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Ex2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Ex3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charts/chartEx4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charts/chart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Ex5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theme/themeOverride1.xml" ContentType="application/vnd.openxmlformats-officedocument.themeOverride+xml"/>
  <Override PartName="/ppt/charts/chartEx6.xml" ContentType="application/vnd.ms-office.chartex+xml"/>
  <Override PartName="/ppt/charts/style8.xml" ContentType="application/vnd.ms-office.chartstyle+xml"/>
  <Override PartName="/ppt/charts/colors8.xml" ContentType="application/vnd.ms-office.chartcolorstyle+xml"/>
  <Override PartName="/ppt/theme/themeOverride2.xml" ContentType="application/vnd.openxmlformats-officedocument.themeOverride+xml"/>
  <Override PartName="/ppt/charts/chartEx7.xml" ContentType="application/vnd.ms-office.chartex+xml"/>
  <Override PartName="/ppt/charts/style9.xml" ContentType="application/vnd.ms-office.chartstyle+xml"/>
  <Override PartName="/ppt/charts/colors9.xml" ContentType="application/vnd.ms-office.chartcolorstyle+xml"/>
  <Override PartName="/ppt/theme/themeOverride3.xml" ContentType="application/vnd.openxmlformats-officedocument.themeOverride+xml"/>
  <Override PartName="/ppt/charts/chartEx8.xml" ContentType="application/vnd.ms-office.chartex+xml"/>
  <Override PartName="/ppt/charts/style10.xml" ContentType="application/vnd.ms-office.chartstyle+xml"/>
  <Override PartName="/ppt/charts/colors10.xml" ContentType="application/vnd.ms-office.chartcolorstyl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Ex9.xml" ContentType="application/vnd.ms-office.chartex+xml"/>
  <Override PartName="/ppt/charts/style12.xml" ContentType="application/vnd.ms-office.chartstyle+xml"/>
  <Override PartName="/ppt/charts/colors12.xml" ContentType="application/vnd.ms-office.chartcolorstyle+xml"/>
  <Override PartName="/ppt/charts/chartEx10.xml" ContentType="application/vnd.ms-office.chartex+xml"/>
  <Override PartName="/ppt/charts/style13.xml" ContentType="application/vnd.ms-office.chartstyle+xml"/>
  <Override PartName="/ppt/charts/colors13.xml" ContentType="application/vnd.ms-office.chartcolorstyle+xml"/>
  <Override PartName="/ppt/theme/themeOverride5.xml" ContentType="application/vnd.openxmlformats-officedocument.themeOverride+xml"/>
  <Override PartName="/ppt/charts/chartEx11.xml" ContentType="application/vnd.ms-office.chartex+xml"/>
  <Override PartName="/ppt/charts/style14.xml" ContentType="application/vnd.ms-office.chartstyle+xml"/>
  <Override PartName="/ppt/charts/colors14.xml" ContentType="application/vnd.ms-office.chartcolorstyle+xml"/>
  <Override PartName="/ppt/charts/chart4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6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4"/>
    <p:sldMasterId id="2147483686" r:id="rId5"/>
    <p:sldMasterId id="2147483683" r:id="rId6"/>
    <p:sldMasterId id="2147483689" r:id="rId7"/>
  </p:sldMasterIdLst>
  <p:notesMasterIdLst>
    <p:notesMasterId r:id="rId28"/>
  </p:notesMasterIdLst>
  <p:handoutMasterIdLst>
    <p:handoutMasterId r:id="rId29"/>
  </p:handoutMasterIdLst>
  <p:sldIdLst>
    <p:sldId id="271" r:id="rId8"/>
    <p:sldId id="278" r:id="rId9"/>
    <p:sldId id="293" r:id="rId10"/>
    <p:sldId id="447" r:id="rId11"/>
    <p:sldId id="485" r:id="rId12"/>
    <p:sldId id="313" r:id="rId13"/>
    <p:sldId id="310" r:id="rId14"/>
    <p:sldId id="486" r:id="rId15"/>
    <p:sldId id="492" r:id="rId16"/>
    <p:sldId id="493" r:id="rId17"/>
    <p:sldId id="288" r:id="rId18"/>
    <p:sldId id="494" r:id="rId19"/>
    <p:sldId id="495" r:id="rId20"/>
    <p:sldId id="496" r:id="rId21"/>
    <p:sldId id="497" r:id="rId22"/>
    <p:sldId id="498" r:id="rId23"/>
    <p:sldId id="499" r:id="rId24"/>
    <p:sldId id="500" r:id="rId25"/>
    <p:sldId id="501" r:id="rId26"/>
    <p:sldId id="502" r:id="rId27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7CC9"/>
    <a:srgbClr val="1A86D0"/>
    <a:srgbClr val="1FA1E5"/>
    <a:srgbClr val="9B008A"/>
    <a:srgbClr val="7800FF"/>
    <a:srgbClr val="8800D1"/>
    <a:srgbClr val="7B00AC"/>
    <a:srgbClr val="6E008E"/>
    <a:srgbClr val="821164"/>
    <a:srgbClr val="070A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83C66F-F542-4A43-B7A9-1273AB17496D}" v="6" dt="2021-05-16T16:28:28.320"/>
    <p1510:client id="{C93A8DEC-E799-E846-8A10-F1841E095C7A}" v="85" dt="2021-05-16T10:23:09.8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58" autoAdjust="0"/>
    <p:restoredTop sz="94694"/>
  </p:normalViewPr>
  <p:slideViewPr>
    <p:cSldViewPr snapToGrid="0" snapToObjects="1">
      <p:cViewPr varScale="1">
        <p:scale>
          <a:sx n="110" d="100"/>
          <a:sy n="110" d="100"/>
        </p:scale>
        <p:origin x="176" y="10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e COSTA" userId="a9990527-e5a0-4976-9254-72d533a89fe6" providerId="ADAL" clId="{C683C66F-F542-4A43-B7A9-1273AB17496D}"/>
    <pc:docChg chg="undo custSel addSld delSld modSld">
      <pc:chgData name="Pascale COSTA" userId="a9990527-e5a0-4976-9254-72d533a89fe6" providerId="ADAL" clId="{C683C66F-F542-4A43-B7A9-1273AB17496D}" dt="2021-05-16T16:28:28.319" v="31" actId="18331"/>
      <pc:docMkLst>
        <pc:docMk/>
      </pc:docMkLst>
      <pc:sldChg chg="del">
        <pc:chgData name="Pascale COSTA" userId="a9990527-e5a0-4976-9254-72d533a89fe6" providerId="ADAL" clId="{C683C66F-F542-4A43-B7A9-1273AB17496D}" dt="2021-05-16T16:27:13.261" v="20" actId="2696"/>
        <pc:sldMkLst>
          <pc:docMk/>
          <pc:sldMk cId="2330742906" sldId="280"/>
        </pc:sldMkLst>
      </pc:sldChg>
      <pc:sldChg chg="del">
        <pc:chgData name="Pascale COSTA" userId="a9990527-e5a0-4976-9254-72d533a89fe6" providerId="ADAL" clId="{C683C66F-F542-4A43-B7A9-1273AB17496D}" dt="2021-05-16T16:27:21.772" v="29" actId="2696"/>
        <pc:sldMkLst>
          <pc:docMk/>
          <pc:sldMk cId="3577974014" sldId="281"/>
        </pc:sldMkLst>
      </pc:sldChg>
      <pc:sldChg chg="del">
        <pc:chgData name="Pascale COSTA" userId="a9990527-e5a0-4976-9254-72d533a89fe6" providerId="ADAL" clId="{C683C66F-F542-4A43-B7A9-1273AB17496D}" dt="2021-05-16T16:27:15.448" v="22" actId="2696"/>
        <pc:sldMkLst>
          <pc:docMk/>
          <pc:sldMk cId="855259026" sldId="282"/>
        </pc:sldMkLst>
      </pc:sldChg>
      <pc:sldChg chg="del">
        <pc:chgData name="Pascale COSTA" userId="a9990527-e5a0-4976-9254-72d533a89fe6" providerId="ADAL" clId="{C683C66F-F542-4A43-B7A9-1273AB17496D}" dt="2021-05-16T16:27:16.263" v="23" actId="2696"/>
        <pc:sldMkLst>
          <pc:docMk/>
          <pc:sldMk cId="592706329" sldId="283"/>
        </pc:sldMkLst>
      </pc:sldChg>
      <pc:sldChg chg="del">
        <pc:chgData name="Pascale COSTA" userId="a9990527-e5a0-4976-9254-72d533a89fe6" providerId="ADAL" clId="{C683C66F-F542-4A43-B7A9-1273AB17496D}" dt="2021-05-16T16:27:17.059" v="24" actId="2696"/>
        <pc:sldMkLst>
          <pc:docMk/>
          <pc:sldMk cId="2246050250" sldId="284"/>
        </pc:sldMkLst>
      </pc:sldChg>
      <pc:sldChg chg="del">
        <pc:chgData name="Pascale COSTA" userId="a9990527-e5a0-4976-9254-72d533a89fe6" providerId="ADAL" clId="{C683C66F-F542-4A43-B7A9-1273AB17496D}" dt="2021-05-16T16:27:17.966" v="25" actId="2696"/>
        <pc:sldMkLst>
          <pc:docMk/>
          <pc:sldMk cId="2874021964" sldId="285"/>
        </pc:sldMkLst>
      </pc:sldChg>
      <pc:sldChg chg="del">
        <pc:chgData name="Pascale COSTA" userId="a9990527-e5a0-4976-9254-72d533a89fe6" providerId="ADAL" clId="{C683C66F-F542-4A43-B7A9-1273AB17496D}" dt="2021-05-16T16:27:18.784" v="26" actId="2696"/>
        <pc:sldMkLst>
          <pc:docMk/>
          <pc:sldMk cId="4110372512" sldId="286"/>
        </pc:sldMkLst>
      </pc:sldChg>
      <pc:sldChg chg="del">
        <pc:chgData name="Pascale COSTA" userId="a9990527-e5a0-4976-9254-72d533a89fe6" providerId="ADAL" clId="{C683C66F-F542-4A43-B7A9-1273AB17496D}" dt="2021-05-16T16:27:19.603" v="27" actId="2696"/>
        <pc:sldMkLst>
          <pc:docMk/>
          <pc:sldMk cId="4048172272" sldId="287"/>
        </pc:sldMkLst>
      </pc:sldChg>
      <pc:sldChg chg="del">
        <pc:chgData name="Pascale COSTA" userId="a9990527-e5a0-4976-9254-72d533a89fe6" providerId="ADAL" clId="{C683C66F-F542-4A43-B7A9-1273AB17496D}" dt="2021-05-16T16:27:20.187" v="28" actId="2696"/>
        <pc:sldMkLst>
          <pc:docMk/>
          <pc:sldMk cId="770629684" sldId="289"/>
        </pc:sldMkLst>
      </pc:sldChg>
      <pc:sldChg chg="del">
        <pc:chgData name="Pascale COSTA" userId="a9990527-e5a0-4976-9254-72d533a89fe6" providerId="ADAL" clId="{C683C66F-F542-4A43-B7A9-1273AB17496D}" dt="2021-05-16T16:27:22.977" v="30" actId="2696"/>
        <pc:sldMkLst>
          <pc:docMk/>
          <pc:sldMk cId="2354589498" sldId="290"/>
        </pc:sldMkLst>
      </pc:sldChg>
      <pc:sldChg chg="del">
        <pc:chgData name="Pascale COSTA" userId="a9990527-e5a0-4976-9254-72d533a89fe6" providerId="ADAL" clId="{C683C66F-F542-4A43-B7A9-1273AB17496D}" dt="2021-05-16T16:27:14.628" v="21" actId="2696"/>
        <pc:sldMkLst>
          <pc:docMk/>
          <pc:sldMk cId="1004152479" sldId="291"/>
        </pc:sldMkLst>
      </pc:sldChg>
      <pc:sldChg chg="modSp">
        <pc:chgData name="Pascale COSTA" userId="a9990527-e5a0-4976-9254-72d533a89fe6" providerId="ADAL" clId="{C683C66F-F542-4A43-B7A9-1273AB17496D}" dt="2021-05-16T16:28:28.319" v="31" actId="18331"/>
        <pc:sldMkLst>
          <pc:docMk/>
          <pc:sldMk cId="3720401658" sldId="313"/>
        </pc:sldMkLst>
        <pc:picChg chg="mod">
          <ac:chgData name="Pascale COSTA" userId="a9990527-e5a0-4976-9254-72d533a89fe6" providerId="ADAL" clId="{C683C66F-F542-4A43-B7A9-1273AB17496D}" dt="2021-05-16T16:28:28.319" v="31" actId="18331"/>
          <ac:picMkLst>
            <pc:docMk/>
            <pc:sldMk cId="3720401658" sldId="313"/>
            <ac:picMk id="5" creationId="{00000000-0000-0000-0000-000000000000}"/>
          </ac:picMkLst>
        </pc:picChg>
      </pc:sldChg>
      <pc:sldChg chg="addSp delSp modSp del mod modClrScheme chgLayout">
        <pc:chgData name="Pascale COSTA" userId="a9990527-e5a0-4976-9254-72d533a89fe6" providerId="ADAL" clId="{C683C66F-F542-4A43-B7A9-1273AB17496D}" dt="2021-05-16T16:22:45.388" v="18" actId="2696"/>
        <pc:sldMkLst>
          <pc:docMk/>
          <pc:sldMk cId="636340846" sldId="446"/>
        </pc:sldMkLst>
        <pc:spChg chg="del">
          <ac:chgData name="Pascale COSTA" userId="a9990527-e5a0-4976-9254-72d533a89fe6" providerId="ADAL" clId="{C683C66F-F542-4A43-B7A9-1273AB17496D}" dt="2021-05-16T16:22:20.545" v="11" actId="21"/>
          <ac:spMkLst>
            <pc:docMk/>
            <pc:sldMk cId="636340846" sldId="446"/>
            <ac:spMk id="2" creationId="{289E20F0-4D12-8144-9F88-8D0C76173BC9}"/>
          </ac:spMkLst>
        </pc:spChg>
        <pc:spChg chg="add del mod ord">
          <ac:chgData name="Pascale COSTA" userId="a9990527-e5a0-4976-9254-72d533a89fe6" providerId="ADAL" clId="{C683C66F-F542-4A43-B7A9-1273AB17496D}" dt="2021-05-16T16:21:29.084" v="3" actId="700"/>
          <ac:spMkLst>
            <pc:docMk/>
            <pc:sldMk cId="636340846" sldId="446"/>
            <ac:spMk id="3" creationId="{04F1DEAE-40A9-AA48-BBC4-50CE19C9F34E}"/>
          </ac:spMkLst>
        </pc:spChg>
        <pc:spChg chg="mod ord">
          <ac:chgData name="Pascale COSTA" userId="a9990527-e5a0-4976-9254-72d533a89fe6" providerId="ADAL" clId="{C683C66F-F542-4A43-B7A9-1273AB17496D}" dt="2021-05-16T16:21:52.354" v="9" actId="20577"/>
          <ac:spMkLst>
            <pc:docMk/>
            <pc:sldMk cId="636340846" sldId="446"/>
            <ac:spMk id="4" creationId="{F6B163DC-7E0D-1549-AF36-8BFBE05CD911}"/>
          </ac:spMkLst>
        </pc:spChg>
        <pc:spChg chg="del">
          <ac:chgData name="Pascale COSTA" userId="a9990527-e5a0-4976-9254-72d533a89fe6" providerId="ADAL" clId="{C683C66F-F542-4A43-B7A9-1273AB17496D}" dt="2021-05-16T16:22:20.545" v="11" actId="21"/>
          <ac:spMkLst>
            <pc:docMk/>
            <pc:sldMk cId="636340846" sldId="446"/>
            <ac:spMk id="6" creationId="{60B2CFE8-EE59-B641-B40E-56F4DEA1E865}"/>
          </ac:spMkLst>
        </pc:spChg>
        <pc:spChg chg="del">
          <ac:chgData name="Pascale COSTA" userId="a9990527-e5a0-4976-9254-72d533a89fe6" providerId="ADAL" clId="{C683C66F-F542-4A43-B7A9-1273AB17496D}" dt="2021-05-16T16:22:20.545" v="11" actId="21"/>
          <ac:spMkLst>
            <pc:docMk/>
            <pc:sldMk cId="636340846" sldId="446"/>
            <ac:spMk id="8" creationId="{47E419D9-EE51-604B-8853-1689C6FDA2FA}"/>
          </ac:spMkLst>
        </pc:spChg>
        <pc:spChg chg="del">
          <ac:chgData name="Pascale COSTA" userId="a9990527-e5a0-4976-9254-72d533a89fe6" providerId="ADAL" clId="{C683C66F-F542-4A43-B7A9-1273AB17496D}" dt="2021-05-16T16:22:20.545" v="11" actId="21"/>
          <ac:spMkLst>
            <pc:docMk/>
            <pc:sldMk cId="636340846" sldId="446"/>
            <ac:spMk id="10" creationId="{7D139BD3-FE3A-3047-9F08-B4A19463A3F0}"/>
          </ac:spMkLst>
        </pc:spChg>
        <pc:spChg chg="del">
          <ac:chgData name="Pascale COSTA" userId="a9990527-e5a0-4976-9254-72d533a89fe6" providerId="ADAL" clId="{C683C66F-F542-4A43-B7A9-1273AB17496D}" dt="2021-05-16T16:22:35.150" v="15" actId="21"/>
          <ac:spMkLst>
            <pc:docMk/>
            <pc:sldMk cId="636340846" sldId="446"/>
            <ac:spMk id="11" creationId="{BA04487D-49D9-9E4E-BE9B-FC75E114C40B}"/>
          </ac:spMkLst>
        </pc:spChg>
        <pc:spChg chg="add del mod ord">
          <ac:chgData name="Pascale COSTA" userId="a9990527-e5a0-4976-9254-72d533a89fe6" providerId="ADAL" clId="{C683C66F-F542-4A43-B7A9-1273AB17496D}" dt="2021-05-16T16:21:29.084" v="3" actId="700"/>
          <ac:spMkLst>
            <pc:docMk/>
            <pc:sldMk cId="636340846" sldId="446"/>
            <ac:spMk id="12" creationId="{3DCCC1C9-BAF1-C842-83C1-1290AB8A12D8}"/>
          </ac:spMkLst>
        </pc:spChg>
        <pc:spChg chg="add del mod ord">
          <ac:chgData name="Pascale COSTA" userId="a9990527-e5a0-4976-9254-72d533a89fe6" providerId="ADAL" clId="{C683C66F-F542-4A43-B7A9-1273AB17496D}" dt="2021-05-16T16:21:44.358" v="7" actId="478"/>
          <ac:spMkLst>
            <pc:docMk/>
            <pc:sldMk cId="636340846" sldId="446"/>
            <ac:spMk id="13" creationId="{D2B591A1-0145-DD4D-AFBE-8EA1905217A0}"/>
          </ac:spMkLst>
        </pc:spChg>
        <pc:picChg chg="del">
          <ac:chgData name="Pascale COSTA" userId="a9990527-e5a0-4976-9254-72d533a89fe6" providerId="ADAL" clId="{C683C66F-F542-4A43-B7A9-1273AB17496D}" dt="2021-05-16T16:22:20.545" v="11" actId="21"/>
          <ac:picMkLst>
            <pc:docMk/>
            <pc:sldMk cId="636340846" sldId="446"/>
            <ac:picMk id="5" creationId="{128605A8-FE03-0047-9943-875CA443D0E7}"/>
          </ac:picMkLst>
        </pc:picChg>
        <pc:picChg chg="del">
          <ac:chgData name="Pascale COSTA" userId="a9990527-e5a0-4976-9254-72d533a89fe6" providerId="ADAL" clId="{C683C66F-F542-4A43-B7A9-1273AB17496D}" dt="2021-05-16T16:22:20.545" v="11" actId="21"/>
          <ac:picMkLst>
            <pc:docMk/>
            <pc:sldMk cId="636340846" sldId="446"/>
            <ac:picMk id="7" creationId="{5E4030B4-6D4F-8346-8E36-FECF16B94580}"/>
          </ac:picMkLst>
        </pc:picChg>
        <pc:picChg chg="del">
          <ac:chgData name="Pascale COSTA" userId="a9990527-e5a0-4976-9254-72d533a89fe6" providerId="ADAL" clId="{C683C66F-F542-4A43-B7A9-1273AB17496D}" dt="2021-05-16T16:22:20.545" v="11" actId="21"/>
          <ac:picMkLst>
            <pc:docMk/>
            <pc:sldMk cId="636340846" sldId="446"/>
            <ac:picMk id="9" creationId="{AE6E74D6-946E-1140-B13E-90CF308468C7}"/>
          </ac:picMkLst>
        </pc:picChg>
      </pc:sldChg>
      <pc:sldChg chg="modSp mod">
        <pc:chgData name="Pascale COSTA" userId="a9990527-e5a0-4976-9254-72d533a89fe6" providerId="ADAL" clId="{C683C66F-F542-4A43-B7A9-1273AB17496D}" dt="2021-05-16T16:21:02.168" v="0" actId="20577"/>
        <pc:sldMkLst>
          <pc:docMk/>
          <pc:sldMk cId="3535876458" sldId="492"/>
        </pc:sldMkLst>
        <pc:spChg chg="mod">
          <ac:chgData name="Pascale COSTA" userId="a9990527-e5a0-4976-9254-72d533a89fe6" providerId="ADAL" clId="{C683C66F-F542-4A43-B7A9-1273AB17496D}" dt="2021-05-16T16:21:02.168" v="0" actId="20577"/>
          <ac:spMkLst>
            <pc:docMk/>
            <pc:sldMk cId="3535876458" sldId="492"/>
            <ac:spMk id="2" creationId="{F176C8DF-7834-0841-95C6-F82764089F40}"/>
          </ac:spMkLst>
        </pc:spChg>
      </pc:sldChg>
      <pc:sldChg chg="addSp delSp modSp add mod">
        <pc:chgData name="Pascale COSTA" userId="a9990527-e5a0-4976-9254-72d533a89fe6" providerId="ADAL" clId="{C683C66F-F542-4A43-B7A9-1273AB17496D}" dt="2021-05-16T16:22:42.481" v="17"/>
        <pc:sldMkLst>
          <pc:docMk/>
          <pc:sldMk cId="3944533975" sldId="493"/>
        </pc:sldMkLst>
        <pc:spChg chg="del">
          <ac:chgData name="Pascale COSTA" userId="a9990527-e5a0-4976-9254-72d533a89fe6" providerId="ADAL" clId="{C683C66F-F542-4A43-B7A9-1273AB17496D}" dt="2021-05-16T16:22:39.620" v="16" actId="478"/>
          <ac:spMkLst>
            <pc:docMk/>
            <pc:sldMk cId="3944533975" sldId="493"/>
            <ac:spMk id="2" creationId="{F176C8DF-7834-0841-95C6-F82764089F40}"/>
          </ac:spMkLst>
        </pc:spChg>
        <pc:spChg chg="del">
          <ac:chgData name="Pascale COSTA" userId="a9990527-e5a0-4976-9254-72d533a89fe6" providerId="ADAL" clId="{C683C66F-F542-4A43-B7A9-1273AB17496D}" dt="2021-05-16T16:22:26.760" v="13" actId="478"/>
          <ac:spMkLst>
            <pc:docMk/>
            <pc:sldMk cId="3944533975" sldId="493"/>
            <ac:spMk id="5" creationId="{697EC3C0-CC1F-7E49-A8A1-68EEAE31FDCA}"/>
          </ac:spMkLst>
        </pc:spChg>
        <pc:spChg chg="add mod">
          <ac:chgData name="Pascale COSTA" userId="a9990527-e5a0-4976-9254-72d533a89fe6" providerId="ADAL" clId="{C683C66F-F542-4A43-B7A9-1273AB17496D}" dt="2021-05-16T16:22:27.938" v="14"/>
          <ac:spMkLst>
            <pc:docMk/>
            <pc:sldMk cId="3944533975" sldId="493"/>
            <ac:spMk id="7" creationId="{BCEA74DC-CF32-A74C-93B5-AED63FB3B79D}"/>
          </ac:spMkLst>
        </pc:spChg>
        <pc:spChg chg="add mod">
          <ac:chgData name="Pascale COSTA" userId="a9990527-e5a0-4976-9254-72d533a89fe6" providerId="ADAL" clId="{C683C66F-F542-4A43-B7A9-1273AB17496D}" dt="2021-05-16T16:22:27.938" v="14"/>
          <ac:spMkLst>
            <pc:docMk/>
            <pc:sldMk cId="3944533975" sldId="493"/>
            <ac:spMk id="10" creationId="{9CE7186D-F14A-F543-BEF6-F05D60B7C312}"/>
          </ac:spMkLst>
        </pc:spChg>
        <pc:spChg chg="add mod">
          <ac:chgData name="Pascale COSTA" userId="a9990527-e5a0-4976-9254-72d533a89fe6" providerId="ADAL" clId="{C683C66F-F542-4A43-B7A9-1273AB17496D}" dt="2021-05-16T16:22:27.938" v="14"/>
          <ac:spMkLst>
            <pc:docMk/>
            <pc:sldMk cId="3944533975" sldId="493"/>
            <ac:spMk id="11" creationId="{4038D0C1-D32F-C548-AB42-44C26301759E}"/>
          </ac:spMkLst>
        </pc:spChg>
        <pc:spChg chg="add mod">
          <ac:chgData name="Pascale COSTA" userId="a9990527-e5a0-4976-9254-72d533a89fe6" providerId="ADAL" clId="{C683C66F-F542-4A43-B7A9-1273AB17496D}" dt="2021-05-16T16:22:27.938" v="14"/>
          <ac:spMkLst>
            <pc:docMk/>
            <pc:sldMk cId="3944533975" sldId="493"/>
            <ac:spMk id="12" creationId="{D8A00409-E27D-DD48-A4E5-335E3FBB288E}"/>
          </ac:spMkLst>
        </pc:spChg>
        <pc:spChg chg="add mod">
          <ac:chgData name="Pascale COSTA" userId="a9990527-e5a0-4976-9254-72d533a89fe6" providerId="ADAL" clId="{C683C66F-F542-4A43-B7A9-1273AB17496D}" dt="2021-05-16T16:22:42.481" v="17"/>
          <ac:spMkLst>
            <pc:docMk/>
            <pc:sldMk cId="3944533975" sldId="493"/>
            <ac:spMk id="13" creationId="{D58D63DA-5802-354D-BC05-D5126908AFD3}"/>
          </ac:spMkLst>
        </pc:spChg>
        <pc:picChg chg="del">
          <ac:chgData name="Pascale COSTA" userId="a9990527-e5a0-4976-9254-72d533a89fe6" providerId="ADAL" clId="{C683C66F-F542-4A43-B7A9-1273AB17496D}" dt="2021-05-16T16:22:23.807" v="12" actId="478"/>
          <ac:picMkLst>
            <pc:docMk/>
            <pc:sldMk cId="3944533975" sldId="493"/>
            <ac:picMk id="4" creationId="{CAB48476-5D09-3B45-863C-15024EBEE532}"/>
          </ac:picMkLst>
        </pc:picChg>
        <pc:picChg chg="add mod">
          <ac:chgData name="Pascale COSTA" userId="a9990527-e5a0-4976-9254-72d533a89fe6" providerId="ADAL" clId="{C683C66F-F542-4A43-B7A9-1273AB17496D}" dt="2021-05-16T16:22:27.938" v="14"/>
          <ac:picMkLst>
            <pc:docMk/>
            <pc:sldMk cId="3944533975" sldId="493"/>
            <ac:picMk id="6" creationId="{38859413-D3D1-7B4F-8C75-45BBE813A64C}"/>
          </ac:picMkLst>
        </pc:picChg>
        <pc:picChg chg="add mod">
          <ac:chgData name="Pascale COSTA" userId="a9990527-e5a0-4976-9254-72d533a89fe6" providerId="ADAL" clId="{C683C66F-F542-4A43-B7A9-1273AB17496D}" dt="2021-05-16T16:22:27.938" v="14"/>
          <ac:picMkLst>
            <pc:docMk/>
            <pc:sldMk cId="3944533975" sldId="493"/>
            <ac:picMk id="8" creationId="{4537827B-FD69-7A4F-B9C0-1A4AE325F574}"/>
          </ac:picMkLst>
        </pc:picChg>
        <pc:picChg chg="add mod">
          <ac:chgData name="Pascale COSTA" userId="a9990527-e5a0-4976-9254-72d533a89fe6" providerId="ADAL" clId="{C683C66F-F542-4A43-B7A9-1273AB17496D}" dt="2021-05-16T16:22:27.938" v="14"/>
          <ac:picMkLst>
            <pc:docMk/>
            <pc:sldMk cId="3944533975" sldId="493"/>
            <ac:picMk id="9" creationId="{8C706E75-7F55-5041-9FCB-3916E2F4A1F3}"/>
          </ac:picMkLst>
        </pc:picChg>
      </pc:sldChg>
      <pc:sldChg chg="add">
        <pc:chgData name="Pascale COSTA" userId="a9990527-e5a0-4976-9254-72d533a89fe6" providerId="ADAL" clId="{C683C66F-F542-4A43-B7A9-1273AB17496D}" dt="2021-05-16T16:27:06.449" v="19"/>
        <pc:sldMkLst>
          <pc:docMk/>
          <pc:sldMk cId="3330403988" sldId="494"/>
        </pc:sldMkLst>
      </pc:sldChg>
      <pc:sldChg chg="add">
        <pc:chgData name="Pascale COSTA" userId="a9990527-e5a0-4976-9254-72d533a89fe6" providerId="ADAL" clId="{C683C66F-F542-4A43-B7A9-1273AB17496D}" dt="2021-05-16T16:27:06.449" v="19"/>
        <pc:sldMkLst>
          <pc:docMk/>
          <pc:sldMk cId="1701361557" sldId="495"/>
        </pc:sldMkLst>
      </pc:sldChg>
      <pc:sldChg chg="add">
        <pc:chgData name="Pascale COSTA" userId="a9990527-e5a0-4976-9254-72d533a89fe6" providerId="ADAL" clId="{C683C66F-F542-4A43-B7A9-1273AB17496D}" dt="2021-05-16T16:27:06.449" v="19"/>
        <pc:sldMkLst>
          <pc:docMk/>
          <pc:sldMk cId="3955717103" sldId="496"/>
        </pc:sldMkLst>
      </pc:sldChg>
      <pc:sldChg chg="add">
        <pc:chgData name="Pascale COSTA" userId="a9990527-e5a0-4976-9254-72d533a89fe6" providerId="ADAL" clId="{C683C66F-F542-4A43-B7A9-1273AB17496D}" dt="2021-05-16T16:27:06.449" v="19"/>
        <pc:sldMkLst>
          <pc:docMk/>
          <pc:sldMk cId="1888964633" sldId="497"/>
        </pc:sldMkLst>
      </pc:sldChg>
      <pc:sldChg chg="add">
        <pc:chgData name="Pascale COSTA" userId="a9990527-e5a0-4976-9254-72d533a89fe6" providerId="ADAL" clId="{C683C66F-F542-4A43-B7A9-1273AB17496D}" dt="2021-05-16T16:27:06.449" v="19"/>
        <pc:sldMkLst>
          <pc:docMk/>
          <pc:sldMk cId="2648064544" sldId="498"/>
        </pc:sldMkLst>
      </pc:sldChg>
      <pc:sldChg chg="add">
        <pc:chgData name="Pascale COSTA" userId="a9990527-e5a0-4976-9254-72d533a89fe6" providerId="ADAL" clId="{C683C66F-F542-4A43-B7A9-1273AB17496D}" dt="2021-05-16T16:27:06.449" v="19"/>
        <pc:sldMkLst>
          <pc:docMk/>
          <pc:sldMk cId="3190555331" sldId="499"/>
        </pc:sldMkLst>
      </pc:sldChg>
      <pc:sldChg chg="add">
        <pc:chgData name="Pascale COSTA" userId="a9990527-e5a0-4976-9254-72d533a89fe6" providerId="ADAL" clId="{C683C66F-F542-4A43-B7A9-1273AB17496D}" dt="2021-05-16T16:27:06.449" v="19"/>
        <pc:sldMkLst>
          <pc:docMk/>
          <pc:sldMk cId="2556284210" sldId="500"/>
        </pc:sldMkLst>
      </pc:sldChg>
      <pc:sldChg chg="add">
        <pc:chgData name="Pascale COSTA" userId="a9990527-e5a0-4976-9254-72d533a89fe6" providerId="ADAL" clId="{C683C66F-F542-4A43-B7A9-1273AB17496D}" dt="2021-05-16T16:27:06.449" v="19"/>
        <pc:sldMkLst>
          <pc:docMk/>
          <pc:sldMk cId="459499940" sldId="501"/>
        </pc:sldMkLst>
      </pc:sldChg>
      <pc:sldChg chg="add">
        <pc:chgData name="Pascale COSTA" userId="a9990527-e5a0-4976-9254-72d533a89fe6" providerId="ADAL" clId="{C683C66F-F542-4A43-B7A9-1273AB17496D}" dt="2021-05-16T16:27:06.449" v="19"/>
        <pc:sldMkLst>
          <pc:docMk/>
          <pc:sldMk cId="350317257" sldId="502"/>
        </pc:sldMkLst>
      </pc:sldChg>
    </pc:docChg>
  </pc:docChgLst>
  <pc:docChgLst>
    <pc:chgData name="Pascale COSTA" userId="a9990527-e5a0-4976-9254-72d533a89fe6" providerId="ADAL" clId="{C93A8DEC-E799-E846-8A10-F1841E095C7A}"/>
    <pc:docChg chg="undo custSel addSld delSld modSld sldOrd">
      <pc:chgData name="Pascale COSTA" userId="a9990527-e5a0-4976-9254-72d533a89fe6" providerId="ADAL" clId="{C93A8DEC-E799-E846-8A10-F1841E095C7A}" dt="2021-05-16T10:23:09.831" v="353" actId="13926"/>
      <pc:docMkLst>
        <pc:docMk/>
      </pc:docMkLst>
      <pc:sldChg chg="modSp mod">
        <pc:chgData name="Pascale COSTA" userId="a9990527-e5a0-4976-9254-72d533a89fe6" providerId="ADAL" clId="{C93A8DEC-E799-E846-8A10-F1841E095C7A}" dt="2021-05-16T09:58:32.961" v="27" actId="20577"/>
        <pc:sldMkLst>
          <pc:docMk/>
          <pc:sldMk cId="1720581021" sldId="278"/>
        </pc:sldMkLst>
        <pc:spChg chg="mod">
          <ac:chgData name="Pascale COSTA" userId="a9990527-e5a0-4976-9254-72d533a89fe6" providerId="ADAL" clId="{C93A8DEC-E799-E846-8A10-F1841E095C7A}" dt="2021-05-16T09:58:32.961" v="27" actId="20577"/>
          <ac:spMkLst>
            <pc:docMk/>
            <pc:sldMk cId="1720581021" sldId="278"/>
            <ac:spMk id="2" creationId="{D591070A-E4FA-CD49-985B-4E5C48E4E3F1}"/>
          </ac:spMkLst>
        </pc:spChg>
      </pc:sldChg>
      <pc:sldChg chg="modSp mod ord">
        <pc:chgData name="Pascale COSTA" userId="a9990527-e5a0-4976-9254-72d533a89fe6" providerId="ADAL" clId="{C93A8DEC-E799-E846-8A10-F1841E095C7A}" dt="2021-05-16T10:00:50.404" v="124" actId="313"/>
        <pc:sldMkLst>
          <pc:docMk/>
          <pc:sldMk cId="3352762882" sldId="288"/>
        </pc:sldMkLst>
        <pc:spChg chg="mod">
          <ac:chgData name="Pascale COSTA" userId="a9990527-e5a0-4976-9254-72d533a89fe6" providerId="ADAL" clId="{C93A8DEC-E799-E846-8A10-F1841E095C7A}" dt="2021-05-16T10:00:50.404" v="124" actId="313"/>
          <ac:spMkLst>
            <pc:docMk/>
            <pc:sldMk cId="3352762882" sldId="288"/>
            <ac:spMk id="3" creationId="{DCA87969-E4E9-4607-BE2B-43294AF9F6B4}"/>
          </ac:spMkLst>
        </pc:spChg>
      </pc:sldChg>
      <pc:sldChg chg="add del">
        <pc:chgData name="Pascale COSTA" userId="a9990527-e5a0-4976-9254-72d533a89fe6" providerId="ADAL" clId="{C93A8DEC-E799-E846-8A10-F1841E095C7A}" dt="2021-05-16T09:59:31.370" v="36" actId="2696"/>
        <pc:sldMkLst>
          <pc:docMk/>
          <pc:sldMk cId="1511397894" sldId="292"/>
        </pc:sldMkLst>
      </pc:sldChg>
      <pc:sldChg chg="addSp modSp new mod">
        <pc:chgData name="Pascale COSTA" userId="a9990527-e5a0-4976-9254-72d533a89fe6" providerId="ADAL" clId="{C93A8DEC-E799-E846-8A10-F1841E095C7A}" dt="2021-05-16T10:00:35.636" v="120" actId="20577"/>
        <pc:sldMkLst>
          <pc:docMk/>
          <pc:sldMk cId="3678778315" sldId="293"/>
        </pc:sldMkLst>
        <pc:spChg chg="add mod">
          <ac:chgData name="Pascale COSTA" userId="a9990527-e5a0-4976-9254-72d533a89fe6" providerId="ADAL" clId="{C93A8DEC-E799-E846-8A10-F1841E095C7A}" dt="2021-05-16T09:59:25.031" v="35"/>
          <ac:spMkLst>
            <pc:docMk/>
            <pc:sldMk cId="3678778315" sldId="293"/>
            <ac:spMk id="2" creationId="{DAE6A180-3D07-414F-B18F-AF8CC97B0D0D}"/>
          </ac:spMkLst>
        </pc:spChg>
        <pc:spChg chg="add mod">
          <ac:chgData name="Pascale COSTA" userId="a9990527-e5a0-4976-9254-72d533a89fe6" providerId="ADAL" clId="{C93A8DEC-E799-E846-8A10-F1841E095C7A}" dt="2021-05-16T10:00:35.636" v="120" actId="20577"/>
          <ac:spMkLst>
            <pc:docMk/>
            <pc:sldMk cId="3678778315" sldId="293"/>
            <ac:spMk id="3" creationId="{96973DEF-6F9F-BF4E-8E17-52AC2CFAB8ED}"/>
          </ac:spMkLst>
        </pc:spChg>
      </pc:sldChg>
      <pc:sldChg chg="add">
        <pc:chgData name="Pascale COSTA" userId="a9990527-e5a0-4976-9254-72d533a89fe6" providerId="ADAL" clId="{C93A8DEC-E799-E846-8A10-F1841E095C7A}" dt="2021-05-16T10:14:42.854" v="228"/>
        <pc:sldMkLst>
          <pc:docMk/>
          <pc:sldMk cId="281696516" sldId="310"/>
        </pc:sldMkLst>
      </pc:sldChg>
      <pc:sldChg chg="addSp delSp modSp add mod modClrScheme chgLayout">
        <pc:chgData name="Pascale COSTA" userId="a9990527-e5a0-4976-9254-72d533a89fe6" providerId="ADAL" clId="{C93A8DEC-E799-E846-8A10-F1841E095C7A}" dt="2021-05-16T10:17:51.217" v="306" actId="1035"/>
        <pc:sldMkLst>
          <pc:docMk/>
          <pc:sldMk cId="3720401658" sldId="313"/>
        </pc:sldMkLst>
        <pc:spChg chg="mod">
          <ac:chgData name="Pascale COSTA" userId="a9990527-e5a0-4976-9254-72d533a89fe6" providerId="ADAL" clId="{C93A8DEC-E799-E846-8A10-F1841E095C7A}" dt="2021-05-16T10:17:51.217" v="306" actId="1035"/>
          <ac:spMkLst>
            <pc:docMk/>
            <pc:sldMk cId="3720401658" sldId="313"/>
            <ac:spMk id="2" creationId="{00000000-0000-0000-0000-000000000000}"/>
          </ac:spMkLst>
        </pc:spChg>
        <pc:spChg chg="mod">
          <ac:chgData name="Pascale COSTA" userId="a9990527-e5a0-4976-9254-72d533a89fe6" providerId="ADAL" clId="{C93A8DEC-E799-E846-8A10-F1841E095C7A}" dt="2021-05-16T10:17:51.217" v="306" actId="1035"/>
          <ac:spMkLst>
            <pc:docMk/>
            <pc:sldMk cId="3720401658" sldId="313"/>
            <ac:spMk id="3" creationId="{00000000-0000-0000-0000-000000000000}"/>
          </ac:spMkLst>
        </pc:spChg>
        <pc:spChg chg="mod">
          <ac:chgData name="Pascale COSTA" userId="a9990527-e5a0-4976-9254-72d533a89fe6" providerId="ADAL" clId="{C93A8DEC-E799-E846-8A10-F1841E095C7A}" dt="2021-05-16T10:17:51.217" v="306" actId="1035"/>
          <ac:spMkLst>
            <pc:docMk/>
            <pc:sldMk cId="3720401658" sldId="313"/>
            <ac:spMk id="4" creationId="{F148289E-F781-2F4D-8C27-2A24343D66AC}"/>
          </ac:spMkLst>
        </pc:spChg>
        <pc:spChg chg="add del mod">
          <ac:chgData name="Pascale COSTA" userId="a9990527-e5a0-4976-9254-72d533a89fe6" providerId="ADAL" clId="{C93A8DEC-E799-E846-8A10-F1841E095C7A}" dt="2021-05-16T10:17:07.672" v="262" actId="478"/>
          <ac:spMkLst>
            <pc:docMk/>
            <pc:sldMk cId="3720401658" sldId="313"/>
            <ac:spMk id="6" creationId="{00000000-0000-0000-0000-000000000000}"/>
          </ac:spMkLst>
        </pc:spChg>
        <pc:spChg chg="mod">
          <ac:chgData name="Pascale COSTA" userId="a9990527-e5a0-4976-9254-72d533a89fe6" providerId="ADAL" clId="{C93A8DEC-E799-E846-8A10-F1841E095C7A}" dt="2021-05-16T10:17:51.217" v="306" actId="1035"/>
          <ac:spMkLst>
            <pc:docMk/>
            <pc:sldMk cId="3720401658" sldId="313"/>
            <ac:spMk id="7" creationId="{00000000-0000-0000-0000-000000000000}"/>
          </ac:spMkLst>
        </pc:spChg>
        <pc:spChg chg="mod">
          <ac:chgData name="Pascale COSTA" userId="a9990527-e5a0-4976-9254-72d533a89fe6" providerId="ADAL" clId="{C93A8DEC-E799-E846-8A10-F1841E095C7A}" dt="2021-05-16T10:17:51.217" v="306" actId="1035"/>
          <ac:spMkLst>
            <pc:docMk/>
            <pc:sldMk cId="3720401658" sldId="313"/>
            <ac:spMk id="9" creationId="{00000000-0000-0000-0000-000000000000}"/>
          </ac:spMkLst>
        </pc:spChg>
        <pc:spChg chg="add mod">
          <ac:chgData name="Pascale COSTA" userId="a9990527-e5a0-4976-9254-72d533a89fe6" providerId="ADAL" clId="{C93A8DEC-E799-E846-8A10-F1841E095C7A}" dt="2021-05-16T10:16:09.710" v="230"/>
          <ac:spMkLst>
            <pc:docMk/>
            <pc:sldMk cId="3720401658" sldId="313"/>
            <ac:spMk id="10" creationId="{3125CCB9-FC42-C542-BB7E-8E294D6D8478}"/>
          </ac:spMkLst>
        </pc:spChg>
        <pc:spChg chg="add del mod">
          <ac:chgData name="Pascale COSTA" userId="a9990527-e5a0-4976-9254-72d533a89fe6" providerId="ADAL" clId="{C93A8DEC-E799-E846-8A10-F1841E095C7A}" dt="2021-05-16T10:17:05.613" v="261" actId="478"/>
          <ac:spMkLst>
            <pc:docMk/>
            <pc:sldMk cId="3720401658" sldId="313"/>
            <ac:spMk id="11" creationId="{814D7F9A-BEAB-C94A-8108-D32D372847B6}"/>
          </ac:spMkLst>
        </pc:spChg>
        <pc:spChg chg="add del mod">
          <ac:chgData name="Pascale COSTA" userId="a9990527-e5a0-4976-9254-72d533a89fe6" providerId="ADAL" clId="{C93A8DEC-E799-E846-8A10-F1841E095C7A}" dt="2021-05-16T10:17:37.203" v="263" actId="700"/>
          <ac:spMkLst>
            <pc:docMk/>
            <pc:sldMk cId="3720401658" sldId="313"/>
            <ac:spMk id="13" creationId="{54C08FCC-E69B-2342-8D88-E7D4047DA0C4}"/>
          </ac:spMkLst>
        </pc:spChg>
        <pc:picChg chg="mod">
          <ac:chgData name="Pascale COSTA" userId="a9990527-e5a0-4976-9254-72d533a89fe6" providerId="ADAL" clId="{C93A8DEC-E799-E846-8A10-F1841E095C7A}" dt="2021-05-16T10:17:51.217" v="306" actId="1035"/>
          <ac:picMkLst>
            <pc:docMk/>
            <pc:sldMk cId="3720401658" sldId="313"/>
            <ac:picMk id="5" creationId="{00000000-0000-0000-0000-000000000000}"/>
          </ac:picMkLst>
        </pc:picChg>
      </pc:sldChg>
      <pc:sldChg chg="addSp modSp add mod modClrScheme chgLayout">
        <pc:chgData name="Pascale COSTA" userId="a9990527-e5a0-4976-9254-72d533a89fe6" providerId="ADAL" clId="{C93A8DEC-E799-E846-8A10-F1841E095C7A}" dt="2021-05-16T10:10:56.780" v="191" actId="1076"/>
        <pc:sldMkLst>
          <pc:docMk/>
          <pc:sldMk cId="636340846" sldId="446"/>
        </pc:sldMkLst>
        <pc:spChg chg="add mod">
          <ac:chgData name="Pascale COSTA" userId="a9990527-e5a0-4976-9254-72d533a89fe6" providerId="ADAL" clId="{C93A8DEC-E799-E846-8A10-F1841E095C7A}" dt="2021-05-16T10:10:56.780" v="191" actId="1076"/>
          <ac:spMkLst>
            <pc:docMk/>
            <pc:sldMk cId="636340846" sldId="446"/>
            <ac:spMk id="2" creationId="{289E20F0-4D12-8144-9F88-8D0C76173BC9}"/>
          </ac:spMkLst>
        </pc:spChg>
        <pc:spChg chg="mod ord">
          <ac:chgData name="Pascale COSTA" userId="a9990527-e5a0-4976-9254-72d533a89fe6" providerId="ADAL" clId="{C93A8DEC-E799-E846-8A10-F1841E095C7A}" dt="2021-05-16T10:09:08.082" v="126" actId="700"/>
          <ac:spMkLst>
            <pc:docMk/>
            <pc:sldMk cId="636340846" sldId="446"/>
            <ac:spMk id="4" creationId="{F6B163DC-7E0D-1549-AF36-8BFBE05CD911}"/>
          </ac:spMkLst>
        </pc:spChg>
        <pc:spChg chg="mod">
          <ac:chgData name="Pascale COSTA" userId="a9990527-e5a0-4976-9254-72d533a89fe6" providerId="ADAL" clId="{C93A8DEC-E799-E846-8A10-F1841E095C7A}" dt="2021-05-16T10:10:25.145" v="130" actId="1076"/>
          <ac:spMkLst>
            <pc:docMk/>
            <pc:sldMk cId="636340846" sldId="446"/>
            <ac:spMk id="6" creationId="{60B2CFE8-EE59-B641-B40E-56F4DEA1E865}"/>
          </ac:spMkLst>
        </pc:spChg>
        <pc:spChg chg="mod">
          <ac:chgData name="Pascale COSTA" userId="a9990527-e5a0-4976-9254-72d533a89fe6" providerId="ADAL" clId="{C93A8DEC-E799-E846-8A10-F1841E095C7A}" dt="2021-05-16T10:10:27.870" v="131" actId="1076"/>
          <ac:spMkLst>
            <pc:docMk/>
            <pc:sldMk cId="636340846" sldId="446"/>
            <ac:spMk id="10" creationId="{7D139BD3-FE3A-3047-9F08-B4A19463A3F0}"/>
          </ac:spMkLst>
        </pc:spChg>
        <pc:spChg chg="add mod">
          <ac:chgData name="Pascale COSTA" userId="a9990527-e5a0-4976-9254-72d533a89fe6" providerId="ADAL" clId="{C93A8DEC-E799-E846-8A10-F1841E095C7A}" dt="2021-05-16T10:10:16.387" v="129"/>
          <ac:spMkLst>
            <pc:docMk/>
            <pc:sldMk cId="636340846" sldId="446"/>
            <ac:spMk id="11" creationId="{BA04487D-49D9-9E4E-BE9B-FC75E114C40B}"/>
          </ac:spMkLst>
        </pc:spChg>
        <pc:picChg chg="mod">
          <ac:chgData name="Pascale COSTA" userId="a9990527-e5a0-4976-9254-72d533a89fe6" providerId="ADAL" clId="{C93A8DEC-E799-E846-8A10-F1841E095C7A}" dt="2021-05-16T10:10:25.145" v="130" actId="1076"/>
          <ac:picMkLst>
            <pc:docMk/>
            <pc:sldMk cId="636340846" sldId="446"/>
            <ac:picMk id="5" creationId="{128605A8-FE03-0047-9943-875CA443D0E7}"/>
          </ac:picMkLst>
        </pc:picChg>
        <pc:picChg chg="mod">
          <ac:chgData name="Pascale COSTA" userId="a9990527-e5a0-4976-9254-72d533a89fe6" providerId="ADAL" clId="{C93A8DEC-E799-E846-8A10-F1841E095C7A}" dt="2021-05-16T10:10:32.665" v="133" actId="1076"/>
          <ac:picMkLst>
            <pc:docMk/>
            <pc:sldMk cId="636340846" sldId="446"/>
            <ac:picMk id="7" creationId="{5E4030B4-6D4F-8346-8E36-FECF16B94580}"/>
          </ac:picMkLst>
        </pc:picChg>
        <pc:picChg chg="mod">
          <ac:chgData name="Pascale COSTA" userId="a9990527-e5a0-4976-9254-72d533a89fe6" providerId="ADAL" clId="{C93A8DEC-E799-E846-8A10-F1841E095C7A}" dt="2021-05-16T10:10:25.145" v="130" actId="1076"/>
          <ac:picMkLst>
            <pc:docMk/>
            <pc:sldMk cId="636340846" sldId="446"/>
            <ac:picMk id="9" creationId="{AE6E74D6-946E-1140-B13E-90CF308468C7}"/>
          </ac:picMkLst>
        </pc:picChg>
      </pc:sldChg>
      <pc:sldChg chg="addSp modSp add mod modClrScheme chgLayout">
        <pc:chgData name="Pascale COSTA" userId="a9990527-e5a0-4976-9254-72d533a89fe6" providerId="ADAL" clId="{C93A8DEC-E799-E846-8A10-F1841E095C7A}" dt="2021-05-16T10:14:22.311" v="226" actId="1076"/>
        <pc:sldMkLst>
          <pc:docMk/>
          <pc:sldMk cId="1945558443" sldId="447"/>
        </pc:sldMkLst>
        <pc:spChg chg="mod">
          <ac:chgData name="Pascale COSTA" userId="a9990527-e5a0-4976-9254-72d533a89fe6" providerId="ADAL" clId="{C93A8DEC-E799-E846-8A10-F1841E095C7A}" dt="2021-05-16T10:13:11.688" v="199" actId="20577"/>
          <ac:spMkLst>
            <pc:docMk/>
            <pc:sldMk cId="1945558443" sldId="447"/>
            <ac:spMk id="9" creationId="{00000000-0000-0000-0000-000000000000}"/>
          </ac:spMkLst>
        </pc:spChg>
        <pc:spChg chg="add mod">
          <ac:chgData name="Pascale COSTA" userId="a9990527-e5a0-4976-9254-72d533a89fe6" providerId="ADAL" clId="{C93A8DEC-E799-E846-8A10-F1841E095C7A}" dt="2021-05-16T10:13:26.683" v="201"/>
          <ac:spMkLst>
            <pc:docMk/>
            <pc:sldMk cId="1945558443" sldId="447"/>
            <ac:spMk id="17" creationId="{5461EFC1-BD18-D94F-9202-866AE397B735}"/>
          </ac:spMkLst>
        </pc:spChg>
        <pc:spChg chg="mod">
          <ac:chgData name="Pascale COSTA" userId="a9990527-e5a0-4976-9254-72d533a89fe6" providerId="ADAL" clId="{C93A8DEC-E799-E846-8A10-F1841E095C7A}" dt="2021-05-16T10:13:49.577" v="220" actId="1036"/>
          <ac:spMkLst>
            <pc:docMk/>
            <pc:sldMk cId="1945558443" sldId="447"/>
            <ac:spMk id="18" creationId="{00000000-0000-0000-0000-000000000000}"/>
          </ac:spMkLst>
        </pc:spChg>
        <pc:spChg chg="mod ord">
          <ac:chgData name="Pascale COSTA" userId="a9990527-e5a0-4976-9254-72d533a89fe6" providerId="ADAL" clId="{C93A8DEC-E799-E846-8A10-F1841E095C7A}" dt="2021-05-16T10:14:22.311" v="226" actId="1076"/>
          <ac:spMkLst>
            <pc:docMk/>
            <pc:sldMk cId="1945558443" sldId="447"/>
            <ac:spMk id="19" creationId="{00000000-0000-0000-0000-000000000000}"/>
          </ac:spMkLst>
        </pc:spChg>
        <pc:grpChg chg="mod">
          <ac:chgData name="Pascale COSTA" userId="a9990527-e5a0-4976-9254-72d533a89fe6" providerId="ADAL" clId="{C93A8DEC-E799-E846-8A10-F1841E095C7A}" dt="2021-05-16T10:13:49.577" v="220" actId="1036"/>
          <ac:grpSpMkLst>
            <pc:docMk/>
            <pc:sldMk cId="1945558443" sldId="447"/>
            <ac:grpSpMk id="7" creationId="{00000000-0000-0000-0000-000000000000}"/>
          </ac:grpSpMkLst>
        </pc:grpChg>
      </pc:sldChg>
      <pc:sldChg chg="add">
        <pc:chgData name="Pascale COSTA" userId="a9990527-e5a0-4976-9254-72d533a89fe6" providerId="ADAL" clId="{C93A8DEC-E799-E846-8A10-F1841E095C7A}" dt="2021-05-16T10:20:04.262" v="307"/>
        <pc:sldMkLst>
          <pc:docMk/>
          <pc:sldMk cId="817937367" sldId="485"/>
        </pc:sldMkLst>
      </pc:sldChg>
      <pc:sldChg chg="addSp delSp modSp add mod">
        <pc:chgData name="Pascale COSTA" userId="a9990527-e5a0-4976-9254-72d533a89fe6" providerId="ADAL" clId="{C93A8DEC-E799-E846-8A10-F1841E095C7A}" dt="2021-05-16T10:23:09.831" v="353" actId="13926"/>
        <pc:sldMkLst>
          <pc:docMk/>
          <pc:sldMk cId="4061363457" sldId="486"/>
        </pc:sldMkLst>
        <pc:spChg chg="add del mod">
          <ac:chgData name="Pascale COSTA" userId="a9990527-e5a0-4976-9254-72d533a89fe6" providerId="ADAL" clId="{C93A8DEC-E799-E846-8A10-F1841E095C7A}" dt="2021-05-16T10:21:37.995" v="312"/>
          <ac:spMkLst>
            <pc:docMk/>
            <pc:sldMk cId="4061363457" sldId="486"/>
            <ac:spMk id="2" creationId="{0823FE77-ECD4-1D41-9F1E-6FC487A768C6}"/>
          </ac:spMkLst>
        </pc:spChg>
        <pc:spChg chg="add mod">
          <ac:chgData name="Pascale COSTA" userId="a9990527-e5a0-4976-9254-72d533a89fe6" providerId="ADAL" clId="{C93A8DEC-E799-E846-8A10-F1841E095C7A}" dt="2021-05-16T10:22:30.808" v="338" actId="255"/>
          <ac:spMkLst>
            <pc:docMk/>
            <pc:sldMk cId="4061363457" sldId="486"/>
            <ac:spMk id="8" creationId="{6C52AAB9-9D77-B74E-AF82-1C9A4920FA9D}"/>
          </ac:spMkLst>
        </pc:spChg>
        <pc:graphicFrameChg chg="mod">
          <ac:chgData name="Pascale COSTA" userId="a9990527-e5a0-4976-9254-72d533a89fe6" providerId="ADAL" clId="{C93A8DEC-E799-E846-8A10-F1841E095C7A}" dt="2021-05-16T10:23:09.831" v="353" actId="13926"/>
          <ac:graphicFrameMkLst>
            <pc:docMk/>
            <pc:sldMk cId="4061363457" sldId="486"/>
            <ac:graphicFrameMk id="5" creationId="{5BC88098-F629-8B47-9237-734B5EF5772B}"/>
          </ac:graphicFrameMkLst>
        </pc:graphicFrameChg>
      </pc:sldChg>
      <pc:sldChg chg="modSp add mod">
        <pc:chgData name="Pascale COSTA" userId="a9990527-e5a0-4976-9254-72d533a89fe6" providerId="ADAL" clId="{C93A8DEC-E799-E846-8A10-F1841E095C7A}" dt="2021-05-16T10:22:53.566" v="352" actId="20577"/>
        <pc:sldMkLst>
          <pc:docMk/>
          <pc:sldMk cId="3535876458" sldId="492"/>
        </pc:sldMkLst>
        <pc:spChg chg="mod">
          <ac:chgData name="Pascale COSTA" userId="a9990527-e5a0-4976-9254-72d533a89fe6" providerId="ADAL" clId="{C93A8DEC-E799-E846-8A10-F1841E095C7A}" dt="2021-05-16T10:22:53.566" v="352" actId="20577"/>
          <ac:spMkLst>
            <pc:docMk/>
            <pc:sldMk cId="3535876458" sldId="492"/>
            <ac:spMk id="2" creationId="{F176C8DF-7834-0841-95C6-F82764089F4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/Documents/2020%202021/Travail%20MVMM/PNF/mmv%20national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/Documents/2020%202021/Travail%20MVMM/PNF/mmv%20national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/Documents/2020%202021/Travail%20MVMM/PNF/mmv%20national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/Documents/2020%202021/Travail%20MVMM/PNF/mmv%20national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/Documents/2020%202021/Travail%20MVMM/PNF/mmv%20national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super\Desktop\mmv%20national%20carte.xlsx" TargetMode="External"/></Relationships>
</file>

<file path=ppt/charts/_rels/chartEx10.xml.rels><?xml version="1.0" encoding="UTF-8" standalone="yes"?>
<Relationships xmlns="http://schemas.openxmlformats.org/package/2006/relationships"><Relationship Id="rId3" Type="http://schemas.microsoft.com/office/2011/relationships/chartColorStyle" Target="colors13.xml"/><Relationship Id="rId2" Type="http://schemas.microsoft.com/office/2011/relationships/chartStyle" Target="style13.xml"/><Relationship Id="rId1" Type="http://schemas.openxmlformats.org/officeDocument/2006/relationships/oleObject" Target="file:///C:\Users\super\Desktop\mmv%20national%20carte.xlsx" TargetMode="External"/><Relationship Id="rId4" Type="http://schemas.openxmlformats.org/officeDocument/2006/relationships/themeOverride" Target="../theme/themeOverride5.xml"/></Relationships>
</file>

<file path=ppt/charts/_rels/chartEx11.xml.rels><?xml version="1.0" encoding="UTF-8" standalone="yes"?>
<Relationships xmlns="http://schemas.openxmlformats.org/package/2006/relationships"><Relationship Id="rId3" Type="http://schemas.microsoft.com/office/2011/relationships/chartColorStyle" Target="colors14.xml"/><Relationship Id="rId2" Type="http://schemas.microsoft.com/office/2011/relationships/chartStyle" Target="style14.xml"/><Relationship Id="rId1" Type="http://schemas.openxmlformats.org/officeDocument/2006/relationships/oleObject" Target="file:///C:\Users\super\Desktop\mmv%20national%20carte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C:\Users\super\Desktop\mmv%20national%20carte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C:\Users\super\Desktop\mmv%20national%20carte.xlsx" TargetMode="External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C:\Users\super\Desktop\mmv%20national%20carte.xlsx" TargetMode="External"/></Relationships>
</file>

<file path=ppt/charts/_rels/chartEx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Ex6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oleObject" Target="file:///C:\Users\super\Desktop\mmv%20national%20carte.xlsx" TargetMode="External"/><Relationship Id="rId4" Type="http://schemas.openxmlformats.org/officeDocument/2006/relationships/themeOverride" Target="../theme/themeOverride2.xml"/></Relationships>
</file>

<file path=ppt/charts/_rels/chartEx7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oleObject" Target="file:///C:\Users\super\Desktop\mmv%20national%20carte.xlsx" TargetMode="External"/><Relationship Id="rId4" Type="http://schemas.openxmlformats.org/officeDocument/2006/relationships/themeOverride" Target="../theme/themeOverride3.xml"/></Relationships>
</file>

<file path=ppt/charts/_rels/chartEx8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microsoft.com/office/2011/relationships/chartStyle" Target="style10.xml"/><Relationship Id="rId1" Type="http://schemas.openxmlformats.org/officeDocument/2006/relationships/oleObject" Target="file:///C:\Users\super\Desktop\mmv%20national%20carte.xlsx" TargetMode="External"/><Relationship Id="rId4" Type="http://schemas.openxmlformats.org/officeDocument/2006/relationships/themeOverride" Target="../theme/themeOverride4.xml"/></Relationships>
</file>

<file path=ppt/charts/_rels/chartEx9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microsoft.com/office/2011/relationships/chartStyle" Target="style12.xml"/><Relationship Id="rId1" Type="http://schemas.openxmlformats.org/officeDocument/2006/relationships/oleObject" Target="file:///C:\Users\super\Desktop\mmv%20national%20car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Répartition Public / Privé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4DE-4F7E-8E93-B5F5EEC46A0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4DE-4F7E-8E93-B5F5EEC46A0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62ADB89-A491-4334-A309-6FFF04524C8B}" type="VALUE">
                      <a:rPr lang="en-US"/>
                      <a:pPr/>
                      <a:t>[VALEUR]</a:t>
                    </a:fld>
                    <a:r>
                      <a:rPr lang="en-US" baseline="0"/>
                      <a:t> (</a:t>
                    </a:r>
                    <a:fld id="{1F625468-4492-4AE8-AB64-333DC9F2A4AE}" type="PERCENTAGE">
                      <a:rPr lang="en-US" baseline="0"/>
                      <a:pPr/>
                      <a:t>[POURCENTAGE]</a:t>
                    </a:fld>
                    <a:r>
                      <a:rPr lang="en-US" baseline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4DE-4F7E-8E93-B5F5EEC46A0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6F39B16-24FB-4D52-8E4D-D83A900FB509}" type="VALUE">
                      <a:rPr lang="en-US"/>
                      <a:pPr/>
                      <a:t>[VALEUR]</a:t>
                    </a:fld>
                    <a:r>
                      <a:rPr lang="en-US" baseline="0"/>
                      <a:t> (</a:t>
                    </a:r>
                    <a:fld id="{AB351ECF-F68D-4A9A-B37C-227037B0D146}" type="PERCENTAGE">
                      <a:rPr lang="en-US" baseline="0"/>
                      <a:pPr/>
                      <a:t>[POURCENTAGE]</a:t>
                    </a:fld>
                    <a:r>
                      <a:rPr lang="en-US" baseline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4DE-4F7E-8E93-B5F5EEC46A05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National!$C$1:$D$1</c:f>
              <c:strCache>
                <c:ptCount val="2"/>
                <c:pt idx="0">
                  <c:v>NOMBRE ETABLISSEMENTS PUBLICS</c:v>
                </c:pt>
                <c:pt idx="1">
                  <c:v>NOMBRE ETABLISSEMENTS PRIVES</c:v>
                </c:pt>
              </c:strCache>
            </c:strRef>
          </c:cat>
          <c:val>
            <c:numRef>
              <c:f>National!$C$32:$D$32</c:f>
              <c:numCache>
                <c:formatCode>General</c:formatCode>
                <c:ptCount val="2"/>
                <c:pt idx="0">
                  <c:v>242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DE-4F7E-8E93-B5F5EEC46A0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maintenance</a:t>
            </a:r>
            <a:r>
              <a:rPr lang="fr-FR" baseline="0"/>
              <a:t> des m</a:t>
            </a:r>
            <a:r>
              <a:rPr lang="fr-FR"/>
              <a:t>atériels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8CF-D74C-B77E-55B710B3374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8CF-D74C-B77E-55B710B3374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8CF-D74C-B77E-55B710B3374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0285ECE8-72B7-4529-AE1B-0BE81737E492}" type="VALUE">
                      <a:rPr lang="en-US"/>
                      <a:pPr/>
                      <a:t>[VALEUR]</a:t>
                    </a:fld>
                    <a:r>
                      <a:rPr lang="en-US" baseline="0"/>
                      <a:t> (</a:t>
                    </a:r>
                    <a:fld id="{9F59C11D-D5BE-4AD2-A669-5143C680C556}" type="PERCENTAGE">
                      <a:rPr lang="en-US" baseline="0"/>
                      <a:pPr/>
                      <a:t>[POURCENTAGE]</a:t>
                    </a:fld>
                    <a:r>
                      <a:rPr lang="en-US" baseline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8CF-D74C-B77E-55B710B3374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7E6AD95-0C10-40CD-A55D-053ECE8F8C53}" type="VALUE">
                      <a:rPr lang="en-US"/>
                      <a:pPr/>
                      <a:t>[VALEUR]</a:t>
                    </a:fld>
                    <a:r>
                      <a:rPr lang="en-US" baseline="0"/>
                      <a:t> (</a:t>
                    </a:r>
                    <a:fld id="{C92D54C9-03DA-40C0-9ACA-5CD53E828500}" type="PERCENTAGE">
                      <a:rPr lang="en-US" baseline="0"/>
                      <a:pPr/>
                      <a:t>[POURCENTAGE]</a:t>
                    </a:fld>
                    <a:r>
                      <a:rPr lang="en-US" baseline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8CF-D74C-B77E-55B710B3374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CAE781E-61EB-4FCD-B2A8-E53E35D377AE}" type="VALUE">
                      <a:rPr lang="en-US"/>
                      <a:pPr/>
                      <a:t>[VALEUR]</a:t>
                    </a:fld>
                    <a:r>
                      <a:rPr lang="en-US" baseline="0"/>
                      <a:t> (</a:t>
                    </a:r>
                    <a:fld id="{8BEC3796-6F4B-49B0-B207-55E3C7DE5F35}" type="PERCENTAGE">
                      <a:rPr lang="en-US" baseline="0"/>
                      <a:pPr/>
                      <a:t>[POURCENTAGE]</a:t>
                    </a:fld>
                    <a:r>
                      <a:rPr lang="en-US" baseline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8CF-D74C-B77E-55B710B33745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National!$G$1:$I$1</c:f>
              <c:strCache>
                <c:ptCount val="3"/>
                <c:pt idx="0">
                  <c:v>MM matériels agricoles</c:v>
                </c:pt>
                <c:pt idx="1">
                  <c:v>MM de construction et de manutention</c:v>
                </c:pt>
                <c:pt idx="2">
                  <c:v>MM matériels d'espaces verts</c:v>
                </c:pt>
              </c:strCache>
            </c:strRef>
          </c:cat>
          <c:val>
            <c:numRef>
              <c:f>National!$G$32:$I$32</c:f>
              <c:numCache>
                <c:formatCode>General</c:formatCode>
                <c:ptCount val="3"/>
                <c:pt idx="0">
                  <c:v>38</c:v>
                </c:pt>
                <c:pt idx="1">
                  <c:v>44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8CF-D74C-B77E-55B710B3374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ayout>
        <c:manualLayout>
          <c:xMode val="edge"/>
          <c:yMode val="edge"/>
          <c:x val="0.62184711330026265"/>
          <c:y val="0.18953594455091508"/>
          <c:w val="0.36564224253915095"/>
          <c:h val="0.4690067413253654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maintenance des véhicules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National!$J$32:$L$32</c:f>
              <c:strCache>
                <c:ptCount val="3"/>
                <c:pt idx="0">
                  <c:v>206</c:v>
                </c:pt>
                <c:pt idx="1">
                  <c:v>56</c:v>
                </c:pt>
                <c:pt idx="2">
                  <c:v>54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500-7B49-8C9D-995B13B72D0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500-7B49-8C9D-995B13B72D0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500-7B49-8C9D-995B13B72D0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AFA6272-02C3-42B6-9BE0-E9E1BBA111B5}" type="VALUE">
                      <a:rPr lang="en-US"/>
                      <a:pPr/>
                      <a:t>[VALEUR]</a:t>
                    </a:fld>
                    <a:r>
                      <a:rPr lang="en-US" baseline="0"/>
                      <a:t> (</a:t>
                    </a:r>
                    <a:fld id="{D22661E6-6BE8-4A8B-9171-A37C9C7C0950}" type="PERCENTAGE">
                      <a:rPr lang="en-US" baseline="0"/>
                      <a:pPr/>
                      <a:t>[POURCENTAGE]</a:t>
                    </a:fld>
                    <a:r>
                      <a:rPr lang="en-US" baseline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500-7B49-8C9D-995B13B72D0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2F58F77-3A2A-4938-97CF-023DC7DA09B3}" type="VALUE">
                      <a:rPr lang="en-US"/>
                      <a:pPr/>
                      <a:t>[VALEUR]</a:t>
                    </a:fld>
                    <a:r>
                      <a:rPr lang="en-US" baseline="0"/>
                      <a:t> (</a:t>
                    </a:r>
                    <a:fld id="{BE4C755A-0389-4838-80F2-46D30C4FA1EF}" type="PERCENTAGE">
                      <a:rPr lang="en-US" baseline="0"/>
                      <a:pPr/>
                      <a:t>[POURCENTAGE]</a:t>
                    </a:fld>
                    <a:r>
                      <a:rPr lang="en-US" baseline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500-7B49-8C9D-995B13B72D0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06CC3EF-AF5A-416E-8E28-5C207DFFE7C6}" type="VALUE">
                      <a:rPr lang="en-US"/>
                      <a:pPr/>
                      <a:t>[VALEUR]</a:t>
                    </a:fld>
                    <a:r>
                      <a:rPr lang="en-US" baseline="0"/>
                      <a:t> (</a:t>
                    </a:r>
                    <a:fld id="{CF8B59F0-BF5A-4A55-99BD-525F78487927}" type="PERCENTAGE">
                      <a:rPr lang="en-US" baseline="0"/>
                      <a:pPr/>
                      <a:t>[POURCENTAGE]</a:t>
                    </a:fld>
                    <a:r>
                      <a:rPr lang="en-US" baseline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500-7B49-8C9D-995B13B72D07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National!$J$1:$L$1</c:f>
              <c:strCache>
                <c:ptCount val="3"/>
                <c:pt idx="0">
                  <c:v>MV voitures particulières</c:v>
                </c:pt>
                <c:pt idx="1">
                  <c:v>MV véhicules de transport routier</c:v>
                </c:pt>
                <c:pt idx="2">
                  <c:v>MV motocycles</c:v>
                </c:pt>
              </c:strCache>
            </c:strRef>
          </c:cat>
          <c:val>
            <c:numRef>
              <c:f>National!$J$32:$L$32</c:f>
              <c:numCache>
                <c:formatCode>General</c:formatCode>
                <c:ptCount val="3"/>
                <c:pt idx="0">
                  <c:v>206</c:v>
                </c:pt>
                <c:pt idx="1">
                  <c:v>56</c:v>
                </c:pt>
                <c:pt idx="2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500-7B49-8C9D-995B13B72D0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ayout>
        <c:manualLayout>
          <c:xMode val="edge"/>
          <c:yMode val="edge"/>
          <c:x val="0.65876953730941923"/>
          <c:y val="0.32796781218286575"/>
          <c:w val="0.33087092698267512"/>
          <c:h val="0.343958843983733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v>global</c:v>
          </c:tx>
          <c:dPt>
            <c:idx val="0"/>
            <c:bubble3D val="0"/>
            <c:explosion val="5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8BE-794D-93E0-D2A6BD399D53}"/>
              </c:ext>
            </c:extLst>
          </c:dPt>
          <c:dPt>
            <c:idx val="1"/>
            <c:bubble3D val="0"/>
            <c:explosion val="5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8BE-794D-93E0-D2A6BD399D53}"/>
              </c:ext>
            </c:extLst>
          </c:dPt>
          <c:dPt>
            <c:idx val="2"/>
            <c:bubble3D val="0"/>
            <c:explosion val="4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8BE-794D-93E0-D2A6BD399D5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8BE-794D-93E0-D2A6BD399D5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8BE-794D-93E0-D2A6BD399D5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8BE-794D-93E0-D2A6BD399D5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67F75F7-F61F-4A67-BD4E-1473E452B723}" type="VALUE">
                      <a:rPr lang="en-US"/>
                      <a:pPr/>
                      <a:t>[VALEUR]</a:t>
                    </a:fld>
                    <a:r>
                      <a:rPr lang="en-US" baseline="0"/>
                      <a:t> (</a:t>
                    </a:r>
                    <a:fld id="{BA228390-AB8B-4092-960E-DE68E9F68BFE}" type="PERCENTAGE">
                      <a:rPr lang="en-US" baseline="0"/>
                      <a:pPr/>
                      <a:t>[POURCENTAGE]</a:t>
                    </a:fld>
                    <a:r>
                      <a:rPr lang="en-US" baseline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8BE-794D-93E0-D2A6BD399D5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AC40630-3A34-4775-87E3-E2AFEE298F06}" type="VALUE">
                      <a:rPr lang="en-US"/>
                      <a:pPr/>
                      <a:t>[VALEUR]</a:t>
                    </a:fld>
                    <a:r>
                      <a:rPr lang="en-US" baseline="0"/>
                      <a:t> (</a:t>
                    </a:r>
                    <a:fld id="{A8EAB947-4F5F-4494-A76A-7B19CFA9012B}" type="PERCENTAGE">
                      <a:rPr lang="en-US" baseline="0"/>
                      <a:pPr/>
                      <a:t>[POURCENTAGE]</a:t>
                    </a:fld>
                    <a:r>
                      <a:rPr lang="en-US" baseline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8BE-794D-93E0-D2A6BD399D5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A959F2E-A101-418A-A134-64E5B1EC7C34}" type="VALUE">
                      <a:rPr lang="en-US"/>
                      <a:pPr/>
                      <a:t>[VALEUR]</a:t>
                    </a:fld>
                    <a:r>
                      <a:rPr lang="en-US" baseline="0"/>
                      <a:t> (</a:t>
                    </a:r>
                    <a:fld id="{362A3BFE-2038-48E4-BDC4-ED5D4E686554}" type="PERCENTAGE">
                      <a:rPr lang="en-US" baseline="0"/>
                      <a:pPr/>
                      <a:t>[POURCENTAGE]</a:t>
                    </a:fld>
                    <a:r>
                      <a:rPr lang="en-US" baseline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8BE-794D-93E0-D2A6BD399D5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AFA6272-02C3-42B6-9BE0-E9E1BBA111B5}" type="VALUE">
                      <a:rPr lang="en-US"/>
                      <a:pPr/>
                      <a:t>[VALEUR]</a:t>
                    </a:fld>
                    <a:r>
                      <a:rPr lang="en-US" baseline="0"/>
                      <a:t> (</a:t>
                    </a:r>
                    <a:fld id="{D22661E6-6BE8-4A8B-9171-A37C9C7C0950}" type="PERCENTAGE">
                      <a:rPr lang="en-US" baseline="0"/>
                      <a:pPr/>
                      <a:t>[POURCENTAGE]</a:t>
                    </a:fld>
                    <a:r>
                      <a:rPr lang="en-US" baseline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8BE-794D-93E0-D2A6BD399D5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2F58F77-3A2A-4938-97CF-023DC7DA09B3}" type="VALUE">
                      <a:rPr lang="en-US"/>
                      <a:pPr/>
                      <a:t>[VALEUR]</a:t>
                    </a:fld>
                    <a:r>
                      <a:rPr lang="en-US" baseline="0"/>
                      <a:t> (</a:t>
                    </a:r>
                    <a:fld id="{BE4C755A-0389-4838-80F2-46D30C4FA1EF}" type="PERCENTAGE">
                      <a:rPr lang="en-US" baseline="0"/>
                      <a:pPr/>
                      <a:t>[POURCENTAGE]</a:t>
                    </a:fld>
                    <a:r>
                      <a:rPr lang="en-US" baseline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8BE-794D-93E0-D2A6BD399D5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06CC3EF-AF5A-416E-8E28-5C207DFFE7C6}" type="VALUE">
                      <a:rPr lang="en-US"/>
                      <a:pPr/>
                      <a:t>[VALEUR]</a:t>
                    </a:fld>
                    <a:r>
                      <a:rPr lang="en-US" baseline="0"/>
                      <a:t> (</a:t>
                    </a:r>
                    <a:fld id="{CF8B59F0-BF5A-4A55-99BD-525F78487927}" type="PERCENTAGE">
                      <a:rPr lang="en-US" baseline="0"/>
                      <a:pPr/>
                      <a:t>[POURCENTAGE]</a:t>
                    </a:fld>
                    <a:r>
                      <a:rPr lang="en-US" baseline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8BE-794D-93E0-D2A6BD399D53}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National!$G$1:$L$1</c:f>
              <c:strCache>
                <c:ptCount val="6"/>
                <c:pt idx="0">
                  <c:v>MM matériels agricoles</c:v>
                </c:pt>
                <c:pt idx="1">
                  <c:v>MM de construction et de manutention</c:v>
                </c:pt>
                <c:pt idx="2">
                  <c:v>MM matériels d'espaces verts</c:v>
                </c:pt>
                <c:pt idx="3">
                  <c:v>MV voitures particulières</c:v>
                </c:pt>
                <c:pt idx="4">
                  <c:v>MV véhicules de transport routier</c:v>
                </c:pt>
                <c:pt idx="5">
                  <c:v>MV motocycles</c:v>
                </c:pt>
              </c:strCache>
            </c:strRef>
          </c:cat>
          <c:val>
            <c:numRef>
              <c:f>National!$G$32:$L$32</c:f>
              <c:numCache>
                <c:formatCode>General</c:formatCode>
                <c:ptCount val="6"/>
                <c:pt idx="0">
                  <c:v>38</c:v>
                </c:pt>
                <c:pt idx="1">
                  <c:v>44</c:v>
                </c:pt>
                <c:pt idx="2">
                  <c:v>33</c:v>
                </c:pt>
                <c:pt idx="3">
                  <c:v>206</c:v>
                </c:pt>
                <c:pt idx="4">
                  <c:v>56</c:v>
                </c:pt>
                <c:pt idx="5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8BE-794D-93E0-D2A6BD399D5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Nombre d'options par établissement</a:t>
            </a:r>
          </a:p>
        </c:rich>
      </c:tx>
      <c:layout>
        <c:manualLayout>
          <c:xMode val="edge"/>
          <c:yMode val="edge"/>
          <c:x val="0.1768435002641460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plosion val="8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1B3-EF41-96F4-2EC0DF72EA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1B3-EF41-96F4-2EC0DF72EA7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1B3-EF41-96F4-2EC0DF72EA7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1B3-EF41-96F4-2EC0DF72EA7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1B3-EF41-96F4-2EC0DF72EA7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D1B3-EF41-96F4-2EC0DF72EA7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AE90825F-7456-9F4C-B2A5-9247E2D90625}" type="VALUE">
                      <a:rPr lang="en-US" smtClean="0"/>
                      <a:pPr/>
                      <a:t>[VALEUR]</a:t>
                    </a:fld>
                    <a:r>
                      <a:rPr lang="en-US" baseline="0"/>
                      <a:t> (</a:t>
                    </a:r>
                    <a:fld id="{AFCB8613-D35E-134C-9AEA-CD1EC98D3F29}" type="PERCENTAGE">
                      <a:rPr lang="en-US" baseline="0" smtClean="0"/>
                      <a:pPr/>
                      <a:t>[POURCENTAGE]</a:t>
                    </a:fld>
                    <a:r>
                      <a:rPr lang="en-US" baseline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1B3-EF41-96F4-2EC0DF72EA7B}"/>
                </c:ext>
              </c:extLst>
            </c:dLbl>
            <c:dLbl>
              <c:idx val="1"/>
              <c:layout>
                <c:manualLayout>
                  <c:x val="0.15846805272439446"/>
                  <c:y val="-4.4619513131168902E-2"/>
                </c:manualLayout>
              </c:layout>
              <c:tx>
                <c:rich>
                  <a:bodyPr/>
                  <a:lstStyle/>
                  <a:p>
                    <a:fld id="{5249615B-D09A-834D-AA9B-E0BF5FE733B4}" type="VALUE">
                      <a:rPr lang="en-US" smtClean="0"/>
                      <a:pPr/>
                      <a:t>[VALEUR]</a:t>
                    </a:fld>
                    <a:r>
                      <a:rPr lang="en-US" baseline="0"/>
                      <a:t>  (</a:t>
                    </a:r>
                    <a:fld id="{4981E454-1D86-6047-81F9-22F05B317DFE}" type="PERCENTAGE">
                      <a:rPr lang="en-US" baseline="0" smtClean="0"/>
                      <a:pPr/>
                      <a:t>[POURCENTAGE]</a:t>
                    </a:fld>
                    <a:r>
                      <a:rPr lang="en-US" baseline="0"/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1B3-EF41-96F4-2EC0DF72EA7B}"/>
                </c:ext>
              </c:extLst>
            </c:dLbl>
            <c:dLbl>
              <c:idx val="2"/>
              <c:layout>
                <c:manualLayout>
                  <c:x val="8.0337295000822012E-2"/>
                  <c:y val="0.13760529710910185"/>
                </c:manualLayout>
              </c:layout>
              <c:tx>
                <c:rich>
                  <a:bodyPr/>
                  <a:lstStyle/>
                  <a:p>
                    <a:fld id="{06EE0E15-0F4F-AF40-B75A-1ACD4FC815CF}" type="VALUE">
                      <a:rPr lang="en-US" smtClean="0"/>
                      <a:pPr/>
                      <a:t>[VALEUR]</a:t>
                    </a:fld>
                    <a:r>
                      <a:rPr lang="en-US" baseline="0"/>
                      <a:t> (</a:t>
                    </a:r>
                    <a:fld id="{CF07205A-A344-D448-ACBD-44CCB5488285}" type="PERCENTAGE">
                      <a:rPr lang="en-US" baseline="0" smtClean="0"/>
                      <a:pPr/>
                      <a:t>[POURCENTAGE]</a:t>
                    </a:fld>
                    <a:r>
                      <a:rPr lang="en-US" baseline="0"/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1B3-EF41-96F4-2EC0DF72EA7B}"/>
                </c:ext>
              </c:extLst>
            </c:dLbl>
            <c:dLbl>
              <c:idx val="3"/>
              <c:layout>
                <c:manualLayout>
                  <c:x val="2.7079626324259122E-2"/>
                  <c:y val="0.11497161068647385"/>
                </c:manualLayout>
              </c:layout>
              <c:tx>
                <c:rich>
                  <a:bodyPr/>
                  <a:lstStyle/>
                  <a:p>
                    <a:fld id="{0E74F0DB-0936-0F45-AC25-6A4ABD80F40F}" type="VALUE">
                      <a:rPr lang="en-US" smtClean="0"/>
                      <a:pPr/>
                      <a:t>[VALEUR]</a:t>
                    </a:fld>
                    <a:r>
                      <a:rPr lang="en-US" baseline="0" dirty="0"/>
                      <a:t> (</a:t>
                    </a:r>
                    <a:fld id="{82102F41-FCD4-5B41-A21B-DE1A1ACF1976}" type="PERCENTAGE">
                      <a:rPr lang="en-US" baseline="0" smtClean="0"/>
                      <a:pPr/>
                      <a:t>[POURCENTAGE]</a:t>
                    </a:fld>
                    <a:r>
                      <a:rPr lang="en-US" baseline="0" dirty="0"/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1B3-EF41-96F4-2EC0DF72EA7B}"/>
                </c:ext>
              </c:extLst>
            </c:dLbl>
            <c:dLbl>
              <c:idx val="4"/>
              <c:layout>
                <c:manualLayout>
                  <c:x val="6.8559869991812669E-3"/>
                  <c:y val="1.1128536588149087E-3"/>
                </c:manualLayout>
              </c:layout>
              <c:tx>
                <c:rich>
                  <a:bodyPr/>
                  <a:lstStyle/>
                  <a:p>
                    <a:fld id="{4CFB9E88-F8FA-1540-8937-ED52776A8313}" type="VALUE">
                      <a:rPr lang="en-US" smtClean="0"/>
                      <a:pPr/>
                      <a:t>[VALEUR]</a:t>
                    </a:fld>
                    <a:endParaRPr lang="fr-FR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1B3-EF41-96F4-2EC0DF72EA7B}"/>
                </c:ext>
              </c:extLst>
            </c:dLbl>
            <c:dLbl>
              <c:idx val="5"/>
              <c:layout>
                <c:manualLayout>
                  <c:x val="4.2866018458667839E-2"/>
                  <c:y val="2.1563563371747498E-2"/>
                </c:manualLayout>
              </c:layout>
              <c:tx>
                <c:rich>
                  <a:bodyPr/>
                  <a:lstStyle/>
                  <a:p>
                    <a:fld id="{12966BDA-6A7D-9F48-A447-6CEDF307F670}" type="VALUE">
                      <a:rPr lang="en-US" smtClean="0"/>
                      <a:pPr/>
                      <a:t>[VALEUR]</a:t>
                    </a:fld>
                    <a:endParaRPr lang="fr-FR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D1B3-EF41-96F4-2EC0DF72EA7B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National!$M$1:$R$1</c:f>
              <c:strCache>
                <c:ptCount val="6"/>
                <c:pt idx="0">
                  <c:v>1 option</c:v>
                </c:pt>
                <c:pt idx="1">
                  <c:v>2 options</c:v>
                </c:pt>
                <c:pt idx="2">
                  <c:v>3 options</c:v>
                </c:pt>
                <c:pt idx="3">
                  <c:v>4 options</c:v>
                </c:pt>
                <c:pt idx="4">
                  <c:v>5 options</c:v>
                </c:pt>
                <c:pt idx="5">
                  <c:v>6 options</c:v>
                </c:pt>
              </c:strCache>
            </c:strRef>
          </c:cat>
          <c:val>
            <c:numRef>
              <c:f>National!$M$32:$R$32</c:f>
              <c:numCache>
                <c:formatCode>General</c:formatCode>
                <c:ptCount val="6"/>
                <c:pt idx="0">
                  <c:v>161</c:v>
                </c:pt>
                <c:pt idx="1">
                  <c:v>66</c:v>
                </c:pt>
                <c:pt idx="2">
                  <c:v>28</c:v>
                </c:pt>
                <c:pt idx="3">
                  <c:v>11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1B3-EF41-96F4-2EC0DF72EA7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dirty="0"/>
              <a:t>Répartition des</a:t>
            </a:r>
            <a:r>
              <a:rPr lang="fr-FR" sz="1400" baseline="0" dirty="0"/>
              <a:t> baccalauréats </a:t>
            </a:r>
            <a:r>
              <a:rPr lang="fr-FR" sz="1400" dirty="0"/>
              <a:t>si deux options ou plus</a:t>
            </a:r>
          </a:p>
        </c:rich>
      </c:tx>
      <c:layout>
        <c:manualLayout>
          <c:xMode val="edge"/>
          <c:yMode val="edge"/>
          <c:x val="0.18230295156767376"/>
          <c:y val="2.0427219825926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35466135395047449"/>
          <c:y val="0.11140276038762628"/>
          <c:w val="0.51670035963814376"/>
          <c:h val="0.84265795697830093"/>
        </c:manualLayout>
      </c:layout>
      <c:pieChart>
        <c:varyColors val="1"/>
        <c:ser>
          <c:idx val="0"/>
          <c:order val="0"/>
          <c:tx>
            <c:v>deux bacs</c:v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7EE-0F44-A2C0-9E23E32890F1}"/>
              </c:ext>
            </c:extLst>
          </c:dPt>
          <c:dPt>
            <c:idx val="1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7EE-0F44-A2C0-9E23E32890F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0DABDA8-AA31-4FE8-8A37-2BF556FDFB9F}" type="VALUE">
                      <a:rPr lang="en-US"/>
                      <a:pPr/>
                      <a:t>[VALEUR]</a:t>
                    </a:fld>
                    <a:r>
                      <a:rPr lang="en-US" baseline="0"/>
                      <a:t> (</a:t>
                    </a:r>
                    <a:fld id="{D87C497E-B857-4613-B1FD-244FF5E0B4EB}" type="PERCENTAGE">
                      <a:rPr lang="en-US" baseline="0"/>
                      <a:pPr/>
                      <a:t>[POURCENTAGE]</a:t>
                    </a:fld>
                    <a:r>
                      <a:rPr lang="en-US" baseline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7EE-0F44-A2C0-9E23E32890F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58F08EE-29F8-4544-B592-AC48777D3DE2}" type="VALUE">
                      <a:rPr lang="en-US"/>
                      <a:pPr/>
                      <a:t>[VALEUR]</a:t>
                    </a:fld>
                    <a:r>
                      <a:rPr lang="en-US" baseline="0"/>
                      <a:t> (</a:t>
                    </a:r>
                    <a:fld id="{318B0A69-DA68-41B4-9549-016FFD93B007}" type="PERCENTAGE">
                      <a:rPr lang="en-US" baseline="0"/>
                      <a:pPr/>
                      <a:t>[POURCENTAGE]</a:t>
                    </a:fld>
                    <a:r>
                      <a:rPr lang="en-US" baseline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7EE-0F44-A2C0-9E23E32890F1}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(National!$S$1,National!$P$34)</c:f>
              <c:strCache>
                <c:ptCount val="2"/>
                <c:pt idx="0">
                  <c:v>Etablissements concernés par 2 bacs (MM et MV)</c:v>
                </c:pt>
                <c:pt idx="1">
                  <c:v>Etablissements avec 2 options ou plus et un seul bac concerné (MM ou MV)</c:v>
                </c:pt>
              </c:strCache>
            </c:strRef>
          </c:cat>
          <c:val>
            <c:numRef>
              <c:f>(National!$S$32,National!$S$34)</c:f>
              <c:numCache>
                <c:formatCode>General</c:formatCode>
                <c:ptCount val="2"/>
                <c:pt idx="0">
                  <c:v>35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EE-0F44-A2C0-9E23E32890F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0979261395142466E-2"/>
          <c:y val="0.22354215122963805"/>
          <c:w val="0.22256521130529258"/>
          <c:h val="0.6872713602364501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entityId">
        <cx:lvl ptCount="80">
          <cx:pt idx="0">8592754</cx:pt>
          <cx:pt idx="1">8568359</cx:pt>
          <cx:pt idx="2">8586025</cx:pt>
          <cx:pt idx="3">8525064</cx:pt>
          <cx:pt idx="4">8593082</cx:pt>
          <cx:pt idx="5">8544230</cx:pt>
          <cx:pt idx="6">8528825</cx:pt>
          <cx:pt idx="7">8575635</cx:pt>
          <cx:pt idx="8">8566665</cx:pt>
          <cx:pt idx="9">8568358</cx:pt>
          <cx:pt idx="10">8588470</cx:pt>
          <cx:pt idx="11">8575688</cx:pt>
          <cx:pt idx="12">8570578</cx:pt>
          <cx:pt idx="13">8562476</cx:pt>
          <cx:pt idx="14">8552113</cx:pt>
          <cx:pt idx="15">8539437</cx:pt>
          <cx:pt idx="16">8592815</cx:pt>
          <cx:pt idx="17">8583450</cx:pt>
          <cx:pt idx="18">8568382</cx:pt>
          <cx:pt idx="19">8539537</cx:pt>
          <cx:pt idx="20">7208950076343844865</cx:pt>
          <cx:pt idx="21">7208968496351281157</cx:pt>
          <cx:pt idx="22">8529778</cx:pt>
          <cx:pt idx="23">8529775</cx:pt>
          <cx:pt idx="24">8525601</cx:pt>
          <cx:pt idx="25">8578076</cx:pt>
          <cx:pt idx="26">8544940</cx:pt>
          <cx:pt idx="27">8530614</cx:pt>
          <cx:pt idx="28">8521729</cx:pt>
          <cx:pt idx="29">8591842</cx:pt>
          <cx:pt idx="30">8575427</cx:pt>
          <cx:pt idx="31">8567332</cx:pt>
          <cx:pt idx="32">8530048</cx:pt>
          <cx:pt idx="33">8568357</cx:pt>
          <cx:pt idx="34">8544697</cx:pt>
          <cx:pt idx="35">8542995</cx:pt>
          <cx:pt idx="36">8578186</cx:pt>
          <cx:pt idx="37">8577167</cx:pt>
          <cx:pt idx="38">8568340</cx:pt>
          <cx:pt idx="39">8593129</cx:pt>
          <cx:pt idx="40">8552463</cx:pt>
          <cx:pt idx="41">10026439</cx:pt>
          <cx:pt idx="42">8590953</cx:pt>
          <cx:pt idx="43">8571302</cx:pt>
          <cx:pt idx="44">8568121</cx:pt>
          <cx:pt idx="45">8551878</cx:pt>
          <cx:pt idx="46">8539434</cx:pt>
          <cx:pt idx="47">8548691</cx:pt>
          <cx:pt idx="48">8548685</cx:pt>
          <cx:pt idx="49">8546201</cx:pt>
          <cx:pt idx="50">8522188</cx:pt>
          <cx:pt idx="51">10038712</cx:pt>
          <cx:pt idx="52">8592753</cx:pt>
          <cx:pt idx="53">8525260</cx:pt>
          <cx:pt idx="54">5475013575967768577</cx:pt>
          <cx:pt idx="55">10038702</cx:pt>
          <cx:pt idx="56">7012570570818584578</cx:pt>
          <cx:pt idx="57">8581300</cx:pt>
          <cx:pt idx="58">8581298</cx:pt>
          <cx:pt idx="59">8576149</cx:pt>
          <cx:pt idx="60">8523790</cx:pt>
          <cx:pt idx="61">8591830</cx:pt>
          <cx:pt idx="62">8591109</cx:pt>
          <cx:pt idx="63">8550187</cx:pt>
          <cx:pt idx="64">8568379</cx:pt>
          <cx:pt idx="65">4840</cx:pt>
          <cx:pt idx="66">8589403</cx:pt>
          <cx:pt idx="67">8568284</cx:pt>
          <cx:pt idx="68">8591658</cx:pt>
          <cx:pt idx="69">8590379</cx:pt>
          <cx:pt idx="70">8568389</cx:pt>
          <cx:pt idx="71">8570825</cx:pt>
          <cx:pt idx="72">8552114</cx:pt>
          <cx:pt idx="73">8568347</cx:pt>
          <cx:pt idx="74">8527882</cx:pt>
          <cx:pt idx="75">8527877</cx:pt>
          <cx:pt idx="76">8521702</cx:pt>
          <cx:pt idx="77">8574239</cx:pt>
          <cx:pt idx="78">8568278</cx:pt>
          <cx:pt idx="79">8525582</cx:pt>
        </cx:lvl>
      </cx:strDim>
      <cx:strDim type="cat">
        <cx:f>National!$C$2:$C$81</cx:f>
        <cx:nf>National!$C$1</cx:nf>
        <cx:lvl ptCount="80" name="DEPARTEMENT">
          <cx:pt idx="0">Alpes-de-Haute-Provence</cx:pt>
          <cx:pt idx="1">Hautes-Alpes</cx:pt>
          <cx:pt idx="2">Bouches-du-Rhône</cx:pt>
          <cx:pt idx="3">Vaucluse</cx:pt>
          <cx:pt idx="4">Aisne</cx:pt>
          <cx:pt idx="5">Oise</cx:pt>
          <cx:pt idx="6">Somme</cx:pt>
          <cx:pt idx="7">Doubs</cx:pt>
          <cx:pt idx="8">Jura</cx:pt>
          <cx:pt idx="9">Haute-Saône</cx:pt>
          <cx:pt idx="10">Territoire de Belfort</cx:pt>
          <cx:pt idx="11">Dordogne</cx:pt>
          <cx:pt idx="12">Gironde</cx:pt>
          <cx:pt idx="13">Landes</cx:pt>
          <cx:pt idx="14">Lot-et-Garonne</cx:pt>
          <cx:pt idx="15">Pyrénées-Atlantiques</cx:pt>
          <cx:pt idx="16">Allier</cx:pt>
          <cx:pt idx="17">Cantal</cx:pt>
          <cx:pt idx="18">Haute-Loire</cx:pt>
          <cx:pt idx="19">Puy-de-Dôme</cx:pt>
          <cx:pt idx="20">Corse-du-Sud</cx:pt>
          <cx:pt idx="21">Haute-Corse</cx:pt>
          <cx:pt idx="22">Seine-et-Marne</cx:pt>
          <cx:pt idx="23">Seine-Saint-Denis</cx:pt>
          <cx:pt idx="24">Val-de-Marne</cx:pt>
          <cx:pt idx="25">Côte-d'Or</cx:pt>
          <cx:pt idx="26">Nièvre</cx:pt>
          <cx:pt idx="27">Saône-et-Loire</cx:pt>
          <cx:pt idx="28">Yonne</cx:pt>
          <cx:pt idx="29">Ardèche</cx:pt>
          <cx:pt idx="30">Drôme</cx:pt>
          <cx:pt idx="31">Isère</cx:pt>
          <cx:pt idx="32">Savoie</cx:pt>
          <cx:pt idx="33">Haute-Savoie</cx:pt>
          <cx:pt idx="34">Nord</cx:pt>
          <cx:pt idx="35">Pas-de-Calais</cx:pt>
          <cx:pt idx="36">Corrèze</cx:pt>
          <cx:pt idx="37">Creuse</cx:pt>
          <cx:pt idx="38">Haute-Vienne</cx:pt>
          <cx:pt idx="39">Ain</cx:pt>
          <cx:pt idx="40">Loire</cx:pt>
          <cx:pt idx="41">Rhône</cx:pt>
          <cx:pt idx="42">Aude</cx:pt>
          <cx:pt idx="43">Gard</cx:pt>
          <cx:pt idx="44">Hérault</cx:pt>
          <cx:pt idx="45">Lozère</cx:pt>
          <cx:pt idx="46">Pyrénées-Orientales</cx:pt>
          <cx:pt idx="47">Meurthe-et-Moselle</cx:pt>
          <cx:pt idx="48">Meuse</cx:pt>
          <cx:pt idx="49">Moselle</cx:pt>
          <cx:pt idx="50">Vosges</cx:pt>
          <cx:pt idx="51">Pays de la Loire</cx:pt>
          <cx:pt idx="52">Alpes-Maritimes</cx:pt>
          <cx:pt idx="53">Var</cx:pt>
          <cx:pt idx="54">Normandie</cx:pt>
          <cx:pt idx="55">Centre-Val de Loire</cx:pt>
          <cx:pt idx="56">Paris</cx:pt>
          <cx:pt idx="57">Charente</cx:pt>
          <cx:pt idx="58">Charente-Maritime</cx:pt>
          <cx:pt idx="59">Deux-Sèvres</cx:pt>
          <cx:pt idx="60">Vienne</cx:pt>
          <cx:pt idx="61">Ardennes</cx:pt>
          <cx:pt idx="62">Aube</cx:pt>
          <cx:pt idx="63">Marne</cx:pt>
          <cx:pt idx="64">Haute-Marne</cx:pt>
          <cx:pt idx="65">Région Bretagne</cx:pt>
          <cx:pt idx="66">Bas-Rhin</cx:pt>
          <cx:pt idx="67">Haut-Rhin</cx:pt>
          <cx:pt idx="68">Ariège</cx:pt>
          <cx:pt idx="69">Aveyron</cx:pt>
          <cx:pt idx="70">Haute-Garonne</cx:pt>
          <cx:pt idx="71">Gers</cx:pt>
          <cx:pt idx="72">Lot</cx:pt>
          <cx:pt idx="73">Hautes-Pyrénées</cx:pt>
          <cx:pt idx="74">Tarn</cx:pt>
          <cx:pt idx="75">Tarn-et-Garonne</cx:pt>
          <cx:pt idx="76">Yvelines</cx:pt>
          <cx:pt idx="77">Essonne</cx:pt>
          <cx:pt idx="78">Hauts-de-Seine</cx:pt>
          <cx:pt idx="79">Val-d'Oise</cx:pt>
        </cx:lvl>
      </cx:strDim>
      <cx:numDim type="colorVal">
        <cx:f>National!$F$2:$F$81</cx:f>
        <cx:nf>National!$F$1</cx:nf>
        <cx:lvl ptCount="80" formatCode="Standard" name="TOTAL ETABLISSEMENTS">
          <cx:pt idx="0">13</cx:pt>
          <cx:pt idx="1">13</cx:pt>
          <cx:pt idx="2">13</cx:pt>
          <cx:pt idx="3">13</cx:pt>
          <cx:pt idx="4">11</cx:pt>
          <cx:pt idx="5">11</cx:pt>
          <cx:pt idx="6">11</cx:pt>
          <cx:pt idx="7">2</cx:pt>
          <cx:pt idx="8">2</cx:pt>
          <cx:pt idx="9">2</cx:pt>
          <cx:pt idx="10">2</cx:pt>
          <cx:pt idx="11">12</cx:pt>
          <cx:pt idx="12">12</cx:pt>
          <cx:pt idx="13">12</cx:pt>
          <cx:pt idx="14">12</cx:pt>
          <cx:pt idx="15">12</cx:pt>
          <cx:pt idx="16">8</cx:pt>
          <cx:pt idx="17">8</cx:pt>
          <cx:pt idx="18">8</cx:pt>
          <cx:pt idx="19">8</cx:pt>
          <cx:pt idx="20">2</cx:pt>
          <cx:pt idx="21">2</cx:pt>
          <cx:pt idx="22">10</cx:pt>
          <cx:pt idx="23">10</cx:pt>
          <cx:pt idx="24">10</cx:pt>
          <cx:pt idx="25">8</cx:pt>
          <cx:pt idx="26">8</cx:pt>
          <cx:pt idx="27">8</cx:pt>
          <cx:pt idx="28">8</cx:pt>
          <cx:pt idx="29">10</cx:pt>
          <cx:pt idx="30">10</cx:pt>
          <cx:pt idx="31">10</cx:pt>
          <cx:pt idx="32">10</cx:pt>
          <cx:pt idx="33">10</cx:pt>
          <cx:pt idx="34">18</cx:pt>
          <cx:pt idx="35">18</cx:pt>
          <cx:pt idx="36">4</cx:pt>
          <cx:pt idx="37">4</cx:pt>
          <cx:pt idx="38">4</cx:pt>
          <cx:pt idx="39">10</cx:pt>
          <cx:pt idx="40">10</cx:pt>
          <cx:pt idx="41">10</cx:pt>
          <cx:pt idx="42">13</cx:pt>
          <cx:pt idx="43">13</cx:pt>
          <cx:pt idx="44">13</cx:pt>
          <cx:pt idx="45">13</cx:pt>
          <cx:pt idx="46">13</cx:pt>
          <cx:pt idx="47">10</cx:pt>
          <cx:pt idx="48">10</cx:pt>
          <cx:pt idx="49">10</cx:pt>
          <cx:pt idx="50">10</cx:pt>
          <cx:pt idx="51">17</cx:pt>
          <cx:pt idx="52">8</cx:pt>
          <cx:pt idx="53">8</cx:pt>
          <cx:pt idx="54">13</cx:pt>
          <cx:pt idx="55">11</cx:pt>
          <cx:pt idx="56">1</cx:pt>
          <cx:pt idx="57">8</cx:pt>
          <cx:pt idx="58">8</cx:pt>
          <cx:pt idx="59">8</cx:pt>
          <cx:pt idx="60">8</cx:pt>
          <cx:pt idx="61">9</cx:pt>
          <cx:pt idx="62">9</cx:pt>
          <cx:pt idx="63">9</cx:pt>
          <cx:pt idx="64">9</cx:pt>
          <cx:pt idx="65">18</cx:pt>
          <cx:pt idx="66">4</cx:pt>
          <cx:pt idx="67">4</cx:pt>
          <cx:pt idx="68">18</cx:pt>
          <cx:pt idx="69">18</cx:pt>
          <cx:pt idx="70">18</cx:pt>
          <cx:pt idx="71">18</cx:pt>
          <cx:pt idx="72">18</cx:pt>
          <cx:pt idx="73">18</cx:pt>
          <cx:pt idx="74">18</cx:pt>
          <cx:pt idx="75">18</cx:pt>
          <cx:pt idx="76">15</cx:pt>
          <cx:pt idx="77">15</cx:pt>
          <cx:pt idx="78">15</cx:pt>
          <cx:pt idx="79">15</cx:pt>
        </cx:lvl>
      </cx:numDim>
    </cx:data>
  </cx:chartData>
  <cx:chart>
    <cx:title pos="t" align="ctr" overlay="0">
      <cx:tx>
        <cx:txData>
          <cx:v>Nombre de lycées dans la famille des métiers MMV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fr-FR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Nombre de lycées dans la famille des métiers MMV</a:t>
          </a:r>
        </a:p>
      </cx:txPr>
    </cx:title>
    <cx:plotArea>
      <cx:plotAreaRegion>
        <cx:series layoutId="regionMap" uniqueId="{A774B1F8-C36E-482A-BD5D-8CEB76938F86}">
          <cx:tx>
            <cx:txData>
              <cx:f>National!$F$1</cx:f>
              <cx:v>TOTAL ETABLISSEMENTS</cx:v>
            </cx:txData>
          </cx:tx>
          <cx:dataLabels/>
          <cx:dataId val="0"/>
          <cx:layoutPr>
            <cx:geography cultureLanguage="fr-FR" cultureRegion="FR" attribution="Avec Bing">
              <cx:geoCache provider="{E9337A44-BEBE-4D9F-B70C-5C5E7DAFC167}">
                <cx:binary>jHrZkty4kuWvlOl5WIWVBK91zQO4xJIRuae2F1pKSgHcAJAA169vT9W17lszNrfHTEZLihEM0OF+
/Jzj/I/v6z++d2+v429r3xn/j+/rnx90CO4ff/zhv+u3/tX/3tffR+vtz/D7d9v/YX/+rL+//fFj
fF1qo/4gCLM/vuvXMbytH/73f8Dd1JvNX8NrYUIdtofpbdwe3/zUBf9vr/4/Lv729us2z5t7+/PD
dzuZ8H47VVvz4Z+XTj/+/CDYh9/++Nc7/PPa7WsPXyvHV/P97f/8/NurD39+SH/nLE1ZGjOepjFK
qfjw2/L2fiXiv2OaCJImAvFExJjSD78ZOwb95weOf0cCIZ4ijjmmcUI+/Obt9H6J4d8pF0ksWEwx
ZUkc/1dU7m23KWv+Kw7/PP/NTP29rU3wf37A/MNv7q+PvT8XZwljIkE0JjFDcCZgee776yNE/v3T
/6sdeDVWziDZ9ct2nOkaF1XAVo4z0ZelDvrS8ZGWdkrmJyuKdTFfabNEtRSBG5ns+3a7bm652N0p
+S9B/P9aG2eUYMoJSWIEUUz+vjbURy5462dpekelmiaT8yrcD3pDD7brpa03Mshmoc3BkD25pMMc
Hc04Rlm6iSmfURB5mHh7UQ3F+b9f3Pu+/T1wnHGBGYftff+XwOb9a+DswGtboXaSqdtXyTzlGdrn
8bYyghfblyUgfdvQtC9at265chF7aiOeG/4yu9neTuOr61ZWRqLHl5GfKx7TF1vVNk/wMJzo0NC8
8l6dVjfizC96KvZuEXm9IX/omMqSaInPdNXjIRLRad6NKOK5t0hil14oXvTdr0OaqrSsKaIygr3+
H4KA33fgb9nDU4xThAhnjCZU4L8HgdoproKio/zrp5FCJ2rzddntJ53Y5HZcatl17Jmkir6IBt/g
fhAntHT76dfT9B7V11Cl40PbVLrkGj/++23iUCh/X2FMGJQJZgSKKU1iKOR/3aZ6ipNGj5GV28wj
my31lB6Uslfl2H61ZGSlS0Q+IBEgtNre9h3uipnjNet4u5Rrt2E5dMTeNvvQ57unIV/Xabsx7caf
dN1/S8f4rmPrPRvr8TSmW3LlUXdP2w4/plQf1NJvN7ppjGx35e+WauVZyru88R3KNDHq4pu9vXV1
Q18QNufdJU7uUyAnxfbxgleVKdrhb4PeX7w2812oh0IgWpcVJXvuUt48pm2qj0x1o3QNyT2d+mc6
7fvd/xDK/yvjY4ghRDJmAFqAVu+h/heoYCuz/RJbK7Uef8yoC4+e16HwtZJ23/B5c/y+Mtjcj6Om
krVW3bnW/0RDtdxNsT92bbCD7NPGHKoxfXTIjtc+Tr/Cd+PDtG3jtU30N7sbf8Wrp8U+D2OmljaW
VrDoaq3K/3s7FgohSpvOFN2w6qeVBFfG43RhLLrrquVCdc3v1Vh0O7e3fGUyEdWzmenwZU82mk1+
G+W+Vm25OBJKIYa6bM0J0cg/JvH4MM+ruRv7/qneUSrjtXa32psfabe+dGLFZ8Undfkf4puKvydr
QlBMCSIoiRMsOEUx+nuEe1HH6crjVuKl2fNtjakcQ3q7ruRhaCmTEd697DdODlb4vCI6LaL9tmpp
L1W41JahLMIxvWwOfxV9mvFq7q+Ofx8TVl8r3ZOM2SSR27IXTZ0m184TJicckXx2+NuoiM74urE8
1uSnfi/knVRf1qUrkmSfbnaMI6l5e2jNMsoEbT43Lh0v8UAk1fuWVY0bJHzqYulIbqZuetYRkcmI
omy3/FE04mVukCRt9HVAe3x0loh8HZuXMaCDcsOZTkXbx7rgnFBpeH87uYIvWzHqhspaj48Jaq+1
Fi7HLLlhnrRZROXO/KPulweX7l227cOFxL7LWUUL2opvXdPAlnVPrVafomrNcS111DkpUuzkqPCL
b8enBD/trjNZnCZV1mEs9T5NGSfNQx/Pr3Z79H04TDvArm/xetfrn/NSs4+YdTLpsQQKw2/2FN+L
KGpOKarTzM2GnpZ613K2PFxHE9ZSd7TNGuvNgzFXgkTzyNu7VURhv69mkeQ95qmT/Ry7AhtYBKAA
zqOoTrIxFtUu+UYKrBZ7T5A6OBG9Lj1KSz9ud227kbvGmX8eOEEjxC+5s47YYzL3+2eSunMyTDpf
GWFntqsuTxVTj143SzGl2t0lm2oOdMD8gq1Pj2Yw95xjcVgmXh/45Kp7IWiU4aTzn7Def+pOiB9L
2mS4K3kfk1sfYX3365CGih3WDaKsKpVRPFeXua8UlbFhcQE36LPeVQrC/A65Vi/SrS17Y+0nZ5XW
kvTu1K6b+uGq7kuTTvZrzf0io86yj1Vfr5lgfHkSc5UTU8eXiRl/i1CXrQb3z36MsFQuJZekOuOO
Jc8azV/Y5NZbPMfkpedCdju9SdJ1vg9RmJ7ruS1IPLBP7eDKWoW9HGo6HIZI+ZcoST/6bUkObNzH
wg1a3+/Q79M08IeRh/1uDqkMarW3w2RYFjhN83hsC4BPcUrnXWS94FvW1XbNdkF1OW2OPI1h05mG
HHphlXpdE2K/VgN5sBtu7inlPlPRnJ6tmXDBwvjz15lvhON/XRh6WZmFnXekIyOtp9H5rwOJbgeq
eg3YwVmu32t8qF197hLzMNn6nrS9uVNkGi4DQ7McjE4/pdVtt7ZpgVyoCpXuZ8vTcBd8HGe2skvG
VrOV1JMZEntVLqvnZcwShsTlrwOPRaZpNjTZNNskC8MUrv998KRqj7PVXqYDbM7sq4Mi7fK58ig+
NrCUrDaanKN5qC4t07RMOzbfJARfWq3RQ4PgAYly04l0U3VKUvaxxg9RHd6SXo3lWrcPZtnGu6Qf
4hveskgSjS94wOQ1nku76vlbPYhKkrBzXzIogMNIUXtxjvEza7z8dWb0VOWObev9RHkZNbN/ELTG
l2bmVwu3fwgDu/F1CKe6RTpr2k2VLd+HfJwsOeK0+el7Qt4Jjs3EwD/ZWj+5Da2ZYWz77HaEM1Jt
POuqGAgaQpM/9GMI5xm34YzFvB1R3+cm8k0v+b48+mYVuQoMHdYpj7rUfUFhecOj/1aTxd9pCmwF
cwPskaDuPAhIvMr15EF5c3brGB7bOh4O8XhIV+If2yhHPqSPnXKPhrKhqFMb7meFwv24aQhvRapj
k5r0XIdGlU6JImENPmMQSdm+9d8tNOHL2lTkRJaqQPaMNtzbLJ1m2c11/ZnzxmRRvGQrS/pKJovS
n7s53b6WIw3mmc8BFTu1URHeT9u+Beq+i+Qx3eq3eYLd6/f9gPtVnYRmT2h2282vw5Qk5IDt0H2k
Id1z00/2so5dyMZp9LlK0uHA0s3k80qBWCxsDllT6/TARPWKBLXXPQrA9OKaAYoaVsSLQUfYZZVt
I5sfSbLZ88iCk2zv58eoUf1Fpd2nmcfTo42m6THpgbrXDLUymqNGzkwPp71C/GZrjZJD03cA/ZTd
LOO8HjYN7TqdTHNTR8xbGb3/+ev811/CmEkK3BarndR9t9R1/uvRKt92l5F9Gukwv+LGh0KIpfSw
pYsayYU71ueubteyB/KSVwKTIx2Ab0J1pAfdYpONeI1KR3dgq9CMyr6pvKy6bbmMWzseVLzxv7jn
3ikpOrJJqONiJju5AtMZD/vUfxwqkzxE6548pJ3g753ux6/nRMqdpkb09wk0kizxI8rSOhkf9rnt
czboAybBFMPi6Iu2DkSkmQpadf4uXc4E86Gsu26RQyLMZd4CgP4+n6OhtxeCDADstvRyGbR5roZh
z3A9N5kKuipVotIs0srKPqbDk1rzjVD8GHEj8q3oAdtl48caSls/76O9QEubH5t9D4depKNsGvHg
1krLBi3mpAcDFH6n02FJ99vRIfcQhLrx8TRd6j4u9ka5L/3cnvlcUDK/bMaJM1vFWAbB+9LaATqx
oN1tsidcusiZUoftKQW5cIVqtI/KvAWH408t201O1rW7H4lz+d4j/xRxXedmVT8QX8by18f7kdRn
Fb+zD798m/BeX4aBDE91i7/arZ4vaajHp6lXJRUpz0He2HIS9gEBJc2npXkTO7LZxO6aZl/vhhDL
OgaJDF3Fbb3/vjfkB12sfqZ8mQvNWKaGiZ/9Nt+O8zjIBDtxTbrWXsYWWhcIkE7poVRL8qVuQpCO
LK0MZr434Gbc7A5huVtz6Oj4yKCRnoGiLLfEWy3D3F5Q6rDkopHa1USuLc1I/dSwrNHsK1sbdVqI
gN+sgSK6PdTlLO7oMqWZTUBqrSbNm76vrygFatqN10U37csW5quf7YPHERTL4ncAC1quFbK5HdqP
DVb84kFdy1C3SnJPnuKGfqSQ9TcQu3nvyniteNZ04WZgW312i5JNmcwOHaptu9Im2EJw3Mt1n7+l
cB+l5iLthZyU7mDXor5Yp6gMw5zNRC6uiq5bHBUpAk2YTP18icekKeqwbsXutrtYAGFme5Qb1MRH
NrFySoI5et7KdhmqcvX8TNNIAzSk6+2kHusJVyVJIyCxJgKaRqIbR8V6sPYOdUgK59VDl/RLxgfu
ge+NBZ2eVjVbyK2fUYNoOXfnCukLpthnFshdvrUoT/cBukA7RxJt21fUouaR9ofId5LZRzABkjNB
lGTEwlImvTwMuy9XR91NaF0ZSCXOcf3O2dAh1VMi9WLuQIpANxzJmo83Q43moub5CHI+N2Q2Wb1W
T7GJ0mO041I5G/I4nb5ykyYZ77u3aVO3LLb17QrEbFwnUxKmBpmavHYjz+qA9uPa/dhTl0dKo4uh
+7NW3B4HK+Z8nQHDwroe6627TFub+R7SMtkg24VeY1k1yzOevC14+iWB3iLH2pFMJ0wcK2w/NZ1e
sjmN6qzVQGPaMZHL+HWk6QLPUDXQD7+AsgaUXCI5174v9257S7d2zZYFZT3CH3mfLFnT1OONjtx1
QuKBLCjKCa3csWv6q2rTazXilyRQlS+WV4fBN3cNTnhRk/jnBCBSaDJv8LvA1jb8xVASJHT4z/UW
MdgTPpWb289URFXJqrXLDdvPQxyWd206X7Zuufft9yUeb+u06++29luEGnEAXrc+9QZ9RS8T5P0x
XdYu07vJTOppibSCjB32y7WaSb5Wg8inxNeSmfhu4qu9iM0ZyZr9mxDb0cdDVeDBizyuFT+v2BSb
6zZwbEBCtSHrHG/LWQ9roQN9xBsItFYHuXX0nb8bDnAZTovGbWbcmGRJZ9Bt04qrx+6Zp/NQxgO9
5W4azh0YhtMM6UzH1YM22orOYHAazXajVFgvCUA9igdJ2NLJZdvemro9EMXXEwusypDroYmk442n
A5UDkMmGRvYELt9L3bP7bXV7OU8U5camb822yGkbeIl8rw7mOSEdzXQgX5VFTg6DjvOqAThVG/gs
3ku/YXF2256185wc0b6kksQqzhVIzG53z6qFp606lTnqxSXt2xk0bjPmM288UP1z38/ToXfNi4mq
9Cmdaxk3yD9GrVqyLQ5pIfpvy26Y9ErQLNZg261bK1HaTqd3TdREg5ULSmDzGyiSNsrAFI7KRehW
7jukcApwJCmunMTQvGNVPTZzvd/Ew1BJ7tbjOAP+6wnZQ5JGr0aZLjPJLlM+9Dedpwosl2XPwD39
WYO3kDvE7U1YoyxpxcVG3Q7dgN5UilUPxsUPQKoQieyrYOJhBQVHbPdpt8lD42Ml6cpVzpPRHDYB
bERQk+8NM1ffgRHb+27IzAJiauf7YR8EmIEBX/Q8fLfpAq0RBBXk5CbxNNnMVKOTyWqbrE6m9hqn
YimABlGbhlz0kwOy3K1HHdbvA2IxAMJwahPl8931LPfiljc9k2o2PxDmj2qzXJodKHZMFcuF7cEX
gpVnHAO5Qzhf6bBlkCE+CymEVVckw9ZerN8BIkzb5KLpT/O7H1HFeszb0MnaarhTnCxyNcMVNxU6
7m17084tO20L7BkfN3ykiA8S/ArJRmXONPAvYApYSfavHq/toYu6qQwqOnUk6bOBpyflqz5b2D4V
Zu+Pjlfto7Fx4aZPbaxU1i/Wl2LnD6ICmqyAx2UrMTwXpAJ9y2uQygMGbMQ8axc1yU37TYJp10my
YpcZBDHofQ/GN66bgvSN7CxgqdFszrqkLky0bNki1iOe6+6ge5DoIJ/zUWxjNqER9mCrP49I6nl2
30JloG4jUsYzHjKqbVo6YOjruveniPqTSJcvc5S3ir9tdT9kfMpso2UsupMdmc2q+CnZNUiYpVkz
POMTo/2Wu1iUg17IaeKfOtLWGbc9PI3whwYBf530ni1DPUuxpVUZN+xAwFh4TNz2oJoAFLbFbd7H
AAnENDzfK8CypS701FwVG9ZMt1WQYgGLnQ/QigSyhWrWPQuW0kx56N1xFE6tB83iLIM+xpCHxJ7a
HLu4QGYUWbxV+kgqfsLgAsaxBgcSxg21GKpzMyvpuO5eFpyUo9/HTHTUHZAe2nzRdsr3IDFa3HX0
B4KxL5ceor72aQ6iwN+ANRRfwRYeZwDSmhBb8hbcYIbcOQhdFwleP20pNHhnIHbTqCUVINFqW+eb
S+pcoB1aCokvO2uWHNEpFCMGZtROZCs40NoFQ1UIJ0rcjRzw1DpocPOcd+9ZGZt+LQSbv5J+vmGk
+2pqH0prIlgBt5AqA7tqZvN+hpmDiJ/ChlnJBJqg4LJxr3RG/F5o/g5oYJoz4vOFijkb++Cz5lPM
9TcUJVNe1+G535KnMA0ftZkqaWbjChBJOd9gh/me4KOyWRQRBa2hujLoD6Wo1qMIS3JkZoaOyY0t
Go6+EbC+8mHEqvDxO61DYHMr1j6FuSqBnMayidPo2gbQDjvwIGk6QaUTbTEuYc94LWa51lvOAB0A
/BVorXUF61Ts0idY5WE1o+zNcBENeYl0lcjO7RFQt8Rce0SzbTIkx9FkoQEl0XnWgHGCYaihbbrx
q26zWHUEHjCJsopCT+1rVYjGtxnkKSpbBN+J5heaNuGsFdQV33GxYN/mvgepO8wS+GycJfD9o6+B
y7eLgQ1u5rOtvJI70OqL7+2tRwEoJKczDHPg13cb7QVf96JH6haYPtiBDKB9SSpwDW2d9QB8yw6d
MPCjo2DgOLc68HU9/EKIQcrqnLntyyCWe+TAXVHg6YITwx/8tt5p0Z5rjiYQO2QogG9uVXToiE6k
a9k1rqYbGBJwgLTWH0TtvOSsXmUMk6kSxzu7BRu/ADn7nGKxg58GvQRSaRiiAwzTxnxIwCUBvefP
EbUgLsbGAfyo+Gy62GahVSzzozA32O3mhifVCsQcAHBc0qPa2XhcpjAChZlyXCUgxUi1Fo0VIm/R
mJadWiUam+7MwvBlgP25rnQ6tVyfqsjYQx1pcl3bPZu3vjmP3uUKD1/COm5nHKJWuriHoke9khE+
g4zcPtKR8TxxmGYc5GU1AQD7WUX3IC/rY8utLpnvhJyTIokUviWmPdl0m+UY75OEWdL9Gt+3+8rl
5MNPFa+TDLG+5UTlE1++RXy8BXGQI1cA7b1NBTQ/PdtXj/BUjILeAtGQ62bLNFz1xD77wb0mrd7k
WsZLxeXui0Yn39cN/ot2/VHE20lMy2naAKlj+zwN/DuwsccWtCc09rmL3yp/1DAZ+OIgwT1lhVDz
R88rJLlKLkM/BGAK8JDDap5hxINl4hMZL9uQrWjH0JSTL83WJnLEoI958zb1zeM2kAtusrgyt67i
xbx1YCunDUwyZzk78Cbj725h3/yMYWypGitxZcGvNY/b92SFeuq79RPutzgDyvAcPMgWvp3I1uEM
VPyWk7jPG+BlMu7hMdsU/9BsBT8RP4MFBnkHOD73Q6GWymRLpPtCx7DIZtP54qEJhSHOt23C2Zy4
KgfTZGjRS7Ar+PvovTDqO3Y/W+POVWW9nLtqlrTpnkMS7qL+oakcMNtlHGVIG142YuanakBPXWs+
dkkEVvLqbse28tko6h2oH8iKKRqpRMyzXFXhezuEj0ndg/3bz+/NjwGuzE+VaccrJ9FR4ykuacIp
NJIZZiiY+nKKOpLN3J4XrxVIPPwzrWP8brjsEiV5sviyhYGaH1cE468W5sMsmcD9VgAdsypCGnNZ
r+wbcJ21HPU3GCcVdBHsLvnu+bvTEgd20mDL51vdFvBKAsrUCLw0St77a3M7AYs9NQvM4Ax0F7mm
FaB9B9S8S9fqtu7tW9irU7z6a4TWsln4xwD+OazHjbKjSyzbthIA1dWYaR6ytbfqttLEFggA7MEN
Fc/1/YbsdO3UxA8DfDdspISn7S/G4hzVw9elivJtEf4OeaLkyrq3BYGdgNrXCuQpkPP1swN9KoWP
wcWAOX1RedYfF/DK87TusybU63UELzxTMYhyS3cYy5PtpvdV9KmibZlQDxysiuozj5dPbJlv0mRz
MrK6LnULFvBAw+NGaldGOKis4VMtA4xgL35+gV6ujt6KMtSyTcK34OuXeGXtIzKgr5RqPw5+WQ47
+WhEg+6Q3jrgqiM0SQ8x6fSqQeWsdZnAWyCAEtNHPYB8rebtDtzs+rDrVzaCnzqNbZttepQUphCJ
GUATVUudw8AYkoz44UJjmve8L8RcxHVYvqGGZBQsENmpNM7NqJ8qAoXjXTNLiLd4SpLuhxfwLsHQ
7Z+brrqJ212AY3sj7JmArShRSC4raT6vGwU7eHwKHUc5wW1p6yG6Z3ttpZ+AhrOtevRkmm9Gax4t
gQFA6oXJ2lGOUKXZNvfLWa/rgeEA8t9TsAis7cvI2Q2I+gJKsJ3O8PZIkw8cEosmrM8g9Oc07sH1
w8vtnKBzPL0k1i4lbncuWSwAPFUKzoIAsjSHPIwqkYBYTTmApSImeOsCRsb5APDLKvf6Pmes2Geq
XH0kjFdyU77cWfRpSNZKtqR7p4kkh/d2fgad2mO/RS/EJLfdNKsbGLov0hiQCKajd2N0pdN0HiZU
qlnIwa0o92NSuEqUpjfSwcxPxglIjz5Rz9VUfe4S/c6Yq58KbJmFQJ+fwyLHCJCFA1NF+KGf+WfL
duhFLVszH8Y8mrgDAtAAUwf7rEp5ueER3rR5qGxKigYDCMHmPm4WzGfgsV/iBLg/rDjN5spAIB5t
SzsJb/R8Zh58y/iKaxZkPLTglVFwsXZzFINb8mVbOFgSS0mC+NSi8L0bxo+tcPA6gfcHD9ZRtgri
D0vt7k3X5Gsd+ryuGlAWM7CTdWlv5rl5jiv/CJw0q9YoyOE/mTiz5UhxtWtfkSIYhECnDDlneiiP
dUKUa0BIIBAgEFz9t9Idf+z/JNvV7b3LzkTvsNaz5EXlboJft5v7Qt/3p1AxsQuCGVNcCKdvWYJC
S60xjiRtygfgD0EYz3kgNTxParui441Oo4lGcO8AE1kVLg9Vr6GOyQ0f19rBQIMmo1F03SbVJRzl
rdOmzrw1zlw8h6lzvclh9qYK0mpaur7LupQu5ZxV8dzsGs/kK38XIn6KS+4fOkgSkCWshDDbYciU
bEn5Up4HP/gBAKI6tQROJW2qF45lLI8iBmZgHQpOYfL5kwiyupPHugnntAKIg/NLs9kb4xy/ZpN7
KPNXH8IeEZBx1QilcUk699jrcV+58nmLe7xJpt3JXoGSgVzN/Xp7J7t2BGkCzc8fRZxhHXkeSfyT
BdM/lIY4Q5FsshmSVspb/6OBrpxFk1aFlGc/hq/s/DSsA0hJ3ssa+3tBIAWwlapd0tjPZpsvUWPK
h2VNW7nyC4RQjVa1lXmHdkVVWpfldqq/gr7x933U/WNzINHQvLIwrnqyKIljA3+Vxw1Np+m+ujDv
KBJMr3BEU8BsyZ6pGnWzPflkOzRR/a8K0YW9GhJc6S/ZIlGdaqxiTkzssPWjw+aKw2/aucnCrbfY
OuCllI9LUH7NA/yyuIOMphmQgKba1n01Lj+lpwu7wO1LIjOdmk2dx7VpC4bH4eSsO3UbDU6S1uVe
lirtVraP4wpDyuqw+we/LLE4aF7zVrLSz6D4LVWXs3k8Go2fZJ1+g4CboUvwCLKvfRU4GZGPKS8O
1uAahM1F5J2KfjZwpt9Eax7N2Np08T26lxAuCyMdz204g17x2F65GhZhjEKj4uBWdf59Nv6MQqKP
82M5KblfoXGlbhpeMPFTNGo249NgQ8YoeKqexiEMJof/M01ulccfVOTGfbhdYuySRdVyIFfiXwdn
aQw4JIOQpOMw0R+amnMcS/RG/NNtBlPMKPJhGN6JabCJ0X5KJ9hHZG6nU7QObM918yMS8kmpNsbI
BHcULkuxJL1f+Hwiu+28QZJP2gSmWCfBWkhY6RZYzsDViD2oY9lU1uo0tu+YoPTZLvOppZ7LGUxU
HF652xZy7Mz2K+rmJa08DO1bChMnrVrafqgRPrAKbtjozcyvDZZHn1W/RT+iBxJXlAz4QY2+l9vB
r3dwscuUiwQkVE/xRLYYVOhfrNz56EPBhxTSkSfDPmTlM3CDoDwmu0UPrmr2jOJN9+pyx4cIohn7
IVoIQizuu+LO8fFJjwfPopOvwEHGhLxMZdkUCe/mYk0WkWFD1XnfDH/7xkBKMzatK7iKHIo0vv3D
n5Ku8BXZ9jaZSdF3gCBkveQJ/N7j8NIr0V+Dnh9VMwx5Y/0mxdOEYvJrbvRj4uiS6XnBsjVgl1cM
pw0SZsEjnBQ1CtAa2rF9JMwVXBi5LMmHGU11CdQA7aOsmkwZ+9As4Dg4+9OOOj7Fw/ir4j9EN8oU
WGlyagbmXSOvfdsGPJd1lCzgM8R8o7x6EgMUjtGz3ocM2jcSBYem77s9n+D49o8Uc1e2dMuWYlr+
o3QuDHsfCZCUCZMHTaJT0G9nT0XyYrGnC/tVRRUGuRIAXC3w1VjWf9o1k3yQacVYj8V8PqP/XBrN
ptxTqNX1OGTRSv8NIhFH0WxVAdcjM7zPSFTPNx1FB2e6pqjs8jh4pUxj1m672BH/wIfy3NtlOFLt
YGWCAAijBz2t5NeqIJElFeYp1UbVk+P7OkG5h0HsndRQzycxVGUROlfYKT4HMT+11k+7OQAYQcd3
pqEdb92UkW26AYLb9W0X7rStwzypjAdNWrNs1lCE/QRLr0dnAUXL008+EJ3UZ5qlIVsmKE5kNxCs
HaoJRUEFv04xSnlIqi2v2zYdx9ikVpP6qJNPA4vxPK3xMYywXvWBcHknu4Jt5F8j60d/FfsFD/bO
M+NBbvDZusXgbGxNAfksTCfni3QLInOEX59ty+bwJiYg4rpqNw3nXrmfKFdJNjfBk+YGfUAptWu6
KMyVSYLrOKqbaib8qNPORvKwRHWDvRZjQOhB7mUlWrvETDtOjchWpy6yDdwOSkKZj6+rZC8rb75W
vxpTZqNrCCUvB+YEWgoacTbfVVmixg3ifuriZDqKaH31ut06wJpTVQ1dPOFpmRSjBnLYSPKlfSmy
XjA4sVjphOGYCtZkhB51cqoGEdHEPQ66exJkeoRvHOwDI3/VW/LAITtBoqmg1gbwnm333FF7Ha2q
89AzgE8aKKfM+3JOPq4d8fIFGx/AYqyDXtinQq51Xnr2ulHMoRUfbh7xzp60p1hQ2Fc8aC8kKm8g
pZ5DUe07xTB2se3D4oPuhOel/CO+77JDYQ2xKSVhfNVsrnNAG0Pu31fVaVRv07TdTGPyroMmFSzD
K9lOoxVvKBNjmgxBMcFCPOmxVhiTLC2ch2JV2yRbhiul/NQ42LajHNDG1uvk9581CS910/YFDL+X
bZb6RM1wtqvkR6biP4ZK8HA+Bt0WWnk6t7GXARAZQYbZdxas2FQN+q+sE5F1gwOSV4KvqcL5qD3I
4rUiSyoY3wOtBF5M6HMUXZq4rNJ1KyH+9vbQje3BUz1qErCtA/bfrARrlgoXjsXCgPZ4azukcElM
SuvuMfKaQzLwXxjOtnRhPYdL0gI2wtCVVgZ9wN+8ftfSGLYe2RHqsXzQ65ZaGvxtWE0O9QC+cOCf
i7mzZ3flFOS3Lii2JwsoT4ODQTPScKRbiz4Vk8eB+XvmgEGKjWNuRB8DQnAKISNBbiTnkQ7vVcXx
0PIKY2qcHNeNQT4BB1NHawMUqDzW1ZIDp6+xX2A+a/kkwFpGh1AckgaoYmvI707ELu2Cfu9kdIa4
U2ITQEczoOrTZekefMieZa15Zruo30mIA+c6qd/w4WuoX54ogpk+LxFLfe28DCo5zSKgD1g/8rJE
5ZVdI1PfNWIPc7TMYYZn0hkO+7zGIaXtuV2ukQUOwLa/be1fUY/X3ADOxBn4qcb4fYq2rEyq8Cgs
dsvJl0U1GoOpvcUEKH4ktOrzpNe/kzZ6rHtK83mE6WRWgEgqvBkin+Zp63d8qWE7UqiQDdnUHhJP
65F/5ajZIxRZ38T7FnZpQzBIT1CE/bmDO5VtYxndEq+N0lbBa27ROSYxtSmR5bBf9YgBETxUUM44
8HFwkdEi84lVO2xwL36b/Nps8xcWjEwnoi0IkiYHxX3CHkWzbgnjzKv0HzOwl9j18JBDPIAwPfdC
/OIUKEJtPTj5TTKhDFX2IFlYJD5kua3tHyCDz2tk9kPTgu0JS4Cuyk3FXxsGu1iPdD8xH25FYmlm
E6nSACoivB+IEdwb0Gq4LuT9uFJj8LFBUmNlXwA/Rw+dy2yK8TPTenxl1TIUsUD1NnDXyVI+ycAH
bXUfTmnyNYTuIu7rKgdBXcR2O3TecFZb8682Ybwbl2m3TedRlDfRA5kG4vJH224PP/MTgxkQpWXJ
Z6o1JsgRapp5clJ+VXetAO2oSVcQTXk5GDgv/BbU2FuB/cD3UVtbcFdLKP/9u4LM6JVU76IB8nhV
2cKGfM30RMEoBF17oPN7OdRlAV67S1W3oAdxfWjC7uxqjKUtDKQp9ua8rMyUtja4KLY8d15si34a
1rSz5nPlsKP6lbg05NOFIDsxEuieJMTgM7M3A5McFtmHEv+CyVWHZUFLn8XXOm5dpmKEK8K4/I2D
GO3LmkMgbAaS9iBdUrKqf6aPSS46tm/p/NAlJAd2eyaN1+5cZJ/RMlDo1P3jon7O+vD3GgtQLQkO
9AwC3VEH2uNI5rv3bLfXdhI2FWYRaSTEx0ppn/XDhKnML+DSP02B+GsFOW/IsIBEif/pOI0GPAh2
sgCMaQdWIcA679Accti+PKV3EdnTv6l+Gt5a+hcw0+uweBe2QONwOgJonFS/YOktXICjlfbnOnGM
qq4Bam9UDfidj/m8KDgaskwFD1UuQwamVp0hQRVVmeDQDNEvLjBqIo50kCsTWULqa3sXxCct/d0y
2QGfkvunZgEqrlQfSVOxwy7e8ANHbuBYlJK04+Yrod7nOFRkr0OH8aLnhXRA1jrGvhTMo93MtvfN
gBNwULlICwJ2cLLDhOT/sm56KIEi+kM8HKMe1BVkoB4qmHgr7bDzQT7lBOdzLGG/2NW92Rk2GqIl
Y/EMxPlD+yVPmyhWO+PA7sUOsuvq0RO0+PpWS/IcuDqPcKDTjdvy/dsPH8n6w5/cz8a2cerLuCk8
O/yF+/+Gd63JJ/A3GcMAjf8mZRp5XYlYQ+tnmXvrQ/7ApX8TsYp3mkO+03107EI/gCmIBzDsvGa/
MSy0sHj7HGX3RCqYXJhbAwwzHewAD4Vtm8UxUPJNKzwRgvdzXifUph4mk/2InwfDocialX3whqjM
ofp1s/eih+7PjAaeV1XyNARY0y1f3u6lNl2vSajuZkSErghvJ4yn94D2ovCT6dGT6Zh0z8EEfc22
+pN0FsjwbP9sA5auLWi6vUGpuXamO29bTNKFUJf3oUVj3YK07KxLZ3uTSfWPVcMX1MLnxXobzj3Y
4iHcypS0ITmYqxfKuzRcqnyNmIPhK4vYAUtSk4c20tGvyH9ZOobOHY9PcLRs1trluU72EWXVJUnY
rsRODhQb653SIi0X/RrH7jEYI7FPpjIbhvq8WBDXWgkcFa/Jm3grFHlvtf6RdH4M1XnD3rPi9Jfm
LLcVjExY0Bi/gWlRVo256Kq6w5aNwP40HYZKnfmAobgPg0PQmwVYGXbKkRue8kBnQAkevRVoDezn
k4f3fmvZyWOu2nFdQ2X3ofmGxryOQ/gFCgylVXD0/kHDf23hGjF4ESVHXatlm8MKgnRKApe6sSNZ
W5vLDFpummt7JHy5W0SwYAb/ySklMt4Kufewh/iytvsK439mK/YstINuUWKH6Fj8qMHeUxrInHIP
WwU3rxDgoZluONYz+zKTwT7hBmB5xn9BUgBThpT5oOQzIlnPNZ4izO8DVMTtpQzCYu6jCg0W6glS
StcFHnI6l5gvtg5Sg1HVh9kE2y1uu9W9fOtUAX+0OSLPs9/gup2HJDh5PiQ3hpwCZhU0V5aYczvJ
fCVbm0rny3uAqs5Gu/V5EDfDGRHGDprS/NAD698BGkf5I6fRYHqKvPUlwOfixQ4wrzN+1lW6ut15
6C4G+ToY/rAlBEMM+uCMDWoVAPrRtkca2tRXsIMCLJRc2y8/3Nh+SZTO3AosfsYUitbeeOCu18rL
kIv8aSpbZ5JoyN6qizISAweQvj0m0JlOLPKutMohWMO7N7zNFym+WAi8pb8vVkMwPU4+lq4E9mRa
boHO2xGu1dRf4tB9BrFbDhY5t7ma1qOOzIcp2xtreFVsVmNu3mHYi1f/2tPZ7hIiESSUfiHXRmVA
RRxCKsPP/k72g/HNrKhoyqKx33XSZiKxecPXItja9bTpNxrqZTdLvNGIGjyygc17Fc9jHuo/I9I9
iC+1r1Gy/RgXAwAwwV+8eUPWY4kD0Bgf53U5YIN+mWjwY9uGKtsUBp1umt6nle9dPTzUBnkOtISi
XPw3Ec3vszGw7TySuor0R8PgL81zlccifouD9p+g2yc0cpHVaro13fKQlDJDpWh3iBCVWYIHMiUO
H4IB+R75flZiaMu8BYOsGU7lYN+jOJqvoCJ4tk3QPZJ4znzaHbp2C4uA0wVk1FhnYqyfZ7DD+O9r
kTQe5lRkRBOMEOlKbc5Q6dMe0wFGMveOSQqBMTSyvkI3nT3A2xLBub12KzBJ/x+MN5SpWgHUou/O
H1LCQglIann2a4idkIv0pQ35YeE3MsDjYhbpO+9LNPqJKVpBZ4bKOBuVDuuwZgSWYVF2HUmHhrwz
pJt2NO6+uMB4HSbyKhJzNF1ILxxiyiFysP43KlKHZgwJibdZbDiGfHpdSmD202ABCbYsY5xh0mB4
gHpMsbH003nEqmojHLC5ozV0UuZDyUI0cAJKhHF16w8aIEFFFrhPYEwyYDC/wym5SYtHmtG7yniG
tChSIJYA0YCe5rHBoNyNFds3966NVKHKAIVCg0gWTO8LEIhQQXPfRn6Hjx/h3tRpCe0uSzjfcRIE
6ey30F7tb4cM606T/itsZzT5fyymKvNGX2RDKSjCszUpZCwsdH2MTvfxuSXYlYiDk2FlfUp6Dh+s
WaH70t+IsZBrO7rriv39AF7/FcYNjKW4mCYFOLF5FMt4E1OEKdDL+tbdEE5pntRWP61a0lPYyx8z
uTnunmO7dtiA6rNQa5uvutxjZ4iPfVd/LIBbjk4NRTuo66o2PKaD8HbgLeKz18lyv9KRpN0d6SHh
uwqE3mPc3Pd6KhAwvKzwlJsRK28f3RqAjUWkxOvMFEddhSYTvUVIhe2bBvWa11WWVEuF5Jx7qIF2
ohj1XzMIzanCcWRbPpQAKyMmD3XlzzlFTDGlrcFBr9vnVkTwgiWibCL+KZvwQFW7QggC7rUm29Ut
4ZxZ577ifl+yZD5XTXVaIKbfn/1nWlf1E5QgnL/kqN2lZnbfxHLYlRyCjZVvbqvHIllSGdAkq2xy
CR3gqibpjvMMzAamZSHEbC9JO+6JbOU+RpINoGmcJWONL/ym+lGBJ1/ZmnulyBNI/RDfRXtau9d6
swRWH8sTLcxlBQToWxHmZPgObD/0pa/3NMLvOnln8D26YExO0PlUUY8lJtANcqzr26Og+oDvwRIp
5yHt4hA6zZ0uNs7QXeOj2cskuRpM63cshp76uy3Qz/ZJCRCzMFPvbqlJa9SAdCYISoRjVq/I4gCu
CDC7+mFqbflTg//JKGGfCL1wQOOO/4ujNnybYK+FMs7Nskb7xgIfqLf1Smz92HoU6s5QeymO4YOz
UerCVmZzMnk7Hlc/2kaxY9hjvunCX6pOIDf4Htn5lBogR/WxRVa0kKYI3NTl+wExg2LRhuPcWZMS
7BjK27WVPJGpfmw2XqM7yrtfiQ8sYXijEQfzb13/y1uiP02I0LKEREpK2pzxM4GtjAJ9YFDwseQj
kJJACHDeYQz6+QzyZK+5/m2QVj+6ISwq6n8rmL+RnHieMOHtRrTWzMOAHRH7q4/zbb5760M8Amt2
fjFzAnbYYUD2oZGka/sCHw05/buXadbha2g7wKAcbEloMJ2EbVNMtewzf/1KAixdNbJRqQGVADdh
/Yz6QQPqGgwEPHUqbQ/QJPIOEZp2NyHZ0UEEL8aID5nc4DPKDuNZ1NTlucWkiUg+EGBB8s6fsIFx
KLCACcO9XvwdLhyoUj72QAd96u1It+22EZ2hnwziSmMzwzZjKuti/GUhRqoAvGngdb/wt9FKYi7Z
FJZZd/D4iITOumBbxN+W+mF9Rbal6cE0Bir4QyrTZWN50ig6eNa2vRc+dlD7oC/ZOgdDsex6K17t
wP4JZR4BYHhOApIn83DbBG4PQFUgCwBT7s5mwQ5RDwgi0UKMsDWYUB58nenqjcFnP+Ph8fBtm7QX
v7SXlQTDQ0M8CgEao5iahg+/S8Ji4PUVknIMbsqu6OkgG92Lj1kvA84vUpKY5wB2w76kMcgLRV+Q
zvsrQyqOFLkp7MLBfg0grkNMRfpwWZIHqcIzh/x/QOLhkwAdA06UBPKmIINkyeqbwlNC3Soflq1T
4tEnVUQPRCPaMtxToxtNWMoZVBU1DuJBM7QaVfF9NHf4XLnST8uMrMg0e18zFk2IR+IE2qTPqC0B
8FLztJRJgulJPXV0upZuNee+nMYeDWZ9sdQQuPvQR2DVntBizYGUBJkScEKrP52bRnQnrgkcpCrY
NBJ6E6+wsLYR7iCRf1sV18eIb+6+UapDGAEv0NP8jK1nABaw6Ayp+fqnUcuUbgt1Dwzh9Juawp8U
trhuLniWm2Oiht/gAqvjGrlLVHLyCA/jq2cOkZr7n+ZoztYo4OdO9d51rHm1m6FslzBWDhMC7cYt
gCajHmjWABlHALgtoICAUFRyLeaN6NPUdWMAkrNqDkDi+Q4uxpr5ynS38P7y/dXse9VpmMvr//79
QGi7RxC/Ocgrtqzxh2GI+Gwg+DML8MUHhPNMHUgi5bn9OFOw/FNQ7aEnj7gKgJfHZhrE3nBMD6DQ
EVHFlRB56wf2EUBhgugrvg/JIzguSv4aeRQUGPn9gkAkTRG3SZBSrMuDN2Hmdok74oaEHOe5/QL1
j1oHAE4RzV7WdgMvH9737zGOXgLNfw51fZ9/gu0tbGAYeL6qb1T325tGdVvqdnqul5i9Bsn+G+WD
vVk/hbiW4/t/0iV+cllWPkGXxZUwuNNgH/SRPsURKER/0OHr//dHtL0bMfHbYIP5qR2OYeXr5+j+
AqCjOwL2+fIASoSrpbfSS7pzuC77uXLA1Hx+toRVN9tO8W0OQ1yK4cqdBoV5LjWnRxV4L63aQpaK
NjktQoPF3+Lmyiea1caPzv5WRmeceLyxDnW3buL4/L8XN6vkPMsEUFdcbwUyE9AoEzodEcqjz1pZ
dvNjduCmDTLdDsuhZrp57ZFuV6ULn93iNa+4UOVG1RI+8KQRNxbMb2bFB8886x+GibjnCDexPOny
Xa2bex7XqMlo68bdGsj4SoIOkV6EOcY5ee6jtuwx6Zd/fJzehDbtieJ6maPaVJTGJml2G4ungkVJ
eYjuKFMMbqSYMJ0cZKPMZy/RCJOhfUfA7NTNPNorBD3yVtT+Z42weNrpFlUKMdN05T4HXzfCu6rH
pyZMfn/foQFA7x7zfa1Vh6AqLimIESSG9L9yIJcqiPTBCF8e7ES9y/fLhIfov6++/+jDAkjruj/4
EMMOZOEcKBRIZN7Or3wV1TXhcLsioA+5pWMEfM9TO0QjPMA0bHkLzFCDibbmyOhUCNvbcxtG5vq/
l7jEQ63N/ffVRz8JfTAi/++luuOpC/euA7jho/6OyIOMHbEa4TYDRkORIUi1YhVAxLJZpukCZqmw
QEtuqrb3X7c/swqWY+p1CBJFHMQ40KhGXFg7HhBJrw40NNGJjMJPiu8v51pnLfK02chxYYS/dGpF
EUSDiHAdy9iPT2sD/E73a3ta7ve0EFZ+4Rahfu/TxD8ny+afJfkIetycUPB5KV/R2EmKszw9YWED
xyLvlwUBqeov0XpeS61zj0Cc9VzgZV2k1UMcQjvb4Dn46DbfToKpp1OLtPLOa/oLwHr7Nwija9xS
9tR520cXrH0GScd7TlDfgKcnRes2sg+iW4z80Bt+OYtIhlsuEbTcVtJ3X1kPmdUGcQliwR0bKKeJ
5r/cIupzhNg4zIUVVmEZ7GZdr8cZEQKMDQJrTNt39xTLEVf9ALdzPn3oe50cghaTeItYXxbrFvzd
/X34fqk8IDjWuN1IPYwf97DwHLAriPrgSO8Z8KqERlvXiOf5/jZmDfIqOzV9/lcsGqQHNqfQ4GXz
BgcGOsH9FhgDoiD3tn7Ovj95bxttOsua4SMMAfgjSmTO8K6G8RAM/ptCMgnmV9g+wmikhcaRxETE
TK5ciIy40ldJpCgSJ9zZQ+4mW+6K6wh7FqgJP4P1Lc9+gNTrJrXLZeAhIqzsMwByAcgsqp5BzB2d
q9DA+dZeO0H8jJO4PhNQFYuN67Qa9j27scEfnv57Wbr+oY474MN6AQJgHhdoII9y2Dzo2TXfj9v2
yXoWHqao1PsAox+UsvixHWMgvZ5dQAxv/WVbZIdK5o6yD5s3fFDiVAVE7JAJaA+N8U9LGHpvOW2n
6FzVZkuTrpQX1w0GuCL9VP0CgZCFC3wn9jKwan7t40HmbMNcOdHw3a8HZAXRUqmO5j2uFOh++BFs
IzgL9UTsW6wg9y5zC+alaT9CF7J8HPvmGE3yrQ43XAGxBj8Gf6lvDR6iCve9fG0NfZSQa4+VD3cn
UYt6p5ixCrKOegdMLqu2rTmHW9JgEU0Q68UNOyDN8cfEJOawLdOBujDrcNnKcdmwAwF3R9XukJGx
ekaIag1yFcfRY2coNOFlHCDemmFvQYLfGkCeN4RI8LNY7w+usNoKxBAAumBFyGGZt5dB9OCS4jFI
v69jUk1SPULWQ6IUQtd+i9boZagdy5IEsa12bdXFkJbvhzrGqNS6M8UFXAWOI0wtOa03lbwhvLhc
tReRrFmAibaK+BecwpGLt8nryBWD6PwSEoulun+a1yQoIBhhNmEiQqhnXdTB2dHPvh97v9kszLXp
V0Sm6AeVfxaL4TeCMN0DusDtPsjKBQAhUScEYnKtxKLbyau5X/CAHGpw/q/4KFy/YO/XFUE4fIHo
CimxXEbQOKJ7oD6o8y70UhBg608G5CMIeVMM91XCWdwTtWG0O+HRbEp8i/XhxyxH0SrvUZPpj98A
y+qr0L8MdedhYhyiH4FRV4HkNcAsXNtAEV2NTYS0B3fqhGsD9OMmRVMQEDYg/RE0iPzpX9yHYLHw
W15XT7dXixsjDkMbPs8BYkfjoJEX6ubyLJbwWLPmO4YMIW/GZSYs8XA7TBdhjNccIVpWF0uN6H8H
xiRFhCzIvz/YMpmfQ29BDt6027lka7hHeLLFlBaHBQp2iQARxwosLLmIcNX34gAZ1BvXi6OYwCQr
gUyM/e8xQJOvsAR8VyiLWrjDBPwv8GueC5ngupItRtZgSsqjLzTJkDjaMBQvCECsI4LYov6scMPF
j66CgI3hLz7G2E8ybw593PmAF9LKuyWMCi2fZ0BJD8nIsXCh9BEeNkiK+1HuN413cg0U8h63qjmB
iyt8SILfxX8Vm8qiEecgaYBaVNz65+8XF6zYv3mrIcJwjMnKr+HTDyTaC7p8gOFAOGwQqCE8wu1I
YgLLnAT+ScBKLFbmtstyf3FTMp4mSJ1RidsZsEfH60neJT0VyhuDdscIZqIKztADGv2YOo8Np/+j
7EyW3GayLP0uvW5kwx2OyaytFpxnMuZhA5MUIczzjKfvD1RlZf5ZVtXdG5jIiJAoBuF+/dxzvltE
6XsCo+xMuiQ7ZHh9FrVh6dykQYpWV3ZssjgoTNJ+26Sup8uYz2V079+A/bjb3Bfqz9mnhgD3kgG/
mEONr8ANzHMnrPohm3aVRfV3X3KGoD6YbVOuM5FcvdFr9qbRIwwG1XDR+wg/MUvRtmkcZ6vhe9UX
s3qMHEYrxkvjVRuLcdf6xanED/CIBVxbFnzX1jfwoVdZZm2z0lokIB4xwkfNyR2snrNY8pSy8KwI
NPWvFDTlJqmmAHXKgqXTjSfCLtq28GpzQwDEfuwcFogpns/0Zshh0wpWliXDrUysVeN1O1V1wWPm
UT/UpIvzyF5OZVid6koFG2OmX/x55UPYfw7zCoh99zaZkhpz5IADOiIAtDOXeBr24DIi5JZVxbDS
51tGEOTYJfNDI+mC7aiF5RKriXfkDyWe9XhVlVkE9gJXszDrloovh11We3g3G0TBUJfYNPxpaxWY
vkk+xyfantHeL7O3XCFUDoFjHKLUik78jRx/y0JddDvxVnbSDISB0leHpNyOtGDC0R8MjjPinC+8
yT9HELxcKzl1/Uc/tfbVzNEvdJRKn6De9X7P2bIQq8hu7LPXq+wQ6PKliuSh1wb9rcdQtWla9USI
troqlGppWWC+qEoXvLThZiVpsirLfHbxkhVJcSCL1P9MpxGGk5tMO0cvuVO5YREEo+F0/1MdnAbr
55wFmiw/vJL6sm6CsvRmxbj6yuw4JJ7A5vP3p7HHAWYCu5YMKcf4wVxHcZUe2qSLF71h5qtR17Z6
aBkXq6ExxknB2EWda9xEXW5GDmdnVLRtXUbFKZqZeUQQvKNdtTtlV5Q8sC1WWVfF4PX8+KzhEWQ5
W03GaD3reeccCf1YyxAd+2Ps7BV73Tp1M+vBQZXetg1hgcoqCvqVoXcazbY8yqnqbk6Up3uHWn4h
Or+73S+lMM6+nn7ryfSgUpueN8WlK4Zb4k3esRtrOFQmTht3LI6h1RzzyMyOVdS6D6bVb+6bQT+V
5erPZ7XN1Ttss6vU+DiIJo6fS9Pml+FLZ4UXWG3hf8Z7wzXN1QAACl/zCJ2oapdO0ZtH2SaQdQbu
6ons0zEvBC1zt6b4g56HXVJmj1E+aR+on/QsTMvfWtkULb2UMFVZRXOSqvIv94tlCP/S+Go8VHG1
p+mqr/Kigu4S9XA/Q2PArCEj7YE7j1oi9h5dgUVPtHh9c3sqaRiSmY5KMa0039XWWhfGj4Z6TgDG
4fC22A+hBTV0SbcydxBTijKmhI6VOLaClk8k2KsrRKcxCnJvE4yatbFZtBfB/JkmAwu4AQTG2qLs
qPyqPkzhkJyG+WK1yQeLwsCWE8bHws7LjVtMhLvxYTyPVA2t2dIiHZx6U/StuyN282DVwju2khOg
wnp9qMmeLsL5XzJmE15pl58ZoLmjabTBU0jafFnKNNh1XQfIBvPUFssQzlzdJseO1LSxQQBhfTWS
W2+pS+cn5toM3HFTeXVyc4V1uYOg4m5oN2Gnj8ewxbSVh8reNjE9ASupYaxV2WvZlr2/N83CwVfR
5cu0SfIjJjF/1blTv9Q4Oy2Ktuk2Bcpplsv0kqZm90DsqdjOaBisQ/LsheYDEk/9ZExoGWGUfFP6
9h8x2aReSxKAeC47KzQlTYycvWRSHkTv/o5Gozo1QWmTuKBvRX932mceTrO0EsFKjE55U7Vub3Xy
mYfKCoBdjL6B8q4ttShLr5lnOistkgC7KsdZ3F96i6CNTJkEq/tDAjasaFmAzttgrcCAFK/MjINh
axFr4jWdyRwjt0t3lfemOsbCzslPG1hhLQ3vtGfATbU948KyC/qhBLbYpcRso0Grb10DUczwSXoU
jftqKMqKhtPeSkwO7oTZUb80ZGWdKNesk2l44X4I0ierzHex54a3KRP+s9EHbEB1pG1FgmUwF1N1
1IOm3ASBST/esVatLsN3XKSAKTBoXsZB+xFZtbZOTTO79XawvS+oGtjJWFg9AsRD4fv60bKn+KQF
1hmr+6ynzv/LkNCJyZ6y0gTGkKk16uc7XalM9r07qAukJHXCCwZnwlb+WcmQ3r5LtxhXalOON2XF
xjV2PjxTo3qp+qUtNWuXhO1FiBTFquHfIEBI04XTC5KKYRzG+likkQU6Um8JWTzobUcXdFa1OLUs
UEy0i2ibJ7fwYhZM8722xmlvBqSO+Rs7GuV7zrXe6s9BS2bVckIoIP3i+tvKSWbPppv2O0Hf8jhI
h02NdRoxGVyjMX2OE1iNOwaqle6tMHT/mHpmcLASSnW/tvbST77Ltlv5ZoRPGoRsvTaTuKNhm7tX
6YXR2Q11ABwcfSvZAWZQ0652ceVgjM9XPUeXw53bZhn2RzlVdApJY6/r0mlOEEdfAwKQl2i+WLV1
HVSVHUp4Iobfbw07Ma/cAD2IoVnIJMeXHsraQnIsra9a5uAW4j54Gn+2xDk2ScZ3ano7HYXVru2O
PaaAwzk2QnstDTQymE8+fVDx6jWpfwOSFL4tDfTmY1nJZCMxHWzSCHTWPYqcjVlwblnXkuyHDd2j
EXgrl7UInes/Hqal6g4KNNMf8lmsd+62oI1LkifxtoG1zNqmeBES762paeO6BdLCL1TVS6U3zla6
bL51jC05nwuKLi59UAQRqdeweNH96aAFEa6w5Gl2rF4I+Ie3+yUeKQisuDCOZJK1F8xBi1S/aY0d
/ATYSgvWr79lTDax02JzJ/IBmU1tg95HP4JxBUWA2N/Ky8hmWppbrnOt8/i9FAju09h2B++77PPu
UJVN806HmnvVebdrgqdF4qVPrlOcLD3gHF5l08aLXYXzu6x2pt5VD0m2Gmwxn1NG/SPXDX5fbvjo
pDT57bp7juNul00aMLsSS4ATmPWhdUqffccczxy7/I2vwMN5VusdMIUTxrGhGhpa9V75bbf38Fdd
Qw7HyyRxoacNajrGofcbpQrPuOtCWmPRZDHGfya6wME71GYXbTiYvV6CZQG0rGkJvSGqYW2hKXlS
GkyPVFg/MrucHs3QuIBZVVeBs19Axf3zKCEga4gk3+jQCd6n7BEJ1f7ITB0xdUj6jTHU9keLNgR7
0nxBTyOmqt7A4HXrfLSNpzSCaqjRPj9CMQADS8+zDZMPQxvLfUWIZ5WxvmdQfp40clCr+5/CiEbh
/U89kh/53H6tGmzKkRnKh/tFhRWOQRsX0/xUOzjJZe7LVpZDk7JsjhSL6WOTTvotZMduoxqgKTs4
1XI1AhzodHxi82VyAQygRTdLaoqH3kr1jYrp/8Oxy7HoEMl38AycsBjZi0iBaLD6wN2nwSRI0nAi
aHqD/q/Wn3NnOIkJQ6eSlENDu+dwGh3VXE2UPccet4qfLYhHHzBI3sgZaxQDICpCkTTneKT67unP
7xKw0xuzxMFuQEkhCmF/l0Rsbh2ldOF/IT2GD/cLbVu1C+YXZGeGe9N/DzaRz1DzuwfTIJMYoNg/
4FrmdDlXZfEAXyUXwyLyo/RXjBcWjb2OryVhghXn2l99bhXPndauccsBn048F3qYZW3INt5MnGd2
0rWYmvPVpLvfQ51mJ8P2i7eVaimmMKw6j1bDm1gMIB3y+SbJ4/KB45X/s+uoxyo4UPgT6q1tFulL
GdG5x3EgsFGHmArBVehTsx4GjdBCbTsCnVFBgJlMPqc++IJmxP6RdOAGO5yDa8ir5mko8J/Hdvke
k25bGsF3hZv5WFEhmHX1kOnkf+91cJfXF2jIHAC01lWYtwqLjZIDl+78ILaMbdfGdYr25q27QY+O
5eBGuOltjMY9q3RXpEdqjiMtoQ2MWHcfzGqZmIJ8d9846hCLi0flvU60/NAl/fiu9KxZ1qlLu4Pi
ItYgNdeTPrL349OblIvxnGD5gQiW5N//1ktAIf3gVs8mbknIJulRilSDxb22Sr9fJDp+gHHMxbNN
OGkdNbXY3B92MoOhVoknMFzwEB266WYwOD/LoruGRpe/9nVRbWvNwYZdNdFz4Iw/jFqYlzo20wX5
M3VJR9JNGZ6aXT5h2Vu1+ZCs41E/0wsmGTLromVe1w8zSIZzI89ppl8/DNJKDrCJAJOFNt/iN9qu
S/l1plp7ku4wAhZEC02TxvyhR+NP6tPyscHV7E71leWu2AHwTLESF/W1tllgtCkstqlEG0eIIrE8
Q8ZVzYEMGDIpxBHluZ+c10gzzu1kpb9qqFm+khuQQPojdbt4xEyBzV/Hea1cOgo2jIGHKp9tkKUb
/xB5u+1KikbdoPvgVPF06pRN6Gh+W1N7OHYOkCEDCx122FZuCqP8SSyEZGDu71l6nENAm3flT3b3
pKPbVIR432jiYmARROT9OpJHJJZ0PZHGvQ3Ft0MLbAknpH+jCIBNbdul2joDv+Awz9tNK/PwDOAo
PDteTqf0H4+NNnqqEC1296f+8fz9T3nQ0FPRwCq5qddvgNmYpJv06fKPi10D2rYt7yvS/GZ3fz6w
uoEmgfjWZRNruxER+jjgXj6OVi33XqvEIwzS7qX9UUkcgiQISGpWzXjjnaZb5+jJglWtunoZyCS3
ccP3DjzSyg9UvBczL79q6h2hr50+UFpARDEfPc87szmM7x2NUOoMAXwsd5/yCCuPNL5yg1yFr7fq
RUZs8GFf7ywB+ut+XsWSr/btYG9y+rbcbrjmahfJ8C5KlDrcj5FMzGNpaM1D7G3FK3zq9lcxim4p
I9QEYeXJESsFHwcLLmSHVne/9PoAZwODLW/4C7LA3s1b92zPF63TC3011PI3n0sFdl/m+urPV0hI
b+teJwj+H98N7msCFzBRhnR1cRvs6QvBQ+7vj+6XEmT0ju2wYKfJRUEcCi9XZQ1HS1T5ShmkLjuS
v9gHKuOAbP5Qx5663p+6X5I8ENz84Hb+5Qu217wIq7xWBehtpwmCszYZPsSV5M2ZyvbQ6Z1a8+5O
FFrydx+N5QfpJdT/ybf2pZmmH+MqmfuXubLE3q6KG8UqyrAt1WNtdJy+J6FecczwCdP04iW0s8ep
cjZ5W4yfveXWa6LaNLbh9e1h021GEr1PU5+zR3ujsblX11F2xCW9zEPfODRJid+xSbRFMlaeICnK
ko5W9aWcgBOYzJqdP2KTgCP3G47VHLyrcug2RvWm6/pe84Fn1SJ/gshSL42CRyBHaXoDaqKFPhEZ
W0SVusWRvyx14/dgvSH9czSVdrRNGlKA1JdYk1VkYJjvooMhsU5renWw5/QxLS0XH2Eyr6l4VG1k
hCr44FihE8k3kYNVa+MKMHCCeKsUHhpB0KnaaNFPg07wzggdQHd0xjGtrAIbkqoVkT53KTcdPHM0
twl0FMAUQbPkR92ob17fYGmqg2KZj3irG26QvPdmYiCWYFMzFmPpDguayMYSt2QMZ2GOp6HSYXtv
HiyvpBk+/2AG8hOJIl67mvMrm9VP1WLKp8W/bEUFt4OD4bqsqdmCgDNy738N6N8mdeaSfDBdGiDF
VZeVFxJXMI2R9zz3OhpaBBDTcfa6Fe9DBbKEBmhxSExj68BUWTpVCaJkOKFhdteU8FoeqXJRFlND
MNWW+AjTYD2ZHK1b7GiuqAFiEnixIgoodrIfvods46PHYoWYo59q/PCwvy0yXRTnscCq7Kum2zXE
kZOeWCgC5GGoVfowNSwXIf3cQiGFzRF4V0X7zktPdZudSr/ulw11+mIyDCgYIXsk+ttqZCCPx8QR
amoAu7l/azXDPekMGCmcFqBKxyk/LEhqU82gWOrDImyJ8QY2tvM230dC3+YDg0+UU2ub3NTB+oRD
yYJPqMuERr9s0vJT1wFIJF0J6EUW3tpTBd+BtKmJS2jHxTLw8bBauKQHy1Cfmt4tPbeOlvUUAQ8W
9T7FybHLQxKanXEL6N2+OIFF7mJs0dqwrhs2pkWz8W54hRG/Z6Lo5Gmz9YodjUPQRo97d1928ooG
k2xpRi40kPx7Lw/DfVdqq4ozzcphzgBBL/BrUwIEZPScj6BKl40ymnU/KXsXFqsg+PbIjT96EC77
tgj3UwsrQDn8lxvigYesIaPgR2KRzLZvsjJmQ3wKCO2qy+z41ENkrPwGuZTQUTm24F58ewDcSvt5
XFT5UOGeiB+hG9C5SrsvMHafQDhGEIpGsynK4ToUhOQIiCYzx1LgzFqN9vDhqAAyYmw7s8v54Jjx
C4Y9tYZ4xlrUUbj25jeHqLWU5peFJ2LlWhMlzbBRUyw2Rlc3c5M0XlkcgheyLRRRsnSjG5138EpM
kwnAODp94BZBENLqmyjijPQl1mgdZ4b/QUIVqTH/Zh6L2ti9bK8GPlJbQUuciuabxLn5WrBQ5q6x
nSbvLUoJi1YjjUqTIOZhCOWHZhOjyy3z5ociJTRHAFsL1Hdo27zTgfbpIpRusqHd2UH3UEAVpixO
NnFFzuIgbDe+upyQisk9CY79n0bQbKMmsteCtRdUFJ83VX7XTvftxXQhmRnSLjufmRjFWG5BC/wI
7OznYCYzCGQGI0FdXwa4uc75fCs4uiHWJjxZTC9dtQcG/DaxLXcMmVi39nOBfnA1Igj8vgS1AMV+
I4NcncLQwzhdDQBUmFjDBsBSJQvINga8rxKftjWSiNC7JFnUOTMjesUkg25ZW8VPRsNcQsMqbpDV
0YwjAEeoGoAiq/irnsE+Fn1EVFxRrkRlY8E2942utYe2t65jpk6FwAZPj+jmSDjlyp3CfSOtcLZ3
z3llSg6goDgNunPLbKpFHGH91rv0kQk6ZN694rMr8WGMJSFQb+rKVSDleqoydYB+iOk5Omagx2c3
z2Wws5vbNuG6sPxjXIrfGtLPOuuLXdwn2qEaHe9gcesh6kzTigB/j7JTUXbkPcbvFjcy4PXfGvBH
0F/usWycEE+6/sYn6a0M4Rbinds4FhwUVQubW63PwLPyjtWiWuUSF5/KcaRpJjyRNv2CuQarMFxm
pU+YWkhwu691AVA2SdunuNTcQ+Ndy4qkNTmRYomrFBeSSQfDjUEODr19TUqINKPf44Fj3dkYN61m
70Bj8h8rF6+kpCFPvSf3Rq0le0KGpPiD6qQnmXth4FO49hyGNajH1mcCBGT18yS510Q1Rmdt0H4P
SXMtSJ9tC53xEWMvfhdZ9obygi/Ki38XbfeSVdN7NcmLEZBlJ6JTKOzPVIQz6dSAe+NyyI4hGVfl
x9CApmn1/r0cLfsgarJpPc8TrIVrm1AxToJ7J8jHw4M75TTiGz3bpTb3h93s6LCv7T4UR26tJ4A+
nDKSmkPWSKAAQhzm+W00av0hwhLmRJm1Bz99suz+YuH+P+BTgAvuhYfUHZhQ4ZM0abQyO7Rh2G7S
jM9STBp1GDlneGV6iXtrQ5Dha/L1W9MVV+Hn8uzU8aGs/J0VZuLNme0h2HQS7NLhp+uGvKhQW0V8
7an3/AzRimUdz5xEwl3kWhhtBsPTL3J8GcWIuTQ4mbaOOTFnDZYGESWp8IvAT9f0R3J4ZNdJQ++G
MPvpwvGJtNZem0261HWJ2izzZutIKo9S6/WlN/r4yxpz3ZJuPquC83sGDsqqJHYRLCNdnn4jEXaX
rsHbqpihgIC1dOc4PibLFXzWh8li/MVkRw8dITBvOE3Nz6xgiERqqU2d6tsi8T89vfjKzAE3E1gE
pHe4ECK6ZLqKdzQUFrG21bQWgVfzk7Ukf7Gl0/LQafIVSl3k5D9lVHyGQ/erGEycNURyNoi1PWbm
8dxXIGLtpPhNIu93ZGQPpKFIItAT2DkDFWHXuLT33bA4iKEqDtRMtJDPJfmXReFC+DEq5gtgRDQ3
Dr2K52KQbwK6MFHurFqhLice4O0szj0iz9Mj5loS1HG2i0PApEHnPEQJpmg3d0EyAaNYS6fHBGbi
IDNVu2yKYZ92qLO2YD6MRyH4WCl6B0KHZzms4ohYOa2rh1CAQ2iRT5em6R+bqlb7Xuu2Vm0vrcqZ
TlUa466qXOtqFqi30zXAJPvV9doDAfB1zzial4aVq5oBlNJ65mNdX0ps9lMC5dfqnE3/u/FFs5YK
qEODiyTHKdx0brEvJGEVNQSnqM65lP7WJh47kdc6uxRXiybumG9RWJvKTAE0avoPxy/EtUg9/Qq+
u3E0f+fCkDyILN7gpqL0GafXYIIwWqn4k8iP9qRE3ex9zC6LwbPeGtp2q9gTjwgIFmY0M9nhNDF3
Y+2AU2Akjs1dsqNRC924gEziGUN/TUm1pmljHDgu/8+gpzGk4hmh0mQbsJb9viSLGvlM9Rl1VDAY
cyGhdg1BxOwxqjMmJvWLC1E/49nKi2NnQ8MajBXuHmlg5x3EdciCaJeF9p6z9CZPXJortDJ3fswU
hXx6tGKPg7xCcxw3//38LGExHSu/TzycRxmiDzmGtCApucKWJuS7+ev/NJ8M45UNfo+AdjUxacZp
AecEsbLXDhN16H7hK7HZETEN+tm65q3G3YxDIGudJzmaP/166cjQoGmG8yQOh8t//+rkf5rt5Rim
zj8gDOKQFi3Yv746UDGcfcaGV+ezb8TRAK3fT7yH1twQLuStrO1wY6b6Oo3V+CiMBmdD+GaK4My2
o23qAqoe6tuJ6IAAzcJKkkmU5VTbMf5Df5vI8ZBFLv4vQ8mUmAfk/eVddR3dcqRtW4au28hof33d
VW2B/kla0Hv3hgkc2vhC3hv/mTtaJ3xa6SOL0w+ipNluosL644mBlwMfTFNMDiI9R+Pa7NHhqnGj
jZV16B23PlRDt8aNFD8rGT/77phufHzDNK3aDat4i98x1R+JOOqPLcEurYZBNxHWZooFZAS9dIA0
Jq+dbnanNot6ssS1hP1gBiuzAQlKWAkYpGKcQZ6DF/Cc8IThOz36+TSsSlIUFErGuvXK/Na0on7i
DVCAu5gAoRWAvuqooBcuUCgTPQuPIdzDJf45k+hkH7JkDzBpmihkVYTWtqvBcsGQI/tUFo7Db9eE
ylYSQ+es1Ry7DDJRHIq5wQt3M3fbNQg21gYZuwefQCDEWZC2/B2SnJPUtlFu1OfJyoOtCkZ/GSSq
2eCnLw9mocHgny/3h2DUXyN8jJt/PJUEWbBBO3uF1UBfrImR0dgkmEc1/9T95+8/agcWcwyYG6O8
Kbha86XMiABL2Z6mqiCCkXM0FWC6V86Y0d6kzcQaIH+Vfe3cMPwvyllMrPzeeUIdYriHAHYuOf3E
XTMCSeeS1HAnWhNnPgG2y136KoQx7kWHlcRHyFgPWpZQgreMIgklqkJONvd+sYT1gh9ZbclKRWvS
PDmkldLeubX2q466lBwypA+GXuaH+0MVh9eRdoxT68NhStPHtjHLHVotOqp2mRrmYk2GPHcuVlAI
Yu+CWnA/BgbEdlFETDQAsz/Uo/UgqwLrhsOkB7AT3ul+ycoESIVdgzVVgXZK9ZyaWG+YHEOd9VD1
hfESAlR0tWh6mrJMYiic5MqnlhKBb3/6ruzJbYFAMXxm9MiBVlNT9ksrZHJNguJNjxOH/8jvwp3U
TRbn2HGdayNzdavHix0rbWO2jXtwBgwFfdUArjWsgSO1aRyYRgPlvajG023gU3kio1zhcjZ9+AF1
1WxogXjtYrJDdWo4l2lzs5SoV3K4+zDZbFFgpuOg+dmFgWIl7cPqG+gos0zttCGTUSxl2YvDYLhk
SeWoPaKW0BZFDV0iUUYI1YxTyEoxLOP5PmnmuyNbu76V7Jjkl791RRYvfNpbRpUWjwqsIJyMiVEK
M0iAjpJ7MglArHuWcyZqlZDxmTEGWFd/dwTgC9VJ4llwrG+JT1ogz3J7FVjzGSZMoPXVNka2Ka2X
tj1UB0ncdsHkhTqtoctWDkHqCH8F7djwMDr+V80OgTtlPE2TwskLq17KkkEZVr5vnKjaS7egNEf9
2mljWF9CryZLmuMk80qXjsn8XMR6w/wyoidV7XBUoYTGAeqUJb9XzTjamnth0FzMqy2CEx6KX54Z
DzSzzxQN6uQpE/tqkn3QhzePttf70I4qAoFxna4rRSRy5OzpzRNhjUJxPNGzeh0yhWs7pBkGDE18
46YY34MZl+7mqYIt2NPAgRFcmwNRY9zgKVYqfJ6OG/wmtSt39C2LfQpFctWz3CzrUYPp2evFLTIm
f0dk9mgnbn01wsqkWC3ilzbgFtGaQ67S5IS5MNp0taNfNBuZw6nc5GDYuHhV3p8NUuBEUg2GuuQR
ZJvxEDtR9NHOAOcxbm3GGAhUDfwOxNHxckiv/XnPATHwdVpE2hvjBgYYVQdnxBQEP9ZsX3H7HhHc
3J2bDvY21JvfXdClD2EylJdM6PaiMYz2goNRrcfGCE9mH4+7TnYfeYfy0fWEhQd7WKUEM0fPqt/q
7D1UWHZ9gzNG1Sc59QkEzKS7NGY7d1e0fEtco7s6lnvwAnEOGaFy9Tyl7cfMqRgoEix0z6B2gJp1
oZaiIzdx6hB9ppF/q7pNmrfzGzq3Kg2CaRrDFND/ra8CttAp6qFGNb7fH6r5olDQlm0nzTU0E3ZQ
uxQ7mm3p8wSde2dz4GA2EKWi4YFmSiSMIdCY+5D5GCsNueCn1u1A7GRHtJpym5retPRH3Epo/Dit
0/SseBfe0t4DaOp5w4FGrfwz8fd//Rmrffuz8f8ZIP0rL8YqRDj8l4f/tv3O57nX9f+ef+o/vuvf
/vqQH/r3v3Se1f2XB4Tmwmb8p8Hd/zxY+//1i3+Z2/3jKw2JRMLIDX81FCjf93/hPrjbpNKah1r/
19O7V3n1BUTir/O7//5jf4Z4i78p5QBGoB+ipCl01/0ffx/irf9NxyNu8SXHQDUyLVdSQf37GG9l
/s0msstXdcLMgCT5OWx89zHe6m+cLR3b1m1TuCa4mP+vMd66Oc+G/UudRqBSGBSZ0jJoHjn/Oug4
RbDGRZksJjBCCM/M9Ih19HsXp0ra/OxYuBe2XZ9JvJIfdmgAYnVlVEskifhNgyQ/4rk3p60vkyJD
BiaVCW8puAOLoSqlQcxa/bKlTdmSFSQPTRDDI5IH8v8jC+tvEbk45hUjVzRdbJMx+dUbjDQtCmzl
duD8KFznM5TFcegKuriFvwrmoWi++mpyA6AyY6UWdWA9dPShs2o4N8DXtgxEfPbTbqtbNC+cDkmo
1jpmFzjAXlK3ldQgnKwpOlMOgH63m9jRFxEVAwEn/PvV6C7iovg94sHeEAK7OhPWTNa3ZV3nZxJu
PytpvXczkMC/62ohUyd5EZ9N1TA+p429J4cWLsMFdsIwjTVdY4GNJP8YZIpe5OMPKTKSMKSikKpL
XK7Rhjfx7BoIL4HtvKezEd+aNb3C/+BMu7VoYwJwN38QmncXlSvfGaLFxCYLEkdsWMHCSaW2VBVN
FKBRIai/lo0nmQPQqf3sk2TKmTq+wNywkQqut0/jWq+8xw7S9koN2msRTVeTmcyqqj4NVTwoxSSW
xDz4nDK0Tn62g/qpDPutjQvGTY6vrfKbNavbMVV464EFeaGHy3uSIAEo/YSVGivBrim6lCC3SrbN
yP+awa9khrFUkUjscZXiR1nr9rCzyaAtfdF/1MqZDmlPOpt5n7dRZS+5HjiEdVkcnRjfgyzbtdSx
NvrTwHydgM5dzSvnB9guihfbbFa23V3hj2xqE/P6CEAS9vgqZ+5Y6QRf6EGo0SL+5QJi2oY+lNUx
1T5H4jxLO7ffsU/B6TLwqMMzf1Nm+uZAjFh7JgbLiAUe4MTveVBZETD5Ab4AeaROLZgotNcSjFk1
4dGlHsuPAA0GUMIvM0iB/uhCXqtKfdmm2rsOPZhaVgy4C362NRaLwFXOKukLbAQ2nz6RFexWBdb3
OD1S2e0NRNisAyBstfHFQb4a0vatlXa4yNETz7lvbLSgRTtumvGQmkZ4E3Eq6UHjkY5i9AbGxwIA
LNSeOubBcDjkk9ckyGYT9/JqqGuQ0HlOCfRjJ3vSyUqeOp+6ug6JcWnmr8Yh7ao72MzjFowxo17h
9TBEUrafDM+AQguu8Zqp6rXOwmSducURTOCCRmK9rxt6aRBSg+Wk0c/U8Eb6HrJfFjwlTILVfP15
6lvoek4PPUBpq1Dpe/pVP2SmH+BF7ZMqfM+S5nkKykcMSb+qujs4jsiY7Dhg4ZJMjCQ8708Mfhwk
Gt5UPg70NODhnCMnPNI12Q7KXPdYsJatTPaD0pk0ajprv+zOVoL7Sw8vQ+cSsY2P/4e789iNXUmz
9as0es6NYDDoBj3o9JlSSilvJoS2DL0ng+a57hvcF7sfT9VBdR2gL1DDbqAG5fY+UprgH/9a61tZ
jqfTn62r2GYvVIY6WrmVdxv1+beO/WElZAKcfSmEDTCgmtZLNDmHuNcjz28SCKRuQmpKDBymJYHU
hmvNEqB7F611Z6jq2JrLjcctSmhcRFpRCXFg195zBV83SRZWU6PXFui7lUliZ2yDL23bpwhdeA/I
5Y3UyznyaessqXnTkKh7q3/JRvmcjvF3ExfvajL3kGrLbVYSCXMIWzYY1UZalIVOfrpeN7CugI43
HgApi+kG58ktcV7oMER3CrtUu6CXTyoz7UPeOc658EZKhKP0LgVpw4cJGc7Lj2m8VOp57dEa2PlM
TOxqIfYgcZjlDaLHIRDBiT6FQz5MF7BXT5VQGD9zIiRcAik0qOVnGMJqyAbrp1milqr/4T6wqzO8
ckFX/fgkoSECPBHYpVpk/GyL9NtxrWAFPoYNH9sBR5dXyq43Y0LPY0ycI4lA5YVgyr2mwyOOQJXB
Heo6FpANrDtQ+sNbrrAb1CFYvrn3bkabZ4IqBr5tqX9xazLXrgC6n2n6N7hkZp60YbbRzakld+OC
BE3jcbVo0KvCec0Qf5x8++jN3RGf9cfYCjxPE0UjUr1bLKr7Qey6PL5UIax75mSYLJjPINCvbMn6
NeUhFfOpPMwL5Jfz3zqEeOxA9+C4nXVP628P6hMuhQHeXGGrdBRUMhWme8eyPzpFs3zTf5PBbGhe
Lu5a3rV1rqjeSOEBc9x+i3aMTm3nbpqMLlg/yOCdTSAb2dt7Wz/Iu83oiLc6i69qM323Exx2HvGA
NW7qFxxAr6hOd3nPys3E3k4POfzqjHKlkArQEEZhENBv5WekXgs10SRSXkM6ACOS2s+pLHYmHYKs
8YDLYGLhM4hzoDA2ylD7iRVCXYuntLUwcNbvhk91RJq8ZQ641jE1H222nUYHkrhq4ITx6KPi9qUz
+dA6TfbepNl3KBnhu+ojbqB2iBqeF9ufnhKBgZywlVd3yRx8BGUDWVPpx77DbjdP1jlIsisqQ9k5
wuP1ldhaHFZryGdvjiauZHgLTj7+mZNFhvb6Q57lL0wEi6z3Kq3pG8z6FV1Pd4adPTaFf1sY1KSO
lI6tHD8ct3AqQ15sfk6uDqikctO5NrRzY9/loJQ6K7mLDZf2HwxXs9qhY8EkzW916oo1XUtwkMNv
DoYft9YIZdRctMPFr8AWMXBfOWq6rvE54Uzo7m3XvKSUKMa4y4UK9qrtrJWMxz0Olu3g9BZAKlov
AKheY109tcsVI/PSF2DYO67MCRcxY/lK+hjiJrfacioeLV0trzZuVRxJbO3FB/SQo28tKOJpPxAD
Cf3QPhYNuWg6YDYV84FluMVqZrW4SlkB7U1/XNsZ2QAqXHaUP6CQi3yTmV4MEdZCcYYvyI+yjUX/
Q4wJQpRhPXpex52wKqiB87yHYBie+QFnmAhwLllLHIhDCFqQ6OHzZ6NeltoFD1o5ISrm6RqiD7yX
AV5EPyj3tp2KHzJjnC2lPrDsPk8RKSjRU8opBDiacv5dL7UJsw0nqlKJWlXLv2M1AxbGQfepR7gB
JMsfTMd7CPPmuuzDz0yKu5FlZWklryqKwVeYlL0PnMvNGNrYsRA4+EKSo7Us7M3qkdLO7Cq26mNE
icO2r4gfq+4JHyGc/WwYyeDCQRs02lca4X5p9BchoH3UV59lSWMkLOYLKtAOyueRzvLfzRBex414
ZsuU7PKYlzJcAKcYPfHSAko0xYHTijfUnR4MtyFQbTw7hsbZQUxg5TLEmbV6VR2tJb0Tv2C03mG6
2LpV+KQxYK5tPrkry05v4r54MmS/I4fBWl+/0GgVLdQYdchTCF0G+48tdusbRdbgKvUBixU2NHFG
GPfGhhe0pACNreszjYatd/bspYU3TINtUVf4fAe8dbMDLK8xYOhgfj1O8Pd47fRr31CQ3hHqpoAI
lwvoLbzWDR7IxibKSAEIN+kQCgqaOxkU4wrib7pyTJ5bED0pIDELZMiqeEFPq7YRLroV4GYe0jFU
WKmH63Bw3wM8MEtlgLnRI/ybNrfB6PsthI6g24D0MykVyd4AYNtXwei9wud7kUON6EyF4qRKZ8O9
YUFx5a9+RDpZJ3eN5WEhdEK5NlIoRB0fIBJ0f6DN433X09qI92LTVca7UeAFaZEENxX049VCvfPo
Cl+PGFV4iDo/+Qy/sYxxmwBpiJCVcaRgYNpAZXmyCwcysotZS4VE+Kfa/dKs63pqoOiD5nwEPZkO
yRUS+CXsNpVXb/N+qQjt2rtIuT9USjrbyfB53oHMGmvQDblHZiw61Mv3zpj8FqkUhJJfIP0ZJWXi
OhrKNe0EZ8lOinm0u23bnALcueoBGnbezqQNK8OusMNzXF0pVX8oEw9t7onrNMy9q45a0xXkgGSD
S8XfVNiAtzhSsBRHJcHJtjtNdX0g8e2+zsjne6uFu2KF8lOPjBXcvfatE/FFKtpdpGOGDdYpwK21
f+XBr6aTEx0bduOCJw3wn+F5HGR5aOFf+BUPBQVUflM4bnLj9y6LMwyqnXketXzspbiuJHs0Gqfo
6oBYLEIO/jxww7VUgKX1zH4+oZhhNVkdxi0n/AiyqcAOqa/NKsfdTL3vKq9IMMQzi5mkTT6y2IY9
RWawKUPubUEAMZ10DebAVy6LmI19su5tJs6RwxPWszihlGTpxBYmGDQQsAw/d5JBT56fzaa+ol0N
u4CHY6Jt61PI9RqqXMP3KyqOXhbiPquXxEQNYCr1oefnpXyXXvZa4kLjoSPQ96IbF5jFqmyKhRjt
vVaFyXPDgcTxnfrVc1xErxllYmuK1fiKuJhne09w12m/IkQ/OxnyDcQZHDzj8NZPfHoDK7pnbbZQ
qaLHfqAixLYNSe1idalj+6pvSItitFWnxHV+xzoj8+SWd2ik5K/asd1WqJMozOi+Fqo1SUzmtEne
5lErDw3OTc8PzlPLTXCozpbdX6p+PrqUFuxGrErkf4Mb5bkQtxFFM9d5C2sIuOTzgI+BwdUJ5UIt
WHEnTm9zDFJVlD/x5aLCVMJOJ88ClCPOP1Cf9i1qH8tnu1j5ofdp87xcJX7EtYNnolkM93E80n8V
NetY45zDDkj6kM+qi1/cNkeqIuGtbGnUfGxy6a2DoeZuPJ6b2UPlSN+NzL8L7PynZiRamd70WdTc
RFuzx29Yx9cJu1mPKYyO3NuAvPiqzcIbLGA8GVO8n3XsnADHXNxOPAgAy3SgV4+OjDjPZoKjbWHd
wzNz+KR2B99I9610n2cVHHTjgaqyHlKPWui5e3ac6VZ4wx2B+C9UT7ol+46n9MTLNLVhv4asVh/C
kXmVhNZ1mzYWZxLEFqwUF7+uHrpkeFJVdi+6/oVJDwJb6eWHcBg+ai9kAOmN4cfrnHpDpnXb+Hl7
GoiHb9JRRRvLcR5npzmMGuDoHyu2/8V7RIfV2v93j3j46Ltv4+Hj//6fv+4S//5H/7ZLdH5x3xCW
7zHdew7rRP7S4bvt/uPf7V+W45poO54yPRsZ+x97RO+XkKwZfV+aXOf/sUR0f0n2fbAAfVdIU7H0
+3OX+k+r3PC7/Pt//reizy9lzDH6H//uW/yj/+sOUZgKc5qwHRO10xWOZF35XxV0ZPMIHqKCxp5k
N/WQvAnya1bUQjm3XKrquWYAAn6uB+MJhN27n6AhYi/0zYyIRn5CadlVvf9kQiTbSIvvlB/JXTub
VDiBBiDIMhXdDpbIbqjSj14HhEr40QeUnSptboc/+oA4oAbbv2QF++u0frcaiTfNunJk8Z6p+dYn
MsZZchvC57TaJXfumnd2jE3Ew+OFMZYZ3bwHH/0aISIJt7vrW0aWXqlraI7vYzJATzejvU1/Rpvq
85y6L62ARztmzdkrG9wT2SVQPDQqwZNpmpx3RQ2XM2aPLvYmvFzRSvWdXDmlA02o/J6TbCRyETx0
OWLxML0DBXGP8AJ+R1ayVcTiVz1tu346XeKyOyDznyKJKgtbg5cBAEiQkekgXv0MhY7SRGoCVzJy
UbPoznF6/K7ZJanJS5M8drYpoAEeRJfU4tLrDP2bXwy/uewfx9K+sRyAQfjrf8aZvGgF0tXTQAwc
274TEN0w6Thbux0PFueLI1vyQ3pkITPcB7o7lxLXnlH5X0Rs9lw5t5QMIqUvFZDpVpPFL4Jka+cF
3cueuZ+9Zscq+juiYyicPApaXOKrxL0D0tXtKUtHTC0pKFb3jkDjdUL7IzHBFCIyiaGoLw9xaj1a
CUeoco7Uep8C7R9lVzM7AgHsy+mmoNFta1gz07AzHaa5u5+66sKEekPi/AlbM1NxOn7g6SfqWEWX
xoqgklTyB34jfDIWnAMFtyPSee2SC1DFntzI0SnkfQ+FCY2Q6iGyVqs0QOKxhuKWhs3POKZktgzO
xhQdpwS/+B8pfCsI9mU33ou0WVrcqa/VwtR0Z1B/utwSLUHKxmHknWvnWbbdExVDm3BhGwRiepoD
itPbJX9LyVW2ItL41uf06Sb0rrRLAanufvuhgeWbm2hXFdsm0ujtiMYk9+6xmp3rMnwpM3HlR9k1
tLsHKou33TAw6pcdtafDru9Yn5MOTg9lsSBzOs5shQRWRaIAglTtqYPc4ws7SQa+3kVPdJvbBrv4
Rk/9RRbuD0tZewM0kPVq3+EBNI5OZl64fL7TYqd4MDTuvoFhCx0VJqbD7LtpZfrTFdalVT6F812J
hEkbAcLxdKYTslxhtM23pQvKAD0TSt5EVwwtNCOSPRFNhdfZX+JzFv1k2zSFb5X24CIM9eS1uE1S
g9eqM6O3Pmo+xjp/0nF4dJwKNIblU0FAg2PpYQFjOn3MfciBKpBHDLeMNzatWr5khZ8AWZA4QIRd
ce1WO2ws+8lS92R2dwX2YZrqkje2e8zFamJz2pTGcR5y/GU16+4hdT+0JqtazvNOT+LWFhNuhSTo
KOXirl2rbONTXokPBLzslNWEqdgu2/EjVeTb2Wt/0gQrbmt6DEpF+JAL850MzWNcK3/v24ojx/De
1LLz1pCCEa1BFEDW8Xo6gdpmuhL5BAItNs7JBJa+xC2AMsVRNvhsHy2bDt5+Clm8M2HWQs4o1KND
/WMDsKBrOHgNIgu0gLNF1BdEYcbMRnzSH0NkM4+arTb0HYGv20JzGYqKqefD7r+lRkNSh+7IwJHV
Ovbsu6Drvwyrwcg3pPnOz2cokcXcHF3d3iu334nG/ZFSQrGccXnRU55klzLXMKcqa9s4Yt5Ndvsm
/ZT+IDFQtVK1mBMq7ZygWGwjFe3HwqYIojmgd++axjx0EykWJwqvB2Hmh8AD/pNbDYd5+lEGcF9z
GbxaJpJ2TNCk8c3vCktQXsHwTcP+GAsWg9DQcfEM7Ufas0WOvO5U867fNAEml7Dl9pIjyKKSew8x
MVJCV+G8NXGIcpmPnYPVwfbBdXBfJnlNU/FMwYrN2g3MwjFwWGYqQGQZWntbz/5GhMkXq4EbU176
kaL5IImvjaAwTxg2B65OHikLG755VtXPfazWtTvc+iNPw8Ky9rWXx/shZEfrd5e6y/UGQyW369E5
RlgHxNIABNn9ihb06uCQMzigV33PgeuCsYt3LZRSGBp0nKDMsE4dlm+95nf3xmBeRaq7iWa3A0/P
bqsbkstYN7epTIjRRAY8cMdYOuPiQwTxkPP8zaGV7NLA+Vt5U+/fFH5zFS/GM6DLT9XQFmd/oJMq
6bv+1Sa9A8PDPefLt9BckDwpMNJ5Cok19RuFkWPdeSHVh/KKtM46oBeEpVHz2An6WW2NuD2bxWmu
DS5pYj4VIWs0I5oqmkYhEeK5OeoquPRZH2xgZRd7M2WTkFMm6JSvM1cMzbG4m0pA36HpovalhLUw
8dVyhFNZswbkdMSC0ItD5OYRTuAIgcGseW4Gbn8z6DA+scdP0HnCC28hqOQkWef1+ASs6gpBf14D
ugSsG5OLqfOfyqGHCPV3qYWkXaNmH1sZ4qk3pm+tq4s9Vl9+i3FDB86W9/3NKkCsDyxDQlJTK2uc
D2ZscXcBQ858iIvfAJcnpnhakXVgCiBz503TwU7kRXU0PnXETdhLEuhh+ttYg9EcJMWN69HXTCuF
ppa8a8OnNNZP4fK3dKD2W6t9yeb2KvEWhqDrkPBzNqELvzFODGaH6iyqGjikxAQbWyRvMJPkRfQk
BPEVzzCuVeuyMlR4bZN+uRCdy0IfSls/O01KDM35FLbN8pGwYNIy2IQOoJnR0pjP3Y7XLE2PgVcS
4tNQ9hFL6gl8UVzOJy9FnCB1D5plXCu326eUhEIHAKUZ1PGTb9PYwt5mZ9DevIqj6LkVwxGT1F2i
ifWO8OS9JsY169vThvAlPIWqifgh+Ta01oeq6QxGAaC4pIaa6s7yafDDczdRddDhVB81FTFaYWGS
7fCYhNGxRa9dxzaqdy2DPZ+1uxbmMuo6XjH7tbbo3APxAdMeIlGImWmVl+ITAC1FUMSFcjIygjA0
wDH2zOTfWs/duT1V08pq4FC0jrNWE8Zg3+mfqdw7kNuRW5xmdDQt7KzYe0iL7DTl8uAYOQNxde4D
B85A8lEP48kZrBdsuMAjC+jq9j6h7JJhajdyKNnh/GiXdc7mEmrapJ+cgH5XDFbrZFJAitkK5Zbe
+SL9PXt2tIaeiWW3mV69AgXRJi904wh2zK74w9+oKOce+qW8I39X2nsOE/9n8NXZ1wBTbApCwwI5
xggH8k92u9DJWDAGauGpYuve4Pb69nPjG6XxPKb2RbAGKLvORByfryR0FoRj7qjKhUXoDNe5yViQ
xVkGZTE98BCigSFkduS4X9GWywYBSHniVnd+b6AZ0WzUwPsg4F0n67AcXnBxfEVDd2/g01yNZeCu
CAB8qZpujAS3Z+zzVqYQaWhpBfxPxiWVFlj/fFcgCuU0sAzEqIGqHlkyXNdT9IAkl1/shjmvofYQ
L6ex9IZ7j/SgZzuMvETQI3xBOp+3MDZZ3WSDPLRL34fn2TexRg6LshgTbs6Go8I1lw+tdSaqdfGl
i6OCdPMK0GW9TprkhHniQefDb23BoUqMnW5kT70NUNseP+qmK0fJ2ELcp5aFs0tdcBpzo5JHc1Sv
1PS6KzetX1090iOUUdgUm3S3ThqaRh1tdMO7OxXmDQ9+Ji/b5NGNwesOX8UC7uH/OQBx2eDYvzez
9Btc25GdAdWPvREfIFusa0PeeRgZitFDEzSof/OTTWYlt0blvCc5WdKBTcpOiOJ7tOr0ruFXJjhC
UNHy4ESRgzJom0YRQOHGJwoQ1Hf2Vu7fVeForxpsI7RBN2vRDacyw7SQOO89UY7Qo54EDMY5EGCC
isTXJ+4vpywy9tF3eC9Ef0z88cWsokcfst4qNtTO9hHWR51sx7C8wbGWsvX3nrBYHL0cJ3vasY2d
pHgJIjABTeP3m1bPBKHSaOfiN2Q5t5HKvo74xq+qEc8ubq0nLzXo0rH1nYOhd2UrCnpjQq2tHupt
WNKWprppW3GjWE2SEybiBdb9BHilT+pN41bdpoh9c48vEx6YVc4r2l7wcU43ZanZGesrN1cH+qh2
didPGVAIJuRDWvjbgCdbn7NmhKOvbKrH+goU+XCBYwO8b9xSeYGE6j10/vDmTtFzJIsjntEnfrCb
1ks/tWl+zRJACfi8L3gmd36FtYEaPao914lSvwfAmjaUS0uVR6URgFh4rjKfM4JbTRtGy4/K+AAW
gNah/uwnlOWq/MUe+1cY9uWm9NRFmCFHg7zHvceZqDFiC2yduRxIEDMkdc5d5NrH/+0bImk7gp3N
f+80e/7IjK9v4/zR/HVD9Pc/+rcNkfzlmLYD4cnybLIJLk6uvy2I5C9LEB0Qgn5xtVjG2AT96TTz
fnn8KZe0GsPD4if7x5LI++WwNLJdKYWyGWn/pSWRsqy/LomkjYNpCU1IYgEoQv+8JJpk6rRtx0Vl
ch5CxapbOx/Mh3dTuQ9ZoufWQdTBZigYRNW87RuqzsI4hhcPb3liBIjdV9u6jGO0i9mTmqPcwrOg
kdJoyRFR5Ge8BiLfji4bowkkg+OFd0FAbrdlLzCBH6winKdq28uEzA5JGHPYSyZKQzu3c+3f1LJF
LKdZlFVQ0zY3fJBvIpHQ1dveDtF4n40j9iD3vZ0Ip5ea8lnz3mE0qEjcoAIc8ji9E6p9zmX/auFm
SSq4kfWtMqirNNUXT8+tNSWnKlAbm+2NGQwPGjLOUHyO9tdUjhvX+9R2wanhrsdCbn3/W5EEyEpA
GLDgg0UKDOhkWuISqf3U2eEzCLej9NAdRLARxY/ghkiNhPnqegqDMItqxyFUOBr3qfOQZ82RMwqu
DhJ2RQ0anVAEew6+TXrfpA3HsjGoTD5jI3pqHR3D4k3lyfPY7FrhrF3CfDzkRm5RI9w9g8C7tp4s
rkCVG+15/Fxm5GnH2PAna0zSdXftSVRJmjtr0ZMFkgGd1DZnjsk0TaffvhEvbUKeXyS3YRieaGTZ
BZIiy6a/ae0a9h2GaUhSdb2QaVOyjgozxkZS1tp1y0Iwusbp8kJwf5smTUVrEQagKDka3vTVmnhs
Lfc1tsIHnBRrxySZT7dcq/dLKVbs08ha3ENtu/fGK7jtW+CSe51xY0/aPbLMxrNIbKJKbU073hEn
7dau6F9sO9kWVb2pJkoxLBNpICAhYoGwL33/oQvnpe5xHebBMUnsszTsbawM0AXWc1Q+dGyXdkmb
81mcjmJkdWeEOF664kqxP5NtdJVaTxpV1OGWoC1k2xpZQyhYedGuwx6ZZEhRTf9adQkzcY0rhXib
Zz5bww3BlR0JCEdvM3kywXUoTEtVWr1kjI7p0L+bfX1y2/ynJLhf6IpPEdkCbj6oRzaWBRFrD/Ep
B6tPNy3pwPa5aZdZkd6cTJ65MbTuQQixZY7GuxdnNAoN4xc9i5uIghmsmQdHB1tZieueeHiXk7Tv
KLTYGQQBqOabbiKMbfbosvFiIJg2lrg1MNjjPg6c+xmvTkLxSc2ipzimE+UNIpzkioDbc0eRkp9C
q6DFTAZ8oMP0qJqzdkBiUZxmY4JPetRMSZuqm/XnxoIrnHp3GLbJliV7J1fXoPgfCioYC/DyzLlS
ueQcWL4FwZXdqK22unWKgjy7/dl1b6l1rrXxWmX5VxZad4QM1gCP33mOUx6JJhupN5FyuQhdhzkn
Ps0My3QpAtvJTIpB6o2lvrseT13vncxlQLWT6GEku+vJfCsJ/mOmTTcccDRiHiSrvmlpP6IqRsYr
POVjYu8KFd3YIACwuaMwFrwRqoKHkmuHTCQ/PAuFkqtFEuMO4ivRWo+6sNC5gojTz4XIflw6h+fq
1uVXnfW+jtQmCy+S6cJoDBYe/NmhgbGToiRjUwtumHM2JnThzlw2l/zXffKiy9uoflX4Y8bM3Q41
ZXRWtp3ro4cxlXkOR6G9aq15NWKiSIsvZNvNNJAXz+pbM47x0ZfBK9XypStMuiTd53o+IRfeDXL5
ulBGX+Mx5hqH26oNqbwV4QANnjQBEVuwIi9xaf10EDbM4IFL2T5Vw6EFmCqpmeyIXA1EPWe4bQR7
CrnPjXTbTjO7CjI+9IjclKP9miaEZcAkagFcptYHr4RS0bC07XDhUjw6uVcWyxzZf/0R0C7Gw0wm
AeTs1Vg8BH2y+tcHk8cy51//7Hj/Q3n5hx3+f5ZLnvuIzZzx388u/5lV3+0yvfxN5roAHP8uPv9i
mv/73/Kn0OUzdzCtSNd0BPtVppU/hS6FXsUk4jBBWAol7B9zjPrlUB9gCyYiSxGXJCb5p2Pe+uU4
nrIEwpHl+KYy/xWxy3X/MscQF+VoJy+K6iVtZft/Mcw7Q9dGS/YFlR8qO1su1IlQ2IcqZeqwVHKe
VOxsBp8JRxbWc+BP3S4q1M6x8YkGZngfzmS7NQlCsl4URfcTh2NkoZ6lKqPjpI1rvhEty38/8zLY
DnV/Fk7uvabl3GzjgV17T1mQX1gRcK1iWmsY3ttKhvBSWwG8C2PDtut0eyXiOKMpbWFmQpv08+rG
DNU3poaRCKlmLdIM9nouwKEoGYG3SxX/A5ivVdc1ez0oNn4cHW6ETz7pXCwSaXTKsvpcBbA5BHHl
VTTBW2mCjpsZnjoK5ZxpDQOg2qYNmO8qZMMhf+opPfVUKm56sK+bzBNbFte3Yc9KtaxqLq9mYOxS
fI3YtCgP6U3AZAOQEl/WL03jXQAmYJ9qAbyJC4ffO0FrhK9xvEpCsW+WejSPpe8Wu82zzuKGfEL5
CuH7DXU9wEBABoccYQogYHyZuu6KpcdeqvAjM00gS75LA6p5yJW6zC69tHQi30LpAbMtTYhSDXxQ
TH4V0KBWrSMzuCsXhWCs60tmEqISHrG2kWwquJ+o3/qYaBezDIEeiDRW95YOIIkT32JdatePrR+e
VEHazK71pR+s345ueDWh12oWS6uh8H5X7D7pNyEXWMYjj4dubs0nvxdv5NWw8w8+8XcnpxMQ7Sgm
CbqRI857+nrsPe6yD0kVA3pSrw+CW/ZKNkxbetTPwdRqluferqrQBGyc4nFgEMxuomY35DH81qEe
HjU3dkDLNjvq+G4kkcqzHAZF4LDPzV37p0vVWRTJzyyo9BsUD7a5lgeblQhuvzRBLXW6U1zgz/dq
klYigio3Tf1tayztlEXy7FkCB61Zkryr4LqBrsW968zylI+ld6z4WAMbGNahtgeeYCBJd10IwMWL
C/dU4+i4pmfqI55iXBkiPaTA0ffASDzKRvyO3RpPQZdNOj055X3mzLcsC3doAfZGVvG4GkoeuSC5
Hg3HWMyW428ss6RHgTKkpckYlASHFlUs8pChrTi7prfqzS7yC8F9ls76KcndK2lTs+hyX6ZdvF71
omMZknZHkyDgGtbToTFksiYCSClcluWbrk6tTYYxiC1T1cGe7mlYGmmlBUVwU5Ggp0K0LHYEqAmw
Un8oSnOPWErLZWXDotWscdD41laLT2Vu7s0mco+qFpSt0cW8tgYSpTzuKHmzlgLdNLV2FW511hww
also8CiJIGkSmDuwojyCJ1V4b1ZIINREJTRztM46oldk3VfTAQjtvppR1QZJ8Qzg3cUpLNi9i+7o
UzKwQYtuT1MgP+fSC2ggyf0rE5/RylrETBonSZ+gGe8zyEBJlRMBrZKHBVawdiKHHY4LlsUXmh0n
Zbx9Yt/CLHpQfsjE6Yh3zJHX/HrXdCriy+nGD7q0qrVwrJvIkS7uVWiHMz1hu6AB1JMYw2/l8VHP
gvEcmv03gJcVJsczZ+i0Hvr6lpaDfG10SbF2c+4eYbJwPboeuFk7HaeannLeG2NlF+39lNEsWfGX
lbO5lwPFnQlPH5gjrH/Iat/Ffv5m4PWhy5TKV6Mg0Zw1d7qlEFFm/TsKCoURofcxoFwyfs70rxpi
jyzJkOSEVPJ6HAKhTl7ZHRngeaA/zdUI34b45qyc27h0H/rK/W3bFJNw8HO5arlJRBm3zGrMr/s6
f5mNbEOCknsE9ttQ0I1iMS8T+V9HY80tbLTwVk0YnYrgYzLqZ9tLHpom0VS80hmQdGikNnu1G+hl
VCW0lrcmWRVtiK685G704o0kbOE30PaHSYKuJ+gUZnQJLXi+S68PFo69Z83JxuWa65rJUWQuOySY
xjZMfNvudobF7RK0IYjuOX/M5HiHhthu5nnmwx4u9RGARdep14/bNEQ1w7Vx5J6sl4wKw6uVcsuY
GoK0ffKkPT/bUW6A2XlUL6mi4HsUrAu1kFdCTydB9Ld21UxBaHNTmyoHICQaElJdwEOThtEqpji4
r+tHQ9QVaDJ3j2MCKXtk9SkY+jOm8vW0oGlk1z/0kFGPfK/TnQPK/OAlQblC65t2U1TwcFcVsbaq
OsYYNZK6OOipqfc9fkWkoiZiWYYYxjAeP3va/d3kaD9dsHiigOxrHI/cABFj2uC2or5r56r+nCWg
X+0SxyD022dAJmBbYLVhwmWdUJfPXKt/T438zZf609HyS2oCIp5RX3dx8FEkLnEO2Cdj2yw+Ui+4
B4mzyXk7SIifK6uIj4E0H5ulbLYKyj0xli35zodaeZ+enKc1zvXPFAsJb7UADG106CO9v2vjedwF
5siDJCR/W1jVRxfpTyU4CKjL/jCL4o8Lx4PPlZZWSRYwTZR3vOCztfZliwhotjt3WpxslvGehvON
berDNC7CuAgupsW3AOX1PXQ1laNk83ZTbEbbyXK8tSm98HeF4LCv2GCjFsuT44zyQcr4o02icqOp
0rly62za2UpcZLTQVZ0yXMO+BIQRRj+kftqdGKlUCKgRrezyNJl0cdIpi36R9rAfO+Mlzvj9w6p6
V3H2u+WRSsFP+hDzJExrtJ5Qh4fa4iHRc3EZAL6tAMHwdB3INeB/m0DdT/SqOkVDsxtA7o0V4Qtt
WS5zthE0LTE/M7ldRNAND7YJiMhs6ACLu2i6C/GdrpzIqLdmh/NRlc3bQFxjTY8PGg8tsyf6gF7J
Xl9IyuCYwWcDL6y4ZqzdWWDM9mnO9bODn7X2m/Da8kNQQuMboUvo1G5LwRIIA5Yr2U3lg7sbsrRf
RXXyueRcqeak84AzJ8N/SS3PMHINCulZaXJeq3iIsUUulM/ZO4QsmK6hNt5OxCFWzTDdhsp/LjlZ
e77WHVaBbUD0+GpsCe6ZmY8hu5C4F8ppk8eluA1cNJ8GKRjCWPP1/7g7s+TIkfRab0howzw8KiIQ
A4Mzg2QmX2BMDpgBdzgAB7AjrUMbux+qpVZnd0tterv3vpRZlVlmkRGA+z+c850y8581SVcikzd6
cnlszAUy4rCApZ/fbenfZhWceZOJzOgjaalawjeo7malYBhhevEWHUeLOe60Bfw0k/mXP1O+zjIf
dkTyUNXCwgSW565RK4ByAeVHH1kE9q9wh3eWPr9qxkNbMQYQP4tnv5XmbTuExr73CA6ADCTQcrMw
ysDRxqYuoxvBcuKkUUExNsIeMZDI40fTrb+4GMsi9Vj1LWtVp4A70LoofNHw24ZxyZLkpQnG8jQO
Qh/GwKIKq8xYZA7Tc+9FLYO+bvJOsCcCr5Bo1k0WBxj216PKyXgbRue+5OyLo7o+16K4t+bh5PpJ
jf6m0DEx7CjGiDskjoTQKQw/B94K+1ja4ylYpqd5TAmk8sd3IiyLLW3FgA5tLmO3kVdDlN9hlLny
ax5oL1WXphrTbW2JdzaOaFDF/aSaGEwa2zThzjcTeb8bgsWLo8VMZaND3EoVcuaTSpIPOKmrB4P2
J4IxSC8d9rziVBsTkMirtI2CXRUQsGr2KEkGu/+11N5zpzvxVoHzvgzSWw5lSFVRr1KZZFnvQ71f
EE8hzhHWdRCs1y/cZCiovCE9wwOhRHTNEhP7l534e6XY+jYFS81GEQqn5UNmlo9OydplnZr07fzh
eeG0M6Zx2QzogTbTMDNHs3mKHFn9gGzVxQZ2kgnhRVkAgEvSDz+vCXixu7UkLjmXi4nQuSC4R0++
9yWL42AWd//7ecD/W80+2wOHqf1/3+zfz92//1vz7/9Gx/+vffWOm14OX+p3X/1//CV/7vVN9Klw
gv5wwbsIZT07ot3+c7dvWH/CKLLuM2jeiZx0sbr/ZW3h/In/YjInCH3fRr5EE/6f7b79J0SogWu6
AdtNz2fZ8b/QtmId/W1t4TE6CNmw2q7trHpZ9ii/ry1EPQ4FnMvVJWBKJJDRS1Kgj4ftQUiKtjAs
ktlXCkJzcuoEAZS/MkLenxDFjttzB/PnGJg1CS507jvs1mq66nJ8kEHu41hGIr1MfUYwb+gdeyT4
6Ceic90S0CmwMIyRq3dpqN/Cwkruujm/IoHgUmmOJiJYd37JDdzo3t2gmOJdxrqeiuqrlR740MQl
gSU4lWaSEJkBkVWm3Jh4TyeGo+MesieRi1aHZNXB1DjbEVnyqtiB70dRwUJ865jTU5Qh+HASgCjh
QsGRRRi5x4qtqe2XPxoneLOAjPspTvs6wDLShHTAVUqpR5dHXlkoCcCjsNuaNSMGd06qXbOoV5IP
WizB+qr3O+6jtHonoVdsVEfLQo2lrkYtwo2JfRosH9NekrOjmGkdw4Is37GfwWhfI9yQ4/ii0Dpu
K7AvO5Re30WBsTHTy+Nim8+Ok/vbIqieLV2ehh4J25hbLxgWXzKX+jnR7RFFqtwORnvTW+kTJJiH
drXIisIQXPnWg2ZrQBqdT7wHY2+PTpyGkRQ/ZV4GAhr3huxPIiFynqXDspO+ezU2NYKrkEiK5WLX
S0DkW3kJCnYaJGS0u6bT413VL9MhESjwvGydd0z0ePW0Lq6BQ4+sOpivJzCvBhA3Zv86WrbeJ0iK
7hw+oU1mJuE+SBos+0RoDoPdYAXyCd/zRbmdWCcEVNn7yfFuzUKZfOuRYspksERK26eMBDhrGsdD
nVThVq3c8WmKvqIgyWjwcmpFEVm72cCuLkAARTZrBDXGTiIvQTU9FSGulWQdLg1imwR2jCz8FCZ+
vq0iNNNTu5uS+VWjN3Ss8YUx1GteaIq6ARBnkRpsLcybQf4hq8LvBOKPJPCB5TfigLtAVeFOCT7C
qiegDAkHusdrDbXdzmsiGRLvJ4irg9WgHqyHddvhfTH8OgWOjYtwhQ66GAfnyj/OncaSlZRYXN35
tBTBl5uOPxKVlHFbtjeMwMlU6vM7kvP6LYBCVvulPhIcfamHhHvaQRrZ8Oi0DU5Q4j6aXZmx65sK
Fgiid6gKknPVyy+pu3E3GaPcJq4PaHbU6hEZFGLSBcClBGOaNOF97ubBat/wd8bq0mMhcrGMPCWC
3rv0Fegzo2IHQroU8NhVXqgq3L+mYV9b0nlECEmybrsCfkZ0kUJ+GoZ0tiXAg8OkVdw5HaGnkLFU
QepgyB9PIXDAWDplTEW3RYvCM2iaPUr25yqdH+Zk+pBGeMTsckCpXmxM6xTNFeOB6lQCq9kgaZw3
1jIecSnH5pBQqDg0uKLIMc0TpnSLZeoGvcyJUSH0O1poudwEwCOzLqIZmugr/oBHZ/1FDr13mDvA
VYs28c2Yxryj+L/OUhyqgBpxqssMFchISx5l+OZMaXdXvpGdKSPnjfTanA4wU3svNW47p3D3Hems
QL81NdfI0eo45E5KhlGWge61s167QtFwRdGL5oz2k4ERDYU3Gir96vXDizMBlYuSZo9F6kDSK+Jp
nzVeaKb7ZXYPCCieO3QkoiKakYXbQ2XxE7B6vJO9/VgE+soaLcQ9TnffY5a3yE5EPds/K3+NRLEZ
pNZDX8S1HVAjReMtbGJoXwNFRdO/9IsnWGP6tMtdw0ovfQf6ha2RvJhrqyDzsvabz9KbXmWP6TLo
1AldB2az0ryuIqn2sk4YBlXkqQqCtAvPQ82bkoBBUt4TmxG5Zf2fkYPnnK1WI2ItDHvvtsGzatxd
BtehInTsqcxKGhbpdXHhinsnoDn30+ChnaTYLRaMUh3Ab+tCBtGM3w/NiMtsGdMVZ43J10P3tA+U
aRLpXp5LxUZ8NHBmQ5Pg1wV8FwFJAGhPWglZzFg964TXBX1Tuh5/VSuJuNfTblKEibMfqiwCU8t5
XwNX5mUBEuFPyFKbMPjpKv2ShctHL/C6ZZ3gYonYuLmaDWbqj69+ife1102LUZwXrSqQVXMJNimU
3WptJ2wIzxtf1Ro4OL40vH7jsR4CvQMRfOs46ZucnXt2tMkOqeePnPoa0Kt16SX5NKlUl8jwok1D
J4V1lgDigToQKfQ35giBDTa5aX2CoTIiw4LF/azm5arMSxNnQU2mVQnjF5DfiCnOCfFFwp1g3slh
qn2UfxFaehPGyC6xUfLbq1xthBkBRcRHrqiCV7frkIOaqEFleHZ7QM3QkXeQ57J9FYzhtSlgB4cR
FGjLMGtudbiu71HJTC3w16gcQ9w6ypnOSb84z0yrjb1DH3didIqytpA/o6T8yrLope8AQowLs7OU
+FL8ldeGvXaION1P4bjmCY9EoQxJfYxmrKcY6MPYqsQHp/+hcLz5OvTSD370W9Of7i3V/QjzvjqF
9DhLZTTXYxt9QH8n4DG9RSsI+zyY8Nfl869iCeB+D625n5tOnQnuLO6Hge268Ig+lYudIYjKY1Yv
eIxxAdVifup9kgOQTnXbLGSz0oXFl1csMaKkH7opr5kRYQMZWX6ayw5kos/znYG6iu7U2J8cqTgh
hmNbdm9LWf5cOs95maPkfjQLsfPyChEcIkDCko5D15TbXKX3yvJO/Dx7MHrH3CBHrIg4Q+14FG3s
pxkiLCtB4j/xDFsAHLrauviFDzXHNhjN+CccjM2WeJkvr7btHRj7ilkFo9lBDVj3KZeypa7iZGTa
GQC8GxYAhM5wVnNqkxOG+LTnwVApqwREU9kGJv0NTs0nEMPmcYInsKtT9LwqK/OTP7F1z9uCx7Sk
TDK5jzaL5eq9pcp7NyKrwehSdKE974xH8hFwcQeVBt1zT6gH9R6Go8kcfmSL8eL6+OVri852ToLr
fl02d1r/hNESIWNOL3NETgugjhXcp5nlrBGxnjODHSzOfaW9fefQ1hISdskV8As4A6y4vfnOY/a5
w8YFFIqekT2t9HaFWYHyV3l4YITSbV1CS0/9Utq4eSXbBK1dc5etbybd+VGJ+aEGwh+jpTS3gaOY
oSCM207TjOHWWMlL0OSxQAZxPpZ61zfwT6SLVrTqjWetrXw3jC7+0AwVTVmB4Qh0Mu1UtLKH2Ewd
Z3YeHg//rllV30VBZWA7ZLY6IHA2bS+ivct2edqUuTNsFGTtV952strt2fLevTz9icFW7AoHnR/R
bTgUluBhXghmRWr3K7C7z2VW2GvhOByEgeslrQhTd8GaoMFg3oaC3T0MRnJMrGgfOOADKDjjrAyb
XcNGEeVtTVwEnGKKJp9XT0DrGAMT3VF4S+vQ7rmfo730BIUpDL4Tb04NRmLh6q5GWCz0IrtRRT+m
1UftGykFR+F/tJIOfOzbcDvN6c9W6Bp3XHGLPpS8shk0Su7pfV9lFP6mbLfdkHk8NO07Ui0ZJ7X/
OBF9sDdCg7lZezvZwtn0EzNjs/KxPImZoBZHZteM/mr2os5Vh4gGHUVxaBdiHKpFe0dXjTbJD34f
F1D59ulIvrQLmn4XdO4ZMOCvssjC2NfjTS1FDdArzR561MAbJ1XQU5kcAkmVRLeGYo7XZy6XBNdr
pyGjtgoIve4MhpR0RDvJB80EL7/pZiHwy8xgyzBWj52XH9hmHJloWFvPE8dgHO6IqrsMNVuzssgH
iuxuAqHigVxtqeAUIQ6rwKcquI9GI/tA7sqLkiAB8kcgAI4TURIyjdu2UCpigZvyqXUz53ro/Fg1
4VG2rCtq5cZWqBxwUhAPNP5za/Gf/Do9Qv3VWzfkOy6RT22bjhFQPSD66ICaJ4bo4gDH2b+QREE+
0ghjqucxEj3MU+mo9pBYmlFtbd1wmf+ycnyYJlBB8tn5NDCDbrgUntoavJDkMbBC9wU5FbmUnXmk
AEyZfKZEVwTJVZ2k32pN0rR9PqcgnNbGCLJsArZlZ7f6Hs1sFpeK1LzUHIlRMbtp8y+Z0MPC+oWF
BHmoR99dBk6MEJ0HznWqN+dzcLF3jdb4bCzDVbte5VxdWJXs9K1PUG3kUXBWS3I9DME5adiFJt7q
k8SiBv41Xjx724ZgVYOKpfRci3c7a2QsqvlA8tl9GbI7HKvonfxc/D8T33QfXCeheuLhvSXIV6KL
o3gKiPshEiC4c7vluxicD5Iqk+3/dzOev57OeCgnUGm6ke/ZlmUyScfJ+9+Pe5iUjl9V9WX8qxzy
/j3/XZ36D/+yvyhVGdmgGOM98Ezc7kyV/mvogwbeiiKmN1h9PZfJzn9qVYM/WcxDVpWHh2YVBchv
Q5/Isq2AgIzIg5cd/m+GPugvfx/6rB+Da9E2esBwkIx4SFD+2tDcNHoERc4aqBIYQSeCbg1kEgfI
Ga96ju4mJQnMmKyfPYzynWOH+zxjzdrKd0oA0uIbCT6eNjSlCC7W6aE3DEYscZaSUaCW9ZBX5e2C
m/pqbqI9aXAQ9DK2+nrGvErXsiI9qC0jXJs7TxxGtpW8hvOObXiyxZa4tXrX2iYCaR73FDwZhDNb
xi/ZpgBN9zo02ExrmOCWyQpu9ECiQEwgWqg6iJwoZod4PV4lWomUmm7onD2m1ZxIzZqt5x8Hp8Fh
5FodXgWU2/Yq98ozbq96sgBsTTc5nkG2cRMbJgnZSOoh2oQ6CxBAEKlSF2ejXCz8pM0PrFI30oy2
o1TPkZ2U+1UijMoE2T/rU4s5tDNSGQ2ML/447yVVTF86IPtM2GQl8RmkI5qxOTone4bFmvryYjrd
d7n+2k5ElSrGo5OK76D85eI4iik1QdhkT2Wtad0t8s40o7mOL8HJmU+NmEubZHoVIwjgUT5ZE/KA
0UpmYmcYWgTJhGS4al+zokfE9Jd34x/Z5P/+mVrN+cwtHfzyq+f+t2eqr/yqGRX2Gcvi9DTz9CFQ
7JUKSEtssUnvoGmzQ6SHwnn6n//Plvm7Qf/v3kRrHXL+FeJ+sSdpFKuLhpBYejZqJx2Ul8bsvE1I
UF80sFfP1JFRDXpUU4BLM3BIBp04ZRZNsr9Y9Ytrd2qDwwyLJYz/bevw1yW2/VoA5rTICttIiwTN
maU/Cx7Cu4BHJ1uPyT/Fk97BBX0IA/xmAF1GWkr7B5oA4MLGve214yazoLC3MwaoJS1gfXB5yIIt
heq8dT6KBKQgDgupB4wap3gyiQmPgTVGe7KiT+gx8V2hwYx6qo7RMh4rYcvj4FO2zCVq5NwfSHDx
3rSPiSftqRWVIYI9MsW3dBjqQ1gD3ySsg6TZePFXU4S/QLBDiesjIdku/fIuc+PnKjyoZ2qlOrXf
2zAQu7GMWdrrzThjItXtqTXwMnZj+gjlU+6R8X6Izg1PS5jBVfHN7TImxk4VPi/dsSrCIh7E6JP5
tGybwDj1RP0dgtHsEL5DYJYpFt8E+bN0oHT6hUV/5NDEpjMLErK7zCp6CeR8mMRi7vzIYLdkWC8T
c5XDP3l+1uPuvxixf358fJR4zNpRbWMl+P3xSUri/PS0zuOGCkDdS9hODwHy0T5hg+Iu2GpC2kL0
/TAY+2NBWYetNAW/yUZlyzKznIhw+Sc/08qU+P1n4mxmNeASchPabrQ+8n/1SAdgzmEus8UG4rDx
Erm27VZsF1F5sDlDYKgc/UxchgqxnaPQW6MiYd3rMs2OpvaebeHG6sHeFks3XRuoRxKySMiI+yc/
50rx/bufE824E9gYLwhL/ZscBG/xapA3ENXqoX0onDgrKvyvsnpwuhDJDnQoCO/9qN8Lx8QhVFk8
fdbYIdZSdxPibp2Wj1qIIwmThDFb/icu/Tvh5/RtC/YlDi4MZ3Hf+S//8wf8N36N9UuH02JaeGAx
jqxLlt8/YNZgfl+vznBWbIcQuQae66ObTPN1NFH+4ss68GIY1+2zokY7YqZPdwPWRk4TFoZM59NY
LgS3iqzymVTNFzkV6NnIeNsR35utrQmwrzsoAuW5s3xs6S73jY962ZX8S2FOZ1jYT2nHXpKartiN
tZPFfuX/k28I/8k/3PFQ9LGMcjk8rb95llwhwUUZjBUs8/+inLNm7L4agXI00P+Rc4afKvY7zagq
nEvcZJ25Zdsyu3j3zGS+DZNyWyyWHWeeeylZlO+CCSNvb1xElxMwxZ1t0rrAzlLDHpXLA8/rLjG9
ryVkqbPml8zzFBzHvv4GI3yYwdpn0Mk8jbZsaES0yevgp1MON2Rxz91zSU56Ozn7cKZ2cJNuX9i4
xkNS2mtE9I13NnFOAj6e003eFJ8LskJbPg9rqM0s8IPaE1pwQYYZ/KL02I/+xavyw1Qh+5I+LmF0
IdhT2+g5GjnahRVs05KKQ/XtfRmkLTZetTKrrLchaM8ygBOga+OFrKwK58I76SZ7N+Vjqm3M2qkC
/FsWzT61kbOQTvg1dd4lsD1EBfU6t20dlgwhZskiAjxd2bEO5YiZdwR4S/CeLtsP7ox31U73YsGJ
MCrvApH5EbS4d8165mIWxNjU6n7WPOVup5+DNuPaymwGfaE6moSmXsG/lnhc+L3zXVjpY4W4RMHz
xJ/B2Muqdh6hU05v7G3lM+3pf4JgCI5WelihJqsg9Dmr8HpTZByZ0FYHshOAIJtXsLqYfM9x2tU/
mowBVO67X3VrvUgYXemBmWXA4Md8YHZ0GgRTKpkwPyq1uyVVAjnBkNCDzk+FsnrIG+Wlzj0MF6P1
liCb9MiiPvYBcOCieIF+oYDIovCsS6j8TSpuimxQjNzyU0dxq7saFIiAZmBLvvc2X7kw07s9Op+M
k4Y5vPOr4uOPjdQfbAGaSJvr9KHF4pP21QdlEfkOpZTMFKyTZ35S9fLXzLq6tcVz6+T7ftB3QrTf
le72WSpJgMsyLqPoVzFFNzAjf9XGt+0a/Ch9/dENphcH3jjD5/PfR+nAbQGCTjZmeeFBTjH5bHI7
VZyl5hzXpkChdEBe+lq5fgycNVbWfLSn8ZY3BdKIweY0928lzJqNjzK47D3SgPzhbh6nGWFifqtt
5wW2PgMHV5D6Gkrm3AZlJzPXzZTqn65bf1hRT2CWrhFKAkxXJruoblVtKI78vSaKq1JPzpy6t7S/
e/zr7LVyvCKhxBA7hgIdz4fb818r9VBG8rsfnR/4s2/KjrfATt5b62R1DGinazsxAGwD++Y0bt6E
zvI1+Ws+aSBgMsm4IF083Im7QKUsfHVlNOkZfdBTEzIxTJbrtu+aO98DpuBQqgRQyNFv4neBJ3Cj
scFudbW8YyDa9+vua5l+9OttMYWf2nGvJBhRADvo0wU0czMJjh6hy8zsqPZkEV5QYWgiQtXdmE6X
VCYVOWmfIaRMs30C/cP3OtUfuYMQMajTRwMq5+Q4X80836KdOSpnfjYRw7JRw869siX9LN8SlfVa
u+U+uVETex10dDVTC961pTyyRX5yq4mcphvDSUsyLl32e14SXQmOApYK7pXPvjDtfRjlSxdiKCT1
arxpNdJj8FsMfIgr1+1HVfqXtElu6sX9SiXa7W5orgoXGxv7nN1Qj7fzPB6TIerZmJtfQFZLdu7g
JoYxgojX3bjYh5ifMaxuo6MtAbMrM4mVGA75zIHp2rjU3e4lYcTPTFuwPy+Da1WDrPc1ez/YgxYT
uT3xhyn5aAOVQv3Dnfxr3+BPl3l0Y+fiRVf5EYE6up7SOpA3/OYWMy5BnC2h+VY5gR+PVJ08NwjB
KPaPlv9j6YuftuW+uUb4mafyOiHWOc2D62IlEbBfcx1Ucf3A5G3pjk2ITIZuleykJfTXJyHGHOYc
mIluQaQeBwW3mJkmNs9hBiGlqxMjQRRwUlyHEcS5GrUBOjOuAgWNVvGaPSrL17Gt5/7Y+quKkMme
F6JAajMurVIMTDxr9jsIGe81mP8ypYyOkK/quPOd92qdV8qVoUeEG+qA4B6PNH2OAgQ7tShXje5u
yUh/ZM1cXemabAKfmSobbhTxcp6Ii1Rsu4opQNgxdg9lGsTuRKsGN/XTZjF7amvN2IsRV2gGRASo
W0foNT+5mK4+DTHDRanqJ2HgeTNJDt64Cg99GVyaIT2IUEJubRTwCu9HQVhgifyapV3C2jDCPC2R
d5fFUQ5MF/Nn6SNsUDfd6O/Tkh+cGa1uUgvrHbeYTyCUJVa6y/Samgz7ypaY1/6Xyjl2EpTz2yXI
7kJlsFOzJlYlMwhfJCZb3+Dd1X0InIwNrwqbj9kILkH2sYy8SMLjXrak91k0st0LDSeNM2vQ9kvi
BZdMN3gIUOeZDMN1J98Zqq8es4dSpq+F9B7h/vcnRIsgRo2EQBFslkrdQHK+DC7IyMJNXvTQfkQR
cwMyY+j10CEuZJNbRVftkPrskgbzyGwM0cHV/CbQLhh6J/qltZA9rKcGUmiCneHKENwl2IjIT1n5
xMTN7QfVhglebXo2eiRcWfZelQmboiG8NgQcmJXEabhvROCiBR2IATDbV1JUD92UnzzZpFs/oGjg
PShifwgwAcwITuxvozaYy6yf6NiQQ8hApgHqj+dDiXhs5cGxidZL5aObRTKe/fwzBI+xBTvfI/mG
MDJ/CUm8a1VPlyh47IfpzIN82/Zs5MfMePFSNDgD1GQueIOMSg1RvMAcGMnuEWH/tLG4VTaOSRlh
PqQG7OTA76eNE2Z3OvKv6zbcl/UY1+QC8iHwZKQlfwhCyEPoIsms2J4pA4w9ZUNjEF7OaGKL7GBb
V2DBU30e8vAewjqWPxjFaVqdxtWm4bjlxWrd84IhZONEeR7LGSiqxLPL7urbncxbug+YTMbU70qZ
3dXtAmYNtmQPy3S+Z1JzVUEY1U9DXfT4uZFV5ysgenSfWmIx5r7c02aRXLuefJCk72bC6HcgX248
yqBmdBigUfVCv/Pfaht9Ki6JAFWMq2OCRXmkSg+TngvQao1XjlIskWjetUXpB2hs7xPrsXG99sNj
wh37s7gADd9YLle7aXpnd9UNeE12bsaFfKMcQ3L3MnHk7boQYrlTqkNPFNoSVSiAQ+tHbhoRcyZj
J8KsvW0cNJUZMlGWuxSVkfUNMPZN+Tw9KNjTfdqpe+lzDul6fpaNdRfW87vkBFpK2DdBSVZtPf7g
ArtJbffcEmO253krYZWxxR2eWumc7ax69KX9mpTzvKncF29C6oXeWe5d5uT50PE450ONz/gwzSOY
/1Zeu0N5kVneHtaQkrBLcsaAnLy93UwHaVh3OERepcyQUeH1iU1BFR0K723QN+s7aZt8neWif5iV
QJwvYqrPN3bTTzLJP6fQwen+4UFWcQYik+qHCKXkAFBthtYGpWqjI+nGJcioA0IyPzoILnswUKk8
tOwh7aRG3wUv4ljRQm4Y5mF5pyydsNdHALpCGd3kXX5sJQWWXHikK55knWhiCOBl2f51MWEpNogU
nvlE0PPAgRPpG7SZs9uQ1xb+Cgs9nm0Ag4Xm9UCeEOwXQplNwyRTxl+30Z2I82kvc+QyY6eOlR+e
CC55lDUliMpXFVbOtayim7rQt9bQ3ZjSf4yM4N4Hpw5cBDoi2CbXCfc+sdUi638FTpHtWsKSPWj4
IZvHjVFi8oW+gNZjTs9tz+/IjPanVTGbCTVzMfIFSDZZM5LhpvhWeE9ZDjbGIO4hwMq+wfZzHbj9
W1N4U2zn1jEN+iwmdoLvOL0SIviawMKVRvQivd6GD6cpx1K5i1q1R8P4QkrObsrvjKoNYt/kqLau
bFdct4p7sx1gc+cCUqWqzjaxHVETEyFHYTh5T2G9+Ptodr7EJ84jpn0S9o5n2wMjMCx+xQhoe6E/
TyLnS3cdXP4IZ7WHmdZUHPmwKd3ybmVtKitH9j3lCs0juiCyrb2tVAYbOIZiLRnzoG69NcU1Duv8
jpOTMz1prxOfsBQqe8bZLMxzzBY2/OklAIqHZmrvtR7PVC33UjL0Yo8rePajz9lk7iMVL3saIuRK
uX4Hvx/2YFIhxa9Jx4E/vbt4ttHYwXkyo8o7ckB4sI7ZAvLm17L4bA1WdmGfvho5e7HBTzito+cU
+dRd8uUO5nBVF2RI+2suudUrSAdIe0S+pmzXKdqctOMTKB7TtAx2jsq/B9YJmy5Lb52B0qBaZeBR
UD1h4HG7ucJ/jRmibyYPTg/pw02K2Cm8X0Kd7AribUIYU+TqwUghvvVYSGqfyJgJunkYRr6A2vf4
R49Ueq6f0joFLARrcpOk9WPVks3X6OYSFhP6peHiLFxi0cAV45gjdyNxE7u2G5Cz1Fa7q5J5U9jt
fvSYyIKpOwDki8NeWjvq+mLHppliQm9qjwsztScab5t0eS3N/QMzP0WuSB8Crr6yyEdjJcpRUQ6I
Cc1ixutV3LHzZDlBNYpLhIG/g2wqag5q1g8qMQeKIfaXDAvYiL7ZeaE4zqsPo5IPKANghjer14G+
IQ2R67DwRuWZcqTNYU96RyfH3WwW76rDWBX2NIGMnn/Zi1kc1qPErbO3FEWQblz86t6jMQw/tEWB
in1kH6za+dyixszULdtiecxNcZrJU7YN1uQdnj+272ZLbvF6NYVk90Z1eyMG7fPF1z+HqcR8mJpX
qbC+cTvwuiORy5hQAbRznxJqNVKoIRlKfvU2816BZNZQOTY9pOZTp1jB2tPzFDYvQfeNR+GRPD7m
goHZb7RdPaSR+2g0/M5ME1lg45odq/EtQriLq0sjzJMd0RRLxg/6lNPSX/9hPdwyjrhZ7oshSY7d
thklW4Q/VJDllcC0xfa95FcJ753GeFnc+9RGs9YWc0e8XNJv3cI6kM5dbDqz+3BYJ1mZZMvspuQp
LPQu6a+WefB2ToNiSz9ApCY+MYzRh4AN946IVAfrE1kMuEpfHOk2sSPKMMYYjfmELhfY18tCiJe3
BvYwx8YPrK54DuaTvYA09RqkGzUaRF01rER6zqMgRbI355gr+p2kqzcysowcVxuoYbNkW9bFL7Q/
aLlS6FuqGwOIYgQ4ZE6gGYTftIFs7xCtAHkl42g/M0bCuatulT9+JxrLkm2Fd4mTPONPeLPJPojb
7pntCFdtFnzxPd1iXy2ODI6m7SmEpBjP0fiUBP7FBsMHKCI68G4U88/OS16CIKuP2eTlhAICVfC6
MbvqM+vSWuG56waQtgV3eOpa32bAlMplFsBvstU5zXut4ZaZg42kQ5wrKjivSF6bNeo6YS/nRvRz
UKOYdgXiSNfTbkadQlTr12ANEq83Np1njJeYW6ayYLRfJ07UnPthQUaBl4zVB8JFIznns/nVRoAk
isn5LuA60vGGP72pIcOWXiroNBrZacbc7elvAlOQyiWSG9lsTkkk6n1l77qIUR/2ks7MxkNOFLjM
zrINsthZj5GGPkNLRMBiQfGeNWAMTRS/IcpaaqLZ2IbJbO6r2jgh1IFoInR/W3pBTePzIFreML0c
omX8VTayv2qCqcaPFP3KEGNPXsvTNQbnojFJDIiqFoFmgSal8mCf4zfm9zcZRDiEWEPo2WVkD8QG
fcieBOzvNinumG7dVHnwi9BW1XI3qDFJdzZ2PSSj1C4pn29azTXLuJPVNtPW8AGBkdnLxYJRDkYF
FFSk7CdUEa+wlzkYW1/io3GNM30UGOYo3KVCnAlvCU5Ar5BqjcCcG1jRC8H3G9UWFscrSSxWVv8E
5Fpvyc0j/qn3Ph3BsrKZ5CNJbvNucLy3dqKZ135+VeXztgf5cVA6fc05bLZoJXHNI+miM0WhlLXV
nVAyuUohTSKnDD7p46m1BOiAVPf9UVYIzAJL4Vs37ppuvAYjdN1YaE6q7HE227MPinZTh5liEkGE
xYTGJ392E+/RRX5NihndUDq/piJ56zU6Y59oCpbamzSXaFjXulbRkGGtg/dhUgX0nOKxMJO7ZZq2
ePDDTVI7rwgVxVaV8zuH+E5O8qCCsNhh3HzDdz1u3a54771uG5XKuqnMVULPuLb5P5ydV2/j3HqF
/0pwrsMTkps1wAkQieqybMnjekN4XNjb3uy/Pg/nIAgSBEGSm8E33zRZFndZ71rP0gAg9USaoxml
Y7Ac/O6igMoY9Z/ILlyPw+47Qw4tFAIGkxG82WxSOKY2jKHttQsUD9GTip2Ih3+xdWsWU8FYv/EU
Y22TA39gyk9O3OHKsjF7s1FLfXhmoT38uW9A7qRJnXfXNqIeDyjOxwnamfIfsoKDXm5z802d5o0y
2nutsH4yhRa1TLMzi1t/Iv70CU88Q5xfoXLB6Rz3fYrA1xXeL30BWU8uL2IguNi7RLI0rz+Yo7lG
cDhHiviy5AO07iP5NSm+BN5ztN+RjcONp4OQxscwcvKelL2lBP5Yp/KCugi8BVyozpFxRUsNWViN
myrdni0ye7HSjCjZUVgL+rZdPt25/e5FALOiirlSwydBelh4HLC4Rpl2K9uM7KVnxl5Rf7r3TbyR
OobndWLKR8Ts31ZfPxSR8+74zq+q8rlaniRC7cpq+eCA/Lxh4MHTJXFzKpumwJIi9zjyr8lU+QeL
KUVjZXeDa/MmzGzjoabvs4izY7hoEBqgRH4g7k31JJik2nyHBNEcvXL+DpvwW29iB8GDNwWbxsrP
rKcEEBjRNdZCHMfDKtZeES2pjxPTrdXzl6gL3zy9sFa0mTFKsrhlYhjiOzoUdO3eWUYIoRv1sNO4
ZtJweKdH+9lCc4k1w1lrjdFv59SB99fzqTP1+V4HHLjR4i2ryfKcUAdr6P26nEro2SQJNC1Gs8T3
OAz4NgYvpV+oc9j7kX5V/K3FgcmcIuotTik/HWc11sSr0wJaZ42HjoZnPI/Vk7Al6ZhmCxmI86/z
pSXsS6rVt8ms/ahu1gJqmP21m6LDMFFgDMTB0HUjGN9VA4GfZ8/TFrKOCE9AFGDJdtRAGN3QHcdw
oCasu9e9Rp5NOuucXJ4lB5q5ATLUlKUd4Dtcc3lepEvCAxOwEd4v3uZowN0n7PgyS8nAwaPNE0Zw
4MV8u3oinWX5OxpLnZ6h+K1qRj0w41hho2mO/Wy4K0NFAHwdYBfSHOItDlDO6VjOWBRgK5GvcZsz
VQTkD/IKDRX2g+/3Pw3p3CU+ciBy+VBlGEgshl/ULRWkBtVSpdNxbdDd4Qv7532qsV0WYWKRIbk2
Cxw/BOVE+krdBhMSrtnzddSddrBF/ThAY+BbRvevaaAhTS0jlYw7WyTzjR/HD8JLnJ1nFMEgcc8I
u5yOJkcE/G7I8boqpoOjnytRvLhtF2791Aw3xAMIHiZPGGCZN+fHKg1FoEoEdm9Qa4t6nUCvGNkZ
kAY407cn2Xj2feVHJI1NPVAFRvh25MBV+xmGHmZv6miq9rEzIqIHEbefmYAO2UystPMiR5lo046/
VtHempe3pYm+3NgG5Aq0gy+8SZ2L7kdpYKV2HjDt+EAsnx/sZd0fi03Dmqx0AfMyEWzZVXIsyvFJ
FfWxnU+a4X52zXKP6+13p20rJPMM8C1ArapJW5BVINEzIBhTOl9n6X85LmK6L4XaGjkFIxpPHI+a
X3JkSSYWzsTie1bYIL9pOGBhwA9Dm7ZJBgR3SZMUCUfgb0JHNxbLwNPY9oSQ5T6W814jCFK33g+o
qPDawKLmrPrbwJm47RukEbdHM65mpjuNH9E2l5DJAATS4xP1913VPTppNwVWbZ9twa0pEhi9Iz3d
k32gxWSqbI5iz45Na5GYMWWVer5uoCyyKMXcTUFwkgUtA0V+edKpleANBH6+VGnuZc7TlcYnXEVq
Yh13p/kycX1S4UDXQ7Ucs5MB5G+O61QMw+fcuGBHvDFdN/Zj2+3SLH+kHYBrejvkt1hxBqvrnUwK
ooQmoRsWYxrTmMjVjM7C8PZHN5duJvepSQUUHZfMOuRLYSbhOU/4QtIBDHMxKrVjtBlpzx6C3mNc
sfLr9vyRhtZackMxPO0m0fNQjCzznPmdta4sKGlJ0j+mBo6FPKdRr0p0SuIYyHlKxruQoQs4FmzP
het2gYldc9czFwNoyqdz6jH/kDqKMLxZO+SPjekCNKRAgAvy1kHsZOVnCKD5KaqSkwehxZTE9dBH
ysrZVkJj4mnuYmIeqyHx6JEYil+lDaClqpwnU1n2vTTWYGYNTlqPhiVeXY1nMfdGFpUGnSInXokG
asUFNPFlctZp8aXAVkQqLBp3VuedeHVXGix3utPkG69Pm0OYl3tLQyDRibJvLTLEOGGXeFIGfQYJ
s60N/CxZ0+9EIj+kS7Po0H1mMe5dgE3xaohDY9WMFWdJqjPUYN9YZRA8l8O5h9jNMdB+MF0GhGb8
heuOpCUQKGlka8k33w2p8AvTeectkAIs00caD1/qql/T6bc1XLY3XXvMmmzaJ3jpPLNn/dSfRaUX
BGAYutN11C0QJCJbA2OZGegPsGtaRIM+z+xjOsN4q6b2O6OOmsO4mVN9Sp+bk30MSUusMEOp6obx
mjJnoJh3ucSGfXuuZoTSyK7OvoEIxvu0HjB28DVmNmDoClXHmXEpgiZ3yxz6kub9Ggr2u6hM73Lb
nVjv7exol9UzTeFn6J0m2VHGajLyJlx8bBnZTDC/Lopt7TpIcPTIElFadwO27wRGB4XlM9nN0AvY
s/aRr1vbypoEYj4qSO8nMEFAZXMrYp7IbXLHddZ9UGcuX9YqIUi2Jp313rQVeFAdVKBIPjMj1feY
rYJQmqx0aQxKzqMpdfKHm2qtm5134ugO2pfZsFIQHkJoAeJRWgad0lXMWRfAUOgA8+00WktK5iZ3
FFyJGk3VRG3UI4ST9sHxfBMnyWO3DYkUcwJidagqpt9e+eYNiVqb7niY4pY7NFUVMS6zauI0k6Wc
KmKZ/srziuXJqCmqIv5aUWG+GlqOZqZfZByYJrFzRLYrSIZkHlhuPKUry20xZ5UfXk0Ej96M9aii
tdeif0BEMYwiZZcCeDxj/4xvRvNZo8NehkJ9/DkOduA5dn2xw1RGk/zShwDK40CF7dnkmvpeeSQ9
G/vk6VjpKmB/ncjQYBNWi+nLFHwUWjHtGoUxiGzyxpnHHJkWoriUDK+oYF3hJuW5IikLR2Ra28zJ
aXTb0oHAPla1jyCQx7V00Aya0oWAYNRHyrmfTSgPq9L2NK63aJFFzZl/5JoTioZnieiDi4uEajPg
xGHIrWqhnYUmpPfSYkTS4mCJ0C+RAxcno3V1+coIwnFOnyWDWj5UF8AvyaHFbBiUlOpyekQqLXJ7
1Unkywap6jR4JcEp2un6HCxnuzgLG+NE30SU5d2JZqADaIlfgBv0jRIk6Oz6TNXYMVfQgmyNN67v
4gGZbUVYjixvxVM5JZ+YA540gAa82R1li4tRJOKsyXx32hvKJyE9mswwFluNiZ8i09iiJQpQyZZz
GrvirDEbIQ4LNUKKA8f6vdPGTD1kBSAChGJk8LmLBv1nSjjqzLUMjKUfbZD+XTYgd49ee1+W1brQ
oi976XEgzUVtgcZgmsR6d6UOmEJt43cEOiiKxyculks5bn0HJHMtaBa8U2heoxcx3ANcWtB4rNOa
LMEX+QPn0aQTD4Jw6q6mvkKG9YOVD8l6ZO/gWhOF9Oeil1vcDdOs2A/DLqpl85gsPptc+hwv451O
CdLdbEPB9b5RGTal7Tw1EQ5ON9W5ruPYXIa2LY3yfjqVACwlNmWbmJzjzltJR8WKSc5dmAAb9U07
XVsElAsQvRvaQ9OVGdU2Kg7Z6qTl29R+iqF4rRkksjoZ0CqTISet1v9kdr4tawGAnhJwR7E6KQld
KqST0Ksl3y9CC4PNiQNz9icoLDKOTvcbd2jP/au8FG4LIJ2PRjTn9xmmo61lZmDFLewIWoNrprTn
IxpFt0GwIEk6zB+9U8/stuwq40yovC37W2LHnLNTn/gEhVJKfDt/qug9Uh1j0XHfEOLdSXgumGS8
TjRmRk330xEN32rpzLWreqyWmb2m2mbto0W6prHXkJFU1A8Xi1Y9PedbIXvObhK3BbvNzZyz30PE
5ULaOcMnq3oG1XtwInVnjq0icsG8Tl2tut92I9i6Pv+MCgaFUtd/QEJxip7p+AQxFLEGcKWxjezm
kNjaE4fF6wyHE7KA+dQCpqGS9KWZ3oc2fFUeSmlhxsckmuHjL0MpHMAXN4Y1ojMDhC+joB4yBSVT
VcfRMZ/EvhbOHYeQGKnU+TYnpIMQ79FINPCCxrOqbdbNiL6mNVKTj59oOX+TivYKLLgERtpAkwiH
M98ccHMkHlVfHMoGnBfJskSONe4AhJJWjNE6Xyxkut+8mRMcLKuLau5qHK+RjTGZ6OxVM/K3iRa2
WvcmwyCjtfdz3iXr3mX8xbJK3237u8ndX63XPZZm+BxH4oXe7GTGPa36XD96jfMlZ93e8pnlmujS
laCn+q03CMBlZfETutDoB2NtZly8IgqGVhynuagZF/oz1C6ugUe1kbUrF8OKHUo0b1WdRvvi6+9i
lO8JisFKH8Jnjiq/R/QQ/MzjeaqKN9zvX6Oe/h6c9j2foTDMCoOHpfiU+T6KBrtUuJzaDIFSUNOI
tMlsTwY6NUkpPKk84kCJ+7PdMhyCS6yKz4kcEDk/dTREHtCF05+GuaOzRsVvXtIZRzllzY6F308Q
cQfRHyYD+4VnoFk66n5pLK+Zv4KXpsIUTz5hjWBC8D2SKnl1Cu9DkcBcZ7J5sor25Mh5Fw3ZV4yw
F5CpD2rTRpAN9Z2jLUYUxt+x3c9kGrAl44TvGY5W4zrRCNaW7FC2b4idre3snHGEyPBDiHH8zElM
cdrCYp10SOOzZrCV+cYWgfnqK6Ifkr1+bepIkU3YHRuNU0fqLSEwp8Du0Gorv9G/zVf8Ygulu5vh
2aEGjJA4S9++pwOCsV/NKxrNpcVM56Pg66eq6OQazwsJsiq6WQPrhl0pYzNHd5zhCPsP7NYlhXUD
7208GEhBZbLT0006w05sMpOtxzR2WjSqO5Et6mjnP+DJFuvXIcOUxG/CjWCxn3RjHO6y5MltcCwM
3TcnkKd0ar7p4qALlbqKBDMGh579cowbrPY1cjj+I+C0DN/HdcG5acgVSvEcoo0BpVASe3tUvnhJ
CklhwlqQJuR0uSP6PqeqwBmYrkNTbKtuOnmT0bzrXv3L87NrmFv2AxXODBUiSnKJagCojmv4459U
+QTsMWDX7fne75EAU5c69AwYnNlfSfHntM9zR+vq+sg6PenaHvA7fUqV+SKq6ovio2gPFMxmnA5j
QCZYtX7FHFOectONzjWXTJxaqTrSN+6u7WZ5zOepWnk0dsWeXdJ/HRegINjEDZ9uenADZTuXRPey
bcVRPJYR0RarpnMV6+qkAQyUiKnduCuN6fQnfdMZyJtD6pqo+4nLyEZIbmwxygS9iSyG7XOf5vui
22kw2jcDLs/AbqCVVFgg2vlZ6ID86LF9wlLE9gdse81E7M3Rk2w3u/MuSao3wjXWOqS6fCVqKNPo
SYchETywzBcoOgYf0XF4XQh4f/+HCduCDWWjsUJOtSwwS6EQQJrln7WavgsAcb3Oc2SRmnYgoCTv
5JK+/biTW5bRfenTmUS2mG9l9kOCyOV638EagWxd+7UdLMFE8ItWvgV5QK/eOZwmYKUu182ZkUYf
xTefJjF8xXmg2p4sj5XhwErbj76dlykdE6jJRKljtV9FHXNueOhv7rrbG0U7XRMdsIh6rNXCjUpc
m8eVj1fDvdDNwnXS8lL8DIaF09kb0FHOyWVZRlxaSNbGLgV2sQZlFoz6dBe3LRPY7EnILYqluRKW
Zgaur28bzpcBVzo7QBg5/Yl6OXMEPDaPzbX7NGTpxf7KWjDtWbHMSIfqEegdh9Q8fS0kw8OxhjlJ
EO4nX9qMe3Pj+VTCUaDEx4DWR0wa1t6RQVPSBeN18DzzghpdbG8HUi3vA2N11PPonvzktqHGdwFr
4fGZXqOaie7g64/LYciaJ6JfSX8XRkDhI91jBJ/nr4PJ7UaFv3BRfOjt/GNo3nWkeXzIIlDseBlJ
swL7VzBFkKaMwGC5dKJoNdT6W920d0Dk6Dhu9bec9wSvIXJ1/xwX7oF170bRF5ieIUTD95czlXRO
FWaYfaNNBy5Rap/ytjAHCQOZSO2cRi89NCHMSynSuzHv8oRjgFDW3pzh7cz8s3NCYoiRKk1k3rQJ
Q2jrCIRXJQvw/ZxCLTZfjqt8XBn+kZ1Oai4LDu5k0WfzHvUQAw0ZclosUy+oQRC48OmWziDviPZS
b6aWUqvatvagXco12Ek7cPPsAYPQcguMoTqNsYXPoX3QSyaTxdiX5zbGAJfMYbsTy5pqEacLkRkB
uXKl9zIZtFG70+G7zhOjBC3bDiF3LJOj9+hA6alteC62ZsiVlqMHYYnAugWlE0LjU0YXJHVUGS+/
emFTvui2/zj4s1qNTXWisu1Sgc9bz1WsgU6ZXgnyn3JnXE7M1PtQ0J7PGQFha5d0VrI11AA+wkfr
sTT7NCXjRSwv1JxR2uksQ+ypuBl6tLbzpZmDle6gLlF/E2Jija2t3oow0Kh35OOwNgs7RH4WW5Xa
/M8BjMzyXe/TuT43WsbvppK8cK0HPsaUvBOCvrhNklFSd8MTMJ1bqu9WmkhA2BfVlRPZI8WAEfMn
K6iHtH8oeNHgYgWfDk66lt6rzeATIMLpfpkt0ziNJnwO0kwUGCAGyDa+ePM5GyftIapVeR1j9rxq
rXdp/oRP+UuWs3WCd39jJMKQy3qAJZMw90UQxyqD70aPgDMgKB01fiMO86Y25KksNGetW6i+cchF
XONOJNz6VAtteIFU2dlaoCV2wENEHSil95glCKu0vcv+OnDTV0vvnz5OCEgUcZllN6xjXQ5Hsx4e
GqG5dx0CkATY8+SY1QfXxJq7JgDvRNxTVx8F5VCblyVpSYyO406PFWDAGNsIGphnhaMZ5NJwpt3e
ePGBhDAqfLFTDQqsoR6HKEk/aV1dG2W7sfW5eUKJEg8REGejqB5RQearLjUqdumyy6zokMaq3Hcy
33FVtoPC6RksjpMRRBkwJd0ivk/sNCBopz2LbLyMU3kEDdVt4Bq3AQSkL0gWXMRljufyCJQaQFIe
B62tVh61TxjjbLGO2ynlWueY1MxzgDsqlSOaxtjfh3hmHxvvciwAJqPHQFC7y33eiYAO5bSyAOR9
7ryhXelQE7kHNxczs+SWvBs9313JPjtX6uBRNEnsxcNvLwdAfmXJxjQXL8Y4xcdShndeo+Qva/GK
TM2JBs/xlIhJX8bahN5FVLIJ1uVJOFN5+vPTZqh+DDIYfESjTWWr8C7WTLguy3/lzEBj0zzzIePK
k/sbO4vt45+f2VYIVNkojU3nuR3Bsbw/p83EfyF2AJZWR4xn03HQiRzEqj0nHczvyEYqxORyh95u
LvbyyTj5I8q8qxP40/D7UA9qXPy8Ni6V9CAXFQVnnsE3L2qcf+IhlXsCm+M2YUqOiaDwj6Kgl4k+
mjvLzVgrCT9yh/0dEg46FA1TOMA62SWSaRZIGYGlaDlSVHm710hf742qQQCl2teBtA7mGldamcNT
V/NwxpcykUExPg2pJBMG9PY6vFL96z6nha6WANYX14I5YLYYfpjMts2qtg5ISCnsdsxqDAKNRy7/
ezfOP5hMbX2SoOs8i7uLLNK35Wyx012zPxny3FhhRXE4TRZt6YdrjbigH5vDTZanmUHY1Wug5A/Z
ANwAd/mtkOoFz9XZ1PORxkCVMJkfBeOrdO9xHHx1qGFXHSEis2OU4ZjC35S5D96bGs2A6+Kwbv3i
XHtejkNw4HqoJe1dufzAl0YBH4ZeeoNqi5Gk5RqHIrJOYezi1McbCjnIo/lMtKq41FIQV1m20yhP
isuf//fnv3xla9i82d7iBuDVPPQe8rhI/ZWWOuaRDeWpUmb1wEZWP8xOkm7j2kZrHnm5uT8me554
9/7PD9Qoe/dQRABu/v1/iKZx742o/mJUj2bJW8PjbefXPz+43I9gfMzjStNa1FhXANAcXI3OWRfi
E1fRApPueAR4FD3qxdwERQN714wibiBSn98TQkCr1PNWCi7PxVvoo/qMfbSOiC/UMtIPba5/wPYQ
v3PRPiXaxwB+88VPEeQhp1Q36dfhxlehHwyd20Mjid89zwmfF7NLn9L4kWFnXhe6+5rOgg5Kv3VX
9PaZm8YgQOxPQ31x/epQKrc96xVDDP6+mMtXhojfM7w1bPWFroc/zizbPf4cSN6G9rM38X8h6LKX
1sxAYA4ctIhUqDKqR9WDvhFIzKuwprYx0TjwJpc5YbSRSgv2J3NHXfyMzgtBhCggRZzu8hatJLOA
DXXWct0FwX4UoEV9TZdHpmmY+pgnYVjKN2nLlYTzJjVA8VtRciZzQX4wb5+pNUrEhaJTID0qZLA+
S8SY3wLFYy8SkBvkEA+Gg5vdrZGs0nDT+OyL3gxtBm/0MvMGHBDW1Qmk/UM4tDXqQwxfAzxb23Ie
qIaQxcPHV2JrgoEfrvoixp/Uq4FVqAt5CgF9rwatvTJExzW6/MGyYc9g7EYZkvdZetEtsTpgvFrK
PmvQ+Zt7koohVW3JeDcP1hB90eu8tRsb7kyYi3Xlz4GEbXBJrQKWQMXR3r+fBLlsu/C8g+5kh8SC
uoVjuj7mttgRccsZLjWw5cbzUIX9fSH9tyql/a+p5/aYSZdpWY1diZbcOOgM+MCGys+0sa8d7nhQ
xKKPKMT1GXFIJ3KHhbSxprdwxIpS6kZ9N/0hzcHl2bcax8qhX4zMxXFUVnGdOeQQhAt/11Z4JnRI
I5CFZzVk6N+V5wbBAsQ5UMxZiHMFqGqTupI5UfctQ087WEthe1pFD50m/DOaw6oGFrMp0YCB1UAF
VEV531sYYJIu5ozkco3rqkNq6Du8GtbWIoCxrWyqIDmlsmYbBFhtRSlEW3Dp1ZEccqaWmCt5akIC
qFzity3cZs7B9Rpd6FM4nOdGyk7eNcwFoa8IiM1puI0MdYAAV+4rkFBHqMFxqGdPHhxv4jboJJqj
dsJVO+D64QMmR3pH49FZzaEWrWD1dLusFludveXQ9ObCdct3i49eY0s7cDlNDn0DqmvqiPjSVrTx
MTsE1AdjOAm9t1gW69YSLZF1y90zKYtjOKNVf8NJQoywTg4MI7E4e3zJrcfhu2REtYlSY8XY3aW6
m1eFkZQqsaAn94vFzbmCSN/pdF8+sYsKHhgXdGWN8o9sTzxp0zrZDVeDsTKL/mvssvc6ZCvzCtFu
62a8H+v2lzHIO2CmxfofPfgEVFgBxPFCe4eN09kOI23RWaYfetKdLTf4lTUR72zA0PGRCnU6UWhf
Cu+ycHQ3VT9czYjE4RIgcHxcSLpxTJgWyng8gC8DhD+5W9McEWqROuqVWzAQaZBS6M94aSsK1Zit
Y9IKQ26uGQ12FG1oeNl5UZscfY19diMafFy5O3//Y9JGVLC3C+xAzO+2aKnYVtYOLelxYvnZNFI5
qyrr7+Jw0FeGTA62ep3rnicu7HBDNNzUF9cPhwegkayUZST3rAFApq+1Lr71ruCCyHA/yIeRWUz4
4fARWA8VTUwjvbw0a6rePs+K/rdSEU+fSRPDLVRp9DZR5eExET07CmcccvYhr8WB2zCPPun0SgGT
qOb/R3nj/6Ij6S75lPwDP+1/bVL6p8/xnz+repLERFv1L39+Ofqugo/24z/9BGNBgkrAszzdvjkR
tP+OCF5+5//2F//h+8/f8muqv//2l48v5nBBosj7frZk/P/+a4evv/3FI1kr3P8RpPOv/feSlvhv
/9TfiTnir3iJXaHr4Kx84bgOEfXhW7V/+4vxV4+SGpNfIW7swmgQ/wHMsf5Knl04XGSEA4VmYQ+o
qmvjv/3FEn91eFmei8WNAo//IzCHgqb/RDngn3csw3b+1E7yMm39v1CSR2OMk3LZkyfd7g5wzBdd
KT1kVBMFSUEWc4oYDqE7gGEXJwqIT5Gh/+6ldZc6DtVDprh3hfUqGRfsGTy/FRxief4FoPCoKg6j
227GiB7BPOrDwKltD+GIqiNHdQGR6nvG1sfYSH56CyCuWjRg103YHV33Rn8a+D3HhTy1DBicrr5i
KDCDRhu/GoZigH0ulRIHv2PDHDXzPhzyhyTjidJC+oqxj95PSf1MPdlPOc+70bJf2OmoG7Z2BixZ
0mx5GJSLrj5HMUOKLLRBqFoWo4+q3hUiPZep7m1nQ+KDi1g6o1LcWsgKzKOiJa8Zd3sMfxMUfLJi
+pR6xMKNcUcnnbfvEkQxg+a/MhN9UBHpsMARKgCKK68hL+5mFZF/PHbBoGO6LNHGdhQ7T7hS0cQ8
anBHyTg8ZLa8ROtqzguU0vD3q/vS0pxVMuouNcrecFATpFKAhF4uYAB270qQdyyr706JbW82N7oC
HwdDnXPB6uONmPLHlkPM6IM0xkZqIPtOODiog89rXq/PqrEadVYtrRllkEY2ayFj9QD98FpG7kPP
oRladv5YdKNaUyebXsrCfBdDy1/fYHWOU8568IjlitxpE6Rl2HPfpCtbpsR9yyL5SEEOZjXYFi2u
jtQdDccp7e/GvvgyR33nNpBnGEhTcDd6L5Gv7+dGezJLakdK0V79dqk4UeW6NEnbeQ0OS8LLRLMZ
6KAC+SJ+kZP3y/SICfUxoMXOKYLMgrDEC0GtZYNyDWIgpsnxBJzYoxv30c4dmMw3LVmI3Go3utWd
9Fod/H6hu5JWTbu0CAwGP3Uuun07CHLWlfnVO9R5ZFN8qxNmXYnyP6M2figpn1wlgyAc7fiHRMpX
bjUYz7Tx1WLMiKequY8z5CD6JLhJ9zlj6Om9MIx8E7e2FcxVeDYTEL1R8gT0Cz6KFb5EJEZxuzI3
ogF5N4zMUzq20P3sjveaWUu06OzUZu5X2ZNNn6K8Rr0bueNJay+WtLhpU0HiVi0EbInkPuW/26Tv
iYvzEexDsSrAAtHnmt1spo98J9l0dQttDAji9E48bm/Fxp1ywl9tp12dCe2mmEzyRYS8aGvGrWpw
/Oja6QmXvEV+BHv64gVca0qj5ciP3l0xP9fMxUKrOwyGSdVZgsJjdoyCSepcQ0ghh1TKN8/uocBa
WbFlELIV+GFwW2FOLJcYjpsDF08G1AlbF/tmADBREHEFtD66ZD6yQyS9o6asp35apFYd78fsV0Ro
SVGsIpXyHs7ToZhDiBpFeAmN7irL+DBDgb43dJy53NPzX8qY6XBO5y3HphiBwOHF8jx99B7TR1J6
N25D7ZEZDMFSgyBNJUGo2MV01UOQtIAYzvCtTmXXf9H8MJ0cisNX/ehMm9zyH4SvBzlwVhTDiarO
JZq8MPZkq365tfKxg86fKAuf4C4/wkWYCWdSdiYTJwe25dqms8vqpnpNtImZiDDsG8Dug5nYnPkm
sh0sHBuDoL8JAQplDRuEGs4OuarOGn/XMQ6tTPC2tB0OU8USjTkphYfa/gq77kWzsDllY5nvWwED
GLTNDBvGZQ0oPR7oMadNhI/waKQnr18KiTLTW0VF8VhGmHCrAv/hYoYHm3M1ehcfDEVuo73n2nzq
WvMcj97FMfunuKv2rl86m8hqv/oe5zLC2p1oEVSS1jt3avwkUvWZTOX3rLgjyaF7Dnvzg1nBDfkD
hKQIL1qBokPteMp5hq5z7NIs6g6wCat4dpAxag1Ch29tNMS/zMShPpnVm8b0o9IFCnx8GrT8kMJX
aWb4gULWzjYmER6O5cC8F6YPF1bwOJ12EtjfyZfnHy0X6kDGKD4KJ2CzbGe9pHdzjLAW5e4X0edi
C22R6S0EXm4LqHrFg1lrgT0X5OCSJ23yds0w/HKj7M0ZkhfDGrlnMvmK6mzrliAjq/ZMeP4qGPsp
q7minO36ZOZ4SlmZJu+oPoku/QgFyU6rfQ2TC5WiW2UVdFQ7Gt/1IqNGzbnhcSw2Tmvu+rT/KAp1
nwGpWiW9D7vRuvLIHoaQITgZcS2ANvPaZWCJ5/K5AsmxItvyHhsymPmstvF8p0GLaSRW4mIe9m2h
Lrnmb30/fcp7EulmZu7JAwNVoOQsdtQDyhhyqKb2emwQlJ3dHVdyhgz6RZT2lRvaVWs46os+vJQG
Ty8FJ6CmXW5FPp3vIalvKyOHneWvppK/uWIy04vGPbcThtocapPQuc5mdID+5MF2D38JN/7oUnkl
fnwi9vlI/mrD3OpQwvnSKuts4/fjXI/i73X6mgK8AGEaPO1EcCq1rI8w5ZLl5RNeb3bJWnTPVGYd
khnfRoyYcuISiiPIi14FaZSVUuUNkydFEDUf2IVTpfQDlCcuS5P7E2f5h9tjxw5H/X7WxPPA0cZG
pDFsoNq2ca/SbiM0iPm+N92slucqZSNeW1PNuGh04DwMbzGayPJdOFK8cNZzUvlh7bxYMINHm35t
AJp84JISUc1/a4WFAKe71Gq7jPeI8NSgQLT42a/pUIF384i9X9J4VoqHbgLjSvHgDwYLjCtRuo9r
iTvXmLilajp+5bnBWW8OXwaO5U1TJwxQ4UusoTsem1hRd6ElTAUJA9o+AfGmLF58g3LpBJoOPP1V
5RMG8/Rx1yvn1k+4RCcsuqs8ta8UTD00/vBUmNNDE3qnSc9ZvbWYLTynZsy3pt+eEc/7GUL6OnEn
7uRRt9IWd7AsJ9wYja2ChhourEhdUJYsYhPYxlXT6frTNONs7svUPKDl3Nwuufk2mSDJmGDdz1Gx
hpvyFpoMzIo6NPaTbrxYEnj3XMQzN2RJv1idj/tSwzKYjnpzc3Ms2suyuw2Tf2PvPHqkRxIz/V/2
vGwEgybIwy6g9LYyy1fWhShL7z1//T4czajVErTYOS6gkzDoac1X9WWSEa95XpKKNfISOAohtlPh
wkWaC19Qe24WaeBtFtTGIs/aO1P1t7AOudnpECOmWDsT13yX7LcvDcRr4oes3JIaXuWafYCNpS9p
gfibKHKaE5zg91wEYPon/8B0Etk4egNRdS6okDDhtS0id+8BjVnU6bxNIR6qgEpgZQL1Zi4xouCw
oNB8TFx8ZURIYJHjg2ckvCRa54u5PkQairZ8W6GXBGGXk4fnHDPwN1IKm/BM6q2mmPB0UcqHIMoo
KnHN7FVOJEM/qmGg5xQ+A3xehxLckNuEwccYR/cjUaQVnCAWTysif4PlcBlue6gn+mzbdgVObaHz
9u2atSLIu6i14SEa6heqd8aK+SQWLWjuheGgEUsW0B+i8UHLiztPS/G3w2Zn2+rqMowyhvrS6EZa
5a35pSnYym1Hy6dI3YDqBzcU2W2ndjqkjtlvNWHC6MC5QcSMWSyT+sYYm9PoWjdPx3lNgE6ExRwq
1LhMN9SRZS4oyDCkkQkeTnGM7+eRISPr5ixNwyXaFFZf7ljRc055IvFsvUQF+8kjTO2sAz4SWYQn
JzxDNbcViIzF66qO79Mii1ieB+jZBi0JJSnLZWJH1zwQ7+bQ3LJKpERQdVIpPRipIele/EJjcq8P
H9sMRiljOqgh2V2UY/WFurtTqc6RN/S/msFjf7vcg+N9TTPoKf4EFXtkVNmY3Gcb8t+KrLDEyCxf
qEFSaUptqOhhyV+HUCcbUOrgBC9sYCFbMmbDS4w+ZM10KZmImh6NS+glmUBLkkOw3KTmlKOx71C1
V2vo30VvPA+6rvEN45qWDt4ZGCqaiGhfjawcTkY05zI99yO0OAfEVfSSudM9p957knYUkUa+Fgn7
B2O0T0KdUkI3EAGe+aYkrXdWRaJTFNY9D85oa2h+u/U1E29JK96YcGxXLfrtV2TQweac8drGIf/M
kifAaHspqpJSD/U0I7n1KPD86YwHrtp7IgQoxiYplcjVXr2EqFgmSfRngTXscX7lNg28K++1mq9E
yaVi1MMte/D3fmberM6TK3Iw8SoLcu1kmoMJm6jTeElal8ES4CO5bei6lZ1iDotrJsAeSyN+hDn5
EGt0HYK0uB+t0kWZG8t9GPiXuCPonLksOIh8IvNp0HcOcv0dJ4kFx1Ruc93n3FSdrMy9K/vgQFb5
Win7PrInSBJgFnkDtZ/MuB50LgQMNTYEt/QRfTZ8qlOxYVsmoWpAiDAfcntXlZAsfdKeYFkUuMV5
q5L6N7U9G5ff69pqbRkdZqJzAb5DYE9Y6pJ7irj8PNEBAfis6clXFs3zePjfBgqr8jiP0jA4GXoh
LnZo3cwW6bCyYZBTp3RXzMuMJ8sngVY2OF5qitUy5563tDIzXNqiO/eVYgJSjgS2Xeo3JqCzJa0q
Bt7cYuS7RCqs5HxOxZq0MfMXKWFLKEFILKAoLD3fQ0fjH1QodcDpu33DAhJ09M+sKveN5EGT0Dna
FkPcbIdBsXlHeHdRNPlr0lYPRs61n7v2a0Tgccz17EwORdvogX3Bc7IWfwM0zhIWktXfgbJoWP9B
0vr3//F//z9oZduf/O4j/an/f5HKXAsB69+4urMe93ctbf4p/tf/+Jf2G+7uX9W1v/0r/9DJJIOU
CFogdg1HoL39qZORxVPSdRHQlDCIEPypk6GusezlEOpBXLNAX/6pk8k/bNMx6QxI20JKU/KfAUtD
kP5POpl0pa4Lw0SNM3X7P4Clo5KZkHgYQDMNMP8dbC+elc6vjm691phz5q2Wr8OekEUG//WMs4bR
Q8LthLNKiSuIacJgdTH+g8npsxFV2e6vpIuyEoTL6VQXh2DSN5nhFisZR8MlGhCNcxr6zAtwNhV+
vMiGwTr1E6sz8XDuLfONgV2OpTI7aEBueRxMW60ZjjX5wWUH5XrFdfpD9eYtCDJQvz4kqIbD6mAg
XwVSccQboWupxt9YunUXdO5P1Lvj2TMkHY1qIlHbVHw9SXggbXddCZCvdZd+x9E1ChJ3mfYYcr4i
L1ZL/Gy7edDSggdBSiukCEhg0vXeK0svb1ogooMyU+JKdZacnSYtXvAYu73nZe12nJhmrsK5d18S
D3ILeAF5ZDzFzFN4QrxFiZFeykJ61zwq88/C7yiuoord8c749BPUANMhCmjT+ostbd5jLjZ9Erw2
AooGeWqxtdpuJOXTT9c+tqDx1UG3HLPS4PrB+3oxZCAjNgGXj2/mBL+DttvX4JWqSoeS1js8/nmh
ySi7JWGsk4vXVwaVOAAdHK6EAA0xjgD90ZU8g3taRxve+HUwTVWs60R7muw3ILqaLnJtIKuUFin9
oNqFjjIaTGt6gS2ulSuvnuMcGsdYU6bM1+bkwlJqaIUdhvnNbY2DCaQAsSEdxwemL0nDm8aH52Iv
ximALZ01s4U9WPbCDSOd2RTVLqa7oRPc+kru5B3r9osxj3kzAC/mz+0/dkHDCk0b4QEHXLXSl7Is
kqcCh8guOKiOzV6E7Lm0nYCokwr+4+A+kzfy+N+xed34T6EVvozzmVT08c6bECVjbwJvkTdgL0BA
cZ6/YNOrdVTEh9jWDigaaJzVG/rjlo6EjbqiW1fXoys/lbq7IqV2X41Iq7m0hlUZ++ZTiNXqdlSs
q+Fm09ikgdA9uNq0wVaEG6DnF2NUiBN52G2xN9LlADllMSBELACUDkwVta8q4H86hjA20GDIYpMe
i2LsXBbxIrcZGZC8hO3A+BW1OLBsaIL6RM6iCUaBEjQIX5445i2G3MdjYt3V+afoMefYgKNTVYMB
MG2+n/jQKOKi2/S5k5y8WH75soe4LQIA3AkFoiRqP11DbAZpFMdcNNZ5qErxqtsoNA6ksg4eUgrQ
kgBlRc7afY1S+V0Esl6mbbqHqHKP5nGnW1BAZKaz09lVt6pyCiITJRXaOFimjUFnpN8GgECnWu2J
za2Swfqh/nsA6PrjmcHBiwTJQINUp+FdoxxQdit47QOdMVZdoo4kdPeCSNwGkx3On2kidUC44sQZ
PIrWO1Qa7YdJHVWlYAr5LKNFZONeq7nIzllW3/CUvyWK5Yeww5M3gJk4VomMWW7571wo8cD+7E4c
15kBCu6kkb3EBngUt66fpByfTNgtZouKKPuSUkUk7irl7HqRfHStTpkdUi77oOOuhLVAGZIdUxoo
K82txQodmPb0RP2YDFOCakfMHNB+i8Q2uEAzwEknBvB2fyDnNcbGVWjMVnRd81U6yaPqgzvld/tW
43NhdpSgmQUL14wBJusCU2FXQiFmWKlN6Cy5H3YGBj8baNJZ2HNrNA3/DDb8O7eje2S61zAfCHNb
/V3t8amECLsBVT3vBaKZFWX7FBqKY7GYGCmok9cZG76vyjFE8NPNTeTkCBDeUpcg6kT1nc9Pd82G
fEqhERO7uzUFz9mhqPZ8/O8CvmOe77g7zlGnCuweC8yDtSVW3GJk1pS3/OJHmFyXWed6jFLnBdPc
oBHqbrqGCoAJWm3RZSPrMf27W2n2xs6QuETkoFOn9SbKk9/cSL7parkrz853LhQ3TrqcuYMMQEqZ
aD9qYs7YURpnTmEQ4LE4pFkpuEx9eBji6aOWrJA1VnHQBZnsPiHKJpGOl+NUb0O3ZBMmMCTcDh/C
UgpQzZuodmYYJbRI2BD3W8Bnbr0iIkOwN6CtAs52XabNk0Hnd9X3zoch5IrshAOC2D6NJjuStp5B
+KLlBixwVAZO6/zxgyOKE50BiGuHnTA5bbsJMzfjRlT5q+FbD5GdABINuLITIKI3Ifk5LSPRt1yX
RlAR0j/lPauGYbgxtOahQ6pGafHuWCo5dUn4WfnuZTC9B6a7YkgEhKeDkQOnskibm43dLatseKEd
T3lb+ltIHjaddKZngDd1YOvjnapSJOiso5rGgdfNgnfDye7g/D3VNVy5jsZtXYlja7p3TDZYe5dj
C2uf2ppJChBB2fBLfueaQ2zaxV7/GqMAITMNT06lVtyUiqNvx6yeWuG6ccSOXNTTaLlYy7J/kgE/
TFziaNicDbgrkN0rJpWiwbnrXLMg8+REA/2aP7QlnEOhGwRNGtvfDoXZLPKOv3fGL+kQzTxdi17a
SpvUs6dMoq0BzdaORbhF7XD782AfMWqCYhlyhBKkWmRWfYLZPaC5/CSy2XRFnK1Hc1gVLU3Wysnv
VMVGE3/Yhh2osJipbC9+GB/5JcRg4MVnHWDL51r4HSknoC5bfgjHOHCG2NpRubVGP1rKCefB9c3i
cQpp/mJ5ncuqIxjG9RPk6Htq01/JE8oxXOsMjcmphB4vQQZiuFbZvNWl/tNnBitbkBBaAwKVJwk5
eunBdaFNCfSVvLsmeX0tQCOuexWCohHUiGrdfLBrbJcqmA5+a38NbbkfUm9TxurdaeRu0sILSRlE
XSgouGvGk+vz+TNHPV4TnZ3/i/ZjVmCz5bAW12HL5hFtHUZP+PbaqJB1/5IEOKOjMf4qvb8bB058
2sBW7IDUvUwCyJ89NAAMzbOeubfW5hefVeENkhaHubpz9gWcA992Hyh33qbBHLZNxeETcRCKWoGO
Wme9/wSi/9aFzTabFTjE/+cgdB+tSn/QuJD5Wn7pU+c8xHMSnI5KVnvvttH85n4RUgoNoHkAXZAt
9mrmnihRN4y7Wy92m3HhThkIARv4RnrwHSTPkcAnnUWAJouiQ1UzapyCPD0UNZCFPO/ue6e/yNp5
MPpB30w2Hs3Co73Fo1GKpQGIF3Y4ZpDVjDBHBV/f+Ry/nnSnh1NngmwF5uNXK7a6nh1voETK9ASI
K9pH2N0I/O38xQ35KgZaFy49p9h7LVWYKWleqaoTlU6fqil6FSNNckVu97GQvFySrkZuwXdYm3V3
aninLgMt+Imr/hi0mHrpXJyyiWU7LOA1dfc7NPmHJ0LmehkMXBq21q/diveGHn8w4Qh5dGw+oto5
gS4mvx1x6h4JN88m8IubZ0f8vU9Z1HBwCzZnY8yZJwRoQC2ERrQheg76RkHuMf0NG6vkT5rsvcGN
1sqEar57Yrku5eodfWhxzX5aX+irqkTLyFNS1wD8J3408UOEzV8KFepU3xhmyaz6/N93Y8IVpsUI
w399N16yuP2R/PV2/Pd/6R+3Y0MR03AdpbtCksX7txSJ/EPYEpWDQQ2uwApI4p+3Y+sP0zFYxzB0
12CI2+Af/SNFYv5h67bORLeQXDHUPzW1rev6X7cySJFYXOUZZ0eG4f8v9/S/Tk5YsRnz1naAvpQt
dQoX3NhsE1SzYVD32oHQIMyMLk2Rk1x/zTbmN/M04uwItz64gLOJVQ31xsOP0Cs+6z0ORTNbFbIe
javuBWI7dNoLxv2zkwSP9Ne2RKh33ux61NgfEhvEa4pXe/ZFZl+byEW0b6XzigXNnpFyTi5mijva
NE2wVzrD/2zDcVobWUrSdPZgqJs/QNdzVvN6n06sxTPjGV6QruzZzMHk+Bhq71cbsXmcr4qksBWK
h6YmMOa0xYM5G0M9DlFf1MUSbPZwtKtU8StI9jl+kmkxNF7TiNBmq0kr1YceetB6mAPGpg5X1MmI
E9smjmoBDRrPStFP0vCwyJistWB8ZJT4WLXFI0NKX4mjnuAQOaSTwz0kynsPVwxLnJYNQG57NsyY
z/10cNDMYYaogOWYrTXNbg8qxWyLTFL9Jv7blMObtXDkqkLdVzh0eW/uWBrfEuqnQ121O3s281yz
vdpW0e5VAqjGAGYfBMY4N0ufU6xA9vbuMqzBMudIWpnmBoLhOXOoKmAitlP1XsyuosRenDe6OYq/
wbAjva/H3ByxIn1h3pcmf7mRms3H9qL04QOIyxbXP11PlfMAV2BhYm9yufeX1eDDjsD6dOf3X4he
LPXRvwNle6ZitW+xS8VIQdKq76u5AISdWnntycFe1WZE2KTRP9aRG5z4tevSW2iMT/7EPX+Mn5FR
NhLmsIZxW1vdI1lKPjNYutyNUzpxAEwxeyPyuoti9n+JtHI9whIeGE5ZhZjETA5wYMA2Tmb/uDLa
chEHDQ49Nw0fg1nOTjPT0kARMZ87TOhs0A4ZpnQFA93O0ls0u9UTS4JMvq0bbp5T2tMTKV7A9z6n
BuidsK0roEuUeyubkzB1v8s0++I9BjlRgA+Iai+Gyx80wEIXJtE3LHWWQ09Ry0EmxWxvZ9c9D6pv
CFH48BjyBKuefQz6BqO+UvyJEhOv19vzSdimGPrV35x9LP509voZgn+sZ/c/Hotq28ypAN+OzmMK
7CdV+n2GPr3iokqIYI4TcPNhLziqXzOSBjaOCMFowgdgu5Zx5s3UTYIJDQmFcipep3A8xSQXMJVn
caZAHXbWQ0PHVBZcxSR5h3IOPrBGzLd3DkNwd91YczzCH7j7tUWwc+fohD9nKMhShNHwZc/hCi0t
n2LSFv4cu+jnAAYHEQJriX0j+8UPU3bufa/Dy89KePEKKZDj+7Tqde+DIR+ggJF8EZHZQXfjSuBS
veNgRfzYqQsIk0a4He0PO/eeyzwhQCOiYON6472Fjt/79o+LEbY2zCreoJ+ZK9nnz0PExmca3lRa
vDcaLLamCD7FnDPwZHRjHmkdSHyB1DUgLoTNZSD0RdjUPxspxkQpyifd8V6Zgbt6bkhk2rwrMkCy
sqWBa72ESf3cEfNtR2iiLHjRbku5kzdD8OgEHTihVB1sr/kOC6bJ06bQKKmAfpCyungFvxhzJtbZ
eX5rHY4ziKD2EvXgtbDSTd7Qw5Smd+9Jno+cpALuOOJqe8RqJPZCYDJoGU/iO3LlmyOCq+9aZy7w
M2Y154EXD1zXMg/zM1hpcbhNWAGlKlsjeDYEXpi6Z1GhBaHeKTLqLiilMgCQy6N4jE+d4OgtaRzj
qrdkTqunMYQj7UbETsxzylnGt7yDXmmXrsmLzUDzzNQS2CCtdo3NZlxXMwXJ4cVwMLMGSPtIzLCY
XhgJXWUieueydq5lYr3Go9uuG50yvmWOLjptd2zjnPeLIrdhViQvvEzd+aSI2R1vHz2RXrx0evzb
/cfrEq5PI6H4MNWhN44uGBe6zzOplUASjhE/KVcV9yVss0fFPEgthgQGsvfe2ya84d78dixx08T8
CEIc31n0NM35AtvE1cdILGdk1z6w9S02x4ZT+Eo32PAtUsTY+OpMBbsX5cGrUVz1/tmRydGsTcDj
yV1b19daeUhxPigIulyR5mwiu9g6jgRuSS6FPBFuGs+f0TFfqt69RwHeYiAdeHKBLWPDvbbOuWM/
9A0/jg93JpFGsKzHmEqcv3Xc/CiNfFPb2p0EbCCz9OKa2j4XUNuTett76cpg/m856cTv3Lj69szm
1JskENJ6rdXBqff0rdVkr007EJsADEaojZtKspoXdJaTHdXLLFZstUTVpdc7nqRJt+qq6TZW0SlU
WbdLYgxkSMEr6SUshjLVspE6emZjVpxiGcgwtIzbVvCVsLiYdFQ9KrFuR3lwEo7dBBogEz1P5vAe
9BStjIRL49Drr1NNz8iMC7kK8SUHP7tvhlhfdEZ5yxnSi3V62115cYAALHNNnsr5DZExnz4pdx3F
6s1u9VtZURIOy/Hgj9Ft4peTp/kxkv2ppsFdknCvdVISOS566Po6WBXzmvb6jc43ZVf2UzZoPZjn
1tXR2NxS2UMi4UTr1cYvhL1oW+cdBt1K47vEJQRFII4D2mYTZQQ7SD+hDP3msqZQbOhPeUFYlxZD
6PBgDHmariHLLJxUX9ehv3PBStdKMN0zvtlmcomAY+g6+VmW4rew7Ba63dx3brCvyZotdBKi1jh+
WUZAUdkFKTM2tN8oAlPi+tYyGuK2pa7pkL40fUjGLVlG7bixTeJawXhNfPFV0cJxBCFhhko+at1I
l7wFjiMEMN2dikUlY2Y8Ae8kfbDk7/6ZgiF3vdbaWcJd0THe5rV1zGLtw5rwEJusZv/X0i62yZDW
PA4Q6Fw/vdg4ZSa1Km9gk6/6KvT4plv1TzXJi5LpLveQ8RAdywZFozfzu2SY1pNLTSN0r33Vv0Y2
AIzBDRdBoD2QHt3Juv8qbMBQXqnBtKMDVzB8EFqz4GfVV7dO7rxEMs0TEzg2rEsrze3k9deq0Pd2
WL8GQ/Nj56FzmkZ5ZNfN23XpeDHD9LmUMOV4wCxjm9WrbOyPeg5BAvFrJTXYwXySfsVAGLuSxn4o
uvVA/Zf4Vdpve3u60kvpTlZJ8AIuEnkmfbpvo+IOQlqxbNQceQzan8msjwCgaWTXtAhlrt0GL/n1
64AFkioG/Sk2agwfKjB/iNwHE4jZspFcEkfyLbqYniH2XCmPbBuzYP+i8l8t0epczfnlD7wrgvZM
yMfdNzr74HYJZMVo+SwyMlGgjGcMlLruvBDPVzy2ghLaJYltq/o0wuEXViKSN2UWv+bUCZvambZV
zY9pGDTFjTTZoGexdNcMgOwo08KVpG4fmVcU1b3eeSd2ne4BuhfEIIxNljX6StnSOsfCxV2rjA/Y
zBonOqBaJvFXN3sKKFsuWHu8Gcbkb9nWBLyhVe+2CADtp5+OPVFrFddGasemT3+l5fP5HIDQBhco
IyeafPS+Bp9cm9h5OcdjGe5rxwYnGLvjOqyHvc464pKipkKvc9t9W5tg3oqtSlOoLBwzeMHO/cxk
WNAjfOwD7VqVBOtFbnyMUcLsZqeVy05zLmBibpmhv7QNlrjlmW+9D+lIt/kMajVXMIeptkjGJ08l
O9+R1RZC6aVXxgXU9lJE9rqyjLtoJKGnssvg5AfoC8EK/uHRD1rQo5zqOSLF7TLpseaiSJ1FlsE9
009S6/eUqFmtAbsABuklkNVjbvPU1N03iE5PdBQRzM1vcy7ux0aydRQR46Qj+czYHUumYfSrrPCt
qaqRsoywlsIJHvmu5DXYGovvSYe2tjIqyb8gh0vvtO9p4lqr1prlEHq+m7FkeibyEEUHWvc6FzEy
NIJzLeUhMLYTUfbKR75tk7tcFu+uA4ORANuS0qJP89Qm8ckYEwxbEJzWEHXA89qtO0afYA/4/ZvO
O2TLes1JFaKxAeJMVtN9ENUknPrIBPqWGDsn4heeWcPTNFNhsoJ9kShqbjBifKbi6xhCdfIkbOMh
TRKGV5r4qYvrGYpEfTkzqr3WaxAnXZ08EHe50cHs0vgc2cYd+uVP0kJJ0QPjjpfmJSS+FnbTupTN
gWsJC+aSljWq28ZMoC+oJF8HaDNcQzf+6JxUVa7pXL71bE2WaXaVLne9OkiOtdWeyJwyidQ99VHy
neHQLYbOobluinsoUfRQ6e3pqfczSflQVv1+VN7XiPbId51rZJayYKCuA82BYmZ2ofJTdSK6jkoW
G+pU6vElREDTq37XTi4WAVRzxMWT1ouBh/T4qixgDHImLUZxeaEE9jjBG1kmomN6iWduOqaftdQJ
67fisRuyXYxFzXv8M7CMnV9z2nEKoldMm5qk403N/HVL9dJMXCo7+5Jxq24G8wpatFuSG+iBwoFd
CN0jWemtlWarzHN3lDHXowEfkdhaawHrTPzyzQ/S3xCU+1LoA7R8M36GOfASQP5jdXaXIs97U7rK
oJKw6MIbaGqfHBvGZzQE58FV69DR+duOiGIZAHfz3PgCc/TIY29DGQ4VLfWfZcgWJkfHS9wqzg3A
5gFm5UC7zPrBkuU8TfQpOUcvJhGftbB6p6LLbAFAILDAzD2EUA5cj/1qMCSZGW/DpLt25MuXTkD2
X3kWdVJlbixrPOPG+QvmI46V6N7hdw1EjWSI1an0nWWCmZKWCPG4+x+QQhyfJve+AEnSwmJ3kvrN
S1PiNVKMC9VFO7sfxoLGW7lLlf1tNAC25Kif80Y8Q1H8FNJ9AkLD87cGKlhu0L/fI0vszdIAb1nx
AhEnI0P17NXZcHI2lXzuU7h0Ef3CyWAFpQ7DQ5dGj5ap3aiK35qxOsY2T32yEK1kygnO3l4xYAsY
GEQ6F+kdVvbIFEH4PbacRYzCfuqsfM3m5doxUrARnoIXl/zWVfVoWMZHqwaS/xMTKUJ6e0RlrjhF
a+z0AGSNO0NUleNBdpkrRZNLniwAiyN5z6R+BhESZkTdpg8tZc1lXthnL2uOiSl3YU25R3Cf1cty
/d+KKFokcOP/myL6L2H911F6AkH/+u/8qyBq/oHSKJRrK0PZivTPvxNEXda6bZRNwzUtNuD+jAtZ
ArHUtejOCVInKJbMyf5DEHVo4ynbRkKV6Jjca/6ZuJCOwIri+efKsRI0wZVj6IbiD6jP+SP++dfH
Q5j5NdW//+lMdE/ShItCFRnjvvMNtY5BFS9SB0mpws4kTX+Ks4mSFsLNpm2HcAVkk/53wjctTqfP
LsHpSeb2sya/oB/Cuq2SHzNoblHX55hVI09Jg+AxhVHuUjgNvKIGNlI70s7hGJ3MznQXQjJxlXo6
4xyKbrzjlEdPuNdJpgQI+cb4dh3TnYbzFwroTE3Q0nvmyxtFJWKt9Ip1HxG7Hcmg8OhQ2jEPtQtz
sD9My9/LlsWiLsWSlf25CxhEan1zJl6IQwtQYBfXIBLZEsyOPJRJmoBn28QjMZXEyx2soyQgxSce
SzWVW31kK9ktZXeWJYbjBJICRh4tRAonWHSeMWOgps3oxXexpHTkdd43cz7i1WtidCqmSdZaxb1J
+uVLZemQdFD+vDyi9tHF2wwX7w0BIFoqesqrvHaOSVJ+mRmZv7g5Iz5tc8NJl4rq+6yKJRvAcbtB
6zlKNTCPNP3LwA1e0RDb9Un+4pHRxg4kmkz4gnMaHcVsVuio70geASm7WQsJMY3myngnR+dxCAMH
EmXwXRn+gQ42PmmbEIeUDAXYaMbAvqtLMlJwCFv1bnCdTx3tqndkdpwkfOTyTZS35obVRNM5HZO9
pTJUEV7GbunzwBxK1KaQZ6690Vy1nf8vOfq3oi+xrL27zlKgN8t1bIofcpwGHzPvlIK+C8qRxGsZ
3JcD3lFrWw9dSCEKfBWRtsp7Q3tPlmIwP1WmPgpMplUi57aYX793os3pS3nnJqKVafDKFYmjwTUB
TG8ODoK0pmPxgtFYDrrzYboWWF5UEwhaJcVx8WTTF8DmtO7qrgw3tSRx7LHdaGH5wtby0rOjudPC
moItRmu9SFmU3agUqSfgpw3cBGWO9UGMsNDqDpQCZigZdX7e27toghRg6pfJ4DcNNOdXD+I97LcT
c7IPmkJ2afzZrkumF690TlVigtTgcpoFXrepzGzjtfm2EA1N/hY+Y0SvIDf6s12xCwNUDHFOlA/T
4PI/GSskvWwCGTVUT3IkylbH1kc9auHaT+XGr0d49m6ukw4Mchi5yuL3bZvbERAMFGHCQiXauuCY
OpFe2WRyvC+zALripG0iT6nzoJhaBu0O3jw++owe1TA9Ge9jNHfAtxi993EKXtLIBGxVVsAJTUaB
GanfQ4U5TEAuSzoOAFJ5GiilPWSTvo5qeW91Bj8TYxOgd9dTjEXQZt05EtWvZtT1d8EuBy3WjABv
sPE9PFBZcP8lKI8cE7MAYav8vm3cD2X6F+Lq9yDZ7JVymmSnBGvzkeMD0PKZBCkHRPD46FFl9a3Z
tex3TIMtexb5yDRjk1jHpgYKUBk/aQ2vMzDcuxaqXT9otzEhilXkXwS/121THy0eKFWS/JQDnJSs
0Ck5JmcIHuuYvHEA5iUZ7Zs7ZceINRiid8MKFO6tsewPgkXXmuQvu02OsW09s1pyh3tMwJz5dfNi
9PHRZawidZOnNiJBwIf7kVzdE3/s+77vJJx4jhxZnN+VloBLm7dXDDmmhKbVBIN1NVnqO3ZyqAoB
kDtG4LyWQQN3yzU7WOiNt7Y43qpxMraaS+IqzKccUFlJVs7hQN+6+9Se1rppDQvp5JzvJBlHjesW
mMCV701Y3v7EwKa4Ijdf0y7YlnwSWHO50a/h02avait5h/OzBA7waTnmM0ckOKCD++mlFpqRcC8q
CV/BBMOCzpE9VNi/iN5vZjxrtfLNADqOQivLvU/CJGQp6KkCBR8/itw+j5r1SrbuVvsV8IUI1U0F
W0owQBkdb525gqgQT6WFN5lASxIktJHYAnmrm9nhh9VtAQk/30/7NsNt8MgkRMZwZ6dNskY5YM9A
kCy1nZyTddS+6Y3E5HE6a1vFwDiikBaJl7Mpa6xbk1E/8IT8hvz+dWgBxRDZ/LCyeKt5PCT6rqF3
YxZgEQLFB4C8AsgpYxVzZluomvnVrueHJ2cBao5PMQWZiwZHAXCXOPZRvqU+6RyLkJRoNy+qqSri
xSWGJ78fzrQLySglx4q/k74Frz9p09nrR9YABbpGHZNUDInte56zH93gQPGTqKg/zOHzrWlWd12f
fqdlRRY41J5Vr4bjGJGvQrepqdNu+QjQmZp6TuVGdVcUrksOwWZVJbVK6O4yvKvBxjGyrtKNGMUl
ITXFTUlZcGIAIHLRuatVfmqrPt2RAiAcVxXeKq7QrYOYImfJ8V1oMf3NWD0oH/5xnhb7hIPUepwz
nK7/VjrdYaCYGUuu+V3rPXh692ZF/UfYw01WY6bWRY1aOQYKy8pVlz5vsxXcUcaRQgEP6P+wd15L
sitXc34VvQAYsAXgUm3Qvnv8zJ4bxFh4j0IBePr/A41EMkJS8FIKXZJx9tlnptGFVSszv6x4UdHK
wbyRYrlyc0Tewqeoh88gteWtYesYqCwWgcvGdYOaTGnClNxgfJH9JFd8gbn6jqzdrMdUYmlCq1pZ
cbvTa+OTWqZ171t3HTtRUvvqXlCdsIHXx6HcgFId+aNm1VzcjJVgU6RXKP+092qdc2SxHp/0BA+R
h2bKnrjASGWbp6htqYQa902m8zcn10zA+bLz9iJ5leXO9J003KyNzqA6qMw8qGg8VoRONzpFf2bF
sZ/XkX5GsDkaaqi3vUYsqPYteGsNdhOwhhvLQx/JY7Rdq2+BXkXdXWd2QQmnY9IFN3SxobWBBan7
xut+aYvoaQhoWE3XBBJT+7mPZtiyBT7eNroKvnzE4fJVbWPfEEDp2Dwb/trplNphUfOgqKtjbPIf
3FTT0aZo2LbLF5WEH0lMSAnk+dIA4mzxXdEUIQt/G+o9mxQ5bgzXqlGQybh5mFVjLFEQhT7hLrlb
dq/LJMVibTZQ29hDuKEZJCxFOFpoR52rm0tbik8jdZcNFBILE/t3/wczDebdBPHGBxg4gzQyPS54
XvvTRO7NHfAzO+z8AbSXojyM0E0o8ttYqqZ1Q4ED0z4K4e6YTY6jaVy7eAxsdoJ7o3YvfV7fdRZ0
nkm+cvGtzyxoqHIaz47LV1mS/ms8bIOgDNIcmaXzYwJG/Qf+g9akj6uQl8SmfsFpwg/daVZ45fbc
d+e1LJjnaiO6y4zmfklkiTRx14wX11RFd40yg5axjbKFcafq4cG01c2YklNkg6XS3fahT+yfqnC/
7LRf9b5+54nhM3e6z8nUoETpeyHD3VwlKihnlK0J9FnMZJbG83Mx2Ie8b8Fg1y/G1N5FytmmY7Q3
8/SWY/Fmq7UxknZJ7eIuby0EGF4sGMH2cZcf5BK6tkhK2cLml6O599DTUIb4wIbGIAOfRZ+NRyO9
yPWYPrNh6yeUCbekFdAqR7nMK/qrNztYynB9TlH8U1r5VUdVI+rs/XhNeTdNAADG8b7j3YwTY1rs
cg/RNHy7dJysQo9M3qhUQJE6cM4qPPXO1JG1SR41xQ42HInwp4wALYqvqJsXNbfkcyf8hy25XUIR
3ijAnWV/+CHJwhZPlGZuB1r5St09ZQqHArUp0hJbBBmcZv0LaOe1NJsXmy4hLBZBOOPmZbcxzQWi
CVFMyj3ZEc0YY7sG2nTYoedi39qJkZXe5FfJunegZ2p9d7Hz8NUJXQzV8iWxSaS6sHAZibELu+l0
pG8MQxjM+8kPZsQWc1Df9sSWEniHua6F1LauKHERDj2aonWWVXaoNP1EyPjHlYMf2D3hEDM9dGI4
sEjZx3lH9x7lJLa/sYrFSmCMhxps1SZPeWaN6G3GZb0qxXDh8wsc03pK4gwNMwauFAl8u+5LE7bn
GOQdVRjxL930S3lD/jv4sCEr9T5O05/KjR8jGgCDNqF8OGlTYEHc5Qa9O5PPwghCKccYA0sWY/YJ
6fp9ZglcedkBv89OOWSmsvCjrbxffLDVJvVY2JeVSW7Sqn3gIYN7IODADKEehjS+0tOKz+cEIqs8
m16xMaGJRDR2r3KedUh+akd1Jge9Y/BaMC9dai+mSN2ETNJbt9ZL8m0yjK+Y6NnhyAfbcLw19xfw
FRIJXUzVLeI0XPrbMbn6EDxaWhnc0hv2rlY/YOs88Ibq15qGeukvnnzhlh++O54NL32BXeaBQS3u
0dGbn6TCPJDUbPrs0mVTFHucr+Zj69rHWWUfhhs/tWCoxtLgL9CqI17ZQ0cdKvmPqKZ4TXHFBBvO
KgDe6kw53FDQCGtWT64YNvUwJLyTqEZCc+i3aPVkK5dO+sjyeEnCnFjJxYoY+yM9rg0WFI+jdy6K
AySKdJPo6bWwGAHRascVX8mLjqN6hEbSRMO6Rrgd6U2Iwui3pngR/S8LALBsMt8LRvz3jgoDzWyO
MFe4IQ3xk6a7+340D5CxExD8T1E5P3aNDEy/Ih6AycdwGjADql/CsxOqSoF0FmYOlmlE87opvzpP
fsV2ffT8gR+ijK6WO5x1D1/lOOv1qp7T3zGvf9Iiv+9sYzfl6VovhxsDF3GJUDzWNVxJewYo0x4q
l0zPZAVIIyenIrPuxLccICkknGrTZqgWVQKMN+1YMPo+Nh8UBIa+NNaCLrYfMMDfF96CdQ9PnSm3
IWmpsGrgU1feH8sDFkitjRb590OO66ys5ndD6+9Quc/sDI5xycIwtdod2P69VxdyjWeWLYNjykXO
BOpmVmhNmXNAoDyERncBnHDude0PvGNCo6BqV2kCc1tMeFWSV2m1twbBC0XAAbPXf4+OwRTtNxyC
HtoilY2GtWnx0YQIlo0VvcTg+PCi7qjb5kame7ua0h2CNPo6i1IfTFt8qofozVeSBb+FAlIUGNJb
+xlhKED5O+EH5C+YNlTvkRs2byN4dZLTh0iLgbkkU9DzgHGuZZ+hnf6QiG4CJ4eFK8vlsHACo5p2
ZtgfkoLTxHDNJyOZ8Xslr9k87vsEsUcO1tK/UalrX8D/FYa50eqUZ8OLYWNSD8HzgW8guYZ2ZO0d
Q10KpU6hXPz9pGwMQV00qdTqbnCbX4gqp5lbL2f1fokpgF54b7C9klOyN549Yyy3NJarfA3W5pSK
x9yhH4D5aqvl7SfhAIgdsXGGi+ivk8gGCW/689YMFxaGgY3fyC6Rag3KcWGs23CcGG/b4TREHaAi
QkO7qWdC71suGJM6Nq510oTYF2O/beuafVldnovElDDbm+s4Z9fRfeYetR0z84+fRS+qZtPgtGoA
ylM+c9sCVUBXwKqUHKMJEKxt0+g3rDtIdx3lZppv6DgT9OEWOYg/oT7yz/uPacxyyPRxz4sWcEJX
dPI2kKxfRVTf8orM5w0vOv1g1AN1cmWdfkg/M7eiYWFexQfwjv6TNXb7MEJQn4c8ZFlG0kqzWMnM
arzDr/FlN4AxR2oy+omvLbWqCFN2Cu4alKduDPkxyaxTJeidVQW9aGk6vP3ny+r/u3KrwrMcdrP/
a2/u/kP2P9rjx1Al/5Zf/fsf/dtC2v2LbjNX+ULXfc8UAo7a3zBvzl88nSCqL7Dt0jrn+Sydywr8
NSw3ARyO745LgZdr84/9U3zV+Yvw6IXVQbJZtoG55z/ZRzv2Ek/9l3U0N34cusLBLExg1vq3dXRF
80DjT+Q6aF18VHL+rpdeutGzmE7Z9AnhvFHTDXo3lti8xupFs2HlR3PTbQsMKjGKyUlL1E3X6lu0
YBqj2X0ZJ9UDwab/bs7pVK91eK0uwnOr7PmXfwAu/ijPdkofWZbV5yyk5ArWTncw28x8NClCUErI
oE7spReMZfSsxR8J22yMgNpFgaB8Mhv7zupaPGiLyyNu9BfWsHccFz5hF+8KIYVcutNgChpc4OqD
bT9maX8sKg8p1qXVeQBaQy7urzl+/DGTogKCxZNe4sI1ykQ+GHn12YF1CZysevZm96N3qm8pixo0
x0LPntkgh1HEZk/Hd1KLdZmXwzUyI04s4W0KC7oQjSYfgIjnm5q819LjNzupkIWVp78YqXVIIna+
A1OSXCrW47lbIUs+zDpWHk2zn6YyJl6WwOPolRuouD9r+AUaLb36ftIc24Gtr9LGu3TUsK2Fz17F
arzuKgx+OZTY5N6T8232B/CVi1FspOA5RB5ZUyJrbbzQ2FpezsobKADjmqZvfDm9sSYJVBdaD8NI
rfqkTG03VazY69Reuu8aco5u01ElUfdnUbRakHWTT0lEdnUrfrzaSN6xbZynyPwjJv+QR2W3gTHw
NlTorIvjsY1j/EkzDmgLAPqlXmIeiqIezYk+iYFf4FPPa1Yh7aFxWQOzW38sDUYwTDevqc5SoPbt
J0xS8yqJ1T43YbzBazktSMQNa4cXIXgeBgxUF5tVHGEzdM7Omb7Kobn3utZc7rjss3u8y3A0yfvD
TXU8dAkbl7o55g89NPXah6QHoY+PoSUnCtToydXz+CWSVN3NZUmzu6FtUj19GET029dc/zOcuWzb
9q60t7ojH2NDnXSIhIpdTeVqARdq9onjkzmAWcCZzYHdhAmAHfzPflOci7ivdpo79Vstxa5N0QRG
clt7qEeCKLKtPgbpfw6TdZG+Ux7nsQ16M1w3SXmRNlWMqYmN3MRgt5dhx2TX4GacL8S0YecOvQ51
mjJFOhaWaGpT7UmaDxc3cgpgUVkTVADuE99+90aKozpWT3DcZ31Tx9VjbdgmrD5yf62JsQhLzMNo
AZExxv47s8qLO5v2dWrmL9KXRysrhhOIFmSPEf2ilLF7YSf/ouswXqIkxguY6jSFlegt7aCBCSPR
iMnWxP+mee+WZOHNUL/R6GlfpVAm1yM86cJFdtHJlcY6iL9ca+jgrfyzhSsIo1J+oTT9SkLglqc2
JsnYfpKlv08n/cq6pSdmQOSnK0jUWCnkskFl7PoBBuEqEAQAkh+Wju9tQZqyqyiCydKiuZbWfOBD
+R2NYdvG9KNC5WfchrcMgprhfd83ITZxt7YK685Xhmme5hRU8qbM2u4oFFCOIWMzVjLESqD/NPtW
4fTdSNZvcbkXXspllR4Mq8HhDmNzNulcR5JeMu7GfYh9AE0Ai1KyT8OBCbJw3CAf82JvWQUAkS4h
mtCVW2B6PMSoE1Ymtn0rGgx42rZQ3UeIiE24B/9ICxBMWf3AWgjZyLY+iWup13liyugnI8e+B+XN
r8d3aco9P5q+JsmAOkkZIdEkWpXmer3MzHZVXgqjf++Ary6VenI7FjxsWKXXS4wu0yy1seImO+oD
v+86MjnRxgQYAmu5CmvBWuMbsDaHnpHaxp0v5ibaOqKc936RVxcxAbRuivGVt8pVJuPBjtQNqApW
6zqUq74vJ4Db4Itp6J3xA1AWwoOJrVB70zLXWwleDNKG75KGv3hCr91UvRG7v3diZEyOOWo9+NGg
vgEUsMatl1qP9MrHd1gBCb8NNEI1MYUHbaHOhc4zWebusxNr7wOzLjFTdkMzOatr16PQlvVE6V/B
4VKxmyy87qa15bfszS96ivWt7y4h1rEHTe2ZZ6rHkZO0+giyxQ5ET8WD4Y6kx4SYg7Jm9B/m+Ilb
Dt9+BOz7waAmSktTom5OiAjA5osjmsVTajlnaFmAE3nN0C4+c9RTbWyUQEYtGtqD0aCxg3352gyz
8GSDgnnKtWpDRwi+QFARk+sfO7bK5WgCiihuall8xUDpqPAVZ2bKYaX5lHMY7GFl/T016YFo2IPI
lvC69MBOEW2IHL50caLoAc/iX8t2aU7R6rOkE4IPw3gSbvqnw+ijGc0ajebsjWxfs5aQg7eQX/Vh
M1rTd2/7XwVPPshRHTOQRTthNfv7oTRO9kh6McfVq8gErhwtIZ0xBHX3w3H/oJNuLvHNhf1MHqdo
C1A/9FoqB1kQVnmHjb0y5z+OAZNL2WMcdEQZg7btTQjcePlqZzwqVu7TCNZJVZ04+JOEC0twAAxC
fPZoBm80CQAt7r5qH1azreRzXzptoFsNNUq0nuEWMs40JdM0ZxZbNw0xeVNAlJRfMcsxLxqvqufN
MdctZJoqe038/nUmIb2T3BPXjTP/5iF1SlZEmG+cgSa5oyi3XZyVf+CMTivOnpQI0ThQS8izmS3O
YZ8Ava+p+ig6gO4FPMO28llYEkL6z+f0/+cQNC5z9P92lF+3UG//bYj/+x/62xAPM8YwcI94vqP/
1R+CR+UfsGaMIS4xOxAwrm/ry1/0z1O8Y5u+zr+LSf+fY3ZM8YL7hQe2xkb35lbwD1713d+m879h
gv4nNui/0ZF+VyVlv7hEdJfU4L+O8UT1fLIO/Efqlu7/NYf3T66StiMS0DYOTtYOdl4/4GRWbf/l
DTQ2Z2amr6CLb3Aeki12sAeMmDdDICF45a9Mgx3VWvkhpORad5EHZNfcGl/2aykQrWu79hbexn0S
8r9chwA+90cG/dSndjGszwZI2batcJtPPZ6HIeKFLX5pyYKOEUZXauTuk3gOFLBPIgl7OnJL8kv5
9+SCFygS+zMcQYm0+sX0NDzdkbWr7PEAKO5Yj94DyD1krtDkNbPUNdaEykChsM5M2KrQ7PbRjjjK
ZPZH9uK3KRfHhZW+lQZnQ2rGQdiZr7VLGN9ZdDjfIjXL9NO194Mrfqa6AZdaqYU4qbJjJekVbSNm
t8kuVrPDam4WJaE7s7m5ALwg+SX4eafhxpB5sZzpd5LRq9HBd5YhPlhkYOWFvKmBoqEoNDuZGO9I
5QcaFD9R+wI5tYFl97+O1zyzOf2iW42WkBSntiKuQf3JUauZZyN7KfVr7UMFXdMuo73uVKdByguV
AVj+4CjOuv/RhHm9wdJ09JqFwix0A+iuf6lCnTyFetIE74VK63BWkoQ2qBKS7fPk28c8kkx9s7Pj
uuIRnQPz7xhH6eJrVbq6VxxBRcP/aCOQicoQAbMJQL1aUGFY9w9WXD82EueN7vB7G2pMLYNkpqsA
MuCI67xLSE+CKvqXuep/7ZBLZAGMDDSfwKjQOqg+JHIYiaOdmfCpWhqLObvBfenpyUENEsS4c7QB
bhQ8r6u+zd4bd3rCeBnd4wpYSJjRtvNZsdjIbmAfrWg9FOW87XVCKsJActXqHIOEtPAK0aHry2wk
vYBlOSvfzd7+hsZxr+b+XscVvTIq84zF84ESj707spxsyfet6Ec6Sl8cbavDktzd9EoeGuh0RS2a
JSB+B1qTDIqi7A2BSFONvmXAMzeOS62CQ2v0ujHCtcPCf2T7n0zTCZV00+MaMQfvQ8HhowxkvM8N
RuPeenQShB/+eMYY7c3+m+aRxSNM9Kdu9a9UVQG/5WNEixBklHcv7HZS15+k478BpVoAzeJFb8W1
wPVZUAueRF5Pl6d2rjQ4eaKsLg2jB4Z2LTlkCoZq3YQAEue3WYlq0+XeGZHWRKHvX1u7KsA0GXeh
45xas97WLi2Vmnem/nGp1X3seU7lgA1HooRiptuSpzGBQ2BXSNKMTrQCMxgmHrMJ8OI9s2akv2nZ
dhFGYaMNeKob1sA2v1t/OCAiUPVn/OpS0T7lxpc6mwNDRtSbVheYQID+GD2m3nigjuRoO83e9TB4
4czHWEyGIiSySTHg3qlBGrgUc7Sd2LWU3FaZ+cB9guYgn77McR8V094NI+BFfLYiz98lLFDmFrAI
BincWq1VYe4bPiY3zW9WbB78UX9gcsVlnwIUoNzC0+rnmDz8yu87SoVLnBOAnF5lKL5w3U7UhSsf
C5ZaeMH5T22aO61THMI9KQOj+zON9LsUJX7hTLtvlPfpheIyZdFzL9kAIPgH+IMsWtvF3i7bUz/3
yGQt591UfBXSvWk6N298jx+lLcm7klKGpmIcQGgMGx9T69oFxpsJAExGNOMhBma48mKT2JWXgNf3
dGc1UePHS2EJaBmM8HoBFjWW8ZbrZMWjGZZEFaloBLVc7iYd/FRZZvxIsnz3JupitaSj/rzj7NYF
Ug81JzuV6WNQ8AxNmAIulILCAGsnStY8TNAuuROsjif8Sy94hxh8TNRb9ZiU3R1BtIdUZukmNvxd
qMydbsBBIpFmEpgsY251wuSg/gFIvPPA2MN02uR6de387LFtub4bAr1zQuzISveunE2HoWzcmQLV
IYOWYIRluVvSISYKsHCMl4Stx+BAOErGjPvHBCYDEfbVbVVGyWzYLHnUbF3ACnNsYFFT/N4Y1g00
SrSSBrq6V7V3pLvaA2CujiAKnsIJahtMeF6JtFa9+B74Cmf+gQIKOtG2nkVT7sdIXWdhbYAM8zpp
tHtAcQ9NxchHMdEmqXGtaWlpP1mzZexVhg7uKnmrR7Qqs/zBFXrwKX4k1jji3Ojv/bA9heX0WZvV
tWglm6Hxy1GLgDmBzB+aB90RRzp+n9hezxsblsm2F9qT4eKzj5z0lXQBm7LJ32uuXgR+Ph1qX6Gh
CIotLS+9dQX7sbb9zU0eXC5ILJfIIq1kXB8bFv5OoTHVAxrhCr9Yp2kZ41aUG6wUKpmpTbJ2l630
Re+GO4tv5tjkF8PuLn7C/a3F8IVJydS2oVOd62J+per0Wof+p53OZ59CwpXkxlY4+dFCWaGq8IUm
yceyivaaqj6d2rtjKX30kKqG3sGwQ2Oc0JDgqUug56ghmMHJb+qtolRbrHFYvs+u+Wk24lJVmGUy
SpuFgAsSEde3pf9CDJFwAcaI3n4zMnCOVXfhvc1ubla0ygzsIq12q4ME9StvoUNvW8jTYTzczbYX
0DC/oX72xPZyk2kxa67kEqdJMDkTI4N/5uW9xR56aakwEB0ziVb5O0i7WJBCoha9A44TawarzSBT
LSgEA5+UYAaz6L5MqvxIGzB+GlM31pFEUtO3GImfllgBv0J8HdHr4GoH+j7ZQUzz1wB4ZbX4ZLoJ
UwMkLu7ZCeFzVz3wggo062BRoThM8b0zG795QvlDbF/4cpzsSEL3Fs6x0fOtUffHil4trvjXvuoC
N9WefBrmkh610yPGlHj0cg3Aj8UJzipH3YxZWO+oISKJIxz/tei7j6X9B/7elRwkFHbaGRANwTiF
yTukOv7rWpyiBp6jBJ2q9R5Rje60pnnEMokjK6veISh+x+wpSmXfaGe4880UfwUhsBwWKYnx3VAz
5WCA4IV7Eo53sNIYX0q1Y0u0Mw1Wwr7sWCo4hymLvxJ7vMbxDJVFpxI7m15xj5TrevCg8mWw5cAd
9IRL+iDSOb68GeXYDePLEldw0/lrTKsf/l4F7NZkbxEfjQFN212ad1LIKnKvGRNyq/r2+oky9oo9
X1zezaqBQ/epGJCVkV5o9LmFMLYxPvK+7TjfVDS+Q3nI4TIX99Ho/qAW7YrC+Ab+5686ZZ6n1LjT
imwBKaEpeobk9WvuHDhOPi0MJh6FkQNV4+JuSrS3aca9Z1Pfajb8v63221HhSIvSlqToZxZiFh6m
6Tg1RUA7yZYtAjBIhyp51gIiiR7jtr1ooVkjO8+Yu1umSOw/NHav46FmKYKK3FNTV6ij6bHw6VQN
BGusbqzBivUMnkrFEecSs2tqFkHaAvKnl5mfgUiQ4nU0LBCAfjhQkX7mNlRsnNQtNjPKCQcSKxNn
HrGzJ+6+k96P7mqv45j/9rN2UgMYzcnL3um+uWAJe+Twu2hdFgDMw2qJ1JBPGAjbBwzPBwgaMyKa
tmVUePUM90bscml9m9Lt3NE4EimSj2lac5/IiSLNzk3wAiJ12PzMSXxy+4kLRbwzGoLdEzJtK3/A
jz46eItAS7JvdEc+DmwR0YRrEXPHNtGjwxTz0fV54KvxkbH0y24pk0ithaSIngp0xDj1VrtnKITM
nmm3OaqvnqMdPFVsAPEcq6ndj1P4jIn9CgpiT9BnS7jsEg5Qt5TNTJneR8QNSdrQhwJ0g+k0Plcc
qr4h7pZnxjMvbYmTps2veEAPnjWeiaeytpaHspi/6ag9SHu+s2Y8ZHmDSpJXG6f39qkG0c3G65fx
famIs88h14RI/QwhZMNm6H/cYvozFvMfDfERN4JLSyss8xJXoBtiVY15wHusrDRs7oYxukYF/HyE
UDi+0BSjWN+XQMzo0KKPrnbf8wKzy2yk0N9mn4CofOgxx4eG+UI9FY3f4qMCC0BvyyiDcXH+Yip9
CHWebLSRYwgANZHaVeRsljPTfakyvwcBMh67nrAfvNVNmlo7GKF8g+LujcauO2fU6PSoH9oReUcP
jya5ythBoTZBVyRlka/DpN15CpKamuVXSPyPQjj3mSwPNCjk5G3m9t2qHdOPjJgroVI8YsL/MbLu
1e05s0un/ONlyRMbPbZnxP81exw30sK2PnvttB6r+ZfX7cXqJndVt2VAgdmzSc1ojHuNL2x0H0f1
o+aye+vVuCN7d2prWXK75WbKRp0XlkubnrKLDRtNSLAYTaGQ/o5DS1U6C9WCxXof6+eOWJy2mKSh
SRBBcgQtEwXFea6cOnbEPFO1hVuGTR88kHE/J/IQKXJK2GyasL/VUidiiJnCHoZu7RYe72n4dJQY
JVlzzSUTUsbWsfVCTifvlzswycoKjowNyQEvUlbZH11SP7szAoInEFfoXkXCphE4TrN2a3bDiTRq
IDWH3B8Fx7N6VF1/p83DWhTqty7yXQ3QBJOFdp0l1RuEr/d44rFRThQy0L13ill7BE6F/dTTzMOs
HOoTcfWdsr559U1iDGGIkdrBDgn+W4L14r3buvVbAmYP6TK8wfigcy2EHqRb4hkLbEexdnTfCfOD
vORn7cyf+D6wbHn+E9IFVd7Z8DmP4SleKhHTCb9nacDwD6viieEtWfuFBZs6zU9eUsDG6hR7OVvj
ERdsY33eoFGqoBhaNQlmm8tfmMb6mmOOBCXOt0qLTsU4/0md4t4Ky10y+ndsvekkSbkY6Z13bSLO
+RzXMS9QsJGCW9naGNyTU+uUQJA92CSO8MgK0MbhsSPhYyDoWnOtW3EoUFafPCYuPVaS7sx106sN
FUD1/4dWe/zSrIUz/X8Q/zvtv+Nc6v4Vz/X3P/o/xH9ShwbCv20anov4/g/tHwA1qzoIkijvYGP/
Sft3/mKAc2Jx83c6F0itf2TR7L8YnjB9VHoeUMMyvf9ka4i8/69LQ1Pn/zKhf2Ew4CfWxeIN+Kel
IWp+rJqsWsT9/IOtswThnGwiKUE1UZyzknapzpYZeis/zL+qiVOy8mm0jL0mv9aaDrGoAeyZCf2j
9t3DoOb3Lu2oOyiakFBnr+0IbwaFTvF6hpvJrYTaON7wJBznGQLKfBT4+ZGRiKXQQPnHxCG0gsfb
bGO5uLz6eLo32x4KgqFEkGVCPcaduGsmcjVinsuNPjm47qdynUiIM0lPyjmf8JvXlYegUID/gwVF
hfxIqxxTHc5YQEd7Wr32eUNBBq+/YNCzR28GJWG5IDdLc8kxxwS9RPwmoCEDAk6MFbEeAkhQtoTC
QghM/+QxUgVx0dISGUo70EBHrPM2HTd4i6agsmFZVR7ifSlAP8kq/2iS0CSMhU5WuCRkHDM51n0b
f4pR89bCFvG2pZKGxA+L2WnU3u1enePFYhfq0X1JMRzvAT1IcTh2hf9OGByJIDcAo5ndH8yoFm1a
C9DDBJMahqMFJbJ8HAHxbFWWQdNxuGLEwxdiIGRXH9S0b8CAbRNQ3L0v/SASWn9IqRZJVU0zjK99
dZU9rWubWtlBPqqwZ9qudo3dabD4IYNYZXKILfttdMcMvgyjb9SuZfNdgS94xuoPMMmoOA2Fdx6N
6NPXmnMIWGqV94SRid5zeSM55hqf1EG/SJcKMyPkPcfxu+sm40VUDhnG1ECH9J2TlegqaLvwBlGR
RTG3qDJj1zr3IQkT0mBdFn5aoEkw52oj/esIK70FIJF1a7MDpboXdnKy0FolGt0K5HVG4V40B35K
zQW5MWPve30WVH41Yqpor2Ps9vvMSdFnlhthKmD0FpG/m3WxI95VH4qseoLjzsq2iE69nXCbE+TX
oCJjTzBswGRhe53KkAQQflWEw6PUzZPSDdZ+Ng5PYnOv04xdW3o+LDWZPmdL21FhZc6G8QOOKqls
nLhLKQW19Kknx61uRzxKIStRkAp0tHeqg47kn7kIohu59aUlfo44jtmlgHlrWPZKd/2vIc0PXpLd
YyZKN5XQd5OmnaKhxuMzp3dz60cM8vGdlkYlQGb4OZhjXodJvGJzTTYjxr41DlQwVqTgNtRy8/sV
ab0J6zjBnlmwPsC1D0zmZRbspAr3ZAwCH5w3wB03sJmRhMUSaRln8iqvtqs9lph/h4ZyoKI65x25
kzo1wU0J7KsDJUjrLhlQJSv3cWJUqfty60B32xo9HU1Vy+8nhxgVmALHEn8Y+w8QdzOb7bU9lUUQ
zeFHrTVyJU31jiiDmaHo71MHKQ5+zW6OWoRASKxJUiyaBBAgNqiAqxiCJRmSbdjF7+y+7rOIiaei
0BKRsARJMrYPOsh2nlrdRLLgzjdFPskvZ+Cq75awXv2fXMAzFWyEgrIfP9VSR9P09FPWbUGhVFfs
084FsW6JnbAJ689p/Mwy1l5b7B1viatFx75qX7mFgp+SxHc0/sWU8DQHUbtXDaWBZsnoSWBlVT6Y
mDBmTEwSgdGXj04V5WNmd3cK+ZdeD4wVixYqk+jXz/FPwS9sdnzJiQtmpPwr8CrYC6cqKOCdbWzJ
EpIgnwdqygDAu5Risv1eWUrmdKCFjyRQcHA5o9q7i8zqjN9Tx947bqPfDkU90Lxo2E7ML2vNJNg1
Tj8aMJAnK22+Owt9uZi1uwJ+b2bEe35V2AO0+Q+510uZYjseB/LBfUWFrsSjuY4buQNg7W3sOH8T
He6EuCXRBDgdMrQA39V9Dgk+oaZ/mzvzxXck2fumDCbBUstoz70n093cuCcIhtO6dVkh2S5OqRCn
7BZwDaVDytt60ryA6eOy2nkoDiRuC9t2zkZhfyZUC61DOc1BmmMzwub5bHXpj+n6D4A83uZxxPfl
gNU1kyf6QThnjVcWIBlDO5XNmpeWbEh63lEu+QinoNMlhEXNG8anvtLOkOAqasYVH1Y0nz2vXnq/
uOdTK3joYt9bu766m8HJbbNS6dvRLwIXuuoRUdncs3Hhxh7TQ0xTCta6wSTDsfAq3VQSIrH+i73z
WpIcSbPzq4ztPYpwCAdAs70JLTMjInXewKpSQGuHfC6+AV+MH7p3ON1js2vsS9J4151VlSIy4P6L
c74TVXChDZ7ZJPuy0mrrjJg74UKQuVhAk0iCXqxyCyJlJ6bgDLMR53KFuNrujHXK6pxVis9btnXX
gYHvh8tGkJXGJ0Q9Hi8DLN7RTKVAaLQ3ByZYKbPLQzLYN2Rmj0oDpOer4Y0G5zWEMMbrBBR8QnYE
2hHh8ui8T8r+OaTeNUtGsXawG92FTs/TmTNqRcfFDH+AwUBvNa0KnP8o++xyPeY2dkFVs6ZUcpVq
+A+nGHF6kwPkHSfMGHmMzAXpwDeu5HQX+RgHsjkplKwbpicJjjylILmFrLKYOiUd6rFsupk05bxv
QQQHZnNxcigqAUDllUsqNTAI+bPPnG3gJbwaZfhszBFIcQGZBNPdLVHTE+X5vQ4sb/C7naiBv3gZ
tZMzoeDAtXNXmRiXMWB/VbGfbm04PnAwDbTKGdjqxJDafqxKMjlTJsmyMZHRGQXym9gJV7qrMMDo
rY3do60RQwdnCyX4ssRKuM6zhLaqk1wW2FpWqY/Sn8F7SWtGzCwLkHKp+7ghm2RId4gYtFfAk3IX
VJ27MXUr3tY9gCYORCi/dv1aDeUQoRHqrmbqhVs24c6qAkS6dvVG3ceejnfeJQhX8jzdi0pJbI4I
zmtdEyvELeyVE/XkTf2pNEk4cCb7Mkxc9bMUCtuT+Ap71sKDiZFnjJt9pPHallPzFnnpL40wTULG
MvwMaCpxPiOl7NlJxCCh2O91d5rE8z4xPs8GDLBYRuFaBtrJEGbPLUp9lNrTMZz6c1DZFgQ6L9/6
Ody42CeLQzOKl1pgdbI1Pd67VoOWt5UrisgnKwm5SMMeuFJxV7iTv0gtbgy+4hTjgIwC/wwVIt02
VforV369kCN3iEj7k52Ux8ru8ZhrNOwm/7UF9bT3Q3FsennJXXnq8EIj7egWuetueV/3PlwxLCdh
H15T9qP4rRYjxaVVartBssn0O9wxjlQ9k2GQKlVN99778k0vO6xCuJCXjT+IdT0nlwXeuNWtcldj
9YzL7BXaPu7a1j9qTjAsh9F66Or8Lc7GPUzGFP0kKpsONK2V2hK7PT5rksIfJ6G9R5Mll1Vr4/jt
65k0E3QrZURHm6VxhufOjvLoaibl55BpDDlb5W8rsExYJAsIE0NYSTIBKp6Geb074nZb1C2ZTw2/
Zn53rcaOsf5QLCeNhRE5v6KZazR05bgjqZL3UGVqO6u1GW3zBC9Y65grZ3LHrZ+EBXVP472TOYpN
L4zvEAZcooLJaxTYZx7aYdnpHdF7Pjw//JPzjoYFIlMcrG8tgvpeUKXCS+W8m9XzMqkRIkMLmrJ9
JlEka0H3S0ecwVy/IfFPc3YCL9sy6bnUUqcrtipglGP9piRtm49RSMi/XU8toiN5TlHETWVzljH1
TVfFGb1F/2YZdP/A2YnCjCeyotJzzIwTrT2HLb/BcWWnrbV0hL5Ly+rVre0CLungrjsdq2EeZKBW
PYLeClGtZES+XuxLZ6kiyZGc+EinMjyvnaUzak2RWrnY2dohCbaWW15lV5vLLmwOeLBNEnrhNZRV
/O3Z6svMvfve1x/D1Cg2YRS+ekb+Ji3rm5CbhS47tG04nteFPh2lpVh8uM0vEevXDLXpUiiQbbgy
ISe0FLWmsq/gDLYBZRwDwOaslTohnjpSXYvAjN5G8cA1xMhKK9473z6BsHjRp+QA7pG20mYIbZTa
ORKmztsyxgg8Bv7ay4N91UfvhVvty7TcDwGaCOX11v6vK5v+73IgQFWcdT7/+RDi8auuI1VE9dff
Pr/+tvgiaKNWf55G/Mfn+Ps0QlimtHXdtjxTSMRKf59HyB+ODTHHk0Li6Wa5+w8Rk/PD5YMSD4Ip
mTj8MXHe+WGZfIhBxn9MN/6Chonhx5+nEbjhbIwQtsAQQVTOb3ieP04jynwYo4BJCTBKFnheASfL
eXPr4pfh24emwmEc5sXJbIF5wnljDdIsm5yPxknBgAwE9lCvk9T5ro3idWCDBZl47ddsUmrj2Am5
JDhmY+nJHTKqDSF2cjE51J4lg72u35f2jvHBKkNkHBUvyK2PkEU/p9h/Iocq5iQ7VUbAMvdTlRyO
uXhnCgoAnMzw0BmrU5Tl97yAT7UcF3Vmbgfp7hHfrylGlv0AaqCMgRsbbL8FjW2ocOk76EqHPN4y
j9zTIjwLM9A3VgCxJoy+YP+x4M7HU2T4NyPuaE8if61T5xWFezBkccbn9uqmKeJJC8lJMrAri6N7
nSWoyfM8grrqzfHcRjNHTYpXUu0OwLGR4/bXpK3nVLKb33M+CW8gzLV4KgFVCTVdMJNSjOscbHVy
wJV+s9juFAJhLSBVKJZ7z/S2Yc4yZV4sVtNz39M9emqX2oSPNM572E8rwqR2DOXvmvzJMKujHVrL
1uyWLbhnRtViag7gfFd2Vb6Ymjho5n1WsweB++1gw/e89D2O+zVhfdsk/ogtk9v8DYrputL151S8
6UO/H3W1bis6TaqisxeiDiH5SGfhKGAB4/FcVg5npiHYOTMywJ3tC5KuApZiUV8dtYEuRYR3Xpnt
rOgVBsLCqD0A72rhqpZ+I1/6+XfFttINrhBYoEd+1jhEvNKgXJT8akn7CzBLlceheZDlN9hEyk1O
XSp4f+W3v4oIl3CFlQ/ocRp+kCj20THMh0+6qWSxtXN5FnHMospe2mZBCuOw0e2XrKQuleSwMLky
obwr5fwkLvKK3G7ZcWAnfrvumoe+foa6tnaE8aFHZDATsp6CfgS/sPRra9WVVyUhCGqgYFW2rkdn
Jb3XPKg/+ypk/+XuJ8u5DxIA0Jr5XHTv/OdCkWXamd1a9vfRHMURM18pH5PkwgX3npFxiugfMXIE
q939TAIXHLRJkUuTnXwwpNtx2ZxCod9SlW+iWZyf2Eh6z0mRHV2UMJj+gho0Nu8TzKtx9jnR8kxd
s/GgQigje7RIXHS19FBVlExszicS3rBvqC66tLYMwViNNyiNEHCDO79E72Cr68yqk1l31zpwWe3+
TSFkITCQYYy/NXP81B48ZN9f2axdO89fCRk/1IlVLXo0hjHeORUOFAXi1QNGIZkAYmCW92nDWjbz
j2YqduWg3/m6eBLduA81XtehfUpS7wQB86tvgPE4M/SwYgQ5Buq+kv0x84xr6gVsl3M6rUzbWNXw
3NjBoUj6C/Hlj2kulpWr3+N+eC0ZHTBquLVl9mDl0Vda7TTbO7r2lB6G+qJKJC8Vx1DwohVAY1hV
TWW590p/UXrJzrIAf1uftp2uHGWui5SEvUhfgwn5nMzy1hH7qwt3b0P7IV5nXDNb3Bepi8/QG85K
j44IjC6eNn4Eyj2ndfJsdu2tDMb7ztP3HV+sqg1yPmigF17mg6NIiUDv956NGyfMk8ccFbvS2oec
QitOrEtI3o2Wk0pneOepKGAJBTen9k4yAEyucSp2GWE4VZnfTX36ItvsF+/PgxaZgCSidTkPJ/xk
n4eHvvoIMogZbv0WyBCZUbWK7RSiT7sfh5gUMvQqnbmTwan1RjYdJD174gseB0y1DLdwziFYFUvF
YIoqG2/nc+YGu5iokqyZ9p14J9ZlNZrt3cBctxQOfX7Ip2zaubje27OSpITRiWYQNBPV80gR1gwX
7sIdnSQe//ep1FfQlPbAcbYWjGjSyl7c6ErltZ+hnUYIdHSUwc+uJtuP7xHVh1iV7TQuPB1fdw4G
xkJIRrbsYahmqVWPgbTCI9GAjY+n7uSVSCpHW1zbZnrkGZvhzK+F1yCm1KyLj/IytxA7OZXaOOFI
lWx01zHCNzQSDFGWiPzTD7jWB8kIAif7RjYx7Vdwk8W0CUXzEdDvB0mxSXt6SgfGEhLZETAGwbX0
Wk71aFUASRAP95p/Murw4LmI2jRw4RD2sy/DYw44MRxJkteM3GOj0U4YrC8NG1kr0W8R8XP2ZO6S
+OBlwQG/+51w8Zo0FxJjVvnIb01V+xh/Vy7OmgdoRW3SMSeQLj5oNXHQobtVfoYEoMatVr22BkOo
qthrgblJXCjm7YceDjvsyl5EdohDPl07OFuZaxt7SrYGhH6FrQZNIZHIEWNBDR48Di3yr+p9gGbY
Mtch5ue2WLvTB1koK93/av1p1816K3rEaHK/8REHGpScDmZ95GXsEvw1w4HW7dZlznQs9QnBcddA
m3ii+o0GEq/Out3kljsEvPva1CE1m3dtRmbbIN/hbZwyDQvA/9t1rdB11lvmf7ldu4X/83/8mfL4
j3/1eynLkgxBs6cLalnTZa3Bluz31RoASMt2wDw6lLQwHfU/rNbkD1NnmeJ6FLQGk44/2WotpPrs
whBNUIrKv5QKK/nr/6THt0zOVr4UWz/XNJz5z/+wWjMFaL8aogOSc/vLHcxyFZbjnebFlF4A6hra
PqNYxrwvt5OtGG1UgrDwacJVotop/rQzCzNY5Ezt5zCwmfI7O+JgzYI1Drt7p61P1AiYdlPnuTfK
do1k67ljL70oTA2xRY2BXnXZCxMtVkhidCl9iHBodXflhA5KZAc97oBPamOUERPN/AmBL2B1ZNcY
++ruREa1+eaFgiehduAMt/pHq+Jk38fjRRlq3TllfWyGCMmUmz4OhoZFS84+wIYu1U+fERXelQIm
BsJISiZxaTP1IQ3ERE2AZIjG01nGdY61LIyqIw74s92qByOyXlTFqn8q/GVpus9mwjIEoQ0PZezz
A0L1N3quM1xG5KCkQO0LNkNedMC/uzaTZJfn/RXY4EE07SqKs32t2m2UYH5t1bByWfg7VGRoeDXw
rtr4YDoiXpu6exdbAHotyvlGC0FlyTfNJgvCTnHC2QH3TTd9QY8ZV9CKLrktWAOBBdBQuDKwCGrr
YGqNT80IeK0VB1mglSfOBFglqvBtkvjaiUj7nyoOv6OZbq78SOwMNHpM+lOMl1m+FX2p1qUX7QL4
4CWlk4SHUBWsQVkuLxLe8ojj4hjhi3uKyv6XmJhZlYkGPMg3z1Kf6lWtlTm1a6VW3UBzIXn9D0k4
HjW9PFojqQtN9p5N9X4qEtATV8yS3DCYKg37hU3HV+amB8saz0VHi+LUYt8LbZzDZhhdW1QNuI6I
iDDMN2e0L5Nb3RTBTmgVxkUq/F8S7cm+HeLXOJ/o2GZRaFn7lOUVo6OKKQ8CWzI77NR/CMnUWCdT
hLUvYqtBWF9CdGZKplOif0cqcg56YT5YTvNda+htoJC0t6bk2jT76gnNsfhEo+KuzJGpTGk60LNy
C/ANje3SxmSw6vvhuaRio/imPVRgSIDqCZNZZBuvPBzmW3uQOmCc+Cepit+BA0sShY9xrryMXDjW
h+/Sww6thx6XvQOdcMxILGmiCij6lF6F0RFb0h5b3XuW0Esgb/zMPOejTf33weoJ5rG/h6hlGYRj
gPTBrUziU+DmBEOqi4jCp6HWtzoZ57jLPzTFpRNj6CoCGG2EtFILEAaXhVyN5OL5qduueIW+TaUw
/cltnALTcmBJAzCX5cEczTunGo4xW8MNNXYPB8bqt36lb0KAKnbcbAb2m0Vp8a4HCeR53oHEKqBR
jAS9KXrClwB0i0E+mh1+mfpPX2vvXT397oErqYxNV8pkt2JruJwG7bXOmcmjdzxpjXboR6PBFEt4
e1NrV9OQz57oL5Uwtmi86EWiHh6I7iElI856Yc20Nybc9yEgaYCTIyCY3mZ1pVvw4/uCZF7Skhde
CgzXykHHGP5wF9hZf2Vou6PISQDSkC+kE7faFgazMRYMQ9DeD7DFibO5h+t8Mcr4Pc51HLFFdO8V
qlpFVv3I4ePgMrR+dvy0tcnJajELA/KZbUqLWCLLYRRuGdU1cVAGF+6tNcKH1pvI3jQBNzECX+g6
e8zaA1lqlyTqwh9eu02pI3AV27QlXKzr+5NhWO8gpx8Sn85UhUh5yp6SrS3zC1tRhsht9CJ02GsS
h1JeY4nIcKdOTnqqhm5fKnJBLMrGhde7G7xGlPimNif8uJfKK68CF0NSNRV1dHl1kNGPGYNB29Tk
0Z6ct9Agi4oM8oNdy11c1/RXyP7RRrevyqCCNVvHQXQIq4lqC5iZ5h06o/rpTfWmH4LzEEe3KAtu
YU/So5EUjExlxs9NjsSgWuRUI4P0iMboUFY91JSOCIHBYFQH8Ynwxhe4rcEaAluynbQu5MEMjwVb
5aWJLHchKAoZJ8JLscqB8yRNHxkq8QwS04E5hYmsJ4650X1FbZgDi08o2xvrbEouraDNqx0H1bkt
MX7nHkDtGIFYzg6GXFAwLTqUY2MEoa7y/pIHrDzL/opo9yVD3E3MS70DWHmTzsTaOptembzulOBU
o4lj1aVsTnbvAQ09zpYABYooxIn4AsLMEJctqkgjdYSA8JWorJVV+VdC6c5e6u0dfs61YDuz7XMA
yX7MnJjUdbYWCTJl9RUMoCKmhr0U8I/PUvRzulJ0tceURKqGJSHC+PwQBGG/SqKiRNjFciHUDlHY
MbZPdbb7HMjQG3gu7C9K3IE58jQuRy34cvGo4OVws53s2GG6DpqIzvVulmnZ2xZz06J3DBa7ep3s
SvBkZMN/97pXzWxMZ9kS+QzOOF0Hyrlmc7OcmXjmw++0VwiFU/Iv25GHEt3IrScMZRHaIoMmDfSH
/KaZQQWLq3vGEnMWptyzUb4rUvads9DfDsSXGWC3oX45u41kdjYNZ527emHhB5vabCsdNhZjoZ3y
DvyiFZ/MqKVej4wDgTTfJdnwuF7geFAscaca9muMqnXZk+KzTCFc8G4DXdHBYFuoETKFY2lPQ6tD
ICPoVtQGu538rDHPWSR9by6B7nyLAB5vYXU0yaF2rtr04HDL4s4Njr473NV47LfV2Bwcw3RWeTQd
RhQsJKHy9m5JVUGlWvEWds1lYBjM0+ZI6hq5Ki9Jd+O5X/fSS0GDIjHuhmpnCPSGYTFc68p50RL/
qSUEzgRBQhSAfDNG720wEGr6anzwAhuPQR+t8xZYJgTF+6CO6f8NzkzwdKTCyXknVMFdiLwnO1Fi
wR6Euyin9yrACSxlD8Wu0uyjhGGycWBEARErMH1mGK3qTCs4Y4ILoKYYyBp3dV3gOI9dfyOJ6awq
/xCbvDF7zrl59EUXo1cT7uO2WfHwwdIc+1sZuqgNfbfCa5DeZzJ5DiNjiRbnpHsGMRxej16W69tP
GX8YUkfwNOz41xu7Cza8J9Df4EcJM7rfkJXTurD1mz3KOx/BIlOqA06VfCndTFuHcvpJWP3NkeD3
AkJbu6l7UkHiQH2yJTWscegm+Vwp5MONRxYRNolmGcjpMW8QiQR2vmP5/YQwicETD2c8PtDi31c1
ThRSMU5dUW+spkIs4qPd7Y1hK5JcX/UTueZSOaxNGFH+f0e1g3LQkzO6iHE9KwFMx//VmuJ3UNKy
qP9ssf6Xn+X37s77YduUtR6AfDS9ujT+t3DS/WGji6Sp86BzeKwfWGH83W5t/tANbH4wVnUPO/Q/
ZJMChL/BNylgJulESP8lszVf4I9O6/lHhy1ocxQYQhemS+P5x85O4Xgup4QAxVRYJzYnZ6SLy744
B5mf/y6t/Rj++7/2daN3++cv5jnAmcjRQOyJt9udv5k/tJGGVoGVa0ZWnaZ1qUkRwjx+E9nwUY0m
IkVx9FptT0JION+LcF2n6quDLRLqiKCtUqmFVnbbEhwgqnZWGL25xZnUwBMfNlhtziEGSXQvLOTD
QD41gGDyGCleCas1EP3BjYs14qSdKuMdJg9wxNHGZtoVRdFxmvD96u1bH7ZPWWujOKw6PnEwFaDp
CJDMBIGKduFjm+MqS0s3wySBkqBnT48YJNVf8JRZd3VtWAeDAm+Rldm4hPnOU+hg9gWr2HfNT3oW
1AKDV64z9sXXYiLkU+bDUxRyxUyeRk/HfjXzfRQ7hnIpYVF/bZzGRLSdWNZ940nIPcW95Q7JovIi
nbuFqmht2y6CPzsTZwgkXJmg5TcZIIalW+baRZodOTwsYE+qI32+l334qqMTedBxs+y0ZDCY8/ZM
fSu7Io+OnwbDiNOspW09CBm+2EIjeLV+mIrhWGtP6YS1t1CfrSoZO85OzPRq4alivHFNffHiZ8VT
URhH3gBHs8SOlNrbKkYPZcseSj+yN+41tvcNKaAlAMjUnY6GQzSNVnxy6TWrcNSfJYVdQSXlsoBt
B2N2dRtnvI8xw8c6WocBUex2g1eAu6xMb4nke7IevKheO2Pz4s7+VCdgKiBJ9iqziJXu9JBU1rGX
3dEKs/0AHg7zVvYaBxajdC1/HExQu5liDZyvE3PAO5AEJ2rhDQmG0GXjDQ5PFPYBkC9w/zLRL40z
x3ZKtdaBD+APifdVND45TY3QVp/OZdqeNMaoGfHUyN6tbaYF59wn0wmrgrOoevtMgvnSm7iczYmw
9FQb56hfMCHVdHWd8sIrPCxbpz8hvr3zNA28kjg7lf3MnOgEEfGn69ZXXdc3Y8MNYmHVT/196YQn
YWGwQbN2YzWiFmyXXsY6OsF8OuZ+uGXjjnbKNo+JJh4EMv1URK9miKAo09r3WlX3KmzIMJCGu2p7
B05h9KBlvD88NeFT14l607P0PswVyfDuR5KTZuNM70Zu7EEeUcvYr6qA8IRwx9fGe2LVt1HFvAdz
gjNQzBmJ+TkDnLuZHDwC4ZYRHaNWNdfUYKYxRnBWkB8vzFjexwSSIRpzeNsTVhuwfg+a4lUh412Y
nrlzRPWtYSTt6O19PbdhPA3GuiyTtWUgFISAxMpfJ5ZVjqc4dE6YtqkjJxAyEaMd9JVY9FFJ4Aw5
yLRHH4niSJawwdC641Z25YefMobKGGMgDJl40VHIIjsVjn1Cn0X+aGSse5dFQJfrl5b59LKRdrUM
NHZKMtbXxgCiZ7LUc+k2n9INoamp6tesrMs6w6Y6zp8mw0OG09oASyOxyOdmJq7XuWGshMO731fE
cXkOyE2kNHK8+BOI8TIviAi0ETS2hIOcp0k8Tbl99a3pPqmyp4zf9uhPryZAHpJC3Oe+r+8omvbN
b524GDGXNbepb8gvYFtAOgVGbU/cF5n5gnbzvRu9nA+qW9c2x26wGJ73OpBVbV+75dOUemsRQmRu
Uv87a3UEWPBnhimvKYYkLyuwHPTls4i1uhpFibJ9tpqRr9AN/prxEcHQ8mWwm6semtvEwMU+0qsv
QgP0ZkxR6IvcWGVhQ4RRWJ9Zo38OngGNVXvoNB1Je8O5SEE/5dWjM1XVosFNzlX5jr8GF0sVveVz
vAmhKDdp+ztDQ/IPZArSDOIkZfY70QkyuK2zZzYHG0QsAN2tQ/OfT7MdJh/flXo2XIPDTm2UmTxW
svxV6PqbbvP7DWcCdGNBufdt8ZZ4TDv7mWGW526z7MaZ7N/96iRyaFrmGNmweZcF9s0cf5JqdcqK
vt12eMOY3h7SFBSXPTyVZoxDxgOGV9XnKdQWXWI/pk7wDQbqJU81FqK4yhQKo1RzF0KTfBepOtPn
kDui+W9BjzfIKsmSRGl4BsT42OkOwDjxi9/CC0yoNQzN16JEblaZ/dlwVIgrSDwNGlb7LnJBhSDb
DADG+qnBuNVcg9K7Fj7pXlbvPTJdufDkbRtwrdTWyX5qupe0TtddH74oz7pOmrpJxpZZDmp/ZgjY
fn9PGgPdUkzTAWnFQbBsLnPXPnlKpCgdpjdjML8nVT6C9s4v1jiW22peOscpqBOlVW8szHden6xy
rXtuzWzvWd6GKNj7rDM/edy3k4cWDV7a0Uz0D0cDlGxkIViVAivWANZKD4MngnCemVG/k8LKeTjF
q7oLX4OYNN5qMN6R59bLRmOajQgW5Ica3nvLOvsah61wP+yp3LRV/6uIs43ZAsVDRPuu7Jgkznzr
yGwNP5D710OOVeHOHIjRtB26jyyb80V7+ZyG/rXtmSA71tXrrIvyxg9/MjjF2VA3BbIkZ7rJVueC
wsTLXJvB0RgsDXamRlbgUg+ObkVYD/ZstrBZdIf04bOIRm0HIuG1lvLRzPWTVzs72ZKyrDvVx9Dh
CASlhkD6Eo3OhxzNo9OypRHCWUpOhtQhdJLMGjEwDnKSYlmW+JHH6mGS7s6NtBdG0RurTA8FMR1m
lSH9NJwFjshN7yV70E54vzIMcNbswJseyQ8cdmOPTb2FZJ2PzxqlWs6AkCLrCPfqnKf+BfMfi/Yk
e0F9B3URfSwYsoyZlnpJGoLL+sZ4jU3n0mNrJyCxOEis3LxjX1A7XyNUZYvOLknwqS6D36/tQjIB
EduptY5lED7F6PzqSd11hfVRdqGDacZsN1E+vEthlWtdjPd9ml7iiDKr5cyadIHxoGayZdDEm6yZ
jUBLdiF0niW0BcwkSfIdR9G5taNzAffv2I0cIEGpfeRugl5MoatolIFWoIOROKdBZYIuMy+JeGuI
RqzhxO3EYH2ZsQK9VbLdTLQ2WHsB64KQJWQ9n3iOET53Hfo65L9bY257TYPr0HGR/JT+l864lI5+
uMOCSKAAQVROCKfCjclUIQMVDowDDaWNx2EDd7X/wBLarEUfv7N4+AJivSEZj343iVyeKEzYem/x
KDVWck4p8KM0eoT4NoLYEWjRMzB3zvAcVVa2wLDw1GTBTyg8JqqYWNzDqv80fRYKs5GxrhHA06Wb
K9RE+nZITDa8+OOBYca/RJ2IXcRTvpSKsB3dYafsdSXotMTifTq9qtT7dNqcrTgo9zqMv+wGBXMV
JvsGMzqLWU4MLFkw7BM8NS03eC6LG46VHaplZutQxALT4hggatMxLc7p4uz2jY4ZQTl3OAwujlUi
V5pZxK1fLE3MsSIhmJXyVmcLNKNam+bojspdmC22TtnnB2yrnzgoGFWzTl60hUWY7xiNs7vqse8N
4oQLbJ1tapOX1zXexjH9flUP6CvGBtip0Rj3PjNIeCOsxTyLutE5a7W7BNtWMaGxCwgN9c+GdKP7
SpFCxUSc1sDW6kVX+dQBSAkXwEFfuZ66kwzhelq4b3K7u9RZc1Ctzw4ZeJQXH8JB3P76uvVfA9L+
G33dBxLoGo2nAt81/z993uqn+vmn/1nnKlLjtf2qx9sXgxH1d9Xc/Df/T//wb1+/fZbHsfz693/7
+ZlF+SpqVB19KDaNv//Z/vPf/40+FTUlH/rPRYTbn/Xnv/wnv7fi1g/XsljXYjoEMeEJj8Xt74tW
84chDSxEnm0JtG2my5/8vRW34Bej4/N0e0YK0zH/oxk3f1iSYQ3zv1mLaJh/KU+P1v6fO2Q+E1/K
cqXOQIDv5c8dMhlaI9IlGggYrcVG1sOzDRv3CAHxFpBXi/n4qWdRwN6v6ZgBez1UMG/Os+u6o14a
FeN8umfLzttV0+j1PrTkhJFr/Ggr/92aklUxuS9hZwAFnvR0NSkPBZOT3FkjD4Khq7d8aAo0xBRI
olWvPWb3BTSwbptFMPsoR/RVkE1HxO6ocyHEp43kL0rzkaUPKQOTalbVlFyHStlrw0DZm5mwt5rJ
J6rLiu/0nGQWyVCc/houqhAwRu04UoeyJSQDQA/msBzLVyPc10iBlfIGoChBC4eoD5xbpEgHK3vz
y4VtgtMSOijTe+/SYrLa+gJvZKQl2Kka0p4bQNFLgGpi7VsA0lvHwY05qW4T+q5Y+Qkx6AmVwyb3
y2QvrXxYd6KudumA3cykY+F0fCq0+YBWbk/MlYeHSWaURxjX4nMfOcjQRLfMNUwJsaseGFh8IPk8
K1HuR03X1irLT3Xn3ZmjPk9ID0nDTshL9Md4MkwG8TS6LJIuuta+eWXL5Lja9la+i51If9Yd5d6q
iE0Ap5t2w6CRMOXQ+rugUreeHdDerzGyR0Eh960bh7tOoYZyy/GNnuDOHKAf4fX5riMH4k+inqH4
okPzaUXGAD1YR84jEncdA2zGSNuY4OIYBTugTrO5XD34X6wE5ANtVoBvxTmaVl7utIGdFSRkGhXX
xLKSAQ3ryjDclnZ80nL5WZmcenGhsq1rBuYS0Ga/jcqyXRGFke5IYWz2qfSDZSvK75RbIKga3BYB
vZAMuNuYHSCsq8l8zFm8LcKBBAb40hFbV8SObTvdFb0XracyRdIZwdNcBJ4NXEJBMsCbfBd1AR41
n0F2liO8TILJY0jTnJrUYl0WI+eq9J6RsW9PWxgO3dIMBZe477IGpx+PvVyDh+J8jma/1ury/JvK
38dPXKHY2KZaz764Dh5tgxkJEQDYHMaXUo/OFS74NjHvIaLC7qwIk4jqHoMOoQy1DCEOQfoZGnIs
QsP7gAFlrVhq5k+k0k/WhyiQ9k7myuxdbnfMpQtN77CGOMNra0YnjegmlmW3Flnc0raIYnC7btto
49WSTD5w9lBvRNa6A1s2OeWzcFx0+5MvjR0zgpnARc2faBmRM75ez69b8NjI6AZN6QHvUr4U9TxS
CbRmJwegNJ6uw1eRRyvTUAm4HTumpLiVyhxBiRfp2g34DkVLvg1nJZSK/8XeeXRHbiTo9heFDrzZ
vAXTGyaTvsgNDousQsAHTMD9+nchqV+XND09Z5Yz5+1arVaXWJUJRHzmfiW/b2qUG/zflLZevqvD
5pgXPlAZqyS25v+wrLq/HSBRgge2XsuwsfaU1S7ExbyN2/AjVkXq4NJ4VxMCInnHn6Bz4crY5T0b
zAtsBfjB3C4j74JJkZYmnPG7u+7DM4pVQ92PuZ7CHdfUaXa9UToreIuvuEnHOMRQ8jjrmxL0zqTx
vHpj7wfBuyOFu9Izp9HIJlLcKWCqvoi43Uw5PcgQq8BJhL1pDOFxnC3ve0pMpSzvC2k/CBF8Sck7
HLwl3arkjSOrpk/ohWTPeKv7FpMLcVl9K1Pzw0xxljseUCdHwEUw1acRRFdDEzdhRUsFwXYyl6cO
Mg2a1WlC6cuFBXU4eioIFY9+/ppjxXZ1+jiyDk1R9a3B6rBz4+xRmgAAyC/NpBsxm3Mecvq0zeZd
zyY01Uycooa3QUsOwaKNl3IR5GZJcY1rLv4pTBCwvievDEFNMWh+49FzDkaucH1pimOZLhR7CTbD
zjbg2a4y8FvsN6oTncY/Fw3f9qphp6KhlMYiJVcUxTJW72wheHxLNQC4AP36hrfgJhHjObIL0ns0
BgcLkyLkOOr4TxVlk5u8JwkMuHPeGnn4M22wd0egcjyqCMXbZFlyzX7JBIODF5/JvcQenn2VvLWl
/x4n9acMp0cjk5ualQ2sf+MCcvRnhXDCXUzepSq8c2zcJJLkpaiDTd5bb3nG8ZjS6dkyxksyYnHF
fveTYdpj7k/mwamtCKYaF7CFV+3Gj7pWX2UcfnTOQrKDiUKj3Q+NO8mjNvWXGbzxW2IBiZ79u7Ya
GULx91QaQWO003PjRFc9kNN3BAUUe4Otv7aT6VvMFBS3EMy8ruAi4GTXocFoBgnDqA5eApoAqTxK
qo8lU1ILTHs3pHo/Eyr2Io6wZtbdo7eDs3S40UcpVzpFK5sQ/XB2oNzR8y5+NJoSrCyh+PQ6CDh6
07kupnFej6B6bmbJyMHckgqpWiZcRvloafaeZkKxvi24FKfykd1EFMWlqTl6/XbKXZpl5R15WDx5
qqob2STb0ZJMKkK9jNBVK4sfgMzXOw/iF1BcPJHmQYMGjaDKjO53viHvWDFHszFeJ2U21Iqc7+ky
QxA7pL4bfvPgOOlspwjoZqHF9YOxD9m6J366t7pVG7MY6o0zZHc6T0DvwC0Br8zUnPWE0T6ucul+
Krd/FFoAiyaPBPyv2YR9+T2hvbaOpP2D87zNG0Cdpg7UjM3yzBiTv++DZ8aPLr6Bvj3T6SnhaBbZ
p0v4BTE9hwHj8FtjFPyAcWzsmKKHH1XDjXFccC8mt/S1yJePlipOrjfSf+zAtDWMfjIGBcI0gUKx
5tWmLmnVEsrxC2qTwJLXjUNvtWBCbOMrSFqOiRLKtiHMsZGY2wCwlBpRU3MaSX0a7zRXLe+zTkLg
QYO4T02++oirXzAn21Wue00gi4hZu9DnVQjoMhg3I6WDaYZ1hcmb7QLIEbvaVI/WMPHZ6FmSGFIi
Y6nRvQRUaam/QbbiRs2dzEsf6il4wqd/rb3uSggGHXgOOUlgo86zemhbILia9n1hd/ewQ4KDYKtV
sAInwuiV3ZsRLhXHWnM0drmbfo1pfzsP4OTUXFfHlAQ8X57TbIj30uHFmKlaroQJuoL8EnFpArgA
eklHBHnGGPvAq7UorHcRz9gHeuQnjpJHbcM2gm1BBlH5z8Ka+3WaM/lpxh3rTRbteiWFvykTxeZ7
g18hW3OdewWJfWk6h8BfpiVnCtowy8/GpB61VT/wy2zLsvqR1QITWL+3vvEyFXDbTX9jJdExjvof
GV+3LkmewWlvCIuudRYckRwkOdlwXU8zk7AIPnOIDVWF94rIR5w5dO7Ke95ot5zMuc3PUCMhYOqp
uFPMZbYos32afgw+ZeNlvXanrfDNr6vvNOoOwEQ/YBcQiM/BZIR+zbRQQV0/YC4HqFMCDLwb3JUV
+G+l5ZhE+2p7RVTQ5lYMgJfuuHVtfv/T8tI7FVcHUmqvbc5ZMuz3ujbWdcu+D28KC2WgnPNNGLQP
A0MWsrOPUWC/c4+6FoFxrYsSHEG+jdxoo1tna8Efyzj3ho1+coV5O0zy3MhqB6z1ru3Kb6lYoJDk
/mj7vpYDyOCuvEQ838YaaTGnUxCO1dbp6GZopTZR6e3mdnoMoFW0tnHOXWWjNpA0ahWjAVZq3suJ
BxmrdUnC55cIGVn5AHEVPOrBW6b+iplZVo+Zp01havIt6QNyeIWJEbwiH4PCVwcXUmfiugm+SH8u
A6gn5rj25jg9NS1h0dDhu1CPwylMSj6vw2xBxsqqDYSOb6YaX13tArcILXWbGLVeFYkUh4oCfxg3
H1U9b3QThivAGSerjE8VaAI4Nj9j5aJkVE/jIhgUBSp9ZyX9wdHBSY9skjlyYt6qs76aMf+SyF9b
kFR7Xt4PxMMIIEFPXwWDzNZ2DmMgSs1tCx4XGcHL1wVNz43001eIMKu6IljpKsTKXFUb4UQNfZ75
px7dfbuo2a6SjGO7FVRqL3WTrTAteerkvKuciDMsK7d9H1KrtNsRLkz03NeMIPRA38BbBDsVALNK
Rqc6DJ6Zbchp0pqtF64UgTOH2s8cBsWG4Sc6QYNw4RjELKDLHPR85XE+7IOzMwQBd5vqa4KVhwDY
r0ENwXjiirwno0VcyPFfEt/eJRY8L02wApG6O1lDbu9lwolTCXaoooGwKDFU1gwmgAYSQOWBSjvf
ugrdqAjDXWInrw6ebJLCE+ub5yrNN77ud+nUP8OavIxF4fA3x6s3T+6GCBndFRoxTTnfJuX8kNr2
p1AFgNiJxk1mjkxOhXBsTCN68+bsNWhhRloNl5K+IZAXVUtI1yBGYhJ5OmjAAF3Wv0eC4XMvE+nN
kFT2QVf6Lav7K07jafLKo6jiq13DApkZb12Xtce4VYch3FaBgCjnNNG+bUcPtrE4TyE9qbm0ngnd
xLcWfe/7rp26fYXUeBP2hCPHrooucEn1KWe7Z3QHZ2/k4pwDMSM1vIKIcreglZumOyA28Ty0vIMv
smOo1JEVJ04uJOT6+G4e0oMf4gtEw5aU9la33XsG+nSw2LWXjCEqf9gEZbJu43JH7vfAd3E71v7e
LvQPvhfce6pLH4t6LweyWGk0uPvRMSyg1iYRqzmI59dui48k/39WhayUS+b/3ylgLx/6E/bxj7+q
YH/+Y3+oYO7Sj8VGwMWwSLyE/2zOOr+hPTnEZuF4eb5vOb8EUlDBlpptYNFRCB3X/osK5iGN8T6x
yXf8d+sGIYLeXzMp/OIBt1M7pO+LS7WAvn6JiRReASB1zFv6XtlLL9rHyPTQiSr8QObbKQVxd5gS
wZp6fjZEOe+EtO5JiH6SUONINkBJh5QJJndZ7onK4b12udpxBH2yK/mVWQxHSsb/FMpqYeJomwAL
kIrKYRWp9t7M0rcCDKc7h9cahe2mTo2XtrH3gyL8amjnuVHOi1LBqfCCj0k2z0mTPVUmPZ2MsQ8C
aP0q8mtWvgxCeXKU72VKtLcL4+RkBE2xmvSMnV4CCTDcbTrn19KYnizfe8T5a2/GKtgMaeSuQR1+
mh4AV9Me6RvoCLpPwrKlvs8BdKyIwXNDb/12paoMcGROSnVqpndT2iSLK4dJjrxaGZKaujA8eF7k
X+GaptHRHZtvQZhcMa6CTZIVSOHCY59lcF6pFtxL7j4f4D/yW2+mfThrg/Bv6D/imWjAKjyIoPuL
m18+otc/NiB+3XzgVvIf/tC9ZQSO2vYigGJH/fUPnX8PxkJBd1J7ZY4cKkZww64A1c1m6A7BNEmQ
o1REBpf1W6tMP+0ksW8s7T0AyDwZffadVAEVk8YVGAuMB/CGBYcPEXxFOIvIfB57m9kCpNbNQX42
OwnKzVdqJSu89SkfekaoqFU5XdDBLM3hBjmcrWOndmBH5vO+KbW1JlOgySd46X4SC21fUTBYIogE
Wujl5uUVVeOuSMuPKufe2HnqyS+8hX/VHcn23rllfUSMzaCPjXh9c7ooRP0HXU13Bfr8Mbdgyga9
tR8rt9xlhmfgHabDfqRwllXBNvatbOMmdFHtqsRr1x9Aj5maz6/SK5nnmkE+affadrN1sNJwrzya
c8CC8FOrYU3zXq26WQ9n4icvtbQPMHo2g29yAWT0d1f54DnYun8pnPBp6IVcOXZqw4rVIcfkqnuo
be/Bi6bX0WHDy3dn6PYFqXxovuFt0tcmbKsKycnzqm/arbI13B2xTVgyu0xN+hzW4QVnkOirV1+9
wWKZCKLvuhoZMmoc099ZTvCR0ZyGdgojToRo4OndYLmHkjWZm07758DmsNP4RnaSYVxRKCH3pSkB
dyFoX0vqHxMCNYAvcC2UY/eyMOIUkTBPHsA6UXvueX/zW/gKh5klGm1fsxbdcTAqCpFTEF0m4EFX
v6YVV4RRtQfX/aHKbj8U6mczpT981nRTm5M5pR9C0b3Y5fx06yguL4NHPnyo12Xcf/HZQqlviw3y
LOEwjoN9YdyGtXnxk4XD7T/GRTsdAV6aZOnpCNB8TW4iWrQboYvbAgQjcjWjSw3JsVXc6U1eEjHu
Bv6g4MrciYzpbKFwyEYrmI5hAvfZNcarO3HZsx19aLsiou8cVnjkRcGltMl5VnbjquWJD2102lsT
MzyEa40TJ04y2lUjoMrln02TIXobtEBtQj7EY/gARq761LPPoHyNl6+YJr9Jep2CHvEe49m4q8DU
rQyzv7JAlhwEy3HbzqCMM0uuJTxez5ZLX4ZmCViBCs1iTm6jwvDWglHh2mYdyZHfZxudSAnLu4Qz
xysTe2RFUOzT65hzlUEa0/IMnpOeGrcdFI8lfTTGo/kye17xNklGOQbFYoupVLftYcDw0GQ/ziGf
Phuc1FHfZNokj2zHI04i1JTZLQ47/2ZFcI46L/nmtCkqQICc3P6uLE+LyFy5doLWxQzzIkDXU8fs
1jIY3BOovNEBhkloU+UmE7RyFwE7XqTsuCvjtYqLA0bAT+V6/L1F+PaHYPGYEcNbI+h3TpS9odZZ
J7Vo5txzvipE9LZW42UakpBnTPGzJ+gCUhnR3Vrk9xIdvl0E+WCR5oNFpAc/6+3NRbg3Fwm/XMR8
SoRMRkuuyR6HUJxzkyj0Iv9rr36xC6QJFQ0/rcUigOd0AZry1iC6H3RLqbieBWgEEi4XJ+gxGTzA
JlvbCwhzyYJlQIIw93Y4AYWZoVAXhN1xgUkWTR7mjMYgtSafcL/vplSL23u7M0hMN9xwwNqvZ+Yh
n/yBD/xsYz3IhJildMX80wbnD+Kp5U4p/PYQzdkPQ30vm9KPVgmcsJUgADjwGccOhWKMRCdz5KQ4
8bOTGMw3S8F7qXWjHjsbAqcjgnkrhtIjJaROngqS1VALGC+w7XB9STTNNCDu53zqlzg975Ra0y8k
KLAjzQBhwCzhAPJXVm87yf/yfmvgErkMeVn/55brSn40eLQ/xO0H/Jak+NvJ889//o+Tp/GbwVsr
4IAZQmglwRyE1v+zYIX5m+th8XL65FgK12Xpof7Dg6Xs6pu+5TFa5WO5hpyB/8GRdX/j/9FwDTgr
5LiJSv/Dgv7z4PHvxqd+P+H+cvp0Hd9DEvEtA1naILJqk7z+y+nTxqoRHSjNocXK8zNkWCeiR61H
DNOEkst5ST+Yrt42fTtvu5oOBc5wSZ41IwdbHCwfiVzJ/tzS8FkBmzL2DF47XE/1ZUAf25GpHda0
Sf39GLZnB2dImxh1Xsxqd2xdut/f+443vM+4IDe54khTsmJXMPPhacKKabqrhXGXupBsoY/bUXK7
nI+ShkTZ3B0yOzw3ebTiZH0NCYaadY6e3qQX10lvMys/SAj7ng7vUi8/TvhxTdNve36ByO7ve4IJ
RPkgZNQ92zosZlF1Ux61rpFfhRAvcuohqsxV2ZDIG3yOV7yT24BzVdOetMXEZViSwxGnhMGsSjQf
BhHfPk6easmMkA72tjHsQnI8Oql5VisShdltkCj+2sDQQURwecwmas2fz32UgDFR4n4uwotkbC+3
5K4Ngo2H8zKlzPV04bYXzj6t78Na8FT6Pk2wEOp8i8y58ADXPmoiT+K3hiE7VzY72LGH0gb8Yedy
V43ROpbyPUanlTMcVos9+UEAI+yR0SzYJv2O/YYdwM0EDTdZF0DDHJLpgfxiMf2+A/xZ16cG3FOl
zoG78H0fClgLKWlJxpWuyXg3OebWb+4ISN/nsbVW0QwjZ1msCn6Eo/OUudMqhN5u4Rt2Bns1MQB0
djtddPCytFYGA5NVOa8zTsaSP1QV2Vhuvf/C8vx6ika2I1vMiP673wR3LdSSdgCPYDXbAlmGYwS+
ZXRtXXtnKvIEY3ioG5R9Sz01hJjFyL+JbSYXv4kf2YK5lfZApAcNJ2LOoEYjjs0Tx8JzAZ4NTzJ7
pEMEpiGFu+v43AsANqz7oXuZqsBFoeNDPML1UvFw6nP7oQgLyAPGxqy7lT1OGMtq3YLRtfL2Z8os
iYG/YEXiwxzrx6myH4g1TTcjrvDNaNBVLH2EXOejij2XXGP81HsjZHbtcYQi0mUtWpsGaWqm4t7D
Vyfsi5WpJcO5VRBxb4m/Z4KJmLSOs1eeQz/YZtsaDi8SDlIQcuIcrlAH3h0BisO4bAIMzBEkOytP
iCN+v0oZFD/+8mT8F/ccnm1/f7iwu2dwgfYC4mcuZKpfHy4ELwTGhiIyls7fxxDVmdVGWB0sPbSm
d2yacE/BiWWxqf1DDPlP2xem+deqx+8PNjdcbvcOd3juFEs745drtS/KhgpkWdGOgMnqccroWfOx
QO/kUCz8pR8FexP7uh7IR8djtq6DLtyEFr1/El98suptnYzXoJvP8AAA/vXE85L4eaBKlvfchMxm
30j3PXP0HRf82zCqn4zcPiDwks+FUsfRvDim/kAFYf7oKTtzvaERr3zzEPQU5tJR35spX0bO4f6x
+6OrbB6AuNynsiI/OiWvTHxfiqAKj1OLVUuK/TKO0WMjhzd6eu9ouSdTANyrnJewEAa3Ef+ICU/l
oAQc1Nk1cqBbAO6pYM+s5gDuNn9nEw30entMMVvwkShikwgDpk7ajmqdyo41Gyav1lPLQc7WZzID
W7LPmBPtYaQ7f0wEWzP+MDzyftuGidiNaTnt0ZVJBw7wO3sPA8IodnGVBVvPE8nabbsfkcEUIdNW
t1OZPwa+/1Apjv9jTCy27leZxX3rZl5GZlpB+zG0y4VOcB2IUCCBsnlC0h9Dda6ZIhDXTPviRALC
ojWXiV2koaGwLwuCsNgyMU5fZJRxtZqLifWTvP38959rc/ng/nGtX4JZf3y4PM8GLkArBFnpb5pN
hSoPFJ0UIyxjeGcTmEF+68rWx3l3zhnm2sphk4+mBWmNyQL2UuNSb4a42Df59F98y/7FJ51DhuUs
JwXL8q1FYPrlkx55yo1kRqfAp8rCg/1SzYCNGFBdZQlp1v/iR6cb/R9+eG7oi27B98oAj/G3b9bk
tMJNcxSdZOZl3hbjNYGk4ocVLig0jBUzuv1O1+knEZrklATkt8VSoG3hguNBekzL8g2Zx9DbOpZ4
4cSA5LK0NFtHVasoo+ajpThlbX1mjz0+pBHfVUJHLorAyPeVxPhkWMFqYu7ojK2Hv9IYaNcxXJiA
qAnHj0PpE2UqExgWzgKwwonh9qlBWhmAhPKku11oxmAy9r3KpzXxnwqYFbidYZSfBgYW0YguoveB
6kIlIsL5TbaDigl4upiUGYYOAdacFFULR9eNoMxV5Dbv+Cqx3wjMlemku36ePJoEOU95nMQeywx2
wO2k5k9dSLFSOWtHxCx9aEBTuOWYON5om+q2E/OEAdQLloumBYFF4rXG96mf3usRLX204ncKsgPb
egxH0b2+YO7vZkmvu5XpMbCX8ZrAO3Q1qHzBRFoTvdElvoDY9Fcj8J0hI1QwyPI7ZUryCrA7b+qY
jK09RQf4HvArAvLK6YzRUwrzsyzsu4gaGJuMNIVou2tzJwvEIy+MOd6YsNF96zOIa+zQrDjPYtiX
c4xQp6uHlr2iPMxWSTv8rHvnUi2UI4Oqwga5/+SzI8k3GkyH13jxFofsBX1zI6W/K6Eh868QHcJw
phsOcGLjAFPmVR1Pm7H1H2KuWLCWDnaFeZejVdzUWXiNPH3XYbvz65cbMCZPhIWf44aLYhrLH6UF
u8Fv68eMajuniFM1JvHaDlNw9QvnL/OBCqYAlDZdrl+rCNfbaGDZqrF/xaTniAJImH3Vkxkm8Y0d
SfemU96pKIyTacJwgxN19FUKowg7Rtn7blFF8HJ1Z8SMoPjPgwBlnbqCOKj7RYsNlS8jqMfvcAB2
SnEPaxX1dJt61ahcsuPxqzlKfqfZz4SIVcsbF5v0hhUL6O7say8QBOdm6Hm5ASukBq9PkQFTImj7
zeibaxg254xX7t5OFRUsrXjJ5TNc3gIQuoUe7FvfyCsI0E3YUnnmvjWO98ivP8EWLl8hKQI+nlqc
yYnxshAQAgrSOm/dx6phagnLGgOKbsLsQH1osKPDGrco8w5mMCt8eazBUL9bIToDU6DEC3IHq3Nm
TA0eOE/QZou4ON1UIjn6xnSeJv7rHE8vB5XbmQUDCCMnekQetlydQl+MiXCZ7xKsKXMM4MaySPdb
dK9bc9zwMEJgjoirNYpWjSQ/cNPmydtMKgbHnLqHWbOA0xByZkFhXvMf7qRcpsmQgWmOUuLXabTp
ox5Ma0DsgQo/zAJVzR13/zzegUL+6Q3jwc6dH11FT6nteVVGMqmOrqZlnSaVSy2PypwmHV43TM8h
FYCC5KAQFuxnGkF+IGUAvMeozoFC7wR+n248KeMVXhUvEoZHcajC4gDea2eV411RcXpqc7SlOgrp
Smb9a9pMG9/RZ45bxaFknm1V1UQokIs/AuKj/dw8VmPwMpvJPe5msDIMou2KBNgYCfsmRwAfYNlz
63HgHaSy3SdD8SCq6RIDBPLn8UlrFt1777ZvaYG4iSJOsDjRMBjmbQ3Os2SMLa3ZA6ry6pTZ4r1Z
Cu3CBJuRSKIIymZ5Ccehyut+LS3njYzvXWqDIiAkRb+p+kiicN/wudyif1Ej96NXJkFeEVjuib5p
pHrjFjubzLydfZo9Gwp50C0DyN/oM754oUc0YEbGxuzeyHJh9zjFra1p0hBUvbeVw2NJH4x6DDdV
Yz5DH6RSnyt7O7RfeOUmS2xMi01Z8w6S9WJl/YfRmc91z8OyJaoW+ECaW0n+0t1Kb3pmXlNuIj9+
wy8hizzHXzo1vlyTeJJF+MDxau4oTTge+SgsX1OxzfrsJYmCS0Jal37Eg5cHsAu709jH53RMdnwP
WpoQGdpfmN2BZCaK0ebjemSOoVXeo8EV7Ozw6FpSeuvG4DUbOovRPOhg6/rYyJGPJeBqSCzWI3fB
owKAcuMRsN/m2bw8VVMRbcPaIctGQ5mu3byFz7BpghRvwJWrsk2+6bFig8iYgqOKOwGcMQi3tR9N
Z+311pqrzT1BBvPGNfi0kBBljSReItDzAQNq71XkoeOp/IKRxRJ8DY3DctNoPTnkUxTnciZAl/cb
Yx+058YvHxH16kqDXJEOHhKk4tIE8pZbSb42iB6pkNzdYIq98IZb1yj3gWKk1Ev6alMRBCJOGZKF
VW+yjD91Gl5nmdx31vLcgVi1HiAWtp7HeLPaUgjbMBcwbJYroWuYF47690TOXoSbfcEoTXeEbF59
dOc1BW0G0VqT6AqFxDx36F2ZrtzkQ00Cp6oOkgzCRgiEhJFRbl/lrF8sJBKBOTyUsXsDBcNdJQWi
x+int1U9rZWK1SZNIoIAofJQY31W+/gaCqagp5IZG04se+q43ToOxGHuoS2EjJXEEd1p9lDYhMtp
dLvhF7M4hHFVQIyFO18ypsTbu31dQ8MYwWojD+9I1wc09ErzOPOKAHXSqJEGEwPWQV/2VySf+a4M
M+9sUOnRU/g9LRLAWB5POBdfYq01/UWIYD3dxgKKxwTe05T+daRExSR28t5b0W2mgX9aZj1tB8e+
hgBtuF1QOJwJJmx1qfdVhnzUs9yCb5JT0cuKozNEX/Og3ty6e/Zlt/HS6OQ1ZEm4x53rNMB5GtVj
mw4HUERUtoYL4tGtjsm62/mjj+jiwbwt5nw3ygKlgrw1vl7EeppxoDd1VGDSYYDBWgJFoWNxELX4
igcGaLkz8Ls2Vp/lRPWwaaalxhLBqreuo4tfU+V5vYmIvrBt/Y3A3hM54u+GodTWykS8l4JRhdiw
DnlscwbKE4m1RBEaAFa/p9H9Y2KdFkUW+ASzdo+JxLFkd3k3mLI5dgMp35xda4MxzlUP4DCxQazH
fQkVlQBGl5fRamI/F4Zp+6E6QOFVb7wzlPZm5/VrwF4GPdn5pXLKj4I6s7v88fiwlW+SYLrSFX9x
ZiVXEAMKlGJ3+t7ENZ9FrrXCApaEWo9IgK7hJjZobpw/TNmwX8GRIo5XBuCKucjiiOC/BcQ+1hgM
8bYmUL8qpPumObVtbGuGwdWAWZv9DG7AfIh19ROKxyOlA2PlZOk7itR7Ww1vRjZuNAvGcqkelz1H
HHNB4JaaCBZl4Xc3tB6CyqL2NxVcAKx3y2NMoUpPI4NnBr3mjUPQqVLex8jk/WVKR7JJIeo/Dp6X
NoiOSfIjs5O7qGgP4IZX1phexpl5VMZPWFFNLpxPOC9M9aeddSToITymqb1f8jRwnNZEdHZePT8O
eXtyAsFOrfNV1v7FzcfkaLtsttnUNXc18zNlEUsiRSwddlyHgODP90Q/1gwpXqqWy3FQ7/uJsKDj
lIDfZ7c4FanoNlZTGlDYJmqYCToj68qBM+wVyY4sDy4lOUIy+NQ4JXsLYZCthckkMlMY7WGW0cEx
+xdIN4eibelGCTwXu+fmXtaQ3Ifaw31mv36lVfdeGeabPwZqa9hEb2t5C5a2u6n67JZHXLklaYhB
mcbHNovZQaKHyhKVuHFNRZ89+Vbgu3pOXKxF72Ld9t6l6AFjxt6Vr8hz1ohtFdvhuu/ThN0Q/2yr
AOUVF+Tg5umjqNw75qnslcct7JTOUiGPDS9106tDPMniLvGK2znOH4DI7juLc2Jrc//xonwv0ihc
SyKTvbaeyQKsnFw4XIn7C/giIjPSXGdApe0o3ZUVYlbcpUsVwLwPKU65LquuXj3QY83dbdXpNysh
3B8lpNhTu4MlZThHIzWf4wD5EyuNQr1FwZH7Fx/ajhY+ac3xOyj/x4Svwm1bm18CH/5hTPMOVKtN
g3SM7SPoqPuU2UXusaTf5DjpDfAjUK8QwA9lzHMHwIzeevC9qpWnzVvOryx0jAGXRsPcu5kFG2sg
kZsGCjC3lov5unBPG7qQ2Xca6O+lEt+8yZG31WRbR1AAd5aXMgdl8GyYGR7mbZXt8nYkD9usdZpu
FS99HbIQ0+gsY6msPFl67CmWxC7l7PA1NZsnUnQfmVmuGsJpN5Mpb1s4cKUkiGH3+pIF5l5m88mV
3Uen7WX64eojKdmV+047Zz+l3cktxb6xNFFytSe198adltR/7aJUZmXxIkuyTP5sB0dXVfRNTU+8
2Ymd2ZsxScv85PoJ5YhoqFqB+tq4h7gvuooin8MYazbLV7OZxm9kbBvGlGvug72NPDlBmGaZiDsV
4fU1IQzeV8tjiw/8RjkQIttBrV3pD+tgTvsVxvQ3g7LtDe84A4BBuYOXwj3MiGquXSradyU/sWot
RhV0gXgFWZJlFBw7FRxD7aebtOjuKn8Ob/w++cFRAS2yTuS+FNipijgbIDFwRby8qkuQUn+QBnJ6
SGOCqITHonO/T/K0eigBDRumQUciV8lq7tW8H9rmR+ew8zAKzmfs0MebPi70ITd9b2W4ZPUtBIWg
nIefiQHTu7clyDsnh2Qwq5yxj+Ad3E0NWq+4qiDXAOWdfu+5HPMNQINr8KCk4vjDDFqxkxPRjgRD
CmqtHi921/8s2gQh1+Ztwpd1LajVbIZ5Ohv5+E73BTxb5CdrVZN2RlBjOc0b860/2QRaPMQ05KuV
4SSPMebt2oHz9vS7TvRnL/JP7fcPq+nX3uSvNcr/86+rln/5n/zPGnVwwBT821GHu+TvSbQ//5E/
/EAb8K3r0sekeGk7Xmhh6/3RxzR/A2yLC8ego+H8vu/wTy8w/M3ndGsERHn55fnH/ukFhr8Z9DEh
1f73bEA8zr9VMZFpXN/l/eG6PiMTCOd/FRF5lERNNblwYMQQrKtBhKsYHC05k1psy0DzbQLcxiWU
14cWRCZCe2cJj4x7x0VAsql1BilHgNf4KTjK76FZZsBbp/om8XS2zmbOuXbL6PLvqAgv3YCL/Cg0
QmDE41UuK9Say0YFKx0dJjqrBJG4K0l5R9EP0VagjrK4v4XGy5xVGXvrPorfjFgeW4/7S92+IdXd
8jV6oHf4WTpBszHBcJOgQwWWXkJuvMoMzEHWnWImg1ey9MWVi7PA6dIAX0fUvrE4dtzz3aY5RUTD
+TrGq3QkXGK0/lG0GVwQrZZhOMfYGx78NjojyNWBRUgXZm/ScSHIEvM96UjLz2Jv+O6uqvNTanY/
M4vZgXEmzCTJ8Qguq+hdw4lL3m3oxOiQI+eZVGPIdWhTrpA3cZ0ezcpnubxw+B5H/aUn2L2WpmCx
kFRL4GH0IGi5ifuUFpkg2NcdLA6dZuRt+7I5U6yhuEavY1tI+aN1s+/KKtl5SBi5TELGJzrj0AUj
C2a4qwziajGSRrbXTsDDlY2opHH+L3XnsR07kmXZL0IuKIOYusO1O4VTc4JFCa0M0vD1tRFZ2R0Z
1Z25clijiMnj4yPhMLvnnrPPU16Ia29ZfRCO/bIkjV7pUT/lKFykA0v6cFv96OnerlIJLmYFKiZU
gbSiZw1SXVOEB7pJAjqBTk5HJY1PL/dyLbG8bz+lJIwVSrSuRHQnS+u1643PjGwVgXEbVTDC/qxr
b+1gnBGQLtxkDqVhHaiFqhZjGg78eejJrcokcGvyUlJQd2zJXZ/0l9bsz4ULlmGqsUx2d9Ia38ly
p2s3AUOVRxs6iVaDHb6Fbs+/IZ1udSopROidck8EKiOUnjlXCn8hksf4sMWANpe1xCbrhHJTUvxQ
leXSvMaFtRLxrWF4e0zYp8G2t2OnXrWpPgzY0RoIsylcqa4ukarKgUURAGHb2A1ECQxf/tBW8crI
AapzpDzbZvloc7H1fcKgfsVE4fVfTVN+OQtL00TDyRZHTtiaE0FEcz7qomH7Qpwx1JYSJehZNJNt
AWUGRvfYxjRP1IlxCHW62QfiyL9hZwah2Rx9+iWM1tzmvrc1x449UL6t3InGozD6bdr4jkHrvozF
llggtHrosER58hsa69OA0OEhRWVetaKiBwy0r5mjcYcYGsFZxD0srxj7S2rzCLP/3yiNpXo3cfhr
bEQgZz+OhYcsUvz0RfvGEhJMMhhRwJb9TUhZNct6i925wP1ZatWRv+BLqzh93fhxSErIAvaxGe2H
PkeiY5l5SkHkr52ZvrLI8JqfTKvugbx5YEYKkj3TWbjlhwfzZhVSLbJyeB7WeuTQkdBeaYZGrIa2
P6WYqFyBMTYKJcTcobkN7c5knYy7FgswQd92vOr0gdahRKTW4FtMnXXbNsJcy5Qe7qnUD9Ierxnp
31XGFj0uYj8YJ8pkjbZc9aIMJlhGZ38+sRO6+MAw4CkD3i7Mva233/D/IXI4i6eJRq0qaCrvt7Oi
T1J5e1uIXdQUB92rjrpGinfKPlUsqJ+wua2V1OOMOk2+M8sKaIn3VsXANZpOvKUO9MGPGR6Eeh+X
FUdW/RoN1aeOmf0mXLXXjd6dpe1z23O3MpabNOZFQlL/cR5ZranpUlIfSQAgehU90fpeswLE+INd
4MawbfI+87DrcGEAtNlXw/S0uCe9nqb4RNk/paafhio7AINkT9MdqRYfNl1Gjt2t6fIUKgtXJh33
OuHwSIRbOOC7GfO+R8JlcMhTeLTjcrnFL9jI/tnowzcQ1EjxPbQxms5p6abHnq9FaRVLCTdsDXap
HRg2bT+r5eITT0kwz4WxKyMaf3Qxwq6MWQJBZBAhrlejJmgaGQ9ZuUxP6qpNvkIH4pZIex5jOs19
RApYmpPyhOBNcxchgAQtkEcblHeXP2up/rrgaCK/oc8dClTXhtfSyffkm87gDyBaGdW5YQZYJyo5
RgloLT80uq3F6YKCDSSFbaewGfoKHNY8hN1Z0EpWLMy71sEEOebDTrCtqjm8mCmIDeZ+eG19/DSN
f5/groH55V3jlIStirAZ5rPiQo8rUzMVlbhOs9G1aVwC3DyZQ/5dSAv403JpTbvhYQb7rRr1jIqy
qwz202M0PdFN9ALwZu3nhAkJ0QjZr8vUvtRLrlwrY/ItgDjZ+rIADd8REt9FlL9DTWCFYfrbgrNp
UyRFUEg6X+Nii4/9dpi8J6JYt02sPl2kZjNhYCIomdzIme2Th2xnxMmplcUpb0lAVfGTL3Gk5WN1
iip4O0VeUjdHtbLvHXtrejTobhplBXAHWWwagQwl4a/h+A+wtu6yOvqmge5gwRTPxEhvaOsuVnq1
ydoc3HpVvc2ojAYCMWt1PqHmokohe6/Dil9MbLs+gubEVJrb9/rsP9ZTdo15v6PNcaw6QPxz5d0P
JvXCfflB9H2LGQNCAOJGvhh6lrgc1KGDQZ1FKbM6YCuTcS1oDooaqb3Xyi0BPVr9qOcDnW+vm7w/
qSGpWMbEM+tj6wOfMo/IbB4HYs+OTN8bzXmbjea97fIv6EUX4VU7duPPpYcrEeTNuivEhn8pKyXd
vGZN5AaMJER4faxM0Kx5Q0524KssaO3hKYpUfXYQUta+soIhVneIzPfZkmY1mWqdfH7UdO+Q8/L1
hildU1yL0DHea62oMcXSPcth/FlB7qkg4XrZdJrRgVdOS0A+pDVx7pPL1GSPPJNbvegQSDq+e7QQ
EP+ZXd83RF75rp/ytOM8rEr6SMUDdX+YjUbWWzF6ms11x9vnc/9lsOcAFHeolfmtzcMzTc3XKYrP
UYMsGOXqDEUQ30b/zoD1XJJqQExFHeKYOQrd3hfzm0DJIJH48Udml+XHhT3tLp6Tu8GdxjVNrw9a
RHOkXZvfeQOxJQWGi7maPFkXnZBJfrnokTJ09cWyuZ/6bpfN2Es0P/mKckExlv8yTfFBErxocgpa
aPLlsSSVbQuTldx0tS19143WjbT070Y3dzUEoqWCcNuODIVYcnhBGZca2MOul2O6ix2vx0kEmVTZ
skTZdI6tVWyoWLCDql56FrxHHazMGm2FrQwxPdKs8uDaOWbumvxfgpSDKNctxQjJnTFTijB2wtyY
Rvdj8V1sxXLVKvyvygmfUwoUdnHf5/vOHi6Win7jQSNTraWP/JlTntz3BdCl2nDJTGG8CCrdus16
eeNFVbMSit+8bBHPKBfXABjDpVBdEsKl0CUqfP2okurJrSvgyp4xr1Od4LRlo+MUQ3Sg8HS7HGoa
8VO2+o/akD+NU5mtx9zkD9q8biZsFAkFGAqTiNbAsSvPQqZ7SjVSAK4uyGUeLZy37V3cpsGIGhtL
+qgNN91pKTZpz3xDJmM7071J124DvYnOQ6qzFc1qmoVzKnS6cO6OM57Pde+LIGp8b6NVxTWPx1cK
Qqtnr9biDas1vvESreWPDq2WoDoOooFth7pTVrtTXUZHnEnLaQy0KyQKM/rjB41GwWgBQgFF9d0O
GOWMRCc9X/96Wfucce/bIAuPNzDcgUFQjcGlZF3TO2nn88EN/ZfOkBtrKN9lgb+3LFNwLnn3gZn7
JoqnJ6/pPnLuckHOTLHmA8zeGyqhq6ixTdxPYqcMJz4pPLFX+WCtZsFGNeFhKxwCLlVNsV4eVt9j
jvszQtbftRNTCKka4ziE6sO3JXNeOsK2Gxt/rcba2gzS7jciNvgg0EKkHO8sa97PfazQ50ahQOg0
XMtyi8PeRYR20HMCPeugvVtje7QyXvmGUHpQd6z10866ZC43jbDCoVk0RRtAkTipnpWeRZahn/w3
Mw9vK4u+vJimKTTa0id7znZM6iMLkf5NTdVrmKU3M9irMOTb1LwDTN1TEkWbNoVALdDkVG53Adhw
uHUGa1TpQ84xcIRRZmI7OLqLNrR2hZm8aKHGrd3S8Pn5dxreqyKy3+TMl5AxoVkikce5IqihAweM
e+3IeA2rBxVzBueg9+NnYeHsypfTzcDdETlYBt0huqrZ/C1Ksa9p3V4Vo3NNaT1Z+NqPhaIkcF4y
Kl3y5lk4tVL/WGPGX0GiuLHxdj8uzEJy9K+F3zy6kf1eTaAg4wRUVsKNpwjfdY8f1iA5F2v5OWbT
u+0u9pi2Pne5q606igwCfP9PJRkb/iHTraupSyH9zaQvqqisPv2q/vGKSQYsYNBTuRZiyVdbbS4f
8nEJzeflZ1gQOrcgwwrvl2goByXEr4k4fumrGxiozPTkxKa0fnH69mNEFog5pLhuDpuhwVrJA1qs
e2O+9Qz9OezKgyTPPmfpzrTCeU1xFSNWaFfbDPDA2mIvUHbet6S31GiNJz7eZ5E7Z3OEEhTPYbTD
z3doI/7bq4vtT5hO4d5Ujr3r587apsmITxJfQqHyjwy4ecct2pma01ySEpApD1H75hb9B4rkd1x6
Dy35Tr0Pbz3SRyQEv7RFINQz8saRE+7tVDwPifOkWiJbxqCLFa29eIHU9ODbyZuuSOen7PPBiNgs
CNRT2HClt4vpYITtPT5dmHcect54Urx8qKe8t+2N26J10sHokPUSaJZuyhxLmzNKK81c3qcE7ImF
dz5mI9uxYj4bFGQ0HW9Wp6/fALxy62rvuI6KRyLKHWoGoBW9b6lbHlKCRe42HMpfdttHX5bVmtP9
vkudIHXIfE2deXa0dEk3uWx7svCSeBOGrGbqD5Li6YnpoNXIYcTVI0n8GxM34KTXuz6zMR7JLcps
UIU68I3FnqIbO2VNrHj4ZeXe3vGuymlpkhbuvknEuSfSUpNj1LRPjTfmplDEJXwcNbEtNvBk75C4
wQspOHOmcCCpJl8yKfjdmQA+dUKQZmgc2NFxEan021mWj1EXbdtC/158NFknclpqUtgwk3FKOBqB
aicnbNQPrePLrdlD83RG8ti5gEtRCDZNqQ6WxU6nX13KB7NFtIhH/QB1eaMqDBpZkQP6TIYfA44Q
D798mz2gybgjU7R5LFDODoT+b08vIIL5yUzY+HawXhL9MgBWSmNxsGv9hRAb1eDQX1310idEsSsP
O0wSPaS5C+/XWYZEthuiH9ZmPm5dz3hrHElKpTcC18pOOIPjlaXPoGNld8Lfx61E2R3qTnJJ4mEK
hIaD2io0nExxzeAcbVSffbSt/Z2ayVUNDJgIB7Fv8kzgc10+3Zz4xqMd0iltI491NqUWhNeI53Tu
VaO6aa0ohFsVOp4YIUNr0zHQ9O1bmFEJojQVgEWN+SlgxikyOAh+G1RV9tzVS9xbNVhLaCkHKLQt
a+crqZv1oHnvFjByYTRfKnN+YN9u/J7zPPFhxujcIYr0hnJqVlKSOtC0LUiRJcMOxbA+2dbwkYzt
T4UHOphc/dqm0Rn0Z4zfJf7wzaHfeKnf7Zl0bxBkRnZ3LtUYLMKCtDaehJK0i7amDxGk2FXQjPoh
IZa0rbEPrm3F/zic643wgrhSFMrH2r1osYF0ORaJBj/UXM9iSzrxM+Z9dgN7fIB+BSNiVCkzbvfc
SY4RCsx1+pFWUy4oxqPgvDDSWy7pX1mKFmkY2m9kT4j6vUa1zVhf43xgrqrVFgD8KYowiJAqqJOU
o2SQP9QoAl0MzZlLxfgO6T2wau7mIf0T4F6zH/J+uArkc+ih/3iIpyZhs6qa35vOeqJydaErZwP2
1/kgiuECDzwLXNkhy1D95ISuuhMdH2xVgtYAp1uu6XcgJZYVt1jGb6vOuZMm82eMu2j3ny8H/ncp
/0Twlh6D/38saFX1X4io2nev/c8CPGJFf//zf18DCFqZLcfQddfBHE+K5/9kgui/wzHp+K5rGVTQ
6c6fAunW39gX6ASCuCroZO7+tAZgryBcm0A6MEfiha73n2SCBEuIP5mbyQJBUrRxNQuPL0bp9F8i
QRWiomFqAD8lj1CaakGUkcgQxYaeE3rV4xvTJf4LLVmX2QedIaeSpA2lj0zzUXmxNRROeDNKFk+R
WTAVG7umG2/EsrvG2Vg4HXwe7lu40DaGWT65ItsBLA60tLyzZh0mCqlaXEMuZ6VDNbQb1nvER66W
kwHitNlMJGcdZ7Y3uDNwULnGN3lQ+BT5rWq0ext7nzC0k8rLe74UojlRRapQMZtSA1M9hdE8/BtP
9BLW/r9u8H/8wMAB6HAcPH59/7w7CTPu3n4MQo5IJ7bQK00Fa9GMrMOxxSWbPz1W/71X+3N2fPnp
/4+/TJgwACzXIT/2l+R4i9GMVgYsOXX7WE1U776GGKb/9d/x/3wC/vR3/GUZhLoHWS/i7ygzjzzR
o6lO//ov+IuBfvmReTptH65lejpFM8ZffmTEVjwVTXgDumhsg7S1z0k8t4HL4ReVxjWOsT1yYWKT
rPYxMWcWAtYqK6czJJV/8wM1Fr/6P/9EAbPRRkJSBVaT+deUSkm3kNm7i/G66PZZggzPxhxfF4W5
7VaodDGPboYkQwY0Azv8/Dc/CpJ7//obcJdfx58M/Lafzplf8A3AYT7O5vQqZpdVgo9JU4INpMTV
jUdum9NC6teIESEavFZl9zbVzCNjFb9I27wT3jBt8om5uq+K30kVzikpi/iIUmfsPRQNP5nVKanj
Rz11YQJVJrDTIn7LlKQRAxj8WR81PIzQRwWbQFZnqPoWF2yWcplP+q0NH1iRl9QnJmFg+3lzCSdl
BKwBiMHVKt8g+Z8b39w6WvdiOf1N7xYFK7NOBF00zfsJZBtWTe1N92N3ARMqTMNNvmNfEB0NjSUI
glcOuakc1rHrMR45wxHQ6HxsBL4lYDnTuUF3DQqrrrHlY8ZsJsxyjT2DflWUWEWp+m7s+HWQFlaz
rqfRAtpiPCbLcHkYMoA5E26DAzHA4zQyEOl4yVpb3/p9fewTJyCDTvucRXmhjwzQio4GeHd81hJa
iCkjGckDCTLfAJUKtTXpAqNJ6l1VFJp53ClCvwQskZs08k5y3mXEuXEZV+5aahXR6mTcVrXYdqq4
hG2ZglRDVdvoyfC7tL1s6Bc99POM4l6/Olp407n62daqrZYYF8yQAERhw7EdA4bhVIFHSj+OkKcb
0J4laHYG7pnhqYrbHYL3/JIW+XzHkB4HCWUx+hSysjIzH3qAuhLD+wAcIgKJUzwoxk5uh7zULxMx
oK1eO9qdXdUPZkOmxJJwBkIhNkiL+rqOIJWNo4F7sx05HBb+BJaQnkko+6Qn5lRI+2ovrIpQRV9R
imM4G5dig0QiYOdVd8hDEHZDSuifmpcksP4IHdvttGuXHHLihXZA0z362pJSDpe8sr4kl8FIjvf2
kmZuYl7k05Jw5oBAHSb0HE2kn8WSg+6XRLRcstFWTUqaxcMbBszsVPwRoc6XNLWz5KoRD+CfpEva
uvojeD3XnxpB7HJJZPPe8e/sJaVdlq31nkXwvisfiDB+TkwTS667XBLeZMHBXxP6bmcWhi4pcGvJ
g6c9OgI6lXvl6ixvOBzPJgPehs9zzCDq1PcgW6JflvrVh/ZH5Jw41dWqjPHGgA2+yqZIuyqKklH8
Yu9amsb8PHbFHlTATtgtn5T+rSm0W+Xy5rRwdKy8BbPL3psi+fEoU/VmzS51lOXZgdC5WXK9Iysn
1vNfgyUfCEDkXMKH5ffoBtbC9xUFpN9pGH6qroXqaml0VjCHPNmQgc1FPcLKVlBXwtU2tYll6rlr
r1yH4C+msKUmDMawphXkahfusLYQiOXCIu64YaytFj6x5dn6ic69G0UBKSuB3L9LSzI8RV+7O8PS
f+IFdhz59nWE/biundCAiRj6WIxdlGw7jI8DNrj1YKg335zR88uQjyscgyDvrY/KBjvYmMk7Vu2b
2CF+xTSbLEgSFUzZMlyzUj8NJPRfFZqjlpMjghCGF5dZXLfeAM7CPE94v0KegVdgzZCXY/ma+NXi
3cuqvcnoZ2t4PxlFsxsdknQX6vYKbzTUKJ4Nu3BehspYVQaziwbcwACEUkXbPCnPbVl8xrbHt4s8
awlo1UyTkEq1qaHctBhOkpKVFXAbe+9M9hi4hunxXuC3Uzm85NgsPUXUzUZYDgeVnHNX1Cchp+d6
sKotNXDZPikeHXA9rduUlJSzD0Q5TuDB6ajqJd48x2UVedfxaR0qGMceed3CCHR5V7rlLgeX1yfF
TRXd2km96xYrKatuk5VULLNrTyWipgHLTX5bbQzKAkfC/JFqRkB6W089et4ezeTesrVA6Q8jxR8x
9YfFM5EPgDwiENlVpCUo7mcqcD3e1rQdDq+YOIPZfZnc75rwp5Ndne4L+bdcd25x6difNBSbk6cz
aZr15u6+kegUpivXlmsSoyVaPD/5ZraecDOEzM+NPm8gJ8OPVJvee6VXd8svFYoXtXIlD86chz9i
Ljcy+XX1epM3iG5onGzqNtxEIBJye8uK/RCXe2tiFpUucZphM7eQZFhPGsQejbY5JGOJnpmchKkf
oaad9Qa82GTcEtdh1SRJgbHJIljB6LYZMXs32q+TdSwTyIwWqMQtaW7iuiPJLdvM7hMuqyVjmVM7
V16FPol7T371o2P+ODX+TlBt0xHVAkRekhlrcyogBukJvvN2/rGt5DGO+6/JNJ+y1Bkumq5OrHHu
eSg5uevxEEfjrpv0HvsI3Q2DdxqT9FFLB/BSHqmfsK0IpGhNtm2Ay5yknbLMnnRjA0/q3pB3cfyZ
tTxucTDQnuSdhqbYpu4NTB1CtWLDyz2CnI7zx26ep9iFA3Vq9M8CEAupa+n/NtFd197TcEB1531j
Pyb6h4OiV0ZbrzoNJd1JMPpYVrG5uLCTCHoXVlBHd6c7BU3pf6meywc2B8orcAwiTyVbZRHlYFMY
z0e33nvyStqsqn6n7MZwdjmJ1OzGcnaR9+DXZ7QZz73R4n1lvc1hduwzR3xRGDY9Y2bpr4YMs02e
Djw7ddrtC25YfpztJcWgOQ4af6KlV+FcoIVxsk6Ra+4bSZKwKx4BvkA4sdBrICKgJwFO6mc4QUOg
umpdmMNu5prK0jQnNTPKu3Eu7tJmxM8eH0MOaaVggKeA6zrLvBlcurAcSIh0Im4NFO21suEDq0gl
cLDTkt6WfF+H5cEt7Isexxe9qwCLZxuAXusstPed69yAdgLfOP6WUCYCJePzEkyhcGo9lzXPZbmz
0SF6yCDFmyO8A1QjLf5GJuBcjVEpQ3w8/XKUUjHKA5lpa9fwPl2R/1ZJBHXe+y5sggYRBih/uLa5
fm8p7xei40sIPLJPk1/U8WxFjSpsKffZDXE4WclrDCWGE3VV5+4X6JO1XUNoNGlVvtGjZpOYNGiX
n35PCr8iuXCEgY15fEvUJJDhfZQRlUbhmAv6bBrsJTGfkomNwsFvXnXjRcNQHCbOKovdL5ckib50
ILtge3nRKdbOphpuIiQYfr5PRkzmDa0emdLX7o3+BTelYiI8zRbHYbnJ5bTTFqsBSX8wzOsWlL9p
7Kml3YyigKHlBBSYrHPn2Uqq8tGq74aO9eT0EGoYlsLo4s0ue/wX06IOFbOIqAVLV3Y3xbpOqaaV
iXzGVQaes5t4R2iSMdGp3zy+fR3Pb0OEbbT3OlhAq/ts6WBLi6NFw25qstzS0OHz7HOMB5hBB1Zd
hyjnXMxMRiaM1mhEZamtynRRtqeVyFw+YTPKcJkTIdfJtWvUxmG1nS5klY/sLHiH+xP+8FoP4jHn
4Mkpt5qaS5Pz2nUlfXNUwx9S+1Vv2Ibjty76eT/jlDeSn7l/pePGh8z0arDGY8MM5TVfTVn82ZYO
z5DlH7Ggd5Sno8EtZn853LjRS9wlWP+0VaJyWgiTnaHMzbTc+AYfs1xfcUhaw6FLoBKM7ba1cE87
I4t0GfA5QKO+DGRy9QQM0lnxr28N+9BWcCAbekX3OTJAmz45zpEbUe6+jhHF1IMf2Ok1puOExMaZ
UuKzOWFZGGmttylNMJxtbx+S6Sz7zSI4MAO4UOuo+xFbNZGK0fbA40ZgRxqrbKloTephOhd8ucGk
dWvPt5toGKfuEIjj8mqml9GgJtE7zuLU1U+Jee362wlEFeki5wWfFy8wbVUT+eBeCY7evye0HejV
Cb5JBna8/DGXFZ1gitol1e2EgT3zt1ZB4oaZAdJTVaMrrmULmmklnHXKs90V8KKWVXf8aCAaTvlJ
Cn55u665TwTmX9YsGq2CTvITDU9zHQXZSJGEtLaVRaqMh5CQtK6n+94gqGVzs3yWA8s8tMjMWbtl
vB3DQxOJHXGqvU3rjt0SUfSDtDFwlscbnmqzAIYuU8L5H5LDveMCgFGZEylQvNxV/WLU19oA7Amn
ueBi0dRPKWV9BgMH63WasnHH4S87cQMW07hxm3ZvLQwW/WokJsMa9d6ITsQzEC3fp/5Ods9zah1k
fCvNneVhETI2moUEaq5h7T1lCWgH9g347Wju2IXaMcVYvTjzvemxSh/7me23vM5Ncm7QHEhxnK02
2zPwJEO5kgYRRTJuGQe+pn+Ow4fhJbuQFHc5HArmU0E1dXGUAg9oLbFWmDfMWCTJKEH7rrAy4uJl
O62dsP+tGIswhacnzb4WLbr9tDEmrtY2+e07byTjKh8hWO0FScTGPzVwTjPv0E+3ix3WIvnFN2xn
vzU7nt6grIeMcpYNWPz4VHRuYHPdif1T3l215tdI4M3F2am3x1WSHcKkXVkUf42/sUf6B+uMw6Q6
iYswfnXiq1xhynYXa1dzIPTt/hTtJ3WIgaCJPWyTG3MkBjXkO1x9Ww2XGxNwypwluwUcs1juCGXx
+pZ9uRmtMahLdaw1gsVzDIzyYoYvs6ntQ1fwWeeDYsQnw/wu3AtFXieznpYUctDSEj1rBocgvZU6
q2Oz2Xpw/SwODjbfp2oRqSP3ye2RCadf2uO/I9YaS+17Py8gAYIESBhLpZHWPWKRJtwzPtZo/Kqk
FcWt7qrho8hmvEtbgfXFw6RIX2BOKkZz/Zs08g6da28o73i1WbTPwqEWVW7iXB7t+q1hZzY2z55z
13iQi6j9rL/q5Jn6xr0edfuoDzlcjixMkB/MtTVcbPO+pCA6i3EF6DfaksjpbwvS9inUOgpstjHd
WzUFfFhZaInvkrt8OOrWO0V2u3YuzuZAMaTJSj7Ob8HDHnFJfAzmi4rI+I/J3re+xvBJNuXPpMXv
o95srJ6s3El6n2P+U7F88amBW0n2WpGIf00eaMHLIe8q/KJJ9aAXYMDbe91/HPhH97w+2aWu8tgO
coj9hSsxXN8kS82CdvX5/Ou5s44IT4fz+0h7HZjelVtgLwbdQsh3XejqYNQ3cdGsy8y4NvxswT8C
sNk53hs50zI8ueI7JoLtiQ1Z09MEHaGV1cG2f2h8EaCsRcOusKv9+5LMbtWQRNRdYibfy2ETZs8O
C3jsO4qLf/3VaJDHwZhM1W1mRr+LzySBdGTk7yz7NiYHGfrF0YD7VvPNDgx8oYaNmcmqKc9FTblr
rO+BM8A846mTNovyEj9deyjC6Q5sbxYal3Z6sHizN4gHiSFvDJo+m5e6AUx5CsMr+8yxyWARHzQQ
yBlpGv4wEkfNRo3OM8YeYd2CYTHXBCjxnSdeipgz4KMcoNrLTrHOKgj5rePlycpy2iPp3SG1Q58e
UvFWivFopi/ViB2DlOTL3OvHaTiYxqjTiwBBMmTC8Y9ldje7NGWNbwSV945lHLIoPmngl2PMcNUw
BKW1s/nifXYpuy9LyzZN+a23XBt4jYJ5XCPdZ+2CIAZhZT+VniIvE1PSA0/Du1KMOoOq8k4aX10M
xt5kOrVp2jZtBzHgSNCfy2y7WpgNBHGo2Hvl2A6MYl573WEmqge2IZpv23BHABTRLumudn6v0kus
AWZJgB+R/+x1PIBxAFbk1BYLq+pBl0cMVjvByzac6Hnvt5Ws33q6ioop4UUE+55EjOKNaDYQyYjh
2urZ6bFTs6FICAGrOziEVv2WW80qNjgky99YnlW3pUhEYu/G1e5Ul7z9NtA85pmP+VxsNRJfzvSV
6+7apeoomXeimDeFDx9Te80jhYfl01yQDvrrpNNWHOWwCYeArB8AHXvd0zMF4XNt9mJv8nASvmFX
UW1hUB/C/D1U6W3sCQytgEToK2bLVgD9GY+RYezDwXp1fdi3A0RTh4ZiPKHraNELlGwRG/rD3NAP
4gybzLNO1cDh1YzNrvGr/eBopNPaH2UAXHepIpmM59qiStJrHimqOIH3P0qn+MpFf0/P+j4uQat4
dnRUiQjSshvwzoBQ7MMdaTmGloS6CHEYcXOxIukCWgzvzC4y/mgOBA9E0xMPXNSE54hbTO7Ov4Nq
vz29uo8851Xa2XlQmFLcfFcY5abmYA1zbenN5Z2q+6MTdEWxlQYXHrPNt50RPoBv38bcpiGfEbpS
bJLBFpVrfcZzPeovwjljvTWs/rcS4x1iBFF07a1o6YKd+OULgx3T1MWPbWlvyT9Dn+i7SyJ9OnAb
gMAcG2uQqt3Fs803bJzXemm7TaCN0J+6izRrK0euGw10uFVC+AmnUib8Q8IA3ssugiMc1+s/1P3/
KAb1v2vT6eLF+JcAxF0iq/L755+B2//9p/6+39T/ZhlsIXWystCBDN1cKuT+nnMCemg6rOR83ybt
BIxbsN/6B/RQ/E34LmkRb2md+3tx/D+gh/bfKOny8D24FrQlwkr/yYYTxuE/bVyAfbM+9VFYMTTw
Fa2/rp+Qxaix8kLO+Wyq7huHz0/oRPBclDOaa0WemKZQ9wH0IW5q+QIFJt5L5cgnwqDOuSvjAVlH
dAdbIbC5XQ5csDi3ldPs4trfVrYJztZQr1QJcxkehzsQJnhRsOSzdsmeEs3cDsxyemj+JtJ+NuvZ
QRKBR982yO8p6ch4mLlq0xqdzWxcpG2FgdCX89xbelPnwV+qj7Th4OUjLusZmFpYA5VlDVHs425+
tXA3YbKMzA1K6q9airlipyWmn3UfkIi4iHJ/ypF33cY/qLo8hw5yXzj7/V5E/rgxiWlUelVtjZnU
IJrb2qIlZ22E1m0NNmI1GlyNhqzf4WWWGPlwS9u6/dDOUnFTJ8mtu+ABw3cqijF4WPqvHysypDqN
d9NO+i7eBLu4Sek/Ej3DuxQmpwBREyeOXkPVnkrGOESRN08UNm6p9M6LKWrNCw7WcKmrd06V7r2F
JR4qDO6wJ51rpUXHQjhPsuDSWMMZ79Vv1Upza/gKU3XZ3dg+qkjphZukTn6qpjhpoRk9eCjXyBLJ
dyMNatwWqs9sxSNm8f/i7jyWK0e2ZPtFuAYZAKZHSx5qMjmBkUwyoFUgoL7+LVR32+s7abOe9qjM
KisrmedAxN7uvpxhzc5ino1uw8DdNcwTqE+BbbDFZkOgUh5mPXuBXlgkZwtV41Ns1JbH90gqqGiO
wKZa0Goth6J0WS9A2z2Fuf0xkAQNe+uIIAOsurm3aXcyC/1F8HwbxG5NbRJt78mkp7VdUGU0pvFn
D7SEPD+l6qg0LybncmIMl94ppzVb3/fC618EWMxySvcF0WGPRyolpUfTdz5aB4taxPcUc/y3bKLn
nIKAlZwLI9zWVUrQA02rCfBjGYsTHAsztliWl1Z7taZoyUZPBCYG/Ge25DzVP4bx+GNZ6obR/TLI
5jm3iTIV1omANC8lKikyV7BrSeQdTPJLhQay8fLqqagp0cnwcY6ihHIorT+AggB0khFDUcBjCV2Z
M4F+qDtOTlET4UNLx3FX6WV7M0wXZvBy5dthcRvH4U3a1cw01IzbYHQPU+EgQdFxDPDiSxjO2p7E
owyjUy7KR0KzECupJqlF/tRFOemgnhOVeKad9tmsKZcYWtQcI/LdA0b8N1L0v45fvJgdMb/Rz09j
KJ9ka+B77IJtJrHgDDNXk+NyOi4JhKwnT867YabMLaS0rbfNy9TbzySgrqr0dpH2/xTCT+/csbU3
ASbvVWsaR0i/BzSXQ0SvObqjxhspCP+Ecx2t06APz64ZOeeErBJ3bKl2nYifRePt9Tggt7bzNyVY
6rFcokqpaP33xqgOvupOcVw1cLs7AFUB/cVxaoUbNU7pRpcG3dtW4J8pr754llZrz20+K6Xr80jz
4w5zK87NLthh7tAbCFb8nrq7FQrnXirHKy1GULprRVwudvReL4VJcg7VfVtTMOOG8SGywuPQlGsp
M1YJwKpV4IhtN0W/GdvgYvbadUo3nygOKfXT+ZByxkkxmzjWXekn+6GFeZZEf92u52TLQQkHOzgK
qypfsItHjAtQS3OMemUXB1vPYS8IBOSXpsYaPBlST8u/aehvYnoo2QJUCcdCP/40airx6ig6KkVn
EnqP4qDCDpbswFcqJA1AEahTOeQPQWxdxqh6FxDBV1Ot2eSabFIwk91Hbf1WSOPdiybv7KT5n1gn
6CBt1G08R9+hkbYILRl81cJFEqNTBPXZ/9CeJtBKKxQMNXb8keYw7Ihq64XZG69RnItMEL6abmZr
clwPUUuog9wD3YY3ZOLGBN36ai7AvPkfdF6AkX2B6UkbrF7jsiX0Cb2fbUt+R3HX7/NwMcRIclMp
ZD4FCoYIPIGrkmNaW+bIwaZ8apYIeFWW52AJhbdLPDxs4h4/bH6dl+y4taTILeLkZCwusiRf7hM0
z5bEedeB6hW0hCFECJfEWjvsQI53G2tAIPYJrM+mumPvuzTCk2X3l1T7tOTbmyXp7hF5j5bsex6L
j1Ln1A6NCYHCFg4a1hO9C5fUfLzk53m1fBRLoj5BVtrzRCx2ErPayhsNkvdE8Muag6rKSeWbA4Q6
Iky7JAQ95y7Rfd6p0ZLlT/5J9S/5/npJ+ieLpdfyeripIH/xGQh5oA6oApuT/NQLLSADG8A9S8OA
LU79QhToRbYONYyBruXZrxfuQLkQCFqnbM/DQiWQfrX3F06BtRALIlQooF6a2AxxFjUT6Vv4BiOg
A/rXyKtKvqN8mEnBzrxeZsAIrdUDmf0HljAu3AS7haAQLCyFaqEqsAbHIZ+WptQH8Q99YfqHxOCH
sqLhvgoQTy3Oy2LhNQQz5AY7EE+6x1tvNn6/h8tJ8GeeurXXAWr3iW3tDZvScDKRChmnlQSoJ5uT
QmrLw5i1ehdM2CBKGePp9POlnJ1wLhHmHgXROtDGvRjBKomhIQsGAyXM6o3koQb8HwDMGjhf9Zn9
67m5+wVkbQDTNN9axVGqUd6aXTg4sip89E24vYzOq6ImF0rv1AYK6IM1lNxhkI+1DTQvNlmZ0WX2
HkeDwxJ/PqchZviBPNLOyHS2CwXm2EECM4E6cixMxbQqmAZzrBZ86NzaYgJoUfrqAwX6WzfDdczC
uyyuOT+J+J5xyjugXL+ULo91k06f0jRnckP6FVjfTw1ojzYJ4zqEiyZV6pM3w8+jsnFvITlunFRG
LASM8DD3Y32Kuvml9ZiUUTe+EtO6l374NIUMQSaDVwidY3RYmnr0TQAvTqA0W2op6Tb6DyfijTXy
/2iUb7GOiPUmKUZsEEVHbwO+mLUzZ4+WV117y4cgN4/Zup651VVYT+v6tZXxs52b+9oUu7F4agbg
MhUBcn+x907U0SFhp/YR0txK5BBirNek77boeYdcv5gVhS0Uy4/lZfnUa05GmTZWURGtgQdeCuwY
vpOvBrFYd6qNL4O1mnhj0vc1Wjh8BnXuDPehth7tOT5zJF3zRDtP5MK1JtXziFf6zjL8/dISH2bx
g/KJXM/yUjjVrZyy8wIijxXNaw2JWoftdpFqSpeyV+qbTkFaFOemsj8zweqaxciIKbotiS+HufXE
wvwW+a24OWbXnWqisZuYsDYsj/QrTJzdpJ/r6qXNOOnrUW6ZF+trl/oHy8FdYnj+cx624TkbzNPU
TfIp8ntimRkioKiyj9JYRKuOt6UR85qTCZFXGr62FEZL1piSmsDDTJnzlzvwem/IiYDgTZUN74gl
/pi7MKNIfADztGos65aEENNM71GTX8opDN+rrMvJrgqK3RfFhUB2lHAWtKCs7rA3pfsQ09WqwFYJ
YXTd8oMsD8Br4Cc3MFTumqzzX7rgrz0qD+2W0EgbMGZu7kNoTP2WSg0vePJC0mNqaJ9yK/60Erp5
Cre6GE61IbfWrBuO+T9yHsajiEb7i5LA9BQ53QNBlmNVuGWwsccZKoCX4VTPpyn/0zk+wZhpsDO9
Coc4BjcK7ivpKFBzk7sKarEMidaZ0lp4OqQOe6t9VNn8qluPuLatXe+1KIL0ZBaFPDoNvSmLf4Lh
n862/+tzeBC6JuTd/8Fx/EkXdpyU/z6I/+dv+49BPMBObBPD9pjHsfKC+vuvOVz8i/89B2WBydi3
AX7wK/81hgMVQbMgYMrv5Nm7/BT/NYYH/7JsBvPA8UToOPC1/1djuPXv5GLftFw4z8L3PIGeDA9s
IQ3/N+PjEEx9Zlqdy0aXM4Di0iH8pMmvFNVvXSumxUJAxmVf8EtxsbzVeQDhivLHU5gKPMlKT4iZ
wP03KuMURdM2QnEXBBtsYOm3bWmXoy+6/ox1ALOgq+JdVNrIR4km78s2lldxIv7iV+J9DfDpEWWg
YFHFOjtw7IqzodXshDsAtCvD+aVIknmtXZ+oL53MPzrsgoszxexEHZ6yoxGA+B+99pdIzYDA5LDj
Y7JSu2AIl31VwLBVRsQFogHQGIUw24BzCb07aDwGzIPl7xPuM3a3NcopT6/S3gNb3vaDl74ysvYP
sarnnyoosd6JfqSvNNXD9BoDmlkXQRF+4m2+sxwmVt755UrN8qvoFsFzZpGW2uT70k+jyZ+8fqxW
2NR+DLt5BM+GWDjMa3JzW4n/kZt3qTnEMLOhuOzXM1qaAYytWYxYLqxu5RnjY6KnTaUaioPyU+Uz
y3jdIRfDPbVfeFW78dAb9o2SoU/ZYKPLgV4AgblvavecW87vLLKf2OT0HjGObFpquFjE4ZWmiRoZ
bdynaXFXJ9NGoqxPwUxuLl7PNc/6zr+W47RzRvdYFsljKKP32GHjAEju3bHHI1sqsjeyfzZl+2Si
6fZm1jIHBFiVTE7wFSJkXN07vvuc19mLTUcZ6JA/xWJdqvKLPYMkbQYSc77Zfc1dCiZefhYEOMlj
+DbhLKjLRWQXt2yk1kqEVbdxm/TD9vIbDcUQHiQN4Up6w842cPhMgZYoBYB424qgnoFxoZ6tdI8f
BMCzxyo+q6030mo/ecYiw6dU0Aa1UjYuw4vZPLQGeySoWR+hlwN3zseXxFdvs1WfgkVAcoe/teSl
0ucalVTYmzIKTg1gTo4CmlERdiyqE7YBv/LGW6fRZ+eMXgQl1bZwxL0MFgidt+Akw5ntlcvv69yD
a4Vvuam+YdgllNYHHYwx/xk38M6W2UdgIo5zYNo1U5ggcWergqrSqvVePRk84OsrL6Ny97QlB3tH
01eP7ZBYsvUTFlO9A/U+Uvic7lWoTpQTcAahu2MzDnw8FZndoARNoLuG5KRb3+dTLTnr+frgBPHz
2BCMBoB7H6R2tR5AKW0akRU7O1yEUIsBQEXBtA6WQHEwCLW2dL8z/CLZiTQDMM/ibgZkSwo24iMu
82NSMMqmTsKhPIsfYwwjeKlTvcVJ0n3KTIaPbQgbe3K8veEmz75gI1DT4DR5wLAdsVbjiJ21NJ6J
q76ktpFggML955lYQzXrnii2/2AZX1dmybwSWjgxIcZbPlgF093bY4aBQ933rvEZegqpDzAN7216
0RRb6ywO7qIYd0Zs0Vua8l6mbAI0bjm/0m8agOvjIRCrQGzyIeMO7Tk5JWLmRF9B4jGFd6ca7Oqx
aEbULyTvNLpqy97qWhEoJR1Jq4faBF13DGGvRF2BDSoYr3oct/jD4hVNMKdROG9lYd2CEdeHgbGP
7FVNkUSeqaPSuEvA7jhwynUebAEQcbzHNhWYD0nhYWUPiHUOr75LXssb792QHmJzvFJkd1GU2kXl
+J1NcNtoRAdN2FVXy4cKyD72p1GwEKXkjGMY/edAWBdrEtn0Of0OwsjHRFftuzTZ1cAn/Sqnzcre
VT24DobPWzOAXam6iYpDXT1HnfcxwG+W3J2EgB2Gc8fGP+7iFpju8yr9LY2l3q6hyCaag/Y6jYEN
sSN9qkzKfLvQCy555/7Mnn+aw/glN7zfKZx/mqT+sLrpWjv9A6b9bdvCES79dzMdbgzZGBkWygkO
U1r4Jp8e3J7gb/LeG+59oYMtWXW84G3MZSGHpT/+a6D/a5UuNTtZNf0khQJdm0ztweLKW7e+vBYz
mWWMgLg207hm6LAvRYVXV7bJMXd6Nq/qnUDFgeaGda6yuxoPFFQcvPcJVcyEfpdBzmFGmtK637R8
70QzmL881i1+2+cbmasnq0ydrcNrbUfhHwkAKzo1LoisusVSIJOYCHpCSpekS19R9hp2vMNUXEGy
Dad9bDmXmqVq4JGUbDrjb5r4JXxwHFIO/cetbIFwteJFJt1VpOl3p5aJ0XTeTF4H2gGOlEQ49rJ+
6VrlXnTGotyCRCPNbbUbxSKakYHO916Jy1g5R21Zv9Hio53i5oV1zt9OIjDaEg+GSMp05XjVY4aU
GPu0vSqfPceYvywlmqz/mN2bWJ1FR22HVXh3rZz1tjZatdUW9NzZ1/meNizQWP3ep3NvY8YDRV4x
f6Esdaz10HQWZeHYFfPo0tEsbs8m5qJazNDBDeeYN3m4Q4V7y+EJYZYUH+lIzR+pwfVoMtZYauCb
0K04Frrq0RoChq2ioyOlZ1UdEAgsiR6Yun2OpxiCeN1dCGiAWO4t3PNhXN9yBfA5cVjpFx3Hb1GS
m2crZW8ds+eUn1hi485Bf7JzlOZedWwpKfbb2BGZzjoDOSMC9ZgH5hM/LkRCot3rXlbd86grytfY
yK3EjAgcE55YAVuYN/1kvYw0d1iJw3LZvQn75jFdxaCrJo+KEwIOqT6Vo41WlzYfXRC9Jnl4U6U6
x4O1hbRzj4cOezKuBquTvLwT3Hx9wIqH+tHImS9GOj26sfjMMmgDgRbbqmDoyekczLAzA2Dix0/7
j5Z7NTftk92Li7aLl57Tkeno17Zof4tePSkOvKes0nsbZ9OEOosmuJhDFjTp3N8o39OHMhQl9S/O
60hhD2vZnd8q7NQQjM2QyIey4q1v4TZskDFG7f/aRQXPQmKMMCy8aUGNC6pPsQW3E2cMfXH67JGz
LmNlZSDdxltJqF+EKWoxhr17KEuSfDD9dMxyp6WyAPcvl8Fg29ZaO83O8CSdEYAktrI33g2NLO00
PppOMmwbMBorHH0PA6f2dTXIs53VT2PVvMViOs2w9vqU0wg9CuSkl2ZB3D4/mVITi/WSFCvJ2sHr
f4GnvNFUf0Dtvehg7lHpARQkdJljSJEGC3/SyPB58OsnTwrRG6QslvKxH3asd8kTyxzEZ3Q08/KS
NiBZNQfdEUZQEXSPsgL7lkfmufG8kZEWbh9ujHdc5fWKOg7vOrJEXs8aGzn7Cl64UTeChS2AjQzp
i+3UL3ks0YQCeTeHwwB8Iz6TntyMtbvOp+TYuuZ+9iIDgnaZnaGFsQ+U8/Ri9sFV6pb0+VxcieHe
RA6djkJTSkjcR0dEnA7UlcjeW2Y0V+xE7zGGfnfmK1rxRDxZur3Lqa13+OdM4nzbZu5fHbEF6eoW
KEvjUTfxv59E/w+CMcms/k/D6l3V/v33QdUFZMlv+Y9B9Z/cK1BM4VP9AA+EQfA/9GIbwOVSgIeH
y7IoygsICv7nnOpZ/zLRj00StD4eFCJ8/39ODf9FqNYEtEkYk3Rh8L8KxFruP/TL/xYRNC2b5YfJ
DwxtIfAW+fnfBtXULkyOAJnFaQVr+mBaG9GlpzCCMEISxqzwtCUmRkztwIOajPkKVwXLUtB+cvO+
hoaLxCnMP01Uv6ks+FO28as3lrdGxJ+E9pnj/GxfJckmtORDVkyPtlBvzAQGesSwn6bRO+Hae66M
hrV1PkQYK6MLesUxFM7Ee4RMVsA0hsd3TxDhLnfne6diPy4lGb+B23ELicbZwM+HaOAyYRUWKRgp
WMAi+6KPCAulqbOREcjBLN0NxoQ1r5H5ri2siu2mTYJwvE9tiEVK4pLRDe5qd2rOLMbMI+bTmOIO
vbWFp8igOS71k+yM49IjGiaa7xCZZ13TFb3NennKi4qTh4Gq405Yob22wgyTskmde2Y+9z5zQiQG
Xz3Zw3CK/CjHf+YdLGhvbJCCA4Xybx1+sh77U1DGCEQ9DQSO+Yx1+JiFaF55vas9684T8aYV2tu7
FQREHSrKr4vgHX66xWKWPhdFiwzVL+rbyM2rwWqXXdX4x88xDlbznzi2HsTooaxNt2bGo9eY+oPO
mWfOGIwRMcCAbqguaCk8KDKF1mj/BWf/nKaaCLLdntnzXR2P/ayygq3ULuKzyxibdki0XnYbUxzF
LVC/tUoW8ntVbEWT7JQVXUqHJ+hsIAYJTuo61sAzvQd0xg/0w6e6j//YFZFBz3DfILU+TuSYVsye
HP3EkG4Sv97TnrR3ZfeLVA6CzslPgsq8tetBTPBNhXMp5usW8PFWnuOA/hcoP0pX6yRMH0b0OnJI
h8ZkAyOsTQ8wXuBOJ/D4niM7daZznUv7RJ7vrh7EB9iMU8Mss/JtaFQ5JWVliiKdwU4k2ctzvmRK
zKiCDNr4x42TVyji21yZ57Qb/2ahQZJL92gLU4dXoC6/cgeW9TJPB37zYfd80275NiX2kaPaSrsU
RpT9tasgHgyahWKJMoMogyJr80tu+2bL6Vhx8rdHpJ/QoO2A7Ajg8ew+cXXPriHk5R/i8y+8+TgM
WKodq7xIoKrYxgPMZCxodqlbLtZxdp2Jkb1nC2ylDAyboqV4DyPyXCv9Sg/iGkP9zorzXR9z0Qqj
fTfxiaxEll34EbaWrO/9ML4fxv7STOpZxuFv0nsX0r3f0cQVUYw+YRyCF3x8xVLQkgQZFw3bE4ct
gBF3L6rN/vSV8ToE1iXX9lvWeg5PAW1szIlSN7OoibwssBkj/e5zMLujSxOIfSqtBTJONHb2SXyW
3eMI2KTB+0a2G40HQhufI/sMK34CXvgbFj1HOav65G/KLWV5r7SYfKoIvE8PlUfXzitf1TNgKAAt
Gf5PyFCHNB5evcn/cMY03HSB/DQMXHhqEocc/Ac0mHZdN9O9T1fSLlBMiAae8jG6N3B0uV17Fq7t
3GJ+aH90vUPSDOnRbx133zpxgn6PJx61N1rEtaK09lVao9X0D3VO3bEokoum+WyThnhV2wRMKzXi
lPxEYL5UDOc1I0DnJTMPbSc9MOdjO2c+2cbFsMK+Gewil2po/pzpjtO/sTZC426onkcTc2xapGcc
J1uI7fdd8jN2zWWca+CRTX02m+HZ4YzC1xcyv5juth6Mc5kAOM3wBqRt8RHMHF4HSaylZ0KYdhAZ
96ES50aaiJK9prVgKHeWRzJKtanHadc5VqZ+r7x5YilPa7irOKA55WvkiWfhQGCsPTkyZxHOwp4L
ide232hhA0OMnq+baW/MCtVgNFuUJQRZgYxXAp7E2A2Nr6Og2u6ibh16/a0u+0eXTsQmKF/dag7X
LAoIHpQotHmjD9q0HiRUQG5Hf0mRoICADHsRUXGCG7Qlp0n9gHxka/W3KmLeFhHKpw2xJ07lfpo5
ykfFrffVuR5Ym7XRbRZYH42U/KJLAMNIm53TF49dPFH0lVH5zCnco5ALDyVpKpf177aocVOb/fAQ
e/GDU8pbGDDCE0FdzS29Yx6+FugHC1Ua5roLY2szWOzoLKe5pLF+Jn1wmktelVkg/uRxwjNzPFVJ
d5us/urV7q6kJ68UJMj64rlKhmeL4+56jiu6LoBEWtp5aGyqsmTBlBLqF0lelgu33vReRn7dmtZe
2JykbFzeuGXLZm262JH6ysIIapSb2AdzmjcYvTzkq+bYq/YD/VXurNyiK3sp0LW72r9WQ8K4qvVd
m496PTfQFWUdIuxo1mM2ytpgDt9Eg8r73Kjo85iY5VMxEGcYwEvX1THJ9SakK0p49r29xIzGMKB5
EUwUlxg/Ufpk1ZpRilDFbl7edFFrPQ0ku9fR7P0J5+jTG9sQl9hwqTQ24QTC0qqL0SEZ2JIrhBi1
StrxO7DGJ0LJj6SRx02oEj44DeEqoc+DN5udbGengXCk9qpgM0O9zW83scByKSQTJXy4EQ+ac/T9
6CpdfLsVwlZkIZDJoX9pR/64CjcRJzzNFTte4wofxyy+0pigKW4VRM+0ehhjO93ayK609Qx7nldb
tK0D80UKeBI1rUtDFwtO8S268hyT7nyOZxs/XEvrFHulqzHN3raN7JHuNhmeQIkkEPixbEdc4VSi
FH+DscMUD8QxbvXZYbd7poPkXiQNsFDkKdr28N1ZzhXz0SVR09ZJrT/VnH7Ncj4qjFcha8pYxq+6
Fx9B4t6NJmzziiQxHxRHLNvFaABUozv6TY64GRd/EqFezKBxGJzSdy/Ji/eZ2sJtQTjGCuyTmdmv
9mRsw7JE8YTsNII739S6jS52x1Tes0o1c9qARD/ctUN5NAghcNs69l/mKP4Da5iwOfS8nFimqGlG
WqVXF5p17libgb6CawdHG3ddtNOEODw3KFhIa+JCPX64VCD7dnvqfvauT9MLT+6SimF8GDQnyDpl
ies08CPWVNiwKsosd8ETnZyaSwN+60KiNooV/cKKfBZ56LJ8hpuNsYytrDJqtpGNfUxZ41GzxZu4
LCK8Xu7aT/29G8NE03zmfe+SgUY2r4zh1kvqR12QwTJosseOlivSU3Bk4XBTblCdcVVc4xm5YQ6h
JAUJGZyed5zTso6tEA+yjicEaI1m4BhGF3rgPgdOik1QD2tAUhNMP1xFUV8wZMavVWGMZL07wQdY
G5fAVe1xGrzpzpiD5Ox0sLh56ebXKQnxeAsSuqkRylVuOl+mnZKlcIKzV1Q/qes9FMZwH/WAGQNz
N6S9szenPl+XfpcieEfRoS+sx9mT57rhGMdLHRJJFtBcGQkSVRl9U7HgIwJB8FFOTQXhJs0vqgNi
KSLeK2SYSk9eBpOYfu08JSmpvWE571bDTmQzE7cdHuXAR1Hj1+CSVKes6zimx86PObkIv5qtuMcL
mHbFzN4aqfGXdVq7CaKELhB0JeQkF6eMXIP041lBq/AqyBf7VH9X9c3Vc3AhCQoDMkCVqmqfCgaS
OC8O7rzYY7xdluJwK306lwI8VD4Z/dU0eflf06hfa7Zsdse6Dx/Usgp5A0N6Sq0SVUse6tQ7tp4L
Swz/rfCSnseTsTb9mQiM4d+bvj4GQv/pY/E8FA7RN7ZMhzDN7i0neskTTfi9cv5ObI62NFmB8Pge
Woz/lDHt5slFtSLD2xSCApYh4YEtQIASThnkV8PC+ZA3XIUA5MgY5YA3i/EQYz9aj3lCsSASoaKG
iCbdm2hj3LipesaKz2qPLzPUqt2nxXSFYnJwPbblWUFJ5Ywrytn5lXtuZfYM9o4iQo3hnR1IvZpn
Bia3d9jqZDujEr+9ApHJCS/ast/NmEyIXRtSPbul/eL25tHxt4N+we956Cp4Bl0OZtqyf5tIv+as
LfCwyMURs2xSO6Y6jl1s88x1k7C5D6x8m5n5N44COM1R+CyGyrhiPb6w4QbeXiU0avFZJGH8XXfj
yZ16gBNgfrEeC+tg6oa8dGPfsn/ISwMUhsAaojslnWnbq/CSEpPmoNJtMgI+EzmwfCAyOYUdJw2Q
/XgCbJo4QY1ipPLfyty4o5UODjwZjnXqFycDbeZP1IfsEj3+UNEmyZNXBHLjdeh4UvgPNPft6fk9
akwK4eJakeoHlmk6TQTse0KUGSHHlkeU+9N2xofD4wvT0aZDviKBaXNNO3CKh9QreA9la2vyPs0a
qqEgbkpP8q3v6q00I3+XY2L7HUzXe25d+WYkmEwdGuCAski2qtx+0Z2oUr73yOeVZvZb32s2PQZG
czD/qqh64C4OkDadD7fDG1bVwXDpRHuyJ8S9mptOoutA+g52BMzusxKmgaqH3dSntzRwdz66Kwkn
DVVn6IKT683EadPXsJpJknh9t6ZSm0diVt6XVfNlNP2ZKxVUpQlBUvSPCSb11ipOM8a2IfMuPG7+
KBN+90jUqpsXBxYv9aBHx7M9Pu6EUMhK1RSKTi0LZqwoe/j9+JhagjikYQ+MvqwrM5cVdTadI/Ik
a64dsHmzB1S6fsiIWmybFHOnzeNw1vVLaA04xnLcH/HU4lfiWmSj8ZaI8KWawFu4dCStqInYz1ih
sjH/bvAEd5X5ZOMWqShAGv8pQs+pFICL7ZBTQd19baNmP0TurcjbFyivBEFL8SBnZxmNqPyo2wae
PVZuDlJ3dVERkm4bysak4nzn3nS07AP0BWvbHbfzF0JJTzuz+Oz67o2MtrFOGxOhsv7GtJVBeAgo
UvAMzi79ZQQE3ljsbTP7MCc4+QNn70wjcMzpkffx1nKydy/W/jpvMABQi8B+n6AcKS3N4nhAeuXZ
YOpnEhBYBfELY7fZFH69gfg+AM+HCR6G0V0VOKfY1b+JpUfu14Ct86JvZEUbHFp8lZ4eLnmCn1qZ
w8lt1B4iJiD8oJx2alRntxzuRkmhCTVLzSBuXs2vqqBvVoE/Gqtq5nkdKvVluD20ioAUmYlCB9gy
OycG0i2x4dLHsuOywIZoamCY0HRNJE16F1fue+pHAFPS5Lktvc8YIu+mNNsLTRqQROgjZ6KbQvt5
0u6Frtz73HQfBvzGovX2QHiOTdJcrDrHzulso8TeK7x+in2YRdB4p8rkwbGXtXSM0sCJUpVZdqql
wL9mwL7MNlM6Ln1P5uuEyZbiTOrd0/cSG0nderiYWbG3Y8Oc72v8UgaHWtQNgCK8yHTYtLthMg5u
DZfAZJanGG/8ZBODMZkdFzVwsVG8p2X1rVx8DbCJ134e/rFsQdcfga6sv5Q2YwYBA+was+LwbX7Z
Bo0YjtwNnfzmYfrR+TZBkGRG0h85eUx42NgeopQR7u6agyWDGOR6tpt7KpsAabijInQzXgNolSW4
zSagLNeZ6aXXgYFUxTmZKfqcslhpHHEzYaCjq6kCL2+0wVLmrOcoOEjyfKKPaNvCiVxMBdV0pn9X
S66/sCe7Vk8V27/U2UeVdx5m/8njwR6M/tZnhphgz7Qy/4qD9ieKmoOS5WUKxz/CNu94UAJnVZlH
qchEkLgxP1Rn12up5dUrne/J8sJdjM9fU6BK7vzkg/ujv4EJM303ggp2moh406Vvmpo+Vvm3Pq+P
AvwCW9KXUjYEkRE1GtwPafE9DgzUSOZk7U1WbiVWcbOVnG/c6jGw4ws8X/jb6UMCucIHuLXqvZ6T
U8GnScWH3eDPBUbvJbBlJXVdNpySvqb1pvdfciQsg2+0dTt+3ubkmg3jQ4xU3zEBcoMWW/Iew6Zr
HK55rd8kmK5N3PqfeTYcWPgxM8RDAQcED7Ok49Wg+kUCqS/67ORmijQytQDOSJeskQElrA/4R5p1
N2qIJ5BcMUAfatJma6Nu/W1gpl+yBfxdlQrLtLknqgFX36KAMWTZlukipKU7YmnYpPyNkuVn9sP1
0Pufjsvorso9zSenLiQvUrjDKW/agOQANA1N4GnNunrB2uAY7pFiFiouS6nkjkK2kEnCPNep+yIM
fB9NecOyR2w0YdUo8ug9sfKDVYqN4IQBrfFkQuLhwXk/B+yQs5gkrR30YuWyAt/EXA2rrrXxCrj2
zRzooDAFB8xampdi5A2iVH4AaUnUP2McSyuGS5MfmG0JcUtv+lvY8Z2TtxDOBN9rmN5RC33lnH0w
mpbkcN7sQFhjIF8WCFiNP1nFz4tWjdxED8Hp/7F3JjuSI1mW/ZVCrpsBUjgDlbXQeTJVNVObN4RN
znkWkkJ+fR96Vk7V3YmufQGZiwh3s3BXU6XIu+/ec5VdJBt06jOUNNCoYXvnT+V7VBfxFoM8zQrw
CVJNQSIKh3s9d0CJ++ZVh1Hp+eZnwmPTlRMzso2rpY3h3Rd6+T4yG9xlNfHcqksv3GzRQTKWgz1/
eQy7LSZIq7vUhQmFjWnHQTyWCfSRwIUcpFq9XMlYx8UmZbnqy65YNar08LdG7sEoy4szFgBsBpRv
Kxk+OkLoDYbThEkfFYYketMdvCF4QcNZoIRba+pA9w7Sz3JI3YcWq95CcNFdDLICbjuzuzUS6aUY
UOUDM+dwKOmGBs5cIkPD53KWEbv3xTTqF0xkuMw7LAWDiM+ZXaeryuf2sih9Diew3O25G6dh0/kG
3pecnX5u751oWjmDq45FGWtPAXuGxEm+Tas5p0O+/Z/lGHMzccN/tRy7++n+j9q4v3zN33ixc2kc
vFjXZ9VliL/FKa0/2EexmdL5P8BEILB/W49Z/h+O4QpBzNFw5i0YGci/2zgtVmemD4TW5rdAmf2P
f6eWL/wBjJCNIQ+c//LP/1Z0+bWMC9n++U+GLmZA5T+tx0yhE+EgN4RfzDX8uVzuH3ycvTWUowhw
o5OsLVBKKhxLqTGgp7msQmHyRKTqNQ9/ZJb6ZErI71C05C0FqTWgqaiTqSRr07Y2sSE76Fd16Ggb
afMANcUn//oXjZPwXKR9gI3lbTNdF8veZameA/M6qIZpLEwNMMaQpOjVfeLC9Z3lzTfmFbEmE39E
hKSdHO4NsBFWZnRinNmB7cup2MUCR78bdVxnulWvzA+e/AtpJ7AKuYu7lNDqnRevbUkn8lTVNJ5X
DxOMDL8TWHOKBkxJgBIMogk/ZG6pg67D5fG0XsJMmTcNTvFYdM1aI8e+AZ2yYGXC8R61zr6veXzk
lUMqrC0OZZi+mPHcsZFxJBX2dDSYMjQ6fu3Jr/YqKiHCD7x+mmPvjZAIuoGJ36VHLaYBy8PDVxeC
lnnZ8LFmN7fqAX03oBfXmeiZ9/KBToCOO6Rs7W7Blu4ctVgt6KXkX4F0DPVBbjDjnLLKWNJbdxY0
QQyJfgJpRO6EPmUep0yqdC9RVT429VrqET27c1ZPIA7O3xIAkVtQC41+QZguJ1ZoewZaoeHGO52w
1j6vhMI/n0A8T6iNS/oLYTfQlKMN7tEzyaYg7E2sVH1iAzn4N3NVVBy3TXoCc2IcMgutMY7OOaoP
GUt7XfQg6EbaELBbpth4iYc7AuLEEOn3Ft7y0Q6eikHBP2F3CU5gw2tx11o5mY0GfFAwcKPhnQTf
GVBwrnuPrRlvKHceoGrUb1iFfmV18Bgk7ouigT3qZ7oYtym9TO5g6/xK+vwFgfVdMEctVBXdqMs+
/y41I3nGro0ZRjX+KcVXQpNVN6312WwczpJ7JvJnv4XZ4rflr9LzgLzZCjNxKde4zzalzt2vzFt/
EVUAw3y3uQozO3ph+oQlEncLw5/bQ2ceun0SDnjTan6iTYBFL2TXWuFhRuYyIt7Enel8llpxrnSm
Ii93VyhtnFReBrvB6YJNbzLix8GHkOauwYDBBOxRXtSvBkqcFqmTI4exNYHJ5izqBFBJYbMsKtNp
1rlK/4Sbk4sdq8VEB7YyNveTqp+zySUGGjyOOeAQ36v3hWGsMaGuXNS9MTPfnIFZPYiStS8Srn9e
vk+HdEOUdEtTMf6aVu6d1ttOLdYrMQWvwcRuwPGiY0ynUxKkKJ/RsAXnea1zRqpg4F1TnouY65Sc
0jc/Co9WzFnHhhpCjzEduBlfMmKwYxZnuDPNQ+UzgxseI39vZbvSoLjArUEM1saJ0u79ZLnvks2g
Jqky8Wh/4T6AKSSYTUMW7kLKFE5Z0aBKCaKpdIRFpvkzemwJ6qh+j2N91ZsiIGOOKiKJrrHpVhu8
ttOi12ExuI58DcdZsSNbErn3hnQeYs0/mlwKh6jiFaX+JDGdU9nCPRA54p2ldbeAZG3QcOMBVwMy
T8LT8llipepaO9DfmoplMV1yB4yGn3nmbNmK2gs3hAuMk/3iVcE56WjsJg3OmimXL3h4Vp7vKnY9
9ocNV8hMtV0pIm6XOMInsopaYd47Fpif1FxY3NuIaO1dBgUKiOgHqh/tyD93mMFUWlEdlRJdSps5
1vfTkM0hyvNetdRdaM6ukuWuyc37KU5D4nKArAwaYnY0up85VtaRYaAodTdWEw/AN5plP2ovThK/
yGK8781k41fq7EOSDaYaNGM/Eu/y+8dK6+6NyAYe4raEd9JiXY6zIGM4H+ZYUzDcyru8nSDOivKl
q7o1HrctwWkUlRKIksPeOmZ2aGjbAKEmjl7NvTVq7JMTzWEt2/P4AAH261PWO2laAxCrngbH/HA6
0CAmaL3SAd0rU7Uwwhg0EW1URIp5elu3pnYwhdQIi8l3MBHQ8unB66fmkLn5xmxYUnl+98zUna1D
6dw8nY+t3gxrNZNZQov5VIGw6WWaLI24wx6HuxWbc7njD0vuvpt3vZ5+KaJiozj9aUphM23bx8of
ejZJ3qfBUgibvt+QEh+fCGo9qgxqU+qhzoAOW6k2OQasCbA8LiMW0XgCNFLn5m10QVXqtCN0BSNz
0rqLcigOXAjtA0LVMRTRU19b6tTr9dGuJZbD4K6Yik1pE8KQvsJWarFIZr3+YLoGIie5RaqGCjjW
kfZJbPna6kQDiEgiNRU3wwjJ8BmbHPiAOzfKuz1bapFjVUdUW0QyBnnmTRwEmvUc8aITvZ42flPD
JM5/mYN8l1DYaXll3tR76tEtDYQs096uEXib3ZECPi/ojcOUwyMpjZwjTDWbnIdWpXBYhzl/w6it
+X5t+OnZfbwWAMvWfphG0GUYI7w82OROJmeenL0X1eAv64buo5TS8Lsw0NdTqF2nqOXHItUvK/NP
Rmvq63REsWx6/IOuMp9wv2FrVvIa5pFcJoE4TY6+wSXwQKtuufSr9hwOxnPS1t5ayvxQ+5hLWMve
c1/YFDJ8onh9XvQxLKlernK6RNJhZGhQ6mj69iVNCtTdwvyFx0l/ZgkP4LOKtrnqN6yybpWAM9mM
K5p7j56pXnLdeRIyPePKeeSBOINcxrumHnZawycopJ4e+s64NApaQUEJB+mDGHjFOGSXg1m+x9iQ
yeoh60UNyhLscGcfJvKV14u1ELUbpgKepS65oXhiK3dk7oCL1LF1rKlh21kKzXsqWAz6xX0Amy1k
Qb2EZLuFrSYWZu596m2xB55wzEVbLMusPbbFtGX9PjDFj3O9WIafUgBPmz1FqnbfzNJ8JCp/lYN3
GiftNfDqk5669xPiJRnfG+bAa26Kq4ycS6RRIkVPlNpITpCh9haFz53Tjc7tVKl1jsqLzmagRMNs
0JwLVlkc7y2Y9CFicQ6xDsZwM/tHAqjbvIE4lR5kHN3j8/yZxjzftaOLzZ0sbyf7TQZQfpHa5A9o
3rk083gcCGZq/Jd7NLqtqzFZmvWDge9+sDWoQDV5G0sGJAixlqK45Vbn8x/hslNF5KSsKFvLekYc
UngLix0KejDxw8WdQAaRqtYaUV2L4SNMQ3LKI9KakUMLfCDGtddGR1IKSJbarY0JBHEPd1dRAN0o
8cJ3mlN2YcAL20Skpio9vHf4W8S+wY1rppbPDMpkME8Nzb9Lu/OHVYd5aU/pBZ+IkHOAtjiClYk5
HbyxeovVtPdZIp+nguo4qzNe7HTsljh8xXJCZt/FKJfLiVL4OV9hQEfzfnzBzowwBgaI+pwmSEIa
FyBgFEG2Lst62GZs5reB1Cee+vF7OyX2U+knc+1RFpl73YcaqHi+EY4hYWRHSIp1wWoKaPSd7pSz
p8oBJZm0HPSkq01Eb+U5NNGFWnxIdUG7eoDQSJNtTV969qsm2NH6c5N6QLRdg0xq7e0CjGI5k37Z
QH9FgwdBq9zF2vDZOpW37HXntQZ4LdIGp2C1db24wI2lv/W6cWh7WjBm0l7vTJupMj5HtEd6MPlb
49W+tR2NgEUICB4qpmZxNnFZsXPnlDvJO/TrOwu0H5Z4E5y9c4jCeEmZ11qvir0nUDPmXGw9dHeA
fmFi6XPlZzvddUP4043YsJ0SBoQyhNrkU3ZSEc1llP6sAcve20FAQ1JkbEWouIJV/mM6Zl9mDRlZ
j8otAsghhvy3QM9/yAyqASyrPgmtf0vyao9zEYtwC0mH4M5CCXRuI92nFQQyNctbQO5lLd/85KXX
Kx7rzo7zZa3Z3qvTImvSwVwvKV3qFp3WzcmvWSOPOQ0XeCfvSq09JihqDfSLsRw+sqmabyf9buDy
BTIAOky9DUfAWPG8klN6jNJOrHqckDhUcuhKstU2XNnsIfWyY8Qt0+ojyFb4M40u34x1tMEqdooc
72K14+tgVbAYkxrDRxBvVM9luCFUvE66eva20CWuFHD4OHLxUTELYf0kCdsPM20Q8lUahQtEuWBh
Vk26Zku49d34ceqDFNNS+sLTEQtfEb0mcjR3wVhJPPfMtARzvizJajIKq3uRsudtk+EseFfONr1d
j/qzqGj+ozG+P84Fe0aonUuA9osg4VKid0+dGe4Mg8uD5EA3OIRimtyB7m013V8HVrsxFJ1ccZzD
9M3XY94c3KRCtpVPWW/dq6THim3ympnsgRe2Hb75sfarzoiE2KRdVh1KxCUUyWUyNI0Pj/kxKh4H
eUCUunMJ+wEXoi60iL7jkFo5r2YBFjjxt10M90LiCoREcGxZgi8Yj9ZN6NPq7VIIH79PkPEfgEQd
gfn+ivjo+3MLpCysY0xPwsq3CdRYo/kwpMk+1RiuhySkuLmK0M5NvEA4cdIOR4ntQIOW1ITh28V4
mmj6pgyEe+Qa2G4rmuZMkwvkWOC0G4Fp+1yty4wXMHGZFBn++CESGtFYZa7gJZ/kwAK/KPR71pmz
0XKc1g7P30Wnm/vB5tOitJgovsroy2yqL8OXd5HOf7P3HRhs6jL4jFK4cHjvzUTyM1E3xkzzIU9r
7SUR40/TjqcCLwvm6FXU6b/RTNTAZyyfrSABAV9wB+pS/AlwRaIda5yTWVU3Vja/LY1LWXuX/yX1
Ps6E8MAF97pPJX13TkZCR2Q7PQNMFZuz1g4sgPCu4GgQP1lfH0s00aU3EfpwnXy6VlZ1VnSU2gZt
oujRPCgCe/c/Ip+Noc4l3vz/jmufPoCmtf/sgf/PL/orNc0wHYGWpxu2qTuWK/6W1oaahgtXWL4P
BQl0lj93Mv01rm3xa8J0OXkxvP8zNc38g9AJmDMkOcsTFhLgf9H1/pXO58xe+3+Q+fjMeC7/Q1Ck
nQeF7TdV7R9kPhHZmoNxERQTogvAHuL63IwetFHWuJqCX72ubaqJa2wO830DbQlb4QB2oSHmV2jG
I/PFtHCnjkleQ6bAW+kWybuNlTzrXGYS/OE72lM4q1vKhTuyKQt0k4p6YSSHcWDWaTKILJKI6FCU
GzfFqRk5/QtJA2zcPnmRbGJOa6tQQiicvnAjcJOmNFypfFNXMZZSUCHg5knt4Lg21kMbkwOyh4EC
vbS9RAnBS5lWdPUBh8cDxWUfXKdP0XeEcJjgoGqNzF56bvSateo1LUCIJa7OiqIhNi578jJjH17y
viMGrMQW2I1cpy0wzj47dbrDCt3o4cnG/r1wJ28VE3LVaeJepyUcOVUq+8Y16NYU1srSrKe+scSm
alsPqq995DkbbVpP8oxJ1a0MeWzGto2rryOyhLwE8IT5oOopLWpc42TNOO7Ckfu6YpRMbPUCB+tb
Twrg7l5x6iuMlVhYwg887KRkIPhWvVatpeqfoYZvKAt21oWlOHew1wkct2tTYEXwHGdYN27/pDsE
ZwkNb3yzueq9AXrYHQ5xrT+wPbkoMwPm5kUXVjIBj0f5NI7WNh/ZhDUOmdqRu69nQylxOCcHjUYd
2T27VfciQyyCdtAB9o5oai3Dl6LHeu+Z5os96UfpsA1PVRTeQb8jtJQwCLQ0P9dmYm0ML7zoikFJ
jPqrU5fsoNMd6xr0rFrMmFGYT3GdVccyNR8hJ5B3D3/HWMeTS45hRWXnLGG75rJ2dEK/oXwkRsWK
2FLkEWCgOB2V8YlBJ3x5LIvyY3CdLQLdDlDTR9gTjsUOujLgu9NrYjgPU51O9AHl3+3ov3bgdpaq
aPQ7v6/nbTrIFr7fOaCF0Ouqb3J409JxqueB3gxk7e2YtGs7xK/ez9h8dLolH5ByX0fBp22lX9U4
/tIM6843AerFxpGb+yP46zdT9Z8wbR9zrzoY2IhRzflSRL/9lPbdahJO9Qs244/Vswj03IKImjmL
33jeUZOs21DBNw+ynrCX/BgqFBA7YjqIfMJvipApS6ARSaVZT7bOWm8QpzIecZTFn13U3rQIEwnE
0Duunz+WBXTW7tKd1Kj6EVCvsVw561Zr+FP63VLa1mbSqNvWarIN/jWYehe+abIOm8Rd8PhAnO60
02gm/q4oxD3YU8hLrQPVONqngouVPcV7UPzoXPnBwTDo5tYTV2Ws43g5PXoN/TJYDa22cLXuW+Pe
xP3iqHXvVeTPrz5sBUoPloOtHgdSAsEAFLaXr6nyZk0P+XUso4dyvgk1vXkIjJYfkLoGIRpdl2x0
6qAVaVcqrKm1xkxsLzSUwULZdIYk7nOlG1/TvBqwSvfsiXCr5YGxLlykdhLI4SYxSsYPc16+m+va
9E8NeLHFMCpsHKL/6WVDReuotpnWAFWtajxO+rnthbMJJKVP0N0JIjRrq4dmQUOVy7U23julBWzF
MbDueoIxrXoWGfrRyoBGCCDRbuQtG/VfzUFTm1kNbtovkbhPZoACBpNi5tUiCFdVMq1k6Z/DuPKv
berwUJB9cNfEaHbu6INgIjvfJupjkg+j9J/qor7rw/QHchF+OcJ8BBsaXATGh2o8OiRxnvCzmL+m
g1nbZ0jA0M/PMbM/QvbrlKbDiVbTXyohMjAlZD+EFE9BQ9mL03TAjGPghDCqqY5Bi+SGl5Cy4eLm
7FqXLaZnNhs9tW4pDMNxmg6ixI3IzAFdcym9bFaNv6K83cEbSUDxwqdUzqUTAe3L/q/BjctdZgU0
wiqDPzO220zdl0aSLa2sxflj22+C0Ng26W28JMK7hZZ7BkD0oJXGG71gLPSJ36/KiClE+trNT5tD
p4IzDS+41TOsi21lUMw67pkHr1od3qHu7u153O6zr4pFma6KeEM7zqX0fGNFW2gJ/B/f2LaIO/p6
cPb85C4pFF87tXOLhel6c4N3YITPvBUg8AFLWofCNdBBbBD3Y+l9t/6gobcb2XM380rVTC4lmdE8
sWYE71VULzjYl3Xl3uImlGyxW3DtvyGozjRFxTKx6frok9mY9pvMY8yQnmLG9ZgzuKeLxxm0D80H
be0B8kK6MmbQTzQjfyrYPwYMIFwLAw+94SmY8UDTb1JQ95salM8AoYRTlyljxgrh2GEvQcUYXpCf
rAtQ/AHBE7eDRDTBJOKp7P74yDP4A4tVBrhIeTlmzER7pzvkBq4mX9Or7d1Mm+YdqwZ8FOLvWTcz
DckF0u5Y1V3IXD7EjrP0tPCSWT40AsSbPNeXBWglTJOIt1abbCOL5Jv1G8GkzTSmKqgbaHvRRAdP
IpvgtcMewxj/GvoyAmc4U52Al1HoMvbFoW59byMS6E/NbxCUZpoki2IZWHLXZwZc+An7LKMzB2tn
M7r7/CEw2pTn0tDzW0+Tb+xrAGOkdgCOPv/5IKP2WM+KCJBFLIqrwTwHZO3OGrttMOtOLUWNeDqp
LEjH34ZfjC9HpVjG6ji5koHylGag2dAA56HZvdiK2nnrMKmBBiUgMxm0jZgkVvpGO3ssN2Wc3fuN
TrXYIHYVCK1Gcx6JabRLBdNez1L7YYha9zgg1Ky02DtKMwIh2oYXVIn30igJFffWLJNdnSKFMVH0
Wz2NvpBOLdI1FFeWkZ5fCaLvzMYyTmRcKD/wnzKsEbRa4JtTNT+8IXpwvfTR02n0mARGpiZ/HQYD
Fkq2iytrrYX+1gzTtUa89yTD0Vpyxm3zxo53WldfxlTuOUqdlRfX+yGb7udLCJeXg9C1UxkWRNjN
3LgrM1dnPLevqtOec0+LV7awDhSXYnlyzQHF1uwmmgwlVrkmqYMX0Vfje4QxYumQIF7HFKewGgR4
3ZN7k4P8JOH42hbcAp3CROGw5FbHS6g5vrd2A/zzDI60EJPvhDLGu7HHm4fJOFklNsD13tSDE1yx
g9uon7bBeEJq7NkL0p82qd9sG7+KXci9aAZA/DDpNnkdWk8ujUHHKKWcWLoOvyPGsDs/f6OgRnOP
pDIAvYQYX/jVZNeAOdjUgminnMjwhLVHCRkNWpE8ua37YrbaEZkrQY3KKJ62KDJC0RCLWNk5H1Kf
RwKbPqcK0GkU51k2tk+Ry7I6rXixnYx2cCqPYvax6Tgd/vvj4/anPH/kP+2/zyDurxKYRcx18D/+
+R8Zbv6T0736kB//9A/rQsZyvO9+mvHhp+0yvvQv/of5d/7//uK//fz+Lo9j9fPnP31854AJ45ZS
8S+J1eIvv7b//vOfPFt4nviXBpAb69Of/+vX/GU0NP8QunCZuZB0DKywf01HG3+YnmExSNl8PnFg
OH+neNlAuF3dtF3bMAlIA/P6u/3D/4NtGrAA0zLd/xZI2xD8/n+cCUF4CdPhW5Es0qnws+yZtP0P
M6HPrasLGuryvHB8mg8BKzUthEfiARxAWIZ51+DIt5ZxRj5aWj2YLrb2Iyj3Zek1tI24z35ab1GY
7tq4/Cpy+V5pzlvsZe8uq9V6EoexILtnuuZHlNA2gAxXrmJMf+zXON3BP5URnlm3bTYKGjVgY1yZ
Xovg1lcVHXe0nCbePje0AziJiuCLr69EbWxBh2zKsP5oiAnko3dPTxtOB5CmRsHmqcbly3z5iNX5
nuZLjljLReJKx3Dh1DBoEm41uk+mRy+buaowdxZZy0IWDxnL3pTbWGYPd1jmVnaZ7lst/pZWd9Ud
/+bRrLuoQCXS7d3s+qa86iMPLzocQt87JNV4KnOaLYbaWAMoOgYNK2xZ4mkRwVY2+ZHI4lEnYNhO
5AM0KCVnM6YjgAv0sorGT5Hrl055T4UTXWwv3XS1s6LKZSWQ7OmgJE45BGzOqdMJoubdcIJ3fL5M
19wFJl/DkYETLE+YKzhqcoKHUZBtuQIDW/Re+lA9wdikFC3UtnU4PJtp9KopdUt8bONZg8isZ+U3
ZM6530UNi7Z36vVU6oceM/aq0uiRCmuxDBN8gp0VPMRVNmBH0e6l75JOiG5BVUCG1BjxYWrvym7Y
NrNzh7s819ORrbUtT1lOLsay4JU3cEyI6v0GVCy8wKAkaeQqXsfpAdOtthRNfbJdKJGQZZHN6VEb
wlvBuwbfSb7sfYtqax35NXuOcu8UgXHGTW2v25x8ouQqbtYYGAmwOD6Qb4uarx6fJG3PM6RSudvB
hLJGR+wNCyZNXhj46IrPqf+ZhqWF/Bfq9C2K+jmyoDmXw7MyugfhYASmIMdT/j2p9GNTB6iSYHkV
FY6p2Ew4F1pPObsiDbd10xzDatyFRkvbaf0Mh1ZhdCKeH2LpnIYUOGN462waFLPJO04Qp3GVqI1G
CnGh2dytorH/HhUgHDMd2XBrb2qc7tUYPLZVda1j7Udzk4uo5UPW4Kv14L/irudHkesvGHbXKgMK
H9MdGg/HPmMzm+nRUmf03xeh/sZbFDiYBg/Hkdm2smvvHuqDdUcd0LbP8vt6qnalH+8r+sV4Ge9S
N+L+NAodbmu5SjFyiiq6xIpUgYTUp1fXwa6ebcxhJNn2cTQ9xTkEsWG6U5rvXZJ81kU8fVeP9GnY
7afv9J+2J65mIhdcnL8o8PxpA/kQWQlZpSw9GhgeVNU/jAH9brWLc1yYFNKGV03rziMz8XIGmHhG
e18b4ZUGZmwh1tzoKOC4ogX5PlEgt06WqUa7ImVKsgPVVIVERCZ2nqgBQn4PHTcfx9WPGdtwmpyX
kpbckxEML42JQTZFHSHt6fYpG106yUt2j2PrHvKUq0unfQCJ21pA+jpsGCNDWdPme+JlD2UJDq0H
fRK6FyOtfkwvuSnQ8jSGJvBa9WTDp2wV+f0bQh2zqGKfL3lfBeZK7+tLgwPZwomc2NXJqnAVFHiU
GRNWIc+FIYufY4oPY0kvpdGV+U7N5uZoUMxB1kf02/bsDC/dbITmMz6sfLNYd7NJGnfrhKNheKpS
90k1FRe/al9Qi7CwIhITwoBUCL4rjtPpVGYemEXfg/djn7ScXY2p6XuZhZcaDu5i1OpVW8flxtTZ
bOVtikueAAm1EUvhkCCl/Jp0oXQerQAjxaCcawbkj4uI9q7aADpye4lZHvO8Dg4Y5W9VgVJeme1D
Zfk7D3NeXndnP3IfoPhAIpD26xjEMMpNmayr0cXQgHDm2P0DRZ8vbl1tyijedlW8rcaKTccUrNxA
XoD6klKCqlHpuC56Kocslht2iK2ugebDGt74op8MQ91gs2NJrqPFKg7kx7Lr2HCx4od/Vt+hkd5A
/287HmtFFKzLIiWLLNddwcOM4tN1jTcB3utdp/clyn8FPkzz7yOBLUNkJ90zvvxBUrBjPBUTImbo
0KQzqFtd+RiJzJfAT9j/dGPyZiYVfj62z9xixUlZTnqwBdCbhGsgblG+eYlyyIon8rqHVB8hCjbD
T02ih8X7nekQlq6AP0iP2umo3/MYP9RBsu0wNdh9Ml8LTZ5mxkdbdZ92hNrZNe++MR31MLgbNR6u
ePaveoDvvWQ9bRrue+kzF/pJMdxi0I/nkn0qt2iqD+JXWhg2hZbtdYDsC5sg5K7ECATr/jGxaM4R
WhTsBfkBQNERs3TZvIPHUKcIoiWECz6HWvFd2ikk+/mKkEOrd8suWU1RuKG54S3RkueJgXRddkG6
SCg+ysr8cZhbuJ3pxuG5KzJwoXk47nzL3nBuckVp4oWZ9V9Vo60qt8TIwGcddR6SiWrxM5jOQ2GE
2dL28u2E1YJJ1SOhzl5ViE8jTk9+TglV0wN3aMXwBvl7bzglBGh7XGGa/C6V9RD1FF9iHrBdsJcA
Ize1EdNH3XK0c3V7NUYCIW712o1GzZFnOmdSvc5iCnpyz/3E2QzBLCgp8syd58GxHqZ4fJ6KkhvK
ULZbJFqKKgnCE02GBY4GSUM7mzJuXbx109GCROheud7/iKh88VkoslZKdtS/3nuBuDbpgPA3Z8EJ
f3R+SAw7Kh7ZZ7m7CVWVqKPMF27tZMuIxjBc6FcgZ4dI+40wPJcpNdOpk61anYGbDgDdzvfKda9g
OJkWho4lcOwS4C+grOPT3VQDRhXPuBG9+jEDB3KNszOSiCOxE+2l85JnB+ATENP+qs1ZZaPxrGXo
8yauRG5sk8E/NCwJS4MHtqLnKAA6QCUVvd1mtjE6kDM8WQdMqqy5uKUkAbOz5hkPfjtuKd1+LoJ+
l/rZLS3Vru20OymD3dCG32npvStGcBuCmy87MAo9RMgGag0F1DBgonrlUu6+llj9w6buNsHcV21B
+S9jICIAea66aV0zNqxEPZJd3jv3ImZfGog1mAzExVguzUL/0hptVwl5P8apcbViZUC3JTveK963
/kipmUiphbF9ec+Pm2hJH5waNC4jdl5E3e9pq8J2ZIYrhf+nNEbigl17SppmWWfpPvRpfZimDxFN
xBWM8WSE0ZMXT8RomzBeZ37VLyyvuNPz6A3EwHxtUIc2YSFt4yRctJZGG00tr9MwEHi03qV034Vl
mSA04LL4PWD8RLtzIjK9bqFOlSSVn/Q7LQSjl8SAW4VZoEpV6iMmgZyHw0ErLeLI2a5JmiNAjiXG
DBxx9QmYE+Ermkhbiyg7sQeMpVWiHt0ALdKCH27yMhiauVKWsa8T99vPUID93P/EGw7C1nbpswyY
b0t2nnQIuIH/3XSmANvnVRtLVRe2OGeSlFsv0N4iwYITt9OtH0dq4sIHs/I/J63aKM18lOb4Irln
L7pMkCWDk1jSY9jn7V2LnlVV02czcvUz6oTS2ynLt9hG33wvWlmFbT+WQUA3pHc3acONK96jbedX
XXj71gAKbOUrX2gfGvH1pVE2lLf34Puwo+GKH1aTzfvMtaxD6vK0zgaS+P2g2D+plyZQ716NPaXQ
8VEomuvryn7Qy2pvsWNXMSUQ4ZSe8CFTLW34B5VkO8dK74a8XeW1cx5lS0eHhzGt+tUP3rFreXvb
3bPm6t1b5w3xdrRdwvgIEAMYAU+Z44baF1j4NjNbj/2emI6/dW1u4r1Fdakxc3Bbm7SOOWbrtpOP
Hu57WmGOlcZLOg4LqymeuTzMYNp0oyv3wKvwMDQWMX1WDB7SUN09liNrgUTFHJVleqo6giuF2CSA
4gOw9YHyCHdpG0WeOOe+JqXNgGdtwaGLna+Ce4gS56ScTfgdwFQvLZfElRZFV4BW6mlJUl1xiyqE
mHC8H2qK4FVGkUisYQqwnnUfkjwNL+6SrdldRKnCtS9d3AqhU5J/l0aMfS+3l30ihkvSBXN9uod3
XwMTE8ldEkoxm9CHrUPq/n+zdybLkSPpdn4X7VEGdwwOLLRhzBFkMEgGySQ3MCaZxOyYx+fSG+jF
9KGry6q6rq5kvbwytbX1orOYjCIBH85/znfuQu2kG98h/+dhzIldxlfuvNeN3Jkh20kkjnXh1Bt/
Xi6InkO3XNzuuzawdoaAlO8EzrZ3ZQkeeClybcEdjsoC6a9neDEyv0RZfHHy7oG6P/Fu51V8C6Yi
o+sRmtPkEk6Y5+IxcYbXia3mJoQlgB9JcKOgwDCrs5wqCG96rRrHO1dEwaxNxMq4w8TpsBK3c3fK
nWLYxBrnfVKuGiP8jl0KO81ZPXZFD7ymPaW83nNPetrtjOehWXpS5+ElAuKTE0Fwba13AIU5dGRE
oP2vrks3gV/Bt8WFkWrs9pGfvImEd7LscND4nBRb2ztWdgLvtPuUvVpMdSBLi13idBhFSvNztnEM
lurgd/xALRP6h4RA6PnrOQ6+g4XE2GY+iKdQnGv28MGGNzIo/LgenV7TgSQkdDHGnSvQRHjBrLLH
hoOw0HjXnkxhliWPXYrPTsXJ/RRzdupc51Qn5gUL4nG2mXEZHPyHeD+W9YlQGEU9WN1RxtjgWeAJ
iI7pJsJkU3J192Jxq0f+eIpaVo2eUtjZKwS0kPROufKT+OpxHOS5ZuSmPHcbMcBIDXJ79Xw0O17s
TvO2mTRL5t2CcMBuwgsKxE1gnfHSn2ZQMtRKl6rDehG28RoO+PBXY1WBtSmhkFvtW1nY5Hz88yBD
m1m819wkUm0JXR9Vqd5kIrxHM4iuhRU/OrHaMGC583Pvwm2fIwsQmE1qh3sH5kCMADOlikLmFC9u
EJlrNbk7swXcKlxmUjL5CQACnk2v3yN6Sd3Af0WoOlQt7doBZcUZZOKSQqO8zIdzakfcINPmpRjw
W3WMmB55pL/CnoGwrKDIDvPHFAzVqrNnfsnG7djC7Bgtos3pdKkcE+27qYObfCLlnSTBSpNg4PSU
xYw5Yi6OHY0KRf44TIm/Ad3LnB3obRPM7bEYo2Trlj2dr4ZF8FcEJ8B9DSmW/q2CF5U0zpsKyB5z
ftuFNYDXqTnShUolYHOB2S1YUo12JXL80HbNUYlKaasrj+4EcId60jXuhJtYSvR9ebVFDSeoz57H
orxScrV1x/SnX6XblDgPugXdwIzHb3wY3q5LFEi7aFRjXKDwaIeuSo1akKcc90ZgolVjYrpfWk9V
SIo9AVRpj859yUpBp1macY+UzWZsHxpHnrSRXIUDPkpO2KfGETZml+21NcY77QYvXfMliozfZG3h
ORYtI0aGRSaj/o3ppxeTVBQh2NKjiEV0G6vBrZ+aRHYMtsrZq51jU2s8boV31aUBAM2w1ybTxbTn
DVYDI7sxAA3jekx26yEhpVUOUDvFXYqRMbWgkXe8gPQxQV/2aVG1zC+nds6WZe4MY34EenYuxxYf
olOmVPdAIm666zBGB3P2X0PPvVXYEBOOuTBhu50/8w9hLb3ppvY0OfU+qY1vuw1PkdcHN/FgmGx7
9D9FztecM5CWqXrqFLOpcI45jFeg9cu7BnULA6H/0ebqPpvfUDj3RlQcGdDQPSJQLCkEeHGG7t3F
ZDBgDYSyF2yHMLpNp+ZjHLP9NCGTY3EhU1Mfoq4mbtJ9ZoXa+5KRgdlfJ9V+pZbztJRtYXXnoXHc
57pLdyDOHyzLP06Cck2zf0tFdygGmkqqlOR8TAkThyoe4c008uv37OmkCYuXFmTAqv7Zl5WirD5Y
G/RazZlE8vfhtQzZ8GskphoKj37y4Sq9eZUsc8jSLh5ovb9Eplw7PVdUg5bq2//XpXk88db/EVx6
6Sbj65ex/p//4+8K/T+/9A+F3vcc28Sg5ZgO9Wk+3qk/CKYwQ4lEmpbgT1wU+T+tW+5v0nEVuUlX
CGuptfxTo3d+k94fmU7JX/hv6fR8jL/L9LZwHeR+xgG2TwMng4K/yvTSaXygOrhqJrgZTpw/z4l5
n3IO4vmVJzdsvNt4bH9NhN6rUhwsf7r00t5poe7LFuYSrPDbSOszJu8Lqp+xquxhw8l/g3mbQCcj
H7Ia1ltTdczZ1O3Iqr/qIvXdWmi/ql+n47zpRvc4uSE7rcU/XgT5epj6J2uCYdiCMAkByreY0/P2
KTIcntEKbRXHTp9X3NTzbdk1e0YgP0uTzpm6PabsstobPpo+A9VzA7C4LPUOR/nP0a5esK1DTc6D
iq6Opt+QKDsYlnn2MUCtmqnCCCQ0ME98zVi3NLbjTc1wHaxoupLE8xcgy47J/LOtaCv0QlzIZXol
uf5YV467Qzkq9toYz6prIN75xRtq6Vl6kQHCNa8Ji1E61I3kbaIH1hLSqfiPXD/cWHOwcyHxVJl+
6mndY+5b5oil/je9lhyrZkzoceU99zn9nKz4eLmoAd2AqFnPrsEQFJcyid5L6Ft3/eytXG3elB3M
KzQ61Wf3C+g7LOofEvDLKsKZGi9H7dS+RRs5GkF3W3r1YzwI+iqo10uAR27w5dAF51OoyU/cbv0d
ZsNT3QVvgZcsY0ka+KSvtlFo3hcNxMIeh94G9xSX4+aujfCCDOQwV16i7nqgyRRGeW/EXEes0uYF
X9Zxjnxc1BUwByXLfZoDZuXewzz+ZGYQVmvvlc6Cl0q6j65Ea0oNDsQ97WVGBE00NHDxwLn4xdVe
Uo7SLxwZckJ2OBGMxIy4TjXhKwduel+/DpnxPJHqIla3D13r08ZbHre9WvcEjZiYuJwnRM+M2vwi
IsZ42wOToRy9t5uBeGD7bEPNrZdyT0O1PCg+u1rRFt9WaIf0fbj3TPnP0+Al+0YiwqkSsyKkL/iT
TXlveOphCf8lBvt50XdvIVIu8ReqNaZ7YRViFY0ezL3qaaiBq9YpeCdBS2th7vmOh6DLSdIVtzhg
PmLKLbJKs8d2azPAr+S7xw5LmjN/13RPMVYj/UgI6N7UE1wmazNG6d4o8l8CMOjJKqofOpYfo/QD
sLzVRjiMiuBB7D2MCDpzn6EvHoa8voLYIf6EVqlJ6saxd86R5SJeOqeYDv6IfmnU3OEplrhOrnnu
a2RbIHjvtV85qyznGJ3k1UUL5+wO1s5MQKk50DlvMm18Zq764efuV18E1wH9Z/DdO7efTjRp0vdl
gvr102vndveNzQBfFN8UloCq7RxuSMS7KLB6MAb5ZEyAuxLiCb6XfRku+boo7mGo6Iecf6Fxhpo4
uXfgVO79rLkFO3+xdcnAIo5uhFm/lp69Mzx9SfvkF7akfGW6dbgOJ10QqInFYs9h1+2cj4Fm7Hm5
SLZQKfdSmy/8rtFelqfRgFIfT/J7qkpElDB8CYhHrYCYHvIsXAQ8gTGgTR5ZOreuRdmYKfBJ1YGD
yCrVr2zJkKWqLDexwY1HNumjtut7Mt/xDbkz1rnEeoSnjt2rXyDxenwXXJuBTkjWSSv5AAlxr/Aw
bfzOEyuRWuGhwBZ+aPtheupgP+9ph1Vnmfs/bMsaVsWUfpAsujVrPJ7CrjgbVNGLIwMAyCZ3h84j
7lkHYq39or8NF5d/N+LbpZOEZjVIu2s8fWj9VEFyzyEj5RLBwOvG1M5CQyeYQDphCjrBDSGJN0OG
MWusas7h/AVb0+/ck2yAAHSBfNFT/qyKGdEoeKT56Clv8EHGY/+cz+0rVMajT+wqN8NNOQDokcH0
EXbZWdGEhwtqM4bdpeXAphvAadF4lUN6R18la5/GHKnhn3JppobER7xLZ55jZhmTx3Ez5idGl3xk
k8mr+wv5xS9XWHu/VffOED+WykCAJcLdVS+0XvirzmeoNHqoyP/IlZlxV23Aq6RfZuGNG8Iv75PC
fFwN5o/ZxpBZI9GvfAE3KWsFtSeKMzIWHwTvZjyL2nlOre4J+svVHBi00NHyVDZAoJIxN1ZBaDyT
yiMnYfKrGSEkrW1XHiBi5QtDhEick6o15T/xsR9tIpx48h3n19IGR2GnJAvRkfvAXGHX6smMuN2b
mjijP1+9Ge4rcadPyy6/APRON3PrvYxhSRR5SWvBrB7WuW7fKNRleFz21zrE1Mtx8LkD5yV6OGOj
aO7LOaJUj4w4d8tj0BnfMqzUenDH80Qz6E3ocMJk2cGQjffnzmHaDqluPkxwpNYBDY/EPQp1U0Xl
E+bkn3YIIcDz010UJpRz0kJpTfppisVjOABrsXuEcXPfoDyghBhXFPxi5ZnZuGulfApHOjPc5JfC
q7zP0TkQpLp3SkCMbZUETCNlcByC/KG0YXIJVX9bufpkkv4jdd+MnNFc26Rrf1gQgPDm1mnedMe8
kh9F5cGe7qfNWA/pufIEWbOsis+66cSGTfwUj360RqH7FFp8SAHZauYYneWkeyyIkKUSE1g5ZtIA
4uCFYT/cTmCFUc+KW1jo06oayAtVujwBirJWAbcwZo/gq6IioPlUTUdCSh/cU3jHTZ3t0wC4kplN
n6ktl7QmItyUANr2EwRc3Lpr0JjvQVO8xgPxKGInCKxeuNc9cJe6zA51YV8p8sthtUWvUyOc1Rhk
OQzM6T0Py4vi7E+v46OV+sekQMGvYrJsaY2g79VCrNs03eGgekxEZNNZisYzuhQdtRUiGoFciYFj
DNa1xtwjmBbsrKGydrXtka/uUnJw6acq4Kd3zoyNGP2LPglBk479zT3jrTVZwE1XgFkw8INjt/A5
pkQfFfjCm2iON2Zq3E2i/S6l+y3iyrhxXH/fCgqTZVqiX1fppRnAkBNdm3kyMatWVY2f0yc/mBJY
gZ8LYAGL5y3uwkOti2ydGJDqQpowVa0/cQCq1ZT5LWxSWI81Utfagdm8mpT52tAsXfeOddPGeBs6
jlhDG53shoqbXOpTbfCWt2RQWbgjupvzbdcvHmMzw1kHt5PmREziCr2u88lVya54N5zhmMKCQtJh
ZMdjM1suz1daVZsRxT8fkhfblPgtPYhBcM9LvNDhoyyIA5PQuRnn9qHMw4dOii+Z6vcKt7KTog8b
kvsq/cEWgmVCMbsrcvLKxa7L9bwpbXp8LZ16a0pULRwsBno0zBG/mMKHyRyupYreMySXm9Ay7lLH
OvZ9R2dafGiCwNvOFR9DxHIC/BbugCLAHKjpUxt9OYKvNVlYGDKCuKq+B696gXS/bUfefm2ylyKQ
shi0KW4Plle+twVx1c+fdNk+4nquUbf5KbgDS6UezUOqwRXH83QJWlAktjaPDjkuh7AcR2BnF/kV
Z6PaOo55+Vyk3TEZ2oeirG9DhQ+znLqrDsx7qChMwjB1ewsJGZPSsQ5oNDVN/4MiM82ALnxPJJp9
rk+OxmRAF7xf2wcYoEvLJncQ7NNHYYX+jbatq2qCr6bwPoVZPCdG9d21FY1n5COr6Gcfp9gTp/dw
4PZkcUwZPdCQJf9h2BKsyMXsKUx4Ydf6dtyJtpOpv9c6XmJs5P/d4j6o+p85yOAbPIq0hqv6SXeg
asl6Mp2FBE3Mv8IDoNxfXds+gA7e1xysJY5LNmtEWM3aABg4X7Nu/4g5Zt+0rftNmuWtbyg7KJMP
mVgna0xePb950tF4GBtx6ubhiUIItRWVddS+81wt7mLMUsE8XAFvn5Q9vXWSxJphHxCFRqzXxc4T
zpYanzsPJF00UnfjLqR2I/yqh/zebYvt2MWcz0T1ISAPDyFHFjc2bxkO43ZxHppoJBBh++u6mSP8
f9TpiVgtTXAYcVof3zKCewk+DItxUf5yzOE7rtxLL7zXxCt/eSUw08nt4m1YE9wPBQZ7SPRvuUmn
eD8V26hqgXbVwIvp6DO8u3pg28whEPgI6FZhUFhumQsJcSYDkNtHmwhBNS0DXvE2YAbFyWXcO3JS
mOatt6qSZyfi36fMwfqhhPcq3U/xUuYG93pV5Wxmiei3gvuu1Sdv/UyCYbIzUDxAebYhlgHtwZi3
Or1rSJ+2DR4U7FCHMs2hfEW2s8IrdLBzqNdmiYbYyvgQ9MEWMP0+aqN1YPDakS28zWR0Dyz70DXx
qRny77GObgHnr9RsfUi3+OmY0Rf9Au+9AT9VCTfcpbP3FoJVuhFWdo3s9BHl7GMECY91wvoAqwny
zZXOHRs+FYSNvbVip0DJBKyuCdBY0YG1CvCY+lE2zZdqsZCgC1e7puBmmcYVkx2APhXX5xKAfQjs
Hcrq1vFQ+ub4LOPx28/KnyY53cSJqk3ohagABYtqmbbdpte6JObSYJaoUk2BF8/yMNf+wXb6u4BE
lu1Oa+xSJQr29IZz7y4c4bslRrztvc696+r4WNHyCJH10Yb1MNXpwaijaTsE2be0IzBtbLJF6s17
TNsnyO+/GtU4vAzEqvNSn/15fPBNPM521bGupGV/S9L6MhkMbAaD+cNQ9hsrcw7z6IqVNepvQaT0
lEP8NouhOTLCOiWuM1Nogij97ytloK/47796Vv/hQ/3T0Ppfy+fqephU//Fz+NNM+08j7OLW/e//
bf/RYeZDTnv6Feu/GV7/+cW/y2nyN8taooZkHFzbor8H2+kfchqGVzQzin8Iygh0sz/lNO83jLAm
hj7LNj2J4PannOb9pqRvkamUixLnm/8W8Uy6C9DsX4Bn0vHIYwpXuQh+MNj+VU6D0NOZfQYzP4kN
6ONtcDcrbOcR+9IVI9e9wsQiXVohTGvdGMmDF6pnv5TkPKj5KuW2K/Sa9WinonqvqQxya+g5VMQP
LhKMuFNheuA6RWYESrVLXQTGHFlYL54UHNncknCcPpQBoYJqJ9JpY8/NWkXr2bgfpzWAk8XCSjkc
56/aPIeCiQNTpWJbgwFd9RF/7TzdKlChU1/u46bYBDPw9mFkgQca4Cb4PUdMB6gbnERYRXHFwFMG
X28n+GMmKlDUixGzOjXjMYj1frYWolFzpPMUXMXAboYR8S6ZuqOy1aqRix7vNY9pO827yYLc1om7
saeHssNfZGbqOZlgBUA+AyVZFuNKFblguN5Hx6pNDtYYnAhGMFLD43gD9/kmqoiqlZmGxMXsY8Jc
3E/Wg9bjj6iFryWOndi1bvpW5ozWB7M/UY/+XGb1pbDzeC0m/crlYj0U/Tcj3Uuigwc/t/rdyDfY
+DXraeuOb30XPA5ZOG5sBEcqUPkALdO/zRDHL20i3o2lWMcWIeHKto7Acyj7OQlmihS7mGT4TM8e
eL4XlVp4K9SnqqM71xGUKzHRK+ynYm702hScw0MOj7VVHLVVv07eUWFN7uHjTjknmIIbgf2Tbp7t
kuQPiVX0mJ6y5LUynxp1wOqiOT39iDKIc1UCy6QMd66azkHcU/JpeFS/elsybqDZZ3wQ2TYn77FJ
QV+ZADnKcIPTYZMEmpOHgbUPDVUs8SHXO/ocbbwuQ9up3+Yo2E4thRTDOdOPY3UODbFz811tkCrv
ms/Cpti+KJ7dxDuScAZde8+B8j3UMy3BoGxt0njaYwZqH5tU7YrmDVYPxrnuh5ent5SAdgQOxwd7
DLZVQXI9dEB6+RZXUs52/q6f4lPkAj+H5+lxAs8pSSgHyB8jBA9weVhueAD8jbb4NlAFMYG8uH5y
b9XjVZvZwS86HEKcDXzzrigJy6WD82OmNA5DHd234dqhICJxgpsy9H9QkblRgk5N2N5FoTTXnhWY
WC4LzEZbimmJGK4aZDCLiOLyfI2ZeXHM9LEZ7XU3RGc0pnhVhDZhjtx4DPyhg35oHP7/9kG+3HVZ
5//zCP2xqz/+NSXxzy/5fdNgmmKSj/fZLdg1pLPsRb9vGgxTHOEsbg7XtpmrCHaGP+Lz6jeLuYzt
w8/ELsGW8uemwV9IqgGoJSEL27EYz/wRE2F8/n/DZP5reJ6ghG1CAuW72HwMm+/4ty0D3nvlDJyn
uE4eSEnuGK0CHTP8XV1F1yTwtxhRDnDxf5/J/b7D/vNz/BXP+R8CGnxfx8HYadpCYaRlv/zr5MfM
PTMWoz0yOpZPzRCBOG82FIWe/vKb+N98G1AAf98THeUucRNTgs3hx7l8kL8kQQTVDNhPs/GGm2FD
owyXnUjT22tE6HNxUy4IaO4IN7Ti1nsLdxe9s0FBEjPF9NFZ0bqxgvAlp599C2AZN6qfbSKM2rs8
7g54PcXNHEJfmhJgu6G7J+JK7BI3zowpHUA3lBs37j7dKlmqVHOiVWUC8pN+gRXTOYIJbkXwtObz
1SXZpV4NzhbB9JLVixkkc8o1tp1oS1vlF8GSBx2W+ujq4c4vPbUfC3On8e9x6Y62cmjfhiZ5Dqzk
JaRB6XPSaUHTrSPGHea+6mIXFQN9Lng7UTFST1LPWluy659mbwbyiNWeTlK7koKpP6fsGJWnyrrX
dCovVMGAnXcZjNuPpWkzc/byPSf/WzqJn2cZsAH2712NeE6p7KZP8/YhLZKXDk1yrdIWX14Ut926
9hzyAR1iSmND+K6n6tx4xfidpENBhVqJLEbXTrrJm/IxJAxPoDM7JdiWVk2bE55A/cXZIz78Eatd
i7W9xyoy6UenG9dNRJFblJ7qHL2VAvCTzDggOJUhb6SKfkK3gMPdNGRufapzJtt775QkejG24w53
2mcSOrimdepfszH19mSKrBWffD+lNVe3Wj+msnuKZPBpOtrZVFH2wxBY96tSXmnbBbsfLVOH4UI8
v8VhKzdi1FvLMY9pvyDZpnYGlA08oZkQKxEe46XlY8woNbYp0NnIuP6uvfRT6hIoGPTCxCnImbIv
0RVW4WMr4A8Vp9runya3fF+OM2taPnaWTrgW+/lDpsniFNZ3lhD6F4cB871t7e3U+M6y+rbmZrGf
84ANJl83ynZgwkLMcRc4oCTnORo4RQavf8l0jkNQXel72ZUcdWolTnFRfFLjBv7T3Y0u4RMTyAOC
FYeK1HtVk4XCTu1Z6JbNzumNc65rSl9y65KCM0cjMHb+EknJWuOAnRFOn5M89gRja0e+NXxQmZL2
b7nRqsl70Vn7kuTqyfeLF3A3tMTSz30zzTanvSE65K55cAeSmFnrf7dTTttwjA7mKn1hkQVVI9OX
3DB+pKV9X9s0JyPqPXKOg+JZ+dNGYMEiobSfRHjferV9kxaEyym4fs4LaDiZqSgoosFsExJ93vWO
h5ptjg9zl5Gh4ADl2336BPcSsTWDIabnEpOU2fcrx1bWnceMMYtq4HN2J3DKlhseaRz3zRLDcvNL
2+Tia2LufqPoJLmxFmAt5g08G8WOs/vZzuKfkTfcLe4KyxCX1LfOBTDGsOn45PMD0c8IFhUoenPo
XE5H03II+DlYyXfFtKmPgBF41mvUFHuahBnyVZC4GB0bk9xFagwYz+jnNhlPQ94fmSo8eDWMRUot
grWlpi8D0rAubCyPpvEjH0cO8mHgkLTgKOjV9JwZyji7jeRHVCAm80LHuaC/ZIp/Orl1b7VgELV5
l5NK6RU5B0M+DHp8zofoFjPmU2Tqd4nPdXT8S5Xmv+JWHlzTPLtQ/6yhJiAim0dfTa/4FrYjuN4Z
Qcyqy3VaQOCCZyL90Vs5jj+uaT95rgsLQZQkWdAw/2yvjq33Zdu8o9c/j+P8MpgkBkR0B5Tpu84o
uBRlBo2/5dcd2m+5iH/1nT5rOTwZJs+A0TP4h3yJVXp+BPv4ArrmMjY1RRhj96Nt09cgcddE2R4Z
up4HEZy9XnGVCYJd7vfbIqVoz87HnW0X9J+ickfOum/Uz5TLTR1P+L87Wt3FbRyG+HiGC4bq5jg0
Gm6Iv8AuE08fc2i4e8wO66Dz3HVLkNdwjGdmple/5UBvUtnjyv4x88lW685e4yE0dnL0bgNmVEBw
LoNlHyb61im9XhxxfflENIwTaIYxKQE8aUsotEWQfWUYqAJsIauhQPzVbvlKrOMxUPIj9KztUmgw
RM6VZtF4xdzmoOjwXs+c8zk4MtwkqZc08wd7+x7F6q3HD7loEy0aFs5Aa8IX7xbRU1K6E+HeJD4w
2Vj6Qn1qFLMLcezdrCoAAjZIkrIPxo3oEOJl0mc3TK0P04SZqMY/6vlUyY/Bu0CNglGT3rZJsrNH
E88zJQUNVtKe4jtG3d1HFtQt+XvCzzdj215TSX9hEgnqE+YSPFpFwAoXW58QExrCmfOy4APMEW25
Miemk+5kzWNlc0yf6PqJudJVsvNpK9JM/TEjLls6fSH3RiUfuyq+5CLZZ6BIRC7IaGerxhpABvSC
e1u/LwBobeoSSXUYqrtA0InplNZ+bNAlNccrNSxh64rLD2V28zZM1LdoJrGWYYsG1r4nqvgUpFwo
2hwvVhaT3yuewP/St5gVxaoKsb6USWjc1CYnN2WZM7NPahE13FoabPkfq/dgGtVuvlbSPVaYNpXb
nbNBRKvJoj0IVWnCMy4Lwg8egUNvHMkXybNmBNUqdkJDWuc0SFPAkAhkrq+51flYBucNPuiLNCti
dpgYhuHJgys7Ko3TTNn36FK3fv3LxO+Yu0WBEOFux2Bg8cXpabT3Vu9eRzg+gHvWuOu55qfH3Oba
FTIxr03QaUFhPtZz/2V5xrlTZgbVc7Q3sFv4YfreL0szD5RMUgvKQk3drY0yuqRYGdd2P7/VmEac
mh5bpteeyncQmAkBiCsq7Y5T6P1gT+9jj7kRM8sebzHBWNO+Y4NheBnSWBmHn4xFKB4qf9SO0DfS
Mu6zAQOmt3BHnfxjaln46nIno36CZ4ZXw0/mr9Ch+7LsKMftpflipP19UWAxNviinvAttWlns8uO
4IWvJN5XMuAt1Yo11zvWcKTZDUCcphk9HmG9ncf6R1WET4Ydnmom+BHvX8tdmXzdhLw+3LtjtCN4
+tYFLh9O7loLmaXymbEUl76MvtLEO2mXZ67SG7CAa1Vzac765jbP9TE0wNH71BxG1Mnd5Fn1god9
N0ZZfpAmw1Fcr7epxO4YAFyB59c8uN6I1lw2m1DrB7gcCT6ZFj8RpWKNN68dkLVGY/JsGW/KKI/+
UN8NRvhEY90bkGQG14g0MGCCXV1XP1BgtpWj8WQMz35eT5tiVAfdqKdApkejIpvr2QWVvjVSeUfc
MEj9cxKxwOv6GoHElJKESav1fqFdJ+hH5UOcANqpMYd0cBVBp6bb0GI5t9v5ENniO0rlHUiLL4tS
GpkgTNA9d5xHZqBGOh1wi87r3jQcMsH6uykwIMjhB9Hggp+7S3cyj2U3svFXDRpZnvDeurWN56B+
ckaf/6fmrQhw/uycrHof44acNiX3N+0g3XWewm6nBPfdxlfaW8aBRrLtLGDOGLV88/T8xlL5kJl4
ZLrpQ/G8kV66i3EklJZza1OgFOY2Ebxw/GG7gLebGHWARJk6JZDQoQBhnDN9EBUkSKINE/M1ZP51
NmRXMatbX3S/OldcZ9cqwP2BqTD8mRXNVaSXmidhs+k37UeGcVRFtDYHxUhcPoivlNa/VCZBv4jJ
S+DMx7GYj20LE5deqgXHg1WjCesLnTD7xqd72FULqD6g3UVpmI1RgUOm5moRnsXEKFzlvPd67jeM
Vp8w+LOZGxYyTPU54cjmiUvPcV6+cZXwznUOT7VkWDKMKHyKjMfGq61+nWCB3vneBBJlYAzbRfO2
hmN8nFnGscaghISx1z/KlPV9KgngIOnvnTIcSZ/WJ2Wp9K5oh1uJlbwe6k0v5C7MEurMaHoSyYgJ
n5NkMupnbML8wG2GO6SaSdrOMSdS8RBL857C4juJdRktz3hMM3NbBsSdPV3umelwB2nvtZWMiKmY
75tMXDgSbFE697VlXUYueCRTfACmxUQxsrYhepjj2gebspo7BzqGAbw4Fx0TVTM6YSIicD7oW8nK
epSzSNcOZC0d2OhEOTGiylpcdAk1u0phW/NRZCecWqLTz1JazrqaOCrCsPyCFPM6s3EF2qN52i6x
DpZqX3atu5nnLN1i1H41o9m++feloP9yYwIP9eM/13mWMYHxGMX6b2KPJ5ev+13sUb+RJVbC9yzF
eECh/Pwh9ri/eTApHN9jeIAZ13NQYv4Qe7zfLAGxQlmYyU0mCChEf3SiqN9sRgZw3VBhPYdbxL8j
9nBE/Q9qCBIUyEGoEKZnOw6y0l/VkIR+9r4dsJM5pUNBGbaIbSITznQsRDo1v/POflKzeWWBOqii
sg5lSYGZCgnLAayiFZBlKF8WnwacGBf4mQvWHK7jstjPIkAwZZfFrA/enHWOtDlxzRIoPnG+if0z
vfNVdSYnYeJ3C69TT5J6bvgjLAIbgN/LvNk7kh6s6Q/hfKtDco+NiynchunvJ76zK6TnPg2R8d71
TrEtZP9hS5woNUk+WyRvcDdo/03i0+zTeyI1l5bcbVYBw9lSsRnlGXircRp/UJq+rhx6Rrq53StN
zsNw9EvXhpugt3duO93bRvotxhnv00I+bUIC0i6mkyB1cS2Z+Os6B2+w14wPmWhpXnBp7BjDnw03
251pBEyV4yUSbufXhOoV/J5wqnLEuBtRV8kpmRBxgdcsjVdzem6T0gLfEErMUKV2Vr49IjOVcbo3
U9rJPKfyPnTAyMWaXAiwmITKf/h1RAWbeXY7qKxz5R0zF+tN9L+4O7Pl2JEry/5QQwbAMb7GPAfJ
CJKXfHHjdDEDjnn4o/qO/rFeSHWapJJ1l2U/tdVTlSylm5lkBOB+zt5rAVsnaQZjsaY/Q64HThuA
5YTFrALsbwccFUaajVVbtfxSkNv0TR/uDE1icranHthk4WK47mIunCNO0sllJwybrl8CdTIXgRv6
pyB2gltfq0dGLeY5B++1D5ws3bSEAGbDLe5L2jnfwtdA49IOGQZvZfJ/Exkf7CljSVHXEsaiutSC
LETkvwq/PrthADzOebIlNd7Rio59QdV9ys4hSM6lII8bB9P4XGWms5zyPDnqtiQrPtTfoJ+IWTkr
y4uOOrmqVeEFFzRY8+1APbd9/Ny3GbUITpOLXOO3p7dcPvyQkmIaxCyj59BEaaS/KBc2M4GArqDU
jz39hlVrV08pqualaqvfSYlvL81PiOb3JaNRbRyDdWoMGw/a1aIZWFZYdXTj35P1TAIGI+KczpiQ
jnc2oMgwalY6gXGCzrPr4urV0urfzjy5j7z8MYk5kwQ+cyX2/Q1o55a+YGhdnCmArG9wk9KknpJ9
6U7QMnctML5FXRLAlqPz2jXmsyv5SqEE0qk0Dw3pzvEB6AzvxG74wIBuLH3yyksazO+5zp9m6tkd
tOcT13cAXKl1AxqUwy9Rz7i6w1U56OdJt39MDXkrICoSUPlD4RkXo6MXFqiRkUzKtM0CZNCkY7Im
lg7iAgbzttOSB2rdJ6q49l263VNT1nsVjcGiE2SeNIeXlgingyjNF7Ax9qKoScv3evRIjTA8jBM/
K66k6RLTAG7fVpGGhVg+SG3cjDkXOICoFqgTRy3Hjv84kXykEImSO5q+KJg9O0IczMDe645cd4ob
KU+dje6B88GwrFfxQxgVrP3i90C1j61buctQNa9WYp6MIkKlPeE3t/fMOJ8yr4r2KL1BneL40DVr
0Rto65SJWc9PyRWUTfmoD6K/lpZDL1I9DYSiFpk33UXHfi7Ky6PZwUwWIKkMJGVkHq6KsxQ8uuro
ecPZTqaPPKAro0EWAOJhYaSRrDnNHoszYsdo2zR0bUoEd4wVOWx1YDQXBCGfqmQ6RxmXehZDYpVZ
1SKpvfQgbf9I1q9Y1X71lAdw0GxqOaWp88cl/UOtmMSVw0sECI+8M4MB6G7DpsM3zeZsjiHRpF37
uvFsdrYiWuSWC4qTfKXD4WbTuTqqprlyBeJQ4+ORQGQa3Nxcf2Jm7NOED7HsCmdchlO+Grt605jF
RjnqrhqfHfHgUHzX/dekyTf+MD55wHOyoN7ZDTd1kUxol4jEVk7wHtJZyJ3iWQTT0QwYA0PLBcyv
iu9+lFtrtJE49gaevBDbZocbo6/kS9x5j5w09YUd5V+WZJVJzZ3DrHcuR8IwSj/yXvuCanVH1+ct
KuzXjSg6mv/GuhyJ0MbasWntY9qYpxB7KlcJfT1I3FZtua88Ad6N0HbOpB1Z4CKUBnBc5ywhyswj
A/BONr+anCFu73xBOFyX5JMWOavYHBtCndEPaNwasG97aIz4lBbNb390CnS/JBRr933Kk0dUoESz
phfE7dNa6/NnrWeSZzvD0jJ5TTi0KRdKFc+D2xOvQ9UUt0wVCgf9YY/dmsAgJUwyNsM6HqzrQLkE
WKwNOb8I4aZW7A7TOqOZacP006GJLSYT+9jU1tUvkXTnTI+LNfks8YKPfu5amP0l8JIHAFDBQY0W
oGRuE7gpxH7wkGCNnU3d1I2OULV2pvBpcJTj1/9oAqtOGiAP1Gpng4APhj2FQxHwKAzrAxciWIjl
JfejuwJQ9P9wAP1vGGWBqP1fnVF/tPNH9e85lj/+l38/pdp/89iEcUr14TNYnBI5v/59JWlxfnVn
krZuepAN2Jj98ymV3YgwoLTyv2LeysruH6fUectmuwZ/nCk4EP+VUyqruX87pgrfZTdpuECZAev8
515YB8zFCS2QsUYDI4bW44sskuemAnkSmZOzNMuJYjk9VGmi8Ws9ToJ+/dgVxmvl4mCA2dMRDAni
Hqru/ISvtl1m3py2S3YhjlMn6FfCiVDeyObL8+RbPOgbjKsctkJvHY7tJXTLJUBCfzFZfF9z8i+Z
FgwraRqU7QOmS3h5BRI8oNxe1yIRkfEl7nj81jBY65EvXBtY5i5xSxBZhb72Q8fHHqIz61F6uolo
gdPMIDkoK3uRhthxmN9lD2oMb22MU07JgD/Tbk+xy8FxYap8MyWm2DbxLAU3Lzhb6dH7cptzqBFc
WBeVm3/3hQS6mSOu9seO537+Hejjq+3RxMqbscDHCjFRWeELFJfHVjB69GLzOmBk6GjTUvoI0fom
yY53GI8Ig0rrQAaZ1cAl9ElDCJ7fzN+zVRogfuEf45om7oNiY4Tm4/doDl/9QBNLsyKfQ4BGhcmZ
0m2lJmrhee6SlGE1xlzoZpnOOYz936gF5RJUJaQFw2qWHfIvDv401HsCTkygpckbcQ5qjqW/7iS4
M09PPntSMRsMH8toBNlRAe+dSE9M4fgrMMiIV/y8yMbf/VTwcEt4ysFE7p0t4JcTnw6UZMYrY+JD
ZMQfmfQefE+dS5fVAA8vXWSHLPJuwBqAaBnqGE2+uVa+t/Oc9sVCzLysakCtljnQREaps6w8BpuC
OllccT4e9OrRQw7FJAvxR7vNC/2LjSiRXqROgwu6w0lcd08h8lds2Re0lKsqbR/HINgBWsL1arfl
smuifTuNbD+5bvTdzDMf6tvQhGwZWV/1XfFNY9Za4q2A89AD5fVq9JAypHjraPuQcx/W+pNewwKE
FnPFj1svasP7YLeIfc/uLkk4nZqppODYXGsoz2rSP22e/pxci09HecBRubiNdfTlFAOx8vqD/PZn
jaKKsNbEbyHJIAxWzS/JTF2G5iac0LcB+/ET5yGZLwBBEpGM5FQbNua6sXocdYH1kib1HdiLYiHl
8fCHnXSqiDJbJtN/IynPaVvfZB5/6MQoqV5J0svOah7Bm2BGlkNmHtRA3V6jK5dEgTqwVeL4N7a/
Wrg/W62XKxlb1JFpM2XM5v2B0kojs01nI/VQjMPBwsVsLUVWoehIqHQlw7tMwg1Hj5VXW+2SsNUx
yuetZWB/tD4ruSQCo1A2J8/s8OV4KJPc9ESwa5XjZQuAorNR35qILHGQ47b2UcJhtZDe8E3ujHpY
mDOF9tY98y/yF5sGfyZXtatd0dTkkjSkNcc+cINGSi4A1A3p4Bna0HqQb4nth471jBAGKYyx1UwI
p1jYYLM/dAN9dS47nJlrEniRAfTJ/chjbycyFjFRzO3AZ7jfeTmX6SJh82ZcwgH3ENPRhyizCCHI
CSm24NjtianaKtv80XrdXqiBX1vBasNEuZjnPAV6t7y6unWfiTW+Nror5v7BjD4K2czWbrBpU5fW
Q9DJa6v705JPfLHyXMdhLs0kNYjS99GIJrYLg78XGUe+Xqq1FupyZxvN2SqRpmFZnuHI7Hn37szw
L1OR7rTcYBEzNA+uoz0pgyg3kinUyXT0WNbgzKMrDIM4a4KV0pif1om/Ni27ZHBPfJ6NPXHgyeZ3
PQzM8MviPDocZVEdItvpgyOZ8zNpcP4l2rpZAgC7lt7AeaYsD+jT5uz30zTyLLPw5wjoCTYEvkXs
pAlJb5GREXGSY9iP2bLNrDcv1d4z7E5cfruHIczPQxrvks5ZDSwQQTX5WO0Mmo8DZTGqqwOkkIBM
pO/6v6ehu5MDpk7VgxubzSrd7FjJEIwvo3n6IBGwQA3edGo6p4ZX7ztp1+t6aM21tN1LOILaQeTS
o6tAHH+t2G5EOqhHldZnhfpF8pHGAoQNZpi9MFnKdCfEFBPOzph0tsdos0emRSgTDZK7ZeavZIdr
puu/LZsbUBhtvJ4dXuFz1YMY0EChTG8uPIYSbQ0KJ/w1s8mmjPm7mj2/qGz23BgJVlyQJ2hs9FNt
DMHaQ4oDqQ5YwuzJCQh726N4kjYGnXh26bRIdez5LedP6d1Ft+Og3dFn/86EiKdyvHVN+KCD6tHM
ph6tc45tT2mMTAxSouCb2h6T8XlzzL/ztzUbf7rZ/QOY41UYUbcmFfFBYNXDvNMeQ2xBUNbsK6yW
EAwa91CJU2hmaRMHR3o6Q/bHGCpdhoGIGfqzh5FoFPUhgp/FliujnAgURTaQDfw12YitQ2GvCkgr
zqKjDuMRkyxGsvaH8jH50Nm+ZriRvDDsjyW2pImSEyPcmoUQfWy9aC8TDDpWYVm5iz0RLEbB4B1D
1Fs6xh7XR76cTpzuU6OlaOMySyj6jYrpBGmpP20yFtSbOEj8XUnCBaLGuxqyk6NxHZHDU85Ynkcp
k5nUWAUm6OXQaj6tKP807foEGBBuaEhlOSmZkqDtYtrEqqkd3qrK2iY8ATaUbh6Vycio4R9wXcCw
AmLSX6XNyDng57PKYmxDjfz0tASKrK5gi6vpNQump4CeS0hHVuTaLiTLsoGe/4Vbjuiv86N3xoa3
KG8VX7/BsviuGu/bbKgDyODVaah05RDM5eyL9LqfTHMBEkbwEqfytZazvSOm8SbKlsUSwFDVTHcm
6GuPASzYs4FqffqW2syWSBy1lfFCB+eFNzER/1aDa8+blVmpRlmn4CbafvcSRnicb/IuvAWQSPPa
yDaUHxlEVj2hal1/jIXGUkgrGt6DPJKFLbZQHG9lVeFAFk/8rFbSYnvdxKxs0Cow2rBWoeGnK3dm
s4fTsDZJBDChlSzWXCzuMRlsmZwRMzIlmHBUCqs7Mpj8KjSnYCcecTYLeGx3JlFp1tvcstA7rmw8
2yiOy6M+343NLHvtTBjdI5HfSQBop2wN2oCzraEAFsQdvEwLuZV5n5JiX6ty7wg/W6s4WwNQ+iF5
GDGW1OgKcUuMx/qrKvhkTIqBkp8+IJ7b1jlMJbMQxZbgb7HQSVct8oLoSdwWn3lrvM/NsmWUzFou
LX1rR6vYEK47MNpSSxG8JKSOoDLwYZW8Sy4CSNwuSQeCYpbBAHmcXkAhk0giQLh0SK96DscwB55A
PHsk2akHibZq7ORWUP0O9GnAKsx/tUJ4Ysi4P8f5sK4ETdVuzP0lpC4guQpGjTnHboR9tC35moh6
D5DmpZiT72ZdoAHxE51AAlsgCev5XHf8HCZt/ttmJjVQJ2J2lB/nS3mW1MPCDmoYOPZzHpQw5Y2Q
54BlJdT/aVqmQTcs5KS/8PhmVEgfCvwaaGZzz+iGMfbkn6jAnvKk+TYIBBZODtIYYx+Qy55etMOL
BqhUuqSudSWGRMKP6UTXEXQYbH5WRpwdCCnsaQ2eKoJmKz+f89hOf85i9yYqD1VlzNuvTNx4q1W8
J/zMrLac2a01L5N6o5lmxzrSaQmqI27LS54kWm+ZS2ZMW1frr/Tbab0puog8iNVBtRO4qAokZN5Y
n7YGjngkYHjXeg48k+t9ZEp2V5Ns0qYvzc80mbZ1mQWrPEMvR+t5SWu551EKR8AjuJW17VlxgTuw
ODDvWVh6eyuc3jhCxAtr3qlihjl3ktqa8N7CRkG6k9FZK+WJouO7jNCacS7xx2gVSE7ieUFUkXiI
V3HMtjLt3eBNYLRSzo6FC2baYVFDY1Vh90RjeV0AIl5KZNFbVDAtDG/AvXkU5Zs4x/eOpyxbMAxl
i9sW576lEW9riBaS8QpoeauUhQ6+NMVrO2QHFabXyHKPZiOI9bTtvpuPB6VVIZnomOgQuN8UcLyg
VlTAnbQ4XNqV8cwFNGfViBhJZt2XHasXJXGhBUX2kA1Ous7z1D5KNz9GVn4fA+Mr8Jq7EQSPxTA9
tKVV7LTReMSMx9mx2fKCGpddnnyQ2byVgt6l1Hc+OcksDD8t5yPGd5KEBsPHEmtangfrSHI/gFeh
YHRvpwHNU51U+bXLI7VxDe1Zt/wHzgUrWn6rRslVqNRn49UPPcTVsVYrWcMJbGZKRQmRLKjUfqYc
xJ6975GReD3MNMIOZBnyaNyUDoWwLicoOnmv4aDfq5YpOfpyCs7hSO+fPscqdcY7rJNTEnNlYw3j
byMm7qZoD8KxuJa6w6PudDcWBs4iUuGTmoXOvLAPAUQxN5EvXcEGBZWM8nDdm5jogduN/bjqU+BQ
Ur/IQAf8rtyrFscfue28BzWEubnYQb3uEGBq7yZ+u/zwDTdtdpzZn8OARgdKCkX3LPvgbbdx6CeQ
gJtOozYd0xBmu6xZeYfGtJq6bp2RqFfNAHI1XKdKPpDKILA1vNeu8+zWzuuIFnRBcXUr/OoyTmpd
Fu69IlbhpNo6qzzYbtS1mU4GukUCLsWxMu4sznsicu6TkCcn9y7OCLqwNxnjh8T5oz4jJMbTNRk/
KwHjrtCuOaj5gqpYVdH0EBiSlJ6cgqB+g3iFCL2bbQFZhyop5/7HaXgT2u6VKy2jlAHGRTLFxiqD
vKZhgQQP03P5bGkNBaEzbERTiG2tsY+yZHspqITygIguFpeHQE/MtZ9mMZmQ+GQMYQsptDHqjZjK
Cd/NuP/r6+X/dtM913Zmg97/eQO9KtrP+l+3z//7f/Pn9lln/cz0DnIK/59uMFf7s2qAxIOuGTM9
32BfPU/U/tw+u3gX+Au68EDFMPb7l6qBzXDf9R3973tp46/M9Txn3i7/Sz/Ntj3Wzyy7QT2R+We4
+M/b54JGeVAa7HvdMS1InOfMpIyut7aGa83eBW14iDPMVOWoTytHchPoi4ghWvgwNbp9CgeHTTF5
Kd+qlumI2bX3ZxQtjzKuN2VtPgettZjG8uzmqG+hgXRLozIDtVSmfEzDpOCdUL/qTU9cxwy8H+6G
8FhhO2SRee2KKFsGORAOVvU8LokwIYFv4m6evHHPyt1mXaFAIAvFuM51we0HxQTBztbPNiyXJQlI
d9n6yTLR66NZZjZ2h+LB0OpmEzkaV+Ck4kjacr72h1YsoioHEkD08A2PIA9oKepwq5BqM7MAX7XQ
EbEcilCQdeqG4C0toc7oiWw3bTtCaOSndXCdgeZC24nmZmROxPARhXXSox0Mg8G4APtB1eR02hYe
eY8NZRjuVkZlybQIPA0mk9Cijw+mp546f/Ycj6CK4WhyDRFfJtduaLpVz5gxpRXIwYuP0EEMbs0b
2ia25FARr3ZeTDG8Z3Vfsv2e38Ici5FkcQvOHv1AfMrBeMh5XCFsZ/cNIBO7uq2/sgK+mRa2DYsX
wm7ICpvPA6HesACS5Q0/I0aTBaEh3pLSfStjboxjyD7LNupVUJSnoSUADZQEOnbggUTPQ/5p/aq/
+50zLBxbfLFHhBVdjb80s/+yu5ny4CbVV1fxkjA5LrE0yeFcBO90Y+5unR8B2HKcNcxy43jxby8l
/2y4454N0wxfit7x0j9qsiNk5/L3zsBV7e2O5JptXOus35l5Nc15+47jYvMI22LieqsOeZUpkpge
FUR/OPSVuqgMIr/rBce6g5sfi8rfmVN3iuiIGVwOlqzJ3yvBBQAa6YvvGl+pJ/pVV84o8hKvSAeW
ZkENc12xymT8VR3DaNoIOR4cIKUMTefkZ97hiaUpbsRNuaK4fGWk/CuNmbpMKl3lTBdk1Mut6NtN
3hfhilmqfcq18dXxqoc/SJWCUoirIiYUQXIZykhf61nzCV4dcCzGA5p/GQpcwCdxUL25Nee83MXK
g81kN0TVJQ2dR2l5FEcz0ggj1LYRsBBsaotJnaNFaxaK7wSh0oVtwD/iG8wIKCs/cSVfuqbAxpGR
yAybghQ6OgMdfuIS1A1fdj4KnN/4wDk6DN1yrqnyptQ+E704B6HYDGWxz7zgnmblL8GSv2jQrWWi
/JUZ3d7Mu5XuVnuHDG/SZCX12OAFwU3OYFR3qH0WH1M93ru5W22XTPnckmT5APcBuIduDs/800Jd
MuovyTBriX6wI9CR/xoH010WdcIytBuonGjmg+XhPwHaT6CNneexGrjNW+N8ei4pxPArd49Mmt5I
3U+bQsVizfxiW7cOt7S5DjruBKRX+nu/bfJeXlc/FflEajubYnzZCYLKlLBbJqpvj0+Ywf1Yc0xu
WKX27NkF+bjGf4NDgm1TcKgO9XrNmPjaa91jo+AeuAaPXLfSv/g9u2wTmwc9xZ6Y1Mu6YqKrqoQa
g05JRCUl0r3IQhU+dW+GC1tbs2qapTAFYSaQfDV1H4JEWFJkIM1moMwxslFtqmo80u6pVsWIJhjC
DZrgyr3YZIl6zXtTDlPfsLT8LZjiOyCCdzMPqILZNEViD5lIVP42KEJEdnSvUZZMKdC8uAHiQ2GN
wgcTQMdVFD544vgkaNf9qJMVmTY933V8YO6HVmZ8W3SS87anyX2ITJFnU0XOwwzeCs0tAJcFm8h1
nnIC8qVGsMNWR/hR2yRJ7tJs+PHqWbWaEoYuTRk2B3ukhazJu1VnOD8kfEAu2v4iSotTHwV7MK3P
XVh9YFN4S7WMcKCGUxNc0HMt+bbQuFql1NBWCL2Rd2XRpsamoQX5gSjy3enpirl2de6JFIB0ydY1
Mk8uWCOHMa6Dkc7QC6GqXDDiekK/8+VIijPhOIv+YIGBhavcrdniH9Mj731Em6zT8GTNtRs4APA1
pavSsEbL3Py1pOe86t3q6mbTqYWyr+Vyp0q5NXq5Ll2GrlkOlREsLHH6ioXQxC/E1pKdZHu8gFi9
IUlGDJYjNIl2JpHDDaX9qbeNY+n7L4bZn7ndPWWtSaeNVHut8vXIAdwLNCBDcf9Z5eNGjQWanUzb
Gmnzllv8vKR0vpoB2k1diCtDv9coJ7We2as2qZ710nkxmQ0vJuoyaF9avo/BT68zxmrmDrKR0OfJ
m+HJopMxRozvyhZphxzDfd965zDyd05nfZl9fvVCdmTCDdSiomu2akYQPon+VKQOlxgG9k6+9kHU
sFF/E4B+CHikMEjs37UglF9UGlzpUK2okn9AYCen0RLjarR71NFC6qsnXcTn0OAFVoH1gwKMr0DQ
rgd9AQ/a23tBfaiVvbdQqUa+fg/aYteGuORSEe1oSBnLvLSAPtqP7K8uWTJco7I6INsGMuzGGahf
eBmB73zHof4jwmaTe8Y2zDudwfuw62N1omZBYYgPAlY8ox7Wtedug9L/VibAJq1rzgIfTd1BsTdr
pEWjuPlBvxt7GOAjcvE6Di6qn25RGj43DoMup1A3r2h/wwYF3lGHJxpTu1BvPt2+ffMERh/HaVjf
FEs38futCZWOe3J6JcN8EbL95PZ3SAJifQMbimWYiBctZSZgtXHAb3NkKwJ/pUc/w7hgR7vqwYSe
28/fEsOM1kxcPuHEunsFfs2ecB+k8sYeirl9nv24/P5FGx29bOiAMIZbp4rvInSXZWi9pzQTmO20
GO/b+MHnvDKm1Vmfn+F64r5WpB38SvAwDLcNmzA0y8Z7Z1knU6R0/d3m0S/EL1Oav9rMeKIFuOWh
DuRGy1akQB/dwTR2kWGsecdd1dyDigJ9k1GMCqfsZM9NKUllyp27U3HBgzOc+1TISHmnzRWruWtV
Zc3KHY1vlK0cY+Y+1uB7D+ScsLow/6Owxf1X7idlbAHZLwHy0Glpsn1AyavsjdeWyVtkW+eOElgt
gs+GUphXsCO35p5YMDfGhm541Kp2HtcuvdC8mFTL+CWuA6pmtEs+hV6jZOdLlY7k0iil5aaHVM/h
uO0OGvxmbnqLxmXTrnXRtR1n7wl+pWUF0jKam25DTb4q0ew3648W3NyHy+ZmXEwS7ZAAR8FfRG+O
yS93Yqp0ud4/tnO3jmwLmf1Cj9fZ3LxL5w6eThlPL6hpcaQg1DxE1yTXd3rv7rFyTusoTuiiGPJJ
w3uyHrTYXAWueM1D8DMFOl0zKr8AE5ew4/3fY8aSP6umfUR1cJg7hJ1Hm1BBrkZWWL2IwL5VXffi
UDxUAx0xBzaATtVXK+y3ysqBA9BVNCktKt/fe3OLcSJhGc+9RpnaD7wvCibqOJ0aCpCaO0R0qZp7
WFfAj9lTAM5gQVfaW4P6JEqGL9GJIx+Eg+eUs3f3jqv7bGXjSz/3L5lR1QuQ46jheO965WSTYvTD
S0KBU1DkbHW5VaxWBuuohuSjoO0JbfY59RNmr57FEM/fBjgJ2Tip99zHf0ZjtOaVbM0VUt4W7rar
yyOCIwoxvvNY0jfNFBjRuYDaz1VUx3Iopc711Gkg80NfNfKyifZx3hC3qNd6rO8ssgtuzY4xoe3a
zLVXK8BbQA+2YppDQy79heHUxvsqv2I6s7KZA3GUaPVA7PQWTY/qam8HI9W/d0QF2Xx6Xz4ty20z
F3LLuZprzyXdMg3XTLwZidLfteYirzFXegeCRuVc8oXFdxxKdw1GZ9306VNCG3gMzaNHO1jSEh7m
ujBpgOQQzRViU/TpMeBxS5jiKfaZTRoBMC0sk3b/WxMFglEuRNQAnd/l3FMO5sYy9j3OapIB+Apj
6wt8o/qxJwmz7ig75927sB1v4VOCNjTt2FGKLuZ2NMfXJ5e6tKoIo075Axzw16g05u2j+FFGHnwh
raBt/ddnIv+fR+7/eXYxswdMxgqex8zCFGAA/q/E6wWk0QD56Y+2qT7yr/CHxlPW/M//+C//yD9H
I5AOiDN5DnpJQTyf2cOf6B7Pcj2DxBN/9Y8A/j9GI97fLLA8PlxBhhkzCvsfkSfnb4YNbtC1TEsY
Dn/2XxmNmK7970CEf/1h/KfZiBf10djnBVsdtwtWWHhvFipdIqDirdfZrlljvW5mt1Rfm2KlAgfV
Nlel2KJklg2NDaRHv1nFDK8fkMdxoeBUDC2ZzvgYr4XUOOOzCnGk887wGqOgE92yAvdV4x0TnQtB
1BY4W+VwtYgYypneWGZnI07MbdGSOQ4sEPGut2z86eAH1WuTDTu+neDK/GiEjWNdKWrLVVQ7P3kE
Zk9YOftDEzALXWEbZvRC2fbCoZbIimnedNIZDUokZpLUtu2V1REbxns3cM00I7VokMoTZG5sbsFP
jWdki9bUeY1UwFr460jhHJJGotoVTP3tsuMixCZz0IJVW1Rq6bA0z/WqXDkpYEwkUE++LmHV+fI0
4fU8ErT5HEMqu4V0zl793WZhsTCbel9EzR93CjgFTFYNfrysga66m0/bPps11+yF7Np99Qqu2aWv
L7MhfuuTPl80A1EXFWQnYeANdf5AHcaLpCt/SAM9V0P/HCb2j11t2FjM3LNmi7scTk5E8d1pw+8e
pS9ACs3dJGZ0TowOa4SEvhqNl4rdsq1Hp3AkVtNo5is1Syg9bBsGaFXz6WehZ/bJ5bQYyh9KHg+G
ZEQeCOaxwsewZOg7IfW9PvbP2L/71Zu0xE9CqqGDN06tLV7zEX9vnO7iTv3zNPlno0go37FtL2IL
/E387UBTsnPFRA3wWtSRXo4oJVJY+myYT9ETc8MNtaksZrmE25cPmLwAALEO5R9QXO77KZiIqgVr
MbhIaHScBG3IREDxHwmJ9Tp9DLnh3yXbDP1I+cMmhEbJ91c9Yw6TtFt5STms+AZjVvXY47l+d+ja
SC6Vlt/bEm21ynzuc43b7Omh/Io8/9MkWlyyeNbdCT9B7W5Tt1ob0N9lZ0yLYkZEaVnHyaMyzi1p
pkXTyi3PcH2X5JG14qiGRZL5UhkP284i7VC3u0JuGiMCYkTC3+W0Rc14VvdMK+XXvycNv8hQblJ9
OJXeLzlSK2BMBep9pCQ+X4PCfkakEqC1feruwQ+7z0fFV39t8wFCitBwWReD2ov+3tuzqrD7bWqU
2FpIHUnDh63zVqWszh4094VANtPwPjEKKp2+4pvvTDiGkJNuyP7To5Tk1Cz5EiTjcxQpCNc9dxH7
IYoEBMiY4ARtSrqO3ngp/eQJGdh79M535rFmC7pA30IlRy+ODI23bOo+A63YWiDst5VF6Mpubj2Y
KxLdNHzq8Lvpko0XnRI9uMVhxP0AIGwurKNMxA8MTKzfdvpmO9YhZKAoAoieX13jf8cUZdmlJIIr
al3yS9T5CajomxclYhbju5QzwzSC0KT6DfUX7M1esBYFQfHaHR48i/y6EYUXpfCRai783JYPJAUS
kjHVkIBE4B4Raz0gKG6jtTZ86JnWb2D/L32dg5wV5hA0p7vmMFyACx3z5KsOii/21pq8c8akeRGF
Fb+4imsivwWwaBDN8hdT/ERuo06ENXm6xd0tH8M/ngMPrjZ945kGz2Bdcdj6Ky1lIytC+10Mh0I8
pPEoAULxUPazWfjFsq9X3GBV/qznkX+KRfbJMyenq99vcIcyM5pKAqHRfqKuT/SABfMox91cm+ds
toqm5MPK8msL/RB4Lr+6JDd+k6XJF7d+XtCb41NLaQMwdqA44Mqt91XrUjCKSp6EGVKDsrwKzEl3
U9RyXOfm5NXN1N/SqdvV1S2LND4uNHPWDlgS2LcD0SLtNyZvyLkpkw1u2lz9CB9SxV5YgI9vyUWl
2Ot452BFZv8JYI1Rxi0mbfQasoCMHue4iV+YN9cunQV7K6JRiiJOEj2RRjm23sAWFkOwmxJg6EPj
kWDmJanH36Hwz0EUPfJjLVsAW7zZjWVlvg6j/RtaWbNIeb9MkhIUq0uBjMjDJip1No5J+6XlNVdi
E0QYkrSstp4zA+AJ+VX8sVwzPHh4pdxlUbBJu3nNTGE4Fky32YEzz7XTX0HF4rwoJh0yvrZtsRoc
dBfnnPLEepLcGgEa3ZVTM3921qSPuZz7TKH4fD85QMAjWa5b1ByraTj6rfZotRHe+IKYPTOJcWk5
N1bSZCoBuXg8bLsAiCUmT+aZJycq/FXhin1UaA0AXv0juoR16PyqJnbctWGuJpNXSfa/ODuT3siV
9Ir+F+/Z5hzkwl7knCmlUkrN2gQ0lDiPQTJI/nofPrcNuwEDtjev0XivqlSZZMQ33Hsus6ISxIOa
RHZvVJdQLltRhxxaL/H3nIPbpKj+dLM8+qSLGZjxU+29dLbf8E3XLUMIjfs1YxqdmhKlCokNjOej
O3Se1db0nOGBT8jbxPcTaqVzHsETavi13WTvtIqL27Ky0Gw2H1oy6AICfzGVHSHnyBnVREdtwoDv
Uaq6YnyrcT0iXvUX0i01tVRucSDIecAWyzPVJeO5RZPMVKN3d0ixvO1kTzeFksardLKdIIhnW0oj
OXm+fnX1cAM8BDElstJdnA3qoXG660SxsDOsDiayxzUJZaa8VcPzMsE8gNXdYX7IRPfVqeQZsUl2
NUvmteRDvjRKExNkv5RBal7MGHkR8wtFJBOfSY7feqVpTXfCpItFi/USAwIiXWm6lHpirR5/ui1o
ZWwZGXBo0hhE+ILLEMyEBNyD4w/Vuq0aotJw7XjFFmOPn3T6y+ROYT+Vr8wxEZuyJXrannF+c7qs
+LyDR/ZOPwqP8tzk81uayxsf3CpACSatGCddctE6cTva6ds4Oaekax87ti0bxBlLwpFx784M9FUf
KepJeVXQn27aqrxWduyQjM4OKKPuK+IJT0ehT2Q17V2L56lVjrWLqqrYGTUD+XKGb+fgYJlnYhwZ
x6K9Erie+ehPIXkJZBTpu0GYJ78Hso9AzcpQYbp4q5nUhX96eIJdMLA9JkV4BSM33TWW3AX9xOXG
7rrhwHVl/Wlnxod035yoTg62Cwlv4bySu/baMBFB3Zl3K0SJG4Lof7s4rMCwG892Ke7yfohuiNlc
1KvVbVXmzqU1zk7fA8Ig/npguomOeKNo92oI0yVi5sIYlyKAqS4YvyfZsysR7BSdWP5GCG21TYWJ
cRYwWpo/eX3KCOmhGLy3ysWIMGQuErOu3Rg93p8kY+2YM3uSobeblilg8IA7yN6SoMGDMMzXqVrK
I5G++0JNK37iEB8AP0NzrTKkJ5RBb67aVZV/BvnF8K1hhtPBxp7m8hA0td7oSXuEdOid3QWvmdl9
5037kgU1JYhSe5WZzAhgUO51Ut+XObpTPASbRKYeywkq1VFnFNvpky8ViQMghcdFy4aVcofeI0dk
ukWbxFeaEUWPVmibAqEj1ETb2zIFvVA7wUJzz5eWmgwdOwWoW7h9tSV+ZgkedxebMErzPsMSF9XE
hTjY5TJ7qgidI062BAA5zrgcmBveVSV8I3Mi8loMzmpkvLXJiU/LWta8cuROhAxMMjz2iCGnqGo2
U/gax+KBGE1CefsBbNjAIWtjfaBIY6sXagk2w34MIWifCgOHk5tHTyjrCB5eMB3z1G5D1wkhTsXQ
46v0mOQOQOcxbnl/YXaaSmz4a+YbszCHsxWQ0R2T2pYprHyafQaGB7WPRnmdBaNAh6RgN18WmMk5
jK3b1phKUip7SGsumcpGjXGTcchPYqdL2MD8OVqm2DtWeakI0ElQ5/QFgOMemDuHgPypFS6Q0L40
HlaFwkHiveizR5zZXhmssTtSARhsvIoXe6JCTyG0uD4ly5S7V39wTpl1b/rFS2YgfG0kQIc0eh16
Q+5y6b5OKEO3Ce5KNqhYoVP0sVz9BfwX0+WJMm0KoGTJQz7YfvkC1uwnkSaKD1oduyK1IfNushI7
NnvvT2dm/ZkN3wkribVZ+MdAjM/A8bDz0dCYffmdeTkXWi4P/RJNrS0KbtMvKViYcvMi8rHAmYmQ
69oe2ScBs+KNqcdnbB67XOhHK5Zkt/hc3l3eUDG3rTr6rrGkV2xN3BCraVkfVJFhrCe7LW/mknHh
6O5HPWyFX9wQ0YNfJhNvXXbhhUvWxPrGOMaNHYKqEQJMliIfV/A6x3xT+Gjs1L4Az7AKrH7j5r7e
eU4HyQOTNo93l7DERPjXNQkrFx6Y0Sun2xAsDQgTaruWGG7DlWjzq5ZNTHxwreZHmS/uFH0kWeBz
uulnu/Jv6WgOVl65hyFaZU3RM64qvpMI24EHfHquunHXEZdwqgZGl9M4ICzG41q4sbGGmXcazVPJ
oodANeTx7lLp2SMS04loKvCBWouayKORGLxxPmjgp51NNTOJewFga9FILlfgWGGVYok5RP6RKpCN
c8G3DTNfesi9s+QzcXm5vMjmbxUCzkDtbHHsdTZCUj67FRayJ1zHCX7eZtdSp677vvfAHoqr7deE
BjBIiCvEXt783TI7BiCyaL78DQtYIK3yJQnbcxUIEKez+EhViR6S+ENArGqDe3KXxBTvxYgYMmXT
vEb2v8e6ifKuwF+rp+BM3QGf115Mly3AczR7cVn91LJZVLDl3kkdb82VBiK+bL9Ykl9rs4NIwKtK
hTuve3daE7eQrzt6dvBt7SnDnbrWQfbU2Ma9amG3MCYGyd45IGMpr7U9Hoq04kcYLlGibzXMrpNM
h2lXWsnzoBH62lRrEY8v0lIcKg3nud+ln1bubGTo/AnIbMEHIQ+q8LBC969lpW7o0cm7wF68mdPk
o+7658RO9IF7etO0y+QjDDlpcnvnlc5wqThUNv6ACC2I3CtKRe6dYtMb1aM8BKN3OwQvXC44X7Ic
uwltmewavYIg8xHIbmuY2ROBysM6bFhm5nzcxCYkaDCz45yzfCkkCowZWUrah5iY2/Sr7QDxgRvb
p/ElarpNgQ92bS/bVnqF7hZUmbt25LyBibgHFgfHDLx/0nRfCdXfLge9kyurPFZsveumZT0ZDQ+5
Sn5Y00wrRmtP2FrOBJ3kgavXtF4FU+8Cn0Wx1Mw9BbK079gMgPudn6e0eBdNRg1mMCRZlncp9Rm2
iEs9hvezXlSjDMumoI+Pbh2c2V/sXdek84zOTYdcBxME4HT+jCLhT0fZHvdQOyvPrHfslm9bJ3rg
hh3PQmSAu7o7ZdFcjwK1QZYfk/Ji27ICyiATgjKMz8bG91QJ+dIHKM7FvLNj/wn++/dAZsSmj8oX
Nh5d8AwPHPZZgsVv4tCyikyeQaIuSeMQetk5tJuwUDdk+jpNc8lETbFS9OUWlCMGJLhACAcuw3Jk
lmB+J43KFcoMGgppvyLlPxJkz1wElQtDlSVaZS1Sfuj50LU6IFkqvojlqZszgs7rtF2Z9YONoYQx
/Ckx622WOw+6G76qXhMPVPXY7ybFVZxBT646JgrtejJ5QHl8PzAz/ulLvh3yjkVpfOQTi9+yBxxZ
Yk1ezRkdepCxgcnkeNfkHHdJFZxNiTzKSDy6POsOKk21ccNAb7LO+fRn594jfdxy83UjyEC2fhG1
3QbIQ/bSnqytFAVXAppse65uLVV/jwp+V8+c5FiZwU9BCha6EI84P/yIzVDr1cAjmOIJ2tialI0M
8sTGXQzkva+fdRF1xzJnYMXRcxvOW23werdVeMDHcW8bb1UXX3gWPfS2R9OqNjjEus2MM/FgDeOz
4yKDMmv57ubG+8S0bwPaeh/ztrQO8tesIdTcbM9ZMj3LSDyxtaVjdd2bkKmBGNyAbVjR7zq2O6VK
rlXNXwsExF5JUk8lQV8mM1zL6t1tSWJHxSoLvwzo8V58mqjo1lPbP45pDOEcAHkgsHjJ93ZADQpz
eIN285j5ySLO2NulxsZVvOBIqNiawoVoPRQCFdertFg6EqBLllVrXQoxvpYhIXMdEEvJkb9Tkzy1
dcVF4VhvWFFI6LEInJdhtKHFyVi2KHObZ+7ryKB8jU3K3rUhtPi02ETW8BA5zY0vPwVspjQYdkP5
g82rY95avmjtXsEa/DR0hVTaMvFMtsXVjSWCp84Vh5AiezUoj0EJ3y1HSJU82ln7FZQ+HSoTKhZI
YJD8XQ8di+Cz+CfGBFXl0AHTJx7BL13ptwJr41ZHw1tIkydmJD0WyYMLfTe5G8bHIJP12WbE6fvO
R1WyxDZbiGGEVD0rP2KllVyiUD8ULmHgMEOnKryHMn7r+u3JtXlSZKW+Et9jEs+TtVT/RvwL7oPQ
m8Ej1BTUAlMkvmzTlT+Qef3lcyFLsJp2CUreJPH/iBJrQdy2X8j8vtjx8fvkgjiilOIvcgbOMks+
5jWdvOHm3+5seYyiXnKvs7gJmVP7E8M0M+OPLGsawhTq2SlpCe+djQXrmOJDCebPmho1jdNrPAZP
xMGH1PVewWlpc0CdGBRhloKp76b1TYClcfbs7k5k9tEV+FsS41EaOdYMVmlWbCEtvqHMXERPGYNz
zyU5qL5drh5d7wDAUqOL5te3w4snmlvBl2lDrdxUGAvW6AN5YCTLQ/L4MGryrbMbY06/vBclBj45
emfS1y5zGNsIH5lteTATcQFjO4aGcHLC6uj6CqnSGKxSLoLMyr9hD+WrWmVsJ9Qgz0iW1g3BMDTi
VCQNoglM0YsX/GW0v4n7+TRq724kknfiQt1pxzDXQTmhZ++zU1kJWCIMRzcMoi5Bi34J7v4DMbeS
moeVgKgg8bfzGkTfbdxkzlZpq9v8tcYQY3Nu0+dCPzQJrQsJi40tWGADrtvElEnRUKa0V16Lk/il
jv36fgAdUykXwXZQGDufVUeQ+Qdyp8ezT19DwTn7eDCJZ9SVS1vJcKqxdbGTrEd5pPjOEecBzqjb
U1DjPlYhYqJJ+vBWAjzkeT4yxpX12q6ZfEhikdya6b+RoS/P8DH3dn8YqTRXc0+nGbWUx1N+iYp0
XIVkzTCZ408AAUREZMg8vExIQ2KG+4WhKF+92keGldg+wwYOVKVocgp2UN30MdlEayYx7PnMh11G
OMB9NnZ6X4KrA1X05MiGREsAw54GHiokb3k2U2Y5vnif8ibH+TOclcdhZ3gQDOe2aHfoTLw1NI6t
kLW1qvhBErbE/kAOTWh3A4akpDxVxg+Fc3JppKKtGva8lJgtarLKfNXSaAwY9dWc085lGdjHwL3h
dKB1D19y+KecxdQbtU9fE1IOGdBt195MtKYQmA8d6MiyeYk4GApBNrw38V5NfPNe9qcmNgnoSt7c
scD2t9pL38gpf8K4jViX+YyZeskji7QwIuF64iOhXrfQDfKI2njwtwgOCEtjHNWSfIMICrFe1nu3
uYXuruzQF4yLWwDXeObn32NQPraAUVQXnpchbVK5r65pEAxUvjczbrYBn1YvO8TBPXNsizlnURMr
MfnhWqfEl9kdOWDoul9TCCqsCuFywR9akJ/is5EGp87iXOw7T68LBCprnyAthweBKIOPJFla0gE+
HTkjpHYzMu5Qr4zhQv4GVLuFPrBInTmSgjI4e2ogBpbJEYl+SDZJiqjj7sGb/afKZY/YdIx6mjr/
Nhn9N9FfnFyMqmJxJ3RTdGN5tPSy/VWhD1avOkRi6Vthma5KEZx97bJIYfgV3M/T2KzbcGTGlzbr
OEUDoMr504wpbWeEM5kGo1l3jx1Onk6ID2WHZJNE3bbK6JNkoL4mK2PAvufUhaKq3T9ps0ysupBS
PLinYGTE25UTVUx+40f5qy78AJA1ZZE/VgzqxvyiLeOlLiCWLMmKUcUb4hr8I4v5R6AfggRzD0Xc
W1PUpxjJ2G5OWC/xjVwak785HYwgMpSj3GE6NQw5C1nM/4Vp0ZI40UXUcLpENv9pbPpDGc3GuZ9T
bJ2lQe/SHGeWODRhJI1YZn3qQqIj42DGgUbn5YfYV/BLB4n5EUkDWleCng272Lns7zNKPpojil9y
klvEm224A4+2wbSYHoigx9SaH/E5+8+2FsX27DvaPGrNwzcHj7rNPjOfbl2V/iEIyocI8/Ua2z4C
SdtXV0eexwLxl19SojV8ZmVsE5PXwAFwq3DZWRxyFwPTzMPN/XcuCorL5doml++UpCyZApNBBJpD
5tfMJPlM6dCbguGp7q/uQLPfCJp93fc3yWS9F4o/pyaJkEf43Lq8SFqTYzv3yTXWUXsnnHlLSMa9
ilKYN0OxIsP8IQv6tzrHhCUyj4FHG/4Mlvs5eoU6tkuN5xk3QdvoGzZ6Sa0PrKZJ8zO9j9b7qD1K
nUlPFx36BJL4gChAiexSL0LzMhym0t9EQXGfUFn1s7i3C/43S69RTOnu9w82pURS2xFfiPsHueKi
0Y//jBORXG18caOOgBgsv6r5sQ3z1S08PlurHKDukizSj3tVzNY5+GEb+M1Zt8QCJD8IEakQ4AAv
G72ENKBTUQ+HofnufHq1gA39auaTQTK9VyJY8EnJiY44vbhuf5uYdJdAHHAaNLzIIInHdZFUt/7E
Pn+2afzZ3bFSLpklDQ+TAas8MrKM9MdbWc8MdRpaQuAnTJf6mEguroC6Gy5jWnzKKt/n2pv3fqG/
QJpIFnHM0vJ8ecfATrHCvs5wEEKPZWor7pkoBiD3OJ9Ni4U73DgWX/ah74r+4OWohkoPuT5NPQ6j
YRMn5v1YNSyhK8SEWcI118SbjKzlFVNAsg8RxOvuN61pxqsGtGf/bun4ym1yK6PBBnjPcwy7oW8G
rMrIgd1luOPbN8JHSxT7FVpfzkAnxYSsqJrVXDVoLcRTBvSs6abbpFRfSH7hu8b3WCyeo0E916b3
ZhSoTW91xQlCcRJR6VHlmjzwqxrhPaVcdaZTP/W4wpaxDDhZe2dZ0E6Uc9fV+AkN/34syvcsMt6L
obivNDBXtmwcmT7rKrXyX80ku5S5C3LE8H47zgcgIfil+SyTZHgMl6RCUVOuswRCVYC7Fefza5Rn
n2FH6UMQ3EAYU7Vj47qytP8UJpSftXR/2K5j/4+clzpYZix5vdNdodfUjsYxzZeJoHNQgnjdUjEu
cofnqgJbEkr5VFXMCs3wvbNdE8BU9TJb5i/i62EF3mtf4aIxDdC5ZcBv4pA2sU7cxNmgCN9bIdNN
RGeuRr7fEIIa+Zh6B5VQ9rnTqcncR4wvmFAT5ChZed+Uyl6XOcMtp8Sk4fTRVuggYhJHgZq11bB2
s3AZz1o/2kzfnDT6IDpC7VTMarns/Q9ks3safolqcqUa+QL1CmiI9+RY5E7i/MEFPDAdYIJK2zXb
qAzzeEOccS8E6pj+YFotbA8+H9vEBcwBvBpTTQTVKCH6ddU6HXkoEfoRuNxk5ErLgx+Is+mCQtEj
u9EsU8tb353CSaf71szxkwb0H4TM5+rSW1tl6nMufbQNgvFN71ivAz+ZtjwL1DILnsh4iQKPQOCp
egHW85IuManlZ6uCH4tdeYOc202s24l0AF7q5qkuN27B4+fltbf96x+Rsic2nip6KJNyPVYEafYG
fPdqEA9pyJW7IAnY+7240fiZ4FnfouK97QRAivZNBMQK1+LZFPGlISZ7teTDdmpBJTp0VIq6rvXf
4gHdIq7gX3zV/opUk2wHYm6lF7aZ6xCbmBq07lnxrjFCtc1OQ/V0S5+h8ptp3vPoLQ9ZcMmNZkeG
OoIP2OJ08uDBmZrchgWnFv37l866NzRlr6ZhPvYq8IkEZ5hXctLzPvEGcopdXavfeSNPmZ5fVVAj
GE9VvKuFPImeu8US3YfAfLMgT33vqR0H/PaoHFZhYmbHkijABLxKNQXrVg5smqOfTLt3rugZfvEA
2NY2MEAfQJtpe5QQIm3gB2VPsVPd1LDN0pmbrLKCam3auN3RdP/IiVF9XTFfJuWBoXsQvGAqp0XM
TlVO+1YjI+aZbs8yzLzbiCFdw75i1cwdloMoeTYBE2zNKLmkWqRrM7yEVAxWuW8NCrOm2/mTeTIl
fIu4aQA4jA8qrTBeUfvhsWDAXH4CaAXrFh3atnbWFZQ2De/v0NXWlRWhOjJBRiJp8eh3zpZBzF5x
rzEZHZlexSzLWR+znMcpUM3uDQN1RuO+fR2Kqjwk3TZ7AzHabLEI8NZrk8iNND8RncVr282vQ0FW
hpuOl84GhBQbiKBrJLJB+IHs/zHy+pdU+NW+hPm1dugNYcTt4GWE+x4SKKJcgs5Hch3OWgGfitV7
EZThXWcy7Qx96AsRi7V8EfSA3WE4oROUauYpHARLtzr8rGE2I5QSWz2KYJtWZKwnWbc3IPtAM1UY
+SrTWeR0hQ/dBeWwhJzYeaN1cjL33jfAPzkxN0uuKSzDvJGrJZCieB1HfPJ5Z4JkZjgvQIeJsfuj
ykivEZmdZjbc0GUWjVnkr0zgElwbW7baCXayJtq2fuMwbCRGld8yX/W6CymKg9OoxmJL5F2zS7M7
SFsaUr01gddAHxLqXYHLdj2m9o2ZXMewxWKbgvzzrex9LIh3n6sC01Eo+e+hHCUjYFYoFl4yvIkC
15+XTXLF8vgcjiOOmMWesETuGSlR82FusAgpr6Xjc9CVBScuEhNn0lvogh2iuaR/84ir0791MJZH
I9Aei6/+6M8F6eGxMHae8H5DP26OIA/jJM54Qr2F8a5PEEN69ttJYFxdQn3NkaSeKWQl1jvyIOMu
WGUbiCzryZrfPXDo53q8C4vyF8jo81jbr7ViHSsUJQu7WNxesLzNXJ90YdcXdKIP1pxvB/EdNAMN
Z0g/Ls3sIeD8p38r9lIDHcQJ2e0ETVLTzZfE/mZSAT0qKjBy6zjfM53/AWEjIPyiFbMxegducmB2
xhdotkwbKXHWOnyrsNPD6Bq/y2YJFoFg5oXRF7PFrWnwH7T+GbYwPZp5GzndvRsOchPOpM4nSf6U
dMObQUc3yPm3hqBUleOqcktceQzAV1pgjiExZh0b4dHzzctfJ7iF1PFkhNC5nDai9YpY3TRe9aC4
bKQT2ZvAicQNAnLUEWyACft+5QR/0Bl3UItPy59qtkYMcnGNsOMSc7JmIoJyz2WxYI23U9rVdzwv
Y44psXsLsugFbNm5DOsdKUM7mn/Kl/6mC+LqwCjgzUICZ/v2a7MfgOgp9DEyvtg5vWDRGNmtdMXW
L7B85CG+nCrbp40Ro/YzUFTIFusTJ81QqoNvTxvoS2Ml97lXPeGQIBQDo3k9fLUK9aZDZipLnjdy
uq7JQMLzqCjkpZu6q5+qjZ+zIq/3Vd7dyIksVwWKCeCCWv4amKyKXuz9lGouEj7qT/99dN4ji7sf
veKOPCR3l0/VazdRk0yuleBVom0zmN3XRnxAWbNgnZd8q3mVj8uKvp7uh8G6raPgHFZmvp/n+DJJ
LLFGxuxFYgtb+dH0UZcNiICZ+U18SglPoaiofuO56TdhD1tqjm/7OPvgig7ZQ4j9qIzwELkj3cRo
bxDEn0yVs9qzF/btxLBytn+nqndOg3UTVuyu2UgvE3/aRxAdesXM7G5qkNE07d70mBB1ioeuppgP
AQKSUyzI9mYOaXbyovD27P3AeMsdDBtRrx51H4pNW41PgNCOLg9TpwBT+SXpVsohaLL2DiHaqc0o
BKfrSKyJn/oszJu7NsDsbwUs43vaDD1bGGgaA6ZIKJ+sgPAF3ZQf+Md+aofBgsMybOczrEsj8yMN
7Xd40migSud+cN2Qxj7R68QAXzolz45Thexs058k6NhScVLmQ/sxsa8xBu9KLgCMJ9UzM7eBMWfw
tOXwmi+Dfz9yz9kswgOjpPMMIwRCKcYfm5dvDkIwPKDWaiZrq2bpE1FTxh6rkc7ziACvoO0iQ0tC
LrnIpTiI9FM4fiCsPnVFfvZbCdJqsO8id+MN13Kq0xMoZQZNZV9RCphPcm6vgY8ShuEq/MWkVjtr
Bl1U3Mo4rLd9zVstKwIdxk/tFAdjxNMwk1S6Jk3yTz/IV2m6L7Y3NMdOM2ZIJu9LRWaLXJSpZjIV
p1D5BbxUXGkTo9uB/Ydd5V+VAK0W00bN4rtYEoayBrKzxOqkivc6Q/htcKikLn1aPTIJH1x6FHbp
J6GsfMuq7COPWP7moyH3psa6Uc1rySNgRNaz6dbsQXe1gVDCQUYd1EvEz8BqM8y5hvlMblkL3PZR
/JzAxOUhKPce9o19U2Iqcme9913FSlri3gmibBMfDQU107Wq4BTjpKASwk1B1jeYRPhxkaEeOKt+
Wos5CHb7CH0JdaDr/rHoUHdqrh+p4iXElJm+NDPPvL7p/8M+8b9ASpyTBXlU/Xb/mJD8z2Qf/mdE
svrXv/519KfafHaf/+3/MMtLuumh/9NO1z+qz7v/SG9c/sv/7b/8e37x01STX/z5UyzYDhRGyXcH
8uHPX3/C8edf/onEANuyALX+z0yJ26oz/nTG/hOd1z9CY//+i//dQWH9zRQBVl7Sj9nV8Wr+Z7SB
Yf4Nc4X4r/8Ko8R/4CXcvwkfL5fpCt/ELWFhbFCwQeJ/+SfX+VsobH4dhhnhM5sK/y8eiuAfqbGL
l8Rh4eAx6gJUG9j/EPVYIyqpjJHsmlHA0EpLRHZ1gnSe1Ga5aZv85KfxqzGD9Lc9mSMza6741V6H
0rZWWTVgBUL3uYqt7q0wiR/uptZbxUK/9G6xGRvQLujQMARwUzTtsRBTg6IUCqtfzDCYaAml6Xu7
FkxEBNgwAFeXDNkvi/f2asvhEcvt3WQEOy9J71UqNyoxX6l2vuqYHaiM0qPht8TatFRuEhrXVBp4
qGpxrIL8luSoL2+mtYEQzVRq6lHJUI3E0jAPsNV2mSzePDFvfZ2hB0OCbjm47iPDbZiM+e4ahoKD
23JcIv+K9Kks1Q//DzdqlaMxDUlSl841qefnIWhHrGC4lpusI4YsvMc1BZBDDNEWdHa8aRkdc9oi
h8NcFm06N/iT24q+CQGlaTd7HoDtQPc6+XFEUNX4PGchu5LoU4KYGRlvmUNH7r2PZmQyn7sODbCv
q8e8cSGmx6lPjE2YbLjqmcvk9St9+AbILN2l2b7mFQeD7ixmFxxGnfy1FLqMOQBsw9Dhd65YIFfd
zxwzm0smpKxOZ51arSTjKU0ID/MWqnVmlmpOj6k28QAO7ZfjUZ27+HhXYO6L9WCZN96QvKpxhlNq
o3nRljq0fDksqvg9o4QdKMqJsKYLZi+MV5yvxGbhapk8elVo4EwI0IzQFCGyJ1jTtZ9R/v0hHObg
S8u6aSMs7iiX+Qgn7z30wAHWuZ0fgHoZ+8Crfzp7uLiBPnU1HWtVzKvESB5V2yzXnLNDK3NswhG6
zxKu0/Jcr3gMv9zlJ7CSlyZImaVFTKe7VBAm7EPimjv7nkd+b7rTZzRN+WHoPcaINbqalOFc2wnY
C0YPGxzFkkcWUAopa2SVvcltVFJOzNqzL2ZYZWb52ET6PtLJIaLT2KmiHJ9YELxq6e1VPl2FkHcD
Sx2igOZoiwhz4lfa71LFT7nFnhzb70s0uM520CwjZiQ9K9Cmu4YoFRJazWcPGJ0YrM9QG3uFfxTv
HQk/RjKXO1tE/HX+6qdw/amyXZIc7+Q8nmLssAWfA8YVYjJbqiIXLHlP1FYX6T3Pvtpa0v7QDQal
fsBfMiqwlFA0hiED3Gs9MXQ+tkK/zrb3NE1LGkREs+4lfB3W1WKYsYkI6eVWh4M3svKiTFpKpcbe
qcFbqp8mIFy5uXPrqb9i5uASNaE9GkQR9i0m2QjzQuCuABZs0Oh+x954EEjbo6h96uR8YGJHwABH
kg+Xbm7FJRYpshx5V1d2d3BHJpFTn+NqAqbCZ0F1bAB9IaKb+YutvfKQjexYyROdJW2CPYfXUjCx
aEykDeMLOqWtIFZua3TFbZ7V+xTXRG3IV91P11CV26Jy3icvu2azfZ1DqmETf4waHUQ89ABdRfwE
emd30golR3zqMwacZVtfkQM8uegl4USYlACxzXUF1gyYAtullG0HM+PbKIShFdloOjGP4vyN99qd
DoktiJmXKEYa5ZAoGBIwqc9hMuxpFkOObdYjnQk/w8bVsfVnj0Im7Bnk4k2rWpoZO4MwFWPUZ9SK
/J/vy9nXqlQ7b3GBCJHmh2pkM0Ig8BkUCwRSq7qz8Pi3uX5JTRPaIfPJftbEV+QYlPu5ic+s8xhG
M1aCa8FP4YYeTM/e0L9tEHWsFjSXKB5PQ/IQYip51SWrdtE9M7l9zI38Xg8cUAq90cocEhRSPQEZ
btKwSxBkcUx+eqN6oiaLjMiQNvR+TNE/CH+6BD2uiRwX/iz9Q9oNn4LxsuOiWXMYlWTUvXg2nBAf
70eQ1E/ZknJFpucjCsj7NmFI46ftepZMSTIjvgM016EHrS+Z6W+ykoQeQL841/R9xWiE4YD13Sq4
aoZX/CLmeah19qHm4Fvr+Yya52uIsPmF5vwkai/e+tYI6i2UNCHtocj5ptI6I5iSZQI5icRBZP11
sIxF2Rwdfe3zxkbBd5vbzKZrYtF7jL14uj5njgHmJql3Q40HWTUungktOQmm2lpxXvoDH49TA1LO
ELqyWNsXwn+PNG+//aY9fxtE8i5nC7AL/NnABTceha/uY12fJ46nElMzDuZzGSv7MIMmj0rXWMW5
JJ7DwFo+oBTZ9hoTse0XDyRNGluncL/Y1brs6WEkAxm9qeryvpMOIQbaTVeiFPBkcp8Jr/FgN1TQ
ctTvapTZxk9Br7G3BS3wjaO833KZgkWa2HaPMD/WjS9f87BGiPMn992HpgQeIII3jk1J08+GXmXR
3dib5sad0609pG9lZX8EpR4RP5oAmxssEmEedQ8DR0MfoCKMg/4vA+iJv0PAr0dkq+LkxFZgqzAx
FHnP+MtsXBDxKxPiMDJQk+ks3T8PuHluBmxetZE/VBVmfvDOb14zQUaW8qQqQDtE5G6LxMM4pNLP
dP439s5jt3YlzdLv0uPmRTDoBz2o7Y3clpcmhCyD3gbd09fHm5VVmReoRues0ehZInGOjq7EHfxj
/Wt9y4PmUyET2wnJFFnlGsZtf2VkmJvLcHyx3QJWSng/edmpLdDwvTl9CilaXZLOcyzsw9jgxjXZ
A69a2T2WqftY0zmr3HQXcr2wPXDyhR6vHCu7N/zwBF73HuIzZHH3k/IBqNq59dnC30q7etyWdTLz
49YvvgzyW6E1LX5YAqqFJFppWOuMRWyCOnLro2gveiDZ5KQmDAMf6qr052M/ki1wKVbKsvA2qwLW
tln5MBTUUAqlr6oqvM6oRUBH4DI5xeIQ5+ZJheUPdM7HmeCccurbsdI/rervU4m1bKABJ+mKjcCI
gXjbXC/37sTjWk5VEAFdf9oCg/LWVRf/ELg6BvF8JMaHSDES0vBTqojE0Q+TY1ZPVxmvNg82oDOp
w+w29yPFfNpiE52Q+hRQogbferJAWNGQxCQ3JOoDYAhNIFE9rS0c1xQMwJJI1bT1p+aTjcCbE1V3
WHfosjSPJaZcP5PvGImGE2cL9ieVzdB0GolNLAczEVWUGwD/2TZGSRjMNdWm6ybGi4S7O1PlKpDG
DfZwn65HhjyXvlkrxbszB1VDL1PYr+DP/5lJYMsT8e5xPGBqwPsfRP7RzPZFVfFP7odbi2gPv7zu
RgSIrCXYQBzE/W9JIQ/X6XU+2E9lbxx97Ozara9yQl3rqo6/VJry3+CIm2BWd56T2/u2nX9T2NHa
qM+Oil4zEs0IY/LEZFsQ1rDslW9nW2yqTPe4+AdTbFUx3ChL/IKKd1ZmE75ns3NBwzkibk0rju8H
4Xi8foaaX1Sq972JX7EckXvLer504JzXFHXBpMcdsG764FMniuEObEoWGC0WYSwVpWp2fh0cAUsR
E+CcTUxiT2n3wfuM31jMs0lm5xeHDeq0G/vruJtfZ+CThAUCtk9Wy6mYcb5I0+iPUx/wFYDm65UZ
EOAAHRWSHzKKvbYN5rO+5h3XkqgwCvCdpXvM8absksZ+ZuL5nZ3gqAy5i1T8VDuksj2XPAoVQneT
bSmWacNr5zVwPkt4FFZfXvkd0JYGC2gcDt2xw5D13BI42JpT6X8ntHxthwbDmYGOwQYHNznLZQWV
BzVhMU7R6ybUdealnGei+cljHW0SCvH8PSkBEtlsWDZ95t768DN3Zt4fM5crrUPXsauP8wx5XNh3
mDyPsU2SrvOMPeYkLOtjeKPwO+jAeIjKyt4lLXDa0unadVygHRIRH3znBsrWA4Y89Nq6v0vK3D5E
Le+SAvM6qZPoqXCwrjhl5b622JO3SQM6hypUJPB02PNwnhquftw/SFuq+Fppal6DGjCYnLyNUej8
7JbZfT069e7/OXDDX1QFYm3L7fq/VxX2P81fQZV/+yt/1xKksASCgWvBLuDazhf7G40BLQHMQrCQ
KgMoH4FEOPhHLQFVSTjU1rD4xCjGt/VfWoJlCj9AooBc5tvWv1RBQ83MP6MqpaBy0UOVcD3gl3Ta
LCjLr4/7mL3W//of5v/kJjhHSsZg1Wdi9gDxRjKcNMFXYJk4vuvyjdvZQx8VL7bnuPBlQCSYjV8d
zGUy7wfrpyvr6zTLbzOHNVXGsuBArX20r0f9kSScu96A8y91n0jnbCAMbZ04/y0i0oVUkp9tR2EN
pjLADfKvxHEvcQFaLjGSQ58Qj8a3hyF8wn1fZHW1deWynnf64mEavkwRxztY6kjhTW7cT5FPtIIN
CvEMOlnFbSHIZs19HhJXIzpMRRNz63ykhudsCHD3IhpOFDPCZkvYiC+6YJfneArn/GYMgRknUI38
huWzmz4TO/nWlfvZ+EawygZ2vZY9rU1//JgHMAA9Cb0yzV6UiG7qEXRlu1yjKcuACzyCpqQU41B3
3k1ez6TGrTfLw5dGfu6hImq4dkIYb+nkFBu3mz7dCDRNy0ZFZe396PZPUcxenCOCBhLZjGtlJ5c2
BZTXzC1RGNzOlU7uvbl5NL34kXzajzOD0Bil/0GTwGtK6WUUkSuqemI/ruKUQfRB3iTVufe79isv
pnZPC95jMmoLDkz/6UXDVhvt2Q/9DaDNi7LSz3S4yg1jCUBzTzZFsKIKN95nAPoFmztWyjTKRfeJ
C4y3s9XKdEpqAPvbHoiiYWW7qGUZ54RnztgXYaVveVjd+zG2epW277We4Si18IoaK/toivmZPOem
GOWVLPXb2Cc3tpU81DmWpDgYiKLId9ZRB9ehSRm9Zu0P6qqJy4snGii+xoAXcQkueXnx0RMOKHuc
lZ51FZuw7qoO8tdstJtqaK50LKLdZENznsP6nE3VDRarUx6VvFhwhIBD409zp6Kmkutcj+i3DbPo
3VTwRSzLOmcOZXWFm+idAbafYhSs1m4EWLHX7Sag6GBVtr1Gom+2IZdt2qb3QMs2U1VPm27AmdtR
boAUXW37KQAUZbChC6ajBAi1HUVtrpoeHhEM09cYK/MaB9fWNZpjJpehfdD9WnIDJQRofJOL37q1
vcVTgUU/7L/cgmQV6pEruFcUS+F8WvcPSUd4ropvEPq2BvSgoZqImth0koX8JBaiX1UuOd9k9K+E
RV1iXO0Z40jNjLKi/HTaWySQS9rnzt7IBqecWIL0suKkSFoXk6P3ymO57eaBoJ4Y/tTcCc6ziLGc
cZv18lZU1qYPSYfl9qWT3ocxIeDIjPY3zfbMo0AccPm5N7OfXFlfJSmFMsTtHAVs8qJ+xObgEQiK
oXXsktK97bP0gUD4hCYgSdj27qGz8hsuFLgSEh8xwSNCSDU6EBmTBnHGze2UESiQ1jbqSLpqEtbU
htG43uN1Iqdijku4gzRFOvXcuy3KAkXon3DCse2b1Xs0eS9ei52Q7R8Spbmr8vClhxwPm10z6gf0
POBS8OA5xNMte9yW2yFt34Wofyq/vPWyhkdOQkdre27euWo5by3gUGGkseUE2HKklbxkbUppc5Tt
bBjD7DmcrTmjTJq28aRrCfuXgIKfDctWjwyIS/AUbJ+/T03nqCtxnJdN0VTu08ZnfGRAXAxMjRBf
UfLgWlTUYZZOebJi6GNBV5586JlDk92ldkX7H8Y3L/KafWIHL1MtTyZg8DyfjlaMs8OgaEl5eNZy
+nIb2gkh3rBHc16V0nekXQ+SlGHgNy8Aow6No1iLihNNiW+AIcg45SB7AopZ8E9nDcrg5IfjpqqN
b9pTMGe3ag9s/CnxUW/qOJ8Z04cfPJN34BCvVTVsMxdCVWAFP0IND0nefueZ9dkL/TWAO8iHBGNt
8OlZ1X1oVq91lv9AaEGarIsv17L4/cQ0NDqI0DsfAocRlk95M3jP1MNvtO+9UiN7gzayXKCVuy5d
+RXh2SAw5L7YQfaJsQjKFzGDdNFUdd0kx3zRWW0LvnNrd++IYTRsIMa6JZ6EXpSE9xFqrZHTx29/
DRrt13LRctNS4Xrl8zkI6zFf5F6rrF7yRQCejGwjMV10izSsFpG4WOTifBGOPRRkvUjJuSefmkVc
Fk5Dw9X0gl9zW6A+91DYobA+YY82Vk0zv7D62M7o1VUWPVUKs/loOD+0kkQbd8KoBGMgWnd/Ct6L
9A1EOljnvXfn5i0bZuTx2ctoV0QxL1HOZ8K7xSKlc7dW6xJ1PdRu/BgNbbwx/pTeHZrJ1CLH06Nr
bbJFop+ymNmB+h20e/SfhTUkDsYi6zfo+/0i9LuL5G/a3WfBDkCxC4gVmAQbezLHFIuCua8PAZuD
qbHpj1XUoUNW7NgrcG3bQP67m9k3cNTdhKBaQAE291zsfoHgH3gbfFhcG41lZVFFATmZZY1hIjsU
y2IDR82x8InrUB55YMd8m5tsoNiFVE6B73RZj5hF8wqnjhQruUuWoSxRht58MbLwYvsjmUZ+UyTS
1ItL6VE5gofP69+xM97LZSfTt/ymOVD5sCwDNdSVe25WjNgu1U66xoklpNrkAcu/TNHY6SICL/8g
U7r09H4kYbBNlwHejbByjpN+Rl7cxrLa2qN7i3x3rAcDjC5kCsdXX0go24lzIWM3qzt/Pc/zKeGK
jpmjXeHGSTfJ0pmUJPSv40VJtHnJFp1VGjEvRtl8wVYlqZKKJyMqC9YeA3Oa4/2SyGECwEw4oT2V
uXszsLTcdno0aSyEYBW3Ph/mhsGoi8wP6beHOVrWUtSLrBo7/2nM6CdzvL23XF7BlazLbDFmFdGl
jTHz0NYdXnep2z9HNIvfAZ66MYNgouW4CLFRIUJ3ZYzla6ig9rZfIfsHm5zBJp/EbwbBRXCVrtq7
Idn6X77Mn5UvwdggvzklKRwYPMe5aHH49RToGU2zzepiT7cD5Z69dHdTNt34Fc+sDYmGCMV+6BqX
vGf/Q2cun2M+m6vKCq7cio43+rBSswwW4E+088BJr5KES5Yno33ZOTdYagMoLNMXubjnBgDkJkKE
9fucxqUQ2YwgkMtSXG3nOt7lrYcjd7wLzJbtlHkqaLlYTblxaSXAMN7CLC8CnDQDEV2c5L0zPurM
YBJAIgsMA/JV/x7ljAABKUVD7hfXkQqDm6wQr0YS3sR5v0+Vu9Wqe2cK2blzzPTgh5Bj1JH787o2
OdLzYiFrErfT2rjiqkLsoE6YpTEXBcCbkVUDOJ3lRRiSSJq1k2OgMec2b4XkveQvYaXIjTeuTg+O
TV1hOXQ/w+Bfe9TRUc0ALtqfEU8STd1XSU9Y3JIDiY0Jy2L7msHPXpMQokahqimq1Isg1B1tUct1
LuVDFw4QCiylQVBR1jFMKDIocz8FgIjf3icGGeQehn4qdYRNPoM1xCkJzUc59p9iEm+BlT22sXmO
je6haRu2g3b65bbeZ2IN5bEmM7TW1UDXJJu+EU4tYTX6frBgudWz0wK9CHT1bczlPs7kBVQSd4Ke
Y3EqGnHN419yiAWvc598E16Z2fqY7n2FV2/dtqBdgiS+7vziI6Ozxx6dPZiOD0iaz2Mg7gUQj16l
15GJ5aJMYp8lKz3lookZC2TKDnE4BCOjjaA+l+3H/Awu/rOktG+bRqzdlcfZWe4KzyHM4S5+8Ipf
LgDCVZOYJ9zyzA0W0VYIJokkjzCbvbVupUn6zJY/0jHvislqSRakz8DY30oka5RyFzskaLBdV0gM
xXQ3swdUV1HBi8POWYmM9jGVJh4Las6pmH/xUvfo2UW0brX3ioZ9Zvm1VXPMfSO2Fy8lS+gycu9m
DMQ8ATcwPr7GBZVAIJ4WXbXphzzbOmZWX9Vmq6gJ04vwrlnl5mGxLc1i2y87Ku1jXxu8ckN2wiad
bZ8NX5c7cIff3CVv687e95V7LCdsb1Nnm5iEOTKzdj/2FWuSWO2l0BNUZ3DzfZR/tthjHIBTqLx6
MyYRTwIuJxt8StBxHKZ+sO5ic3qv5+Js28WOprBfELl7bURQ3znwcMAGe5oW9lHi4aj3L25X3yW0
PWQxDJ6Cj2/cgBfSfrs2glCBHCoujeVcl73Yznn2FHWgOnGqbCszwvxI/JM6ngeoRdG6r3Gplaas
14USFyxw170/tZQ2DUDC05o2gvQwJ+qNXSEXXD+KH2JLpOeKxu3BqtgMjFt/KBn7K7XXMx2lQQo8
0JfJZ9z5i+iZrJ3RAqowGswPoBXzFn6gOZ+mQd9VYLY3U9u8GzL7zNMg2PTzEs9gAl9NzIzjyAdT
s60TZbWVurlrCsaISPnrifYbPRQ3BWUNK7N2f02KxG7tRL8loJ44FXC0kRCET2AxHylAvnhlJXd0
Je13E6/STgcFiQzZHnTDCnsMouI4ex2xq/aR+YZZKd6UCZdGyt94q1CrrMA+R9juzklF1XranOdg
BCxZeaix+sBHFCQ9eAYjHR5mmQDfBx8zNDrdoMuzLxGIeewegu2/LnP9Hxhs/i9HmP5FCQtQq/63
Sti/ZVn80/yzKec//tLftDD7j0XRsgNQoohOeFjcv2th8g/spogGPpFqz6Ju/R+UMPcPXzgWBc3S
Ebbv07j8n0qY80dgCQQwBDRWAta/VsZMJfQ/K2H8qyaXKVPS12l6ge3wL/2jEmbFahjHzsHubdEa
1WckMcQcf9E7Ra4dpx2XNky5YlrqhuovnVjPhtF+ENWrH7Wq6pXR9bjYEIvB+4n9aOPJj4vmkfqR
Rx/VJVTuJYrrTwbLAy7seHGI8tYG8LYp6ppYfwpTqYLjQyFl8eYInPZJOz/2bRay9sGyNhcdbc4e
V1nHS1hMZiZkCeDiYmYDXcU+6CIneB5Ee2cPJml2p/aQ45wr07CPRi0QtAXlhtMQcEce5Zp6EImR
MvphXO3Wrmy/m16dnVLAIY/mE3DUj8kbicJa59o29ozyd27XDMdwsfbXnUXANHbkMhNZiDcMPzUt
9wkQIUkWJDERbUYH/37B8dsbZbRv8phdS0gwXOcc7GVj3sQjVWjUJeYH7dovHSn/bdkDQzbAOp6p
mHsjkgjyUB80+5wzfHWuYhPW4LYZKbrE6BBXzsVpsy+c6886U0BSAefs5RSnNMHMFztqaZLn3cUK
LnG2AyudjerHT25V16Y23kQ34jQK2Vu5wdGEGcqeuqMljJilPdbL/ecuckgPKd1SNUJ/JlOnW51N
3Lq0enorbwq72zQU8a4Jk3dHEY+L+yFcx9AloZggeJBuAFX4mRgE3ws9N4Be4pdGohjxJiLx3mP8
GHIvBzPTv3s2fS/tMFzooIATxEy7knli7c20wE5hwU5QA1sN+mORr0bPXlOHedcX4Xhq53Baj9Jw
1xbzEU2jC3LcBH7mp/aPlakP2SD5Wd1sk/zBx0KrM+8UCQjRb3t2W21If12yFLVyR48C60oZ2YtR
+fZ1AzN4P6DWrF3HmHZ11WSkh8uFTofbsbe9b6kM+Gv1Qw8BcasyjCl1Fn66w1LHAgMNb1lxJXRc
rOKpCXfSBqjKfi8gnpBk1z1E1qbtbHIE3SVF1YGwY7/GEFFPtuFy2axHE7u8/dMUsT7guyE/omZj
rZP6ZAHsJOTsi3PTZ8+d790TCwHnYAEACuL42ouzl0xYfBtJsxk6PjLtFN3y0wuvClXQOJjF92Go
Ut6M2TGpuGNIGb9HpfyY2MwtpXXvgP7pZ1GaXWLyZFuYXnFXHLyKzKMFuGIfG/lTaoC7qJvofbA6
bw2Q+aPMHW5qbbwG1bcJ0PrSEVvRmD9JHd/VbJ+2ZmPmx0lrokVReJ9YVL3509eoqCXHaQU5cyk3
lJmbs5ML72vywo03P2LivffM/r6h5MCf/C+cIftxLE4ZYw5+bjb+REHdLr0rTHLmdtOJdUXwbI9U
CW0BtIgQ3ndLFO7BqYTeIPlxmZ6s+ta0gu95qpydTBFvRDB+135UcAtCibZcZl++6ZgMW+7t8hhQ
gRTI4vBNwz3aP+jcrFQ7jsFgFQTh9yAYNgqVn3G33vp/sgjL8rOqqmNROV9pHXu3kTv4KxYMLM7p
v3i1fJvLUW+IfQL5bdMuOUpgDtE5wfOzqoR5lKFvPE1Z5B+MrI0efNsmgjIYaEmif6rSgdmnO2k/
5hfhj/OVLLxTowwKRrhaJrFg7U7ePcmTW4Jnap/DsgNbJQ+Tra/L0vyK0dS2MetZcniDJuavop3T
MGi0FMqCuEDEatnADxXPiQeez4k0hJpeGBcnmY7Evxy2HJW/Bn1rwkcYzHVnV1dd1L01ejS24L9c
7FjNo1Gl3qo2ok87Ki9m6e24V6xdP3Z2bdRSpTz99FBpVujwTD+uiTMISivOzO49kx2HT2486lls
pZWjM8/Gg3YmNGQITlTdAfq3xuA2pM1yX2P6mIqWoHvbU/wzc78JiYadXNFMFI9ZJ/BEZ7w9cBdL
vU9Ipa5GCQm4ti7Z3PKJHq8pSCdFSFYxc9k5xJJJbO7u2oFxjSaPeg3EMVqbMyFd3LrHFAPUtkrl
hei39zD6AdaD7KYZ0us5GftbdC2gKLItNgojAk2CnHp1RDbFSPcNUbmryI8yTFTT1WBi7jJqJyaE
Z/CHkmE5bQFLjCxYMv80IS+ZjN7EQTnUmzznjMnylcdaPArq69pF0wh7goZlRG9RfqNceQcoeEcT
0XtBliFv3fPg84IytGLFIIlgGewnKMpB2YiX0I1O7RvV9cbWrkjaOy3UoVqZ1+SbeGTJ+q6ZLC8F
pIQQZUCOpVj1XbZDKj3Qc/gQN8PdVGb0a+TEMwo/dQ5zhkE07yggnPgfSxKeaserAa8GwdGHPMLz
n3lWhrsdVaNy/OrBy2Vw6FOFCaIU5hqXBwsCFT2Xur7WLV3bDfaKPu+vWxF9qBaKDOmaZko/BhXv
ixKsVejok1EgH/HmBo8X5NA+KnZfs2W8u7g90MyqeU8ODDxcEDyKzLmuBv8zi4NLVhjPMgaLoxuB
e0n6V2E7KGyvJuX02Y8yRMhCA+la8T7YahF8ef340pc+52jXYtSH4c3arnoyY1CMVLj2AaePgwNv
nsTRKhJwFsOZivtDxWMZmNmRxMYxzDyTCGf2DhuUI1wYeyw4B8/uD9wHr1PDx6Ak7mtyoYUk8eIJ
OlWq6dflDwSIrIE7bseGIkrXxzg46OqQOcFphBZg9vwAEtc4mNBMBNuSMp138AquZyRequ3N34h4
KyLLMRztb8sZeiiR08apPACB+VFqbiRGHjzRGnFJOVLixNxniioSschfVKzAgi42DuAggNsP+NPW
feldlTRJFma5NRznLIv5jjJTxIC5e2lpTFh1mX/FfyLRu35+NSOSW5Wkpq5ZQHM54r5TlNdcIFmq
DOp6UrLb8t77AfV1mBv3JrPcZwrleMScgECmfPTCds9B8W543BFpdO+bYlc24msJt8w+rzVvDl6F
GL6mUHItDvdzZz2kZv0ch+MF72BKNaH/0ZIHcacaeuZwhva3HYT/7PJCwWGNEbwo+bshvtItfAri
Dd1wYK1AoKk7N7F8LDvsHxDWoZgkl7mkIVbWt27pYh3he0Kf6UIG5GY2CUGnKKm+z2BkCTY52ZA8
D4X48jHAEY93X71RJQCpLOzG3RWcvlNu1O9dgN/EYKKovInlYt1AGyMrufYqSHd1hfkuyc4UTpFa
raozEyH6YJScO53zyTS/affeGjGYfj8XV7MnXrqZE7So+SCoxqRGhIrhtTEIXt9N8VVqc8+8Vu/Q
u4r1ELqPcd5iTsJL5ecwofDNSqw6TXvwqZfFJlvMmxSNg4fZ0teu6d6SPYZqztZHN8xEwdIDHmue
MknjRj9wLzauO+xwbr4Ug5Xqo5h8TJguEsm8tPcpwX6v6cVbPni/pH+WUnauCr7LGrzvcEcWKa8s
0rt0oMOahv4ocjvZ91gN9yobww2/N7luaww1Zof1rnInqrtMZZOmFPeMtwC5enOTNTU2ncbhAQcz
g9E0OAU6u3fVdIdPlybK4d0LveA60IQ269J+bHn/NXmwvGiMfe9Ad1cDabigLV/cxHuf7KVzyS8T
bjYmFlOwFYjGtEpm01cSTtGuEKBrbFIAJLDRwVpBr22IHDXMKSsdIMPcd3BVETyvBtb+Y8MiqrfL
q9pwSSWK1N5VVmmspcHSMqN9+X3MxiNoGAw0NHGTNOZwLsyPorG+ADyoDWUKjKlkzmlUi6mXAodj
QP85m9a890MT35oyYAyPLEya8ARpChLbsCxja++zM6t92r4Zvv/qDfaX8Jrf0jZNrF7lZZbhCTRF
vNbMB7vZ0e86C6l7wF8IHTr/MThEkB0eWsJ1e2spzgb/9DSKPjoELeMg5I73MTaZ+6oH1jQp9uiE
CGDOn8XYFw7lp5uBIpcI1nopUyLSqzeTLY5dwPMGc82/rmo73jgQtE4hkNg9gO1fexpPuMkIx1kR
NZb1rcPO9Ch0+V4MwNLDqn+UFkaH3K7fzCkaNjOVqFdZp8UGTf+5GZAapV1920n55c0cQ0MwU59T
jBQwTGer8R6cmredEvoczeIsmNLWBAt/xFjdeJn3GUonpgSyhi7kQTNUGDpAIMnjZM0xRDRgNnAd
ASLmESPESJC2bFMMa0P6gIWC3QH+w8TSBHitJ9kC18Ovt/UX+EzagUcak2UcWLzhk817Y4qnV0Lv
WEpJ4M2lP/5/Ccd38CdYhJL+ezPTtqVp76/ZqP/4W3/TcOQfjs9gj5+JEJPl4mn6u4Zj/hGYtk2/
ridokRHwav/LzeT/4aGpCGGi+fCnqJD5Tw3HxwUFb4gvGliWQ5jpX0lG8Z38VcORCEHL1zNdx8bB
SHTrHzWcsG0Jl2cseWxambajw0jlTm59oSNrXqnWfw3SMGDAZIcLkexJ9xDdpDw2zH8btugsybE9
XbOhpbpXzg9q6NutoDfgSKj5BZGezmg5B5thpBLUNPZjkOwi6VqruUpv6yndVdU07dkyPGbwEucF
00b9koyWgnl407P/3YMI6+sa6kqxa7XeNdo/FFNz7xQD9BQQh509vgRDs82ndKvjae8k8RM3+4SV
DQjfNrz1K+mRnwjFyplsyhrSetjg1XOBvkGV4yEI1mL072IIcDrpDzBPKWGbpiMn1oFrJ4b2xWBP
8dgunWgDJfSzEWy847yab4qOYamuaBg0LoZRb2oTijqc+qPyaAmVuMM9jkbJy16ZVbWfZHcv2uHg
L7vcyEMCw1kssaisaLIK13S8vdFPV54MzsosAuLicBVr1HA/jP1Nib7TOQV+sGyEV1Xdzi0b0UJj
9I3TWB2y0gdFUnbDjv6aFlHMoiwHWgAB/e7UZ/Wno/Sj2TsP6Njm0khJ80i1x4UE0l3dNK4NWAlS
YDMsFAHLeAnm3LqKpBnvvZqrj2EnxD0ACpBgWPQsLlpStyMTX/dkDjT5tL65QVo2wD565fMQKOfQ
Ky5WNc4P7bbX/ODXukmuJixJK8Dexaax6nsRVU9Amjez5CGce3Mliugu6vyTXrYmZd5T3jKhp7eT
+ZxG/m/es2mTEpQR3T1cYfFy22ZzY9Y1K7+mfod78kLr+lfoi2PK3jxvu2OgsHM5dnHFbeiLXvRN
iKc9bLCETfnrrPk+6+DsqfbDgj+1jl2LOwQ9K3mBOdvmktsXrjogJDxR7XOtreSJ5LMB/yM50Hro
QQvlcaDsMtj32iUeZv7yyP3KsrokFvNgObCMzjwUMR90Z85Knvi8XbF1DtXGgSxUusYNlN1y3ScQ
7JVEcsMpWMgen0f9ElJfiJjl/Bht/9jZ9CKavHO55DhrReA+aLvbAm3eiseXePAe0TeA5PmgxWRM
ciyxv8VsF+vWkNjpq/3ICwrb3nzHVEONS8x+Lw7ZC9l5+VLO06HxPICRVQfYRx3Duj94Kj56o32T
OsT9VdjdOFn6XJY2z0Ho78eakFATtNDvhsNC0A4zwADUz03URm8zHIOYvnvkI32w8Ng1dRw9JmwW
N1XV3zo9PLjZvJWq32Mt+Gjz7DTq5GWOqvPs23RVW97NmCJhubZ3B9WgXekpvDacEHSvbRyJOmDl
iZe6zeSGL/0ahMlNDCUSDYZRQE4KRJHvngI7P+bGDGbVMenFUWsjst9ACdS3s5+/J1JgKBSXQCff
ngV7BzfSV9PrJ6IDKEQmRwsxsUPbqV0A03vonGffsp/g/V/4cXxy7m/HTN8UiAzrxqnQmQMKSHMM
lrFu+3tkmQX/Xw4AVqINHFUc1JP6mkWxHUdAvmZZcGUBWAT411/wfBAaNX3U83VbOIDGW0gWDLRe
kNwOQj3Xws+YSud7oU3wMY1Tc7uyrg1gx6VTgBgBb267OJVm86t0rWcx6Ys28iNL10ukxy38ZPIj
w7RPZjOhHZbt5uhNm7IpHjsxLgNvauNGgkU4Um49e/GVC9OLHluM5GbLQsqpkp3j4yrVunvtS/OX
rR0kP/SrlVsV/N90GiooHOvIjl8BSN/yUN6KYX7ziEx5hj0fRt8/Ec0EgOU4Jw/ny2QZx5qa2jLu
d7Dk3pvSPTDiThtMnXharE/RzhL9w9sx/e58O7qaSU+6QwLQeFzidjGfqCnYUfdCA5CCkW+mLRJ5
TESzLoyHdmxZBkj7c6yGzzIoul2Vsgj0uu52MOvzGBWfXNlOmcs/P0i+4eCEIa3DuRXv4gA3SjC0
OLBYO6oou8+b8h53LuTHyX6hxeQ11zmQKGVzVnrXuXBI39rsekUCcM8cTyzYNsHI9tfnXoN/ACKv
mbhnDlCOZ48nIHZLzhBTt7gbohr7QXYWZFjXhkvmNI29XeXUfDO1vYkccz9jWizMCmph0V/6fDpg
az+Z2CGckBt8S0Ol51rXY5fD6mAHgpfubJvixeA1GzrkSZkQUWGqnWNXT7UJjKlynW03Rlcd9Bto
0ARq62ZnU5ellQNbMzzpkjRpWOvimLXtUWfutnGWxD01JStDWTUlvSTfQBuvCKKfUmtZ43feLRzj
rT+rS+NPUGFRoIakv4pMitRMaqoL9RKn5WNQ2aeQ8lQCf3de578rp8LpmZVHMdj3VTNfBYagWaR9
biP1HSxfBYPs2W7lTaetR9uT0LKjjKtED5YB8u225R4CWW9iH0M6EiYTKS00rC8KIGqcqZiRUV9Y
A5V7fjI3YVZyplCNZ7Ozr/LoPjL+nb3zWI6cObv0rcwN4AtkJhJmW96RVfRmg2A32fDe4+rngcxo
pIhRxOz/jRRSO7IIZL7mnOeQuBQ3XYH1lR7QKKfwWls98fLTOEGYRAas22fPCG4J+MLUazxIaCOj
vmBcB5V3mmOagn7QDzB9Dm1RHsaGrs/TwyUY7I9mrl8ZUG0blga5bPPHJbqcvcQ2L99FmNyK/C1d
stcCXvjRy8+5E67p/NRGwZyOourlf9auWkrhUkn/v2v214IV3X9YEP7xh/5esjt/CeIeWa7ynw4U
PYu/7u8WBP2X8qi5SYN0FpOC9OAn/BNm4P6l2cVqj3LaVMtu9l8lu/OXy7LVMRFwEihp6/+vQEj+
JlqGskiJ3sgXcoPD3pXugC2utIgw92gU/r1m9wwgydNcojpD/0MaCCL0kQCi3DPvEqt6jDuDcW1q
/QAIA0/cIrmuBdp1MXhIl5Bos/HxxbbGDbCaydJbTEdfppjvqqI+o/4MkeJY13DMvmMcDSQHRBAT
qvPc4BLK3fl5SoyBc7V8BC+yNqtovNZt9TCOTIjaEQPwKAh1yVzHYuYcYm2Iz5gk5kuPILWqxU0W
0WVY1OVl+9aZg4PwsXtAfQ1bttiToXxrXSYnMkTDbu5iH/GEsP1tNmBg6tyTCKwXLDq/h5ioisGz
cMCHrNUUwCbdg4i38ZWshUk0reWTjRloWR79AJdeyrE0z/Bz4sgPTxYMqLIhQKVpffKHKvlaz+Yp
nqi75mWsJTw84NoiLtAfH8eo08+hn1wcL7sRU0T6m0sV0aVLx2E5uNbQ9qF/hgdk9vNpUOp+YlR0
04Fzwzz/2rfuTz2ad9i5wk0lyxfPWQDstY0et9CbanY3nDFY/oCa5sFbQni4UQU41WTzGfIMrOXE
6tMuIc7osls3tnnrhxFlCSqWlQrgCdfSeukMF4QCpbmPBHExfR0mr7/UgY39RDL/g30+YDvQ95gw
kHx0dbuc8kuKWgCBgOVs6i7MnphvCsPBQdTmKTWbt6ysn8ohOFPyokub64eqpyGEittvrco5URXz
E+wN8gwrcGs2SJnOrXcjbxz9D8HtVtGgFsfMeoqQ99vmGKzLJutuAJ0hl6Uj+5JwGzXsj4j92BIG
/Vj7zUXW0y7O2EJ6vbfJcN2B7itZ1maFjdPc/xNJ78EVJcvqyGGJaoe0acbIldwfYzs5TSx9Ygo1
RvswObq0B5TWXz2eKhJ4pudZusG6I7M+ZZvTmo485X3zZBjtHwaSr+CbXzuEzqK38Z7wa07Ojd1/
ElbXc623m550Itv4yMf+dTG0KW1AAx+/ixie8LISC+2vODcf6SMvMp12To/9mtdpXMs2eCwJ/8LI
fxx9J9qGXLj7aW4J+0hDsN6B9TkW2aVf0GJuXaLg77jpZ1LBjtKY6Y3aAI8HowQUguNhZKyHAnQz
UAEgNJ6Wl5E2ewlhShr/zzCo8whSzYfC3sb8pKuZQLQZYJmssBpK1GKq8dbhSAuVxItn1EiemGEd
OwbwU0z5x3r5Dk2sRYZcfj8p87lpWIw4EiWcExFqkuZEnRDG4pihdbJDKNZW23bQ9hFKQMGMDo6N
etwriBj05rWTLcAm8+Q4+GLHge1fXi80WLIAmVitKLKBMxmcRwELoFVfGUffgPvogUbEKji+yoWI
DwDlCVazQhKbzfcooo4m2KEmdWnIZ/w9Tebil3DccV16Xndsi/4ltusnypdtz3OwpmLqV51mhOzp
E/KMNbvkh6xqkD8EX+Wc6FVvpCGThwZRoTdcVO6dOizM5bScll7FUK4FldqPl6EUJtrXRacNXI1+
5IXkFcoRhXZ3ikDTEtZz38bTgUCXhf3kPsXavpPolmvcmn6Q3uNPphZrkKIWNtQNOBxvfRscirm7
J9wbzboyNl0T3Ab+7GDVBwH0qY4TpgaEoG+rsnt3IkwcZWl/kmIBhN0DuGChliuS8pA4xXtn27+r
oeHMM0m+1XkY7vXfBILLGN5p7eHg4I4O3Yy2AMdqaKtdT2AHqwD2d1nvUVaR/dKSQ0Oei8RBjPNx
VeYDo3U0qCJQz4FBxpPIgPrDFI8xM4zJsNVl9ihGQtbwaj77nnFUXfI6KOspGmwAO8S+uHPh3wC7
rtN5HjhMnCti40e/KZckKT7oRGCTyek0gcen95kj6PFsXMq623t9CO0QR8oQfZRKXBgkcDaK8KoR
KgBfbi4IGXn/UMPP+bEFTuaEgsf5u0rKp56yvZHiY8mkxQyOWrjUKQ8j+9WDOw582iO0BAvuJlaM
ApL7GF5sO/nMvf5POiDoK+3XvOnfvHC8KYWauWgPFYZf3IfvVpY95RPjAGviDM5Mk4Sd+dcYzo/K
rln5z2DLJnUwzY6wlVdZ81lErUagOE6Xjk+PHeEWxdQZw9WVldElqtt3yXZgYxQTrxiIzMwyp1M8
oHL0yUKOe3wxA8DOYOZibm3xWSqiaRDXQxXx7g0P9ImofrNlw5EUH+Zm3veVf55ZvgaE38XDcGgr
xhpGdx+yQ62F+duyPXQjNW9gSLwJKXLgqjbajb6HWX7h4tzCDffQa5IlS1tM7kx7CnswAKMKn4Xv
ssVnLeN1SKmxn6mUhMw8zR6sDnwZZC62E7s6LZkflqe+jYAHokwOGw93j7MDjoD2vscwl1oZ4fXT
ZQxiMtdtxIxIHJQBlwi8AtEQj40L79nGyMQWm0CuMWney8L76FOXhK4JPldn/Krt8jviNVzRff/C
1XGOMhe3S/9hMJJie1kcS0+decwosPPS2PYqPCXAyPOIoLrKa15sh7/fZ3608Dhb4tHWGsZTTxqG
Sd7PgDhd40EMDPKYK6ZTjDsolRwJoVFzSiUps7sg9fehMXLOwSMcHDZGJQOlKbCvnNBQYstD6bAB
hMAGfmO6b5vxt+YZVHNrEhPJ2hurK2zKibWiZSMg4GsgboqAeTHRcjXNOokV1E1Dc8O5bxN5ILjq
Xwa7b1f1kL7wBNJFKJdIEMh4+8ApIUv1UwT0wXgCNk8iXNv9qkjEOiLjXzsTv6k0yqdSThD5UE8H
WfM7GpbXOEn1wZXVoS8jZCvZfTyH5i6qSZggaGpxkTX6TozJb+XSNdehhYXL7D/oMkn+Lg6mBXOr
JysMx7q/ssbxx2wwh6GwwrY6Tas64QzgG0vXJQT5lbRRnrWt6++Zo3yBH/gSi0OgH1kslw1f/zQE
vEX5I65AomIYuDBvjrYazvs161CHjeorC0EEo4CPF+hdUWQHGfdH2Gj3hVIMd6UGtIBkji8mOWtt
yO3YF99FnnyT9vOiiuTOiJlPtFik0Po35Sl2YHKWRi/XttPkh9HxGZiF4VZn+U/p85h1ujxQahk7
q0fK5CaC8A2CVFc15flKIW8iDN2FhhPSpw+WuXZqWZEAU98PNQM9wO7PLKMHbGjksnjsAU0ifwDc
xtRKBeIDr7zVaf7kMX0HWhAextD5wxVMuEXVeGCgcaUJrg90d1a8CbEFBUZ7N6SkKFE0EpJ46yxs
Mo3pfvaZ9SFKaFaYYZIzaJOMIPE0WbxlSwBQQgoYEMlpIrR3JHQh6m8w+k9T13ZryymuY9e0axhl
w8pFAlFQF7rcumhvmGU32izuLAsHoNsnaI7t9pWkRW/VhWxAsaUQEgTeqstapJYChDXeOZINXRsI
gYYzOi5REza25Km++TkO3ip3kFyYyEiMyXKP0gPEpSpF0oQl2rs6dEGpNUm1dUrzMatGUjJENN8b
YfppVwjdsIMSH+8gJyfgZUBaAgq+tfrw1DKLPUwqDHf+3IfQrYeBu0szUvIk5pwBGRBLHxDjmc2z
X7Rfns+JOJpwIQLzB/FozbY7IrMHeM7JJuZtZcjklgroAH6p7pUVfg4u3Bi/1x1W6ZwqqOG1kPZB
lfrLhICPQfk1EHRp3UiEqE8AgoJVHA8un4TYB9o7p6N8sVjhLzZ5wh7N7TiXBmhE6kImrGS6YLCZ
h3Rt1cXBl8W10fO5mqzdOPfbOnO5qeE/T1xYnjt+z14GIMp8CKvYBCbMDDPv9oMJ6TXiXpjlpnXS
i0jw0HrMnFPmtTphO5BZA2+68xUuoWMizc9OY3U8H+ysk3DnJuNnDyB0C92K+R9Q503h1PYaiVXP
d43TYBzZwfTcxbh7Vx5AbARoGz+f7D2mrPdewZ+JiQA6+aK/pgFjs9ZSJ9/WIz+6Yt+YubdFePG7
ZTFsxPZLbuSAg5LqrlBMSQHI7QJHhQQEusbKEfxl2iufi8B6bSzkN23FWLbGdGjEEV8KHxczuxuq
gNdo9u/hWu0MktoS3b8nJYSsqp9pDSYC5mIn+8VA+mvqph2SxN9RpiKGni7j1fSX1TV4eGfzFwIU
vrgWYyffRDhfHN3fS7oYOm33yxkQ1sTYPucGe1eiQa/SrRkaeInjndGiLfMunlC/MKaNO1fD0ctt
RAXtEj8wPCRI5OIwfNVoXQFx5BA5dbQh1PNFotxAm8PqvpibPbPHcT269rOCPneqCnLDIV6tfWJM
iEKMyf1y2nOaTkTRUvj1Mm+ItuzBTWU0is0ZWcwvTU4UHd9rTpmUlc1dGuNTyuejauhq6ffvTImp
15lQii6JYnMJ4Cy1y7uEJAqALZS9nk0DiW3DHRNemO6MpugtpKQgNZdueLAeALF8OAYxqZ4Ikngl
jCpdzxyqhxINMX0vjsUmF8cADeHWiuWNbccBHOu+KDReDdbWeL8Mwjo0va5VW591zpYLI8dGkmdX
LMbuiLn4WubufTi2HzOC463biIs1lt80ubfWmH6EnF5qRrr4FHHG+H1Eciifhltlf5CCFxtM/nc9
M+o1St5zWo0vZmsQolPKge6oR6HULxkZEkJMxaM3hXPA5FbSpCQdKsBCsRqMQfRRv4hXBkdr1edv
QwUNRauoJaCW0lk343NU1O+SZU7o45ieZb6XlUtEXR1k8BozD1A2eTp4pUNiOPCWVAYj9VnkJ1GK
XWPyWmG/efaSvl61VPoLliGc+KDIlkSuTSE0IxnxZYK6XIw3UMaERzp3XHGEqCVO946PCvR5I/O7
1ndfOPUnWO/12Uy0d48UhqcDicbNycnwK8pd4EeHyDZoWkODi1rGcg375spA9ObhxFsFPF0LFPee
UKx5VcDDWXGzAXWa8mkXTGRx1TWxpaUZnVJPDQS0Jj+VjScRcVwNWiA+zx09TpCM+G/cI73kgMI1
I3zDa299YN+VbsbmMdB7IizbdekMV4LbQZ5VrziawbaMPAcFDHRcgrk4YRy7tOM4r/9nRMoYEgTq
fxuRHr669se4kC3/8+/2lH/8yX/aUyyP0gp3isRUb/9NpfD3Oan6i2aAcCZUD/wGRywT1H/OSfVf
lsQsgu4BwpbtOgw3/wlqgQeLEkG4Wv/9F/6Jv739ffgJOReQLuDcf/zv/wVY54Z9r124Kwgi/n1K
yhRE2UyD+dexu3A8LcqH3//itNhtMZKfDjdd5A2QkonLFpKj2FZht4sa/dB3AjRmvYGWFa1DySrd
NejeCIa8JnP3HRXhpwBCRQJna24NtPNrgCP+iqMVXjLW9sL+ZuN+ALzPg+v1r52uz04ZneKGxWwr
ozXt+rM9KlLLW3YufiZQihvFlqRIUFVM34xIAsd3nfICEOOtHYBCZbgVprHgmhyK+9KM7zv4igz8
cIO6nboZIq9Y6/o4UbFVRpjeZm7xMlDY9OB6RfPNksVJuyjd6v4libyTGqaTKdU5DDwa3OY6F80P
+74nD5kBA2MHIbFC7zzQRXHjT4EDwDILLqXPJq83of21obWDP/Bg0Qm2A1Jqvzw1av4qusUP5jDJ
+Js0ySCRphmTj8hpX+GM0RLOJFg2afMEYB5Qajud86p5DvS8cDZDYuzs9M/SDjeTqdY64hhTKYFi
mT7HiE2QpRX43pr8Kx/zSwiKklBEso293t6yx8dOPwV7wzW9s5X5u6jPqmPUiXId1gVhugV1c+LO
30VnGif4ki+Vw9ANM5NcTRWjNFCBDgpUy9tiPr2Qv4i9t2LoG9Fhgq0CI4487OCl4QtIIToAqkel
xM1kBbQaNdF82WKDa5ZRX778ZkhlcTzfm0m6w0bdrBscmuSCEb+RAzzdxCV7SFtGwMSxqW56L3wy
zUAvKz/gk358sjjxfO0vESM5U1NCZGh8y2/C7l/ZEi0e5SdFtYiCvfl2iuzZTIKT23j7JrAWZuDP
OFoUgPahdL1gncLFWk9zsCBQb2UXEREYRh9dI26joA1RNmFHvikfS0ayq7SzdkmZUBwN9W4e9YWY
Spt/RyXbZMlVJhLpzk7xbrdK3lX59Itr4nemASYGHtQho8Y43hDy3pnjizFhnxIVswh3YPLuqenQ
OsGBpOxv6U7tARDY0+I810N9dFl6U8Q/tDaq/xg+gAyrs1UiN8HQM2WyZ6Q+/4qZDZChE1FH8IE3
LrLoLrJ3qIRyYCkLrlfrO2soX/GrsONYdI3gbT6Ek8HQmMCwUWtvJhNzJU5jAsF7ahnQLXhIbDns
Wptr3O+oTYWwPuxKPxR+miGUCB+TilIo8IpNn9U/vp/625g7DEQaP9eQjm7rD8OLmmjRvVlhk3JR
thsxiVa9VRq7muDIZmL2KsTBhSZPUC2kjinsH1hGdNtSutvQNI912P0CAg4gig46JYgJWegqFXW1
WmCumxrKmkrqt0FQXlW6e3PQYyftMvo3T4oMScQtOzFQFZXpDFzEuY+CjmJIyH0sTKQd5LBaMxrl
CnHTquRLpGLq2gNMT3w7NK4bN1J61QzeE7rH9lTiSxmccNppJ7K3cJjvA7bvnT89aYfOJc9uII/v
aMnZGvtkwXaPJFhe+yF4x3d8jl1xioaaBcPcnxHS7znttplhHFtz2gHWJWMiy/djRzVn2T+lnvZu
kr4LOSBTIaYXfBUCa/sujOZfQZOyNSUdhjrH7p2HupmeAenAc5wnqE+MzWLBU1SXv0Vnf6JnOhoj
fWc6nWSR/AyWPlalvaliqL+R7zzoANmlMVs3J6oP5dx9uaF4TuTEbKpPyJNzTX724ERK3ZAgh7cA
w5y/SQ0lWC21zQrI17Fi8GoRckU+QMPMsvKPlqqibRGNQEEgXq6cIH2N4+TJsBgqjzNwLBNRRdQX
74UcjoPT7Cf+oO6C0+yn6TrxioYq0HzoUhCqwZKIhJAbRjkh4NlPVjl7EOUHu6/OMQTwqb4yDbEY
lyFJkvrSOMNxRF2fxUR0cllIWD4UmBY3lFaEdKXEn3BFxZsYTGfwgPMA1fd7wEywpD8jHfuoQszO
GLX3pEFEGzp5PgxAW8hez44jd7nlHVlcnC2aYExHTFBaRpSe+DBxLI4Y1E91EXykC0+v74h/mghO
5UelN3bF4jrqnA8+sH0npq9mxBBpj+2xspufDK94yPdJxsyDJxLy5F3oE8H8R/sFPL3xqfHCrVLW
LxqbY1SjI+uDL8uXD5oR8sSQrgUA4Bv9LZr7x2boEAFxsAqSMpQk1Y1olK1RF0dC1N6jNPg1J0u4
cTlcVWxdXAFtCcMib464RKMNUZGPwO04InH2ZDmJgB6JtH0iPnF9klttm/exPT8HDeNmfwSshgb6
GIGrkuzTGObf18wRWxuCuhILk7R+LnFlFKn9knAw2UlwABiAJNupt0IxmZn7+Qu34rsEVnqOx/jH
k9HBTklxrShs7eFqTQFCM4FPypr/tKZmIqN5WrpP/q9NqNJz6BEAIWrQCNlloCiBWpBxxmAjR8aO
9ns42GP1hNvsSyq8+k09XOdyvBR+ciz77kN1BXBZeFCB5zw0ZNPiE8YUszTvreTnFxnwXJjZcC9J
D66NG/1xTNqTwIWXlLuS9g5m6ZTWL7oZTgYbBg9zAM1XiK5Sm98DXXySK7ZVHGrbyim5YvMajIr4
beCdn3q4BKnx4gmGKgwVwSgRL4c7HXoB6CCxS3kdiajRct/kPq4ZjKZ1QpRpMCgXDq9gqjTZz0ZR
wwxuadgN/dYk84Njlecl0yTNxH0S03DkDb7FwYfwSmIvrtuNX5Nt2/hENGPFXHu0RKNmYcFUCtdj
2t0pJT/n5UuF/EmkGhAqMuh2MXCxlT+zEe1954PN/9kCFxU0RFXUCU28OzyBMym3odEmm1L5u7w3
ULUb5wGVmugJAuEw1A2q7VmXb7181jh8iKDe2EaxtipsOb4HrU8yFW2aA5/0W0GpoWAW+1WJlzUo
mh32QQiflfsCxQ+Xlq+YpaXen0lEGW+XScZMoLblWD46o3+YS2/v8IPjYt71DQeXHiR0ovDB7+hn
ZfDLF0C6wPXDQVcQN4eJBzmKEEMSFu0dlTfa+0Tmj7JMntMS8a92oESI4aW23X0noTNh+EyYZYPi
HHATWjWftR/9jkX+aWbs/kNkZsQOmfdzYB17sg63sVDVrgoXkt1cko1q/moxXBCE0/YpntDua7Ta
SzIgQ/OfuhDGgj1eq645JOjV63L800jWIngZsKtNch0GQHpEf2TF+BQgHu0FNrTZDmAWWyNmYXAs
QS6/jTo9VLO8AmP/KYi+4kj4zRKf7SPOmI6XX6AKnNtwXC/zshDnHWzwEdoyPGiC0b8sMHUUlPtU
uBvQuQe3REoZO8ULyZzrqaFlze3oKgluWqH0OAdiPrsdzI4RE3RGEPWGI5HmND36MYulgtGZtpoD
2RJ01Ey40/S3bxevxF7cYhe52tTN36EO+ZIn6uy4xICeW5uxpoyJ1F2dFqQoDcHRtNsHk1Ey84e9
KWiu+8CCHZNehdO/1455dU15oPC5xlhkQ8BXdonCNGoiZlzWsuinrlfiuagH3F5N8KcSxa9qJh4p
Ri+3alt+vGApWoZkIeJY/9MoTHtVYOnBVIHyN3106e9RFN8Mx9twfto75bOiSwfxMYfWLfQCpJwF
ZmLTNG/EL68QULInny55VpyNuLh2ile+FP3FV0hOdSc+osR5zw1/m5RIZF0DerszHVl3F8gdimsq
ynNQTewyC8Da+B7SIH2YZLRXSSnBbSBWbpP5jScEip5nMbK2UIAJTqdaXUwGnv0kT3M5b0sT8nvM
f1vhb2nkV7PmBsUuvhbCjrZ2xMhP+ERCR6ogLhT6XOgwDKskaI56/qjjYTP0Uu+yuL7GoyJC0I6Z
vQRMIAqc3faYMnnH6NR1RAogeR996PXKOBMfTKyYuRlV+ll2xbcp+mBv4VdZowDdpF61L/z21UfF
2tXJNVNy36ICFqrYccmeicVgfJs8ZhhQ1oGEUt1SzliW9TizamlwwEGP3wyFfSp7Yq5V+1qO9SOD
HGtrRhoQUha8OezrqIywXLu7TKDfL9Bit46/aZvmZnfxPSxCUODJ2eElx1h11w7VKYmLk7KTW1Zm
d1RpG9yWmzpjGmSLfYUufNIDXND6i2iqfGsZ0xF9knnwTdCGTak+dO589zY4Sz/3P12NvJ5ZzW+U
K09FFbwNEK9XtuNaVxHy7Qj6UjuygcJk4tEqOZj8pgJPIpCIeNn8JK3k2gfNkwWFYNU1+l7XHj4F
t/X50Rf9Joi7s4Xuc7mrfBJdM161yay5dvJrWzfHcPbsm61Ye4G2GJZCrr2XVf1aB1229cruWgz2
DZnxY9hG+R7OMQCG4SSQ0ejCpK2LQLSkCS+cbiyASZPpr4RpkEMg0gfXR7PfCiKyZ5HuR6PBjlii
SnT65oZNHKRblJ5St/owKuNG6JpBEVjifyJ14twZInpMbX0gbJq6M4VRP3NmpH3xKOCnsem2mKXb
/qeHGhG1RSjXHGbE8lYIJLpuvoxW8ISudZ8YKRH2BLtaWiPNiYCesrXnfuLzmo2GqDAneihmeWcI
b0NooUGGdX1K9XCuJTVKTNh5ZHPfz/U5WEoAGHFohAVjPUdtzZn7uMswBmai/CUd5zBYxWfdTyeg
VxvSAV5ZjF/5Oba7aSQFR0GXJ851u/CbwSYwVq7ohICZmVWvKZCaLzt1nivX/gmS/tgz6c3oGbKI
NxFDFi1kzZ3NFGJYJWP9x1TIVYX/OVi0awhpbmMsYCi1xh/TH36FPtLTUdaExM0nY6FSNdYr+FlY
dW3643j+uTJZQvKmYgZXcD0TqJQzxeKYRTtjOZhRYukrxgsw0V3HveAMsLWSHQaro8+SrZLReawL
mlg0SCWdmwfXtIuqc+2y7kmn6KNR5P/KiPSlkZXXSoTimCAaJO6K03sUryIrTizEnsDsW6v/mUky
vQdW899mkk9fhO3+xzjyH3/o/8g2XY0mkLmNSxCVZTLi/Kds05YCl5UrMWC56m+jwH+NI7FQMW7E
TCVM5o7/l2xT/wVMeoHoaAe55YKU/o8B5H8bSDrLd/Pvqk2g1fwboHdwbUlL/odq00G7DpykoEWO
CN6pey+4Kyx8/dDKxEYW8cSJownonoi+CzpEG27xo1AyrbEkV5s8WCAe0TSTCSHF2q+hcJnU9ztt
+PJQdO58iRHmbJXFZspwp1sdsnC28ngG1BVtvS5/KFryppOp/O5EJHY4WJ6EHz2ULpQWS+AxBcDT
UL1UG60LtR7w2d51Vh2fJhsWSd/LN6dF6TAUsOpnGweKH9nESCB03DpVMyHlMayNQKkAQhAgmLPY
Cuwc8G9k9wfQkRYOoQZqao7GLXI+PEGAcjkSMzyYoCKIXje3HKi8mrqINonnnttSYswnc2WDY/0K
jupukKU8tJH6Ad3/7iBl2nnEPuyMNtJos/yO+hB9YtkTYmzi9A3sipUy3yCVjLl0M2Bxlw18IhnV
CJ8KTjXhL0eO5yCuDDbaktkV1OxVayrSkIyfOhkfIw7zFPnLYDDakX2Lw6Czvz2dnvJRDQdWTAQ1
xKCyCsgku6SdPoLAdFbKN2x2zvMLulGg8tnzbKH5jMDaIQth1Vn7t0Hldwnx9BxG0SeyYZwY+fQD
b4MQjxxDKBHZr8LsAB2OzecwTY9uiG2Tto2AlpYxo/KqX/U4j7vRwF/GKG3v1uou0egtHZQaWHIW
unI0dVvPqc5ERt6NtPyzPd1SJBRbVbkceLEHxM3xvppoek0n1Ls6te7cERt12PzMU38tZJqTd0ok
t99VyRoMWHYYmLQcMsk+Nkv7HJD3RCPoQqiFf+dANs4+QVFezUYnD3JkL5ZH7Mosw7fYbtmCLped
WsW5uYJn9+yS8EFgESa+aSmmFlZFMiDQEEbSPk1VipikcUEHudo8hza+DdWN8WmohEEKbv+hht7c
hGH97Lvti8p1fjQNm08IWcZWyKzd+6Sry2o6txWfia/L93SOjJ3NGAj8SHtXEtgCNUgADxjnZjtN
hIO6bOdWHkjKHqjJxmtzE7g6SjskjrSSkxORnsl3K4LSXInIupuYxiA/CtZ+3G39IHLWQxC0W5P5
T4BNY6lUGd9UaGx7ZxkDp8AAOstfD4X1PupyRH45l8eSr8ZWrJ1nUZ8CjqSVkuR016mv9k3sXIy6
/92jSQeXGrYrS3VXnduIgBB/ZnZ3ZOIGQ7vHoi5ibPJRP2tAHGxSAYoMYKIIxOiJuS3D4b2JqExL
4F4by0WB66EG982a7TMm6/WEoFYsBZ25SO287m/UkQcPGl/VFK9eAUCL0PeXBE7LaIy3pqdF8XFO
nyqdMjOMjolrQScP42mdZcLYsj56NlEUr2bdPooQtQjgqasTthsFjHIb8SMFXahe58G3toXb8TBk
9luSmfO1keVXrribW9uFLhoglGRMQFhTh/pwMq9eEDzXKgegGS/7ii5jAzDU327mf9lJ8dIui1mZ
Fr8kLCRqKxDyTLLgrjAIWqvZ3DB8oOaYTHDdTogxXPPoTfUphASDF93sdsQ6wxYGrQOy1LmXhumt
6kjcBNlZ9tIXSiCFzLytG5X98Kx9724alr4clm3scKR6oJIH2RZHCvoPQCniqWrhkZuMk+m8youK
4SYlY3exm47YoKwbfqMNh0OcjfwtnUEbl0JAFbrZISY0ODzZ+8xGeY0zjFWz7M4SrOGA3WkrzWHi
bmipSF0k/naj3vEWs6121a1CTrQa1PA95O1TGDNwbQrvy645yZ2GXCtjYKnjsUp3S8C3OZpPlN8s
WRa4at0ytIU5nX+44xIzOjMijSOeDIj0i3Zd/umLGcES+xsSDOq3skje+gEUsCUDtSJF6Z5B+yaJ
8t+WD0UAxqqj8m0dtxioiKUfItbus+Jk0WKqd3qZL3vM6oKo+Q1UEYqY6BHMBkQmi37lTx2aNkLl
j3a3DL2GbO/lw4km0Fg1dSvxGOfebqQ7AZrsJIdSzh/AFdlF58lxgKTa++KYZnW2MdpFdR+iuMkl
PtQcN9L0qK3wkorkIlKTkbHxFqcBp+NUIJgR5yJzD+HMcTe1JoLvbr7NnolfMfie1PTtqo7QY1KF
VlNC/JyO9yzALoTgoMd2LhW8UK2nZxnQBRP2csEYTv+QhH+iiOy0UHN2IPDm1zp3D64ZA26L5qKK
7wlae/UE17WK7/2ExUgU6gviFibXJWIgmWRXCMoXAok3EDNO8JIW38J8zqCl6NpBHOIn/rkfTS5H
Wh0S5uudzOuWOTCsR+lPsFCL/l55LaBXH1G/F40XMNOYkSfrQaje2gZlz87TAUe3VXFrPNkjfjVS
jtJt7mcXRUgkYgDwL0ZXzfduB7SuitEOJyUhg0IwRxBef5pANiByJ2FSKrWv7f48G+ychLGwWGwk
wZzOb6UzPows4dYTZ8gB4Z3eZ0n0v8k7k+XWkXU7v4rDc5SR6BFh34HYi6RE9c0EoW6jbzKRaJ/L
b+AX84eqW46qc69P+EZ44vDgDHRqSyIpEsh//Wt96yl2hx8qbexz6lYlGOGZwDblwKgy2HaVkz23
TS03hCgbLNuJ2qi+ZiNa8lJXcOV8k3u71q6/mk3SE5Yjb/oWR77kqmhBPqp6+ZCMMz5O98XHGJcF
Glc2OwRcdtkHqzzEFlE9d1n8oGzlYUZrn+gtek+9+FdQYlPLvDsn52MqQ7QoHxg8mz3eN76TffRh
ceNr/6yUI64qEep10fb+vnLsN8tqu7VdAAyLLB4pH1W+RaO4lyW2sUF5tIY14tzXxa4wylvbou2x
N8XRKGz3VvF3B/CxUIUXDn/sL2qp1184HdNbn+OtTWDOwSDRX20UfjlWsE0Q0OdwuA39not4v8R4
4UOkzHeJM7NgIJPNTXtn9sq5shtkSeipR89DO3QtAoxe9Gi3GS8ylvVw6UOGxXLTeQ33GNXoIyHf
/Cobu18OLeupUtWq8eIzfEi80Rm2e7MldN9TLnGvY/soMW5dZN8/15NEg7CnfGcHbLULjn8j9C00
5OoouwDSqpsdMxPQrutxzcaO2HI6S3qxjweGrTkzKNzGbzNVP2kIMKNy45u283YRhw48+riKdA4b
jr2RJ71viriJgaeNiK6IwAybUtTPDjDua2bP/spT3scAgYTDQPSS6yjDxw6HgCZVfEiy/QqL/Fwb
w8OULVRCr3m3l7uS8B0y2Gbpbj3tYA5Oi4ALMyi7uJ78A4HYEDUYIrRwySHl/jOAvKMfjtVaRsbH
YMXZrpV5jce+A8Hlf5Ax2cQ1xP40GOONCbQFohRf6mI8dVNwM5JWISZssRokbeQN+UnNLK8Me/7y
iYqi7eAMItImWIf4j3NJVHuCKIR07x1LJU5WlHw0gyZijet88ILHMhj1riuXHttquW0Uinx+H69F
LAOu/RSCDdQDH+Kyk6t0hpKJCZBTYMlNO/Zl9jDF4Tab660ip4b3R2Aw7KrwQ5mqp+YaywWcgGc5
Wt21TTPBFRkRGiD9Ac8yq4YbmirERtM0yInkxw2HJ3+MwYo1qC9xEa7jFrP7XJP9qLXnXo88Ovi7
9SVJmZbiOLkM6FZIxQxJYHZo54ghuzELsWgHk5PzyuHCJW4pcdH/fz+D+5YZYJQxOVgyQzhO4OGo
+d/HKJE32x/juwOa9/1Xk9C/+2P+mNDD3+CM4PY2HQ+qSQAx9s8JnfCkvQzhi5/IDRGT/hKstH6z
iU8y0gs/BGFvMdb/aRgSv0Fi9DzfdxnUPSbr/8iE/m/8QssD8pjPfUYJ37RgrvzVL8Qkaru/r4TT
agZaUNwj3uMQr+Es/OV1+ve8SZbLY/6rFmChReButEOsSVRSIzP8/XfxCakKtwQTkBrGMQqLX20j
kDaF80L8dzUqsfCjxucUEt9uwAMErEJukKpZIzcN67MKgpplPXgV4ACKdve1OcGiD3aljNaYnrbW
okuXysQr0Z11Ff+CI/IKBBdzOCy9tSvibe9456nu9n6sr2H6PxEmO0t2xBUwQpBHWIctHCwrln0A
XQo6ehNB556++Fl1aVSEkduZYU9R6mRCfgUOyAk1pbSTqyUG3G0ImxSqXbIBO1+wgi3B0gpr67XT
M8ntIxdqwnzuqUiGx0Hg0WYDB8DMek3plgKgwggsi4Mu5UWiUMuZE0qnX8eeDBIFhLItb1ObHtG6
19d+MN/KecAb7N90w694/GB4Gbh5Rt9dmLBAi6AfNMTZfTbKVcpkIN9JajzW6IZ+KsuN7B3s0JRl
BJ731ufGt62Sj9IVv/wJioxPrp3+x7uiK38iDcEmEuGh6+qzD7XN50QftyQ7fN3e06NJGVx1E/vc
O8bUPM5y4prFXpKoTdYw81J2Cesqvu1D+2m0WFqMCTgwUpwJCUmyBUl20D3gSMMi7td8OPxF4znd
D024juAbVJzxrxigbuYURL/R7kIG7KSbj2GQ7Xmf0jbC9FcvoajEfU+i4hK4Mcy16Ndo99FhdIZN
61kffo/CHRV3PmWVohabRk2Y1QFjig4VFFPL4A7bqph+TfPwzJr8K04SikR4kqq7aG8hBC3rMzB+
igBnZvNXaA6ddr76CrqgplvZD4dLkJd0IAwfHPy8TTT6zQbzHQNIeRNk85ft65Mc6M4ZnZ3RjTvL
qu+nwqTu2jjhP0FvMtXJHDxIYJbxNsv6xjb0AbNTsuqbYluS35/5P9ox+9YGmwNkr6OQ+QPlH5fY
Si6tPWwDFf3YEYJBAArSYcGJFdsggxa9OVG0m8z8Pp2b8qr2WJ3n0nmACPs55qgJVKAR4LXosAzU
KfS8oxoUO/r2bg59QDRe111ZXoBGD2BiHedcJeQ0PuqmheCHWYeyWbCqMVzUrhYvEC8oR26tCEtc
c+4AGyNCObeOgPdSpeb9IPG9+S7pUNOPPoj37QjzAohB1i/a5DnS9gboSb62+OQkgurv1tjXGQKb
DsqjIFa8gniTr5y8PsPg2wYQFq6awd7hdjoxmbIQlv0upsaLZTOHEX9MwfHj3HBn/5dSHt3mdrJR
v0NzoZ2U41edDvcEZW8D27qko7jvu+ix6yiDLdvr2u0vrccCxk/knTc73Un5xmsV8/MGDjSYo1iL
KIP0JfgEi8Okzm/dTn3UY9V8ELiRm1wCGqFeNoCpYAwMgXZr3XoLTqOxKOOJ0hV57nE9qTncch5U
TKp0ndWdRxhRxU9TRvVpX9No6tPyySBaUnYtALcMFds+mrtC0Gw4FfSRU1/1ZuU4AmZTUTrFW2ki
fYwPM7HhRbXmvtP1GfZuuTTTsRUNXXICPbonxZ48IBBRUPy0BJjfORUkSd1x1Ejyg9fm1NAn2U+d
kDw04hIkRvjt5kv2i1qkFSdC++BrglpeFJN3VLnYN1P5madCM9gw6phZZO4o+YPr4GIirAPL23jK
PLGC/x5IB90q2dlrTXPBFW+x52DMgAr1z2Vdkmy25tu5ZCTPivSxYWddcx47i8HBGgXCk4DEsgby
HRzqQbf18PmOcfJuc4DdQC0YvizHGUkEw8qcPPwpnOTTFWGRhWcrf+wxgtFTjzfBjLQL+JhgePTL
sTJoI4g/TIqS8zY5FxYxT9XMdQ/0MdpRjOnI6Ja3Gn4uJ9Mz9w7np3cRfjUhpbqRzIpCkqha1L1+
JGaktfUOfRVIbZDLHcPJ1yyAFjak+Y4Yi862m52jPP9VaIB2BQPbiqA7dSkYnFZDaS22DPUOTlIg
4rBDTsenusouQky3bFyaTVaN7+Vkd1vZEzUbC3IYjTmfFqMN3A0k6QRme7suRjbbfvlWhc3StHuy
8uEzRVolP7TFOHDqIj4HoAVGPW5mPGlFq7eum++Het7WqXGoc/mVpsGhBZ44G+a5wNaLVXLdOuZJ
6+TUa+tc+80NK/UHoBOkaGPO2eHeo8rGyeV28LkQTagJLllOZJLWgCgAazWM+71oGYEJbIIBAqvm
3QP1XgfBvLGF/QK9dCfMDFaMs06XHIspaG/sd2Xj7D2VUWKRrMknbBs/OTkohgOdjkndvWZBcE8s
EDXQ2Yuw3mf9fIewcmwbxgppUvI8q+yjqrKz45U7peR6ivyrGG7N0PiEkbpdkXon2Av3ggGUfudt
P5JwAL363cTJDW6iemP6lLx7UQhnP+IGo/JsrWDX+EBdPBg3STxcVJ48WnZ0xku5cRyx1aP/reKk
xDAavtc5WqFZ4yEmZbm2mX/NCD6rF6CPg1udgJBTeb810BVJg6ubSlkvdpY+UMR+KaPoC0AnGV3r
RQJuLWF2lcCLBb88t8aTRUQBYgL93yFLvCvLZ0ww3YmdP56N3OVwlx/JU/SrLscOV8dc3uv2M8ml
tR16BZ8sQxkavHyHP1vRqhHcYsPZdE0MPUzeMi3dV5NLAV7v7+ZUvXp2+MvF8xNp4FqhtZfuCLtO
XA+deMmi5JFtFR1S81I64+SnukhY9CZgoPJxxdC8KbV+BjZyal170zeaWluC9NN0kqFN2q6gOS2y
mjPIElK/rQvxvHwtdCNhifdne67O5mzt6nLYlo19H7H59VPnDds+TQ35ziBFWMrhKSthRCPus8w4
zpQYAxp7rQkFhkVwhzYISsswnvGhYoNOrQ0xkWt8OAc8PFH6LLF3hMc8KV9Mz9v4VvhTdT4Ry2IF
m1Sy58qwTfh4jjNEwME7ZwE9y4Td0qjFoK5uSih1vKBHq+zwmKh94vZfSROc1TBQwGQ+AAx6NBLv
qR+GdwZWIna8dVSy81q0pAY0KmLqr3ESexEvtXxU9aW8I/26PcdqxG3WhCc0140S0UtoMXx6Ixp+
1lbZrholAKPAvAtn5EecuGcVIo3XDTXTwQMMzb2Ze4SvPMoyO8faeVl1aNgjeMCMVYjWxKpvhXPp
aEUe/j7bh5sRH7Ujnt20vdGzt7RNJEg+gzz7ZXZnmNQZsKLEJTDiKk6G55hDmBfU3xUOGijQFLs7
5WszBcsGxKnXJdXnWDmAT3d2D4+/C4lbcbN2ZM92x8vHqyypj+OALJmxB8nmB8POn0llfanWvDHL
iESjHoFIlIQbZB8+iy7k+B7sgyF8iyUujtm06AdPo/2woMJJM+AFjscXgZLNRzgJz5w2txw6WGXY
1w0Ih6glaJcl8XUqQaZ4qaphw3g/vs9XXEvVrp7HH2Mewy1D/t4Np3sc5tU6Sg2OoMPG85HvJ7dF
v7XaG9y/G7bn7/2cX+ZcPkpf4Y6I/O+IpwOR8S6KKQuAO5W3S9JS9ismt53TsaHLu/HYT+VtWRtf
vUJuMrzihtnR2sjSWGMAh2fY4tvLFfD9qrtWkNanaBo3GM9xtfUpOoWX+xuDn3pmCwmBBLOPadWo
xDiZRSgGlG/oc7nr8dEjx5805A/CRLz4xWLNxHrJHe/JxIUOyW1JHW1i5NeoqrmuFzuFZFoE2W3o
geslaN6Z8IXDfGdCNcvxqMYSny4n+i4IWRDKL69UfEQG/EL2EN5T0EOfRriStDHlnYOpGl0MdSYx
jW1vB/ezDhBoCm8dhwlNaUE2XIrWbznbgI2szQR/NxK161InZ9oXrH0HN8PX1S7OJt30ayNbphbo
fcBsq1Uiy3IFEeME7Htc0Srsr9yy3HlFxwk2TXdT5x3i2NqJFJwl5ucvo7c3KJFvqHuEXPIbo3N/
TVH4EHfWwwiAB8K9hV29j34px97FMaUt7fiDP+u28QvWc4DzeQGXcwOJlsG7JgJz56ZY38DV0Aty
tuhvatg8r9PZ3Lpk53FqXSSl4CtWLZeuNs9TF/DnTw/dFF5nGd7fqPw0JbAhI2+f5zz7tjKIcpi8
is7ivjgR7RE4OuPrKpI7103SvayGlxYOx2bqLHZsub4L/ESx+AQXEQv6wXDPw+4HNBN5PsANmiGw
YV/FTf2pi0ms09p7R7F4mvrmQ4wUb5E8edMCL6+TwORLcKpxGSE1mpTBq43bZS0CAJsin1lGetWb
mXFc9hbfto5bLqQ+rcp58+S71tuQUoqrZs3Ca8bR2VXg7LLPLGLZbLXgClghJwtgFRkfG+K8l6kN
Cbrgcggl6lHq7tZMrPu2qezD3Pn+hugIzOEcPmOsG+T17p3NExunQP1CxIdlrtfTHDzXYfPFNC4u
UQgKraRBuazytYp96mj88YCV+AD7Zls3CZVr/cG0eqjmLesi3nlkYNIOnoPNFNNnVEXg+CbigsQq
44ujOkxT9fTYJjZNFOTnXeCvu6z3o6tGwr23F0tYYwybfHBOKirua6sHtReoHeUo57GPOLVCthYs
GK8Ss73OjOGuT6KbonP50ymm/tgmcSId+QP+3gVwyHF75wA3gGOxCUf6UyrQCezPzKC6sPj4MHJi
GplxGzndDeihfa2IgBtlvq8a8wC653W2U7IVw36Ku5Mz9A+a9XTWUH/LaYQ5Nt7OvgeSqN6KOt6W
xvitR+KQ8xS9569Z3R6WtSoJo605d8+lEY4sj+TaGctHQ487KajggPBIeGvJocTBBefBXT4O51LP
3xFHbTZfs76Cr/4M0fO2acDZVGPKbUiBPqKj7hftHNDjpM1hlj9B1Yn7NpqqNanUicUjDZB5iMif
EJCl1CdQqDmjkLuuMb+T0V15vkbFn+q94VGXNGAlr+XKBO6waht94+fmU8aTJW0W3hrz9EGY21m1
ef+cTu0Hs85PGc7eqqma2ybX14abvTg1WX+4UHzYu+UdLZ486vdW/hCdW/BNmFYSWkxjtdNRSAFe
f1JDhlWKE0zGXmF2Siba+ALzeIE5hmylo+vJqN5r1a0gM/yySG6o0D3wtjlYC38pCXZT4xyggD/N
DZkWTxxGfC9+NW7Snpcv0NYDvdHHJE0n4D7YYaUx3euuemvFgmCJ2nt3RMK2Y/szdUAfkR4Fk5CQ
pa/zD2mkx5AVs3Tqt4WMa1fpSXbjHb116ap0AGfFeYSPDuLhkExn7YvrjGraq9aqX4PS3RsLvr6w
rm0us4gBn0smzl92fXVbv4VLlalghVU7+JnjTn8S7nl0pmiRYG6Thjd65YmVDKYXihWvkY2QH9v9
EDhbTSVm0UxPXTBuS1OrK1vUN2RucamFD62Or0tpI4u5WMrz/MNsWIJPEbkV89hboMqcHFQRHY02
LNKwASw4lYgWLCwQKyixj9FYt2nd4uLorOeWzX089hQiNxWktukrT/WxsvOtM3Jc7rz8kzTwmfqW
e4iskK+qO5b1J9g9DLFswAIWg9NAgqnrx2vRTWsjMe/DosQmpGprbXjZToiKo0xSv2dpe23W3bMx
+B9Afm8prHzViD3/XHD9B8a19Yfa6sM2C9GeHWvpMftLEjQE3mWa5YTSJpKb0Bqusame/vmvsPCJ
/RtFl9+ASA2y2wEA+/ffIQRecQIjHSklh/pZNNUFuOzzPhup6qmbNwAJJ5sQUKkx+hQWQJN6OqUt
+AqjuPGAZhAKWNe4FuyArCRvDMZyTnbM6H4vt7A9V4g9n/D8OVzAdkDTwPqOm11u//kzEf/gU/v9
1YJjyBrWsdgHOP+gTWMR8Fm98U6vBLnZVI7XSnWMcPkmNOB6gTfGmtAXL9jwWFW1mxHeziqYs6Pn
FvecoHZFA4QtUI+68LYE9f94fP/lb9HeP5x1XyDgVBon+h++/JdHQo51+V+X7/lf/+Zf/v4l3/Kv
P3L9oT/+9sUG0Iue7jowXPc/hFH0n7a+5V/+n/7H//Tz+095nJqf//afP75LjJ7QTVX6pdH6//hv
C6wxcMlHLxnn//0i5eEnrX6Mhw+CzMb6p0rbf/f7/9igWL95JiuPMMSrCJbOXEyEf3gcLbDwAetd
2JMsb/hHPIw/PY7hb6bADwm9BAAu38df/M8NSkBZoG9ZeByhXTrwK/8jG5TfLZZ//RTwa/g5vGt4
2vyPZc7fPwUznb6icxJ6PJzuI2N65NFMuKLMC8vLrQHKkBIxKLPpvhicx3n0P3sK7h57/Ir0xnA+
tC6hYWO7jR8iN7lXJlU/VnPgDfiRN+CDk51TeXs/R8e0QcVH+oy9bRXziZld+qnpT+1RUHLSoJ5+
j3GFi/aRYfkISmDlFQM7EfJNBZWsqgMVaV13eKvbFLnR6NYWuPQuPGZ1D3iN02lLxPsUyru43gfq
0+bMhrpHMfUT3jxG6Pjs9UiAJMvtQ21w0orWsTVt+xiWttlca8A02AJXqUH1nIR/FCQ7PVKVMXLR
bbI3gM3bvvOhHcDSxK9mK4Gt6tW2brqGqJFzV8XFSRkOtnL4E9E+rl+IPu478YDP8tAk5ANG8xmj
zWEaIDO03wSqOWVM+9i7C01rQyPbWXblQYildeOLii1ADaeRu2o8iN9VUPa3zV7U7O2jwmI3n1xj
D1trBPnI615L39hYkwkvLn2sYR2tB82C1wi7HVk0Uj2uwyYjwwnICbcDz9e8cehc9R2Mx6IzPpv+
4mFWtNPoqiNFB67D7Z3T4IZrZCsOJHgC0V9mC7imC00M6nrtHtBBTzF1Vx4lxEKwnCFzkEN68B2C
ktxs1v64Ciinb9Lh3UzrhZZ0nGJFYcalmAFpROQy1YeinybO8HfMDYfIF5dC8ml0QHK1t3VMeIJy
vTZbw3W+migivIrR06cAZdZOkEubKxczhpEMW1gb63FhkqUvbcCkVKP8B99BXh2SLPqWHQdIqkyo
GRlwMzEscOe+dQ1JwRqVB5X5HI9kEmzAb7l+lFNiXkWtf5BVeCPKYhuCQQbpJfj70i/5WKT5oWxZ
EFHyux2qu0Higu8wY9LBtxHhg9/rU4ctT435L9UABBkhxIxUbwftsDbqfAch60VRPBIKOC6F+6im
foNev6Mw1qFmzc2zIyV+RsPDxPIeNvQeBob1Fej0RAfPldGytBlI1dGtFEJniW5TY9ylC4yfIik/
rbbLUSEdpldl4bs1noC17Z0O3QBeaUCUDACb3qclibecU2gKuZZQDuEG6Gv7wEBA/Z3/2H/YdQMc
PL8b7OmjaR3IrFScyTR50GV754XdkyW4ZvRkfA14ZOugtCHDG0swzi1OuUN/t/KdT3aYz3mE78OI
jEcn7o6CfrllqH8raW1uxXUBlL4aX7NR3NX10ZuMI8ye6ZXYG7OLSzG2ZY+rfPTBBFGcwzhEErzp
5HtRL/c3sDLD4hT8pRuE7DbaN454rMrpu4nsbz+LyMa2+H7jZUlmbXx7RJG2ojX1gbuuECuUwB3E
tU3uH2Mt74vq3sNSHOdilbX9DqbsCgiFXfer1Ee0LKJXM4h3mSm+J9Z/Li0QWaaatYNPkZMlGlF6
arVeRX18oNDZYswiN7lJJQVNhXmJW2+nOFDw2t+QzVzHNC8bxK5zM7tVTPNGyQIq302CZ9gOzrew
CBKzreJJkzLmDrP3slOTU0ieHBoag1EXR9u81FxpqeFam739VBFy0cluoDKtqwBJVXssTCu4pnaZ
QbF6a2VyYPLELxZuLFwuZhJuA1dFlMiPe1xIWEOCl144R7cH7lcoAK0P0Wjcu5598bmIXXl4vX6/
gf5fOCP87cTw/1afsO8CTvlnB4m1+h//vfz5++nhX7/pj9OD+1tghY4Teq7tWS7dwLgs/jg9OL8R
U6f623RBS4c4uvhFf54e3N/wg7hwWYjmcksPOXL8eXpwfhPCtX2yEzY/1Qyd/8jpgWPyP56hPTdw
sHh4BDh8y1vOKX89p9cjAK1+Irijsfquejl+FIVG9dd59IWWYlJp59T7RuOHQtZMVmCIurU/ce1K
ZfpDAce8SkLwe57TrnOhd31Qkw8vHQ31uv50c/WkYpMoG95aUB8HIb2bLJg+cizOgQn/i3szy+xE
nlkxQ+DynkYE2l6zerRmHkeR1iZVG0w0ysI0ahXhQRfwXY2Mj/rILnUT2CzSPKUvHg71Xpu3U5mF
V7iwbg3Xrk5dHLHVIYakZ3kYZAuogHAkw/WCHNhQLiFxQfognRvjHOPpZtyPfynsslgEjB/iySeW
EO9BBgyDbQIJQjYW7Mn5RAVAPWe/PTt07GzqWSJC+ncWBe0bm207dClO8lGDb9LKgA5wtPEd7S8b
sWNhDiTOjWiXK4V1GL5MymI4sqq3sMteQzOot0NhP84Fiomrf6TMfmFrB5Oj9JIRaa+lVwJwCZo7
aw6NLXo6wya3UNaY3AsHBoZs8DCFYWVZ9TYJcprlFWBhQcssCzDkpJnbWpqxNgVAESq3Zl0hX3mv
ko5HW0taJI20JCeTQ2bD8ZadybTc40CIVmXYELiSGCcnEaO4I+OnxYzjNivfXCz9YKj6aj1w/ME9
CKMRoysRzySFGcslrqTnvXRna1Phgpn9wFxHcf+JpTFmIVAfbGk9MOsqOMwScdeCUI4YN3BKo3Or
CkDiZjnm8KxIiKxE2Wkw6eRyzJhcMZjfqYcTLQLjQq75JkJZ4B7rhe9hzk/25mDaSZXZMN1mdEWY
yBspbWNPAtA7ugEyV8dADPYv/PwkOOs9W3n3VVcTERWpn2IvZyFpkfHVkkQLD29BkklqOlVNVYoM
KH1POs1isVys2nlNn4chiuuybg6h6E5Nkx9tu2CrkPbcq1GoVsSVcjqYsYMD/HoUGUkaq+sbimXR
vtj4UTVqzodB8aawvQe6R9GKsWRHVUFxLcqHYVTb2Wn22O92JO+WfSy+viqGFTk3fU4a3HtD7SMj
6nKi9zzNgCCbENEagkVsx4Bq3U3cNrQ0TCtXZuc0CVf2BZ8r4ySGJex9c3BihXRBhT8CJzqwyCtI
dgzjDvMO+SXTf7SKgXm6J89oJ1xCZPHpB8TN+1pG56oK7wNknaSZ3wOT/TR0qrs5GX6IPYBBHER4
XQj5jtU9XPDd38HyypptfltNzbihBXNdWdg4Wqs9C7KnV02OlKn7aM2u8l0pkqFBjCXD6TBqZGNy
blONBddvq28vH97KBpLj7Eafbk8NlkvT1tVIkGOlcs/eKFNsA6PSuwaQ5h7TaIqWqzEyWPxUx2RR
itx6cOKldFO5ZxnqdF2L7j2P1LddIeQvD9VZWqRbha7YstBjaKcNmiqmO47P144181vhaZAZCd0f
HNl8pK3AJshiXrVi9KGQ13xjT5F7zkV3i9N2ZB4IIFilk9y6QNbeJpK1W7dxkwucCvuuhcbEWw25
5aGg1nc9auzKja/1YZQF7VrYjTgspPha3X46hrDCuUwQFqugswR989TmjSDRg82tDrMHklyrqjb8
g5o57/FZ/kRFpukOeytKA6U0gppUEmGssMm5aD/bqVpc6w7/u1MG55C6TOUarzJx9LWQMt31o8Hx
cloFeX2rcFxvefabTPrP8GBPnMH7u6gy0Zwz3si0N76WmXzlqKM3Q53d2DR2cH8R91WTuaQmumNk
2K9EIQ5UIv0atPrWNn+fdujvHXjUXcXkNxTileaR+6aw7xM6cayoph4RN58p70BOvYZWcdQGKwGt
sp/EadkM8y9Mc3ybDJlss2JyNo2bUn5o5T0d0bhoTN2/WV6Xbwm+fZdGFVDj2790hB+2c5lt/AWf
P8n6gyO2hV+PCwnJAMZFxQpRZ4Qjskgf2Wk8DgkuJWN28emyqVmmsxT8rKQmsBronfdyvqmrSByw
cQumfi8XZqulVLu1J1LHQ0t+zu7SJ1PE/kl05hJay2+t3tvpilHHI+Jglw52CW4VZVB258yEbcnH
5d6nt6FxDcH8mio2efLBdekS8nzyDI3sX+yacIGBWR048I0PhX9AISlqfcetDteNVV3EzCsdUG7Q
GkRRUprGcSzsHdtbjInlXVLGZyN2rxg6YDIzbmNbrn4K5Zkb2F8Xcjwu7h+6aqzUfC7oWwQ6Qp+x
mJyGgHULK78fj0kZwWgHUn9qxim6gMJ8sfqJ5Xk6PxkZZpe8/6oygC8uYDci7P3OmVOKkgaeuOri
U+Zl13EEPh/DB820HnWekU97NsqEOEeGBCvgjeq6rKYNNx9x9BKw5oVlLCzkiajNZCTNzh6C8mbM
guS+lhkmia6pnvtCbCkooRU9lGejrqfd7NfmNrFbueK2aW0Q6d+yyd55nek8ugVWTNi9rM7cUV5s
eON0DAQQdmmwhdXeI7hDw6flvpvOkxF0Kw3bBuNi7F78BUcGrOsCxhXjUdacGd7hVuM9DKv2rp/B
UoeZcNZJ2LRbg+qoNStuANU0h+zb3G+uobr+qro2vu8G7vGVUccnswG4GzeKYBub8qsgjVvOS90n
ZCFnp3Ex8kzBOXTqoW3js24nby/YduJ+HQHMpmJhkt0PZfBuuObF5IwG9R/4Ci7dlSUBbtgpOyF0
ShzfLiO/0AwobmAdZpO1mVn3UB6AbghLN9uMzlIWhW29c1ubIYrK1YMbYMATo7IWTJLiWAJHO4I0
vw6JsXBLwLdQBt3NXIQzO+e2em8DPj2Jw8ScxE91UBaoGxlRFbcCaKIGSuVkxhRqzuOVP3hkgdh3
z+GMl3iOSRf0giu0ow5q4NLbme4ncMGt4aZgCnRAdxCoil64LEGw7K4qjdVrVh6gJ3+uNhGEi/XQ
urSwOdDCGtGUAEtsLhezIMuPumEuFarcU5NdMbjNLTEn61q4ZXCCz3RKqhxi6/jqAO4JMzt9SNP+
aItmA6aTYxuyg+yIvplNAykkb31sqTG4H698yzM4WaWwpnWWNA9TTcImFsGTGENj42rGRj3XX2ZA
iWEwO/KKnaZHTwQ5R1fArCNTtOdjdJZpiyevaU+U0kMylu6JpWt5xRQCwKWk6aOL0uwwi/7iIG6R
yjRvAd8/JH2HH9Y8ho5gu1WkG6oE5CqLG/k10EONjVJD14kb69DZFpipajb23jwWZ2hFMyeEtKXH
NtorriwUWDAl4AsujlNYciou5K5qgvydzp1wrUmsrh1zvERkQ2AdJf1hjvo7W9XYQFEEvRqDTlXA
PuUU6RbGcpjrNvaEpbC3zWaFnIIloCvPIYevTe2T0dOEOa+63oDu1WXTNfygh2rUh0ASmilNArYx
PprawRhabUydcMOJ+28Xuciz24PrWpc5CPQ6xL6rYqCEfQDr2dPyp5LlT182v8Kp25d1/NGNZbPv
lZdzC5bBRU1BdNOb9H5hc2m4h7gXu05cjKbVy9iXMJQc/LDxPKb3cWmyNm47lkxFERxrzXpRJN1P
gn9sxY4u2QU9INcwrlnBhlBCbBanbeefFM2BVyBR6LD/n+ydyXLsyJVtf+ghDYADDmAafccIBiPY
TmDsLvre0X79WyhJJZUGZaZ5TdJkyry8JAPN8X32XhuNoXGIRIbN1QXmAAf0E1S3tujR2YokA94I
hEI6nXeQaRes/18ms7j3BiK9gxcTbuw0+t3pYVy1nnPrelQJBwl5CW8yeUBBSlzj0yVaW3vy1dIk
pijQxYtQDe46cSFuazjCEeMO0OIyNB3cIiByJMNQwZAFcXjy6ZBLxuKa8bDm6ukdbiK8EpHX3Vpr
bmRjm4xGt1U2nee6GB7tgPuA88qt0cN40xfuWmOUW2Shd4sd/Q6D/tHqA7hANSyJdrphEIYY6AUg
xOZehjRMPrSO5iAC1+n8VkPkyYN3IsAwNbx0G9bJXZbqOZXuZ+p7x6q0XnSBwalskkVdi51U5ks1
L6StyXsE3bwppxSBxX8VI8JYKTFO+l4nFhV+XFKIiveIsbGK8IcL8l7bwO4zoT7SnN2yLUKP7TAe
Vi3Qdc4b8tsPzSv+02nbNulpiLQjk/0qYVxe0EY+kCUEmN5qzQ3Pzcv/CTI8ntz/HaN7/6zz/ynH
/P2P/GOZ47FiA4RruNLRJeyKf8gxBnEYm4CMB/zeJJYybxv/IcdYf5k6oUnXZTxm1WP+yzJHkJQx
+QOAdYThgpn4T+QYZ246/tdlDgBd0+TLIBiRVIGi+29rUxxxdpjnHP7EGDDIxD4Pc5B06PgDMUvA
Ks298aVcOgG3MW08XGPtTzg37E7UVlQVmQA21zmvzDVnDmNfW/mr1KdpHwqHYtW+v/tqtvyy8ick
CDfTZyLzCXueqUTZWmP4msv4ivXox68Y9HLWKJtJmRByQYMD2PE+aeuMV8ylkFPdytth7xjXKqO9
p6A5EyY8HiaMWU4x4OXhySHI05ZuenOS/nvSwN9ECChaT8YugeeGcEO0naSRBwhbtSv0/eFF7xp9
lcNqQySuco5tGF6a1ESb7UOeTdHKEuMRCuy3mcb7cGzPvbAO5D9uU5CzhSDvyX+4KvTsQBsGbIcM
I3JS6XvDzYE+qgKXrvuuJTGnUwXdIKgY5Ue+ajVSpo6UXvPw3JoKwHwxYkqwgAFn/tMIi27pum1F
6nvOFQKlxbMliHfkhbHCgnXslcAuJ4mr6on4HgP3NdApHBH6lLwEFJhHtfXbh9qbUzp35Hb4rhRB
dYIWDw6/JGTWSZDqC3hLybLyMBuFAD4JugcEzzt9Uw1j9yAVRHIxgq213eyzJY26iA3fOkq3f3BD
3bzEgF6HHITb0JaXKmj5yTuU8H7gd50YzYGnKV6/ivyzpzPdZwnDX+z6wBP68jwiB9AyQ97CMLNP
EaTy6BnV1UjyFwc8xaJnVZc7zSVovW+TQAmWRchPZvFHUgcj04aHrTLuqqPETCIHtGShwcXO5+pa
d1alUMVugsSxYHL3UI7YBwCEeDSU/w6LiZfX9FNqzqVtsd1NVCY9JAY0rp6td2Ex+9eU3+HpBQ3L
FmkAdJKSu9xm2Ky3vQ2RuC3cr75GA0hinc1+zc4rgavKEMx7xoAHMMLZXbuqflZRMzfYk8WNEozc
hUc2wqtBs+MzMBc2KLVl4c33hQnqfajxTVUumIjcipYFtn3mrgSPmrINejA5qHUD5xgrBNLWSFI8
dhtzzo7s95Sy6ouqvLPrj7RV4yrmNJCd69FE6Iy/peE9WNASFqXPUqTSbecyEjJZjqN7kaI7+43O
bY2queLZY1IEO2I0sSEZhh6jPS8obVUO+Bv1VhETdUHwNQ1IxzLC5m2AhnEpCkLLxZOaHMKK9mri
h5zvp2yL8swxbny0Gsyl0OYxM55TkNilQctrhvPWL5GgbPEh5oK0hOkfyUABiAZCPLtRL3o6VvvJ
xjwB3/DKChjqckI+ZHSyWzylt7Rz5RrXc34qApmtRlt/otj0YqedtrKtwboVYaGdJmPOCHc+3cu5
9U484Iksa7Qt0OUWWTfhVw4prFIVhurQHvaFOUAtTEkcJ572WpcAV0VEOJag9R4n9dMgKnTrIn4f
LePBLKdq1ybOPrPNE4WurPXmhLHoyeppbvBd8IpYRI6L7KyOg+SQE9VeRuOBj8G/ENfCNIxFoctd
JRMdhTiuuKlj0kxpxCqqWppkKpe8X67VND0U3nQNetVfOUIdYtvfZ7XzacUtI0VeDaexaF5bkCGk
ftwHs8u+mxbeCeoOmyiGBovGwLJB6VKCdISt13RtgV0BmYj4ybqPY9u83WxSXFPiy6vSTQ1JEGk5
P0oC1TjOjg7fOz/gqO0YkNh6ptVLFynqe1tOwlPlPE9s6EH9IfkQAlw4Wv8autQx5XDgKCETCaV2
EVz1BE7e2qophnFcQC+wApB0T1oiyZqM0y3RJpjgNhtrnaD90jCnH1cTL3IM9zTJg8FOeUeQxmYP
l+DgnzvkSGMdsla8u4yrUtKHw2V11zlzrZiYHTIatHP3UwjyYoKBxvDIl8W4g6StsKIhulYRfZou
zw5o3uwQgIMNiyGYLVWG94FtRq3dmCVuCQ53psIyzBfU/yqOKoUyhiu/U7WaON4t6rYBiDcaS6/q
TwoXl6jGzSh4D050l9x0VSmW9sFFQOVdTHS9gcMD4W0TE8R9seV58Fqk1rXM+jcdx3GWgrR0EZAh
S8lFLLhDQ9hpWH1zzA4obYZuvAUdfTNN4T3RS9zs4Op9BA1P3bYRKPboLdsY6HdZjo+OTwlMYFvb
ZNI+aQa7pvbY7MIs80+upr3rxN+QooqWNXy6KxPrZczEr0MIb4E1BH89wGcW8zHYGTiAvYJKRHh1
B5MCKLHsn7xenTLVl2vJJRD47VxctTN0xLcY6GXmcP9qiMY7k7pz9Ev3B6O/u6TCmdYY6xFu8EvB
Gx5D7j3rNXNZGjwrOdqXG3o0zi3Zj2bG54Vxf9Cd/JkVyG+WWAfTZLAvvdxa0htHZDWly53K4Kk3
1pozkRutIPj0k7MdiIDwtxX1TvdCxPmMZk895oIJtf0QB3stBHeRJmrHiX3N5gdbnfq14zXxUdMs
ibaJz3oqzS1n1Scr0QY++hmd66eXtgNO6aHOjfjaubwAuHjj4zhMLnqGczQqoD3wqbUlVt1xMzRU
cyTYrOkiGjaRrIu5HWtRiex5UN0rndEsNljqYjQeVm5Mf2aiMBeA00N4dvHM51SrQC7G+BLbYpf6
/j0I+lVqEIcKQrYXIgm+OXZIXC3Wrs/lz9gOf4Sy72HmgQGLB7g3NIfo9I1gZGFaaQNl0wmds1No
Ya5kGjJ2QosltzDd2RafAI3kzAyu/eC3Iw+V0LiaDi8mobRs09TjuYiTfcLfkImpXjlZdkCHc9jI
cJ2UCZKnViOtqwnIY03lGCQIzpYCfZA4By2DremrR5v7vEpxext+eXA6I8CUFnZMA0Buqm642tnk
wtKQNwzvpBQjgO2Jpp0E7JLG8/p1Z3KrzPAuXurBotUs/DNpvXb74sCkBw7HnFb9DMRXAe/J2DbP
YaitKys75u4ABcjtnzWeKQgam6Hodppf7IKaTJtVFcRX1PMIkUb66cYJrE+txgk40Mmr3FVH2pv9
kv8DX2gLwWNt9ARZ8h6yUOmDDIz8mR0SjmvOamLRpc3eE9WwzYrxtzGiN+XlO/BOj1BrFu1IuUwZ
Vt+aakAp05cemgIYqMUrIR7NdwUJVtrdXnSUTFXycSjNHKGSYnjIjz8m6cUljRDzxt/ONymRLtQT
TJpx8zs2Fs83iKWYQ6R2tLjYWFt0BBn1CsWvTzSyG/WIf8S4xUn9GMO82nRjwjYncV89VzvFA0sL
u44fiRYdjNHBwh9C40gYfeJInYzya7AkI6XKy7UTRBtzEKvBRfASOo9FYtG8mFz/SofnQ9TzlopD
Sru9mDDmlD2m+FAXhCB7LnV+W/DHkn004sBw6AiXrD9PVeP+4nu9Wg7DKJFwImoZiQNo07xKWsoR
u7D4Y4UB/qWKgzHYXiyXFdpnn49H0v/IoS5BHS/CmxVTkar1/ksamrcJaye1bDVYarYK2KCrrYXS
eqzEVNz+76Q8n5Sd/9W6MJ+UtV/S85/ARPJ/8zD8/U//7dBs/MWpGIeAh9WQozH5nH8cmvW/HPyL
LhZIgOqWiRGX8/Q/T83E4MC8CpeiGI//7p8mBvGXIx2JSGmZtMHxZf+TUzNMyX8/NeOAxADMwYtv
D9VrPlX/i9k46g0/TkwbPcev557plG16DErQx0s0hTRUDPDi3X7AcNiBKUgaeSmqcEaz/cknCDOV
+ZZP6qPxnWf2WT6jhgszuM0PXZgNJ5tOpHZsCLrxpicG8hpjv6VwROB1z/KH2iL53Xo6ZDgYKlXE
Sl/TinyljVG/Jux+oc9xXqgYBxeP2kqrxFnLsuuoQkrG8sxc1LltLvJmEis9rh5KgEwLrPP4t8xh
bXrd1gxLwiHMbfaAb7wa4RSPBa1Lpp8dpE/u28YJKPL4ClmJuKoTzg3ZfANVyatQ06NXvBxsBRzr
tauTnZnpy8Ym0dZZRLg68UOOo1mkdXFUY3CG0wqTCO4SgUbKurr0SY+Cm6K7eDfm3S0f43OilauB
pfwFp2i78BPtS4vdLxklJyLz715YXuNB7uICX58iz8u0Xl1QPG8pAKJFabY8k331GTjGsDQ7yBq4
CvrFkBITDzBIs59Occhz3CfRVI8r1N3HcZSXQLHAxsSSMkWrZx73l6LlA7fn173Gex9GrAJBzza2
ZRxo+/wu7VPBnMCVQeSqXNtduwtQIRf0iu4lWvDEhKGljBrYyFNCe31NxJhBpJ1HErjM6spUd87Z
+ZRMLQbTCyjCkbBVQ32gCxAyZcZp+/J3YuZR+nCgaG7mE5TXvotv1jwewdLgIDaPTLmf3wsCyIOW
gXyUQCLUtpiHLOn4P8AYu6vVu842j3wwik7zbs7DWRVSdDY2gJGAQA92tQ7zDoBQ/6QK0eP554gz
MOsl89Cnz+OfqYhhEmNYkGmKVmUXUgVgvfRakzLuWNpKRg6ZTb/zT8k8XwbzoDkPnAyecp5A2W8+
YlOAZx/gnJ2nVK2e51UGV9QnkOFBfo8H6ncsk2mHh8JbaImPzIg22YSiEzEAd4qL2XFxPULk3mUh
oyXdE1tvGt9yxmeXMbqb52k1T9YuI3ZOcwF5IUBbDN9wHtRSn+fxapL+UoQ+w2H/XZfJLishbykr
BE9NKBhOgFrl84Q/RGBO6lrBnaptArG5tui6ak/kIViYEKHXorS/AGLUK38+O7T4OXEZcJ4TlFmi
XHFUrjNQeDrHDjkgKIsyuTZMAosxb6Axz8cUUgHTqgzk3YxD2qbNfsft+MOX+24aappgdK5J86SM
uNM5sTka4W40V8PAOARp/cdR5kXPwKL4EC5YPxTflpKYXFA7ltlknNIkaBYODm1smFGHT1EnXcfp
b9TqpaSVaAnT6ZkwiLcYzWLvGpT8DPbLhAzdx0myscnJLPzZAsJ9O5AfnA6j2W1dR5xZzUYPpPgo
j3csQl+J882e1UDNIw8Zu7+2dB7Ltt1pGlHFmmB3mulPQun8vSakEnodiDRaxUbYBC6ToXlp3O6p
w6lBJE6tFTW6i74cH0qdbGfU9rDoFSXbkHyiYN0GswcaFWmV63p5Tbxhi6vprUtN95ql4wBA0tmo
HCOtI/MVfZl8XkH/6oLyXuiG1RzMktOaaQS/4RSt0iT5zoP+rawr+mm5lUPjElnDSsyfXRfGLMmi
0OFEBoINdT0g6USIUMdIsykta9fQqTnl3U/Tkwe2bGd2pBM5lBWzut7TLkxx7AqEHSksOW29ki6C
jDVrZ95qO7H2SRb+FoZxh9mxMlL7K/CdPaLEpaBBIQUYAAdQfRop0I5c0P8yGF895qWF7hIoQ+qa
QQPjthjiK+jCTZa0R03DrVGMWrmp82hpz0eQBLmMcwjaXRsZDVsI8VQn4tRq5ZsqgiUFW89hzDfe
9OMPRjUO2tZTCa/YsqZHkSQTPwLGbZ2G5AiJjCSa9QeV+wmL17Sn7Mze2xFU8oqrpMW91LaBXJix
1a3aqS+3XLlol/X4GDc4mcp6P7nNIRX5xm6is5dVsNUq7nChfBbFU/JJx7rxUvfjTY/jl7FTj1PX
75iqiTw5LelYF0NIoCQxgenZGlPij6wF15XOhxzRpEV7yg0U4aUk27mAp7vtPFvtqSF/M4JgE1fG
3ozqEyOgBfNu2Jmht4od77smIE/O+MdX7btBP7kjCBAPBHOLLIYz1LzgUDw6MZHPvseOm2wjRwH2
NGhBpE0nUShogAZoLBdEYdlivkTwCMtgWue8iTZOPNgHnYeL0dYN7xKagWL5ribT20SkJX2XpV4C
eobAFmm9PmqrRdmLl6aR5zbJkWU1aiCK5p70XINWwVtNUPWpRHhNkvg+9u3RRW3gPkBB9Gr+Uoup
JPCxL5WBSXKtyKEA1cbajv0bOemrnEUWTAm7mnaCPioAUYVvNmP1qGvHLOq7hWOzMXcb40VKai1E
3zw4ZvELAdBa5kQozKy86Vq7kxRLRT2X/NT9Ce32JaJacEOJ7peM9eeQYB9WjZP04C2Y6cZmQYjr
flTH3og/jFHdR8XbpnMcCyYUBXOMncnWjNNDW4mf2I3QTht58KbiLTPca4UHr5HutjDtmXfgbINB
/GR2swZEuE505zZJDcnLoGAOuFwxB2fVZ9qUa73BajjG1QdP9g/fMTnjcWSn/hmX/Mj/Qr2mqlun
h3SYzaGxhlAfELToLcHmo3bOk23+kQXpuLwVF0SXYWlFgJ75xjKO8b6PMoSX3UjJ1SYs+HSO0sgq
95DsMHnJ5k3FHi9HN+pWHgDtOGuJdssHpPwFAvjJ9QJcdA6UXeyGBmlMENlT00crigU2uWcNu27k
aRhX+mPUNbzaouGsRcQ0o5QUwxCX9hYNkKN6YVwnrBBBPJ98KR1bTC14FYs7Y0WwWe301D8bRbrX
lH1xWEyPiZ2uRAgLYRx3GI/uXckdDtSitIbvTDpc92Rl8RGpmrSfL5/pou15dZikAvmxrmVQnd2q
olWwA2khYSpvbPBauBcJ2bOQBnfD1YAtilJZ23iq7IgwGVaEYbQfuk7cu659hWm5z5Pp3nbJwR7J
GKQlC9wu44Jp/ZXumx+ZPzQoWcNWsfMfrJQa8Do5j5NXINmyl7VBIndAiKeD3opzndf7SIX5Ri9S
ALNzYA0HCEW+MZ7TkgI7nBuflpcRLB6JfONlDWx8OTzxaP3qe7YmHJrDpH1JjKpeZrlGlsF8DzL4
492oePXY+F2FYJ6Aq9T5EE3z/LVMzGwzJhp7oI6w5eg0NCFFnyVslKBPbx2s30Ut4ZhTGEhcFxjC
CoFtTfXNWgHqpgCtIXBCG0kZ5+mqLCG+tDYySCLT3WSNn7LVtqMyH0N/BsSxul42AY/MElzAomyg
YdHGBGP1q6n5feBWCZelh7xrApa0A7FJnBRPtUPLRAF1dEiDje32B2pYL55d/oQ0026r1Ex3vi20
dReJ97plF9TRZo/SZRhH+Jc7r1RfU519hIJibbY5ACBwNBSFfzR1qiJMvoM0YQQMYkIRBkoxbdUH
yzBezTaD7mOI+R/Nzqkmmq5AZy2NJHitw4lQBVMd/Hus3cXwNPEuYASc3U2t9appFuYZaYI5cm3u
OadZg2il9cNn4oNSN3p4APP62cNCldY5bc8jrjVbCBSIKv/uXQLEvmdco1rRVFW+dbJ+IjH/1Y7p
EzMhb3hmdBc7DziFHxwaNzqZfm2jhddZgriQ0YNrahctI3sYZTxVba/Yeo3xjIVym7S0ABaV9iNZ
17F25zfWYvbDW7HkbbDE1vKsQO53rrfLWPGEXNJSuuQzEnsRhO1jU0J0xo2RF96WvxF/RIcKCYJm
isJkQb/O3m6ST2nph8jyXjuXSDZjKjO/Ve4LFT96JpKtRxlGhPfP5K3iTZ+x8cwrv9L1b14ht7oh
VBfX7lZW+ZZd6lKV+t5t5F7YkssJGsBgAU/SHV0stV6+sg6xFuSsX+gKCdZlY68pWTBYUMWbpEno
1RHx62g7LN7AcPEd8ss1yRUv6q4nlG76pNHTOth44G0zvfqlzYBjFbEl7C5iuCA6wk3FurwMNSTn
tmynh6a2XhyZvvUwLBnH5FrMT73BeZWx9m57aJvQNtyDGshvNQCrYiqvyijvl41bs1SFGNbSMIbQ
5r0iLy8ignJT6p77Rq2Jwu6NnAFizrdXIF5AM6WxeWhEdk47uePecCAecSRt0+QGA+IyWnQHdaQr
l71OXJfu7L3vUDyUan84YvH5VMmxZLjAHvUWjZa5KrTiLEP5aeYkYaahtlGkcdZwJMJybk8ffVXc
OikPsNGyVaaGcYlAuOlow8bDET+6PQc939avndaCoTdYvNhGvg2sglpGTuygtuh9qaEXewM3c5Hx
CyCcuokctFUjgws3kC44sPni+B6EQMwoMMQwMryLeMTHzR+Uhr/OqpTOKV07T/ArOWCEnODL5/+y
4PY9XPpxn2Xyq24hxYlK382oCCLK7XrIEEjDbrqlJhvNyfnyZmk+irlbxrzK1/+nk6FaUVX8X7+H
v6Wh50Dy38PE58+MoPHjZ6P9/GrLz/Qzav6nteTvf/ZvKpn4y8CbwjYB2Kph2J78b5UMa4kNs4aQ
jWGYFKJY/7SW2MZfuo75Vke6wu3Bv/tvkczWiRCTyeFP/V0l+09EMjQ1fqp/9ZYQFJaYwx2+msE/
rNn68q8qGfaxFv+AO7L6jrdliA+UkDuGAvJuw1OJ2o9N2QEsOUHS9KOKSd55K3WmsiH1nvykJ8Yf
LVWq4VZunlL6fxeKltzScA/hRG9tW7SXvvHXThV9YhqHzd0P8rG3zVuu5F0prGJZbALRKiNUHru8
crxGI4eB5NpFgTJSrUpFDSR35sVp2ZFrjYVfUZyMGIpb4XDmjCCEESdo+b/R2U2DUkd0Iuyle8+v
jkp5z0E+8iPY40547YZ349KyTAJHLUAHZz121J5ByFvn+Ol5+ERrdlfrOcLHKXVRVdmmVsMxRyJg
nROupzy8RnM3UhOfOqt4ctlxnhhdWGqN7COrApi7ASrStIpvEw+w6ECSRViwNZiJRX5En9kDpbtk
eMv8NuZF6s8ArGJdUQ3awrEW+EtCO8KmnG1525wiIknM5eK7T6MHYH20fFb6h4kut+maxGZ941go
HPq5art3EK8nza929Nf9VkH6FQVY2bxsTwfMWrndoZucW6uLYxyLreGzJPK7gdF2IBcQ2fYZGgUp
wFC11Gf5a8sbGOPcXVX1ZBRyf4XslK1dja1mLeSl0+1zRZ2Hk6vnDrzNYpL2dCzdmqdQpq09wjoy
Zg8uyX8F9po82boU6UYPGKQ7IGN1aNOP466HmEmhrTlBEXgCQUMjW+hDn4vi70gEG2zDe8fWv2K2
4az023SVmdWJofgUhvamxDcgU++95FOtLbYbM8iJtq43xKqNqYldH7fX0Z4+p4l9k5XGLvUnwZ4q
xnpTZ97CChgZ2nndkTit3HSa4iEJQ+EQc5vzDkxXFRRB4iinABdfxfGR1WCyckr6CRy5pM0gOXh6
uQWrs4Q84y9VHl3Dvqo3aqDiLi6PlItvZW2uzZKOMILsyqXTE9Li4OqnTLeugxY8Tq11Gk39ntvd
DvGQxkK4nX55irDEr3LpfHZxdM+r2ShVWG+s5M61BU+I82m6thOy5Zph0NStg7cxg2VkcMAa+wSC
Vrkhe9byVqhpCWqar3IiVty4nH8TvSFIFwxQQnt5CSUZhiA7BHz0rlcdQzcfN1Qng0uBlaR0towR
3XoYIU+NE1M8N7nwiide4IZbL8Z0Ykq12j+orwfbDi5eS665cehgzB0mMm9ExC6Yjn3Oo7K/5zg9
+ZdrVcHczBMDlEndLQfEWi6+1sFHkbwlpb+2KYylj0jfdq6+6RKT7lITzTN5got7qiJbW/eNx2/c
dZZAaS++EXPwGo98tsBuOvU6BPLTmVS3HtriqwCLaE79iRbRHb8UgD7oa0Vd0abH21oE7jmXDHiK
jj26DAseQspdTLjy+cBJgbdKPbMiwPVprOsuYYdAmKMz0mmpN8DRkIC4FDatpZ4GuDcl8kqSFd/C
aTaObm2DsmQFLxmOqzh4GejYoTwen3gI8NcJ05VrcBIXZv2sAQkF0wmZBUmOlz8KxmjdlFUCyAPd
iBF25duVXHazL6Wo5aZAtdwU5iyJYheeNFzFFVpHFE88NBvf5RSI34sNCFGrjmo5dHXEnQFmUw+0
qIZT5rfhR+/Ik95Fv1paHJD09603PIV6vdXykmOJ3x/5HX31UfnoFZSIarg9ln4x0aodxID7h/NE
euUYThNyxAx3EIbYTF18wYVBnSw81iCtH7EYbpBj2YZYcOps7FV87AdQDf3JVuDqtdr40LBb4l7I
rkav//R++lboyX3wwEnwIMbrQmlJUOnBFikAfbHC2Ce+ujh+tcLG5gxstb/C45dXgxrotOHSzWlD
oyy3cEc/e+qnBypXSBI1Iat3BINGH0iP1TCOcPppIY104adVWb8lF2jnphvpk00a2QWDQuBrJ9hO
kEv/EAw8WVGztRzvKpVOFDtzg5Uyc3WV5sDZE7MjPTV6/45zHZgDyLYwtXWWqOFF5c5rN6eCJlPf
ssgh6ukppvCs96pdRV1ASidKQit1gi1sTbYJkUxb07U3ruHh+ecJI/FKL/oBHoLaDiQET01ccmdI
gwMyCTRAUdrcLXEIvfA7Lkit5E6ARXwm+OrhSQJneGCj4N1zcrJJSWrA5EgdtXS6glsfKLB1fL2j
aQspJKR3F/UKYDMtZy+1Yf6xu+zEOWZYts60k4l7CbTpeZLl3QjwbHKTxNs05VDfN8BpglL+Uezg
A9v7k1nGO+eDr0E6u9af6WyCLVcTJHe3sI6apAF2xGrpEsuzm70ohl2SjQ92ldZbk1bKSnAh1l55
t2sk82xyOABrPHgiBuqcrhDquodd0KYfXTUhaecCWVFEoFW9zwaUsV3ITZbyKdcZRxV77vSiDTAv
2b3USJ5t8wM44AXpplwXBdJU1OY8hfxn9kSPo1HGuyHDKtCH8g569T0hXkcNyqPhTKxfIGtFjcb6
Y0KjAMcxV9HvDeqeEspKILcdOlG9si1ditmnqfTkYmjly+gU2Q8NmqhZhHMfaWrvTpj2dponN/bk
71IJCK0N8eOWNxzqr5XjL6Xg3urz5sFXHRAR5EhYg9gyuYN0MICt4kiM/44bNnIWBpGaFQvPny7i
7YO/DlSk4UJgHS2cgdL+TZXC0pjXh2pgnAt7wnZdpu2dZKpplOs2g+7sojqVHD7FzSJHxXrjhD34
JI1Z0SHabfeglGgOKa6lZ36o+ewVzu/TIBLETBJgHU2JhOCp2gXsph16Psg2CjxKOJLyAe0oWg1x
J7amOW1AZi+JXjwK27lCIfmdGgiQZlwsM118aZKn4oChdMkChwdSYqUkrDV7GehudJx6ezx7VlPv
e6PUTpyfODjCgzswq73A+dulBo9olYfjqmghqydm+oh58l6g28n52V5aKMklkDR+BbTuoAeXabQZ
fbFKMm8f5fmxY2/pyZyLKGCUafs6X8WT9gvBmIxguhkDfavp1Z3IJw2tAKce6PAVz/jzSF2o4cBM
x6cXK4D/gYqOOJEDxD39ZUyHT66ucF0VSMlp/k1A8wlyVs8bO66woBQUDrThOwfOJ2ISzbo1rHBr
DEhRU4CZO9SdjUEvqlZ5WP4C/mM/rxeV/JRy2PkFCQ6C7ahjwznmOsRFuEJdOnkJJJlowr+Zc/LN
/Rj3Cjpz824HvX0o25AeMdY+ilpb/FSSTSGRBK0F9RGkattje71S5lqfWJMVB+SOfu+YY7JJp/Rs
ljCPk5gABWwsCmq9kGRrXTirCnMfuUZciORychQw32k8KhPBhSRp8AsKjfN6QzKV9cc77xdzyc4O
TdJk+MohVoTwBzsiiyby61IGPB2MnFpiUvIe1iL2GsEfkmbFPiz1dtvxCax12CVz82LHEQxwHnRg
K9e+jVJWx8yw2sdBs3EHZYnYQUJqHkan39phdSdC8kQ5cLREwR/XeSpunYeINpUVPnB6v8M43/pj
v/MgoZp2Bw1G3A02G5yHzLWfdBd3TC0Cm9iVHdQ+t7SzX1PrxwVrZ5JrhDIVnBc3nF7j3ti3RnGf
dO8LhivJXM4T21aXxtboenbxWEunm6Nc8VKK5IxD7Gd0zYdeRRDBaosrCEIKnUUDbiOw5ksU/nvr
Y03K2mJ+sFqcL8ReuMPN6JuvPpZPfcuQM+YmKVLz7A4+fKLI3LWWubUDa5dmzhKLwRplbJN58qjH
YonA9NgosSla6xwVySmb4c+yBP6qEGGzsLso6APEnEDu6u9gpA5ThMWsM8yVqPMXfy5j0shzlu0R
lu8DM9Udrnq6TrBDP4RTcQE7mKzcyiSkY+NiBOC+SkoMiplRZQs39+E48ZP2IzapwUZBiXBtmexY
33pWFr7nf1DKdxwdWqQ0oGyDah5TYBJBQqeZlTyoNtsVhXYwqASkLxPGYmTSbo7/WZdo56X91Cdi
fsJgH9bAyFT+8EGq6bXth9PgZ92yETy6XMs6iE4Pad/Q6A3Hv2hrLbhQnvdLVMbPyMhXsI5OyNGP
bd8+oIveR/qJ8Oo9lD40KoPhhEXRCunmPZzSbEufGBPNCE9CecYXJoalA0ErNzAyDa7AnqIfAP9z
TcXGa68Jvtr/Z+88cmxH0iy9lUbNGaBRmJGDnlyt73UtJoRLaq25otpHbaw/RmZUZyVQKNQ8c5BA
RDz354I0cf5zvsNI0NM+0eDvcb5RjTY++FQ/stJrbz581zoYLuBvSMmHWKoQ+MiF8VbhheRO/aSS
nqfFGStuDOlpUNqnkzgYWqT73VtM1QB9GSAgcsZU2eSN4BLaR8RNsAIWJ2yLoLe7dlyxaafyBHXy
oBflkgn0MehRnnPgQW17QODGADx9CDMTnKbxK3v8HwFo+Ok2PrhsONFIghEj0s4tfYYceCidQI9Y
1I16z135Pvb9GWLdjasN97IK20wVW9EGpe+LwRMXNBG9mU52tnoyhrYRy4vuB091rZ/oMoTNGX5a
jgniPIn3Js3gkHNPfsofTRQe+sD0V7E/3hB094VhvuDQPnAO9U5uKp+Y8rd35gzBsGzsjcPQ4x/G
AWnSunCQeSduudHcKW8OtuhfkmlSFapkwYhjbYzwbLuZ9BVFu9RP17Fl3BC1b0RxUKnxoXDqYFUD
2x0DTd4MpN5kn6u18INyRTzykRw0DOBuBg7ziEmv4lYWHJPcebfC6LtuvB1YvzP83F3kJg9RCbhc
9M9ePW4r37o3pQPzbyCw11F7QaRBX+ltt458btqqeafgknJLuud9jxd3RGY8aU7u7vXKgehRCW1Z
B+ldJJpbaUBg88bgWUORvtqFYr0kRxBp1o2r1E9gTg+Q2p9lm6FejpZcNz17Yp3aFL4rjkJ2urfy
aNnoxTmKBKOQuPga6TZntLbU3OpQlMPNN7V7SE0JU1be7lHSkeIEjcIQkj0aDC1WNTKGlXEZL+Oe
c5t1syPjzmNdcOaJH17nlzALfiqhbjGcikHwF3aRv55aY5nnzbTs/YmGmf7RlnC9qdPquOy5ZESB
gHnynl/1M3rbfkjzeSYrzpoU5ZrGd7kYy1BdmlFAuFbFa1FWnO3Fa1gH4XEknb+sfHsTFiYHpy77
tHR5P1Xldw/WY1XY5a2a8n1l9G8s4BykRrg0OsanxjA+i8T7FpNzNRMmhpYDyb+nIiTUrXt9qDH2
mgYcU5sShVzhNqg8WDbdF3YocquDsxg0uUl8fvEWo27PtHaDJh66wt7EefpomqDbwFwwruF5NfP0
OQqMty6ZQ1dThGeY6bclyDhYbcqZqPyOaui4bl6dwLAPp8Zu3uGlYvMsZr6NFnh7Is2ccTljF3Cx
mrLFDW4zy8q1ZE/adUNdaVwyl7aqmquejKmPyfqHvLPHBdriexBkyXry+BGlDZsr4Zw4c86OmI6G
m7/j9bzqovoMc/FRQttYWl107JrhVxrh1hv6Qz01+9YRNDFT0RMVw4EZynkch81Y9T9OltQvvtPe
ywiyLc+vcC086z6LM7rmpikZPONNOQ2CY6oRFQaOHh/bmcuUjeAcuRC8LmJ6sEIOZRO3YG0UTwPM
iHq0vkIjOSVdhz3ZvWu7Tls3cHWWdpOci04ALZ970UjHWUWzzshvq5g/AbOfkuItUd+HJijOIXGV
ptWLRcFUilJ4gB11cCsorILFQ9+LPX6RgY8whznlWszviWjTNeXMOxy5l9xDPDNVdxWThsZW2It/
KfT2TPMkcfk/0Tyxsp6xtP78V4n+7x/8l0RvQ4qdhXjDkqapHIT4v1CeJoA88Kn8AX3WxtHh//Kx
uhC3sLnqUrct6Shk9Tpvm+D//pvl/CHAeKLbSymkIfT/VfjTcWbWVp6M5N1nbKmaBXomBDrsUimI
e5n/JNAHCrN1Vbst9r1aMMuP5sKS5FbBuEVi60/W6H7GPdfkEM436bYGnW6asCINQfWiu/6l02hW
cHROC7mfzgkFiCRS4cugz8Ma3jT9pCfyGzvJyyTrDCcHgqfr4IoZK63gpkjosA21c99Xt7TW451e
+sdJokGpSqNkJMoNvEyTXMBdml2BjBXN2GyvEyiQCwJmpa9gqSx6xqkrgFgUGceIVWM6HeO4faOZ
BKnDn1Ur6d7bY/UklPoqEBGp/qE0tynIuAdQUXCZz6YLbsYWwa0lBijMVk4300oPgyO2ReiY6wKk
4JSNzjIO7A8HxZ0e2B9TMEYrM4JXjsKDHkfdQz9ac+MZjHf6GdI9zQjRmjj5JghLIiRwgivJ15dl
gMVCAAR0RaQrP4XbE03jXQzoVFBBFPX5zlRWdk6gOjJFBbEvvLYiFk+zdVabQK90Rrq2P64rJ3ob
ouyN79i7YCnJlhp4q0UXjaBR9GMk+qfYop+HWdK14DllTwhuVUlZtCwObPF7JIKdz0K8mPBP1p3O
ZghSo8BItSggk8zNxS3JNApbkyb89DtZ33Ex20Zh+KQmnECA49YYhTBTjfdhSKKd7UKLXVyg4VtS
00hfapBK9eIWkUUGb1S/kM1iAtLUnJa4ZAVV9Fr14oF1dxv0uHLT2c00MvmI9K3FBWmRpurg634N
jD0kTqBpB8PDWWPl07mR2c3OkpPEbGo04ZdPHHEzTcO3nTP7sAPx5I348xgDRz47WB9ktCH5+1Fv
751UMj1R1SriQVn0tjut2qZ44s9Bq1bJSnT1VlXNR5EFu9roN1pYHWufIGsxFY8TKlyhF0eczq/o
+puii+6bUD8Eli3pOaDbBPem4LRNL7uD0mx6TCzC6dtNeV4a59N0pzPihrWoCnVvRNy3M2XTB1Pu
CUj/WNQJ6CkMXA2A19A+pI638TK5zfAgapNA9NeihwGZDJatQSFqKPq7BKNDXSXVQZWgEQDJcBaB
v9GL+mH0wlPXiaeSaAYiRcdNNzmHRruZRg5mQ4j5LjHp7vGR26Poqmgq2UG33k15B+0UPTYfR27V
Bpx9O75RayiZOzOPdt18MWVNtp5619k0+Ca2aZtoBx/rL+604s3GTQLpo4vXflwEx9THfU3+e5un
vrPupb1hE+33WGD+BLLgrLMMyCBFhXdtPIqaegJCezSE8S4J50Hzxmhvun55tqL+xS+w7nQmo64i
97J1BwVWw6FnmH0FJoaxSeNEj7XvEM5qycZ0wEcXQTy9eTGZZx3oMuN2pKTAKzbdn2iQALQOlv98
0Qb9Aa8rQcgyfI7d+CY8aR0tum2KQd7VHi9t5nDR9nvqTIyhvMJQFRuhI+s0WOkjATs9dn87qa5p
p4qFmeb5KuM2SDQagHFtcQRTQeeQ/rW/eq+fjjapwE3RMDWxAuukUv9Qe6AKk1QmS/gqWFrUvew4
3FIbgRhcBj+c5S61ss5k7odV3+FPVYPzlJTOa5NQ8U3uS+7GSb/kdfFRUj2SlOojA7IXdJW7yYdq
z3LC/Km3PyvNeImn4bdrjJFXKlFLT3TZJszq7qgA0awz2Y57VrbXIWXECYCRNq7YPArR4cjzQ/oZ
rWjV6IQTigk2UjVw/O+DYBm2zCi66aZ4v8DmkIAzAdbtNL8hLD3UO4R093GQzY6/89BiKVoP/ZB8
xENQ8tQ6+t5LqwkamCoJa/HrqtugvdK2Fm9Md6aYBRy8hkJ7MDzWDCtN6enSu6vvCR0KVWSwjFNy
giJxjdgEcWhlP3kOM4VLKAfTsniSVd+drIhbWdGGz2NsvBljtW5akkV6fUl7qoFQrk7Ix3IJ1mVN
kuq3msIL0W9O2cBISr8atuQZ67kNvDvac5KuiEx9FfRwnq1O1w562awCDWth+eo6itO2b/m7JIDR
WNC0CQuO696YfyY6EYpAmzuO4aaGU6/vRjsRvCuxielPHcLBK/g503oD4Z7yrwo+nreJg+SQDwBb
irZa9qXQYK8p7caXj8Jc4n4aHJYdAe1jEeWMnQy3wH1nOXyXefclvOw+LcS5LOu3RjoHvdf2Ue+9
jpkvV47JTpfFfofikLsL7vQ/bpNRWeGBs43cEz1J8+0CgFvoEk7W6k3WcqsdxuajldE6jHLuJLT+
rWON7xrCGc/MSK+AX8T0FJrxrh70X1crvpvMtE42dUgLXkl9wUmpxNbryktAm/Y6d9oDLkZt01cU
qBU9E8YcxXcVlnayrQ2BHN/MI38fbhT12flA6XoYZWzUyFdNFQcr5Sk2QnIPDj3HvAZU6Mm0w7ZK
vruJWbgDorNVYz7Bl3pHQT2OLMQLxny7yMufEx0ZpuB1U9SdWUUcLhKLnuwk1BbKHrM1P3gSZnR8
Q2TLNlEg7F2lpy3DiokWLAxFvVfdUwTtrGlrzsnwjvUm9ZzHbuSwXoX8xOs4IMvox+9OgwgSMkLK
uvaIIZ4YwcgAwDoFHUkZsiIjoifrC4e1htCy7sprZIwvPWRt057u7TTbdJC3LcgduZGuTDdgmqdv
TMGoh2ZKeDjFW6+b7wVQ7xA00qYCnlq2RvTrOD7ivkKxb6IEz1LN8WGyLdBYORVSfY+dlKAJW7fG
xLSMTkxO71RCVCHKyhFHcr4WRn3sKrGP4BQsIku7UNd36v3xAAz+zER2Gbf2Yx33K1MOOpw28M/z
KK81VMdrnfz4+XAM2SqIhJxlyYU7kAdYFONiquN7z9TuAt27B9C3MmDHA8DJmUdAlAdVgWCPjXjQ
1KtQMcOWcjJwZKIA6KZ47V2GwmEbH6t5BxgE1RceW72XAI4SLnPHZGtRNKv0jkGldrMLckwNao2v
PSaAwsuCIXPfRFerJC1it1RrUPW1c4d0a89JxiL08WoMw2sXMNEsaGqr6+pCrmVXzAVvQ8IXNFRc
t43oTtXmWhTBuTV8tosBbifLGnESYB2cONPGxgrIAtgmj3owkziD0N8StO9WtumeAqiiGICHW5/q
GV9uvu3IN5BCrZdaaH077vBguMFnHsfkt0rtTiZQvr26uZKg3DXcFIcMzobt+j7/tnscPePHdVKQ
amX5kpLCcc2K2WNgrJThvOS5RC7vcEtI7eK6BCXm0YUv6FtMxsraOALxIAeanfVBswlpBuGVHPm2
RxgR5vg7ExHJq7rbMseY2fWmWpgzYs5ja2/M6Ak01Llj4B2ZY7AbyoHNNPP2AAr2FFIA1vYCil4p
XWpL96gFFnfh+FWr2o0B4aEO8pXUxJdl4Y8OZskeVGRk6TuvmfaWYb25JfxJ7MKa5b1oZfk+9LMA
IWihS0dOvlp/aDtyPEkXkdxI7N+KUEHiY/fL0o7ZasfNhFprhjv+TcMEPBro4YKBjG6lT6VZ3uud
ka0GF8k9pU7Mj8tl4VXnEI9iGyS4ZN3A3mm6yp8rLSD9VDtihdjInKB4IR7RHSuK0iFp0PCkuEfB
wgguXY16i8ci3Nacig6RZEellYKpcDF8lNKCeSa0s01NjSrz+ZlY5yxZe72zH5q8f2xpIKnL5jAw
OMS8jtocqrReDXnTb9IcA8Uwef12DPh3MJQFb0FxdYf2s2b+wb1EfzMn61CNyYbg7RO4jEd4SJTS
0r7Uj6wIJfWtywhLyqIr+otucWKCxHPNcUD3mvOrmv4yDMneLSgiaLKrNyEKybDI7saRs0BnUsYG
+GabEWlAUXsC2vYiu26PCvbaaQzBsHM+exN4kQT467LivLyin1SuBvI4i0FB262G/sK6tcXqesOv
cRdC+FoQLb5KlZ0mzM4LF45Obv6pc9jsA5hebR/dZCiyFeNY1OA6YPHyYWL49C32wm7vEpPcb/dh
KElCc2yPRoNjOXB3Vu+RMPSNDzE6ajMM9NdmsAQrdiAM5w+sfvkikMarNzJuNVGiOAloT52b3bWQ
iM3CPUk9ONPvG28Ux/Nbzzm27KP6noWwOqbY+MAwaOVaE8DCVOJpO8OY9ec/TbatFcq3iN3zXxLN
nOF16G7/7yWaJd2h//Hv0z+JM3//sL/QXKR3Jf5JYry2xDPNJ/ybOCP+MAysM65r4Ve3XGWCQ/9L
nLFJEtum7hAy/nsd/X+qM9YftK8IvjZTgtLiNvu/8U+6JjrPP6ozfFWuzuWZOweHA77ff+rogXtT
++ZEATpwk3FB1BQz3yD22HdrJvDJd265/b4cmPRwMkdcSeI3OK0nvx6PoSgepZscQzfvV4Xy4I5T
kGra8dGl5n2ZeEzIBpy8bt6exvmvmCiAXpXtdEmTiKPu4LyX5LMUluGQWjsiVPyZtGz1RVowlFKU
2rN2McxmELMI7fEz05wdZe0Tavd47+uFXJZZRA0YgYWVnfu3nLPqeqyyk8mpqWqrn75KLjbz2Eo2
mMrafS36k+GSTgkcGHYTm2GZO5BNIn9XU8C7Lt32akg+bwellrPmNONxOBYSEc7xL0JEBKZ+xRmC
qcQRjFpddGsKrGTLocVmnWxCiLg6DYKUiCRwNCmmJL4w7XFWc+uq3wIlD0ZeH8wMMzpOI49rtftc
BoSucjsfD9gQVySFWc9N0p9AKNMMDZxYQ+geJWQp0G9EZDunWwa4UKdSXxSdvA5TsAY29uxL9dsn
wWsFDRbkaPGNO24T2uYu5fiv94SJHNraJtJ/86HWSAr6aEHac6NZZ2ag5hjYA7Seq8hy6uCihuLK
bnwJORavB0tRD8yU2OAB0ak5jyBmjkN6TUx16gA1+3QKz2deMVMO+1FuPFQaP0/XxkzkmmL5MCnv
K5TDXrOteyP1fmrFZsIoAxqUcccQfDhN86o7RMm3WXWPaDFruk5PVZDMPsBwAaz81nnjkibeV6cq
13lBC43jb/xQrJyESEsWTtRGVGIziXTdJNT+VkZzAPPLuRhFMC+vRmBe0hbcrOMEP5lhQ+oJrvZI
OtnvU3DS8Q4jPnt9v+VFTunurPYthOZ1z11vBXHqsWUXXAlp3tstyedMj/eJzHyct91bVaccmCH7
85scHmNBGkekYEsbUVgI8D28xVrcdaaK1vpQVPDRqxqHvPYelX63KNIUb2O77R2/PQw+uUahV/5O
13y1Icno78KYCiC89g+ZUbw3eQZPlJOWbjZfxeC025hTzMqBP7WIvZhs2/gxeBzlAsPYeFXOlF2E
ctU57Xs2TVejAtPRtma7cjSG753xYlHHVhM/zGLdxnTQEgojtdiF0W84Cc6fHdaT2mvzrYrNZMvw
axkGxjcclW0iq0dNd18zgulCNg/TND0T01qpFmKA0Pq9X8y1wxQPRArcM0NRTi5UfJhGjzbSMvbu
5TFgQLQiP3OwVXbNcrk1sebW2CZ8274OcXkNHAMvn0p2ph+d9IkKxSbEPio1UncDP2npWa/eBGQk
N8Wzqco3zg1XYUfkIak/XtTK/uA4iFAVYH7Opwc4+gMJbhO3WszYdLKSYEuET64rL3mzJalg0W1k
yKKkOST6x7l/qUrTXWyDvXaqkwxCUPmJdZlG+w3+L3oqZy7fCG4+L+bCwytW4ueyW+2UptYhcEhh
pQAN0T60aDUkapOVDeY4F/wYvThF13+CcDuHZUPrTHatwSEski5+84bmjQ4KZznOcXS3IEyV6fVP
FGovEUAW0U6/sPF/TJktmxQVCLAaNAJnxuBofrUWtF+Vfb/Br/lOPh6UWzMP4zAoAZcqaxpafFqW
hnK8VKL8GNv5mxqLjVnnV3wG33ZTHV1JplsP7Ls67w51Z23Qy3FV2gMXZXPfGcUXoMA3LTSPhhwf
I2yzoUM+xbWfbEscmAWpTTf1D2VUgLly6weLCnozMo9t0z11owG7l7kSJ0B3ozcpJzTodMsRhX4h
Gnnf9N2hL/o9LvCtJ+ZETEWx6xCAMRafZV1QXJBF346ZcD34QflgXaw1yIeG519Qernr+davAZ6t
HiHo8Q6qedU7YRo8BZFLnNRBpukG1ziONpODIvbvcqvAoYosuBiBJVCWk19rnRO7Zw6Xwoz2WYrE
Z0c1fi3zIw5h3gaoPntX9w8ucH89xDDEToqqYJRfbYdnu6LLFQsT992i6VddDb25hMa3IIINKs3a
lj2lXbjkipWbegz+AldfldA6F1oUGas/Hc7Mlo+UI9vc4fRd74tlHGHTi4CyLZDZ+mU0uDfLy7Ym
hUiIEm/+GB6tcV+4/rXoiLcZBmXjodXwzJtFtQRpRUsVTtiNLmS1yeg29VIyO1g2+I6j5OilJnTA
kTGgxqA2FzwXWW+M62QiuWU6zlHF3WfecnFydfVYCwTepjFIh2efUJk+0sS/M6qiXuit9UQ4iwat
kaDewEw80sqB15EBQ03jQ6sxXDSd0AXf4OF2auSWmpaXHHc7wwtRLJVm7EVMDFlEPHqq1o6F1s6r
mQJt19olmEB7oxnapYGVsm7HeKu87tVm/bGa6qbz4PEr2GC026XEQT2rOQLariitJ06kIfdhiYN0
WEJermX6FOXWh4i43VT0sdbK2Dpu8gm6e9P4w30Ou8Ss9YSPcU9drj84NXJZCMq4d8qNztwEh8xR
S318XliEa6wUKD1gCJV69CP/zZ5mFICNTKpbBqaRMqAo2KBoCtg49JJ90rs3jK7PnQZXIpkepZcB
6erDH9mNESEJLqLEHndu2j3bLg3m5EOXKm0NFlZiAJneXEeMaItJVB9eTfenRrCAyd+vl2IKz2Kj
W7pUly99s6Xn3v3SqvQe1Wb2q423KRzvqLTa2WjbdlWUm7CsH1P49L5gmcYOYWJeDHeABsn0Dpxv
BoDyQdsD7DTtVyuKbnKigtLm+McGwmVYxr9WIbhH+/4VTwFPISw+InrnysSrBzCG7u4iP2uJopY8
Pllp/ZmSsq+xAY7dxMda3JaidxmKYwpQ2baTFyyTHAVjiUuaUioj2LX8KDiO2Bv4osWq84JN5kTb
KXCSrZzSuTmX3Xewi0+RlW+5Jr/gk4NkCblhKt4E14mvla3fGcKjSpNmK6pcAEkHzjkLHLDjOVG7
1tkiSu4iRoBWlr96iqtuN+KcqTyB+Y9Aw6JHuFj2IMIO1ZQ90AH+abKWLHqHSx/TMnNXaOa5kM13
rfzXtkB+Laww2Gda8WEBUlkkcrr0TfUSCOzc0RCe887H/E8/84qUA3MCRcsyyIxP2wcN3pfUARWY
o+8Sl3GBRpE01492KZ0J5Exowv7spns14/gjE4mi1xtCRMnIqarRF/ZkEgawKUEpHG2b94RWbfXS
02pYGcUnPy4HEqHazOaF0qjgNOaAwApFhAluAelfDSbB6JIjCiHs+4V4MdlSJvpDKZYo4Tu4bFpG
9GP11cUY2PLBxfkrLB9HrBw6rnUuBpO6lHp4gZN/07jOd4Za94UL9t5Rx050QCKVpE073YawieY5
7DfJaoq3W3ihPV5uJ9WvgzE8ghXLVnXdHYg8fmVxfZ8nzWNcha/GhM5j0+khzI+Qk3fqzoQYB3Wi
xzbh+fpj4MqTirT7Pu+/PCN8Natq7pWwcdg2TKkZGld7lzsJnUBHp3VibhLFcz4FHPxHfDeMtN47
3yU5y3jtYFb1eXL8c9Dz2wH8/zULkL2PHRB4VHJKneyBoqqBOBbbkluz0jMnp8IAXWg5zbOwzhjv
9MLaj9z3UAvoiA9JNxDHVOJigKm4OSIeD6D5kJpdOqZLfIeNQU6ooFEdB4kr7lXMxNqd9u0wRxj6
01AnalGiA7C3hmITupaD/oDgDLLuszKqveNM+XyV2JsQkQ1uoFeeNMi8fvjlpv3nxJSixn4DLYDZ
dZha+67t8OW72a2xp/GQuvQy5NVviCXGtQd8aSzY6zwpXqZGvYRm05yixq0pJlevpUUfSCic99Cg
2jLQOrHFO/01tGQ36OX+zrN8aZnBamjtc2X3OAYr2j295iptDtpTWzy18y6fGvlaGwn1eg4RFFG2
6xr08spsrQwOCw/0YEForL1b0uPeqyxnOjg6DHOlM9cnwHwnhvDOqutzm2lUmEj3Ke34wTX9CwSi
o+RqkGrdsqicT6qpnvQytbdEsEHUmMkd3or72YjK7f4g4ggXpOEKkPbBoanZ1TJHj+8GU3zzUfkR
LAliTw7ReZzWSRnvA2hHqhWnMNZfqKjfwmc6dBozqcQ6dj5MWHRdkFGG/iUC887u7ENvZe9DF8hN
b2lXDP2fSdZgmlTVmnH7zlfxtyGs7iDUyEWCwzlhaGp0Nb5v5gT3tpfx6drEQflpPrWYM1U8lPqa
7DITg9x+MKHzazJ+cia7XNiaTQlmT/BYH0xzw1CXsYbGDCVs0znkz1QmSUu8+KPPii2sr3+pRrbE
4gLK7b9Xjfb1f/x79U+a0d8/6G+akfwD4jr/kzxSVEpY8j+7ea0/lMW64qIO6cICDvcPhh46+UCs
64rCZaVMRNL/7+ix/pAuEpSuE6Pk4eCj/ioqvv3NqfO3WmT/J//7P/8fIie3nB7hmuLhWbL6r5oR
qpRCmjLnv0bnb+O//wOYTuN5key57cLJUyKCPuwhmq6CmsAh1uT3UkYV4IfxJbetXVjLp8meJMBe
nHtJ2eZ738xfYs9jHJ91/jaw3GyrMTA6+FN/jklgOn2hEY1X1Nn62snvcOUQ3uOUhPN44Un1btK/
RQ+FuxDp7DiNjKsdZeG2rCs8PbTCws7MP8upfos01vx4jOCNmNWRkeezG2KYiPoOZsHILEFO9q2p
FBO6cjzRYvOUxTkNXSE1thoUXSIkhjzaAMSuYVqBqtBxRtYmq1NKHlUSJV5NcQwUyOzuCE9lHw15
KCjPxRc4lw/CumKF0yraWtChNgSY5K7AS7zO6xk6iWIIcMAcN7QGchcOySbHljNsc/I63OLhHETz
aMzvpL1KU0hIeR0XazO0kZgsn3lAW62gZdgL3Z4qvA8qWFUGBKyxxDIqC2LIU4mRUEfdOkQUzq/o
TCdsaDvFroq8ZEu3z09Yq3nIPV2ciUmul9IHGPRIFQ0uXdHhsE2ra9JMT7KM77W4wK+teuxMRfBM
II7ka6q2YpIfaP0x8wQ4asRbSHroHH6jdLpPKtqF2BbjEH0OSmpdW0RqJOeRbHYWE+EwMK/XyY4Y
4++kA4QNoYsvdGyKCz2qKCbR8O7IGO0iHJi3laZ6cxONupmBWa7Qxt+2KD4NI9bQArotaPHu7AEE
/8AJS26D14jwWb6ZfOwIRDWWOdw9AGbaB8xCBmJFugv68lcKijigxjHKhim5N7U5HOlDA5NS93Gs
EBSZei5RuYs30/etFRAKdwEwZzyVfYPXPv7Ar3CSmpLHYuxqbBjpc5OCye1csbQtLlVOHPKoNMZX
PRnsSn18qgzikTFBq6SwFIdK51Inw4lXvpjFLEyxg4nuVPOPo6zXnAI/iqiHux5jGzUyEoKe9mH6
ZrYiLHFMpfWcCfj9XBTXDZkfvA1SMSmtMXKGiXOVLpCUIIfhbWsaMbP2KNm6LLPFQsBYnl6p4n2K
pgrZoH/wkvisl/VXElJZJVLFQUtY0doENW6ZjPlVBXjCkR2ElpxZV5U+6+Ds1uyXwsPMyzBElfLb
qsx4FcRg2vsO0a/Ulnpsb+lbuEQuCSVrzH50jvx6pM2GLHPBbJk4Jids7sk5z7iIsauFNmXw0Vhe
OnuuPesKPjX1JURv9joYqm02lnPqfoCtWkTHwpK3biAwriH1EFnRDxRH2fRNJd1SlE1CdZx/xq4Q
4SVoiE9XRXPsJHZVlYoLk8t4MVFgh5GLgiDpPfKqtqty7J4qIw62uc4ZSHQVqRSpbfsuWWnpgNFL
DtcqTFAu5uZgL+8uWqyffE174R5Pp+hk3cjiUQXjojISmSIyKLtboDjPZf1EylIHAJjZAGZ9EnpX
+B9Hy5hROSq/Am7c4vg9DxWdeMbksOA2fCpwOim8yCkmDi6x4RhYA1Qm3+h9VrtcuA3BfweKf6MI
KiQXx4o+zBFTJY8LdCmXtceHd0NCSt7h5sRL6f/Wk/XuT/UTcRHOS5H/0BP9G9Ikh6gUfWhmn518
PXpJSvsFZO85Nw28ex4x1eoAoKS6egEtnKWEHuPVzp3NoJvU90gzb+cysM2SdsvV8ciBdx3q5CDL
pkX6dLHlObLYZ7WxD6hv9Ab9Xfe4JYNim3UQkD5O0Z6EljwWQN5yjZtypwNknjCKKd9oyA5jhWLZ
P+f8TrWif0stl2x7gIalM30wS+WfcxiOOr+4lLXQi321owfZOPiZZx94mSBe0yK4GGtHkpuI9pqe
nSrKYJfIx/BkVA4U2MmRD+pCnYlX4lmkdHFThPTFGgbNoXU6dTdG8rROaco8GCYGNrv3od0EZU+H
okHlgcYhTM34Mlr+xIdm1PHOTAt9RY0JlW5aEXHwItFZKSr/kjHaDB6et3ZkzFxH5EP1uma0GEGR
pirzO+oq487q1AdbKb/JUry4vTVhm2VNMpRrITp2auOZZbiiDEvsIo7ayzoKfsWof0SxR76QTsXt
1OF1GV1BX1krDhpiAshsb6mV1qGfhu08n/BUs0xtmtNLdStZ4c9Dav1yPsYOquSbnviXwMKR3ykH
kd+5GEqwSGjw/6F0L7SCVEg8o5eaAVtOUs2/9G0pOBFD2q8J4eRZf0cdVpl4WwKgQLXDQ09qk2qt
jTS59KfsRAyk8B8Gtno2Uu5URsx2lZvOc9a4S2ge2rE1BE9l9RAW7pmO+//H3pksOY5kWfaLEKIA
VDEsmyQ4GWnzvIG4m7ljngHF8PV1EFFZGZnSXSK17spderjbQBKAvvvuPbe+KZOUtg8L6GAbhQW6
aV3vi6n5atLl3vOwQPaq5DfDcjM1vKydI299DECQbNPnfgJrOLp1e6NEB9Zhvh9aNz2JQXzFrUtJ
3aidHZO9/REbsb74ED2Djp4LDs/li10n733r5KtPxN1ko+1spah2pp/tMyhvm0ENxPEdaGqdLt4K
znJ0h8BAgMgHX7IbXierHvArylftjRPmgvqSF8TT4jgKDLJl53FqQOmFREunwXX5bAxL+j0vfY/R
mDS1wUDHHLjI5JAyqKK9Gy2+3RlEUz6Mt+7Eitkp4hsvFi+h7r77jq12GTYdkVf3Opo4Zc3MvcQR
KrrX9f5uanDniDimpgvq+jLLfG+XUR7UqdSBP3gP/thBsh+Tj7iXbxMgMJLMyWM0kODMc+pFrJk9
N/wN6+zzWT5CBnBYHfRqC7MM36zDDZceLnoMBxrrMk2WfsCSvGuENK/4l0iR85DaMc0CLfJpRdR0
kTbUJFLD0gBuhMAfYdnmzjIhjKbeLRh61wDzt6x9i+xfrgUFjKh14X2xdjJGazsj2/6bEjLUtiZn
v1PK5HhnA2speutVL/xU8BYVNjNxz0UM/D/E2qHXOkiPy22tFAKjGF5kVzxEXP6kaQiRO/JHu5ZK
okm8iLVmMsSHHHlhBHJSPzAV/iyTJmCaqzhDyKBq9Nu8eLRtrRWWhFqeuE7bLQcUc+vQc2ku3WOy
Fl+C4+2vOJSqvUUrpkUb37ants5Q9qnrOHivBZrLWqWZltGL7kgIWjM1m17nXWVOkL5XpGGkhnFB
F+f4J0uPNUay1nRmEXq4Bv6xqVuXgL1AfFp4SFBpPfY7SdenbrobFYE2n9u1aKAySZuv1aC+BFcH
8uXVWIgJ0Uod9NMqJMf6LfxzUQECDF7gzDbKmz66tX809VvNg59O0iSHoQISJ6ZLc/pIEvCBxKdv
LBU+LC7RaT1dIRChRICGnCg7hVPwgIB9g5B9RMbc5dA/K4pRjcl5BQhx5inNam1tTU3GA8uCR87m
0abKhm8hst9sDk88OZ9jYDnF2sDKuPPqETwLFg2HOE+b91mL93Ttbh0qZwzatc9Vu+rWsMSzA9O0
WRtfu7i5MwG7DpwbVT0xZ9js6BpqYpPGeGlSl5NmZZ7jND/0gG5POfWykdPaO7MSlO+sMk1ZTB6v
Ia8FV8jEr5M+eWtlraCYk5Bo+TI7Wp2cIYVuCMmmU1TdWgYu+5pb9SaPqVuo2Jaexp6DwNQ1Ygcy
Vzy1f3bnSkTaBySR+H5aq3XJsxrvamqb/bAW76q1gjdz0mnfZdC0+oU0hNHCJgm52a6bqAr91P4V
r6W+rNbp93WomLLXyt/ZKc79WgKc1fjj1VoMTO0u7S9UBXti+C7pDq4pJdnVrbraa62wKSgYph7k
idlmjWfyZkAuSmCwUEjsrtXEDR3Fa3wqIB/sb+VaYCw131SGcX5IxPwRuVQds9nBSMBm3V5rkF1i
5Fj6+YoUi3zWrHNyhQNPrPXJWdhcC4uamYXlS7FWLP+vQqHwjQsq2P7fCsU2/tH+Kvt/0yj+85/9
pVGIP3zpkjnyVx8KfDx/xdP/ZWwxxB/kkARdQ57nK0cq2Fz/tLY4f5iwF3GdKNdBxFzjQv8IHqk/
WWMcgoEXIFhgiPkfyBR8tv4NoC9M20Elof3ORmN1mXj+VadoXcISnU3/R7M6AIG1fC7u+IZlnnFx
cCE8YcDZ5QOPDmgu8SElX7mtpAGQIc6oWs9yuJK+DxMH1LJIUlZ53fRmSGMfEmtoW/cp70d4qQlX
uJ4wtoU6UCwyrTwn60eC3Grku8eCipZi8HftwnEtM14jr72h6OspLtisatrph8Z+jpDZUcg1zyzL
DgrChfvZtF6bMbrQ/fYTfOCpiCStVf39WFFKBKXiK2Jd5rSaIpDuLJWFAj8NzXY0CdfYZlFgthxf
aGI/JjTNBNzKThzb8xsl5fMyIvYpoDwcM2hXb9gQTS1hhlYs+6ijVJPhnUKizvo2ZHOO0vQLIeBS
R8aTtO0nDnH1bjRZL2AumjYo9tAoV6gxAzBlIKuBmY/gT48dpzm48GFiOlx4j64FPSdDDqAa+8bv
fpQu8qbCAd6yaDX9gracBJck7mnMRiG7ewsjAkREysVBAB0xznOIVNwfcYLcZJZ86BOM+XXZkCWS
7nUyxCOtHDSJieG3J1dfiY1vjycOuQ5uepBzdnFf7HGv7/vY5acHpita3zqIntJMYpGk2W3nrBpH
7xbbeaNRS52qPLkFvHEguYP1GX5bZP8QAiGqdPwuSNP2xiytUz67dcAtuEKa4S7vmjGsAOBVE4TW
Hnr3ZvFsVhXlBXc5pl2HnUZSW4g5Ez3CPTiFJDqmPF9ERkG7a95Pnn6c54V6Ti0uzcwHprGmq+jG
+04AQWPPwwbhd1JEv3AuXmgEE1tage8qJ7rMSrHWqQk+w6mx04cpBtI4MWXXlkNVj7UbWRc0OeYq
k5F0yw2WwqiRc3y1Rl7L3LhLo+o5jMMHT6gb055/uVX/vnKGyrx4y6rxWEZEtmcj+90Y0G5cbVAW
3X20RCq2oRRBMdGsFhbWK3P3zTzb16GjL8WW+pnsLjJRwRKibB90We7CBBS3M+y9JqGzCYviPHTu
RiTNW7cka48pFY02+YfWxR4uR/mTfEsA7vQUjuZ93PKLaXohMRNdwiJ/rdGodTJw2rRZsc+YeOYM
j/bMEdeNOT9GJsFs8pLTLo7Cbeu3H+gEQG6NS9OO95x1buLKwtCSsoXKh4fRQruyLU01sW2dvdY5
NVxkhC+aE3ev45Tjj8JQx1PZZKeJ2w1otZ/zugu2LTnNTxRpDPoA7Yo0jfzZE+f30fOE5d/wxd77
ZrySBHy2K0KP/RIfeWF+pRUnBnvEgcEhrZziV1PpbFthzNp4WXnukL6sOf5E1wm32KO/mzw+Z5Nz
8MOBNGOyPkcJGDUKnCiYBXHsHJZNTl6+2Q1rgzl3g1wPgEBrsmqhJL4TL6yJcJ2xJDCAHVhYr53w
HLXmvemB6orC5Wlxmkc1s6ryNHmUQkz+OY9g3HHth+DaFvIUXvRZ9vZdmi23qvFx1Ec5JZCheYna
yN45wv6wnIKGoOlnv57mfUN/u7X0t65l/W5BXPgLNmxekM2yxhEc4+QDMNtFLldSh0LVUMXLBXTj
0To9eM0TQywG5whV0ayTlyKlBkNx3Cr4TJNaYXkyPqYkO/gwLO22N/MAb96RZ9me/2rDH8JfO9fz
mVbJA/iKOx+7QKWyF5lQGGxrTRiku5Nu+BK3gKVm9Zq4IdFMSfMvhRhusCg/cP30RM4U2ScCe++N
+7Y2nzmQi106xAJzVUTWZGo/iJj+dLFzZywAtmVNJUcOsmYUHvADcfBwGUGh3uUdkl02O6iv1GdZ
SfGu3f7eH8ZTQbdJ7Y1kHaajH1kHOtf13krw2Y3+65Krl7rQj3lIaV7m3URtcsmJLuWsbdplPIwV
Gc6CRxUcoo3SKfMOOq3rxBe3ay4jJQFFbHxk5nCTNPNrSL4hca3HUTRXlmfbWQ7XMQm/9eQ+hmXx
bifDqejgUXiZvkqo8aFdY+Ccz0nqXV0ijiAQ3wubmd2jnMunK27uAuzmVyOTpJCaFuRKRKfyoG5j
9rFRIu+0WZ+GCFaS6r9xLO8xL27rvkbqWeOpcXnQIzcFYSbnPjSeC4Y7NtdOHxh99tueSAoRKQTG
YPrdlkkDqozgAaoIEKVQgxD2PsJ4Ci/UeaHZ+jOhDd/5zRt2CXV6TODLhdPa0dfGPFOZOixb/cYD
kG7jGBBUVOrjLI3rMtVfPfazzVC73BIxtZXk2LCemDP153jzAmpxFD8JVoyWVON2qoB4gAJktqJq
m+Uddp510dco5vE2vmUt8GiBsHJLb6EW08I6Xj4yuMHXiwo+Q7FzheVy6gRmgwamJ4f0+JCVtRmE
dv4Z2fA9U/s5a6w7B3TVaWwLWDHceQ7s7AO51DldH/odz6xgoQ3q0pIlw2p4qsrmOiqsTBi/YEgl
gBbDhcwJpEW+0VjeFZwfthzLAXmUw06uGiKa5F1cj58rqDPweqgueXeGr4/TLO2/DFnhqmq12DbJ
OBzmZD6YLfMmsvVKotYFsTCFidTjyxXK2ZkuTTPRaH9bbvk7ThZvw3qd3z9lpzDTjDorSWwA/Xhy
1Y32/etSt8ZGJdVH5RkfJlAMIK/2D6ARxyXvQL3lD+OIvsEfOhSC0immxnxP1ROP/V4Ei1R7cgbX
SVq4/2zvSKAG96z0DiS7sRunmBYsbFcLDZDbDD0aBbrZzWtmlULRz0ICjwE147v5qfeSS5h3j+Yy
g6/n54g5FPIoC106LGuHALR/Si2nOfhj4d8TqDo2vv7CRlUfYq//riiE3Nuh/I4kMtLCxEphAo2m
tT+CgAXHHgobz69z7BXrbbhXw0Hilrmkc/RjMc2jSf7DU47YmXAriUj5Z6rlH1BlraAbxJqhwhfb
+5+GDcvCmxjQp/QuEniRWrqOIsejHL3LkNNjdhmKVUDdDycnXk6pFk+OR6dMtjRuQBCTYIUzkD72
nedp9sCrFXqPsXCfeWiuU0Wyr18FDl+cPcWfcmKIfQt0nJO/Dl5bQn9qOIIioRgqTra4HQMz888h
dOGfQzd9s9r8KmZ+x6FJP0DDgDF05pdy5I2ajas386gfWgpAseMsvfmCB+RH3fa3iag+ndCOMR/Z
5qHyv/K8tknCwRNg8/Lixa0ftOkIw0Qdq8x/sFhK7MKxuhKrIUcpCzoim8UlCOJ8yGxmeYW51Yd/
KTAHN3b25eSLyZJGXA3m7HvCrQ/wft6WwXubwBtvjD539snkHTlG/BgG85rYaG2qoMCJPBD3O71r
3fiRG81IcgpACiYoFl25Byu+utHzaO4rUXy0q+Y8O8seppGNv5OM8NjVKAOWvKaSBoXCesh7+ZWO
xaPldvHZ6NfsfueuATh3MxNOwy/kbE0xkFKzsD1QW/iA//c1lf3T0IttaxH9rsktkq2Liagou8Dk
0V8MOGxlpt/aEIdLl7BtILxM2tUzvjEOFCdAWAhPOe5NBxzgpgCDGOALEfjyiot2Cpfnb05WdoIX
0zRHd3bIq7TrAUFxCGuTWG6irrzXqmXD0CH2th5yHlh5ODVTCZsgl7/UOJ16q/k9OKEBqmnpA7ex
aXHWXsyNINSs33IftF4r6+2U1Q/watutXoY7dqS7ZhxZZTZAn6aOnILOk3jb5mT/8asjZNU9Sesq
ugBohMPYYbhRamJvZUFlV5jc6E3CB4En6zzLYsDtik2WD4K/q60Osy8lQ1TC7vjEg/EKx0tpJOeY
vdPKy8Uf6aa/rdI/91Q9UZDMGXbw6qD0UT9C/xQX/Lxp5pw6v2lIqxJv58bDo2A5CKpCGPkA9nfq
aehKXGp4aAa2rDwWOrZ6oNjoyXgrbBYzxiyfskx9ZBM7mSWvjF1Rq/fcCs/u2FiAWZbbeqAkYyHJ
DE2aEl/L6y8s/XE3dRrju0kHM5QyyQLFU5TjaPfO6BHrRrqIGcgodoTZwiq9xeudxDXn7Al6jpeH
r/HEDoyOXZZwXX01US05iHGjwQEARl958dER1nemjJ3mWYdXVb2EFVayVLMwJJmf1vbRSPyTtrMT
2y/SUwrkhmPedNwarTBmRe0T2QoN0kmsjm2Dc2Q16TcxGB4SNPMivP43m7tT0EmbuHtOhkD6qGHj
2LlQFaOrl5AjMb1XU6Owu9r/ck2bJje4E1Kkz7ooWG/imTacARuke1+4PTUOoiSRuuiTkbY7vtBj
E4KyiAaHwyPoxiBuR5bT+MUWk6d/RKtLi1GmGL1XxwK+3Gcxe+peRmRSnJuuTNNgzPnctFreotX+
bmuwualm7KseqyXqtvaij3lWXNh+c791rS+S19ZNUyWQ7SFJJLmgGRdPGIFlPxfs9O07XuYvAi/t
3vCLehXMTwwxmBxaOK3J0lErNBWBjsufUekuiLnDV13zitiivY3c6HOy00PXREdMt5xGa71t4/Q8
xyPWLRkd3ETcTv2ILOzG8DaK9JNmKxzekfkpJvETA9VPzQPl2NvVCv2wcQcz0ON5IJdZ0WmB7SoG
DSrGr7EVhFyM59GO31ATKC5YZmenmvlOTWzPcsJ6ZeoQBgknCCqd6W8XxrbAq0LkaMWrrOsIkh+G
Qz+vgIUVbPuoNAm3Hu5UDNjxl7cuCkkrVJwBCRuPtgXUKz6id1y5izz8r6hHFSW+s/9O1Ps/Sfmv
EKH//Bf/8Byh4dFMIdC8KCS0MRb9pebJP1zWhhTd4j1Qtqfcv1mOnD+IFXl4gZRl+dJfBbh/ankr
9If/OaawFWez/4mWh7HpXy1HwuQGBTIJmJGL+chW/yblsU6DcoEsBuMkBomVDMMWRAI+RO4hLAkx
9sO6uDR0nVElU7ZBUqUYYuuq4Y6SvpazORy9kfE/nRk7Ew8viWJde43V+CtssxfWu+qQxJk6Th1W
1ZT8TCM8tGlU56MUugjiSL2AyihOTZs/N0bCp1VPZ2gCziavkV+caMHFPiTxLl0pYTgiDnavwNm4
ABvcBWRArfIg6dE3aC0znnSCy2Dkru5x2DJlAMjrYWbBsgXLeqm55mLNfFa2w0tkE/9vvWxmqxB6
W+5qdEeZ2HWiENRssqICl7kW6AFjTCTLCoPIsp0rmFownmN7Tit0cvpoLvCu01NsMn8S8OdGl6ov
0xXfpsH2peIYPSa5DNp+JbJxcd52TkJhh1WNVLChFw/+i9UpuemKNZO1bqnteGEeZflmRjKGwIEy
aE+sgmcblWwy4bAXat0dGHcJ1cuwqkEDzksXzKkFSY/50eUIEg4CJHnH2TRLvE2FHQPsS7ZvCHuY
GME2k5cMexKzl3AyDv1A2aZf49FQHkzqamyfcqfBba9puLQnzAhafLlZ/25NJHXRrRU+brmXeX5r
4oeq6/zkFAn+riZQ7G7bmlY/U5Ie9AljHWWr3Fs38W+NkXvwOJnvfWcEhYUz2Mf7OTvgiH2xl5Wp
zkYCUxa0yqHxU/fWgjzeFereGXEczdBWVZe/0BtHb3xsP0t67PaUSbyVbXuXlJxLzKr9ohXmV580
O/qNP+cp+VW23bPZzfcUBea7ieE4b3wUmbH7gYGIftXwHCfeyZ5c7L/exRiA9uSxCNzW/VpkHBi2
+2M2RwzlaTIfk7iwLq3fcUr3Yu7Ihb61RTG+uFZ3sTu23OWIBAm2AoJ/PnzkGtDT7HooVhNFVOTk
SQtoQWStcO+XuFF7W4E35oxLeMP0xauv9bUnjzcqLOz0kq8HGnAVThGRm+lbPrweBztqpT7cQdFn
anZ8UeSm1I2vIhq2VMaJTY6g4Es5oCTlAYHTaV8ifu87OUWvFm0X+HTBJ+vSqiAzImmoJWphKCBk
4G3JWdUmBSCrkoV3DY2VE5fZrSRNuRlG+SawfexzzGmBcmv3aE+yfjFK7xM48V3UpG+lE4U8gme1
s4byZRmK5xCgNhghHrxJCmHGhkWF9EzfxmgOrD3174Le6l0YG1Te4odJpv4TRdy/qdSEs9Y14m25
2LdhAgVi7SbCGO/Yr1SHdHuj4dUoYo65qe27m0KatN13+6xY7s1JIqGikrP9oxNrMR6ZxI5NyHIw
I8lodsajxaY1EO58jS1xtxT2wwQW9RXFmaNIJB3sQD0lluVLOqbNxjBTUqKcMOIcCbAzD8YAsA8v
P7mPi2e72RUY241TR/TSGh1UYE7UxYzhbSxZn1Ismu4ExIuNrU2bnuAFCj43WFVzlWYd+AC/tTXW
HnMMpolM29Bnuw5eBJEO0LxpAf0DruLS9DNKVvNlDuZnTmKX4SB9Sr1SbM12Jssb9gDTCY5Y0a3f
Rvy80bth1eeaVMUWa0O06dHkDqm5HDOju+8MakvBIXLu7jm/5I44G2o5q0kSQhMGva7Vq5flzww5
GCBYJByncNjVKf3abfuke6kOvvbxH3C7GdtagoUeyVoQOGH8ola2j0RMJmoYN1EVfVWjwRLICoQ9
lBt44gQTobttaVmExK+LA3EBHjHxTbvU1L7DqbB11u4K7lKpWx3XTgE/ofUddu6XyMtvImKfI1nS
aUxvbG/cpWFT8jEju2ngs9pJd/jMh+zEQ+sXDWx7zJoM4xJBBPDs09LN7s5hjbWFgAwRyZVP1Gw+
QG78UYT1lu30jlX5npcs3NvVDHoNoXgsRtYQPjdAuapxqdvA2OIUq03cFKhKgV+5j1X1gJnY2VtZ
92pxlWzYhWFSQi7e5Sz0uaNG7d7081c7TI64sO4iVwBgqz5LT927Ds+6lu3yruBmC9iTcukmbYGc
JPMpVbibhPu54JX1Gp62sUs1WcKV07RAQlKskQlSXV0Yx1ildyJer+y0f9L8/DRVvaMNvi9Jfjsk
mvKTSXubwhHlluTlyziIcT8MM8QTDjObGvj0sZvzbj/lSQiBCVZXY4obXiuYGW5pcuRkOL4rzHHm
yJr69rNQorqvJ2nc+FXu8JGgisHMLUW5lLgjetiex7Dsdm3SOEHjmtXF8cr3rkcJ8zMVHtzZjz5B
rQrwd8q8ytIBjrb0vyc//SEnB1p2m1mHIURTj5Sng3p9ulV2xzMNPwpqJkbFzJx2cLjltmkB7okM
Ydxi/U+PY/haySretyMyQOQvr9wskWx15NJosUp0AstYrwXvpv0U94lLGkH8Hnyy2s7ItsRJwAeB
MRopjCCzLPPwidZZMGBiqI19bqgUAboNUbfx+JWu+ZMihnfVTXQrmOHPlGm3i0AYzV7z6MzqvinN
D3RSuV168kxzQmRQ47jdOiB4So3Iasv5mnv5efSmX5Gl3sBb34T1u20mN/nSngYv/bTn6gYzzE0a
QwsoQ/88YBTlUsIB1hi0FmUtSljk93LfkJAa4N9Vvs+tG2oJnSs/EYguS8rMmtJtu6HgVQfws4nz
Kv4tMVZKAg2yRp2Hz8hbTXAVYOR2tcXJJPyRrEa5wkm+uROQJCTUjqHapCBlNdaNq8UuWs12bk45
ovLkZ5ciVAwDzRv+SECPyGQGvck3f/AEkmCzyxd/8pkfTSrVMuaqjelU4mQJP9xTvCLP2LjxijWh
vse7zXpmtQhijakOHEW9HUJ+eOesVkJvNRVmq72wWY2GFFteYGKeXKSDrbI1tLsuSwJCNt0+jML2
3l9Ni/7IDYqtWu14G2u1NS74G53V6Jj/aXl0+o+IpE2NF7JcTZE65iZAGhjEpsyAaOl16YeJUuXV
s4+pUq/uykigvgKKjqh5E58JQ1nqi1O0ejKH2GHVhU0zXv2aeP3g6RITW52cch3VitXdKVefp4/h
s3GoYq8RQOiS6wBP+eHN/48T29/HL2Yj23MFMNT/xoZRtd2/eDD++Y/+Gtr8PxB9pSOEz1mCbMd/
dbN5f4Bssj2f4cvCaWG5fJ9/sEVsCtiEK1ygsBbZEvCu/zW0mX8QXZErqdUHGMtf+Z8MbXydf02J
+MBlgbN5jmdK27HWke5vKZEsZs5UM6dzhcbFlmGtmcTcPakp33TrQb4pYvZC5Ys7PP/tVbr/K7Hy
94SKiZnl37+1w/eW8MlWtMman/n7t/Z9yrLmihaXhRnskLfxfqrcrx660L4A4LfFPFxBTl0gOVbx
XY7f/C/b0F9dev+Xn8CT60D6N+otlz25Gc+2uXOAwJVyzdD87bcv7akK8W+CMDFZ9EceYTJsmjjW
l/GRYEVYDo+JxMoe9q2x8zDEbKI+kzfCMG44bxCLIOB7GF0LgIf7onO3P9BDijjT/Kx7C1pSbvtB
SnuHStgojEj8Gz9mqI31obecIIkQPVvFOi2TZkc/Gk/criUmAWvjCIwj2iW4v4aCygcIhRwb145O
CBbU5vQtAUYd3U5LTphRbmmJvdWJUe1GbJfc0LRi05DTvFx8OiY8fAXRpUn2jhiZtd30V01hySEt
MS3mQJLykBN2qJgksaQxPMCqRhtiPU7V2OoWLm2mE1q0PHrcNrVleUHNm8VfO1iGeu0t2zjbI9M3
xdD7ckzMwyyJnPjNWx9inmQbArh1HpianYKYaNT9SGSIiRF7u3CKhnEY67+VxL+1hYdsbvIk8C1e
FWPFCHZVfShaammYB5IAvfR3lvOjdJl/g/T81abT2mE9mjuXpo2t7/lvcDxvSfQv733kxA9sk2Hv
mcwvGg+/I/JH4WPZKcjQOcj5QZiw5fOg6TJVmcOVEDlOwWVMbu7QjJm/vTTfGhInMv7afu8VIRVo
XSM3y2T8dOzoAHDDucQ57BoxpSgExNg3XDwaNuf4KIFggHgZrnNJozDHMM58OQ/7AYPjmecXaWzk
DmvwnLfWi54sDuuABsBAtP3HmJTjx5RdMpePHZtH8bCEfXlKhh69s3YPhMX1TV31xSnu0/vejAxW
cxFDctiduiRzz/Go1cEZyXTXsU/KB+Yn/Yh4NcKYD4zH+jxiGtlYHOODFqvrRoApBtba8UMsMEqW
TtR7oj3sZsbReJhU8jmVin04f6E3Cxn4fkwoBigBkLCbghDJzoK8clKi/TEkYXLTEnJA3akYI9xH
EB2oLkXv7RprefMWWR7pKP3oGwNrAuaprEM67+oW5V3ib6Igdm97xmMIHgAIry8Cg7cWhmn8bf9s
SutqlUv/1NbklkHXIAS08xdBnh/gwICPsjVlpBrvIUoGqaflJYOfySoCYaAusTra9MAIBqCLpEuS
TPSsztJl4LLOTm7ekbJSGD0ElNiC5Jc32HUQLhUFIV6V3VmKKM5omdFBzX3HYAcfqLIY7vWSaAoX
WrllBmXWbx2HM9+yyi8lXC+srSZruUsKOxEEGT/AGh9fEipYR9Yf0NlyUDnyva9YTUmiXbWYskNm
M1dQonIcDZzHpFBR6D2cYHbAcaQ/eJG7Wi+s71BOv2aJZjBwzeLr59etvOaDvggM2JnDwN4JfJ4Z
bQVJaK50e7DGGevC2skvWVxCPyKwfiAgHSStva2GPGIhblx9t0BCaaiJxZvOyBXpgKVCweXa7NOs
yY4UiuFpE3zgWdpQL1T3CzH8jCKdIcUbT1KW1qH7oSP67sXuOc2KJvAoc6EJgs2XMfNWE2/I2+pb
eTkpgCo2N8R/b22dv2RG5hKGijK2LBQhJ819vXojLECjRwvKrFf7bWALvwxUk2xTVh7HSBn3idTZ
aZHYgfBJZbQ+jZ1OMRyRkLa8K+uBX9JgPZgqbP6w7x77kl2tYbIwTgglM1/VDUfv+WChgAeREj/h
DVjb2rRAlOC9476VH8sxf2R6TJg7cfn4o343+2UCWyn9c4RheLu0GSYUCjX2DR2igfJA+HveSRp4
/ox01eObHsNMRVN2ah7YhdqnsCV5nuNS3yTSCKl66tLHvI928O6Y+jSl0V5GUAK++rHp9KMcNT4R
s3MCWczvhYQik6TcW+IyC/r+dzMbQR7PsHjXN22BtJnS6r1HqC+OZY81F6HkEFmU1GerF4jHQEwX
6pbWwQEPQ7+DAsB61kcrBY/NWy8ohjKNSxJyhXlGKNk6Wz96kd9MpIXIuBvWthv+dIQU1U4lHXVN
WX7KajPbtX3fEGecN32rf3cS8JOrwC529JC7mqSHoUpvpyc+jVE+XOo44zd12OhgHEJgmTHtm2Ed
tD4HaQOlzfSxMUTWE8Aj2L5mjRQ8G7cMHta+sJEk86jY9WljbuljwtMY06Y5dcuC/yFJL1bEKTjC
crVZElZonkJGKhOeUG32VbkTjcpkPjd1RBDbiarPfkbDUy2v3uiAuKIXlnVIu7Jz2aZWHZSbuq1O
6DkpeOYIIjuldWEDoyjlfrihgmbho0JBgz/SoepprmU13KXJRMzNKJCPZuduFhn6DAMHd1XM37n+
c9MqbtPREPvCMO+11cCaR6IFxYKJWpkpNeHRdNNHWpzcGLlv4CULZDdTnJPAl+fi3Giv6fa+ycY8
LsMpgJxGEn1tqc9N/qtjxgxnVFIkpv7rPcoKymXDjnQhuXOsorOxjx0MRqA4QLmsf25LcMwJsKQQ
f9NWOlS0lG6WM0Nh2OCQ92vS3C070yPdmW1n57fFRHkUqPb4IDOfdkZ/nX+jfpcUqIN1ZoMpF0w4
LvGpJuFs49PvuDFzcDNVlaIEky7c0Xy7Vdyu2OkuClf6si+x/xv0gRP5F7sRkjRvYk0muW8ImKxv
s8HxKm7cnVaaJzYNIJmsnlLbO6RIfmTrsFZ0A4CgmDDM2Htqlw3xbbHKvCUm4q0j81+pzO4H4Pcw
0biCWeR+YCPRWw4Hr+2q0HgjT3GsesUZHULX89Po31WclgmpLsi2ep1tJWcLi0GMnXiGcnRWrYX9
r1Q3UOq3Zdo057LwAj6O9mHS3W1M/RQPprDEqgUBxZw6uEYcjMgL/iKlySmYyEip3dtikd0W4LK3
r8Zi13QZ0mzy4NvZHfZeyLHcgRK/dYJCcKhZBAVlJHl47BKLcdAOdrWMfyubjQDe/WnPtHvrJxzA
ZeN/z9V8oFiOs2qM1aWMmp3tQpuJLaDOa438n/9vLk9ZxDAPfx0m1pzsjd6tMfrL58joh63f6Xo/
z4B6YHRuHCM/FpV5yVTU7OOp+xJ2/YF9ZCeL8jrN2LVnhtzTPInnpTDGQ4Khk+ZQfMrKH2gfp/Yh
tsvX3Fp+upTG7E3sG2v84sJBROCdAX2O69KPhhOZyl+2RL1MRUYquMySrfa9H0Ne3Co5L1uDq45F
uiT5HQLMsuq7LhIvnRRYi7X9Aw5yG7grgslJm4PbfZs54JjafPUVdtxo4kT9lyK+K5yO3kF3OFdZ
Mu3/g70z2ZEcy7brrwhvzhQvewJ6GljfuZu5m/cTwlte9n13v16LkVlN5oMKqoEGAjSoBKIiwj3c
jEbes8/ea6d4EdeBVT7wo4chsay0y1BFB+ogKQGpNoGC++sn7IwIHfWrxhZIK1q3jgPTXaWBDrZB
K0kP1lTT9kgbML65+3gFeTj/E2u1WFkW/cC05a3cfaiDBuPcODxWIZW3PbnXZWoz+0++yayU+BCT
6LPmvBpvMzQl0pub2MSAI5JhmTXmdx6HCDo9KWpOgbTPkevhIlMHQxcrPIZWt8ZLwYl88k81PYzd
0DzJSv82GhjI7hAf8nfW5Yh9AScfTiX0fVFZhr9EUjIrf2RIXV3UpJvWclhLTO6HC1Ix0433nBHJ
qsjWCTBhWC/HeSsQB9pz79n3Qdztfv0AtSIACX14PSpivJEC0EXzbU0lNU2ufbtMPLpK2WFvaUYk
hBs+KY3X1e/a+zQZ9blO5MSnFL+Y/caNFbOVeslGSgCUwTrNQPVbA+h7y8LhlgP0mVrMfmWOqMxF
Kw9uREpXyHqpU8u3dmvUzBDZ1PPh4FmClNhIxMYQdBjqQvFDcqIti23rgQAxesxcdhccvEz74mP8
0TjmvSAYts6HeN2PR2fgoMB6zD5JnVtdaXw6pn7UW7JiTatmsFEKgbLa4XzSySFSNz4RQ8uUmYPo
CajkEKjhi7pzYV5xJvz1gsgY7HZqtNvMqPZJNWHvCiQKlmF/RCQlG5l+N1hDZmXprgmtB6CzjDrF
Ok3B8WljwAGN+PwqnUhsmuCtVrrOJ/Rfj/j/VVzwdBAUTPeERWz+++fxGqB5aVqZju5n8U+yZHac
8wOSW86SMf/TUxUXRe/PT1S1+9ff+i+r6F+TvYuh0mLis2z716r6nyb7VmtzW2vZ+WgCwqfr4mHR
NUDjeZC2m7hDREuGkw+RafHr+/73P4kKv4M4PiFK1Fyt7V9++T8fZtxa9j/mv/P3P/MrI/OPX91E
nzWq4k/7L//U9ru4fc++m7/+oT99Zb77H/+61Xv7/qdfrKFDt9Nd911P99/Q09u/JXXmP/l/+pv/
jYwRX+VhKr//8z/eKaXNV1HT1tFni5Hg99+bK4RmoYpA0T+9S/M3+eMPzD/Ff/7HqYj+SlT54+/8
LpRhYkAQclCkPAPLwhwt+sPeYP7mELWFwusYhknpkcvv/E0pc34zXKwIyFQucR37HzqZ/ZvB2d9B
2uHSE67v/ls6mfcXngryEAsR7BIe6HNEK/EXpawSPdkHTi/Eg0P0ED/LVlakyOzYRHESrAQ4TQkK
ViI7UQPEysHM9HVQpBcVcNjORuMNn99X69Y4qpIvW+iH3hZfRmZjYhheiArRnFeabEh91qSpSaKn
p48o9a3bFOzPSimXMoLM8+mHcXiGtNO1lpS7hYa29Saq6bhlsuYKJG8f8DyjIu5AFceR2GnAI1Rv
10btUu1Q4KcbECwJnqoCzOf0nGcVhNpqLtEE/LdssmjH9vwuj+ob21XITl05d/yQqbS72N33IbKI
3xHs96mbI+UHuT/BV4G1n7M3bxIo7kEe6Y3eZF50HTlB7Y0Ez/2gcbiQVop/raIXpKhn8akGOhzf
+HF1toP+mhaElikK0A3vMSRyoGoCn9JRD0Ne0EngBxi0HFLPg3KepM2A1/mQ/qGqLAmmPMpREIwo
aEMK7HvRGO8uN+S1bah86dI5A3d+4UzOLS6L+9QJnLVv0nPilmqFHwM1QsmNzeLGNeDbRQ71QB1I
DMDKjwLzLNb05BSRPTCG6Iny1TM3WmrWJfZvs+/uXZCCnPm6ZhXouLVBqcLz1IkUQePD4+BpB1j9
HPrQiwoMINk02xYdmuQhKVzwHfNOwMtZQoEVOLgt5qJCTJtas48R5SjYE4G5tkR7wZkWBYtSlqSl
7Tx2dlVRdwX+b9KhhXkQNJeUKB0toc6UEOerVguB9WvlKpj0a2qKcEl++HUgHoPxNbn0UtyGafDY
VO5zWqo7UwB+dL16x3EcGdGBGz1QYNSO7T2SEpwWU5F+MAgqGBZDfOcBfsE4eyxY67GczuQq8ce9
Z3C0gZxIdQ3ooMBUt6Aaj16KduEE2aGU2k3hC3NthD4BF6H/eKkwl7XeU8jpFTegC4GO2ohenY4L
JHqSkGEXcYByivpqrLOCduVxPhpDyLyPxsGks5EUkNZQUeD7A52nSfxT6uaBN4TkmxVjhaEytiBC
5MOznMF1RJF/hMICmzXqxm149PdIQTdWOOHuNr/diPNtWIYbZ/RPRkI2XitvKnt8YlZbN8bA/rWf
biMbB8qYYzLm+UcphUshR8r2mCoD8ui5/HFb+4ErbWt1/p1PzcU6CHMsq7q7DJ2oXo0q+xFE70Ig
8WTejWHVJUO74G5mbwfPv/dd7jYMyBn14R75G1MawHXi78FH+zBHZ2Se9r7tueZU6fEB6+IqimeE
o9QOMptO8O9L5FY5EOFirPBTjdwwjLtNOYZ3leDCxMf1RYIZH8CYlcuJsKmdIyooYSCHBvHnmE+g
F7sa5L7GKZeisqFLqUsP7ozKolBlUCtYKEzKutgZCS9EbcSgMDjvt2HCUCjqeAkV55pmlMYIXChD
B1JFMmlUFUiHBrO80ZS3EyaHslCYVjFEwpe7Ccrhrrajny5HOgrJKo0MFDhjpaSpIrlvza7bc4id
y0ncG3rbqp1nktMIbXMz5ez1pwEkN30WPBjN45BYdOhYHw63iLT3WSzU+QMZ8XYJkhsly2LXoHy2
H6UWh8vKlEdTCElqEH97YtkhDYrJc4fGwRTX4pjAFlsNQCvsPjgIpadb4XDOsNJql9XjuA2H3sNv
HN4PccQSQeyb1HzojOodHg5TZsb5W0+LVe3F3r4zqNcDpv6iE+Nj0crO10GunkR6iJhVN45yXyEv
mZvaa4h25M0lJpSXVk2FODXtCC/ecQe82Caic6FqoCZ9cwxHwiws6w/Yeyg5GMbD0Hd3gvsFV233
kZsOx84YkUfpnFT7x8hLXhx7+Bjc7NIiPjmK6Z2zqh1FdzUteHNTyEiOIzhF1UjxTBbusfl5SyMp
sGWkWF9H+9JrLruMthZrPag+kf33HQlN8h5wg6dUMx6HsPysq/4s5DDfzSnktkY21n5U7uvYvgPQ
9dr14ZXg7kG5470Nn5hYorvuc+IbUULHMMtOjuFykstQUVVLejJI8sfW7ZgXioEbYu6766IV/TMd
visqvXYRqVyG6MB44wFJ6VEPtdsOghn0ri/cGAlgqIu3ZjSqdZfI5hyM0WFEZ4Nc3FvbJOPNETqx
yMFAmJu68VFZ8bV3sU/gy7JyCs369kAcg6nVf4jJ9uq9fW8ZYH0FO6VZX3PyCAoQipNeMRFpOhAK
xeM98IJh6SsPnrVBE7NqM1JrvC2VwExgGeU9H4L31ko/GUGoIlUNQZguWtXJwD9ZNimyRXjXt+4q
HzHE8Ozj2JCY55xyQk4NK2rFNlMXtMtqaD4Zt+KNUUFM82DHHPtsEvCI9VflNtGxxJ62loKNTu9Y
z1plIC2OtIaVRS1uMbnNymr5UWWogB3W/a3Ky2aNdoBLwZW39YBjcCRu4LvaIW14HTipLNPINk5l
a+ZLv5AkvFIyH5mOLNsFW6cwiVVjADKLd6MbD7wR0Rqd/2AbzRdSdEtxTvjdk69eNCZp1nga/B08
aWurCrUugVnzv5OyK3cxKIBgvd5c0s598lEVUQnRC0N7fkW06cFyY7V0G5C63Ne4bBsav7LKxrUY
j7f0u+ACR09ADHpt/TxbxT5At6KqhoUrKUxyM2oOIH2KFQ66nYyqD006d7RkLtKhfOBT+MCOi82Q
MW1hAGNUctAbOztFPxyr6iEM23ditk/Kyz97fWoXYgYsBxVg5rKlgSqgZTt2jFlFK1dl1Fv32SxY
wBWE0GRNM66YD17rEyzLHRKQ8GBvROZ/WEN0Xw722RYm/h3ry2xa5G6KvrJ+20/TVnng5vxkl6o5
8wNQhDE70a2NE+Y7NVH/RNJXDMlNzjpXTdaGBO9lCLsLsO21OUxv8KNuRTC9pwrcM28afiCGUWkd
UtU+g/B6TJtxjiPDH9O9e5BTb3WVPHIneRLkh2dx0zoFNf2FvsGYTnaGkpSavR0xaTHLIxwcqCDE
6NoTB43GmAbsyGfIjpjMIiLkBsGulRg5amQOiCDN6hsQr0V/Mgnsgp9lY6jjMyMDQ6lYJZ90i4eA
N2COMMKenqno3TRN0n+Z/0KPnHvbDl5Dk+UwXfOASLCemOHemUPxbPS8dTWqY9U159yM320aowHp
INZ1+fgW9SDXRYa6YJnqAe53QV6KLU5m1WdMqvcSux+mrbJck/rlhmS43xw6BU9OerDY6UHpjPVN
Xsv7XzjmNA0RUdtp79esE3XTfxyr0lxFlvoJNCxdmUGkufRSDobGUyOTZkc5hoGxjdWla7z7MLH3
DlhiBvecMlQ/A+cq2cI0ZvgdklYpPAozy/LZjUhgwPi5IZ5yIQp3so3ojKZ5Myl77nDb4aW9Y6m8
Uz5B4jGLv4wYeT1UwROKx7W25V2pCy7U2lrbrGKA5Rc/1J1zd+jOmke1gs5piwnu3nE59SX2Te+6
l1h6D+wIYEvaL0mufbZ4jhcKqx4sJnPb2vq+E1RWE+O6BGVBK8eIxzSmEHYaDvP+YmHEXDXZdDYl
H+k4DT/4GLyEDbp6pK25HfZLu9F4hvP49YqBvsrxnnTyxXblU9VySPO1fRHad2To30Egr0ev2ceN
+1H7cm1E+tUKii32gx8z8bjgRPKlVYQte+clrzWoz8033Q77er4ttWJ6hw2/lZ37SiJcAGoGaigJ
ExHVgPwI4WnBnfSVqrXskGTZBufRq8WPUrVUr1s23arpdIwLbc8UuYnj5FhU6uRV1JcAuY9WlUtv
k+QliFxK52rgU24Ax6Z4CeWyIvESsOwb6FAsY3i6lsk+zLJGTidyXA+FZsy2YSjMWX9X40XNWvdU
6xUergDc3XCOLJYKcXNM8mSXVy6b6eKb0sxdx0869x20KavtViOzAVR+ZcYV0lkgD6rRyME0W3xW
+8qrXnpmwlUlDP41lo0WnVxRjZ9s7lSLQUMIG7ohWlPRvQfIoC3tvHGWNfc+TJhcojzSR52VZDdh
3JWTNi0KG0RRBU+xaMzXrE9Qbx0sYV5hPoh0fOccvFPKuVh0HBBGd+8YTWY8BT0Ylg1BQH6bKSHw
qropQ2tfFNlbW4+fpt1eE+hh/sTSWZYsjnKlP0yjf5eRdvJxGRSSm6AB38K1bujdvVL7RhgPdDEb
ixeII1gUnG8REXoJ0m1PNIlFqMJ/p+0D1lNB7vKoG49yqIkrteYhcDUmofDFD9yzY3b3FZE+dgDY
eS020dlFFN6uDaYrRul1yYxpISeue1dOM6Sdsh5NFut28K9NqcBYmQzp6QCHj4mZ0ksPOZxlL9O7
auczPTRoAX9jCsytnMs3WtzuRap2o4cZNrYwt9t0uwa8LK1+Me3ihj308+BKPkhJ/Wyl+o40CEUx
oiamyvSI5Ef4l2103dGxLgYePca+4JnPR6tbT9F4xzfG7sMPwLbM3HkZwd46Obti0DYT8IEF1kka
aMZh5ynTBm7Qc+kMwyNLCDzhTkYbaepzjCmp2nEKmp9Jv0E1RGBuh/HZVeLp/4rI9v+WfGY5iOz/
Sj67KZrvNP2T1Qwh6ve/9buA5v7mkM3Fne4RETIdx/i7gGb/5pFP+YUrFp4944D/IaDhTxNU2blI
Tr7nmLMFrPl7ybhtOK7jukhfHAL9f4/1w7f5s98KDc3TDcczBGKecD3nL34rPAje6GQNO5hadots
yMpV1+AkBz4CbBTeyaHO8mipOmzkGFmgjgcT5qeCHCkbNOZMD+elraO8KNWUZ6NDV49dDl221p2i
SUK8GdQpHFV+qbL2o+2gxRgEL/mKkEHkoDCK6KxdY4gdy2Rs7lrqrcpKsgtMx+cya3xiKJrJRtRR
e1Pp1pKZZBt23snv0/VYtWKVxvTR6NLNF3qr2oXTVYgeFhvtML324MK2wQif1/dGGg817gYyG+3b
Kg9uCDs2RxmyrOma9OSP6SOW32Pk9s4mrctXHh73lkn4RvMwhXeh4iACoNLMPLAlyn6pfY/2nxJX
Qi7OQYIZvEXAQN6uVw2edobaJl+PfDS5vxLojgOOX0hKZ+EklGqK56YhPx/14ackrYfT4LEJaya2
znwuQAIsQN/mzG/aV2P53CTj/OjXrCs8f2KXyj4fGuC6KyCoZmQ2LTqHthK7WFVHzHAWdbOxCPDO
oNMYfutt6G2Zww3N1ayqdFVyudFuwqCT4iRm9VquXTVkCKklgRbN9FcTEGUgrljPsya5rWw0kcDf
cYB99gRdTuXI+rgzzT3Zs5OIZbkV5BxW2cjQ3mCzNTSLWw13xR0zHUiPUHwDbOk3/UhmspEYOEKM
aTWSXlRggSAFsY415wKC8KXs+nt9com8Fs7adDptjaGLQz9BXD3kRJJDxyfbnkQREfT+zminG2eq
3yJMJJlm/2hCw67uHrLW+u6waxIKm+SJfMc1ci0i6ZzHbxzMUnutox7eN7ASZwV9TW3wQgybodo0
ViZkvhS/D4UWN1WppkUcoQeWXfFATfNsBQKGr7zsMbKTH/zaB69IXwpcCV0cbWzarRsz9paMMJ/k
V7eaaex6Fe6UaR5zjIOVbZwxEwELaDixYlj/1l3wC4V/xCV1xxiKTVoR/vHz8bPBb2BF0YkLG8Jf
uRns8dKbgk6p4amfnH2coTJE+XWAdZ2zmp/KGHRBeNTrYK2ceMd7DTJQrApteie89lJk4gyt69kB
LtCP4zcWtHUk1A2RMnS/DL+IR7ZI4nwsHG4JHhpeZplktjmVxfW9mKZxp1sguhLDvY1ZwDNlqYIK
EELFVD+RKQEICxgCIz91T97Ky9XT0HUQChFEQ+GjPYF5gczn3Y5M54vJ8W5Si1F+xJK07CztXcrm
kuXZyWPAjPX00ozu2fLFOgduPbcQL31pvJoux1lLr5lyRc1BAxQjd4pHMH7aA4LPnj0nPTUBUpZb
ErO27TfYSlu+BMWScejfe7XRvvcFiks4fzyJ+N6HXntRpsBWNrjNHll4DeiSKo7EOU1CgxLESmZT
lnOsyYGLlPXY/wepluPsBjOK2sfkHX2UNTJuHEy4R+iswPwwXtoRrd7w5AMtSP2ODuYQb2mJhtYj
e+W8bgUYMnAc3EXrNODSw7wGF/dgp/F2aqvx6IHn20S6+GZTSjh7gIaCbXU7NNZW6BlRi9CDU+I+
5aZ+GjVCiEWJScmRG4JQoHvxm6YFCFLHf8Am1i31LIkZ/ptP9j3PwzQKbAbZNjUynaZnu+cDwoHL
8C4YMHnR+wLrLIU6nR1HlxTnxwIJ9DGJApRnbGpp63+Xgy6pW6qSC+H46nnQjK9YdP4P/K4zKEl8
97J79GPrgRkMUTdJX6UBZqKJioupqY8pKtKdyrk0gLy9GNJ6FYX8YPGeUdFa3tJ/OOvsmKb6Uf2E
w1QdEze59hn6NFVUq4QN9YKOF4ZSOdu+dGbZXDXbNGMiQ9+41azwCefGJrUjY6Eqe5+oEFMmm+xy
L6fk2+qo1Uh1pIK8KVaaPYD1qppHR7AiigdRHmKP5OEoZoCPnXOfDNh9j4YOFM3IuCn4ILji7CUp
QIH51FsvvDrM9yI1f6Amg2ZNA+uYNCnwzJENvZtQIwFRdTXkPNg0QhhoQnlOMmcsP1Tec8ynqbal
q3EQ7lEzCQNBmO1XXgioP485yHVusSYuW63oW5nhzuUPayh7PQXyu8Gh4899rfMRgu6ZhM9Ws5cB
IZgYTWhhV+mNjArGIGqcp154JwcZj7hv8q0oJYHy5j20MWuzCG4L4QUMlZbZnGIVY1ihdHGXDuqn
D8Ut+GO6IB2azOEWv9VuxtPGnA4u42yrIahJ61G1Mt30NtMZZdD+QuN2sMSi5p3HejjVJvVDKfEO
tgroobp3J+N4DvRqt5Pf/HTwmRjJAI960mT6YofH1AxcpqFJRbdejQ6/kCpJpDqq7g951BiLwg3a
LRhb1DjVJuvRJ+hLO+xhIHwXlU5EJqTlnmESPOvJtmI8StxjWwOk4+1KoV1Be+YRSae9Km+j1qyP
MsPoV8oqWQsnh5wz6ROEWq07oDbkN3pSsSXH6ryPZP5qNojsZsreP9UIyJQOwjuuRiJ7sxGjioJb
Cq9WQVFYbAnKAHtBfSe0+gcXLSQcgsrLkmrJlUXlsNFDNMKhhEMOKgh19VwLNvWGswlqE/jaVaZQ
b8N+/LJn7nQavaVh8Dxl+vxKs0gPCu+GDkFe8p6K4KHX4jUtQ3CFQrHxExi82bjXe++7iAHX1Ka1
oFb8p6CjGZ4AlX/4/8+iHVlr+Cl3y4adautl32Fkce9S23zMHidTh6tKr1icCuKxxJ5k6K3APtK7
GRTQweN7o4VA1wejTw05biBzzGAROhCPg6PbES/rWxqMWXRRGLHs2vhDb/xskVGLKU1USR9/jmU4
rwpVI1bY4hjArry1xxzBMCAc2PvmZ+DiGg6bEvFjKHpkAdYhfh6JdS0N58WoBKg61OgFnU50Yvvi
OPL2HnzUwdD230QrrF03yWzrFwFhZUAP9lTcQehbW060nZDUfKu9M4PwMIKGY8mT3YAtnz2T0MYy
SQaZTu2l11kdWGZ1P7k6clLlXP3QPIf2hOkoIcDOTW4TduY2iV0TowPvLOeNowLSBkl3ZbTBqm3b
W98tb8goIu/7dMEma9uv3kq7vA1rcLZ9RVlQeLImCRFKQtkqiT02eJ2Mvr4xrRjVLVVXbTKOPZHt
DPFracWoZJyjQUQNiJCO8Qi3W60iRROYrpplDhJwLaLgpkv7AxAdpFUNsBLHs2qov7s6fqDHLsan
53LfKU5T3G5zwuk1j09f9GKT2OLNwdFLm9FcOpsCpJB5DAlZxvvEFFjZe/etwE4Fncq+xbX1UNRc
WvmkTqTa6IrsKOrAoNP3yQcueoqJuuZn8NVj6ModFn9cjBUn7kCYb8K1+jMMdV5qg9X8wNuYiIdk
6g182vWWSNpGd8dr4uGmKukmwM/m76mzfUtN/dXnc2fZxFlcw3r2gujOH63bNugIaQ/9ZZTdKc/C
T2hwNwUvRBVwcY3Nk8/hGH6IdaBUBG5eh77T4z8a8moVNjRvlxBPoQtHRf+acwCuhlkUjc500vHe
aNjMc44yUU38DroTlm1qAvBPbjWjvh19dEoroqMNMb0sv4dfGczmAXfCKZTqsRlMxYadO3ERrcaB
7u9RK/DHO3zQB+rExqHD9ZphH0DovG/o8iSsnx+srowuIQ1HPFX0w2C2FLMP1cWA9r4KNP41KmXq
IsAB0JIAQSoLIrXa2pHeF96KK8HwucP1S1Fn5BRGuekbyr+NLtoGfv0z6M2L7ch36KJrR1OnopkL
wVG/F0Ew3auU7WZhEguhfjtnH9mybJjRw6jJnsIDGJvyrc/NdaVquQR6+JxHQ068QLxViG0kThE9
JbBiCpdeKbRCk3Fybx2VZrVHLfWXSZbvO9u5Cmo0K1Gy0661E6GUs++n59BxcJsH8hhGJu1MLsmN
bHLfvKI72H1zkp28F45zQ4TVWRRDe+MP+F0H4hj8nOYGZN3V91DVda14yQGys64w7wJv3hp6e7e1
rt2Aztjo2c3ISBN3Y7isO/Vu6d6OCiz2Q+qVl2s/NBDhwuDHb6K31mSonTiZpdNT33GUMzxMvLXp
3TF3nfPEW/EpWE2peUloQZsoAVrKsabOoku3NAexQzOfKoBZXt1dMAN/YDxAMfKCfDNaitCMOmrN
GCy6BGZlkFlvQQ45QB/hx/qqe7UUIDJR+WeEA5dAOtuDuCpoE8HazXH50E35zu31n1oPP/zIxxBY
wTAT1iziYzA59QmbEHCB8mA4NYuClgXpMedlXeFl5w+qdC+KYaPqkpuIVicrAnafOfWqPERmzNLc
WByzsIIwIin2GK/44k7TBH8fp+x1MP0Pr9PeKYg7tUS7k06Iva2NBw4CoNdKfdMUlHOFjRxPXmuf
nQ68kjL0d50xUubTZ1KwCU913uWu81/7tvzwyvimcdyrP7TGqjfacz2IR46xLuz+gBenXiVRuo7z
ubPBmu7t2FzaUX5RAhBm56W70vBh7ow6nMPI/5koQkGFq15Y5B8bCgYx0aQLF1yX2Zq3+Jnu8fK8
dZ44uRVWYtiGede9dDlTQFzjIy+0RwsUSp/DgsDwve8czIuanRQbfRhOQ6K/2BVPedMP9gknr4Vp
B9gvoXYEVFoRcsA6WgvJibuNvXUCg5P90beBUZ8WUDaEHtipUEasZFy59WpuKby34xRuDR18WNFr
n/ziGjAG4uDbdXBpSMMWG7fkaJBAwPKA5HHyUKvRbL4GC/ZmMF2qROiLYKoeNX3aRmL4LhVHkrAL
xlUW6LdSNx6t1rxg2f8pwuiOBj8CNtxcfHvc96Z19nYhuGMcrd2OTnQIZ3weAAH20j7Q3vjYNPLE
RuuFB0sBXZlHPz4c/M7x3gpNUEWY59n43042x6ckfbbrgJZJzlSjcWR8+QpNcpAAUyDYBe2tRsQD
uFZPFTikNr3xHgOi+BAr0JASN91Ulk4bilWrldC9hWyyLQPrpmQfXmRxTmtHBP0e5kTMWXjMRhin
8GAgzcTbQWAM0jtYHaBnw2XkOKcwKi+1hsSkTEwUJVHoKOcVbVvvw87kQZYB/lv+dVYnN4RqwF+4
1A/BkiDVLIaVsKO9AfUej34Jv99bRZP44aDiAMOSF71y9wokxnIKM+eGvyhWgRvuKdijvKswV5Uf
sglIbUaFYZXp5aspkyMbDa4W+8HQxLYM5V2FfynM3CMYENww9dWdrDcyqqys5LC33UnCIPN39gwL
HPV+2SeURpc+KbixPwUKWi+U5U1fE4MxnHv2BDuL5txVBhMhmIsOhTY82jMPrAIhw2k/gnQ6HSKP
47ETnWXK9cv+cgnti9fHGR41N+hO2hwDYAyHQDtgrfrdai1MemFIRy9IBNxnZshkSsMZHt1bTa/v
efQ8eXEGps4tnrLaxgQyxMXtmFhX1+QEW7MyKv0fuwQKl0m+JpsHy3dWVpXvAThi7Urra8lshlku
ZBkEdk3Jng8R8bKBR146sfAvpUD96p5jLzhE+AWw8xFn0Vk1EVjPr26S01dA09BEidCi6AyX3iAc
704zvbZh9lHoLp/kbD4YcBwfM+/sGv6J0HbO4EEiNXc3lozQ6qFO8r3cD01RNR9y6OsGOa4MTVdP
csg1Tg0NuFbdpmI00j6wz/Ocn9SL4Q63tW9sjFpyJaTUeljBDYf+t2oC69k7Y0nYYtxq8HLs+XA3
uerbHMh0pJ1z4fH1kWBF45ZsP45QqJc07F5cOZ/tWzrM8dV4ZzuHHtjNXZ6drj3qWf4yUfIOHGQV
zJ8fy9LvfFjwJFrnxZByvprIboHsstKJ8EsZaXXBt7wvnZzjFHAreEv+KcBQCfSIsjlT3rWz6c2n
8MpT3h79FS5C6ZwDjWWszrWB/arbGen0VuXZfJ92Z+ecPI1mbhHH8/gBPW2HEWZi55R2y6Er6Fvr
9fahIuO3TDSkh8TTr9kYnN2Yj8j/31/YNqc3Vgf/+6A86Kr/Wqn4x9/6fX9h/jY3FVBJACnCtoH8
YCj/nW9m/DYTzFz+Y7qOY7k+Pt+/GYCt33yc3qZLWv5vruG/7S+s39hp8H+ivPIh1f1/q1LRFX+x
ABu6Y5lQuSyd1Lrt/CK5/XNc3Oz9gp03qwo1k+lLmmxX1sjIjgfC2jopWPCiFFuV4RLRTAZBPShg
kmhFunSy5FN1hMeSWru1e6QI1NtFaNn3kSw/YlEdscmZS8Oxv4mOyFXQ5x9Fjo+XnUO+DXvtCLXv
Kk33c2K1AEHQfshDyPUOFeBtGq3ClmkWjXNdN+VaiOSVxhmgjh79477xJaJ+b0ddsq1qIKGaSfgU
7YgR3nE+xhJR0+xGYLhjMC4nNfO5CQIu0jx+EkK85QY/Drcr/BBFj9ctxEVG70FT5euoARXt5Pl5
TO23iAfBZmQHCJqpPRV5fAUlSFCVrmfueurLHuUV0es4NfCi8rnKdijADGUKfyLTMI1AhMT2bYPM
pRXUUxesr81Jr5ayn2hxgtLmx2w9Ar7O0rKRjBAQ7tBheJkrbzuSIUHR3mZTTadJnlyVj74pBYRr
O+UH6Gt8faGdXIaylAviKD3eBn/j1fYrdVwYRoAo2e65t7xLKXRsLjzz0ax2LeVjzeifYyM+027y
Qjhj7zsFlhX9nEFrCutxhbi8KEL/va/Kr1QE98TslnYcHtvBxopY4nieQIasq6k8WPrwE+MPXZg6
zyNmQlvjyYDg/x7GRc0u1iRxpR2tjreVrVMWxec8oAQQ8utP4kCKnHB9wpA7QV654kr6bHMmkDJi
mhke+wxQrpL4BDLwpdzFAneNWaxZToP3AU8GN1vqs0Jo1IYhlyBvTSJKUXMbOukq5KhWWMkhMDC8
xdp4Chxs3jokLNwxPFmk/jKC880yfCtZ6d81LI3K2go5kdUeQrtGwQAM33Xkuc0u14yLsmihoqNj
qQJOvWmggaWWNC326LsRyEmbSPySUfhodNy9pZnFNHSHL4kKeEpO+r6Gm5OVPGNtMvXHXon3Ouve
CA7RutapUyaNY+ZiuWWVxN1cnOYDSmfFr8IrdiyGriMO2CxgoOGdx646UwjLz6rHllrTRC3b/8Xe
mSQ3zqTZdkVIc/Tw4SPBXhRJNVQzgUkRCvQ9HN2Oah21sXeQVf+zzBqkWY5fDSNCIYkk4Piae88N
DsEcvYdyPOFgv1I8PYaI9dM53ceOdkpM4zNK0JVgil3X6biJYA4BBjCvrt19jk36APp4G9m5va61
gRxNUfiVV48bjeBsl7FLwe6tQgOUD7gp8Vbj1bE2IlmkClN7WFY2DH73uUDgVGYw5PI6PJcjW7+y
zuad1MVH1bE2yfvfUEvjtcrqh1wWZychl1OjlcEbudcm/TlT8jTn9Y+7pExW6Rkfp+XL3pa+VOWz
0fNpdoXOgoekA0by0OSJAw9V96zMfuvpTA2lRAYBneTbjCfeJAwBU/8SNssoD0d41yCS9/KKFq7Z
B1FIG2Iw9baa8BgX07EtjmUHttfuRizbcp+YlDvMbyBd1P3L33GKQtUPU4oY0QkpYF3v1snhPHnY
zIJpnjbog54Zbh/7wZ4A/hkH2wKDIEsJB8vrasyAM0pm3pg+rk9oqDZd2N0qBlQ+zg8f2MBW62uq
o/lQci4VUNr4RPqj6Wjg7ObIvoRaAu8vj7cNyICVN4ttnzfHSTHHqysy3zxAOEmX/Zg1t2vTWvdw
LA/dSMNsNOc4wJIrpvl76LQ/E5gQoD3TFR4cPbAefAo17pi8/tF1GNB9g8Mgjlxw68iQ1qoWRwVF
cdC7A6TlnymwXjpRfek1XsJipFofqd9Bum5ZJpAvi0rO5FYn3cnXabi2sZlfvEK7E1OwafvpGFbN
J0/BfaFX333OKlafe9QvrrmJlA4UItFvkUHJhVf3pJdQFSfceObi7eAmCwFOZBOldWN4fumIM0+w
m9BasS68sibJJWZkNgN3DDULz68kSN5Md1WhsfYJnjpuOLY/Kb5Qssv6mMRUL6SrZVb0acLD9I1C
tH7el0/9jCoHUeW6SlDZjQyHek2Pn/LS7GHwZcibRtRR9mACneydZ02EGKr79jpVrbHowKEQs0Ov
skUfC4oYA2Z2MwSOXtZtHOyt5R5ysoJ3QQxYG7QTjLJWe7OZnTHJY5QeFzvhdmgkUUXnAxZPlW8M
0d0Fe+lHKQUef0alTCcX2bTdHSyeXs7Eci+Qi+t/xl8zzkl58iaT+HLo8m9jGZ0JwPtscURgFrlH
cOEIoGtuOIO9Y8sR5GcWlyXBMrdQqzTkkrjoZVRt7U5eNGtheWW70TDOqUxudZ741LksjdUvxVdR
IE+wVGT8UDJtS2qSQkyLoDaqWhPmIT9IARevunhvJxYyhWLczBKhLQnnSNKCbTOpL0KbY3/uh9jX
PPvsGdqFMMBjk2LLji3QVhqGBUD68rHKsx3MhLXe/6TgKFGv9g4tY3CrutHxO5k/mU2FvqfEUh87
2Qd4HESwVZCTsNJceH5l66AjGiSqCHSNy+Z3IeyjG0HKUTzcOxZPPMoIdYBBAWG4BFWYta/MqO+l
oe6Z0R5Ly+JDiL9n9nvR4L0hX3uxcpYmXGQPQ+QN6z7uLsA2873u9fidahyxZYQGnv1abQ0vox74
4YBvg5STzyyPPzpD7vWhfMVBYvmG1aRbpCCM1Qvzx8KHa8vhJgDubWvChMCMBq8EIY9mvHPbSu6m
pHH8KgCSHeHsYqcsgBElxj1fSOVD7H0F9eybbEMRDsPFKTOgrp6eyFuX0PKHc3NMLXlVo8PBhYZ3
FXtEwkGD1Xdug67d6c0/IHuIPCPT5jBExJ9mXJzMfuMnkC8kMwM//UKLYW66wAsfgiKZt40+fyZF
nb0IAaCfM8O51EXEkhRHRBW+V130Emt8j3k6ABGnTBuo34wZMPqQBmSzLHCCoLVegR3hRwX17Y5g
dxeyA5yeYW3J1txDQ0GQ6LItDeHb4yQqvoErLMmJ41a30nzrTS2HmFd+SG9IDkXd3UiFyjeOPb3m
gX31KBYOcEPvkUo+g5aCw2646EeUEjTKTOKDdHjNo0zzRRWhkQl4O+1B8WWTdWJmfmsI7kXZdNZ4
BPKgmT9nSyOBsydkmbEAXm1MHoatoLIVsNEDQhrbuMcelZXfedvEhB2U3dXIvS/QS9kq1wyk/iM2
09Kxj5i+GT+3CIWUYB4VJSdKmmbNMXVhO47cjoxgYCBN4U9D9aVpuOB0ndFKCGims/OzRIq40jTa
zM62/EwnmSa1xWelYxqZKOXR+07+CD3HzByeZ6141xWLdUeW78SpykNc6S85A5kV0Z3uqZWI8KwS
1Ic3Ck5eA5oCi3++HtLwKstddCWYnvyROA/fq3vtQNMufJQ0QIyUVfiR3cD0C3veVFjnTPnRgwZG
+v8luu1/GFJBzZv/MkHv/zS/f4rip/1nH+t//7f/akntv4FoY7zieI5rgkoTNJ5/IbeFYbkUwEKH
uC3gev2/ltQWf9PJ2lucx/C+/8GSKv9msAwXLv3Jv9+PIur7n3I6A5ucqy8dqYmcyMV9+4/9KPhQ
o8qyAvkLjET83+azikvW0ThRdKvGC1e8eIhGUZVP92EQW0TJHzP0jjXyYIx7rQBRhoNp3ZTdcDaN
bjNidYsxY7MjW5Sc+UPu0Qm6VfJm4BMJtYD2iXJwNoOn2evpgLci9iL4RPbVdtNPUXhiZcaBb9hs
4UbnVPJbr/XJAI3gmm8gdgx/bNzwMQ71AzSXj9bT5mPOsbv2ljUsoHLkLe4UHxwlB3DKRswczH7Q
QYcw4kP7IHV74wJq6ER8ayOoBFFgIGeooay0yWcn6LBDk7KwixEWtE30AtzgSSxhgbjINq0ZkO9E
4UB8T/JAJb0Z2Aiu4gbJNQNITCJBgk910tFWDw/gxaiLI/IFFbbKFAH3ytAnSUQAlhJYi6Ujt1FN
5TXaJARHhfOWmPWTaYvtlNs7FYeHCQ+nx0CVsTySRc3ULl5bBvjYgD3GY7jNJl4Kf/NL2Xg88vYr
GY2fMU5uaZA+9RRjVtDuqOk4LVgYrQnFII2zHXBIZaDVR825aL3x6Sj9oyBE2u9mkjVNPXksZQUn
26tWcSFPNdixdTaxnYs092IY1jXTi2sh02ciXvdkWt0KJz+5nfFJwNuOHNUNjFAWN/bLVLsfKSzh
JYTcWYkhP/7dmtKEOnjQYt4x+zg5oavWU+ftmE7yQPLI0cK56QIlYX0J1Y2cRM0rbkUUPppLrgEo
Y2efD4SiGD0DytFdgDQjPXQ1XnSC14pef8XDuB4G0pHYKhy6eSKwA23gChCnuQ7L5lPryH4bCjZ8
w1NFQqQolqUnIGGWJOu5DpcoyWGf6dMZNXPG/jR80bsUG7Xz6pojVj7v1CB2yJrgZMf1c4bRLo/D
XZTL7BAGlX6XhflHIFeApe1e4mw+UZM58KcyAlFBmnU8Zx3WT2tXxK9GBCO6VjeKDPKWsFkWYvDI
gtbvY6oeA1t9qbD5k+tECxFJnqfBtizEozMCv3PZC/cgW8nAQFE3mjPiwEy7DV2BqQOuTKGMLVC5
29zk70oZ3w3ZRB62xazWj5JbOY5wuTTj2Y3ND1Pqi0/qBxT5QVQ4N2DGoobNvZfJIb/b9WKPH55u
hMriY6I6em2F6bgjoCqLxmeNzemhr7Eu9631SPjvwwyXIUOQhUCEFIwlc8WZiSrK2USvp4aErahq
Hu2IRxcp7WrneKO5l3r3y9XjX45b+FqnvZeN4Vw1oZl7RFLO2p0wDtdqNneeir+LFI4G4JZLJ5MT
/Je9XRQ66GnuH3C7sl91EQmKWuWyF2gOCJi9dWQkAZlWyXvUN/LKvFD8Jh/4Q5vwkys3uGddtK28
4qIF6sWzIcwWTqT8op32adQ8FiGXugGUcAgOY9R91CJ8Thd9nmRltRwq9tztlVhC3rDblJUFm7XV
jX0Xe4+V7j5FYMnW6PV4/trTY5u03xR5TyM3MpANafh1NRRrVIfbBtXLOu6Q8FOqF5uMSZk3Q6fW
Qdzy+tuHtO0h7pZLMwa0yHPVWx9Q9WDxJ5A5Hu8kZbIR6RHvoWW5Ig/EOJuL5zLEuC61L4ys6R48
aLYae/lqyvqpChHpu0PzmkZQzJw+eu+ot7aDlb97YaK9unmoX6no1dL+VevS1T+ETAhgAdpl5+EX
CvDBh5H/xPRbrqfKcdeObf5mh7cPI7owAHmXuJ2SE6acYuW4s9yiGaLE6cPXkjoetfMvSTzTWjfC
323evRoaYKisoawKuAVW+NFxdI1oW8uI/dfsQNhK8o+c7EmrbPq9aAUR1T097ejV32FfAtfv85fC
04fFrLw3M/VO8GXEoFKeGfKcXaWmrd4okN/FQCZR1PfbZoyrnVkCpUkHtOL1NF7wcdKRm5i+56rf
NWn0HWfVA6LL2de0ZN8b8Tv98ymjCsPscDLCNLvGCGXQmrB5mQ3nq4hB1Rv9MDIGWxY7Qt7hjHHo
JrFxUujJwqkTOxuhJAuGVGfFVr1bNN5IF0eXrstgqRS6Wn1IuiU1fRwfFdfgpgrxC5GwwweSdpFf
ZO1jHqYMtRDUdG75lmSsmshABVCTDY95nT92LMbWRefdEmhPK535KcGM7Jpm+DYmUxumAYxXbCxV
YQ39UujBB5Cnuwqs+DzY3idXUXRJ3ZE+CgLghmntEukAOkbP7w6pGz5Xhs6JhjIN9B6mlpQ1Gqu8
QzPVbxrqPPoLz9m6Xjn5ZThehjpB4DMtfpupcJ7HSo0Y4hdSsQ5QC4bYpvE6DScTj9zMs9tVGMpF
4z1yKJr8Fkm2GIciPu1IiS2xQuAnar05xnUVHufEPcP7RJqfPNQRjv5Ky2N82CQONSPyikKMyJM9
FI5LXAW4QQ7v5GtQLFintHjyXGTVuRMF8ASIItWNcl9gQqxTbdsPpb2LuilcI+Z9J+qwXuUpH0ji
xKhsVEH6h8lkdnE/ha69mTcobEYGsnkJGrZRH+40sMkrh0tSw3EgCZaW14WVSwp7u4MldKaieAZW
8RG33ltEtwbkHUgCQeLpOhfuNyuuykcEdlZe3tAeuTixrO7OPGTE+ooOibnVPTbdS5Ahyiul8507
HGRyNl61rvzORAsJLvlEs+2P+DTTIPto0FOhzNhJoh7MQVyb0J52UTCfC0kQGOfEOfKI/0Aw4EM7
5EJ2ZgScLr6xeaMi0HK1VZUPgcR/qhWtuZORsxZdsLHyHNuxJvle6uIUYq/JCJ92/lPE9m/R9NLv
+QH4Ue52qa6c2wkZqOVj4ZSYggduPJmUN5SxLzqDyH7ZN+Rm8uLBPXNljIimubMMefDi6RnIPznC
E+16U2hMjZxoDxbi2trOl2ZFHyG+pDiemQSH+SmfnA9puOsMkYLbzkRq5Oe8YvxrTrwS/DO6hFRg
1yf0nxsdL/qYWX4/ah+Kl9657qPRcK7qk/jBebKtkclbFEnhlFDv2mu8XfvIBmLGjoIB2GkOlhOQ
2fEsgebx8Fw7XpftB0GyUiflTfOCx66TXySh3OrUZgYsEPfplSSaMeLtM6Jo28fse3UjharYtr9j
0fzpiv48LdrcYLY2xTKUzTTrgLD0ls/6huTrJ4hNEqYHWR8a7suO1pQuAP5XZkF0qpuLa9WjHwT5
8xCIBzOPT1picNLlLatSO+dUGljpl6gnqsgBf9+4abuBcpdunF6Y+8Suo12uLYEI6akzdAwlPdC2
DgLAigxGXjFHjIHjj7ohfSbnh+0Uihwb0ngmB+6QZtcuOn+oTWSA7t3C2yqaDb82QOAV2L28APJ8
7ymoNY215SC0V60uvuGdD6TC1RvImgNPALwz/GrUd4WVGA8VAn/4pjskFm9eFR3avMBGILZOPT1U
gX0ApE40kFecKy86CL4lwm/idnRc/2Zub4aueRBlV3/Lji0y8VQ0M/ht+4Yxcw8m3csuJgPinHFX
3yA5nXpz9jlXALijqttEZkwGeGT3Z6MExDqTPtLnKL4hh2qSjJ+i7m9pVTtAI5DPcFDQNjnpA9Xu
qY/kHjHU3cLav5ZL9KcYmJIW+lvtqKdyNLo9jiYUqjx+Av13XPLaRXOqI8ZSqtzaLRZFEkb1rj6N
DVy9wHusIzz7eDsTrXp3URr2yNnRBqGlz4vEn1W1serwpCLsN0OmnRlRPUQjBXXoopBLQzgKTBDW
qQqKDdMJdpK98DBsJjRxExM+Ikwe+SVxBSJIJZSxPJtRHz84TnRwLLkLdfUV15IUxnjZFzg+w6GE
zNz2NWlaCRYfi7ASzgOam+dxwpiPcNdbdYZHjho+i8WRwDH+RlrMPh1Q0SXEVuqiJfQTc4Jl7nJK
H1V7Jz1G0EpRx3yc0db/7thtQ2cU8a927B8l84x/Hmf89//5r3GGBTueHbtcvIEu3hnByOSvDTsQ
NgcFGmZACmdbsMv/a8Pu/c0STDmYkaMQZ4LBXvyvDbv7N1MX6DVA21sEjzjGvwPZ0oX9P1bsQjc9
G6uhjmYKehe+xH8eaQwDfoxZMFswc3WsKu99mrRha5ABzNSLdqdMfvWMcy0t/oWCiujrdMs+6C3Q
xgvjvgOwwmPpYNKoqIxT7uaVyqiIK0H6zTDXL6hlDN8u5/cwTPSN5WHLr6xgP7ZcpaIenmPDdVbV
0NKZxPpjb0wQnPLqYKih26i52omUJUhpG9sCZcwqq2tSp5ak4Yz1n7FkXjKn1cHPZCh3zYZugJwF
ZrNrMwnbFWLy7ew538xuP8qZdMTU+LacmrAGTf1pSPWubQsvv46XQZhQNaymQiIjMCyxft8poSLC
mVl5zdBjM7cBuTDAzo7gSc+K0j9eJijLNIhq/SkInXdQiNy+vJk+jFyg3h33ZsWzE5mQ9hPCnZ6d
5kcLvNav5/YKzhEqD0LTIWIXZA48ptl5rWwMeGvXRX/d2C3BIlp40/R8bwTgZCJpPWX18Csco8yf
NL3c21p051FXsXMydqTxbOYp+t27BDAKaX71bvBHVbj43XL+w+jzhxzlMwOBV8dw3UOBLcvXSi/f
YgIcHsaKOEYQXcGqiAJxjML2JZPJOdTDI90z4j/aiWPS1hWoZ0SUhqfWHZp5ahzWh4MSNwLCf4GS
23ZgokBzeL+YY70UxUDFNfGcQvSEuGpMnvDkWBuoHN02rPKLbmTtRqb46oa4eclov81w/sNL/srz
hudpveiOugDqRNwdpWjeXH45QMDJZipEfJgyXCDtUjHG4jNCsOSEie0LQbONdfq7scybJRuKfCbk
+N5BAbcsH8OUNTri2HJJeAVyBY4Fnh2rYCo86OwAJd4yWRNQXjWKD7M4dJ3zldJhbqJZPgMNe8Tg
hY1Fhr/pNvna5FkfkbnKfC4eIH4RbhdnBwlLuNW8cUMcGry4ynoh7Sv2jcwjEycNGr9zkEBj0KEt
N+i1Igv+1sjQmQ/z2uTVsDa9FN1mMn9lrXfQYuNqMGNbtQEbABlSoEmrCshtFpc6JLJKhMwBTNrE
rMrddd+NFyPrL0PV30gAfXY8EJsBAy/q1kOrD9w7rVttsSGUGw+taJdOV2VWcgO2YPSTftqBo2nX
cdi8hZ1BFqcA1A/G109McYvr+M+YETcU5e4O6timbszFcQGDyqa7t+b2NVXDZ5qa30lRQLZRlyCY
r+GkXdMCtppcqrrUhcTaFQq/RJfmhzLHyEIPhruBq2adLzlyZfa7i1iADdoXDf6zNxV3nFE9QBOW
TW6pX8F3E3WNkRX14clsWJ2h4Ru3mmFnJFs7Xxx8IF1ajM7s9Ehy4X4OZ6AzApcb3DqsxTqP8cLI
ISo45qcc3M+iT564i2HlsKCIYLmU4duoTLniwtQwtHTI1M3KAqVhDn4zDTunbQ557DyMYXsYEEXx
hQYtAiYyOVQAf5sfa0Y9KtLKXXU14umW6BzEKG8h28t8yD7seKCTbUWBwwHEn+fmv+1Ae4KkeeMQ
wFTaGKSQ2S8UoUsq3lPGq/eVhSdN5R/O4O76SspHj9kosvHyXbfZz1eYDPOq2GXIq104BCFDCq4t
9JsBP3VIbWQhSQA62uRPgAT2jMM5sjnO5jI+uk4yrus5f4DeD6ECZiZVpM2cDrcPgm890l1UWM5V
MS+ntaSJcDrzXFDZrIvc2Cclw1CADtyjVKBRUf+MhvsZxhM5bzL4LEtcAqRrajubsJ2dmVTQE+pQ
8IqrpywItn2Gjn60uB76MR42NrUTAwrzdV6O9KKVTFqVOAWBhS7GtOdHDHDUiM1o723MY+ZSaaMy
9fEy1Y9MiaiupasGIN4hIUCZNjwWI5OrBcWiD10P68jQmJngxyHIPROYE/E7vStmWSDB15pIPxod
VfvUM6dOXiqJrl9DYAM2wyuPYGABw6r5MuqZOsrc5N4cULNOpoP/b+iBaaGIJEXJHPszTszdgMcv
nBys2E5ydNqadACjPbRU/pNnvddef6E5vSE4uFeIzzVo9hwN4gmZ6D2q8nNvJEh/ZMnfWiGCI44n
wBI9KSgzEvKoHfcp7Z0PAKi4ydbKTprXWCtrTLadVm09lTF3c7eJJbHqG1DOijhALtDlfhi3zpbk
q3qvNITJThrEoKLwu8vcOc1CwQ0OD8OAq3sJgZZVepQomylVAeDpr7JyOIHm8XcJx2yrd/Ev29L8
bkoelFNcw2E8mwEPGFODlSddFgkibLfK8o42zgp65AnFQfiQg3SJBzGuImHu6gG5TRC+1wYdfeJ1
B3jEjR+b6i0VTLTIFLxWtWZs7Ca7hWP4EaTyPgbJvY7da2ZjX2mjAyo/k2mgfu8d7aU3h90Q9u0N
+Ph3JQJ8cykNQDAiGaLO7wCfs0AgdGUtTILYSsYDImO073iHoSqPbT1smC1darCpK8PzLt6E8ybV
h1c5TSeVTNewRwdNWCzMuSkJHqek+NBqIs5tIpajiWULQilzG3fVuxGoZpVZLjADG+l2oqniHA/l
3oDoz1FGQvN00zKNowZ5Sp3C/CRNAI3CLKeTlXC1J6r5CTvMbY2dbHiX8kNVgGvuJ8t+SJL+2ROs
lKsCIKOhY4V3K/tHauFrq4wvs8MIUtJ1Z6y7NoNHHIIujoXXX3Pg4Acr5dIWc8BlECJ8V1BR0fBB
eTTNvW0mlxmFEFsj91cjuo+4K5+rZvgDHqP1s1R9SDbbJyI7duGELK/vPekby2RFDNZKby21KtgU
JaFCkOYRRlhGVnQ0bf5fPuEGzYsX3OpqxQjpxZH0wHOChCJCVJWjFT0ULeABA5Pss465aEdSLHfU
lB+8EVHWVG4lAwpl9Z9Eeu/bOV+UxZx47LvCAzwqY02BhiqhAORWl2AwrAqjjdHHj3lsPHTS2gXD
9Jg6o7XVhpZ7GXWQPlYvcyXJMS9e2bQZpC9IAje8BotJh3pbFoSueKGHS2yJGGdwOLvB+6zG++AF
yCi9lqFVfS+E9my6qobNkCwy+vFkDxOJGJWfa0ghR4sjra6QNaTOposxjyeOIECMSZzkaqyb8k9V
D54fLOUIvidXR8tfMgEEdAHIqmiWL2F0G5qfA6qAbdd02Ds7BeWULEw3SG4cyJhO7O82CL+9Tt6j
nn9lkcF4SivzJe3iaowYH0h+2NQ93I7SIZJREhvjy7jGHAdlbpWm4lRpjBmCQX5andrG2pz4BI+/
KfxTPiSf05Q6H5h9PlVvbficqHZgCa2bBvVi0l6NhJZhIq+3tUdr19dF9YB+rMFRRhxGjSuswypw
xDD3x0R5hQghC9cJzD8lvQcKkW9rnM4jRWM5mNFmirSL1lT4TYMNVtsWGWuANCvFHMswmUmKcdBR
CFJI5L8rWyk8NvZ1JsmS0W0N3rMuP1yH6eLohEdcMPi1cMCSIe5oC+8EpN0KN3PJ8a/37CM89qO2
emH96hfM01Z8bPNFFvajZHawzvVmm0/zS0K2X1dPa2GMDxT5rIJnTd9nlVFtMNjsCIABz+gUe5XM
flgXD8oaTnQI8X5EqfqIe4LHMFRfjcTmtDR+eeV8b8p8l3aaxprQsv3KjE9BK98K3SO8ckR2qgEb
sQl4YhaR+YiZP9Vg/tAXPJN5hC3Vct8MV1tuQo+wh1nmYB7Lexvw/DGrMH81G91dqzBrdmZbvPV6
iDTayjWsIPz2pRM9QFXSVm6jvDcjtrbEuzzm2ogLs/zQ1HTUwIdBL2T6jI8aZYtC29aSEzGPxXdW
tbem45ZPIMJocjBhE2JLm5oYZ2F7c5Tq8PcF95g0Tn+wGnD7ITXvMvF1BjU/djMxPTpLppWxJL+Y
PJDWYAkXuS0Lk9RISKqgtjjNDRffVIriLs1Rp0vitmp0vBqJh7NaN+tbaPU/00yEsBuQ/GtDOk4d
6HFuqV1C1aM8rKt71SK1I8t6/Cjz+d7pCFYib2KLSg6DHllfdVweltFhnAv0XpBTBFIYwzVO0FIu
8BUxLibtpz3Ll9Sl8Usa4x3YI5bhvFkBQ6SUYRnqt8K+KSJQeI6w/uCdrUR9dtz+qhsK+FfPnkl/
kGm9S1r92+kY4mJqKREq5+SOVXyA0HQ3NLdHtNlAXsjVOnlhJsi3D79FlRNoxJ2Wh960N1uyNUty
JabcezANJDAlsnAfzNqTbdSAS6J73MCMlMF7pzu/6uib/PpdbsZ7Aou3qTszFIuBHhLFaQ7yAUXW
jUhaaMGAFWMzBZwj7bcIxshKi2qE1UQWk4Kxxj4e8xxd0NQoa5Gjo6bJa2vHFf8KvWaxCaUmbq3B
8YeGw9BcNJ6RPTwZEWo9rKNAR4zHFhmigNRHuT06F0f2j+EQHWtCgvg+u1hVbNfk1VRzQ0yqtXej
4gjC5xOSCs8e87cg23xbLgkrYFTpQccPYdnXpmsvVldFa6C857bU7mOLbs4Goagh2VzX2MK12CIL
Td5RUG0KHaJN5X7bbcHYNK+/0C/PJJoBPWs4+cPQu44i/B11+TmU5ta1zEtXqcwHofOECQkGtAXh
rUI/lFCGzgYR4iT3FCibYa5YBAIXDNDb+Wp6Jnbo5O908OZtGtpkNXnDxxCpU5R6xxEduYMimtQ1
z5fIOs2q+gOB4tmt0ms3TWptykUYhTN/nZsWsTjDmwYZuhJ5d9TAEtbsKnFSsKX3wjfdQ9+o+vIb
77XgWQwrAtrAR9Pbe6uf/KJwmaTO/bjRSx7RZlu+9ar4cVCso6wvBxhLzbZdKhYlxOuQdEQTG/Xe
LBF0ahogiYRLagzy3xBJnpLM2oWpOLemRWUkzk4/HYLWhlTLZe3gGV7/7wjSJvTWtP7VCPI6Nf/5
H8V//scPkfENiejdF0kT/zyS/O/v8Zfph0U9zZwQnmDqR9n010hS/9sybGReiY7LcE1T/wfTD4Yg
3bMsaQndI97BYSr610jSYMZp4PgxDN0y+bd/i/uPlOufRVaYfkz978Qy6ZpYiayFafYPSRJNQ1Qi
+2t2kDI/z6b8FAkavl4UZy2MPjxYDRST8ssYJk7EpdEFrpNmcjeacLNJ0GRdklSbKncObPQswN5w
M7yaIC2rrLdEzz4go19PCnwyNTixYGX420xdk/vGRaXrUi3WP6mkF/W8PzBXUFDomF+MPiBWspge
gwrSIs7kht8Ca4DQwzeB7RBN56EwyRssUhpqtP5LH2Bw44U6YcAB2bXt0L3m4cxcpBr3DiHL6wTn
Ouyf8FjG2d2pYXebA3ujWuOVSXdJMVnQFGiZB+3DZq7FsZt8Exh51jgV6Z+jYiPM6W7nbbA2SPo7
8sx6KgP8yXYZo9JaGBpGV/KD9PFEQOBvqYYefZPl+apD3Bw7072Bp+4jMrdp5mLoOcUnL5lYE3Ru
W02hvtFE8SJApXfeZK+aLLLXPbWFaizKfQcQGfMVe9MRJU7qcGidmrkHEtKirkh0DPJREf1KZv3J
Gsn9FcoQPmHOVxc9yraR9TfbbXz5ufmnjgnknMLIWBWkevJsx7FQVUAkRLUfsBHRKkUbTTbUX+2T
VDw3TT7FMkHO1QTf9JJ/+nFZbs3NUza+V5F1AUqxCZWCfKZ+6S11PtEYLekN6rcqi5dCm55sDn9T
Q69Edp9siD7UM9/2mkNXpts4srdFOPmJMLBfFUdXQQx2vC97DMSKR+gH9cGTlhYHRC0fBAqd8I9v
tDj/GlJk4bkOtL1dhH5s21Yli6IjVKeDO+UPqY6hNpH9OTdn9tqJP8r8nuCIcEWKjbM7hxbiYyrE
WnO/g9qgTyYUG6rP3GZ3kjD8ZA6/YHd8dSLYo+Z/bg1azgY6wwCTInUg5A51D7KJNnw1e9jv45xY
UsIULVp4fEUMJ9EoW2dn1v6MJIIBHA99LBvRI+Gp0y90xU+xRzwk1W0Fdbtp2n1fy1PKHmMDpRSF
lJWZB42Mx7IMIfagHNrGrX5CXMVAciq8rN6WsASQcxS1+YhFnKCl1LaxPAzz1VH9tHViDQlH6Kjt
mEVvqeVioc/B2SVUY3UkCG7tsPtGzfeY6+oxK1kCWrVbfDtaHfDMxw021MLx82J6z8zpUnrixVae
XCc1naOW1AgLegTXBBlSkjhBf5BdXt0TSrTnOi7yG8Gy9YfXpYc6YlQYVAynw6IiU89qnjoDwD3X
DKFiGGfNPEQB6GmAvzFX05RXTME8PK1c/6Q5zT2gOfP/sncmO5Ij6XZ+lYbWYsE4k4Kkhc/u4eEe
87QhIjMiOE9mNE5Pr49Vat3qiysBWku9KKATWVkZ7qTZP5zzHZJUyeyYp9u0D787z2a4VBEKZxBb
ZqIgG+x4YPtGS5XY+UucgDH3Buc9lfIz86W5kTHJY62TjsdsDtiaV6fYIw6gd503kY+3bFzOJeOt
sy9iCghtkkttTQAERyzo0hmuYKUbZpomwY71KZBEKOrIl+htvB87HqMdMrd0j9WKAWQYZBtkMRfP
byA3tBFQlz6Ob8kvAlVj1FvS3AAT2TpZpgo/Csc8eHyWH/OoqftqRi7YhpmwM20Xw8tkL7GLVoVD
hvSNPAOYHhL1QEbIwCnY/qSKSibV9rzuYnDEoetihAl3dksYXV/xKzG4p23gxtYWIhMMmD6tbt1k
8kgOqe+mWUWHMLBunXQIkJY26YFcW4nNYYbVFeV6X1RUYaX22zU/E2VORZsUgvjGmUem8nVU7UOs
gTTOFUoHPZK3MtHi0tjyNGuim5qaxEDGV9E6SO0EszV1UquBX9g5g21t6iv9PgjoGRXdBDbDQ2Jk
7FtCrro83A8uI3XGJnjAnFOK2XnTp+glkfsrlA2CzQ2Lb3O0FkdigK+9IdzOiMyHYnAfvLLMN9Xc
Sqi0PO4q8vduu6AHPfN+UgAok7YP8FwJH2A4xxpEQmYjk8MEJbaejMxB6VYI4q7CUnLOGtkyonuy
W/s+Naat5wAtnATu7MnI19rrroVZHG3uodGIHrUewmNriTsr9saD1OGD01jVVg9WsjOAS0sLP79j
soWIvZxXeeIQMP3ptl523xqi2NqR4Qu0BbXtnJ5olXQ2tvXs/g6C7qqTMCNLUF2kZb50tX6DkMUx
N9Tpbs4U0iK8vLbdDZfEoZcjsXfTJSaF6YCGlPfqe4KE2ATyxTX8z5nd/AWyEayHsEUuYwLdssx6
FSa1syEKjhTnaMm61OLg2W2Ibx8nVT37hyCN3jgkbvN5DPYTsDsjHA9MdzEnsSv3vf08jgOpdPpT
AjuFrgPxL5DXIE7oZBcFEdUA2Juk/upyYlY9cuGI15y3XjbfdsbUP8QlEkQayQUlkTW0P/Yv251u
gx5MDd48JNlsNjYWpytn//yeS1Lho1ZRcITo2sbYidYe66ZjGKn0FLWYBQMVu6RnuhukYOVhaMKZ
7SHAghYIT+JBihgIR962Q4r4hZyGGcjYGHJ5oJZv0FNp+4S9yDr8Zwl80GlKvoRqiDQQaTwPeFCt
S1LbdAed/GBj99yW1osn4DIgwYqbAGFbhCQ3jOvfxBxgHs7knTG7H2HCEq32qptsoLnFQ8pKrSOn
CJbs3f8v3F22+/B7/w/+/NtvLbvk2/juyN/5j1DDf/0Bf1Xt/h/craSreUJYKGz+1AT8JSRw/4CW
JkwkBoyG8KkuLvp/CglADQMYZrIjfIp+f2kk/lm1B3+QAR8u3v9FgoDO4f9KSED5//dgd4E3n9rf
F8J1LSHQM/xr0d6JHtibFaDykVwHAbevY7Lygml7qZ3mEnjlfBfOQB+Ggqxo169vdGt9+xawUYhT
6MAspqhUz3oAmjulbxYdf96LcPW3D/g/SKBHQ7F4NP4WQY/EwaeDsVxSawMTtigfyd/bC9EUjcwJ
FoRC5umN23MvLgHnG6+eH2omaI6hvhw1VxvZkF0cZyzS8cM65Q97F6YlFmRcdlm7okDfjXQZiilH
WkX2EkLXyp13ZOAyDmAhWJT35G3h+7KzR5qnNyqUVTKToIv++intucrmAV+Z6vDkp/NahxQYc2BB
s3GJgyiYK0wbgR63tiC9VpL/ihd+t6b4Dc3mMTD0JYnjQzoMBydozlMHCtYMMPvPe8/PWa3Kfd12
v6OwPHow76eu37JlQu8rnY+Y0HoUg8D1FOXEro7E1ib1Nchb+yQSBI05RYZtIDWfnP6NGeq5a8XV
jtwbGgHy1WMSPsQ56dx0a0riTi3snuZwzwD/EHSMvqTbImqYH+Jp+KUtYqQSIEt+Z/vUU+VjWMh0
Cy9mTUbgZ93g92gTYxMygKE5QwSZnQfST0a33fTOdN+Uya3WaO2FH+8wXHDCEmYBeL1K77lk3rne
kEQaVDMGThP7Tlf9wUmaY165WzuFAwspDOICsmszoVTyUbzHsFCH9F00wSXgAoMutU8966PwSV6F
+3spARhwq9oUTBY00BAI9KpU/oNVhVc3tWH4cPyqcI7uYChBXwCiUk/WIyr0F/4mx3TKntx4yRNo
ygdIENu+Tg+CDy3BLNO0+PYaLHKFfnKInY1LfBR+Qh/6l2GmDCQkos7FKprLtRuPAOPmZqW92Nn5
afw7ZsVToTupynQ8APjL8bqZSN7JjthXYU8W+4Beniv+t6rlG5u/5pASH4fXCK/+soHxgg8P0Q0X
nX6LKIC2LaniK0GgQJx3Bzwwj52K7xhEb/2QTV+sh4vu4oMuk7fGQ95jq5CmllEZQOHsYi/IyzDY
9VNwm/PvztmA2iWbDpYgrqayoeoFOn5lW0LXlKQvOeFvvkzEtgf6AOt7PId1tQMAfYRUTtabxN9R
hSdzIulTCjAHRpHsOi/GW13Fn9bENwVcoDUhXYXuqZT5JywD5ll8Euuw1UyTu0dV9891GOqjVKQv
C0a3UD9nBbU77bZzEd7O9XQM8QVevIj9Vqn4NBJUJBnxqLvQaGhiZLZxyxaDtkP5VhF3sh4LgvmS
aPrwsbQyGd8wPTFZKITc5NByI6fgdfRZF2ZTdeqAmB0GCwwgBwnA/0rJjScIdQkzRtuDKE5zQ/gc
kjFQUXQrU2Q9ibK5ALVlxxIXt8tJT0dv3vXhfETNys+UwWurkHtnlKsmKkOdYtQsiL5aTVl+avKi
2Bh+ex6cYJcNw5dptbdYdQgBGcpy4TdeQNV+EaeBg3ZxHmAlD8ZDpA2CruHFQm4kCXGkM6fVODgQ
IKDlYZVAAYmaJKrOqIA/prkqd54FSDwem2xPZhcanC4810Z8xXPGlrW9aSv/qoPoJYiRuOZP0qBT
ibLouWPynBE4NqLYLEb9LCiVKZUe8X49AzQBX5lA6KPWNKEFs5ZPF0qQkbO0gS/GEoD89b0aTPoN
qEJqwQvJBTREVsWHOXYHSK3vrGFOxsIj6gAT2XV5yYOEpxRkUWOMlIeBe5qBGaFfpszPyOuNWem0
C/GIYJEjccT88CXEp3H0t362eFmiV0vyHbBFNg1Lg201Poop/yEDF6TSIgu1upMJa6mU4XO/wJeK
1jZ2Tk8rOfVRv0OHMK+ChdSEfuluWthNNRCngD3KOlflr1x7d5kSOXCY8ZvqEq/rkH5DzNgPLPvX
k0m3QnPwXoCLIjdmay/8KAVIygYoRcLP2/gnYQrUFEN5qCYLfQr+orFifjC/9AubSieFj8XIYzPq
/Ipmnllew2njwYxvfP0QIJdYBcCu2BFcPbDbMsFO3iw8rARw6xT27/ZCymo0Lwko8RKTEGVg39Q7
/uRHs4GwNfr4ubOFupUzBwuH4bUFx1UuXC61ELoGUF0VYi9UxIe0xIHf2UQ9BXFDpBFSaRfQFzm8
mzJTt1jP92a52E5AgjnLNYGbA2HB47QwwyrJXjwYyxfQDRA2y/RFTs2DDWisWIhj6Lp3ypIPJXfL
QhfF3GUt06WFVDYvzLI4JmwcnZQ+K4BmxZ9ks06D5qEESKP4mgXNRZORBQDtBQu1ge8GPpoFKM1Y
iGmAUHdDbBAqA0wt8YKHbIweC0X680Jb0wt3TbYBrg2q/pQMXA80G8nVB29htVXJcKxYxK8DMG4Y
1R6JejyhK7iRUFS6GNGbYe5Hw3pKFbZqcHDAU95jhv7RwombStiUULGwzw8rS0PSQgS3mQLfvRUL
Z84EOMf3fh0XAl3qTD+AuTfzQPaN1IwAgdVlOYYjtxOvBIqh1k6rtUOQeEtm5SqFdefAvNOw75i+
OFvuuwa9nD+uFIS8Iavu0sw95ws6LzdaeKOWlNQR/U4z9eeY9Fb0rUThOA5MZ409ExKf08GJFfDu
nHGJngsntfGng3RA+A2WKPgg3Z3Z4xwD8WeC+rP/ZP5lJJDXQ0ETxRbGdlk0NnxtyylQgAvErHmj
GuoZMILZUL1GNKQj4M1Nnbr3BE0enYU+mBXuUS48wg4woUiys5n+qfw7jYALPQCGvUwOFeLOQ525
Xyzk9oPtXJGoHrOhJZsrRHMICjFakIidexcGznMFKpHfPNKsAs1lrvmdRfMeF9wzlRJLFGMAUDLs
JsCLFhPOns+oxDFDV5dtbFxSqwJQYw+9dZeBHjBAOJo6emhAOpZZPa0mII8RUkwcbnvY93suCBgi
Cw9yXsiQOqVqBhUpPFzGBeJ7pObVLlh4khY12coCMUn0R7AqFuqk34WI8JlB9rl4Ux7AJA9CZb+w
Km2glWj3mA6DsRRG8EzNhZqiY46q9duyIDRAuZKCfTYAYVo+C5zGvQimxfYi7CWn+wAN6SZu6rcp
6L1jBVRTjNA1uxEtXQ9w0x4DTgg8XYCL17MzPdhtZ4CMLYjHbTcl0E5voXdykD9zPV6DhespPf9R
JMVtlqhfPeDPEWXUCgXbKQIxswI7cl819qePjJV/z77iQR7P3UISTUGK9gMzEWbpp2KhjeIlhPNe
n0MwpHHm/yrxSc0Ln5Rz6Gw7zqfXKzQ+lQOIfaGZ5mBNse7SIgM6nY0B4qlk/IOzamcBQ0Wd/VMv
eNSxtMIb0+NVRQ5UDPuxqK81uCZEzwytWbCswDvtdYL1AQc7gpsCKYhbJQUVacSwVvzoqjw4RXcC
8k+QHtyWjSjND3vhuI7soO2F7BrM+j0XIatAprkEM3gfuuXunqWJTQM0bIetEvtLhWgKyJKdZr9C
qe8Y4h0KsLKE793mYGa7qGLyupBnCxC0aeHe+TMGMtC0THF3czg8VQBsHZsKYFgItskgXmJ+JamC
YwDi9k/jSc2BhmThqOd3ustw6yTMmmOEQ7QL0Anj207AbZjkhRSy28ZAAWYE7QEl3n39J2hXyTeG
zcwVaP0ImNsxd1JrNCPsdOD0WgttLBFkQwzZA1/JOffAvEP2lR5ffbLAftHU3QBPUtsIDnA5ttcR
51KaoLy0IAVHUcAj49og+2eMgf3CYgUr7C6AYWHH79OCHB4X+LBkIc3W6MNrQ4a5s3hlQZCsJXzX
LnUv8M/BnsQTukCAxlqcJBnOBpDjYKEdNwv32K4YTxnR9FAuTORmoSO3zXR2wSUXjfExCvXGVuKn
tHBZLlzl1g0axEPMAUEud2F+tEAwt270xRB5W4Jmns16Y3k5ebUx2Axj4TdHHhHRIYePM4Mtr13z
BI6XVcTCfZ50c0Kyxx49lA/jwoYO24mMARzDJOMYkKMb9q0VdfwEULrIGQkBmBZWPx8SkNNYms+k
ET+NoKjVWH5Hpfsd2/iIC9yZoKu9kjqgb07CdRB/QnJeFe58YmcNhFXeJgOIZmVwkzYDnPcC9x0j
UOBhnuDDqPtGbPKMM651KLRiFCkEklcUF2HLDNVMb/0YrVNCqkHuJi9KjcUmD0kKHWL7l+WpXQps
ZRXkvblBNHQRpXeSJcZrkyTA2Bk/Yf9d6gBVGcM5gJ04mF1/vBvyBEpSgaRImHx5eJ81SCXVHphw
nGLwB6suFq8sObeEGCcbs0xILxDWlkk7XHWfjVKem/ho9Y3d2+cRAxuO2XDDeOVAA/HSV+mNP5Yw
/KdhLWR2K5cAa1XAalHVuKcbRYiex4/4axE2RoyNGZsdm26kaTVOndSkdbYmSF8rPpteDTOFA7Ma
57VY4K9hCdWPiLOXkCRAP0KXtbT+3nFmS7HGk1uthwy/l23lRMTVoM3jqDzUrY8mtx8JKu6seqsK
2AxZLD/quPxZoF4+FNwOCsHKFtZLyimyjruUppwd5MosFX43zsierc2q9Hsab3PHznLXVsVjYvLh
SGyEvavvRAKxtJCM2iuBWROCDaDQ7sFzJBqVgSu4HskTRt++C8ggcNpumyXNjW/p8ZxYyTP5tzdm
O8AFHiCU1TVK5wpgu5ffYLB8x9XIvTfwfZBtwQmC4Q8/LUqHG6D+GxVz/A0Fauo2tPBviGcKN9C9
miIiH9xdV4pXNfFXq133BlLEjQk08egXWLkCcU0qk75WorIRE9GhDobyzVgMD7pDEFFUi2MRf65J
J7ma5bAFfsV/bAJYDSiO8HP9Iq0A6pmwwKQjmJhhlCIL+dKB3LUtB1XtPaogveGTPYs4pZzCgEJj
x/bFya4ok6cDwnHCR5tnP8/btc6jq2UgJXENO8AK5zyJOj/6PtMdFVg3LbiJg5fSuMchxbOHXFnb
i12x2SMe2UqrfrUQTa5S1d0i40SJamKKnjK85x2HTt1KRjQuzspI3edh/9TzGqLjMwXXgl1s+INf
K2VcOhPtDZmgr64dP2asKrrJvjIZ29YGYjYLz6GBzW81LfN8Izfv664+eJN7gP9+Y7rFRzt03NfF
N/k/H2beIGsuwVeCCoCgc2mM9qnH9GfnzXeQVscBdWub26u2Gk8GKGooBzuhaU87E6Wzcm8paqFP
W58MvUdOmGljl91rmjLhsCXPpd9EF5dN1p8qk96i4C0Kb1/o4JcyvJOtl81bw8JvKnqCVzEHlhYm
QqRHm4AJk23oR7PESYl2x1u3GvH2wDkOcRImcPdmT8XvLBmPesQl03fyDSVPT6eGpqAoh52a9ESQ
/DhtfWJguX3EhlSQD7pFPCOR+GaHuUvi8ZxXuA4CibtD10+R7sTWrFI++YZcTz8oeGbM6kxE7Ucc
1kfyKc6D38p1xeJdOwXjH6yUIbTRZVkAx49TJ2fu10r3WprzKS9IdLFTVoosFW7UnL/PFi/AzAlo
jCPNSQPkVN2lLh9jxCEMFoRNdXLDOgSbVBG82TFXo6uCfRbJ4xzMIRFOcp8N+a7ULKkDK7tBLZ1t
EZ1uU0u8G+h+wZCzqDa33DPHsVTA0JzoqdFwEsf2xZ/kvc8+HEMIrsYGhiO+pXMcaFBrhaLyyTBH
TRiGV7WNtZTA1pe+pOMb5p6+JDj1GZ2KyWPmsKqWhiKlWnp7MsIQtLM6QopU+psOD2xl4A6R4S+R
WDn1Qr8mjwTDN0/KxTDFnmXRc0duBPLlky36bi1ngmDi/NnK8xvWnHcmsMolHiqka0WuPVC7sdcj
lVnjgB8chX20+IHPNSBLzF+MhuiUwCGNul3yjf9E60+S9ncsGQM0849OeSkzHV/MAv9FEYzolBTp
tOVrZMU/itkMfK9+Ezr+HlLpFoQD2svgiWW9ufLIcNmoOdlVIniqK6Rug4/IuESkPTcMjYFWMSOc
NgyEb8M23Q0uGA28KDsysp8HVkF9Iu5dBOAr/JqPKewDeuvYAbgZoNdvim7HwOsxd9rXLvLfVAma
PGK4QF1P3WHlV5OQscLneVpFPao7MYHTcqkdmDf2V9fl4xcG8uvGAqo29/KIhyM98COyy4qgZq60
4TC2JwqLToYdqxkAknU72oLEQvTaWThAQq8ZN2UMeSWdBpAPfA5scaczIs19PWSXvDE5scuzwWh7
56KnRI9jkeOyGNRq+5IYJmMUjYJTGJH8lVuE/Nl2QBp40G1IPG43qmMzKitr2qhqOtMdwa1ZxuCU
wEtsEogAXFU95+9sgBGbOBlCbTbHKMaH1sy3pTvfwNhg08vycFvF+as9QswsGu8yt2iJgceQATAg
hE2xXURlqHlBiNwSxZM7YIhQPDuHWXDJj3DKjkMHFDsDB0cnLH9E6/w58iOFeoFhN63zIDz/CZcB
Meit+J4WWcpQKxR7amfP/J0Rj18Rub+X2p1WMVqXbdFzHOocKnA6VRVNEyGowyIa77IdzcdhqkLn
kCa8UkahfqcDQtQGeEzoVY/exClaxBVzQ+0eMwjdq65DoekawWOgqLbhFwNazPldg80OWTf8dduh
eB5KMJw8vqQ2MT/zo1eTKGz0A+4be1BOGXrZbLDgPNE0tJnBbHUKXswxitZTQvAoWmmxh4e00Wr8
XRcwccfkPnVB1WDfOlgMpNMMuU0VHQenAuNQNPuiWAwGvQH8kFFPJ5iSK0M/z4NKtmrxgCZGyioV
i3Pbn9s02SeuR5gQmvGVEpjyUwwLqF4PPD2nIiSTmGk8lVbN9dlXx6hPCGw0xvekDDatXDqj+lfa
9dDhveZLaeNX6hFKPLf3vuQpqevwHVnV/5N257/LBE0iTANfILf73yPF18gLsai+fBb/+Pr+B+W8
/Bfz87/9Ef9LargsGcMAwSCLS3vR8v21tBR/CJdtJf8L+FVszsyq/m1tGfyBztANfdcmtRQUHBLB
f64tPcSGAYBxBgUOKkaWnf/9v/4e/0v8Xf/P9Z/6d///H5Uu7+g7OvXf/hPTF3JY/3UdiGKRi9dG
7ohA17P+ndow9YEATYL9y+jKh9n+blGqPXQet4eFVWblT6QCYKlQXLPmobWY1nswrFbNVANDsTjh
uQfJeDk0UUhHY/bwVGX45VFSZdEYrH2QaY5Zdqs21v4uJpEqtagNm9796Lj911ns/m7aG1k2J2CX
zyBGT5XF6yqFDdJ1ketMdJo9RC4Czu4i4KPAEooNnKMltNq7YF3C6FGcK3DCKAS/oH9LMs8OLJAJ
MAvNTWsy4xlNn0OrmHFr2RyCVMJ67B9L84RyqQ4XwykakrWqoQ9A39vUJepum+nJwvO5Qa4t8ATS
4tkGOdY+R4asPHWqIM1sOqc40eGty/7ZwjbCKR1ESwcU7Rq7fPXJHIcZcUwEV4GdVorIbhjGg/KK
vZiqTQbfYZ/E2Z0jEbUXYjN2+MZNtrrU6/7IyAJSWTdXj10UHuEzIU22SNGWk3qwAiDZqQ9/wzTu
SQVxTkbOHKI1wyv04C+Rl3w5Dd5PT/OdMVaDo5wHpArWzl2Dj63JcU+69vRDtBoq8Yr6d1mXmLqQ
Z4LhfCfaxcuBmIriFQtysvO8lj2ZgimmZ9OnWGBCJfMlzGoUGHmTd4MB38asql9uTxxnwlc+9emm
TvSu6igv5zkDeI2kkREIE92cFaxWutq5E/5fKBtrxofuBpKRt8JpwLnWy7PFNx208pwlw9VcLGSF
q+HMhvHWgF26ymxkgwYEo8kZrW3q+08lA4rDDDtNsnvKZLD1Rsx1U4X+BqklUa6WvVeIezlmK9ab
5K3cCWc0155hyK0ZePB/B4fJpNff9vBMFbzQ3RSIDKQordc803iMKAE3ZvJpZhH5R9w2xN98WQls
D3i1xm6Qaz0NbCzbbGFbuDto5SHgI5VuBM4upifBDW2S2AQt17hSeK/yikHl+CkHLgSvJshWxIy1
C/ea09CKFp0kZuoTKVzRVnfNfO+4N8lgrJe5mK7yhzIvHnI0WNJgfVFT7Oa8biKExRxlPuNtShPH
DsAwGXrLYOQ71NE9icDvyNzuDOsdpWy4jlvZ0KDOu9Bp7mPRMyyROy+3EmDW0YslJHohNmDwuYlN
nrwO9VBGEC+77tgPxbm3rVOS39O3r0eDo8OLS8r4rDwqSZxRhjW4dVzQWaBO1/MkX4tcbTrTelWm
7NeD8O19hHPb0QU+TZdASTIKKPrt11Tx1mHSdpivKbxmo/tOlEFoklPAfhIwnW/+7uDaVoNnHdtJ
3XJNIw+c3XljzezpDOZFFJbE8PYe5G71S4vigd0WWFPpHo0ofcFN5Nlc1oE5fXoB0bDD1hryEkGv
f4c2lhSZsjjZ7KZZpGmocnilZWk/NcRYugMoNJjejjnsmRrW2zzon7MxvG06frK+4aApv6Gs67Ur
sRKkyG23okUvNQ3w4XzvEIfFU5Hk6S4L9V3jtffSF8UW114F/piayyAPb1P7WG58Ie+kWZ8tbLT7
VufNZqosCFq9+154xi6mnaTcGcx9ZFaHyfeTG1vdU/j3Sz155uFYlIexuW4IWUlipB8F30hUvQfo
uFeDN9zHmokIOZvggA7S9roT6gh2SM+RUdUb3dLe1Xzfeb0g9qu+h0w8LSbZdWYtL0HQIHWQxsa3
/M8ot4B9DSbxA810XBSNHb8JRzglF23/25A84t60jgkyKk6IMNoI7HdTSTPuEyOBfJOysZ8Y1+kH
rKtkCsPpx9Q67qAKuowKN0kRD4c8v4wDbXZR2ggC2uhkUQ9uXIXYwnbVYurDZKL8NmZRPEKzH7bK
dNjsgalYdYtP2Oj6t6rLTl2F5SoYu2/XT4JtYSASg/Ft2ox/CvHK726A2qzGid327CBSa6MC+E7u
3Gl3NE9FNNWb3GvZ6TEqaYRNLg7DslWyjrOcNIOq2+d1vWWlGmxZV/lAu/U2b8LPqPctlsfWaYrz
kzVZNjcIjUvCZinymNJoQXpyFVThpUzU+6hwrcHWvKUVQjvKx0DrUYV7ctl2zkjAX8Jmj0eqppDU
L7WDyCT8aMZBb0LXW6MXlDs56vGaOcx4XfM1rthPTKMqTsFsPeA1RRetSsI83tN567MTPbiQNpoK
hkjczM5NlcOuc9NbIhAZgza4b7mWPZiQwz7LOpseZjC3MTtM3rGjbswHmo7kAJRq0a3a6zY+0MHU
23RqPkPD++0XBm10Vt/loBnmhNWIiLHKw4KdSDxUTBRUWONnWIsaIR438xynV1WUBBrX+XPKdH+f
ipCswGwJE8jdszcE8raml3cG3oTJ8/KTn+6qIHipCXUnc4pjhMkdYpEmRBpA+9OAJ1uj9kdbmqiT
NTQ3JAdzfbQtD55+Q+t1ExrBybDMrSWbG5eDtBicyzRnX2BG752U2RaASH8cb5siyI9UgUxVFyIS
ytonfKI/pJHxbX4Ei1Wh9aPTkFEKkX9d7+PkzRspSFxT72bHfwgU6Zo1g32M2Gmx7gmZZuEuHmkr
XuOpf8ML+IvICHcVsdsRJrGIgUTZwaa735QGElUVXJlDs+o17orqza08HNJUP4PEArblCX3PjeDL
QeTFNt2cNx4yqEEW+c7RJnP4TPyYHckyVf1eKWRJbe19KFXRMnE/8llS/PjJFe7Hc4XuxInkm0Iw
MlnnxLQdlK/zZ97Hr3Ey3KRhNDKaD1kezkw3a9ZxJZtWbdnxfQzDkixPWFB//cOlm+3Uxh3U09QQ
C+Km5lmiK7Ga9Eup4Mv/jbufZWlpvFh1+RLbhHoQAfCSMOmoM8PcZBajSD4hDqZgCzOKwbcYbntz
q1J9DdxmjRRkrUSBCnjI9gVSM26dcF2reZnp14yuAp/kw+ig2vwpFiFznpE7s4woT6eR3i/DKEsc
NJLZqrkZw4q8U2rewEBf5eTBzXDy4jbZlABn0fyh+pnyEhkAajgJQIIkVB4Ds39T+GMsFl6MXBn2
VfvZCD7kcrA7Uqmdk8UfSFvfnNn5ilOyR4SLVTSdSiSxBGRtqK63uPZo4gqfiLZgsDiImzsvHa+p
XYEKMMzHmqkjlxzdum7JSB/bbWyz1ScaxQp5ypqRQRjP64a/tL2uAy6/XPKWNBZrO4GO2zPZbZri
h8nhi7bYg5jhe1NXw2MUAU1vazDh8fRcMzjo/IjbHGfuYkmNAK4e6yhhTRDXuzbg85ml+zJH5Gkj
t/xqbJwi1uA9SbI5EGrztPG8IisQiJSTz9h8cYaYmbWFyoqMgHgTudDlQQE95pOzW34VhWR/VITe
15hf1maaXxk2cQ2pZgYFlA87Ax/D0eRdukkLH7+QW4xUE7wfxLfinC+NbznJHTO3nXY/a5UQWMLv
ISQw4X317iPRs8oJe6L70vA+7HARVPxgVtU/AslUqJgHxhkLALGOP/TURNvBT6+xi1TYfZBSXXXr
PYGj7KNlS0/oAorx6k7HPDJ+GV0rhYokXhj57dmEcwcYE3mJt3L78jrpcFq5cmKx4bVPHnLDqdaX
HmGD0d9DaSY0qbKLwzSgf4zq8dQKW95kajfbUj74ifhtuNkjPxHxqaBEx9G6wssvOEZTDzKeMnfU
kh0qes7bOZp2DthMLBqYlWTunywXWGbORH4tbXHvA8o4lb6i4wmD+hIOOQkprccSnU94AhZKAlL0
4oi43bPm3rJxfhRs07HeZg+Rxn07AdxMrfp98twPx2UmPCNtL4LpyIV7bk1YIz6ZzV39ksM8X+m4
OdZmcc2fAcc5y9g2lRmo+emoowX5rRzmGxw+vh7izRhpJGUGmIQ4EZ9xzl85AxK59qWF8D7uL07q
E1Sfkq5ug8uYEeJpk7SV5NR75BaZztkyky+rGBanwtXJxacKp88hmj/TalnZLRGzUxpgTVePpG+S
wCSyR9A55d7RomE5EW61bF68eL7E7FQpy5CZDlKe+9j7KHKXNniZrXRvlSnOGfCHMjWjfUYMAnVw
dUUSkwGuIr6DAhLCiSfYSgJ5cguUAXX5ESMCGUb5nonMP8jmtyr5tAdUTsx/4UcqdZSoSMc22Prq
E6HBZ2q3ehcX02cUZF8GISUjWwkn5atuK/M6pP4XvonsyJ4+DfXFtZ6KnN9ANsHBGfhR65C7qGza
23TsL5FB/+jh7zCtETZ73mxhcyDFofVNwBKEUGNX2XywvATjtESu5zTj82CYP5EtZi6X/eTZSJ7c
sj7iZuOdE9Zr3IaAJbzHGLeYVQd3beo9oVw7VEsb4Ods6Ef3JGwXqiASESimUYbMWYWHyHCeOlc9
w+cFS1Vhj6n3lceOKxgfXF/eBk744nn6UGTyKHk4hyy47S9+UjyrlryEwbNvBhdjvW/uW1ZUKgjW
knGo4excutEdDitybnz3AV57t/NhFt0YDmkPESDRVRrY35gF7gsb6vPsxpuQa2JepEet/em6tX9y
I/mBLvLqCQ527tLFoWU8Bc5rawQQmnuGbBQwn8qcmNASWkbvQvRG6Y1ILKqM9Hq6GaDDw8Q2Ky7f
GNayJyDevbdeUwcKh2WfysKm0C4HMs46dexKn6/eOWtoYmNm3Bvcdcn/4Oy8luRWtu36Kwq94ygB
ZMJESHqoQrku097xBdGO8N7j6zXAfa8OyX3iUFcR+4Vms6phMnOtNeeYnYUm4c6QBYeafguPMt1Y
Lk93T/2OFfOB+JlV3nQ3TZUtEzwGqql1yJT1YFjdJusQHMoc2KdeHH0eqXVjuUyL2hCJ9DKqMpB1
281BpOw/WYrATxXOCwQYznYZw2cz3baV9mmYhIgwi/IMDQAjkpR0Sa/3MQh1kXyWkbufXOubo5rb
osuuB6SvQPJ45+NkbZHNskoWYaHJZ8W2/W2LMP9hCtjr0Pqeuz6Ds8qctZTTsSQKwNapV7FDEfgJ
7DoORibT1C4VOSJrRBWEmY5fQFq/NNHha1zq3YgVF0UjGY0hmSLk+nhJ1Z9HHdGCS5FGjedj/EQ8
4ve8MVb8mjgkubV2fN/2T0oxxAUhtJEy4Ay7rE5m6J8jq5sQtExXTspNGDnSEn9ueck43A6K10n3
4wMuNCy4o/86LX0mQHVH4ffXeIzNq4YuTV+DXre7xDMCtnwd8OfC8DsWsJe9G1Tu9dGyq61FL4DH
SLprIzCf3ShoPdRcBYZCpgP5nlnx6cepkXYOXS0ACKI2P8fUfLEyFFvm9xlpTx/b9Ht0dk1DnSJm
+Q9CPsPHWlVq4vGDvBwwfxlnfVzbio097SG+K1QvrjuSdR9TYVk9kWmCUT/s9HfHzXFtigZgKrbE
sezv0srYoxklK1xd6cXsEZ4a73oBXoyALAy9UOx4FwvlC7AvoctMiLItsit2Uka06YyMomw61EGO
eEp9DqILaby4yDnYlWXjAQt48ukF+hbFMvvAa+SGxyEl8Ie+SH8b9FF3HiAESYQMZQ06oONiklN1
sJSU224JAmc4dh/TuZxUXiACyF9FjJwotzA5umE8rLus3kkLlWEGeQe5VGId/LoHTxe6FLCdc5VE
9kZoU4P+yfYiOT6nOeP50hJXIiUzBXALFgby4vBLAW6o0aK1o/pSFF94P+OLRAk888Qf7JqzXd2d
A4ojBEhg7J0CID7u0dALQhhYZLE9FTa7uq/s3RKwSluHwLqxtyl0m/iZyjZDSb0uIrRa0BCcFXUF
J1C/u7N0C9k8omXEmNBd2473RpXYhBP1WTVAuabIepY9fRBoZYQHDrN+1NGjFaTl7JMc1xfkb8wS
6abL/eFSGMxzRtmZOxM+zNnSWmSc5MP1DsFaWXEHlZhzS5uXXrQJncU2GdgvU5rvSr14IsmOKTwq
CXQGtMe0JbgRcXtjji9gGMC9pHi+bbkPNLwtWS/hO3Ub1Tpem9MtVuh9oC4WtyMCitZJ30jU2gAv
Y6LECJ5I+xw2ur4f4iSnj5fdS40z92R8GfKraMN2XQTOCwk5xTU4kqsumb6QJSKAg90SSDs6DDd+
0GBSdMcrkSRkPxSlsyVOCr3QZAFXHgP02ULb2pO/JXvcRj2qP/gc9L1ipBs11uZdyoKmIWnOG1In
5ibaKrGvjcq56oBCrOMSvmdlPfoWxhjDQabNQygYnR/9WVMHsXAnigYy8ww5ctN2TgdCgiSTiBxH
o17yCVAMNlt3xOdnT2yT/TSc9K54Ek76UcYcd60I3FSOeL3CcpNq5n3dtxblD+PrunrUlcUIyygd
oCCRl7TUEJpjhyct6g4zi/GN7n8fzD1XQb84DbvbZMDLaoxin4jg6AOsvjS1dK7LDBSSlppPWJKa
c+6ou0VjuxbqVLSEcWRmXGzoJz8ZHZ5KgwQ3Ab6dDLjitkYTvt2PpKnvrRIVnFN2hAgRQi3jxjxw
KziHOQ5jYNroAuG6sOlhFD4D4yHkQEf+4qvsaI0Z06EIWAdrmh2cac5lEDxCPU4OLUp3QFp3YoZY
afjG7TSbjO571ng08yhQeXGWJsSydSXTi1AOiqrG51yCiZEiStTo8QdZ4gCnsanp6ohW4cHXh2fL
yJsdCYxoj0iZmQwoQcH44FSwi/sB60Nff5IdsC7gcHNYHB6b1F2WwfI0zgO7Qmd4Mqv1DYUCpkkS
0oDlrsO0Uh5cf/Z7B79CYNwYDaM5yrUX9EckwqfdIS2mq7orUH/BPlklMS9WJ1xvsmOUhRbx7ooF
0+VtWIcz4vKUOO4N+pF9n5WIH0x2uQLRJ+1/xqjcM6rDwThaFTFlhvLTbRGFvVfQsB6sWxS/xt41
3e4qb60Lghp5GJLpu9xnQfOuVSUpLRIKpKGzdIad9tl3PvdW49nPXIYWmsktGi0YkwgawcKSwwXh
71mba3Pdzzqp6dOFhDLAmsrPaDgLULlOJ/dWod3AIw/XhR/JK6ICAg80+WeNFlSbXGOljeE3dyaO
wA3UF9iGpw7BLwwXxFG4k21yxKQvb+Q40zcl7V3jmCQA7iUtRUxa8VYEDGNoSKbXPKFVB0czt6nX
Z788KSLQNrCmCA3Zt61b7/MCOWSqmmZfg8NeyUxeL+Wy4dLMYqd6xWD9HjEtJaFEbPPR/czj/jCj
iAb4XSV7EP0ICC5tX3ecJqdwpyVKMu+iLT/68zYoGobA9YeDMYiAQKqwGJcCreMrUXQIuhgJt1IS
uNWpb30bJXSDxyeZqUcfN2CQgFWICPrkFe0t4pHylE2zQhc60tFZmXQb13kA/X7JrW76jdHk8VrY
HCiknsMQT8bTiF5iwZdOriA4oqmNTaIRZuBweWhVrqqkPU4FNVPFhpZV4oSZiGpJuiAbWTlMlC0q
eo+zAfFOhmpmufF6hRm3lWfahN/aQo7H0XJdL0sooBGjXzgD3NUlp8cahJDvjMa2le3DPFyb01m5
HfKLJE73DmI74nbIO58ptTBfvQgLv1yU3Nq2/rRUCHY2NWxu2YeyOTZZY6u8qEYnIGnD1yl3MxSq
3Kgm2BrWfKAFvPb1wgHXM32PNB5XirWvnrjv1I3hNM2LQ6Um2b6yPwcDT+HonEWbcBNnqS52k103
AEN4ZOLp6mZENnoKgisyMGzM3ulHoDNPko15czUM+VHkBTOeijXMrbB6jJvBVfgzB5sB3sxfxBqI
VZHsOVwwK0dU90NydNAXrYZBe2IBLDcVS6ooadhzhBNlsJGTfvbzb6YWFju9FjbSXcqcMJrvSVbi
eNKi+rczeohOXFR7sXcy+TBE1rHR2hfbbIZlTOajnzRPhTCPQRpEm4huLAfqfA2VgnwkuLzl6D6j
4rh1HNqIyZh/NIJ+Xu7bGjR8dQZs8NjNRbqzSngblhienLCWmyng5N63uM84c0Uq7+5HlzqkCpAp
ofE4xuNV4GDezzL1UPtU/plJtzATlI4t6yLd70vZgzSQGk8krsE7p0LYhi2v8GqzuGl1OkNOi2iX
DJzr3mZxLo2QbBkqgV5S8DqSNhDDip3ddAdV+qc4mMK1KPnzokuEF4kG3ETykiDxGYoBMkRNpW63
YF6AEugE0VOUx1P1LS6TB4MKxatJpOBgwaKrR6CSaUNZHS1j2RF5E40+ELTkKUz7TbJUzqp3E6+c
0MNypO/d5pZolx+iCVrDI7UvahsUtGoYdr5FaOV0jDSaS0HPY+Syo9UgjdezhQhSTSBhFVi5wJys
jRnw6mrAXDw/8autnnSfRkFDqOHFG5ybmHXFyJH0jwsWQY8PSGW2bc0772QscREkQ1r8aN/ws5vr
smA06sYMq0ML3xgrYk0BRnOJ71+2kEMb5gAS0WuXdrtxYnw8u2O3npUFUq5Kdo3dT9x1W6xdW+wN
xrHbdKQO+rGfqKBlpmpiypgYCedDBlCnvipzO97kZEvy/lCDVW1/X87M07uIrmUdXWRMlVk4YXvw
MaZabYvcssZBgO57vQDDPYJUAUFEAiqw2PkzKrVcTp9gLNZxZyZXObouwX2kOXwMknLdOaH4FrT9
yTLmQ1surx5fZT+3KPqFT4IK4jopuzddRu1FqQ/ErXfaPtKXMa6exQe/hTndqjsXJE+fRnCNUfKp
/M2024IuNgq+2KkvKWCVCeTN4CtmjrS4PEKP3MVNmjPXI89UlNOu7NAUpGn4EIPx3RQJDrlm4TpY
UBF4hnd+Mxya1Mfs0KavBWSSWvHqZ6zfK2M3FvdVRjN6vAiCezmZ0e9ERBhtcrI2+nBR/UB/trDU
WhUyB5mQiJ0DAraspUnAqN7X8StYg0bDHqyBM1h3vI53dDSKdRYjJsukalfBJLxYj8Veb9KPdCw8
y4QVbs36N3YgiGYdL0ByGTJl31QmYoMCOx798ZBHAvHDiDRlJXvd9AbDJvwVMnAEGNAjTQz3eac2
nRLyWFREKrnYLiWetarMsq2bgCwLIRE28PW2kUsO9xQhAqFlcbLy4qnG6XI1jskMEzg504YrkT05
D1ZOeB0zJoNqcGZkzaOgJYna9EjXMMsSSKXX2ILoFv6Yrw5U5ydtoDiObA1feN/fQj1m7BW1A5ar
6G1wjb3tGymqKMta51NLG4CE846G3JVa+ih6PXmZw0mTjFoaWBUCb9O9GvVmW6cjndhherKNniTk
+hxXybQPgZOqyXikMNpSEq+dxn+qy+nKRvnJkQLgnuVrb1WLsCwbae0ZwZ2WT1vXCD99fUQPbt7Y
i589zmkzITxOVjWQE3xOCEtG3IIhpw5z6Znj8ZEMR7uPyibxKKrfAHjh6yz1YdWwHnpANpOtWQsa
0lixDb6OHCYTb3hOPl5cHWgWp5sGFawj/ZvAso6VL1mXAt3yjDTAIMhjbIbQC4uQGWjiWcSPr8Kk
Nra9jlRDVfpLX9xbWkwbBSN4I9V1XliPmYJvxejsAfszLCQ5oI4rjF1uaq9ZYQHwdoYNGAXm7Wbm
2QKXRElCw0qlncESHG+1vLOuAGI3kglcJ3eEUQaUsSWBdXi7VrNpMxIg6nBHlx4K1iSpwkd0QzSd
w13S11sWOYjBCHtQENF6WoYAucTHyWBc0uyVBvqBkWLE0e5MSe51zLQzH98iDg9MjQt5j0gBvE06
Ns3OjEhNC2uYCjRsfHbg56nLaHUahrav7KTeh8t0ZcK/GOnBRyhofmn0CcfcBYLfFy9JWRIlCN3M
QFcBBpuqSIvuAYmX6j52xphyFMl2bbcfE1I/PAL1gHHfxzQjBWNZSmDmu/iqmslYD8+5vOozHJEO
7jAZ5jT9jflmFMeGpASBwcbrYtImUvQp0cxpPhPp2mA94KCpsd1HT6gcluxuRqS8Uns2EBpp6F3p
nNs0eFgpsAPcS+jlQUHf0Yks0nICBlEYGlG10AxmisL2L6yu2Yqwei+BAHNI9xG8O999ogQDMnUM
BlOof1KxaVEU/tDH/Y9/oTn7KMqpjoKw/UuC9n9/+b8fioz//ufy//zzNxfV2j9/dY4+6qIpvrf/
f3/rl3+aj/+Pr+e9tW+//GKTt1E73XYMfu6+mi5t/1Mst/zN/9c//G9fP/4V5pJf/+u/v32yN3i4
Eeroo/1ZTii53/9OSriqv9q34NfwlL/+n7+0g5r+D6EbwElcw6GdJdHo/ad4UFP/0KV0bAAeqAMN
S1q/ageF6RAbYtmGaZnGT9pB+x8GQ01pK+UoQmbVf0U6aP9KPEF8uHwD4ei0ifkH+SyEhT9hCkuZ
GEaAyRJcOVPkaMxO+OnosoNGZV5gx6u2qMxDpoFuBZJQm+23qYMDYZpPqieqI3IOrBDAhylI80Td
lz0ReqNfHiMzOAOuZppCEGF3dEMA3fCC3/pMbAlEt+kJEuLsJjmjt5mMNpfeXOYeCBAYjOzOcJEG
Nc1Zd9ZjQw7K8nf9qnwxIhzbqjvRGyFyAUUIRoOdjROjbsx9HoibKiWjG9HWqiXZ5bnuDNIpTP06
9Rlo+X71pKvpKkSPpgGN6pmvVeK9ShBaU4vtUnRJwNU8jF4ZqdXYNKgNtXxj6CBTrbe5bPnecA3Z
p2sLooZQIjuSAFHtf3qA/kPe+bOcU/81n/eve+LwuGCqUy7Qm9/vSai3nL3w9w+N9phk4gav7tUw
9ae+H85o/F7tYqR3OLykWbv9w2cv3Jh/cmX++myXsaljg8mko/MbV6bXq8IkWpaC3YkQGtTmKW33
5mC+LAbaXMpD3b5ZOj64Qp7rt6TOb/DxPopM/eEi8Oj//XugudVdRZ4PoRy/PpeqYSFrlj4TXuVy
3zVARrRg5pxfSe0PNB3jX/7MPP/uEmHkWEv488/vgFsadREkEL6Y369YGW/6wfzmCPPSMwTPZXV0
NHETCigw9I/i9DYm9NPMXWoTjtxuxsDKvGXCxCEDA7vWmRcjAUlmAagL3NOg5lfa9es/3Kd/8Yy4
wCx0pRu6ZZg/nqGf3tseYXFAu2vRoFsZOQo6BGjrQjcFzaIJeg6Ampn6m9Yqrqj2/nDF9EVO/OtT
onT0y6ayTUMwEvxNbhxDezcGQc0TR5QWXTMtKJCXtIo2IL83CEYPxqxfsgGLtWkiha0TEh5xpP7h
Ivx98eJrIMsmzBqPsbPQXH++cZzRfNfGJYLKl5aoNsqTFTKlJ3tRM0CkQ5JEvXwvHLWpg+6UhPMt
ByLqa3/rTzrSin4bQMGW7XhFzY0mArHFH77h3x8tMgLAIi1KbxZ4/bfXSRSSMXUzT6A6WGUq2qhg
ULEH29fuxQii+DQF0ZfI/P6c5/smZkEhCMDYTxX+x0o3sz+93ksO1m83zsEbKX9sKqZu//ao0xUZ
Gsd10Pf0dkUCsqOdZ2veFfbcnqHlbS27vJtwLe7sJVpEJPLFGQnWtFyC9EpIJ4Az8HPayg+8Ai7i
f/1yWYJ33rb5ioYOj/fXGxoPrdWWOhbTNi6dp7YyX+BvfaL+IrcxtwjbS5tdBsxc1oiDwABgsj3m
OuDTEdAIPPc/vWY/tr9frhfgYqV0cjZdyU7MZvvLE0YVB5mhnpcvlNImnjnuujWb3iSANcXjB5bS
JwuQ3dHS41vNasdLrloa5PNgAuHwd32MVF4x7W5ttXNlDeDBfrZEKbekMR9bZUdU/nVJoGAS/OEl
XRLefr3XSpqGLlnPyEsjr/O3bcTJor4nPo+ytwdpNHIEdl16NP1iY0JhjReYBmHUjyPtFLS5vpFf
lJNepo7wnEwa75lr3+r8hoBLss4yuBkM+iZs+zva/hnDc/rdI9UhiAQaVTlt4MckYPqzHBgC/MRX
PmA+QziXf/9OLUef338uhHs6Rx+I4LZpLc/4T0uf6lmRIpdzBkqovZ7bQANxDQ96t26q4AVd7d6Y
0metoqvS4+9jGMoEhOLLU2T3DmFK8GKMtTk5F619cqaY8WYzfE7cLcJcCX+pTZNRFgEe+gegszsi
Gn0vpM0SoV77wz3C5/G3n0WxMnCKs5HN2O5vz1c60TgJwwgPGk2bREMXnDoEVuiK83zNjhRZ/Y1G
j3gvDA5kftiBJYsm8lnDiE68Hi1qNwIHaI2vxWAbf1gu/v4EObrDU29zPJSLv+TXK90RtU2JSuq8
VdO27BEfMza3z7ykE9VdmdPMbzyNUtsKo+c/3OW/Xxk+mwOAYvRFSMbvd9lonJgECKKnSxlAt5fv
MDQzb7SMt2gBpwHGN8aPdsRo4XJUoU9Moz/RWAWU4TlJu2SB4IHMGjRbdBWcoL8PqkXEhZt3pUlU
jK6ctr2ZPGatdm4H0ES9zP5we/9+/aSyQYMv662xbNW/Xr+0kTgnKxvcg953J4JRhSdklHlNWZ/G
0IEmJwKSQYYx2PpYHf79FVS/eoI4ysHFdLh6uIGWU4L52+6Yt2XUkbzWoZT2GX4wx1kPeXwa6yi8
aTnJWSGFa2bg9tQSmkujk3zJKu2OelzcS98Ij1WvMyg8C6cY9nE7ACuafcMj54OQWH+8laGbQ4Ar
nmkGj2tCHoL1YLmKEGBcJ6aWbfAZG+cGhDIdpXKDQE2CbWr7td7quOGT5JntUffazHKZ1CuCyiaY
6JGv7TpS2LdYkj9yN7Q9HsP7cgAQotAO6JX15Jel2mqhfVtKq9/1xeTZUz7cOqA8aK4tOVIoOFY2
PLABepHnmBQ0//7a/v0AxJUlDtMxWIh0qRa72c9rEAfh2Yd+S60DVc3sg3fGA9uoyI7AZks6HDTU
qURy4ZK0nZeXJXOaxzz509f42ymQr+EKWzdB1htANX97QYUAN8FbiQrCdN/d0EfRMC7tj72m+aDL
x/Qt4ajGSCJ4aPFP/uHjDZ6lv61fGN9Yh7GfCWOBUf56HbIYQkSJ3JshGpwrIu1onsrxCYOK3GTf
ZTJ1m2Y+VzqdEQoIa61KJiSaDmpXxg/KQQ2dpRaKCjKlIiL0YA3p3wFodjsYu9UqmZirGn6OBjsk
xMIm9XbA7B5L7TCm0cmetNdgKN/QarrrymmbXVWqm4TMO7qz4Srt48sgCrH342pvifGpBQLtxU33
EmhZ7vkZtF0g8jDkIqZUgwYlHlB0jixIIGfyGkTjIpXBkc43GVfMLFHACE63I8IZVZjPIMziVZAm
hygstfWPMehYM6kqM+48z+iGYEH6f7P9FoCKwHkitB2DoPYqePK/V4YkIgS/ySF2gn2oaZgFGpqz
5OOd3ZJTadGOyFHJuvCimU5Q07ufTjwycQ8vpUUDb1T6e2Rb39wOfRpESEQjs/AJIxluo8VmGmRY
nofWfxsEghLntsO3gJhKE5tiLE18SMjzUfvgQgs9oCsOcTyk98LcjDtaUEGqjjhQtlGKV8TPo70T
5/MOb/pmRkl2R/60beL8UEk17AToGISeOMdNs4Z7TLrATJM2IHzNbSxvBi19pQ/5E9QJDVNUfAoL
F1uL06zx2+sMQ+KTi5b6ThPph2EVIWx97niChAVeAl1AJhuQibr23CRn+G+QLZNU25BYGnn+chrV
RucE2e1ZYUJfLZ4EStucSzK10HNAHZJcmQXm4wRbE40GysE0WkgZJXSgROoKKy+jId5OoP/TSwuL
DgSDvxsr+Yg73MBPiMMLLixMdrVhNO5uCyojtD/Z92QGcyUXraymLkS5PwLswoGDKT7IMO65KDV4
cCzMLHGIw9ydh10yoICB80AIQZ6fa4MnpFUBffyMvFpWiWY0x2u0QV6Z+PfJkH+ahevvnBSN0CBM
uDj5BT564zRHG3nAqrCdalVpAA2tntT16X22kQlC8YAw7lwYtEIBIz2lbjdONzdrsDVxREN3suhS
ovphcoxlr9SYPDLgp7VDixVpxtVclRLVDrVkL7/50FgpDqzu0pX2HSis4UBN2l10Dr8XZPpof0Fz
7ATGJWNg9GHICQ1zOLxYsUFwQ/gSJdHnlMzvlj7tYh1zRTyUzd40tHJjaIuGEZxF47qH0ibzgD18
5bvIzWxTdR4TO1jkGAB1LJRzYLwUZdJuZEVR2Qz1LiAE0Suw1lkh1ASnW2idsKYWtU5qDBiANLlv
3Xnbdoogi9q6SdkyoHFRkDk0nMG6MWUJSeCZCdW2C9veM/MGGulgawzwAE7COFvg3Q89rpWqksWe
QdwbI+XU62PXIEBy/JomXAT6LMCj0RgObcfZSCIxmIpq0TrE31LoDMizmaDUulygN1Zzb0SIb40y
f60wJUQJhgw/kDesEIRqN+vWCUjOs7iUrlu0Wwt+9ahZXqHlSOWk/YXaQTvh2lhXtgnnb2hgKxXA
+QaBO8KYkpMTmDwV5ZTsimZ8tCOBGatA4xBpx7Gxbzlu7fzJ+hJt/pG1/d5KLc9vOORjT3lPcsZ5
ordfCa7wUANye5KMa0s4pteYiEcEsP9g6pwdIpaakV/jw2Gb+qDbssoR1aZwUuL1h8dJ15r3c5cE
8g2j7mqymSJU6d63o8RrFw2lTzyGEJsGNReuXBFuxgn4woDdohJvI1T0Ba5yMDtUXVPQ3iFm4xhR
cPPMOUHsguRh3YK+7ZCed772GKiUQTE4r0mrTgxgX5g8+lFKDDQvL8G6zP5V+FLVLRFvTCZnPUAc
nkefxbik0cb5R4rQKSvocTn6i0zcM3FD+S63q4YozGqT0KAHcoq8MgiLZ8fUz42FDThP2ifgZOWe
cuTGyRgtuAK/v/SxIOZPyeLdt+md6RUDWrr7O8OmL+NHDJ3DjOg2A63EtEDpuQE66i/1RJoEGkcG
wz/EIZNM3wetJhKUdn9rJF+uwYzQVP4L2JJyXQzVIWniO2dRYqGhRRluBZ8wFvboehpC7w4/JApG
DRB1SvRj5gDcmzgkb3wbUn+Gw0aru/5QooPOquHK0LND5HN1eMjg5UIvBpxwxHf5l8pLcpoYZnXX
4J8JIvcmAnSB9NxEK+ZMqFZ1UP+ZfRoAG3vAeD4sky2eXLRDiNssi5NsnSxYxiZ2By9ZXkN8Tawa
iwpwvC2r7t5BfHogkgG0rVV6JuONBvVBMoAXHWfNM6vmmQ4C8BGq6BaNCsQWZI/qWI/ZZ1jkT1GP
ydXB28jsLdjT9AcIjTvuyGIPQS29LizxEOg8GINPMpqdIyuYswzxa6rIOTTS+FRNN+3ouMc2xKBW
L5E2ZtscUbA1xwTYBYE1qtox1jKuO4xnjMCcj5xu3BXtYn8Nm+JcFYXaBARhracWY6YQtnllNO+F
7mIrpJNrN7D8VFCdGTD3KzXj/Vl8mhmK4A0L39aQHCLmKQUOQ1Qx89ax5Y6L2n5z6omPcVOAtv2R
vekQmdZ9harane9FnZ40H4EVlm118R3AjSkf2Fdyn1rim5VFJ07o17IJbjljeKHme8AgD1033BFc
dyym6lggFoKw+UA41gEDPKsbY1lVXeiQA6Lut0WnkwHHdm3nww3V56fjkxuYiFPjT6sy5BVXiqJQ
C9m3HW1tCKya1ZS+ZkSJGwrNa6B1t2VZo9p2Fh/18ABM635IOd6bXNhpbD3OR6QBl2BpQme8cfzg
Czlkaxe7qLTPDuYldxyQEybvhnh3UBguHXJU0VddxtLjpNGdZXfXJYSNfsge8YW8sNp+ohM+YFnb
psniyTXvDec9oNB3Rq5RDGiOjOP02iqSm7n7rkzzrGv+iZnrbWvfZDHDezXiYnKDU1sWR6v/ToLF
hVicS5WCtwFAl/B+uDM4VHOHnk8i40tfmSfcWgaFa6iqa8IwJ37Iqp+Q6AYfusCT0VlYUbP8WiDe
bZH948E/uOAURHCyuiumCk9Oj+bSiEEVKqSYiYaxiefk1o6q1zr1n/zgMI5sNam7bHzZi+jpzsVp
5xGV9KHZnGZIvChm67GzzFsSc8yaPTMZC6hjTYSaqL2a5mS/eBlc495FNd1mRDaH0z5O5LXrZkcA
fWfX5WA3XslUv0kKy+sXCdhyUX0SGu1v1WiAtnPBB45IyxuAdNrYf0bUbVoM8RZ1AAkdxp2WtUei
c1ZpbBOE1dwERBrVc4oaVYAsyslQ7hLtTnQdJys3Sza+RmALjtfT0I7b1LIeBz/7IFj2RdKTBNmU
Dtis8nir3IKnkEikaWmjVaLeu2o+z+hiuzl7aES207X50PXJxzxFJ0sVe90X1340Xgw3JbRa7CDv
HFdjZn8t9vjl24iyv9JRvLOkyZvJGs+pfM24ZZi+ERyE403q4zUmwd3vAoNeUvucRfC9KSWyLRnb
qKtE85ngEDUxAM+nVosOiBruNOb3VfvQhvapMTAC1DrYNgNFrAlBv0KtWt92SXsIw2cthZmAkzqL
2RHVeABT/LkMsDLYUy33zG3qTQedL5mnx2bKofiliBWmlpRoPfVtj5PvhSTf1zJ5CcPpZhnLMaZ6
qYvi5JAlUpJZTryol2fVfvl5MxvXoCH5d9xKS444whwgRMGn300EtgfGZxRNFxlkr/2oX/fEAZFy
fJvWaMPhaN3Q/OPe24QBsY4JkFGrZtH3cNYwvoGlyyAAM1LMPD/ncqCM11d2W79XkCpI16nXVsqy
rCfi2kq0b5QsXoKaHjX2g74g3gXeN/A4X32oPMiTMDpS5OizMppTI8azMTr9ZgZsv2m/R3UxXZCt
IR+DElaP0JlschlDLCE4ulN347R4gtL0iDCHg0DYmwAS9FvDrEJMH6UOsywzD0a07bo4Z+WgIGSP
0oYRLc1IJGiLZKuTXX0GdLHRpjq47qDj40RqXinZYHPV4gXIHSGk+q5Xi0cqr4qNCZJ+V5eAqMec
KIRCD690w7+TRjYfwvQwtnrvwSR/9bm21H4YrHtCVPYoNu1dMXUXW2vex2o8VJw/1/6iYMAgj1JF
FI89wh+tB2pECJA4FGEqjij3v2dhtUFLk1/7QqAIYXUpeXO3mQViLVdYmWq7upYIGVZtHT5VZKNY
VN/w6Iqdi13jRoy4z/Fu4ebjuD5etz2RT7NdXvJpKh9ikj4T3HNzrhwkJAxtZSysgzkWxkpPKBzq
gZO2A01koyTSh2puD5oTPOltN6ySXn6ZAET2aUfSdc/pb2VNenCaHFz3oxXRQoSwTBDMKK6wUeRI
hY4GAPYFXnKKilNEmHmTwlophv4SR5UXT59dArg8RqiNzob7J21kI1EMuc2z4zi87ZCYyCAMzozs
6NEUln/jCvc1v3frzFlHLrMWmzFvocZmi5e03syBE54zI7oVfQmNIDXQRZWxCxJD3UaxyB/LicBT
FWh81ya5pusIGk1KlkKE4ROg5SrI3XWOGnPvGyAp+E5JaN6WHb8R1cNDYytc+mnypJHC7LmCyi3Q
m/gCBRIxU7LBot8eSaaCTdFa5S7sG8Q93czZXSMqQei8He1I0rKjcNBnk7sLMkgnVZ++BpAQSGF1
N1lUwv0u5+2PT++E+Zkljg11j7JDdTmEj16DhQG4l8QddcoSH1esLjeitN9nmP+buLeX4RjAd2zW
4AxDgJwy6J8GzN2eNAlVRte47SElzKgLnXrpz8zEYuCZQwRe2oRLcUkQ0aSaN0vzEuewBTDun5Ve
nCcjRfc09xsfdvC6Dqq3McdEYRuQO+SEZqrUGs0bF5hspMeIUxs/2yY9ZSuC+YMlUmyYtCVjK3ZP
DnWDdCvrdpRw0+I6vCLOQJ3UYB6EFYdn/DTHxCABYXAyf4v+V+Jf20noNMTS/x/mzmRHdmS7sv+i
sZggaaSRHGhQ3rfh7tFHTIjoLvvO2PPra/EmCsp8JT1BQAGlab58GRHeGO3ss/faYbitjXLtmxSx
aclzlfTD8wCvtTRa/zCdXXtp5q13wqsVPI/dPgnCs1aY+nkKDNqcXfSRLhJYhScFctCAsZ8XDZgj
QSRJ54Sl6Yg7f0aguygh3iSRtdJKX2xBIHTwFzfgSbOtTWMiW0FL2+qUR63NUlTf7PTTY1tXCzvr
OgTp+HVq1YrnUHnfBdaJ6EvItW9rF8F0SLUoPo7pQI9KaGzDIjT3uavfMqzVnVnET2LMLo2fOKvC
BFk4+6KpyzTOmmJ1F4HsWQcDaVCHQXsskhmwpFsb6iygdAw+H36k2D7RRkQAchn0scK7pwh64aR9
dQXLXMFlr8Y1S1nvSkJqXTjGdwWccwsOqzlFjYkUN3W7JoCfEDT2yZ30J2mPyUFrwU7NmK0NpdNf
UBftIz5cv8naS1onb1zV2JMlsdr0ecW5gsUd10N2yW0a/nLtte3DU2MFr4llYjmOqk2gZ/06dfSb
mkJsoBMSiUU/cZ/IYE+gO9/SDPcSKtDqdSBuVRiGRz/oL6kZEwoOe/MgfHZ6Bn5CPkP6E49CjfoC
7VILqe8DCB1UpYhLZTs73TaWLXSSyVTVqWutrxGmH6Ez8k2DHvIAs/DGDpm9iYbyzeZpE854oCw9
txrEdCj6mZnuhlBSDzBLTI1xoPGYtL1dvlvIgzgT9kGacmMUxdGuyiMJjjddrzeyjM904GSMqvPQ
2poIMtMtDLKLOcZkQhYJSEe78Z98m5rQbLyJyX8ycv2WT9zUS+M2q1XlSPGkqWkHoMa41czpI7Sq
25znxd/wNd+gydTeGWP4lWnNpYEGguKn/QR3tWtdp3q4U/WLO4wv+lAfI5jfhJhomwxYWqFZAXvY
EVbRz241Euc3AQrM/r+ClxLcNruZkOdIkevfEl9Apz1FJfJK/WuWUQA1ZA+hrFqudLG/cz34EX6h
HvRSAMSIXrMa9GTdjG/mEO/T2rmUZsPaOrzmQyzWv1ldGUsIv/jxK+9Q0PG9zmLjYqblpjXBjjri
g3DhPO/vXepYeZNXPEq51rMKsRh031t3wv06u+wa46dJ7LvJo83bAW7baE+x3X1DSD+rjJs8VbO4
sxWATbMhoIcbEPfqg+57HwCNkKOyrZ5Wl5K888IMKZpjoGJLOWLiWcNEpYqlhSWaEqZagNTdq147
2ELb9ow/i9xA+rZ/G9abgxTT/UgrSm6Gd5HhPflKv3gxtzwVTZ/kwJN8uuEb4iGrGBwnXmeecTxo
z+lQYcTCVcQFLNpWmsFNFZTspDF5OcF0Uyrc9Lr1TQXRs57r9yN2+cU0WJ8O29zJ/84j9xZV1jfM
xGJpOB8wTQ+mcvC7DjCqRi24DaDPZeefhqh/a1xrV6tgM85SFleMfgMBCzpZO26TNr44GhRe0/7p
U+mjvNWK1PMPzP2v2IpL+qdwiyYGcWiOxjrfpaz8h2I8OcF6qrwn7fdFX4l3VefgN4a9UdiPv9se
tCEhzuM9ecK8MSF+11V1LLv4xWALGsbOMmNkliF+/4T2GIE7PPPRgn2Tf1AiLLazlC9V/lp4DqOg
Rf2Lr2bnmTEBhJ1BeHWyFbnLszq6xUF5zDW5c1uoop3m/YRD+tUl3l1kerson3bWCJfdogjTSYYI
Bfaxtz18pk5FhxQipyVRDfByzCauxtm3YhfNXh1aIY+Sic5zNZooBJz71O/3uMBXuRG/NLH/0zbl
VxgWj/gCLwweL0np/OgmwdykAg6ms+5ytmqQy6wtOPpe9cZFHCrshdT8jtmHz+q4yUM+QlDfvmDQ
71lBUZlVQzHquuc6Ed+I0F+epn2Ax2bWaCqAZtr4MhTDh8yr9zCFIDaf9sFAEr+pPhEN26Ob+ltr
6B/tznrwy5ySv/w7DTWUCT5LUQKRz0IxAtN1TYlxs3ogMlVWqFvWBPYjAVdNqBShE2mlBK66MAUm
VmOqfgbrUqrgjRzMJm2j5/l9Rkr9Yv68iiRxFnVFxhTfPJxTwDV2x0WpONv51cxhEmnuTzbFNhvz
4N3GTh8VJr3tWfArtZsb238ad1kDDyG73VbgcEypJsSEa337Pbd6gh3v3PVSjjUmfLBXgnxx6/bf
gwsSIzb39USjFD6hDh+V32bH+cvXux9hP4Dd46dkvv1K5T1NzFKHC+w+ZOm1Vf5TlCcvFWlPFmTO
Qpm0LimftUJ4wZzz1PADfMFWhgo17gDKuDWQ+WjQecdBr8240o1RjxnbE8vftryEGxUNNCtYlk0M
OX5UC6NV+0qDI+q6TzDtGRObb60tvvDjk0LKOU0yuSt68Z0DqFgmYXVwNHXEqfkRu8RiUhDNvrbH
O/Gu2ua7QgeqB0wI8Fu8BTRxP7kfG/3e4mrB6pr3Ed/jLqGOogG9i5RdU/eYXZLevIyZuEdEfy8l
Tax0oqOhoBD6qTi1DkuJeljb7oQ/odwwaT57drIPWoEwc9coojFtzg/1ESXA0llLYhHnsQ0uTR+8
dBolLHyol11mH4DBQO1m1ihhrOaa2JaZeytg4WhxwuDfvkAHvNDZwWkm6y8SdJ9Q5uhffjFBXi5x
v8C2NIe3IXGeUhtdtZfmezYgT092dZ18jZdWjW8U6v1ImHWb3nxsTe3J6kuubZrLCGnU4LxcADe6
OI2yP5newKGW1ytK2DatNMh8QL6pKn6rLHg1qmjf9h9tSfOqBR1DuXNCUZ/uLIQFyy/5xqXhtbas
jNhcz26zdvV1WzV3TuuMmwpkVNJ50bX3eyTTSXuaxPQ+5qQLOWVYJkSvXpXe+WQX6WJIG77AoTXS
tBGEL3F9gZbV4jkE0iDy2LmgAX/7jv0ZG+yIQof0QK28R/LFPZYKHhc9Vt2Zfa5oCnfp/UNmjDey
r4HiSorF7G5pN/173njXcZ+bWOGJcfA9onS7V1/D1HGkor3UGalclzfJKInbDglZ24BMb493h4/3
LHKWB8sm/1Xyn+g65cOXLndZYUPgdgi+6iROGGCCb8DG+dJtxWVWM8eZ8IcSBpTJCD+55A6px5Ov
eyjU+Np51atlZ+eGM3B2Bldtt2Bd/znk8+5Qm7/xD1npPVXVuWv4qnlY6t1U/IzOp67nj6haPBJM
XKV2M5wqLiltEUu294zztINfc837DEftJ2cz3CTVBQ/zG2MDm5HK5klMI/NvQTMSPBnZad9V0fs0
VcSy3Yk9aMTAndo8W7yPTkuqVQCPbNoCxuGtj+iS0qYQK4QhL5bF9Dv/pkK8txk87SB9YbtIvqCm
U5CnVlGKLXmjOy0cfkHA6NcOS6iVTWLA0ax3UiX3Vh498+G6IIBOS2aooIAfmosxhrGDXCe1+qy4
MC2UyM5xwx2/RjaPMga3SgcyN28NI+08P09r2zu7Ioyo54m2sqb38jdwZa4ohFpyRyVZboS/msm8
5nP/VRnGN+SPE1/k4IHE6YI5pjkkxfQ24PdcELYODqE90gg5+Ssol0d7aF6hIJpl+SLP41C9GuQX
c7cE/GLMgaRU21SdDwCs6cuLrDvgqGCbuzXN07/i3Af17gVnoBbFqxwFJO6RttdElc4S87e3bXrH
PVFMx+0t9TexbrSPmlPcw0z3d4GAVNk1FppsKJZ5lAAcQDlhcRQeo0m82kWjbinyFmXCfJO60lkU
1fCrnSL3Yir4wUF9ZCBwNkIM38pvoY357hsRBXVk1/XVj7gORrZwBJ4XfR5Zx6BlGCENWq8479mU
5mTcyiag07j1Aa+m+RpqhxLDVosSUiwGXkzkkHoltZMcnekEUgqQqtMcPXPUCSln+NWGNff99ETC
+gnAJMu/WOu3dafrG58FCis7DzmNW0BSSnev0S4eau2sqflMLaI52rVLk5Aydk0/83SpwiXOX+/J
fzpbOQ2nArfLWlel3HQq6OFiOsfGTNXBjgWcFOjj5lDr92YfOxsDnNxCzCeP1PpmhrgSbnKYRLyk
/8x1urCKVD3kMpenUU9G3tCx3DuWfmHRggmR8NURr0VZeuOlT14tZygOVV88t60z0byZinNdX2kZ
E8D2smA/tY81B8GQavLECbkRI0vCwpxYFvo5kVL9ZbQGItd5B4bLHT7JLywxRZ6xPnkra3DY8I4R
6fsgO3j++ON5+U+cKLkSTvSMMNlQlqgebYLZHTelFq2tp3uhg6C7shM2FKc+bdZUoT8H9sjl264T
/CvUkk87R3rPbeAdRcpDd0gzKpzi7pfhM/qYqPYqdskyehoJK53woqycZ4cuPqXZ9DYRwVpoihsp
z7aLBpZhaXZPogVfEHYBPBhtjSEU1arSQcWFVCtnemMAQwmzTYRo01sMxxUJv46S8krRYBgEW1P5
UGpqCcBFXv0o1xdeZ9yPnR4txCCBl0UeUXTvVgr3M5/X7KXOhr2CktqgeVZh982chi5XvhCcLxoA
ApTec9iMTORSx54Rlqvfr3LnWochsR5GE4LrNFBAoHNUVQ5R06aqH2qLvSrsD7UEtvNhGuZVjVwm
Y6PZOW48rUe9/jC5/d3R6bUmVuvC9GB7j/6f7lTcj9c6eBNu9pZiRLuafTTtc1xcndDtZVPY/atN
sQtFsJ+RTYCfffsRSY6VUu3vmTNOYcuTx+7kHamyuzlAB8y4Zd9G7cjOHrutG1PL2tuQ5VVoZkhj
E6xEY7yFs488xolQIoSmLGcSBdwNOurV17H6N81NtjYhLvJkXKWDd8MWe2knlzmLahl8/Pprg6KK
/YIYdDi2S0ejfX1kpBjbZ+543lxp9KszeTcM6zoYTQkMmzOOcOpqUGBi0HO2JCfLGxG+ZaPBU1Et
f5LjQEo0m49a0x4G3zwGIxpsPz529HbnrRmdGV53cWkbyOzur8DX9+BK51K+8mWq7Sc5xV/lJGhw
zaqj0ZUXvBo4OYdl1arbyI6X0RAjDUt8ICjAbVpL5y4bdeTj6mcd8Ssw+60Y1F2py7m+dPpOcEC4
VbZqJ2racCBBBUzYCOENNeEnlU77ZDTcASNN/0VG9OynPOOQy1lHivqpUeATlL2hOnljaeWx9M3P
OKrh/GTyVUTgbQJ973uEf+H/x6TtNLB8NJzwH4SvSVVAVq+7qviwNfxG5oteIZg4XXrFZvmhdYLG
jJiFaU6mEWjmyCDc0HuWB1wAY/eb1gx+oqS1gJKGw9hzqmQNj6qoocgqUxITGGlzOlLhf2nla2Tl
N9viB+Q8HLtSPxALmbcW/JPEE2d94lQhAfyr8go+Fs2HkLT10MiTV1AHkdk2Na5Sd2qeAHVNc0L2
OORUWSAhYQTa20QbrRp/oOsmX05cMs4SQRibfBvymA8Tb2cN7cbIxWveq2+eUvvQowAIhzL365mT
kuVXNS9/CMmcJK8/O4K7DMWPzBJj6uzVzQf23RMs2qQzcQoAYZOpc/L66LVtxLeHElmo6TuU2UdN
VQpWXmEmi7wo1/ju2MYyavuFf/595DWBoS0TV+9BAGu7tOw/rTR7q7j+RhBNwCpxCfTbH8ijvIDM
ewGPQ7/DlZxq76EIn1Nr2AWpt9QzBGWHwcrGQiZnh25tsAtIY3/u0aJUHiy6a6Fg8JZvetcHplex
d+mcvUuDGQCAezVHdB0O2jYV3GHsaq+MYL6CLjWBrISc/6ECHFsEXIGDTvLOibN17bjgyYb+WUtt
0CvzOaWGJbcTjsaJSCrP9WU2Yi6J8AlZXf0kQIAyPutcz7qUBZ/11Q+Y5mx9H9GFyV12WBiSj7tf
Th9MycCHWnPRVYj1o6MjQRreMSqMxxa2Tcvhblnaqh/5mqQ2hv9ZCCp0+T029b0vio0risdML6+F
nq1nko8TbKXgWdZaKzfHcz5l4miUCfpuuI1SnGRg+xk5TMZhs8q3VQKFjO+giyuMK5t+NibvnIPZ
4Ws3HGp1dpkHllWVA4ID4+aP6W1MtDczSD6UYZ3TKbsFAaSlMr5TYYfVcGqBjqfR1Q6RRuKAWtQ0
eBcDZoK4wAmZxQcWboJ7MUWwQ34FMFoB4MR8S90gam/14mZU0qG82Eu755Ywy2oJtBGM0hpGfbiS
DY1GoddWd9zf5oxxfKUse5n1jFU6FBoNwMYSYOAhJkVFxZCxd4lbb/xYdKsOOC1V6wyEkfmd8znH
TECvS5SkcleGT/Vs3agC+2h2oCNrsAncRHEKi1sS5I+xbTzGOZH6JqOPwESB9yZ5oAf21MpkM1Xq
K9ATb1NX8T7mrrHrLIggiei2Je2T7PWvk46AZBT6s+eY4Yqhijen+VW23k+Tx78C5XPzarlFe8e+
8e4I8O/8lt6ybLZYdUN6QmqLmAv6C2FRBGzMBgOaa2eI76IC3ELntM3LwfhuWc8jt6tFNL9lVQCf
NOWKnRaQSOgslSv2/i5sBXirTfKVxZDw+Ho9i6G91yF2IQuQeAR/6IEUDi+9Jm0A+COQkc59TMfi
8bcd+v9POnj7U9x9ZD/1P0aI/4eEg3F6/xkc3n//278QwCUTRLDmP+8a+V9p+VNr5w8Vsfv+qf/D
//efUWHnD8fwTJ1MCw4QtvIOwZc/a0bkH1LY2JpcF+sqJH6dGFleqCb8t3+xrD8E1FNXJ6KBadMR
/E//p2RE/GGhSNAy4khXp7bJ+G8lhZ05q/bvWSiHpI6wiPrNYQYdv7n8W3bM/Fc9C9KC2wBpkG6v
Do2x+Vc/5paXq1m81rK9Mw1b8hmbuJ72itGKqqD2vixQe3lk2CJHvLAzFL9hzdf7kBb2E8Lnh4qj
m52Ym0q5i7Stf9FnzVfWVjfLo5YnmfamWz8HqsGURVmZZlzq2LiWuTFDgDfxrNt29jPVw1vHZ2CY
ylNRQwlpJYZMv6m4zTkUoJvMl2raj4nd7LuaBtOc5OBOY/TACuHegTB+LQfjLkysPTXgAddkt101
FkOjqx7ieN4yX3QKJIGVbZOS9CfafONOzEQe+zosO8CJzYaUWqjfUgkSiCKT2SOG1uzDuWMoGzOU
X1cD1sL2+lJYyUsixyerI25cyoWBmg6TetzhFt92EW6cjCDlxon4c73g6Jblm0UWtbaN2Yh29nr9
WjYEXoyOoQ4PaOnUwFnwa4IQMNzhodT8G90F2ylhHdmk1T4HUUJWSCc1HeoPozscR+6ky7hOHqwu
vE8seH7p0AyQQpiLa5TZKMCxQ/vQUrBdXSShs/Rws9h2dh/Y+Voa3jqfgrXLM8Ce5Aqny9K2hqXA
VjbQb0cf7THUm3fRdBcjzu5ClYcnPivZAS2Eeg5prA2wYklur6Vy7nNDbFKGWwfWSo+nDzd/uemT
YA0ztFi6RCiXBcD6VQilC7w4Ej9mJ4OeqKr3lk1YNoxeydqhg4XmD+cha4bXqRIUHiJ3W9mxbLMn
JPnDIGikVlrwFnYTHaAxafNswFnoaf24E2FubTK4LIuodcp1rFEFXovpbMNVS5V3dYGPL8faOJUN
OAvV4wCRkiTlAOyy0NQLrcpcHfi9qBP75Am2ybv4V+oE17Ydj4x5V7dkInO5YtOcPIF+WjQymSEv
/ZvWJFfuW2REfONEmgRN3Q1wlkPTN9zjMCWPAGfRmG2XL5l46XztLpkYc9wxu/O4tlqVtYqAREQg
oxajAvFsuk92YW68wmVbbJ96ytyp23M25hha67LsTrWTzm6a9IEZ8LnBDYe5FuaF3mI5oCaUapwA
9264nsL+EEbxYyfML8kvw+N9rrTgWWXl+ck19TXu2lWMxcSQ5ck3jQvJTYZrV72oGiNLiKDaBckG
k+nB60jjSa9+y3tzbWXTqkjtXVnHj44q9iJwsRdF3bDEByjgr8hwxdjqrVRknqIoy5F5onEXCWph
jCI/VhlTuC8/bcPaeDgsRkPOEMLlaJords+rhOY0mzk6cjAQcpsBB2Mfbb3NFqwRjzQlip0Gb9Wp
crWrKSiFKKq/mnwHKS72udzD6mhA96DsIrj1fbb1I+NaY2dfELXkvlnqHQ/hYts7xnGwCHXMMy6Z
xW9X1G+GxewY2pySsfbS2RgVO1ZM6y7kjODibC0HnerFqE9f2qwj/OTdew1B6rST1kqyRTRYCo5a
AWkV1llptxuVxY8BooZhdrTzOPxepm99YOisVkPkrY1O4p0csIKGPGNQMSrQMGX/K6UbGPKPypeB
GbwSF5pWPfuPMuO+ELZEaRwrPndDfrBb7rt1PC15WTHCkwmlHu95bKdw38wAwQqbl9CzF6BTc/jO
mbhBTxuyAHdmwwYrjJE5wIte+jL/lHQGrlrBgBZLWu0rOhPJZLMAT8fuJckGeOCRu6kiJH4ZUSUc
Tg6CBjfs3EAVolWOFe1IujFbpakLxscJn9Vgu2ssoPaWjznXpCG7itBGIjdQi+WXSKkWhCFL9gnt
iokWV0NaEqEusSfE+vhYtcQHKtF9dn3xXVlNfxia4GRV+i+pJQ92mbEmmJtVi845JJm7qzxfW2Ek
89ckCYF5B6RK+oT2Rc+GxhCF1saNRLgWXvWOKmBiagk/jal5dmX0jpPlS2p6BZHRuivt8gkOKYx5
Nii9NcZQy+J0P1XUhXQWkRKmlFUSYPptMgaBsvw2bfFBNd2wNPrpscqI3IZ+etVyHp2F8J7K2Pnh
ENIA99dblTmPY9Ld4MF+1bar1jF3YdT0qVlpY3gLPe/aKdEewoKQhkWx1cpICO9pISs2tvnNKhHU
EdvVfc5bwo4ktTasz/ZxYZDTYPPWO+ouyxkzqrJC3Ws4mDWHwJRNv1da0wvhGRFrFKnT61pW2Ert
jlCA7IqQiQfas5trGomlluJTIlCzPGgflDPyfEcIXNcZd1EvRZ8PjlRfPhQVX3JiWBD9DYILkJ9C
g7N+lDGfLdMPlgFe3q5XB+lWKU0o/oVAWIjFXT2mESBPHxD31Mj7SkSHpIzJiVa/oA+cnCL7nGxj
z8OQFos6PWaSf7vLcJCwGN4KZVEdHoRgC0qP6qXoMVf1Szzp59AJ21VkU6E+mi/C09+bmvOuFda9
KzXCCr4l9yneHKt2v0wuOcu8DB+FhVYuM5zhtTZxWeBonRzrgAEEwnAi4q0fjmxWlEsnUNvsY6+c
tVldzgUWYkUxe7Yig4aDy0HC19UMOtLmOt5mTzaKSVTgtSVEdsuMGnbigH1GNU+a3mysPOOzPrxh
Vzylg48HxhsQauDvx3ChEupwF/nYfjqZOZ5avQP2G7g7QKP9otMNG7Ez2oTecJnS7F4OEDsHXbDm
MbFDTFrrrmJiC9tST/h9IrGAIvlREiklZuHLQx3AcdSCCPhua2Nlj1wsXI0xXWCauVQ7iH5fBeMt
b4IHSVJrI+bkUe32rEbz+Fmx1F9Ko76wAWb6TKk1r7rZYmbRYFQRIeGjO7KWmyrQqVb4oCU8JOA3
/qoTplfH/uVJTx0FHCYMXHDIkiK6dYW1wxFEkUTgd49BT+EYMqnCh0PMivjyoRlUsSTUvwMRTY4l
b56FmuYdKzK23na7rNUdTHdZ9qEISWzN3FGLcRxo9ayLrfCQUmPTtDd4D9B+KXEkXWU8YZKD8lDa
LO4AMwW4vdzPtqNwjXw2YblOETQWnx6XWZEXVGI12j6wq8dJl8ZdCUoKL2NORNbEMhq4zbqf/QU0
p1kbPBD9sq8qZHG2N4Hh3/gP0Lo6sHqEON6urYEVYAuJYDM1RnXr4vJsWuY1dbzTpPg8KH/Tcbdf
atBkQMb6BBEIKAZK4TXz82EV59WFw5rFEKUN9mj9cqz0c5KUmkurfrPYni0r/FpoQfpqVPNVviLX
66dUX3g9x4UoBgo2klTHeAHtjeqLiLK96I1lrEtdEyC/TnnNig08bSxxd8h6E7diMl57B1ecB61V
qoEQtGNxpgycYRZ93nY5XIJB+05yrd0biCTdSG9P0H9MhfmYtfZXlWs8DXmGwIVo1kbDM5sZheZP
TW4MA7PKRMx0ozdqxX3/Wkv3YLr6ClbH0gy7JzeTG9G6t2HEYuhUHejrvnum3WF2VtTciDRG9NyK
thTXHmWfvFUUqS6sBFBzYmVbZRjjzi0Hqgdk/RIVPcN67G6HgBmjMuOjinnjpe9AtWevWhXBneu0
e3fW1WMTGGFfgmbx2DwKBzcE7hdqtrD3lENIqpjs3RIcJZGr2rZWYSxfSwWHjt5V/fCXafT65/z2
V9rQ3zPq81RnCYQXMrzs+Jgv/4ESwU5adP3EX2FWX5IVbl/vUpKl+WFQ40J0j+zc/4vY8D+Ep//v
HzkPmn8BOPQyzTW74EdiY3pUJbJuT33tUi8tj56ujmtBjewDm5b2eAROr8YL6pKe38Cp/vjnf/3M
V/j7TPu3v94z/v6rgFvLQzyNcwfwS+ztGBrWTvT5z3/G3zPSf/65FhQASEZM0KDA/v4zYpesLeGY
Fj1fz4lgsnplZqYA1wIoVTb98veP+38txvwPl1n+qpPwEkphuJynRO4dSVqOl/A/V1wuX19R85FH
P//lf+NP3cX6A9SWLnWdci/D4EvAh+BP3UXT/xAmisxc7yo9Qq3gqP5debH/0JFCPL4/BiASy/2L
8mL+QR0sYTe6Yj3QC7r331FerL8LLzZTJN9PhiskHA9ClfEPkJCoCVoEUw7dSuBJbTHw+Pg7gsi+
ZKXY6025B+I5kNMMitPEM7OJgzcs9cyIEHDr4qbDPd3MsTzGCRYY2rBh4zrWDWuL/sOGB7MSNfni
iQmI2UL/EZjna5pdAiajkAFkiiFfBgrKCgt5SfRlT+sfeoH2QhHfPq0A3uRJdy4V7etVBn649NuH
oLa2lmiSZYl95S9v539wZFn/gD2YXxDTM3lrbIlLgvfn798oFwSqPaYclvZk/kzS7VEH1kzy3BSI
S65DrX/SBmoEqm6ltxFrnbk7sBDDruyrF9Xzd5DyXPAIBwqM/qJ/FKOzcQflH+uQwMVM5qwPOOFo
H02yrzbFoZx3/U3HDbk29DOW6F3r66jIi6im71KjrSwx2Pa5ziJO9H03lMbaGShxcnx7+8//dpMH
5D+eWVKYugmYhVQhVMFZ8fvr8ZmBh8RxSvud0cfTChwB0QvEZuqjblwh4WCS8MJQZZvbwq1XgDy8
tTbd+Qkr56A5gW4GcE6v4mksjfcyomAmyrJzaX/x8I3OfpjhyoM9vggnfR1HnnNOaxPzvKGZK/zh
nyqgtMkeRgbV0PyFWZkiEtN/G/p07ThTe5wMhpPQTrYJeyu2MGO9yktPEagzgZpOI3R5yA78W6dC
KPPYpu1jqNFQrHRtORX2vRu7T5TZUSajvVc8i3ek+X5vSJ9Uo28D+moF3YsYTte2bXKS2hmx9LXd
j2vW4IzrobqHSMxW1C1XSJlHq6bOlJKkyarvw6y/SQyAwP/rkylryCf0N5J0/Uzj+Cl104ckDF40
7s6zNVWDC8qRQRNcYDzViXpwjIepTDm4gY4tU8PgJWqpBTXjWyY7PkP3Jrl6dElMLtKqoqMct11L
q43hs36DThbsVOFDoUyuUoXOjhL0duNWDUYMul7cMtswQoZHwkf5sqaIcy0BrByEg01TyktL9+Ye
nLb97mMn2DJx0t9hES1sKRBjxnHCA1Dw1ShGwqJObPNRBNyiLSsJzI+BRz8BodVPIKJpdjfjtWYn
wxlmU0sTELiIia8xe57sbDr8UGzw1d4rsm/Na4NbmcQZI/GEYa+vKUwonPSIDy2lGSgD/0/zvDZI
Yy/j3FmKUqq7lq/DgUKvZWqTa4lST75Mhbq2pmcsa28abwkY9SQLPsIgohr3i9Zr9YZvW9/oQl/Z
lNqzcpYMsLS5B/geJgSaZwlVfjvOSWRWjovGiMnix8FzY1F6KqR27rOoXqZQxe9NYg94romg6mXO
Wof2MPhP2Q/t9uMmzrNhMRIARFRM6RPQrjGX7WNX+0+AbxVuK6dbDcEwsAVCc+t0MGO6PtxNmdTX
fSTau4wCt1ZWu8SZgr0iEnzUSvcswwy0LfWyn33nsuEtx1f/KTf5SpUlWprRlt46zukzaEztLhto
fO5sFC9OrVfEwrNde/GtiElLlrY6YaYniGhFNwbgfQ7A6r2vWxAuGBFar//i8rxPYUec3QJbrdGp
9DI08V3oRvVjaUv1oJFdlyk3X+HdKcOlCtwIzWWpeiw+enMf4srBLAEaAngBMkxQGcY+oMSVCga4
eDT3ES/hS1+lzqc7WOtOEnXqEE7pdQTPk4JjHsf0vcvve3IISzE6/r4LzCU72uCq4gE1r5dvJnbl
7dQWj2NHyDse+2er1Sl+tkgLQ8c5hrInYF66p0nvf9IsZdc65MfRDItllRVfQUUt6uQ5rz4bXLx9
0EhSRETHsZ40BjG8McDM6sxflNOd4T3meiFfZNTv2HYeq5rEVB1rz7ocnhpgppwvEyiNBrca4ogJ
b8Pxq7XvVtosIZ8jklko7l+tN4AxPcEbBMxvomWk/vz7Rku2deXa+3LHlV5Ja4F1153yJYDzj97I
DkM3/WpVUa81yZmhORjumy8966a1ek1HNiFTAZuRY0ED5+BY6Lvl/6btPJYkV9Ls/C5cE20QDkUb
ziIQOjNERqqq3MBSQguHcgBvNM8xL8YP1T2c7rYhjRtu2m7dul2VGQm4/+Kc71j3Q5y1LDh7YtRb
i/GMad3z9G8B1XxmlX+LuvVgEku9TArRmrL1p5A0YK1NXhAr7xdc7u4+Rg9U16HHxt6ifSrN58zj
rjaq7C7vSArT41/EhOgHd0uMEuKgorkm4fDGyH15RP16w1VjE/iY3rquZyCtg0pENQaTJARZQAp1
XDPVbjI58zSWz5bX/qSg7ALZAoBnJrFqhitynmlDbO/PnHEe95gAQWurzxzTvntuZrR09uS/JeP8
kYMSC6yiP9ZKh/pP7Ys02fnFy703Ym1fVeqXzsyV9IKMeUO0sL802tpSK04eALIdK9WvLqeptyyS
IVSeXrzcP7XuABcWjVocvWUohfGOwZaoh/zRHbdubkYX5T1OPq75zh3bTXKLShKWy+qhaPCMOwUO
gkECiugjdOCkbJeWz/eVk3swN+u0yu9jYVYs2S2iFed0nwqU3raDN7txBgDzmFdQkbCgAFmrx5kX
EFS1k5gzIAIxTiJ8Y1VHNs84aCR0E8CZaXSZdT8VXd0HaloCz5K9P5APUCoUEI17MPPRIcQnJonG
wcSYxlevNO6cpZcNpWUdhw87F09zVOKWdTG6ROF3KZndOhN2Y4LHR2Bo6Flt5pkuaiX6WPbc03D0
wP1U6WxT8oDM1Tpz3dH2+DqTobSHi2IhAwRH0OxJXszLfk+G01ObuXt0xtowk6nMUJAA4/Zg1qlc
5539PIgSQDf5k/c+2yYwSowJsmtuClbvWvU7BMa/qhGXRal/FcN4S/kOa03IoClYFJX4DBrLiTaD
i5RjIEiKkyj0zjL6scg7kfGcX0pqmdJHw2IiJwzQzX1gfr/kGVuASttqFuphgVljn+YamqYSZ0QW
f2nKIzVE7+xFawH4m06zZZ/epoucY9V+J9x6UDh3eTawVTHLh6oqmkCTzWUsCXIiUOLFneAiIL0q
WpSBadUuX8BnwQZjHYUpt/+YvZvygelsW7JIoLLSYvgp3AWG1l1lRfiDVmbrzGMjVRrmYm303ENd
E0ShUuZ6XeHtQBIeZlFu55GchkU92O0k3hSqFqtdd7UbwsIHypL5HVwB91x47nUaxGthqmIjGjFu
HQxYCANdeJM5UR2h+CUzSQe/Vfls3of+KYRwjKgeW45IIgA2FRIujezpfT4QapI1H9B74E4wyXE4
ajaVRenmGawyc/WUAbMkKlfcMJKM+1Sv16hbcKYt/oHeLF7Mzn5yIABsFQwfysMBT0yDDcovd55T
xw8+E/aVy757p2FIXc1MfSPNxAQZes7Gb1/J7jkWFoZh2goxENmDtQrTDHyMJjH32jzuG2v+YR2u
1njXkDQXjkaCBl9ceSvzvdWEeF/JTyUnhy/UYj68svSG/VITfeljBYBd44ema8l0VGRLs9i7OZ0g
ueb3nFFvtoulvNB+dO8xwnq5nibSIuoYE45lN9ve8DgaQqIXGEmLMc3WEjgrWxAYapwYx7bgnCG5
3AxYPZx8W36SwnMikzNcCSSoc2G2Qao1P6qE3yWtCDOlrOBorEruZzcjoZbn0iRUmHBf0rsd1CV2
18NwdGAds6RtYsnbMdzscIwuiUsUQd6KJ99xolPLWjxEdIKKyS+3NsZOIkXkoQgRh9np9EAGJhVq
St7TzLi7m7Bc2CbET6+YtrgsxKYxOWL9yDu2IYHVJMFgvUqAajTaviXegKhedUh642XQkpu/BIyb
XJ+OX27m+SWzIfDk08xV0Z2IkdLWSU1GtAOCwpi/iyYiATrlb/fUejbNt0U+xW5gTYhoviA0Sd1z
sWbmP7Aje9z75ps5ZG+pDcjJj85DJn+LVmJpih6Fl71ODvAnE5TbijXje1V12S4M0QMsCqEiQujG
24CjztXOTjaTp+JOSHN8IjVRIvW8SYGm5dSICPxI0u16dIQIry4zUOTYfuiTKiOSsvmsRfLoiumC
QSQlnl61HYv6eTqQLXKgDMh3QKU+WXU4PMlpGEFjaarHyI3uYhgs7jB8+Al85aS8Da5D3Z6lO3OE
VyKSmNEsz3cxsXuuy5eK925dRLA7HUJXww4ru8SmIlK/pRxlFUHnvCqsItrwKH3E0WmenUNSOGSD
RQNSdUPHtgQdQp/fEtd8jVKU+32MLWhEnMxMFWRej/zcTM6oBJ56weHX+otUEW+4yswnniQAB252
a+1x7aXuQEgD7C2cd5sRfDGBckOzBinEMd+xIvSt9sOsbIabDKrzhj8ZolcWxDqPizNbZBwY3Saj
WQgI93U2HYlIXJruqc5YkWQgC1bOGLJowJ2ewF0mro6jyujtnWj3PQ0EqVNOd0reUp+vL2qY3IJy
f3NmtCTSJkJzrJFv+tN6iid9JURcbKye6MQudThVEXtxrSADhgKCCZcrck7JVQlNEpqcxwhs6Qr9
yk1Fw6+QuJFVJv09T/Er1dkLbh08zgS1onA9ZOHwkHn1EOA5IDpGg0KvWl7ZEQ05tiDVwzadWjz1
xrB3FmRuxagGWxwbvq69DAm5Kjnc2WIg5gGeDeJA1obK/0SqqLf+o8PqOBGcM4b1Jt3ypViiO7Xy
WsxMFHpCwe3E341DK9YRJrOVEnhLQjmhbUGzvwwvoKPtiS8saka/5pKtyU5Ng7un68rZFJ6MDmS0
CXAGMRlOG8NoT6GfYORIvHt+LIjOw/SunSWSXo1tgSvuBK16l3LS5GWB5a17Ex2yeSxYVA+Vy+69
w5PjSWsn+adT6OTETAt9VUWVz36N5fYishflek6cd1WjN4Q3QWwzftl2Io8QaUwxWrcQ7WErOO5Q
D+xzvV+7nUnArFlxoxRIq8GruPkRRWNn27/cRIAPS8uNZxdfbt7j7cTm1kbj0R69Y94tl7bXBsLK
yYxLnG+BdRq+h7GhVLGXXIw7MY3WOkEPXZTmL4UjhBeqH9c9WxUvieDUTc+davpdhge6iGxvn6Rb
/pEoWt5MGEBRbO7aC35DdKjWb2WW470iVBRt4kqnQlgDhmZpipmWSliPDhMpUMSxECMEk3NTYHRZ
Sw/AuQyxzTBZWFmhVCcjpcf2jZb5l3ln+v2j8mmiMMtmGxVXz5FFphRicHdDiCWVKCv2jldIx4y/
JcmTNODAG6gNuS0fYFJAWVDRigoZ1+PwVkjnDZgtsSWkoHCEjwwxcvBmmXj02NLeOYRWTTaus6Kd
xr0zhceJUKo14UQp2VIcKX3mLDXo2pjJ4dRmNjaMil56toh90TAzSKYlQSgrcBxkt9AhNWWW97PY
mfNSJV8dYlhWPs/8nKc0fnLajeFwFqT/+GzcOie561X9i7cHGYHd01Ym412RIdcRDXd1X1EFhqjC
NZMbumk2g9HvmaIi14+SS6v0nyKPBkpO5zpHzy24kVXSkFQ0CTymusNjrXeStTAfSD6oS9xHJ1Xb
VhCTtDo4ZrXRzf4nG92jsrKnzKWWdtKITyj271vmvMEw3g9j/2Ka2RJkX987WFmCpmcJ7qQwFuI9
oGfu+hyQ4jxtMN6VweRFmFpoxCKPMp6dDAVV6APBqPjqFXdZlthjYCb2Gxc7OliJ4RNSNruLwv8V
f889Ijjy3g9u/5kYNAwDlTIkxvjNHGWytgXVAr9QPiZ1K33W6DRkRRgjAIzAxA65YYzokjXKX+h8
kz7kka5Hu18F/nDoDBS0f+LsRFWndEHDNXeyW4UxaUeJd0rD/tDM9q/WREnVZjbpYsi7g6LmBXT0
aUOeI3IjmolVtItK87UwcIZwpzPa+kISjfsZ6Bd6iDuxBGFPUSU2qRLrXnEHqNkksqh80tFKBZrH
tjKGTdl5EzqM4dMgt3KsZ2BCcuvN19nGE9UxhkMMh5QVXeyxQ8PTyYTzzqyo0bFk7jKjOfuMYSK3
v+8lOhELNgIvVLGuqh7FjXMQijQ5R4g3yYAmkMSCid7ct2ZOu9T0P4rrmDzgpOCQREmc6Oc8z+kn
xudijJiHuxkXUYk1u06YA/fq2Yy8Zs0YNj3KlDQfo/1IRrLueL8w6pk6rT75vjYfPmSpvQHihksS
XI0Q34ZGBEfLcMWs3mgD4bJOh46VWSXre/xLuFVGnuvhUCrwcPiG2BVgACwo0UsWz3LGnK8hvXa/
ohGkoHxrbWYTngaAchIE0xOH5zLAA2eiNpNiekuWLQVO/5zW+0QGujBfhNX/4tyCtmRRe8SP0UOY
Qot00CgGkrIgHGgJx5z60QpbyD3NlXhhzKls1aq0+5h0vhbpVVx0nbtyqBOJbNYee711KdW+E7vh
2HLSNUZ0KkA1raOZejjzxjYwwcmsQ6dRG8dOeYD06X3sp0fD1f6k236DPmg2auIHNHFZh0qdvdpM
HqZCMZtuQLQncEBUE35Jh4ctq16FKD5bS0SPUw/W9TthK7qTjY4qiWUyqHpom1rm9Xtvij5clm1B
49baNp1d4+yUmDplu+ZG3RJjJ5FTlsGYl3JNKDXyFKYn9Lb5qpvUdGib5ijN2Dp24Blpgt9tK3th
iBkUbsozGIfE/ylIONIsX0o1YV/H4xwMk5DregC04mOUgRO1wWy6BFhznsxF9DHM39iePPbKMudB
EeuSaVKRkUChiFegQ4cPQ12KxibBYyuuotReRi+8uhL/n2SiMOfZ0WKcXw0SnWeQ9WG4169+G53Z
mwckrcc18DDrUSfHb2Wk/Y+L7X0V2jPw0Xx4G0GrQGnGU1TRMKnIvY1m/lC6ercqNN6FsW1vlvsz
eeULN/5z2/qk0mvZoW+Xt72/1rH9Kt0KstqEY8bM0jU0wsckotojHoEIwaRaRyR2SttC9arF76GJ
/aNXzi4sMOPr/DD1FhFIGHcVUatghMOJW3IuNHKq6gPhmpIZT3uGf7hBaIEQkrCJyOfTi4b+V2XZ
N7wxh7jDwECF4kp617mjlB6Mj9arm22ztBb0Eu9TkjOe9fginRiNQaJJUmhdvmdoElOQltoOmhDX
Sy4R/FefRsLDWVUawT46Ukm5aXBq7JpJPZgDnSrjoWNNLCfSGqiR+YLuiS8NHQQKhppRjq4e9chK
Dr46lir39iPbst0NBo6+jSBXrhSrpzCjQHJMRMcmttIuhGwY5SBSHerjpt0pO2HcaVbbWCIJTFW1
Jo3R2FqZ1q7dqF0c0Oj7xIwkSfZPjPb7Yyrzp9hsqL3C9JantF+icprN5Nywe4er3GG43w1c48bj
OJjod3wkA5qZLJ85zU7hRutMqrXuqXCdRO4VZ+sR+Q7IMWlvSaCj62A8RiTvS+jmjzDgkpXoMTpb
JRR822SvMGvfqg+dtaHHt0az5EGjN/ddF2FKa8mgzptd0pYe9Tc8FHuZ6k5fUdumF3i3z2HIyylx
PXhJ+FJqM8DdOfrKAa0aMErtzEcOHYeAeb2ET7Ck7UEONL6PtHx1IyaqOPYimsYhE0XxZUJlxE+e
Z1jL/S9BIDQjJj56WRVyS472zhK5gziIbxrQyUZLNNIIBysgV3WL3/VDhtU9rzCYqSK5qGja6CBt
VsPQ5ZsB+m/T0vCMjFmMqNVIEVhArCLEWhGZd42XXITZ0ZG3B9Rth9BIdgOSGRQk1jeqZ5DOKWS/
AXuZME0+A9hHFNYxB9A7d+t327YOa0X7EU50GdCub4z+zUWAFtfNqdIoWssWYGsI38xpj2zhftPg
uSwZLoldrbPJfmG+v/XQeLaMVte1zbyBPPdXhSqyggliY7BGfRNoThcz2MAGmCCuxzjwJory3smy
ivfDYlsc10Romc4VfAdCagflhdMwwIQZvTFzfd0L43fdIeST5RTd2ba1hWpernkfBBVWcR/N6bZ0
4EbJuPtwGevYlrcdelS+XYvopYYlq7nXrBQ3s2/AG/Vnq/VP7GtOXk6LWxecIqGR3gqMyapBwQ2y
eEOvzdQKDRK64SDTydccCrY+nbvN1FIkUq96YTEAo/M+LLprX9yxsHibRHUcM7roOBakrHs0h5q4
F719P4TqOcNhTGHqbhVrftTw8X45SmzVQ5xpzwpqJD9dOK4KVdLQ8tuw5Rc0IYsEs5S7qoKUjDN8
95PGotvBGKDY4dxp4IaaGQjFIqVAfnCdeZ+L+EUZn8pj5VgBTIz6x9613nKycxGqb5p2+GXovLlY
rz47dYK29pYhl+VPJ/O3ljwjfme+Jol+wfA78lgxKW07TrSCjPpEo+S2+uwpmav7aRqqIMIbz4aQ
0FUMBbaL/FMBvyKjnKTy5sXnAyEZy3w1YsIOQ3FX2/0j8BMg4OkhojXcaoa4GxiKpsXwy7LLPYNT
bqR22LvF9I6b4oJM7pn6Ba6gbK+VlUUM5oAyWFX0Bsr2p2nAAhiahwZ1yjbSi6uz8LV1inQ5GD3j
19Axlh/TaNt4cqfVubdWQvPWVlO/LC9+E02H3NCO1nKOwIO+MwVpyhM77AnCj1MV4WbZtCcZ73ob
+jxdhvYyD+9xAT+7K7hdPENfpGaYEqxhPjVMfniROaHCindu6a9RHgs2GXMKPrumbxlPMo0rZMTG
pc+5mbwmybZjl21LLUa2ZT4m7nI5I00fgLSsmYM8Ft/oCo5FeNWtBCfG4oWc99zhF97Vbi0dfpz2
qJ+Hlo+DWriZqoiaLkk2upKc/hXttcie1CJnFF1xcLKQmAOXyVTiYVBVd6SCk4lDD2P7QaVRiZfJ
+Kz3Dsd1Lu4yxwAXlj6ouQHzP/Mgs9tmvoVAvI95ogubRfECkOHt4O/A+Hlhv8ODOYAFiySORE82
zKyZLsJziWrzhAt9Z2cQfNyOObD2UqEPRLEwnEdnuIvVrSjGJ9wYZF6203eu7y2lUclNZDPLLPqq
cktu2FffhKk9qkoyWCcZGhYCOsWO/kCMhwKSchCVGobHYv7puMIW01zFGGPDp5XjeScTBLLMIdOH
Xa9Xr05P1irrgpUJvcJBIG4CI/VN594WdhMY01vUNwpR3vgMYIixg59/Fs1yvTJ7bxBiJ0kd38sR
64CYofBVdgQrX70UCb6HKk+7FVJVf6eVzhSUOjVspiDRl/atqtkVqoRjPoTQtLyTmYD4qli+ObXz
5MzyZFdGQFrnybBgJbnMoA6ZtG+Z5r+U4XXMeaYUOcQOQUuIX4vfiSpfzMl+CnP9hfmfVFjhLQzQ
BDh4X9KmdyA4GB5r/CmF/dSW+acT8flEvbsmvT4OLHq+wVPwXiwWb3qzmJ7c+PLnE/XMhO8k6T78
rCLEtKQpGl+hxa9so7qLUp4MUKwQy2jcV3z2cnC2iSXBK67i57rHoinmLIXfJj8ZUJxkxHPoZ/hu
LVyRza++Bj8nPZluK4iIC281kijYDRiREsgwq9mCqByQ9d+mTWi4qKkM8vZMDIm/sng060LJNQg6
Zk/Z/FVZMWPD1Nu0qnug6caO0/boeqdRwVc0y8DVGeSNhWRL4ngUqQngtDKVl3xKU3Loc6S2OR6H
0r7SyPLegg0oGs6h1rHeC2BP4fAKjn/DybyjK7q6BUyntObaBHozBI7HltCDHFc73hICNXV7yJDU
mDdXtNNejvL0JyhWr9yLXsX3zK/vC4cnKhQKGf6szp3OyUtSnRaAPtlzOwc1JI0d+fKsiKhPnaIB
weCx6yQ9Ku60hfBRMihrxrvM9/ZRY9/7fXaTsrq3NO+LtJi30st/j9VvzjpM3B1fbz/PQWa5zkYv
3touf7TSCSTKHDHJnRkXE9POQHkfiuIFwc2JFxB/sGnfV176S0YQkvIsWrMZjbepSR/KVLwhoBLC
lr3MV0kJ8KDAivBZOFQirOpJK6v7XaeHmz8nX1T76LigTkSjsc7d5tQN/qbzW2RA6HSC1h2//Z4m
Ax3sviuGs1JLVKpIL7Ivj1HMLZLP4lt13qnInCeMQ5+uKY6YpAiEVC5A8hMkkks8ExVQ+ZSjEjCS
ZiMhYDnIwMTwj/6IphYvL4AvkiQwLNAtP7rgpx044CbJYcz+2B0X9wwOt8yJXhRh1UHFYBKsPYc6
L1I6j89cYCyF1NkP9e8oqjkto5vkkAuqEZWWnHDSeDe/rvaZ9hXLkCh6u3/SHHnxFRVI4tlP1nJq
CBg6q1IPOanUfSVoGxKdifdgiWMzel8t2ww5j7+A+6+EHm2HfH5XM0Og0GpPVMeA5GsXHLHl0QTa
0YNIzBLOknEP4ALlcfoYltGdhib42HsmwgWHrr0O42qvTOCepj8dKsXM2yvKNx1UV2CEmrVJrPFe
Z+qBdDj13tOmuivH5jTGxi89rX74WyyWsStLfJJiLLchg3SWZv7ebfi3HVAUc4rEOWsfh0zbNVXd
boE/pqCv4jywU4Z1DgYm3Sd7yaLN7sbuNzwMdOsUj0yRuRwFKzrFPbgaTesF3OzZseUE9QwqZ2dr
gU2OzwQHehU751nzRq5dy1sb43Bu63E/Dhj1DHsREr3Gu1znau9mRkvO4DZr6wf5ACFXNSY2SCZs
ZuhSw8x5Lxt9CiyoEhS89ach2B3n2g9H0Ec2Il8Zo08EXQ8GnONNTZyMP+Q/49gDNIi3Rv1cTio/
mw1zdKF/hZ5xkHMqtxm7o3WUVJ8wfjahfg1nXl5/ZsqR6By4UNQ+u8m7+O69MVhfnpiRkfpf/cAf
U9fMwCnD8EgjySVajVgftFuNNKtTr5qP2US2FlGQg81PX9D4oxZgPFaw3XbC6c2sSbcq3ewJx2O3
4QhlmG8Fvc9dl2dKBHW47HRT55AC00dc8+AWOY4YHAQprm7jJXbE94zVY8V6+VcZj5jDilcV60eA
esuRnDP8F3u/kdN+qRrmBGGAbW8LHEtLJgn+A3EyO20rLCa3fDZr21iy4jKgWbg3HQas45isB2my
uN+0g+4f+xF5p6OYOFVUEZU+Pc+KYncq2quR2qtY9U/kx4v72bVvTW49+aHD6LMerm1XvuMiAzwL
cS1K+1NkJAy5UmNjjTY2nEIA2KisVxoaahLTngN8L09IOb81w47h/ufbqOMSC6cyDaxoYu05atvI
eQeAkaNR0V4mROmrApNf38xvpqiAxyxJSU1XXVVGEW0r5QY1e28MgM8p+4ggUUwxETrVQRdyqQ3O
k77QCCU1X99xvZGlqS/zn4hWXD5P9p7p8Zep8XNvl/MSoBQ+Xr9GOuserOYsbEaWikEiMnVrmzrn
sXm2NRyN7Sku3N8disaVMYOb8PVqM9Ycl7m767viZ5xGF69zfAPvx6zPM7+tRWqThg8UDT2tDYgV
F8uNMbpi22pPzug7uCexYkW2oNw3zI0LNWMOp/O4bL2BXmjIcoPS42NKSB2AA62tMWf027nuvqGL
2y91/ZxUPpywOXxNC0rdZmrNle1H9XFMzN9QsEaaPvsaJUax1hQyCvyb38nSzSMIfhdFw3Ex9ns3
Hh5qwDrUNzlgLXhfpMH72cWXLshF/95omXNacbdL+ZQ2+DHiYHCZcwv5jdH2O8wYornT4pKOUIWS
Ckb+WfUeu+XHaOf+2uiI/spHys24hqxf6bq1APXY40wZuA45NIfWzl7nXjwPyCw3vftUd4Z2sVId
XYhZuDgdsy3qMIEdlDRCo6HXzUhXmZmpaL1ZbwHHIYqQRHY5kzQCDnWmh9U1HMBj5fMQtE79EZfD
mdQMYBvwNQigsrJt69jw/ZoMmKgYV06LisHoDbk2GhJSdPvQ6Vp/ZNR1mUpxX5Mcsyvj5uqBiKb6
n5NDZ+IHTRwuFs0CTGfyJen+cOpx5a+ytPWpBEm0bnCTG2H9Nkjd20xyrrfhDPs/Ns3N3JAv70Ky
H+0UIFpu7jJLO49uefX7jm7Rie4yafxoyFU2par3oqo8LgO9gZWW9cwMLU6jVjKKkZUaYSgKDzpY
8aOZ9LtOCQ+DUcs61/TXpBevzNsp+BN/6zmjgXiGqDzhqXLHRoDNhtEAjMaAIyoGZ8WA38VKvygw
noopgUSV24Fr6+fEf2lrMON50T+i8vOPXXiRjWVj1W5rfDtI3nB+EXdW0Y+Nyr3kEpDiFKl4JxEf
ba2rxpr1NlkqujW+MHdmJan/PfNg4cPkjGQ7nsbNvZ6X/pn5SIJUj6GquBG78FDNQ3aaTcafRjOl
J23Ufsa8u9TgDTGoWfF2UsZPXZavsYoIOAyzn7of0DfMv5rZPFvxURsqaOuYppGGYhqbiZXdLsFM
Imvu4kb+HrsyX/e6Wkbr7tFodXul+PerzM1QBGKQmZGrvcXVdHzwZ9qGuNPLfeHybrjdngDCjasg
GYmxXVIeLhRMBLGN06fVTYzOQPOmk6aOaUWsV1o6B63N7x1XnQl1G46Z6zLqDZNj4Y/kskWEk3Sa
LI99kvSMs4pbmnigqTjhGYkXZCU5W7aTX3OkXzvgTkZUmcSkZJjdor2TlMar17plUEIuPLBFfPP9
hC8qoXHn9x5VGJXB/FW0lKcgH9gJwKDajhbSdnN6noxpZw+UzIuccahUszGtJEALToSk+aW86QZN
vdjrfRbtx6T8IFV4l2q9u7FRUEAEU2vDrLqdZ3b0k5rSg3CK6HQ7qGWg3E6iZjJVRsjIG6qknnp2
qIrvroiG89ClQc2cR/cYH/uyuSP8LVqXsXjgyLW2s5ticNvp4Xg/dx8lG1z4w/wsmc5LI0EeXX+V
9OkPJFlVjAwQpBjpudRFtscMuaJAQhAGtUqL8o3JdmzXhOph0MyXsT6nXvVhpjVqxeGzhuocKCv1
tji7FYZDdRoc7PtuXv+E0/iTWuWDiwl+JRqDiQIAOCRsPlwDVNkMToD0FDRf8dLcYCEPrAbwY+rN
9tYrCvupHpnWaCivurgE8T4f8jBM13zFKIiS+bZwxN0SZFmWsO+MB+8hBY++gs7AytuXhNJ76ljk
drG2bNEvQtQDVP8pcKEqUDXP5q0RZCUYOnCrcZ2lFtB3a3xIjN4LegH/0Laju65pxQHD7c5pXXRT
HtxBtrQIfX3nYrNVjMMLJB8fz632kP/xI7K47jiwmsYjnsGh1pnas0yPGurxFcZ7tnWfkKK6jUmH
5S/4w8rnAR78+sDy5+iJEQhESxsGWH/nRqiDK8oHf7mWu2yI0MA724ahxwFk+rsX1calLohsWZS2
wJL3vqtFRwNFtwZ3bIXh/oV83iwAbfHmAOp8FEbbwVCnuB5D57Wr6madhcZNVh14L99m5WYvUWWt
B4G+bM8uL8g+JuEAyQZlHc5aBaEQJETRWceq3/73WBnTJLKQeUBXQjFAGCXdfJNGPgl6uocRvqWy
NA1MzjolydYpabTz8qwlrsVQq76j/t34jHn9+IWYX3tFiMpYEj5cJi5BYyFEIZ8hh+ymPZoV9uLz
jZnRdaTQS+1p+//FFnZKPhEqVz/dv/wDb+df//GX7V9/HX1X6/fu/R9+sSnJv5ke+u9mun23fd79
6798jv/jb//l/+tv/g2x8zTV3//zv71/EdO1TkgBTD67f8LvONhfyL39P5vB9u99B3/nOjX//m/l
v//bPwN4/vb//6sRTP8LEe2Yy1hkoANwdG/xmf2dEwwV6vJ7ummTOe/ylTBK/8Pgsf7iGISpU8vy
v5a3JFb/B4PH/ItDUOHf43n+4/P4m9GJj/Kvn89/YXz6E9n7n3bF/+0Es3FtesLA//SP1p+4Vj1i
eZxgrt8Q3dFbnyI3f5rURScbEpno2LBVjAKBQWyfNa999Dv3vrRGdnz+EKjcf889ZCNQWq4yn3Yg
TyQ4xuKdNLOCGhP/1mSzZy0TzPlUc6YWPZk9agfVEls2IrhlUvv7j9CtzhhCuyQhpV33TGRNCwbG
+mo8DjlpENljk5VO/TAM+7/76f1XHwEfc/1PHwHeL9NjjCNgJen/5H4i6CCfuS1YWWEDZ0I4sz3A
WM67RX6ggUCGi+xbg2O2LRvCjXTPPFN6gRwjTGRVhtFPqKXasRKkmEwpQcY1la+s7F08mS/z4uAS
vftldPNjSUXO2b54zckCqRcNlqPyj7KbT76hxk1t4QSvIA9Bl7NW//fv0v2T3Puf3+bieDSMZegB
tcl08P79ky23SIupyaC1UCLH3cWzmAQPYSLvS9Eb+0JChe6AZBD/Cx1y7p+ysCg2vmK5rhSLnNgu
vyelkO6nnWJ2BvBfn+/s2Gm2cm74tmrk8I5Vn0dfKObF8Ru2l8cCmh1OOh2a5Whd3Tn/ZOCIHZ49
xnbM+wevQFSoqtgLfMO+zklGNFmpB7mTMqQH2Mdmsrwb2basLL+CD081cPCYAa6yOodbCQTZGthh
xMr9xFx8MDQ4L8JPPxrXPLaVMSAqMe5cZ4zP0mIaoHCABHWNyB445RR0jTLwZcWogSZGimwCf3GR
QWSPj51IX6Q7vCEeEYS4T92GM+69nTwjUE0C0KeEQjvUdOup7u5dvOugjL0F/u/jR9NS476RLYrF
QcaIbqrf5egdygEpqUGvN8V6YC8JFelspnsGzFd7DI+Kq4Syoxr2qDvkXvhZiWMk2zpVuPEQsMEQ
BleOwiMJa0qzdjuSXNIMDa8As0vZAvTkreHRze6IKwU06lftsXXaH9IvDnaVMBV1mGORhhdW6ZM2
+cwxXZKmovfqf5F3HksOI1mW/ZdZN8qgHA4sZkOCOshQDLmBhYRwaA18fR9UdVtn1tRUWy16MTbL
zLTIEITwd9+959ouGZfqglXMg05DxVZWmB0sYzZ6k2jQqa3pt2gzPzG4QYDb9ohn1n2sD5/KFQ+V
TbWYAuAJuxBPiAOezm9r79TU0P5CjRUPLu0BcK95xKXO4hdoozLwsuJrHnUG5kBCk1Zx90BuWmDt
NXBsTkTq466uiDKUz4lrHkUjrHO+iCMyih7rrO73da+AOHCWYAU3Eq/r5reqRmOzJAqFLPPmEFXC
YxNGfr+xTU5d8Y+dQ0iSeddsTdVGb0Naa3dazBXhdeZHM9tfdEaz1UEbrnq2XNKdDl7oNRsnI1th
LklHSB2Ef9rybWHs0vHjrVOKsJfqkhoxXNxXkgAMXHJmIk2Q1+iS6zDk+lZLFyuh+GCn9Tm68o1T
LBXpUfumNZX0gZiwCg7s2e8mfRf3+mUaOo7O5gT5stym5ZL6H1MLHoa763nWwNdaEL/Gqe2XxWuI
oWbO9KfAcQ6MsC+sQehKnHAsrRyL4QmP+FIr1iksAuWzbibZWpbTY1tN1wKa98rIur0q5WM/EGEJ
0/rEP6yjSgNnjVSstThjS45BNsccXKURRh3Nb7PqmifNefLC/NABAVzFZrPHBWFiLmzrbWza7zVN
4asOi4egsqmPzGM3zftySCAYTlCrFFTsR7Nyfpl6OP1U5QUBlxDSkmWLe+yk7Z0BPrRnZ+4xxnKm
BPMRMx3XkUNucLBoz0mST/Ag78ZS70rz1Z00ZpA7dDwovblAXfE2tgSqrifRJ1V/6EFz7K2BXe3Y
dIc8z6bNaJVnGjy/HbNWJ8JW0WMy5yR0jeCVEkd8VcWRcS3eMKI0rKzzcxHp92HN8DXgY6MjiKOt
k1mPVNZkvKzCS4JVA98KLtksfbJpY2u4gUkc3bO2eYWQojCOq4duRmnuynt0bFzbLoa3qvqeIvfe
ttyTYy7hi4LJPkZTDSjEQSFlvht+BQmPKYM7C13p3a5r2qeN+TSEne80uIJa5kf0lE+trjFg6B3y
XkVIsC+bTdW1u5Bz6NzaBnJK2YGMcBDBbHzo2q1n6N8IYsWWqsJTPMRwq+3S792s9IcypHAAI2TX
2PlGlZ0NKZiyc4wPGeg8nArSYvgh6QtWeZbvxqSxJ1dfSdlc9DFYlyH8aM3CuxXb0HFnCBCjWW+o
lzmhNb+6Ef3OMd0vFMN4vttNZAPpGRSkhooJcBXIr5u6xkrd5SaF1UMeIO5heidSRHHGRO1lET8n
tEisLWHc9dr8Q6nzux5YPMlac6PlCEtxwrJMr6yHWTNvVFdCxaxDuk0lzk8ZoyWMFRGPoZFXEh4h
GZbhKpc2NIJYFP/ZjAde7vK72keqGzE62ws1hxKSBw+OBOtTaqkmHk+Mo9VP52gnb6LbIOFc79IT
uWpCzG1AZzQ4aLFDIYC+oILcG6PMriQ8913rxf7A02At2vgWFg7vE1VQTh6ojYXpfALSBOzpIC1M
PlymJm40Zz+lIF5yqRFMCOzrUDsH5rof2banmIJtNqDmSnHRTDGXt9C2zkjQkGfVSxVkN57gfp35
5OrSPubYwn2zUrf2hEE0BCZB/VxIqXAf/Ha2fo57J6DfXCFuJlSkON2uafuXuW6fe49wYIUqkJvv
ijUjdhJx8MhA87bb5w2bJSflDg+qq2p69PzmxSHLj6wEarUEG++quN+4Ehw3eDaYpzSiUNXnrmUf
wOuwqHQupmctLB5xYkPAXTR38kJI4K7Fo6Ibt5DgfemUao1oxhBbzozPOHagCuS3KTfSFksw+aIo
jm9lyEjV6+0LnimdgPdIMV0GA9yYaIIaw4fUIIWtKw4UA42MkY0aq1oQlEU99LezmWG0ksZCYEGT
z2bpa/V8nSJ5nF3FttAGEeUgnQWQZGe3PmQtzKWs0a+uOd3ZXsf8KjWM66ilIZbrNX0/94aUCx0Y
OdIrint60h46Otx1lzcWm5Q9Tn/e47n9nNjTc1CQltAHdSC984RwgujaTk/hMD+QxoPVFse/IpGO
XyOU4NUen12QOCusGYCXLHi25NnWvOldQPy0xQJx5YLDcE+UIadoYGkIlhYQYLuLPxqHeNxfJSW2
TOgU1UuB4OqrmdffSJCcxSbhKFSHrVPiElChxJSHG5joDM+qCa8PaYv2JrN4EjjqtUtLoA40YbAo
o4quGu0nm/JL9IyZt3nfP8rKwugoDGMbjQ2uclveEuXPthqAc+rSlvHbbbctepBfhkW4HtzeJYwe
BD636G/fyQ7TMaxrQ+Ayyab82HjWQ9+YM+A5U1+3IcFtFifYslCPBNqXZz2jV9brpskwOJvlG51u
X3QCHPqID3hIgm9lRYYvJ/GQ6QVRnc7hUIVpsR/PUZp8REYBswledaxzI9fLNwkNsguuM7/lNn9/
/EhbjI08NBUqLQWoOs+oEQ4NbmwcKvKBkYZKxUSiHnlvIpOer5HGH2xebeDvKNSOSoOs4XSeWa2s
gCP8NEQmNrpE1fSa8R4fb71zNOfHM9j2W2mirwZSqut02dYHY4EZLoKDFLgpr5KSAzxd6SASY6s4
ygAoT9iU30tsjXpN7X2IsmrdgxpdgWHAxJY/tDHXdU2rC3oV28aR9f3aWHJmejyc6Cp1tgLtGo29
e++AQ1AEZCVvViPba9W2X5XKtL0dLF1WSXXWZZDuYxNnhK0AcM514e2MhFaY/xE5Yvf/FAwYNeGf
o2n+qkZouw8MY/mf8DSu+I+v/ZsSYS5oGQ9yL9YGMCfQPv5TiND/YtsG+HD+i8vUaOqSyfC/dAgg
NQgYIGIEdJBFoviDDuGybHQNxxE6rDrnXyHSIG4sYKS/m09NaZu8oV3Ddlje/VmJyDNZ1mXBGO6F
ARY4IwGqEc7TLgMBsB3ViLnVm7HemjijckBzYetQOlee7QnHeqo9hHr70yESwCdBKBgcdnjG0Hxk
VrM3E/CSKibDMtSYwKO+Gfw8VJBrUId3Wc2jA8TAKzvwA44S5GSZkGdoJtbCgwb3cXDZbyzbN6IR
x8IgeEohD1FuwkabTuOhGfLDc/AZMbtZIUgFt/gIQtls6xlmoephJUbEvPzRFA1HwtFeYyF6pQSg
3Y1SAbareM27IYalqAh6JgVN+I1nvDU1cUMcaj7hS0imw8FzscqN5BcQjXA06t06J3HBbnQWiLCc
3KGkPlVdwUOWlQkbDywshrS5bUV22zRzvbEBSq4D2TkbmefI1SmCLro8ZNM8PNvVfJn4pmuVevFe
uAG9qyWLHislKZUwkDNP4sBwKdnaRoOj7T2DE5KRt/UmdnJ8LNbQn4tGKSKeXrkOTP01q5FKyWYe
wngi/jbgF4MBtxFZ/13VzcHJskc4DMnGXbwACR0yoZWNxzlpok3eZd9imPdWKl6zVl68RtzODa1H
o9prXgwnNom3JhWDY13dRaQHdtjETyQceIQOolzhv5rodsHm22kcsON0zw1wtPs+Zzik2pEU4YKn
va2zBjcBnZcc+vpTn49vyjB4qrfTzswWRlLvbLAmEjfQjkbaH6eoeJNDZx8yPNar0rKoNJ4IbOs1
j97cHq6lso/Z1Nwlkb43CRDXNcT1wVbHTNNT3Bnwg43GOZmz/lN5JfaYgur3uDE2cde+YTyllSR2
u01SjFcjxz44qy+aW4NtpPho2EK3eyPTdkFrqPcRIEbcsNQoZ03jrN4Tz+xYynqJIbZQBqyj1dra
oV46L/gVN7OXXQgnObQ6FijHnGrZKZA2x/0e2YgcLadh3dIyPvfgBviA8mMHx3Y14Ujz4GrTAHUQ
JfFsGISmPzsZ1e0aQn7TsaGIMuMMbGdxPmChzHEEr/Cl0sUAXFOLWeNWxRT5WLFeQfsLTC9cN0CU
jUVz4C6J962iB0zw6qPj3MYkxJ59Zad0YIn4K6/d3ne87LVLwhdywvemNV86M915WXc3e84m9oYL
/elcmZF2x4kj3xC81dZxqw9+3fJxUU/7VpFmWutVdCYXuzV6XPMV120R3dWi9IAJWheTSnfGurJB
i/G4lSMFq8Md4JcG6nv0oFQQQPO26Yih2o36o16STTM15i4CM+h69trjeUuV4azAZMYPM8UENctw
bOqgGsyAm3RGMaGsODFZUuWPwSw+JzpS/WngVhty77PWyY96ZUMMkVXNPLhfXjjsyd9+oiQTIeqi
vQMqhpPh4pWH/OnjXCcjllJ6XSz+WXpbXodgrDESq9uwjC92LbfVQFFFyjoGl65xtIv4w1TDV1un
p7g2d1hfMe0MZUroZ5zWbptdhIRMNCnKuG1jxhKV0SIjlYPUAcF2bYfWFRMbtSyGYfqgMlOkXHiX
ZSG/uXMnMr2QfcQsW5xxOeZkMFFrs5j2Tseundg9DzvL/ujL+sPRYc7MAcV1MFS6TdfVLZ7cmHy4
yPB0J/pj0Wq7LJoeYjcjamhmz4AyHvI+2pVVuc2zEgCLRWv3zLi75+B80sCmkEF3AFbQBFfs5AQh
yLHRPs14Y7X4M6LBe63LlhL3bDfJlvGPegv2g/wQufCS16D1rE0/z4/JOL8nszqA18bAbrImp//o
hpamnsQ6zG/sJkQlIkl+oeVxoAJzo6rsZqK5zLYo6WxH4ryJ5z1xuy717CW9CsaIDNmLjDZwmzgN
SDSuYub/NA+ORcYDk84zPiYNF0GD1bKaJUdnujOo6WRtmVQEvI2I+IrrTte4VxNDkLh2rr4f9JAa
r3Y4GbUW7JMwf2jMErdONb/kpQvSOizvmpzit4bIrx1ouDCYEcN0FodM1y66ZpwGS3tTOsd+bDRX
280vkZ289zH3cljkvU9t5rveEsaRer+eG4+p1+QHdicNPVSNGfdKQK1H4EF30PLHYQRPW41wjFKD
Ec0NH5vQux3S+LOznRtbiLNlw7Kc4+FBxfE2DN23yDLDm7amlIOALthek2lcLnvWJLJCXBEMh3Yo
HjhGvjgTPBYvPaNknNJOPtGQTa7Jw6+saRVrVfcwSyun4QbSL8uJWaO5tYqsJzm6N6PGhz7TEFvH
4QNtRwvDur2OAbiAqYI62iMt6eN8dfGXMqTU7/NSVe+2xjJGDKegxNnE3uRU1cF9WQzdJssApVRi
9Lax2+6oZm45UpO8Dqxg8FuTcaamzt1XS6sYFap4T7iW6jm7K4ZsgeHGmwlf+ip3rbPlBve9ZYFF
TxkN06pBeiQh6ZK3d4qWUhnbUesxSGl7heK3NUlmcZN1R6ON7mK0y8XFRB/xpLgeKZvBcFjeuaXx
2KY5OSRauKldIlCki15sCjWDJ9AWxWK0aMdrCN3KuvzpLXPyRwamCul/awhOObGDPlzG3XfT5dlp
KvHiRhUZkN54lqI/RIWxJ4j5Ntr8aWImVN8us/faQ7Idy6j64pp4qWOc2mlzNxblvqV40gyNn8Cq
RnwB8wEy2swmadhARYBGEcw2cQCyReZQc6c7DpyImsZH+T2w0cW+Kv101M9JaXF2sj+qBPAJpsQ2
Gp6gMLO5nnPsaP226bN9SMuTcocnxHa00BKoB+yE1vM2SpiXDoUVgBtIi96e/KHhba1TcDqnRHG5
ZA55y9ElEOlxINq64quGjZ3h0Tejs5aj/JNVI92ZeI9tYuFJwZ95H3YCwSvqV8Tbw83Y10dQBgAC
W/O7N4MWzZ4CHVtDmGkZALGM8fpsZg9nbo3FoFAEdilIwAVe9Vi+s+yYWrCDGl1ey0Qdmky/2FRi
EWUVYNlpYta6qaBHnoB9xBSX2Q2PxZ6vGnG74kugwCodhmMf0R7dhy0eQa/iKeNV/cbKFJQI6FQJ
B2J/zixu+iWDa5v7qqHFKhnorYxcPNRGJDch13IWBFclrH1G1nNdALNaewkLwmlM6NVqsdd4SRNu
cwZHqAe8EWILARG5iEISztkOlOQyH7d06WHObuAsT107b8COIUnyYgSuUxNGpZJVMT7PDiYIKhus
tacPIzgvh+BPkZXodgbVEkH7YTTl4JcBY3g/LNm68lYIABOq6DCejw5Gkvp+DtSbjNVNqNxPTWmf
dM51BKlT4zbVSr+2owvN9Y9jZ1p7Iw4f9TZ5oOdtVeoIhAES/KqbwkuGhdZpkb9NjJ7zlF9a0SN0
Y5sfSJ9G0n4ZFQEQWYYvdamNXEtFTolhRBg/pKVrzqOlgOQNwxTuki49jlRtr0ucCvhbJ4/Dk6Dv
TGRPS5ywN8fNmCbYXEpJLxRDdNHMtNMOBoreFJu8dCV21Cy7rzNx4bGn+9I0jtGwVIGmxW0yF5jl
NX4AZ+wpL8yReltPv63swdrlXXp2gwkSXcJOw7DTF4pmnFU/NY+tFu4S2opvSozas5isFfnHbB30
5fsc1+9ejtkygZSl5KJ9R82T0eODlsOIrkXmDbMy9gNuXJgT7k9oGs5v3iVgBHP8Jc6Q9CvWw/R3
FgFKPCjwfn70Sm5It4c3nWIUKakn3Dfd+GXH1V7lxc9y1QpVrnsbS6LFPWd54Cj76Jb7jmM8OH2a
7ArUc1yief9G0A6reozaZVScKZrWy6hkZ7OlkivD6M9QmYAgFtwpTzYO7Hwp2JaK7BN/3TDMzxxt
aMBEGaXZ+GcArs5hEflWxhCzekNfS4Ab6K8YcVlIgoRseJ0WG4y0PER4VEe1kd/q5fBVUOmw0hq2
yCH2jWSyGQPb6bWKskcRNSnpPj4R2TT34ajTEetegg5uQscughAo6lkiPrQUd5KxSMQWh2Pz1hS4
E5eSOia1NQyBZyHUucFhu9LLaVMq8crU5HA6Kik6nnChYRNnHiERfZJd99I2lrlOKnWdxvLDjsud
csoHlfAmxPunI5DWHxredPby1obf4EOK6DroJxrNSVfU5rlefmyh0/CbxxAV6V1x5umLt/EyRYsN
FZpYYrXvTFmYJQE1gGzD/0UpKzMem4eevgN7tF6rnnbzYWmTMBrqBTTM69jBuQl17V5zGbSbQQqf
RsLJ5/L0M8qtvEmcc6Pa5A3sFJc3FycwfNR0OX/EJpp/krX5JnMSzLACoatOzBN25X0UTt8eNWOJ
hfDFznvHzCzWddtOG02ioudhAbIiK45qKi95XZ7idrR3ptWG25bikYnVqc+IMmFEJzaXmje2qV3J
sV40XX3E5I9WTQU3hBzzzPO7uCfWdRO6fYidUR2bVO1n9VFxubOrMTEYW8kjU+XFKro3LuYLOj5w
sfm5stKPtAEZUnaofqFq3tmw8IyR+YNhqbd2rl50ASrBWDK0inFlia+TmM96POfh2modzsoqfAib
ip5kIzkgvKpdJlBlK5VsOltS17N0+V5CS32Glbz3AtfvteakcdTGfgiboLP8qWiueT41O9k2XwJ7
+85MMRanDuMPT8p6F4W0tDRWt5+m+HUy3Y/UbBoeMfWPMELiTjQmNNEDFnMg86b7O+bZbrS9Owbo
cd1J9IwoNqhjmrB2xNVDa7V3InQS/Bwc/9kjcjA2FUCGglhpGD2S+SfupIy3tKKKcBQXxkH2vc7o
7oCtbpsyAPMxBt021sNLKOKXThFw0oeegaD/sJfIL8MU6ynerX3pfM6a+JZJ/hzVNhVHdXwSM5DX
xU0+8m3bMIBpRwPQiivsGBqLD5Tq22Fpvkzru5BL1sdxS8CGgnZuXfxjA31ppfniKJzpE+i5h0QF
nh/XBl4XBRPVjsyrNKnAKFL4VlUmkKWW1PxAdn1Ff+o+yhW/qnDuhZd9eV7im6O6qXjx8Duum0z4
ksaqtR1n1L8ytoM8YfSi+AMzdZyYm1jjds11xCs4fXv+95gJ0uy2HIqztPSf0aqtVWTpJdPW0k7f
jcQEDPVCDeyDG7j5W4oARVW3Pt5PrApWtbm8gbDyfSbsjrtaHOCuPFUlERpB5HzFpHwC5VFTUmSS
2nd3gx2Y25J1r1+0xXZiSx2rIuHjmC4t+2vqWWdGhTre4XiWvjH0b9STpjssM28D+2/bNj8C9uG2
oO+Rco+rigmJ98vS3Ilm8nCVdR8sC3ViLjNPLQ7dkWbxoCnf5LJ+z9Dp13jvujWEXpbzbOlRZdIt
9EEOivj5dM/4Kt35Q9b8IWyJOymghuvNWRb/1mIBGPECBDOwucVj0NphsCMW0hygCLGXWEwEIW6C
hlmVYDcGg2qxGvCw6lGeAmKOnGntxZAQ40yoSFlFy//GEbgzOsms7yxGhkarH7zF2tAK3kViobgt
tocA/4MLKGHGDxEiHt3YismYbMAvReqnWIOD7C0+CsUzllSdJvF4igeeMp/WaNy7i/vCSmceGBgy
htH4xQNNOa45Yq42wYjEVuqgR3FSb+rmUqTBnmXWR9q665ASRxhO13TxgKSsD1vgkx7mEJ5lv+3i
FsmbFLKAk55YCct1N8SdX4weux0cJ15J4orDNytIca5SbwO8ZWstJpVssauki3FloOJrDaXraIUU
UkQ9/3vsFFS5uTPNveKtLtztHEmEs/Rt6hARqsUkE1SOfhO1YlpTgJDsrCSDh0Gl0r4O8r1jhIT9
FsuNCixsRGb5IRc7TroYc6aqfYeJQyA44pTQcsfK12Sx8piLqScKKsMHrsFcPXEVFGHG1L3YgDTO
YpcWZ1DDZ+7j1zgOVfSpL+ahARcRG/ITEN0TJSekqyNVbRPcRmpis2guBqS5TYQ/LKakiDGozGJS
/othyWupqVgsTK4h7rioWWL+1d6Ez2leDE+qhtPjNnyqNUvINe1CHnndcDyRlMcjGzDItQlDdTQf
CsHJQbctHQZOlh6ZPeZNNdS0TkBU2uFmdn1RGenGrWGylkPv+TgXEJ81zhquLiio/Y9ag//POgBY
X/z81U36t6pF0BMOJPj/u9fz+aP+h1/xt52K8xfPounCc0hteo4Jufs/dyriL44Qzt8Y/sxgf9yn
uBgtWbHwFLYdd/lP/7VP8bCuGVTLOLpNl5H5r+xT/gz4x+znWoap27hELRMkpr00SHx9PMR52Pzv
/2X8WzyZxogPEa4bZ45Yab99JV/+8JdgAAW8lP+x5oMf6O8WNsv3sLGuSnyTBr/+n79H62LG1IOG
GPTMwycOuRfa8Tyo/jD33kmP5D0GciLgLGMMbdOyG3cKSaiDB7qKb0rTvtR98WzbzSFONbbaOLWc
7EYM2sZN9dt//sMuy6M/LZf+/LN6f2qaNP6tHyremoKflQ+ApmDU1Dq505X6b1j6//jbOLpl8Yfn
uvg7KymGk4HlbMu3mcSiXj64dI2Dg41X//KvY+v0ZdpEfJGT5d/96UViaBOZ9HbVyAUe9q411ipk
Gv3n3+Uf1KpYtkFRhlwuJLyxf/frYJnNSUfz/o/b52D6miUN0jFMuJhTARYIgn7Z+yRRmrpXTdz9
829u/4NL2DaIa/HS5Kyz3A9/uoTnEoJMJvG2MaECouuMDj0O8a+TUB3VzDPbuU276Yac52eUDCHS
eVyCANUOZuEcunh+yrP8hd0bxoas5XAW2vcyHK+kbA/enCzNTeGrxUuFJcWwj2i5GOg1DOd8CzT9
MdSDY1uLFGoTLxvsF66Tftsgowu73xrZ9FykzSaqOaMJwPErzaHaik3Jjd44305R7NHS/H/+BzEc
Vqr/x1XMDYdPebmvXXN5evzxrp6s0MHcgTZUVBRlhs66rMS+72oyX2DV9IoFV7WXwJUibI7rNLS+
ERtYUaVAVTyFYSkshPRn3AS7QoP5W3UMd6nKvq00vneL9DfgYfZGaLQiQ12TPpq2wjPstQkX49yp
xV8lTfTK+NKLgtBQhfQyTJD1ep00ewEF29Q4gSTOR1gKP7etQyI4/9Roe0OTH5E5bvOAdKcl9pDM
3LWh49uJ1fxgJRY6v/GRu+rcq45kqLueZiI9uod1ptgMonu2CF2OCRFUL0vu+gStNktJpmYt4epi
OFdZfEfuaz+G1q+TxKewNt4JfezrCjnEQfdcDgipavZhry1cElK5mnoaAmcPE2KvI7EKgvdOMy8Q
kUMt072XTpRcC/3VacZfmWSfwol+Odmc4KoupOD0bOf2ZznUp4Hgsc9ke1saE9Knk3BN6aPfR864
MrEA+dTrhTDUMotwroPjytzGxaIVTdG+HMEkuF53i5XF14lCaRLjJtzge5f9ZNrw9yv65OB44mQA
NhroZ3Dc4BKRi8XIvERzFktSjfYJR3xNMnhj1NlPUEQvzjjttUK+zC7WL5O4Vhi+NEV5RZK5paYd
XY7JNQDcv7XrZmGn2O26DiqKqKNHAkcXBQBvY88ExrI4GuDnNLu2A91Xa8Quva6/ocn7CmDrmNjm
JsrZMhbVYWbDvnGNeGvU5Wvg8cV1rLHCxQ2n8gD71SwhgljyObN7gtRj90jPXbHGk3nQwQwV/Mtc
p50SIDD/LvULlZ7GVoOYGTxDoz/HIWnV0iatJVoYt5HWArHIiA9b5ryarOkFAv9tGRTvSZnt3Ux8
25HYGm0HnLWvXvCzYg8OWQewYKCfna0te0VqMoMGpYeSl8nI3pC8znSnkY3itsD/1x0iYb2MI+mb
Sv/RY4AzbWHD3S6bR4rd3qBf3NlufWqm5lnigE/0cB+ODUvwUJcARtJrEUGNGCvzo6irY0QokIcG
OyzTfPICACgVioRlnEVO5wopQwfoAVhsLpIy9k6pxP7UqRHseWFuWrixqw5ND6B0ce5j5ybpxN4F
Q2am6TPXwsbRIPfQ3DvC7rJfxykhBhgfRxkugNw22MwxhmdDHigpOHCwuQySeUOrblBbP0hn+KUG
NMNTGTysMt/jDWMiI4UbQTIDzgzvE29BpnC3YlHUJ5DblZwf+0beu8ghfqjDW3OGDTGNU5V2b0R5
uSYjrtCQSFPIid/mZGtDtCwiltn8Xhzsm/CWt8AhNVlLd+nJiu0HL0S8bvUnNvGbIIjYTCEImN20
Lt3gpdfquySJf/Nieo+89mRXjOVFUP8a2eIMJDKywo9xNrPsOkqWXqok1hC99rP+BX9k7YppF5Dw
tcb8vTPFq+WVLLmcRyPBfOW01VOu01jphEeLL5yS6RkV6cEFAzDY5tFAoQgEVcRtd5y9+qhntBvp
I6sBfBFFDOQu2FGfd2iM7mDOKI3gn6EqLU56IJNlxdmAUCov7X7chN50TbR0o9Lxdhjm7wHydu20
+0qjtqSu4JVSqukSjrM7cpAuhv/606qCWzIeB88ONiy57qbE2fRETfucwgGdHoEkuQuoIVEgDpPB
WRut5ZDdXJreRve1bci86ksL3OTRB+d5Cl24M9Uq8TpoEiykyhz7ROGUR4VHkZEmqFBR20Mcxzxy
ELosGkw8jQdRTSFdm0fdIW693WSx+oyc5mUJv+AcjAALkGjcT8XI0mN0r4AwqaiOd6PGUoMhPFhN
1KwuA9KzizaI/Rxjt925995SoUeVXoD/Pwtmv6Viz4jLa1+B1CSruOEAp+CXuNto6eUzWzjP9tLV
Z1LaV+FUYkQSXzp1fvCRPijq/Dap+aMejruY4j+nHG856bB+p/oWHznLvnHaBrQFDlqi8NxOdxmd
YZuARsEZjgYDISWD3pjTk7EUD+o0EFaxeVvE7MN4luPAL+50qArEm8HLlXlk7LSlw9B2ebgSw2bS
FrwAaqoOxdJ5iBfvLW8ZTPs0+cSW9Wt3yYvpRuxfB/ItzS2+VVqpa8LBsUGh4mgJYlZquLE61jON
xlsjLqC2jeycyFe5T1RIvhhAp/BEEbfQiPoe2rl9s+qFoBEbuzGRz5gANZ+rOiGJQQTX60/6bHzi
HvBJ4aKzOeE6gKIdqH7f1O5dUgXljsYICnJBdOIINXwxz4K3vFEcKo/gCriQ+4glIPYN6zZz8TVw
bPGpMcB+CjeydYmQ0QWjjPqmbRp6TnDrU2MBHR5XM2yaiZf2TGxzlUp+KJVW51xFxx5TxjoPtZRz
pWvhTrVvhdHstIaHhDbPMAcSqsT1HNmOtQMGkrAfDrNFx7gZ2j9lVF9q9k1rL09/DB67fkdK5hS6
qbUxG50AuwkV1XRwnkgndXyUawROJY4AMImhTXQ6NKGQrw7FBufSmtIbInvsZOKCXXbKGRSkij0R
+5yNVeGS6gSASI9zP2egJ8MHHCNwn5fC75o7PvP05zBMeJ7kHvatKD63giHJTBqxB7Gs9rXnZnfu
VN7KSqc2VNe2mZR3DTa0dYXvEnoc2CoZg4dzpuQLe+dLaup3lePg9s8hq4b90a7SV9WiYEzdZN/A
aclWUs34q5Ca/K5AnI9LajhR9gYrvWnm8CorecAiDLW31WM2RoGz9ZoJ3M+suTdhSDdnJeu3PKdK
yCpAxJdeadzoIQni3KTiLYAO5WXIK3rOfrwS8y7Bxnllnzu+W575NDolXAUdR8FcOtrd4IJCkIk3
n+k5JybmNj0m15w/h5g+Gm96EIXn7mD8pusIr3tPx4OvONPd5XY+v6Co1Lug75gW+0TtZJX2a6MI
bmRW/iZ0XhUD90W7ONyzLj8k1Xy2qLdmHrqJlXcppvLVdEbg5RydTCpFVE17qtaNSOJ4QOIV7bUk
hopxW2mwAKqhIDnVlZw3xhqHWWq2W89DuiZ1AIWuENt8it6DSKMihLI7FDTMbglcZM+5SrslNdw8
0Oi+liPOAc3BJGRaza+WMZ2xWvOFVh2Bjm1doz8CGmH93mmHIYOj3CkDU0FtHsIhPkcd0bi2C2+6
2jKRlbUXuia+w4nO8ZJz2KEcMVZ3DpQN00SMirvQ9emNUgBLkvQmgPMZSzLEdCv1ZCe7ZpekKLAa
HGKrrtKdg12E1GYk956tvQ0B/S4iK+d9HPCZtDIj3xW2l1ivX0rPxLAV3uCfTDe1KNi+jjgZBtlX
Z7MAsCb/nb3zSNLd2o7uiMDAgT1o6vPelu8gysJ7jxFpHprYv0A+RpBX+qlQW+rwmcu65WDO3pm5
MlRSFqaVe0+ViOXTiB3cQN1tFZhiRjYQgEqmOKnrsLvKgwMlItre1N0XD7I67X98C7K92DnQf4Uj
u8yHPbXpDHm8UEfHXYb1aKOkqlhEBgJ1XmDtbdlc8O/Ns4Zd+9Xs7hlcEgdjjAk+xET1GzghkU+c
/tPlSBelH1w3HLqfxhDzGOTTV8qtT3ASRqc+Wu1ni3JGQUBjnhVrPeQ7Td1q9b3lAVshEtRe/GIX
NEaT9qC6AHwW/X4WBXLaPtSpoxvfav3skBU37EelKWmZphK94iVtx18UsmxtMBUD2LLCDJalpSxH
na4KxzwMxmakQby4dM0pR6nrApuGWfChPN4COmsYXUv7Tsue1h0ij8CgFSyhysx7v9x6o3mOEFgc
yfaQ2niHHjrRMIXmu4a3tqYxQ0ChVCIUSsqweAxVaHal91ObHumNcIbpFu2MNp6WR5ESLHosMAoD
xhCHq5wDVlOc7PIMnARxDk54r/K10HKO6dRqEs6ft6wmNIqXP8PjImc29ifWtjM3fHV1ovdIu0N7
KpVsYbpvIlGXTvbGknymV0+wCvAzKbMRVJMTWouR2nq9YMVqoaIp35BGVdw6Hq9vQQcuT89ZrfWM
t1TaSPJ8khXSio5cJGNzZhprwX+dSBZK/2OMOTaD17r4arIfOp8S+1M3vmvzwTS+U++smJ9WeUx4
LKrKTvHXJoGdfm/0mNh3nLLTdCuiA9WFo3z1Jqint0EExStUDevSvyneLYVoYXKK5efvVLDoIJxI
63nUbyUkfqNo50gXOyv4NA0OqDwHvW+lBcdmztMqeO6UYjn6O4S/eT1oJzcV9Yxa9quksqCoX2yr
u+pMoLB8u/zVc3h2O8kiCbu9zZobLd+TR8ro09HayiiAi8bP0jfmOlkf7zOQN6nI9dB96dYnLqmv
EY8mbS/9eJEGeJ4XHwI6z04yFd7JYFSG+7VgazRF57AFrXJtWDkEYF3U17RVd7JTXxr4lhK6Bmzj
2TB+QP8vvNesp4/m0vPbw4wrQrzZrOQjk9dlCOLYv9jhngyskR0aZa9rZzxkRrktlT3/0y03Vnbo
fQ6JcuGPL7KHRrPtEH/M7UD1qENPvWV0u8w9d/0tqoBL1TwTeMUUts1vQpkZ8I4mdw0r7um+c5N3
13nP8Vbp7XtUihlqMUJ0uupqXmPcpgqJqwT/uGcqTKz0WKrxou4/BKRNOTqrIdc5Emt4lrkbKspA
uN1l8+A197L/bOhpM1l9ABXRIL0TIMGZ/d1pj5X/kSXhvKWrycDClSXUk/afif2lBYeewDCeSHzY
zA6YE7OXiiSpa/urON35GSxdesq88iVM78U0meEbHHxyOej/RvKtYZxxOVoogPTC8rFx+7mlYG6Q
0HVLhglcdwXHcMw9ffOQDteugJRWrukXJD2jcOzC0o7FB2rwuczMXdeC9ePUGGOF8N615qupHlxL
4j3YBCZdA+6D78TL2Lyn+U/Tiy28tk1a9ysg2vxGNzo6aB0eaWqBrKMsqjRY1DqByJZaB0wQBcNe
l619jT82NnEVb63hyxJXjMNj+FGV+cLUjkpyK8pjlI6LsB0XvXUT+Hw68Yq+MSsM/dQECcijYqUx
6ds2pXRAp9OjxM1T1B45yfrRwd6Di+ZE8NcbqLhvyf7r6qtLPE+O9eTsOYcqxr8CbJttPE1qCy6X
RdD2GyttLSBm9y6isP7QiEcvfqd/i6JkXYEktEjNL6e3loBacP1w9EV9ubDcnvuSDZUxHuKB6ZqR
s8T5azXNa6U5MEIQmfgqlYzfPpWkwJM9hUz0cGl42QrSRolAAg36m42TDRHOYdnm3iPrzcivkXsQ
3CWhcjCnw69bblt1Hwzu2WeECvV8i7OKmNFXXdM1QIYHtWmmlSp1TvuxW/ko0ZYKSYXHLo6csyVr
hDv3OFqQrFHsgWgqurYowbUW4kWJn1P7CgCFS+K7U7HqUEzSOsoK5NNBCV2E+bvvH5lgUlc5aY3D
eXFA7y7lKtHPbn5LtfbJ7QyWGYCRH2KAVyYuXQuLWdC+kRxZTDsVozn0+Bc0/6cNHhL3vecKVsQD
rPDaTbZY2D6wxuHlPYzFKXWgOjqfStE8cQuVziK16E35IK0GJnIm9XTZAbGragurTkKdjBtfpbwr
Y3litXQex2Iug4GlrUkKHJY0fjC1eyxLY8sa8AAFso5ee5yCznjQKEvkQI6Fnz3RwOE2pKKszl5i
NgPEeKl5unmYnqcH51OSU1tERr20n5jpFhB0tlQDrtXoJUn8jc+bScnblcQg19GVaXE8T2Jj09aS
AtKTA0dMq/VlpT5YMZuoNFwOJXfNWK8ijeoCNkZZaiwzgBd5mDGW8wyR2TzI+X4NB79GNMeWC0Wb
PTpjl9a84/2jEQijPqDKJl9EHAoGpmZUzkPgGh8ZHx23wdoblYXqr0pskBiePzJ8xHXAfo9hmJhB
lh2nuku7PE0Fb3G7doxkJsxNKcpllN4r4yXpSr6CnZrde9oYpYJFgvaMNOdrbGAZqaC8516iH2Dz
6alDFFse0kzOa5MyrgyIX2vB4v6JOaKKEl8/pvchWHHCufVcnB4H/4773C9g8Ou4d5/NQaFuj3/R
MvaVRts6C1YFKxI3+azQi6Wsh1ndf+vUJVX1iwVUji3TyG02UJesnPlnRSIZVJq/FWgprdexAuTZ
J6CJVyuoBDxAtpm41ISccfze657EbAt8h6q6q5mvM/UGBKdtNn2KtWLtqEc/OiSsyrLL4Gy9aKfS
VUgaw21vDW9udXh0x+csXHrju9980gwadi9q+iaDtT3ukel3RbPU1Z/S/2LLT6RBvXTt06jv7O49
Ub7ydp2GiL4qwLTxA8FnoQJ4Atw25y7CxF0ehM9WctsRsw06ZTFKTs7ul29coRPjH8QTAj3eMp6B
Dc/aCip3vHc5WCrxPMSuTCiDGXkO1hTsV0KMhBYjndN292ThPLTwkRshhpF+VvMBddMtTQukXV1T
MctCrzmEGk5hlrZN9WPi6kmZfxT10NInlDqAygZr6eM/VUacoyFr1EKLnFnM/ECU8RoK4xwa3jmt
eMtJS7CnL85la/mEMfAt4Hyay9Q8iJj24HBQH9LYeGmqjrCUSZW13pf0EJXSmnepsQmk98gZaIVY
tzYDXvb0uPiqNh4lPLiFM5nwtKgx7xkwiOXYcb+7Iw6MZogbDKxNB66UFSBuneVo8YdCNboZ8fgn
oYDOjdwjpppLqfaoVNq5rlo2CwYQE7h8uC5IUZUjtu/Cu/hFdSVURG+ZDOb/LNL8FwKgZgnLIdSN
aGbIqWn7L7pr21rkvwXygJrkJyp910qowtRQCK798yf6T5XdEruskDZZPmnZCL5//0QZJ0/290hB
riB222yZx+wMxQoTGE8nWd7/+dOJ/5TOmz4ffR80R2sOivIv31g6FvSIYKokvYtJnVfqUve1Q+UY
F99Q91UwAWPLa+IIVqmUrXmEqv6b79icRM1fNNy/fQm/iJ4JLqOigj7C2UmrGT4CALRGfM2cls0o
ra62q13Zku1dMuS9Wh58lDFir/WHkbfHKgo2uJgowgl6dyYVoi1Ryh7PEghikcZJ2aJ+Ky3Lc4Ne
kYTB0hbVVQ44K7vxIMvxWnS4QenFaKdtxavTFLuYxZieAH5rnG1GyHzw9E8X63MXisdCBaOc2BGD
vXwJeCWQY86WU2zFoojZBbtJjAqkasDkoYE6RSx3zYtW6cR4zF2d9E82b25PFA2JdL653NOO//wr
1f8LNdGcnAiqLS1SnOovHoE0D0zXiSpqZ4PRW0b41J3KJg3Hjs1u/W9PT/M5Ev/JiZRn16VNF2My
Kbn1OJR3KinOpJs2befhCi3Z0fqwBQpAzG6sHJSJ2+mm9yGqvsei+KHIIZ5nCvs+x+z3dQKanPXl
thXFWqjWHnkJ5z6hJtw/owuSR43+G8bTr5cvIRLBN4qzQge0Jblv/n67NGgTDavnhum1WfTKSz5C
iEHcxfVJM1EeLp3mkNMwkb3+8w/5l+fB759XWnR1oNrSLPo7fusvz4O6JdbESpZTa4WPy39Dip1V
ysfvn+R/tzcHC4zxj96cU/Af/96W33/35/zro/7w5xi/afrkp5G4dGxD1XQsBn/A17TfJK4J8nuY
C+Tk1OD39mfk2f7NRFThyWoSRTYtjT/606JjYevhbvnLH/2CWvsn9Jrt/HIDTho+irQhuDLMic71
i70CCyY2WYdnmdOLT2Anm6jx3oaOvL3fYlyntjGjozK4NGb2GOVAYIphYXYMY5B/utZtF7Jw31tC
ZvSw43NmHweXKmcbSBWwzKPwlgsY4aO0CfaFj77f7KImQ3RNaHfKEF1A173rMDzbHP+ZjULsQoxk
h92TWnSyM+Vi7oHoy9QEP8IyKRe9KWmRbdLn3gqPcMB0juxgNisJz6CNnzQrFnu2RlQgJN0KEfao
FhRCSR4R2uR3/z2TnWBom+kWtoSiab6xsjEGtsl30eRM+bGbUhBhdVvDal8ya2o4a7OPIVfeEyq+
VoVedgtHZWOl15S8Z6BBmUVoJ9PqY2QVz7QYLuqu8xcBzaWbNDPPpeOuBVqo1tQ7NZW7NBqv/LVY
mYf2JUlRC4pULvrK+4Qy9tQX6RrwxD53+ntAwoUL4RF71QtbdboVslzHTt+v07xfGUP+VRfKHZ3g
hEn6muQeDPXiZtNqjAVw76ockHV/UZv+CgmL9Z+7Rl+GAeNRRazT6d6o3UZIZ48+cIqR12Z+TApJ
9PRATR1hHgbXqg+/6yRG9jHwjTqtoeMH5aSc0pinldba8viVNNnZVt099X0Hw2OZW7Fha5hdkW9N
G1I5veiBoAen0kj44OcowlNjDnBgeswYA3J+buViXXIMdSNWDYPWX8PUe2NxTuSzQHYe82bq2Nka
jbfVmZ2YUcuTQy58YScVYVYqd8A9EdeLnQkK0oh9hg15DoSU0Tvqt53Zxwdh1tUpbcAwGUl36ALA
TIDqiCkP7ooYhEPjQL0NNX9q4SmecrBnvWofwrHg/WHdlIrSPAs5Fd56tygiiBpVSVw8Kq6GEHPD
cQgxtnzPfYBeIakos6tkE+nidZDZ2lIiAjNj9o1NeM8L6ztTCFWNQ18BFWs/oCMtDVhN7F+KZycq
0XnJIMxwQvwEAcJeWQYYSbKKGQ/q0WhdY8f43Wr5bmD32gRdccYj0a6yrNpb/FhWRdDQZRlIgio6
kRVgANZaq8Kt4vKGLYRzFq280faIlaknpRmX2ki4itkVGjZDq1U++lpk7b3a2DspAJjBkV+Zq24s
F2Kzhh+YR8mbH7TeOrW8UxeS0yupYZwRkH02K/MpsRUG0pRi6WhC7bA2vRnK8GAohpylJDtUPTnX
ObaoMujvWSFXGZPSGKokY3OGlVEbTqPgwBJKJkpOIAwlPU4LP1g204xn5jYbS6UkBxmRD9cV/0dR
FI31Tf1Ud7heWucxMfILrdCcfLsS2L6sb2ZizdUSoo41GfPJFpAULvmhJWQG+/hmIkqRd1sNSvEj
23FX+ezp4wh8fgWum5orGA0Lqwg2nZE2KIMqLD5licgQPJl68znQRLCCPxnNCzrLA4NeER8ib66M
z4grykPr92+Jmf7IUFAo7hNZS5WeQUjtYhwuTT2PzPqIFPFpqBQzYW1oZmpgvPuam29F1R9VfllR
4X7VHfk30qYkKJzc3rMXPg5uGa9cq71nnbwqmNznmgOmewyHt8DkoW2PPQsTlTwJVCvp5D4PuPBE
EdW4NZT2ykW1aN1kyZHlAExsQJIAe29lIxl5ctX9WDwUE8RNExrNPf7vEW77MbXo7KuNYVer2dYN
unPj1c+U5KxEQylH6X02jrfSRu/T0ZyXxKn9OYSCbhXbhIREtbNBNs7bAnG6kdbWboet36pHqWsX
P1KPekOnsuXcBjf5ikNkDX69lG0kRGaCatOHtTPnrfVYm/SuCNgIEcYK1mIkrrsm/TaqCT7XoGyM
WBzGWp/6lYYFpo4N19HrOFHc4IDQl2LHH5psIEpK79m2AbO5Gqgbz7kAUax2buKTGWmeU92Ym0RZ
uMst1gkeGAHebRct1u9Gnv+YtKYU6GBVViLussrrGFNrDbyDaPe97F5rPXms1XqCEwIoCqdg+FAC
CQNQnBnRyRko5FLzdKlqxHt1MzuZUjlxkJubDZFWLzqHep0vHJ7tVU4vb2sLKunoM6uTY+2y21Ls
SzPdH8HIET5ArGqN6t2abFtMzh98FaumVJd+ZT+pObJNWK/cHCnTaAzw92yfy0x5ojjqiNTmz3Ue
JsIwLxkQiqF3H3JCh6xHB7HCqjMxRPe9kxJJtrGvm5swZqcTWs5laFMcceO6GPq13/m7DhLMsgup
BxCKhBI4JVoCYfVz14+vgdndjJAXSl9W4WF0iLLEZqRD3sfSwN/ySJAkX6uhrdGnEBAeVLtgjkoL
5hB6HG/WQxAT0B97/TnUIyYslY7pIgqOblFfjc45hImarIAFbiJvOAUhW+rK3zRkfIPuo1f0z7zy
X6fLamyUR0sr1lZBfCkoaWDSch4/iTyEeqIvaNtZw3kZNgOFKoA6osPoex+OF6s7vUiyfTRyPURe
ha2wSZZ1xIZt0LPPSLrZEroyeziX/8spylUaki8I2w1M951po9rK7Cg8n2aMxN3XoUJ6Xb/StQZd
KgOPIL2EalZfucFFeBEe1S5RFR7xZrwZTNyHWARnbJDsv7BAUtwLGF87G3RYFV2+1XzjvexBSgRy
OJlDki5MyBN6rg4fWVXAf/JSSt6ScacUzpnaRRrIKG7V/enBOIBX8o3229ezK/IaPVdCEJPz0Wcg
SYvFmKkUiPp5T1FlWuyrmkidC1B0rmajBhUTsIuWiWBB8pyMcwsDHUrJeDImGLaveh2v82IbhjaG
GZclaZfVSzWurmMZ3IKptodsrz5TBvZ0igppN6+uap9+ALdWF4WJ77ISxGIKQPd0LCFNtcOuGuLX
puu2VCKfuMFXsmzkM5FdlKI2PISyQnQqeZJTCOwtdR2psPTj50Y6BUMkhRvhOMaPqg01zsoSKG+w
x9l2RMhetKNVlSs2I8dcdmgDelQSBcbalWXKZd6pq2oQXHHsxrvyK8nY7bu9wl/PXOfRODq3pXn2
c0BnlZOSP5ceL9kGJxjGHM9+rQrD2qiNUhP2jOODZyL1uz1lk8QY9x4ojPkExa9BY7mOQcMMO3+9
M7xlprHvn9UFGfyyYpTlyXzCFYqn0M9PhUavsiYYKyvH8x/wbqc3rTbpqJvYMq3IGbVx99gLFhRE
yBSfrZSDtaWkMOcD60z0lA0WVw1Zx7np02E75OnTUGooMLrvY6Xtig0YmOIQIxNxPqHiTgty71GG
JUmgEWOVY1E9mRBDcdq0WKEJG8jTNmX2jluunMCSx37ETymTgvoYNdv7rhKtR7KmrQ9bvBZCXYWt
ww8qxtVjKcaq1Id0ixCJglOZ9lIBk7DKCwoZhs6aioUrcKSJR8IxVe855IGt6/lfoOwQs7oBQ1Bc
efc+BtYkXKk8ZqrYBlpHE0yWUsMLNCnaa8xGFL1m+ktWgxFWzA6yWxHYZ0odPmt6Qn1+OFLnHEru
mSLVdJ/RY0rS0f922LsgCFDR23edXFL2pbBOoMIiDnrqJkqKH3MwIkvNGjMyM6QN0bjT9ej0X4Iz
xwIKFEH41vu2sqA8a7SbkU80m0WZu8bdCcjuO+VKbcMdRzJoMwCXdH2CPOs9L0Chk0Cto4ugUyNT
EPQYjdZdn0IeZRM3yM92sNbKUN9iPb9hkXwgHHbrankTsZVQ2Cpxr4QmvkGKFP5YlP3vXgc4Qhra
X3YvEyX+X1me03sC0/3fyq//+PdP/5d9wL8+7M99APCzyT4PbV0YBmj1P/cB+m/SUiWbAtYCDmsi
i/Xmn/sA8zd9IpyxzNX5cFuwdvxzH8CCAZo221BWorrFs+l/EtlhPf7rgtMyeQhKzll8ceofhLS/
LIuI+dut1hISa3B4QU/Gn9NNddUS7gkAUYTb1hmWTcqY6QnE1kQhTzbIPd/xR+H4Fe6+pN7QeEti
WzgpHqTgXlvBrQm8BxYKFaYbu3YRTqBEkfjQZ4Nr4b4BrsLu0s6fSl8wvBhLEowZIzrQHtUT11y2
yEmV+CDcD+LbSm+uoe1rPTh0ufoyTlHEigDlrDRQRRPSi35DhUNMFUuUPdqhayx4CjAss8gn3rZL
B9wuWEpDSqXabp52BZFBoW/bSD8XtgrAKDg67fDcumxvodwczNJ7AA3JE0tq+trKK4g5uvPhlvmx
1zucUcYX1eDKDhTJNBqRbrYH/U3rOWSRdmBVoCuHJlVR9wPO063AyDLAhojr6lA1NLMGRQGLOh5v
Im9/qE4VM2rht43VmTc/J+4eCJCUNe4IxGx7OPZJVJxhcfrrqhGMELXmos/KeBPrTbJQRyzfnQzN
k+sEJsdGk5NlyUIjq5No14xpMy/bSa+r2pF160Aq0wrwl8erVjU/KixzzBnFVnNtjnx0Oy20wMNs
0NmLKOYBpBQhqcNWYOToMDcAfuC1LTBp9XnwGBgBTZZse9Jee2uH+nfEbHdiqQOYwG+nRhZPW+gS
1oNphfxlXYx8BdXIktgUdJlhlWN7wOkADL0SRcNGg1G9wqc7QonsDqraAJNmW63VKZx8wwogjoz9
omRkmSU93k0FwyQcdLxpcWDdS1O79Il8U8f6NppgfLuSE5aruvOmGizaJINjOdb3DK/92m+aU9Lj
7KEG7YMvp9oKTG04bRJ91yr9+1gOHg63kkCqUItbpHGEt0gBbcBHaCujaMjD6l6Jb1cYvAvZErgp
Rxs33OCyl3Ou8WOphPqC8NAFDZaDmMlY5znKY5Irt6SvPssgjq9RTZufq9DBkQ2aBoYADBvWGY5N
Zl/gvhzZ6OiAmgrfNx+iQV9Tc/gatyOBbL0CoQkaauXl2bCu85YtnkKzWNDwFgfAWa1qMw1uUZ00
x6R2T5ppNddclfWeS1bb6cPk9YDjucgT81Hl34yd6ahhWs+Z+xKp3s1KfJ8iEH5YYRZ0a2BTxYwX
17GDI4s7fdOmvBeNIGCuSQp1prbdc2Ni26B1Fbu5qBzOHQOLeqPBblJQHT4YBrF+DrI2TogwKpel
lFzBLWsCfAHa3CiBoPsVFJesu2upxTkIwORSYW86RYqgUjjGSWlw0kR6sSscUi99TpzKS7AElGr3
4o7aO9rCV0xaSzTRl9nmz5aefE3Xp57j/8hUFOpRcVadieGRPc1hpKAQcbXPZmSvqpneGzr6HXyA
aCT5Lkfx1HT9c2PTmajqkrh23c/CxvO3koQF4tA1M0gqFLl+VYXx6vosqNAtWVoAElll4L8hXvMc
RINh/5gwfKaZOi70qCHMYCegIFUmSJHtGoytbELTp9g0jz1VB2ze5JOrmKeawwjTCEh1RZCjTnGi
Axb6CFSln4vOgcXqF/sm1IgAdeXBFPWV2pkjp9StWdZ3OYR3LqAamlv1hSF9zcC9qbwBi8t0v3pj
YYMAah/pQs/Zz0RPCog15mXCZqlffebp8NF3xtGMyXdT8nYMh5RqejdRFjqMvjkvKbQqapwnmJGZ
6qvC4C5iJXsbK3h9nWB/wPnw0vvBq1PRPFqP4lIAa410vIQ1due5ikMZ/wGPOO0b6zQODLkeI2/H
Cf3BHKsvU4BH0lQAwbDa1oPsn9w2/zJcmwRRBJRO6dgTRTaYEqe+eLjsFKOQvHhYh3WOf3fjHgS9
Foilwo+BaBP9fWZPPKHuiH17UqvmYiqLC8eT6aorx8LEZjr4Os0EUIzjdUcWdwS8dXGJcczbGnsz
GfuPpu9uSptfN8udaOb3rT3Xc0BzjWscyFE6SzqqrEWRldEWqUiblXjveObFj9RQKTsSGF/kKdH3
Jj6eFZGNQKDK2XeynuyJ5VNjvqbPHF9tZS7D2CnxfGcpJLD0gOT7zuJ+3IwpR2fQJwHib3uqSd9b
gbJWJdXx2OQ3+Jx/WghMoMgmmkNYPJAh38e5wmYxru7C9olKDPxcg758qvvotYy6VdiDMCwihbdf
A8BfRv27W3N5ghKkKmmhOsGVdRauEB5yNCvjN+/xWFTc8V1EYWU8TgE9bZ049iFXUOGhAN/bLv9W
m+YceM4mKs290Q27OHDoi6sfY6JmupbtRNhfnJKLZBSbVOZA1Vz8XB7W2gGbpsbRoIJwRaa3ZG5i
vVRb/gmc/qmn0mWhYDueNYCNAqN8VqSdH2Adgqj043qVSXHqlYy4Eo2SeY0RmEjKSGmj/KkLCuEi
BmqdGvraLPfxWD859eR9YuMItPIrJDPRDrD6zOmq18HKATGF5J0oYhEY7itEmS+G93MVscCFKAG9
0suCeTfCF/HdQ2Akj80kx8tqVdhimQ9bKsOI6NFm0nPbzGXfWbj4nHpmEUcRmIxsFJhIuCgt7cMo
RppCdJtOauluatwmposxteHt5zcHCl9ABN6ZmFYcG7iLixDDTVBuqjGhrpCVvrDbNaDWkNBE+1B6
4lkL6CAJzA9aKknWVJx3ar1FWmjvMTCRuHFeDMc9VykWcY0qVXbrmHdwMS7ChC6uNKJvtx4lOxUE
cN3ZuEJsh8EfWMSnR3Iph8GjpaaBtJrVzq5PhlegSeM67dkWaCQSoDWwiVVRjWwTrBAbSwBMo86N
Sc91j1M+JT6BkHHKZEF7aKKmi8Jpl56ZmPOhFiuwV4c0L9/KUb943WTvCzqeUiZ+pdHZBrr2FsTu
HnbixsjDS9YHpyQrLxpVALXnX73a3fKovOUtlDpLYA/vXFpa/GvsEhejwfmgA9xi/n+AUr2jQm4v
bLmnDxoyXJFvMilXaoe7tin3qvSumsg/My+/Vk3Q7s04VHYJedJMLfAW9fUys/ENOKblzDse9jO7
D16HvFrEncT15Dlfqa9zqI6vne1za8bXQgUZqwf06KZk6mftEE/vJ/SNnmQDRtMsRMDhV6L7ijmv
yqAG7DM0ixybj4XNFGrDJjOtXWr0z3ZRYcc1AOn1bg8uJb+MHmzehFIR1eHviRS5b2GoYgJLurVi
8+X5NVHOUk+vxPcw5NraT8GIuzBKDt2mil3HbrRT4pQaxaDacysdGPZa0R61wv6ObbB8Ed2WQETE
S5D3/vL/1GbT1H6XX///JIhDVv9daf7XR/wxWWq/8fGqqRL85xriHwyJfyjN6m/MmqbpOEyiOjM+
e6e/jpZAIEBnM/YhR2sWAvFfRktV12zb5M0IWxsV+n8gNbMA/nW05O+x4REYTLkW+tAv5U9aO+Qm
siGZbYzuRkgsqh6e/EIeR8x8qWKauzGh71RAVfZb4ptF+QQlHpdppKJDqoIJiSVqIaLvwWLPhn+d
qHe/lSErYRHslaR66oJoMZCrah121iYRcqVuXq0g/KpieU1770v3nYU1TPtc2l/0oDwEhdhitl7F
ZvBSYvnaFv24xhFES3dXnlNYaT4HDwrcPZqSYpfYWI5oHWmPqB0WbwrMeaWsLjE4FYIHHQ285YU2
mCfCYfcqHMTTyBNumdcZh+q8AeNbBSdwAIu8wlqZl9uUPzDL4SJHxsB27HLYMwaZOBrsMUWCEmND
vbQC7ViQ7txK0iDbXBo3V1o/vhvzoCAvBEcZxSeKeIUZ46VWy2/HrV7KDktvzjmZM8UjxxuMeflL
ahuHjOAAGd4KzY3OmLYHWxCQCYW/BfebPkCL11q7pyFqlfbhdej7NRJSOax6jZYMCyHdYsOqJzZL
LR19y7Uf/KZ+70KWAxRxXnxSqkbtbH3L/kh7Mn9CPEgn/E7j2tiqqnGPknGD62AdRWLdZDrwGGyl
lUnLcVBDc4x6tNMOWtas7FR8qGn7VeHxzQxSK4x0NPqEQNF6ekDgqmZoNUBnwgnHaCQF2htKpOKJ
s6G2G9rg322Id0iEnxwqyOKF3yIfiFEKY6qlYqWhe90zKDQO565C9ieL2J9Z6zge6EczfefajeZL
6PTrQbUhUysGb57o0er7N1Ho+6maJqv8cs4W/Cxq46ZGuDkzovkLKyJc4HSPOjPZ3EKBurQ1Vv9x
aDauMlKu1shPJPhqbpfqjdcTQUl1WDtOvo80DvpRFKwqo1rrrDbY1+Ij5WFKLA3xPXS2pdvyIO8f
9bA8anm8cUcVj1+wy1VfO6UxnEQd3wNrm3EZQo2ed73c+WEUL5KcBYuO01kIHte0YbzRf4TmhqDu
5sMVifuHPpS7HtgouUM5nemg0SVgxwW5/NpVK9a7toqLgM+q9cz0RpxnwLOoUG08VCkjsOxtn8e4
4OMO0W5q9DBLVkSWZzzTFa1ttIj5H6IW1d5eMm8V059zoSDiBcqelQWGSqcsNkND+3veqCp5PqhG
pU6XchoSIKUgZ9uAPZyLutoIodGi1sKX133eWKE9bJWIwsCqJVHm1+IDdBmnC4V3eZFTZTEglzZC
vdSY8hvFu5iRfR0iFDknrSucLcZdOug98KI4PRArUdxT2ZG1KMl0HwvTY3oSGyWt9x7jT6sjSFIV
cwPKsSKgQ+g7hZPZh+qybj1/1issf2QtudULkz6PGLDnoINfE9r/I+9Mlhtn0u58RehAAgkkEOHw
giQ4UwM1ljYIlaTCPAOJ4er98HP/7e72EP4XXnnRHVFfVakkksjhPec8JzyIxRqOWk1wNQe8EvqW
+42Zbq99u8C64OMtrQNZu88YBbkuFsl3AT4acbLZh/x0fGxJvqtxPoToLsQd/WAKMbRBVtj6Xnru
jH47zO1Jq+aLIcDL0uRP5gxa2rYwdxd8ttoiSKCdQlZtMPmrS2uNBCmAxsX91m5sfCvWIau6j2Zq
ccr2u9bMjlloPNuG+TuCGWC19kX2DLtK5X4nXb1X44S2XObJ3rdoAzDAk639vHu3EACbRF9aYTzq
KdabeBx/bhRWovyI1ipWAviFBeCvYhzUmfojMvQJmSViPMLdskjoVXbcdSc9C0VnopEtmx4gTu5a
y9nXMcHoxDE2ER8AjkmsR51f/1mW/sM0s4vlwMVyouY3Eh/+8+5q1K69ieuRiVxSvEdZuJcMwhL8
fwZFuxTcyy8bIxTnoeE8Fz1VLP3anQkqTnTtWtWPmgq6Q8ozLHPyaFX0UHJ23bimM4BdzLjalOPV
00wJmkIck5yYQYk6md1klhQhDOuDgSFlQGEuTbECZdysheF8gIzuAuCLd7Yi2OgyoiPHP5x7k+tm
EUJlWGJg5052qoFmrioVBvOSYkZvspM7lM9GO5+Sqjr7efZLtBFziwnidDSK8VAbyffcKEARJG2g
j5GinWHpEIEMeAIerZnPAKMSMoIet/l4KMhw25rnJUyprphsbu+jReUZGPA1UCkIuwuPlK6cpyaB
qpZPjRmkRcq9IO9/c5unVs/RvB1RRfycgjcq4Yn1WGoObCH1kTLr7zGd95lHh2xR9td+rH9DNEY9
jt3tJMsPoqHHmomvbZlfYzxNt75EhsS5PKVSPZtpd3QZCaWZ+VaSlfFNvhb+Ln9eAruKPxPulGBX
UWb7aPlmN80eh65P8S3FRwboYhfTlbkRpJQsQ9xgD9fSRo2eQwzkYchaN1Fd0Xq/Ky2+Eh/RKx7e
ci2ualIvluH0G6ihlzovFE6ppmTUwc64qGmf98IORhAQdzHQjnXmeeh9GjD9JAl16FtcWYw84bG9
KaaY4o9MHEJJb8Uysy1FfFJTWshk1AeFMb+iI29wE77hZP4dauvDAJbMpn20ZX6wCPRUqvqQCReK
dLm3J+P19jptvNK7xrhUinrkBeeWG5nk7KQl3pbefw5z6rQUMcdVQtydLC45NgUTdJ258FuqEZRu
OnG10Np8Z0oPDaayPxvXRLVNC3jXJPC80McvgfKuvPfQhu1qcnRLMrJ9S9bQZIW4O/bpB6luVMMm
1IGJuzFgfdgrg0hLLv2nocXxk40241hIyCP/iVANF9C2pmyg7apL3mcvS+jaUJO9l8mk2DPFXwFi
gDkU45yykcxy0EJWeRrpPRhl7u8J7r8COuwq7Xpnk0V/vd1wqAS1eSs5jGCGuueYHxi9l3XIroI+
dh/JR99Mw9yml0h+Y+D8auuItYRUX2rVJ791P4zB+cxvgvFkcxut/eSrDS1mnhmHrZTKsW6a/xgA
R7EN7yq4pVugNkXgWsrYRRIzJcsofqe1TbkFaTsEt8SyWOGaO8+d/YcJDveKbHW0zon3BukY8WJE
IPxd1RG4hHkBC/43HZSvDZNXgjLlBt8wrXvaG8hKNvs6V6RDBE/8wjRgQFRJDWDJmWnyovevGRSF
Tb6o50U5FxnaHA5rOsIw2kHC7UpKzWCA7KLWEus8Z7kQ+DLxnrNBuSEd5ok/XB2OQCvBzknSCBuD
uFVlldMIf93td347XmjDWtWdvafOhE+3pcRu7CaY3PEu6+ezIdCvI6tDYs6yc5VzyijygeiNZD5A
DeNzxF0GbPIIs8Kef6SZU2xZxYyhR8J9hMdwWFZ3mWRP6yZKJ5PlOPvJxdPmdXKyay3Jbi5ZIJos
GNvxKmbvLVHTQ5bV6MkVa/QiYcZnt+TJvE/ddKtbnAk9SNfNEk1QPpkkrDOqC6BPlOclI7Cp5MUw
u2MMFtLzEs2HCyeAjrt3xHRsmsTdevQLzv85FQHDQVEtz8oZUo66wGShoxNqu02ISY3iHlo9RTuO
9UcV/h2+yXDdcE1ZC94lAjqgRivM2pxqIGEYDbHZoZL7ScuXLOa1XjpS5RnUirbuP/1WXiOfZKVp
n2eu/tS9Pg1aB5YNvHi0v1VSq11pObvW9dip+00uvEenKN69zj0mXuLgFrC/ccQclVLZrmlruRqU
kqcGGgiYuP6ZBoqPllnoSWogUZEqtsDQKI6bz1EtD3NnvahS/HZ1KLYRGKy4n/9wzeKG5d4txrAv
2vapbWsqYSy5Jon+A9T71tdnsuSI17KVFAgkzE9nwz9JaJ1MMd40lRgsvqcewg85lpSKI6w7afgU
WTnmszjjEIaYD+qUDpN+ogbabznP3pAxILfX0zicsiZ/7pjWSGy5UsZM4UcuBCJunq0Z+2FBR2/b
uXc4r191MjRsbyRvswx+vu/F5PkYJHW8Edv/H2cT/zxoYGJAzsdGOON0r1zPUVzt//djiruqpVv7
O/kXGfx/+TX+++BC/M0zpc104iZsAxS0mU78vZ9c/M13TIvucle6/OuMNv4xuHDMv5n8ecv3beHK
v6YT/xhceH8D2mf6vsQmz3SDBNR/YnBBwdi/BZ1MEJM+LeOEqhyJj1/+W3KD7yO2w3aGMokTvMHt
ttOyRPqchwWIUdRtxoLw4QxxaGp0GIiBK1aIHrsunAZomck5uVnyS2GGmzwtcfLZns3wGppDUc1H
1yA7VSp9SO3y3WIADfD1EVAu513V6X2SNw4ZTx6HNN7IbIxB0PCEhJBSWJCR0Or67Ems2qOYXyo0
Z8bBCrzMN85x3J7kww5DuTw3VrgxQ3Yzk7aIGabhDqzxm6nq59YQzsleKKnAOrym3eetjD0y3Bid
i/qwEGXZpPM7Yhonei0DU/nziSBfzvlm2xS+tykih5knKddWXWOz6Wlr9DiTlcmLk6QX1XYFlYnN
VljzodJZQO3jh45VvZaLgbdM/dUPRpNQDKkEnChCDaSqSpv2IaEKkB0zG1BBq/3cq25/6HDYQkeE
dd6xEttVs7IHAwXatF7Dqa4CSDFcAtILNT4I+Z5zHcyovyyj85rj+F9h8PHAA8Djz02OXFa1bwaD
+3jDudCIOoQBe2+Ff8AEug9RSmUYJLqzp8G8JfRGmVbt7VBNKQBuXjILBG6HqWdTGPbT2KDCVeH3
jN8NOx7VAiiIX/NSvyoKXsoJrheQc4jAyxbbuA26aiU6rMopm+owoPGa0NODsarJBRioqBZo+EMX
njIQ2+siNfVuELXPpuWSw7A2RUGTnDEviKne3h7TLY+wt1NGTXG8+4Ewf61qlnl2pA5Dn3he4N0h
m4L48dBEUja9RvIV8njMAicdYSIjtq9zfzryeTaP4+MIxevAO7Gsw7k5h575U2BdlE5b3Y8DJeUO
JyVoF2Hj/GC/hvZbPI2QdVaLiZ3D8UpI+4JKJL58R4tS5+VMiPrTJLHLV1gOnWhhWwKJmZnUDWAQ
Neg/WNNPwpBneYnKOF339vRu0XdAMuFWy5ZTNleRtGWIDz66eZ37ajdH6j0PaYsHEtjzYKFHuFyH
ryqFnVCFS0Qv9AAaBjbjKAd7FxVseINZTXdNj1+ziKOTR3XLiPK9N+V8VeNC+1BTVpvIA/yVaI4U
UV6TWP7xQZCsJmwpKyQNhgOhaW+UACnlh8M1p+Z5NcUDlq+YNza0VEKLTYBelL4JQAoihdUUVdzT
wtTfVX3TbfHPvVbIsjgZqYrwIk4xFN/eOFuW2ETZePHI05gIO4eRu4VKx/TOT5pdTakFQle1VRGX
yim2Dj5GaDLc9hzAdPvMdIuYxFHdnISD+cSArcWBPMFEO5eUX3QW1FGYtx+YHNatkSBeoCCbi3OE
Fl0dfWc+Nt2tia1j94ZIt88s/zJUjFAcwiG04rgnj3acUcFgm4XBLAi7MWceHNEKDFoUudfZwfZv
dumnDLmtyjTB7u6181GjczF6MyUmgCXc6xZEhqDedDOb9giK2vlxR2TysMkgRQ0FYoflbGG3yH0n
ITfa2PBlU7Pigosh4NK/RFWfQ/oEd9TmDmUqHHLhesR3FnnUrVswkS1oJtzYTkH/+nQ31C1rs6re
095+l5h5QTkwxDDGzXDTazlhUURnJQdqXj3oqoQgJf5XKy1XhieIQKITM7zRVeAVagxgkCWrDye/
5cg1b0XFNI7SmyLwuvkeXynTnPlIwJ1QEVAyaFZO4+9t2eLjN2nak7e0Ifc/mbQr19Y4eGfuzmlt
MuYr8TrNt9ElgY+CYx2BjhvdjkAOL/tKtjQEJumDZdPdkhmEphNDbbMqyhi7ptzRJutSsSCxerfr
LAIwFiKFsvzz7dH6ve1CmWBnXaCl1Ma5vN1jPe4HhLMHCoju89IRa3NZPirTjILB5nOFbeonS+dd
499WDNmZO54zqrFEqh4omBGUt1VfoVf9cnOWvTFkLxoAccxJ+2Q59tv8Wlgi27o12xyQATyvvbmV
LrfTwt9FFp9XHDMjTDWiE27E3GmicS7sbcqEDOfattDFSp8g6zTQVjCzzTSZ98BT8sdLMigGBKcY
L06Bi8a/bmPeJGw0D4XNrpmFLEF1Ul1TRdZjZgz2rJmF4F3JtlZfccIGycYNhaDYKJa1zt67xb3S
NPdJzkefLH1z29Y/9CzTlilGLs+ifDF9zvs6JLhExH7IkYbTun2h4S3dmj3wpCFE4HPRuR3Mo2GF
NLewecvF33ehgqvZ0qdelLEZ4BgqtjL3GEzaJAI6GyxVY8Uuw4CHuH2sqdDcQByqMGjR7juy/5Po
nw02N97TQnQG5U3EySgiYcfgDRTa2LdtzEirwJ5W4nGtRtofQhNEJOSOl6IjFB0bHY4C9yG3saXV
EopMl08vvTGXNEcY18mTd90ua6u7Gevu2p2Y47g5B5Uyat/kzemidHdfxxPomrIFCWCoI22jlOkZ
TrUfOHEnjAehg2ZiL8w0WOT4VWajszHG25+p7K2siiNBnIe6hJij8neN/+qoIny3ITfyVnLNKaLi
rOVSPdkF6vUIzB6kkGWW+ZF1hDiPl91hz6KmJhWMl9OZINWIYNNrvkgREg5wSu/FpVtatnO4kaT+
qHMk1h/7lyiK4Nf2IJMM7d+3cXlmZv+QAcrKBFeCwWWuEUJ4JOYAjAA1qkoE5ubJ47YWbv2Q2Uqo
KCo2Oclu3U4zzZinU9qR+4Nqc5Gtc3W6eII7LGlTNeVlwb0ZjC7VMTRALxdR3THd2tJG0LyleZyc
fQ2f0+spJFJe+YutzLqZ6eRalPRNZPUMJieeHgfiNVaqO0o06T8dk09JCuhslfdMxt/MTuVnqI98
/mQF6I36vxOAuZ/SYZCXLFa34xC9lgWFQT0PLgyd+N0c1DdSBjy1Lv+iEmKX+dGJwFOyrpPnbDyZ
CQN1UXx3Jl0q5oQ5Ls5fVW+Zm97HDZPjfV7Fjrds+57myCnFa+2GVEqQw3Ni9wMGWIXJh6/PRFMd
zNR5hv7Gk2LTntaON4hzBKHVTOmPcBMFMCIMHFqU7q2ifyc9vWzLLvu0fcJkFZ2cszdGZ+6o7PMW
rBlceVGQt6O3a7BcbdiF5jPXwqmv2mPfZQGM1+GeksBTzIhjxYDfYNhsexx7wj9YbyGyujyRyiQ+
ltnkLErmIHNyw6u1NE7wr69EJRCBmnaFqtFtmpkUur2EW9L63WW0ySzIqLpyYTjN3Q0OniVi26ZF
fVJD/Qm1zb6LAGEY00ddR+G25sXmeEbDXejmO6XHs7DJ+ZspuBCvSauAD5a3OLslASoEnSMYNdNl
vhQbT4LdJ88p6/Ag+ni3CELkSNr9BHJkYbcPbnGbMOXMZEc3DQnCRet4iQSTiZ5S8dmictjRZBch
YhvNSdc139atlSx20RUWkX2SOJAMLppTv4DolcnVt8IKaJ8ZH2K2YCEAvGdJW6yLW47QwhMQJzmA
rzr/wx7yZRPdG/m2aAWGkEXRzslzyCsmutvgN0oocJQ3fwsJz6wK0rh95cy/S9xxS7D3lm/88SZM
brYU+Ul3RFeGrY8ChXWYpuWYYvh2ijgSSTdgzUOM4ZF0io02cSVOhEgrbznPVsaYoWBhQMT5GiM2
N6PgnSXed5qLhjhaqQ7ihuYBCHLTBtUOk9JCxajPKc8XDC+wTpY1A9HSSi22aW52Vh+/JuDDvWim
pWUob0TiYh337R0aQx9MDpHIeEq8jSgEcrCjhhUDuJK4g3IDM6MSFb/Ud2537T6uqPPjpwcJ1fO6
L6JYD85AaXLNIZ9y8/IMAR0Mso/nGRn/4ru4DQVVw7QRjcfQxnztxt1npjg+SIvqYqIZsIP1SFY1
BUp3hlgWIrDSLhPRQRVp7Z1iydHftiGl1hkeq8Kt3vgYVEGhEIqRgl8iFUN9ozwLJg5tpEvUNvex
qd9jAXnOU/Q6OZ13V/b4I1MB7LpfKnlxrVky1ZHbqjGcfZdY8alb0MoMLh4zic1t1GakYyaTUBEU
YczPr3k45ttZ2vIiqEcZXC2OeZeKdQtPedNGzWuOXPCaGfoBk2J/nkx/11H5duhil/lmhATSeoBz
F1bGtD2kVTdcyo5bCEXWB2Av4vTX77UjJm7yJNN5ptk+9dkUB09wM06ABNI99sJ4uNtxtqw5fjM+
4+BzmNtSHhtL2MfBsODPVMm7CRoYh+m5mkcSvG365rdcGdq0dQ+JVx1tX+WPUcEIyeqt5VZ7eOw6
NVw1NXWKXrbj4P8xk1hj7e7zrdNeK/iL2yzsfvQ4QRR3Q/QhzyzgzRJySzyNWK3NamOCU8f/E+tD
643k6lX2Aoe32+g+of+7Ke+GUjyngPVHXFd4u/+MU2fdsQKzwqKAB3kd32b5zX7yeeAIU0HbRXNy
Q6LFUMy9Ovc3i6j0ebGpzwpv2P7RHe3LkjHgLFQe/4r7U0idaiN6/oAmQYpf65EyNmezwgTMEQKU
4Erkz/NYRlecTNsSZPZBJmz4fTfu68hcp26ec7vCHliTQhvGLl7JTlNdTFRwImK+9xtpPIuEAq0Y
UCztNx258ButxwNklLRvps2ui1zXcKfxip3T0IGkhvIDXjv1ynk2bFMJYa/mtttaHnlr22VICcZ8
lXp2fGzjekcBbX5XQ4mvQiqZLXr8viOL+NFYs2wyEo+3nREfK9I058z+7myDXVNUu2piHK1ua9Sk
4i+Z2Y8L25zrztarZlrRZIO4LGYLqdoRGeyD3iTI0Kc3MZdXOfIRLVgos5lS93C2igc8K/Z2sUBm
6fG2Ioyg55PCPpjMeuiuZCm0hoDx7l049slW30z8sxceEfIPndltoslw94Od60Nn6cdWpep0ENWU
Hw2X483kzQnlVz6MYrwQR/bANzNsyu0UO2+9gVUjS6ou8OeNTwg+8AbDC6I8fJWitQ6x7XE19Ns1
YQq6ICOnP2lu4jPV63yb+DZl6lAonurnFP4L7pAUnJkp7912RPxvFTb0JWTnlvjzhhije9H06E5Z
Cg2ixbNfoZVm9kiO33l0h52SubjUgx/v8k8/xiYQYVnaWtnUr/3MkWBdGr0tMqZqc9/roLezvTkO
7qEluRkZ6kN5XLB8lkQcMWQC/QVFqS1H/mknPbVTUNkkNZzFxywjK+jdc58+lkZyHKy9tgFOzRY+
Ehp6sbmrpl6ZoJZBOVWgwBLbDIhekNcvU4NbrKTJ9NZY63OzX+MrHQKfgLBcbi+651NIUDEhj7s/
YWdM90nVOjuXKEhH3+kupEJgN1cFJZUqaRnIDO5OpL2kG2riLJVGUVBsKUCQF0sNznZwesRlgeZc
OpwuzNuOQLPWo//HZgT0mA/mY8vfwSrEj2x3fQzdWKG8luXwKkR9T33TGoQNrvVyPiQ1Un/Su8Te
MfNDYJ+3NLGtpJ94xxoXRAQ993/833D7pW+271W8zFi/S3lH8aC9Nt2G3CTkawKcn+jCzTpMit+5
lveDYYi7Xj70PpkLG9kJg2Py4PgTAsZU8DHLXIBGuTH6a4pSfmg+6UHb0ggbEvTcj11KGQI3jK1q
3elhiIo3ld045gr3yoi34Nq1+k1yIJH40kCRWtEvw2mHe+OzyyikirRprKsZRyyBo+XUV+wYVlJH
e6WJkmCvIhqJNd1Nv0vLck6FW7w6JvKib78tPvZUo34TCyPPdsywMVYPVu/9oVS23tCKclBpWh+a
ZngiA/MoRvnDM7TrRk04NPVHGINgMPIU17ugMNfgYOLYPdcpmX9pKysZ+jm46tWWZLBiJmgPm5ho
DUkI9WAuw14vzjXzGHv8NeXkrLqYS8FtEvRjGO3jkKFmWEI6oS0ZDegtbMn6VKPPCqOoVC4cK8i9
GdxuJk5D5kx73FPlCvYr3D0Oo1LvhzH9jgR5k85kgtoN+XWE6tg6LibpKv6FzQLCj5X9UCn3yBnJ
gchR/a4mEqNOha7vc3h3pXrtRGTt3JaMg6740X2z+VUwn2cog9GtrPSOps3+6Epvww2gXomxfM1A
/tNjeaRpNV2z8tIxxt2MH+CVvrr5qKiQMKLqramrdg2xDalwbgMFx201+FW5szP/0nji3Ssqecjs
Q5uWX7LH5TBGmglrxKSqKvA8ICq9SnZnOh8Wl+kUnnactH63mJidbuxwotTrXjIxLGV27mOgJUO1
LTF3jEjfK9osXpqEqUfYML4YdfJe2IzlklYy8+ogGejWuyU+Z6pKxyTfQQrdKuxWhk3y05W6XFVt
Sg1hGEgacM9lM10cq+bOwXjGyIjGVu594mNsCHP0VQRh0HnTsmmzbNtHVaAnLsxdTiglzfzvuVWK
oQzjm64H2d2gU2HGSrat6RRBadtPeWwf4ATRGVRgJ5gLNuMlOtyyr3CJ4bzMXX6q+J4gFoy4wpYP
MAp0TRR4/7Vt0XqHN5H+D7wWXB7WZeV/GDGQvthBSY0+YjfCfdTw8mYWIkVu3hnYqtHXjYCV9ivp
3A+SWCufUwigagpt7Tp+NEb0NuLpzBL4uqMufhH1/ap5n7euVRwXcwIIo5RHWyzDnqYHmuVpta8Q
7cKhO8x8ELMICvrkF0E8mLuBJtXCPUed8zgYww9deThJOvtWJ96mGOzmP3imvE2U0LhgTudmYcGe
eMswoPnbebSbQwYCgMPLrE8LtTYrx4DeYDUDIfdWTwc70U+CnIHNWWmzkC5PzKTHH1O0Dz08RQVQ
UFQUPuA2CppquAE1f/kOO36FPpNphieSh3+dJuZMrW0F/rcWbHcetmvBZ23Td+VDPLhvikoQ3vPd
ULaB7zgftRV/Fx6RxLm43YqTaD1F+a/GwhoTFhurnV/MAmEBahyGdBUf4yk7uAxcN0D1oUHEkxWY
jnwaYkF4iEe5X3gVYVHc5TBg6Om7ZuQh19k8P3dJ9z6q8LdgWJw0VI1P2rl65WHMPVwYHN+43oB3
dIx+zb57642e/S2R/u/bf25JBayrmh9Ymfb3zH4UcEX6WTJFgQQRjoQbBk0SU7Qqh3rY9xaUH2Xz
WZp4I9GHr5ELdt6DXYA24x/SrjDhnwA9Hv0nGbmfZuN+ZlS72lkhz4s4CNX9dqOYXbsqiLGngLs7
ABQ66cctZAO5ykV1QvmjJ5p+IeKj/lr3LGd5YSRrcCL3JdyZEjBCvXCp1XbBsgu2m+4a1KKD3ban
dDCApzr8WAU1spbwd0aUHOfqtfX6C26lx4E0R6Bj75FBPoADOewNKHumoqXa8rDSjaOOA0MQOBrD
XTRIgNFT/+3pNN67Xv4BnHOW3aWoeOLU4h6dcti3WEPR22f8epShhFU0kI7HDWFFCucqgCKrexny
+hSZgLAk6ZjUXf7UYcbDbf4yM+O1QmczcioTYwvdzlkIcyMJXENVvfB5dneaGMuaGduFcpnPrBzu
3aIlybIgxv21rPEJ883wrIU+eyn5oXmo6eGczXt/NH5pUyWncYopDsCeRB1vH9it+ZgNzQvm1UPc
2G+iqrjiuOI1LLyebZ4Ipz24L0aMlP+XdoM0+jZ185Ucjg1QIBOzvaF7hEHhkLsHiYd8PYQ0hsZJ
cpmi6mWZGsksU726LZdOcAVrKH4UEcPB/utln+bkIEIMnAgWHI58PgdOeXYdPmh94bvbmPb5jQ+N
uOgTLsjUCFwExa4OB1JGyWujBAZgu1DCyvGmlYpx50nEs/HmD4n6nJAPs4LYkR+IaCYaE0RD9sut
w0+PrUexhbbUlCzMUZu6nI5kO5m6Gilwqn54GWzWZe0hWiRG/2R28tc4SrK9+TXBqEP1Qn8njHaX
ERPVEsBiG9vHtr8NWFy1bAzBtJppw6+sHV7LPtve/qeM+dPuk/uwGHDA+iAopno3x97ebzk+wOX4
YFHThySfHwY33+9dGj7NZr5Dm9szMn7W+W3AmkEzGKjYScpDb1n28f+JPeGCm6nqqj/9f7ll/r8q
9mlKj/v/+q+/hDX3dyTALQv/L78I/uq4fBx++AT/cAThr/KFAFvd/uT/7W/+PV3/PNek6z+/C4LA
Sde3yVdPDv/nn1o0Xc+W/0dS3/5z6H+g2PyU5b/4Ejzn73/1P7wIvuDAhqmA9kvBbJY4xH+EKFwS
9oQoXHinStwS9//wIkj3b9IUpOZvNgbJfeGfQhTO37iKwvIjP8699D+XoRCW+J+sCLbLTwoMAGwg
noh/h0g2o1lTcs8RhjQ04FVZH3K/eMm9kX6z+BfevkdpzC/9hKQo3N3SutswWrAtZlsB3K9xYnDK
GntCb48mX4OuXbjtBz3j9NP1zPVfJB+kv/D2eAvineVBRPab3xkOjVPlK/2IVySlFot8WrMMvweF
L6ozOR1aMqs2VZsb2AZIz89IkJRQvtVC3EGOI4w7dZ++bOJDXxvmulXRez6N3whVF88Q9j7KI71h
AHarHZ9+23b9FCU6PI4zR0K/wNPXhMIHiEx8xFcM+2CCvWdAyr3Z36O77oRlcY4wMFoo/yJmE0y/
ke8E9Um4NK1HJ0rvl5t80fvTHSgihgTC/zLL5tfo1L+l5jtwlkJszIFKQi7EVJPETBuceiNqrm1I
bivIcPvF8Q9G6j7D9+HFcfK3sEzXTiJOoZ8TJ5anuaZ1qPEJPZoY/7rfCp4/B4aPua4uA8jhlV0g
ITh5e2k6DHuUhLPv7W2BD84K31UU3Y+9W22Qr/+w07JwGvxDTWOeIzQteijeaeHBM9FaDOEk50MY
DIhNyT5Jb18iQ93Oey6k4/AsPN1sfSIwTkjEWMzzIz9NT7C3uEJBBIFEK+Pd5CqalRcXjdAoCaRL
9w/5gCe/I2g9i/ZzulF2KrO/b6LGRwadGHQUJcKTPz200y2PVjAymrWdbuqRZw/3wk5X1Wc2+g+d
aV6Slt/OXOM1GzF12g5XcIGZlANw9GtKwmccrzRsdFERpGjTUQmczotPYiHFnXaBkuZl6OVx6a0n
lJHz0mBuEW6t1iLX31ylt3brhZxa9V08UTOUNXc0/ewH5upu4QVSoTMoLNkrHNeHOe7uDVmtpSUv
Jjkf29f7VLpMOjksV7XXBKA4meUXS3GsUsY0OnJdaOAC+Smvf+OhOJe6D4a6AXWt21My6D8JNn1i
wg2gr3ITqyIO0oW7lTGN+xa9ehfhd5vKcUekmB9cFU9Ajx4Yx97uA+N5TtwXX1dbIFMkWFLEoWH8
o1tqIrXdJBjtcPWqYtx4k0f9QpY8V05JpxavQezUb53r/9R2HOQKwxCUxs9c9RR2l74fkErgIiv9
F2Meae9ahi8SMMOKy+8Ouy2Nd3Wldv7SboF/BRUloyT71tZYXn2Ku5bQe+hxPPYptoostXeTjDZ9
j9GhdPWx5gofdK3zOqsIDvPs3xk0U2XjdDTMG/Evom7cxXxcT9OwpR7J5ArkfvZwHCGQvQ5e+QAx
6+ohy5l4IgAFaX+ra/UB8pnkDGDfqhd7D0vuCljyssKIuRmpDhEJg2HD3+UQIekm4cFwANx39XhH
WJ0qXxz3Y7H8Ki3zV637n2UCp8cQghqU6RhWPkd53e+ZvaOCjB9+pPYWtVlOIx6sBWRwT2oq7ZxD
6wuCYkTARifwbabJt5lzUd7RQUGWS1xK8V1b8uEGNBSOcXINDi2uBi1lc+ohxPKYTaiMHF5w0V5y
2QZ2ku5jW9zNc/gi/W6PvnD0x2KjHONgMHcZkvhBRLxZcdfsB5aRrOzAjMElWCOCIoIn9lfc6aeS
gTIp+h1qzz7FZBncCu9JHdBPNEICyJv+jP2Rq5n/BFXvh4v+lrtRkCTRDmlxY2gD3F7zo2JBpYSA
qzQ4gPVR0uORuKfZtc0G8SANGszgaP/+veM0b7MGJ5oaCwNZSjas/jozYIpC+Zo087EQ1lr01q7m
6ATd4jJ19lNGV4mrPW/XdePTooy3rjR+HO3RCQjrs0mqXz0m0E3ZE8Nn690SETZ4tqOL1fFcioqm
jiL97YphDxDpaJnxfZyDWl3QykYfuh8yBgp7c581/425M8mVnjmz81YKmlMgg/2gBpV9n3n7ZkLc
lmSw74Mc1Ta8D+/AO/FK/PCXBUtl1UCADdRAgCRI373/l0xGvOc95zmdtwxa5jXbVAfwIOTDko0/
VZsJ3HoZZD6FufU5BRhbZw5Se12f3Tgk3T6fe6G965vqSD/VWlUZy6vxAKGdjFHRf5Z9ta655IaN
9mvMrAIiPNPEc406B0tv8E6thYNfxwwzx+wDknma2Hpcph0dPhxhD4fFz3SrB3FCmfEXeWZ8uw6x
A+X+NEFxJ2lRX6hQvYMbZZE/w1W63L6h8l7xspwLy15G6nMcqvtUmft+ZhYOYouLfOUVXH7D4DuM
uy+tjo85oDa9b1f1qC6+RIAuBtx4Bpkf2/ia0zq9kGc+/GLeTnnLTG83tpG3pPdLBvYeZ3YcwL+D
6/2i6xkZe7vdxNN06dzk2YmpZTLNfRKoz6gNr16dotxUW1nTRGBrlFnylATjpe8oq4dYjQszX0d+
dLFoTShozBMex4ZfOe8037wbCloOC6aHvK9veuo8CC4kNjE9zpWjAyJgIYP43farrUrAfiTzjguA
4z73KSHTug/uZC+NxUq9x8NRT8ldq5fBksaQY5ZiimAJ19a0Z7TkR1QH0UV7xPPGqnag24pFfdke
YM+udcc+hL2aT8LumEbgK5Lm3kOlW9s1BC53uM8U+MepA2ARcEKlgbUZcnSWvhBfUejME41+VbST
LpogWgZT9DoyxOVusfNc7ckug+cuZ64erewgYMKMY7bHzopNcqhxx9FClxo+6gDvpQAjvO3TGSKn
YDt2rAFxfhzcFvplZ/OL+icHHTOWMYOMPGOk2ksCIVMM61Nmq9HyuNKpW28yl5CyUIW/8rjlZHaz
bnAIBB30n0yvrbURducy9q5Oa71Gpdo2TnW1bO05zKsP14E/3AJyWZaFj12DM9EVn2abvzcm1ApU
U3pm+r2p+MrUc2NUH2Xmkqv0rfGHa+JRc5jEr5qWPQu7frRzpDqRjhOfaRm/siaHApPZjyEyut81
DzJv2XIOjxVz0aqjFX7pGXJXVJTZBOYbFX0YSRJuKSz9TdSkiexD4/WrqqvOeshpLvGMu31Xr1qL
rLzNLRJSAEpHnbGi6Eds/EDWambrFqhpT9DX2bpRfW1DUJQNJ6lWXXS8nGZG1wPRaVwbZPNLUdog
4ClDJeHAhF1kP6GN0JzhYKutQzC2DzWhzUUWp69p7D4TFZ02VeSJCz15NhgQ2eLYAytcO9Yyks6G
MvCNpdFeFXu1/4y9F1ylU5yblKwL/txwXZU9DTt69DCE+rM/kw90BWbejPjE+rT/0Q2Sc4ENyDNE
PVnQA/2s0owpN/iuiUrHkXGqsDrYXGxHVgLcVbJ3pqWvOsm3smpfwtr95PJzheUCXSFPwlWRxQcj
jHmhEuObxMs49thwuvod8iTPH6Fn3ETW75hR98FsS/irE1c9Mmk282N9UTX9JTCA94Ea+sEJCwag
28aCp8234m+LJ4a9G81OQuyg58kFGIX4omCKMy3rKY0uxpOuZc7anqhXRtvju0a0kNTmKqqNQ9eZ
sxHmPJnWFRfmSs+Z382GuAwBdkoSbOEurdDbKjVsbZN2EwdORmNw1kdQwNBGi4e4C7AbjvvWImtl
OsFTlKIsxqSIqId9T/BBAza6qZD2JTmmt6bJLp6m1okWfJaVeGg7FtPRtAKEWy8N0rzuHw5o16Ku
XRm72G0fg0x/AbCw9KV/iMp8Q7DlbNON28E4iU3tewg+p9lg4MmVAf/EzwdqUQiEyfLCLWff9Iz7
wlmF0wAe2+TbrC0cLo14Uj6NtHyeeFXYnv5al+MeYsQ1SfiWGOICTmZcWlxTA0e+dsq912zrw+qy
RzjbS6tpzo6p32f4cB2tf5ZGdyRW9t5nOLaa6mSmuGVstFFjogzYQPnmno2TSWyqadgmfOGzMNlA
mDrZCW/RAJ5h1t+bnniyU/eZJe1ZxgXtQ2wH8ngAczHQ6JOw5wVJ5rY3YcjXMHe+E4PoWNTH3Ckq
7BpQZiFFb3VS1W1Ny7JkkMY1U6ycWvucVP3Wdlzr4i7CQ0R556qPp8fAGzaqaY5w7WiZoidTt/11
BFpgjSjOv6PNam3m5rNf52vTZZGPscc1+/5gxmI5qPjJ08TKdswrjOetKsdDAWwFshIWDpZAG9FM
G6X5XK34fOOI/anRdPcV8Tk9I43pUyeVy3IdxeFTHSa0IcUsWlqvYgAaDkRgj2aFNJYjNbN8pTzD
RZ5wtH2f05vcoRzDQTn2sFO5Af1q3YRNR+u/y5Z9fOaozwxfQZUab4PHz2lz/ZRnZLwMCw8+Wf0L
noGr1QRvVswk7vgqWJUeZRS5rvxDU47YhUofldyp7pkEHnSv8PCzTTfXCQ7RYELlAVjUeYBA/GEW
OEO2xiWGNKvXo3VPZdJWVMl3pcqX2gGOSwQVeneDSbFoEbl5p2A+CrplkxMbStn+0eHXK3xiItbe
aq1cN3oKqZ5O39KoE+Jn9bnUgnjDAfndTdFOVmCmbIaSSI5n0nKvhvDxnfB672DaWZ8BVwC6NHu8
hCTPKLEvCUilmXEiz9qzvCgpKDPgradeWWO38QjzAcgcWIqyLtw3pji4esMpInknWCGpsXDeCZTz
NWagXL0ebjk0HclffuPXb0biM0bCgbOEjl3Bo0Tay7JmGQ8Md/U4bFU1wTCAtu4zPmtZ+tz1IH6F
ufF77KOCvsJqRAZJ8IJ7Bi/RKUP2sIpNMnjnnnS+7TYHLfVueJN/7Dp9bwyeH3AnL9ocp2/L+ugO
UOtKZ2NQqJ04bLXTKX0LYB6ptn2XXI9x4pFmL3dD6WzbXKO1N8DMyz6O1LS/KytoOyKH9ek+jzCj
md+Kk7ThvFHaxqqQ51ALteMoYgCxsL/djj7H2GB8FpG566byLpjiV5HUL64xLy91bLWlkVD2ER/T
enwj4UizrSWJYWCRZV8J2TGnpQEDEAWujYoOrAV+LL+jn8DO54gpXjqpfhp61uLU/CitMNmGPUbs
KEnhliajtlSsnNegZmZY60hkI4p81j6ZtRud3FlERs9jQvaSDCrXcgUEzBzNI4ZnQjDo/E0W31og
uuyZVlJY73kqwAal5k9RlBSS9Xvl23st8vZTyBNUZxsqASi/xto5jeGG0li4xmQbl1oUrsvOJkbb
zsnE/k4O6VuZaDe67DhXW25biS+uZcjlXIg0XvVieENJwA1Z0J1qj567SFzjNY4gXlaqfYchxTlE
CSOWqWPBHU3LAPrZrhkAtIt+0N++Mss99VXwVBKf99vyt0z1Zj061ia1ul/S7UzE5q+mVe2Cu/tX
T/phEZO7R0qxQAD5/VNOdZ/Vhnv0/ANXlp3Ro10goCU9Xv0x3UlyE47X7L2YjqnYy/a5yPZomXyR
w+RuJHDyAXZsAwPSOYdla++yTH+SIbbyUeICS+lwrBP7KvlrrDweVUC0eP+7vl4xI/36WXiuWDoD
0eY4wKliBSRnQGluSXW/1xT/+Ln9JurmRfWYBduxPQUMkUvPz7RtZ9MNRPyYRWEPPgRWcyzV3LzA
MVN5z5FFE23X8+4rXHIU/1/E6+1PMQNZm78Xq//LaNd/K127Oi9G1wO06jvG3KE1R9z+82zdLGM3
2vePtqG54uvvlOx/+Cf9RdWGEYtwrROJM3WKlrCX/lXVNv5MdtkU6N2OLlxbOECD/jd01jb+rPuC
/8bzXcvh/4oU3RR0+v7rnyyP7hqOYqBAgGw927f+qYCd5/JT/rZW6//6OyAB+LeVZVSviYkkHziM
DAV4tk86Tb0afOmuIKiR7y5Zl+pDdvUf6pzKXC500D9TjcR2lt/VWX+q6u/I0E5txSjx4URoqJ4c
KEOHBAjCQxFcybcGmkhl5jHUCfZGxW8WRAEm2KJfTKTQd6iwM9njmITOnja3VZL0+zTXHrzBOnCl
XmT9UxwIZEkjr9gIp+vESh6DindeoV/q2ru4Hd805djVgtLJJzu236tsZILUZ905cL5aWq87J0NZ
NPNVqHev6RgBKnHZqhtViZeJmoGmLKIVMVhOPuaLyM5Z69fn0bWqRz5YDB/9XVT04CzBU7a+yBZ5
XG8R0hCnHQLcBn0MeGpY80nUm77+/CPMw4n/lUcGrwFu9Ix95tGJcH0IQtgrQxVo3NTIsgXl73PQ
EU0hoXKlcLOdnrMa5y3JS6sWd7HSQyBJS8n45SbIWQ79YjCK2MiVvEnwd8S4oOHhj6jvQjzGEfaM
ugBcC4pPhyAT4TvEceE/mEMIonZ0PP7hJjzRObkWXEaY/4DPybRk9zefBi2oQuhGWQjSDdCmtMQG
A2aySeJ2x/U4ecD4eYvZ7zZRMiPZzHiXhc6L8DUbKmRHWo1jFkXegQrD1tz5wXbyYhnDE9r3XYF1
z9HauZUwp+Y24WTW5q2dWIdVfAXT/uwUFGcnkRFvvSmDx0dGxRSXas419yS3CMoPq4JCsTy5m1h8
69Xw3sDcwdx2JJCZrGaXC0xJnqJRXLk869N7QANhIo2r1+faBj/Kj+3R0TjnAkOpO9R26r/zTw87
/POOeNOt/MurcByDmUpMHlom8JdUNY+hYX8wJV10o+yO2CLu57KS0mPl7g0AVD1CR1mbxoi/WbLS
XKnDFyVCgpWhMNORkFkO3gP47qpNkntU1jm2g+/O4H4pkscmH2ijBvyvrLE8ykMdUimKU5wbh7DZ
u5eY4mRucJ2ev66xIAiKygGWBv8Imavkvgg66P2xuwtKfFEQj+goVwASaWsv12QAnA2ZX6Zv4S0q
wivwf3Rfe9Ydvk8g40D2yHiVVgPAANVdYjTN5Qg6ZDFW4bc1Gu3mbtIoKSor0gltb66IHXjbQjgY
mbgxF9az1mdfXBnCTdjHV6dkJ8+cIMh9LWiIB+Qk5MAajGQV6bI9blieEIpQcU1ny8A7Cid7CxoD
c3TB7ttz+a0A/ziTbRyVMj8QA3jJjMUW/jTTByXlrjNHQ+zVlNqrxu7vdApMPdfbjRqwhSmR8ZGo
8DbJsA95PTqUpp6yji1AO4KrtnW5swffwHLq3VKuo0vJOIf5GZQKz4+vOSyjRXvXCeaQmkGu9Uci
hmS+hhkuY4n+tZFttfK7+Ldu16FeI0s2IUbq8L2oBJeeRrxMebDc1Eo9uPmjcPuHCVXGL1ImpOJA
FO5Xn4pbFtdnAHNk5MYTMsKb6gR7iaqu1yMv8NkKtAscfR/yiNuCeTnToKbJjWbkFGsecBNXK0fx
6VEVf+kIuQ2z/RIp2wj0behWH4HxVNmgNb1Y/8i4Di1CSjbb4yDL56JU3YNOzmAxnfpuIoWbecuq
dKKNmRO/Nedk7IyH6MrMp5jEgzQk+WgEO7TKTFdOw58mHF76PQ0xZifQLAGpsq4l5ebaazCLDCQu
goZF2rby06MyMU1BvQMdmkmeGbwtq6JPH4sIwD8WYn8SRzg7xxFP88J1Yx8/XLzSowwJeoT2X0Vj
BJiu3P8R3Q2b8ibT/D3ir6WVxlvqEUEeMotaHF6zmXDeg4HgTWjoED1hRavAucM+jNYVGbcqRFvJ
w5eQWgbgsyBasBG/jA3Baq7l7wgOH1MP/quvynPRuifMAiakFawvtJDdTL4lwL0mUAcl6yu/bFB6
IvFgu3PHDcaaDu8yRQuiWrqdS6BY7YzWeGwt8TBRGbWcSAstirZ9aUd/q+ggsI3U3na42ILBeKbr
56Wvqgr9WEO31jBNOoNco8QSz3CfXZH9Drl4c3PwqyQyL2kxXL1ALk3p8TIxNCJBHXAgTWERr8ad
DkN9yaYB0PFAsqCqD3gfX+AO9GdLJ9w8tcQKPXwbhlXsigyfsfAtGrLFEC8RZe/7gOPdAybkpfqD
Z5HL8GggByLdrehtdFENYU2LSb0Mlrf3JT1zZYjg3utZOlvxom2uxq3WGL8O3gecrxRMNdaLMmrm
e4o13WS4N2LQ8Hoc5CcA77uB/VY981jBavr6Z5Ry2UAsXEyOu3V7GuuAAjBMD3xHggITMuvvFycs
q43lFp8+5EBmUXmOvGpfFaZ18gva620F/HyyIIRlCtcWd+ol2Q4KhqzzMK9q27rbWAFVVY6P+6p0
2F+SCTdcaSz6hp0/DxdmrsqA++ywpnUwt63abICWn0zlLmecDbWhWcrWgxRgml/U1F1wYK1ovmMA
1w42x8QCzGcBk8xlF1WBGymaEOqdQk0tJRDmqHOZ2EgjYO6FSGsmLikYoECx099oOeQsoM6MacDf
+Bppv55uNxl0Xyg54SbXyk8z68tF89WlUbqMahWR95jBwmWsraVLxzJnx1o3AJNnGsg0DUfuooNf
55U+OeB0HOHnfKVurp2zRp15n3c7GdKgFPmbEIkdFyV1JuktGppL1Npf5NWXDGWUoHjQ06f4jqCz
dTBL+dBrF+XTiU5NDjNudIxj8mbQqrdZarj7kszHMEzeXsEdp9rvPCZs7as60je84dyjzhp4iwsM
b3nGd7FxXhIRccfxm22Zt5BpobGMGyjkKUE9CvRcvjR2Ej0BY6ZAOVi0yn624wn/ezqhg2MO9ELC
jIHERI4VaYlF+RNbZ1QED1Dx9FUdED9jxNvFodGvrNn+DtIQtFac3WeR7QKFhecQue8yNXcInkBt
ph4nFLFCNZj9slPq0y23geP1R+wUh8HlZsuzT89bGNPJHvL98/a5OsW481OXHHjgs8Tt5LOa4maN
5sAYTh62806mqtSSiiJWUAlgO7yQUdR3Jy9rtsyXchuPFrEn3ldeE/NvjDR8CFskWwccND5trCOU
KEXRDJx5ZJOlHai7gFAVVaeRanijg4OlgSdqO5tGaiPfWgjRVqsf2TlDh3Ek5XlOAqEOtjED+Fwt
kO0jK8e2jk+FhEINBM2MV0FJ0XiFCY3lSrurJVZIrPDIYm1hHUpLHGTZd3cJvOtcBKC2ezYLMe+A
Ra+NVIKhD41ZtsImLri1KK6mXfCeax3zsOa8FUsG9U9f+b9k98zn1mLiZR6phhH/v+S93jrDWaMa
M9OteFXW6OV8Da+qs7nFZnLZe8ScfTd8yNLEoX4pIEdgfiQxIYzG0LWNYVnVcuzifSZ08m3VmmRN
sSId2TCK54wVngmzRiMkmeibLJQHrY1vUI3jVQENYJHnfGAEY9FdGlbMaCb6YBM5M1vQzNNGQzI6
8jshBdkiB8cI2req2BaRiGwUvHfMwEfd6MAd5l+E1ey9qs11aLG0pGLpq9TLe0YWuWkMyFF66uG4
7T5KkraY29dYmhukK2Wse581DFkkkoIxuuaYPeLHrKgdmyPnY/1Z41LGoqgMxDJtVZlZum5jiV17
/PREhCU7q7m4FzUb1BalNKX5Lk/JFed9cgg65gDH1nc0Iy2iuAbK7wJDxQkBUhMoODlu0AV2GgfH
LOu4nE+0EUYa7Qyty4KN0AqQN3ObDwZpQ0oD/aaM1xHuLQIZ02ZqOBnKFn7d1KT9whmdZFm4/DCT
cmeBR1XoxYe2bqxQLotwStiQq53uzyyTcYC2zU9bNH1yTuQ2pS4B/qr41sIKb3pwyHnp8KxNiOG3
gkTqonE6qgPVHDTvoqeuBt6aVDdq6HUl0ZS1vr5M0Zq3CPikwRaUsR6rYS/mC1FvWTS3Gc4KJBKs
8aFlhyDeyp6HR+d/5tj9aSja06iJ+ppqOndyZ2IGa+tXo/DMNZ2FZ4wt7loWHYlpDlNPPYLMCpeD
xwKqcYp7QdhvG1hA7FnAPiZF+0OLVLS3arBNyhLbUaT9Rhd8NAUdR1eZmMe5o3tnCOoGaCbDThKR
uew1Xpp48/3BfbS6yjmIqGatLdgRuLZ5Gb4IM7M8AA9iNtp0yCafvGflnYjA+vu8zFYpZ9LVjNmf
aeo774Zhm+bmcMZrHQBjLQ04nHR2zm8qcFDkpeyL4Q/6Bc1C4RwPtL16tvqGjmhX8Uk1I+ENJ9+U
Odtq0KkPNsbYpQjojOo7/Sc2fhkTGfonilNBv60hj981Ld2z8B8JjBc4X1g50uaZwghpyPtEKNRM
ymQt7NHeOMNrmvTpARzaloO82vmBZm4ICd8PecMGMG4etaSF1zNOEB8SdIrQBJKiIw325lHN+6A4
z3ArTnKfWSZAwaAOYcDUWGBc91V6dbLCZCeJDEFDsKrO3lduzFUtztmcDvoznSw7yQ3j2bWNqzG6
z0hL9b0ESu9i7VkXdcMoVrO2CIj5Xv2Et7isz/ps9BNmb29SVly0fbUo3ZVZuruqSD9jhcUHnsnR
bLr2SaBdtLXAOwuQOIWux9TLXtR3SFylIyhf7Q7+AJRg2AkrJc7SDo21ZWdzR0bPa5mtGV7WaI2f
8QfbgrYBcDYE+NQ0GVE4KZIX4VXYv/0OEZaR2dCm6zT652xU2aXSGJtZULL9m5INm5eX0VSYjGus
JVnbbA0vBqGk4hsevuw0tr7JN6XlW6oBOM6MFz+C/5gm5RGf/Mbo4o4cy1QtwRSkaycqy8sA/0BZ
TnVwMhJawhYHuzkZXeYuBesStGbcTB7mApaJb4RXq/Vg8bgHOFXaILxUEavDAEGEMB3XDyex+I+u
T6AYSGfdsa6TvylQ/iJF1BJh8hF39lfW1CfTmJDs1fDcvVVhXkD2SWi9le961HbLqFhPUUKnqMiY
RkePVQV3mk0liTOG5JnzrPrIJ7jtMm/WCieygk6fBS0PFvszzPNrooTWSXHMRz3wRC6Y5nIcySQX
jIn4JEqG9wQx2x1hwrvT3s2DEzUrlPalxYm/GrbfbFZ1YTzUAU5ny6aFzp/3FL6dPhEpGLDXTKwP
h3omP6LUtbQnOQ0RTqOkVALSzELVzOCNaUN64KLMKs7aoKMAqU6Dj7rT1ZOt3YRDbeHU8HZk7fUt
CpTsMBueSp7myWgbvDD6PRs6tVSO+TK0noMsg8vQVmzpwfCFZrD3BdjnUgJaMR3OGpHJR4wu12zm
LlgNBAYTFEPmZ9k5Bs4gZ0qDjfY1zdyGbIwrlheQOzCBbtyZ7pCDeQjAPZAgowMUZEM7kyDkzISA
NsCUpN8qYBFuq137P+gRmsZBGflnNZMliBsuzJk1Yc/QCTYUaQCFoulZOGISgYQ6Myr8mVbhFoRA
o5lgUWNitTLqj/S+2Lkz5QIxr5upF/3Mv6gAYfgAMZyQP6SbGRlO+lrMzAzMSrfKSg74GMxNAFYj
m/kauew4tOM1pR1IFeVsAACOUsxUDjHzOSSgDmsmdhQzuyOfqqvpIktmYD14wVgLeyZ90LkVLyXw
j5qD1LwENOc1MxmkTtVTMbNCkpkaIvgFQjAiXcdqpQIsov1BGPmDNdI2xOQEywEtDHc4PHcNxN1l
5ZHJmn8DkinakkQ13MW24/ovV02BLGV2Lf1I67aUM83hZsgbwRrnnEAzY+bgiaQ6AcHWRqEKSso2
8hqGSj3TVKzM2zUNmTZe8xQQVF+sQGCs4NNd6haFeAZUDC0snwDLs1LrVb6aeMnMBJcIlMtkwHQB
lUE3QpD9CMC1gujzERLxh9db913yWsxcGFQcWlBAxRgtzJjcdSVUFnhPM09G0xi4fC2918UAeHGm
zpghY7nDBROjiodLrF/HhMcwW0PHSrzxtwRfU836A9Mssx9M3j6u+lUN7MafqTcctfA3B3M/zUQc
MdmAVbOe10iyC0MJYTLVdbbmOJZnok4AUm1TPXat8RIHxUPXQTWofZKxvLEXWZe9xSL9KqJAPw6t
5dzcCRNF1Kc6RCEuhRKsD1j6H2Gocc3pRFYR9E80Qdz3g0tiYhiL+QCzP2i3BbygBHBQ/QdBaGYJ
VY0LI4NnQoZ8ptFMHMo188HnNLAGzeOGBpUoQqqSM6fImIlFkbyZNQQj+q9BjaZ4qFzEu1TYWzbp
DVwwhKJAQy0zES1roEjs+20+TK5C+kxMqtlxoShdLFBKEDx3GeXpyyAty5WzSIi2HlhRej1txGa6
LrqQffJMZ2pLVa0vLNR5YnU0oAZCtlaIdA1loN7gS96SRn6VhvkNw7+qjBfHr85CzUWehKyqsHug
9mzEzoDsUuHfKJtso1vd1+TyEfkqf1aVd7NSil06qZ81hLkLZUSD6X8bXNvpyOHzc3MLQ8HA/TEC
+SJxm3FCkLtSySaiNN6WDeongztDuaWI6lFHDpp8SPdFykCUwyvwxpL7SXgPnZy7nHbqMZEZXUdC
yjrUjfshPQegNDXI2zKsD3xMj4HOS50fl6o8PUfkqet1+qMlLmzBxkF4j58Ms2Y6kM1pyII9lSw3
353xXzrtVqZGfatRs9Nz+2eznBm9uC4XaEc75JYDwWVnWQ0EAKwSIFyKEkNTy3cY8YsW/B0PZf0w
FHxk2kCYqKnpp2kfpgbRpcQnQFziR8M+v6hEq8FIkpSl7EEjwHk5BfBWVNJ8Kn8cV1VEf1zRPzgN
s6RXPJpkXbeAbu6Bv95r2nSq5fQZZcZV+vbJGfNjRh8LRv5N4fFXHM+ng4VbmKPYPoAicdZGbx4o
c47ocrAL8FDsO2qNSDMjmGqF2sG1WjsBvln28PWql8VRKhfNTr1KReUW3lj8UBhWLb64TXJtyt/E
8q8WKaKNiDyU7lqPyUBvJYU551xzjiKxfxKL0FlisDqwVX2O6vwZW/du0pB4LD0nvVasa/Y3U2ox
RSUFVF/rh9wlQq9su23YRi8Uwf96CueZg+F/BUkCT5J89DWdjbaGfAlK5GvQ70JdLw/K6pFfobBN
FY5kty3Ztufvepv3izgCD0MrN31PnzLqXylE/XVTYHYlvBmjfbN5qLAZNLStqdd4wIDohzbVxoh7
/dfUdQy2vptjBOqWQsQdWxf7R6uihzb0i3XXkLQMtYmqgX5Su5y5bIFc8xgW04SqP+RkB6EjmFF8
KZntg3qADv/SkMpbD5quHwt9a9VDvsKd86n35IJNrX+SAGroUir9aGN73bnwzUOa9hcxdZfABL4p
7O7LTfr8PvYe55eowaov9cnikn6AficLEDpiZN1f8pE6nX5t+vkWYu0n8yttCZK7cfKI+2nO5b3S
BsVtILUQA5D3FxV1BAu9jtcj5bSex+ok7slyhkPSso73d6gBzdbiCICVvY59bimZosRRHXpM4Tch
2ns7qjr6u0DfJY5+yrzyE5AVbCmb6lwZsi4zQuQnayo/Mj/5baj/pJwLZ2LFoVaVvO5jNli7Qlgv
vcd3Kexxz2ljcQNPMI/0TGENodCEF6/P+oMRa9W6W9yTnBeKEqeJbLuM3vA6c8nwdtZOlHPgU2/H
We2AAQf6My5uum5OIAxQz9PuYLMIEP1w0fNDpXubMpyOpTvC83JvUQrdRbN+h6r14NWUIGw0fged
BWEy3Rl+6XLyP1dN95YE2V4N43KqGYdApFAwLBeqQTdtxhvWAL74c0IbNKmzFTMqnQzquJj67rVx
2lfyfsVmjK1TomcoJBaoT4ygJB/q6Js264OmeJObIaYp0uPfdlKD+GFFN+f6ocpx2uph/93JsV4Y
mk7A0zRxZmfnsOFObcGg8iSMe49Jyoa8sIaHyI457h7SgtVCVFIbPh8DKjs6/pVw84FyGmCBPjEf
f0tbCaZgKkobnSq/2DPfqSYBdfDSBaBN7aMzt91h5nVEdxkAx6wGrWkBmLJI4LuHojNMeMkGQA4S
DNlQy50FpWjExLeO7eCMsfkcZdaPpaz7SOMC0XNG4yv88LX8MuXJbQpGeSVntGd4eVOEkdx0uIv7
/Ag7D9HY82+6qxfnAOb43kKR2AgNRtPcl1J2X6lqbw0oH6jOU0c2l8AGh2sa7fpC/zV1sDaq3lHz
WpDbBGagjQddop80xOvJ6L9AI7w1TOhu75vcMHg7e5N3ov54baq5Rgr1fBFVfKVElt2Dp9/mfMjc
PV+UZJgsSziPxmx/9vTgO0j176Q3Xql6u3VmwQbfvQHxQUyFSCgxxlV5wtbjq6apmaA2GZmgqSTg
58WkSXeJr4x8SNh+OkMtiAPwhxJkXSmdB+MPh8X/6y7j/+qJyb91nWCDM8go/uc+k1td9D8YTLR/
S8sf7uT/47+3P//y/T///b/9G4fnP/iT/uIzcf/skrMDhGQJ4fo6Bt2/+kzmlmLAwHO5sYvRxRL8
9P9TbmyY8PJ8yxSsrvSZrvxXn4mguYpaBrKVzj+XnPRmRDM1TWGR77//9U/4ahybMKXvWQ4NWPwi
hEX/1mECgqqVVZiRWXI6QhYaWDcXaKwW6ZTYgxEfuZ/qsfcbk7sPx7HCSNDHq8EVSCSGBGBK66u0
SSKHwx0tuxN0C/XgYeieuaHpzvbj++hrRJldG2bxNFb2wrXUU+IgONvT6xgZWBdMn3eeNq610cNq
fBQaOIoGpYkgyPhBmueb9mXmZyI3ZEV89Hu4xGbwLHtvPf+rgZmMaUK98D9tlw2ovZBwOWAvQuyC
X20Kh0uXdIcsJlkelZyMIOk+OJTIITf5LWXoZVEuDnH4VakY2ceod/4Q3EN/0Y4x9T2rjhU1303t
Hp+bc23FOTIwrcUJMQgvsblE5LTVd3l366x59KvYRjlV4R0yJ1jhvszPx7LJ+5WY71zYdjpc7cm5
qMDWD+NfnGB/iQjf/vLJ/UveZTcErbb51z/Nj9J/+EBdnyox27Y8x8afZP39B8qSJXJwh1e4WMB9
oVE3LBprqbHkYHlVjLEkwSg/ptA7pykmThk/BWFKRtQlPKLRJyRNdTUoDObYfUjL8SPqzpTyXkxf
UoviWUQvtRNcXFb9E5KWIYMNUuz1b75U/+Cf4j+keXkqPR2DFTlfVrEuy8y//4dwvZCdFyoYC0X1
Pnj9pjamy2B2Nxr49jZ2l3LAmf/P/0y8Yvb/4u1MlmRHru36L5r7MwDuABwDTaLPiMi+i8wJLFv0
fY+v18KlRD3WEymjBjKrGhR5b2Y0Dvfj5+y9tu1aDsk5zl+eBIKCNZ4UpMUwc/fAj1pa6EQ/F/lx
stwHlTBhFT3Ks79vHv+H9/kn2+0fHz/NqUObfXnGlWHhnf7Pj18/573ufXQTYjCybdIaAHhngkc8
eTczaETia13PgfERTdM7uPSD5xLVjAS+kPnuX78URlbsNf+4dDTp5vDsWTU2duplL/rPL0bh0WyU
p9EdO8xECbC+K51OrdyUvoX2EgDVzUlP5iMps96KfniE7Sj89ekGrt2A4AZ/SaJwuZMZOfGe8yh/
XV6ylECP0K2RVtHfTR8B09Ctb1fjLmpD8mOjwd92NVjhhXSBucbctpX9BJvsa8GnbP12OAonyg9i
9l5gKnN3Jh4dIlD1nYTiR1mui+5fICRjthsCXlq1XXlscVesa8MBGzFr0MEoGkALuV/NsIj+ifza
GaaJemkE4pShcOCCXfjBE8Wns0izMMJk02cafQxVfGZICpFX+w9JszR+dfRL52dcEtt5xUBzJ65+
dp+95IJsPQjvP83gkn0pCIaCnME1lMaZjxtRiJxE4eZNNkm3ZmJ/7RfyXHZYs8GgbDLVaMigdFVG
gRohvR5bHKnM2Jl0hDAedLItmSim5rpIH+H80fH2oBA2lvdZuJTh6bxJXTmuCTb7nJf1yuMqFgJs
xOg/HXySp+nTTB3KrJaPrAiCk2uBM6rM+HHM2MhsmiorVE/3llte//nANEqpVejle1/Et52evpll
PMMjKvHGqgOSETRuyXdTGYStBa99FoKU4/PoqeX8mLKZ4yJa4yX8WQKr24a7bittGlcQwCi51pfJ
7B9lAz41DSQAJpHuuszWW8sri1UpEuT3xmFYIEglrI0VtOCDSz9jNYz4cQxDv8muZg6hfqwJc5pC
7U4LBIdUmd2ZQIV0ZeGB6oeLF8a3TIcBr2QgkLtflavLaBckwxdI6ez6s+0Zgjmdt0QAoCsX/cZQ
8cptFylYyby3Cq5yvz10uf/Tz3qCyikvM5ldTBkXMRtA7DFscOFQ3g6gmCs0wn9en+kHb3Z1b5qg
1VPkAj4O3uWHBjfAUZH5FTMFrb7GGsaFVBGK4lTmpS2766bFzW+OFdz54dUl8nyV2AzL5pCVZhgI
3Wc1brsivZigY4kMe0Uw+Ngg41o7U3ufSfdmTs9Wkoi1aLaOwf4fONZzOVrfZlU8kWj11fs8rsAo
CXNljLCq8nZ5H1wk0k3qN7icBoaACntbtsjLKhpFyZ+nIo0dhAj+mWnosDjwk4mcOj9Cpzbox8nj
fqv1NCDoCXbtLO702JhrYDPwc2rqiSm4MmnsZtiFPJ18+aTqML/EaBYG3UJa8i52kf+2YXvJbP6v
oQSdGuuGDn6ZbKAbXTdFdmmtqdy6LrfkOB/5UE9D1MTrrr7rKnwR4VTfm1No4GHxf2X/SNuMS8Kj
a3pP/C88xyke6crCTiFq3iJDT/J7+6fK79R6QuqLhGc6gwh7xu6/7mEO4i0Jwz2K/m2CyPEIonXb
ZDRmImO8At+1JhHxc0jmt2R5xU6mko2p3SPBeCBZ+AWzxUE5klO7cSz1MTBPGxXXdMxsG6Qq3BmG
fOV37UMJGSmMrT+xUmBererNqZGMZQ1gQcvRPjaRaOt19Sk3+3VRG7c+4hwA0hfqJ3okL5EO91M6
/BZN9CCq7qJm96WKrZNZxZsZF0kYDpvMYiHJ/N5QNoFg6Y2JBwcQsKT1yF1/UDfu3Dtrj5+OZyR6
IEdpY3oo40Umh12r5XH06D+SUrTo4h+F3z8XJkEYJFAlbCoRFDCINJEsiSsgErocf3LT555rq58O
uA/9jn6A8wrD2TPCfFsP3m502N5mG3Q97qyqYgfME+5jwexsGsk0XAnBtK+39knM6IHUnos/+QiX
Q4EqWN2pvk//tvqgd3O/7dXHPI8/FZ/Z4HvXESk6NJLepIjv+9T7skpmet6AziDv8zflIBJ0w/G1
8+iBCf+jU+OtvkbDG4/oKvk8SAlzw2vE1J8S+LJMuZkaeGeKCrsToyNTNz8YYkhlL2BxLLOsHDEw
g4kUYBcyu1WTUyQ6JUDhsrEWk+V1ntm/k+fbPI/kc9SJu2s5FVZzYe3iun5Gvwd4jZb7Mma79NAf
bJFc2jn8snPvUpOkZefDc7uMjnsIlmj9MH4kS+3uD9vCp1zC6A9SPWGNDNlP1cc/ogs/MpE/SiCT
21DRMWJiemym/qbuGXq4Zqmv3TQpznWCSyQPzmkQVjvaSm9RjHClJKdiRXfsLkcIvxDGiKJGzpwy
USUgsD/aHqgBtJJ4ZvvkbHglARbEltApsBiaQ4SNHulSMdZ8Vwivr4alpHOjyiLLemF86ls5dB7y
guKGtPYlOzuL6Ktl1hoQyAAN7nlq++umL+4bUyTbccD0ROAbPUf4sEWVvMRmYJ+blkisNmLh2I31
6MTyRcZ+c+phiM/pzhl9ZlVpe6rURBQoJx2ZID2WDn+armXcEltgmwTSzWha+DlB0G+9TAO45tI8
ZyLbjkxol9EWqK2h9MX15KC1MEzCrJiJnB086tuoZUowl9Otoye1UcS25kbsHFSndh3nyKEhvzMZ
Kp/pBPA5D4Oa18Fb6YKHqDP9HQN3eCrUD3x/4lSCI90XxS3jjJWGAXKPGm1Y20hEcS7DTugeYT8X
G2v8FbEhd8zafSMEnW2yNPuMZykxgANUau0nPI/GUjgmRvwgMxR+bOrFg4djFYyARAdZLF45kMfV
3OzGUpYnIvZ2reXro4NUfmIa4qF5A4eQ3462Y+9EbY2b+lRFBsMbm/lXSta51cMyG/1HJ8dSKGai
sMoCyJzXvbNsUW5l6U83BTfKKRYTLEXNSFybpSgTPDQei1Qpao35MKbfSB82IghxBMr5KQyY0XGL
6jcjai6/RbyAA4hyDHFgxrJ0p9ZB9jUSyxsPT2aHPMj23tyZkLY6KvFjuWgxSLxYePJoyT2sVVyN
1kVSc/bW77X0hqWxtIQHvJmQt/yUoVcfMcCY0+nHmxIyFgeiMgzzxSbYgpFQVJ/Yea47Q99bg8FQ
DEc8jlbaZ+AbkUI/u61cDNO2v6+a+DY2kdhicv3t8lLTQ+X0HuoqW03mWy4tRoFNfIkmaIY0G7vd
VM5HSbQqGkea1oQ4HiuHKXLHs3pmZ79rki+KwZvISzNE+J/CiHEA21y2s9x4N5471j23Vkzh4Yys
y2vkzgiD5Qydz9d+b21Gv9KbziXqQOXObcdc88zYhD2OKQGH9qFxKhTO7MGA5wP7OJo58mAwSCml
hJMgZirtZNeHpM2HrXwwpwqtYYi0LV2uimVub3lLV0MIOQ6CNzlLaW7g3NLXjVk+2R7MHaeSN3bZ
VcdU0N7sWc4S4+G67KdtmpvO1s+nUxC04xm94Ar6KuQk0pSGafqJo4Q5vz1eqVb5kAuyBWZUnxoC
WalNKDmlKIi61M9Rpu6msZx3OAeMDcTHn5hqpKPrsDOaDBXUEzUv511rvQeUXdzUQ4cQkuLewMaC
9Bs66GTqYzkRINJDHGQiBsbOCfApK/eUzuVTAPuUhKEAY32jz16WLKPzmGkIU6qNUx+zrO/2uHKe
c+F7j17PARAb5KsmpEBOTuuRkfI5zIu+NtBwA8LBOY7U3YbHvdYPoOWKioai4fLlxzwklHBog8Vu
0CH138wS9tiOVpJm4YrYKA4b/yHGMHxyKmoluxwPde/gA++MYu96ZKoGebrO3RmdQpWd0kaiEvSg
g3Zd/hvZzlJV2WSCjosiRZ8pwWdOA3nyA+Xf56VzD3zCsETxoZW+H6m9rSJ9nQv3Pm5wd3qDIscS
YgdVIq3GQdKG1x1wIL8pKZDY+fC7QZ7w4qeBT7n+KpUJlivzz1lvvUIfZdCXMaKXaYdwu3FfXT3t
3a680zXw+MAic9pJSONeUKeuIej3oFCE7owhfERtMjASzntGPuAbJXXF8hsJTIDInXFs4/9OqPb4
M34QUMOjufRFW6wtGuVTjoAOYzoJPlCzaD4fB7smE9P/HRwA3UlQ7LuuB64DF8QOu70K7e/J9/Mt
+oyPIGIZm8mbG4BNbNMcsaWtNzBDVkNb8MkyRx+GNNl1NYIkusjMWc2c4JsrMwl2RsZcC/YwQ5so
3cTeE+P8J6eO3dseMPUKsFFmkIySRN41pzdmNzHt44M1oQSF87s2LQbJdob0FCkf6SaNHd1MfngO
UMkm9N/XUL3NmkJUWlwwRku/RjYNKWdMcKvbP/OA8NUwrHovIeE/OuRFoyfFFtG3xaVdrt/0m1+G
GJcwSTA4dO9iV6AAqzARWTP6oKokfn4II3rvBq11tLVgB38tc7mXlPbZHORnAKTc8LluhxWKVhHy
vIwGQyboFsFK8H0hQMEYKyMklkboniZTbrzReUL042xrO/vK7fDdbr21TyVOSgdSydj8nU26EmnL
tDRgtjAXWILcEnFlStN/43lJvrNRFK+MHrjwJNIaX/ZwRmN2agp973eAb0xWfdPRObGYwHZ2onD5
OnjXGu7xEngVWAUoW375x5dhDac+Fd/EUjCbGBmWxUglYrvGRZQ7HvM99BQaTY8DswFra/XeB+qz
qsd47wTFUcNcIudSd/V3ZzuP3difE8vlT0+YrhEG0x9JWGZ6dlCFTeXeTtmUx8w65g3eGdc8ktU0
rZvWzjnLtw459NyS1C5XlXssED6tuxycTLX8CPQPzFyMG4qrl8GDwRJ1c7r8/XUCKu05C4ZbE65l
HUArSYg/ze/IhjVu+645uONy3DXO3iCnGyrX9GCpB1En93lMgYX9Ls0f4Q6+yarncovogQdqS6xD
sPELMeEhYRY+7M18gh4+MFyuCrqN7t3k9unGs08xsiY1Y3vqmjxEOkYHx3EArtu8paoFSEHezBgW
LDm8mcyF8AwMcXDtBBGdW2c+2eNtq7hhDoKOF1Wac2onrinmVJyU0V5CxsBNuAcZ+5HUBIt2feHf
QWt4Bj3K0VGlz0MyfoD4HTjSM3sxG10F9vRBLg9YHmagPYFlqGCuUWrdT+58y5ZDLB7bN0wl8TYF
9lPrxMeQppwUE9UM1238TCOv3UqOnVHBrpK3hWYnZ9aKHMCtniLor2lC4WXnOUIU/45mjWOvR4Y6
R6FD5PKW/2BHISG9PKJqEfoEI3B4XbgX3b10NtaDiGS0ba78zTgai5O4eIFaFzQoJaLxo5fJ02Ry
SswGJbJN4d9VRbDVUFHYBCdCZZHnxiPt+Ra4txmb01YR+uqK4uyr9oDnjeCrgjkpE1OUGnkJIWsi
3C3GDh7q4gVVFJhhh1l+nKe7GF/hCqIuX/L0ISDsNJl1Y6TVTWZhG2XIRKNtPgwu+nJugfHHwDUI
ZUchAX40VzaCLhoKCo06/Qs/S7NdMzDQ9Rb2MPhFOjwwGm0vNLeJ57+kLejQUF2zAmKq8WigPTbM
t2manRCi2oFvAFQYV17afQZ8EthEyEjojN/RWGTl4OZWpqfFFclkP2ZD+4/vXQLEhi/ySvqJoRnw
dw4E/DCPkPpA9Sj1jq2v2vtzhSXWPxqeW5Mm6eiNnctDn03XQuPlmAu/PnUGhCUvx59h19egNlAn
eu0jxQ05OVNKa6p6nebgo7OQMrTFANIlUQgc+LRZEUnG0WQXobNnxHOL3ACNNr5N+iGlT8RIZtJh
mpC2reoaNVWnmbOQaH6YE0BgCniyxNa4blITtJsLMrcTt8wqAd2L4F1m8C7nOnS3ymUCyCwccLDx
S6Ge78FPoccCoTR736MFgQUxf7by9R7BY7uZoe76PdIvHk6wV1nbbXxiLhYwCuKo8bcp8J8Fw3MQ
6mtGoeihB8s49sO9MtHCs/MYdg7WlW7nWjmbsOAab4AswVABGny2z9FAvH04Tq/wLMnX4wyi3fJQ
efLdA5XD6inv0LmER6MJn7U/EWBR0yIxUvc7aryXKiPHr86jk2kYbIwB0eXO9JSW5q2DlngY26ME
vHNlqnTcZd/GbFYn7LTj2hhLsk1gaiMSAbWDvGZXEM64SlLGUYQb3ne6afZR74LO5n3SAACBEPVH
DY5DN3xOE2cUsnnkj+53bAgcKnjEAhqxVMEIWyq1mRgkrRja0YHudcxyr9dWhxcoBcw1Ft1t6yOU
xaYiTlw7LY65qECEtVRqobXoN5mOZ0swYFHsIJ1xYe+CX1m5KISy8naIKknuFgmgXdZ9ZEAnVc3e
g67BxzAUMbNmkixojv5pX7UCrT7ovhkM5IoIerWlQ0maWxs1B9sv3+J6xEeBXJEtY6Mrk2j04m5K
TBrseNM4a2l9kZnATL8KvuwqvKtq+gNW5HL4o+Zq6/gqn+SN00taHMumgBfcXDfDVW+144Mx9PGV
SDOabGAQp4KMBvNQD4wEx4rGlQ6XILwu+8rs/sZR2Rt8oksTin4b61LekLiSbGVDkU7YyRo652Dz
hLKEno3B+FCSeNewAxPYHJgn7HPyRcKQ7voUEt7WVAqagxDbIcUlpMiyIbHgJ0O9Y2DZAN36lFab
0BYgOUOkD5HLgiM74C6JMMykLMyV8vCyeT6KEmFxEkjgsIwYkr3wag8V5pJYLdOvaVLvvtFVmI8R
62kQaU06XJwaFU0lE7I99jk9zqPnAtAKht+4wxsMC/mtIToR6jtJn1XRzxwGaNNUtRSCvh8d+uTg
LvJBuBQYwFvnalQlidLYeTVQ6Aafm4HyPanKZ3LBN6lCm04vLmrm/koXtwlt8m2XxRgAM/VegJ0N
iNVbhU7844GuqLtHi47nqktIMEL4xrvMyd6EW7fj6uwhb44fYsEWq2ifzCi+hVedOWleh8T6rbr0
Tc+sN6tqP4VlnJPYQw5MF5vk0Hop6CkDh3GxTIv5Q7jpiZ7SVdbX5U6rnmDWMIM3Q2s0jRp02RN6
gwxlp06ApTjNsCd2etF5gnMpCKDnSrkr41wTzcF7HmOQtbLH7MBuia1vTm8tLLBl8CvQQ5GlDQUV
uw/XPbAyW1wLO+kkOFoEbg8GSCvZj8gq3LuFyYUUC4DYkL0lFhrzMrkD1gMcLS9A7kjjbPZYbQfX
ePYTv9xURoWcnvU1z91y19oa0j4QzPoEZvwA/oeZWH3AOXmOOljXGtXgCp3dq9sgHwP1R69HkYZV
gotL0DYJl063y8S8LUiIHzJYBCG+eZtvFsPajKrE/2kDt9xNQb5VqXrqPr1KyiN+ZppSBEbm1q2q
4QD5aRgSH8ymP9TuVcY7RHfLxZX1M9GKsgQjpMLyH+10gPgC4xu9FzarUp77MCGCcMmft1W9nuMY
kIlw12G2zcK+WeNbYdMBu8NMqG6ofGf0eOh6JgfxTWv2xV5O8bnPNjKEwejSgkAU62OD6SAGVNmh
5eIAGasClVtU97Mx7Zfkk5oxg7QBlQ6PYqqD27zepXX8GMUZwEEuKHQAg3czwurWthc39a6HMryd
Q06N0UzHdd963w2M1X2NGNN0eKr7mdFgCIWL5nUKpRTl02h4h2bWh2SWl7onZNcMhoHYVNKchgDW
ijd8tngAc5W63HHsm/ImDbsv31PzekosyVXCg0ubTduqv0O1R0+Wby2B/0Jjp/q1VP7coOE9RmVI
UhU6Pp94j2XYtaHdY2/HnrOiL8OHykfAHCpZ0jsy9aYCYuTm5R0xEXB8CZAqMYIX4tWeKNDM6GRk
lK+ZmJ+1HsadFyhN35iT05DN2QudiyQOex1pQXBTTt93MFpC28q52wlUCoX3YBvjFwSQXRBYtGYp
CUWElYpHuz6a7Vl2qPCCst0pNmyjcLiY0ooVvJMSp+Y7+BmsCAuEusXXu2UQ9RukKVjW7iM0adp9
mZXDFjFtyo8h0ORzmDhoS/MYUUiDWwcR4iLS7AYWb/blmMZDOXhk3qYC6I8PF9jlOja3G9fvziKy
wF9hPUmm/hm1wcsSk4k6RAKD6w7sdc6rwQimuIGATNedKXsw4/IVk/UcOs0RHYi7y2wK6b63L0NL
IBIkoi+Gckix/PSUILReTcbw01alPgfOcIjhN3leisMp6bOTaIFzEXu/q+pGHxP0H7hIiwRT4oiF
kcjrVUMIj5nm1Lc1kVW2WOKQS0Ui92JusEqUuZW1w6d1D2DAOia0nllE7E50hjaZ19BdwEF743sb
q4jE/cimqEa+sCzP89vITqBR1E+hHx5kjkK5MM0NsA56q1EWbNiCTzqPXt2C/rKWGiRBRN8I2w3H
7eC9zS2fSZjbw86ZSecYBGbwWPTMvnHa72XhP/dYekwZ761GwkXgiaFk6oCzYFuZOrWJBvVdjAzf
bKc7yh5PkwhGa5d/Kbug0ztDhaJuByWOOSCfXJJRhb6yq+qRFFwNa5o0tv5nCK76WnylKAgxL3gM
Aku1xX9Pp4VEO66D48Uq843yJNeWkn7t5E03lbm4aTyaJ5kWjBn9HxwYMW5f1mQW2bdW37AnUzqF
Lq6rEVDHOKt4jR3gGrUijnw3IK1gRHJcz1u98C5qvp91bfdXoZFfDJTZpXSaVYiVcO2WS5euJIjO
tzUAKXo7oTmfGPmcR8WhDcEGRIzNLyH6+SiFRgBMVnU8eJtuxp3vNd4brJIMXwO9NO1sUofBcxNG
J6T/+dh/Co2GILD7nvwJUnqHYB9yQVs0GOUGNgU4LqE3QrdiM9mvlRO523BpcGsCpPzJ5SWleXUM
AFOa8t2JXYwO5t73IXuUBi2fUWrQNAEOlSawXzsZ7puIEYyaCSQTVvOQ2ehKZSXEOuR9crEMlkGP
Ckn6dih1Vm6Vnii4aC8afyznS+Q3XeI00xNRgt1L4onkkMfTd14vTt6RQqeZLW/p1TCR8YsnayCP
PIpMxV5TbVxdjtwRbVLp0vppmjDOREWxVRCnV16syQBJvV3RbqtgovrywPvEHoIqx4RvlniXYQo+
4ox+HRHfa8Cjza5kryTENzlBh1l7UpJr7jQgRXR9yIAJeshGd7GTnm2bMI1uQWpUiL7dHlUz6iqC
iLINZnkGpcvg0xXDeM+CfbMd81OW1vRYw+B1Qnc/2d4ywFtaKW7iY+fPjsuUv+mZzzUmzp2WPPIs
SEldjwfMA5xyzKcx+IrvCU0MwWHlliLdWUlsprZc7FlMFzc+ctI13/R77SP5AC45E2ROyWtvVZHc
VZwWa1cY1Wbo9CNUgvvMZb2HqEjeJnFg5ldvK9YnQYbhfYmD44jaxN6MrN09B/a8dTNZ0l4Yondu
0vddlC4EiPJjiq0HIyZwk9MBmUZ8TTH67Ab5d0XRZ7r1zRhEJ+WiPSJdqdvkGdzixp8YWRG8ntK1
YjSCujeC6KQdZocuCAVqSG6yVpase6MNiRHJt4w7Y79HxDNhn+6CEpeB5d/9SXkLuv6BFvO9jbk/
dU9NK4dTMrwgnFcAgMZTP3wO7OKGcJJV7zXMAhARz9p/MnsOUa/fBu10griPhutH+sGnOz42lfgA
S5OvbcN5aCYiGY2LVt6TKsfmCOGRlB+00DkRcExJyKEOuFchCz9X9KM12xyRqqSjVR73EwQxBkZN
b9246MkvtdU561KBcwdzwGF677XN50Z1kBR68l4Lq/hkEE0XLHxzEQXgWB0JXk5YtqkvDm51WNIf
V0Wrd2TBvk1ICTbU6kGdsRNJ0gHMC2NKwPnLCDdOmNlGzNI4BpjqptaDE3Y+f5GcgkihSsGJWdFx
JP6xK8BFjCTnAh9k7MQDS435Lm1iWQ0eRXsc61tjUvvKNb4NZxI4LcbsajD7LZd7rGxtZe5LO/5U
toXYwp/dPUvy0Lm0FAgGA4Ef7QqTBjNk0mKtB5oRUe+8TVHz0PJVY39didIi9RLB3h8FX+rM36gL
8GHL+Ca2UOPXV2MA32tedPVUJPR7nBpBBNsMd+fa1HS9FkXMokTwQuyZXQTfijREChW2guUrbmlb
JgFRUaicIhBJaDbTLE4xdnK3NhNcDFLwySGPWvf5fEmVIN0YLArmnpXEnGGR9MgNYuOEHGEAupgQ
ZcGdRxGwYvSNRaksyZgktSa1Nmm/DH4+fSQPfYFpO2rZoLG9BBJZGrYXVE2oFyP2JdcznwbF0y+G
GBd8+ypqgNTTcFuzaNe1Dh9FKPawwDXAkUXL7uhdUy66lnm4jq3eY1BLkgAKpE0Vhc9s04xZ+Nmt
0g+Oss6l7d38kX3p0U83i9ptNlMWWyV+iY3epoX5MrjQYtyJ3aCS4kaHT3aMCkr1yXPG0If28fh7
P+OFT6yXKl+YbD6T4kXY0skn31RXxO/Non4R/XoZsRP59Obx/AsiHRkUAGCiMdqNwRHWGHtXoz8L
x3ivNReWdAYllY70fu/8paWv4QxIlKF/pHraTJ4tJOaTE96UBW4v4uvf3Dp+1snwMYm3caDwYxbZ
1zsZTC+gL+8rNj7qRGLBnEovcRmrVkBdpDtJv65s1wN3216V+5irFMY3tSNf965yivd+EWTh9v1d
pGC47DEUDsNusI1jKv0bDyIPhzjYrtmxV3GIeNTBRiHyH2VOPxi+jwyJwKtzywviqy52oCg4O1sE
JOVWgg9QuM+2PR5C00Gtwq5kBul7vAxmee+OB5DbNhXco/41xVq9wrdGjBYRvquq95jYe4z+QpQM
QXqYGowuDuhnBGVgpNPorq/xAv1ZuHLmMKpgpTciu+qV2TFfWkCiHl2ltr9ystDCedK9jln4JgoG
EaHMfvM/EgeLFdpjlqhM/85xcXcS00AXAQxsDm97NoottGsTtHbwJJGb5BJAAYrO1sFFZplXjUie
cTeui5GLR7eo5JDdzWvr1ptYjPhucdlW1/340tq4G/oDuoQL4sPvsX/y7B6EzKSKVVIPmGR5EctS
scf+ASwzN+OOXBQ+iICL97KoKr/Fx6AfWqN/cyYUDEJgKxDAV1FVlE9x3B3ZF+C3LfAao68ROqqr
HD3KjjSJCunj8IallvlkZ3EqLibnX7uN3urumoHG+5Rri9ArfArLTAdRO82D2tt5xMiRtdo+53Tn
CH1D+NT683omVlCldo+nm56h4bXHwt/ZDMLX3DC79TbK+jvmVV9jHYHParvHuQWz1pQuZDGrw72P
mpPR8/g3T8M/lU8riI//RQOL/NXjXzT58Br+UQObzjMTbYkUIyq+fNegWVRzB+7d9t0CJcJTHG2L
2OmQSnebyESS2XGk2jWbbU0iHlMrgIWTbewHWBZVmR7Jq7+v/Rs5T89AoLh7l93zsvAjNd25pdxC
Of4elvVGkUNOHyODtpbmphRs6NyQmauhj6u6HF8nj7blZk+0K27VSDKJsq4ikw+lF7Jb69L8SIz5
4V+Lgv+LDltL2zC1gTHBMtmU/6IItoYg5luugNbI+jUyxU1Dfi+ld/4ja/wRQ/7hDvh3/vUvtf5C
vbSM5bdK7UjDcJSn9F++A0D9FPCCwu2P7DGdDO7Szpcb5fiDWB/xzMwEJGGtixsi7vfL67IVmeB6
uDV4nYNDS3JCtFOC+i56NrISJc5W0FfNmZtnPopbke0d5u6QnU5xAh/sjyBrSlwUXe3fgsX+rSVF
pUPsIV45T2Hz+McllZd8iDP6FOaW8U07cZQFhCkNPrrMymBSvewteKTGnMI1tjKk1al5Z5OyukFH
9eJreeWi8fwjlOwKil+/jK/CMjtUwMR7jPdyVE/RrPd2FvyOGfQ0UYyCC9ltIcZ2jY/sYc7DJ6tH
KdGTI2tCRew433QE1AP+87imYF95hbml2lg3Ht7KQlRHi/t+rOTjv/5uzf/6fCkpXZeURCT2kDn/
8mFA4PcNlDbdYpCQR3xOsDzRXeDOByaukx8RLf2SQbOLkJZHvQ0DvZX4nChj/x9eirIdl8wwxzaN
vy4zPva2xbbSrbQ17SUOs5Sm3Uy1aBbQL1r3QxeLKqAkIYqRoj/HcmVP8q4O7N2fV/JvGan+qUuK
dfb195S5pyLjn7/ie//hj/zTH7S8nL//pP+vAXVp8QX8sZ3+sz9qofLaLp4TQ5vaRgvrsvf83Tqx
ZOH9zxy7BVj83//b3UcdNf/Xv/83t5X1H8r5k0inTBxShqswVfwtq876DwuDA3xe217Ywp5k9f0v
t5X+Dw9+h8OOo2zJa/vfZiugvosrBIsUT7GUtvfvQH0t+ZfdbXnfmuRlfgccfc81/uIzMQZJlTDM
HPYR+pBxK4biIuNmTYrY62DQP/C+BoJwbPpIykx2dfzOnA6qPKYECjpTJkylzE9l3s85JZLob+v8
1o7RVM7BtKPF8lZVegtQb1smKPXideKZh0IkN8PEfK+l/7m0+NX+vjeu8tzehZDvejo2R0X1k7RP
M5QXO/gy1V1enPnvEc+t74IUUlsk4I+xT6vSDZ4z2z5pGg6e2KmZ+VKx82n4m1Zxi3gzh19bHjJo
ZCNdURpKKaB6iAhQ2BAKmdzBdNZvQgfzAPBzhfYwfran16T6nam7iUvOs2tUJ/S5m33RkYpCyyuu
sJU1B8H2DzaPQyjCx3SYi+6lsc8r55kZefhZp1cAn3BUX0Lpn8fMveIyY+TTR2Wgk75wozcxafU0
TIn68Oc9vGHTf5TWZeQkBwXATQaNOrYCH2uUQnoY5G8uFjc/+tQJJjdmAEV0XQl5BeET6+0pmOTK
U4QwMLoV0U/raHglbUYn2+bS2R3M4S515xPBAdD04kOjICT7LZJV3kmQboORtpYKDqK4FPyXVheF
mLvqrwNihZNlnCmHF3IxpnU2ONtI6xucVybRp9QUvXnlyotDUb9SZIwQJZNnXJRx+tOX6D6s+gBY
6tZpOFWqzL3vspFW4J1rkKuTlndKfad18RZX4b33zmiAFiBuECfqb7L6Sg+Swts6C7cYsNoU17mE
1EZDV9eXJPYhFQXy2jLu2F23UT8eysy4CZHZTnhpIpWvLfX5P6g7j1zbmezMTqgoBF2Q7BRQx9vr
fSfwrqP3nuPSDGpiteIBQioBQUBCrWpIQiaU73957zlkxN7rWx9E9rhfij8Te1mGLBuoRI5vMWii
3NVldUhz/6JS/u5Gy9WpIHHufto6B59siIOwABNn6RWsVBgip3dNHtxQOvxqeuOL46vNMievvu+e
/LhuqO0OfuCV9qwRYBmGZh9huStlhCUn2vALImrIS6UKv4P4/K8/uP8nj+T//ET+3/8/ydktYqO+
A1JhckwLTFTn/93D+//0w08TFj/GQ/R//53/8zc7+08P8//qz/uP6KzpmwTkyCFQBxxwKPzHw5xn
tS/g1RxYZZc44D8e5vLffOFYpFrJAZHtEjzn/yM66/ybyZ8Y8PR3PPxqgfmvPM1tKfWB5Z8TfP/8
k9BH6K8/D3ERks40/xeAXZqCKoOO5klDlTnFhw4dEiVdebUbdrfK5l6+1DlDcO1TDBuhEW8I2S4b
b7nIHW3ND0yABEoTBWkVA2R4jPctxmI52MHYk+9PARFiTSTQjPI9YdgItPHRA1rwgBeoMziR9WfG
rLmGCMCh06SDKIZ7UUJrFJqC4FQV7YQmI2THenjh6WL/pSYsVZ8VGzBoCkdzFRNHYA/Qgq7v2yky
n7o+69l2CmCR+CzNotxR8MO4OfgO+6LYBJrf4O7zHEGTn+ypuUMp3G/nXn6ELdCHpttaMJAYHKRG
2rGDY7u4mhQxQUYyZhfsSzaFJEUIDpLuRkK2TM6343jfaeoEVw1ZIBnQ5zATfujOxfRraU7F0MRK
o9kVwvbMA3jiQNZRJ61ER2T3UMQ45c2RljcHCMbXNAx8q+lAU4Y5PnFidaODkFL8JWg0S1MO6j3X
dI0xBrdZnxz9epKM9SFw8ML3pJgQcg2M5kgRr1rN65CughxP82ndFVO8Tez57IH3dGA+DriP1NxP
KskJUexTaiIoAQ3qNSNkpfCNC9hQV7/icmC6pnkiFY2PfYVJgzzRVYEcQY0jbdAUEgo1IFvAJAmg
VGtSyU+iFnvoubfJA0hNM5U+OyToJoZ9dxaR9MOiyafJ+xrDtwVKetNrMipKTxOVeXx/jOOs2al8
gqtIwamE5qpQ3f9x3fEzwDIFYCyejPa+ckD8evO2Lturqwkt44K69pqCbSXgW47muNjGV0eGN0Tv
YLyav7SX5r6ymWMLRbDMDGDCBHDYoCkxXBHx1v4yqFY/jtxo2GAdhkKQgZi2JpiZiBxGQsWmij5n
WJ59rHm0GDAttZm+FppVGzW15oOv5ZpjqzXRBim9S93R3syadjPA3nzwNxZSe0vzcOEsANQ7dO8a
juiIJbWKInrL6MKtyZcYdt1a19StrUZgu9Rc/jCDAqjbO6B4o2bycuA8aRjInjWvF/QvAfgewrlu
XXaYfngIQHoC+U0yfEz8jIy55v/wZKSoo6p7U2E/TTUlGAGHSbBBSzKULTRJGI/urerbm0ozhiqY
tzFVP4SgOLChtN66dXaShfdElOEdeh0exYRZlI552wIxdl1yxfYCiQjdyAP1ajjzHzKdR5RcxBBA
AlehvRAkfqadtF7tKmBJ5SzqjgfoxJcn/QN9qs37ZTy+WWCWveYtU01ehiaWsYqM/Mr0b6EpxLnm
uxFCWed9R35uwiCOu2na8KVGHaqeeeSlWxfc09TcZ6cJUFuzoIUTflbJhfA3Wh5gUSWrU46LkBMa
LbfgpJ6zCTRdGqGd3yxjtsWdeLsMVrvPQFG7qnrsvAMKyl3YElRNHw0jXh5SI981lrf3NdE6graG
+D5vUamQmdi2oK8WCGweTLdA6+Xz2GGqCn0oWY1iBm38siQW9Xj6uJ3z5EHOfDdSv8baGN5WN8e4
msCd0m2jidyRHcy66uxTI6o9rZcnE/5euw6qPRI4WhH4I1qHx+1s4m5JNPfbAQAr5T+KrP8uWQ/c
ijUhhVOleWFPyE+37EjKQBITukQh3XRfnqaMi5G1L7eX50gTyIFmkXugZKGgk4MKTln2fGg9C62s
mgbGcTQsrTpNNpuMYFsDJ0+lqWeiRlu8cPc2ODRJmMuk+ehFk9LYhbVmUtPTKlk2Regy9tNstR8h
Bs+ZcjIb4p0GgC3z/tPCIsbREV9vlXI/yb/g44ltAG/PwtkwGaLDCKobp7WAlBRyk0uO/bOmv5mr
52vIBRzHf9lwIHELWFyE3gXRjU7h5r+J5slHwHIYI8p+mmHc9joTr+nz1INDpxmolvIyKpJ5nLFf
ooRFVhPmb76EYfc0ze5ort3UhLvQrHtY/cqqHekh4x1EudIrcRCGP5J/BUYtWFIQFORbuCQXH1Tm
xtJUvdR8vaVJe6fWwT5J/9YRyHpPSNHYJaD5PZ+EdWBtkiYc+KtD75tg/HHwVGqqv2He3TY+pq4y
2oUUjmZheTuG9A34fXJgtZHuLPBwmHt+N2x1gor8AJgLm08iBVz53g2gPZOoQZy6xXasrW+HEILQ
aYSOWEJCPGHQOQVb/Q46tzDNFUNfJqI3HhdCnW0wCTnkJW+RithDoPMP9Eex0kbXi6Iri68VwIFO
S3BSIcI6rBouLxsANl4jOluRE7JIddoC58VLofMXI2+7HdzcXjQu2HjX3EGa7ofWe7V0eiPVOY6/
IqJsYLsbGJcsQGObu93XuPUT7MfecABzhHsj8U5yjpTIoPMilJ4BaOgMCW0ydNpNbghc0hTUlNj1
xud+tiROQVck2FLekqLmW5FuiYzul9oXR7szL9FQf5UBcixMyiExp1mr30pGfTyv8Esl69jr0yu2
iXHbOK92GZB1zrlU0vTGVqGbvmoBwzoN9TGlu3mzVDkfZv+GTlFW8EPxjTLiIZxLgNJldtfSDnXp
bE6XFGEYGB8W+MJk00vOmNBRu+7AL5aIk55ZlpeyXYCMijThXc1eobRIisio2aQk6+My4k+S3sjF
s77i0RBAv+k5HVLnSNNtySeLC64tCBCzMmcOHYIHdO472KuW+VO1NjEKMLJ+14WQz4yG1zU17Ozo
8vUIVbAtlvxQYSN8KJC7Vf0rz9SQeyQlsP7i3vucWgA2eEpMVgHDZlF8N2FjWFU181Bl8sKCq+K5
jn3K4Z/JY95kgCr4GdCKiaPcjBMoRNZuJfG8InKwiSEi4E1NjYo/HUzyPfuIzX7YO5gy/Zn2K+pT
t80cvzWCQ+pQfXaqIApmWDs5mPXajsoAisB5RG2bHw27PfrB+I58MqUJYo7zes30t4Sqwf16LOmB
Wyv56EGKbdj+wTJwIXbsHJqJJR9bQuvYu6+ZlcbQ13ioU7/dJyI3dz2n87FmnOITxd3BQu7RYUcP
HnO+MIEJ8FNwQHI6bGeKhO4SRTwOFCrqk2voAGtHqWKTPpY3vUvHNiWV5TYkMkxrmq0bkmENpNEd
07/yzZLLcOwIQLuJ3adZya0oGtyXMHEHS4EwT8WtlIz5y4w1p1+rU8J2t3Ij8gsQUU1LEtnP7Iqo
TJ1uxqjseVKsTDFW16bdW6bZ7sacn/qUBxuD+suzoE30ClrSDGTzYssqd26KZJYWiRO9BwBd5vRK
L2x2AnV/9HqoXodOBXq2o81cefHGFzyNR0tewHTGjUBAum3QfdBYaM1b1w/Po263sUfMWTQkriwd
0RjiAQ+y/lTKIp+2wKAfFrZQx8o+irilYLMw+Bu4+Hyy2rlGsKdAo+bal4/dbDo77ng9X7h1swAK
Wu3CQFhn5GDrHIuvI0me9SippUhepRt9CsNj8RJ3T/nsPXZ9/RIVvdKB7gpb2bRxZ37D7uKZB8Al
w7BC0obq6hA53PlUfPgdeQWnGAhhssXkdCE+Lck8oWaBs22lTgqLDKSOCqVuUDvyznKFe9/goEuF
9kK0Fgeeb/O+R6KpeIC7MbvzKQYE1a8x26myC4rHjbJ8ZEW6wa+b2FrkRX3xE+vZiNg9ZFqUlo5e
cc0FFuK+oGsKt/6q9jwDPZ42RbAgWo/0MdNzkq6hESz+C3rGWtnENPOYxEfSpjRWm5wkBf8ZXIDY
ebpTFPK9cheuTmabEtd4FEONoSfkpOzxn4drlVpaRFLNSgb2bej5FpLalzYvb1pYEVKC1EzFNv/0
pTQgCKdlCwB3A8mwr3zUBtUISdd3AAA5D75xIVxJxV5lF/OuqiZMo1HLP4HgDHmSDYPzdzr27kRV
9ceQ3ul1XLj37TzdIoM8xS67tS5K933dd9d44sdhPhi9Kfd1OT05nTWyJ2aeVQ853GslQ5pb+Z4Y
g2kVq8oMMAVm9oXeD+eMXsE51zOdW2qsaC1l2gUgkTGaQlVBR3TcwnBSBBPBWqQWenCpmXWsUfER
C+en7HjgW5UNw0HjB502E7me/p7s5rivixKBhXCrU+twQ69zLB1WMC04shZxCZJoWbHBou0PeyPc
M0S1N8rp4HWXFIX0uQ4tIC2R8o62RHtuJCt7VAh3k7xLl8ll3dv9hpIkUsea3rXCDRmgT8NtkC0Z
G1FtST/fUEPXbaKh/NMKTHiNz9GAOcM0l7ugu0a989bW1R8vjRB1Il/HLbC02yTyvqaZf8vO8oMv
56MPxNnPPF1l+dTX7heh3Ie0IXhe7/lB/aj2QEWl+17xW2htTAvhwFRVgWdxQKvzmiBnz5uhnoon
kXUmcwcP2+bM2ILwBS9S7z1hd8YJtGHZHv3YZfYw19aFekucGxgt3e0wZ1RxBYmuw4WjNZjPfVWj
89kOJvSEtveaqrwRoniYv7yJ7wDb/VcznxGp+uLJr8d8zzDXmtmPVrziUWlBi2lhLdsz/KGB+U3H
KjU/5hNKU66tiI+HvN6GI6JusLd8G0n+kskcbcZWq8rxys4ztM7gVQoL7b5OBbOFCeM6d5FdFd86
d5ifqpNSCI2ZjIIEJtlT53W3Rk5bfQW+QrkNIEvi7hJ/cI+qFo9ZWrxkHmKGbKpumhQNRUNPJQlg
YiW9QXpQOK2zCVX3ldbdixczNeCyrl9YDs+C4VGhx726lgHr0MudzfSKh/8wr3HDt4yXKS4a3PI0
tphly8H8DWJpbkDvyD3SgTKCWsv20DaT2GY1l83W8fr1RAJ4BTG07diBAaM4n5xPpl0TfZoQkTzH
nVusSG69rE3ZOUewYAX5mKLJ7wSzKuLJhqfficlNzxfiCNpC5Jc3wmoiP7GpM0CdDFf5TTG327zz
3D3CmK/J5ezG0judx/QOo+X3HFXEkHOitTqJPkB1dPPivtUXlPaI2IbuO2ytoxxi8Fp3Di9Dsnwt
7g4p6ECE1P5lNbqxJYWD5CLBjxgYYdkjxh3c00RqpTbn5xggmWI+r4jSh6SGbPJqeKeeIZxsv3h7
PRkM1ghBWvYW3evRavSKM1X7qlzEMWpofgmJ4+cRd6jUxiKlA71I8cmK4sR2a4zd4lFIYzmQqo/X
hYnBtnWe+WZboCz4JaBDA3f8YrsJnYf8ch1jdVwJVdgbntir0qbPY57d39Z65X5irhu+jtsm2ERx
fB/bBJHb+beI/RsqNe4HF+SgwnlDZI28gdueizR+mCv36qETwf2aEwZLxKPFHY5i1HuLiu8gexXe
/MhvrfeQjfq1HW2yKHlssVDOOb5Thjn4yCmuoU+KdAI9vtrOmhm/1hBPuzkvzhaKk20Rg0Z3zWNc
jQcrf6+T6pEXdU2hWFyRLlFMnBwrqlgcpwixYjqhfn2U5jxvq41VCJK988NkYb5+GgruabR0/QqD
6dZgxdPKzYvbOkKrVbWbgaiQMav54Bj41gUdLMRjjrxBjixIOAOpcScErlc7SXlKOP5FH4rikoFo
rji9cO8JFdVBrrLUeozvnelETPsjpEp6tYyUBpvObRqn6Jws67sah7tyBq2pk+GxVvgF6sauuHr+
znPxgiziVlbdI13ZvP+jZltkjCOgVK51zhV94OnfcDtchR6vyGhcntyoIBkUsdbi2GcyV935k/jD
Qmhcp8b4LHN0YvaU33f5bQzso1ixh77/XVe03llxdNMmhAI6b7pzyiWjTggQMicE6yTDbog9LtBU
Jg/5d2ZGGCqq+LvOcRUA3/FUtEh/pvi4iHgG38GfqGB2w50TX9upLst3xGFsXwL3p7SdM46fngwU
AS8nfmzbS48QXbXRdzQNW6QDDiTE8Ng6/ZsbtWofGSVy+/ozCMz9LMrzXLPP8z1+dYRM7qMPRXiv
ClJkwjP3ZBAwK4TBTWJbQj+5d73f30RxdRm94Zkj5UvPH7zlirKTU7SLC1JziqpjjCPgIu4cfDal
90vFF24npLohSJ/AloWD97HH2Xu2h9/JpVzHGZ9ie6qOqdWBJenJbD2PxZYG0nsV/sigfUitQSeA
AL/aqtiGCz/COSDw1XLzmPu3VEyXoa12BlwSFsnf0cI2RHXls++RYU4scukxWRk+3c5waOSwbZJp
73EizKeJI6rt2xvSBuJQpcG+z1J3hRvimqBHWpWhQKsw0F0Q5QvzvXo7t95eDLT75QROdnl6mQvv
M+/ntzpfumPnWTSPGh5ZQTd7ahYqxQNEPSfHnt2zlzJ5kem0aYt+0wxxejSa4Y2zaLYOws7RvCPZ
Bl7gpAfExkyF3Ks4ppgdyIrGHzKChs1COcOKpQy4JKqOA9XhG19uUKUwAdMRRz46fW9Gu6hvCExH
7efMLCcaoEhEO2wlwYW1h7YtnsPvrkycnZEiYyvTB7EEV38ZUYwgl5YUUicEH2OzYM3KlmKSPyU/
DPztHAcxoFjHCZ1ysPCDs0i+WVprm1oldaQ/fpHeiEBerJ6Bvu8F8On0V9SOYCxtvcJzxszT40tr
BttExvONUaqjKLq3zIqvSYstP/SZ3rqIjUu8RlzuWXUaot8vXP3IIO6Yl/y0E6nVZnrOhvqHARud
FYRSHPrjkZzS3tjRYhoy2OJryLONlhJz5gXNGKNDrLaeckT+1GoT1b3lMI2/gLq+SVDD5uRcMBie
Hzuyqeg6voBFyNHx361zUXIHaX0mI3+BbQl3sTE+zABfnPwa2LW45OWfQ38LZpp90nw6DTN5lqkL
luouJioiOqWfajElMpjLep/xuqge+h6XRW+zKkhxra0YPm/HofqQJE3OhkfqtjY4z/rk8cCD2AVx
46hdljtanxLM+aUR2UNTpDPle+RO6sX+YSSmNkNj3Sad4uiRChwRcjj4YfPaBnyG2ZSURXkKOyL8
tGtZe3oYrj0JSH234x52S/TZ2AnbrLe1I8990mOdCx8tix3I3JFHrKjWs5RBc12Mhv8Utf67X/Ed
lw1ffbcU35MUjzx+Xd24rtUb1U03aVlVwMC+b3nglFOzDbHKbfLIfB/zku/mpB6IKYYb2HcmW6m4
GvlCbWGnCMXZzSMXD2I6Djrvxr8VnO8Zi3OBKazgq1T1fVPiovMVcnWmjy9xwi20dA3v5KXQ8+Y+
8cl2iji6RfLo0ps+srn3x6vEE7MfvXKfcOCmlzh6BpK7TIQ/L4r4WhrhTm8DfvQLhbIBbQwbQl1g
qHchjxYDOZHT81ubuDHFDmcMhSXPV+rdb81smydRfVp4RZiVr716FObSusBvKC3PsVe+DxbhIiOt
AfWXDVnaLycethUhGo7Vn6PgPYJuAYik2KpW5kSnGGVrL2RHSnOXzO5nP7JdQTlZH6m9ehkG9VoF
9g/tG9F66UgojjElkoX4U6vyMvBTMKKgYpJzISh0TeOq3eWDT4aO5seNZXUPKrBgrFkI8KROAFvn
5GR6DwYx/8G6cRtF36zKsRjmpyr8YwxPhs37vEaNw5DWeWSfAlyi2F6yE4Clbc78RrhIsdivOkI7
Q2vQdmVyCEcjtTHcFOdhf03nRB28kGPxME2M8oZXmrmORmTxBpkG5Poo3XAUPkg0BK7RfVR8NCK/
Y1Ims2+HGd8+lOlzzekUjQ7zA8fB/5m7dwVNGeSO3Xd6BT88oGbHwMplSi73RVF/T3XxYVHrCDas
uHQYw37sBxsHKTIin/DHEPLfJilrBq2SOFMxEE8Ga1EefUjwRoe0BKxlhbp1G/YiY1StbWEfWy60
Ux94m6hvH3O75/7kw6I4ct6bnbplT2CvOJ0wS+KKEBEkBXHkUh6zpTFJPSz19CZLinEirjvCduDV
kjY7RhSbrUbzDAFjn7zF+s3JK0/WJNZmywhjKtKTNZub0aKCdG6NgHWot6eZGaHRlH/wXbpMTXub
eUO/yavmF+CiX8WnUHCarQvESl44f/Quh7SGX+1qUQ4PpSW6jcou2we5vHrOcrGr+Y6RIVuBAs7Y
d2aGWjRFGhHTF4IToYeewDHja880d8339zXPGkQmJjtgycbCzD44bb7z/ydXXsJYKO/J95C9wMKF
wH4icmLM5Dgq7G0p7/d91UTPP4bDHnBumeEkQ8BfLy0fzMx7c1p317aCxG01fIZWZ27ZBuZu+eTH
JEvjy0y3RiKN5lD79bFqKb4m8fsS85elayfdB1lAB8TSfMKIbZVnptr7yvFJRbcNubfVsq72prRe
owiRhjm89X7Et4gZTTpDTzcDKbhql5fiCrz6PAzNW0boD41H0lU3jjldlE8ib+E42HmMhFuX7cQs
YoZ+cYlfmCbv0ea1afT3U2y/Av0vtLwPNLrZErUKCuqUDxM5etq5eYJ5k8y3i6gw9UZc0ciN8BKT
4jbojaPppNRYMyL4e1x1lq7ahhVFgTXNdmr5DfvgOhvtG01sT2phV+CQ8N5EdnfXMNEofVaLs3Nt
82E9RdoHpv60GTGrsk5+R2blDtvMtTO8zZInYOgAevEHQk0mNIxnM5oRUka5Z2NYq71vgINsv4R5
teFxVa0T6wve/tav+lUpYbCMMVRrk1WQ31HEZIn4HqwPtTdvi1XTfkVLSsS/uS/HprplVz2cxmq4
lE11MDpO42YcQFpX1qv2VExd+hvkN9Lo5+tiLu+V6tcEC6POZ0Nr07Y0By2p4Ck9k+lMfEO/XMdP
9iPTeOpMl01rzKRtQpAho/ooPffXiDwDwUVuADUxvgpGlw/OVByr8Tew7ijSeZuWM1LWwZ7HbV2Q
GWSfnwEt0Pvjhlw7jKIkCPg8jzzebdmdVC4OteVsyxpzgdvf/z38zkP2XmbyElJtynhl7+T8eBnB
Mo+30wtvPeqPovvZn6OzIn2Nisvc04xAKHtRO9uw3meHN2dds9nPUSPtuRpeSLTeFR6X1DDmnuBY
Be4L2iYZR4qMHXd5X6j2Lo84bIV28tT27gHV3QHvJj60yGV63fQsk3zsXblNEQGuM5w3r+kUQPnP
z8PfNleThXjAR3h0x2cTSXbnPpULj3QL0RQ4INkgKzkxz43WPPfu+A3wk9nMRAGZ/8x/6GOCyYgp
H49fSk8efd1ZneMmkKL9lIO7YZzGNy4jqzZ2OWZisWz+LmFjWV8TSuOPEavWKVu+MkkQXJl4ZZbh
uYrt9zBgMdbq1Q0jbQbSk/maxFxXkV6fnbzizmPQ+FsJe+/nBdWwpvXq5lpxWr3iASW/ZzOPSmMJ
+SiwCJjpcY4DJA8CGr0xErKC971tnQwZcBxgJ5UNCRXxuY0gS7TVCnHah8mWY2Uo9TLTinPbtvXO
4FbiO9W9SukfrZqKSzb73ST7IKR2l3vFu9+re9Mafuag29q2H26irNsHCcvIJSDuj+ZLl4HSt4QC
H4DklKXZQ1ekD7w3UfWyxBzPlh/M997gB4zakpOweTGKSryI2HNufetSp7a1bYlEbvxW/CnS4q1r
45u/XzVhE3KbhTynjK95z+EPakebyevs0CrmhcdBf4Yn3uBmbOxs+ls25vjdTyyeXPJ0qDw/OO2j
cYsZMeDZcs+kZrCfdrjbmtw9oX0drkFrPQBPE0iieGi78NBZe3f8hFM9HBVwsisrsfil+OVFehG6
CsHRmuCjv7XJspruVsky0VXzT7XgHbxUwPxtiSXXQ4lJ+let5mkkpkfNiVPT7t30SDijxfh1EkrB
VEyjSSm/uwGVr1ntHBdTX9Q+w8rwsB9Y78eU5izVeK/i9smxfwy051zsX5JgHZnqu7Dyr6WXFwAt
WrN5rzN2NKaVaRgRZ4t40wTloaFwAAQkxBwQYvyOdiR/fLbj5m2q1ADbjoI7MbxhFxqmXM9IQgF2
D02fVtfOINHGRX1NqdZDW1+lTC9mVPC7pi+UPCd3HR/rCQOP8KMV2avFjMVlPHsKDR7EOcUfnH9I
znFf8FPnOacZWwgi/EsNfRTU6scrlh/fquuTqqwPV4ETqLbs+F/s55laoUQN44C2NnEYlnAi7QLo
UDnp1SZHH81lcAwi475xaTiDaNtGDYGQCG0/G8r0oWz5mdQqRwF3dgZK5qDtn1Rvf5RTcRf43DKn
6pEgorMmHaH2VtwfmKm6Kwej405Qz0flj35gND7uHVXTZmLmBzH7b1XmfkQdr8helqxNzTDeUwAI
zMGXYTF4vv1tMVv0UGYCI55aBqFBWd0Ei3+aOAwMEw89qzH/0Gg5H4tpeg71D4WcXwuIXH5DqrGv
45izpl/20ts0sPsD/U3EzcOJckauaRuGfeSxDPepCYkHd/5wGHNiOLFwL9T1XCNb0ArAmmLVtmO1
phLm2aNFvfMYiALXTpM+4PfIZhgN3NlGv6wal31pwPfa8U+tCe2mSh60yl2OrRhfQG8M0gj4k/rm
MzWSc1/yl8gdE5GVeFAOtgZF6bc0qac2TZz4FQt9CESXZz0vH4SxUwVrq1zd+8AlU2btTxig2WjD
4Su08/DKL6jkUMUItccalBult25MDuYp30U/bc1r6zZru0mo3ciGdeU5H62H5Lya6j1DaW6qy5+/
370gt18nhVumoOe9FOq2jZN26wrRcjAVdLq1vB2Cwrw1ohpf/MADeZSKJ1C/51b/YRjTaxjxwbEr
52Qr98ENjKdO1wTxDIU52fBk4XLKGMotkoeF1hAXLUmC8qIQt0ZfVas4g4cBmOkOKsUaOzd6HGc6
3/Q4ptegj9QpoGVXhBNXoUyMwBiZ2EZhxVw8Uy9thQA4jec1/shTMbGW6Wz3Y1Ra9jDVD1YFEp8z
ODSA8zfg9vk6WpL3NHd7cpuRSZg0kIwCW5tD3BCdO9jBRlbe0TEL9p7Mo53c20nZG2fcMfXJnKKE
AUXyakjj2FHkvK2shb7LhU93gqYLi31M0FAeWEDnnJt7Y9WwbGHSi+FcIxGpiU9rSo5u53zak3et
VHLLyPw3nKNuF3No2HKzmTaUHzIZLsRVdVgY+szlp1OAx3lBhv2mEDVaU5SLbsmyims1BaifuQeC
nhR1x6xo+PTHBfVwzYH2vjXMnMx/0910Lha3ygqOnpoF1rS/tXR8CX2G5oFhyy2sBwLPYJTHhMTV
sjB9RxUVbVUaRefksxXRgOvAd9fD+OyOG2tIiHcXbXEED7iWMRhIb3S/WYM8f8DIsmHIzC6SjBS3
E/89drqbmC6J0KK5d3ann8BQZzfyKWChRLftl24b2EFx9qcLmrSNXfAspMi52UqHb3oydYS2TZ8b
Rs6StfGqAwpsOLG8lIxrJnofUAA7iXqFYVlxBz1ngrqCbMSSGHMKkQUfHisHhaoXIgPzb5RgeaPL
W9H75J0nxGSSZfupp3SSG/0Q3+BNzQ5sz17kwm1wxQd534fwIIEnn6TTPfJ9mrYHUrfc84qWTEBg
3KSR96OF/3ydns1aYwKBeg9s9QzLfGu1vPFE2P3yvW1v5MS1z8/c3exy1h41XGQauGR+JiaHthM+
Ep7/8uULS05eKILynDjmq9GkB2oe9JPPiu9zq7+pdLPPMAONhHGzzQ37xzUcf2dWFAmLGQCUgw2P
jpEjI1KGBJU/thawVgrE9fqNqYhM0Gw1/aMz/XSipchVGo+QKumJMKm3qiFY/pZOFUn32Y38UqiO
PVIacOdxluoywq1WX8fkNbgEoWJbBwm/H+OuiR6H0QabQBpu20xwe/FCIWdcHUTQP4e8W7FFcxeV
XI8MlRhsADh/85wSfCR5R3UYpOsPg0u/HXwn/HICuU76/JDljJfAwXNujCv8nO6JiQOzyuGQcOYu
6urS2sNTybIUxdpNlOcfrDcehDG+uQyX+BWwG7TnnUFqp6AIbtUOL8pCUcCiAj/nRL/0YrbQjYTj
A5Fw3GdTwpL3Oa9i8g2FpCouxcxlsep00ul5UsUvWZob0bKNLHgOjCmwWUE/RWNlEUga8O7McWnm
S8Ff4KMMKgji5AQlS5EQl4GNxfGQPgx/V07jxTebfWI2fDrqZN9XDP6ZppkwAOYmoBYuoat8NSmP
vQT62E1q3Kml2Zmh9S1Ged83w1eLRXiLvFT5DR4NYtnrXDwNiwXF13oe/IG7iXNSlMTPE+y16ozr
gFT5XB2GbPrGAU0NDKOk3HrVE8KEVoMm1aVSrMMsNz/1EBFrn6cmczC60NFNvtnteOTkfi2ljdNE
sk4Kp7uy7JONTbIJArwLQeKPKA/CObsZ8O0x4w9+kG1R3uDu7W4Mtz3e8bU38WBo4HkCrD1hfirm
5MMk+dijGN7of7HoyboMmKcYwZeb1eIo4L/iH5UHb3XP4zdfOMovLlMqM3Y/4IIm/ryu31ZjTwUh
HeoQkQiDxgX8o+Mli3Fz12T8U9mVzynG+FpIoVdxh8RI0kshH2KIsXXQsWMyqmHTT+g9p4svUM6N
jrrAyfCNNoFLtNKTFs3TYvW/PKVKHmUgfwbPUwwdl2rubyfJ5wtRD/9DLwrtEdRbQ1PhR0SCM4fP
apB3KpOgAaP4LcL41u2a/IbZFtaHreLZQT6J7HaJQ4wdJOlRm413bc3nvBMKrQ3LqW6s3oZOxtT4
salS286dbqjDnffFkh4nNo5zO6Psv+kVtlE8FuVSXwJZoB/nCtKwBapijNldjiSuE92u8NsXtRgc
QRaGKzTNbLBw7bqMN7ormThMqAUBddRJpbASkg8kDTjkoGh1PyfOY5GB70MmWNsqmvm2sg3j1GN/
mMXwUZQj5S78QBRTZTT13Hi4H43/j7gz2Y0eSbPsq/QDNBMcjeRWPrvLXZJr1obQSBpnI2mcnr4P
o1FV6AIajd5ULSIyA8j8Q3Inzb7h3nNLtvzurcmZsq072j6uEjY14Gppf5ghIKvsk+o5MZkoxKjg
YYXqx8qx+X2B5pOPsuGFGs7eWMOeiyRalwxHrgVQCY/JRmbM/yFvgOLMgvjg59QyUyDiVdCb07oN
0ZwvJ60ax1tv8t6bif3pXZLYu5zIEuRV2TMbqzTdIq8lk9mVXKWT3tWT+WwGycW2nIusTJKPWJ9z
TthvsNLQZTrsjY2A0ETLg4aG394cgWP4wW/sYFXrrI7GpOBcz6LjgA72iM3kXGrqT68ADZDCfOm9
PXtz+ryDbfv5EdEiSRR5CZcx6GxMtqiu+g5JFOnwN8bMGTU6165uNgHabTfP9yMXIyYGo116ts+e
GpTpOrmUtEMx+U+WRyGMKvlYTx2LaeXsxs5DMVL5I4st5v1O17Pl7D6yElBtS2Wwcovkw/TR6kDF
ZcKEdn3MTxoWJoH10NSLKHtItD6HOYMKn1HIytvrYAmN4ZDCGAP1UtU2MSbxLpRUCMOKnjfY2ypH
frYKFdPO3sW9GGu03HCs0JKz12TZtNHkD9CSl/fIOV4QubzoQnxIx10LC75b5IaPfMhFDHyUnOdo
OOQ9LJNasw+rmIpMSt8NxfxdBqCRvJaFjKr1fmzrY697vWJaP2gCBlr6duYurIgnxEZgLvsV0J2H
ojoMcMhRivLoy6B4sRjwpQQ02/SbrBZ6kmbdq7GEoCNxwA4Tb+ScVisEdz1ugm3Vm/EKAj5OhRRA
jq0puh0XRcuYTLA+JqYZ9F6TT7/8z5rVT+IPQym1liH0rORDVaI7dxViX9aYeJ69nTICEF/Seiii
8l0W1cyb45KBktnmRuX+WRu8QrbViA3ydUDcNmaenjtALoONrGAFVzS8s5JOomCxyInSfmm9SPo9
YaxmGyZNrtIIhgFZARZJnRiiWOY7wHb87GqHBckfmf2U8uO1wVIXuDSujWc9WaTfav7kINW7oaT+
7RKUM0PBd5349mubfwxMnxDXQfXqFAKQgiOlTINDSA8t+CFavr9igauMzCSdlJnfP5L+MerKNRq2
PCaYs5rpZ6KpfilE9cwYZ+ss8yFrZNnTZNydPtqhpLx6ORoG0fdfoT+c3E6ehqZ6lFFM02ub5Hix
v0++Bbmeux4dJ9zMQ992aNzTcWuN78Kd7uBQPWq7+7YLxHpJ6j8Y2bYTw12rgRA0FlMhCpHIyPeF
YTUr0+34W7htfW59D8jhKvONy9i7A2nYEbWST3JUGM3wOLpsN9OHRQHdMJFRVDqjfK0dAgtbtdGZ
ejeC+CK9Zgei6WOy7Q9iDjSKHvnXTSQZJGTJEwG9HohpXc9g9fhfeGkwUAQTu0L771vzr5Ak9nKs
me1kMMRmITPLm9Sjl5vmFy8sN6PNXjVIAbsbJDxq66UxhkPj5N0hjcJ9LrrnMOFxYT00MyEKjyWu
2k0+uS4qnWnr2hlj0cljvEaoqZcyzelhf63cdHrIGRvyJ6ulmUpJ5LXLra4YeTZhjZZNsKNq3afE
p/0jKSO+K/L+qvidOjQSeJn2cLWzlS+yaotI8Gi1CDvdVgminuxsnV6R+PWqusjFdNOXvLLSgHNS
2O2K2JUv6ipe/AgVVlZ9N604TwOaA0A3CdJ7LBtmwW/Tpmg1RrqGvqAeVuYlKukL4fE021DOeHpY
tPOLKMZoj+hrGi/CjZRhSzYl/DlvY9fiOvji1nSa6Qi9k9QEG5+PlOmPbTZsUJcFYLqoYvDZpUh2
l4FFu7fKa1XN26LgJRsJYSJI0x/WfQh6thr2Stp7aQ1Hp2EM6xZIQwN+1YLnO5uhG7avOFAEBTND
NlhvzLkJHRMhj3IworZBV5Q8NES9EcDN5dKH+8GgzJIpUYuR6T8Vcc25RZLcZJU1BjxOF+lydzTi
mgp+UFJKngIfTKXjGTeCmLkNnBAmkJa+0W73VfT17Zxn2V5KBIpDUugNLXef2OfQYmlyqXxGlO6u
zpYSPXLfZhwqkYEkxgtjhVp1HLc2prINiVaveeDfu5GHVrDddTmKHZgwEco6hzjlxQUgrV0+4jqP
1XFyy22Ql+j6O9hJzJrQ2tDUtHlwmGWYbQlpWvZHyGdKnFum0TGMrU7Alr0VmugGmx3+5MJ+SNLy
0wjTCFIeM5Co/pEVZVXO7ptzKUSTqq+pTF8sxbA6Us1dWWEeQVX/MBJEt4wYdlxrm+aXna/I+IVE
675EaCcqLUC5c/hFQxCc0+SnLn1/J7m6Vk7ry33k5GwGC9ZekeBkju7q3PmyBBBLkIsEZ426WOfD
gHzCGhlsLTRdSaj2uGAr0gW0uxB3m4W9y3r/N+JAJbaFOyGdUeYnk0GFXL37C7s376H4GrZ3SGmA
m8n+jCMWeMlC/OWYYsC8UIDThSlEz3PLL/rlL6RgGZbvg5r/0Ca8RqCEK0FKhLfQhQ3z7AzJNVmo
wx744WDhEKsW012XYT61FkpxTe/oqXM4Fr8Q7hFx+6h6HPFRNHBxsrQ3NuZ8J2a/P2T6Wttdc67z
dJ3J8jkj+7rReN0A60bNcLGGwd4ykTyQxcG/e2SklmKw7wsSOLLegwdJiByIW0pSB124WVrGzhi8
9zITzi3jij8cVoemCZAsHGSs+jVr7XIXOMBq+WDLhf8cLiTokRVr3JJMuTCio4UWzcnFaSzL9KHx
8+3osMV1rWXNsHCm8QIUG9t175OFQW1aNKixt3Cpcba46ZNZ5d/E7x2E+HGjoDz0C896BGzdKAjX
OC3JCVuo1wV+BGnKXeOofV5tqjjv91kEBD8YnvuFm41KkRButPPwtO2FrC0XxnaTQNsOMPN54Lch
LV0qr/wmTWikoKGmN3pCDkcBEn8G5NskjMmKv3mhenNpjddmOCQL7/sfs6W3MMDnzruA5D2UCx3c
AhNeN/DCwyq9R16BXLOSe+XREEMFsjfjwhlfAtShkn0IjxMroc5tIJK7oMnJIoaqDBueTTjccqce
kTDGLhPYBqp5RaFn+pLA8YV4jvw+W1WkhvC85SDRO9Do88JIH9jskcDDblDBTy8Aqf9P1/m3NOMR
Va1a8nUJ2sXoQpESoLjBIdqvd92SyFsSzcscyD+KGMAS5z94XwJ8uyXJt9WsFpMl3deaKKvG+GL1
5P6GpnHl2WT438U22+POOHlm/MgfsFdOwd3ff/ssp46jUEhn63sKsHhJE/1ET9NScrAeISrl2Pvj
hWkaB044UxM3Bdxy0oXB3K96QowxIzPdJNZ4+ash5rhnJwrwgtzjJQHZTGFBjtHPMoltlozkqGdA
JU7Rkp1c/5OizDIF2zYvBAHLKeSaPjGfJf4zz1DP45LEHH+7obwOSOb3gCjw0s79I74DTOvx8DCk
hO+YUbd2GVgyCTdf8pg+Og6V2kufZADvr1lGR22ZPrmuO5/Q5uaLU0Omylv91/IV/vuQN58/ZKOs
cbc08rv7P1AH2MUEbWPgLH8HK+MT4Px/597sms/y539s2v/3n/G/cQnBv2xWmUueNyHj3sI++Ddc
gvMvJ7RtksbJHweAAB3j33EJnvkvS/hAERhBkruMY/g/cAn+v1wb+oJpCceDpGP9/8FvAvc/8Z/+
+e0d5hy+bVu+SU7tf8IlFIJ3VLWU0bmK7pCOFOkU3hLBx4QVN/K6QiHv0lxEESzuL7vOFzRm9VcO
dKihBSZLjTEr2O7a5piSQ5/lStctDieBjDvA5BJyn1p8AjuygK/MFY4Wou3ck3+xg/CfgcDNEC01
M8uHXOLYGpNO7OeattgeXaahBZmSzozWuZt2UxLdD3b01aOBufErDPulsEGnx/OEXHz4oKbY6MFl
Z+MxQM/njIzTvNiICg7wqEcGoa59TF0Z7VJK+GoSO5+g5FsLBtic2J+aTQZdVf4SCag6IA0HuhvR
twfmmcVq6r47C5WF9EOPwEH9nNSswS1Usb492WfU2rdMVzLvIw919ZIU6l61HHSDZbq7dOxbqqUR
8rHTE2GBXjQb5d5iacdqxbcvMbgv7pN3zzG4eO6XfcEOCR+dU9c8YQziUB5Ez7chGmQnsXmoXd+h
B2INHJfGJTbDuyRy212mbn0sZxuoRQBikr/KwnJNi4fXHHJLgwCM2KLTsuL45z/HWWGcwGzWNM2r
ocB3e27NFDssVm7ed0cPfMAuLPNHL0kfsqzwcWkwh566FldYam2scEm9OBGuvAngHq9llearKWUS
pquYNWxGiG5cCZjhEsxy8eqkOXiEoT+ytWMEWOFNnIN0Ow/GoVJQDioiSWMzYFB7IxXhj4VbvGUt
+/3MvmD8Uz3CfDxmloi/RdKt6tgb2UQ7SxgCJ55uLLlliA2Ng3UEy3J3QU8zH3R/Latdt9YGQ0lp
VsaDEm8pNP81bswG19rs3Y1xvhMuH7opo23YeMS1icekYE8gWE6Sb4/DuCvbPZNKIq3IZm8DNmQR
QooA4cVmwgsBxhnJXJ03v3WuCHFTCLjiMYaHA2+iDd6sjnmilRnzTgcUUzUJ1wwShnXQI2tonmok
RSQ3h4csb+jYNSwEniZ7JT/7vCS61x1WZT8s1zyWv0zwtiGK3IQebwrxVZizF7yll6izk7OAGII3
1ar41s4QFyeswFcZY5OcOTujwp+iLZFcNu1nHD4mbIzRiongmDfCPHtm8TI3PJfSCwaSB5L+gqPq
IWkwQramNt9A4r0Ynr3P67rahR0glfredZkyDUCuiNaufjLwQkq8tkZ1b9OuOS5kILueT2bmwXJG
CZXor9iLwXZHDKbJezPAAoXfEwt5loSw/0SNf68/5aq5BRHfMeiKeO9astYm969JguSQ5HO8IW+T
dOd6ZXiyv5Qe8zW1UJv0cN+YEaosUcxbfzSsfdhEp1oPzcEtx4cw77eV492V4CE+kd3nN2hO2biC
u38Yw50MiD8hmc48AnDpj0nDANYZx43u/BPjlyPUDbgkzCFNt31lG0WXC2vCmLsLrshtXVTOttTS
WQexgmCa0Bz05DuQQhzMYCAAhGaBWT5YhcnIjtaBIdPAg4yOtzFwOmW5k2yAfpwZzRCjZyA5lUXB
OttnV1Ea8lAG70oiP+om/+AgB1zVNovGKq02AnVFnsp74pZ3Aw/21lTtPp2ZLVWDWo9Tl29mJB/g
DywEYranDib15DwwcFZhsMnnKt4iB0XvSFBBH6z63H4oQ8U9kEGwyCvPWWcqsM9tm12yvONH7bba
S/dwG3K6mtRDXMnYXkRkykD5JjANMu80ZrcpAVUY78to3T5PKXSCMP+alpW50N7ZwfAL7JtJnomV
fNUv5m0ja+kM0Lj4QXdIvOnZrLZTw6Yow8qfGgHa0WDTlswpYQh8lQtzs05EfvFxkSUqnAk9CJYD
6jhmslsjRqx50ceHhIZSOMre2Sr9lHNwF+JOZZMS7/nBK1Tw1dUfhnPYMyVHSHA08NCAxzK/RpC+
U2WY6wGT2U3K1q43HcrhdJJrEmnOMxFLWFCbi2mYJzPVRz9xCU4N0fAaXnQZtHd1knhXZdiIhJjf
NF90lQDwCd/8xT7XbLSi/XQNx6cOprirC7tZW4s7rmuzl66bL4oMnarCumoPzbMxH1udvHBMAG5j
F9kRXktYHRs8r2MlhECeCFcdrIbmjND2mCOMvW/ThmtsOndW/S4N51bmBQL6ZHiaGU4fXTTsekrD
g8j8H+WmAMmXLPMCSz2DWJ99HFS4dRjrV2EjRyRczsRqgrq8aujtSyTmGGH6Q2nins+JRqMKDhbb
BmQyw0Ubc5v7NKzTjK4+YlZbtUhKMjxoWVQgVFwsdZoJYTI6LZEdJDCbE7A68jmRutOzeGbOaCP8
ZD0wI1sAlkAmMZHQM6O5WGEBtdBeojn3CZQ1toYL6qIp8RFo1/7NhTT2CKVN5lX0xmRmxgHGo9Qh
T9UNX3wtIXuYLYlyFAnLTpp7ymfrKaydGAkmSGasrRn3WBGQYcA0DleycWrd5jWOQx7akIF04QcL
twfH5hARQzLlUIUiGtcBhAd9zBRLnwlBl5yZZOydZB/k9AaFMr6hj7DwtuvdmHon/KQRmjaGtOzA
kPINLJJxR0eyRHdXefU2xY94Qif6wpdfEohsJhu7d6+DxzCtRGeMmZ6su+RpJqIHvTknb1rl7N7H
PNkRyxutiWFepaMKN2CpeEnd4lSwZdE9Zsz5t5DWmfN4Wis64lZnrFv9186bWSTCf2P0EDOIoldp
lUJpUfyJPnk0AlxmcOG/A7TcsnbhxreCyccUdOvMuSyq8L6b6204SAJvl9iP3JgzOFjXwjT+YMWK
+9JYW8rfFQT15gbKmA5fB7E35KJiiGOsFJiFd1OwL2wKbg6y6EEdpVGzm8qWAnEM2L32vPC+fZt6
A6IOEW/tvHuyiuBzKqrfApbITQfTiNiwHHyXRZRID5l+cHyoz+WPasSTPzKZA1cCN121DGI+Q1eH
vECsSuc86DiGYr1PhbNhqQs4mA4Xt3w/eWrX5EjFTU77m7Zous0vUkRig1p31wkLqEGg3ZUOUobF
VscbMntL3dhw1TCvTZfX1VVMzU1cvIJQijiuuEP7iAKTpQmj02cRD83GTzi9FbnOxhA9pECkDvZS
nLrBV+OMtwm/7E0IFWjj63mPweWUzfmfVI6/bYduO3enNokuCbsaKDHmT6nRnfT9O4UZw8CBcaXL
GDsuWxQE6mFM0y9cNvZyHeU3U2R65KgqAA3hBX/Ogsmm+ybLqtiEo8R6MNevCCW+TQAwW69BQBfH
EK8d8tTKziXfxq6Kvdu/Ro2MNkPGeiKr0OYypNpDPzmNkrKUuD0U2GZPKqxCqazt20wM18pkPgNo
GcuOVu8TQ4WbekLg54TdrREWG/wZ58RwKHx68aKIZ4ak8ZYlfwxK4v2A+4Ie+2tqZ6w6voES0o++
eRE9PFqsIMK8wetAxjq6q+xP1T7CxErsCre/Q269NrqZWA8Tn5Gnr1wZHHTZ8nW51lrUDkVKgrQv
4IXuM0FlOaJ9PBgLyzfV83PRJeQkqQFgWpK8MV2vV3XTUZVZG8D9D52d/OrEOM0mOuY09/9KVrAN
D4LudLQiXpCUbJtJ4sjlsMYpEeL0CbhsSI6BVP9SuL/z3D2zWL5lCY0eqyT+yg/iT8gfQ5g4yC31
x9SFlKojk0pXLQauJsTbOWTI90lSSEKHobsjfl3IJliVNnFE7m7XeJ9hQqnpB2KfgqgH5yzPxZix
RC5Tazt0uuFbGv8y8pduoMG8hZXr7ZFj8wN7QMVplIKbKlRfAADf2yY2dqUzUl7UGMfGktdNiK+s
Z8fSi/l1ZjizGke5NQoP+zDIZyok61OPsPni+mo1fnNAQtdvQH+TiGklL5FGG6FJ7jF4P9sISoOe
xhfdQ9uA3N5urmldvpUgzW5yMhm3asSc6I84veEgkeWVyItMjauNkNbjhUbDq6PXf5KYW2N6tLrx
I9cgCqzUzzembn5ZW73wqeG5KkgyrS2NsjRlMu2Bfdu0srBWq/GldsK7MLUuiZ/5W6xmDTHb3qGC
Mgs7hAfQqUy09oKGFhJMvebYPRoxLAzqVptipjpUzAUQOvTJwc7SlzLjicD3069lgKPEpDLZtfw8
FIfJKp/EW5gbCOI5/dg/PiFm/Om5wNdxHDw0Nm26DoeX5ai9mc4o1cFN9R634ljz7HevtlsnGyvo
7pGKsOG72kyS1rooIedrJuS9/pkbmq7ZRpWmOGrOlaqI8WGKNxi4NGpw5lky2zdRxUdBOAAmrT8R
N1+zyq8DKAfe+4IW0pmZYhaOsVdnFCeLGz3isVNMzxm5b/yR3T4qbq6Ryv1iuzhUgpvbbx8AX+hV
oQesrDvPhSwRBGIb0ZP7IXV3lCGYJ9H22cega7desgs6kFcNG0A9jzdllvCqsOwE67rJjFcCoB6D
yvIx3s/0PSj3HXCK6TwFuxG6u89voAqOVaVuSTyRrN5ybPBtt2/i7BQ2FMW1Y+/tGv8kCVQ0jaFC
iWujdKu8e3Mi1B1KzdHks0erfDTFGG/DUmLstzp2JUo9t43zJbuRozUhcmBq4MQFhXVMBfiDKORc
I4VtHU54fyuDCeTYVgZ8J7VomW+6XuqDEQ4LlQLqQ2M9jMAsV2GRpDtzATSmEl885T9eNHFN0NBi
BKKHqIR/Dxbqz3VttHPgNzkp1XO6ZAMgpQE2Ir5UxxQXDIzFKm9+sk08zhq2KyvWa+JXV8lThEKr
u3rJ+MRSatPXHjbVkelJkqbnAdTMTU88BiASRg2Yv94UNPztMM4XWacvVbYBo5IfNPk6cxUEpyaw
j8DK8HsZTHh0zOWKURKNS7qeDAIa0hEnk8JISgj0jFPdz5tTRd4yysP+rpZeu+1hClASH9FN4cQy
pyeb78X00RHxLlmMRsv4knL/V769dxoV3s2B8cs/+7pPNmjhICJzbYMJ0UCEIVDYNJRhqb8scmh3
Q5CVq3EyLqqnCuVqR+PSHacYL40bfKhYS7ThmHTMjPRvw4calFr6EDBnOgrPPLvxuq4wGRrY6tZD
mnwh7ss29dJYNXZ331k0XYFGqhzNNnphFB8T0iPfGd9tYp73Op8PfdwhgvbUG1Lti8hhVM4anXiy
pdjzJ+tcu73ekuGlCX+yNumUQ1/2i5EZfPNRtw6bEZASOondG+Hhp65SQPyAkXMohQRgTMe5fHGd
ctj2KR80Q/97gZt6l/l9iyLzp9UMlcVYPI9u3mz7aEQBGLHtSEUpj6Od3/ekhKxmx3dWzihutarP
ZOL667SbPkkNfRcemtpwsl/doICokqeErAbhC/OYXynne/AM6CsD9wES4TauSfGykd/B5XQ/7EUE
Sj/vHMYCya45vcc2Voa8/Bi68r7Dtr6J7fIAsgk8cQmxbU4KwmchdvUZ18kYo0co/egUzPYJqBSg
K3lX1enTGFAGFIYB/mhEMh0CQUDymJ2YMSEjrdDGoCb6YkDOIdFDjUA+jlUwvkvrBgEDYhrmTQin
nHxtwVZgvw2JycB/oWM/uAfDauLFZts+T8ZJhHNCpwxyBPvPxTjOCwd8yHKUl17xUpOTmTxqDns2
L9A05PIEWc+Jrz4x48FrQ4cywl+I2FNn+jLNcHJy2dOhl8c0QtjMDIvygJU8wDs5baJmPjhAA5TX
sVFWTbMZtA1hM67ezemWUDxGsCzI57m6xzjyx6qE7Lx8O+FtjOzusfcf+7Z/XJVtiBGRL6xHD9XM
8YfXxrtll0gY1cazjN82IoSsqrs3VNf0Xq2/Tcjg4rNuth3EX3bi3UNgCExzXrWEbLPTk7jt+haS
rC/uxRCSsafk3lMBt7ZGCTLY/XMQOkcTNsZaoLGaslSemMeQXeYH+9n3ro3XP0w57qoIXp2WwdZl
sIZxhUlDuSskQ49pdD5li6/SZmwMS/PJr/hqsNmxtBTFuz2fqtRk14PRmLgw/Rd0vXvwcndXlkT4
uDaDACclsAB7Joan8hSPCZGeRbyNBzwklfsysPi0F49BW3NFDDb2YSBbpjGa26s3Wd1WxOnPzDV/
kyroX8t6s1ADWapGKte2wbeHnPHJnMIXEyfkzaekFMoygYLGJTJ6Hlwq+wwwDD1dBnCUx1db3h5f
NYc8Iks3gxDRN9RViZ1RdPqkaTl6dAlIDDnqbI/Cf1ySVmJYlBkr9Kk+oVREoVU4t4GdPY3VfTzo
Yhv6YUNxjqDHGHJeFur6ChYPChjm95Aw5j6agXwitoGQkmyCEf2YBrKkAgrHbNBHUiCu2RjrUw/o
tZLOJ4mET2RwvaaodMk026Ep67AKld+iendL7hYQLndEq/8ZkhvHH+fgpksH1JDuLylyoBkJRtGc
zuiEDH3IJvuuHfqDX/D4BC5lZ4oHLEuX8LTuYyrc2yJ7iN0YxO2wHgLaaunbJkEnmJoHvEUoTlLe
jR2ZNHIjBDNI/u1QqDc90SNTr/aB1RK+FU/s+OLw7IzDg2MNz1hHX9WImBrP83ro5z8UEesx0Ecr
RLRqt8Gr8iO5bxJW60lk3fT9wDTzStALwPbYQ8Gom8UpOooDgTfxBgvjQjpCc56RKIk/rd8ilOG4
L32ccYqkXdeyWQksCvd+CB+lGJBmoybCTSxvfJx/bOmXJeHTP7aCpEH3UsW7AavNrlP8Q+QuAk8/
a/cywYO+SkYzfmPK81C5vJfmCIQoAqwjQUeQ+UqE7DAsHINtPbk/wJIQ6wfWenI4ZWFgnZRq8R1p
SspEWd912/HMpvqrK0Fh1i7SSmUePXTeuZ3s89X8T/8rGLRlY0XeYf/TmP2DL4iJ9F0FZ+UMv6+g
KSF+EODJjdmkizTaITeTmJ28rPqt53rT3pj12xyODMMbpyBicj9W7vdgLgqaZYwsEPU2pv0cjsu8
UFPuqCa4ZB0gE+aOqZs9YWQih4GkIRWPLari54YIRn9wj2MSPppWdxgZeqaxoPNyT01in5wa6arJ
eoaDkT5g+A4SHlpcKCwElN5kyAdcQjg3DGA37czIXEZQ9ExgXSSfMi6XwXc5dCQU5A9uyecJxpHa
Ml8MLw+tmd3xXf9jRkXhBQ4DgMa1LkpivcVC3MDbpwUC2MlMDmiyuTRIur7RqRXtzG7AWENmWMnq
ou1BWbDU4087AnN/wdZ0EhEXRRISH9TFoBFlIoutH7Jbt6X4yCbjp01SAlHLedf5xXdqqrs8LI4N
mDWpSMQtcvvVmgPYQjVzu0chSVzUwNRGZbN0MZ5DezSoypbwsMr7mJwDGplmQI3o+ogy7Tb7Yj9A
7IFx1NrZmlH9jGgJQETCiV9iDdUyu2o/2CEm4vyMKVjbsrglAugznXllPQ11rTj6h94aIWVgBip0
fk0G99eWZG2DjD4mmhglRPMVVDxTAbd5cFiPXLqsZifg4QhjDh4fBpNyM5h+6AlPXZI8ETDK6B2o
8yQ2nsN0ktB2NinoBn26d/TwyG0acQgXr1EfmyjVoqanmaTOXMTuIqhXyirZlU3BX+A5L6mJI9yQ
nHszAxMIVUxs6g3o6KaZz/4ANaKtovfESH6k14N6AONj9OQ4jykPtjfUd2ZS3ucWGJ4Z3UIloxff
4j0dzSG+xKnN9xuWv6W0z/kE78qmIChq+zZwhmKb8LGt/QoU92TdwgiRK5Hj8IjcTVQfVYSqlU72
rm6tu8DJ90PibrNmeEZu886i/5GoXmbe1GDF6Pg7i2BII/X3MNzVDeROtJwmSHeBvyBErlwnqtow
oI23yvG+1ZBeQ8wOnuOlT2XdPSTdt2gjsaZUuQwx7UKGlQnV26YQ4sju+my7JL9JghkmRX+QIOTB
fZvXYu/0Z2c+1DFOojFsqNvQht/ofmL/glHNNmkiuuA+jeRPohl6O+ggYD09sq2xHImfhEBNE0RK
jJ+MaZN3Nbpwj4Sfw7JAt4dZcWIYaxtMiIe7CjnjWnkftclfBrLCfO73vYMJYh5wOSS3bT8+W4Zu
DzCLPucm/BEZtyRFKLnWAQYVe3jgIEAwhgG7hDotHJwUQ9xcJi2v/bDgLly7Xmm0Tl2Nx3jsrLtk
st57raEsAa13+qX6k1cl42zlLMI/Is5IrSroRH1zuapTZFukZh1jv3vDsNCQjKLOJZnlOw7VB/Sj
ez6D8NDiHQLUYu87BR5+UuZdF9XVajbP6HTbq2Mv82zNs+oHzHdKhi+C0R9gxU+pBbab8CxYRB2w
DeD9cqUUz6OTMxzpyYZV6T5KM7DqUIjUNDcblKoTQ3mzBgxPp1+cgR9zQIZYb3xpIvS2SIERIoQC
deVOQa6r2JjlzdFI4MsEFlZd22sOec3VbTvZtijhbE4jSu0gw65ax9kOeu4d7rsJjw+MsaJnNT87
iJ0QHSMFguRsMyAciuHOwasDiSdwWYjVx7LQb74EPuEPDyZGQTyB8KyHevlvPtnzRAA+9ZbxQvjm
nTcCS+mKqV31xfKZWfI1a7JTHGAOdNwF8VQH9wAKOP6q5Aiy8LdOISSb8U508nnxt7ouui7gTh1R
wvFr6/sf8L9voo6snCHfOby/K6qgp6acP+N0dldRqliAjYxOJuRQwhT3Dff34N6igjy3UC8QFUbj
TZ5X+8Bzr3HU/JFX99pO8Uk4XJNOgexzggtGIQj1K6I+MnFM4HtslozFJ4r7h262d1O8XOw4q27c
tl8zlj13Ie9t4TJM7NMAm0noMsnGN8u8mCphUT0CfYZIh+gaZv274yDz8ZbaG+WkHSIzMixcYAQf
8//wWY/EFEoWEgceYBYtnmm/Rh0ZuPHSAnKQhisB7fmGDBEgX2jvUsKL9zWBC/Qo77Uq3x2Tzo56
aWHJNV14puVgj1w+Zj3iW5+HOzQ+fB+GZ2Fhmcxy/zZLeZFUUS6yxKre5uiqLI8WTimgR3BmLdBD
eLKDeDwLtTGzPH3MAGNJ7ZFNKv2noSigSXHGj3JQl0qUxHh72e8ccAGmpQfIxF9xbT/jjn6xayov
rm9wfbDmXFByQdP2/PrmTqd8GAVoBSBALygBlkfSPYVg/XfNol3tRchXVPOxdXWZ7xmogiWxe0BA
7U+qCqpY40dOsjzS5PTE04/mbZqFT7UF9XGGrzlSxMtYE6jTEE0beWhbGw+bZNOOZ/YE+WVW0XvK
yB5AFQ1Bx4hlHStCUvGx3BWRRq87vuF8HHZaqvtU8JFIVuk0Tp1/hnj+MRqc8mWiz0GIr5yiuN5a
B8qwhlcEYdcXyxmxlSE0sHgJTEA6zRNtsHdIihT/yJTfsZ9neIk9YFKITgo57J1ooNNrw6eB1SA6
2InGg8zZhLzLcUHIuGmFq88h9YiV5ZLmDQM8Fu1RLWnwM33J/2LuTHYkx9Ls/CpC7ZkgeS8noKsB
uRltNp/MfAjfED4F5/FyXuk19Hp6En3MzO6qTJUKKmjTQG4CEZ5hYSQv/+Gc70BTCzH9mLzDMGDQ
pZTyARsxczkDAvnU46LXZTOScmDT9TXHiFnAhu1HzHgW7VpkV/cZNH94rwfZDcmRk+WauYhRKxPR
26wqBj0xzs4HYV6FVQJ54qZxy6FdEw8MUyB1TnKcVjZBBrUe2OdiEJg8q/HBaajtqoaqTE/6dV6S
7Byyt3OKCZyWIIOhZi+88bp2O3fidrKG98H8NKf8uSRAExE1E1xA8XG33KMwhzzVB+dSLQuBEkJR
WpefaWDedoTUlrWk/mUqGFmOfYgNCO1lWt9wIer95EUADsr5zhutM3BF6K4WTQS+OAo6EC9sCRDg
OTrxC+DpQbPYwPY7Fz26e5VOfYoth6qi/Ameg31FRXwr4u2uOmWWxH6WhqxUaBZBSGMsWncd7/Ll
ZWhPl7Lt840w9L3WqpYFWXMaIFB1uliXXmIfc0daB6OGy22pliDRj3B0r3GUsFVh0lmP78Kkl9I9
B/9Sk24KiuQDRSnUAlKcb9heohEHQ3yTWq0BJOhZzFiekjT5HCXX3nRCnlrIRxy7HEsDonCTBQkB
4+qD2NQPEiAws1TiOzIyerVp4ybsyNyKePc0cr+GIMfB1/CmsqvQ2aSKvxKS8U83y84D1ku7cn94
pfooR8x4wm4OTped7HKJvFV+JgmAcLsH0cZ3bhrv5mh8gqyhaPwB7sTKfjPA4Sk0GecmuzDg7RlF
zMZAixI+u0DuFndPRv6jv7y320Z98OGulgbz0Tsb1H75AHR9GUMsTsF4yTQn+WG/KOajMr4U434K
yn1SO3es3QJiJRwGku51KoqjF1uMSHKueu0v/ycUXo+ZVzzPlmw3jvmVuiBHagqc9oP4zqNGW0UC
NCk7pADoiPrbwUb6Ntgvrph0P5UDaeGBR19nBIB8aBFsYbzWFV9Eg1HPk2x2lJgP+SJvyhzQvI1x
l0i4DZ4xcmpmQ7gWgEG6CtpdD7yenWr6HATUJzPxRHZMko61jxumeHXv3prBj2UiA6v7hmnmtGU4
cdEVkdN5/VFGCc/BwGuLtONd5ejSn9HqeVG3V+airDYMWl7MsDn2XAV6viMBaGNDCF25wL16KY9z
sTwXoXPVrf6p0puzm7KPrEW1z0BHAT7ZxnaF38XAjmaFb1JiVDEp8lC/ZLuk40BglcRoszT2M47X
KrkTGvqt/F6V3i60uVMi4NJzewI6oLHoLdt9aw9PIkIkwPCCDTOzRaYCoLUS8AhTwAsiZzBrOx6X
Pq+gJoBxayFZ7gelm3eQYz67qsa+DtzRhJYPZdFAcCLlFl81GmakDK7+oBPWK5NkZ83inhHTuyDS
gCB3QhtYQNzSbYD/KIB38qavMlYaqTWD9e4HXjAARcGUojeQHeiOfNBveoq+SvkttdJNG8rvvLff
xgVIVUWEFQX9p25xXA82hZEsuxVqpswf2/6D9fhDDQDQCAXyBFg5xoOxiCf6qdi75UKSALtQcZve
t87OZYs1q4Wy3L8odJDkKeR7eE57NzBfiC+J13XCXK8ssD/beH69+o6nF9sKIFLs9agr3XouT02h
7tgdj3Z7jGGVru2OeCxpoprW8zQ4jyG2JwfHZ8lmi0PKfZoJBKqeB0no0jCXn0ZkXznVNnk2UKAD
5slbiyAX7d2VAeZALQatNd4ZZrJHCLtWS6hBXbW3tsOMXVbTuRfxQ6trpIEj+0Ao1WFyY9TOoRLo
jCfqpjrYsWJL6EbnsDWPeY5HNuGDuV20Fwqb7sBnLUfvHgtib6E5ZDHLnW8Aca85kOqp/OGxza3Y
lxHvcuu0HlnjeoLXh6sDRHkB9HuM1KRvTNrZC+Q1iOFL8gTQro8PNeMMTLAIWgYPQhVdkI1bchNh
00iicZ+NMPQwK2wb1F1hlSASAEjKkF2AgGl0ZKcK9XZ0F9uUKL3on40g+xBMQ2HvSl7ivE0gybIU
C/O9xFNxIOjmxq1HhF5LQRQajCPxQJdYN7wWtoykZsxV4zL8wOUzuM9uSczLIUiaSxIV63Ggt+Ld
Q1ggO2NnHtfM/mnDGoEVD+4RC2xI1TSEcVcPu7LtEHHFb5PiwnsVN6jjtEeKhBfYQo+h4e6c5a6D
QPGtZ2Jttcl7QE1Mjg3SWY2HGhwWjXrEo9yGT17STyR46YomZDg1/V2WgA6KBnPc0SGth9q6g0hO
GdNgfK9M7b5302tSUWhFaX2IcnQ7zRBnq1ZOVMTUtPVc55tSX1Km+Bc57UdhLnUayXPoLMptFun1
0fDqrwzfPXQar9nOmWPi1D2HKji7eLJW1QQ7oCLWs6+VhMuB7cDOl/cCEhwir5BKdIv5UhUnOTtv
heuAh/Ka80KYyoz+1stsamAGAqnZHuT8iapDv7Lk2xh2VWGgdx5zASCm1h0GtHG9aWpUfVNvXe0Q
rYkyIUtFQ3YNjYPWF9nZYKEcz5m5G8z0PRjmL+l4526onpVJ8WQ7pb1v6BlHyy0ftDqk0M+5ntnk
3Csz2PVl+bTkeDnJqB0Rj1bo/VYjkghjRDtZgjcBps7UoTGR47UInLC+ZzLSVprOdzyO/aaA/ce8
hdyaqWxHPAwjE40wO4Ip+aR07o4gi/SslDsAuTsDhsfCWIhSjjsxhW969DKo9qvxoh3KKqbnkm2F
Xu6KkVcV8RrELlvFdDJCBE9jnkD+HOi0sHcC3uUCSdEyDc/sYeNg9MoyTHbNlvR2UDYj6x4uxpbZ
WuLDRB8RLYfbJTVhgz+ItWJ6p1LnNawtsWVafByG3h8ksqFGAv9vimMRatoKvDV1z0i7jwHKt6R2
iZtG7Tn4kUjaQBL1KBBszYaL57GKGsYn1DMQU3CHrMMcKcHMd191Onk80W5ejszeoKdvJfxLJn4A
KJnAs9j7TEse2MlJHhVgNDbH+7qzeHuk/ac5G3uNXlQRZY6F/Wj3iPCVYqYYsS6SLcAQu3gmpDPu
LjPwSIyThMMVnmS1zygi6MKvMSzRZEUHVnwEFgbypeu0AMIZCzka10Tjw6iUOyZ8sBFFxtgdpQUK
OCcIB0dN+jgZ5fPEm9O0q30wEf3hjDrDIVCkMLIqC6ty6Zl3iPbuKXm+WhI//Dan+kNluQsbLFVG
cYfM3dmqZnyPTATi8xx9BVU43Ay81HcO2vubWpsKKgLjlKkgOpdI8Cuw7phLKVniGUpFroBoiO5i
kAQBeAPylua82Wb7c5g4+viCMzoQyhAvN14znVbXArmG1PRoYMU9j0CAYnM+1Pp1cgzo2Q5+ykli
Ksy6H0yQTr+6Pv6liOjr/0f48x+SRv8LRkT/wS+DJ+S7aAmM3n/99S+uZVoEJv/6dfGvCL/L/yMc
+vmd3LP/9T/+512svv/hj/5HLrTlScJgl/9sx7YMcuV/y4U2frGZnrn4X3Dl6JJZ+H96Y6SHo4aF
k2MKW5gu4c1/88a4REa7jLEM3TPwtPxrwdDS+VOSqM7/m0ecOFWJeYcwav6mv08StWeQFBpmBUae
JEsZsC8jjJmCqEkZSBPMYaXdj2a3DECSi4nQaV0WSGJbqKBmWW09MCoKf+EaMAPGVG8RkzJ0Os4o
yVdwytnLhfQnWaRRJJFsc3YrzUYdrh1lmhxx8z/XU+/HdrwEOSk0dQDQgIOhZ6zQeZGTWJHgYZNb
Ojsbs58JlgZTDvP1yhe6WIW1W005ezuDQtaQG91ZSKLHwDdH81mYqHxbmyKeyd8yjZdteDDl/EUa
nI9pclMiT18hwr1DXHp2I6gno1w0JV9ACG/rLjzkY7mzO3Uo9O5kWuGLsHGjEf6AIPI0F3AG5tov
e3aJ8fKebQ1W2tYXrjlYCaPUsLUyAS8C99qhK94M6RjtiNlC4NenRPJ1j3Fv77q61X2lU3Fpnmvt
PMDdIErbFdrB7zqGopVpbNrDFn9sdCKxfRNn0B+mtng0ZnRxXZlv8Mu2nE7aTwzd+g07sY95zNHC
1j+LNIhvDI3hZr64rDvGDVP/PE7JUdLcM5jR04PXq+6s9e2HXhF+gS8ApJ5Tm2tbTdtIQODLGp0N
Ni0UAVg3smEO24ec+/E2MJMtsJTVPOdbKxk8X05InAoCvWe3n9ca/hFcVBH64Mb9yXuCmZLZd0g9
tTfqCpa9XXCcHP1xiDAT12X/bYn+PbGbCupo3G+NROVn1N+L+rl5grB5mzYYM73padQ7GwJDCzRU
fBth+WlWCR2U/VZXlJzT9FUjsNrg3FmHDflflca0OYjAKqp1kXosqWgQdEVYUB1BXkM+zGLrRzQQ
Hon0CPIqovwo+VXkHHY3IbflSmudR0nqL8WClq8Eo1c5GOjFpHGNmbioGilw7JmI/TO1wgX1FZvx
I2bUL9uN3p0CPsRc7GWuoYzXFCarBl+Q0cVnzm4yN2YkZXPDJR6H/EYA6AMxnh65LgZev3ov0O57
yrwz+BsR/dGwYK9iMev4fRxeREEZRuqZn/Ys4VLqAPKkrEp/EaPYD2Lw81hnA5BByrT9FjsVMkTm
2fNPrD9b9CdMGScuUarOrC5/VJ1gilapb91wI14z7KZxR/i1KIi9U9g6iupiJeNPESrnynYc3Y9F
6+jgeF2hKEz3Opkjm9yMLlMYHWvSVol5NY52Au7DLDK0N2jn21z/Kis0GVl2dTPzLtaYAovA2IcE
xx0L0zkjpWPZ7GkfXYbMvWdO2uhkrzDhJNicOapVHpnoSHzswYj48oONNPEtoGQt+2RYDkWKwpNV
XrgPULJpPO3jkWnbtsopecoUmUsB3HiuN+yvblsiSEXgbjIbJFpZX1sC/YzWeYZ8squSqtvHwRId
ULM5yp1572jJvJla82T37ifY4mNnTA8Et5QrpakDHfXPnNAAIHr0cxqSo0R6SJwEMoc2s66zqKqz
iLtTRhs9ZZGftDN8xCLdJADaSJ/wp8yG5VOX5s4tFTRFvX9G7udnbkD6I70+e5t6HbisvmsLCa7X
aAdo2Ieqb9eqqfGWtM9RhMXi1wyk7tLJheuGnnAaI6iNE4RmfM9O48gVMkZ/LDlBIi3FX5hRKNUc
9cT/6Cz+MYrf5EKca90j1K0396LFHFIZ5gJWHlmoRy5R0eXsB0j/QAKZ4hCbChQe48XbREeHqhfV
6GsVCSJWXh68egSXTuLgmsSIDZo7TnfF040BiTVkM3wZs3otmZpRZgrE9CA0+pHZYpASzCS6aI0n
Zu0lqCE9DdFZMgt7VYLP2MvEuyvjLMaEqd97HCQcGDN2qfpexJANEjXMh67BhpZr3W7OUKea6C5A
V2xbRKFJQUTEAAvF6Ny7mLA8ZrXJtUEMtdAMrhPdoMtZeKO0/gKObaNF6JCbwLifY6iCCN1Q6tGL
xJpH+xeTHNgxH4bF3NxFc/ajQW40pyNybeetz8o7FQwXlrgpTWLypCw9Wo+jzv5oMMO3BREWD+G7
cAEo1HV7qkjlKQjc8FtMiw8eNr21CtUxQASF3rBeTR6HQQmX8tEya3OvmbSvbkjuWmUR4SHAaDEb
Ze9oXEyvrB7jVmBbnNySXXLJ5qRhoxKztgNWRnZD3OfkpMy7Yk5ukR5Wfu7wuI8tON0UzJguvMMY
eLQbBZYRjba+Z/I/N8zhQM1wYBbz5V8vPv+vNeMfKst/XKL+F7Fh/6ms9Azqtn9WVv737uNP5eTv
P/JbOSl/cW3hSBzVumdSTQqM3L+Vk1itXUFf7Aph61RyFiZognrb6K9/ke4vDktPy0OXsri0BXHx
qux+/S3nF48i03DF8ge4iv9SMj159pSLfxdMrxvCcE2LgtIB/a6LP5eT7DxGBwLZiMVFA5OkBaQ7
amwUkN7ovtAlOAvLvHSexjObSxIKgmgfujPyX7syfTOCLGjYMCjaRNBzNwlaKJZ3xo7R76KIgPRp
ERawRqXOdNbAfMpY0OUQFTtPGP0eD7W578tBHk27gHrb47yq2lTA1GL3GXrza840HhgMSWjhJMAd
FESWErwAYk/Evma1jc8htoeNgjETQD72ODS0DnGA1ABk8+TBqRcjc2si19YQuMN1mbsEWnAWNEvk
7YTXWE9wYYUD8lg55VfpQmCpRA5oqqMNd/GoBNQaqmggrKbzljL7QxgpHX0V9HfMMN9DxhZgmmV5
bSpO+Jlwb7/s5nBVCfBfpDeUuBtQprnacNdBXkxyDxeU1DPiMeN41wkQqYHJWC3qdPLZwgyVNV67
bdBQHWOXSLd2SB0kG7fnkfcuhj2cx6kLN1xVRInYT8pQ7c2EaYgViR08bANB/nKuWuXWaHQmrWO2
AvTBjg6LBlifUT8PkUUIVFaSZV3pp2D2TlMbUjDp+j5MoJhU2Ywqy0BsaQ2o3gfPpkqGU7cZe+bT
TUl4bm04uIFIq9JZwWj1/Oz21dEOkQbVubnW5kBHO05gjlbk7ZnwH8J5sRathSoxE+pcX88qnzMS
XDMEb71yjl2DPrNibKCNtCzDhMdMK2tnXVTEigbtgMvTg6KhWxjze0wQtn5bGfElSrU1M3tmrIl1
N9FZcG8e7QmekuSPthMvdQ0glVZjtM5I3VvLma/JbOr5VuTevEEXyrrffkrTifGSzA/9JMtNNiY/
aiB0mO2QQA1x95U31muoie6cZRVsAN4PN7ynyi05V6D8R2ZzXnbP2lm/UaU6pZP6RNuBGEFD+Gfz
PQym942Ybgmhzv22qvdqZowNFfQFZf9FYD80yGNCY8kyNbCW78I0DjBDXjAkmnzl2LcNC1ZsGLDX
YGx8kzSZgdYeDBd8ALIuJ5mdWiN+xe7wkubphoUhn8WuL5kx7kl7WJvD9DaMznFW5YXl4R2Ppp8J
5F8FJremJc48G/V1kXvsh+1PM6GyxixM9koVn0qzIIZd9xOqCqsF+DuxySzCnxDFz0iM38fB8qMO
xoquSyJf8Za1ffPmBFB6BnObc9OumerxsxJlRB2k1xBZ69yBi7Ky8suR/YdTJd9iouKzuCFOZWla
xxw8WiS0L9zMPJBVoU6JOYtrXVvdbjIJNB4tXCzjieCBFA2Ca2GtdiM4//VLkCt7jZa2J1xC9z1M
OFdGeIIIyXnlily7I9538LPYI7e2BcsT9fGzE8EeGrDrUQV7rxV6xIy51xyjKyK2eNPo7VHU8VOW
tJtodIYVohi5U1bymuVF7usNYig1OQeWZ5t+AkILRrzw26a/5gbtQmZc5s6BSC49nDjWfsrab497
6ZSmbbNhPHYXNxCJq4aV6BQx8kfpcywiNGjYN9CAgKOMptvFOk426kMby2uVR1vWiKuotWBNFE30
3Hs6LV6EEpaIKFXtRkpVbLDpFysKf3ZGcayk/To3Sb1m+7MusGXJCjB15xKqEjRPHaTMPGBMJeeu
RNhEh50pPNWAvpJHnXmigTaTMfG6bMx9lpdETgv7OUm5iRJReveVCO23vhS3FRucm2G0cep0JDKx
a1hPSbpLSv3kBijnEvOzkArBQGccQ2s8hoNHEYuLBe88a96OHVfPUAN583qe3UvVA88fFDGhBvML
lo0LN1Lr+Byl82bq4rFoh52O99CZi4vuQHt2CD8h1YdJebFhl7U0XfWLqDyQm1nBjrzV0QcYfpUM
xMa4+xSfvGaSSGUWW4cgHNNi7OoSG+DWJHIYPHCMRpgQnIxFAFTpuPHldqjkCp+un1n1Yzu7q1Cz
D2xjNkMOhh6AXx0z3pDlOSmx7/W830jz0YrhWADSskl4mdn69vPoQ1k4wHlnTzbzpSUsOxzrPkf/
HTjDU2oQl7MEXSfEHkbx/EjLjIEvOiQGibMRDtCmOUSSt1ZaNB9J020K7SNvyrsG331uYD7wQmY3
5kxf4CXOt50Nn22pLkPf/4iTeB8Lrr8RNW+Jm4MyRieMZuyhnDlWpGf91O341Cnj0CXD1mlp1gTk
0FVTBIPfli5UAjnHpwZYE7u4wA/Ylm0Y1ZFbl3dIuywol6LTPsgBbzaiwTEQk9UjJRgCxlubtBIX
Tza3cVts2aZwpbJsyxCaRVhGQwpxLvWLcHpJAgRjWiW1m6LLaKBMLd3ij3c3fUuvxcyuvCny8szY
BNuxld4HvYeGAISdZFSCS4oXNaE+AKqa3VREd5rLy35iEwTjfs/Ex0DT3m2CITnnIarUxqg+ht54
qqvohEHs0rJTACM/7NFqlri8kKelBYs3VKkPOYROMgR5YvK8vO8CXD2zKH2rL5eQXBz1Bmep5Pzz
NsPYXZC1LR6tXUiEnwrUd5wh4yBvkNzB2Mf2+QgtguPTm89V635U4AWga38tOznXZc9mkNheslyG
S1Dz/XuTvVGxfsja6JGIpw2xqD9KtHZ9O/E1NNcmBAsw81ZuzWHjudrWbdp3YjGxQzkZPj1nB8D4
0WmR0RbS1I+DWgBSyFuwL7NCzrpkm9dTvkZa+hi4k+XHkrYJ2tpG7xfDa7UJTdIJXFp7q43y4zgb
xUMy65BCwmE3zMA7hcmlCDm6fdTqJMx7TNtmuAWrsMrPcYkYIRgfg8QjDxc7S5Ylz6bFstIa70ZX
vuKGJj1O7WOJCoCsyQOQC16kxJqlZr5t6vFcF4mPTP6OIq1fj8K+pTlkIJMLE8hN1h3Sbr4DnJbA
DpjLQwIXEU9oQnM5Z1c4Z/uiaSC8pz+GTF8azjVyttdxCnDcZCiEovGolRPO3Drvt+wFIQG24WaW
+nBrUT4SfdkNu6yAlHUzCr2+pRct8V80a6/jFd+M1i4eR1wXgi17N6fBA23s0ZlD7j5CODdDL54M
SS06j5iQJ7yxqyGbZqafIZqI5jGpQ/3RTCp4cWB1UUCY2lYmJBNmHvEI0bSUCM5bWNTfsUD9QtKW
L3oe+Dw3d3mDh9VmggsqcHHJC2dNOXPPitth3ApQk/A1Qexf7QO7+SYf/hWG2skmh3jVy/DQzwV+
DoopTmFv50lIPUHlnvvUAtGnZbgw0wgPbay9uB3qz7beSYQmW4VWS7fqU67Xr04NgJgbnqEI8Qs3
wmHlg6oSZTUlnmAmJjNS5zoOrplDK1TpxqrHN882r3GpPypLEQrHrKu18pMMtEfHyb/CMRUoJDgo
PLg6qwA2rVZqNw6CdvxAK1XDY3WZMN9YMxLO2Oi+LaPemEzBnZFbbAQ0GBBb1odAnJFi7ZVyCW7j
skzD1jYEJYqo5MFkKc54utNW3jB7EDC9Z4UCehDspyPngA3r0WVA0FTG2xzHxsqr4de6Wh4Av2e1
LTpqVrQBzNLUcIhm9MzQH4jEiKjweI9s7a6l0FQQSopS3EsM5tuaTSWkQnJmy+lCWs971CBGDIqv
zLK2ltmgJHSQBBU5t8g8qHyPugFJBzg1VIXtgmhDLYes8R76630u1Z2mmOqk4kN57RtqpCfaUGzy
EfyMqhG7oIdukzvbFg4rZXP2s5fmA6ItCHQeCJByFpskbF4Y+KDzkPPWcqxxnfOO9lU63aeBfq+h
R/A95VSbxqBGYrROQp/1Xae0FaHTXYZ6fBBZfze0RLnH+NJQB6HvMgr6LhcU56TfjcUYbLEv8ro3
EnFTlTgJMxdpu6N747YGeroqM/Mey3eE6yGhkBuY2yoko/ROs/+vjy/+8WDiD7OL7Xd5+55/q3/7
w7ji3//4S/Xbr3/fQv3hF/6vK6uH7ruZHr9Vl7X//m9/21f9v/7m74uv61R9//Uv/2wpZjH2/afk
uPN7U/xpfPH7z/w2vrB+YcTg6EwG8AfplrGso/5zfOHZgsEGGQrgx2G1/W184f0idcdCvmBIW/5x
fOH+YsFV8/g9wU8ybviPf//9b1MJvrrfvo/ff/3fii6/L+OiVX/9C6MYmHN/Gl/o3HqGBOkrHT45
y7q/34ZRkFG/zTaL3IWmLfpHItx8g9JNU0DeKOUakRATWy57531JqdeS7WpR+uF8NG8anfl70qmX
YqkPp6VSRNe7cikdFfHAhawuBiVlTmkpKDERur3Nvb1GtW0gbyWenmLUyOKDXupnophuwUmB8SEx
O6F8rZY6NqGgJbtkpkoajx6lLo9mhqJdfjL7PTJDJwwvxbFTVXAmEzxUbJBr0wGVsBSClNGq9+y3
KI+0e00FRM5SbKdL1Y0yb2/PLtkaE0obrGKWmTySTQBYv4DEJZbqPVvqeBPzGzCfpy73tmKp9BPS
l1BCrI2+QKhfFW9FypYhVLMvaBOIAYD7O+jVLhuJIep+bSeY/ETPrYFPyKLZMNp4S6b3Fc/Zw0Az
UpIfbNGcuJlc5Uu3gjLkOC79S1YK5EZLT9Op6D5ZupyI1eRppPFpLLEvfu2EKhdprHEJyv6oaJVq
Mtd8UOy0P461aWinKCmdbbp0WApltlh6rnDpvqKAKNMkfGK5cUxpz/qEhKeUw6hNQtp377WsPGQy
S09nZOFzqjFxSZd+j91ATxdODwhDGwQ9XeE4LQuSYPKnpWMEBbvQelBrE9q76Uy5gZJHg8nL/BRN
cg2HHd9mNtBYdDGX3KCPR4mSXwHafWGxvhRL88qO2T2ZS0OL6O/bpsNt3fqLeTsK39FYV/TAWWQC
cV/aYlzCw5ohIfsgQQRR95bLETyLgrke01UjbkahWr2HdNvT0nU7HTKM9pYB4drMaWPozg269Gno
SXf8tXFn1o/0jYD7YkKv7pmM7unSZlp+uou7iRFAzyjAjIw3yFjrKJ33DaMCNTE9ThgeZAwRFMME
T2nbRqs/8acdday5N3rNZ7LM/NyxwSnbUK3bxAUDUHU/Q3oZu41glKcgdoVe+jphM8zq0PV4kpH3
bK31kCepafaYRS5NYm3nhviYuEEVDA9ziTDLbjiPHkI1BGcDuBiYboeVh5PclcB9Qm2Zmgn2Ns2X
65Qny2KXjckmQD7ewW7LvQfphs9tYzx3rbrFbr8lh/eHhATnMH1l7xH6ZTtjjeVNiAkPsg4Zvm2y
NYLhxXIzJOJz/WI2JXEPEqeL23/bVYyfoSgOViu2RDeTTxpjwXC/nCn6JsblQmFCA9Ubm8Z2v5me
YqXJPmMe0w34JWjWPcZa+Gvh/DgbxgvPVrvztLTZjf0HKZA1IHmT9I8KKkTZTXeyr0n94sL5nuch
TjHHB508hE3dyC39+A8Tkppg65LUyItazIDrtlsaOEudRFx8eM3woRkGKni2AmujCVZzi7s+0h8t
zWEpURIyar3ZlfYmggYGOxvhDWnFM+5ysEwYDDeuwyQyIbBxGqHO2ij4qo4Iz06GbyOocSq3ZT5i
Y0I2wuaBLwWoXaQ+ax2qoBlwHfFMip2hJ69sqGMMJOyqe6AbkRleE4WNZya0qWkoAkjmCQlazjek
6zFm0bAIoF9fJREP9zRSPNYNy6gUhd+NimKTgAGUfbYXxBtp44/BALEZbP01tok/SqcT0zZAi/mm
QvrD/IJ8QMtbpxUzlGPbYSOI4oOcUCqkOpVgHABz91Tq44TbNbkir2Qg98PaYDDdoS5kWVkO7wtB
oZf1qtLUsQmqc0QuE/ZzCqAbTuGZLR2JH3bg1jiaTfMmtN1XK3Rem+w9ieNnds2rRgu3zQiYLSMz
mQS+feYN1wmU/o0bMBEQtgJQVu+DbvphyfoUFVHpx0V2a2sQ/9qiOzBWKbeyLnZpUX46lXftCgur
KcQ4GZC8N9r5AztvP4vweWdzRh6oN25qkDJsZsN+JZBN4gEV8A2wrmINGM452uW0RcJHVwaoWcdF
gmhvcIlaYQXdIkqYhXvu6vzNzsEsmPQv5BmhQL8vw+C25NvloDKemIijNo1IZuqN6YM4qE3cZ1sg
ZFCXdeYFhfgBbwAuZULIQNrsp9Fed7r92iCnX2H1+bDGYhcPLkYZ7xN66LgCXIiFI5d7jziYKXBv
1USHQjdpeMVPPYERCtEa651uIr+gETzgQ+u5BQIXz0d0TA1qULLi9SztvVWL2cwmMRk5nRWQB0/c
MZNgbKsWJgSVRWJfebz7b9o5sZ7mNn6DqoR2PayzLXaSYatrjGoboqJvWlKYbwT9LWpAfVjpg/at
29hm+jQ86q6c/SR0i5WuB86uGu2jsOorNNe1Ubg6QevpG1aMezNEit/nX3n5oqWAb0ItpDzG+Vkl
LyZj+BuCl2+rkCR47OAofwXTHeWTUjac6aAW9a2OBLp2lsaRE0Yp/QdO0E1QDM9KQxtiiexqSoZ6
ARG6WTGtIwjYpPPB1qnC1xhzxd6MyRs3DfuY0THlvbn1vGE79s0mrR3fdXhwHXT9U5C/gKBa27Qy
tArBsc2RFLYDwU+G0bAJIkKngfmcNsrz0049jTPElgIDJ/9mnt3a+yFj9c5KbEuW+l4yVj2ppDzD
Jg98KNT6yuoJiJ4qy2dbFfroX9y9lQ7GVsfF7zfcbqssDC+RM1EBjL1GeoWgYtDOJmFKN1YdMt0o
/SIn9qE3UyQTvL0JgN6kWvUKN3LfDTgrY/huIHGQdTZHgg/YOklcHtGH0NBPlAFgHbt7bJzphU9E
CJBMfGtOMOBU1vMQeTthmUctTU4QaXhxWTwB6ZjZwDaC7iHwUEQG0WHI5VqvkxfEs95p6XJxznFM
a/VQ+bWWq83c43VojNaEahs8zE28qd0MDrlCwdj0sKswyySg7NihrYyyrT+GpD3J3OL9RHCtVlXA
JBKw9F24T93ibDN8JELT2tcRI1RAEEpW714V7YkgepnGcGtwopaSUHAN8ABNXUfhYS7ARJQwDHzA
PPI3MogLLTK6SdiWPWLmdCJhYDae69mObnpeOIgdPVbIrOGaeZfOJqurZruEtNhEXQVh8FNazlHI
+CIkGSgDSrCbgW1eNzikbhLcRrVkMPIysmPBGCS16mgb60rs0IbjngdJRXbOyBZjxLoelfVB5qyt
rZx0LFW4FAn9zp0tMv+IbMMtcOit0TmjY8c55QCmZeCmg/fd1P+bvTNZjhw50PS7zLlRA3fHephL
7IxgMLiTyQuMK/bdsT7RvMe82HzIkrqlarM2010HmcyUVqVMZgTg/i/f7/g/oGxvIw+cXG7x9akd
a0+Mxt4nw/IEpZbBUJnfHKqy3ZUEFOCqxltzlO951xbL8Zmkhn3dGPyocsdkRWBcpr2Xvr7Og03s
dBMmIF++2WQ4Jmr3tcnrNsiLfQ1XroRCspNtb0ILsrbSVo+5HTsc37nzQxoiT1tcm1F61TbiZwJK
wlF2vsT8j5CqD7pw57U74d84PN4DR68b9AL6VjxMedk6efOY5VPIyyKglTlH1DscNkGLgOdZBcU2
Z+82bVyeXD2Hu3iwrRvX6FciNh+jxKn288jerwG2cRLee+5QUu4NwfhnBDfMpoK6adEJzoyH09uL
rU2t24ubliUHlPZthFsM+IXNL8O03ltffNg2ZP3U552WhlBC4iKixmLfx7J0sfOM27CeUNSD7ig7
7zrkob+GUvLtcnzhqrTXVniph3qv2JhKS2eXmDCm+W9ziHaWxZ/Wq8OH2eelDLP3Kpuyq8ozz33L
KKvT1OXGzeIHWwQo555x6+bgJjv3bRTElpukudgDMk7PMbl3yg+EYcK/Fj/sHlyQ3UZfQxx521zT
WTbaG7XsfZC9/+ryZtoaEbxObq64yjZh7nymtmywrVA+j5F7kBHgx7GaPxPuU2WV/spy6PmOcyii
JtsZuLyrQnk5TwaGOFJ9pvr6Qurlc2CHvZACCETsErkbUvlqS6hhjLSCApCSygyWY1g/h+2o8VVr
QDqjp9iDK82XjhRzykbOCiDNTSSnXU2eeNVJrlBWIeLNZGNHd0UUbrxa9mfKRxXFp7nep9n0kED2
w7cpPd6/WJZT5YDBYkp7JbjUnpJ2CUe3TO6UWh5z9MlDFymGr+VwRuNuN3OsWIov7lJZf5dhdJv7
rnGChqeYsyPHpR2qppRI6WMScCN4Vb24TiJIA4CKsblGKkWZuZDpnWH6t+3QnnIHzK4UvEJS1o9I
UGJ5ka27NvswB8lMlo9eOJWwCXGZ2Rie4MOkKTzRCbMmgONN9j0Q3TsEhvzkh8m0ZGg9pNPwIRlo
Id7NwVj2bUzGKB52bcf3m8GJa7sBoN4p/ZDaKb5t0fanAFFyp0oau/PSRM/m8ac15Esz2B+jT8qu
GLmJTKm/KzVjEMp6hxSMF5y/z7N5Y6UhJdKMonLk2a/O6D31PaBY+IvjxjSds8j6GybqviLQRYir
E1nwyb2PerCioaT/EZCTIJRP9Mq6xuejoul0wQ4C1nxybPvTiQCLtBAAV0lvu6sEMZBwTsmWbO/C
CvTsS5z6P7FIP0btUve3kp2TezSURHmxmIOE/kpr2qQ3xX3SuRuUdaaRap1Y2riNovB5gvC54oZ6
JDld4hMPxBIkJ/kwQLRLAePMJhNvZZuCC5khdcxQH2anWxgFHgw4GT0aaZns2yy+15M/EOGqN4kM
Xvw4LfHWMkx/ijcrsqQv0g/rsxu6yZXsnYcuozcOHhmJE4nBG05BxTNNuMba6xj8DFImqWmk7tRi
A8UGDehGJofIrNAHyvkGc4eS2mIfoT6QolsspRAYdL2YTE3uc6BYjKd6saCarknWzmJLSVIUGp8K
3+pa4VtZI6J8Mo13rUd0gU21ezbo3qLF7JoGDibB+Aub/qF2p08PVywPI1roi1H2e6OyxjuTRX3h
NhUjTnuO/ggXi83z2mOD52bgAZV4cJXNGCKeXN/rKybOrsCrcGLAtcs1Tj4u3pDBUg+4fLOKsi7x
+TruyIoTIF+HdTLUyxHuVCW8odltjvEJs6E+c+MEsUUABgMmCHkGjd7RyeBq4DO6Qm9DHuoB/iO8
GDZOvY1ajEl+W6v/oGGWlrrkzVTWOwaf6s2/ZVJbKtc3f/8c/kuL/ZvGuoi9/+d/PcffxV910r/9
Q3/qpOIPNNClG+BLVzChsVQR/tRJDWYzTMtbfmmRSz0hbCL7fw96uX8gqZromsSwlO3/Y9DL+YN/
TJDqpce5qKjWvySV8u/8b1Ip+Dve74Jmg7SkWn798/0+5rWOtPofPYoD+xJVwbPCS9dm00suwROH
dBoBTTCTseXFtooT/QkZje057C/TEMehTQEEs88T5epSSkPAUMG7JMty34W6WzcDNZuSdRxjrueV
FzN52bQT0YhQsnlpNOdIBlfCKu7sxF76kNxlrKp/DW29IA7bLTMlAFcmBp3pZddXXmteOs98tCQc
6SJ5S4pKYDOQKiumkFSxxw7aaBy0GTnnwYGwV9uccrvqfp4kxwCO6/kI+MTv7nEMbhyn3XKpAiVG
KmfjF/kauZhVvhI/sGZ9fK2WcG0So3QmM+d2W6YPC+TKLMafqJFfVU4uZhqrz3qKboycLllOQWqy
knQtlP0TFjxiUKBvfaa78ZNhWTrpIQ07qIr+TwGKkKNdD0necYLryXZ/2SUwSa7vK7cdz1Sr+hXx
VPxp2m5rTCpMp6L48Z2QETzDINaRx0+ziI+UjYn4RNCiGH1cl7o6Wx3cIaPe9cPwpcPyuxPV1WDY
l9Ab9twSb1reXCvD468FvOG150fnytTbBEJBWXPOUmhfQfDiuA2PZ/9cQZD0VfU2eKAB0v5MKerb
q6dHPwJ9Es5XolavUwowq2+eVWl8YMvv5tZYRZY6R/NwQuff6L7nRRpcjX59k6vxwIPxKJnzlfyo
p8JFV/hMFnE0D6/9TO5gNp6FRpdP/GPjU+3LzZfJbJBg5UG4IEf6NCKHLOqNkQO4i8LfUWaSV+ZD
ZgQfKddR3eY3/VDcTiHRZHZIb9MZkacI3uosfkLbAkMNW3qBRbhUh1kZuMKmuyep/SAi7vKOqH8E
QXs+hf1+4MJv1T5jtYjvBZA7mChcLuOCZS+/UvCIrItjeGdEn13ciGOTeviQGGl16G0Fx2emSrWz
LU3x5M5BdiM0Hym3ceIbXaKPmbF1qLnn0Y6TH1WfffGlMBBJh73huQtU5VsCgFxVbX9jeDH6S6Ro
x3byogiQoTrQQTB95ydmoWZlhNQSyIm9jcAuVu4sXzSpQRnGlDGToypS6EkAuVlUyC6D4X+ktX7p
vWxvxt0nhz7628SVRUEsuAYoQvVNKfN59sPvjK0it52fQ4lAIiUhJAwZAGf++N34yl3Bik4PVZgs
W1fmc2FGD1XFQU5FJL/buUkZIq7PTcewStEFybM0QrEZa2cnKnc3xoa1VhNjNBwZttFAC73lxY+1
Emwkk8k7y08Pc5uyBecW7/nQWyseIPa+5Lm4iv2ehgRntZw1b3bZGxwa8xcs/S1siId4KNTK9oyb
xrJcYD/eC3FMqEALFcxuEG48G6JsQcKTA9xnj9F5UowB0iFPmmvLAu7CLnIACsqCDmEWz63t6mPQ
mz/ayorL7C88WuwJS/hHiuBgg8KddIxtOzbIYPSswO/fGhQvNjSlc36J1g34PGODmGJts1w/tBq8
2aBFe6HYfKWaZG9lFYxX/Z32sDMKvtPb0EPoKKJoB0SVyJ5IltZFQCA3wq0Im43NDxJ2IzkN6KtE
AIsQnGT+w89w3VgV3azp5CumWJLkrQq9mz4ChmCMGi5QxdMleHOmetuXFJCSPNs22B87pzdn9pDE
k5EP7Wac4+qm6Hv+Ntr5uqhT+mWwQzjOT/xIm3VpR9W2zZAGx76/zomGAq+rVoz25ceoqF7BwaCI
TjzcfbQzzvDFJ4rmG5DLUzkHz82YPcFEXg6V3U0TIzRTV36QmcxOpmXutAocXO04JKvCqDTy50qr
+D6YNG8UI4Y905QobTNbvTNH2tQNIVLwb+OGaJJEMqcrVbWvcOxaYPnpV1VzyaCN9jz6DqY4mp+P
NbguA6RKkaYLl6V/63HiqbDRAzLsJ1Cbi6PHVSuZhoeO/aeNNxvegS2NaQtELv9xe4jMCaVfKg15
vfF9XhbktsnFQjjhr9DYdgajvJ6Gs+xl9i73vGYfGsMvUbqvw0wDa654PLtc20FFHqnGOSyl0mfi
SnAgMfzLWJZ8deaz4gCvqBxcGlmdpnhBfHDFyfw9LWKA9BnHc+Rn0gsuV4JJhiObcdxWm0Zr2MGk
KwaRUJ+nwHiibJPchEuLoaobHtieoqFsGwzHwm6JQu4EdWSDqplBGGRWN14jiqJ08RVdScLAewj6
7LsYzXOu8mlTGIqPgB+opUxNdiiUd5DzP2tlbGNRuDsnlV8F25poHW1xJdtyvLIR2a902n/BvJQb
op4EsotkP89YkTOmToBYtkp5RlF15EfJXswmHo2W9dni0rKMs/K6ZjPm6efYc9EhbkGhzYv1Dp/m
V5pFV/Q3jjPORuRNyAlDjdZL3B6UBinaph5u0t49ljYDLkbN02Ay+dlxk8US9FiGNBjyFO2NEU5v
laqwKBj84LDBf7CSRcXhvMHrDHmpz6a9BSNJLtCer2U+3Det/eB00Xc8Wue2HC4ESTlsS+a0tfWV
zmI6OO4yTj/jwMUOFwWYGSsJTW0KBxiqhvcQckY6lo71rhzUHMxryerFrNZN3ny7Oj9Fmv31zMPm
UctFgkb4XTN2Yuvw8BM1TGSfQYAMTLs7ydexEQyHD+UX6Lx+7ccaphY+yIqCyavdh4Du87tYeDd+
3p9GRlYjxglWccxrhGeFu8L12w+xWn4i2yaan/rWrPaGci4i5dJnx120q6hdAXXcztFkk96yCD7Z
3TnN9Zel6wfHDjVJ3B5WGkGubVGTEEYtVzuSo5xieOTeGqNC+0fm6my+5ZXEGBR4LwxgEhSPBHJT
4xEI7n/CKDumTMfsiLUJgqvWJu4ARVUo79uON1qYg70Qv+9QqbXvp+pSOeU2E+2xH7JXIclszYH/
hGtVPGqswdJuX+NRqZ3nzwfZQU/SeDyW4IMX0FbYuDPB1zmP7nRLEz02w5lVGVSlLJ2IgfH66BSn
uKQPPq1Uya0LTWPVtOVz42Vwb21E6Ank7hokFvXZ0PmpfUOci0nl4KbSfjviMq8oTnIE8GK0Ek52
tLKIA6Q5Z+2ek1yHVz0ViqgjpfOYvShOYPk2wFfdDItt1Co8kJBNgHNT+c7aiGEimJ28CYQDEt1i
jizyrlASQF6w+VBGs14P4/TNDZMJLMFnmuoRpUo9PFeOddGVfp5bogPN/NXaLEWqPrmRqvtoxtFh
GyR5ECwGrm0LkEhF93pNHqpBEg7AMdswjYhobvMFjdZBLa47Oh7gnoZdyeKZEelfMyY2btBiJUA8
Xo+ZfSmFwTeoQsEk78lpop42jVPepz77kAjOA/gI4m3VmD4nnX3Rbf2djDZQtnR+mzv2vkROzxKe
Xm6/x5n5Igv56fQJd48D0AOmbNsKjWNKPy1vtHaxxW8t930boBgRuFQYN+XkvhEo/TI9zVxOnh2L
cfqsHMaFS6N+5m8lJZiXHTM8Xi9Tp7abPgNwYUcRxu/TCP6+nBe0KFtPE7Yl41DuOoi42ghz/NCg
n9du64/r0TU4QXv4xDI9FppheFuMj0PQXbRsUF30XWEtpUSHJ3cfgP8i6LuOHLWH8UPIIvgxxyY7
sfeMVoYJyVMjrtelj4hmEAEVTVod5omIPy+QYu9X0yFFZtwOLp2Ktqw/OjApezwVKow9jrk3UJ3V
kzgE2r9vQ8QI1z4TunxCvYPS0Pp3AyYd7j+Q/o7Vb9TpvZ1OBx9o5ArqymmYfNTdEMhLr+/dqAY4
VxDiqBIDbYiZvmRCNc0zvU0jfxs1/n2VkSMbUYn20TyZFC/EvO0TE+Fb9D8CiGtYpJ9IIQbyvP81
Buq2L6r7KSxvWQq7d/z83LshrdrUb9c6HYEWG8njZAT3E1c7d76rwWiQANsWZnHgRP3CHPVHJVDU
ulICW5KU6zoYJQHRCsfpj1qnb9PSIBrxbw2/3FEa+aq6iGyqA9wDlyNoG/8xhhqO+j9qTPpOrYdO
MSIDp3pwIpT9Ob8Nq9HgZJi9yNEhC4BE2ZIUpCTjUfU1KtrGjtf+KgWieZvAi0UYDbW9ra3Y2Nod
KJrU/1UxjYCzqabHyDTKtcQA2mSOh9rs4r+I0OhR2FzI3/OxCoxtrhrzlBugqJAtPos2PKik/KUG
G5EPz4uvpvyglPCk51rcRk71zlLGrxT7DgGS6LIFiRwOEF5JAJp8iFt3Y9UyETwziitAgR/jzK8J
7eC+A2wPDdAuVkWEOSn0TSN5HQRW/4ih+RIISuF1xydMRYscDzoV1vWH9DxvZYGmDRPjE7Vyl00c
hpVxUXH7XPaYXFKf7aY9wYNnybjEm2Etydn3cf/KnJbBRoFBOpZ1P0M1l0rnH6x2kpwnGo7DfMN2
L38C8lwlBa3aOOZW8Towbywisk6KERhYbSeo+oKL7cDAiE0hnAEpHTc7U8svmUgL7T8urprYuuNj
T/hrfhtj0t1ZwWUy4WY7MXa4FiSu2JCo10YHQMG1vL3F1BuTN8o7+Jn57nrhuTCc3djMxMtxPgZ7
ID1Eq6WDGrcOR83/NGZ3Bvt/eRcc/EG9j1WAMeAZv8TIPlBFVIYb73lw7ZPdcbQcbesyiuIcJDMS
hJfivwccexgb+jF69QV6h9y1TZ+FGWxuFjZsM93n/9bvPHsZif0f2R+/+uX2+t3+hfvx5z/2p4In
/5ASqIZpWpQgPcf5z56m+MPCMllmb012AeB3/BP2w/RQ1Uzb5vpHDJJf+ntP0/uD478jXJeUo8+C
rfevyHeYan9V76Rj8q9CJeT/jv8rNMR/VO8gi08kDCFs5BiTuAubqi4fAfLdhZwyrIJ5wbEtr/HC
OOPPEQdNImGDfUn9PF8nrT42XIxWNuoUpNR673ewD3ClMYzz6lHyMr/qashNgQyOFNCvbT/ctdwZ
9FSAJC5ZGh3Da+07W6cXzsqyqqegLXci5qbg28Y28Xh/CPOF2+IS/BN87cXnYMY3NL92g12J2yGf
DkE53s1VrleqIOFmi33YMCNAunglLI+UXSx2s8mKThJlJ9kX9b4WXburResipC/5TFPAcoMl6cgY
CJtfsBcOM3sTjFQpCp6eA94G4ixPBIY5I7AECt+F2cpipSP7nLbdlTVZL2ZrwMG1xju/7+4yEVIh
hGuYMMPN25WOl+axxUvq6A7ygntK6YvawAh+XNh0uCb3TAI6hj4sN8qYJKEI/WHU7ocemYeMdfTY
xzxSzZQ2X+sV6uKV5OksO9i5sbXjGs/fwpDMB2r/mN3hdRHUu7jwuJ1Bi1Pktc3RTXZt6bCqkb9Z
bKVUBq1MxeuCpFhp20fePfCZPe+o7NA8BMws5RU/wmH+5Wj/0gNJi6z4NeV9nCoLe6j0925VoB/W
EOJi4XMai62fwO1fLYwiHv5EYsDucSFIfB6EhAaMIb0Wg0errCJglaTWBi3U4lhZPfo2dazSrsl4
svLJQt+eioK3irqRV7Nx1xv5lZi6u8pRz3SjPktoKGtI9afCLr4D0HacQclx2PVeMN1HyynYFgq9
kBVmTLf6tmHHZyUJua+ahSTMDvK1yKKXpKqfpNcwwDLr59/0giq/5mP5ZHmkvTSo4mEiPxIxkSKa
X4IfnGI4NuCkt+FzdGuG4sryKtRb33xh1bfcFLCnV6Poh0Og4lMkyjW6CMWdHJaNRR/Eca7mpnoR
Lu6RLNur3gGWgxP7yEV+WKsWpECveudKdEzlVXX7KnXPZ5PmzEoZDSzapXHfwqnQnnFJeY1xqAKJ
ubTz8wlkSU1fH1bvjaLAX1Uzq4IqL3m7sl+rOLVUxZKEHMZ0J2uAfWqhARhgAXQNKzJPrthHK/nt
d+hGCoaA38Tyqlq4AoR3YClaHId8oANkKfE/oRCMs5HelQuZwPDaOyvsr2Vl3/uKMbIciEH9m2Zg
aWunF8JBOCRPNGxS/MvhIanyy0jXQRHMqIEjMAH9y1loCax7GDtvnH4lC0mhd5eGInAFZc3Dpga3
4NYehSbeu0SlHlrCLKsZNIMy3cd2YTVUdfQY+6mzJjZwST3GcZhi5ZQ/fvGH2ecL8UE1cpeBgOD+
F61Vas9HK4YP0bjl7TLRHCzkiACERLWwJCgz8FsyxyvlTA6jQz6MSsQk3EXGl3AOcpevz/CbT7GQ
Kspc7qy8hJ0DxCIR+it1ufHohW8xLaQLWL87HQVLWwQKRsZAeEhuZy1+EzImGW+shZoBCqrlKD/w
Epc2SwzZtGU9wtoMAUO9Y826V+arUzTPx9mFIRFDPd/SbpevPoM9xiIttBE60IDWfBXBJNt0kXVF
NY/mx1w+1hqTr8Omt333lGOA3sqK0Cj0xHWiaSr9bphiRf1YOnkO2vETcNCwcklC85zgYDRMXB/n
mc9bOofOCcO6ZtSjiKjgUWjuUhOxbDrWacltV3PlDTLxgX/1M5mSmcbBBaoTvoHga9ZZpLdAzjgE
CktvQjGgVBX9RU0WmSdILXF5bXbMcI6lfT1aocuaYYjzXamnMqrSh6KhRhRaPB/92eJQM95VhT2s
hiEnsIGO4bnQXBDp+y1RJr4mjXVXUT/l9p98AUr9MMY623UNkwAsKL82SXu2CuvMDMUqmnCqMqYR
Usawysp+GMoWUF45YMqW2b5K+++2wABQFnolcLc4e4lngBqmChaKbkd7LO5Q19wHq6GmZcnspW8r
56oa++yGgyypGs5hazdDXS6iZN0ljcWqLwR5Tr0/RtMB3jTpr3hZ9GEp9WQTi15VFYFXu2VkJbvr
GT6yk2Vwkulie/qeGiRWIjsPfSTukjL2uZFzRh0b60JanycqlDmHWXAM+eIMs6C9Nyz7lAjxNua8
9IPee64GSq8MTHRZbp6bGWxX08r7TIInNCf3se7I8ibaf/aLqr1yE/vNpYWyRllElzaS6SHyk4Py
g8c8SzdDs7wYPMDwU9BfeRHBljBkbaqa+YryMHlqjXzfqYa1v7o/RDYXLscpIDi69VnM6dus011v
Y1GEJR+zUtZY1gx+kz9Br+PaAPMGHP/WcMoIrlH4SxGU7Xi7KB4KZCpC+zakKLhOp+AUwiSGcMVC
oF4qq2MpsdZIkYAQXKLB0xszovTkmpQ/b2rfAdneRE6wqyIk8IG5NfBBmnsTrfmUTMd75/kx41XD
vu6jnyYP9nnYCVgAw3MaknYc53VfA2NNHe43TJauc4fugE1VcsX60/Uc6F2oh6OlBwCEtIyZMLnG
orjkKMoHgjX2rpuDE0GWFElWQiqr7wE4PHqFvUfQFTQMgkPBApScSTnkMZF11F0zQiDg5hed/+3J
Qy4XFofg//33PtB/4/ltvrvRePh//7dv/nqu/9s/+ue53sSZ9xf33Xex3nFll0P6f1rzqPNUmHyH
o72vbEo8/2TNm54jXSV89Rdr3v7Dd/hnTMclxmpK9S9a8+qfmX42kD9FhF/wJ+bygXe1/Po/WPNV
m3lhNM3LzFIhPsyUEm4b7hKPVZa+5aMWdHxtgqnYk0Z+Dn3Sz5llkT4D/drLY6U1HtYyeOnmL7Gd
3E1WwDvYdx6nbGpXQ8vItekM7hZVki6GKR+cgeSptIKHyPHCtRqL+7Jq4Y+PycWl8E+GF36S/5aV
AXMGHkVNOfAUzb3ozmGTRzjNd+iPZHWUJpysDvEUvlskWq+NklaKTRWQ0LHD0dTiCj9XeyRu8l7N
hNSrwHYmcP4qA+aWPw1fPtzZvTNNn6FvHSKHI2Is0aONFLZDUTlQkgN3I3KPShNxH17X00WW3b3N
gnvgZmCi48+gZffEYmt0j6dtHb3U/uqQA9As0QV4DwYxaa28YjAB6cCHLLeWiAnkk7gBFa+GF57q
fISOjepg1QxKokIMYXQoF1nCt5OPAJ3CxuUnNgDJf5EwBrQMfxE1okXe6BehQ4P9a1A+yATtyD8/
Q4W7zVFGOpr+EUoJ0IuNWqSTfkJWDKeVtYgqzSKvBBFtotziTFyZ3MomztP04W7CEZWxbHhQBgg1
Y8tlbVi0Gy5dH6ZXXtm/ZR1AuO4mb8UBwFsI3hnpdbJ4P6dJpDcG0lDWtu/dohUBfHxyEI+GisSU
XPSkmaRdjsDkLELTojh1gWmeakSoCDEqbT1cZdSpYdGp8kWxygesKc0BDEw68QDdL8pnlLyTxGLT
mLVoc/afvcF4YDaHFYhFG0sWlWzizrLRi3JGul2vOss6+4hqy7gOCGtkNrBxlM4YiFsUOOZE1bpY
VLkafjBAact/HBfNDoLCVnfJXYOYFwYoT9DG50Xl6xa5r+qOdMBLMp7tyuonyGpIg9onba0d/701
upOVZeDUcrwYx/XuHRRGm2c0150IzXyRHx1RnrWV3IOuvR0WfRKdMkWvtExl7CMUzEjQw3HbH6Ld
SJsu464QtjE7mNyEAkP1IEYLZUdyW6CNcojnrzNE++fDY6zmAVaRg5aKb38P9h2uIyKrRm2NsoJR
FvTXOuVSTOdjOyzSbI9Gm3TGXbKItsqpnzJUXOjpTz6qrk1Owl1k3npiNDKj2MCoqs72GjV4XGTh
bBGIA5Ti0o9LZGb4S1EIEGTG/R8C7K1okZgbIFPkATkbiEWAbmbzntLekdz5fl4kate2b8qen2jj
MBSnm5y4BMJ2uSjcDVI34ArYl110YqicVT9+04QXiHeuJfK4dJhKnkDwrmO7zrc5Ijrv0Ot5UdWj
3nhjd9U6msn46SO8jxUg5qQ4mqlObxjAeM7sFvhkLj4lp2+xqPdBX35VyPkZsn42dRJyEmOGJAtY
41rU/wIbgEiRJiE0hXsPIoJ7R1/hM8E3AP/y3uIjJPgJvSbQwRrIG3WTbYvjoBr3wov92VisiKTp
3rPf7kSLT0EMZiNSIJu9ZM2hWsyMCVdjGXSEFz5w018sj2TsfxF42YYdZgg7MhT3qupE14yFYds8
+pnVrpuK1OSw2Cn1Yqz4GJMwmWg78ON4aBf7RanuwxXRDb4VmGBzIH6Ebut0xJKK3Tj3z2TcL1JN
z8Fi6YjchOU5ZgxV4/eUxF7XXgq6wRr8KwJgC8HYecRCuQkWy4icEeQZXc3nlPDgalysJaIYhIlx
mxi1sdfeYkDNOFHSCLbJYk01Qcx3a7GrBjrqW4GD1ZLiB3Hq8KoaazqUlkvDabG8BryvdjHB5sUO
mxdjrF0sMi7BzyqluVBWvuRrEX31i6E2LdbaKPvXcjHbCpWbu9TK+pPKkzuu43LruPW8U4tNFwVE
SBbjzhwULC9qFBWeHj9jKv2YfLbfeHArvBx4HpH6uERpnUY+ntiQV1gXt0nTPoZ0gNYoK/uEdrqa
rdtIu/Axs2I/2CwIySYJX+Sc2oeoFZRvOyQstAKC86MOfoLc3yxAF69tHhMZDbvJDrO1nTSPgdU+
AsE6Zm1CmWa8HQPCaLGPa14bIXMB03yZajvZOnQbVqGXfOGgMOprk1kgCiuSc+gwQqqK8aEOXesC
TZKUBkCsm6HIn3M/unftUpBMoxA1UD+kTn4PwOsezMszvu4mCJxHwiE4skWI+cHU0NbJFotgNvba
rM0tttubI9ov3Bm+SqO61imMAr9MvyaXfHjOx9OYJY59AHAldvIz/EGTy4V/kbzZmJEQaltx9ugb
IsZeydrF4N+avv1kTsVP0ZJl9fj9N6DOuLSxLBdqkj4sOfh18E58xDjwrJDElRn2znQLWwVwSTfn
T3YNqCJRPi4lIRM5kffwAp7YAf4dw4zLtG9a7xxsuHUbFdRt4+oD6uqR6x8rTn51J8w4fPLc4ZK6
JTqXzi6q7SXjJMzoDV3q0H4h5jvyQVpbTfvVR9G+dpuLOWlKKk38aFbRiafCR+LmjBRosjfK1l/J
mNtXvI+GU7g8q7qsPMl6YZ9B1eU982MM6kb240fYS2w6u1qDqLpM/XRsw/kmj5snabonEc0vTJ58
pT6HKOXDYWrg1FBdHBdi+85XYl150YNTJmQcgbElMzfE2H4O+4Zxe6Lj0u4J4/fJ0WwQIlIWawDr
pDdthmOhiCKsdek+WXPeUPJO0WDrrwAPmQEtc5+b9D670gBEFlwD9r0XqifKFcnPKqt+RVX+MEBG
cm3jyi7kg9KYDkl5V7TzFQ701q+NLR34E2kW0mNdthl1zPYbUb4a4Kq2PvD1j8OQQX42mJ3A4AfP
AKM2N1sk5gzLf9gAYbkyunhL0fEYkn9CjSDnktY574H04JnOuF50LxN67yqzjQmdD1yR6T54fn8s
lWYtUDGMrrH1S6BGRXozMrVqmDyICJueIxB/q9GcznMYmTuvM/JNlQ8HgyBFxMzgylXlq9dXBs83
+x7l4m4g+LEtEpovka/u3D64BpjU7isnIhdVTEzcOJTzWes4wH279kHO8qli1pZR6Xj8zs3vGfp+
yIT2hmvxtiakWLBDgF3grClQb7RZfDtpfTJDggJo99CJSEZxFFmNw3AzVP3FE6RI2lRsXcNPNx5z
37EHmYTC7JdGoo1r/aQ6FVJyRl6qRgr7Zh9vKLYwE+wBA576DQ7Wbmg8JhMIJFk0YI0abphBowem
NwTE5SLsPnpxfAy67BjK/qOvO5ro+YFOCl+qkFNlaDkPnArePQjSHNB/R9XRWl7rsr7zNG8NJzH4
TJfhl9KstdeJPe16/upng7O+hqpdGfy5xKOXFIw3D8cithB4/PIVjOyq9exXalpbGF88gCuGeYr8
J8gSFCBEFeioeMnN/IzDfIlc+xosQ0VnNvc/+1HSJ+6sXu0xVx6DVjB2DGMc/c4wQQU5/O2bh7wM
3o2U1R6zrBiuYKaOe8Y1Hm0Fc7pPDk0zncppBJjEyFY01XsZZWfaa5TffAr6BgLPLOyNX6NvI6hv
gxj3WVSPpj//f/bOZLdyJM3SL1RMkEYah2XfeZJ0ryaXtCEklzvn2Wgcnqh732+QL9YfIzLRFQlU
o6uXjdoEEIDLXdLlYP/5z/nOtnI4g3UVFtegeCuqku7QgV92eEgTBFnRD3e2WsLEPf+Xe4Rz+OZh
Js3bWvQwE1A1eQBX9KX4wE2wamE78o74Z3ZpPm8sC//NALwaRy6eCt3d+Z14lRQuhTYSjx2OZ+XO
vxRMXKQ2UrxofdwUDeFcklFx7dLxg89tY/i4LuAqUtUd8G7NqLlb3KmrOnUOEgVCDSmWKZu/0WCN
QhHDOuAAxKTRZHe+qZ8Hv+72RstK2zG+wh6JPe+tF3/0vnUaXwVFxwPi3L3b0xuf9W2AO6V+q7v6
yeV0t58sggmzwZmugyqNKOxSaw7voMdUz+mpqg8TD847ys3GrSmrhzSxboaDj0YmuNEc5RbPI+Ec
COnGoQoJI+e2L9hBtON6Zhnh8j4QFE+59YxfbHzTMrpRKg5israfJmUcKIWIDzUOikxaX8quv2cD
wnfiKPkSYq5badUkC6Pml1DmK82iyOeyxuCegd+wcm5Ue+bIJzVdSwuawyuYHAP3qyjK8E6a5vzg
t35/hc/JGrgFSD4RGuaoBBZ1S6IJs6vNIywqPVzMCS6JiMdFQyEbAZw9H/ZzW3PbU1KjlqjVr9zC
0ekZGUgTzKgioP3TTnlAecZxiPG4R7DBE2ce12EZHeI49tewGHZlUFMVlVA8YuELwkCFLTBN7uJi
4urXnM2cngHYMMJhlxas3k0vg3qIRNdWyV1EDHlrlNVxBIaKhZga7Sx3CqiqM5TusrN2dVrdA2QO
NqJtfhCcJ1Mis+/Irl5lHd1AtN1rB7o3BIxN7WTHMiAeHoNWY+9XYZ2h68ghUhYnN5F6VzweX0TP
3qUdbNMp+4hpIx1j0bFkEtQLGNUhBE86NIEC2dGuqBYlSBmM1JsGzsqcwke8FcCOtUyvsum/afvo
tiOqOQ/gscOnhO9NTSyAuj4gXzSW325UQ3ZkNcLfcuRn5X9aSnJNb1olgro4iudpNrAoAuYnvtSj
T5YrUgZBas8/KXRExuPkLc4lH8W8RHDSLS6pnUsoau03TratUnpJ8Bt5qNFQ5/ZBhFA+BtHZFuZT
C8WdO9X7aVH8R5bK343uMG1LWAO4lyiaxtr4wrNXXvzef/rDQJXgyezbinhFnD6EJc187cAEhSNr
P+joQiX9Ns5pMk2DSzMmj/ngX10Z3pvUEnY0BIZxaCxz5Hhi5uPyFjzxHerM/kszRL9DQvs/aYZP
n3//n+Uv45cyLlXS/gv46B9f/adsKP/G0h+Jj2SOZ2MMWPwFf6qG9t9cIeA2B7BWLd8P3L/GeeTi
BwANssiCf43z8OdN+ScE2vVQIf+pbP7fkI/QB//VEOBgwZfAuBxPBB7+g79qhhg1x260oU/Yg81i
QrLyNpr46M/qpzGMFnZkVKke8gB7gm2hWyrwALlR6hUd8X9iY66iO1YF4xrAMN0hSXJjerk0bQ4W
HynRra6umr8Ajb75yfRCDPory/VS31WvO8+7h3vHE63bRTbF8SObdEJwp9TXehuY/SkemSPAB8Iw
6oNo1aiKVNCoj6aXX+pyzOgkQah3yuJNmNMpcbMfg5uQVSnra0PgCCbuwllAwl8xeGFJdD68Yrpk
Pfd8PYq9GcHYxdztbZ26+S5naYNcsTluj+BwbfZIKmCtpmg1oC/w0RfgJcz6YnuTR0Ceb1rH+c6O
wakjM0LRtdTT2HifqmCXMoXqOe4nqsgrClg9G11K5h+BXVxdCkcUYT4V6IdScRRwTec4J9QptQbx
7SnLNo2DaRbEwY4mEJxePFh5Y8JaN5jRiLviXGdjQOiaORVwF1tTQ9BzWxMDwp//QBI+wsaWsY4D
4Y+Pd4iIPTRY2Wl7iq3p6gj3tYM955X+8nbHwjEb0dkp9aUpA8LNo/FWT/RHjfV06Zi6iFB4Z9NL
fhtG/2AOI2HwMlqrmDrWtn5C8X0pChJBPkVJHTFeSN3sOgNbHJy029E9fAwaE2+qMewzMhrrBB0I
RKo+Y9S8H6B4nLA7WxRbhPYmZPEhFhyRbYC0RS+cg+Z3WsSIjE74zW8WDyt7Erq4EfTUfOiS4icb
dnxbM8GU+GUY26sz1pdJx5d0lnsy0DeQy2o11r8HZ3C2LGQ/8sD7ifT6Kevu0BvGq2f25xqfLrAT
Dk9QbnKdhHtNheWKaIEkXelF+5hcDjJgHAEyUeF95jrNK8wtivEc3hUPoksiAhEuO0TJqZuFEIlW
laoQcn7X7RQggYPCUbwKK4Fi0ZvEjZPoVSz07KgnQ8t+3T4QBr8nevVWqvGNY/UDjManOWY0jWT6
kMvgIE2Pkru0eA2aVq5LI9uw6tr7eRCADJw3DI4f4EZAqwJhSlsWwYIQf890sGm0n2xcdw5WhS+v
SdB8GC5dnIT2RZgczCB/rXUEw4M3Hbs5oi6+ibwG7BIQata9ht7iXes+IW32EPZutOw9KhMC+zKU
Q/6C1uU1JIfcAbAOI4AuhgrVPOUUw89hO2aI+FJRibpkD+q16TifZdbfdOQ9mUNnseof8TMAPd70
qX4ChkIvYxpFq6CsdgGmj6zPjrbXf4Q6jTYzYC7EhobObbjAA+27mh1ZN6qPOS+/k9L9iR13WSGa
B2rmDqFPrkln7UZREq4dRr9AxmfRtgfoo3tpcrzks454phnxZrb7EkGfZS8rO1ICP6GYgw2KzJgd
SorG5AoALNUQLLqqs/EKRdNsEB565ci9H8cfxMl22u+eOid4CAN+3+hn1C67NheAaz3X/fjLnL0L
oK1nM6GqBoPiaFBaVzuMrsCnFk8M+r7fwFzJA5/ekiTVKxnLFyOmjqyNxje2gtDnzOHU2DxqTf+x
dXPgARWNl9NnYWYHPNG3oJzfo06884TgWVEBCcX8U5ngftzsowhaJDk+rk2tNQQIEkR02DQfYRuL
PVThYEfsmZV43BNQkEy+E0uGDok89JFGDNAaa2v0H6fKBDvGLr0iROJXze+2T7leCnIEbYwFiSMH
TOqTnbLzd8pwEzfVd5KJu5zWyJlCs2PMAJB3PexXD0SsjTOcbcSXp9ubMdJJydKWz8+m+UyNgGeq
+cmJuGAj414r47G3bArTnIodKxU6+FCzU9V5T0y/x7Eap23WTS+1JKBm2buubd5yz9/jUOKSTHlV
ibB6Z6h6Cof2zh7aExPee1qxg12WOK65oQGL+FDNI4hjPuWJmOCoMJ1wtvAe6m69M4WrVED0ZuN/
CTXusoaeFiw7dF8x6+1jLdvNsNwBMS9CODOnQoPWmjokskRsrKbcVq6xSVNkxzr+dsrqWqKq9dRv
y8La69Clezl798Z4Pw79Q03SkV9HRI4hP3ZWTcQDO5BVXSeneJu4c8uMNZ/fUQKfDMQyObTODBtF
7x4ThWyRRc+ZUZxkxlYqhytrkOwqq2xLC/tD2k2vVU9sNEpBhcSe9S2T2kRimyYiU/W+SZtLBDSu
9fmi2uJuYitVsmRcebp+M7OERoTkZ2yy+vDM8dwo966bidwkdnAYNFD8obY+KK+g0rrZu5X9XBft
XeAVLNrYqszZvvGHJ6nnd5NxdJNW6TUxF67xctIX7cYpp3MUy2/i/jQi1fY6kpBuuAdWbl19CCJ7
Ws8xF/F8pbSmhOIjsUfjJkg7erPD9lDwkQQM5I52n92ke/AHfzeFw9GuvJ2g33FlVcXj6AHVny49
AirZQSpX/PmSDgOvdKohUvUO7PvKh7sNh3DntrT7SgheHefyVTvJ+96jK5F6pU8wJveUaaHj0pLj
OYgGijI/O/vN/LejKjCmqheHdO8dsCKd/NYtNpg6SDX4dg64lf/kgsvat5HLS8qPkSCjxS2fhTBi
qG9xGqvdpIRPnRxsRTxfhc/bMVIzwZL5DWfPV4fCxSOpfgmkm+5Cy/ld2MQmoFggHlc0aahyurdk
Db0VB5NTdbA7nAIH/2Bss1IfUm1flY1RcSklrGnnKLT6DI3sACbm2vbOY2E6D3bTU9Rc8pjATZ92
kiZcxzwrLKD70SJH5jB97A3Xu9ZG83syOmjrYtwLW30kcRGspFtxEQwfftqZa2FQGcXJhVRZA1I7
vA9MHGAz6BDtinNWUcLupr9ASMQbPSZbHB7v9MDPO+l5N9NYDjuV4h2Y0j2Kjh8GT3M2bO2p3hhR
8uza/iWJzevswk6YRHCRsfeUWe57jw0zNnvIj/2dOdGvEBZtuGsMv9nHixzpUxVJ65ZexVawBVqz
K+sFtC5uc0CIx/M+jVTchsJvN3B18Iuql9ZCyxFs1eG3wHFb0D6t+VLUBRr0SKW2bRkPZQfQkAAZ
OyAFsENVAR1uXteuirqrDnMwvhROdJdKuqiiOSV6Wlc7xHi95pS4WJrS+OhII+D4yrlvTEtnTep8
3akCy76FiI479cT3tJeRM6GcNDdiOyk6EXSggY8zo7UEvZd3eJLHD5HD4kJ4KK7qDqTufaoilJtw
unJY4E3PqSkQJouGBXaVRM8K+yiNTDloK7poLfw5WlBomxcavalyX6Qlpm2hEiZWEHPQhI8D1ijm
0A87b26Zm10kZt511OABtnCKKtcz9w3pMoDD1A3FXn0xvGlghgZmKeaKsDU68MrI840XB+iNpNtn
03yRHjzwKUt+eJk4zDX6H2cbrq8WBzP76rtWLtBu54/+KftQKBA99KG2W4QxjroULFnSvgsy8NfI
eMSqZOgDOwreE8ciDc8C7JwEZAEI0LSrZsH300u40qP8SrT9qkpa+nhbvbgyFmtBNbiIvB9l696R
esSjmcPyY8ExIs5S/74JLOOxcvwNPJT9AvPCFo6LAFB8JPr9XJccyrOL5zFjuVNkE7bGsJEP+hxx
QQZSPZi4D6jv8p4NOoZX1QSNKgq/HTm8M5gCri6iN88Z3nOtyHenJTC2EDMu4YFXLonHWjo/LN5R
G6dGK1UegUtRFzv2iPeiQtNNzOE8WU62RlgkJDyJeZ2r4S7op+6WNGy7K54t1Np8hVWYnnsNIM+N
o3FteTi0hGtdmoIERU5Nlk2cW6neXKdlAZpotnZdDhMx5beKO2sYui1IgguQm3dAsrcSIRvV/iii
8huvAFp822y0tp4KT58y0d0hBZ7zeWZfXFB4hkd0r7zhacjAHjh18jsbUnMleJ/S62Ktszh5iazs
U3P5YrvC0zlZBVm6aryUvT6TI2vODQ/F5Q7YxsrdAH9f2aoJcCZmhJCZkdz6zfqjp4ZNptTGiUjf
wTaLeNtEvFkGkA7cuCUllOo3EmG38gRn1qIyHkWFWFxHGechwzHXZYyFrg57AEvc4iWobShY9mse
Q4gr+kcUwQfX7kFmlt+VG93D9IywtcwfKZcAq/v5dxmaWDN9gv1MFkbnnBXwl3M91S+tWLCjFift
rOVzUuwmD3YS+uu4cx9rfpqHMKRw0OABgVd8T9M965MFsYrhFGAGItMmq5BNDVv2O7YU4tT2vMFG
OO6s/N1bNztrZWC1q8I/Xmwhy15b/Y4qEwcnM+QmQfWzISVu5ibdOp3+muAgngZFGtNzgm+3GrGo
Vr+kkQmcGiU9Hta7EecHC1/gasD4FsUiXjszx6poEOska24hrG6uKLWJURKkmPU6xOXN9sN/zBB7
VwBx71AkNlUzw0S3gThosK502mzdrgO8lU7hLqFldVPiUljh0w0ZrdLuHi09v3ixPxyjsv0sa2YR
RPcztSCc+5Il8MyekZsNkTcMbXNr1fU9DmVkghhxOWiOJvV/VYc2ZyyMf2LyHzP81JBLbtVAq7T4
cfbcjAtXzXvAkOmsgoGiymjapXSBYA7AMzow6g6YFnrVIg50LModczyA17wYhn9O8uoUsREOY7kf
cGcoenDgl+K0Z/lOXLPgkGbK6BdDDIlzwhoCVF+S0yyUYcBm8ePcy9Jn8BkO7chaS0YUB+Jt32hF
eA7wXy9jzIUczRJ2lBAmcb9uDKt5pPdim7nxrbGne5kFT3JCCk+HXYvJcajqhXHCfQVQ5g3SzEss
7YNy9FNpt2crKfaTHF4DO/iqS39TllCc/Uy9eR1k9TTF5G65J7tXJxnoAxHvfVXJh7TpC7B+Q4wH
WpJYa37g5bzLCX6QKei97SxcihOwp2PMpZCyaLPdXBuflZ8T564pVFLqLRLTwG6Du4yKhBz7V/pr
UCnXkGh/GYQ/t0QgtnVLD4Et2B1pH+ozQZWjEs1dE/MenughzODwtznqyWLWPXB8/eX5Lb2FBs4I
LKn5SfXOW9pRLjAF6mZYbK77NN1apnbfwcLeLAczcjxxSJjB1/HIkiVtsO4vt60W3Kb3FeVBhXWq
nTa8budVOmD3yLuIxQrFTuemKvKN+8dCLCocZOzAZknYvikOvaDYeF/AJP6BofwyRQH3JUSTDRRy
Om0bXoIEQep10C0PBAwnvk+ZLiUlem111S1zHBZGPp4qZ/LxzWShfxwEf6KdMd71ZThSClNe8yqS
bH1I+AWKK7u2OcybGTNCPzb23jPZXice1d/tMNw0DI5L2+iPqky9xyrSPCOcAvFdpFQhVtEPjlgs
jnUHX0IkX5lm0VSO/dYN7I9pBhbsxCWtQD3jcG5Z9H74mKYj/46QPgCQ3HtzrJFurQIDm/JItzsZ
p5shb65RKJpNm2XPXQDgg4/9xW/8owqTX5YaWcX1xntSBHcJ63OyBQ2k41Ru7SVvL1Qzb42gMNjK
Osa+GGRzCAOfqzX5yVr6loTio21Rpgx/hGEBmcxjK78iqLIzemiIvr1tMvuhFDj8ipGZn2ZZbqbo
5hh4nrps6FbJFBMerNH7UmicY5r+BK+Dobh8rK043UisBzgDgi3wELCQcoqPMQu0szU4u7lxszUi
xEqWDMVu1Yh1lMXnWctHO2CHbBvPJFf3oebmKRUbBrFGpTyCCHrKmFKGqfgtvPxGdprUbOHOKLWC
3iCtOHEl2Ul4LWONwvcR+c2HmxZ419oOZ35F61YYDSeekhVMDX4HcZQqjlHWwUPK+xDGXN31HhXB
cJ3eswh5gMZdK+FJnVNAC847SumIwDwJKtMDUWNv7HB+nNv4zMPlKc2SdyPzbmOQ1MdO9fyzLhi4
2FPPTaMfhrb4CXJVvPybLSbRyMEeV5YwL7VfHkkWARtInxsiLqnZogOA+FzCMP9mFj7KCHscJjnB
qaPb0l33Cdvw/6Fp8v+7qgbUJEnN43/sd/5vbfL3/x79y87iH1/1zwij5cGiDQgbSteT5uKf/nNn
Yf6NkkcqKHEZu47vuGwo/rfRmSJKi3Chb6GOYI+WuI//GWIUf5PYkh22IM7ydewz/hNLC88mQ/nv
2xoET0TXdS2+C5om2Z7x8/57n3M05yIYHQZur4/7eB3OgsD6RDJKON3DnKCykmLqAA8gu5sZfaY1
YE9IuOHvwiNva5U5kEJ0HBHXHAU49vKimkANds1jp9sHKCGvVU5VXjhV+36orsIxoKtnOMK8MOv3
hYQCQuIfEL4/JIfKQL6NhUOrsxlyeGuuTjy5567ryjsJYwDzI/AoiALOti8ZtFOslqx9qbfi4NJh
vlhh1WWgahH8vKD7DRR4BHBY7JlME0hK426iNvsUotHCJfFedFCQOggEvvaAr+0C/q0GGaFPM+TE
vIPvHKSfMzrkvrMChJv8ocZMIVX5MbcD+nTrRLtkYElBgv2xMpLzSGknePd8eNGmHnZ9zzrcluGX
hL7rCvnq4hnnrDz3SNUGBzHTvYDZpLObJXYtEA3hSqWu5DVsEfHovYD9h6o++47Mvu+UxyR2d6Wt
j0kfcJu3w5nm5189JYDrKIUWU/gTk8KAr0Cw9c5GMEeZrt0Xx8N+V7fJzczVD6MHFG/49TExdLJO
ncrHYNY8GWZ/P+suP+L+ysBZYRRpovwF42DcbjhyYw9EAB02XW1n22Ex7rpqIkXE509MR9W7qRa0
ouW8EC1Bw+KqDzQhoSF81P7wUNXjDa4l5NSqOImuvssVFsTBJuwzUV3MUWk4d7H7YXvQmnAtuoio
rb0cCl/DASOlWQaXEKZNVga7cFm011ENgXUcfhPO+shskCxTNtwY6Yh3Nw8t6CW3tR5jL8NjlmD4
cJFTh0Ttvbh+zyY/eg5r9NfI6rp9jyaEV8QZ967S7wYfJTuBTdxpH0J3i57TJu+oUvwZmFUDR65u
KUyUcXub0gTTz9SioeOiY/E33UPJ/13EjG4FtlBEDiZ31lql4LjLa7TW1G61vQ86KnOfyAuGu8GF
iCBzEgORaz43uZuvBydgO823HihxIF/zMRWE36L6GPcumTLz5HVar3mqPBYdrZ+jlxjHRvbNtqi6
a16rK+0AvLGLd0flJ3/yUTOXFClz2cIvj9kmNG9Wy0HD4Jt1DFi/sDblg5qTn6VrveUxOVfCh6sW
HQAK9cVyx3JxfddPNrm1Zb5mSda1cG6pX+jlqXSbz8zz40NUR98qZtwIHPOrK4NrkwDG0MZ9xPVf
VfarthdfY7GAPVthbW3R3Dc9mX9XTJsBlDIoE7VLPf2LRpdT76mvXGUnXcRvMkD8xBrPOtWmbDTg
AuniajqVQ2udJ0Rn08wuKWL+FGg6YoOZRrWZMFinZqJxUaCX2xBZsJnveCwXFF+mx2ycP4Z5fkLU
dLYE9NK3zKBiC9vBfJ49tWBZM5S3lk7p4I32LYqqXVy8ZCNuXQr1Y0pQLvi3UBqjsTprBmP4HkDy
iHArVl/NbhbJ3tP2I0Dd19TH2ViEOM2VQWnF+GTKYtx5lk8tWd8y1/lOv0VL5ZeBCYTdcAtL3Pus
Kkzf7sCT2KqmA8LQguTGz8qdwfk7wctR9MXE0OR81wW2T4pP8p1bDGIzyBifgjSf5RLX9DOOOgiF
xVpaDBtzhh3C9ajmBfN8rzhdrTMBANJCh2XmtLkpcpjB08/BzT4bIK5YDrM1kF69GiZ/F9fJfVpl
D2M4IriJ8K02jWBt50nPv0FuAbwiD40SUFbihCyvdYzVkKeRVPJLdiC9B5rfHXQYwpNn3Fl6Hc3u
V+lmjAwVx1VqSb6KNn+yG/CWkAjJR4zMfm42mNuG4zF7pQaGfvLolDMmPsexNhPG8jWE4nVRexzL
6uTsxfoEyQh6rwRfFBgqWSdh9k24w9zjPqrWlOiEK93wgrMWSCyYm/tG1sGGVR7G+bQlGm5SIpLb
BadOgI1ZzEp/KN+VT8NvxltmrRRYdN6JBW0PwbXqaZpMg+Feu3JrTMHFdZyj8Md73rKsOYJXD09b
1fp642bRTzuPNjVQnMVOjOtqimsMQzTjmll8iIMYpxleGqrl2m04LSvKTL4BFKHFnTz3Gnlsl0fs
GFqF4yD3hVp7KUvoXM0Q/5amUliTmNKK/G128LA6qMfLjXf00+RWTxjLY9eMH6m4zAgp+hd/wDde
4k5kCum2EZ1ZYL4CqhkTj7+9eBCqQqRM83uWTttG06TZ0lh2HHxDnMLUklT2gjDzPF7IymvNJfZN
6LBBuVZW9iGYJXzCSYckw85gdoC3U3bMfHY/pXRPCNPPoEaw1fdYqxKjeXeJvjJazPfQx/r7wmPT
17lnETrFWYD9oGgEIzscgNWShDTM6UCu6tpkzmke++e5Rd+JeziOsq7KNWQn5+hO+bvI9amzkT8D
wqPa3doFT6pOTXsGK6SpcnxnIX1GM8UfwaMGd133AG2bF10dgBbGMe753ily0kPYG8sTHNmzsiZu
BnJBNA1Dmh/kOZE9WnDbXK3Ev9EhuWs9fyaFnB2mbt5ja3gQXGfezOQ2zAfPTrH8dvHWEMV4Sirj
Ynpw+BGxKEAoiifWy0en0N+NMrcDTbsr/odvr+wp2K55BrYgYTIH9KVjF/rOlRldUWWNSQqsWdwh
u6ZjOG9ipIpTFwNxtqEhnqBrGUA0WWMHuYvunQfJYez4ZGwKmNUAGVWQ9LBzy1yVODO2hte7W5g+
ybrTRGY6Ypem5xBWTTk54u1rN3VfNVDZ6pe+5TaVQy/Jb5rTikf42vSYVVgl8sz3s62TDMeEjjpD
R0vzEBvWwHrvzJBqDRzdR8gumsuAOFdVute8403fzGO6I5T+u8n9U6UI14QZJXhEGAiSARi1R/N1
EM0njMpvUO7R1vLlI0k9ihoUGfCedNoe7e0nVEp48Y6+tKV1F4UzSlYJucagzzTwB2j8ct6Hfyiw
LZmAJLsSMn+iN4C6Bh6Za91TA9Ubzjs4inDdiji+pyn+l9cmP7GsLpxCe17OIHIjejRd6fXRKW/B
CsiwuCev/OSOIP0RW2pm4eJXCEl8JWXrH3xttpfE1xgsI7D0i5sJGE7wqHL3t5ss8hihqL32HMHQ
HkfbkZAN6kzGiSeyZxz9zbXkQbPy6gLDcF9d0Y3w6sj6Zz03ME1jwCCtKR/JYbpE8JH98m7+ibMS
zSOU/r6kSH6xTLYlgdte+UCfPAIrbO2h5fSk/lMIfnNrvMo5v+ZtxbvEYdtINOtlmCV2EwHqtqBp
ZsfXpvSw5j9Clep1Y5Z8QjLh2ua1ujGaDudoDUktLlDxdengQA+CpRC6JqfU4BcfQfK0fbim1OZG
lPjUTAkv/8TdSZ9WjkR27tqKeeriRuQAmPd60wZFu+kc79D4fr/rI3I19YLRK+fheyqyk+rMkmy+
Gx4xXJWHqZ3lQXkmv4KS27XK2Dn5xfyBO4ENNRkjlEyjpfWhre/FwE7BGPDU93/8w232mKv+OPbh
vlbz23+Z/6TrWwIT3H88QB/+/j/IfefqrxCgf3zZnxO08zcrwEWFp88jKWyaARPqnxM0k7AdAPnB
8MchhofIXwbowBM+aEnsYMzWHobAfw7QNuljYdvo6MDBlxH6PzVA+/xN/zJAkxRevIecvAJf8tf9
ZYBWlOya/RIcjRqLt7itC3WzWK5PvHjIRV3qbmAdZGRnUjM8UR3vLRg1aTToJzQK+E0WHZjy9DEc
BeC6QlHqa25Sv9OrCSrSHWySXRTrhzHvcSpbawvRWNJpbkX+F56pW2EU+LOzD9eWB69nrOMlPGMv
wVgk74OMljY92yeT1BFPwI1cUJs6SHDml7iopgCfkV1upOGcgqrdsobdxUlBS0uyZU4pKZajRQBM
6JgSHErablem7gGQEQCZclcH/dGAp7xSMllLpmafehWRjCwdoRsUFmLBQgWde/2C9WBvu9xqPJxr
ZEtv2QdSMMmXJA57hvmtnOttThtL7uqtqeeXThDSpfxAsBrlSHyoB/s3A5dY8xrGE2Rv8mQ0QaPX
V8OgKSOPmLGssDyJxAzW+dKpRmjp6sGZC3WJXdFC6DSs8rGlOxt9lQm9XUV2DSaXMr3HoOyoXaLp
ZGmmdkkwzhH0Rl92N80OPPKrO0PX3k++mQr+R/E4DM4hU/5TR+cBw+HZHdp1M3tsv0ue2annuHSK
h/XBEiEsJLTHkOw0FBs/HB4AKn2ENSsfWo6Hqad7Lb0j/4EKjpPKT3mk6UlzTsVK5CfBHdN/eB/q
kD/sjtGq6yZ1EBYLAlAN0Z0enJc5iPERzQYbOpK1rT1lJ1jcCOwJW0QkErzLJojiDUnqccWAxv6e
5BprjKwer7rq30cSekd4P7TS+0g5fQaKN5X3IgBmqk3IwKi22EZbXuB2W2H5soZ6wwz4hQPmvQpI
Q+UW40M5OQ13ATNNZts/03ImUst71i0RjaCQ96FDrVmmr1OxaPbkiOxavfi93tdpTgpTvaSpu5bF
tG5ggpRBsDcrzrNj0okbldbJKnTLe4PqjRWZ0HLNXEA3dUy+lh5vcTBydRaCt30qeF9POFLp0X3l
Y45XIT7xw+gFrNc5VpAZMH6VXfstATZhhYSsVdGaJHMCCm1o1kdW2w588qY6aMr7qJpbPmMrpj9y
pFQelZ7NXwYfxKmOqtYEMWt/D024xmVBTwnxyxfLRmiaDWdgX0W/l0Pz+tiY+0gI6tNTmewsb0m1
B+SwT4qpk5YYovmV+B3RFrqhE6DaurwmWzDNKztn9eWlP0rHneinMMh0VWxCccPtnDwL4UoCcxdQ
bNaUYxNLy6JH0xOHREMiMNzkuxbzd9S1RIdG2vUil2izdvtjWQykUStJhEFUz5bX7YPM/lGF4dEu
afNK5nOPBgGxZdr6Ufvp5MWuwDZ6TM2G3W8gFtw9k6AM+h9RmLzxzi63zUBILXb1cMJCdpY+d2TX
ARdoTIBO/VLBAwOhmPUFOT/ZO0NzMgX8KCPZADVIISLFj/2stkmP36xoqnotR2JrcPbVQWnm7NKk
7cb1iPdP6QRkuMYKbXEMpMmYn0LkQFzoby2Hp2busr1U2Tocq12RDVelSZkYZfYEO+2+YvJMe/sH
T2qKExf6qyrfpjq+IifsnTK9uGRnx2l45kreY9FccxuuwknuDBlubTNjtq5vNK9f2etdm9p/r4f0
1Ir72ngp5RGD5OM8ZdtgGahVwyO3k2erN3mu6h+kKI6lmz5oJaM1D1syrxWwc/AsCF01B400MTEi
dPJ9VESGcIJh+uvrpZoZeYuOGxwWI2FqL2V/k7vG55ACwgqbLy2AWlIruK8c+7sGEAvgcXEijOdC
ZPifrePY4INrQOzMWXdX1vltwPwFGfdQFd6NIfsgJEendprPegTrOEefElCtHIN9xh4fLNypmNz/
Rd6ZJEmOZdl1KyU5RxDA/+hKmBxo35qaqam1E4h1jr7vPjDiCjjnPriD2glXwoOISsmKZCOsAUcc
ZEi6uLmpuxoU+O++e89lN8LOQtfXlq3d8Eqd6Nz6yQztUFnTsIe6NK+2GIwsWMoXExo61FGWw9S2
sTAZOaFC5N+HpQMIyZuWWV8RcqttyuL9EjqGCBHoSooQU8MNN5WT2fRqiX6lp+66idVsnecuOVC6
Mrv41JYjgbPT9boFbo8ykkYhq0gKsRclbz4NnoJlm2jXulGDSop1F900Po11UW6jAFZHV9m0rgUs
m+I6wm3Xad5KL5KCzZ3EARNv0ka8ZNO0bYLYBBRmfRTplFFs7wNBHuP7QTMvBEwIGALv9dH7kFyP
paa+jaI2V1WXA3iGmhPZ2Axql6cof92r7aB36nmTrzpJZyCdTj9BiJe01S++3XQrM/IwmFsuoSFS
NxOg7YVipxqNk6SXIEmXGaYQNAntLZ26cdub+lduGZcEiX8JzeMcUifn+u0xFcbRds07wJo+BnYS
gQnFsSvLj/fFGMy2S9XtOTKTBXTLhJ4/Zkp/zljL2HWXNP36OK6zYhfakHZoxwgQrsgMhgOCg+WN
hzSbblGaplsnaV5ts/iVmG6FQ3L4CqT9VTjNRXXe0SXQxgIreS6N4iEWuC8YTz8cg8zAyKJxqYby
TvAGLc2CPaevo0O6hA0Wg8o1ThH1QSluvuhoiA0BsjLk2UtL3daSjeneC3FBOi59cLUhuWWRofOq
5AMvqbFwWtg+oyr6c94XaBFt9ZATJl9ws8EJQZgcCSLUZ0Ntvh6N/pv8/RlhYNkNNp9G71ZM7mtY
yx/6J1eTniXPPF7LnQLBOiXii5MMUkgreEJN5rHOC4NghUCyR73ZCuauPXiOah1pPmCkzL+WkmSm
1g5UUEynyunh0Nk9Pp9q3OZyjGi2CzDs5e3RicIrsvtb12Jsc3MUqBkFF5hOtODR9iPj9JDRpbea
mR9401e2Hz/2Qh5a8ulIWXvi2V8Suw8VbaveRxVv5ydVzLKR9EK59L1GXymRgTJ12x2PYXwbIC4i
D9yqZsrvJnZ/Mm166Gv7Yk+Wc4aAd6YH9qay6hYL3DuGyJ9R/o5JhTJG/+4aaucmLatTrJsVw6K+
VQFPIWW4j6xF8ScF+Yo60mPegtyISpG/tAHeQbt2qpUxOcdKg8PW+QfL510qKsHagtNEqTPfTn5C
4XGi7x0kFQWOglOoXq+jAlCaKYIHXyQk8uCiaTI8jBUuhiA/hJX7E2HUIDe3bzuLwgS1zRqJEz0J
2aO039rIR7Lz2zcjN8yNbo2Il/F4pxNY6wLYNaTmwM9O39XovdhhVB8MkA5sVBTPMyzWajwh7JA4
1lvrnFIUfMTyAnRn+AxpBAGES1IkNOE0mjakRZFmJ8HPexMDNln2rHMXed0ArxjMdVIb/HiD+pPD
y9o3EUKRQoir+Oh4DU+AZQqZeUUk3Vo1vnFwQvGrCxuGW9s58fjFB0xIgLCJhUBG/q7TKMQKtQPJ
kBeNVC8LuPkRUaoeZzIrJVFE/dYpGFAmK7vUBCLWoY3DxmyvVToDVyr15vbOKSTRXhLou3FXUoBM
uKW6TfUAHdFjJw+uy0H/Bw4z2Keg1878TZYebZHk81Z67h+iMoGrl3G9hZQrApqsSySF2Afb00me
DtOQ7LBmAaKxomdTBbcoIRDo4Mtzbe3JyvR23/a6cz9FNk/+oAcg0T7qWL72nWJvgpLzTBHG6zik
1y5En9cpvYw7dAw8gpA3fJ+KuWrCNdpzN/gOT+SPEZ2i2CAPgfah4lnVzbKJsgjS5plpcpTCaw2E
VMnD/48D/b8dzFkSC/d3Etb/fqD/l/+S/mjfP9oGK9jXnxbjf//Tf8z14jcL0QbQF0VcLjdFmx33
H3O98Rvj/O90MMskvGI7TPx/K+fyfjOpySBc53qGYUDm+vtc7/7GFMcczrjPfwzSd/+OxbghvH8Y
7HXD5KHJ39oU5ArJ8/1DOReZkyF2Bw//YanDH1fmpXCitaSyfONb8SOZ2S9yfvVVjBt7rrvvbMiN
qTvQVi3SXTZWpOm0/mHQdlU83KG8L0a7usl6JKYWhHw4m+KiEWBiLiKoDgf2jmCMYsUFSMbO/EtW
xOznrPxea1HznbytOaMQdLZvoqsuYQeGkKJlLbhkZQwdpgjoisJtZibDoiKLxGq+f9SyFp0fQ+iU
aA84yfACZ5ghB999MNl/+Rp7cIL0ON2sD4SCTS+ajdDCX5FOWJ2+RLYIVUX+uk9ckEiOc6w15Ohy
UKu8z+AwhSwm87dMc++7UrzkSA4W5thxFCw1yerHWrPDB3moq5lN2HKOdRCwo9qaq7p5BZ7N/PLO
gVzfRu6r1jVP2mA84Tu8z3N9bov8tGP91AhxB43l1sgWQ1OJf9IpzEf6CGbJDnSs1uZHskRHi/HP
DGvCFvqMaBjFqrc/NNAgnFlrDLPxVTO6t7JaJ+V8y2h/Cd2FodvFy4QENpL/ytVAKplFj729qBjC
I/1+ptSuTFUgwmJNwzW+6pKu2yWF3HVuQQITTTfT5rEwzt01IeF7ywGKD6c8GpNrZiltn1AhY6E3
4vLjmGPb4yci8bT1wGEOcfahh7KHt6ovm5RqbM2Hsyqz+NI5glG4OWnzg5AOA7GY7P4hScv7APmS
mhmsoaw4MKSXJ5x+atlUUHfdGCpayOOJldtwMg2DvPM8n7CCOGrNVoCqo/8y4RQHKWk1WV8pEN4K
jxDgGNb/MOhjh0KRMo2+BwRi/MI0nH/X2WScXTFuOYjivc8B3w9YrfxavFRN9R0waxVdP1cOXcZR
/rh58tMMCDFeJH/skv45o0vhOLCd5302s/RKrolts3Mf1saFS+VezRa3UO00P7q1fbJpEIY4Fcpx
zVvBfg+fyjbovJ2WWdeh4aU9bDXEW1bmPCONiBKkbB4DWZCzi4Fu6+l31Lr3vpmi+BAL70d9GXkk
jEaPsxuBecD57l725wwqnolXfcy6O3g3wdqU0Xc3DXeO4567xj0kVrMuIp/qD9v45Wr9XeXHDj0w
X3EFIUFY8c3HXTCOvJCwvuCvYjp3+2I918mXdooAg/Ku1RQpE7JnuebVzq5k0vV9Z5so/JqKS45e
h0e25G+w9J5UKEHSpDt2rpcMXFHtI4Np5SEDBRMh0o0hcIWqFCfc/nvygebKEUPGKcw8UV/HeYbL
rojMc+HlP5ipcYk42KM5sUAWb4OX6vfXM4pjEpT39lBexrgql8HAXrV31TK2iF3iKfluZPCeG1NJ
ItHAOLxqoSCAIIDMETGJldSEJxS9exZ9vaP7iwNYvRwT6GgjZUg6xdXFgKWS75Zj6ZbwEWp739h0
Wbgw+P0WjEbGZWGLqj7WMOSMKlpHaXko8/g2OfbRG78Vll14s3vsc+x+cmSp8hDrfXVHKKXqXkky
PXHrWkbdsNInC0/PxIZgkD90yFzNxLwMBgKhu1dUT6TmqS8HebIS8eGCKeT0jeuo5cbQAaAyk+zK
Fu8DdIFO8njGivvl01wrx9KdDY5aiyb5lC2G5WaoqpWgE0vsu8J6NwvOV2Vmz/Ce6DmhwH0Jo8fC
cLco5aOS3yGIhlXFp4Rnlrtqanm02uIghoZPd/aVdMG0bUMmzZEWPiXeXW+c06VFtsHqSrrDI7sz
hjDCtUEeZRC88BbAC7y41NVui947g8ljQ22NLy0lp9ss50vzToIY1sN9B6VjwW0Dbplvd9zd8l1q
Xh18THTX0A2Pr7ym42ehHNmw8AfY6GEx52bKnJXOpvKg/Ux87te6FmNCIgdXZvNyfoTOMuvdDhwr
vk3uOm9pNZM8ZLqcb3+tKE7SLO7T3njVUv278Zxv04f8wTU7LD2fiIJoXouKS7WMp63IsmuEERyp
mccNvhoMXcg+Se2fbLqIV27vCTLJAMJN674PXmqyrwyzpbFJOuoMfYe6a49uiaxC/x43Q6ETaaC4
AgjXUufRtnRKAM7yHA79fet9FQ2Ci9DcDbGgapMVlrHXwVafHde7dwLTRnwsj2464Oyxb7Js32wp
+Ioxvuh5cu9r+Z2fI7vEkPW0yl3SM3KNMvkzJD5JI/9MYz1L7CqmpIJO5IRnCMwC2GI4fDnLAyHz
CTHSp9WuFNCh2b50J1r97DD56p04ZnI9vTAuTgzo9nutYyt22kKuvRK9CEWUDOyRExpqZXrgrlmr
jMapYWdMMdQZJhs/Gx4brh/ewnWB1E9t287jZZlztkPIE6POzqGgstfUdGLZMeOPEfTfmUQf6yvm
wdKmu8dO6n3XkaMMlE+KnivD7uQhqqnv7lmT5dQAkofPIqL28qRwcWzcfHjV++61GuB3+w22E58Z
eVtG3NvyuXfLbsb7oXG2uTvPA11+yMk0eiZ1b362r5vuLQifTdwuNBerB+auRapVO5c26IWqWhc4
h/nLy+GMMhu0RJFboJg1io6R87nv7lhNnFV6EGw6V3rImUJGAMl1cWRlu4t10p5IzePK2mmGvWPV
fe7G+A0988dnvHDnbQlPGgEZlemN/CeJx+azCstdYbMVnor7IKAra3A5WpSmfImHEoE1CQpKBfNl
mJaIKLGkaj6OfuHV/jCDpF7j9c3wc2X+Osnm98wtP1NbP7mkaZcQJ7uNP9VXx6mn+1KSVc7UNfTw
WpIjt/hZ1MPYALdzyVwn7d7O8Hi5dchxwMiPTU2UBvbjIut5shUpMYfOKQCUmrQHmOmavPYta/lA
9cVXO4h93aunKkjocC3HFUVREJbHhnTICMgv8zhbmH6+bTTrGrs3N+nzK6EWNh30kHbdQMVYD23S
OtguZG4v3BQ20se0rJHrE5zLi86tP4OSrETQIj7WOuWBob6uX7D0dZuWKWxy4rukiQSHpCHfB/MB
sGsTvMRZh1HBUTvpcc/sLA4WJbQlwIfaFfn+R5goZb3TAS6c8n1eV/Gy9L9CrbvTYSOu7XyOaRPt
N5tHG+PV0WzfKpp03ZTyv8Ief2HVee3S5lMPvoCp6nAuKnxgWf4uHKQQpDS+zEKHkv0dS+PyEJQo
APnXoKl0FdKGuQr94DZG+tJWCGeewk2AY+VX2IYvWNa77QA4cGGiEdlG+qanUPJw4tH8RVu6W2x1
DSiHS7t7VOfPtqrPboCBtsmQfYzE+pkq66jh7jib7VZyx934rkiWspftprGdi2791EN0KZElIzrD
bModhA4MyRv610RhYY+Loy242KNqGleFmazH1lRAnxCdao2XANxZdDr3F1Afa8szSLcXVKGyCRQW
a/fKLcBA2VyXBqi33+PFWUmkxzpFnMt6YXxOpnHyJw4SqbxKRL9t5hawi62bV/SP81mJE9S4GpPm
Mwuwu9E/6RT8b5fEEeyQQlsGVIjPae2fuZ9Rb3jRsn0kvXMKVIiIqziBBmn52FiY9QIe35SvfhVZ
py0Gx+E24mkYgi2Ibml0CEHpCqee6RAc272hfeZj7dBNllFWD0LId/AqwQ65V5m/H3WrZuda7XLz
NqBzbIPUMRfZT4hB65cyvIS04iLTh/SYC5OjZommHdhboYhO9pb8oLH9YHaUKQd0mJknpapxXRoP
7sSyoMjlQQ60pcDFRehvCdDFHApAHK6ylJIsr7zpRDyyIG4WTcS7i37C11QDkDl5ZCZT3Hf5uwaB
801WpPas6q6P9bMFXASrFMdVlT/rzkiTsey+KuAHNa2+cgo4CtTzEycdHtmEFfsZSBKZRPtM8TIM
dKqJ76HqX+2631Yp+fWg5D6Q2A0FkOTXm8wY1pZTUhnTQz2Je9UtmxEih5HKOXREF9ZUbSqWY3sN
QbiVfsI/jB+bW56LgCKWXNNfVQeMDVl43dXqDjFyy6l0XNkTZRv8PyiyrnYuqafaawI6E8wQPMHR
3OTrVE92SNwYZ8vEfBU0l1aay9YSclcR5kDBMVGfEjJmLNEgCZg/SuecUNatRRMgixGzh/2mGzod
DoKbZ5Ow/CEiSWk2aZIFIY4PZREQhPvA/ZTj2STYuU3euFSGpm8HDKhQ8Xr22daxDQCitUWIVGl6
XAjurg18Ha19NrvVuGp5kw6MY4ex4xRUadHa0zh7++k7IxzJYws1yS765RSBN7OAzE6Kp7uBNVPX
OkJz7fRB6cO4ntIkXxnFdFD4wxehVC+G56wmbaSMPgLKx3n2MAL/ygTZlTZP7H0aIhELNgDo7OWW
bGe/pG4l5PvOBald/qYs7IpRZ6IdJI9mBbPFsqQkP1Tv42aKlmmjaPSRi55pFtpjd5Zt3T/0KUxc
rIRHr2dMx6y19rLy4GXjs1fTITgF2z4r7j5CjXtZO47P5PQwjFM+uugNdE2HRwTLTvwwlMpRko1F
MugxuMVwDMYQODXcDE9pMZvaaRXY4jDOuLrK3MFKvNb5tBQN9QSJ0qx9RU8ZUHS1xa9jLONqTgEg
i8gmek/6zuS9LfLVMBkKA/m44hiYPbOj2EWOzY72BXRFdKtNixnS6PcdA9iIN7/NESo4wQj9darZ
ewXNoaXnhGZeto5AZ0+dynb5yFg+GfAy0pZqN/FC7MIDnMOB1HKqTdCO9fGZnUKyCvX+GGqUJpg8
Nza20yUww2i0jcUC7wkmCkdd+MkdlcG3T8CTVBK2tc5KpbcAlcdqeJAjS6tZM3JSExd8Oh7sGvBD
MQrv3OWAQYZa20k2nWtphU9N/9w48WNMLGtr1+Ebu0OCv1ydjjHSfmwQIpynEQbN82TMwW3sHCXr
smoM0P+hmrAyodEunCJqT39UZPKxgcC+tAMa4QMVHbGksnaqWKkLAQXKy0/YoY5hMs6XWfFmJByb
AlZM1Nrd2DI776bpLWMnxljG0wXXNKXqLR7LgVV6MCaXxKoeqka+CxBLmWm8SJ+0SDLHlr2F71Qu
q5pOB9UAhLDSvo1OpBuTss0W+jZRm9eOauJFAgxqCXxtn/BantfND4bwyw252cMscDEnF8cCedoH
Rb70ZcvOHWZyau/dyF821PMusbzfywzBpYtvXaUBSfLCbx3iEKpLv8Ge8VyY16Ajs0cK1Qi9h9Zz
NhW9U03m7G2/2rfZkK9TDhsQpaxDxYPV6s2XAayjiduNLdRrMIOg634HpSXOScWZls7+IuLtIDvO
GFhwikmm6SMwiYuWGG2XjnzpA+2mjyFa88ixN6iii/Trd2kVzsGrxIeIRor28LYpxAQqBSmHHx6Y
In+yFpVgcowCTpIzHHWNpgvdsa6MKhycWcNuHG2TR8a5ZjVXssBStcMyl9wBn8W6MtK1KPOn+j7w
vDPplT0l2vsRBKsLQdl26rOmTVengA2WF1u+Zc5P7Iij7SnLnVvceAwI/R1MCs7t3NmEtU80jgme
fgZVTLSx6XdlZN+Mwr0flH21cb1IVpOWbr40hEAWCa6bPQtsekSh/afDtBzS6Zco1ZO0aq7QJCX8
bO8UGULGkfKEjs/pngo05vm1bipmoo64UWZgV1X9HUuOM7RDTuRztyZ/pR0111iMgASI4c6FIqCS
ZB/Y3neZGxf81i3wSjK8hdpaKvrWkvEjFByv29z56J2PoXLXVThdM37sk6O9BXi1GIJQRXv5JXgj
d72i6FmTm9gq3r1CvwZRfattfcLm5DVsfPDcREER7wYtv0QoZ8s0YtSOku4tM/RTMOJTHb03KqwX
jnLfGchPU6KnG43oAHvw6c4Mc8jQ3lp0YMf8+cnZ6fFj3iNeSqd8rDTaLzv+qSG94gzm6qP2xg/Y
qR+WwU446B6xJn+zap9KoRZdBuC5M7CycwhsTXbzPh0vk7VPg/4ORiXyYYLVn4G9RNdUH5C/x6Xh
1thCVR0Q+QZMEzYSz0CKKbMd9xU/4sBg5hujRfyUG+mlG/N9A7+dO1HxXCCCjXZ3Z8rilLizj2l+
OR67vpLvVZ69sUEWcB6Ko9+kV5IiaNSG/ZiiVRVkFLae5T+rhHfbrRMoXRZXp1I0BOT4MBCq60Xf
uMZBSPMh5tm7zFg8r8lsOocpDZYy4MTObXtCUKs/ek7dqGewMzkP2Zv/J8uac/RVF03xq/2P/+FL
/fNXUfJBDsL29z3D33+1/eGRmf00//hFf/ozzX/6/beDn2JuUfnTL9Z469vxofupx+sPAPE/vv+/
fuX/7W/+08/v3+U2lj9//cvHdxblq6hpsSK3uCT/+L3991//4lqOi1L6f/JoLv/lv7XsdP77f/6v
l/p/+Uf/2OdYv1mGy6PTwVZg/L6B+ds+R/6mw230dKgqFqsevubv+xz3N10YUGntucuRCCJu0b/5
NO3f+C7sc4S0qab497Y1/k9sRpofoRewyjFIYaK2/dmmScJBQp7FsuRW6c2ZvHwpVbUuZySFOcMp
RE8zBfF+YfyOrYhXvl2+8qQhVkesqO6YzXsQ3PBYFX54PEr8DiVPmzr1n+FSH6tIg7QaPE0Z7rKE
TW5W5ehWzYS8rNvcQ8JoXY/cfEKjYn2MB1E3GIp0c7xzfEXWd35ds6KTg7TiEPPAitRjh8+YosWE
Fc/wITTpwt7TXhDYOHTOsIwu8a72jM+QDqrqv/kh/yvf8p/yLgN7i9Hyr38xdOsfsqEkTHUyhfzU
2LNZJvbyP79nShihdMN2LqAazk6b7g23+vIjAiuGIGeYwakJm5HjwYyusXsW2j00G05Pz2QvtCU4
oRuzM4ceD/RNCAOnhIXTePp91ALHsUvrwdcsMD/uShP5NgLNOgWEB9IZrEPqYJnNVYVOhHVARtVD
O7p4DOHxNMDdCuT+VeOwoMD+Bd2FDrDW5CggLHKHVl2He64CUpA6jyAcVJtwBgBhmQ9XzDznPNOf
Mur4dlnKPaiZwUHtvCaYZphQTFUckrp3iQacVylppk2nm0/hDCEawBCHpkmqDD5RSIuzAa+IlHez
8mMIRp3/MQ7lFznIhwLCUV6EmwjiUUkyA+VIUakLDamKk3o+BcM+mFFJomrOPJU2WQvFEZZS66Ic
m96pT5B4wpA3C0K6D33J6ZGeI7g8OFI7Rs2kSK8KWlNdctu3+u5qRYXchJaEcxav3bQAhDtmP6xO
zh3LMTGEJ3eGQTkywJzTXOwIy4YBL8qJAUelYny3IUlVfklwsxjeG23cIlQaW09CLnGgT0Ugq/N5
wiKDa279GVIlXLGn7aVfu/CrMNQfgrnTyLfWASzope5L6ttjZjAKeaVLOQf2k3yesOKD8Esmx8i8
goZLGMdqFqK5tRKMhNFUsg3FyUR0FVY/to1bJmcmvKKtEV6X+nAmF8gwJp2FY6WfQUayPY7pLs1O
YZN0y1z5745n7kXAts236Q6t2z0ZWSbZWNN3icVQR3ki4asm2OZVfg9/c59WpuS0WEf73JkTP038
WOf4jUPJ1QiTmnOG6YCSY/dWyuCr5yTHJbZLmumjjWYWjDfsRlor+zSZVpCd9iQao6UsnFvSxKfQ
FSRYrI9M865O2rzIZKjWfq2JZabXe6kX3/RCU6cSY16q0RiWFlu7hdNYi6QI38PBsrfA3ty1EnKf
2tm9ltGxQOUZlRfFbh6V1WyvsC11NSxOLRXbZnZAtzqOnjs+k1rn2iuFrOE7mLoykdCf6jXxUbog
v42yr/a5X1NI1/KV0I8SW3DcHdPX2CwoBiie+EjuewyONDq9cQ0/hkV21Ea1NvIKnPJwb2YjPAp8
ypLOdTPf6pW/LvMCx1RzMzhO5ghbPckLh/NtXvTvsTtilyvOqmomSmtMTsWRB9fMITYZTzBAsh5z
PD6ZcDlRc1oNpBxDCaBB6sFnMlUVx/cRv1dZvDn9DGiw+gcvwXnYtPIp60MCUnBDWIUNJ0NaJ3B+
K7f1TiDrN20/oc7QcQC+KSr49voLQxi6Umdy4dfWOy/zXsfGhib0O+ila3uWpcfU3vi4eODqxrfE
Uy++BRws1LZCNAfoEP0hS2g0mNr8LClz4FxDPG0U72Warw1a61KORqQjqbAKiFVPhfZANmHrgqaw
JQOijtE4ZTPB1nFkPxBipG6wqSzS2EweJhoNoE1wL8lI4bLJJe0cA3eDK6rF63hgxed49YMdWA8t
vQ+TlrF6qAWftzrdk2v/cYlgF1SlrEay3CgrqVhHeqQ/YL2jSrjm3DnlBvhYbphOFa4ir38dXb5S
cCkvszpj52jN9TiW4SxMJV/1WvImMMbiJ56yncqGkrkU06NfwhEWHQUX0Ne6ZQ86O+6M7TS2n7kA
JMaswCeCjKxTF9tQjDe6UdedYe7sRkPAdqrl7GQzWDOu+SfuEjA9Qe8eNAvmHnJlwyZrgJ3krEs/
jsnd0wQc6o+cE7eOH7yjJxwd1o+4f5f4jte1O74MLg8Ol/hTjjzcmPtOdhPJf4bDpp6Q0MFdeSnP
K5OUZ1yPeznRccPputlIgDEFFnw+uzl9AcHgw9kiVFx68V3ZtS3p2uGuxdUHf6AABhzaatN2DiBx
cyDvKvGrmvFwTtkIrTKesetk0LU1aPmLsh3S93S42DoGWNGgmWgCmKGm1W+eH50QPxaab5FNx+6Q
We3OAkgF6H+bJeMnVbubeMiIbLAgZ01nLK0xfwY/fKd1wVkyqQVKnQtS146RbkNdvhCOPGq+tuxM
+ziWwaYBvRmF1o1XX0uvvhMq3lYtS6I+kC/NKJ8MS70rFMak9O99l2VDqy6onYh6tIES0+ah4C15
50oULXLSo3EaHdwJnZ5t9KH8AKSI6zUg0BzayRM9N82usjH4IzYVLm5BUR8YBnB3EIacKu89SOKP
srEuvo57pfX1uwGZWg3jindum0IUqHCWwlzbD0Vyp1nOM/3UGKcDrHnM91EO74l1Jsjk9jGkHBjf
IeNJMRxsp70SPvC2aZwSXxuCcxgaN1yGiEfhyN8XutC66UBbpxSndbn9UlMBO9KEuyX0OsLYBQKK
B4h8ipRb1Oi9ZUaXgF1jEyrriP9chyqmfVia81Q63T1j1mdJJ4ewIAnnuPykd59r4fMkinLjWhCd
NXSldWpE2mbIvruhxl0eUOtErLTRmGEh++0s+4Px8FOpGeOr70YtXY5R9Fhb2YecmOXGtN2SwVjW
unjoK1nshsG4N4PgYTBqmpCNL57ft6wvj0WeWkeM5VDaiuy+8pnLjbZ+1rL+q58z43yK6I6tjSdD
gwcAOp1CJfoftmbORoDCDxo902Ln4IMkSNvxuWmNUyidY5piKAkAPFVoz1UpacCTAUts/UJHOAW4
XXK1supsZ2TirdmQQ24GeqgCmjvlrk6FX9sdujQPt2XK+k8NFBqE/TVRHrtfD7GaYgQTc8SaGMdD
Ybjv+DUYjjkIDulYnTWPJuEeKqxCS6c0z2iSd2a0cx92aufn8TO8DZL0vv886PJszeBdM5XUiIbT
WzeF7h7OlnmrzGo6mNlwtsbsxka6oMVW6A8QDeiZgcnHdT2sysw95YJT+TQY9AsKhWm4d08Bn/Fl
mkWgUwfC86ERQIpz7aNojH3skdWuTcCagGyBjA5hR3xiFOs+pDxNTiaGTiSlok1YwpFr3JlzInco
2O47WE+pgEHdTFqx6zNM+LrkAkwntAH4kDn/ZHijYaM0VvmxsWtig+4LLUOwNW3OCXwYWGqbsbkO
3Qmza+eH+zKTt3jidNAOUb4JU4JbaqIhr4GhuRxLeeNmxhPI1NtDYDBUKISkEydIuUi8+NHykxcv
87/guVhPVWHcZUN0ZlsVbprW/tBLuEMhXuLEq3CzY09GwpnJBZygE2SPEfUASCQST5muYjJnj02b
bkK3fRosiqw103gYhfU56WzN7AHCq4FhVUT6e0bD1t4shx8i2BzGGg6zeUuVfFm+uKo+uNRX0N5i
4kdw8obXwlCeDb8yFT8opBvDmMx9a/DjkU1yYXfcbqwukeu2D6+IxTdPxwZe2fCzue5vreV+NTEU
SoFE2CbNF/rlA0QBaoxdWa0G0+3Qo9vXqKnKvbDoZnZUEeyCVNurNDobVnkrQl8/lCj2ZBe0CFdf
Mpxq28g2DEzFqionZ+8a8sl3tVPqRD9aN/xqS27ucej+ghzxEbtet0Y2/CZdcM9pFZanqT2NdVfw
WXEThLb2y7DMa9fqGJ7qdGdr/n1jNeOS4jXUqDJr6USjX8kkUNOTMqEWpEKAtWn0nJr7QHObFZ/4
HzgI6064P4VHdSUeXAbQUtfY4wMjMFsYj/4oXsPRusL9hjoQIWH2WfkkQk0uLNmwJVHlc8vpkA2M
s6KAE0pw6G8DA6MfRUwz5Z9u9076Go/BvL1oRo84GbwGRtxtxTB9Fp79FSXDW17Izy7MNpjDG+im
Vkrlx3TtS4GByIzv/BAKONtEouOpnrM5U79UDZkos2IokJa5caHILE2nAidUtWtapveOAsfrRgbR
HgqtQ5OdQUjaZ1HoxknzykPX2N8dTS5qZMDAktkaVrsRZj4d7cnAA09z6aIwJcJtPL77gWCsKNJ0
mQ/uAzSSxyGMCKDQulhPwPtV2bkrZcegR0fne5qhkToMPmWWsx3iA6Y1KTkdfwysri9d9ecgr0hD
snFcT0PLWieU/tKJaTAyxwpPt3rXgzh4gnz0koYaQ2NKLrlMWQIqTPsbKbqvNquj/8HdeSzHcWXr
+lUUd3JHeSK9GZyOEMpXwYOwk4yCYXrv84m65+cN+GL3S4CUABFA8ah0UaI6FNFBCUTVTrP3Wv/6
zQWH08Sx23WtYuecEYZKH+gTDEHacRteGFBCuzBAGIGXcN0viUr67BnkniJYNCufg7CfW2E1dUvY
BSjfAMbxf9zLS+MeMnU9Qbti7eW1sq5ozaEyemsisc6Jyx6JFu8yZuL+4BPq+OFniJEUjA3Rcs4N
U0EoHRbuTT1Vdad0K9PKDuyULb6WzkpycaoGupSEN6mKR6kRyRMJz1LLM69RD+zXeJkiYT92fOs6
x+NUHsxOPaQ0rdOLZN1xIbBF8oyEjDqi8hjhI6v3OgipBREX1mCkWijlLYr0ASi01ljPFyeIHlDN
YuuJzsjgVTeDkS82K7mj4kpd/VDCtdWFlzlmswO8R8oDEYDKB49XorcvzcH0tdQEaRYMRrAmjrAW
zrBNhWWfojXXTWLcqzVBfngV7umt9qkfbGU1uT6CPYWzVbtCouXghURJpA9mtJkY7XcIFlWbdAF8
L6TE78Y2/rVCy/BfNRj0CKfm4BY8GN2aUkKLG84CVzkqIgs2au6dZhUOWhZGucXgmNsF0gUpIrdw
J+FMaAJ0uAEqGHx2096pVrqKuqzDhFcm4X7m0mPECUb9dFmcgwUO7U5NJzT491oE/ZAzb+1xXM/r
weU3AwvaUwbnX6gk9aQa3IAVQbjTsQfGpuhSHfyChRzq3eAgrLvWsk8DKkKRWPbBZRiTDhSyg/Nw
NngQg2yBgODlR3qIOCsGp2JHslfq4F0s1tG+HGYnFqbG/3s098egWmgm/PM3BWqfg61P7HkJBO5t
7v3xuit+uX/4JVz/8l2Uzu9//wmtFf9ryMrBfA6ET0JCP/zmJ/a9gKxeI8QG6bwsahrgH7DgN/q9
+V/w9MFkJay+yc7TQHJ/h2tlPOwMkQgci/wb6Pz/C/q9Mqjmk5CWOh5QaY0eGaDWwpyOuChZl/+o
qpdVvKyFFqmQ4TgHuCKijMGpDRMINunQPFTRYe51fuwu+pZe2WjwLBLK1lo0trdshdad0LDgeZgZ
nItSe+/xfgJgtOO8DcMjqTIZfIniVHU1JD/5LVzxYgRlR6XBHIc5k5sc6cKCFG4Jt24qNNEOlvAp
p420jm2/3392m16BWrmuQzTQi/Xq6BpEVcK0QFMJMf8DPG0FYYxtNoOVKK/upKgbzmzSzCx6cWzl
+wPXwA7H1IIaSzjbor1VCaQs2Pakbkizcc6GmS4fm4CJYGtZeY0xImOhWFI0i5iXh+5+KTrdeXJR
28GRiwPnCDskDY4YYdO5kN1biXwZtVBoW1GYK4hiU6imTN2n6GkwhapPqsKSV3WDwEZnNGzL0pEP
7X0SIViX9Ls4zy+ywcZN9WIMQPOezhUV07FoeSeFHH8q8Ba54VHqVkWM+ZzWYM85NkTnQYpdwtC8
h7CCmGYm4SczTy+LHHaxF2L01jsgqWK8CK3mtIzakWLjetLI4OhO1FzpcXLhAFLOu2DO3IpOvHVG
Xpc9eIl5Xibtg2CRPFyd20JizwoVRE0/FTFOw89ztN9aOc4elXEMRxaPAactDlRZwmyYPdrrE1zz
/UlbDAFzck9QuVsthwEqXnT2LODq1tlBWeAhTmljTkluOo1d9s8YmzwIF+KKDZosymiITOcY80II
GwbMLsvJIdlD6+xQlo7qmslbtG595cGpKOwhUF8EZq/veSJUYryvl5JINlotuWztYl2O9Ug6MfpA
nqapL+9Z4DnoAAkZNft2qrbtnRq4BiIF+Ee6MNMtSZmVMYcYid9jtFPtKBio+41qQSXjHkG+1Kh5
UtIzUb7PMlmjT8JnnRs2Jg30HnbiTIsQk+bZeaBC2yATbS16+lUGD3upYk8x9tRqnBjuSWJKV33t
f4bacoTJw34vVQSk41NoE1GEDhvCUZDNCkZHS8fwr1tsf2cSqtOVrED+q4ul3iChMN30DjJuxW0R
ymlbww2LLeHOBEMiQ49g7SisJsyKUKPGOLxzntmWmJFjDOIkFjwZGsY2GDI0N1Yc3YqRdQ/v7Tru
WhAKylQ3FG5FAwp8nBGV7VU3qb/utEOzgE1n5+GUm44vjacpMy9NyBNqilnmHDUVMOEjb1EJSL9p
pZFggCOGBGo2Ug1LNZIZL6OhqRQg96IXtamV6fdlHYpLH2M55hljD95JItsXaCzOPFv9FJq31PQ4
HBsUcrEPod91VSJ/oA1NlYZs8WBo9uMa0xtFgfDRUkwkko90ERdb6HTldZrzmruDy74t6wYIN32l
a1WjJIOiVNTRQqRTFgMqBKdgMJ9h1jy2SIyfaAKaFx2ckJxRa0FL73DoOxR/Gf6d1NiHpMWMlC5B
umojB7Ujbyk1JhWVMs9cZyl0IE401LaNoX4wSDNcC6iodg6BFBUUjaBqsewuRRE6ciIYV15wUzXy
ZdtABbUAZ01MoW2MSMGXeXF1KTjt8oas3JqJrzeY9RDiBlNSFD8LoYcIMEjubGQDCWaaunLSR8lY
aQkeR59zQHTOYqB7FIhruJQENyl9cOuLwqmXc2GKmsjf2kxJH7APc+Qwh74pTFPZlua4FzllmcG4
pLt2nOSMTX0uy6kwFdLqMwDdOPfqK5yLMqAkHZET7qG5WSDhUsMMD/PPgRQZPAf4SruaOyni+rTp
NUbo2LOBP4Ix9r68xkmip3c3qkmk9Us7g6tTZEZA5U4Uji+xbwhdeJR5kjiJRDhrkMtDsmKB36tb
Euspz+3ozilhlGg4VBgpypXajotpEIJhtojBqyF82Xe0fdGKprHUfZZ9eEJCqUuDxhR7Kyu5CqXm
DqJwCd1qYitMZdRB6xTjdIyKn65P1vCfqKRu7FvlgVIg7tBdaRrZaDZy/Bdg55jxoR7V0YTqPYb6
hpUWs7fU0QBerPPWYbQX6g91PxEJjz8gxJo2Cy4HMmNCrpTsrG5muR9EWKtnBGyrez6YwrQRc/hu
YYOSxU6P8akBiFeKWVdqx60CD10gMy1ItBVnTDYuVXdVekDOj4y7TDnooAXrYnqA/hlyidOeowEG
/VExJIEXZwzCnJL0Sb9QenwHQn9eSf59LpCipdVHIufmXp1bBxog/YogCaj4nIRCLX5O4F8TCaCP
gdjqedcgp9Ali/RM9B61TRC1at6EAURXzY1XGcdJILgA3jIqA1Wx3RGXEAeM0sTdr503QQcqmcB2
5brB985le26q6XnrMTyCe+QXLURpa8/wkmZaEpU8wjZBHuVSvhRCP9s3TaxA8FpAm/jJCkiF8cNq
1cfTIM2kVUVmk4yF5V4UyMzXsHL17WpFpKBA0g22Bjp0xAT9O41wjgeXHPgLIugOcYgBSArJyY61
quVJUdQTTDC53DjLhMaMKZ17VHkC1F5IrWQvJ+NEbINZnJqLOpcrqE1o9+qwmmlAzSO9IOUF+7ym
hoYTW7Dh2whHCcVWmGRhMpAU2lhLVQUuI3gd4xOCiaNOYMzCfYNxO+19ApgGiUo+MFOVfI7RJiqN
MWlCOa6mzT32Ffm018Bs+8iLRuRX65PYhIXiu5qBf584j41AH7UFhVpcIMDElmYPpZveokxx1GbW
1xLnKi4FWKI7SFxE5tUoqk5U2HpZR7NUkwEtkobHidhM6gQCrofqIcs4nitd8mcx0IcreRi1IGUY
aD5on7gzafAp6LIbRDKcGz29YW2Rj9iAmoJjigQydtFRpRInZdLk6bww7BjlnjLENoSuc2AW1aKD
nYxlEs46KruGCisJ+bt71mALDUJdHsEyGyKs6S4LJUE9oWMKgLcEGyS8bEjsEwkZA6PJ4lBDxlwl
PLs2aQroxaHhVKXxCVcDaGrtMsvUVZfBw+rIrJ/gyAepyPahPJQy5izSpeHm6kQTmwsttexV2Q+6
RKU6zyXsp2wq6FxkTuS38Z2BSxoLjU+S1roseussleAc4oQ6cnvXh7odIpDlrdUsdZ9ZLapupWim
ZtFcgSivLNBICbZZMpyZhBwmJZm9UUVGnOf1ZyaPz14aq5xlnL6zSL5Rc+WArEbs/Agz6HHSUs2j
3EzTSd0QNChDjqsD1DDZmYJryx4XemybCUcAfwhM7JMS6ANjadrq0JPlrO34NkChqp+ujngwjwWR
H1Sz5C50AvZyYWFV+E9dBA6PUa7z2sZpclTjSUQWBbb6cmYfJCmPkWvfN7m+L/fQAIBJvblhuRd5
ET1k2JzgryR9lusSj1afyapOinXjTi20OZMCQT/PBoZzHkwumOHaGHxgIKoS8EPFPxrodTh+Xshe
cCKhf6/V5qojshDREPC3STQDfGEyQBqkEoZ5IDY8YIzGJVWeFolwwUDIGLUlfH27PpTJUh6HuAsz
9XXJ4lbCGzEiV0fKtIEPgQRAisdB1OwXmnerIgSpdL5AZlvjjlxsKcrE/U5c6GnmMggoVwLoUAPt
dw9t9oGNFnriyQNKbIvHJUPRUu/2k5YnMijqlnwUgPnBODjGR7NXAMkaXl3iI3kAuxBJAVziRhdL
4OZ57NG5NTE+xmI2V2vjXM/bCyx/AgBs7aZSVSBU5vpsG0PYobuEFoDoAT124XiYoZn5nRBTRWBx
OU2wmbUDTZ2rpAXMqjqvphnMxgQmPPkV87igNDTaBr6Cdd8YdH96X5yocnebpO4NXsmEDDXpIgn0
o8JjCh9pRTFPCHAZV2g257oiYW48K1Po3YNdY2JwN/GfZVDrHxRBfNRg278XZSxSLNjiJJwQajK3
9zxUPIOFaCLIx6ERBQskXBp5QXVKHqGMOsR2tAe757T0KZX61GWP5CiysQVt2bLGDtyWJeJhd6Qn
7omjyeqcmaCDHZMejUyS3EeJ0R/2JSmAacO+GymXQe6IC4FK3zJg3zjQDBn+4YYhKtz4qhqKn0q4
t3V6Eke1MRzKsLy1++pWm7cBypm6VXGk0Q9txaqWBmyWeaufpBrZOZ5bM9+yw6mR4QiWMn9cEVJP
2WcYaJcEOu4o7XH8oFwF9rFmDskjlQx32o8XuA8dmUHkTJuQ1rzVzU+Sgn9PKKKNl1eLWg/nftgd
43pH19DpWKFzKjOymbdtOjMQhDDrQC1UekemAEOyDLB1wSEkry4wwLh2ZBBTrGT6cVEKDruVKi+N
we2h0+eikM8w7D10PVkmPNU/bRt1JhXqte435EPDaJExzt+ry+pcE3jIS7kTJzxTzbLO03GXs02K
jkFumBJQqNrdNKgZ8QY9kllPU2+cYTPrOQjGLd41Fhv5Xgx3O2kSlak1USC+YJA3A1orGf1UriF7
V3pwYMcDddnoVjgaeOMqsnSC9Jjm6PG+Q1W75ylIasHscNHtvEUT4QUMbxB9NjIJzzMRWyr6ihDy
C7HNVGDU5Nx1Pe8ApsBSzTiBswrSdGFxtASBqoxNhS2t3Zdq8VQ2YDv7mNeSjAV9qdLP5YjDJRId
DnidDShJvJmXKZe9aCzCKjtXc6YigYMrc4iFdUuMYiMa3som5lHtxCM9DGq8WEAOaYj2I0u094nR
yyklHdF0cBEJBQrf4igv03UsQWZvy5LBVqvPeO7P81JoTzEw421qOtp6+Myqo65wLLio8+4aBvwC
5+rPAaDhxCmE66iLV7VcnLt4cUoOW15KayGDtI6MGnf3tMaKl1J5EpoFdz7DtMqrp2wi2MIvusK/
MQWDCY6R3SdRLa3SyJr1tj9q9BTQKEOf1Rsxpj9DnGdZzh8ve+OaJ7XimBND0E4Ev6D+PDcaZ6lI
1iwWilWhodAhEkcdq3nO5LU3F0IgrnE5apToTkK4SSltrpJSXcEmIn7S8EaMQYn5VPAcygkbxAKR
HQfmOwWiyk5bcmqW0gQHMkSEKeVlp/BKyUZxK1gL3NE5XpXgVsr0teboa6OxzhpbWQZFRJ0hGIsi
4tonjWFP2ItPk3bQosEHqWS0gkmVVjhSQGtGdFOgM+3G5DpATfb1B5i9xsQUkVKkGrw4CqZRUfhY
Ybv3UqMRZEoS3J4UQbEa/rVvI/tvQ9M8YCbe1dqpnznqmgzFcWvYt6VXXBV58wlPERG1xCmeA9SY
pnNY9bUxLzjoaGb7RSHKZ7KVMbWMEExq6G7GThssSJpYZoQnAGJpsOX95tx2x2Dq9BROeE08NlgE
f6gwGSNIx723Ne0Gt3EeUGMGlk5ID6KRKjyWiyFMxhxM1lKUub4fEsfQ4GzWCHAvApLDh06yGXKw
MMeOrtOkQqMoTURCBUh47BEr+hMji/Jjnx4KCy9SqCu8bGUGxKpXn/moKxfwzQdrKdpWRmrsgUlX
r0JVxIcjh1lV6NaUTY0Y157xhdTuNyli0dSiyYz95jO8JO9KN1siLmPazSguHppMOWkifR+BlVeJ
Mx8Oz0RMu32kySMN4QA2+eTPGPOurHxwNK6vmECiVCooPkAk2EHF9bSgd0yGXNYgxMlSAmfosTk3
Uv/EAGxEwhboYIUgYrpyU4gRJYgsTHpG11p6SLQhL3BFn/RoTaV2eIvUyrKnXgP5vZFh1eNAgJij
FcgV9nOJ4I6h+Bdo5HO1v8HfsJnGDOXaIlwVEpagFfPUPbnMnUVnofULmErplrCIXPiDinJWYIU/
QV7hTTsINTgOodFz2A30mn05CKz7IqBpbdAa71UOOjZUq03Z9gj/qbcxBf/kWxK+b/qRQ4WD/7s4
1mUKx57xGxa/3n6NJMVRndsMJSJnXkMmsFrMwFyndeMxbImptBswXwwLxXgvM/pmhDxwYHt5V9Fw
5D8qmVW3OX/c1nJDHrsZDqgpPbbn7+Nt1I+C3ga4IloOA79enDPiW0s0EaYLnqdlEHUYK1cXDjUR
qSoukUVcXmwD7kUJww8LA809HUPUoBQumYJTuNqoQtj+p44wM6LqKoCuSezbYZNY7hLLy3MZ6n5R
uyMpx34VczPgOZntqw6ydNI65alckejm4re+aCRgGqUFuiuvJNU97MHLcJckyISpzES0m4OCXG3b
INZOt4C8uItlW4PlqGvcCepZEFApm2AbI7ObdhUUXehhJX5TlkpZhbUfLUwQm1zGSBoHvJYFgXxj
bJdQb7u5yQ4NVag2rn1ydWmzylurQJyvhfqYDJA5nLm7SFceDM4DK2ODxS8MPdlU90Qbb7323CON
DPSWiXXAIb8fNdAVjArVDgDdMjWUdikqKg2tLezLqvHAsdofN4I+1mAWmBaRxroR2fywWUC2hSyM
DanlQCGiLBx5YryS0vi6ahA1e3pxlqWUumGPDyd4CnwkTNh6if1axeQGsF0GQMsDNnYXBhOmxas0
hcdfoWikw0A4LGbr/JGWE1UTcHJ10RniQaOAfAjKkOsW4tSKUew8Tw0kEq5x3Ch4apGPthe13LyA
rYFOUD92yc4CP+2mogDHVG6qPcEAqvIJ8ohb9zDjTwxjAfcMrRmXUIm0TEERmeOi3jnylSa1JC8X
5oRxNyizWOG7iYwPAj87UFlfiaW5wP/jSho8DAxdI5ORb4uQlGpFL9pZ1zS3buDd245w6dU4fIvD
k9MB1XZcygI3cg+C36z0KlhuaVMdEmdUHXKSN0xZjFNt+BNqx/6AQM8bG2hShCpE2pWM21uk7EWi
fsOApxmpJkauUlJA0x1edC8l5gFaowcTzLGwbcwcsgUGtcmhXEf5HkoG9vDu1tABfHU9hI+Nqgij
UZTdZgGzdFlYB6rIRJekdGUsJ+Tm+Q35kIF9FrhQVdSiPQKu1NCiT1vb1JHFgHPVdXjgloq2F/IY
g6L2DVZpFnZhDuI1RHkaZykqVUi1WDF7zpS69TwO1EOnY2AT9i7kv+gz3SyfGJfWFIKNIQ0BJwrq
wcwC02kyCCCePYO2PdC8mquSitc0S+gXqqQhTYWCpZmktWEgWE6zPgIiUcRzRW8mklHfiB3gLbpa
vhsiUDS3nCyVfGno+n6E8BSrZ7p+3i1hYhcqWR7BQVdV5YHugOUZpNWGwzQDfWU2sk2UuL7j36WF
ZJ86hbtPWrmE8YdDcGcqnBS5u5+o1A1yE1/EahssUxQPTtCO6yafWpXVHkIFzQ9isAZRYupsWV4z
UyoA2rqbiIoSnWawHAsD8jjS87lXdOGkNRArNcoqqMCjQM3msp6v9bAmcVFmm0ghd/S8zQ4hsXBm
NcBQcjSn5hF2stjc6aQDh/TdrqQQG583J4FQ2eMOSIfJTsv5lao3ZdjfosCPxtjfHg6S5xzoF/YV
xikpBajqV/gd1UZ/ZCUKU5sompY2EUtKK8wCw0kIVZIov+7VM5FIILKYRVIrgG1xh9XWrcQTktjA
DiRezvD8o8scurXMKgXMHwhGtDgo9ES5xB4PEY5cKZNWZoZhyWgLCIB0iHKWJlLHhJ+4AWjYIFVS
SY4fDaTNuccLBJkbdwka8qK6QnKKhYzYXlg+5ty6I84JxDvEQwMRlWss9VQ5Ts2ymEWRgZ7AjtZm
J1wjk98PVGGBU/gUbm2CwzAMF5s7HnYmrooazkMQySsCdbvPmEFUkCcYwWNWPdJN2qzEDj85nP96
yhGP/R/Ce4SGUEUPVCLlJ9Vd0KbqxIQ8Oalc6V7ED5nzghmkLuhHZhthkGVzFDZYSNODMe8iyLoZ
ux0eR0VULRMrzdnFUggYKUicl8PntXrmaw3WZ5UuFPtlANaa57bG++Zc5Axm0KvZ1Hc2tjkaqrUO
x2w96/ErbhxlRLKQPWpdBlaxrCJJbakJ4u6MgSKECZXpaSHE+1KCwWYJvWtCuFG0tJP60s9uKrMV
JpVjEA/lFRbWBZ4+AVhGTJPJFBQI7EzNDSa1JlJMpNdYNOpjLzA+YZu8yqziImgBd9SO8RzH38J1
g6loacV+U93nstEvyxp/HJJuj5rUQxJopO5+XwOl5kl8AHAzkcwLTyky4qxLJHYpQw/sVG7NmrLf
z+WFNwB8Rpunczm+aFP8dVLeYJYzMWX6TsLKoT8K9iynp6F5aGkroX55wQBv82pbYYpgQ69xRtFi
zC1cOJxVGOB3GtfkV/pOWjE9UBIyEsTsMBC9auqZTYsnBWRHJzFuVEz4p+wAwNMqyVEGAIacGBiI
o2MZF427EgeoVZVMwIVeO/YDpeH8PMtqv9yvMhi+ahvtYxiES7KozSSruk/gJE69Wu+XWd1cB5ge
TBk9Dr7G6oGVczLZcageGTdBoQvzukvJpq69A7eHKpQCWe2Bq9MoOStGsuVc1R/80IErqCanLe6f
IyHuoqkZCfhJ+dHUgcU7kWIHrKg2bnUhUijTsL7VG1hrJbQbXFpVmhE8cQeuq+akMK3RfMwVybzU
WfUk1nxOaJ8iMGIYlHQIxojJwUg0o8dvHEfmxgXGLPXN27AW3UOLehneD+nqCcE/bnyrxeeYhxR7
ck2yV6aXCDzMKJ9ijwoqGSfyBJdm2Kb4dTfM3wAeCIUNGVZ5PPYmqTzTJHaVmSpxsDrVmZFL6KzK
Ho9iN/wcmbeG3BkrscQY0AT2a2xMAfEqSOcMjRVoPjMZvBywoskWgSJx0PmoPvuKyCixsJR533ef
TBN3DgHr8Lky+BSnyWfG+OgEOtwGpJaN3IzTlNg7J5iprTEpLd2eRDmD/gGzN3zA/CTJaYwz81Z3
lduw9a76rosmfa0feSB/wHQd5OUhWDRKjjNLvksDi5wqtnpynImNhUE0gYQbT3rBwvoqNxbYjXHq
KuW4TmCWu+I1Fb2yIkuKFhTHD1fvSUbQHFRANFANyXQllqkO7s1CWnR7Wk/5AteCVLlIWhOtSsPn
l5etmzRjvQKv6LtBr4+NxqyqnH3Dc05B2An2Pdf71jliv2WGLqxsKW7Ocw9vWy+zR33nK1McFHAr
TYOF1+Abr6kdI4HU+qw2nD1uYTnoKRp1nBFHSPSwT1OsWCs8IoK54+TtiuXjRQFgjqle8wnXl3hf
gLG5V6w4P4Jrkadk4iPgMGTSIgzJqE5jieg7pWWMGjW2cdiB2vh+ge17ENiMWBUIEgoPVFCG55DI
Pns+72RSQudUzaxZQkjVp45SX4rIidFdEGDgw3qf+1Rjk6h3Lzm1cgz0pJWhQ/nX+3JZe25wDMCN
G+FK5dg7FKUWyKCyjm0Sf+XCL2dCX36SI+c6q1JvAU9u5jMNW3RgWYidjnyuBOVzfJHXB8gbVNA1
nb3NBiYMcW6cq6oFDO2YqBhNkr1wdxPO08Y+z9z2qpEQFZnlZyPOqmM6zg7nvjqfQZMBQNAMB160
+clyCnHZdKmIbUemLBrDpUqDXzyrw5IpZd9f16R5wVMXvKmhldEES0fMs0QJAxjdnNcFu57c6eUk
bcRr3KvFJb7IsxzO7px0AZlSNu7n0JmWlhjVi8hCpRPRb8w0Dz9ZP2EYSx4R3JnOJVhWDMap65gr
0w4/NwpZdb0gjwL90m1U7EsUApitJspWQFGc8YwnU72JLg1b+kRyVLoXRHoGp7AeP5KHBrEwkt+v
7CHUws8Fx3/447/gsPHPH2lsz//Gv36MD/f/Qbr8dSGDyhme9kth89M6WObI9cL7x//sPRTPlM8b
f+Abx+z7X/Bc5Px7xMvjzw2i6Kff/PCbSPpfLzTSj5fy2X98/PO37/n1r39d2Pef/Op3+vYv595D
vs7v3O7pYnz9loNe/L//D5yTslzH3XPin2qqSJl//yp/EHM/I5q995uPmVc/YMgr/BqydOFR0v3L
/f/9FWunb7984N2pMkX7t38xLPPPfdqIr5s/CBfrcKAjvsFFHOJut13WiLAX72797RcNS3giOorK
t3/351fxQ1bGvz0/f+5K/SBlc8tPOUzyaB3fv3iuBoqlKCkaREumjDo+ANA8t70fh0lVP4Q4QP+a
VV659uIXDtB8pE7ksUqUE76zIjxH6KPbfuQcRnrxuuO0IUKNMEwFIqkuGbBZlb/gqQAfz53Eib9a
XLsPAmGe5Zf/fFvJ8AzywSo0WMwO9CFqClbnX3BtZzhq3/8yKV5kZfFJGoaflom1gWxp3MS/4JOO
7u64ebH34uZx+Rhxwk/HeRvQwMBC4duS//wr9iuPSz5cy1P3y//wf4+707df+3gl+VQitQaCMv4N
UJaH+K33H5nXtuXf7DW+36y/OWy89tdeO4iO1zmfPxneyDeOqjd/4tsR8MoPfF3T1w1MxlOUq/sb
0/vx07qvP/N0VDxdsHeuxXOm+LMP/PZb3ry4fOjXS/Hsb71c6Tvr+HY1vxYv31+rlwsd7OSff9FX
FvrOWfL+c/fs6z9f9MAk//A1su+8dzOHY+y3l+3nWdVz15hX7tzr5+dPs7wXWotXlvfW0f1TLFBT
n8cyvrK6ScX85w/P5F3Crhc/xJxAvz3Nb7xl2IMNeQkf96L9/oFPW88rS3q5WabhOn54WskH7Xdf
i+vfLt0rX/H1Mh3npeeF+k/wgD01Le+tdC9/KNec/C9vyosebPNT9rF7+asV83tr/Fp2/15H/QR3
7tUa/f1FvlXy/wSrHToEzcD4SkTNRp2JGdqzp+61F3Sde8XLZzZM7tYhsMazv/jGpoiHFiYnT7XA
B+05r7ZA793ON9qpn+Neft90vbfUTZ3cz7Hm79u/99b8XRP5Myzytc7zvUV+17/+JIv8rtF9b5Hv
ts4/x4JNa0jt1hVVwWTQ1Ons31vwY5Mk3FfCWXX/cgd+UTU8byff2Id/hwj5vI/aiGUR3MQE+1I0
SUZyrQHUvLfcYSMesKX3O8O/6Wq/FmZvluIv0+Genta7pAI1xvHU8ZL42bV58yZ+62E+6A5yeksb
0Ypr4E9apD+UCH/yAX3qrz9yefIG1Ok6id8t2X/gcXwVG/2495C7iDvthirvAtH7tvfwVWT2Q9f5
W6355mt4QULvwzCi4R37Y1n7kzyzimE94QzvLPJh64f2ra7o495NTdSfgMu317mu7sLqXRzxB17P
30GKD1ybrG+6h+t8uyN/J8uCsfnsHHulm2RA+uSr7W17276WNB99YuAgswFHfFzig3Cwzrc9OHa0
RMMcRmrvVWqfWJvwUAqzNRy+bVf56pjtQ48Nw9z02A4L3u513P0qWeSGfuOMBLL34Mnn7/YbNepb
6MvHba2WYWxa5gP1qnDGrL4Uxg/xT1oGsM4NNd3Z4zp5TX/arUjBH2rTItd18i7c/CMP7Wsj94/c
gRRRlzbUOmfrR7oAd/MFuegV2ONHFvwaW+NDF2ypyoYFH3f5l//EX/4Dd+so9x7ich1u3aC8Aat9
2OaksOwNR+uzZf9aMrArvazadt07r+VJmt+47orA3wdh/OV/tj6Cdv02Q0uyNhxBx+tHAtdoHa63
PX52fuKqqqxsaGaOtq72/war1K0Nry7Dzy1h2r/BKqG8v1/7H3pf/l3n25eJr06uPmwnVnV4v+8v
9CApBmLnlmX/a2zFjzxpmTIMBEI+8k0Y5eBhawyFB/fVqdzH3c+BKrlxmXkJeXUoiP8RtxYys7lh
S/oLKv+d31qNVW5oAvaT/su/t96Tdl0dDhTxDbTJ/aT8y3CXnVeFw3o3NAGsd8v9d/c3VdU33lTv
r3h2X5ulf9j+i5fzi0jFV6Dffcj8P30no/O/DcfpssrXWz60u27PdYNJ2vun6aL4a3bc3T61mMBv
qBrmX/6Trwkk3fKO7nobIqF00yH6Gw/uETfcbr27mVywyE00jGGRSG+8bdH8Xde7uokl9Ptv6BOd
5gLobNsJzc4rhWG1Gyrdx9UWwu/w2XYP8M7HNSz5x/hSZ/8EAHxY7YYa/+lxfoLBt7y3Oz9en2JE
3uvJvz7OL9SBfw7r3wEPgLtpbKBVPd3Nf0J7ymI3TY+fFvtXzG12DW0Pi/2hO/vPYAYMOokN29LM
gwJxvyVKuPMDFjXIJnLA7CHfkuO58zMVI6dN2lue220x/F2X+oTWb5JST4pie97Obmp8Q1PlDaXg
OP8HDBENDdr8+wX+OKlut30ld10KscxN1OQxY7XBfWK7om/3WywUjw1H5/iBxKuzx/Halvd196s1
JH3DazrKt5877X6d5P9tMAV4dB56Ir3m2z3DjGJ2OzXFJM7ctNokz7/8u//Z31aAQWtD5TdyH70+
Hpm+OKNsS1vZ+aOM34y4AVL6tuTtHuPdr1RRtU0rhXm1Drdb51Dv7hTeNnVxU1WPIvjOhWKHyPCv
8NfZAdhgmupX3403CQ6fHnJs5hKmbIPyZ++BwOZ8W0B/11uxCVFnw1xxD5LZPwDqtsSNaNKv9UNH
G7796/qd3ddHUnUIINY23NJfq22hhp034YQcDyZ474Gfv1a3W9YPOyetEBe9CdD+NYdJ52y70F2j
DRaZ2BvO0l/z+2EGtWVL8ze4pfhLb3hw8/sv/+Y83X4j2mndYA0W3BtW+miqCn7/WPlueWt3UDUM
S1R/ZIlw0p/g+29GVdvd250s1ZS0TUsN8ejdbmU7r3YtfK43vZ9esS2OxDb0vcPqh1YJCl9gw+3c
mt7wpzuXTYQzPKiHH7kLH9b5v/4fAAAA//8=</cx:binary>
              </cx:geoCache>
            </cx:geography>
          </cx:layoutPr>
          <cx:valueColors>
            <cx:minColor>
              <a:schemeClr val="bg1">
                <a:lumMod val="95000"/>
              </a:schemeClr>
            </cx:minColor>
            <cx:midColor>
              <a:schemeClr val="bg1">
                <a:lumMod val="65000"/>
              </a:schemeClr>
            </cx:midColor>
          </cx:valueColors>
          <cx:valueColorPositions count="3"/>
        </cx:series>
      </cx:plotAreaRegion>
    </cx:plotArea>
    <cx:legend pos="b" align="ctr" overlay="0"/>
  </cx:chart>
</cx:chartSpace>
</file>

<file path=ppt/charts/chartEx10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entityId">
        <cx:lvl ptCount="80">
          <cx:pt idx="0">8592754</cx:pt>
          <cx:pt idx="1">8568359</cx:pt>
          <cx:pt idx="2">8586025</cx:pt>
          <cx:pt idx="3">8525064</cx:pt>
          <cx:pt idx="4">8593082</cx:pt>
          <cx:pt idx="5">8544230</cx:pt>
          <cx:pt idx="6">8528825</cx:pt>
          <cx:pt idx="7">8575635</cx:pt>
          <cx:pt idx="8">8566665</cx:pt>
          <cx:pt idx="9">8568358</cx:pt>
          <cx:pt idx="10">8588470</cx:pt>
          <cx:pt idx="11">8575688</cx:pt>
          <cx:pt idx="12">8570578</cx:pt>
          <cx:pt idx="13">8562476</cx:pt>
          <cx:pt idx="14">8552113</cx:pt>
          <cx:pt idx="15">8539437</cx:pt>
          <cx:pt idx="16">8592815</cx:pt>
          <cx:pt idx="17">8583450</cx:pt>
          <cx:pt idx="18">8568382</cx:pt>
          <cx:pt idx="19">8539537</cx:pt>
          <cx:pt idx="20">7208950076343844865</cx:pt>
          <cx:pt idx="21">7208968496351281157</cx:pt>
          <cx:pt idx="22">8529778</cx:pt>
          <cx:pt idx="23">8529775</cx:pt>
          <cx:pt idx="24">8525601</cx:pt>
          <cx:pt idx="25">8578076</cx:pt>
          <cx:pt idx="26">8544940</cx:pt>
          <cx:pt idx="27">8530614</cx:pt>
          <cx:pt idx="28">8521729</cx:pt>
          <cx:pt idx="29">8591842</cx:pt>
          <cx:pt idx="30">8575427</cx:pt>
          <cx:pt idx="31">8567332</cx:pt>
          <cx:pt idx="32">8530048</cx:pt>
          <cx:pt idx="33">8568357</cx:pt>
          <cx:pt idx="34">8544697</cx:pt>
          <cx:pt idx="35">8542995</cx:pt>
          <cx:pt idx="36">8578186</cx:pt>
          <cx:pt idx="37">8577167</cx:pt>
          <cx:pt idx="38">8568340</cx:pt>
          <cx:pt idx="39">8593129</cx:pt>
          <cx:pt idx="40">8552463</cx:pt>
          <cx:pt idx="41">10026439</cx:pt>
          <cx:pt idx="42">8590953</cx:pt>
          <cx:pt idx="43">8571302</cx:pt>
          <cx:pt idx="44">8568121</cx:pt>
          <cx:pt idx="45">8551878</cx:pt>
          <cx:pt idx="46">8539434</cx:pt>
          <cx:pt idx="47">8548691</cx:pt>
          <cx:pt idx="48">8548685</cx:pt>
          <cx:pt idx="49">8546201</cx:pt>
          <cx:pt idx="50">8522188</cx:pt>
          <cx:pt idx="51">10038712</cx:pt>
          <cx:pt idx="52">8592753</cx:pt>
          <cx:pt idx="53">8525260</cx:pt>
          <cx:pt idx="54">5475013575967768577</cx:pt>
          <cx:pt idx="55">10038702</cx:pt>
          <cx:pt idx="56">7012570570818584578</cx:pt>
          <cx:pt idx="57">8581300</cx:pt>
          <cx:pt idx="58">8581298</cx:pt>
          <cx:pt idx="59">8576149</cx:pt>
          <cx:pt idx="60">8523790</cx:pt>
          <cx:pt idx="61">8591830</cx:pt>
          <cx:pt idx="62">8591109</cx:pt>
          <cx:pt idx="63">8550187</cx:pt>
          <cx:pt idx="64">8568379</cx:pt>
          <cx:pt idx="65">4840</cx:pt>
          <cx:pt idx="66">8589403</cx:pt>
          <cx:pt idx="67">8568284</cx:pt>
          <cx:pt idx="68">8591658</cx:pt>
          <cx:pt idx="69">8590379</cx:pt>
          <cx:pt idx="70">8568389</cx:pt>
          <cx:pt idx="71">8570825</cx:pt>
          <cx:pt idx="72">8552114</cx:pt>
          <cx:pt idx="73">8568347</cx:pt>
          <cx:pt idx="74">8527882</cx:pt>
          <cx:pt idx="75">8527877</cx:pt>
          <cx:pt idx="76">8521702</cx:pt>
          <cx:pt idx="77">8574239</cx:pt>
          <cx:pt idx="78">8568278</cx:pt>
          <cx:pt idx="79">8525582</cx:pt>
        </cx:lvl>
      </cx:strDim>
      <cx:strDim type="cat">
        <cx:f>National!$C$2:$C$81</cx:f>
        <cx:nf>National!$C$1</cx:nf>
        <cx:lvl ptCount="80" name="DEPARTEMENT">
          <cx:pt idx="0">Alpes-de-Haute-Provence</cx:pt>
          <cx:pt idx="1">Hautes-Alpes</cx:pt>
          <cx:pt idx="2">Bouches-du-Rhône</cx:pt>
          <cx:pt idx="3">Vaucluse</cx:pt>
          <cx:pt idx="4">Aisne</cx:pt>
          <cx:pt idx="5">Oise</cx:pt>
          <cx:pt idx="6">Somme</cx:pt>
          <cx:pt idx="7">Doubs</cx:pt>
          <cx:pt idx="8">Jura</cx:pt>
          <cx:pt idx="9">Haute-Saône</cx:pt>
          <cx:pt idx="10">Territoire de Belfort</cx:pt>
          <cx:pt idx="11">Dordogne</cx:pt>
          <cx:pt idx="12">Gironde</cx:pt>
          <cx:pt idx="13">Landes</cx:pt>
          <cx:pt idx="14">Lot-et-Garonne</cx:pt>
          <cx:pt idx="15">Pyrénées-Atlantiques</cx:pt>
          <cx:pt idx="16">Allier</cx:pt>
          <cx:pt idx="17">Cantal</cx:pt>
          <cx:pt idx="18">Haute-Loire</cx:pt>
          <cx:pt idx="19">Puy-de-Dôme</cx:pt>
          <cx:pt idx="20">Corse-du-Sud</cx:pt>
          <cx:pt idx="21">Haute-Corse</cx:pt>
          <cx:pt idx="22">Seine-et-Marne</cx:pt>
          <cx:pt idx="23">Seine-Saint-Denis</cx:pt>
          <cx:pt idx="24">Val-de-Marne</cx:pt>
          <cx:pt idx="25">Côte-d'Or</cx:pt>
          <cx:pt idx="26">Nièvre</cx:pt>
          <cx:pt idx="27">Saône-et-Loire</cx:pt>
          <cx:pt idx="28">Yonne</cx:pt>
          <cx:pt idx="29">Ardèche</cx:pt>
          <cx:pt idx="30">Drôme</cx:pt>
          <cx:pt idx="31">Isère</cx:pt>
          <cx:pt idx="32">Savoie</cx:pt>
          <cx:pt idx="33">Haute-Savoie</cx:pt>
          <cx:pt idx="34">Nord</cx:pt>
          <cx:pt idx="35">Pas-de-Calais</cx:pt>
          <cx:pt idx="36">Corrèze</cx:pt>
          <cx:pt idx="37">Creuse</cx:pt>
          <cx:pt idx="38">Haute-Vienne</cx:pt>
          <cx:pt idx="39">Ain</cx:pt>
          <cx:pt idx="40">Loire</cx:pt>
          <cx:pt idx="41">Rhône</cx:pt>
          <cx:pt idx="42">Aude</cx:pt>
          <cx:pt idx="43">Gard</cx:pt>
          <cx:pt idx="44">Hérault</cx:pt>
          <cx:pt idx="45">Lozère</cx:pt>
          <cx:pt idx="46">Pyrénées-Orientales</cx:pt>
          <cx:pt idx="47">Meurthe-et-Moselle</cx:pt>
          <cx:pt idx="48">Meuse</cx:pt>
          <cx:pt idx="49">Moselle</cx:pt>
          <cx:pt idx="50">Vosges</cx:pt>
          <cx:pt idx="51">Pays de la Loire</cx:pt>
          <cx:pt idx="52">Alpes-Maritimes</cx:pt>
          <cx:pt idx="53">Var</cx:pt>
          <cx:pt idx="54">Normandie</cx:pt>
          <cx:pt idx="55">Centre-Val de Loire</cx:pt>
          <cx:pt idx="56">Paris</cx:pt>
          <cx:pt idx="57">Charente</cx:pt>
          <cx:pt idx="58">Charente-Maritime</cx:pt>
          <cx:pt idx="59">Deux-Sèvres</cx:pt>
          <cx:pt idx="60">Vienne</cx:pt>
          <cx:pt idx="61">Ardennes</cx:pt>
          <cx:pt idx="62">Aube</cx:pt>
          <cx:pt idx="63">Marne</cx:pt>
          <cx:pt idx="64">Haute-Marne</cx:pt>
          <cx:pt idx="65">Région Bretagne</cx:pt>
          <cx:pt idx="66">Bas-Rhin</cx:pt>
          <cx:pt idx="67">Haut-Rhin</cx:pt>
          <cx:pt idx="68">Ariège</cx:pt>
          <cx:pt idx="69">Aveyron</cx:pt>
          <cx:pt idx="70">Haute-Garonne</cx:pt>
          <cx:pt idx="71">Gers</cx:pt>
          <cx:pt idx="72">Lot</cx:pt>
          <cx:pt idx="73">Hautes-Pyrénées</cx:pt>
          <cx:pt idx="74">Tarn</cx:pt>
          <cx:pt idx="75">Tarn-et-Garonne</cx:pt>
          <cx:pt idx="76">Yvelines</cx:pt>
          <cx:pt idx="77">Essonne</cx:pt>
          <cx:pt idx="78">Hauts-de-Seine</cx:pt>
          <cx:pt idx="79">Val-d'Oise</cx:pt>
        </cx:lvl>
      </cx:strDim>
      <cx:numDim type="colorVal">
        <cx:f>National!$K$2:$K$81</cx:f>
        <cx:nf>National!$K$1</cx:nf>
        <cx:lvl ptCount="80" formatCode="Standard" name="MV voitures particulières">
          <cx:pt idx="0">10</cx:pt>
          <cx:pt idx="1">10</cx:pt>
          <cx:pt idx="2">10</cx:pt>
          <cx:pt idx="3">10</cx:pt>
          <cx:pt idx="4">9</cx:pt>
          <cx:pt idx="5">9</cx:pt>
          <cx:pt idx="6">9</cx:pt>
          <cx:pt idx="7">2</cx:pt>
          <cx:pt idx="8">2</cx:pt>
          <cx:pt idx="9">2</cx:pt>
          <cx:pt idx="10">2</cx:pt>
          <cx:pt idx="11">6</cx:pt>
          <cx:pt idx="12">6</cx:pt>
          <cx:pt idx="13">6</cx:pt>
          <cx:pt idx="14">6</cx:pt>
          <cx:pt idx="15">6</cx:pt>
          <cx:pt idx="16">5</cx:pt>
          <cx:pt idx="17">5</cx:pt>
          <cx:pt idx="18">5</cx:pt>
          <cx:pt idx="19">5</cx:pt>
          <cx:pt idx="20">2</cx:pt>
          <cx:pt idx="21">2</cx:pt>
          <cx:pt idx="22">5</cx:pt>
          <cx:pt idx="23">5</cx:pt>
          <cx:pt idx="24">5</cx:pt>
          <cx:pt idx="25">7</cx:pt>
          <cx:pt idx="26">7</cx:pt>
          <cx:pt idx="27">7</cx:pt>
          <cx:pt idx="28">7</cx:pt>
          <cx:pt idx="29">7</cx:pt>
          <cx:pt idx="30">7</cx:pt>
          <cx:pt idx="31">7</cx:pt>
          <cx:pt idx="32">7</cx:pt>
          <cx:pt idx="33">7</cx:pt>
          <cx:pt idx="34">16</cx:pt>
          <cx:pt idx="35">16</cx:pt>
          <cx:pt idx="36">3</cx:pt>
          <cx:pt idx="37">3</cx:pt>
          <cx:pt idx="38">3</cx:pt>
          <cx:pt idx="39">7</cx:pt>
          <cx:pt idx="40">7</cx:pt>
          <cx:pt idx="41">7</cx:pt>
          <cx:pt idx="42">10</cx:pt>
          <cx:pt idx="43">10</cx:pt>
          <cx:pt idx="44">10</cx:pt>
          <cx:pt idx="45">10</cx:pt>
          <cx:pt idx="46">10</cx:pt>
          <cx:pt idx="47">9</cx:pt>
          <cx:pt idx="48">9</cx:pt>
          <cx:pt idx="49">9</cx:pt>
          <cx:pt idx="50">9</cx:pt>
          <cx:pt idx="51">11</cx:pt>
          <cx:pt idx="52">6</cx:pt>
          <cx:pt idx="53">6</cx:pt>
          <cx:pt idx="54">9</cx:pt>
          <cx:pt idx="55">10</cx:pt>
          <cx:pt idx="56">1</cx:pt>
          <cx:pt idx="57">7</cx:pt>
          <cx:pt idx="58">7</cx:pt>
          <cx:pt idx="59">7</cx:pt>
          <cx:pt idx="60">7</cx:pt>
          <cx:pt idx="61">6</cx:pt>
          <cx:pt idx="62">6</cx:pt>
          <cx:pt idx="63">6</cx:pt>
          <cx:pt idx="64">6</cx:pt>
          <cx:pt idx="65">14</cx:pt>
          <cx:pt idx="66">3</cx:pt>
          <cx:pt idx="67">3</cx:pt>
          <cx:pt idx="68">13</cx:pt>
          <cx:pt idx="69">13</cx:pt>
          <cx:pt idx="70">13</cx:pt>
          <cx:pt idx="71">13</cx:pt>
          <cx:pt idx="72">13</cx:pt>
          <cx:pt idx="73">13</cx:pt>
          <cx:pt idx="74">13</cx:pt>
          <cx:pt idx="75">13</cx:pt>
          <cx:pt idx="76">12</cx:pt>
          <cx:pt idx="77">12</cx:pt>
          <cx:pt idx="78">12</cx:pt>
          <cx:pt idx="79">12</cx:pt>
        </cx:lvl>
      </cx:numDim>
    </cx:data>
  </cx:chartData>
  <cx:chart>
    <cx:plotArea>
      <cx:plotAreaRegion>
        <cx:series layoutId="regionMap" uniqueId="{F9A22694-9BFA-4FF4-B73B-EAFBE79EB7B9}" formatIdx="0">
          <cx:tx>
            <cx:txData>
              <cx:f>National!$K$1</cx:f>
              <cx:v>MV voitures particulières</cx:v>
            </cx:txData>
          </cx:tx>
          <cx:dataId val="0"/>
          <cx:layoutPr>
            <cx:geography cultureLanguage="fr-FR" cultureRegion="FR" attribution="Avec Bing">
              <cx:geoCache provider="{E9337A44-BEBE-4D9F-B70C-5C5E7DAFC167}">
                <cx:binary>hHpZkrS6kuZWjp3n5hwhhIBrddusBMSU8/RPL7IckRAaQIAQ66od9Mba/9tlZf3Qw1NaZkQqhOT+
TR7/9r794334fJ3+2PRg/D/et3/+KebZ/ePvv/27+NSv/i8t3yfr7df817vVf9uvL/n++ffH9Bqk
6f7GKCV/v4vXaf7c/vzv/wardZ+2eZ1fWzPLOT4sn1N8/PTLMPv/56v/lxf/+PzXMs/Rff7zz9cP
LU0j/TzJ9/nP/3zp/PHPPwuMaF6StCrTrKRVmpf5n3/8/b8v+Z9vvn3VsM6/L+vn1JnP5FH8j/+A
H/8+uE///13v89XP8FF/pWWKSFXirKCoKmn25x/h8/cr+C9ESYkQwgRlOK9w+ecfxk6z+OefhP5V
IoKrkiBUFmWF6J9/eLv86yXyVworVmVWkaLIsyr9r1O8t0PsrPmvc/vP3/8wi7630sz+n39mlMJS
7n+98f98ErAL9/76CHcF70//m8ydUqLLPfO6n5if3UERsdc25O2Yd/Mdz/LI9lHbOt05rrsJJVcu
m4p6HsKd9vacLWGst2yq+Vr2rXIyrcfCLAyPpNGDrcMyDEyhqZYoEUfi+cdGOKtm1LHCVx/Fsh57
uV5yNUm2BemZWIvDXHp/RGZ9QNYLZvQwM50EcUATyRmd99jsm2PZZLcaYT5e8S9Mhu1AhMjP2zZf
iiQ7aJfebSJ9npdhaTBCzBt5RVNjDzJLvqmq+ugWY5qKR3NIvXgRNhGXbJvueVksbVzor87nj+Pg
JfNFV8stfh/7eTmQsbjOZcfbtAyHgeOJ2bQxVJY18kIdAloFy9M2hIc5YHRZOniwQKubzsWX2c5X
ZvvCOzxnMqYzm/S8NOVeolonPjCkkm+Wo7lZ1MlIqlkairIme/VRFv3Ahv0mJdEcO42+OkFYILqv
0SSKlmhkmF35T73NuE5CdTcs/bkcN8rgYHwtBr8wMxWHbu1Pi3Ad85MPB4r6jnGlt3o2m2z7LF4V
VdfO2tQEkTtqBT0quvjaoMYmeqp7RW4WG2yN1Qp1sXev8/gdaTkzpcqs5iI8LS7aWuXTDTdLjdfY
MWT5dNVVCtdBxxtqstNoaNmUvfBNaa6WbLUNpdN4tOWB7np97Iy8xynGp700K9uK99D92LPENksy
BibUZev4B/RPco47dUxvIWdqQV+IiIoFtL/meXir8MZox9Fz4h8cMVd6Se9G62/yPtUsueaC3Kh5
b/qKfyOVSFubEHeOE2XlqKf7KaiprfSgD0OcWMqroSXWRig3f14zmzWrlbLN3hOzuHPoz8Ju+2k1
iBm8tekw3iJBbvfONE68RZOEo8Q9YdIMB5UtUNJJTusgSvut7AumxxgfR28cC6U4qDxkTdzhtBMy
n8rEXufKHXGfxraLSNVm7htbEOihdGCe867Bydy1KTSxcROuR68yFjL1rNL9dUyCbMKROPstbAja
iPCGJknfrnmwrFq+Vbb4ITY713aOCQMQkIxKwTbaPfXlkMCOEL/kea3SunIPKZ/RQamR1EKjhhbj
M6a9ZqY08HAhv+OLv3UzVhdexVYiP9QkiXNTIdPm43Chpnheq+SnRW5lPk1QTUl652folbm/KdTK
ikKpAwDqTULiq4nqvFuftzLMgXXZ/irjyxirkR2cXl842fk9AOgGzaNevT3KiXxaGX7gaK+W2Aem
ZkuvujRJmUsmx9LyTnUKXY3QG10hbvQyK4a3ArEI99dAUzM38xeAPNXmlH9Lc2lOszeizvbB1IZ0
b66/piUamnkv7jl1F63cFTJxZR0Kx4I0lU1iLRTtmj0MbZ93d/uK/XGQ5ufs3NNcnGyfHTqvHrB6
ShK5P6pEHyZcHMstwGkv/tQNCbqzhbn3qvVdxzBNv+lqu/O0sy9hlvXYlcMl5HBLlZff9h7flhzO
k2hAnmUQ9yFPyloDTl06SQ75Fjq2qXaac9MEo2Pt5uwyIXecSXZJ+1WyrsrdUWVFqwQs4QnAbUyV
Zj0uJJu39Zrz8gkNy4cVRXqH6ri5i5u2/lgg+pbb+VduUnwI+SAZn+b3wtCqNmHNGBDei9igZys6
KNhb8oE4DleVc2tNFyjaAvuR8W21bEqryOZcESCawHwywD7TsNfVUrWTLR8yFa8GEa63ZJjqfZWG
kVzurKyUOeS83xvT5RigBkEDCz0wPRuG0hI4rU+/qF7esNgjGxyvJ6d++Vy/A2fSlm/0OSLSeFxe
EZkux4kLVPc5oo2mS8ciilndSaVrOdq+TnlZMVHqIw7ZG+qK68XAqvmkv/o1W+vQo4ew9bKW0xra
BelWjQqwsUi6Nt6TkdLrwIlheNbfRO+2Zur0j5JOSVtklWVEEPeUIjwdUbBQUu6LOh9OFAMHDX3y
vY+hYJHCbxTYZiBJHTh04d5fl3vf3+K5WBjVCjGMAT3IKGWNqT2u59WiY/RjcuhldbNAJdQVbvqp
W2HrfXGXCvosq2dbyQF2BHw3la7erDh06rIOnb0LHWW4XPrTGgZ1wCG9W2cLdzMZVrm8bPZ5MA3t
ioak6mcistuU2lepctOGEX8QsRwRnHY9L+tt38GGKLB6xr/WfFJsi6675Iyb26JvNuPgkCfxoS2w
iBP6UnXdVg9DZpvY7YoJMcgbB3ewFIAtYvf1sLJpSWSzBHgPHTZba0nPat0iK1HyzYidsgBsdyDV
cERTnrB1nu6TAR1XX3zHw5LVSoe86TYQKsOKv29Vcj1UlTvrfH4PbdnrZ12sp7FI5lq7JamLhdJ6
zcTEeLriWntfsTKQrM22vGvyYjLHWGZjU2am2XtibvyAR6b9MP7uCtXu+X7cxxKdszm9Fuv4bqtg
GjwmXbPxyNJlsbXhgFfFBiUni0Xd0KoM7US+Z7aam1Ivrh74sJ3EvL2PiNBmW8ezKjrf7E5DMZe3
ea8J61bzgdL8sYs2Z1CoeU2zjjSl1aYdsB3qPGVkR2mzZWOslwz5eq4U2wUovdTaa+t3WSujeuBq
DUWEy4ZTMTVqHpi0AlaiRWCbGW/SnqPTrtSVWhU5xzBaqKyYnjKUjyyHxiSgsC/ZnP9MyWAZ3n/5
dFPHIRmWw9wl5wEXuh7z6tx5rutA9qU1uz65nKtHY2nrlu+AqV2tg/WHcs8fSlAtrOOAEhs2eVNi
PtRbLgNzY+rhXoCwQrcArvvICHwmwHzqQMbAGWivy2ZOZd9i3bPBrsCbgqz1UMgWmDrWodxO6SqH
o9COdQsxzVTGqV7QBHcQ5Y8JgUhd3dvMjWRLgg90Tcc6E7Y6OEGetm3X5yTz57IKP9ekUV3+GaUe
63ypbS+gd4eznYitOX0qdrE0Sei3Ol3TM8l0bBwtD6MI+Lzk3wesZJ1bDU9T+mOPdHpYQJ2HUa6s
jBU/0J4ccZKKx8LFh66fO1aqVAF0Oc2w6fNm529lGWQrlv6mI+MG3MRnqFZ7u+RjUeclsm3Xb3s9
2wyAzhd9S5P5rHxvameJqSVBnmXboprU0RaZqaxp5OKEeX5ON3NHqaDMDprJcuSXfu2Yy8XwEtLi
MPl9qsshc0ckRtUEYRdACpai4G4mf8Rp6g9Bw6lvumoS4v0VkhW9ycRxWsXMJMb2kKt8aAhyl7kU
si3S7Xus1uHiDJzdMglGCNdMeNFEV8imRIDGAdPrnfShQdkyt1OKbKMWHNu87K5CSliahfIQvMkZ
JtaxVa5rM/yuSmr01pZk/YX1ekXw8MuAuTxYk8AOcgulMpIbQWyj1ymtS/o0x5QcwOMt0HD1tHNR
Y7+3ItdvYS+bkWBoRy1CHaj1df+d5uINJcXSSDk/61g8zcv4TZiFM7Ma107r1uQRbjjfi/TU2TpJ
cHcZEn5DhkQeSr6dyjkUJ2JWzWJuLKgL9IZpyZtxSrvWU57XPRom1hH1NK/84FBKWU+rBITu2td7
BGYwQ5kB3w+t5QDguSxBX8vYkN80lhE3XNs9NByXO5ietGvmzUxMm/G67PFLIngBDLonTIXC3GiU
1XExuEmTxbKxKJLLKgDjwHlDD8Xlym9C1bQbMDxgkdQ8iyevZQeI6lUNdQpKEsH/JOtLVvXzRXTQ
V/kO1in1qvH6Ca3jytIOlHIB/3/ykjKpgoEL7teL5b5ju5P42mt769EMaijPVjB38Om7TfY23/ZW
o+42y8PRlUQ1LhScLbOVtQbgC3sMIDhOLjPx4NzmGio8fMJMe7aKhrj4cyzDPXJuOXfKhFqa/MHH
7U6U6iJztLBZqOMyLvON3OA40sdkSelxtNszmXG4RlRX9bjqrBaOdtckhz5J1hQb5tJqYMmQXfsw
kavNSHI1xoEzHpxrxagLJteBtnIZ+LlX0jcL2g0TG/ho3KETzdau8aKQZyumNzoD4GOX6aZwCuSz
3O5suTxUqwzH0di0XlHuLp6AQx+18zWutr0pxI6uq17sjJKqq1cvs3qQ+dAWgW6nYr5WheFXY4cT
ZpECjsbIX010X9iQDvcbvVf7lrPFz18d3eAgqLjNcdcsYLuSfLrNqqRBrh1teVuVQFhita8epUs7
lSANIGfYoj1U841YyA8/utdCici2Aw08Z7tve1G8bxH+lA36VNJ4LpdwXiKgK7XPy5i/+9Q9qumA
q/EIB/XJ/UlUdf7TwS34jLRlt37zOUcsB4E26nGulwWYYdzMMxrmFHKHgtEQIbZAewpEWvzsoypA
gU4HJMRnZofHOOLrtK8pqBLH83aNw6MXVd8U6cpWl1wsfXeBvPk17eqi6y04RHuLkHmM78UGPaCH
7XuqI62B5p/LMeijLs44DmntgOIbTHXTI9C5VMNjqir9EGTzrEqfc0PAtgL2rnpsu8BNHRKhW0Fh
k30UTfBAHPNImxgXuNvC8QZVx1EhyBa2pc7BixycvCP3qzXuwrn1bB34yrJ+eJ6L+S7RDz13RV2E
aWJz1eeHvlzzMx/R06DMt6FISjZs7nZS3NdTCQqb9lsHLDdlDBFPmo7P72qcvxUSUgMw678JiwAW
rE/cqOkmx8lJpAs9ZJBeAfivseZp5g9LMuB6ze0leNHVdk2/KknThoxQg6hoiuAPivqTnzbUDiOY
TU+Kpd5MB+2+QiJR0ZzJjbyBPtkOk3hLQ98CjpO74t3n416ndCZnka68iVK1kLMhyKoCvSTFb07s
bxdoiHMffNYaYAS2VRwQegig+KqN35roWz0X+VH/Lr0ctNvEb1UM6r4w/UcUbqiNFkzxFTdrArAR
9/zHeK3j9iqrdf7oPD7TVVYNzmN3vfb7+54fdAkuB8Tw12bKJqNPZRCxnqyEwKioUC3m6mG1V1hl
oJ8lH9tCnwoj1GM/0siKUR72BUI46t+BvZ4TCNbYpHDWotmc8ZSMF6z40dkdncVEl2Pn+x9agIdS
mfptwwBmkjywhXNw3pKf0BOiyX5CopO1SfWN8eQFOhvjxNT9sHVNlYd3zFFsSwlJjnQOLpybrAHE
ZjabwBLG/Mvj7+BP0nqCdmynqhFSPsisuhl8/DKyvLXd/rDmdGbOqWahy8Cy3F8ZJR+jy28K6jjL
Ek1Z3qMnDB5OrfIBs4xWw3dUxCe4taVwBUQwmWgG0T/567BE/TTsEOYkqDqD7Kpqmwtd7wD/45B8
4VVuh6jNFc4AM41MKJunJ+nCCeufY++egKhHzw/SLU+YQ+JEsHBsG9Wj8pIw9FV23Qnw1jXYoL3O
4uOGC8GeVwM+Tc3xCyWQbq1YbizX5m4U8jU436xpz5LI44kk88bQOLacyzMwyHnmUHGOhwNCoKGy
XgFKkPL6tyiSFgJRzUG9gO/puOzqnGNeB/lAtgsR+a9OdxXbw1g1KblTUsU6wfjDhfXeRmHY2K9P
I++AbKfMgfX8itF8kw7fUTc/yTAB/4upNQPEEXbmN6MGi74C+k/gDllXAEWKsD/nwvzioMigz6Fv
IFc9lBt6zXscapWEF6qH34JPP8z6To414vtWd2X5MbrUt1iKW98XKZuL7Z7YfaiHsmtHnSFG+vWw
ygIMdHDNqj+GVIRWOvkxauSY6jygIu4yaKKkb8JcfVSvwkB2A56TUnIZrf3pOaQsuMo/bUauJAQO
TAl5UkQ+eX+9rOrAvfgQ29puURGm+frkyfIjF54fRWKPRoxvVZUeI7JXcRwlKwu4unwID+IXr7Jf
rlKPsozgkw0EmJ2AgENmlK1Zfr+Uy62Q7joU6wtIym8LLNyCRTnQTRykUQvjDk4LW61YHqu3yRZf
ZQX2QcvppgtFg3j3E8MtLKWarrL1a8uHkpHwLLPNnRWeHaO/k9kxBtMqtT7w7pNW/lHhtZaBC+a8
M223wxHGamnBojgWlx8Kbderd4fEDHXaj18B53ujRPpSFrEGSVYvqSyh2A6SrKeJru3Ub8cCFKHe
NpCoWZk1HQ3o5FR1XAaVMxf3m95BgGA7tLNqTXcm9A753thGXxzRGiAijAoftLqOpnjTS/wx6n0+
zwXuDjwpxnrIh+dpr6q6Uul6IVnMrwoFyQtVW+PN0kyrVOdkWn+AFh3qqptJs0NgdYDc7pCVI2pS
heiRSykbhce62tO5yZJshXiIl4wnjUxn01Z8Jpdyv9VBQQJWwpQASmdZUnEQy7TVi/BvEbIcsXYC
cve1pQbAtsh2JmP3MdueHBJVttiqR7RXN+UeXha63mJKfpm+b4NMDRsSmFJs9NPCYYyhATn4Usz4
vJUnUu1wcNj1DHMnQXXZe8k/S6NuUUWv8QKBfllUzO+0YiNBEEvj7zIqCXm6vPZp1fZUxtvE8jMy
848By5veJ5C9l5De5ov4sAlEwMUWDWDactzB+jVzPEBe8um38NJN28uwjp8QsDFOZQb+dTyOnb5e
oILaroNgC9oQsA3VZRqBoCHGmBGS9aaTa7V3+zFDdyCm+zop9WFD2QDRIBgMCM/PsxaWoeq9G/Ib
2sOzzfnyhio1XpmKX3Oo4oNMwmPMwA5YNI0NlRbIX7sagjUQeP30RibI5K0EoTaeZpmmDZr5b1ST
5ALRGVtKiNeRe1yWGRRiBqMCFRLLIHxuw+p+0XKcrpKCNmJMQM+WPWoKBAxTgOMYcxjuFABvVdTX
ExoeJ6MimwYk2LhnnxCJ8Wad8F0/c5AeChWQUq+nspu++wpqGCYl1thLN69Dg3qFj+Oob5ZlhAmI
ZeDD7sRikwPK0rEdCb1a+uXJ4+4JY5iBxJn8sq4EB8cTlsAohCcX4cufpYMepxO0fm7Rx0bRE8Bv
3igC05hKutt5SyH1qyCwXzwAjt2mtlMxb7RIfwZtoTc3/phUY9fo+Ds+VOgm0fvA4BE4K7PpCYxH
edCEfPKpvEOg7yEWBwNjcPVu+fgw2bQD6yezA6SP32QPLtTmSXEplBtZeuzLTjVIirtoIQTJ93Cc
TBluaIGHYyjssQfBzaBFXtISXW90giseqhsl7Fr7Co5+X1xTTbFqSnVIibvvAFqSoBhZ4NY2cEyS
gMbguahLzn+WPh1a3YvxsgNFpK4EWCedg7AWmGVU9koW9ueKeccSNdZLtzej4+9Erq0rbA2y+i0g
4JFgrkJGTcs91ZcoIMomoIvnDk2HPuZvS4DpCufZeE4Q+bau/Lurss+sgxR+n4uOBWlP1qDXkdvr
FU4hEZWDJOca792Nks4f9FoWAEdZ32A8P/IKPwcCAwFA6r6e+thf0uIxyRqI7m7ziaOD4/rGIn1x
3WuyPicZ8PlYAc7jmTzBPKXNFYfpJcwEajRPV3AjYKTWBCYFVoNzSs54TEGE49U0Sa7qISw3Kvb8
VHQgi9dtgyhv/T6q7pwIDAyyrQsbk/6hC/kj3XeWJ/MvB6UhyhmSMjp8EMj4jh1VLyOoU9qD8QyE
VIzr/N4EoPfM5z9Vh34VbobhysgPKQVzb8z4sY3mFy4zxULFwXQk6zEsa9ZyWBiXaGzWDp6mtyME
rbTWm1lPsSggxCxk2RRldlJ2/UlhhNrmE8xFgnB1hrKzB0O7LVXRiMU/6WwB/1QmPyB0jMd05ncw
J8gYqBPIksAiCKcgYurBlEuY0qTRQ9C5/aBW3U4C7A7KyAJq3A9nkcDgNKRXu12yS7HjLx3Jrw1v
qE49RBibURcc0ybgWdTRJxWMQ4sj5aECyNa/oJeut8nfDcW6NNpNX2oEPy4vHQI1O5oxY0UXfy05
iLQJrpbtnAAo7eJO2Hk4VpreFGS/zly8h8gQpgJmgEkCiRBqoXpMBKQvqIF037CdpPJmgTS3hv79
roeJHEwKM2AKE4t0+AVq8ye8j7Kih1hIL8UxDmWzSs8hOaEKFKLvazfMVwr4/egm8fKZEJgDRg8Z
Tr9WsD1lH9Oh+EF8fvAeWTjB9a3Dc9rCNFDn9rmUgh/ldSRb09NkOo3leHaeT9C7yTcJm228Vcdq
qFYm9+kNpzDTKFJ1vUQL8omLuwk7eI7aHVOKvwsxnwCyfiylgC6CjEZFx+y0HnTlDtqiG1RUL+s6
/RjKK5ARWz+7W5Ju17zc8GEHOTgXEAn7HKYTEUkI/aS9RKy7NmRAm8nysMnsOx3V3oRqbcs5o1d6
LFLQLA5GffrBdoBgxUZ1uyM3MSzAopEcA4lRdFctyTklqg4KIoJ/yVWyz67tnIGO7GDWsX91S3UT
E/9DlvKZ7zArIBs0n8jm+wkSDVvCaDGSG6/XehMwoR/5qx8Ur+3YfwXIyglMM2uy/ogUELAjpoR4
txJs7+VJD/GakxXkT5EVLIzFB3zhYDjunXYNwJWre/w+zftd6RZm6TofktDxOoVRUDlXnGEkH2gF
6akHtmATfFlmV20YpgcbJncHs+r1Etx6bSd3SmZQ46msXB0d/h668LLN6qvStzRZ4s2e7j8dX+qh
ScRcwoQ24ycfK88Q2tRVXoJfT36Ta3iD+cgWLnOaw6RVQtK2aZALYjzTIv9KRJEcil0nddQQX1Uh
h8LZzNmFrwrfl2v4se1XXoH2jaEdzbqCE4sDfGlhYkvege1IjG2S9CUGgPeMzheu0WnEpLVj0oZ8
efiX+I3r8NMO9LqTXQrxypFoOF6IYCGPz9Q1sN7aTOIhllFc8VGfcGLTY5j6mYmdH7IE/4wEmHMc
YbKvfdcfwRpeG+zuTQEmtZPgEwg2giFtDcSRaIAZt30w3N9rAWKry/pnv+SnqLaTUsBDo8ghvZ4W
GCaVBcxqsg8F06t6nPF3tVU3SMWXFeRFm/9PSs50x3Ycy84vZJVFiaREwPAPDWeMebwRf4gYJVKi
Jmqg9PReJ6vc3dm2gTaQlajIzBtnkLS591rf2gSGuMAtvLDlmdS7eWRP7YaSHlTLgW4YwepAn6Dn
linq3h2uAL6ZbA3iAfrP+qFkCyZDnQtPvbQRP8Yax59Z9QP37SefWQY5DU9cLdJpGU3CMFZmf5mw
ivfXul6DYwmr1dXbV83rEfIISINtfu5U+FYIGGP2Yt1A0oYg7cirVhhXQ0bP1HSYeTyTLZ0f7mPT
zOj+g1dmhgz92eskaJGuIfSoSvGravQV7M/quCrhnYQ/2GTwdFpU91MYnDwu0A7Ak6pnbZPFhCPu
X9slsqDvBC5H4kn5srqhvLW233mYSmLa3ctq23nd0GHIhr+r6/fI6jsTNW/xJO9JMP+sYszDMC6y
sh73QsOM3ESPToNhCuvb5th7WwKA5FRX9cPYVA84N5NigYm5nINYrPfRHAtIbfrkhzgY/c5/8VVE
b+Pgqq/CILcLbojY+h9N1fwZrbr561Hzw8rPVp+fK8jXOOecyuwSQnld6Q5CV3GcL/ewwwlOlLcL
y3DLyPI9ORhPrOIw/Ld3dPssCxUkhp4s7KwEGm87VnY3GHYa52W+FjZ4YGs4JKviuFgoOml0h2+4
uoijPg9wKukAFyVur3hUqp3y0VrTCBNIuCYzYbnkrT7wjT31Ps7grYu61Lb9G7rdIXe0lcnqlgCn
fZfQPhaQVzYvKzfvl2rf30mlD23Lv8e53MPF2lE2nExpn8HKoNjPsPfVNt1s3XIvlX2i4Y83weUw
3osWaUnkdxOYr23iVwC06mTGuQ7Z0XMJ8bwSvYXKBtEehorNQECK4ySLOpHlbvPbGO44ua2knBMv
llGqvWjeFR7h6UphAmzFYZiq7nr0omzDoJ4Wa/xg+2vOqytSNrjWFM23nTDrxLaHGymLd+vXrwE0
FgZ59lR4KMRmgYqPQwH3DIN5RZ9Ngz7BNzOoM9BHopc/UbP9xEHfn2QXvDMJnEDadsTf4M9DtSoS
XSiRCM8/zFvhkjkC6NDR6jqUVVqurTiK0rsf2HYYQLTl5dADMhNRAIeyemgtvpNemjXxz3SmPGWC
P8kpfG9dcydiTJmue7ShpmkcCLkP1HSApsoSGhRs5zd6Sjx2KRhDXCS17CNYj+bgr/Gfrmbv5Ygj
cuItbFNSqL0pYMpxPAybh/rWggxLtoso43qdOAshVLTdjdjik0MzMDsUvWAgH0tUrsfGuefi8qX0
qrRJ1LXfINXg16HNSauOXU0hSWU8H6eI26RwdMcxpmUQ+xqUDPY0FFqnYzwfFkP9RPnsKrLrdRn6
fRLDpkisXbrU1xiALfkdIwiiQ/vm3KXBn+pLuxLdhd60JQODXyrwXNP4ZAloN9mi0Eq2Ha2/vAC9
8ZI4YFdqGj4rT5+nFm/CUNJmhf8gKaeJpNOBkwLTA2kOXgdDHwQiQ63H4VNDlu26JpNs2lLAfwmv
7U8hOBCOYv4qQlNc4wK1aKogoU5jgE/WRulA0JhXeBbjypJry4Y0HPSHz+o57SL6bqMSY4zr9xCl
MaluH389e8KEr05OMZC4FZOtvLVK25z5vkVj6js4BDgdRENuvbLv8nZGQV64RAWa9pjq3z3PvRYl
bpywo6dQsgcmvKcxrzRDDQVzkqGyYDiFDMUa/bD1DJqRvtJkvGr8W2/qukTV4GEAzIwHWYkuW4eL
HEfod9KW1bWYSnkSg771C4dRqPYXwBi1n5dFB128li+26/x9pdZ05urUONgyY8jeF1msEH76h6Bj
c24gHHre0ma1T0xabvqtMmxK9FSSJIwFhxRoQzRxc3kewQ4OvIuOlDTwPaFHUxPtOJ+8c7C5/kRc
qSFQ6FePe8exqYe8C7Y1Lzfc3TqKcPNSBRCTH2BAG/TNk5cMMFug9Lo0viARFTHTzukjG+ln6KLr
TupbSOa/xVqOO4WmIcdk4zKHTuNyXF7LsdL5VDN8Ow3wuEjU7b5q/D6t5ui8shZmFcbqNeKfJnIm
1U0/QiuaP+Nl27dtj4b23nrE5JEexpuR0RpvWBwjufq7iI9eCqwBHjhEc+GFPAfrEV5meH7UE+CH
Deq7WkmZy6osz/rT+uW8typm6bw8syULZm12fWObI/CA61YBA5m88bceJoyD1TBmEJnhRS4mx3QS
vyk63igX/haBbdKVuR/hyTMrY5UoU+Z22sZchKI5x+7K1iQLG9RC0qMl4BRPunaj3G0kxoRhYLIO
UXcoeny/0BY45BqXtFKiS9LyFQxLghn0XPtTgCHUv50VuhDe4OYJDFCofnsv5Ppb6nVNPNvLZCmi
s+PrE4fZfppYV2Oin9VN0/H6APfshW+YBhPcyPupAA8iIv7E6fiI58nlh7BYMec1Vh+s8G6qMvoh
rl/xOD2T/oIJCPkmQvkMlvk2sDjx/GL8xXNrb7jD2BfXbLcy9NrLBS4i3pUofxyUw5AWjyE1XzF/
gcmJA8WPvolSeDSG6uDMcql8gbo3wXTTrRXOshXQSKGG3HjhD/NovCPd8rj5KwBQNDYoHQtaxqnJ
dAwG1oNLgPK+XOw3qCJcZyUbpkfqfkbfRpng3iNIlerUokQkPQgW50PSafT4OS64KCMPj17b3UXo
pcZaQR+YenVcPQxBvBpSoXF9vLuhfJyXENhESd/DEAru5L/wGnbKwRfTc4GzVY0YSH2O8ciT2oMD
gP4bdcrHLYkzasy8on/3MPSH4lvj4gie6skcaoP3AhzcYGJMzELYCYoDtMr5oNFzN313ZcP5qYVZ
Srz2pjTmHfbGg+8tfxjEJVwCeIPhuvMmdWgY6qedX2TgVxejooC13MhkIxZ0o0qJ8DXafTglMHmf
Tad00jT83EVVn0wBrE5auWcnm18tyY1v4UY2qANLBdisGabfIahLIGmAd1e0SyseCryB91Z0IIj1
CZTsnIHYNlmA9lDWXbxr3XIVk2GvyYC7o9f7qYPwDzWNgAEgmZjoSa9BnTgZwZdgpsoq705uw44U
wbe/8PtpmL/srLa8aE8yHnhqXbGlxn+atwAUn40i8AcsU2bC+ALiOemEPEcTGZJ67Q5z7b5Dg8MT
t5lngteLQqgbGGiVTXoOOyxg5jSBiEhjVE3oYLxN5zL+E9rliM79uuXhtDccdlLh7tp20lm4NRoE
+FgAiT+qFm1RfTOLGVqgFT9xhy/fY/twXIp8Uk6mkUNhGMDzCF09F+bUrPqdOHjWy6yyyw/bRVnn
AnqKJ75Y3ftHH/yX+pFG/OknlF+zoZXfGFQqotg7uCCH3zdOebdMQ04LBaUR7EGxbMA/RhyyccF3
Q41XhVe+VsWc9z73L1bcQXu6umr4gwIxlooRHpPXzdnkppfJXcV+DGaZyitwMniiCeCSGZSxdtFp
C6ZfVKkWpQzIn4d6SgJ51a3TreO4vyp0OhjQ8ETRsEhL0FS7oWFxshbPcuZ3suZAAxb/tynULRsH
cwNt69APuUTtSATtk7FdYBwOUOZkCMe7D9azGX2ZFR7MqXHp/swjV2eJDw4uf2TuZmvdum+26ujg
OK52DZLuZpItKEy6b7f+SvBm7xhGkAEuUKdW8E9m8NLRH3dNbF/k5qEF2SCutEWRSUF3Y40TnXEo
Dm4cNEAdeZIVWAmOGzKBApJGYtRnTR+bGvg+yIQg78oVTyvcMHQ94Ttp5vemXe5AtwK5h6ocyBgT
D+ajpYHLT6981JRdN2Lsw1ECp6bKCcYfaAjAKueyfS59KAoFKPiEiOmxDQN8XmLRtYFjQ098zVxn
8TgrsC5VkExkA7UUiFxV0P97BTEorOLiGNXoZdaYF2k8+2tmBZjzS6XtnbtiK3sbVvint2UZ7OsO
xwul1TMcK613wGvjg6UKR+k67bvVf/bj8iYg4Y1qfYeOYcRj1gR/NOx9Wobwjb34zDfCEjyGOfUd
Scoo/inCzktGMmIwMajrlTwt4GBPiJlcNxP6T2a+3aybfJ7ZAb455rxjEET1CdCihFnfWJfEY0AS
A+pqHoFEUUiV3oYa5cKHsRvyGOw2reuDw8GIEINnLzPbx4weFOp6MjUYh4pWJIShEQaVfOrWEcZ0
H+7dyECMtJGDsQW9PxxnuJzje9UYhGPQGaTUlO9+BFaHsxQKE9h1V58nv20T62x8ZWR1X07Ttagh
VESQQlJ2mOK1OIJ34wjG9EPSd0EGD3QvFDqEJcXMGx+CvgZ+looeaudMGXzaCSx37Tmw5PA1YTbl
04QQhSebO+AcL4BcXibD31VIM066bJJUPOJLNsW3skW+yeVYzx7m2gl+WAtVZO2n28VsX00ck4RZ
GDJ9Nx2c7U7zNE8p1PplWiBkY26H7gKLeAVspGPYaVrO96Y9LqYOQYri1lexeSEQ+HQvDgHmTVgL
85/Wpw+ehpEIxAFxmCJXm25TAHcz0gS7dvaLVCsc1lbzKgsmNN0hBdHiytUHwwg1A7PXGmFe/stm
jcri3ev7PlOiVEn53rd8vB5bwL6wMU0ZsH3vxT1uaHJvZPOmTLvhyaE0aavAz/s6up48PEIBGXgO
fF2kMkCYZ8YZoC7CRmVgwZkBz6zCJGFgLKKi2M9puiD9jHvpFsxDVvdaZp3n8pL0cYpAFMz8cM3G
qHoIhFG7uQqeNN6ejS99AcXgOjDyRNRNN+E3x3raLw3637EEObMYXOsyCl5t/b5AfQJct2Vq7AGA
GJSURsdHgRma401YXD/ToTVz0CRDDc3vL6TfybHJwLDVxbpm7YZ5Rq7di+HtM2ScXXjRh4iD2TNU
ODsjsENl88BqMAx8nj9FtJzpqM7L0D4qWWDoDfx9WcG/L784AeM6g+OMt/U42xGMu3Y74t44XW/H
uHqcgvErMID1Sh3de9Vu5MutnWQHVAqqEBoR6dUH45Eh9emIv4mdjXDqs2oDUx15N26mS1IXEr1S
1DSpkNuxacdqv2EOkzGmYQ7BJV2ceu1C+RDaPp+q/s2LixvFhj2Zq/c1CN77vpxA9KjfceVZUfYZ
aeM6W3xdZ1uP2gtNQMcLmuC0HjD+R2T74SpZDcqab1cPIjYMmU0lmmGWW7cXJprcBfBVYx2mIMcf
yom8DN5yHMJ6PGopDjUfn0WJ2wX20AaFSJwaMkx5vVIKSmfd0aCCLLoyyGs9WkoNNWeWE4q4Xu9r
yIb4zf1lmNKZ8oNmN7WQPAfRgWXj8KgsfSojjH9UuuLW1PNDj880gpFAlulAR1SaiFftDpDgiViA
ndT2PCF4zUw/APGb+/ZGXUI3c4NHVnnD72oCm4ax+0RfhQdfgsKq2q/B8ut1AXNg4QIAvUdkwzf4
NFaD1XCYGmaDfrj3b2SDuXCr0VEJtSHTA6MdH6SHjPYIvmZgEmmkyoPDr944YoFBxx+WiF/54bCe
TAfFOA6Q81FKfwf+AAf1YgDqCxWDnJ0GsnsRLOyBNA9tu+2MwUPmKB7RiEZLNovlV7fLoVfBQZHl
FA6QYakBGhrjoxrc39XWnWL7igQKR8MMkW1dcd/xDpaBwK0cO9A24IrK+0E0+xLY00hmcVg8tFlK
02An/ejJFB3q1tYi1dJ0COChuiiKs2PgD5rjjU52fYojH4oy8xJO1ikP4hYKJJmSiY6fZu6utrqq
DkoBUFxKM+UYuecyuBYEpslNG0GipPuuurTokv7ZkFCRHpAYJooetKpzuwChsrzXwWsdR3dUMrCC
dj/WIHZsByjVp6FFxUMKQJF97cIkLPrTSptdXDfg+scY7HeD+zvGUGPr+LgpUe1iDh9hqIDPNEhu
+d4IMbY9e7JkKZjoATG7Ab1hcF/q5sMTWqZTDQ1Edt+qRVtVw/tGXRJgUqcHrfQL6SFWy364bVqE
R0DV3zuy/SUx7HGs5cMPPF9e4QNxS18k2Il24snmo/jJJY6vdfndNVG0Vzi60tBG6iDDGs6gge0l
OSqzvO3q8JPwBt6jAHy4uclk9bIAnyAOwpZu4p3qoRO0KCw6FlkdNBddwi572Ps/EgWVrPiGS72B
zC9XDx1y+xbR+ZLaGMDIBOyoMQAPa/BRSBh45YToDcoUBGZyuSW16HEa+Ff4oJ/RhlSaEs3b0m+/
YBNepeivWr7VOdMgvD3/OlzKh3KtRcYU4OsGx1ZvEbobK4RPCcPX0GF2ZP21cOansOixmwhUT8jf
zdCFkIJmL/e3W75F87GaHrpgHK67WmeVap4ro47DhKzbqo5yWG7IsgQ7KJJH2TG8toOkpu3Bm40+
FNXMEmGsRuxnQ0saggv3G+LtvYW9NRUPryBX/CJhdRyGGMjCURX9nMHWbvZxOP6J8MU2DRgB4UOK
dbBYC9t+9RrOtRQDRHwww/tNNfp+iOqdC+HiUnKxGRaDESzSJg8ovSsjBGJ9ggG1YKgDFZItVD/5
bf1l3Hbk/JvKuDnO9dwkzvPyoacUuAJE0qIccMgij6B8tR/C/lC3eVvU86GS7mOLl+eZQeYDpRhv
Aux86CMEU1a5irsQfrEHAxFhPkbNW83mm5Y1X3adHRoa9PTeTKE78eBQbv39NpSQyczvtsz6iEPL
PQzLsYSIk/4VtmQzpo5tZDclKnajoL0SFeH6UZqKVt8BrwCu2apDzzAQ26UJclcRkoeqvYvZ+s4Z
KlaJPndwfUpl98ZDPhyCIbpQKz3Nw84BYSwoFNhh9HYtGj0/Ul1SYpK/4PdV2maolSNCBvx3NNPH
VuHAWODsXQkDb7CPkLucit//RkM6aoA+Flcq63o/vELa6hpBFzQpMYgbJETnbD9urrluOKagCSAI
L0YA+peA2NxMd2PjjXs7wVosEX/B84K2yhU3ZC75rfC9B9ybEP/HIoB7PHpn5heP+AWHPjQ4++ev
CObUyfEe6Gx3hwasQORx+ABPY9FywB4JAHzNkbuBmoaCIzb0xIM5+pghYlNM6by6V4SRoW7OcX75
3xDKlxme6CBbcVoG2D++7pPKye+LEjvAxU/kDIGKn+Uad6BNvDX3YKYgto0Hgm1/NO9RZ/1nhfwZ
8/pn1+K3FV9UqIcFyPzBjmiumm1+RO4AofViuV80wVuTY0YhWEIJ91/qAnN0Ifr+oKJf27Lf4SId
2UY/UUq3M9jc+pLUULpn6V9rAv77P7cW/C1v/9V266CK8l9rC/7tx//51Br89T8uf+bf/+Fl78G/
/3T9vxcm/Of/6m9/CLn+f73wZV3C337I//PuhP+4yuC/+i//i6sTfBIIsCCECE4iLFIIsdDg/706
4fAxjdb7/vF2w0fz9fO3pQn/t9/0z6UJ9B/YhyCwGkGEfhRzcnmNfy5NIP8I4ygMIMhyP4hYwMW/
LU1g5B++CPBPYhFRrFoIscnA/mtpQvwPrFK4/Eru+1j2IOj/z9IEApTv70sT/o93jvUR/3FpQox1
D1voU1hoBicytBtQ2gOIBx1h8kcuzXRoz/zF3IrHoRHtuTATlNoa+T5hmvvBzFf98F1C9xx7PA4f
SFC1SNgtDhqNypeicblGASf9lPdho3ZRKUjS/hpZXlQ6OBObUushJOG5WOi5Kjg0P5eBKj3WjQfM
nJ5ssSYISCsIKGjAGrSXts4rWj3JXqRV69/gtLiJpmVCCWV90gj6zCAd9QaD5uyjIxol/0JWWUzY
QTAXyDEW/vSnXsvtUEbTvIPIm7ItpOheWkRltETHqGGtsQYrC4brNaL9Ey5sYv35HrDZd125FmmD
AElxNewNQODywKGXYpvBiXZO7Z0GXToPn70dFXrh9auBXwMXwc7JqMIzx/4CqNslskauRRAt+g72
sBkKTAFIgKI9IYkAPu83MkzhoEA0GoJ75fziz1CBiYbNVtlDwJGxmXpcmqWrh33bIC+OH6oC3ZMM
gidVXspdm43Q5icMNGnJFzCni3gMoZUny8pjfDg0H1ETGYAZDU5UBI50jckY6Qakl+eyyRwFDdOU
8RF5/2AHeqTaVWo8rClCWcu8ACTF11KiM+n7ENRJwV9RTBkCoxNAGA/jcPDLAZxlquc/pqWvlCzP
1C0gZ8Q1knmw95dmyPqqQ48L+UmACO3V7Vp1L7xlCgluovbxZkYkXNAuBDf9DG1vjiEEgJ7K2hb1
srrfDPSmfnm39ZZXYAtiiqkyxssl44K7aA1ui/nob++yoYdKk9t4brzdJV3PYkgFUwhuRiNoDQzv
9/LqxRQDVgjefNp8Ad0fcW4jTo6blsfhK9ZPPBWEfUQxul7STWfZrgjTLCfglpjBlthkMTBEA009
R3KyyrwIZGJYAUeH7dSGiHguFaZH4i2Y0avqoYQ2nSD4bHZku4uC6sk2C/ogQiAvrt1Zn4biEkR3
ukxVwGg2dAINVXNJ/l0eVxVUZrcMmJrDCrj5Rbpt5TSB5I4OssP8Lr3LweY86DFWdnDwB76LhUD+
JEATCNoRkqsvvBcQz09SoBepPa2gGSwKmyimG9Uj9QgeDrJgX3zTlYy7+81z4Ax7f8zHOcywiiDe
twGc2hnza0tf0Op9hYMpsJ1DgeXvgJYEWaBHDGKwBfIh0Es6zmwfs5AeF77gDoGARzt60a3PCBO9
SUtWSGQwk+MI72ogF9iAnJ0LP2oVocis7X4E4pAxmQYR3wmJxPNWs8wyLFmJ2APWKBxWD4T/Vml1
jiDxVQaSPbJBsOlhA0zQKrAgokuYrw9sEQTQfnxXzxbqznQ2NY5/n+H+ER4PdiIY7yfsvUmGYtyN
AgcxyPHdgnwQfPP5j9VjD11f/Q5jDurTy7kt9nYr3ts+QM4cGZOtkelucO4xap6CaH7cgB6Ktt4F
tj3RCos+tvbuQt4TH/YJWUFG129uCqJE98OQryjgB4rkgOT+scAtzgJI48bb1UzvPIJIVXOq1Ay4
+aIOB94Madi/Afm+DVC9iPT3RdR/SPLcM8vSWPkfBgsAkuKxrcYz5MqXtnPTo19hxNyu5mkjNw5q
H3yvchc25RWi312++DWyLJ0Rd20TdxcXqcQnk7s+xLxm8dsCjqI/G5uFU1DcYpZDbjLcDjRi+drZ
TxBMPthyMJO9qM8uBKOMTUGYKw06qDV2ddbO9VNbqtuhxHqFLTi3kTyvBe7fKFIib1oF+9+0O3+d
SuSJ1xLwT3eE/Dblhe3udN28l/haRk3eatiLFmTAUSqUWRPwd7nA/SgI8uCkDHZO8vs1RESwL8ld
jzRz0RSvhWwi5EJ61M41eF2tiDPrynckZj622UCy7mGOjhFkggju6oimG0tA7kI8JSdMcBjsOuS0
RWeHXVwGjyxCPAwQUDptWBXU+QgGRFN0tAi9khE7fGjwuG0DuvhKBsi2jK/jKvZODbeM1AwGZZvL
hbyUbH6dIR6mxvfQ93rdsefIic3IS0Zl9BIF5hfd/VvUACpV1XhTt8ttDJk41ADlCfFkih0HyPW4
AhjoevAZQU9fjHXqL0GKW+skh+mVRWy+pj5ySNt4UaMj3DIUMKXZwjwQELxUsKhUdsXDLHG8I6mR
x7X/GFP4kHGHs2alE5Rb+NqdhSQBh/11oRABdRukXcHgavpYX6ErUe4bmBgeiAyOhVvw17FjxdJX
B+PKA92cRtXyAAUPGSYlmysTQvUQN96w8IRPWSf8z7JGs9ERxGRh4sJqqJJhBe/gIfqXy7aFS197
r7zo+h2N2k9RImkRxvq6BGHaI4FzJdplOzCH2O1GQakYV6UW3F8a9YLC1bteJIbYcQAOKw1PuQAk
2XHQO12ZkEiTZEa+NcHNBdalJ3BSOScp0PQtGxHjR/XdukODFFfhLYhHI9+dIoL+FY7xDQzPbOE0
rY13YjgmEnv5A0sdIeTaQxdqbcEhk0Bm7nQAdRImWNpBAqw97KICehilbsNOBsXnuzCiOAs87B5C
Cd8JxKnAY5m9ltOXg966a7zuM4TAk9gvrE6pYU65MsUOEFQyjCO5jsrpcnZg/B0xpXkRYmgOhsqk
1SnuxAJNZV33Bf2qo8a7NtZdo55PB12Y57EUu6KN8nGsTjhp7sBb3JQj+yqsn3bG3TDsAbivNnW/
NhoUSacfZyimwj1EQHezzZZn5MRNtjZyb2oSHbtW/VkQLD86wAFmqK7XasNtOpT+DhUuOvutlvuV
Wu9yzGXW8tcqKNHjCLvvmjFv5vBqRTa0hlYHYuim/ouErMrnmVcimWUyOvaCjSrlvkbaLhUIp8XF
Ag9Tu1vlGAX91X1iwi9b+RiAP0dCElvAGNcHwJ9zRmNIM9SAZIqVeTAlQ6YTNFtcRu+6Dg+0MutB
bzPcmHi7dgt2pUzOfUbdXvJ4Phd1cUJeAdla3zxQTOj3W1vg+YsBPl0pgBo1UI6dFACHJv3isD4r
jxesp6Fxit7jKnRYbFDHLeKBlQ+OZsrLcp6uYmP3qx71Xq0UqiLqVWwV/g+pi8diRKCRr8htldi/
BedsK7FsJIqeoL4BmOQcm6nK/uqv0MZUXs5s7IyY2G0nSbPH5pmEjv4Zw32Tcw51F4ptDuo7TtoN
sKjrzLGkDcRcbDkzer4kPkMF6Q16X+96uqvJCHEOqllvcC4gkk5PHQ1Oupun+6rEpqFALmk4Q95W
qAHJ7K0sCW2qVmOyv/awGQ6RcJrke4PsPWIA/A1+rYDc78QvPLTwBa4ELIQo65eV7blGXYd4fw37
/874QP66QfkJHsNbB6vRhVgjNsfY7CSi4tHUFT/CZUVUNfyoVOyQSPE9xENoj7i/OprAh7XS54Eb
22w/LLbNlwZjRRxCYoLopSt/Zwp98kZ1V29CZZjZF6hQuGAx1tng4Q3JTdt9+Av7rsNwzLQBVypp
fcZ7wl4TFjQHEBNYV9Pnro0DuGv+wQbdfIYeu29E89VXHta8DWEOzQVOHm++Or97wMiid5aEUMkQ
vWPe9NGBS5w3nKcDyAHaOpJj99QIdogE4K8ZbCdsdgELkwA9gLqyDp8DSOMsXB1Jgt7LIIvU+ah0
l5L1Mw5KDWQHOdge6eKUjwj41ED0gENhgJqx8WrCHMCZf2DA1Us1kKSOJi8XCPCjNm4k0e2okEZU
8oykAJrzrUBi0ctaAucUWMqYYpFHuG8Wgk01AmSj7bC2g1B/50E33yxOhg62Ub5ZbLzhK4esFOHF
wiEJA3i6gd9+eLmlhYYOssEjKhyQE2uybl1AV+LVwHxU1/CI6g77RIIKeFjRt6mVp/9F3nnlyLIk
23UqnEA0PCI81G9qnVlZun4CdUqE1joGwUlxYlx+GuR7TQW8HwIEP/p2N+65VXkzI93Ntu29LOfQ
4Vmbt8K8FS2u8MbuIoojAHFlFz53tf0bJtUNoV2MMRK11teXOWSkyamADmksvPGIAgmrpF70jEjC
RreBKSRi6QztWTTGe9nz8Aj+mG31p6FoTxPxjyucK2pyXKzkbOs3pjomkeLobFq6Q0ylm7jToYqM
T9ihcP+7CkxkF0zgrGbrS9S3MZFPSdH+VMYQ7mUtQVlIY4tXpN8Ig4+mGAb3Gifm0TOlu9MNhGls
qB0t61IjwcOhiZfDG5wnfKr2wQhx3BWGGtZZ5mX4KiervRnC2JmNNh+yGSCQUbknt4q9fV4iXXMn
XdEIeT/Gb2bXDOhyczh3ee0vZ6vUV7WO30mdVO1YH/DkXXRvEBc0i3GFJ0Pbjy+S+NCOiTOfVDMt
dWZ3mzJPQugB86OFoEkazW5XfSd+Iv2XNpGmfw4fEPGCNcSCh6b1Y957GmWOKZMbnnY+SoMjOS34
bFqiOuX0PjDW39jDW4oZ/jAOlE14BHceA4qNOfv3IUf7cvENawmiGYOys/DRi7PABMYkxCrpzSN+
muEY5dlPns/xPpMEJEK/DtaiqYNt4ThvsVsnqxYHxKazCNvJqrP2lRNRqqEt74pBvESB2MVUGC+O
pV/1yXlBWqrvMb4jx5trxnvYUbIar6c/68kVCFEKJ+IsJg5Qw+ytTUpqJHkp2hnHl1k6u4o0WUT8
7+D53dFsuvbZQLtoa4PMmWSgHjeEtl0iiZ7dr/p02guhPWg5eD2+YPNqNM6w2fS1tPDUYh3kWA4B
OyVY8kwpfoKoQ8iVuwF2wUKLIR31RvLKEEcBx3BSTbTMujZf58k7AwHILoSt9mlMKQr8J9lETv46
maN7ZIb4SC/ebHWXeWMzRjeRV9lpaj0MaDgXVr4mT0Wmv3rh/M2IqTyO/LvqXdQdbDlXSyL86doO
y/KCC5in264OdpapUYdxsJqT3mXO0sAzEOcYy9AtXCbLybvOzbUeJI+7r2ARfnBhgirPPoIIrg/K
DzuR/F/HQxZNjswx7poV/6YB2cIUUcsIks+os76ypj6ZOgYbYxxeuvcqIDWdxclASfAhwrZbhsWa
abS27ggALeXk6tSlKugbp1sjKPpjnlWf+Vyvsjhv1iPGn7E4zhna7JgbTKa0aN1MrjyNXPNhb9cb
CkyIMtg61wVt4qqtS5r3RJcrB2HZceY9UJLT1BlQzdLixFtzbDNIKvAIHmtf4yVYGGm8nuGXZ6XP
pZiGZenPHtOM+hwlGALrdljmdtPwcJU57sIIdbymB29My9xICmVb5FinC5BDY+p/1p0Yny3tBkMt
Je7K6Qgr4tsoDKK82fBc8jQTXm6uRSvuIhvG5Wibr0Pr2sgyi6m3xtVQED8JTH/vGQBGynhwlswO
ogXgqSdpOVeCn7hVGryvZm3dMy/LzlFTvcbDNB4ttK9Z98xNNpG7Gvt2ADTqbZx4xLYc6c++UW6Q
0THr23KNOZGhmc7oL54h/STiVoX5yWk1QG1YjDRN46IMvfMYlubKJMLEQMJfWWEE+cd9xrjenZq+
xhk0TCDB4gk7pLJ0OEWBz3dwie+59O7ZkB5EX+yciMIQMa+Tc/GI8yQ7VdI6QI8DuMkP6eq5Pdjp
W5HP+UZm9q2SycEze3PjY+PKEqQHjPNc2tG6ZdKys0v8WUbCga1Zxc4IiFMRNTjInJu1CAlj5HN1
NR1kyYysLweMXFhjgdzTgfKJ6+JSc5GaF4BAj402QetKx+cCIiooDL41Bi8g0BpaX4YhVZc/w5Go
D+Xg0xe0DKkKg8GWBgRihJLRlDZtrtsuCvUKUr3RiIzW/TJpMd1mMVk7ZCmza93luG7LGC+CdtPj
W2mE9jkpGJEQjUmp9iBOFhYKlV/mmJvhFzIDcWwsRHioGoXWyhNrqVdfABrtZTFb3hIgMKbBEIEi
KJ8zA3MNQCj4cRwyHgyPUM+fZx1/fecacln42Y8BWszoIFUV8fjp9vLeJW8FZ9sSFWfYxMJd6m2B
4IpBewNEczHOVfqkaTRcnpbehTEwkDIrgi8BbblNgWkRPYF4068jAz6s65MdSNzpt0zcW6X0B7pZ
ej8cBn3EjLHWrLvXgtzjqi1gf5r7GVzn0pgtHB3kXvlAd4Ei4yCEiM3YmDssxt3eL8A4VE9dq7+S
o3oEdbcKamgoFic2U7DsPTLSryL0xXFopX1zMPIBWwPWN5kUhSBwtmUX/Rj6OK25nfA7zfMHMCPg
pABbzBa1hg8wS7FlmEVJHL4i9eHLiLLS5/c2Tr3oeCbigM80HJlz55r56HEbyAHwTVwwKg2RqmKN
EZFuYgML45tZV/1R69F87ZSwqIN4l+JD6lVRzSD402cYjtyJaEmSGgZBb/FhUgoJ0rqLGgInitJF
yvpsY5vKqtxd4nuFNgXcYkb+pjPth2tnguRSiRCnR5lsSSysL6VHT1UJNKBGI29YGPjY06DeWHW/
xTj4Fuvmd493otJfba86G1irieCQswq6R62KJ6ilyC6VXW7KJgOq2n3NDh+RN+YvY+XeZCo82ilx
1hDmLo7KcHrfOmU7RCE+PyeXR+Qa6kfMGiSHGLMHfEblmGxC+EMYrFE/adxpyuWIZc1zW5L7A2y7
lIYoz8E3TBAUvOCezgO1nHbqg1bBDVe9KQ9143zGLqNG3aGXL4P6wMf05JPbOPLr0jFPzxisvHqd
/mgJWZ2hsRHeo2fdrOkOYrgwmb83wujmObzgUHgwWrFiO3rtvoRO/2KWSHl1C6QY7YjISXyIXUBi
1aDsiaX/JlOUGF9E33CUD5g9BoYC9eMAUWtB7pO4Yd2divZxbhBdSrK3umn8YMGLF5XxN0AQH7J4
nzrFSaYnP4eWmTR/Rg+DFui+Cw/5o93QS7rFkzn49VYW9p1x6V3T5lMdz3/CTL/GnnWyJ7jEc1ev
RLfB1IQ5XN0OEggUV7F1KE3Qh3pvHqokDoH/4g4o6SbCWgOXRQs2tsa4kzqhR7+dVtNI8qSPiyOO
XDS78S0mwbcA7QE0E3w31O2+Sa5N+ZtI7yojHikDlBkjXBHhktnGxgAVSLMhElk/iSQmkOiMDqyx
PmOreXHhYswaEo8U+VZDcKuZ38yppItKined2cCAYWHhg8jeBm34SiT1lzAeRIfBjlYTJnUvjp8I
aUUQlJAv2yD/GsRDIGD7jbJHfmU6PFcmxvCWcFyWfwA6ItMcBvp+Dr7atPkTh8ptqP86qTBXJIUW
evtu8VAdJ6N5NPLxLRris/ACa90qca8n9NbR2HpOTi4KFjXhLaYu1o9WhY9t4BXrriF5jIc4XWX9
PO5y+rIFcs1TUJA/REzK9zFkNEKDOPsUm6Qeuk312jic6YMmxLEQW1lj2skGIBo9OTcTlh1RsWDg
svfCjeV258IzD2kKeoSInm9C6DSs7gvScQ6K5kkdojqjvtSDeuxNJNtETDKZYZK5bEs+UrsT16ZX
VYjcz+ZX2mJKc6LkyXQ5DELjrXVgTOSpRAxA3l9Uuse5U0frqSiPrsvoJOpxcgdD0u6Zi+5QAxoY
7JCTbLGOPKqUbLzr+G97cpE3hUuwQiw4cEfHZWKLEwirPyLnudSszF/HAeMyPUB+knP5mXnJb+Ni
CQ/S0lL2HRRwjvuICdauMORr7/JdCnoD7WQqbpI6kpaeLqz5o8PIWebYG3taLFyV28ZV98XYw3kC
hBGH72s6FKgEO7mDqTNhH2knpXbsZGEdlS1DkBAleoR6nnYH4gxnox8uIj9Uwt2UwUxYYdrpwrmF
qaDLlL9D1bprxyPjkmi8BsGAMJkfdI+ghxa8VE33nvjZfhwgB9a0Q11+yOjzCOWhmzbTDRgzX/yI
rya4X3tr9Oj3oJ4AoPfdW2O3b0Mhi80UyVMCC50GCZ/lX5xsCMnWIsCgjZzkZjCCBQD/Aut+T+mO
ahQjkZG8p7EO+u8uniCNa8IHdUMQCnhJ0FBTy6ne4idcVC6dlPVrYsXqudezqHtMC0YLYQkiSV0D
Y3a0vWvLUadZjC1mD4O4t1W4Rljlct1gmKSdJtmI7WExvXa+Cqxh0caK3oqzTahmiNxiNWhNu5p8
ZZENMbBow4yjc7CXWqy86nW8k1W8mWJEtsjyz0HtnsNM/shR3kONAqLnjl56+aen5Zc5T26zP8VX
gu57mpf3MbafHHhMET4tOzAQjV3vJhxRnP0p5I+gSGwMDTrniBZddl/p2N4aebZLnv4Ot2IboKCJ
NNwBNP41xbwhBbkLurTY6z6BXG06EGLUUYE4m4bgNTOsW0OH7vQkEiyUWoXahyhGkwdZl/ONijWs
+EoZWXYv4nmb8yFTe76OMc1kWZoD0yCqRhDo38TwiJPrbyYwoM4smOA7t6ySiKnUGnHjv1d5wtTj
qw5RHsZiIgnaVKQFiLdqsbNMao6UMGj/2AOIdh8lyNVC2gwVMfrrsPj/2XWi831m3sXuiv+91eS/
/Gcqgf+l0+Tf/ul/2kvMf1jKBOJ50nVdU1g2P/e/2UukJfgbHtYSIaXt/LudHN4/GFhK/o7r6Tq3
/b/YS3RDd/h5PK0eMOH/0E4O3fSUfeTf7eQQOrM/nVdtmNDKsNuIf7WXNNIbMDQTs+1KbOnDaECD
j9bSYXWFb8WPdii+zAH1hDwXPOfm2NnToUrZRhEwLd9lEylkqfUPg7ar4uFCzBClu3qS8Jjpz4gZ
p01x1Zi0Eh0AEkB+7RKIkOaK6nhpZ/41KzhuNCu/aS1lMNMyqlIuxsp+QuKFonTXZL8ZtOCKz4Vb
oQg+BmQFJEWGlUlLtjfvHzUlbBO1JhmuPVheD3AtU2xeQi9GGu99zQPfzVd61VufYT9vehiRphb+
RoJvXmCoUqhC1J/6BBUldZxjDUUJfMW4An97S4bwgzTfOxmTW1ear3lhXSyAKdNkbqDtksbXml2r
FYe6gk09tzhsmTstopqIB2RxTC4Fxu7o4ljo4pH7pnUN3CP9eeziW84SB5KNf+xYkKkzL1XgPDWS
iXVdDswRC4PJL29Lm0Kt0Nr8mNvG0bIY6HLdMb3swbRMrIewPzUuv5UpanI18V3Tu/eyQjOlLB1b
zi5XLgeqkyTmniEO52pKFigYFUwF52wUiZt0yV4ZY7EtLEbVKamjLuk6KD2SXEnxJ0mLYoN8jSyA
dXYd1d7NcnoI1vYmmpJ7Zo3aPkm9owXdZpUrVdK2pz803/OWUfp2iLNPdlT014TSrMHas9R8TCJs
FLl2jjktq+ak+VQllZGYDBD7hySFDyVSDPfcblPncsABIWQQNS6bymW2ElPthwI/cNAPJ+DO8dUf
MGM47nzUmq0ZeHQ6GRYAK6T1nK2vtOx3lYj0g4LvzaAYYocutEyj74E5PKmU4sv5rrNZP7vmxAyH
hAlPFqou9ka/Nl+rpvoOWmTwDktBziUzScVo+2kGAZwukj92iUtC79ITvJIg4H02svSuU3qr5Q1h
rV95VG5jbq/ycNxpfvTU0ps2cKbh/MlpzVuBKSbA8AMkZqdl1n0gLsUYG3oZuB/DJPY4FcAXSvEY
SO4TPYZIJdLvqHVvvgG+TODK7CexjFBGF5NXE62aIHQS+ZD9OSvtnQGuA0DLxccqgtU2+u7m4eI4
7rlr3ENiNeuCzAajUP3XxaVQ+Qx0UveLi/jBNq34CTAEjzy/yLS+zEkGm9TtwZvERA1tMpSxsO4a
QLBlKFIydF7t7MrwDhHU2SYj8eGRRy4L+sek197FPD2Podx4nCBVo1+zab7WzHeXGjsutPUUFfgq
wop2sjRPmlHtERGMlWMOLEgpjVNicHECDrwXkUHJm/8EiYWG69jBJYcPx8g+eK3+/j69wLFW3uyh
vE4xNrIAB/i6hwMZW321jLTwmxnGR67P5SpP9LNFyZSV2JrcRVMg1HQl+2kS0W+APb84k/s7VTF2
mwQ+D2m7XNghDwhoFH4aKksgy5Wo7X1jQxRyazo+ojQIQgEgfDh0dW/BCIrWUUo4AkPo7NhHb/oe
hYXqHNBeLo3OzRddUh5i0VcX73GuujeZT88cXcuoAzE+WwcyIjMQR4Vwi+/MVa6DPhJt2o/9oU0N
GGWDZIOL+emOycnGI7sQLQdDNzpbnEj3QhFlDMwesc6chnLjOSvYpeF7h7QegX0lf2SLRt0MZKJM
RvnmviusD6PA2V2SpdhbefSSZKwh6FKs6vpIt/o4ym8MHxFccPOVO4tpMJxpqy0O5tDw7c4gykIJ
bBGb6IK/u9H8IIrWrirqyk0TgJwPvHHAw0SZq+EwlEHwyltgS+PKSgMi9r13HkJyd8KaXjGQMKDO
+aN5B4BlFuG+sxQ5MaFEt32blivLd6lxBy3hLcD7gy6GIs9AlcU+knmwqoA8VQuhPCymFKdFRJmE
z4N+UFVOE+VZyYByUjUVVJx84XzYOj8md513JfTkqgpTxx9q1ElSnqWUaex3+G48fIKqfuOZHRCI
mCWYzVuharySYg/T8z1S1Z9Q141UFaEkbZdAybP/1oqqamwpH3PKyD54rVVVmTSlvkm68WBQcAaV
l+/rjF6lmzYDJWkyRDtEHGpUVa06lK0tyHjwrS04vybn91PcWqrKzQpL3wu/Ks7Yem6OqoWriJ6N
4niiSJZlSwrL5E9QPQvKaJ9y2s8/B1VdR6rOLnRiuhTeQ+IzyvDPs6rILUrzkRI9SLhDWHy2rHMs
GLBnaB/8GI63qu1HVeXDm7mYlP0O5b/ozGMm1/NrqTqDqrU/atUrOIyl1zQnS402wqOdoEKjimaL
T3GraTZSmg59xg3WYwvzs+GxUX0J3NSChoZNRzuPX2vRvaC5GIs6gzdCW2OoBqf/2+rQ82SqGe0B
k3NilXgW6YzgxXxL1SoFKu1h0z1FdFED+xgWLOAxFqlqsWZ6rVE1XW4+vNF6v1VDMVFxk+b17RpB
STVruWrbbPq3gT4uVw1dTGeXI7ewGwrud7av6fyC8MVQjaAVjw+Mben7q52rWsVRNY1havx6+XQ1
6CbbXOwAbR5rukw953vfXWx6zzE9mIK4vGDIupB0p4Uwjz3daqzaVlM1sNYOas7Oi3aw5OL3THW5
Tfvo1viHuGnMFUZXcpdBjUbR/KnCclfg3gwwubH8xFyxFIonlpY6Vr11lEDIrGm3Q9V3uzECsh9H
vzLMP5nc1OtEdekBddyanAnvGS18Sivvqp7eVt092fm749TzjUHZgWHgPUQIKBEELD6LWikEbuMS
P0EzsIFOLN0abnUFGqSpw3WlZnSEX2Fd/lUdlP4QGW9S6REuwkSmFIq++GoRhBGwnyv2LV1ZCUbu
FU0jmZp+yWU30PVSWxhIHw0SSOw+uUoRMZFGWMdUr7puuJCMuxTYD21ElAoxpbDJm8/L2myfEwIf
COH1n6AEMBO02wIR68j2L7GuX3FAsVMEaXN24gsQBAYoSskJVAHYIe4USuXBvIZy5nFmdhaFBckk
1ink2n0ajR9T6UQ9ghF7WvI9QwjMRf5XqHUXgM4WpNn0bCI2zYhOtlKfjPa9QozC5GWuADD8skTp
rUOuEsGXbZik9Z0KmxSCFiOMkr0HKX9MmQ8QvQKseIegfOiUGKZUsTBkXVfoB09TpPLFerTylIYG
BOw3RFTTlLo2YDRYGAhutp6+k32dYCwVZG2KtXSLrVAanUuIMUK0sxHv3IAkGnnlaaEj7AGjOSLm
ZGej3UpO3I2PX2opGUZuGtu5CuunHqJrSZ4pQjRU5nBT4Bn2hv4tQVYckBdtk4cdlythVCNZT0qD
5CanAEWV1MuaeoyNG1PHPW15+qFSGmYxmwdTqZqVyrFIm+dS7za5Uj6jrDwmSKERdVlv6n9mQz/5
SKU8XneptNMMEXVKrSeAbY+qVqKCQhhDbs2CCpD8idAb/8GmHB3I9GrLQONbH2rzT2pzP//Vb9tH
XGqnYETXRVlAlUrLR4yvrBTj+jZ8jUWWjHcGBtnV4LHdQinFU4pRsWGDjVNPC6nKdiwaL3ytnRfs
aaAjgKL6SntGHbyNiNGTsOpTicSVAxxVNvEgdYxF9kPWOf0ddQ+uD4lGMaTH3DQoNcuDoaRvc8Tr
2Fvyc0AVN1DHB1TyzDiN8FTWpf6Al5u5LGq6HFCMfPR1XwntMqYo6H2Uy1Qt7SmfROzcsd2QVY94
dysl2kvUexazHenJkNf4sFdB4Hznzqr2rOrSo/xbagQwMQsgXfci1HBAZ0pQMS2omRqAwqMUAJkK
o3t4DIyk2Hf4QiOjOU8Gk85hlzCBGJhE2EwkKjWaCErOAUD+GzsZGFtk+oDLoizWDBd5ins2FDQT
cyU9BVbnKoLRXG2qFFeR5loo9SSFZczH5uIdRbRkOiPeiAm+ZUHqr7t6vADj2FKVThBGSFDzv4qN
dLVzqfczK3eUE4K4EIcwwH6W0z3bYRwCiWA7mKsFzZVRwLLFQ72rBsk8JDJYwpikJ2fAHGP4xs8o
qBNK1mOtnBlEDFFwuPk628FYLUWXk8TTwYyh6hQSCsPcxJ+jRaJW4wRzHMozAhEcGh4riVDxtkPF
v54L5qUvrWOLiXrdFiFeI8PjQXB3LasJcYDyoYy1wHhWFgfascPUUQVVjMY9jdrbTz9o4aqNjZ2J
a7xfkvxY5hYbCOaR2521hNRIZEv+BqobZmJ4CHLy0fNhrCXxTskWCsitMxzSfQxMApHPBbnrrTKz
4q0gQLhPQ8noxGY9ZOaXW7gWjE08iMtCY5yid/n7yKoZal3odEHyaECSYKRAwE8ratRxYKBpM94w
Dy96uln8Zd2ZKHj/QBoQD4oXHr2eNj0GzEjW7eBl0wvZTxApwbYnOfsZapxl7TS9FArmlpDTwJ4p
NqHDFRENyMSA5bxFDi1uGfSg+eJyy6OtdjENB2/U4q0oZhDn5mHyslVSGTsgm2CjwTc0oIGTEaNY
FYd/2jYYwb6ytieutIqh3nCRTfSR9B3Lmyw8X8Osj4Q4WIQzFtlLBVgicpTt9TXs8+iphmlmdTp4
NRqwqWGRWY5QgVhrire5Nr/LoDm0la+DeQRUUJghhvRsl0+05bMO6TptV3pgvhJ28hDkKUgtp9oE
7VQfWU+mRo6iP4bgkWg3Ur46DsuWeNi55OHYmoZ5EM545ZM7jjo/HirVRyXxwwo/3vcWU/GYeIic
MpsEUrfASB3x/ZoOds0Ip5hYztDlZGSJ3+3kiG2LRTTP0H8aJ36M3crd2nX47pOLaFueTviW/sqF
jzmoboRG8zzrKeZpIhOlHa+riQEG/AUucdE1EAqjn2j8GXE8c0Xy2uxAX0TBGLGpjwVzgjzR0jT7
teflp7YRxzCZ1GPGuAhwzqi86pZhPi0jx/kwDJVGZXA4cbss2iBOgLEg4sb+SzAl18SqHqoGpFLE
CNXQX6WPgyRJ8dh58Isrdpb0nVhljrduKu1bZ5q6McyMtC7xANt66yJ69cSkLxycBhw/+oDXMdhr
wy835LD3mIeCuCiOCrMGUAOFVrbr1LKf5hTAZ+QDsaQIypruhgmC5HP81FVajm0v/IaslaK69Bu/
y14K4x509rLO+AxC76H1HLz3khVFzt72FX4dmMrfZXZMMlh5wHiuBwHLsgujKxl/xW8B4/Ow7ndj
iaknJm1P3gLKLm+HJvDH4j+Y+ZrMn4FBwrTU3HbpMGoJtCcxhTrmGcpelciRfv3Bzirn4FXmpxkR
Jy2g4I6ICZlZ7wdteKCL/CFzQ/Lf0dnIN8KJEJrfbgRhEFoVCmernzZQZPGanGvXXZZ/3TKOzkaJ
v9/FuoIGbpb5c30LPO8MpGDP9tD9lA07Nw5ebac+M+68O8WwH/Jiy4/ETwAwxWqeM9aAxo1Hg9Bf
8GZTt3OymdY+0SgTPHGeSwAOZdPvysh+whd4G0b7brfuI5PblSVgaQx0bAmTsz2WG0byw9ZI2RU5
pPMvadxnAJk8oQnzec3esRxW2WjL08jajUVK0pV+fi2MkZ6oY8CZEQxip8SFlQLn3OPrVEz8cF7S
zmK0smjjZ9scLi70ljFJ9oHtkXPXr4Wa36SM3Jxi3OKR/9aS6TM0Ka/b3Pnsnc+hctcst7lnfOyz
o70ToAtpglBFe/nF2MLZ9WP9rmlyE1vFh1eIexDVT7Ut5t0EBnYfjsBDInDJ5LzyK+QV0OIRrXaU
dO/wEU7BxDB08t6TxMIa537QkJ/w/aT4R7hFrWC+4P5+sXpvbXawJXx1c3YifsSqSrPrlI+VZq8H
tZw5zKkVgmb8rL3ps2CljaWLq4+HQNfZttGf5tIEkZABiet0HPQUga2xTVofW/9s7YnXXnLO5KWW
RPxFsTCGjnS3RtkAChFG4lgHK63Pof42ck/JEq61diKZwZOq0/NNkDmecz29dlO+bzSJSNYWgHXd
M9PPCyvaTrhQ9tPfX8e164/yo8qzd5cwFMtBi6PfpPeZrYScXfYjiYF1IfNq60GwGxPebZyJw4YV
QTaLodP1nOflBaEaoyqztYMpjYeYuxe6d0D0P29BWUEMlgEVO8f2jKBWf/ZU3ahnjb6hHrI3/3en
Nf+SJN7+cGVmP83/G0FiC8HIc031V8tyHOf/NN3Zkh/+/k/r5l/3uAv9f/4Z/5zxuP8wTEsibUmL
nDDhNSK8/5zxmP8wiQl7xISJ77g6j8m/RYjFP3RmPjrzH9sVts0g579HiJ1/SIM17kJHWHWkoXv/
kQixQXTrf5zx8MoR+Ym7MDoSrmv864wnymzC/lWD5yut/Cu2oiyevJNrsZdEsNZ4VbBqSzKC9f35
EP0xylTfAof4zQf0Gk9ndluNwUNntvcmxWvmOcSA2hbfItHofeiyLc9DiNd5B7a2Wr5kZAf8qrvU
in4DE1MoZDFmMQq+g9CTRqx+HMPW3hGEUIN4coWsOEjxD7E0qZ22U+jfBsP/0wPT58CjlWToYeIH
msm+NMMHcJJ1h+F04VpVe0jn5NhMaba2i7w6jGhlxazCDTLyyd2Q3pnsrYPiddLRQufQ+OxAoi5Y
9/Pi276+HMRyAJNk980eMGK2nNqvltAzVYJnreFYPIclPG0dj79jTMaZtU8nMG2J9ZFyGryEWXWj
f+nYLSDkNh77BuzK6K06s69xfLLOfIx21MQkIbEVXYJCh1JQvVumBsHipsCjW3aBgGBq6ycMhdAd
BgzEBajppS0DsS+lYwJTgicd5BpzM+8a+rLZJtWJ1J29DjJvbxbhb6GzuxlWFEurNbxELVw4WR0V
K/Xvf+PFwxvP1sq6RrCoUjY/ovixtyFbyrRvD6hmoI/z9NEK44ckIU43TbR2U9uQsY71te4BmpiP
s5as3QyIVlTEJCZiy110RUB7lxA5CAob72+UHJrs1STud+yG/pABYlvZhTI6uNgCB21fVKxLL1Qv
LFyIj4zdwkWQyewtaYwDuakLG0QrBN+0q150G0kjbFVMbQRpbWqqL2A9IU73DTRMf+HBNcXzKHki
sV+O8kfXm1Wjr+n7clFoD5X9FgeEAzDj1Y9tN1vXMUi3tuRNJ8S28Wpr63j2Y5gBHLX/9o0mq4rb
vNmBPMzBhFGIuaB2fUI2LoLAemKp2lKyP3NFpPunTKtjO1ZsggiwG/M1afjjb3oLmFBPtHnbubj+
qYQUkYwms4ePXj+V7CY4G6XHsIzOJO1Yqs7ThAr92af5zR0lnuFeGXpqCoXE5tvm0OMSQhgRg1lx
1eWjvcU2czZTEv2D+8ZcKjgZCVuKEHKUP6C7pgA7YQ5+Z03O7pa6+Qy8xxD0NEsnbBeh36YVF9nL
XPNcRmSsT30W9hdWMz5QCxLcEJ14i43sRbOMHd7BYuu1GeG3m5Tg6gZiegvQcN+0fjjzXhutuBmt
sTSli7pRzkeRWPGpQ/YIuz+BFWi4O6jFcHdoaKze1wTZG9owmqFdYgfuj2lVn9Kc5IFg4d0yampl
eP+tQzfch+kcrDU2D1VMwjQr4u63APXhxl8H3XCr6UnIQhHocchP77zaP5bdUO9lPj54xDIK07rm
xIg/2d+VLtwgAd2cWcHD6G0j14Y73xbikNRRfwhrSI7mOK671jkajnfIyPgXPUBDIZtXsLaMGlha
r83thSnepswKc5N3kcnAriI4G0IZ6vO4WXEBzLT6fcgGXZE/6BmCh2IQQasjcVOyEKjWWJmIKEdn
hEEaxhuBGo3dNVGWwcUmO93lWrTP3Xf6+fDYTs7eZK/IEsvvCNG0WNtg2tM4uulTuB2Uy1RUDVE3
t2IQVa3GqaXqgB1Pvk4HRGBY1V4AppkHDFGV565Tkm6btj6yOOWD4woDTWo85F7FPZAgkaaFZdLY
usa5aZJLkra81JaUBWWhhc5T27HFlhb4n8q4G8c1T3ybsjKFWVOcGSMbvHN/1TyrmcLkpX8mxd62
O+ts2rFc+b2rL0Q+9MseC+1KSxrCU8DyHbfdh9b0LDA11SBnE6I3sebSarnrJsfuyzLyP7lOwL4M
7fTiYAcNK4/GZHLVAXUYIR6s2GpS8kVHVIdMxbjN2BpV/BnN7tWz1KiuD3a88IJ1WsXdGYaz14Pb
hEh+0PqUTc22+DOO8W0qNLEaHAq2eMAwJkwMT/FElk5051nODJu9+iI01N+4Ozgh8z4NzAThAP8y
dNbdDAmoJOwjtO35reODLkIB9/HNYXfGf2XuTHYjV9Is/SqN2rPB0Yxc1MbnQa7R5QrFhpBCEud5
MnJVr9Gv10/Sn93qys5KdDVQm0IDeRcJ3LhSuJNm/3DOd8J2SxM3oJVwJEAdKDF1YbcbKyVmExfU
re+X+yZvYCbQN9hT+4oNqBviG8dER1lpb/shUKeyAwXs9bBlmR55HIg+IqmL67K/I2HnsaMlasr5
0lv1e2I4d0nONnOIp+sC5fLksoRkIxAcRSa/GjdFZ2rlDMdtDAeYqAH7Om63CaLhTdjkmhQN92+a
aKdsq5xVGRJZETnjsTSJ4c5NIgr5RnX+G6YVw332vLtcQr6aFwK6QqCPVQcjI2M2htoN9oTO5hxA
DcbK6baToJ815wIBgujJzGKP4Zk5jLTgA87osppEzbCJGcoadhZnSUOWrLWYpMa4qJtiY2e4pti0
JdP0wbUZviYGI+gUBkAAZCsnSNtn/Jqywt+6wU0OScCVwDZKFwkrWQzcUxJ8srD2Qtl0ZEtAh8c9
VvjBCeXcinhj49y57VsUAZZA5YlyTvrHmQy2tTeFiNFm9OFZCAFr2pQQuVZzlEhQY318AYl2cOKD
nwMZKhrGvTE+3squwY54Z4Jpw1UL0n3bDBLZwQSRmpjlMClxo1devYPFkp2xSN348lkGo5XZ2qOL
rwoqX4mlxqSDXHvxdUEjSnAVJ2+KBBomYx7vYwWoyYG9lqom2KqJLKzULc4FuNZhJNV1+S5orzmP
EQ6D1uqGDG6zfOu9BbJD5BxhmOFqQuFLfCI63qn4EWP8YvjEVQZm9scnFCphawepQkChmf1+k6FY
IV5q7Jd6F0wQH5QLYC6HabEnnhZj/I9hzuKxNDZWI/eFE+GaZqXTExBnjagZdLJm6N37ZuFh1VCb
tuDm6GPYcEbKNH4uAbGQDADEeeSFl/Zd6k3Q4UW0s/P+ivX4Yy6q70LLCnujHNbY55lRWyeIaPgW
Jkeuzaj8Yo10lQort3R4AK2mg+j2EbgD87EB5vKSY8FQMsJJLZytDxnaWUBlMb9DMtrs25zMKZPT
ngkzDIlvMk12kkDTfS/wP0z+4K4Hn3WnrU3bOBJ03QgIJsOti6CXGXPD8NhU5VXA94giZrvTGFJg
4qSCwfgqoqndypjTu8ndjTGFT6lt2UdbF6eu/9k66i7mL4uGtK+2clgOJOWdsyX/SRpH7rqp3y39
uYvD+7hu2nVbm9gDAdiP4zuFGVTBCe6hC9Ekwnpni+ZJpelnZKbY/ysy8WZE8JuwbXZDHNzbSYxx
MmIOMWRLsWUZRIbZUr9BXP9jhgACvRZ9ZxQN28Fh8Fz2bre17Ko4uONb2CbhdsqQQ2UVIT/Q7g6s
uc4qoSwtCKzvJWKlMGpYNwwoOMT0XJmA3uqehUc1NO+MVBkxzYZaOUF/ZwTFFhvCJTaYBmSjuDWs
q0QU/criH7tX0WEixm01xp8zVANN/8RZIkPc7olH2CNi3yBHf1HnmQ5wyH6aWpJwUol9gQSJ3Ca2
/8iE2O3ulDegJO056DL9dbmQRmqHIgX7LY3NuhgzQWWpCFE5GiOzwnRYXhmrDDTsE/O0OP4FphMS
QdtTlWHcT/2n3o6/h9g4LyaBSGkuf0rWvS0PwtAP4Tp3IS/AwkCQwOWwIXItIDLQ57Ip/7gQFG5s
2Zelf20n8w6aNcEOJV5c6UcfCUmSQeyQ2zL8xtNHqapAHrqNToJsg24zTrgiFXSkOHCgdzri282y
s5+a2yj0eWla7yOIKTWBYB3SWZCyZyQXXHDQqMvUYs4yAOiQ6ifTnhDZlr+CyvUO5DrxC6PLD2iU
/FUVNJ/gr97xYhr70lGUFzUJlKrkdRPiMxuBtY5ieUNbX6yVSnYomcgh1vSEsbQ+BtUz7KmfrVa2
R68mOWJZ5hqHXHwLByDrQ8H0hvezC4l7H2Z1G0ar25mR2W2f07r8VeolRO5JlGKq57dUCeJi0z15
sEnuk9R4tknk8XihCQMawjcCnfM1Lq0Xq1e/c/yLqKZkvjWH9hv+7Y1PjfDGwlXr2mKvYaUpKHWz
InqD/eB6rW61EzxgTbuHryN3ZFYiJK+9Y+Vg6WZjyLSpMgntEjS0uU39wbF7MqLC2lG32hQz1bFi
LgAxfYzxK6c3dCsGawqEdgmADi1oKfYdvw/FYbzOZ/EryA2StTj9ABlfMXJ9jVzg7NH8p9amTR+C
6aaP2tWMSA39Y8dwFMtkzbPfv9luHW8tv39khAsq+NkGSbdBGPJuMD3kqh6+FqQEmwU3477hqLlU
DQZJhoWrycByUjukMMaLvQqxDLNeuU/96AeD3SdGrueJTHje+4IWEhcv5HoHtecFdL3PoYWBt2+w
fxIPspUKSDhxUFwjlfvpWdepEtzcsnuqCNBZ40THiLD3XCLqEfPvQnpyGVB3hxnJW+FUvkqSfm3G
33u/hwnQghIeFgVEKuZVQZ6aSxBSxltRli9+ZclD12KaCokAc8LmnC6zv1cO2lX+Bg0+zG3T3JVR
lLCjysnT7sAgRNk5aCmKa8dG7c/KEgoQTWPQEOljE5lReY/mnDqHOQhPJp89oUcnU6hoF5QJCeEW
+zKnaV671vlMesXRGgfc/W259fzCOqWCHPUw4FxL0mIToCfdVQY+PdWxKi6SRocirfoxGY5GMOl4
e+LjW+uJUW+8DoqYBRN9iJUmmFoo/wm1FM8xYTwkCtJDVEI+lvHy47o2IRzg5zgpm9d08qBeLrzW
o/hsenCQdgFL3E+Xq41jrQExg601fY5l9ZzwFBH1oH0X6grdVi8L2UUqpidxml4mj1ihMaS+WCpG
DfjgfzVLLNDHL/dJnd6qbJvXS34cBEGLle+fW98+mZaPEdNgwjNEXK4krgLLTzezgdE+VRZyU1ZE
a5JHiLyWeXuuyk5nvI5s/b1uN1YwYV3j1DVUT545X22+FxZQILRUY8EWKKN7LKibSuKMb5vgYfGN
b/4/WLh4S6jGK/3ccOhcZ0BvQJS9TUMZlMMnYAaxx0lartVsQCXTG1pnCyy/P83gdlzX/41vDT+n
AT7BzCpvbUgXZb01HNFgss7yzIsbsccgrdRo2PZN7PVICcm2tW6sWrt/7C2aLh8tBSZyG1dOd7Tn
vr6Tjnq3pZoOQ74cEWyQpuQ1v8h8uhc5IoVlAFkT7yj25Gxd0MQMO99IhxWnzDadcyyNssCDaLS/
6w40SJxZpA9HLvsRgpmrFBu0P2zygKCIpZhPS3lznXLajSkfNPTQR9RI4z6TI6Cn8qsboFMKVbwq
N293Y6hYdYVAVVJRJidl54+jBiUtGpnkoNAcmvoya5hSClWpi4134RHOE8Bbcv3C4MBDHhf5wY15
zHeSLI/kvENu8d0npWHGNVgdW7PSwsz9bes0Gfp556gKsn/M+T2C/pRAgZr68rFHgruN7PIoDM49
WjzyvzQ8isd0M2ZcJ38t60oIUz6kKSxuqxLyVFWnV6VRVIVh1KtRkb0U+BHmoiY7M2NCt1fBACOW
4BPSJofESPw8OVRoj6KHtG4hoUPlZ95EAgNULAs6FqDsmIcPHeEQSf/RjWMYEg44rWU2MLcsMZ2y
XEtyBO+N06J5E1OWDy+4+G81bK74BSYgXfukPgim5AmyXtkkf5DquTeRFHOO8zIBvM5QkSzAAHMN
AVPlKQ1JSGKGRXmwc/lY3AS/YrsckXYAhe3RXGms2KQBY0VUvZvzHZxJRrCQthdEWiTQ/cBcxUaY
72ZIZaHdv4zyZezGl3XZBWur4wsbCVZoYZwhstprKPF25ISyjO8uBM9Y1XiIwojeq5O7OBwZE8p2
12uEmg9LzTeAqi0evueQe4US+ZyNgNdYUaOjBcWWN8nBa/AC5RrTNtnjq4/rzPSwpApIbrNGujGP
gQUpMfGx4Gu98QlNzcbXGLgh8SE4rTuNh8PMsgeEB2IMclzSEdBqMzaWMrtKDZezY9JzLFG82wu2
YxMNbGbrdcnw4/eje/Ryd1+yCl27NoMAJwVgR84ryYnlGfHNA7BYEHcTYXQw7yYIyhqBhwKKK2Ky
ySEe+q2pQXnPnobmiSj9WjRGL9VAPc1JLv5C7GnYnm3w7ZGLcjXn4GYSqbr6SCiFskyA4nczwWTT
pbLPhLWhp8Pyqrl+g+UdKtVyyIP8czX7b2ypq2LNA/xLiuoMCsLWX7RAG26goRhwdJolmMHihixI
5MmqU4Vz59vZVSHOm4YCZE6A7h8soa35hKMmFVYFu+KEG0EzDJcxBHgFJ4E0YiPeIsPD7OkUm0bT
D7NpOIX59JypaDiPsXtfJc6H1zTXeSL5URMUZbInnKLfLqAVRfXultwtRp084FL4MRJuHKkWnyWl
3hq731JzGlOAjQOnM4EDxnDMgDl2QB2lpjv6LmVnCvARKcvW93pMFO5dkT1FiEXoelAa0lYnYF/R
GZOOPBFSyO4r1UxJT9MlhWAGyU/3wE7i4jzMI1pJC/ZpE83AgkFUOmgRHJCVZNAi+CaVSbMsp5G9
LHBLBeTS0rRLu/PfGhkmh1aTMGOQmCNoTNd9FohxcXR5RKGggOChV+LYEymyjXs4kampXamatzkD
3oS4z3GvWZxe0+V71wLPKHVU1giyM9HsztF0e2KJWdISIQruW9OGr3/lk8F6oaSL9hPog32vmaAh
u2UGzHBCkxgbC+5w6KFMeZ4ql/fSVGwbQxCjCUvQ1VRhd5kmHYi+q2f3yzNJrYt9a/OXeAHJ4blp
NL1hoKSMG+vPXzIfOx0++zLmXHaTPSzIk4dqL7fjQ44ISve/gkGb5qSCzvhqAadKAKo8l83Viy85
DylNScCcpmcM0yJrEgv8VRsFfV5W485zvflgLMOvBXs3eCfED2o5IJHFZMtOO9FjZAHitTXtV/zu
zAs1/bUBA5v1873N3DEFD+u12daYEhrfSHXEE722gGQlQFkVBy8g0I6KoWcKcBb89rmN7bNTk4Fj
aiZtEdEHTMgpeGjnlgxMG3xthsATU5/aMoDddgsj8yREHGj+0tOMiHF54v8pp/5OFfmTW/J5GjmF
IhE61dl76szsge9aK3q5IoSWj2f2c42a3NOyclvhqBsE6rgZzTnhTlwaGf/ioAXpZj+R0AfxrmR1
0Y2o3Vnq8V87QYy6kY94FiEXRaxl7r0WvCdxUuykFsHbifidoYrvUMcT3oBMXhZ/UrN5yIPi1KKj
TxrXZ6Jhv1mLH2/ymrndi9DC+yHadErLqkLjFYGxQVXWI/xErT87R2D77YRGjM37uLJR9bMf2EbK
YKnu7ExU/6QfoLmIOfFLHAFDkj0P0t/jiuP8jChYu7K4y2fzI9XsVm8wYYef5HHUVoOBVMFiyJ9j
PAh2gkZWC8li3AkOLoUKS7KJa8F7cliP3PcI+WERES3JHDw6Tiblpj9/0ROe+zi+oilm9A4ycRZb
T1skwpwDng3MRtK9E6wF8hI/RaBDC8fIJPIiRGrRKupMh52C8GutFGZXhjODBf0N2wTy24Rzb2Fg
kgGO7Zh/uiGLr+UiUbJC1AjfY1wfibZ/DPhAjBFDiNLWEA+PiBmXjznCnHlBOIob5iYt3lNlTtF9
BPsPdHH5XeI5yfGepDYFQYEbxde2FPTUGFSq+jjP1l1j5Mla5ETFhe42rE+NtrbQyT7UeF18PC8T
3pesnV7h9r8jaXgpTH5eSg1WKEfuLevJQ9pwyDtSwto5IRQGb02jTTYB9K46bqotA9po1+DEaab0
OcCZ42mLTln3T3H/R2jfA6XK/RTRLmRkIpoOFD8hTuyuL7Y73A9J9IUDnP4AgICFLyjHH+SMF2c5
1pHA76/tQ7E2EiF/ZP+CAts2aSLwGqVh8hUPDL0dLAxJNr+wrbG0Ownvgm/iVopSD6NNiRuoDw5k
gXFYFgSAkHqKyymwQVIu00NFLsqm8X7XJv8Y5JPky3gYHdLUgD/JIQYQo14tnHLHtpIfSxt8iYxb
kiI0Xqc+SXf29MRBQPIESc5I75n5E8k2Re091Ljncaos6Ft2vR4ITehr9J+qtx7i2Xofh+E8N/jY
nFFXf8lzk0QZNAeOLc+GMMkbH3OC66s6xRFg+s4pkv0voI/o5Y3mUi4LgVRu8mRY7YHPIDh28KlX
hAUd8Cz6m7kxH/qwrtaLeSHwp3t2bD3PHnhWpc98p2T4Ihj9IYyDeyReuD4ugkXUkfwxQiTdJBGv
MB8ZjkCbSpr0gJNiMy9zsGtm0FVE3mDpSsz6XAx0+sUFDg4HZECGn0zM3yZXEhsngTLNeuZOIfen
YWOWtycDrglau5TUYq895jVXt+1ku6IMjMusMCn6Gbm3dZTBxk0eiPGcCQuEU1OMrOYXB5we6UVk
CkgseQwIJ2h+Dnr3Ve/5Lgux+lQWwy8Ji4oT/MkkcRSYDmRR4NeaUFOxiC+S62gZt1zlDwB1HJxW
c7ceC/2ZWclb1mbnyEfE6rjMGoLafyTpnOOviqHnuN91qtARRHvRJ686KNd1sWdJm4TdLo7eOjR9
HfOYsB9f0infO7y/a6qgK+LMjyhdXEwLDQswpU2b5CoIUzy23N94pbT0p+sVT7sM1SrPq4Pvuc9R
2P6YXvCGfhgFOtekU0hCuRP+5otweaGpj0yi1/7Cf4tFXCnun/oFHlykL3acJSu3GzeMZS99wHtb
uAwTx9Qnry7A9ZIRwMu8mCpBx6dko9rECQIsnN/vDvTOladrbyJY7IC8AsMiThIBE39Csh6JKJQs
JA48wCxatD4t7LHNRLoF5CANMNVCXPJBiRUJVrE0L4aDdjTRo+AJLd8dk86Oekk12XPbBxdaDvbI
Jb48UnwkD3dg/JYyD4+FRfZqlsu7LOVFwlel802qepcT0GB5tHBNgzekKtlRG4pwZz9SQGe2Zpan
L5kDTGPwQqoAeZ2K4heQCbFVydTcVwJnkutl34vPBYjHYca5t+bafiVm+WbXVF5c35bJcRtBiMMQ
gl4PgsQeeMy0LshoX3fBDSWAfiTdM84ORvQ6BGcUAV8Rzrp1X+MHYqBaUW6P+zrsvtKmoIo1vpI5
KU80OSMmPmXewb291pYATddrnne9TaLBW89tAf7TIySn9VB6tXBW2RPk90sTvqeM7NdsRCCYMmLZ
RA3EIALxHopwIPhHU1D6aT8kzWMq+EgSVuk0Tr2EXmv+VganfBkPFz+ADEhRXO+sI2VYyyuCYPGT
5Qxu2gAnWzQTHEYGE0+0wd4hLlLQv3P+wH6e4SU5Y3OD6KRIpoMTQuBtu+AKWS8BmgS5wgLijzZw
rSqTKi6tiAd10JuxsgSoVAsQGqI7NTEJjwt9ySoYI9IDwbHs8tGgS6ncp67SRB5rEQjcwxGJUKsu
MhN0fe05ZhawY/uRMJ4lBCMW9WOe3OiOu5M7TOmZkwUSDak2tU16xtLVDHqQbVOn21fHqy4kPgH4
qTDl9uS3AQCXd66a16JSm8YMxQW6OmmxtXqSLbVd3VKVmem4KSrpbSL2drJEMzw6BpcSe+FdMPT7
ZXDuZ2/6mOw/9owqdsb6wfzNQjjKQ6if0bpfB90YXqpOLwSqiWVfU/3B9Xc/wDerGpf6l6kgHFlx
Siy84lXWrPgimuMcxGjRq+UhUN5lLLG/OB5NRDD6FHQRKpHYb7y1NMNXp/fQhkAosYh63qD8urqy
uUvgrplx9bNEbBjHetdlpEAN9V3uuacFsi0rFZrF7mySUIgRibtcX4Zifqn6sdg5lnk0+q5nQdbe
TROqGu36CVJxLiQMNAu1+cqDPVgtn5HyyRRI2aow6WzUh2PTS5mBJAixzXYlRfKJohQpv7aTs73E
779wmmVeb6FHvDkL2Ylplv6BjsMTLSPeWjBFHLscSxOeHpsFyTpwuk98j5+GQWWCz/E7tnJ6tXnn
p+zI/Nqn7Ij9ryksoLZoRbioI7nLOn6k72Y/MIcuEFzXovbfg6r7BJKqpRHtSWKbFpV8XNpum7vy
FPnDk9MnD5g2DkusXgGwdDT+2lTfid+WcH93aDIubf7CgHdkFLFYEy1KdPMHTNDR+CsvoVbqe7tv
u09+uatn5Os8uFjUfsUU5ms9htCRo8lIES9LcRzc/jOukpdSof6sjmkjH1i7havOlQwk/etclucg
wdHvF3zrzVb/l1B4PedBeVs8DE3S/sr8cefDKJ/7z6npzgZtlYrKTQl7nSWFvesncGFqEm9YzM1t
5uI5GcEME0kVHoDa03Y41q+m5oOAl3cKXDY7nQMNVMubcom7Ahd56kaMqiGScVdBCHCcZQNqrqIN
pSokxO4WhtQny7hPRXLk2TwmLVO8ZvTv7fBdT2TmgpYyjec9w4kXsyPDomg+qxgbdzVxbaWdf6il
iUETrV4QD0dguEQ0WRYtL4j+okueO8DKCJKHnRhBImMX3MJhPYNf4b0AX2B6IzhErGAZ+8jGqUFV
Ihfskn0iaoLzLHItveg3iDJGdhR5qF/yQzpwILBKYrRZQWAiOrdOHxwD/Vbx2FXBIRI8KbEg7bG/
a+MG31Vf9cdeTK9OjEiA4QUbZmaLTAXGYZPCHZ9DLoiCwayQwB9Yo0AuMv2vfsadN3Wm/WB29Z+h
bsjBbkiCcnFqI9FEcOK6ewKaCUNCyuCbTyZ2X+JGDt7iPDJi+nACf9pYNig6FhD3dBu4IktLixZJ
3GKlkXnLPUEkGJqzif2/weRJugOGy2IiGYOir+62PbUSrgP3uxjFb2VSO9dxty7D8Y+JPWQ9CQoj
txrWqJnAO/fjJ+vxp8bioYuQrEekclhPlhZPjIiY/QojVQZNtuYxfewlengWyx3Lazm+deggISQU
xwpdlB/abwLHz6ZJmetVpKdMAul90Dzw9uIWA+S5mmiztpBHq7u27B7YHSvRnxMPD54YStQrmFdX
ZoELWEXkJ8pBEw2zlEPKf11WRVPfJrdEQrNUf6xYXDnVdkU+UaCHt7nA6TSVxofvhsmWJMQay+GD
ZadHhLCbDkglJ0p/LyQzdreeL6OTPPWmcVd7yD4QSmF2Yjm1cKiEJuOJpsUjnnRsCf34EvU2mGPC
dlN+MX+Ij05H3i/ohlWlgkeyTEftv2Mxy5NvZWsfHxb6heo9YJtbsy8zuQlkH2zaxUx3hbZszhM/
I+5grvMwWrNxCTQwLgEqwhtAu66eGsYZZDsgaJnwZTOY+RHErkKr60GHqWOuFNmubbBvUXdFdYpI
oODhHRivgfYykZ12+Brjh0RQoozOeLPC/NNhGko+AFBLi9vEzBHxMzmA31CkJ/CSKx+e9wp67biO
LMaRhClXZMAFPf4ll5oRhqrP8IO4wMm/+ZW8Y96Xti+pDoqZ6K24e2biVRHkLwokWkIb1gIcS/J+
zwKbyBEawmRopkPVD4i4kt9zxxcPmp4jUvZnioS3tvCeI8s/SP3UkZz0bWIw9fr0I6QmXhFPi4+M
l7q0GYC3Ma9yH71ivJgJGzE7mpDprh0f8rRiSz1h5aRD2kyNB3WM97ttbUHZYDyOfnZNsWiTK9ac
4gLdDjbRfN27MxUxNW2zNMWuMvsDo+rnWfafpcahtFLymUEwyWOzOVtBA/AbUkpQBe1+wR1J5C+M
q/DiE+64riHdswjIQBt2oP8V+WWYmLkXkOCQpYNUYpCS26a8cxf5G/N/tIkDPCZheMut8T7IBTUw
A4HM7k/u8gdVh3llybezCFQhiRt3pFODXzclA9qk2bWY7I5AWq8iQmvS2XC94yknqeaEVyG/WCyU
kyXHUGZnH+G0fLkSI9VU3zqb4knIShxbekbYtdWT0UQU+gXfZz7Lx84OwVNVr0SdH4C1GmfEozV6
vzVmtI2l0E5WEYXAmDN1aG3keD0CJzK0cxcCsWHyGSs17soxwcqpYNLPVa8IQ1NMNKL8LBXTKErN
M3Y5ExLqwcAsZFXiToe1xxnHnTNHv834ber6rzaIDyirmJ67bCvM6lAqriqf1dd28sr5zooQPCmw
pmYy0WmRE7vpSr4g14Hi4+Ri2kkSI/Mcf0i7z/EfQptm3cOXsWe2lm4NzWSdAsJbzB6wMvHdPNEP
XSZ/RY3n7JkWn6dpBEWMbKh1V8puweVEhoEPnatgUbT7ADS3nmu8JG3bHTn4kUgSGsQEK3TYmk0v
Ac7vZVKvqGemjU3M3CYqkBIsfPb1YIKFjA+LPjJHi56+h8KCWDeAkcMEnsXen6zihZ1l+twt4yub
4yNkam6PbPxjL9bRoBftMpahRBCIERF+12lKF+sit5dfyERvYtfAWVtsflPLnTzGTS6rfUYR4RB9
qajSbEWcdljjstB9GwYj3PnI22oa19Tgl+kynpjoSSCKTMhNdT3sjkVWZkTzZc+zVd1mbk5b1Mdw
7nyi4E2GQxgXQ/SJRKKsqwD2U8eF68qv3mCJ3RdUf6gsD1FLNqNVwhox4ee16iO2EYgvS/xF8ggw
Sy71g0R7j5d0LqkIrLu8C+NLhQS/zpIVKbWULMlC3H3RgR9yhheri+W6bP1nAo5+C7v/mWaOPj7g
nA6EMiQorF+5Savr4RtFanq2yPS9KGvF3mg5NeZ1xhsGPBXqx+ySTpoP70yQ7v5yffyXwc3+nV3m
//fgPTwh339F+x2//vmffM/2PG0T+Y8RaLeP3Pj6n//yPx6S7t9F7f3tj/6rN8b+7yTgBbhc+J+Q
wrPcf/ob/0wwPfPxv+DKMV1m4X/zxrjwzxwWTtJ2hGP7lo1t5v/E6wWmzxjLMgMcr6DV/jPeGFeC
X/sH/JnHKy4CEiU8xin6J/19up5YyLY3MCsw8qzytTXlwB7y0QEq4oYuzkyrNh4VfkkGIOmLjdBp
Q8QSCcdu8WRX9T5whn1HUOmGhHcs0IEWkzJ0Oi8oydcjwJKNG9Gf5LFBkVSb0KVqQ6AON85ulp5B
CNyaGQaySOBwSrD8pduW65Y/ByMDWQCRYM9dLOS6X+TOHqFtZ0l29N35ygeqM4eNe6PD7ZnnSF+z
/orfcRurkLgM++bYqHx7QRHP5E9P490+Otnu8mUhrCZ9dVchT18jwn1AXHrx4+FBKVdrSr6a2b1v
huhUqIrgvO5UmsOd7UVvjiDWcqzOCCLvFnIDSUPdViO7xETfs73FStv7In7Tx4bnGsd0ZAJehv51
QFe8mzIVH8bMReA3Zl9VPDwnozgMTW9uO5OKywh87xCIpNoZaOXRDn43SSrRkrJpj3qCduM7YjF3
Cd5bXDrls7WgixtgCA1Z33M6GT++3ZkrDL2fiyrQwjY/ZRbijDUYbhY6rnlg3DCPNzWnZ5fmnsGM
CSl87IaLMfafZr14O3wB88qUjU1s1ryPndh4yluTDTYtFLT5ldsyhx1JvSiTPabgfa1P/qXYe+kU
bN0ZiVPZsw/2xwUOqQxxUcXog1v/h3uCmZI9Dkg9jd/UFSx7ByK0pPk8xaQSN9X47TnjRyra+hw2
ybi30q64oP7W6uf2Neji+wxCeRpAzjIHoTO+tqJ1vq2o+mPXKR2U+N3UlJzz/NUgsNrh3NlELeb1
2mDaHMY3It6BXOFvB5q5Mrsxhh4MKQX5MIut93jKUAikCYQwRPl41rXIORqgV8hubfTy2TWBfCtl
FGuH0as7WejFXOtKSswNIpvON7YR+8OHwAX1ldjJc2ZZX8KPP2RJ0DxsE7cwUMYbHSarFl+QNSQX
zu6exHMkZUvLV6ymAmYS+hrUbWe+F2sDn/7ooN0POvvB4ici+qNhwV7FYlZuxyR6cUrKMHA9W6ik
b1FGHRB6a6823xzlHCdn2haJyQYg3ziJ2PbYqZAhMs9efrD+7NGfMGWc+Yqy7sLq8r0eMNmGdfdt
Wn7MNcNuGneEDsY06SmwdZT1C+ieH0CI8sp2HN2PR+soic5doyjMjmblEC1gxy9zFJ9BXME8U9ZZ
pMsd670c7Q3a+b4wv8CFb8c8v/q5/QCGDFtFaB2j2gvPpS0vSOlYNgfG55Ajcx+Zk7ZmYOoJ5yOU
s63yqjMTHRf+VUh6p/pkI303MtpvPHFneZIipcOTVb3wHKBkM3jb1Zlp274uKHmqDJlLaWG/AgxV
2/d9V+2d0N/lwrjPqubak3Rp9fLWpeJQp/VwTEKmKlPD5qjQsQgALnZwWKCL+X8qsikGa34KW7AN
ndGd6Kh/CK6CrghJH1Ugilk3QOIELD3t4aosoLIvTjLcQZDczLhz0365oE/Odmmmtl7ub+cc9E7f
VPbBrzqyZ8zxhtxvm/vhGq9Fu2Zv02xCH4FR4yHBDVpSu5LpVI894DHgJkt/i2MsFmEJRnl4GVyx
NUk382cVr5DtryKpbOStkjSZwiHzhxOE9BL8hTmFUsNRv4atw+Lf5L0oHOfSmEG/Skb76PSYQ2rL
rgF0KBbqse8ylly2IdK/VZ5BToBVYm0cxov3qYkO1SxrtTXqrll7RYU3XqXoflJknHm4Q3PH6d7x
dmNAYg3ZTl/WAi6MqRllpoOY3oq2o2K2iLO8IQQg3uCJIScBNWRgIDpLFweWv+Oro5sGD1WSJ5gw
zceAg4QDAy6/1zw6sA72aTctp6HFhlYYw2HJUafa6C6axN73iEIJRfn2J4vIwsF/SKxaMKtNry1i
qBWx6FfoSQefs3DVGeNLaw87I0aH3IbW45J40wahG0o9epHECGj/kon9GvNhL5rbh3jJ31vkRkum
kGvL32NePXTh9MISF77AmL52nhlvlDLZH0129Js5zJGohw/HJ4m9afo72MpPZZKQ24Bp8SnAprfp
AJCGiKDQG5IPFXAYVENdP3t2Yx/hBEZbPwKwUMMNw06aHZmNsne0Xuygqp+T3sG2OIMjG6OKzUnL
RiVhbVfOgKSDZCQAp1oOZM7cIz2st4XkdVd9hywN377pBCcVBrQbJZYRg7Z+ZPK/tMzh7KLjwCyX
l/988fkf1oz/rrK8/l9Tn3WV++fvgqL/d9X7X53n/I9lpYWG4P9VVr6P33lSfnf/UI3+6x/7t5IS
S7XFfeM6tucLgZf7b0RdlwqTitJEcqapu39fUVIrOr4JLoZ/QVuq/66idB1fB0ybAou4D2z33yKt
H/8VlEsaNh9m9A1MLZ+jqvxv5VA8EibUd//8Tx4F6D9WlMLkP2X5Dj+OH/UPFSWildmKiRzB6MAi
HVlA3VRXZr1P0f9i7zx2rFfS7PouPRYLDDKCZtAN6HiX3ueESEvvgp5PpPfQi2nxVnX37ZJaQA0E
SIAmBdSt+m/mn3nI+GJ/e6+d9ltZkFzDDnzpR8OmSTO6mygGqgZ1k9LHAtq5PWkaqFbKSQ8s4UAL
sOkixhtAtcyrR6vDNtnViAKBFZx4t12UH+6aGvveRC9AVwI/GsNL6ztbZ5FUyCY8BU25EzEwA19R
MejNe4gLL6Y/nUfcpfh/xNdgxtfpAAeSIinoOtMhKMe7uYI5YRc2ETuxDzUOtYLNpZAeZqkYOgGg
TcqOs7PVA0CoSb/uatHATGSowiMjkAlZUzhWjL7nF3TaY8fYBGPHnX9mo1uwprYhAyVkPiNOPBtu
CYnIgvCPukqb7ign+WI2BitWSZqz7+4yEV5XAsk8oSqet3i8062LXWzwT+5g3eROv9NmeeJtRBpK
LQOje9Wk8B68FDCuMVlbIdpPo3Y/25HkYdxGj32MEGOm5NQar7BvvJIHXapg51KjodiPrggbzQdO
lLUvw0sR1Lu48ChHQ4i0U/vTHCk7aUoHw2b+LrHhQkhZj7aB7RdWmFIn01tW/54HjYxCqgAHf17x
IxzmN6f1b3r0t0jGrylWptQGqm+W/t6tihgdDvExXuj6kAd/A7eHeMckKytMQii6C6HFR1XmLDeG
9CIGmKttVYFLS+Um0jS2DGP16Kt5MwPzRVgiQEr4a5/UuBajbtwWtFP1Rn4UU3dXOfbzUMkvCsPb
NSaoc6GKnwDVtHLklaXJPwlSYXDzg21h19cUGOOMcepbjUV8ZVG6ROSOvSwR+4vIopekqp8sT+Pt
5Rz+42Cs8gsfyyc8xLuqZQtO588ewWVXCv0m+MHZZJIDegc3fI5uTfoXJCRiQvPmC4FxcJjYGlaj
gP4Y2PE5EuU6yTPevBAvtdSXwHGOs65ehDveNVbZHCmgxtJuE5ALE8pzGk6r3u4pLe9IYVV188ry
l8/m8uK2DbBHRIf9fcMI1HrGTVpjRV9e96Dgm6UKiUUrRwFr4Gubs6GqKASb7bzEpEg02sZOUBW+
x4KMmhKrRgu2l4PG4MRpa9YQlHYQvSn59jsydTbHk69j61gtRxbMe2R6CY7N5zzzmvocLAfcSMr+
rlwOPcNr7mTYX/BP3fs2OZec87H+46CUrdy1y+EZDskTGj70Is7VpMpvRs5ZW/aHmnMXusCbsxzE
GEeNnTdOb8lySPeutlHe+dnQ97uBI3Xr1l68rTnbTad9aKqKpgFOfdtcSNSMAVUdPcZ+6ix4WvjN
+K5J+f5QKvrNX2afL8OEra1dxnTRNVBZbFYgJ7mMHtrljUr6H/BojzfDvK2WMSXMXb4lczzazuTg
Z/dZf8wsHWPmG3eCGeTy+Ax/jD7LEFTm1k6C0QZY1FBC036nLqp8u4xOYB/YozBNtVHgb4JlwMpg
T4Rk4tfij+FrsuicWgYyVIbmeuJRYSfEZTXIJuJtFqy1gAz4SJaRVgz7HM3zaXYZT2IMNduqTa1X
Hy+4EWYaGCz7cGrZrWOE3LXpInCrZYPDYS4f6xa/Jpx+EE3uOQ9979aq9GFEmGfqNeigAfhCvsT7
lW3yHDTjF3dSqjVSF6qN8lmLTCSNSULF63QOnbNpOjV+0SI61DF2wS41CS1O9LJQrJS1tFoGmfj0
PfE7mRYJQHABURK+o+7qdRa1W/QzzHFCtptQIGy0RX8DrxkjCpeAuLyYHQnPsVSXURIv87MQ60Zl
P5VRlT4UGiEhlLwf/Vmukna8qwqFwDfkCIFk5jyXi0LlFv1WzPw/My3vKsm+wcI+zQ7uk+qJDC8t
bjPC+a86aa5kIa9wOAIc5VqZ4bpLyVmUlaL9pkGDLSkyCwGEV2n/0xQYEWy5SQN0wzh7Ib2Ne9MO
lgUtVE4COJhc3QfcCIpFVPbS0591rMY+u655qMHH8dF0M+NaF1Gy7hItCYxjToI6/GtoOtcnc+Y0
yKJPadtPSlEpVlXc+1WDfze76/HUq2TJMpKKV9PPpPtgEw/qoY/EXVLGlF1UisuWljdZQAUwl4w1
YH0CqnNx1XNLBlSvzokQ72POoR/03nM1uGzrKwb+3LzSM4qQbqz7zEL5Nif3se78eZe0/rNfVM3R
TdQ7e3BwbxlWAQ3R6CHyk4PtB4+UpG4GvRwMHp4joHlHL6KyKwwJMlRUyZLizJ8aA+SSrQmS1f0h
Uui6jlOwHHAXJn36Prfprl9C/GHJx6y08KyFsCRWU4VTyI74ZNU4vbaGU0ZcmcM328Mgyeli81LA
5BCqW2pzB5iqwTlk3Y14QvisFUQxRjrNVr1DwiqKeHUY0zsJ1WEz65S/b6ru8G9sIifYVVFsgI9w
gW2U7Tk3tLtKi1F/dB61rWMx7Os++tU5fOewE2sWtc9p6GJhn9fsaKC5Orh4ScOucwe2rpp5ixMs
uMxQxMJ2OMl2QNvu3A3u2Iv005vcd/LDMFlq183BGRM1/YeZhQhW31tW/+gVau87SAxDHRwKwgXW
7O3Yv+2GZsLyEnlcoCnNuPrHh/r/9bj+52n9X/4vRyv93UyvLLGouv+5VEx31X8c5//2J/5tnBfC
VKZp28rx+Q8G6r/O8+ZfeIkxYCMeI9Eq6f4JnyTVX0zpwGdTti2lS4nFvw/08i+Wibr5VxQTQ736
RwZ6z+Y+8WeJ2DJBOrmOIyUEJYdHeqErfX3cx+T6//mfxH+x+gkLc4m9MJ29N5k0Z1JdzxF6yEy8
o6D+5jRToceMbW6jftj2tX4OYpqzgBELRipGYScxL7VIfyaujnS001hpjEcvafehiM9G3jwPMSZP
doqohBwiU01AuXtz4uS7ybw79mjfNhhNZ5oOk2T+s2N9iWuBzRsIv4pfdUqisB5hpWeTIEapb4oo
f6D/9DQpqvQS0kfbcKqMFRmRpy5sEaAbL95rr7nNdG/SezEcnEHfzkny3OvhoUkm8TxTjM0RWCab
ihK8tWzi666dN1UzXeJKHwv+B6WnWw8kwr6fh2rP3pryUzKLq77jCZ2pI3bwSjOyKIwoHs5iT96z
e/2NoLJtXCS5USK5WykJZGaR29bUP37QvAKF/m4rm/UX+T56JUj2V6+Fi1Vztu/bmDxwuRgee3a2
5LlavZnKoN9BJXQwTfbndmI5OCZ30zjuseHqaTda/dZzOIGdznvByLm1HNDgICQfo679GJIOwE7c
3EbseGXrH5HbP4vR2BRCPHp+8lNkraTQVT6k+VJQX+zTVOw72uPX1WxsGoWRIW7pKsBQCFRpNggF
YXRfTUX/3eTBBwVIqC6g3GJ2ZsR8QCy4NtZE2lBdOgBJvcucBEhtTRsjFDfS7A/g3z7cdnoFyfKV
9aR42+RHVAvHRcjm1FDDQr3T8NJLthQKVvsmLdM91ELK1KcRkHTk3w2zek38EdKR2261IbehSp+c
cXwXNUQpwCVlA9iU0pIb0cp7E5TfuqzzYIPLGs8btpqYBnBmePu2b5tpM0/dITDmZNt03pdho/K6
yOLJnJKVMae974NVtvDtpotliYWtPWds5gLzviVPSMGwTWWXf9QB4N5xfLITOrSqjBuRuSdgdarM
yLousup9toMSHTabuacO8A9G7xQlKZG/qnrWthOuhCD3TqLqfUoNMtAY2IJqujMa87fyxQN6F2lr
hNGdduTeyo1rjymI4dgECOC45PIMvqo1Bj3plqokfWozXYUuP/XYcY9jlY3U/Q3F2pCwqZQ2OEND
+ZKnOWHhdLnJB9FbN4f5ujcAMvNB4aoZG2Ts0aC5rtWHqevcHati82l0EhwNNqHUIgE4ALToCDSB
Zry2ObDut0kHkQW2o7RDE56OBsmlddNX8yFqxaeMQXpmBn6cuqpIuFQuKqtJcFI8dUZ4C0zsbkot
bvRIFEzX8oFGBcrK8T/RfkjXU3CtB4xnWuQl/t7wqLQ4GEV7DgeJr4YFVNvl956T7QjIM8WBJ6fh
z9y2fUjvr5H1a6/1eNRrbo9DZpGGXvz9wgqOYra6U+8SSYZ6SgrTABUaNcrFGZifS6Kb2GO3snIe
4zHA/J3H3/liWA+s+gDjkotCyILXHaYjwRxsriZZz8DD/4it2PeSC/f9XQeolqHlq+qzJ7LnD8Sx
T7ztqw2A+V3DIjpuQurNh/o8D+6VtoajM5mYwtqdXduHorSOjMnv9ah3nt3uNSueNDAeMYx+hpb1
ZGkbZDAu9sJ1vuOmOrjDCICgWORTC9nXyHPY2xnXxJz2vbi/0oK78hj1m2gYfmxlYseQOtu5kSsO
LMxpk6ARdYXj6z00+nMaL9k2NV0leax2nHfrBlj9auhHh/TieDsPyV5bimaUdoObECQWH4BtEfM+
ou3ld57bd9NMrywVG4tZ4dOx6geep3uDa/qGmY8bZpy/hinldJF5IJF3NuZebLMcyqfPdjw1ugtG
q2MPN82ZjLdhTK4Lq/zByLGdNWYWjb3KKcNbUk89iXoFqNzjajcVw73XM0TXpNjhb3+GtHTyb8N7
wMaCU64yPooaCwSfF4Ef1ueCZah30gPNturma9steXd0M2D6sru0Jj6IPBBXiuGUomRqn4FkEwMI
ttOc4NRcIrtd8Wjo6RyX5cXPqJHWGHXhDBWrcBDDsTLib6qlYKqO4liG9MCy8CC/SVMOT8CdhWq2
yvPaXcF49xE1MNEWNuXKFE8UazHa9o5zh0nTUM0aICIR05lHqi/VQx3jY8tGuu25n5OaztpPvzFY
hCoqbsGz0IFnEQMTo8Cf6E5bW1BcQDL0e0imQ+q5BGmK9r4dqs/Bim4hgDu7URbvfuSeqlBgcza/
BnCq0DJqmxuqPCcST2TSYNzgWpOaL8hoF9/k31WnR3+atxD8PjCKdyBy8vLchnRzD1V61zWkb/w+
Oi1i6D4qoOkKML6WIY6Z5dwXdnYX41SFvh/wrhv1U629z7IXXzjIz0bUvVBMcu+O7pNl0Hs4mDX+
RAAY0R9ttc4SUHHHQ9YKezvUeXhN2w42Qs8bVuNSOEhkfG/2ObdusI1RE9mbfFxWmak4BhKCz7zA
JUI+qUl4biUxjNyYnol7bWzbfcl98Rn01rvRqt0fMH6ZHcFT3JEDeSe3saX87sYejefl5wQz3ruP
kmKbV0uGG9xYaMKGAor5Mrf+Y5Bxl3XBLK/izI1PtoZw6OaWwXXAZpU1TNywAQ2T6DRf/bzBb1Ta
H6QF2MUn3Ieq8K2kngCLS3eJXe81IF6xMhndaOjeRXOKHWjgVjO0yXtroqpONWAzk4LuLe+Hg2tE
hyiT/kOnW862wX7nBpliDZWQg2KyKnoh9eumvMra9GkOoLino8d+lnrxpKp+C8+jktcVK0pj4pPh
+vSJJGF/MFKDixsbBzyX2loh+qpNGv7x6+4t4jukZfDS70ujeYz4C+/ZWl9pOiPayLlz0FA4mojh
zqH89h3/S1ch7xIujsQ0gFs470anPrC+IT7Tc7ep/PhLs/tr55RhK8FUD7r912ii+3mI9mUxNaDs
EviZlmvsQym+FK9RUvFrO/cPU2TlGxJvwKLM+prluH+LqgHJPiaBS8txsk2GkB9G6Oq94zZXHdzp
FcLxZ01Uuk5Nlk6YD/uwK3ZTj9evIMJbZe6rWQieeNyUbtcGu8SAWJeadFe77XOKiXGTze4j0fEr
GbCntysvPTgVifK6KZqdEJ6FIG2JNWxr6P4pydZCc0A5AQpM7Hf3ihGIcogKO68J9UkQOFsV47D0
jrR7Xw9IIZRWURLd9wWfbgsr0dCMh9yMIA1PF2NBWoQWWx0qyS5lxpSRZzjgasn9to+sx5C7DMkK
iAeVPf1IOqfXHjklewIaNw0Y8O22vE4lZ1oz2jsjngHGx1deb96PKr2vpHmknneLzL8d9HAvJu8l
BnuSptV+ptRL6pkWZwVSzwonwmLJDqhOvGnNVGzmcBRrp/bpCO9THs60AMNso4bLKwN/ZZSj5Xhx
z4fLYSseNa9+SAVxXTaPrUmbDXmPt8jujm5pwP3nzUFSsswpYILJYdpwcNxB3KgS2NqkrF839697
aQeUyot4LfgtrerZ8lelJzk/E5+e6hpnV4cvcOzlE2TLFOMxCWlqi7a6aj98TZLKV6fBtC+TY6wS
033o+n5roQ8Zg/3txhVVObRba8fjpKYiXHh31IW8eg05DA9rdVvb37lJ9hQowB7LL85Y15Xn2gff
aE3to8zyd02O6Cx7Y1kK5DvC4pjMpgvB5+PUWE9suj8doCa7UHXPUTv9cs3ihuVcz+iVudYPWlcH
kSOaG1CBWHdfYUuBO9uIZ1yEPdQGJLTJ8PHrFFvHCF76uAR8lJ0JGR2UK5Ecq/ZOJgGVFZnYOhEx
iWwktuHDxUFAQ5LyNfMs2bO1KwLs//AU6uyxsaM7STJDygj3HsxyEO71ozXB5MK1vtKNc+076hlW
DK6/rkL/AMVP7TVWgZiaB3YQ/v8ZOPT/W9qELxxFeeZ/rk38Vx3/9/8W/p2D7W9/6l/1CeFih/NZ
DCrHVab8kz7hLf/cNE3XkQs8dVltFqVuo3/+Jwn6WbAIBPrscGAI9Sd9Ak+cS0jFNIVc/pz9Dy0c
3f9Zn3BQPxzBd8EczHzB3/fP+gT5CcsfJR5VcrMdPTEzbQX1xIfYks3NHHP8sXHgXRXb7LFT1tpV
75QYE4Lf3KVXTRTZd02TGryNauTaOln7kgzVdmhqoh76ZuzFc5nleOGmct8N4F7l0mqRcv66wE32
uSIwbnqkoVOPRrLS4GyKLIm5xwzQwOtbXpvOuWma4ko5PUQWReBMTo4EZiuBBNUT/iROAeVI9vv8
kyn08HhruCSu3/x6QTSuvS7fJ0kXb9xm3E24p+jDItbh+O5T7+cohL71041sEqbG52vVDmGqhPdl
mNGfQWDqY24bWFvCv4Q6u6kIg+ArfZ/1gDeD7pJdPCDODsq/58V4Hlv2lXObDU89QY5d15Uuqa/g
Eww0C0317AQTua9kBjeIBXdxUV+GqcW6FdLtZL0HGosTGd9h6wvkWOJ61Mq15UfX9L/Ck8UxZmRk
WD3GHR09mR7OGIB+mGBpHUnGSwZiGRwTaZHaIgqWjoT5075ynqRrYFnX8Z2ZtS8GCYGd4VXH2OjB
GMkSRpJfPxi0hM19w7g14WbxA5TyOuQepYqItnbgiiAvBM6bBuv7lloDElrtxFTP75+Rq612U2WZ
VJNg+BHWbPirzu8R9IfgvvdICxDLI0JHbLrMT5yPjD09ziDsPLwhifOkxQCJ0Hm3XQ7QDKcSfjDN
STm7z8GAA8gsfOrrCYQV/i4Yl9USrMGlHO6XRcp7arfw+dOB9szganDrG00/jqPFPcP3jTmRcS+X
O/UQt3s80W/gX8PHoCLoH4qm2XegvQBnyJGIcP9m8Kv0a72Jmt47EtQHv6Hjt87lns438Tb0/VVD
+QogTU0DXkzHxKQpQOhmDGjDdD2N4pfBJb/O7el5pk56KDCLFBb3I8UA01fFVnewP7CGPLDbC3Zg
u7HPZS1nkGM+1pmTrQcJhtDmW2deOqCFQz9hURVWUDYd9j/myW16LtrSuafoo1yPbmwca9XV27xE
lqva267wDoGfv8k2O3mTh2982fiKOd6iveFA9etXocmDcEP6lWgzQDEiRdto/FU4mKcjdtIsCklV
ANlzootwRlBVoawe6MPhNzPhYoS2vAdGvDc7dSqc+iN1vegQVuF3G7Ft8KX52RQ+oCcuKz38cT7/
ZWk/9zaAVYp+SRkzhW1tq8YtSr7aQcLi5sIob7W7xO1/iGOfOuIZTMcnGNOvymcqyZvw6M3AawfA
+GzVyulEbaA4T4M+cfe9JKRCJ5+4zuzPBDdmFjdNO7PGCv1+eQyBIdbzFa9lcsJ0+6bj/D7M80M+
J6TGlJ+8pkYh6BmhmH12W29FQcUe5ijWIv+1n5n3EkfCKZumuyZxi/0UOwyLM02klKiXZ4hdKF0t
HEyUOQaSvt7NFlSc3r7Pw+o58bhC5UF/X7TGHvPdg6nykdyCl2/BJyL/wfXbTgGvFUchznWV/vAr
96MsgQo51GyuRDkdFOwYHAXwZHgySILEbFzzLp/oPZPfVU49lCAEvnPywdoMinyiVOajWlarXNXn
dZUP+VqJOaSuqCSc6sIWgtB93WI8WZNHwcUM5oltl81DkZ1zZ/oanPSDntUTTpR0rQcFeHbydhSO
XCdlejPSzcrQEbxWJvdgOwN0h1GQb9iBptMXmhStDFBreqC2Jm8j1apPxbxsDhgAJYBmrgSAbbkK
hbPzWTjpUp9ZtltjVp+5zh7s2iAinpvk2RcgEmVd5rYuRlQFWb/GOEVlMdN9i0N8KXKTRFfydV4R
USOgenYjbt8iKDeZ6nwKQVrwKUH6HQm0Q9XjOsxlFKz6PwDBguKmZFTXtap8oMpkq1aJxsZh9pje
7Hw319EVAHYiSkPx1npwRlNOmXXbgmXkTKQ6LfJvoSV2u8QfrntHbQ1qElgMHC1vvOaUveuIW7h+
/lpqD/kkDb/sDEqcnXOJm/FjO1NUHUeF69FMuTr6NO1gZWePWoACmWjqLFL1WtctZj68F8Das10G
amCl2xJNglz62gW7yI53vtIdGTVW4u12cvLsdZa0uMoKRZIHj9VBfFdNzN6RY0b3IkpTForexRvc
fF1k7Mlaq9mGuP0343KJK6DzZV5+Y7Ul4nySXQPS2tZ9wAYt6I3j4BkWQTGhdvDo843rciC36LuL
RYMFYW3gkxXpO3rqHoxUSyekztZmg7xCU+ATv7svpZxTWo6PpGqpBe0UM6pRvzmsqbd9CTxwNLrr
3B1/zMY5WwFIYksN2XqUYJjx7KyWrSWc4EM2Nbd1SjB67B5nXWoGXy6wqiITaaS5ROjL3qysPzWY
8ZTPord3tnbOm6qhNiKjQGY1FONbZ7XnFFIYWhbYssZubsLBX6LI/onoHGqCR8BYAtbo2BjoFK2B
VlweBgs904e/NQ9Uf6mu2A+6vhWxd4creqcplsYxkB4Azu5HwsEWnzN3dl/lQPDKTr5ReKiasfLx
FJfGxXSRkLi0JFuuMw8xZeIy73Hjm9shIcXMf+HbK7pjMFS8AzV28VR69kbaeX/lqJSSIozGWgyk
CRqbUO4I1ivqMtwpEQ08WGYydk6RsXAyKG3MHAnngcLPseE3Y9fzdTsEl8lqui01AViY+4jNrtvR
GIEhC5m5BSTCitR0JYtl6tJWlYKQV3UkjIBsP3Wax1QNoBByB02UV/jadAHxVqPLO99LoZQMx9it
dkYfqo0Zpgfti7fGDJptMZfj0fNJJqoupjOocG6zhpO+nsdkh4Hkt868U9kC5qOUAVQoHHRSlQ4A
QvN5sOqPfOi/7RCnjPDUvZdxBfRb/BqdVcLELJHWCts5FLInniquQqygWJnzs0c1BUYcWkwjCseD
DL+qDVcoi9NbDCEPDa99XqLQmvsusBEQ5RvWMfiiVhRdU+vy4+r4S/oultcJ+gIziCL/x4ZcuaQg
Mo0FSAFwxFvw4GAY3iEXASRq8x8KL/yVUto7cLlnJ+fBSgGMm6wXJ+JaVP59mzm/ThyLfakKc98T
wV9ZAB23Y4cQZVtEpqfQng+OqG8LXjQrtwKaYndg/rp2QJOsvqqZ0BaNr/ARTXWP+5HVFbr4Kmvm
L3fhDAoMyIj/TGeevcJwC7On9XDUu/7RrwZu3TaFJ3ZCzg0Q4DNwXJZ+JWeJRKpxRPnEqgjh2BLV
MY8Z9vizhE2LDKxIAnjDLPgNKZhKBsfqBjbvQVVVvg2iHJYsQITVhN0SoxkQ5JgJgisEKwQN6LgM
gzvW/qd6ijn82X8pD854rBoICRFv3WnxoldZ1280nPdNQ86+hjGz66gpXVUxWYFiHr6nPD1R5gaa
s3VAkvS6OEx6Vgdw0vwIkO2xs3t64+Xzu/RQxjBPABAfDbr8Ik350lDx7hhyYsJ/fGGd3mdtdxw7
ohnt/Pr/l/tKcR/435YlXX3o4u+uz3/7M3+9PrOntzHkIokx1phKLAmsv673l3Ikx5Y+qFoMuVhw
+Tr/env2/yJNV7HC/7cr8p/sutymKc1xFdt/7lv/yHIfowE1S3/e7pvCNtXyZdjtS273i5Phz7dn
mfRVMswO2UW2F4nd30/sNIQyHoyGXiOr2GsblZPWD0/6xzIZzm1rbVVrHiK3pmjaJHKSdM1LMSy+
V7ZuO1A2a8+FX+6z2WHcFhDc83Yx1Nn3sB3e597ZMBnD6J2MUxmIvaD81SzNK1zD1zSo0FxBNXJC
w2BF9HqVQCIu44jmTzme/U5Qnt1kQJzkF3GHM7GRSyBTIHVVtWEKBxtIaLK22MiNM8DS0r5uet95
Rxk0bo0moIjcdqhwZ3AERoFL09vQvUG4HDqispJ7FeiWbC3lM/ZM3RlOpxn0B3HiQD91ub+3K5Of
Ei3QhH83oi+wLVTFe5ESrAkbdhlh+u2DJMeEYFaHbKSHtaPfc2KaltFzK0DjKQZXMMr7JpaPYBbv
BqpbSm++Vmb34GUSwRhIHGHoxZ7MI06/JYk6mqa7JrpN0lbvIgt+ypi1P1rZR2rgfVqvPWgw4iEo
e2qj+8fay6mIWjx3LIR3GIFPvOzcfZoX/FaQF20VyUM4umi/AUp9Ej6R5znjxgOky+szJZvbJlgr
Rv+VnSYLvciVtFyGz6lB5V0a+yWuIa/funZu3KjFvtBC6RmnJRMUTNuplP2eZcRSUAGgyPRxTFs0
741+ind3hOc/SQbAGVRpNuzyoYv5lTPyrwhf5490OH1DFX5gk6nOizPmYk28KeFc/Diy/2y9+puI
CVCbUbCPTh+zyCrXXWbD5jAMOoiXKDSHXBR277kcaSRoOFbizuDm6ABlqT7CrL2aivA3cjuSx+01
OcyNlWNCt4qTqOLLNDATigS7HvuoGdpDHcOPAdHkW0g89ryfjYIklbqZmvKhHynMicQ7ZTCbKJ2P
2mFhuWhPSU6djG28NCJ+Zb+2Z5n+BZLxbHIIsYHhe8KAd9URWipbaj7bxIN8XXW/4TxunRZvAj1C
5YY6aNYx7FSLlii7L0l5zMvEwZOk9RE+2oNO1H7WeqARGhAO/v4VXtpsxfvoLmyG4ErQp7N2HZTh
yE1uSvosQiPD5GWfuJx9e9Q5K8UeFq4c2mzZUVeU+3fSC59bLZ67trmGML1PI2ColB+5vL6I+mBK
bedHc6I8xao7YJrZnpFgL4LhRXkZVKS5frF0mWwtCdzN639Y2oDwKoqTarlsB+FLnsVQx7xvd4p+
sDo/uG7OJoNrCkr4j2fg9DCzr5jHdIe95hDHPSxZKofC+X4W4oVnqz34RorFtP/s2BOvI7QJODCA
0MtuupF97Z0IVdZbrFXksa3xDvFQ7mot924Hn5ryIJugUVKTqG/hX27ajsdaqOZix8UnG5JPQwhc
cGMtNkIHiGEApSPzXhkuOZzyEnjq3amMdzvQPhVR0bQLMryM9IIlUIHHnef2+ygRAIrH/Gg6iBQV
asaqk+E7/nhsD4uXI3eQsESo7/ihIPVFzVdtUqRlBfweWcPYB2Emr4QyY5hp2DR79PTICqnyhFw3
D/lWa6YcI8DgVKp8FyyJejR9/B8+iMCIhxsVp0VHxAycArVAaohRFvplUeQH8U46SBYwv9BuzNfY
8W6sdLoAD2RKxalO2p3bebyLlb9JK1zx55am1TCKT5IVNssqbzXGQbO2/SbdAn886LzZl/OAzVvt
wrI/ANQgn1cOHws0vJf1ujKasw6qq4h+W4jLaUAZKP2qBNO4+zkBdss4Yc8WOt6rCt1XnX0kcfxM
vHKtjXDPZhz7bNXsqjI5Zv7wiLOLj3rQL7eBhk6e+hh005uS9WVp2NzGRXbtGGxJ2qI7JXZZ7mVd
HNKi/HIr/7ErFHRVSpLIlVA44OR3xDy5/YI2zubsAg1/3FE06xFGDPu1DSlkkRO41UJrZfs/XOXg
etIWaoWoKK3H+IZZDIEDJ39K6pKBDaSvd9Vh73dyyOIWnqguPnA9vGUsvC756fKiEk9NoQGsRHQ/
92L6nE3ivX22p3eHWk9TnLrCfgOxjZaR6D0tvsdpdDad6bxqCFJr6Haf2LEO8eDBhvO/ZGiOa7q6
uLJyV/TDEKesd92wWtQmRUt+8Wsm1OKlwYjqalokjnsrPoFe7PkIBB6Ys+icivpoOT6wi7T31y18
RaecIggSKlirDhf4NDaEMBTcrSaL7GPlc/av2jlRT3Mbs/A2wTWFdbaHoDZgN2KvqpXDWIqXka0g
Ws5IKfvaHIwffLXDvk/Ds+lJ9kOhV6xNM3AP1eicbVU/UmC4EYVnIvCk7/6obq1QQRDKv/PyxUjp
egjxQdgkKL0qebFodVhxzb+uwnrjQEBGAbBPCStTtMLhCvjjApwx0cJrFy9EwBumacw34Ke7oBie
G4M1q7KzR0vWmyyouE0W0ybKuw+F/wxKdYhOk7QoqbJbW8I5Z6WxynsL49ewH3u9S2ucui4PLiuu
A27kF1pXNo4x8eDTytbmUDTaIZ6J4OgHJJ6LqdEYuAD627RrnkaMh5sCZil/Z57d2n+TMQ446e9r
Pu0y6uNLk5RXMa19294czLXqI2Ce2LE9G6Y+kW/vqNKBXAngapRZC49YGD5E7sQEMPbGyqltJgaD
PAstvaoOzz1dOkVewJu3UlLCnN6Ulu9SjIZUpf0P9s4sN5bk2rITKk+4m5l3v9E3DAa7S/Lyx8HW
+773EdU8amK17Eqlp6cCBOj/fQgClJlC3iDD7Ng+e6997EdgovGCGu5rkklzTspxVVsKsFn0IakQ
DsuALgmnf2jc+YV/I3tVKZ76SwJzrrLxNfgHaYuzkSY3lDBwcdl8A9Ipc9auDPr7wEfMDaLTmKuN
WScv8GL8G35GA4tpjmmjHqttjS10twzgvRqLhTsJsPuliXe1l12ZD4F2NAP+Pcs8JryqIr4OVtnV
H2PS3ajc5n6SLhueaqZgjCd0Hx5Tr7g4JPJxyNBSHpk33mRi1avQJyNsXdnLPIV7ixO1VIm4MWbt
pUl6Bg+hO8LYZVH54NBMa5kfVhzapDGw2eGV7ze6ZrtcrOcalRkFBa6rRKnDk8oZuBzSRdBF0+wr
Kq+crt8GYfCjbPcsVfwolQPtKqabd+zkoUe9WgkDK1iP4fgKfvJcGM0mtetoH5ts68EhAYymhWW7
sNiglweNJSrrk2Lrndr5oO0BWlgdDt5iHyNEPRtA1mmgJ/2CyAAs0KWL0QJPSqPlrnb8n6nu7yKP
BqVc8fWpMQ2SHLf3yahPUEhk2xB40KEqsZySye1mI96ak3jPe2QkxmfCyfZNY/BRoZMY/CUU6lgj
qjuclLFD/K+SfPkW9v0Avva1yXUb5MW+pkqpBLy/E+3AmidTW2HLp9yOHcZ3GkYo1wAhU9yYUXps
G2IecPgZZZdrzP9IOeuB1udl7c4QWR2O98Dp1k3tbkAMcphy2Tp585RRMsxlgbiolmiP8LagDQSc
Zwj0mzz1tmmDu6obGO4IOahb1yBBEZtPUeJgQ5iCVWjQVDZb3jvJOonh0WJJEmERsF0Behri56Wm
GnwVxmpTo7W6KcIIjum3SdtgstgMNoap3lusQDi8dR0Wd1rKjqaPiwhym/0QC/ZqFKTdhTUrxyzo
T+hDN1hFAPIY07fL+MJTaY+76FqP9V4W3mtaOrvEpFaV/zbHaKcUf1qvDh/ZFWCW6vJjNmf4jM3L
0JZkYJq63LhZ/GijkaCAGnduTsNa776RyKLFI2mu9kichiwmAYbyo+g19E3xYQ80ZNht9DXGkbfN
O+dxMNpbmU04utzuq8+beYs3DreRks9uaLPowRscJET/svJ5ityDiOg6m6rlM+E9VVbp7yxnmeWg
XUW4B42G+EYhvZyTwaVku7tAe30h6P05SodL14J7HpMxKUYSSLagKCdFVKKGXkCJw20X1s9hO3Vo
dDXdEZMnD/B/zJcecE8a9RhG0+Q2EvOuBqGDdsYTShVYSGa7H+F3R+HGq8VwgbdXwfpbanZA82NC
mdU6B97B/etgX64cml9mKPcWj9pz0moeUBv4sMHECQNWc+gj7DaOGC81v9ybJZbbxSzuU1F/l2F0
l/uucaYACnPKCLqgc6Crwk0FQQrTAdZA9eI6ifU09emDsnlGSonBvhDpvWH6d+3YsregWVJYXCGp
hbAjBx564CRuzAH/7cggT1gMa2k2z/mG1QwnOEtYGH9gENVMx26TfY9sErAti08+zAKSPBbuefwQ
ZpFANGIwFkMbE6uPx13b8/0u4vDGbugM7mX3mNoIrVHRDuTyqmInSyC1i/ayZsv00xrihTXKx+Tj
YifDgo8v9bGlz+wC1DvlmKwq8/dlMW9VGjoHO7N0nZj96uAOG4aqP1A5Nm2IeV2sbLi15+Aroq1j
U9cz+KPZfYgQ+0kOgzwLFpS6PDzxYr3JMkI9ZFaCHaUvy9mx7U8nIq3UUnq1SgYbO3lRSvLoJduS
waUey7OvKJQ/sZV+TB0mX1slrJU8oHxWeVVdEVN4SPzHBBXIe9K5H6W6AGFVZ+Kmd1EUPs+U2q14
oZ6ABZXUEI3xthRM8mFQccJrE5oprBU7YSJgC3D6BdD54vQay+3hKRbRk5GWyb7N4odu9ke2JPUm
EcGLH6cl9egEOQ1YcyvwKS/CD+uLG7rJUQzOY59hQKARdGp1MsIbz0HFmWa5BlaAml72NDRe/YHE
jqpN1iRAfxuRHCKzQh9g4yAMfnpe3nsr1AfAEbz/d8TytrV2/je5z0BRYnWsi2BkXmiStdOBzRBO
v+9Yky1OfCN9+0dNlDslM8lSz/EIX+UP1dy9RZK30jwymATT77ZsH2t3/vQS95v9K/J4CNcn8JiT
a2paRcEae/yIG2p+nO4jVMwfnteemkhuDajcJVjWyiYCFy8Pw9AdA9keaRRgYnDHXzn78Na178aM
+uCAx3dkp+syjU5UYm0lEyBfh3Uy1nqEO1cJN7TDS79cztmI2TNuaZUh5NUn+yDkDMJL72Sg5O36
wbW6bcihHnRqT0XCyoTBLZkNcFHL1f8CqpiWXcnNVNa78UCNwP/IpLaPsogv6N/4jPqPf1FJ//6P
/E0lVX95jmSixU3kC8e2tMnnHyqpJ+H9gRNwTAhVNvGj/6eSen/hI3JIiCpbt89jJPqHSur+5Qup
IQT6b0CBtf4TmZSx+f9TSXFV2qSwCEIh5aK6/jeVFJbz5FbmhFxQGJj/jCDeIFMAVhWRuZWmqleT
LRjtDfYQueJYD6IjNp5o7TuV2OIs8naW02LoYxtBOUVCxwtQcusA0lY3PfRk7bH9bmjfIyhr1ZSF
WLUHHEYefGkNR6lNGEM5qrNwCq5yFgoH4rly7ZaEsEN/ec2hDK/GqOM6nuU2HgrE19HHNt5JstQ2
Gy/gLOzbPAqnc1qlqdvGc8FiALaRxREb3Axygseb0RSZyy7clLl3M1QwTpoQQXdeaMZMGv93OHrs
7ef8SXl8l1n9Plkxt+ri0b0ZwFDiSRtuiDTxtFYf0koJI1XBwKrNew/JWGjXbvnE9Y/nIGk4TYmT
4CJtq5PVseROQGST3xivJKj2Se6zYsVeilwV83qWHE+MAEgrvcljJWRu9OgQ3gcN1C9qINO9E7KP
UuymQZn4j5YzXqa5D3f8VClbYt1dhu0RczuxsEge3JQ+5nIo4cXY5d5qzCs/4GwdGVQYKaonaUKZ
zMsY2VyUWYnPszJvgsW/mbsQzIFpHkPeB2xwlngjLF6J9kib3+hzUkoFkm9imbpuSqwtteXSctpu
hUnK26iXZ2+ozk5I5Umdi42xcAJ1A8EKo8i7Sxmyvs6pTN3ItqQk2eTn69vlc8bJmFHkM7RkYYiO
jhXLSmPiBBxnunMNHraboppZ1HUj7dX+oUb3X4/JQLmjY0KOiAnEaZ0Pg1mdIF4SX+Z38+zMcjMr
/taOpz2vwOXZqCmQzzJqFZmc5UE07FPxQi9sx7GvlM6vNJ3BZqr8NMyqRCVOftc1ExN28pjXTP+V
N/ZraMj+woWNt5yRcAV/B8JAUc5rAmB7Ppk7QgQmuZf2Jp3bT2QnRnfDpyibz2EU/jclQcjLtKB2
VX1sF8ThaCpeRFU/SnAVlh9wNVRA4gNbfxbCOsk8f6FoWfCR1+cOO+IqDQM0YXC4q6TJcMQEvLNi
E9a8MavspkOXpcbxJUWnBYTOvwvKbWZNxxQlV4zz24iyu6DwRppgjuKbofwCytZmBW8NgsHcFLkP
9975FH+04qgwjjRD3DAfnPCybRNoSTbycjdDaNdyM7KzsvP3abS3EXJ0bpoKhyKdud3QvLlI1ukI
ToBfWnw9qNm29mfVCNwhNpilX8hFZuWXiwTuVsm31Jq4zS/ETal18txLHyOE80Ur6GhSLebpRT7V
GKoOszCO2WTTzjndpH80eOTLncuvDu+L+iXQQj37y2G/hObWp1z0CTSpXFnBsva0wD/W8cgqGdE/
7dxshxrxTPpH8WbVIiY7goqepUyrjzEWflIKLGq7s6zjX1nS7SK9ZqDsQx1aO3nN9ArCbCh5adlK
AAXf/UED1HGEpM7mIrcAl7DJWHp3Xf5ZbZTk8dh1+Pwu3aR6/dH3xjVuWIhUDZ7NWS9JaDA5F3pt
0mq0A3sUgKS3VLAdIi+979izVHm0B48OJsSe92HRRM/Dn61MRMPXqveIQU0guEjxp1+K7xDJEElk
x3ldmgQ9iE1PQexO6dUPhoz9rHdB9cBjgeUQ6f+SwhbIgVlLeMOghfvBhJNq0TkF/nZTNuKY6XWT
Yu+U6PUBaqR/V8nQeSN/d1uVtK2TXaSBlO2VBUN5MyfpISlRKAIagRLxWeiFV8DmK7QnImw+cC52
YrVejqVsycSA04rats2yeI/VUB6asQX9ZcFlBKKuF20GsfCSzZtgA1ewiTPZyLlL8WiSjfTZ1GlX
GGnSgl0MS7whrl9k5fMkzQrsVWz67JrtCJu/tPKOKZtAQ8S0tRR71/APgk1h7DXbyasPtbD4woF8
1LOUpYtNKnNlMGSNlVoXdNhmDF/d4q3Jqp6gTO8IyO1zbDg1w1qkykvC8GYg6WbOvDcY6oqm2jkL
VSbQ7AeGPsxLJ9w+8L/1bi8B4sx4mNNrFzAupnpuNPQAGbXHiIESFOC6YsBMrArfCM3WTXOK9ASa
Fs1HwkhaGPizymvDoJrrJL+vZ1exwDvzGWdJQn5CuHjELPk7TuIj9mF2BFHzhgnuwTR4GdKFc18y
LK8Uw7LJ0NwzPPfJuHf1NC0ntvxoDuO207O2gZx+0+j5e6TkNNATuc1UQ+8pU7pls3yVvYG2lDQ7
2dCEGLe8ePV0D7Zzl1by0VfNbdyxj2UEgCqe7YHrsj2CX3F2UTW2RTi/JAFFOEaljBVvecBwvAP2
0hTebuhgyMEiReYhE5n79KkSsbgLBp/d1kzexhg6XGtc1LxsBxk2uKaiq/EnOQbheo5JPAeeRcam
3wVjcslDwnIYQz7GwfrFA/hmstrHLqlhqtvjkQ4qkscNA35aABSnbes+5320mnu+MXle3vUBwdCF
SI89lJdWKuQgFC+CXLnl78apf0QN3EAQPoQFxKSg/Y4z6ilGhE3MSNu6ch8IlHJ8+ssFqM5HZbHU
ACGnWeOeR0LcWvptCTQft2vN5+/Pzq6NzVPWkfop+509k4uiQ2joZj6G5qkJSa5AVDh3YiSIic+r
6d6rAvtl6WaE4tzD0PUPbkc9WKGEeR5b/zQ22A2pZQeNn/HGyGve4VRmkfCe7W2sIM04MEvJkFHk
Xe1Cke4CD2ShjQh+nharuE8WZHmYEodxiWK8MPwoQo7uLS18zrbyoYguM7W5YZVf4pKShWB6CBL2
e+C9uZ6TZ2EDYben6+SpV1reH1vRHmOVW7Dj4lOJtr8GjbNNRb5v6gl8SLKl/u/KkDZsJuncEjAG
NJlLFuFW1p/SfrmqgMJC0M5QpHKHxlM/Ib+0kNWYh2PRABsy098jYR9Aehscmq/THNAkmrUnMhxn
o4RyUtU5q9+Eaajpwt2izPHWZnwk89+Ph6xQvCcnada3MPZKeiWbjd9zxTeTfWAvzJJE0h7QL2lw
D57v7C6h1uqzYjcO8pelmEWXqRy3Mwv29ZjNJHSzkK6H5gGyk/kgkspdKzMV+6kRxl7hOlxlfvBm
RLMeEdy3sKi/Y0kWSnLGy4EvfE6wOW/o5nZM6xJnRGjIA7roEM4d6H6C8lONtzQnYdRkqHFe8p27
8avjpzeOk9D4rMITlloSZQxTnML+wVfk84LKuwyp7cF/zGiXTiO6wWPjxetpterqg0JP2bd00Jh2
fZOb9atbs6fT8jdrMOZXsqQJfgEc6Jp4LWF9qix4qXoOroVDK2zTnV1Pb74jnuLSfGjtFj8GDE98
YjcqMB7YpX6F4MZofuCg8PvGWgeBrsEmOdiNLx1Rn7bG6+VBzoUjQtgutvpv26p3ArqvO/ErNmUa
J0SlY4g6SMXMsW29bdDxY5nHvWNJRhRZqZOI6g4HYW+s/XFBnfL955Zmt1GiyRIHpV72AUvmW1NZ
bwsesLVf1x6t6zmZAbiKnHfMrHWF4Ju34yla6GlTpvO+VBETHvfI3uk7Bs0W9Qtd507lvdjXRjOs
3Ll4jsv5MRyN96gBQRQUX5lt723BOi13qTqBy5Wul7HNj7Q2UFURJ+ikXpcdWpLfzKDGnR8sdzhJ
rkYLrRKYWet3b3Jpf/EMjVd9hOZfNfKAPRQEurvvErzLdZL9DErcU0bTbgLfRCBY5C4Jm5e2xctH
rnWP02ZCjQOG26bzHTvOO4Oeha3fYhbEzjgzJLNgq+3vOuVZEbr941hPbLGG69hN1yhu+A0GMAb6
mfR6yDbCnM3rVEzBnlpmrnsrkauqpCE586jsc00IBzXB0XWZibt8IplQZAmD3AiPtqUKi7fTsv0f
9cIW0vXNf6dePMffxb+6vP7+D/1Nv7D+wsGlYd6+cAH3Cc0O/5t+YZh/Waby9F/SZi/PgujyXwqG
+xeGMBNXlkSqsIE2/peC4QB48SyX77GjdExK/ScKBv+P/IH+xeiF65LthAWKXCgh9V//J4zLgF8i
CdKqQOn00rXZELWd4pkVIwjvBhTF2kWWX8VJ90mVMdZoznXTsE5jm9pb356xUMlrKQyL0kMuZR5p
D6BUeuz0cPHLrqEcrV5WXuyE66admflDUa1Go7lEmpugins7sXWBCZtYVQ2voY1R35HtVnk+DYlz
020oUqqPXmtee898UiLaiiJ5SwpirD7tOVUBG60xvWblTcahMyPnMjpUYtfEF3BEPSyzWA0Oy8ac
zKEgBctX4dZxyOfrIHrKc3PjF/maOTalJpSLjnR9uZaahpvE+LQSUudbW6SPLq20ZjH9RI0gjcCD
b56qz3qObo0cLl9OowEQmnRtSfsnLLjQ8M/d+VNEMyr7cQG3Mg17atD9n4LucBZTg9pA6cOPbLu/
7ZKkKeYD8pXThS6EYQVPlsGLegrCATTMNUXx4zthv80Mg/dKHv9arPjUjxySvJH2KgaBDv7lonqK
Qo16N4zjVxeW3z321dGwr6FHbrp2b1t09xXu+Ub3kd94fnSpzI4UJopHzZZI4twJghfHhR7j+ZeK
yndfVm+jR5dXOlxoMfj26vnJj+gqDJejVcvXOaXhdmieZWl8MG+CgQRqpuQlWkadCtt0w8AaIDiS
eCM2NB2QdU+CoIfgo54LF1fEZ6KtXXkI70DA/ZovVoerMPFPjU8XR26+zGaDgUwcLBfS5pASQuFW
2hg54ZEo/MMeRlIwHzMj+EhZphNpux3G4m4O8341BcFdipE6LIK3Oot/4cy5iYT5Veh2NzzSq8We
j9w/D6CVH60IJ4Jj1T8WZGx+CwfoMSMOEX+PikcvQ8UTYHZYjcfFRA1HJcGwqatjeBdecru4sU5N
il3d4YaAKbm1WP6tW9Zk29K0frlLkN1aHb9SbuPEt12Ju8eM1aFGBNxIV3xA9vjiS4GrOR33Bg5/
WhC/BY3tZLKHW8MD+IjwQp1NL64SZQTPBIk603d+YmhHKyPEG4wA8jbRTrdyF/HSIYeJMKY9JTnJ
AlolSwmBCzi7job/kdbdy+CBM4j7T1ZWFC7BF7YKOL41DYB0VUhpPi9+qLm0G7ddnkOBvUMIXteI
vkTU/em78aUL0JQcehUmzHCh+VyY0WNVsYaSEZTCdmnSm2quyW2UzrroA+ZTcD5wX5ydVbm7KdaJ
+jm7iVh4bKMRY3vL2gJjaLAR4bjsQJYdljZ9YFgrtAterThA7D1ZazR98t623jTlJH/Dum/wl5q/
C9gRlLk9xnjiV7ZHHAJOFu2c3gs6IzWepDJbmwAHh2KCExHpkvXT58ANfpaVG1D6lDQ3StHGmLFT
ortVUedmFs/gXLpTMJg/ncqK6+LjzdCSBFjdE81N9HyGO+EY23ZqMPFQjCDD6c4wBQx72eX8JbJ/
9F0bG6wgCjIJSMmOMMbYWe2VJqIjxvw99J3beui+04GEY8F3eht62DSKKNq10kCLshKNSQ9QmiO8
lmGzAcfK4kbxAPEMQoBpAdQmy3/4DMGAVoSz57NPXLBIkrcq9G6HiPYyY+oo8qw4XYI3Z66JotAY
AD1022De3DmDuWyUY/0y8rGFuxlXt8UA8k+0y01RpxRCUPbHMnLmI23ANEbVts0wNk3DcJOjedI2
TUAgjvNTVFSv9Dfi55o53H2cP2wgi0/8WG8y6c7lEjw3U/arSCO9EutvmxibHKi6R5GJ7Gwqc9fJ
wGFci0MeYdPtgnlrhWz9EIBcZEyNKYtsSnxCi9r4Cwu51A2pkOP/jf22yRPbnI+yal8pnm4BRaZf
Vc2KlPqI5wkG3trAseRjbF6XAUYrK011keLwNjBi0jkBuN+wfwkKr/EjsyhO5vGxN2N34y2Gd0jm
eN5ak5n/uAOAv4SWHhjkeb3xfS4LFhIIvlQS8iM0tr0h4G938iP2MnuXe16zD43xt1W6ryMwVkQM
jmcX0wHd7ie6LAhn2RQQsNA8IIX/NsRMyC/zzxS5tptydKlQ0HCICV1sxV7xPS0AGwQZy0XMc4zl
rktaWYTTJpjZtTdN162nmWfDaCX0XSlTnQnoJbehxo5XEJKXlnwERirIOikxpyhko1lHNt2SC1Cc
TPVkbyOwYylfUQ0XCPeBzuj1RvOcy3zeFIbkV8APpG4/4lEcivu0HD9raWxji1Srk4qvwh8LnBpt
cRQtQRgbi+CxS4m0WIiYaJhsGoqEUCNG6gVLaoDVZ5VyRikbOWUseRSSlWqhAhXXtkcY8/qGCFf6
SQabN1hl0UDhxR1Riux3mkVHgOunBV9m5AE9U2ONU409Et13yMNNPd6mg3sq7ZHAW81pMJt8duzh
MTR78bExOlSf9tYI57dKVh/mMFA/Uln8By3GqlgtNji1Nfp0Me0tve8IXvZyI/LxoWntR6ePvuNJ
XUB4XlFIWRWKYjt06itdrPnguNQk8biisdFhzTmZFEhTfwz2VK1aw3sMmZFOpaPepYMXBeu9OOfj
ItdN3ny7XX4GaBygPGJSlXoNSoXTfTP18BU4/Kx6KDB7sOccoqM7i9epsZJdMZZfdF1Db4o7nywq
f1aI8K/2EK5Zxt/Hlnfr58N5GqqbqJ4QTXXEhLPCXeFZ3o+x1J/ItomWXwNZxr0hnauVsrK24z7a
VfQk0MK+XaLZRpZQvOjt/pLm3Zfq6kfHDjsk5oFyYxSKbVEjfSNzyB2SKFMMR+6dMUmci7z3eptv
eSWwNVs4R4lysgEh37gxGg+le/gBkHVKOwxU6DUWiqzaxFB1VxW+wW3PjRbm9NRZfzbAqdqDJrxW
hPkzqz0NY/ZqCcSIJfBBvdXFU4exubTb13iCh+T5y0H01J12OFSVxS9ewBpu4y4oumTJ7ruW6qjY
DJd1wWGCy3lG3+D66CVTXDIEnyqVYuvm/MtAvHluvCxlj4SFbgbhtm6Ie6+H0PmpfcO6FLPM6YeF
dz7hkV/RdMII4BH0pFEEmj+gOPJ8zNoDk1yP034uJBoeeca4IDvopuSLcIVvRm16beWMh6Q15ktT
+c7aiIkHmb24DSznKRBEecPIO+KDIG+3VMcygtYN0uub/Xi5rix+p+kKoAWlG58hWl+7qnteWoIP
zfLV2saCryS5FbL/aCYQXaOXPFqCGjlbwRiu4m5e89BvMLQFxda2KSFFeyTePDvbXhTnumd5aXTt
uCttmh6i7veCBR8vqzZCdgNJ1sy+lpbBN6jCf4WQyTRRz5vGKR9Sv0F2HPyRvjd0m2pKn5Oe+HZb
fxNh3ZqsEN+WXmxiK6cYhQLs3H6PM/NFFOITigJvDzLZGCDitsKhMaefypvULoarsM1936YBGG0n
tYzbcnbfUEq/TA9WXJ5nJ1jbn5WTIxAa9TM/lRTFKTtlONS9TJ7bfv4M6Pc9WWH8Pk8w6solv8nm
cjfPmK6d3nbXQcTTxjKnjw4sy9pt/YlVqsEEDTS1FumJcHSwsq3paQz6aycaPCPdfaF0i4jDyT0E
EhSzHmoduaeUk4hI8GNOZJVHF6+sxELNqRETwfaxABlom1aTVodlZnfFBVLs/YpAOiap7eiyLGzL
+qOn13CPIxTwxYDf3xvpuulmiyS3/9CGWClgCaEm/sJ7BFeyhY+IxZjsgkN/RNRv8dbt7XQ++LS8
rwCAn8fZx5sW0so4dA9uVO/kQoS3rxIDZwvUv2TG85Vn3TaN/G3U+A9VhkAy4XHZR8tsslG0lu2Q
AISMreHH6uUOoNonRg4Dc6H/NQVwFQsg4GF5V4nowfHzy+CGhPZSv1136ZSvbCN5mo3gYeZp5y73
Nb13SBug24sDE/XL1IUflYUfqC8F7ahgxOeeKHlAMMRxhlPXgUjUq3FgXlgmyx3b0K+qjxBdnS2c
i2ITtI3/FC+sm3NnItMb93I99jLf+mO2GZ0IX+KS34UVIEzPzF7E5JBkwGDVIoGx/fXo5jEq6oEc
r/1dWlj+2iQ8jti6ws7egrsyCIDSHZn6v6sQUpZTyPkpMo1yLbCvbjLHwyvn4h61QmPAH+TuGIJP
VWBsc9mY0IHJnyNbfBZteJBJ+Vvq0HqJY5evpvhg2/arW2rrLnKq92Dof8Nla5Et0eSVW8IrbnF6
wqs8jHHrblQtEpTwvjjOTf4xgQZYW6QJuR5cXI5UAKgKbT4putuGuPYqUMMTduyXwCKWW/f8hoFH
Rs2OAS4l0YfwoHqpvtqEifGJ10rzpbdMrVcZt8/lgEVXdBe7ac+9wEgYEpCn1z139gNx2N6PjE1V
Gsi+bbIyZHOtuvyjGPVKiJ0H/vhb5fzwJyCNVuI8AEefq+J1BAprRSS1pMO6OyDvOrHQDdJx0wMP
h2IXrLu42Zmd+BKJUDgX4+LYxOqeX3uia8vbFLO2yAoekwkvW9iZC+HUahMlRCCMnsYzV3l7ZZKS
7TvpHfzMfHe98FIYsO2AF5HnxVtBZHuXsq7tK/ozwwlyzDhlsDebdd4HB3+U71MVYGv0jN/WVP+e
K4I+vHhBedhnu2e0nGx1naziEsANXXVeSnogYOzJeYcag/wyqfZmn82i1kNfAUlB7rkb8v9xHyFq
QXP/t+6jDfQb4/H//O+h+ddmlb//o39T8UxUPF8rdb6LTIeCo2tS/iHjMcljUPIdk79D2tL8JyMS
Mp7pOcKV1h+A8z/LePZfvsM/YzqAuejXk/+hjCeJi/6TjGcr15GElSz+xApoP0Ur/13GqyAihxE0
R76noL3MlE1UG+4SsuLroQX2HfSAyyH07MldPIc+OY9MKXy29LoO4lR1MFoyBpDQzV9iG0ywCsYN
PLGnGfrAamxhCZrO6G6ZYELcpOLRGfHYCxU8Ro4XruVUPMBHo1x8Sq4uW2/SCpQj+W9ZGcyw19hW
iBGOfe5F985knCyn+Q59YKSAE4hhyAPgvHeFd//GKMnf2ejhGDkcULiKr/tS7RmHcbY2M2OhpJMz
ocSvMijU8ufxy6dUdg+55DP01SFyKOmIBbMrOMEjhecOFciBu7Fyj/Ama1cs+vOV3PyDPaU3gZvR
AR1/Bm3NurYntoH+pU5ean/1HB3MN5whHCZBjC81hzk7ccz41MatBQcPTkwSCMWr4YXnOofZqE8o
VYNd5MQaw+hQ6iPMt5OPgDPNRhFEYgygWXPcjZx7vj4AI30UDvpQ7Oj0azglcT/uSHo8U/l2l3OK
9qy7I05VnB8bqY/ZYWYECeeV0gdwo4/iAPDHJle0klQmvTigopgZu9twYiIpGwIKAYf61FKXM+pz
ntqbD9Mrj/afK4CWW2jErXWgvS1cjwVj2qxGuuQScKwG10jWtu+9vldsZf5yuGjGCm+o0HfPgqcY
nsTB0ZeSvp36wDTPNRdWxMUFTxsFipts1Hdarm+3fOQZ21GBsa4lUmI36CkpSt7xnK5TN6i25uI/
e6PxqDDyAfLgHk30jTrru7XTtyw5nm7VK3XxuYD5uwz6qbmS6YQjXpuB2ua2TvS9XegbvKYcWPN9
/KdJ3+/YCEDSJPcNF38YcEtRJQ6boeKEZzSo+hOL0BI3e7tSAxDNgTEC7DTkEMd/b43+rDQcKsx5
tzmu9+AwjQAw4EmFxW496lEFdMClU8kDvbR3o55lmGlSZhtlQqyMmHYii8Sh2/4QYtHpBVdHahiN
OgOZsSsIWcXMTWZKrwxzFPQGfpwh7wR+eQwYHBj2HOYuNL4HOt0pbWQg65jMoqyAs8KsVkPhDkm3
bTEqQTVhnkt64z7RA5506l8ZE59Xzr98JkAbTdXVIyGoMXh9RLhWdHFn+47JcdIjZKaHyYCpsvQ1
3U+bEKMQV8yCUjgGPIUjPY42OC1xPvvZytLDarOYD8STTyRs9oseZ13bvi0HPtHGaeJV1+RIqwzB
pZ6GG8Zi3BsUW/bRWfokooHTYLFdMLKvBaO0cMAQz5bpgkio823OwI0keLPoCTwajLe8S9TJTKZP
nyF9qmhZToqTmXbpbcmTJrNhfbi59SnoP7H0pB8M5VfF6J/xBMjmXmAfTGGQG9Th2fqlUPBkYP3Q
sU2Yw72HLcC9J5n1mfDGwAP13vLmSHh7DB3ibz8vbwTrti2vE9m4V2SlZ0M/W5Kmf4e4wEum5U2D
ZL6xUho0BwHkpNIPn5kXkKefQk000rWkn0fJNPxGHN+GPQ+nuEePEVV1JlUbb8nnn/xMteumwh8+
6qdXrR9hPiIGxkTsD3wcj61+qknZf7hWdMsbF9K4ObKqYMZzwM+IYjctwzNpnquQMyh+nn9WblLU
OWUlQ//8XWLwh6WEf0GNQDL0IxIi4BPPrdtAPy/ZSWC/6qrlkmKTXk36GYpsS2yCl2min6iefqwu
vFqFEWwT/YxtAgjHvX7ajixqwZfEDy15JSjeDlfVVJMWV9B5kPqty8g7udUP5kU/nYGzJZtWP6ep
IXqWIFFWZeULvhbR16Af37N+hgOxfy31w7yQublLVTacZZ7cU4gktg5ErJ3UT/ooQG7Wj3xzlBha
CYxVvP/5jNlrIwjYfuNh3vDyo93iC4xLprJ54tcTyeLIM+cuadqnkLTj2pxoDmRFKxd1F3Uu5ZcZ
QBx76feiScIXsaT2IWqt/0veeeTIjqxZeiuNmrNBYRQ26EE56SJchNYTIiQ1adRiVNvoffQOaie1
kv54H6rxOksANa7Be0DezOvh7kEazc5/znfADPSZAftcJyI0deFvWMhgdTV5bfOYmvG4m+0o9+20
eQxF+4gT9Ji3KbHB6XYKGVwlEoWt1iLlO/NyM9d2unVIcW0iL/3mtLUlv4K+ienfSC+Rk2IKLaeH
GtzpDVWRKLq4Qq/HsnguZHzv2rCbwTBdocGxBe7ze1ys93idntGAgjB0HhGSUW/KiINSIfja8vU4
sWj7Tq/1LUf0d8dovznJcStN1rnLGNTLKvueXZIwBZentkDmTMKVfuYUF7tlpFZJeWPyZPNFCklZ
sfcYGsIUXqWCfJS3urSf9Ln8LVtc+x7vv8Hvu8kbZZ6jjqlAu5oCwg+kZg0GzAS61ACsnHctBiPc
O/Donuwat0ZqSRQNBGm4fjmxX1bskLP+ZlpI19ZZvXM4svttXAIWSNQnlapHCnj6LSa5O0NPoifP
HW8yt6JprMtvrHYw/SEEnTf2mcNcH2PXxIXki6b9HuJ4X7sNxL2OOF6TPOoqPrEqfKZu4W64lzUo
bN13OhX2Fc+j8RSta1WfVyezXg3AVObynPmF73ptDtNnNJgc6W3l49O8mYf52EbLdZE0T6bunox4
eRGR/M4kmyhLYkZsMGsR0p7WOvYd1m9fefGDU6XMQ3Ekp4s62on9HA3NpZgIyZj2QOxogBDfMAPL
YgTSMcqu25zTjYVs6XeV+ySWogFnkdHQUX+H6E0bz9D3hU7Cva803Ljhmdbee8MaVgam+aVy9Rar
4mHEHuja2pVdmg9WxwElre7KdrlCrdrKWttC+zihfDNp6umy6BJYvYz9atpUO/GJBngcR1D6uaaD
msZoXuUU0BZ666dtjjw4BjiRrrSeko0qPUbMSuiDQhPPaiiWRgZqzZn8tXlMp5p3k9vaTNManj3d
hfY/HCurc7Gf16e0QwKscPaV2fVkmdeazkLEYPoS43PfTPp8WaJY33m9VgSqGA8aomus4nrjWtWr
N9AKgvPoPmqbuxGReFumZPxiad25Q3jGNdjulRMzQwELuuscMCSdm+EWLc4SpjRXld9GLtfc9FPo
P4vQHgAU00tm5duagWYZa4DwDPjyLYwBvfxxsvqkR4iKuAGw6DFFYSuymcbxelTDjQcEnhJ7Y+tq
EiBcOZwSD3sOaIDvDnmFso8nq7cicA5k+tWEl06HH0WEb/CFR9PvPAScdndj4z0x4z+k1CjgN8c8
q5FdpLCbGMBaReQ+eklyDPv8GJnD51D3MDeKA+k7bqqIXWUknAd2BR8e3QFs0P+Ecmi7eq2r+s7r
eGo4KZReq6KVpTOZo6f2vBv41S8ae/2Oymyl8bkoD0nLh8Edj2UiCHHJ6pWO2E1LDIxA6hajKwuw
8jZVWfyGeep7CgMY1afoTs3yjBp1E7v2GQAN9TGsql/DZEJO6MVg7aHpPIat4e0nCsRpUNN0/HIO
v339UFThh5bFzVav1FdEgW7AOeOMnqP2Bra0QwNyv5onXIOa7sdzvTfj/EJOl5ivxP6qUbG1GHYg
qesgMzhuwwSlylCPuly2FYgs1DbG4bJ4LarybPcjX3Z4SBMq8cx+vFjdik3o+afcJYbIm8c4uGyV
2UOHUTP3ZlMFkfJw+DDWYUThXqG179J8wXaHVj8C5Gd6j/46tBevNZ9twO+hRcmWFU6nzll+Ogpv
KTuDV0D4kJuixpRNBjRWTglrz4oDzUOhJVzwYa4pa5jnDQA9M9uoVBxsOqC6MWW8YvGKGlgWMdq+
ZAPESaPOLp4+PI6eavdag/wltM+wp+QQKN6TN7nfQxrfmnb3PlKPdu30sgiyvpEo2epVterBYXe3
nw0iWIvGnq61SlKPPHRIZ66JQhdLVFupw8zCeclT0tC6Xd2kiXGnCTR3O2FyJTqneJyIIfqQUw5V
CHYhtzwTY3lDrQtgK4fngakPQOAXZkvT62BH0DPICTbKepg7DTZXGh8UamtmG5+dpb4XjfruRHT2
U8ggbjOsRTUYtX7MTn+WSUqBoa0ww2R4qY2cG9Va2PLBVfTLFULkFpwcpfNZFGV4sXV9ufEar78l
pIJk1NA2PoNHYKtENmhLdnM1N7KERaWL4yFBUY1YLuqRodVq261dci/c9kXOeYBQ6U9uMP11tYyq
VQbXpgRqaqUsUC5Iwhg/TETxdyKWyQ/L6BDHsedjd96VUjnbJAmLrcEMgWELI8Q0ucTFzNU/sDcT
PQdgTQvHXVog0+kuHO4VNttUySUCuLDVygpII9efarV4m+WiIFq0UMFdtsZOpdU1bcsyMJv6BUQI
6Tk7+46s6hmg5x0+ZZDoVHfPnCSVyK4oXQmyGH8xzasVMnvQmoLwbJzcmal7ix78Scj2zbbkNp2z
9ziCthGb7d5VptpLrTqEZHTGWnb7jGdUxxFko+Rk+LUUWN/Ce3RYgH6Dnd7adf+dUVO+negtZAGe
WmYazMg6OGoMWCTJmqn8diIQ6cjzB17lis/KPzQUsujuvEkwbvG8N+/MyjCDmU98VpNHajXqtADF
wzt2U2VyPE5e45x2Gx6YhA3TLROVnUP80/dqkVHdoIU7ZhMuQWms13sZOUS/ZHSyTB1godFzp7pf
RuaeSY16u8kZ521JvIVJR4pVwhifWHvts9d7D3+GLQnz276psGLF6U1YZlS8jZygmN7sxyE6j9LY
xnm2K1J5rqfkPh+9W8cOr/U8eW5TbRfGIc0QjZyOnPm4vE1WfGEY+/+Onr+/r2DDpG0gnP3HcUX6
W4ef8utH+8dc/bSa/8//p/v5H9//8k//+x+Xvvl3Xulv+qFLHtE0wb0J08RRiFfoX+VDKtmAoRNv
pBtAot2Z/PR/TTHa/xMGG5RA9DzLJSvIX2qr/g9E3aQBzpSY+WyHyOFfapj/s1pmjxf5O9nQNXXH
No01JEnCwOaN/MX9JyyqN7FFUHPICIuzJPMCN94KLdZPbbdavMnR6In3m8CBjua5PjD9SYLRNZ+r
jvQ2x6WgSjmrltF4l1v9QjBvevDw/5A+tPODLZP7+GuuIH4aVvXESQZNfXqitJDS+eV1jg1zF1l4
aBMNdMDsqQBulibYPs0Vr57NH1Dqvg1sulPDgbYNK3RNXqy1wud0IAnJ/9qYTDchuxf+U7p6G7Z5
YXbFyJv+V2IoRAvH6z7rj0WyTDwRoWqlhfpIpMSE3Za3ORKGxsnjmERf3EuFXxsNsn14byWZdqLC
wwj6dSrr6dq9PsQOk7tLbPBYSjK23iiFym9LrdvjKL7tBQ+Musah4NSVdyycMGiXqbycVFsOgbnq
HzJjR46/51LVugUg/W86/n/Ys71eSn/5hbpSEMyzIffZwtH/wu0beN46IiKMaQ4eiWiAtGwemlQ7
8O3gEYQX7s8G4PfIwzSHIT3FExflr6l0Q/I3xC9Sa7oxmFMXMnvI1fwR95cus8GhpdQL8QhxNDiu
iw1/YClgY0D5HoS4+bub6vbftoWvaP6//enV9//6h/WqZBuPJxY/middU/7lQzBk8Tjq8yEAEOI+
pMLaWK7xj9+6WX/FpGun8HD7//Wf6XJHYYV1aKBy/nInDIvp5WMjUb3sng2LACOR5zzAyuNsuveC
JdjTBrLM/2/x+Hc+p7F2JP71g7pUJ8j1HsemhT34/zPfLuXgDSHsIW3Ui23W6a9UrFHgI63bRZEO
wuzGOUX/SOb5nVECk1geVqhklVXu/vO3YnJ9/PXNeJYpmG5w1diWY61r0d+/GbEYcYtTeXWrQs4F
vXarnF5sIIUgh8nsTlTtyZuNB0NfD8wV3tNmiX8J9Xu+G5m0Ca2NLm6KnlVyTlkm6xfA3MGyiLLU
Tkvry3A7k/ZtSeCTVNhRNQ7iIBlDBO4CR0HXT4EAjdzV9iMx1q+aBYZ0wXjUnKQ8aMjCuM48KIsw
ZKVbg/TQfoTpYo1vNQLY1M7Eawt316tjpxWO34CS8t3FI+3pery70v1qsULSUANFXOdp6C3TbSeL
PKjIUFRh9KjZ/LWSMcQmK+bPPPkY6/Tcz4jshRfeZy0b4s5Lfmd8VAWGXd5xy8h7mDf2UDwD5QEF
UXo/LeP3LX3Vx2zqvo2+J6QXQgkGFLuPs/bNggqBylBfwso6q57Y+AwgnswBI78OFu+kXbVhfuHg
zP51xGc8xHg+oQuvRZW5wXn5AVu5yTWCWtGa8rNyk+3MUSGHRexTEPi5rNcrt6s2u/BHSIjmY8hu
FBbS3I9BhTsBCm10ck36L2sjfZgKFjIb5RMlObszXXX584V5RYfeK8t9qKV4r+dvjM5P0YDhr9Kx
reLFRWL5bmv9YqroBZA9Bet8H7S8b8IUXjCPi8Sf6uIHmdXvEGFWi83E5B8sh+r919kYSO3mz24e
WVu7Aj/YF7a3NaWqNoqAWpPrh7EDSKMafLeAfw7uqjFBLwFdrntvVt9wRhY/5gxWV8jmjdEuwWtV
3Bo0KIFyQdUcxlfJDsqL3U8nKlbc2q8oxetkVyF1uya/ueaTEQTWrx6phQYsfDFDoAN8c0nGMQ2u
J2p+yLh1h55272HxEGSE9YofkaQMrTYBf8OcoBjRysmIixRJveo16/szwujNru8Mg/FxXkO2Mg7e
+qLRNVgVokfVwu7cuxA448AuaCJxauO1Uz0ERJgvzIpnPx9fXMxwm8wmxb/EXGm6ntzEi5i2fYWt
iTgK1Xsvs+MR80rXbrvurrDca2B19Ifinm63js76jxPiSU3mt1FTyu1VX0PI7eqUPFaLiaFzXXbr
55jyPAdz1grYNFhCBZbKgpIJ3IBqk/25K/LUgakZng2Jhb/iT0nMo7jh/Bi9h1kuOTG7eaR5Itp1
i3brrULeQEsyRVTsJ+boyhjz48qNkV6GnYbHITZ3AB7QOKD8y1e7Kn+7uHstbP7VqOpwk3rrVEJl
a+IdT13x2pmz2rr0beNMmPhST3gZqLVubvuaOGw8N3fGjEtDOuGvNTwAgUQmf3AN+cifcB/ncKJr
syaW0PARDXJhPCgf67AX/iwtb4vb79ya2VNjOfi2cHmIBuGPMu1tBv7hmDjjFke35icUted969Ms
+jlmy1u2vmOnABxueO6Rgsm9J/gBi8mDkqNrGTim+BjJq07COuahPQUV87QWkzIR3u5eUb4XU2zF
/6HXlyaU+EaFBKBgKWIdDn1VJVsyW6fSwLAKkyA0GvyeI842wLrVc+LFe7ibv1Wb3Gt1/7p2i9Sp
eTLqNFg6j2PiGBQmF5JV3ukCy5SOFz033qBbWH6Mq9gdYV3BlULZbXRf8TL0kUEHHBqM9tYI/to6
TlLrgXRhIGPsq4XDU2UUCkMFJ0keBttcoYEmllr83Dl0avopDWa/iy1+eo60m64bEOIX9Fgy1uDo
RskxiOVtsZdgbutzXbMClhk9sNHiBK2VKl9oGsoEPL2Mcoot7Vev4RzCvYw1hd/lVtDM/berL9Za
UnuDgC00/dR8Z3RKXBLaqBbNeYOseTfk8stUC2CpEQBPOZRvwqHJ0Y2nF6Y7m0oLP3ox3XgXLO4p
hGAavwSSjRtfcCp+Wt0rRRiY7PSiXVGB+OEdRhkt7gLS43pFQx4Z8Y9S0lpHoa4XRB6rQVuySXQU
zRyqNa+sor+Uhf0LO49pmUOEj/KTXcdTgWEXuYemeSo9hQRYUeyelhG25WJra9lrt8RfdilfG0h8
djk+dZUJT67X+LKw4/CkYu9OmLgClcmFAxJcZFwjY/FTD+mP1scfhVY+rOYxotTCxyZvHwluUhLQ
oHUaZBLdPKvOTdZJNvFnYsM1niOXaDP+UmWuqZhyAMKuy9OisF4u+F1zq7mnaHM42pDUr7H0xsAK
srMuGZDb62BOJZxcwZCYyUMKgz8W72JafVDrls5N4EMrsJC7wbuxxl769B9eF1Mp2ZcXyUWX0Bry
BsJGmj3NHY00Q3XXGqDsp7Fd/mTrJmpSuX+y59SI7DPzBn5+woVD5PHBSa1nKw3b03CWw0JdCAMV
uI3dqRYzlbqrWr5zB6Xvw3m+4EOvtp6NlY7R2CfXJeXxw1aCZewxnJI01gqQ9NquI9Y/kIjFiHWZ
MflL3YB62xfD2Wk4jSSonwxK5husYAI8BiXJeuocRC92Pc8REAcUFlGozmDDPlpSY66GMnHdR/dJ
b4Q7U2oKpiVjwdLUTsryJpqmbqjP2yC6RXe5CyPNroGZQIXdWv3DFA2kZJklpLq1G3I6n6ixQQ30
q6HgXspINC21oEmA+1FfN46Znt5bxZ5MI6UO9zKS7pHMvwkNhbfSx+NdvbS7CbfziarKXWeGMJGS
/QQLZC/j3t3EZLkgC9oA2swpaE51og/bxCb/kIsAxG7p02v74JTk/rWFSjlVdYEj+3cuW9e3i/wH
6DQOriq5ntBtMCyXO1OwTWAeT2c2rRjwQQ9T/r1IRdkzEMbSWh5j8CsHTlHEkgeS/N00YRLJ2Y5l
ZGq4LN25czZePFFvnY6PRt+SGpdvLulxyiWV6cOioCjIqF7SPB79QeJ/5GiEdrOSQZr3xpLAkalq
DPT2zZjAuuBCxLjR0oeSzz+Qy+gqHYmN6cazXSDop8TBTqw8l1737sxR1wLTCoF5A0MFL3MJGyI+
HY77sbLDfd2mN6mBzQwnym9fKm8bmzy9x+bPFOOttLDXEUB4TWaNREtl9zRMLUeLiuId+CwiLWI5
1pBQ/Z579czKftvik3RI+su8uJmzT6Yn6Nw2h+2i1N/1p57rnlPrCqpZUCkl3DY9Jl6i6uV8oXQ0
mMLaC3oXm7IonZvenqqzB6Oc3fDyyUP70Do1pGnW4MCBY3nEkLadFV6HnK2EkzGgV3a2G7CIb+PO
uoc/d7RQdhlkr0dFVdr0HXXok0aGUZ64Ku07OgFa79KiktuSviCntq5t1dfHXCNJO3A5Ww1qnRpm
TPSGsw3L+RRFHQgKGm91BAJTIJGO8/yTgvCB8jpdiU6Evq4g1VAeeGotAnx1zJbT0ioyZt5TUohb
UnnLDg8IHJZK/hDb2PSoDju9LaJ9+ciel+ddZ75HbLs4qccw5xlf6Zhplr5tN+1seEc1LzRwDO5B
XyjHNJ3ICSLhnvJFPUYZnzbM/7CJvDMRcBwwBmQYpMiW3Bf0ioHmN5U+gYKSD5KZNdNZeoqzCO6y
00nIRJ/jQj1EGxFIcOLROU7su2GhU3oSWZtUg+I26i6//JSbhC0cPGBtN3qMzJeFS1iyHG0sI8Ro
zO7VicJ7oBpA72r2SraaDs3gDPTD6NXelXQTRyWhZwZCEvPEKW9pSC/IZPt9X/4mtrPuqmy6dScN
cznIGC1feBpYJ+wy4R3OqTtZ73XQox+e8O4m9t5mlb+sjoi0hfFCLRN9sC3lsgWZSH+04jWY4QDr
bBUbJFY+vx/6A13xjwz10uZLCdKIOUgpELkv40CCDfqjHVj56rFt3RfXm+Fwq1uvwT8OGWFPPxOI
0ZhIjKtr6D0Tl2PikHACgdONVkVvqsOgiykm+4r1J0IGtDdGwWPbAde0SupVEK6cqjoujqHWYbNt
4u+5VMyV0sCUF6haSRwdR7uBdRH+jk4bAwiiz68frg0cVDSh9XsR299kR8qt6VQfUcJlbGRvIPkC
vctxDCvbC0LqeMeu4ptdlhvmm8xQmj84RfSuwSAJ614ZWbTD74VaFHH+oZk2SOWjGTuPTpO6N4PE
eEDtb6FXtg9K/8LTW9s12rxPDwy396LCc2aYBfZfKEIbo6Nypm3t5Jq6o3NECjJTC1+68I2Gjahl
csCYiLwlNoKUM2XjobJ/FvCQHCBAY1kxBQyOBfbDdRpk+6567dbjd4+eP+Iz3VQJUvV0m7patE1r
6ljMJceCoMbtMMY4ClP9LhnITomm+IVyxblE2WdjtD4jr4DkznE7hlEMvYD7hVkrPSPrEqvx+wqs
RtIMAFtgr8fuaTasQE7OYx2Vzraxi6/Sjt9tkiohO3H6DppP0hi/i4EqkQNuaCMCbEulc0Uosoz5
EjLmkFkJMyX5M/YEQQhAkLaE8byG38AZ3oW95JjLVY/xhMPawopgZ4BnUod+MYZPAAcwjJPZiPA6
/SmOMcfTkGvfocMgJpnwj6SRekrtxmIQSXweq/ZXhF7PCYrtdy7q9yFist2saIKoOpJYKkbjhozS
d2+DbJyGc2a6/Ncz6VKvRUzRMy4zb+0dsGe1B9fEhKgwj2ULDMslWm3yPtvOLnmWbx0IPJyScCaJ
mtSS5nh+X2o3Vb2+xIgCN1T6NZur51HCqaCqL1//vp9hXniCOHCDY/QZVBu7TWqEy1tMkfrN0LcH
d1ofd62z1+m7bzJrvjfFvdZkd2VqYRQ6YCh7KJLyzaoHDrcyvOaG2hqFgWWk0rB0iiDWx71Rkk4L
x/JU1BVqo3s7E4gLpI0zIvwQCzA5mMA4uWwUHMLOz3zgbFt34VOMVW6KKy45Sf2m2dGNMabRxYkS
lFtnOQEw6QQnzFFD8WKX5py6mWOKMVcnoXevcSN+2njfd8lH1jCZ74cqvK3QJ/xZ8eio86cxmz6c
iN8dZHt7u2TpVWTPH5nmXjw340k2oT0Z8aXpxrsZhDBLjg5dg++T7/FtjuzHzkmPMaKcpc3sZjhu
+6Y78d5xrPWgSuaZ2LvHSh5a0dppVT8mhR7kGRsvuyz13RTeItY4qzVLD4+aF9M0YYb3VAZRds0t
KjoWcqr1cFyRBPT6597GeJjQ5Ug7ShhMEyEJS1XPw36OwLHqyfQxWNnjbPCUWHS2yDYbf5ifZAsj
J2IRnEmBFBhvJ+T5biSInhrzVlCe7Go0E4juMOH38KnGs4LBI7rVMkHP63m+d1MmRLFXPVea7fi6
g+89LfNdagLMqSPBL3n+gNgetIXJgIkUN3aIFMQxQhtJAvdAqlVdpR8jxyC8aZUVkLa6sulKRVAQ
+XZCvwiLvNi1I3QuWRfN7YJxS2lCXdkyNrZQq56pdiPvJS5cASm7cXJzl3BcbvK8OC3xnQ2yDQLz
tJF5/xnxTSwilmsVzO+EH351+/A4hM9zlYvoh8gXXkowIovDUH156dovHc/Epndw+9HfeOuiW98D
XmTpq/fhAgvZC4+6JPOuSuBUdkkBdjFfNJz4/gIp+tTr1JLJsvdZAi70O1KuJ7sHNje0DwMhI/vx
Mi/RR2/OFKRUY+UnmSAkwLfNFZEVPJoYDDt7Rjw3bVGSRYy2qx6iQnhZuPwZFw9YUpoG31/vMWcR
NplnXIm5oAIBunLrt8ygN7abXblQzvKpM/1Ki96tAoPS0sTuVrg12r7JfDfXf9mol3slL67LWmkt
xGpM8vZLaGK4I85gDl2wZNpzOCjKH8qYqWrR9XBdkHto0SS/A8i36k4j+SAyZJeOCMYG4VQnSXcn
YH8LVh4dNvEOVpgHEjGIK47xujdiWgZhJRb7nIxQvOJpfmkwFPO4JZ3e2Pe1tN4lyB+uHnVrWGZ8
hIj2hGurxC6BRKLn7nfSUpBexNWuKZOToZMrLiLSMM78mCuDqL21G6fuaMWxfWWIfNoV3/pi1CfR
VBPmPKyiSY/ZsmHYXOLJ3VWEkTYZgciNXk13vUcjajK4uxnRCLcsHyxLhqPXDxjz+J4wVbPBgPVu
uN+prsX7XG/8CCGWXXBFvlJQxAjSl6Hdmmf2Ui53mBI9tZZ5y+y86m+6sHD9yBhgPIe2yWMuqfww
X3dqjLdvqk6gHskZyaDatXAa8PpEv1bt4uYo1A0tEtaZJmLl07X4URB5EQ1rjxVoYZzj2ebElBmE
cEnt8n12GtHdhUqUpTOB2NRrbzAu/blL2rX26C1tJtJP8Zopw6FZG+8iqW7nzEBgX534jY30pVVx
csjq6AuY/G1NUJ4Tu8vDn9aKrkmvyCteQzlH4lgXhSSZqUcYrwazm+71cUivNKLmFibCbq7usINA
mGMkONUIV17c4oTvi6/CHq4dUby1RvfaxtqwTT1lXVs1yHqrZZMuF0KpIyka7lAuoSdqDD4ERrwD
8TOSQwfmCfvSoOIkRl2fYyoF2lqI3axp9PSSdxVJXsFv+Cki40qX5ZcX5o95TXmTZuJ7K/44rPst
Xcy3GQ7Fbc6FuRF4aSElENfRwG8NlpvcMWKgDlU20gf7RPO7lX/Ns3gP9b7GiRQh804DOKfx1WlC
QPW4UQNjX6JxHqXbX1nR+Jv2WEsBBb+1sBv33kBvRV0NOFjYbJIJaNgIhmFyGDIAo9hsCzZ6Qdc5
V5NQ2Bun/tqbk6u251tYaG+t1VNOB3Au0uaCFpe0y3DlVTd0/xAHKFJraxbivXKHu6jHARY76Y+M
LnXTP5gonps+W0hTti6fsoQiR9HejqOzDGiwvE81lliBfLLYlB/K+syT5gWe+m/d52/ewvVm1t2n
ZurnLJU0waBibyK9WTf0bANHGAqBpS0fmpuf0JSuqJ5TVIANVG/FxZtBEMonMpnvKWeC3xSVDEin
H6hW45769nKTeTLIK8xrHCnxlJTerij5zFPa8LKDAlm+QI+NF9ocsu6kol/quD066dMBB6DOcY+G
nG2RY+t1oJZWGgUyDJBIq073FcYSA49p30Oi0MfiLTPJI6vsFro+eP6y2meY/s/G0MI/dfWnMAup
BqMgJk+5vpYFXBV5bt2yD8TEHmHZHPKY0DDDYHOZzklPU4mnI+laY/jitlZg6uw9xSLswFOJr7Lp
OGguSrfLxLyDi8AucKqYn6wUruSqqNPF76Lwp4tgPs1RuRW5eOw/ZW1ZR5tyiZ1bGiDub0SD/zLM
4xheFIv+2LhEJrihBsHBletnRooC39ez3IcP9lqUpeiNpagLWqzC3Ly26NACjIFJUPaXppQCaC7E
mG0RDy14VkTgMm2pIhgb/CT9ou9TlRxmZ8FnYwyYNOf0TLrMikc6ApAgcNmH7Z5S0GCsi0PHweFU
hHXP+KK+o5lmn9zinmbMYAHAqcYHjcLom7LZ5U36kKR0dWQcUFAAo3cjcQKv617dXF5GFd8sMU+N
ycjhpXXyu5VxuG/K/GI43NXDwmgQrDddil3eb4XTvU66PLSLR3GG9doMeUcEf6Qkh6e9PUa9n8jx
s4vd91LkEEl0+1pd53H/FUqx+PNqMEwWgO9LMW/r4bbjSsabhiDU0G9O2u/XFOVTm9XLMVExvJXy
qg8FMi7DLuLpnr2dBp4Vg4rv65CkO3wbhXZkeFQ8dO9uqW7lCAzO2hL0hP9baS82/nTbSE56wfa1
0JYnzxunnYwEVBiPJ6dutWcZO69WCDU2WZutBC0UnPyh37pq6XfQDtKKiIY+fS2WvoOqgDTLllBL
ahCKrdsARj5bPea3SHU7wYKtVw4HU6RYjU+ilq39DtmV0MXqe+2aCvXQGH+jPD/GVv8RG4h2XwZh
gI2Ezv8xRl61HQyHC9mgqZVtsJsBtXfppe1HLt7iyzH0ezXKCxthLbDdsN5auB6jpQvcsD9rifnd
03XARGh4wm3wPPcVuwbPOiVWf2Ctc150RjDVNVEYVHem7BSaZfDezKfYaY/4QNwdjWIUHg3269jZ
cgeL4IuhXIlZMD9lRc4JTR9/ulrRheGMhzRPaIHLAU5kQ3HSOu2tWWuD66b1jhB+Mz/Vqiyox8n0
C+GGhMk6Bh4l+9uGSIxNxW2kQx8FsKB2uqmOXlWbOwKFd3nUm8cM6ZmLiNUJZSgoZIu6kC3JdYj/
DWbf3cSiKIiCbYqyLG8SO/vy6uYxDuODVSoCuYYR5FgOKfUoooAl+OSVyYtboS97lgclJEE3EqtG
a47yben4TuLSHlemaRdQ/AdPUxuYfVduuLeq8ImwRWtY6d5sSVygfvhsmXCkJmrdkEBCGMV3NTF8
s53+aA2S5zrBr135JewKpXeJ+Bh5fWAwsW1orDvOg0YxUF0/ZBF0BRGlu2z4GaOrodG+cm3i+NRL
BoFK0JUcobQkJqXN+fRqqjIQ0uLYotBrZzlf14bT7AqJeFLAn8F384MZjsafjGuySOwbc2hZk9k6
xW4JgAvM1LQIokZWfbF70VCIFuWBNlHatMZpNeaIdFJBDLeHq1gvX3UAmMqC4xrnioYMtap0yjhX
NLtCJkXbIfV2YuRzngQPbYsy+kCApN/IQh4tgEkBSeWEYDmIkTGFFibfHECAHvtkmLgOaWsGz9Sf
nSpGQtPwqXl4CCIb4CIvPSdjtI85oK0eDFLN2hTRieFhpMUXONsvtZO423gVuD36McLZ5S3lZX2M
ikAzrHcndW0OmPswJNKmdCSfySKI1kVruXNkvxD83bcJIxhAwcZWM9v7wtbLo1VrGlCrmVghGWkG
PQL2EBuknBuyzk9suJAXdSQ38CGQOFGJ88Kbd7PonzOa7w5lOn+XEEg3w8RGp11MuWo1TGTC6tEc
tTiAt0goo6wDF2M1Z0Q7YaDbPMJ6PZLxqrYC9hyYW28LxX6t7tjWEZVVMd2fbkpdTecYmj9l8nUk
r5kW6HV5BrgNFXanWCurpspOcGx84rAfYwplrTG95lCkioPfVOxSJ6dX0HyZ+uZi6DUQW3egdgd3
FcDRIkjDnkHpOvh0tXHCzOy92Y7xaSlzfmgggFI4uZ9tPJ00NyOluFnopx28cab87cB8rjUmPBQe
V2OUP4xaOgYkbFpCdul2qrTv/0vceSxHkmRZ9ldaem85pqZGRaZn4ZzDHRzYmICFcc7t6+cYsqor
gKjOmOpejEhuQjICcDei+vS9e88d0MSsQz4LRfoUO8bASJKDC92XLnCLBY47/Vy6SD7M8BH8OptG
YCz1LDoX7BZw8NRigXrzBhUqFnKedx8VydNkUYEGsyx4PucD/ta8tWg2ppYx8VSrNRv2uISoj9Uj
6YJnTtIX4F0ugR35yxBq12oIQpvdAZlGeKQYvbO89L2g6BNWeeq9YK9baI8i4P+AroYMDdzAyCoD
fU3XitEITI2g6xEjMDu0cM9RQ3KS1RKg/SqJ6k4LfiZ9Cl1Mk/ZQOPMGeAFHdPfspSEY2aa9psV8
MVTGHta+qiU85+5e4eg+j7p+33avHau4qsB4b52KWQCcnNF2b0XLJjpxt+phr0/IXf1Dut6r1d9U
hfIyTC+8oZrX1XCCif5ISOytnvfVDo1sACLBu089b8mUpF7A4dMXrS8PBf1oYlfCeSL1ZFU4nE8Q
xGDq5IhQWUO1fiw1wgZzHVJzFJ/ZTC9OXb0u9Kb35y0csUzLXhlE0wXznyxEASiGe4xJEY9t7Cob
q9hEE2cjq+3V6HHjkBJgu1x7wHVWtlwPnXhkTImFcxrhhhEz24BZGtsAU91YQ3RMxAxiwm4W6KhS
CqUtZmob37LVkQ7fp3MLcT9jJ15YasxnaQB3VnkVjb6fbEM69iH1XTUx9Arezm0nWmLIIe6YdSHW
OSZhHcwgs9zRWvNIbhqLloKM6HOQs54JGsxKwWnSRv8LIcZ8GoLquuZWF7QWFcg5dPYjQjxR8MXm
+I66AO65DE+hBvO/3PZeGvDhiQajIqHfY5YIIlhmODuXwqbrNSliJiWC43vYKQIX41qrU6iwFEy3
uKZtGXkVdAj04nOhoNmMkxAIssPZWkQjinz8cibyqHmbjo+xrmzVMN8yK8d1DdVNS+SWE8TC9NnC
ageanpV4Z4ciAAw/7aAozyHpCFZ6bRGD7Jl1ry6SB+TYdINqFuioevUksrTC71A1oV4MWJcsR9x2
Om+/0k2I+fpBAfvqDR3hMjRnSjxSik/GKryWGasv3920V1U+6VrG7hhqrcOgNukWKJAwVPp3LNOM
WfjZtY63V9cOueGcPmVfdg/SeFK7jQL2SlsoPxJDLuNM3HcW5hwL2A9nE+Vk+7eE9kzm4eguYehD
+7j/cRnDdRxp9ySdXsrEZVI8CVsaeesKfVvbPzDI3CstsGFnD3XxyeH9V9QyZVDQ/TBpjDa9t/Oj
krWrsl8zU30ubQ4s8UioZ9zT+z0TgrMGZzdJk3SGxkj1bBHdaQE+U9MHJe/RPE+NJ6sM7+yoexmU
px7eFK04/MEr6Q33fmtcChY+6kSYc2Zh02yHOqa0MGMyi35djruZs22r55P9kQZYrK+qyD0XZvbc
ToIs4FA/JimYMOmvlx0GGDyrsXRPTj2NOxjKmiM24dBHPGqWR01JP3QxfPTeuGNIdGosTnleuG1C
c4mtc2UoXggkEFtsoFh3htFvfGGiVmFVAr31HE6DWb67SSbrwhB6zo7wEBdoskA/g9yXYIWK1mFi
D/JH9VEyePFmwGqzMCeCcl56dGGDc1sCkvt8cOXIZlTU4MAVXA+6aJgvCZ9TBV2lut2aia/hB2we
+sSHmMwgAo7Qj/RT4qDxhLYST6Fwz6blbXobTUgZQgBNe3M9ktQbm5nATO/dwqZ7SCWJKSg6axPq
nCa2lRLd1TLDLMLBo5lUcsjuxrl25Qw8jCoZmvOxOLb9fU04R95u0CU8Ij5879tbx8BQUxK2AQev
SzDTNMvpUTH69tqZzu5BYz/GXAiPg/f0UBVuvZI9qEu1fTIHFAyKosdzpad7mjHbDMNmx7qAr0oh
cFVtS4SO+jZFj7Iap3jM2u6eItaJyS3Brjijdf7DqIOnsjky0HgeUhu+A/NGPF5ygaid5kHprJyo
dZdkK9+ldOcSF19DRnrXfNQrcIdGCzCKnqHq1ER+rwwG4XNOmM18GSTtmXnVW18GJHfWzc1Y44Op
chJbDK0BX4qak9FzP/trFaz+iyAXDSzyV8gcBpp8R35THscjOCUpkWIE2ZtrqTSLJnpCa9XPWpa/
8BaTTROaDVLpBgYVksyGLdUoWWxLUaGFa+EvD4a67kqYX3m8E6m4lO5JjsNdnHWcvfPmbnrwcame
rVwu9aB776bnjSKnYxQqaLxJEqwVFnROyMzV0McVTXrSp1dbs5Jb2hVXet9D0tW2geCitGSqzO1c
vETqeP3Xl+MXHTbwYYLuSX/XMLpp1jdFMN5Scvq6AsK4LB8CLPOVRhGr8/LKEn9El75YXRL95h5o
30KVNHX6reTeAzQxdQfE8VcdcqNaFPAKhdun7DEeVM7S5psVQDiYno8QlJmtMOq2M1yddCD4XIbe
7Vy7u1L5nJ1JS3JAtJMTn5S1LGQ5SpylQl81ZW4+4TMHJVmbzN37MNuHET66T0HWEFkouurdX1/D
f/ZIUek4hoEnzdGxeXz9Oilo1HJEn8LcMiT2ha3MgxjWuegyC5VJ9bS2NO6yTylcQy1BWh2LsxFG
sBjz4N615dZC4/kplGwyil83D7f4cDeFx72vASz1OsQqe20k3o8+CYhuynpyZOyrDNLnPB3N6zH1
b7UWpURbNlciG64b9jc7gCrRF/jIKNhnDqmeVBvzyknwGirFTuO8H+ry5q8vhvj1/dKltCyL7cg0
bXNy2/ysMfcGzVVR2pDQCWB6F7X4mAx0F31EocfE5UMJpn5JRyDbULsz6u29KWtYAxll7H/jo+iG
aZm87YYgTvjrR+Gy1zW2FbLptGEt3aOHvQvSGJOzrNiZtfViZ5MqIB8u00jRHUNwsoM8l56x+vwk
/+uLaeNPV85blg9l4Pn1tz/+n2PwRg8m+1H/7+mf/edf+7T2/ONPt1nCf3/5V/7LH/Tl5/Lr//bx
Fi/1y5c/LFNqueHSfJTD9Qc4gPrv9qLpb/6//s9/+/j8KbdD/vEf/x5nby94BIaf/VE4LTTDwnMC
tsU20MJarD3/aZ2YftXffsTpJeFHnF/KoPrtv//TbaX9oZuOZWCcEjikCHDHVPEnrEn7Q8PgwP8h
WtUizG2CKP3dbWX/AYVJmKw4uiH5bP8wW9l/2JMrBIsUb7GUhvOvGK60XyPjNA4M2vQ7QLg7lvrN
ZwKBgiqhG9nsA+I24SN22aMMq7li9w+dSv/Aeev658qgj6SLaFVC7iWR0QkwJVDQCRkxlRKvuriM
8DF6pb0q0ysjRFM5esOKFssTNOsl4CFScVDqhSTMik2mRKcpBlTU9D+nFr++vrTqNk0BIhIH09Kx
2elUP1F9Oxr0j703oZ/T7MCf+9wgRuckHH2JBPwmdGlVWt5dYhh7m4aDo6x0IjrtbOXS8BdadoV4
kyRMkW9wbmY9XVEaSjHhdhZy25yUmrngDGYnLY5zzAOE3utoD8M7Y3iIih8jdfewg8t9RHVCn5vw
+CYHwIixocBWVm0Uln8S5diEAnxMG1Jb7ivjMDPvmJH7r2W8HRj8xMqjL91Dn1iEseFGGV4KFZ30
Iyd6gUmrpWFaPnvuSHjuQrg3ElTq5PcHIYFIZyuwFbhYo3Skh176NJGL3ODVjjC5MQPALVsochsb
IaH0e0L1Zg7h2iikGyX4qCcWllYTrZLCWIibjejOsTXuSyXf9pzpKnLEa7dGsso38WJoWbS1dG+j
ZI8Zf7L1Rx0xd9EePTd5i6ZxpuzuTTMf5kmHu9e2TzivBNlw1BSt2FryEVQ74yVQ4ml9gIM9r8yB
4lRtXjQCmgfjyqzYVYrEujRJTyvwbKkl08z8rOvvcZk9hYV/cZ4ZDdACxA1iBu0pKbd2Bwg+0A6K
lXVYbbJjKs2tpKFrl49R6JIp68mjpp5ZXYkUBO6QqCcfme2AlybQycXTX1Fkd+SbvfTMZWmyLFAl
Ur4FSBPNVYHfOyJG0CV5ABUkR6dUvsXGq+zSLVRt7CAMwNQ9rFxGKjSRozPRpCc79R6E1d3rtrsY
h/DBto2dHUCccoTzgV5pzRgBLUNbTkStXQYSsDdBLgwSqyGbSu69O8H+X1+4/ydL8peVfv2RTWtd
9X11//+3br+8I/BZBFVdBm/1z4svJRmr1n+9Ws/Kj/rF+xqM8ee/+XOFVsQfLP8TNE/D96rjeqVM
+BtPz/hD0GMk1/PvERc/pWJMazRFFFmbliYxqP2UimH9oVk2qCDDsA2g8/+SKdb6WoDC0ps+ARsT
gD5+IL/ra2WAgV3TsMSToNsxggv65NA1NBiYb1BQIvhmvlfIbQLqJABxU8r6GSv3RpXy3sCsUAf2
tm9pk/U9x6fIIHyNbn3v5sxCPJIC5mHUnNOw2Tv+srPTTfPSgi6iI2ulT0FRbZCz3bblyEEDX1Ke
OHSK5p2WXGtOuaRWOgpiJistmU9/1y3yRy2AM2Mwg7HxwdY9R3bfA0k9TYDlJvXUM7kH6CpZamul
v3ooG61c1FJcxROayXWLe2EMO1+jEW/2m1asukJ9LSLA2FbZr0kIfJKQOROMBmRWDXE70pxFCile
3HEK5WH+YxGzCZquNGMGr4YKIM8mz+inB+ifOSWnbfEfTsk/74nN46LZbO22qX6/J76ojRHaM55d
5S5K1HMoul2HOJru77FP6yciT69N0ZElWP9Zn30pz/4tbRKACmld/ce/i6kS/P67OYeYNkWALn45
kLTYpmSVuUC7bbbhrpSHuN7ITj6qDAlTXd8SC2YK/77K9GOJIA2ZXWzdqYnxm4vAo//r54AyKRww
k4hMvpUORkWGUaUi5/VbK9/ASqXDyARuZgDl+N0h7J9+Z55/R+iWNZ3Fvr4DTq6VmRcZU5IhSQsk
l7edfLZVeWrZ3dEisvurZySArw26szC+hAXehNSZGVm9K51kPpTyYhgo+OgdgPORJy3iyGZmJ9Nz
DhCznuAjzf/1Z4QFYkJ0UslpUnz7zK0pDE+tYKz50MUw4okrrzFPqMNBkElz7+Axl+xytZmB+fN/
c8UEZeW3uwMalAa1YQF1MH/x8pLtkGALQBiHUaChlTPsxjx9jAsAWZkE3hRstVGcEsq9QUpQ8mWE
bodB9m8uwq+LFx/DsQ1p4evnzk3//6c8H1GAXLYIoJtJBqoM1/SD6RcH4S9TRTuPGce70O1vpqF2
SSBN5I/g+rWbvHdXLvoePWlXXqJe6XW/yz9zvvXkdwevXx8tw6Tm12Cmwn2BevD1E6qZ3rlIlwY6
aqwyhdNU674jLhGA3om8kvAweMGHmrjtMcU7E7KgoKDSNkMxNpjzZfK715uq//uNszmK6p+bihTW
t8em61LYbw6+MK/FuatC6j2O5rjOrJFoVkpw0wLjmAXgSdLeX6mR/mj3ubczcXJt85pjfO2jT7EM
l3Tkqgr/9ctF59cRljXxIYSU03P30w0Nu9qscwFyvw5z+74u5KMusncsa/M4RDTty7haJ8NJ6hzu
7YKc9DTGJliBVOnzeaL0v3vNPre/L8shXBYDdYNN0c9OzGb75QO5YpRFUdLnrUO69Qww8TOVbHqD
6igHUIx519zDrcv3psCEbNb9iWgj4tRH2GdN467bMFkHRsmqaRlrRy8vTmw9mIzjV3Eh9rXBQIOu
V04TDE/XX78d33pLbCOkb2gC2gXjezb3qfD4+WLaSdC2Qq0Qc7X2DeRDNKUO7fEWycQUN4dar8CP
1PaAhRivg01NT6RKnIaGOD/geK+JY11oQyOExbeEXBgwFwlPje6vMxeOIWmpOeZwyGAjyjSaL0lz
F3n1/rNg8BzU4S76Qjpgp998L0qfr8+wAfcXLjGkEBZtaU7P+E8PidGyIkENBPZmyw2xGzvm7EiV
aCxWhfdYNNFGG+IHpcCd34aNT0ONVFQH+wJA9U3nx3uiYTZDDZaitjAGhc4MzdY7zuq1GUCNVUvJ
QYeJhSXe/NG/xl/qosmjtPak+5t79NkD+vp8cXCAjW6ht7DZgb49XxOWE4FnQNg5R8pIIRkEqCEL
plGOm5IdKTDbsyLSfKNqFGSuj0avBJCwyH0it32BrKdn4uVlqEDUztJ+s1z8sr4adCx46mEtO6gJ
vlMS4DqOhLQiA/0cVLcZThhjsI68pAM6fRxVal5N1FzcPcHDb+7yLyvV9LspAAzAL3TRvt9lrbIn
mWHc0NHkYGvor+RSJIve1F4CZnjaIMhqfKtJcsLWAk0MAdrIBWQVMAgIimp06i1qClC/WKgYGXvt
jYd3FLl8TRow2nzOsjDbJLOrWjnWnXvUWj35ze399frR7KEXOq232rRVf31S40q3aq8Ad4xvpDno
ZsqIFSLdosrLQ+/b9sJSPW8edr23cvHT/vUVNL7iUT7ff64hvUdaMFQJn92Zn96TtM4hA9vcvZo4
riWRkpDj0/DAmME/11RyWPoznNI61XBkxmsi8T70Im72IsxudFfz90Ur7jUmHnaGCKnuNEQWrrag
d07wmttfEKanezfOHiybAYtJg3He0RtmikSwr8ROapepdqwYy5RxkC+HUZD96tct6H1hrOAvPLA9
AjpOTGepKsZOz4aEnoOrrBuG/qtc8d9SxycvJRI3OS7njaG1F3Rc91hX8Gf61oWA6nbdZsOCOMzu
YjsDMvSQ/Fh9EBYiEg3qnesvbMmB5q+v7a8F0PR0OiaWcUMQu6p+u7MUwqObJFzbHvsBuuBXPHYr
xGR78Ib5XCUAK+IkkmLwhZORnzq7mvGY/2588FnlfV0+2JhUC8crSz2DnG9LoarisuKtZDoqnVdk
hXN67suWAGzgZ/CJ+vglolSbMX++rbtk/M1V0HiWflmLbamzDkuDa2AQAPb1CU9Cgr3yoUCYwWO1
JJmUwY3e36u8TMvkB7akhly0YyGyYMUBwiTDjHm3IhRIguCkbSxsCWIWOyPznmBn+tOV+GHXGd57
H8lHNACL09y0mPu0bVqryaCwAnVj4t7HwYFR9JPX5S+N5znzAuTxusiNc6TaO5QnTD3JdQFbrm7c
sNiYKmNFMrgWYdU8ekqCmS0pcDzqNmFSAf6gjvjnRYfPKTEX6oC0qdLEUsVlsSfqjaFyRNBjgJhx
OfSABg0COCoHwooXE5HnYwJ02P9mfYk8IAd+y/QlZxiKyXccrRdvsOiz6aqyrpS63nn37o+C7u0s
xP+5DW3QdorSLZsqSVZ+YBwdmkwI6HsEj4XtLYIxIkCndd5tbCF44065KVkJwfsFlvnsND3H9QF2
RTSq7qIrO4KOpD/3khyYfe2+dCqWbBtDgEUWswAUCQJc7hSIx1U5TENVfzF0ur13q+YFvsEmbLDO
MSDYD/yDYLK1uGmwgWQ5rnNVWY5SJtcjqFJJ09OIim6tIiafTbBHU8rymNvpcEKrSmlNUFhl4izP
o53o0nuPvKWl6oUHP3Mu/UhSjB3ios/88OCUvnKtqPEbtkOEbRl3PBppyAW5gi8RWm/fNPWxio5O
pSenJIqVyUgbLNypGlV6G7iM9mCMWGFi8kU42mIWGWj+9tXwbNn9MvHkHUQvZVYjWV/FAcLEBtHi
PKKFvqxI05zeTnDew2M9ZcorgbvuC/0uGDq4M1nb46xiJ1KMpRuqSMU4GUGQTH7AL1p3Oq2FUTFI
eXbviOnwVmzlfPlEmwE0J8g9gv4sQ9+CEjZ266iL2N5J5ZhyLo8lBJhFbXjWTGcStGKVqHqYVLbb
LPLIvYm69F1mDtG3MRFrnSpxcKenJNtVdrW3AqbomQVmoFCSlWkiTgmG19ECgO3qeTlrbAKScFB4
OLLKemk3mHNEOMGBwWIR1TDLRVbNJeJ9JrDdBBOmtZNM75u2Gwv0lg5N2abFGTDwCuvCRLqQW9dF
rXRbzqTNSVD8nqqgwXgQwpFSO7HWcP7zTg3xAmTto0nfWKv9xyAK3snOfDUFFk8MI7Owo70tNSVf
agp5yHTlHivH2eZW/5izh89cyBxzSxrNIoT67VT2EjJyjxRGe8zyqF7qBYfKqiNdLlag/ADgMX14
rHZj+ScCTkcHensMoWYmFH1TO+OqbgzUpKV5RumJiR4KPQBg0tN1NLOe75zl6HsrK7OsTQQ/AYuJ
CR6hK+fMY49mrerbFqB3UejZxlOLF3xMsPdDh/6+338MA0BtMaqz2EkpiyzbXuohRSWQyACMLm10
MRC7NLrlosxjNE5mdaMFKrqHPH0qUlplCN7AzupnVohlyXiktr0aODyXkrT6eoUhb9YrJhaAdDyz
Gn/gulegICAQAoO0C7oKWw9i6BRJ9Y7jY3SwPclTkQ/ROqv6OytQ3ZnIxpUX4NWprAvlFkgI80Ot
07ekbjdmjCiwosh3k/oVwiQYvNYivSVfDH7J7UGSzOld8SCVILRUS0GrubHXTG0IZZpXLiDwofXw
9VsNjiFUKF1T48qkC9fwfq5hUL7gDCVpAKhUEW9cKwB1UlUr4XbHQVWXVQYEVyqqv+yHENl0+4i8
5qXHqhAEUbmVzeBiI6ivO/bW5ZBx8yBTCvzNqC9rdCENvfXGVe48Iyb2vcReohQHO2keu2TjBvFK
IzKQIYoK+cfwHwu4oq5ArDYKDwFIGiAoxvJThSkqi62TZPS4bORxgA5aBwJIaiEKcLpiGcGpJow9
xCflZw+2FMfKTIddGtX31jjQ57fl2Sa0e4K+7GLdXRIDch+VuJjAMyxE4SH8yNq1ZtGXAaqrzvwk
e7K0knhJH48WN0CsgeHf98QsEpuRzHUKf6Le49cOS9mG9eWCI/PD0ZALSMN9rAwc1ggttlEVXtsc
V9DgNahCTe99qJpNyyKM/HprG1hTtBKmBI6oPRLaluGFoS1dgrv0xMghAjbtNrf1h6TomIUn28Dl
6vCQeZumQFeMnR4vc+cjKoh0qoluNK4rBXlO4JyDGk2E0GSz8G0QXCba9iqBNqxFKeKX7I2JNkoo
q9j6oI0TBv3zKB94ZkKnWxBgO8zcIWPV0D/Y7i550dzYiFa3g4xh8psAvJGMVTIjVULljA9sRBYV
6nqi2SWnaBRNbpjfZ9S/BKQl70SE3Adt2eEgQdcc5N6Gpj8jNXvU9iz24DbiKzRlt57gwejwsS+s
FC/JmCThuo0NF9RyHB6K4Vz3trOvfTVcE9R5z3eo9jG6n300TPIi0yjWOh2mq2Ya9DQkqqZ043a0
i935WItjkWXG0gvHbD7UGKJU1ZI7rXrNIAzNfTq5VlUgGPWKY2JqLQmJ4ibrO47khUvMc1bCC6GI
QJtzp9GWryR4mZo7rpZM6cuBX+PEcytr9+xN20CaN4WGu368Ydh1UFwdAzVN0pNrq4gj+YVtoW9i
dHRmEhyo0K90KCvUGAtfcSea5bZpuusgtCBCF/us1o9hZN22SolWz2V1m6eDUZzokG+jtF1lDSQm
GkAHK+3OnD7fbdc4OZF6QKeLk4lX3DA4FCqIyXJbmWsqyqliiJ8SpouaoSI9UZpLnpfA9xGsq253
q0TdTUeybC65sENPZLsCao9tZl37dn+2Xe8DQnhtZesgx81cmVun7+7SOHrV1Fe7ShZTh7ygp98k
LD0EAF2bVgMLXUPMm9zhZnxktX3XzWoL02MF/CedSXmj2a8eB3275xqFKppGV42vTLTPY/PDkPIo
FPdgFu2lts74z3a2gbS2cbxDnWd7s/3RDfrJAABdxMpN0K7LiPfDIWErkuvMhHGSxTH6w/5iahxc
faO4ihD68SWLdjhlGvNmFWNSY1oxloortYqXtRrfllG1dVrjWfUOOBuYKtzbWNdnxJZ5FM3NIlJq
NOd9d4Ep9FTG7r3rbfuerSYmjMRukkcVVTfprM1C47VTLKoZUBPZaIJLkZeG2XTJnhn12V6MFQBo
t94NY7QZEP052o0D7bhO5ML2h00Y6VeOk+yLwTw6OFiafgeL7xxlJtLljFE+F9VdhJ31XPTaKbOd
Z64jai+o7ZRi7XvAuU0JJVP+KNoWmnatJPW+j6iEQus4yursleTvjrE5S1TnwMGNixvBG21IvMzA
jCxdBXqWY5iHru5XsWnekXf2pjTpo05PEoo3JDg4heHKcDKeQiimxIqDIlVBmRrjkaH+ktCE20pN
1kIZt00bvY1DcDBB7AgXmljQnzQnfsDYgds73+O6tT48xb2fPo2atzuhRsh8NfAqZn+M9aeEWwY7
B+Wj359J99yhKQEd72n0kuqHJFBt9s0iWeEXG/lK1TvEg5VEtjceaiXYBmNxPQE6ivoW0xbANXvZ
lOKm4+2tU3kbtMVC88oLjsOt7z8ocbYoJvVuyI4IBgYzw/s0wErA2zFN3zkVGYRNtcT1eFcN2Nrt
GHjsUBMbK2Kin6h8T5HonvLo0feH8zSWY0z1WGYgcMzsmBeEARPLlCbQbfm+CKTppej8HKdQor1q
EqQJRISIhAGxmae9Y4Q96V7y1Pbiqk09rnl1iUs4X4prn2n+ce+tew/gz0ytgHlWdZDMqDW0567j
0GKj6qPd4aZcDt1nMm3V5WuhErADMWKO0HyPH1G9wt/4zJFlQTrFsvHMW6Ej2VUxNZCm8tH6xqIw
XLmoY9Tmo6FVhwo+ntbb7XLU4mBZA+zNhpOSQpEfIlLvetHMrA6vdj2NL2UMiaYut6QZ7Uvgd3yQ
Vq4Q1Fw0rLnbUs/FQgZItrVghZ8yZeXgQMgehS2DvL0+WpbIMWeNjo+jalLIvbj+mmDg0GVVTxzZ
cBqW6mMYtsmdFOvWkHT30yJbyiIE7JhDeOxT4wX9tL+bqAi6loxbP972tWghEKZPLteWs1+OCh1j
+qaqdWudDc3JUqrXvui3BfUngCvat2nhvrsQSe9aw5opExEuMx2VwNNY3WclOm2/WArTTK/IpbpK
iUq8ynlzV4np77XUwGxQWsWV3rJj16V/X4wGuwKl3xBnawdT9lntiaUK4z0aYsp1qBQtqu7RIhV7
GNDMKnstchGNp4aNrYmhrR6qaCVAhqMl4eBQdlTatgt9g+zUlVGM9Za0sHtRNyQct3gm0rrfxI2i
AWFBB4cs1zsMNnqz3gxoIeIpX6hOr+4Mi+NznO412733rNA7BNkBf+WiigeKiq49hehkMf80kVbv
Qh/e5Of9063J8R6O7WJhhaF/aXRURZ7vHRnZ0aPJTPfsqM5TeuOUCUZEAsn2FmNeclurVaKTl4Aa
3j8mWnBR2zwheweSwJCHDnp04xJMjJF8wA9meARa9FV0RdcRZodO3Ap8H0o49QfqY2ee2n65cbX7
z88U+fJC5ma5CcrutrIM7VrE0b1SQQNzVE5unqjC08hBpe2Ano56vQ8M8hXL2szXfgtRkphfancF
R6aKuWxZ9/kiIXd4yUTRWXsJttKijZ88zGMa55hlEuRwG6FCff72RpXvCbmY6xGlJUe0lDygFk9T
AlPNsaDYJLiKokzoSzW3XsdwSIFMW9NwjDSIOKrck+Hjcte99r7LSYXTJRDVBEZci0IawsbOLqf+
zJhR3Q5I9J0crxGoJB1kCs7JUZenMO3WYZH5R+yax0GLY9pB7dIF5jIvveKlTxWmSRrGUH3oIlp+
lYLOazr4izBYgIRMEOtwbE1yhOlqDB+ItmRogoK3OTfoTmFeetga1OT+zq6gMRid3Kpm6B/7DHMP
QUWLzk7clcN5Fs7dWh9kdSUNMJewupauVrhQYu4L3D/3kyQqF427G4+2MdfSxjm04MLvh3Ybef5R
yTQVPLGwFpVNf6QN5N7WRswmCRaLNIVtQrBBudZVVlgzRjkOU7jfZXlHhHSgL/B2y7USYhgpWwzD
kIMMgpaZCurKGuuSWGq5LN6Z6cf7pipmRtK2NKSxZpH+zT6UX4PdgZcQ+ZR9ayPDSgBaLNwPcf/G
yinQAfnaNrXVSwL7ttWy8E4OCYiGyFpkWmkCrwlnBK6II64ROkoNWWFen7YUkhxys0gsCqHqqzYX
IaO0KY+NVmwXKRCHQBrtcSmBHYScByC5K85q6BWLsSuGJUNZ54wrZJlZ4r2oB7lGjVgfglqjFTe2
m9prC6gS0P5H9c4EiLMj7QYjIEjqFezYtwy/zB6Tj1snzVVcRU+UaszJorBcdSk6PwgwOqqH5Ar1
XhSkymPT+Yda9x4jHcMgkqiVh6llGVvqBcdKxGGFFoku+0UXmd7Wzct03Xreg18GxqXy5KXwfR/k
V3cVa6R0gwPUdtJlpid6QJSlr96xFWIU65SrSprYm11QJIGUV4UBIc0QIK+cxaiVxaFt9Leh1Yat
W3a0mVSfDUxX5mmfGKugJ+6B3cYv1IWdxMdGUVeh6xMaHW9638RWPLWYarGzvZi8XyN/1mkPokzY
YlmmYpTZ3ijyfeMWT6parcw8BKDOQMMkthl0m0ZDZrz4XnKlDeHGwYeseZgT3DvX0NddMlzk6N6J
VL2kI5V6LjDIyEU+6D7NFhgORZUtGm188fXiUrJXoW94mypotdJP4GTfEqW+qsNa0vFTPuD32vp5
rPpTWT0QE/eg9tU+SMRzEdvR3PEYWtGz0nDVZ4GvHm0yC1eKpmwzEdPK51IqnsZsxmcfyVL13UQX
0Cp3QU57pfoxtVEgzCXEamKyB4LvAlALxMHNyhs1lysAr9g/sC5W9fCk9eE2rqyrXKsZW/vntJ/I
EPgNKaL3rpt9uIWzyyyf9GBMA1qcrxoNzbwlX8gLms77WwBGdFzLBVspZT2jEJ2D7nNjY5oPIMOY
tfiY4O+jU2P3DjdmrcDBat8z1zyWCZW8ZsmVji6U640/zIA9YLnajeo6L05v0I4CBhYXV3B1GvgQ
w3E6UDGlBIQI/S/Qw4XRAP+IJx6Bgaiy7BCjEpMIQE1gTaP1bdC3x7C3M+V4PQT6LNX8UyCcOxcE
rhNS5ZXB+IqjJ0rHC7ohNtmSgyOOnIw9jo32GPfEcfaoiijAgvX/Je88diRn0iz7Kv0CbFAZxWYW
rmW4CB0bIjI9gloajerp+/CvAaargVnMejaFqqxEZoY7aeJ+955bawYnVduhYY6blxvio6Rrs9ft
h+6Gb3qh38dqJFk92H9cprlT8Chi7xbX9sMYAmLM7nehFQezcWdKrBGQIwhvA3lrh1KoIe4/W8/e
yYbi9lnK4ogBnYGiNSgv4zZVFKNqYlea4qfPqFkWDRXBlfkDLfNvYkO7RcPYEIGLwQusNFnsMkb+
QznCQ1xPtf+q/XPQb6yvRoKn4LszSvES46i0tTlEx4cCZP7GDRFXbX2suuTdYAoaJe5yBsY5UUSe
ou8flrC2OR2xjLb5hQphUc1SvtMUH6XvchW0k60RQCGiOBCnbeYSopIpTlmPvTq+QUI70n+88xQI
zk7zfyJy+l3qP8XkDONi2tlj4xAwhryeDjEK7Es/B3Y1t75RZQq83UE1wMsxm7joz1PWLp69On7A
LZIbHRCncAmkmK026PcGsJHCSN7bJPih1eVvFJUv+AIvXDze08r90c0IolVNMYTOuMvdNhQg5orA
lfuhtx7iUCkIMwWEjMiWLcZNAUdtAfr4LwWue0ZQ5B8kFTNd9yZT64EI/dfXtO9IzHeNtoYPqY3v
GFi/naL+ioCO+PNqHw6usW1pyJSuOnpZsLWH/kV09nMABZMivkeG9xXTsX6PU9A5NooRvtdrFgI9
6Nsin/E9I64qcH4pXULUDCJ0Iq1UKRku00oQUKf6Z7AvVRN+TlGyyVT8Nn/PSKl/uX9erTSFvICR
uPCwK+QEvWwc3NVUnkVxNQtrWWveTz4lkBBF+CXoFo1LM4YXFv5mor0x/af6lzHwEDHbVRYOx8wC
2mYH9iPoOdUXmfvFWS9jWeOG734HlsVR3+sfg1cevcTcz9ShEJ9Qh48qUPlxfvl67zvqAbvPf0se
CLjUakRR17dl6D3n2VU1wWtcpO/UvD4YkLmLxqTil7SmFkcXzDmvpMsegcVUpvVpoqsb49bCb5J6
+mU0lgbIqNsYcsyZntjBVvERbpoYXBOGPXEOreQFa7xq9rVmHmvPe+1hZUVB+9BU+TdNWYngNDAQ
dHZlbz0KC1pAGtUHV2uOODW/E49VJsNRHmh7vBNfjWofNTqQHDAhVPByF9naD9L72Op3ChSowzP4
HvE97lKlfbe6ppCy5SGo80vam5cxt+6I6F8VafdRij0aCgphkFkn5TKUkMNaeBP+hGrDTfPNF+k+
VBbCzFPbAHdTBX9pgCixyMeZnWyeRxVe2j587zSoVjzUyy4Xh14HQNhy16jiaFto1rbKvVsZA4tK
KEGoiSrK+DIg+NKhIf+Ovv4HbNcckTV7uFC4X6JFZA6fQ+q+0heGc8Uxv/IBeZpqj+sUwBJEWPvM
quaHUgXWSPNFmdqr3UPorWBPc/8GyuuAisQTeBqd/mT6A4taIamu1zfKMWiD9InV1vyr8vDDqOO9
6r9VpS6xTei58RK8tPr0ZCMs2AFM1zyLrtK282UJ/W0ZSU9fq7p9cpU7bmpNf047P772QY9kOmmv
kzWROITozirDMCH+8OvsKbB3aGzrrOUFjmyM8HkYvSfyUniewnNIy4NVwNpEA34ErviTGMyIANzP
MrP/krZsyGJub6ba9ujNVfG+fvcKDCd6k2ycXm5czXlyAtEtRdt/Fa1/HfeFCfm06xCT+DzivvkL
SJolFe1F5gDMZ0qkQakVASfQw2EP1R7vDo/3LHJWB1vIrar4I7qumatiCE2UQl9UQFgXdDkBVUJ3
MCNZQAuwLrOaOSYtQrjHC6SM6A+H3CHz2fm657IZPzq//rBFfm5ZA2dncK26BeP6P0Mxzw5JOET2
c175rzWB0pZXzYdm72XWz+j+0XXguIo3PjVxlQowvDWHFEXWkek91/mGbwe+859o1H4KJsNtWl/w
MH9ybWAyQkHpAjfh9h9BMwZPyw/XP9Xx1zTVZPG8iTlozIU7E+wt/nenpfUqrOvNtIV0xFcfZ+FC
m+i5EIZzsWlx+OdfallfKk/Ofpi9M10kSC+/y4pdq6ys7dRFT1o0/A5G369dhlArAfPK1eyvfuTt
K+I3Hq4LAui05A4VloATCtBGS2bgRJE1eW44MC0ai6BJyxlfIpvHORe3WldvdA8TGdDO834qhX+m
P4/IO9YFR0Kusl2OHWkR3yK8pSlqsBH9tpN5JX2BEBclN+SPEy9y+JxS8ck9pj2k5fQ54Pdc6Coj
yi3GpfKnYNUYAZzL9gN4j1lV7855HOoPww+OgOCzdW80FJpk2qamrWHRtn1FmKO7m1625LbYW+Fv
UgTWugX8BTmk/HBGkvXVOBDlaKggxvxNn3TveqekDzm9ZcEm0Q31QqbjHrCG7kIrlauutdFkI7qy
YxjPs3LC4Cg6xkCWRNk2twx5ywwd3qSuAgxXD79QfryL2ZyAxMkjFwJ3Y1nDowlUsJOB90kMrDky
6/rbj7gORqZwLtJKT9fjMaT3d1W0vVyx3jMpLbRdXLXh2rHhKsAtLdbFKmusYauBbKDrEy8mcghY
Ze3kgOg8NdhTR8ttj75Jp10V5PjVhjXnfaDglffq4ktY1onWb2Wn65uAAQojOx85jVNAWjneXgMI
GUHER1MLuLVY7VEQqM+LxtiB4OG6V2onqlXkXqeEdevAlSlxu6z1pnI2XRPCvhXukVrB5iASy1ml
kqPgIPW72Sfuxhh5r6155XG0vl1r6HvoCdxE/LT/U+i2symz5rlwCuc06imgyHas9q6tXxi0YELM
h5RO6VVV+eOlTz9sdygPdV++KeVO1IZk1lnKa4Gh6dAnebif1ItkIRioUT6xQm6skSFhaU4MC+HT
qUZ/H+05/Fl0EPs9KioUeWHHOmN98lf24DLhHQFlZGF+8ANo537xk6QNcF43fkOYbDfkb18EfRQd
JyWF1kazyaozKHQVKROKUz93kw/YF2Cb/SumqxFL0qad6/hvKvSPVsamO2QASZ2k+zUCrj4mqn2T
eMBdfA3yi97yItbum+sE740mulVNnhu8BCdS9rYLrRNUzHevloKeGHXhg591jSEU1Yow17KMDPAg
emsA7o3yTYxo09tcjmuxVp3fL+smgmQQbs2GuFInnWaZONcgLmgG6Yz72OlAkgfnRI+Xv7Bq/1ZZ
3p9iHrNXOhN2msbbua6ijroH9zR0ueo96fYk1ykVjFCKxMiN3NGxZ0C9+edT7jz7MKT282hCOZ2G
aa3rLFU1EM51W8tnaTNXzXvmpF5mfpuGeW1GDpOJ0e5cL5nWoy6/TU5/T6GD2J9C4NdTpvfo/xmA
1X68yvDT8vLPDCPa1ezjiU6aaNVZ/3T5iv5D6MBn2u5PLIS9Y95+RJJjpCSDPfeMU6TYeUTnPJVx
/lTCZqRuQDFva9NiJ0bolwnopF5QONVEZo40NlU4rcdbNPvIE5wIFUJoxnAmbajJoTL3GuhY/dv2
5ighlnRcZhylYbwJa++I9DKjmm2Dx6+/tiiq2C9AvUWjgqHjL9TIlWJUb5zx/BWTpt/O5NsgcDgY
Ld1tIWtcgno2NMm7hZ6zLdhRb3afL1tNGItG8SO5rr8ozfZbatrzEJjE8NBg+/Gli8Jlocz4zOV1
l1RE5YLC+4Ueu9eLNjvYfI2TFK/OlPytJutuxHl9NLrqglcDjjKYcNXcRma8XA0x0jDEz5ZJ2S2V
rXOWjbtlUco3HfErNPutNTRPlQ7TYiymR4oDwqtzQFMUE+BAWtCAxUQIb6gJ1bdy1avRcgaMNf23
wFoZAI3GmMKLT1P3a9uIr64R4MfKja1VMxj2TxJLczHmEOJi48iJah/4Gs+x2iZettO6AHbvbGLz
JN9Dm8t1V5ffQsNvZL7rNYIJGOYrNstvrbNa5q4MTAuRKXioIxfhNl4NBQiMKPEeMN34Gx06rLOJ
8VfPqpK3bFVxmzKMahxMYAT/BsAITCqrD+J9N2HzF1BhcOuqGQoLA9WZNZrUt876xKpCXvG39kse
i/bbcvq7Gr3nom5h0QXhRuIq9ab2le73aaGS+jhQzi2QkDAC7UVCTykRdMwm6V83qbjOwtEYqUmN
2Oaj1N/Zg9oYhfVR9M2DXWof+RGbdRBwvm6ttUVnWTMPfwjJnBw+f2YETzmKH5klrqmzV7cYmHdP
TYP6buIU8AgNZe7J7+MP1VoPHyWybKZH5OTfsn5zsfJaQHmKslrju2May1U7KINzKihkakNgWKmn
wxoOtV1W9X/sLP+sOf4SOKTjhEiDDNRPIfkvA/e9kO0w6HAlZ9pXZEVvmT0AZfOXeo6g7HKxEljI
nNmhKw1mARnVevEIJpum+AYC/wL9aK4CCP7KvGbu0rl7j14d01H3piMaTPbxVwGvYA2s9xAp5iPo
UrOQlZDzv5sQx5arM9VyJ+fJTfK1dImGmkP/psHhQHVlnaJPl9MJS+M06Ev29WVO2dIY4xOyO/lq
JWA+Y12fsVMZAz6boDKmOaHvY+ntOMsOC8PhcQ+qiZo3dwE91Vx0NWL9CEdohVHyGJfGi8o3vWJx
t22YkiOvSQZ/oJqFILjuj7GV98AqATKVL7leXUsQ3EZQP7nh1oF87cG78wo851NuHY2Kplmaj+IM
J1k1EvNBhaiXZg2iNR2OJe+ghyuMIxtgmsk/F7BVee2Gg2zOHveBZV0XH1Gp808es9uYap9zjU9j
2Odsym9hKKdllTw1UYfVcFIdJF9ol7RqVAlA9SQLv6wBM0FS4oTMkwMDN4tz8YxyKa5w3+qFM5tv
Ieej9tbvXi7zHcoLLc49p4RZVktr845RmkKHPsC1k8E191X9xPktXA5dcu3jiOAv1yo9Kfgm8RAI
tzkkpKgWaWvsvbhXmyCxulUX0DAPy40aHPNR8JxjJvCAvaU0MVXRq5ytG3UojmbnDJiVYArpCqew
dUvD4iURxktCS3rf5sU6M1Hg/ck5dFUJBy3dTHXzN9RTf0NWe59w1th1dnr0UqvbVmnJoSa7TjoC
klHqb75rRisuVXw57W+l/J+2SH7DJuDkpThF+8e+9Z9CFe6o26LTbrZYdUN2QmqLuRf0F8KiCNiY
DQY0186woFjZrKnJCEW94/pu22+07xBNnr+ymrZ7DG2Y2kogQAPFF7QHAj71CxD1bfo3TyCe8Xq9
WYO669bwgSxA4pHua/+SJtGl1yi0Gb0RTm/nvWRj+fKPHfp/YxOu/3Ic/w+Mw//4n//r/8dwMFBu
i/Qs5u//e0B4CR6i+dHevrP/ePz8B3eF5ue/54v/zx/xr7ywRROuTezBE/MQRLds/vB/xYX1/9TF
XFvL/8evUl9LOvTfmA62znBFWLYBd8X7b3lh5z8t3qw5gUYmwONa+f8EdeD8/2+eb2gWmL1xXxG/
sVzbIl3w757v2MXSPOqKi75o7pMFB3OI760zu1UkqyD4OrhJQy3XdKHtKKCDlSYY+rBooUNzHnJR
5aKBzH7gy01sdFQINv7DSY0baT36NbFP2AY46zrktI/NdhublKBUmGNYtSm4CsXfCpRbXh2yYnhN
7PBQmCRDG93CykrXScscM2NEScPOdA1G9V1mEM0mH8xWlThPAUYd4PGnwpyLEpMH3k966MMdXan+
0pvvRgYssMGgYYWSGGPlo2yaWPKwMD7nEGPnylKEnMpgnCfnPjQ+sVWZp1Sz5NQNBW13FCnuvqnk
+k0gk5ZhWJtNAfu1ACiwovHwELFd0eDwz/xiwGqFWYByrMrK3139xNV13EcIDXjYClZ06ioPvSSh
oTP/TqragdWZXKkjWSeZvhpaIjDkRClK0dxh1dUYZdupeG4Df28gfdCIXbOpjpLrdALm0ZUeTLtb
YDf2QUvRCmrDB9k3PfQUy3Jf6eHKUXxnlsvHUuBp5FhoX9kG9lXKuEdY42+OgwNTQ1vuXBZAbkrN
KVxVLqmPeVxPX2D2Xpsomo5T1/hCQpMrL4GMtKoPuAMkPoZBX7UOeLGeRIxRFH9EN367GNdqoqOr
MlIbrALUjE3cEUomtxWYXCwJbO8MLilAGSmsp7qFK7IUK6CT7AExvpmma05kuyevbk5JxOQ1HKkO
F+rQpPQQcE3FIGUFR1fjZsWd0VzHrvtCEi7ZTTaNLCYFUQ1WY9REDrokFlyvPBmJaW0lFBb2koK9
BLPVVbfpZ3c0rQFwzAS+6u171TndubOdg9RqyVILhxT1TEBspQYUiKhYGdE3BcK4o1OpcMgidVnT
qh4rjjnNUo0YAImtR3vHFhvZeJTC+HMVRuAizVfeMYUSsfJqzjVSxhjgiw/pcNDBIwPmDe62Hp5h
DYlLqptveo0h2o0zPP4xhbNtNd1scYx6bYkKg+aa3jHQ39PUPsw9001Z7L2U1033wW0HbHuLOGu3
tkXyoNbUWje7H18FNyWzT0tFV838LGPelLCmVl5LmRTY1S3Uu40cmo2TmtFlNlOZOjbMfHS+TAro
FjZ9UMgqiaT/lfeS3nCcCCbGihsnTlpgWTqcMA+PMsn3ch5KJrFzqm0RLlvfDpfT2LxjR1i1hvku
jYbGPyyV24BuQluBt7eFfUS35USEKzSWvHXS5aHRPFRgRnOfnffqG9xURV7T7UWqD3TJukAE3tej
PP9TOuPPzYzU5XApD7ldM8SYuZMrPIt/lJ7dKfpFuW3EXgtijB0zp8lbItN9O14kVz1G35RbtO9e
LQ1k4pBnB2tCSQ9steNGh58jt14quodE/0oR0Qy76bcwL8t16nWvyeCfq5afDI7C0sx/ctY9MGtK
LObKtrVeJ7BR+nGXus4u9EH+R2m8SXx1BdV0a5CC1lM++xpNRD4QkMmqdFHZXL25NkZ5Mulm2pKJ
xMtdUIfSdOIzczSKyPnGVYVlPzAKmgfc6GhJQhlZt5JtfuLhECuuEMayQqOKQkaUGd8IbiXPY5TU
Oz00fpIOQqzziTIEy2kPs4c1MF4DrWDAXGcUN/N9pyX5karAj8shY8dtepmY80vgVfdwbLSVazJ0
Sc1gDX6iW2NZ33dxcW75TVw0Egcptfvoo+dkEOY+Kkic1JRKrnQOlWNejwuXdqom5ohML5PcSHX3
LetYcEJdDkEycL1ZisAZV1EW9rs0fRr6tt5kuYW7pw4OZsJVTEhEWWs+z1OiYXFRqMO1iiFLKNpP
DQysVRA6uF1w2Ght91G0+P8gaS29of0RbuStM22Zt8Dz2DUZrOjv/O4qVVxlRjSEyQ7Fsg4yLnOp
fVViMChEHctV6uCgsWp+q06zVCQz6PnLMElpWyyY0gEnHgbXW49kdta1Uuu08r+DzjXXY2sexjA9
EBK32EEM8v/c7wKnIT6kY8EpvMJ/yiP5OWCOHePCP9MKnSw6PgbS54W/DUJq9wZxLiNsOjxS5TYS
yMB2/uz7X9XQM5ekGQesTLNpBjVcEls/YEx/h6BrLcdBZgfc1HfgR0xvuJutm88Y5K/oEFd8lsEi
ZGqIkelYgADqRHxmqpcC4cH9zbbsUCGBHwh3wZqqbPpVnBUoaLlXlXEf6GfZVT4BgwYrXB3udCMo
1xjxvn0NIt6c66Gv4ppW3W2K6nqlh8Ma2v1hrFtIlvgJ/HI7WKDhrxodCsspjC8ShPQ6LNPXeMLK
HetkMVClCFWk4uT0XnMGXr5GbcHu5jjpwY03TE+oBgK5hGWJodTEim9X/sOgFpANnxlkiuV7LuI7
mH0F8T5l+0Dbl0p9EFmGukD0jNiY2VRHwUKa9fbTOCUPGXQ3O7a8JY1W7jCcK9wTe06BxkIOLA8q
8l7SVP/FK8O3+eWpFlSAGyB/chTygr7chtGHM3AgEYbaTLZ7RwuhHtRkKQkGsted9Jw90S5qCOz3
cOw+nF79IcwBzgqylW4wXfEairao4O1WuVZjrfC4GLDPedo1Kz5E4RzthNNP3yCbrHlCP1PNe9hZ
DQJEGtPKIfndN1S92YoZKpjtXwOSDrWDn9z40c9K50vKouUanM2fJYcfN6K72X8FustYmHgPzZqj
eYo4/K7LafpOu/A9jHocElznwsG/BdEUL5FfUDqZ/yrTCm9hIBgeY9zG5Dz/h4B20cqV6CUstnjA
mWOcGsm6XcUPKb2H+9eyGSr2ufZmlvkbaW1+olB7iyQKWoJomzDmoenpnYXJW+eBw6hB789w+Qgx
XTySEMTglhIveDD2BLF70jSppLNVzlTmmawBluc8uKj/dfoSUgE7p687LCwcT8chWNLapS18N4Sg
R6xn8AtY/Jx5PbIStp2SEjrQ0kXZhUmIsCGApUY8sggNFeXyCE9mzGNgEH4xwncTjx4q39LCwTRp
3hf5OFSFhtCMnYRffZRTe2w/QtprCNzIbhmPjB68nj2b0zWOVY7gZUZgI/ZIsJVJdXXi4RJbBbVb
GnkDrGlscuW+VzWE96FehxZ13uAvoLhlrPnNNuF5XfGPxkPusfmlDW9JRbfEoPvb3sE1DI7ut1b5
mzJtjp7+Z1UW/TNSwItdl8XKC8fXErt+6wbs5tYuzfhDaCXEGhRQUaqH5ab2+HymRrxNCJecYN1H
ZQXER3vnpbE8VMWcp43nNWjnurIp+g6NN7sHYIAVglEss+pVwISYIHr3nI72Zv5VVZsdmFnxW2Y2
poM4vbjv1FUuZDXhB04xJwmj3hu8S8c4c92jMzcMIMFDpraxoU25Biqw2YTdtFHiuwRRu8r5PfQq
RLyvzi3Qaepz/K7EcuqD5AaWX/CDmUX3TKswM9eUfp9Sl7gqwy81VsG6d+NLKLqNL+5NIy+qdgAe
MWqoCHcqpGQGTlfyqzV+weBSUHYBo32OqSPX87vsGJUaDxoOuHFubRcMhhhy1y8OFNaxVE+dtrO0
7paNNY7gwoL82xv9JiiHQ61bzTGRm8lqmrsb6X81kTzzExGsdmO2F/OSl1gh4EA7G+VLWEgawISo
Zr2laXBjjznJSkWTW5NSrCCQ6lOXB6qx9Js7TsYhdyU3Hh8wKYUg61bUZDMaPuExnb9pQf+dHtbb
gRNo19vPOMubhVkn90BhrBhBbsdm+Tk64ssWc34STSjzxj0b7on+wqfC9c6qLd9SoAmYdqo9hrJL
+jpS6hviTo4JfAXtSHNJRp+CtPdBx+Ljqj6k+xVIj64lIyEt/TucG6aSnOS729AUmIfdkx27e/o+
EoqPrG09eZtOGZsuj+ABIxgZ9sk0ooeZ9c+0gFzsVP+W/vgNxOU7LtgS/mnIGmOog6F8Lju+wE5P
njVT5FtbUbPqdNgKm+rNCaenMEKMtcw244TfnLrQ+cpSwTXY/+zT9qMw9BN0rM88NgKUbhj2g1Zc
arSwnRkQlOMAKffSoX0iiplPZeMdK8dXCJGzH5rPRE/cXVMhj/JpI0tT+uVqn9S67ptoug9gEV35
Pej2d2zVahNm43fgJQ9N67YDFjKbxutFXRjUcLkPJKFkj8gU++pJmC9Zym/waaWye16L0mcvyqv6
HA/dU6Bxf3RMXneTwEeXVhRGU0MacvWNiurk0+W+SKad6UQMrhvcpWDwX+n4+A0sPGJevx0da2SE
lpd7jxjJwtHN97D2GUY6z6Gy72bpXevYean524v5GuCm0zkdxEGf25dohs5xUwRJB6fc3wWa/dIK
+YpfXSYk3Dpaj/De7Yn73pEOzxCP3xyHZqME+goPZ5945+7JjbJXWRuMnMn79mD8GhxONc4F6XnL
pprOmr0R3EY3/4y+J1fc8UW2G7cZ+6Nmq3IbCIrqYs/66QN1oxx8TwdciFPHR2wbaJazviFBuQcR
NF9aFV8cGtPBUng6uBTthYwdhiX44h2hQA4w3xLfNCZw9nF0fQz6DlnutEjEeuQ203S7fs7nhPlH
wALR0ybg0CYbk/GyTevwT+OryvuCTm65bwFANpF9wsUEYlK7aex1TO1x3d1Ne+477DZ6Qg2W4/N0
d9zfS0JHIifrINVV1gCqZEDhcObsc+G8ILSvcwVf1y6MtWOUR0YYbI1A5JZ1G1E1pCCPU7gxuEyQ
M/afnPpCeFgeErPG2Y4JqLKyTVtrD9Py1kNc6StTy70FhM0Mw6MIiM6r2H63Y592FefLE/JWqvzS
q/CdRl/e+SSFKoKNhUQC7ZD8XYnrfm3ghbwQzkfMT5uz6vJP3yT4VdnjsSrzk2twXxUcdHK6qFZJ
OMRHpluLOmBTG2NCzsnwE0/xDzlJucKkxr7JiruqKaL0ojQnHp+tUpCUOC2Shc8ljTtesFJtxI6O
wsrv+0y92tsSLHluuzcholfBtIMmkZAz7Lw6WVFwjh01LsxsPDD+ZBrCkVYw3VqlhLd63CYLI0iI
nTA8SIfgk9l/tgyEc9SD7uJZfK8SlaZrGGC4dAiY4ZyTjSxqRgpU/oh6tms0+w4cl5pptAAeI5ua
1tB69+OwXRXEoaGTrxWwvV4mp39Ojcg5qFqhPOiNxWwZkmZO85j1O8kWSZ/UpjLYNU26DLsiftHt
d6d3mayMPH4G56h8XA0ThA9XsLFnnaI8SMZfPq3uls6QVzidQf9FMWxHM/nj+YWzd3U87EWkL4eq
u2e1uatBJoQUwpNCXgWDRtxS7w+QBxhVJxXnCYsmFSA9JK+A8Thc22KXLH9v6JtsgmxQSaCqwtPf
soCDKK9CXj6BYt1WzKyqQX8jvHIIHC7L7AOfsR8d+6yjI8M3KY3rYnXuFSMYFx2pIUCt+DDDqmF4
S7meyrSCCWj6nKBc0otLa7IqPvUkwUbn4H7zo4Ri8hxjvyNR5SNOFQgoDrbvjsZMUnOuqWhhoh9H
10a55/gEFXR4zwrq0SpHP+gZQViBKRcyh773QlSKqHGLTTuIH8Hlq/Cy5MkezfXEE7/HSf/VNwqT
X4+kmDKO9co05fhLOCqMyH/kevdWuuzqASEZElUjsg7e5aGje56P5p2bba7z85Ux058+ohCPewUn
0EDBC3TGpUvTywqAITwrxXsjKDpnPX7UZBoOY+y82x06yFBzg/f6iWGsPd5Luw52KS2KChv3cSSu
SPdijwHDxLJrK2trAWqggxp4Bu2K586jbSsv71OAKidaEFHxOvIo7ptC92PMaOs0yrdqiF86EksL
jZqABbZQaLSEuySTCy2PwBNk02vq2rtQo8o476hRStVatB4+UNRiUQp6e6zyNiTQprzsu42LNX6D
dVnjxfcHqKxFaez6BNLCWOTPNl1A+Wj+mHPKOML6E3ofYRqVl1xvDiodf7SxPvmKCVhou/G+vwY0
zB1yf8CXkI7LjHT6BhpJuh5HJ1s6A5VFga5tXFLpmhzcdWwbLwEHfeKZqFFDY90zFjStgsEuW287
yXgj9F1j1t6BdBtj9gqwf+28Bk7Km+vJbstDqFP+dQzgSOz1mV5QSgAmkyTv3ipPrTsNsnvcDCuz
YeGkzKKVGx+EBmI722Q39idDlW+6l/2tEo67TjxNRDwfHTb9TaZZz03XOlx/Em/V1K8gg+RyMiuP
tHm8wguItOG5EcVmaj+xGF8N2sGtHZ+C8QTBAlObSaZSmuUu1cNjME8oZWN7lyq3cDtn1hsWD3ku
PHG3eL6WujiVLQYhTC3lGj0ZhJAG37hECjYpXCrooG+yMd3shhZXqVPVO+lhh44E6QYbe/yer4Jz
mOcxnEdGnxmQOr4RyCck3P+VQp+CT1shjZG/KEPWwQaxgzPNuQpDwsF6usd7zNLW3RmCYksIzNs4
Wd4q71jjcYcAYOfFmUWIeetKxw8d2s9qlAHnEtz0XKL0JnjzehtX44SwqRniKI2CDpP+3TELuU0n
cFsSs85o+izRw4tX696+6zE/ds2jn/A/Yn/jsNi/ygyf2VBVp2Hq2RUUELm8MdZcFObi6mhVFsWS
CJug3C1jv/cEqGXzakoiZVzXPnK32wstU/usHA+NKu25Vc2iYYMXS+n+is7QM85YHA2CBdPnbVhG
k4XbKeLuwWR+1xGdWtQWuxzZ5AH53+UGiOWyzHrz6NQZp3IRZBviG92qRLDunZszVia5El8ditZ5
oore3vfp+Gvv8lD+0erKX0U2aGzTYOmMlPboSKpw5ObZx6AteKc5cw+ORlIQWUySigWqYL1rU0PC
cTJ+y3B88gymvFwScgRnPdzYjLp3TqldYVRFyxIUycGYwnBlRtGj6fRfbaTfhO60r38gO34ofugI
esMJhypb0/zqH1M3R1EJ7Ks94G4UPlIjxyQd8kzaconJat6KkGEMgmR24QmtFf6nwuW+PgXVSRTN
uA7j7djou7b1mx1NIOkqg0C7a+LAWNg5dcZcl01/dvIKnr64/0Ow99anSt8Ug/8osExNAgRZYtRU
k6F5ckxt6SDgNDlGWy0V+HWhqrpDAIejlDvTa/56kmfDmW9hSYSljA5OnQwkMh3vt43Nc1CYZdo4
RQ0e3kA1vAbQpMPUvucxbmBe0Q4GwrLI2DTrPrlD3eYGitq4LELx0AssbbJbm7JIljp5dFRncBJR
OpwGlbAljFec0rRZycZcz13hocfHg1S5qNP2OJbcmWo2tLz+L+bOY0lyJE3S7zJ3lBgAAzvMxRmc
hQcnGRdIJAPnBhiAp58P2dPT3SIzK7KX3bm0dFWS8nB3GNFf9VNxdRExCWJRZzqwctg4p5z0e1bq
68zIGucnH7wJSpDk6h0y4aeq5XSZXCgNZc4FOs6HG2eAp67h9NjVtDH7NPYpCX9d39vznRMMcBzg
rhx9b9ynk6cgPXDVGqT+EG665xb/CKHubb0heCUoFYxdP7BFrUuxcnZpN29iiQzfFXyaiXAayME4
Od2FWCD1gSaBuHicf6cGX1cua79GYbwWQZYe7cUieNm5VxBtP7XVwZDz74QCvpAt0rl5fXnfu4gK
eZ3N54fJaKprHJ9L7pSQOYof8Zqpk739cIaqecGWyoynZQ0ja1gfpj11PPBGtMcAD3o9K2y9XXy1
k5J/8EX7rHEWWPx/rY03FsBm37KkigbBniOcaOIVYnYXVZ9YIerQ7IS3+QPySNLluRgGjicKkpZX
oiH6Wd0exdEv5YtO3QsIhQ/PpmCbMRkEmdK+1sK+xEWc7lPUWA7U2ABMDsNqCZ7hnr7roHr0fWTE
fKp+9AI9r4o8YOSmczfZw+uw1EXoNnh1XaHfSLfK/Rxzch+p5rY4c6VONTxPAfeQNgZj0rTykk3n
2MdFVZbOC/RZ3lkbtbDEa8q5A2ed296aceTdI7S9B/P/5Ld5t5W1CVkZ2ocyUYZ8NbsY6dT96LE4
N1byXMfcBEbJhdeXyEAMK0KvH05OE12zGJKVaPj1eqDHLBV4zbv8I7fye13rZjt23NQ9RYuqYXBe
SmIu5dncfmZN/mJxQ9l1VF1wsGDRNUHI9MhQ7oBkLPFUL+kUUfyZvyXFuM/Xm7ND7ySJuuFic6Sn
Ke4x+RPdqjFF08vUE80GKJU5WoeRO5GvvqQG4lI88jUK2NG6LCaV5c7o47O37xyaSGN7dim25dE1
iKQQUYvag5kPP60aQajnwdP+Q8a6YlUOkjHvrGFmJ3NqDlRXrw0DLHHgTrBDBRPPeSPtbVMzGg2I
uFDHbm8VK2LHBWwtAETHU3Po9MwBZOpSiTiE08z4eAmmYbs47gnEUR723jjzqXuQMz1xtBjHHoqJ
e9Cf/QQiFzNV2yD2y0i40uWbQxq4qTCAVhVA4GzhDtaq8blZmKcPKapll94kJYqoiYk6RV58cJUq
YKnqnNo+Vjj4pLvGLHq4/OIKcY22evqVKzn/7CivzehrOVOv5gk+R8ThSwx4aPAT8Rmr8epay0k1
66PHSzkuKlQUr4TJyiKQcvgyZapujvND5dkTPmxzHeOaZXaKaF3xlPMU4Eoai9TcisGnPPkL3zX9
2y5VFJnf3VZ/52wUoY5Ik0VIXLtRMdurkKmZ66U7QzRzSP0ONcNFQrFUjTYELIWNL2AGbGMWTVQY
9frUFxEOKVV8qyfn2jk8+iXr98YKp/q5BQWzmW5i5H1bLPTOwW7SffVY4v2/U9DstgFOw40LaK+T
1N4tVWCElCUgEjCqh1JL25c2EOwH++xr94nH8QlFg/IyQjWYiRzsQYSjMlJmR7MvfhQwzF0bqoy7
mJ/sQHikBx4AjFGl4z20NmaDeoyoRRMJXwnMDxPWFIxxJEm15cmDGPQx9SL4CFG1UL6FE9kR8lK3
uEgDqj/l+ig04OyCfFmt/RhMY7o70wCc1JxiAkGyuLpV/QYZsjjjNFzOMsrvkOGaTW/4L25VxHtm
TLQRulgn8ZGuNBFnPwaDuTopGb529t5ALfwzX9Xczq+G5nKcesayHQipABBg7JUqyirq9EsH1pG0
ZrHP4CMAtVHIAFBBBwS5s1NQgWp2dN/6nDSXUSNg0SUy2sF5AmPXFWSDRz2/edZ4SFS3tnXMx0QY
zxQfv3IxOnAl3vp99NY11Hnk+GKWKFtCNzK+WjWQyKX8d7LiJ6OaD4GVQHCYDn5tP3irkTGrcHDC
sc43nXaejJxBVjPVoEY4ddirZp4lvWQ4OvxoveLOSruvHoEipNhP00hMpaTpk/mwOyyMKaxBi5cj
SYXswN0ePfLrJ8RiMvfg2QC5PsSue2kjyboUm+7OKuJb1fE1tpMyPqxW6Q2lhS2sEhr4rMNIZm/j
tObHWD+7RoaMAo6glw5kCZdOFCq8GJ29jCnH5Vhqag1rK6xs41tZuwf8SXofyIB5u11COa1sNBrm
BPhyLZbg7GBUg3s2vX0vmcANMqQ2Z/UBgqbz5lX8tOmYNVXEFAYZBB6j5BY+4RtCdE5IMZIebbjm
5Rh7cBAhPa1DgAoo04bBuETspdAQWxKXEd94siV5/YxpZzV9pRwemBrX8hmTAkiNYgIaYadQBpMO
Qy6CTcQO/P4HhJdalnFsvbw7Jut0ZXb9p9SMf9A4grkAnXCqAn+FbX5Q6BjGqOE13vAnuZI6DCN9
brjrOs+ZDxCsYgq+6Tz1Y44Y9mDJ1dupjqj2koKxLFdg5rvLre5p0tbvlTyD6OCQgPtZJgSImXs9
TOLStxRf2yBbh0wfrAJ/SrpwmqfvGN9lBXDDoZUySN9wOWBTnxiR8kgd2UAQ0uzURjn3EHhYKUql
n2UcHGNoZGToCUalMYMoWbIzuojBTFHY/oU79PQJtt8bYpoc0qPHGhhXRPttDJvYYjCF+6cQe1X6
u/+PbsK7/6ls6n9h1wj2PGd115Hehr/o+hxi/0/OwlvdlV/Vz/Rf/IT/7d/xN2uh+ZcvpI1/0PWA
Z7uI5n+3FlJSEjjcvvklKOcOxQKwwv+zLcrBd8jvx3BIPJbvo8Wf6ms0z3//N+n/RWEeuDXpezax
HkyHfy/Q+hfPaPyr/s9//pfqCW8tNWn+gbPFJ0dRiuc6SFGgy21brs7DfyIW8zroMmIAt9Fj/b3N
3CAcJUuHNw/Lbg5irDbrbXZO5JG5a7Q3B0zu0XrnLdfb77Deg9uluCvhoMKLb7DucVfu11tzyfXZ
Xe/RFRfqjIu11eL9rpPHeOFqySl9PKbrLbzhOl5wLZfr/bzOChNJEWlgvbvDQ7z6dFRvtcls02IU
oQeqXd2fgCrhMCFYnIZqeWkt/Cnr5Fpgu4OI2IeMtt+F17x0q45gr4KC68MItuL36o/WsKV1peH2
yDE3mz86ocdtAD5XeMGMkAnGFtWiLQP0i9h57IeS/kXvCX+gotIdH0FQpa8O4oe3qiA0DB/MVRYZ
mddlyee4UvvkYpgbc9VQTMSUIfFQVVZ9xUdoqUdBW+2qvZA/HnZzVBM1Q5fhuIJGUyPWkNy2Njby
jb3qOLGw3qKpqfFVYCnpszsa5xnPIv4MIlZ3i3beqCSdNmpViIxVKyoQjRTiEVduVKQW/IixKkuT
zZzrt1j1pjgbTnGAAuWPnBtSgLRiVacYOvbbvn0lpunv+lXBKpGy9Kpp1dHPWXM2b1e1S0z1DxD8
bx4AgQqW0GYCe71JlkOHs2fVy8xeT7ts4Ruyamlo081e1w2WEYOCKCuu3VMfXYCvU7SaiTEczCbY
ugh0OUJdWa6H8nnxz6Z/BCR94BH2Q29V93IXsdZ+qhvMZsGq/yUIgYuwvb3hGIfSj6ERkX5rJX9D
kTAkpS6XOuY/miLiIt9ncV5HAlnGOAz1MUKGhNv3qyzUWTpdzTAkIuNKbcZQ/45a5xdXQcIs5bM2
mHctwjpODiZIzIi0nPHX41qDZVt8aWTRCbqHXHVSJ16w3qhglwt8HX62NSI01QJxlVbd17hCbVXI
rlQgbouUvTGr2b6GVZutEWkLo32bVR3OiLdFhAmSWceq6VZ5725igTFOVOg1S3w3B5DnViVYr5ow
ZKL1eaynW6twxq3KsU8DqLbn6CgQlb1VXdarzhz7EcX1o/+exkWD/vEraIlqTN4EESTuQTmuirW3
atcBIjYN7GuYH11bJnywkeWl2wUyWu2uCAiMrVlJXp988CXKgrBWeDGHaHqr/bjZxzkxAT9Gx5Uz
sp/OLTimub7zEd3Fqr5r06b5XWe3IG3DpvV/YVGtD96q2U+JhYgF8JWxFpXklsDAgqJioWuLyXSo
lcSqT0p9m6Z6OyMGbXoLhk031p8NBNvOSBH4IRtSaXYesRadA2c+t9DSdgkjXgLc7jG3gjsorrB/
kmLek+ehdUZjH+DONGPtCUUws/1LjpoeW3scu0+zA9Fb9NmXXNuNZMZJrvchRI428a4Fns8ugh51
JG5NF5w345QVNsco2/nl6oWFk8P6leWEM7aF5xRjOZ1tFkQKbAoSeg+9otWaq1Cvca2KbYrZeNPh
pt0Ekb2cNHQSC3Hl4JYjz40LlcJmCM67AiW4Y2326g98XmBUIXf68IPBBu8GTiRgkPHygtk6+erg
m/x4CEhUS1iMXAyfEgdRo/Gb1ljv/dLT+zbgivnJIb3d+yMfRW1j4Sqxqvj9fK+9be9485mJXzs0
uwhjz9Zpg6MtO/ywgli2PCwaAWKRHLZde8SNN5NCyphHlkU1hsHcf3HdoyjAckKfRWe2gZLGvO34
PdvxkmYPlj0tJMq5eNLPfMDYke+kynB3TtZdzYLE6g2ZI8aWGnXQCKyIl+dE+aHHvbEtWjAhgHCu
VQH0kzO4vc31gCB8T0s1N85l+ayFwHJo871qh/RXns1hG6wrhuxFyHO26naZ9wAT27wAuvsR+fU3
F4wM0X32IrwG2Py6Z0oY3+e30lorXBq2uZk+LDEocZAuslcJKwwCLLNzE+9NNXMijEF6TtgOiZLV
UDdXd8o47qogQgXDCoSfKEYI9B94Sn77KZOUlNAjLt2JDDMPGkEhCNYpJB2bXTOPWIKatH7KPISO
eWmLlxHhK8POdQBHSaEWkMTYQpNqICVvx/yjp6pVmsuXtYwjUR0AUlbzq1w8uRUmMh6X9FcRRHhH
MMXMVrWju5PreNO9FmmdHYRCwB6iAJLDypTnah/V6I8Lm7dcAsLZHgp8x028ZAi5l9iUDrJg9jBz
sYWoOmOvswAxWdlD0j02Q93uzMNSz/xYNbpYAWW7B+DSZ3ympdkbYGcq/zwTy+kNPkAT003XJRzO
8USVlXY2NZkmZkIBGshQvZbrWBYwyskuAU7jo+fuU0JyLaZXZWDhTzvjafLljTlCV1O3Qsk88Duw
AQUHlSru3mmNYPw79vcwVam+qDpI+IZ3tmM+ncaAYzlYfB6xRZcuZbJHU2T7ReofVa6dnaHX31Pb
B1mXZ4cX0FRLdfCKD2rW1NmLO4pesF50EqxGGZfXUS71M/N6Albx1neboyWq4sw6AuHBz29+Xc9A
z/GZOhl8X85B5gZZmwNV1A7o5v4r1R8Y0xiTy4YlO2lsVPvgLo7jCAQME3ZjDO67pAJeJh5yGr5z
M3G2MEkJFwbO3lQLLEmrYQBhvsK3Z/7ig2uLtKaJs6Q+nJMsc26gS1ghsDO174z2izvZOU84d6e1
kSzfc+y9WyxXYuow271Cerwz61sTmwfH8Nv3rEjSa7BKdGiK28HzYS66rOXA96hYr0weSeojn6tk
ehxSfW9lIy6asTz3Ov2SNINcreq+s/N30XvFtWHHpMoAGKqTk8YdfOtX5RA2SRerDzlEY6Jz0Nt4
cDdem3yQPfsZO/DVNKoL0OqQJMKlT3S6bdKXXF9ESoeEWf7shdprMaUhjIk3T1nkIwKMJsVkkpUB
oXJQyvk+T+DbqbSgEroDZ564n17pY1NV/P029PITDo+XroWPmtlzF3Z6Qa2Pud+JTJU7N0UyV9He
IU18b5XqgwzScgDb+mUH87tTj+lx9nV8JdjJPm/ZGCiYnu2LTvth6088IzRQX+lZmlTdnVWfEzpI
BoAj9SUxfWuTWzVkRHIDHHui3xK+4gtNCdXqROcdXtsCKiskik/2kWJB1DtoI2ZthkXRAquPvZ40
BLRm6GUHVJX+TpPmFXSEPnFhYO68DgXz1KQktmwu3tB8qbiwbzEIX2P6bBpszQ1vNsezlbCEfuWN
DEVt9DdBDcbWbxlG8sXyFydccHtmGouUHr18z1/FxpNm47Ygn+r7kKj8uRaAHoFYct/fZIjXD25p
yK1dYI3SZG13NuimBBrgyatVtstnaAS5Mz4ZPR0RRnsZm4aXRZ3rJnGZbS9m/hVNKBBYTi5qsdOz
TJ8CK6pD9tTklLAFmyYJCUpviQXZdrq34HYladEcp6b4zR7yw279g+ZlnQIfwQ+04AWUuSCk0DPa
Xg0Nszw1dk0YJa/3WdK9ceYPudofZEDypot++VO39s+atB/1zckaDkHD6IDurJ2XNP6mm2KORKRg
WPNuRDdWR9tuJHC0gZMD5He5EvYXzBtYGCgW/KFjNjej5JMtVhR12WZElb0TXKJ622scI0YMxXQV
B9FBOeVRzFt2i7WvGptuWQtJwWm52dEO8JY2zmoXZegzVLvGaMotKtutSvn4J9JGm2RK/Z1ZItJS
tkPZnIoqND3P3YscGFubGz8JlqPRUAOj+ek3jkO0PlnMcjs4w7CtGg75DLkrZn5ZcKLoaL82ct4F
rr2vTeXdCvAZZxxq+NGS/iv3OD5IC1sW1uU5jEatKGpFjbrmfR69+EGEPUBV+3gc/UuCCgVQ2qxP
WP7vU7pY3vkaYNPwarzaE0R6L9GPtovo4vcWZ8C4a+8TMX4kJlNPxl33AViOW6UQYDPTNAhuUavo
WrO8S0d5qFsgan0K8rJfFKlYLh7zYs0IMLkMo0ncF+7ai1yM+GJ0cZilLe/MKjkPOHLORZ+ZtAdD
TgC0+VYIZ3zLjfHBMZW6ribefnHmU5+4x6aIh6vqyIWyU3wDpXnK6n64w7tw5pJonhgvmpc/v9bp
EQ8eutp1poU3C9gUhxVWM6cFxSxQr+CL9CFny4bjN1IcB5/T3KFntSvMYzCs4oBs9SHScIKYfq3x
ql5Fl70HHVeGjqzvKcWHYmNBfqS9xEYstyCZes65hz/2NA7V2aPQ7DwEv8XafdHMTHGIIFJelx3y
qP816smidJcoPAGsEgLUmpL2mS60o6h3AibkNo6T8dT5eseZKn8tBYQWJqxbXPzVjd6zl0y0R00s
RCzit55668YKzArr2UQKm8TgAWiPU8ADV/TYTzyi9W7Unx0xHODYwIbEyndd4AqTnCdIol1t3y15
iuneK5JvibqQ1j22puI3jP6jMZTjI3RYZwdDLeUIYa8gs+Jl1lX8ZE3qUGF+PMmUDV/1+tjEArJH
UXC7yvttQ8hn0EScJNUwGyeoXibTD44B/ZgvZjoe8fvLq7FUPc000F9nn5R92r0L+u72DosUd5qV
Qro6ALyh+sTTU4RBkQ+061QHTdiBgZFPSaLtlgdHYvHMYAOdu6QJ1ewUtyZhHUdRD60VXArlEW5K
w7JZeQqUmZGca4DkV1BzPZmoK6afsJ4SAjvrGjV5yQ+Z248L25zrztbbiFrR5oN5twCg2VIJluPy
V+JlDBRNbThcoHkGd4ViocxnD/l6tsBypKl9WCyGHKNeVwSNFTot7ZNA69nHEUuhRfmQV94irdLD
qJOwn31SP01x6gX2Pyo1jpgUV+fbSI4KBj6YwYnUnMvxZvLndBePlHtWReqe2QPfRdRWhylx3pUx
TWGe1v0+gI/qD+beHwx/D8zzTZodOSXb52oYgD8ZR0lpiaMuIzfxeTZnXmaF/TZz5InM9ksGJerA
DkJPrpD3hHjUVnXesKdcip1bLjaI0rjbo+hOdJplI2MKGwq82rq5rcOucx7dIfRgPN81Q5CExVeQ
MHuO6XU/WPmktgRdJP6pdoTNiKo2KzXulZ0fhR7cUyfKQ2x4nzTIYPhlSQxtnIdGAHFJdBV5osTJ
LpS21zZDQKgVRO9ljR98VtljZaTnAXOJ3QxsDELh46+jm+W1zUb4rMoR69ilp+MCQBlwD1wBYO1M
KW5o8ojU3Owh7LbDPigsTuzrm+4zK+hq9cIk/3fUU96b1p0TuqYkeQFSMirlGGJKsCmTSDsEmQGm
babkvjDJaq2Qgn15MGpP3lne4GDeVyY2n0QcK4fThVh3hMx3HoPfNhLQYzHAi+XP7JqGH9kGL0Qo
yeu5GlXDm2k29/CBtgZI3W1dzaeUUDFIW9fatvA19mMxH8oKiG2Q+ueG8SwpjOs//mdY/zEQ3Ued
LPMRtUTe4rImmMTQ205zHozF+orlDAkxLb/jU7wfDMO8KfmgAsb69sjrs0zgC8FkzMDp+ZrlYOmO
NN3gMW7krwqS1M3Q8NwiQawNl+eCNilLTMruRJaADHEe4IOjGDXUed0/9d34jhObWagkktZa8TeD
eOG9wSgpni4xfohtPXftdgzmhfZGdgyLYTLjoxEYEWcBxezbcLOf8N+cS+ky7BUgxAL7fcHikRnN
uwngSzDJJRwAsIcpgW/R3TFR4gGIuzm17UDwYHw0qfngGQp7TYiiWxtAsrULpFhbQUzcmQYHE8cm
tMS05MdoYZzsR4jOVIowO/TQBG1cYopJTJ16D4TdaDhxnnLodYzLVps/7FCxlNwmd9XaXZKsLSZR
VZyIYZ5rrNdRR89JrYntBFSfQOq19mQOxi13qMuQO9PRD9AgEuzirsthVI5HmrB/xiadKr1AQe2H
4onWkBMTe/5rdfJtAtGN0ENt3jod4Wh5TPv6ez0pLCg1BqeAw7srvTcCPVbodpiZx5ofPRDttxJ9
HlGGJpiKShixdsO4lMRwA2g2a1dWTn2MT42Mt/bJsPI+ALpojvwAb93aOePZ5p0R1+9YTbDQMsxh
M+z2XsEheVg7a2zKa1rf/PDXNpvcPnWU20jF/EzHK/CNJq4tBp+VLji8SXbnrZcsLurUsnUz8yvo
F0rTFpejHP09WyVRDCuZXxVdn/gMDzhjGQPTk1S382ubonrge585TsPrtZHlUtzN264nlz52Pun+
HicHVKYihJ558GQfGrb218RNRUwg+54Z0R5OYnYlF37nWFhfCuQZY21Fqt37FB82tiTvZVnWtIWa
ll2X5wdFenacuDD366A3y4OffyJV0YR80ytF3wJjNbKH6aETDnlP234uEvvkuYGBqakhsFWyGS/x
qVwrO5CEpwPe1kvNa2LArQ+9BLrISHlTE65lGGzRooKXsGnQSE0uD8z0gk+D7KhOnLM9x58J2a6N
bnl7c4shRSFuxpTt8wlIIyvtj7R3Px0XVzmnkI2bFzzpTfJokP32zHjVEvh7NX72Lip/NHzOB9cq
z4uYul0PGZqZH2JPq8ws9EfviMFgGw39CZMCypO4plNQ7pNBhMO8G0sMTb3zOBjDr6JCT0QKgiMT
d9lHFsy/Yfr7uzjFiiXgHtLztZn4yA6dGxxmbdMlJGH8RPU8XpaGu5VjMLW1yA/zoY7TyWbMai56
Z3NW2i1ei9MmVcyMy+5BwSDzSOhRKhbRgmXu23o4EX/4Fjjs+FhzoRAhnkge/m2WihmTUc30ssGy
L/0qRqRPQDf01UMyuO8esDY+83Coun3gOJ/Yf36WPsU3c7neilNmxXHxrbUAnUYlptj5lQ7l1ag6
12jbyZnahpOL4LpLS4o7ooSsv3Dk85BAkpl4lNXCu9j58a3Iwf/6/VPe8f7m8/zSp/2H9qLv5sqU
aWmumkYHMuZJF75/l3J843qT3DcOE2P2XexOTDAOiZv8XP91h8lqWzf8wB7o/Zn9aM8V6ddCCmk1
3ezSNRnTZLBcq6EZjsqSDLeIhTK1aLbWrJ5iesz2/rRWkA3BKetLsdPaObs6YGLrfonW/crt/Lud
l/K6mCfT60FYJOzalD2g0A7Aezqx/2N78GOAdAXRDSZ/uHSThWstWIFRsZwBV4LBI+r7SpHULaNL
s3CpHe2SZZfZu/VVMy06ERy7ZIMhd53Dj0UDycUyg9CI0/OMccNXmL75mtkxQ/DEf0TIx5VN4t2A
kS88wA6WP0O/1mOyN8x8i5ASYuEzL8D6fvpjlhxdv/gkyjzL/q6seeI8UDx4yY6dnty9oYnAjHII
o5o4/Ay6i0mNt03VgPTcvw5Fc4lF/JlJLfaZu/xuopyHW3wDJfdWM2czCkI+icXcDmsR46tufoq8
+pXvsxuCEILZrKY7io6+8mq4d0ui6MaCk+HPssY3LBDRdTTHK8gMcgFDM+7sWdwH2vg2Ci+96CkB
5wlIzKbxeI/94jEf2tdZeKektd/NGv725JrkEnzFNo+tzR7cVyOh8+bP7Mb0LJi181PAQr4aDE0c
G12A26MZCODAebG3Ay181Dqkd1Ncvy6UEaJlem9ux6UzZeCZIuD3KQamP2/7NKcnUiUsLAn7gRHw
PXAqGm/4oqkycA8JVXTYrMSlVCR/HFhHd+bohw4HUqRkPGcELWyXJHKl11npGnyRDM80NMAZqxzW
VLSCxJGfDNGoa6NpgdTAdHD46VdfP1tohxlwQUdtG6Klk0ORnTTgFgwK/yB1c9x2GFpgs3gWvfym
tcRaVjylOCxI9KgbBRdhPrvglqDJdYl97tQqsLjesjNM1GrUhm95N7xVKocMkgOnnb9sld5H5TAd
WdHBzTThnPjHoOP4YCXyk0VtPKXF/DC4xfHoYp8Q7XxjNndEMn4Zi1VgzXG9EI25T6uTwgR4/n/r
Yvhf4k8A7gPACJTp6ee//5vvuL7t0/H6P+OOjl+D+mWEX2BDqn8xJvzXn/2bGcH6S0gvgEpEl6Jt
WcIy/25GEH9JaQJI41d8D7+B8P5hRpD2X4GF9z/wTAxntMnx8v5uRrD+cn3skz4OLodbLF24/zdm
BNvkBfyzGcESrslOb9mOSX8zGiO+h382I1Sl13SEyrgbxQzQKCQp2HSWOSzNIj5M+YRyFiwM0C22
tir2j7Fyweo3d3IePqgGe4qF+jU4ksCTBZhBu/iVTN1/lXZ/tDIPwTBlyqM7rrMcI/WuIka5dVUZ
h2UHCDCb6g9zcE6uj+1t8DIfjWI+ULlpbKHvQR/pseyUymzO1EtC5U+TbpcpeBzDGlSPefGUYQCm
M5gabBy//opQWA8dboddPg4EfZF2dpPl9GypE1OXyvkAc6jCyctxBrcRqnrsYN2ro/FgFIaz6wPz
W98Vx1jHzi7zmoOTatRILu4TqpzpkQUZBHIbk0AwZQsavxyGje13ry0DFuJkDRGE7I8HQeY7zmT3
fb907P3YXyNvcPdehW3eouQJHi61wU4V38l2uc38RzF6BenR8SOaZRqq4+yiQF5SBRq9iyPWByN+
SLRrHAMTHo8JkGufutg8ta3Hu7rPwf1YHPsjS3yUnYK6UWE4SPGZaY3Qh1q2p3DlZ9v1J7csn4Fu
kAek9YoBlnGFlDKdF0gM+2oofzp6OcJ7/SgRDoPeuV96uM5TfjSCVOytLD1YlChMXfsAVYPqyMK7
ZB6uYqWxiDh8UtBrYcwMhksGF8O7753lyJHTayivSNmjczHcd2VPKTitHlQCjpexmr7lJjeJDteu
VSIftKO7l4Fx8xvjbBbjeU6okdQDkoLE49DYGPSXGTCT6NBaKqlfGlA/GOcfMu7DVpdsu46EpZb5
uaRyd2tGsryYvXuxFvGrDZrxpmvK7dLe3NPt+k0OjrNVKcaJrJ5ezMo5l0v+g26a6IBNsNgKGamj
WRphpMz8c2qRnfvS2DaLYewIg+E3H0xQ9hmV3xJH59lW0mC8EjUc2om9BeUNkjBOb1nfT1XqMRoO
jjTGMRmXCpCBajeCLnE+9+gqkhyHpyuSp3aOyOZl6SOMawzgqFljSw/i4paU05Gw3fdrtj4pzTuf
emVO7R45CRdncgO7gzRIcTBSe4Bbgdekm70P4IXO1mj43tDcYBKFBpzMPITBChZIhlq0uEkIfKqF
EVVwznTSH1Xnjzs3KD+GLH5ng3207OU2IIgF5fCwBO4+DfRNJ4pvZgJko4kxZyjemFQJvesUH1c8
Vd/aPBm3oqV3yi4P5mge7JbvbZ08dA45G9u0bxaldVvdNlTIEqlg6pOnW+kD7smi/OdEWzHmJ5rz
iskhtJeMZ9Gkl8HieKrAoS1DILcB6y1lDUtOAix9WkAvdhX2CujGfGUjHtKlJWHXxRnzxLF6jhYm
TbTA7GbNo6ar4HtHLd42aPqLnJkYL9r/ESA8SCZSsPGgmQ+c5fLVWUS50cZxKbqtoXYy16fWqxYG
LKvK/9DRxEyxzu/jBit45x1a7XBNKnk4m948S1y6Vq5/qK5gzG2Foifi4uum4A46zVtflTfHK0B+
YTNlIr7EXGDh5Hq5u2wDDCZb0B8vNSArVmrT2mGUJNRUckpqau8nTy7m6aVfD4MelBKJfBOQKyCV
Nh/dIWVkiilzm9jya2y6L1cw6l4i0PyYmwb69joSyHCJ9otTTsSoxXOtjLBM5qcUiwJ+9PLNHe2n
akywjTSHqmww5Nj0ki224Dys64thMHieUtchp88EO8Tk+pi7kiQDUwFbYTVPdPDRNYqaujKcPeUD
2liys/B5EZUTZB+RCuz9uCygkBaOYfmJqwaYDcvHnT6KKxxq3NpcazZ2PNNUnXhdmCqWA4aU+7wt
rzNsdmlTQ6ImPBZZELzyuK4FdA3WcHOKV74eTYqNZKTd048VUBS7LaroXJcsmFDd+ZgMB7kjpwNs
We0R0EF3nqfiXdYGzOaSeMKyOr+kYz4fkIhfBl8cNelkrq36YnZGdCSm/9RbkC/ydnmvGr87znHz
0Feg7XvGgzIyqPZwkAuLhby/MG6oLheNpTgXSc2IK3/hpnhLZPaJdXrYxDV0EMaPn2R2KBUWI1Yg
kKizxQumAniGUDABNfEjwKURPdutUT3rKQsj8HMk3dc7iR8/93Fwr4v0+yDdq3ScO1syl1xS/ZSn
1HjH/rfEtqj+7ODUSLswQ/pFYCa3KANZQtAudcHDyth5QgF9d+fp4DGenpvhUgzeKx1g5NYJi/wH
c+fVIzeTZun/svdskEEP7PZFem/KV90QWY7eBD356+eh+pseSdOr2VlggQXaqfVJWZlJBiPec85z
fEWRcztxtiNKAll/fw6SAbAL3TQy0B/t3jn0Cl86JoRDGfp3UWESh0jrh96r5HKQWG/woy/Ufnxw
GCJiDijfxqmMz6mRr9O+23scKyf2/F6W3rXIO/L7+JWW0uxRMZ16TfkUichkABOte92iFmW6Kims
W5BVIODG0A+ZjUTDmF7yDksvY1ZgU+x+MkcHpe5d26kaBcMv96xE5hTdNFSg9SZn2jUYFgM1L6HP
hrjESvSgSqepm1YHl3Ca+CqeRePSAB0lbrHvgby5OIV2XycZ7iZ6xsjpJhqbgtYkPDGi4CqWsneZ
IPKVGriyyuKLEQw59L5ey8DMVpo5aTug74jFNp9AAdM9qUWilNK6GK32ZJvtNiAEjDT72ht8NKHQ
8SkU6VvpAjvvi0BCMSiey5DxRlJdepJ1NdUawte+PF32a7MltqgVIwTHDjeWT/rfG+n6U4nUiK7k
TresZYLK3hSExwApLNTaXiS9eowwujkMDmSU4T1KabLtHj1REb4es01lYf9s040Pxzp2ukcGcMHM
LIK5NYErXRcZWZwan7FoX8TTARhRs+JpjRF7NyYlQWAj22Y1WxfPTHaYsOhlc91uaaQhcdjgqGS4
TtUQjVhG7n0dYYSEx9RDazMvnoJo5rSav+zbclfiASQwKj5b4dXYd6HccEosjnUMt7wCpwsHGHQB
wEZYEbHCTRvgZJGypWQ0TXcUQDKaUu2HIoq3zClOGLzSSawjJ0DXFDN7bEWOefQCZOrUqFgWsVQk
vWcDWsNQmiVdt2sne3vr1+aqcIGhxRAZljqlhBxBw2XEhngxQs4zGCcvhAFFoGJ2FnXuexA4Jc6c
wEbn6RYp0KHY1Ck0xSGfl4Y3d6OUuVfPAZTL0T25EYHArKMWrqcdiVxtsejq9lk3YbFHFoo1h9YV
bQFYlyq33A9NPS7zyid1xoMRLz/1jZLSGVK/sHemsIErdEq+O6LrPT5HL0+RF2wICa5X37Sq6BaF
p6Lwdd296hdngCBT7hQ3QNxbmz4sr6MXv1KCfsCS+E7m4x2qPra6NNHOiVIsSiM40c133xN02mih
f6/W0R3xDGZNsJixnYGlH/xTWtIjVQMIFa3+OQ7ZqTaZ3nABc6iI4eIbzz3sDLaW/nNZEP1FvaF1
0g7iZerDIQdkdjXc4jVsDNjXDSkcysTmxdD564SZFpsnk+i0mT6Ctl63ol8yoYX0VdgALCLJrnqk
f6fTJkUuJM+jYaXw0vRapiQnU6Y/ttB2QTeVnST5mTLsjl5ffgCrR0OmZa/hulXP0uj0ddYkR+Ko
AyyKoplrRvIc1iGUsaG6ZwywjuhjOuCr2iFYI/9kbAa9tngbw/LNxaCoRiQ3Yxs9pQuqR20SLOyu
bxZMzrlGFFedblwG1M6XLzTrO2OSuhszmS2tDptmkEksQblHyoFOm3a8d6nr5CZhKJnQzIG2qW6q
pv8wQgkEIf+arlqT7FlrFI8hRg0OoggXbXDmvmMbr3lL3DU5Ct8kPbSvlI+gn4TMEjXJnqKq3ald
XZ7UOHrgMPrVSXH0K5xJHisbG3b+aBNyWsKjq+PxzI5sbdZVO4BbbYuvLgYlrsqpXDIMLtzJ6txO
2VxbuP/mgCWpAqh4nOZLHMksIizVQalRMV10H7ltWggslOn5SXaKBoNjYD28yCC9N8EPApThG6FA
9eozKrFi5+Q1mI3BUU8wOPy4kXkj4H0dNeegYfECKH8WZr/MlAaLcUYTgZeBQ4mP1Qg5hUTcsojN
F05NDP5FQZXTgN/L6tGagdlDYG2a57rSMT0AUhv64maExTq2irs44kmY546KS728KZgkugoqI+/g
ZpvBQ6fu6WwDyF+KYzn92CbKCW296sLM0h02iw+extMp2oTVEC2lpnymFJPtrQ6ieS9Az8M644xX
LSUEHpzT+ouEHAUBTGKQx/S2VNxhW5vTTajC0AGoxrjXxjnrxUzWI8pX0xDPqHnEHLLMqin4xZOL
HRg8GVhkt1BguYpS/CGpFTWr2KRkqowEpZ3JJvCHTxeQOt4sMWk7a87M5rys62Gp0PXLAIDgFFLh
Lh5o3IUgGNa9sRZ67a+og6VdC1GKIwpIWy1+CBNxMISCKKKcFDW+hTHfdoVAwKdBCp2w+jVOo4Pv
tP7cNuNdlcSbMb5JLvcV5ltlZurRPafKk543r1zMJ12p5jIbn6Se3JKKyX/RjC1x0eqtMqY1xs7u
COq+1qN8Vk1vz/xmhiDDcYXnBFzxOMXLYvtzvcbHxFjwzkdSmfWkVPuijtepScZJxjRzG3QN1lNb
0YlSnndf2leXGGHLcFlhq23H7XuIfX8x5NVDlg3V2sZsZI4yXJN4wqJlcfxhpSxBIOOhqPRmMwzh
yyCcWyKqiiWm/DI1/8Eay4ekCu5C4I7LTjjf2ObXveFeOED3WACZZwSh5sySoX6sQ3lX6/XF9JFn
0pbtf51KNsYiXuQ57WmhH9zb9CvO1Fh7xYsFU4eWSIogN+itzpo+uVVVYDcoQY+tKHU9+Wb43MQh
93MHOF62N8PAn8xhCns2z9a2sN7hfHzaUfZEmBrFpAz35piemjTlicLL1gSBGRgFEfn9ZudrsFwI
6Oy7qdsjKS8+l+xCbVNalUxcuoZQzyN110Yhnq3Y4ARdpspdFHsuTlONuF2sHnikiAdbYDHJE9IP
MgXz4imT5BQBLaMhZhNkqLChaV1NN/1w3Wgh+vggefDwHudVahLiYxxkhCkFNxOthkh0DMKkqkFX
RZCUmaQToGB4lclow19PCDhJz0WXH4kOffV6qc8CXS04bU39e01vban+fu6ZkzkehsyEARSOZrW/
DgPXSimmJ5DWOIiD+XMzkXfd/lEWAAjNmNgqJ+W9n4lyXnYCm4az7gxPrIpQAGGp8xU60Dwkts/X
MZwA76wpoBk5KpThurSpxNW69lWri2RdV95rF/nvhiFuXiJIW9BogUH/IQ7F9E2hjFoBAYpU6lcY
XCV9JcHIqsWmO1B0Fpri1bagoqXtJM+ZcTMPIp0MMyg7pjITAMtlo5jFK9XVPgpnvNklH4RhK7jI
csV/tTJCdnoWC9xv4Zc3AkZoUOJrBOU1Bd/wF2zWzALNF1rg+FpxVp21LQZpUprBisWqZfLk3aUp
e1oDC/8xdMROGulTMP01lomNsLE561sJ1mDiLnfUXrJjBJDATLB/x5AKs7fF9qjE21FFcWB4dDBi
TsZO531TFUd0fTAWbuEB4mKNnUlHsXECmXesMu96r12xoqKNJGgsBR7Trte+Bx8QcCr6yVNv4YfU
UT3GgZ16VVYnUOybrvRvCQBloldHaH2ETEhGJNQ31CN9tnm5ZS37xv5a7TJCSHh/KG6vDRyjXdjA
2HGVeeQVF7cAs8Lme8sqepSUvMNOW+luPKGANIlam4NTCSFXWL2Hdbq+6AFoPbeemlYVSl+dxHzF
Ir4aA5vBWfJK5BPihazwR0tLPQQ11WWlhuCqR2lCSr5CMPSyDeBFXBllSFja06n9EcXNDocaH0pp
rGHRvjVG9ITuyi6h5o61X6KB2YMIAxJJ1Lsv3BgyMucGDOwQr+fYIWESsBc71Z0GugEPvrTFrpPB
u6rgcu/KgfbEZp/yWI4EX3wexHIVFck+Hkak6kiB2VNH5qIzu4bdTLov0lCZ8fShibueqm1jbN2a
iX8gcNgtII90SXMdVbxTmFwk2iffKowVQkZ6SHt5iCWkqGnNaLFZihr5fwzGbW6ycyBcqM4VGo13
nD3GpezKcpE1ar1uawJaJIWTpVPWoAe6FipOSXMnyI1T5KgmqaX89v9EXll/5adb+lX9z1/klL//
+kuqLP6quljc6tsvv1j+0D6uDdjPuy8MHvW/awrTP/l/+pt/KShQab/+1/+4fUIGWIRVXYYf9W/q
ijCFpf5JXXm6lb/qMX/9iX9oKtbfwFujz1iWDomPOOc/NRXzb5ZpWjrxTsfgDPbPcCd6iqM6DhLL
PwKc02/9h57iOgJFl79KNQyXmod/f++cBgeGK/9oAPnX4U7jdzGFbnFBqJB4q7Bd7Mu/iinhIKBV
9A1WLPYcYax8t9J+/umT+Oslf86P/uid+Ck9KtTpNQxBCYZqqBpv/9fXqB1K01WPHHY3sviEPvcC
Gm8XQ+Zp3b0a2FegumT4EGM0ZVlbYI1z+yxLFvQ4PBTCOJHXejKMCuFQ2YY26VMrpVEeRT5Rz3/+
YSfx6A8/q8u3/rO41HaSp6bJz8oXQBcS09QyuoAbW//fvAxRX50Pnuti+lp+CtR6Os6Bqq95mcGc
ppd3Dm1q5GnC2X/7dQwVyxIXFwZqhL1fX8eMNIW0GFu/yiboUr0plQ7vRPwXr6Jxe/z+qRmapWMG
40IyVPe3tyMcJ7PThud/WD95w8do05EFwQxKrhk/QLRnMvEGEWveNS+KefnzWzT+xSVsEHfWeWiy
15nuh18+S6x3TZeS551xQq0XqBpwCXqGf4D83ywAFp20zkkzHDRDeYcaiJcAp94SmsdWkDBtwvEx
S7NntDcoUCmBzNA3rjbsMN2Jtu5IWpAp04vOQwWRotsEEPW73Dz4pHfySNz7qrerSwCekgL0xBie
HCv5NApvnRu0BafDUw47BSsxPEZcQjPF0oF7qMFBraxPK883zNIWf/5ANAtJ9T99H9xwRMCn+9oR
0+rx8+U1EC5ReShBPsDs7EC1KaS5aZtyEYhi42Cldhy5sbVoGRgZVWC+/smwAYkqIdjpws5mhGsS
KuoHY50rXbrEoR/NANB+6kl4dfIEcKxtUgw9yIXIyjc9GFamiyVUVJ51bOIp3mIL5pXhqTWB5sWS
0Us3+O2yVWPcaZm2FvQVh5F18wkZZIa+jcypCpXZXkejJWOOc+ZNuEVzU+fsczWAYWwcxzucsMz5
tRv56mMbNw+cUebDaB25Ji+GC9bObJ50KZZ91KAkpNGljZjVpgkslBSsjSQHK9Pw4jK06n3924rC
vV9qb40CB1AyDsHDN582CPDFN36rPBbW1M2kxI+dR28zPYgqI1azNA9WRV+iFW9LO9m4yUCNl6m+
WFX/TavZu2kF3+xs9jLl+CEVYlGZ8V505b4riWNysj0XGlm3EE8fsyO6YQKC2SKt1EWlKYT54lRf
0YizKwuxCsFKErQPNkVP/Mdxm7MNs1Q1ooNiTy0IgXp10CcTKP1kxiNyFOZeS8l4xRbbXe9El9qs
aBkRe45GG1jJ7DNi95nE3VIr0y8vD56tfthgiXoeHQV3W7JNff+5yosHRjJniuiYy3Fy9SgMXRll
5fO2DSzBnqRqK7iHqnGCNEb8eCz9eRriPmcdWNeNxsFLISXvNu0BG/BDUFe7yBDLIENlzOGfoLAv
HS1caWXxAr6HXs4Qo3gCaiPG875qR4KK+EKeMBiLOQike+FOtdNjCBO5fMv5PzPc/eXIxnsME6ic
yb6vlYVle09eJo6hT2yjMNpobdaE1wMFXJCZZrdOxws36MOz58hz4eWgptKNk5qfRmCutLqhhraV
0ICx/+g+cgACAw10qLboiviPgHnOVaV7HLT0lZHXsZBM/V1uC6xrzTYg7dn3xb6V6pca4tsBuQZ2
qqju1aZ9xaN4MZxyXw3Vk60XJ+AdG7+vEMF9FfpfmDzkQS+PvcTnVcpdgLmfRQMNS4hH1yuWuDqX
CgZTk9rnE0AEspRuvje5SIrQ3WOvoyx5qqIucrGsQ1DwNCOB2dHyYxtah6gxN44lUfITSG/QgxVc
YN5Y9BtvMF56uluhkex626eUiJLR5RgqFyxjW9kRzrH0U2dz3lDkgWnrTShYtJWClrY4pZOhyDaS
PIMVUK4ZpGTN+BqKCG9BGi+DOmDwPYRUydrjfVvZV4dxyMJX4a+RgGuJmcqkeR0MyTWJK9LyQZz4
7PgNdraGVdKyipjN+2JjX/lnngLbRCBLN8leD407F0NiUquPKPFLMjUoUwwERDNQOOU9YyO7RFH4
neXDW+DWe0NyLM+98ltLSUQkpZOQICmOIk0fehvRizIWNQ1e2lH9MKN+7pj42zs8Yn321gjzRXcL
RC7rXotgGVi1fMzUcBtZ/k6fWlyi4Ykp0p1j84AxBERdxqFmAc6y2Y0EUNVU/dJV8P4CX0QeLqTn
rauq2VZasyVsi+5f1atE8hgbAKUVkr0B4T0e2m2/9N3hIVKSJQSbc9eNnx3potKqN1JRV2oplwpo
V8cRyxJbHir7qu/Kd3iDZ6FbWxfDMiLXZYgsHPKcnbN046nqGrrBxasmrLI9J7s412rd2skSzlHS
Oy91ZRoL1RqQ1F2ShTRzMBduaKEE47NhbpNh1cA+gfd5FwugWu6PVtq63oZhyJLDoEsnQO4qLESA
HvZ1FjTbsHanFDeSqlU9u2w6wXdBDKH7t98MeY/o0TsPMgrPuYFLT0HU4BBOb6MDLZsH85PDbJBI
ZlnNjca5uqm14uT46OGYTUEV1BYkiLB4aGW5EDlZGjZwRFkRtYIkp4+xnrg7SVUvRZjvJU4ljkjm
h5qLBzrXb3aeAsTOiVpxbgt65dMq+jM7HeR3i8O7FSL2QVrzIEqC44/nWTxcUtNxieC2u1HzcLrh
E4Rxm2nz0VWdGXjxVxmKcx6ih7GWz8nNX9QOzcXIe0JCGbXpCqrfzHBYXMeSnR9YS3VRZuYHFJpu
Dn/1Nas5mLZJ9I4t6xuw6rNwAvRXbL4Uylte1i+CkgxyqEEp7HVzYid0B71BnqkUnhphjvmvR3Oa
U5/yOAz9s2b5FIn6AcP/KPC29Vi/6qXP4DLU1qSmnpzEURZc1VgPBSg6t92ro/aOe2DR5nAUSPvQ
uFltvLjdVCXkO+kV66SntQlPBZDYRqNFdYQGppK8gw+ASqU1dJRn0I8H/Zw6+BrYtoAD8CzsHfGu
dsR3Wfi7WCsPdVUVSzcAKIGQT8ovzgnzkSSbjVXORWnzQ8WJPGYkNVpMGbA0lYR9pYPlvTPOpoZ7
vWKRUMaxBxADwFPNGNshO2Ag8dtuS9d2D4/b+CqC8lSiN0HuTr40ll1A4m2192mhB8pJIJ4kBv+k
hfPEnuohmVwz4ARIpkajssoHhbi5b9ovVug3x0IfkgPAIDSZMEfLTtiDLkPdGMj2jxqhabgXkZ3k
i64dU9Dl/h2OEZpVMmPFlVyvUld98v2I9SSjiywKwmNtckgSUWVu8mCIN6XrpBdnKM62VHO8wQBM
bPtSYUObS6otiDmU3crGTr2yhugjidRn6jMv0rJWSZjZLKftzpDJS1wzwRgaomdtzMMMgD/+KkZN
iyZnOA+iLMqY7HU65InRf7ClTc/mlDOo1RDFyLNWbkUNrDsqDqxNyDvSLl+zDKqDDqhmXrgFiUHI
M0RI+xUoVepWUsYrKl3XrTRHUjxl9ICe27/prnjEVd1CKcFRMBaWcukcHeto5I5Hql3KlYS8TEw1
4+Mwh6nl4c7MXWftlCCag5iHmVXgAmJPdwEsNj4zUSmJgwKdidooXtsyaeda7h3stPiOvGyRg+3p
al4rTptsG8nxCG52xXnoEMbuKR+KF2H1R89l6wTFcR7jPp8rDREBIuT0D8QalaZB3q+kkofMVnIb
5nXBfqMvcZglgppyCPBYt9wedpi5yobgzcMsnitKD+KZwANy1iVxrQfbqJ+CsbpLSpeyIZwDioVJ
SOjVt5JyOkNaW5iK3JWGCn6jBV5qI783yrZLvWbbxHSNO4TY/C48Bo1OdKrxD005uaBL5VkJh09/
oJ28YB+2LXq4dY1l5zMBgWwWNkQLRszFjwTHk4OXN7vQdmCvUeJFgAwSUpQwgVXUaKeTUl/Dkxqg
Tgb2xjWU1w5o3txMi3ED3NZc1HaaQvCvT6FaPheuwLDlH/BPJsvSJE3l9jgZOruVR5HnzKIjJWNg
Wnn3mULruxjptTZQd1ugrayEgzlrUjZYzMSZXRXhgSZDsTd174UgFjRFPHpofhe7IJCgsGV3imFv
S7wRDQ/U0fWWUT3aKKkqFpEBDosPZtV2mgv+vXneMGu/mt19DmjDxRhj1mvYn7MavhSTsB//7bGl
i7N3rhs23U9jhHlsJ7zXMrUJcvHYxkrffrQoZwGtMeZZsdZDsRPqVtT3LQssWRQKmJMXW0IopBMO
rtUUoqdvXnmTYh8RqQ7Gt1o/u0GMZelRaco5p7KM6JwD+uFT6UDLg14YmgnrHy5LS1kSUl2YrgnC
dzO6rLCXrjkVKHVdaC98iL6YRxndMqUkKGjfO9VCdIfYd1cTkVcoqGnkpPyRwkEEFheXO8CwmUuZ
H3GOoCx2QC24KDhDOHwHUAVFuA9Yhio0O1rQa6DiDT1ymG7RzspNSo5KYFGnCpMWm2A2JNGqYINF
QbBdnlVWQq3y5qJX+Vn6BYCgpdWk7D/vcqggrQ8cG48LMHTsT4xtwZy8erqyHpF2B9LsCh323puW
qks3f2NITuDvSWezVyjQn/UCH6G1GGtvrktGrDCtpPIVahsVt47P41vThg2r56wWPcdbIrLObIIT
dhBDYgPJGGyssdb4nz5nC6X/Nkaib81rLT+hNgXKJp1qqb5q88EkuuefFfPDKo8py6Kq7JQADuud
2+8BJjfhjl12lm21+NDph9F59QHFuPSg+Su8QtWwLoM7xb/LfMrs2cXy+bu0jmDnmjnW86jflRo7
FoAbSBc7K/ww4V8L1kH/S2nvCRYDow+fO0Uux2CH8EcfgTh5mVaTEMivzhQMBBtsdVedE6ggzl28
+i5rt5su0qjb24y50fJ9anmsj2y0qIwMd0nLZxnARQA87H+Ezp2jkFDvPnXrA5fU54hHk9BaP14c
yhgsqkEQhdpoFfT+yeCorEb5xBialQHWj3ZVkGx36T3wUF+zVoVjqr40AabGGigE++hhfI+Ne+nD
Tz26JjxmNkPjRovwZjOSjwETVRHshuBiR3uVyRCdzspeF0DI9gahPWXPL70SzPihD9gkwi4dX5x+
nzkESm6euR106Ao+HZZGt8u9c9ffkfhfA6mfTY8Yadt8EzAIxBdbXvQXoo/cd15689xbgbdKb29x
CaCeuLrFzKYjmzHdpopLrQv+cd+k542pf6kmi7p/1wAyOiOZK2LuWg3/gRCbWQ0Tz33mNA9+c1/2
H0180E1GHxMJHc5WW9EiIb868VgF7zkdh23bLAwsXHlK7rr/SO1PER76ej95IvFhc3bAnJi/VA3v
zw5WSbYL8pxrdHz3y5cou5fTyQzf4AAjliQvBMgveN9sZuul0gOjKx+BZ80tBXODQ18TRSkerjvJ
NhxzT988ZMO1k5TelOved0ggKmy7sLRj8fGj9lzmIGZaf6Gya0ywQvg30Xw21YNnOXgPNiGxJN97
CNxkmQBfKb6bXtv2Sreh+nUVkPmLzY2ODlpHR5dZ1uAriyoLF7W+V2yC0CMmCMlhj3K8QPDbxiap
kq01fFraFePwGL3TI7gwxVFJ72R5JHm4iFq6Law7DZ9Pp72ib8ykoZ+aMCWeLleCk75t3/l8Zlp2
dHDzyNpfVnr96GLvwUVzCosnf6C6ozUXpq6+ejAenBFqRw5ORMX4J4MVk8unSW3B5QLUrN9YWUsL
hnnfxYekPzTao5/cMpk2s1JX5o5HUPXTncJOfoLrh60v6suF4fY8cJhQGeMhGThdc+Qscf5aTfNa
CRL+NiITPyV8EU4aS+rmsBcWs46sCw9bbch2KViuIezvbJxsiHAQTVzvHlqdUVxjj0Zb+DDKwZw2
v6RZSQWFg3cOOEJFerHFWbWwh8+6ppogUiHBypkoVWrO9mO3ClCiLdVG92SI12Rny6kR7rzjCKgP
qD2S+0mBG1MSvIUbqyTPmX0dc+ax3lenYtUxnU3rKiuCeQclohtN3AfBkRNM5ikn0bjsFwf07tJZ
pfrZK+4y0T55ncEwY18WDwn8WROXroXFLGzfSI6QH043RnPo8S+I4LsNH1Lv1nMFK9qDwL3tpVss
bO9Y4/DyHkZ5ylxjF7ofimyeuIVKd5FZj3X3Tm9OQBGKA+Sh8yoKUMFKVqkxH70EMPo9zQUnRkvn
cYQ7HA4MbU04b9Rw4AdTu8eyNLaMAQ+au6vj1x6noDsexARCiSiBSZkTDWxuo6xkSvOSMBnIKPzy
vDsf0/O0cD6lRbiiJH5R2k+c6RYR333k0/Ycv1Bctgl4MilFu3IwyHXVuCVSSduSsWlreme6k1sQ
mqDKolIfrIRJVBbRLchdM9arWHRLi4lRntG5mIVUEgAWzlhDQCaEBe/XcPFr0KQMTTDk6Tsdu0Rz
w/s3JzO604FqwFSL2RQMnJpROQ+hZ7zn/OmkDdf+qCzUgOCotcTw/J7jI65D5nschokZ5PkxTSi1
g5/N+SYBtGaQmzU3pVYu4+y+Ml7SruQngPh33wfFwlGwSATxIiv4GZtTpqo0Ocx94PU2tSIZ4T/p
HDJQ/rUJLSvv2TZYd6L5BniNfwJfP6b3IVyxw7nruTh9Nv4d93kgY3AIuHefzUHZy4B/0AJMIEJ4
LM1cwYrETT6TOmy5epjV/ZdOU2dVv1jiVWHKNHKbDf1WKmf+s1KgtWzrYKuhpbR+xwiQtU/bmyaF
z/ybwFmuXWrIiTh+72ugQ1m7CYJVl1zNYp2rdzXE92bTZ1gr1q56DOJDyqgsvwzulhikKhY1aQyv
vWt4cqvDozdSVLn0x1vQfNj2KqINIXtzwrU97pHpd9ATdPW7DD6Z8hNpUC9d+zTqO7u7pcpn0a6z
CNFXBZAzvk8ANbXq5q0gPCSJNFTlQSPE6m076SzCTqEym52z9xkY1wY2cQddqq3pCjOelYZRDmXl
tKx5bCwV2muwKxPK4Iw8zzhqdn1KjMTBD8puu3uycB5a+MiNCMMIFFD+QE2TrmkZEBTq05gy0GsO
kcApzNC2qb5NXD0Z5x+FSugIfLwLIwYWfoD/VBlxjkaMUaWI3RnZ9nVmiGukGZTS+nQl8pRzLI05
vTyXrRUQxsC3gPNp7mTmQZtaMaJBfcgS46UBSTRLzbBixlaaM1k61rzLjA3s6kf2QCuExbUZ8rBv
5CpQxXh0XMdduJMJT8SNeZ/HYbMcO+53b8SB0QwJTbtJ0wFUYgSIW2c5WvwmyMUOGE73pCk9jd3e
EVPNpVR7VCpxrquWyYKRpvSfOrguSFGVI7Zv6V8CWV0JFd1VphPO/yzS/AudUVia5TqWiWhmQOj9
RaFpWytmuIM8oKbFqbHkWolUl7ud4NqfX+g3dO8kvsIuhgMshGPZtvhN0KQlqmV+jxQEE5Lvast5
zM5RrDCBsTo55f2fX077T+m86fV0VzccjVIt9wdK+CdlMxtl3kpMlTM5FRrySF3qgThUrnEJDFjZ
ob0SQ3mlHoNRahWyOafy7M8/gjmJmr9puL/8CL+JnlRKDbJyect6IWifHMN0rRrJNXdbJqOQswDO
X5mS7b0m3fdqeQhQxmZkO96Noj1WID1wMVE9TL3EzFGItkA9O+cW6ekxFuyUp+6ArCzPDXpFGoVL
W6uuJKqXRTcenHK8yg43qBvgbGRa8eo2cpcwGIM5yDzT3YI/ZM+kf3hYn7tIe5Rqgq3ajjnYOy8h
jwTqc/PlFFux1HbnkeglRrUwtZCTh9hmEWK5Z15EBYUpMXd12j/ZPLl9TQLojHlzhS+Of/489X+h
JpqTE0G1HYsUp/qbRyAr6Dt346qCKzn6yxifulvZpOGYsdlt8OXr0OGQ+E9urDx7nrKhY2lNSm5N
PTzwPnkm3bRpOx9XaMmMNrAM4GBTEYACBgnFwMvuh7j6GqX8jjP2qTmAl5lr9vs6hTjL+HLbanKt
qdYeeWmihuL1idYj1XmaGm/+/F5/v3wJkWi8UZwVNKSaDvfNr/dlgzbRMHqmf8ZvFr3yUowwAxB3
cX1W9qKIlm5zKNyjlb/++YV/Ww9+vK5jGYK7VHUMW//tmq1bYk2MZNm1Vvi4gjek2FmlvP94kb88
Mn9ZMf7h/vjIAYvggKx/++XfH/KUf/3qs/nhH/nnn/j7/+fenJ+NNqxnlo4OIpi1W7bFUsoH978P
QZ8/PsL6lv1KZv+Xf8c/jDvG3xxcmhY6uqtpOGScfxp3FPVvUzoaaLuDpweDOpHp/3DvmFOIWriO
QRDwh7fnZ/eObrDy2yCBXU1oqvvfcu/86n0wLUZxGnFrBweJa1C29JvQH9Z+UxOlYKHlkOw3k2Gd
C8cPzXNaQNyqCUi6ZT+vYj8/jDgX6ghvY9icYo5peZVfVSiAqyq1D8kYsINnZNlTOFjV+TzrbmZb
xQu9gvM8NgAveE9fenDlmU1fb7khjAbsOvI01nDSGLAPLK/xt1laRvNEeS48xj+y5gAct8eixHCO
Gh4tC6+59ytjTeSN4Jo+vv30df51gf/sNTKmx9l/rP0/PhBByoMLguOGxffz6/3rUIxiDhMO0hzF
12g53TxPlpj06DQaOJQFSLdKT7mgbBcqCzjbJGhtud5vik4+l0z6JjLPjB0KVUGLtFBv+WCvYDR6
wEHZcE59HdXOyiRZxzj9aBKwulnbXVWBmq2px14dNg18444u5Ao7rUKHeYwlu3G4q2N12/aFtrQJ
HK5sz/wvPEUCHemXd//jQp4S+w6XBEYYR//Nh5M6oeX2VEJDwongRPcWcw204r4XVxnrBCI09hfp
YIp1zuTQAwi7VMaTF8OZ9esDwUtqzxSGXEOhvRUhtbNhmh4L86O0jZDEUCrmGsBbhpqwPULXPiaV
MDgHK2LRFtp76VPlDLHeWFiB+A7gF/cj09S+4zBsj81+1GBFcqADN8QZ499YOrPlVpEsin4REZBA
Aq+aJUuyLY/XL4RH5iGZEvj6XlT0U1dXRdWVZcg8w95re+aEtr4OmrPk27SBcpE5VyugnBAIwcPf
9Xn/HBuCXgUQ1lxBe0n9FyLuiZhlvGrOEBIrlknwM1+aztxHtTrZ/TYrZLx1XWGvShfpNsQnPW0b
1L8rnPg3coowY/j1xnK8OwdE1BqR8Oy0t7jQjxLJOPau9iwki1HDE1si5b7yNH3J/fwpi6M3Ixw3
FusAg7QQjgzy4SPrpc2aJ896mmtKBUrdcJ1bQDlmEJeuSB8LOfAM3cQkPSLL4bVIRyV3ctoPPd4E
NNs1gx8nOsBpQ52YPciGuXselYALVXemyhqOfo0Fee7iuzJBjdIy79/KOChPtmd8xlLeg3ohKLpO
3Y/QhAnfEn/Kz4T+oydW/Ax/FmNNlW8QPaDQ8lICg1LThwmrJAYcqSfzTDQNWvTMbk+jSKHkZ+Nl
Lvp+OyY2OUO8xotoHIIbfygWIXUMWJdCM4ke6ywtDiqYbThSuHiJxQLVZCU5iPyCUMAe4wa8laNM
S29t17K59rwOtMdwGl3I+Al7kbe5ah56EVjrNphx3xKuBgDkM46SV1N9wzRt/hUpHBTTxk2SKGh4
o4wfY5cBC66KuY3CV0nW3J7Gc6OTBIaQlR4iM41eO6ePdrY0LrpIWnrdJruJMPO2duIbhJKh/p4F
A9cgL34rZU67dFkYTkH+Fs78/nPXeIAI5MNlDV9ax2r2sImGzRiN465VbLcHUx1T0xxpnqS51fjW
rwWx7hTzB0zX0bGZyvLOqP2LjAu2kfguv/Tgb4K5nt7Dl1LwStU1Ew2rr4NtWib7qRPGtRhZqg2u
H+04td4N27i4bZA+IjW7GbXbnJOYstBykkeLmUOJqftDt/1zB4bH7QP9rUVwzBuQ9T5GOeT4TX4/
duk19pP2uXZl82QELNDyhdQdXBvLT26dBU6vBqS4Nc2O+IpsOrrLTnaafMNlqmhZZECEG8VZtnay
yTnlBi+9yr0vf3S27JDoSRv0IKIOjX1OSNM05R9DedNxVKztyaN8iwRS5zx6aNhaHm0t/4kMHMHc
V88TFqp9OulXB0YFq6+QgXHOSkLqQ69q/zyb+jdfBhbjWN5NArexKqrvSEEVngPvPURttZJwIXZ5
0588z3kxJlKdbBU1DIpwj89XK3guzUq+yUQffO3eqRYsWpsar6YE+z0z7vWa+ceuunMTzdjDPVwA
odqiDjI2SF8uiStuhVF998F4LJn7ejggk/9AYuHyefH8ezF7629/2piK0jZbdf5crrt6/NRWcRqH
+Y+RU7vFaF6vDA/ZS/dtFsO8bd5Rm5MlW8mrzbFgVKSZOxFmQvs8xBliqabHAMmck9G2febp30lz
/M6qgFHoZhBtvxtNrle3DOFh+PxyZgdQekwXQVpXd47jYlfXob/NJnvcoYh6yRYQlFVldzlacMeM
33VG9LG3I1yZYGtIYUk4fMgGqBlg0norbZQqc5Peuo7WujN9d4sntt50ITy8qjzGNa7VBsc4T2P5
YvvtX9p03lq1LDV7FtPN8DCZLYkJc/BH47ScEMGM2Ut/5w+Z9q7NzFbPnYKPhLl3HmLRsIv+VGsT
3b1Xd+sslu+83AeLXU1VMWTp8p5MwwwLdESbX0Nsx7FaXPwGsaXugp8uj8e1beM61Hl67+fBhay8
d8FalaP7I/svBcIitbse8iePsXAuonvtP00B+LLOG9ttcotQJoZl9Vg00BdkoSBGK+QyPeQ7M+9I
0Qr4uWB3bfDYEshxjiFn7LlZaTWxSKCrQ1cjkfA09G9EvSLjLzrEkEGzNePMZ7GS7pXrNP+RXxvg
m3RrLs/4gBiJH3zbNSNIxei56PBb6mmJQU8OweCgSYMePzbeUaC2WKBhDIHB9NEoPPjED8jKSXeg
/uzT8OXmzvMM0wJwd73ro/AX3w/0QEBUCbbzsSDErK/AHVQekxxtMAnFrHLyiWms0tml5HFhRHfM
vFTwFphuvkox4PPjjWd3ttgIxqccFBjJzs9t5h2A6BnDbJDPAhp2SvDFoPva5J37Mjgs0/PGNiG8
13tmWXqtsodcOEAbjepf2FCj1QMTwRTl5jDe0v/4+OzPmsJg/p6TEmPLaDt47DoH4qU5iUL/qqI/
G3mmiuf8vqSWKYMGDbVECqdy+6vJw/s8A5ZdGTvDJkzXab3kkOYGO4PS8/ZZzMoVXBwHncucnG+S
DabXOq9Ti1ptxKj3m3DraZns8wwcHvO5R5xmkLtUAwSFeOcsSV+9Sd8QoYNjgLGRVu3yAb6LgJ1P
hLBlnY/o49QjeehtaUNMWUUGYP2Qu8Ayugfge6Rrl9km8yP8kpbIdjUhz8e6RieoU8SFdL0sM8vj
DO53HkkuABcncdcj3aRqsdtNV3shCXmMb8GJ7ivpXQvfe5gG560QaHWdxhl3MgB6WJjICjCmrcnf
fVes1leaoecsziH+HmunY3Fh+O0gY4EJyMYX0Fp6yAeiTrPmq02IVVc5BQJHzbayKd18aybfTD9n
EkpXWzm3mEj1A0a1jZpDhIg+7cfC3BAsVaXCMqWFoSgPh+CQNGSgBOXel8AVg5HZLqMjc48CAvET
mKTIEPbeCH3JaOGNUeGpsOedT1vhDAT5Og3KLyIyTk0iDsY8Hhp7/qOL1pvJIZC2BBVJriYfrryV
+cFu/lPdEo2dGXxQW6A5sE3wOrKJfsgkIpbN4Jdmopk46cw9F4VzkxBrreTfnFFvtm5obwrjz/Sf
InzGm2kiQxKd7aa03QY5JZoBGRLICNnPGdNso1pqUmWS+cKJcWoLGJ6jRnll5z77UPXdSzh6NbtJ
Z3F2FQIjqtH86RKqnbIjJrWquuLrKbmfPYgUBPCtBGTSrQjyky+zaud2PbHWbGx7PIFNrHg7hpsb
jtE9yQEZ0l/nGYtBdGmDGjpoAREBBPjOZXUJ3kcdC6z+S0rEow57KlQQUeuZzBNQINnRFcAM/AJw
7uQ420ZwxAaRf2pDllBh3ABkSPRL2RiHltBDJu36mPTW62AktyC1eT+4PmUAf2V+zVz8i/mEHLfr
LoRLG5uknql28+Wx+S0aKCRuyp8O4nsW4sPkfTPTHKmen29ifiZ39Aiqz/8SGFCI88WHGLKP1G32
URBdh0z9c1q1zb3oyfGzt0kS3iOI34TTQotWdRmLm/koTOCuRQR+g7dBoxkzrhgASH3wgCxbaCTS
qVn3vElrBubUiE1GmO6u62Ee9VLfz+G2i12yJqqMnUfzXTvJk+dM92L8l6YjjucOAMY8HUkcPVIG
5Pvei7+R/4JKA/oDO2FsqqfIi+5i0PveMHwFCZv2pLwNnqRuz9K9GL1q7yRxvZI838VUvBR1+crc
OSVDbFqyQvdT2LE4Vgs/PAXfMqFdDumcSeotSKOR7VccXWb2/EDt0QwDCV73lkmiIBIzc/5IPPHG
jjfGpj1Gq7Eckb6k/V710HlFcm1d67mHD8S7mAOAQjCsM/HMk8Siy8uYc4OzTr2BeAUWyzn4ilGA
Ep7EgKLQ5SUrOkyibH2/RMVaPwGfkDf8l01CtNaxyeMiZ5u1vNVtM5oFUKi53HbkJHNpepc6E+Y2
60yOszGczvhN/0HWeiTEnqMKpNoeZSH5AYv8WHaX5CMN+HyA+RX4JJwcMwZB5TIyHmvW/hC+p3hC
TenExdYmP4x9tORUXfgY9WBifE93g2BLi+SJvVwoyG2WT1FGYArk9Bu43feQENJVpoIDT/Eb1dmr
tIi5xCzAdVsdMxZOmQ9fqes0UghjWU63vLJjT33CX/d4zKe2PqGzPshWV0StEWQTjfpbdu39kJC2
mgP0KQYjXJkh701rbBodfBNsZrbBkyRGPHE4Zyz7Q3nlK7iA18goHwiWRV7T08ImwX4cWgfaQMHO
zHFJ1VJoq0hPmJfhhaH8Azj0grg0Cpl9XQt2dQXHmqnltvBVdCS53SmoCEl23lpWi8QteWzdxD/z
a6k4wlLSC5S5ngjQIN/nzqFV71JOmrxkJN93H04HgCbMgE9gxxrXU4cwwIe3ofirC0keJwFOErdk
FWBV9X7AHtB1lps5kZ+69rHjSNgykZceWiz/bQ3Ca7RvIZvq1uG4m2N9yE1wEJ2AVCDYHDKGylcE
THn5qc6OIPPevcQ5TENabn23+AGi/BLYLliGaDy5I5utbrm0fcQ1NtQ5aPC/jkFH6GmocbOFskzR
4k+jvUlinAmleGd9xtow6BE9SuvqJ9HVqif2zA3jaieGvsEaPEl3/GU0JryZ7MmiWOzbewUnOU/t
f1qU41k7MSJBeOpUCKwa2ZgZXeJQCZvRcSIbmtU8CwJbBNvC7PNFFCUgXSR7yWRhZYdKXyz2aUaA
Kqi2xZ0I+icd0EQl5pxtdVy9RDZJ08JMPND7WypR9mIdr5AJ72Gnr8TBsEgDHb/mtnwkrmslZphH
VMgPCLE/CiU/VIjRF/Ho/wG7VW5ii3Ke/KBL74g9WU9umlG9ILuWU3iaiKreSPT6eGk5UvoM2AHP
uTXDmTBmUnsZFb32ZrdDqcfMIJmWXGFwXlwft1CSpTqzwoeHMC9V8oMEHboKeObnPKXxI6ljDIcr
qCB84sgwJetgXb/z9sA2cTGrq2S8AzVGSlHDXU1YAKnJDkIBwQ3dgNWx+gNT1OJaRcl9q82/IsdF
ZAzyYY5e2tL1wR+TX0zCRsQNyWNtsgKdJF9IPuj7uI8uuobBEdsFnaqoQPH0f9nonbSdPWcetTTs
aMY8cXBumfOuh/E8jP2rEBC4wq4+SxB466a/wQFOCUqKD0lkc9fnkitq2sLWgHuGvYqoADQzPmV8
27oUVGHAnr/i02vusixxURMn7gcXO+w10M6oOqlsgiJ4j3/nfqGex/Rh/Xdi0TAMVMqbNIk/xKiS
jetQLfB/8GD4pZ2+LEstBfc6LBbdXaejLWNEryZDrZvlL5nE/ipyaPcrkiqPnVVHUPxpMwj8IA0n
Rocqs1tFysCeEu+SoittZve9FQKlb+Zi285oIYuaFxBa5BaIERYcmolVtMfU/1ZYyFm40xlt/RQT
RrLF5EMm2p2DxZulVuVsU+hTveYO0PPCBiqfTcOb8CY3xOZUp7bzp+3QDN+Wlo9jPf+E7HX9+WEG
nkfEClYZsFAQqnqHxZZFC5Jw3gnUaR5hN3tE4teAMUzk9edeJT5QIziWXI7gIPph4wDo1VgnpON8
KAY0QARRH/Xi0GJP2lRN/6e5jtd9CV3BRLVlJOY1z3P6ifGlAOa7dERcRKW8y2tEJH6vX0SE6IYx
bHrClrA2rRYGRonGLOT5MoRJqz+8Vi5f/uymByuYCevDWM8H+LUM/Z63DFdEBYBcXfGRHTt7eK5U
fS6Fte6qked6OJbaIkUlI7PAYhFeUKKXaX5QMw4t4zGKyKhCbBEr1JHMJlhGspZ05Eee71DGMsOS
qd5CBy9W5GNQ4PQvaQ0SaW064tWxoZ1OJGFqcINt/BQ9hmnPsZ+RjKAoC8KBlnDMqR9tGAJz2Ty4
tXvsNbHXVdp9TTCbgApgS1kkTZI68RRK46k32YK542/iNhxbMt3YjJgl4v9NNFMPZ/5IgASEzU0o
G0QuLvAe05w+x356smB1IIi2f5MAeLie+AVNXNYkigHMFMnjVGhm0xCSUF0DbG/CHyV52LLqzXGK
79Z2oqep34Txb2KDZlXo9QCcYF4JFZFhRub3B3+Kvjxs2OvGq41dOnvWVZbel6naDTfqjnB7tbLI
6xnzUpFYy08qmZ7Q2yLLmTShO01zIn/OPnVClzTBn3CUXxlirgsv5RmMQ2/bsD/G6Vm+lhqNnjMV
9nrAurSpB2sfgxBY932K7U6kjIU4T5BVfA3zb+tEIA1jkCwztpqSaVIBBAaSyLynQ++IyaA+jUWC
9hRRVWm8jn744Ck4R4qJwpxnaH7mDXt1f9WiPg/J6nwI2uiK5WQNxy6uvXNrP2FPiEFA9X9ewSUb
urN/p/PhY8Rnwb4e9mxFw6QjhDgifyw9E6DgQhoZ2/Zme3+TX75y47+0bXDuA7ATfbu87f1DHbtv
ykMDN03AP0WWoja0npKIas91sZDCtYH0Mf0p155Pwog/Q1H8U72WZINUF1BeiqAB1KRh3FUHwKsg
ASduyRnkJq3jETeqYsbTXpEWAuyeTUwSaIMCvr1o6N8r272NpXNk0ckcLPznKXpXwAp7MVhfrV+T
5bm0FvQSn1OSM571+ZAy9hK0FEowcONnzqwEtH1p7EXnc73k6pF12LeV8HBWlfEPDes1wBjXLECt
ZtKPYqBTZTx0qglGFJIf3c9xteXxfUMHsZ4YTK4ps2CI2ckx0KcSBv1hZFu2v+VambsINNNKs3oK
gfbTHUCRFN0aT12yMSNwepGkPm4IZHITxp1oemM1EYmA06xsekijGdAhL2rNVe25/c4h22+l+mdG
+/0pVflzLBpqrzC95SntF4l3DZbMW05AyCpHbcKhxDVuPY2DQIONDoGjKlm+c5qdAnNapkDiQRHB
5+w95GV0wp5yHDvl7silp+tgPLZK3NfQy58KupyV02tjZZfhRbigV+Aa/RJ/K9m9x7fGIJjAoDcP
PIT6Y2urdZ3Dt2xL0PkEljGSZqqLM6Ft0/s4AEtDNGSjHGflJ+FracwS3U70k5fJj+VRBWYBJr84
dA6dDw5dA8BfUgvGz5GWr24WWA85MDuMFagao/h+qol5GNlRMRELfpw2ZDqc8dUrKKfLSbO3nVzu
9MwPbZhMYBMIsv1gw2iPCYppvlRYYRuguvaK5F5H09ZsfQT2i8JqGMW6IWASVpm7tqIWcseYsJF3
Qh/stLhr/OTeER0deXtUbXIMrWQ/4MXakNb96878AujCYHVEfKFC8B0gDqWwxt9ofXK3/rZtK1kr
uk/ZHJeQKMut1X94bX4X1w3hpRStJXQzEiErnMYntnD/aPA8lgz3CTjZbHJfme/vCM3dtIxWN7XL
vCFT0Zv2IbvW3q8bneKApsSQXcxgwzqkyQwVDOOsUwCgz2AHJobNtjgm1i0RsBlH3aIFH5ltNAww
pRwwipqb3rH+1R2wLFVOEYo6exfl5L/wPpBhMBS44FNSR0h4UHH35THWcW0okr3c2B1W8qQWkJ+8
B2QdaAIbYnT7q92inkiaiw8GalUXnCKhld4Kidq7aQ9NotstvTZTK4KBrSVGwzTM9VCw9ekIedVL
kUi96ofFcNd1/pdNdx04yFCjj8mpTiNREYwTAA8MsMocwzmDST4PoX7JCk7cgKBYDMD+ZiLaYzlK
gLOsA9FCVqZKap32LtOY94aWfxyWiuFYzCJBlGpfVdAyK4LP/9LYgawSAP6HXknHD+wlq84+Bqy+
ePTkfMid+FVb37ia6JCjnzDqn3rP/sjrrZXX47Zph3cLzMtKu/l3py9e7X5kqoMgw3ZwWyuekaAT
b0li3sdDNPJYMSltO060gmzrxKDkRrz0nMzVeZoG8KsGjil+i2nfhBsXz1CoEx5/5QLdbF4DvpCV
q8SbFec35oB3tds/pUDcVn16jGgNd4bl3A0MRdNieLfd8sDglBuJ3HWvmD7r0rqPwmHxwSNsVu1D
BUOMwRxJpXYVfUTp/Nc0yZrFrr+u7AnouB9XVyDYADnhC49E3QwdY/kxjXaNj8qtzv2Ndgx/Yzc1
OJ7kp4mmY24ZJ3s5R7LIuRMOQTNY62E+ls+yKsigYdNOQBMZGmHA02UZr/PwGZOfgEWC28W3TAIu
oJ+v7GG+NEx+eJE5oYgx6YBR2h+6RlU1NxhtOr+mbxkvKsW/IGLrvs+5mcBPZbtxiTAw4gO1yFOC
2F9jldwNRdptmIM8Fb/oCk5F+GDayQG+2qqs5gN3+D3vardRkl+nO5rXoeXroBZupgqfU5DAIdSK
05/QLfJQn7XBcsrpiqME1ltRISz87gf8p3dlHp9C0lPgW6B/ohIvk/HF7CXHde7gG7BwOqaPeiYr
uJp5kNltM98qBsLAeKILl0VxfO8vc1n+DEB/9+x3eDAHBN+Rwm/oq4aZNdPF1D1GtbgIK9q7pJ52
XsccmGQOCW89aYfrKIe7WN8gnj0r1XTg7Kff3ATOYlDJTRrQZBb9VEvoM/vqmyOMJ10pBusl9nTi
i5g20B84IwwBEo2j0kg3TjH/dVxhXk8+DmOMLd8WkY4KOGE7JgtTak8g+Zvs45+QdQF+I+dDWqtU
YB8LhDy7DuwMa/qIUMDu7H58qUsGEbAYvguscpxU/C+RSUlSx2c0h/OG4NxhVbnRvR/q1yLxF7Za
ShIaktk9LBQCbkxqWGSuG9hmt6pmV6gTjvkw4NvjnSTi6bXQLN9kLQHWqQt8+LVrhBfLxhrlMYM6
ZoqAKyN4LcMHSCNo/N3yU0oPHllW/Et0+QrW5TnMzVfmf0pnzdYWmms+8X+US+9gDjGw1vhbOe5z
W+bfMuL7iXpvk4Tso216vsHX007ZLN7MBhGc6cX3/32jvkj4SZLuK8iqfdSWNEXjm8BL5xIoE6U8
GUMJaFTSuGPxBTUhd4mtLpNYxS/kKXOgzVl68FP1zYDioiKewyADS2K7d6J57yEUUPSTGVr1EaWp
fI5gabQW4AlldGBS8+KJlr5d/wr88SeH0AOmz9fAZBti82jWhVabcGL37WTzT2UTfdCm/rbV3SNN
N56oFqNbM40gRwVMYM9kkIctgC0JaQonO8l4sBEN51OakgCfDweiwDGauw80sry3KdxQoPCrVtqf
hTtsw+GNEIstJ/OerujBKyCEQiqFBz2VA+BetoR+Gh5qEL4rW08d5BOTGvPmOe10UKO6MCLhu4U1
ZFbxmfn1uZA8UaGj8+M862tncvIWmkbLjpMDtzMs7gDpDPBNLalPSachiM5n12mk2AEMrJ4lVtCp
QWQckDsBJiTos5tS1dk2/B/Lcj5KP/83Vv846wgzXXK/eqK9MnsJTS0+2i7HEEZiczNHTHJnxsUa
D7QXHULIcQhuLryAGAyFe6789F1F+KvzDCMPm88dIstmxVS8KQZWCp27zFdxOvmBeXTCF4c0IrIo
+LdZLe47M9z+d/JFdYCOyx0IXbQ2uddcuiHYdkGLDAidzrr1xt+gp8kY4dl1BQEEekFoOem9Avsa
xdwi+ez86s6/FJl8Job52xM4OYhy3pTaw4d2SQ3GMHPD7RBQjkKJ2BguEgKWgwxMcGYEI7S4tJHp
LieLHlko3fKTN2cHCeNeIGRn9sfuuDgzONwxJ3rVTsCqksGkj51pRixDGvL4wgXGUgjXRWj+RhG2
hQKjNYfcuhpRaalp2Jr+LairA6m0sQpJIXb7Z0MqkoOoQBLffbaXU8PxFEnfZshJpc+VQ9uQmEy8
B9s5NaP/07LNUPP4TrgFLtYIXPb8qZdw89BuCUjjgxm1Z286yEH0vtGjk4jyftEzpRY3kZE+hWV0
ZyRUdHiLES4AXl0BLqwgKuR3vQBxWmlm3n5RfpB4SCxJaNiYyUfCWPdRd1Sp/5kCFy7H5jLG1js+
vT/+FJtlLIL3b8Pg3sdwzwSKjZvX8Hc7gpfFFDnXrH3C971vqrrdlTNrxnYAy+GmDOskKGwz6AbO
neK7G7t/Lp5l/F5MzX3F5eiwotPcg6tR2K9Gk1ylC6t0kP09a15j7RIJMi2ZHLG84g7HeVHZ/sYa
h2sLWmQkQT623EVI9EYOpsnV3s2MluTgNRv7D/kAiRp19swLaLGZoUsNM/lZNsSQ2aZ0KXjrb7hN
ZL8bfxxBX9mIfGWMvhF0PVpA+ba11e6CIf8bx/6+oq636pcSqOtVNMzRHfMH0slRzanaZeyOyFer
vssEILL5EM68vMHMlCMxOXAT/qPd5MNKPVtgm31nRkYa/PQD/5m6ZgZOGQYJqNNrYAnHJEa71ShR
XXrdfM0C2VpEQY4zK32tXY1agPHYwn6U4fQhaouHysue7W4AEVU8McwnRyrgroPC46xhOLLTTQFv
ZuKIuObRK3IPATQIIAJbrNdYOr+glgxceek7Yehb4KlvkCROLb9hjuSc4T8YjUZNh6VqmBOEAa67
Kyqi1CJT/etnwjc7Y+fYTG75bhCTA0dqcFWAsMwkA9YRWNegBIv7bTuYwakfkXdKzcSpooqo8LxA
D0YaVbQPVuoSidA/u6DpzjMeoCa3oTBJRp/18NB2AHaG/NtCykEHBMGJxFtE69bWHhf/b+F4/Ej2
Gw0NNYlw53WX2c9IOX8Ny8WHFua7qOMSC6cyJSGdhClzRNwuP/2AmmEojNcpizkNqvKub+YP4VTt
CjNXdQTQ/KAzimgX2/y6Zu8N2R67O9k+CfjpFUKnmox1LrVBPpOMEh3g9uB343qDGYqJGLw2rbh6
mdwD0+MfnNRLjhfnpZzsu57NKtJZj+S1q+MystQMEt1qtHepvI4N4WVvTdte4sL716FoXFmzRMFu
Vtux5rhc4vK64m+cRu/g2vHNdpmeF+TT24vUJg0fKRpAEmsMN16oV9boObvWeJZjIDepnGDluA7l
viW2XpjhfZuu47L1tjDiIMuF7cHXlLgYBUyIR4TO9ru57n7runJfa2DYVWDv5zl8S4vF0ju1YuUG
UX0aE6xUXjXS9LkPUQKt2tDIKCCy/CZLN48g+NMBUbEjkuTgxcNjPXUD9U0OnjKL1yfLC7L7QHkk
QwRnq2XOaccY7PmWtpZdxevBY87tqN/WH37DbNH5TwS7DBGq0HpSezRZn7FXfo0u6cxWh+coHyk3
4xoWQ2WamHBNmz3OlJEHpobm2LrZ29w7LwMyS2KXnuvOMu7tFB9VJAqPjIRshzoMMxOZIYNFOm6Z
GUskSrUxelHv/B4RlFQOyOkJuyKHOtPD6oEUcfpYeMqtrL/icrgmtqwf2MfCj06BUrTSbRfS/k+r
nHElW1QMVm+pjQWtllr92GGBPzHqup9KB7PqOO3LuHnwBatKJ4BU1QlIQYnkYjHs6R2bFwuKYLj0
nvRXWdoGVILFTTTOIgStP6BG+WRKzPUunAcFqw2eb0NKN4kP3UjmL8WD2Ge2cR298iHArLlFPniX
KevPQK6yLXWNubryuQzMRqy6rGdmaHMatWrJY6/0eGHxAN4kLf4MQb8rywCbHfdsbphv4ObfmLdT
8CfBzpcjZJrWQgzn63LPRoDNhkV8jBh9Jk4MzorBYZGa/lBgPBcTeP84B5fimtckeG3ret7lRf+E
yg/vZQjKEaC2H7b1mrCpmNBJ39i3Ff3YqL37XBk+ywMd7xXio539YLBmvU22jm4NnLa9qIiswQJw
tFsj54xkO57GzdnMCRBgPoKH1Geo6tz6SDxW85BdZsH402qm9GKMxh+Zjfd17GX72rRjojStP8hZ
b7GOKvIJsr+6H9A3zO/NLK7EaBtDlW1rRzlIQyGjz7GN7Q01OCiuu7hR/8auBBdj6mW07p2s1gTM
wN+Hc5+Rv6Hbw4xc7SOuptNjMNM2xJ1ZQhrg3fA6zEL11tPJkrTYPmkt7imYWhTo07fdgcmvCSdM
iTY9pVW499NSHo02P0tPA+YqhlPmAWqKw+RUBGPMAAOqQWeo8tQnhGwVZXFLyR9EoDQxd1TFNdNy
x3byZ47Mh26o762oEhe/zWA8RQeZlNab33rluoxjgG8i+QiChA+V0Ljzz550CM1g/ilaylNh0iBU
BpvR0UbaLibgZ8CBBkrmRc44VLrZEuKxRguenkfxo/3p5kx2cTD7LCJWofwK/BEuVe9toZkxORWk
vIuq2/sCgoAytLkOJ6z0GXR4qlJgfjWTqTJCRt5QJfXUs0NV/HZFNFwh2q5r5jymz/g4gPvc9wTd
lPgjOXJJHffSR4hvZjie5+6rZINLOBO/S6bzykqQR9c/JX36YwZdiJEBghQrxdPqkP2+nP/GHkEY
Ni1s32SGhUyDQ/04GOJ1BNbmV18irVErDt/1yHAFl5e/m2bcEHOpL4P0Ob7z+g+a1V9ql4+eU1Ik
NhYThZFoiqELrK2FKpvByaqeCpqveGluAqdaw7xASEZM8Y4AD/e5HpnWGCivurhsNtN8zEPQInxi
FETJfBsLJrVlVh6yhH1nTFx9mrNBCmBerfqA/ATh61ORu8UGVlq/CFGPxVCRcmIhAwr9WdwaByiO
ZQLrHDdZakcbSszHxOpBZjpZt3bd6K5rWueojWEvW1zljT+f0Xkwz2wCee+yVYzDe79ogx+2lY85
sV4aqvZLx4HVNH55JyS1ztReVXoyUI+vJlxPO/u7ixCGCDqsoNPUSgEP8BDUR5Y/J98Z43MK6Omc
qmjvRaiDK8qHYLmWuwySiF/LHVR1fQTV+OlHtXVfFyF8dXRMvhHhvTeik4Wi2/ASZq/TDGkH5krj
ZB+y1MaTY7XdMcoprsdQvnUVmXdZaN1URSRREbis3FywBlPrEx9etlePFwSLsAVmTVPWhfao/0fe
eezYjpzZ+lUEjcUCgwy6BjS425v09mROiLT0NoL2jfQc/WL98bR0VVVX6oYGDTRwBxIkSFV1cic3
I/71r/Wt6wKSU1Fo+1R1uz/Fg5gmmYXoAfTq9BHGqIaYWBpBlZhM4v6W4mZpCVgYJleSnVsyaFPw
YCSejagFIdCjQBeZN4ifLDt2IPJjMIxTbnDeMSjCXUXT6apqiCbjWWEvPt+hGd2MXPRSZ9r9j8TC
LpMPjMrVt/59eOw3COf/Ncxml/gL6b1/Hgb72YipjJup/fe/lP/+ly/162CZ7/z1r//PIJj5iyth
NAcsMvABuKa/5MyGL6X//MefSTBcqMv/ZgI5BvYFgRYpXcd//iMcZ1fAxeUuy7+DYiWx83eOswsC
HUIrIGfP8wjr/Asc558Bwd8Fn8QS+yHw60tB/um3wae4HjrM8iTBvGABKnX2h8yBq6UePtmQMmvX
gVcvCgwGsXNl+Oo+0N5FaY/s+AIAWXnwlvvYRmwI+A1YG+pvQd6ZxVtpWLDWfPJbk8OeFVyBKrjN
QYB8sDrcDvSAnLwRwy1K7ctPo1udIUJ7iT6lWj9q6SnoEPZn6/OSa0QMo0POWEsBP/432U2bj/kf
ZL+ADZugOBY49m8/AkeH+cxpwcoq69FJCVoQ3WUnMbKr2goMMhxkX3QtFbuyhY5p+tYVVy8KlxUW
+jKMvkMjNU6VNHb9lIKHq7n5NpWzjyfraV4SXLLzPoWe70tu5Lzb8bDQ43dRLx4sd8jfSz1fBmIY
t7Wtqn2lI2xPnv3fpJu9n3Hbv/+ml5CXEIvo4fJrdsn+0cL6a7gvxdlTm1kTbThmrK99GyW4D5Pm
opSdOBSN8ThrSlFMWgnRiruHLCTaHiyVwcPAIoeSrq9pgH/VpnpAO4ueTHM+O7ELeG1u+bFq7PAu
dNIxkAN6cfxK7OW+CGuMQLkJWH+0b7w5/0BwBEK24OpHuPV+sQDsF5R9IJybeYHbO6W5ppodkZ5W
azaT5Xlk27KiDseBX2h0Rx8NcJVBzI+mptnZPTuMePA+Rsj6YkHsyyB9b2Huq0r0mErE2XPH+KpZ
wPwDCZB1XWOyDxdsv27BEwlyXatkQlJkE/iDg+ycQfvXMn1qvP4V8wjdxkshAO+4NzX5SxtT4uDO
zKZVXzOtp7CJvIqWrlL46V6E4MR4HsRF2ygci30TY7qpXsrRP5Y9VlLBrDfF5tpxwRyms5UeEJhv
HDoNBo4Srh1Vf8Dd0RzkUn2Q4PN2q3BLeP6ypxuhTnB4JLQl6F4RSo8v2r4l/oh22Sj9pvjW8Ohm
5zmo6JRaGhcomfkOqWBwqgRV1EXHopshrNIHYwrQMT2anqO3SvpkXGgxmvDk0ZXJ2VZZ3bpbNnqQ
MNCp7em7og4iFXxBSMj3iGf2bWIO75nv3FGqxVjiY3MPl14Jd2GfaKomVAswkqY8HyokNRQTfRS4
1Fn8BkTOBV5WfM2jycAcLiUWIBnuvKXWwqoEjs0JPmeylF4g0D+ltGA4Sx1GuYgjXhzft0VLX8tS
mjFwl2AFNxKvo1GjWao17KVkw6tLdYwbJ2AT1lC2Ky1uXckX4Gq4QBBCd1am45chb8HVJjwRAVQl
NcsPXXZsddCGm54tl0fzRxAFVIAUZCusJenoLwUhHk0hBXn9scyDdT4UlFZGXCut1rml74EbVY1b
hyBUsGq79GEYSpPW3cVK6Lyx03offe+FW2y+H2P9YqjGAxYzsQoOqRfu6DdJevNqGjquzjSf0B63
y2tPobbm9s7o/H3Pu0ZSnLTGzXDW/bJ4jTDUzIX5GLrukRH2mTUImOcJx9LKtRme8IgrftldhkWg
fjKtlK7NerrXzfRQtfyfRNEdstq77wciLFHenvkvtO8Z8ZkvJaYWnLE11yC5lAdhZcSoY2zo1Xko
U3U5BVF57HJW6BS2QAQqLcyFEBkTS762HoScDouHU8WXfWydumk+1ENKLfmUGZusasZ7q3G/mXq4
/TT1FQIuIaQly5bAStL6RlT1tmdnHjDGcqdUIEGYjoGMkRscKFFElnxPaI0UI1mSeehuPDGfskI1
m8xUV+lsBltJkdeKpj9awRjg4T4H63mg+Glg3dYiy492fSmG4tOl5QIclRnfp3P5E+zzw6245M/V
iXEt2TKiKFbW5WUVm7dRu3SU4WOjmJmrrVvY91T+UqkioqsUqwa+FVyyRf4oR9K8fIFJHN2ytvlh
OTjNwSredTNKc1ffomPj2qaf02iazyn2b6Xtn11rCV9UTPYJmmpY48WobOa74dsh4TEV9blW6fwq
2xZip5jPA+ABV+EK0syP6CnvRgu6hsJS5D3qlqa+piWr03vaR3azpkG2ptVyNdTwALXEhw4NR5if
CGLVjlaGczIkcj1IWqf9gnq9GgBshRGyoz1qm9WdXJddQwWML4ubusSp4NkMPyR9Yz4N71VMBnvy
7COt1ZU5hus6cqkrhL7aJBI2w5wwzVvtFljKGa35hx9PORUbLePMGGz8biIbOMqjQ2qomnJSsQlv
uhYrdVda6YbrSoi4h+mdSNFbPEzgmKvkKS0Wfrwjbnpj/qrq7NWkLoEglbU1SoSlJGVZZjb23WxY
F4CQnOXVB1Fogd94CVrC2BDxGJT3QMIDzlMzPHgF7dMEsVy6ixkPgtLnZ5UniI0YneW4cKkydRdI
XjnMPDSV8npiHG2+uqXtEiL5kHKvB+VSQX7F3CabyViD7HXXbU6fYGj5lK8VDyQ8D50O6OblbbB2
dHJdZKjsTG6XgaK428Z0PqXe1yCno0evF/RFNOiRt/mU05BYegbBhBD0VOsemeu+PK2hTsyXbECh
l/LQTAmPtwOkfSRoyLvquQmLi8Dh+zrzm2treSqxhW+sJruWEwbRqESwmuIoZFUWfnfSvEx6N4Tw
mCFupjYB4G6vdP88t/qpDwgHNqgCpfWasWbETuIcAzLQnHaHUrFZcnO+4WHzkKkePV89u2T5kZWs
TyRP9tNZ0m99j77ShnDyl4atUkJfXns9CGguRDtRTU9GVN3jxA7OPzV38kJI4L7Nq6IbqaatN54L
5x/RjCG2BlwqcexAFSivc75IOyzB5IviJLn2Ikaq3tTPeKZMAt5juAsLE6POlB7zMbrLBSlsM+NC
QaXRNchuTiU9j/uqHfrr2SowWnkLDD9Eky9mb2O088MUe6fZz9gWylNW00FShYBfZ789Frogq6HM
B9+abmTQMb96BsZ11NIIy/U6Kedb4Xk1axfkyKCqbscxvOvK8tL0ObHYpBxw+nOOl/IppSAirEhL
mENGk0n+iHCC6Kqnx2iY70jj6Y1Kkm8H+C5Nd9aAV3t88ouBgLxTzqvRprGQPNuak97f9o6F8gQz
eDNguCfKUCoG6YwaCxvotOySN+USj/spKbFlQqdonisE1002c/yNBMlZbBKOQnXYuTUugSzyMOXh
BiY6w7tqwutD2kJfFDZvAjf70dGWfcRCTMmwp8C7j/JRStg59TRzmvf9vdfYGB0dIWBJKlzl0rsm
yl/sDJNXgpMs47evdxo9aFNHVbQe/N4njB4Cii3c777zOkzHQQKQDJdJATFPBfYdeMV551WWudYR
wW0WJ9iyUI8ctK/AfkKvbNdKFRicrfqlj6IPBQuM3i9MpGn4mdmxAJzn3BUmCDS3c7lUYVrsx8s4
T99iUVV7O2dpb/JFbpd/SCTILvju/ALUamB7oHYYG3lpZqi0YRSBvuIzRDu1sTwr746RZmcnqYd6
FLw4hReALk5hBHK06RJleYprSh666XJmtbICjvCliExsTQ9VkwqYW3y87d413K9AsO23ATgDQVTE
1ZdtfThWmOFiI8Xsn3OU1FzgJ2+ythKm08kL4XNFqv5cYms7PzReh7ho1n0OZRwMAya28k4nPNdw
ovmsbbaNI+v7tVhyZmYygDad3J2Ddo3G3r12wCHOY2+nL7by9EOj9UeTFcZBhri3Zdpcml6YHxIL
Z4TMsghtugr2Im3T/xk54n85pYbh9OtnR9Xx889/9KFxeA6D2j9XI/5PXn8p4/KtpUOVXqx/+Ff/
pxbh/eLRKsiA6wnTMh2oTH+TItxfXOBbIGl8j/RjwBj8dyFC/mK7wvy12vB/hQj7F7lsUxAwXN+E
JCP+FSGCUP1vxnDmU4QX07KE5D8SSHV/Qxyz/mQWUV5FFqOe2x/bkxa7P4XpkLacRUvDWwHxeNyP
rrVLARi0HVfayO/u6oocRGSwIEPCqGg8F/gVbYO0ceU85uHw1qbJrZNZOxhxYMzUdxEtvhinvaUr
92BlhP989RS1+kaP5lYY4lqlglOeAIHr7FIxr9veeWIk3wPfPA1zfVEptnudO2P40M2PuvZ64OV0
zbcUMWWOPvYq16cyD4ODIQEKloV/JYfoRz1CLsvkkZZAYqWN3200L4YekFqantI4vzaXNVdW7DHa
Y/uhP87HFj0G505FF25PSBVuJN/Q29wlWFFa3h7DN6bLcAOXhfxDQcbQJzbbp0lDE0L2nLnTo+wX
GI2Lex2DKkhGLGjevk/igJxqZYN/58cNorNf1y+yxCTuiHMO6SQYzJta0y8gev+9sMcTw8eeyg+2
B8FB+ON9bYS3inj2nJGX0HlzLFFM19lIzlTH5v3kj+epabmGquxe9vFdxrBCwBmQPnKzuVapRQun
w+oOAqcdpqyTY28dGMnRcYq7yKHLVwTbEmiYn1WoQO5GGwmQZGL6ZLzHvL8BmX+OTf3KavxapMVV
3JZIwC2lsRH2M6CQiOYxeavS2UImuCuFvcvT/MKLJ9ilKdsDv94NvItofiYVBbcDkaKmFqHCSspG
lKpOVkGkiyA5rHVca/I+2daLiV7XA6qGHn/MjX3PjvJJSWrJOgKZk3Ea7exM6DV6ifuZEz0dUH5H
M+MnG6YDyhjs/kKiHXRevU0JuKyUzS0tFOTdgxsfiD3JQHFRa27XBAZYtDEhQ7Awn3jXP+uYdSBI
RZIz8t2wjV3Zp9+YE266bjoPZnLj19ww2CZ0jFVzHnGOuIy6UTe8QJO/mcZRwRoXF3YPLML0o/0g
x+0k/PM446OIAJNMjs+XzH7uobdmzEcrfypwuMNIbuQmwQwFkzsBG9/sR8t/dCprF1T+3qHUakAJ
WTVyMY3EcovAcsGKylzPTn5vOt2TDkMCow0XBZM+aFKEXIJdLvNxDLx6OMVJ+tDb1gea1TnS1MCy
TC427EEuSOlurTBnnR2fMfVehJa4Tmsfm7Dfsjr39hWTATI6+n3bnYK+I6wdqJdy4KTD0UcJ+oEh
6cFrwYcQTtsxUuKzAmDIlRXAJESYYEM2nO0vJo1WJdMhscEACHwCDUEivADvjpC7IKbkRbjrbA7J
Llubpp43WdttHcD5iQfDOMwTFqDO2TG7Amebd07GCXdabX9DnccTEYXELwvzh8V3kL1weGnOxFP1
AjtN2ORwDyv2YSJulAV13XO4A6jaJJqUV/vBE+dR6hO7CQWAmrykrV6EDHD+O7wlU+O5d1Sx6Qsx
b/uFLSvxWK9HU5v4PfLnDq8njtq7QLe0EPUuy7G8uRbMVBNtBizr2SURFmiL9AEF4ZJs0QLs4s9l
hfJNlxjFxyTYit7lgjk21ibmjDl2ZkMrfD1854YqVlpCpo+s6IeJIrjBxrGpi16jxhQUTMgU3015
cnCVMTrMaz5W7mQj+7Uoepq6OT7qoCGpaHpPtlk8W3pEBZi8eaubeYe7+criNkTIwTBXc9hfY8l9
d0tVbzq7w+vp9uNVY4YL/TSMSZH3z1lBKXxIyKtJoNC4dLZQd+kxyMqPoRQaWGlWbJbyZysuNnm+
LOy9+KkdHbpIas/Z85gXm24saBd1bga+mrTIfJDI93bUaY6E0CJurFHVrvMaNbv2Qe2b00PTjWDs
7f69H6rPRurhBKrgQjbmt2tk907N7Yol9FK05aFM+JCPQlK9I+3imcaDOkSUVw+ZHHDvmDfk9uTO
h6C0tYPm1e0crJRz/A7JiY645FVORIUNkz2/lFe1U9PZW12TWVUH5kMorWGKC7HJTlYviXCYJcRf
IOgWVPgd7/lPFg5v44i1WgzzQ1OAm4jD/MbAGIwRO3ismTN5CeEGN9S+LbyHCW8dMNAP5dCmnTY+
FTU5mTJjim/jILjpW7uDQt5Bm2nAcYuMzmgjTugVGnGgZHby7jgNOUiaimMrlzs48se0Enu4H4T9
wAkXZdCsm7pBgNO8mA3Pp3FBRidScCwnRcLN1SXwv6qJS6ydvu65HjDNSwouN37JnqwKu4DTBH9n
kA3OCR2N871IR/YN/kMe5Je9jihRVfdVw5ecOf02NMW+UlQvxLCQSH1ydYY3RmeXq1hMtifXb/Id
7c/XXlfFmyChejpBOwh763nW7l1D3VVWp2+J33zbdgkoq3ifHXHkMCzXHVmMAjYWpiNrmfDV3m4l
mPEo3qLAoAZWyUPZqmdkqcsYXuQmcfKjNVnPdmC+asX7rrPlHRJjvB1Doon5WN9J5X9QYmYsCtwD
hFr3yi3KmCdq5rLAq5UU9ikNY0jmmZ3uw3i6csMW1o7X6WMa1PrsKNM9KHgzGzPPqZcvGUxtbwIa
0rYHHGINZ4Y+kljycSQusobWt4VQJSKMc+5b/WgQ45VlwbM+vrQ6hX0O0GwIxjef/fcmZTFP3Ql0
06l79wqLjL7ZP/RV5B+QutgymILtTZbs4mC8nvPizh1HZlITCjytzLDdkTQ3pIlCvBbghidM8Qgg
bzUxHfIRoXtSJNxXRpSEiJ8OyybUvmGtxXydYwk5CtdmixpNt+xs7t26s3Y26Z+18gdMw2X61C7u
eVeo6zkG/KByEhhN3ze8twAbNl1MzLWZ0JHnxjr0Mr432AIx86bfKpOXued806janm0TX0ct0oZk
YXLbM1+1M9+igZTDQzQ4Hf6IeKl8NFja6umkSXisNZlMY1LsTEr9REaNkVkGbD86HMqdSTLDLIq3
VhbO3io9Bm4YVJuWFZAdJHhH2NXBHEpLTJUjZjwlHutktHBLO4OzqjR1M33pv3d90/AdyDDx9u2l
Huz3gMusXcJYUNqg8aJ5mNkMXdUoRXGOMdOJmdPhky3Ldwa02ce0ghuc5UjT3JQWbZaRCG/5GxDv
HxeVnraxrRyhJnWY/ZEORYNXgvYzad3kXnAB6ukib0N0FYs9X2HeFBESUixoCYhaLC7O0jeVls01
L+sV56xeOZP8xm/2PrsUArlSvciluKqhwSrjSd1MS6kVCxVIIkvRFSKt2NtL+VWWUX6TDUTLyW+i
sQCan2AdYoXFf4TFQG9swW0loFoL5YMcPWVblOEA1aV+y4WRFMIj5J2CF4lFYIqpaLyO6OzKlvIu
zGcPrO8+Fa1eM+1eRed8NKXBacgZYi8FYEJzZjOjsEww3J0QAT6fBaBkamqT8/BG0SRm+SZRLlq7
aBjzl6YxGscwQas1ZjSc9SC9XQCE62IpKAOiRFUZnWWz753dIXtpBs0eDZmeIpJi3wqKSnx2iRjB
1HNSDfiNU59mBmaMhm60NuUX74bLWoDetKaKrnyP5dhSqJYiL6HsVqc2IOdP7JW4WzUd+2RhJ41x
txqXcrZ5qWkjeC43cer+qH9WuPXKPP1qGmW1tBQH/5qsuYAzf7N1BGZq++ywSbBZzJe/2zpKfJc9
/b0d2j59UYBD1CEX70l5Yl9H8OahRgr+r/+J4rf73GWQ/O0/8nf73MGljQ2XJdFbJ3hoa/jYQ0GD
jlnLYFVnFLy4ygUtUgfrviLMG6gUfDwi7q5M/9pq/TH+W/RV/YOf/nd43t//UZYC51/vXKOqKmOW
WuidwXMaHBgatl7y/l//vP8vZlmCASafzL9szr3foUthuMk4Hns6KDri6SL1QVi2uMBdqTcA0Yb1
z3/c/8cwYIEv1PeWx+ifyyw3b5P6w+fXH/K3P1xUSfv1a53l73/930wfLKtdbrum8HkN+Mvf+a+e
D+sXx3ECM/B5Sh3HdGycJn+zfPi/gKH1goDzCoC0veDJ/2b5cH+xkFiwiSDfII+47r+itGAQ+fVX
0pE89vyx6NOw+KFdy//d98OSjWEZrF+4yEaXBhbETcP+0gd+sp5y1AobQsGUlvFxHkFqeAPFKgCx
AvhF9HwaY4xzksCY0WDXoAX8M3Gs/tgzPbdgAa6xgz2kygS+FTtHOjjfsSIrqk/ZPLBC4KDIVi2y
15FyTLA3bNIHM8xOncM8Tj0vnWEXv/o1/YNvIJ/rb9Hy/LysytC0hGfh6DTdRff69ZeQeH05jwEe
WqAoH1QrI7skutxzyPZbWc3cw3JBXCRjdPYIGisP7MisGLfFhKARR/fZ1CEZwcEPmCZXXYJVPKuV
OuUTHBwnyeMLbUbTY/XUh9l1nJGIDQx8DT0ozUNrNJ9BBQRjxBI5mlTVdltd1ye3L7kQNXO+Fj1s
5MA69xzrsYvp/OeUWxhqW6QU41DP1LZPjUHeRCZluSnaucGCqpwbcwHzwMrAXgzpoUIGUIw4O2eg
1o62huhLlDFhgOSLFmt7Tf3yAxvIZ7ZsWyyAAWbh6LaqzfJIUPEOIDxKDJGkwSJdFBXDD7esnjgd
1YEywY7TX+oxIgfQfCWV/wiH4ssAauh3j6GB7VRJEMjundn3a8mG9mIMWqIKnXdjZezgwmhUl9IS
e1BOKD8zt7c53Y4KdqljzWLFkXQayorSVDvcZ3y6fXOp1YT7f5h9RIborowV9RTLWzwOzHM3EmbW
hXHMSxoQkzyhO8j1ril7uppdZoWJOi7KlJBtCrbt9lfUjVTiZfVT5s8uuQ2agdhBncDAp9ue0XHN
sK03biFuSRDRilunsGgmqIaUK+wLfx53chw/OMo8pmd2f66xh+tt73VJzWRKvVUHh2idieXUJWYE
ooUO+jx01lNaG6ysQ3Pf4AlwYiBY/MI2YK8+oYfunYLG6LZ5zPB7rl0nfDMT90eDOf0kbcvZJLLj
Eh/fVr74MSP2uFZ37TfRxSyIw412fwyTHo4FmO4pa/bKt8QJbNLLSKXFXphzf7boCO96dXIxW1Gk
VX+EYAT5tRh6N/YYKcrA+ADGsldGzFq7AOJm2bS0FWWEQYY0RQBtraqhgpmKJ8PJmZZYhb0GZfFu
FsFnY+NrmcaLicbHVZwb76YXPTclxLo26V6ZkCbnylcV7KA23/FLp0wwcex9UldPVjyofQNHE2ga
rCc6QezMx9EiGADxdICS+h5ET994Yd0VYVEy7zOKqdl0dkHjfoITM08QujDhg8OK7OfKCp86v7un
0OYh99+xuzFQe6SxyQVy76UudrBwgO/sAbEhm6ExlD0pEtsmVjqC6atECsttaTkxlX4BO85YLFnO
hxaR/LTF7RYHJOSx7LiqL46I7IuFhauyWpgiOaMuvbL+1jFoRnNNBUOmCY6xZBhunIipD+2LHOJ8
RVcXbFu6INvQ/+IHS05i8C8pOT00cXQyJgKjIH7CUF/zbGZkPUG5YWOlNJGhKI0oFSit+GSaIDYq
w/uRZK/dYD2PA4CFQD4WPt1MoW1h0Z344roiu5tanLB+n/PVVdwOLCT4FW9nnP+EjIes+ljU14q6
Z9e+nVlwEpdX66lqLrEVHym6eFIOeOqBY2vNNuuddPZd0vLBqD74zHqfJrcovGqjfsDobOxqKxQH
LqCR1s1aLmGJiM0tL/WDZYFWMerue4Rn3Sb9D7Z6NJNV7utUdMmm9Un1A1pnuiq/M1F4PAdpsImd
eKvK/m6Y2amm4KzgNlPYOafWW5Tb6NMjm7/CmU9hQ7AKG03G1qnu8Cnx3jCm/JpkgrmFp7WejfIq
j6x+CS69mxl/xjYsPiId84kD2fNqLBg0iCnyXnDLxoXIYoYdxlznwgww/onp20oFdG9NploMPF5e
QPuTGD56MyF/km5DWzvLuossakFUDBGPpweneNGJaZMG+tJWZHDdWOyKEFtFO7K2q7VfMsz3xZax
GeM8LUy8kdlxOq9tEjyOkbmNc/cL6q9Z6PTSc3fjhIUQLBXODbAZuHX2bZoVh3akyoq4WLp4gIcF
WmnnwLLp2b2hantNKEGBiXZuRruAJmwYDLHOmWQPIqSMzxoBNjOG1Tw29uXkgSIy60tAb6BFo/GR
6yVQA/nu4H13mGNuXS2o6kK7XgdTnh46kX7SyUiTU39tcm4ubu9Lhw6As1Eo5ENOQqM3v6uasFfW
ot22WNymgW0wKv8hBP137EPn2Er/NYeIUDgx6ivHSWZAd7ItRBtpk5viIySNTM2fm40HEMQuddio
l3xuHYOdFR5IHD6OyUdfERVKFducNsDYUQ07XcfN2onwTLSiPRl52lz4VNa1JgsfK3gIMudopDmc
+XKX1Y04d9q4s6hPRoWw9kNDFwKefnQQaB5l7qxMF7tdNRL7jIk1QsPP0uNYT1d4yko0Xadelw6s
OKyIkvjyzMeNa4IwV7Fk7bvEgECIpB2EVrWpzDHbl7V/7Fv8dtPkUHubd3tHstzHy4MAOu2HHjJn
GUCoHFmqVnZow7snHl4pRJUaxi8NsmSMjNSG00LaD8yFwlzT7OhsPaqMbwkeQRgH7SEZghsdbOzK
a9ejN3wWVtbuZgfz2VwkxTpCb9qWPmjqNHagnRfmgfShy8Kfi1qpplPDwLiazwY2kg0xiwGwOULh
hLEMcjL7hgD/IF+r7hYoyG0zdWe3D1gYa/78QTFs+6p8MinH2TQNxzMovXRfKhrpRHKiBIy+h2yx
zQX8Zgh2ZlPzmkSac2PGP98H0J2HlhCEZMfEeVdcd7L4Mfl6L12+MLwxNFUA1AjkYC591R2nOd/7
MarIIHlryHahm1rx/eD5YjNhf1WV5a46AcZJ2UQAGQg3pkDWJb1zB/8B5kbHAsbEQOYY9FpVPLuh
GJKNgm6KK817iHo+2Ww8NY1k10UeZwoIXXee7u4FfRV2D1mlMcWzF7dy65jDk1NDPAPvlu8Hu3ts
hXNZhNygWwCt63QsPzw/yflBIQePwbOag/ta4CNIydoQSYAr4eUJt1V2DIFEf6ONkkXAsPPV8INa
iHNQyAdxCNJqOTOx5FRLNA4UP01wyQzCDxkJ6xJnGafvvrCwjWGmXGK1ogWsWl/U0r9u0YdhzxlP
3pLy6rOzZzb3tuQ/80FvQp/EyQKFgwcOAImK4o3YgX2odlYDLsLn9beRaX2+5sG8QXdeZLXqI48y
3uXGMejm8uIpi3iMWpevLb1w1yyz3CuQSjPaQHhJxJhMVPiJi+nCwpe0yoKU9HyAOq+Kryaj7I74
xrfVa8zCKfq1Ox/FEJPiNeqtyjGByhHsGpkUrEt4hfHO0wlkVx9gatV6oCiSGfDJSrJbQeVtL4cf
00wcsgkNaBUgSwu7yQ9igGfhQXoeeMD0QyFwjarKeELSxiqrJSiU/soC4bvJu5RVZBdP58rOX3FN
X+aiAa3c1UDuBVXDxXChnOQdUb8Av4q6FkJE9TAbFY2JF/aIKSNe47A4AyFaDQn3D1PCqBpGC9ev
BAhP2FgbKVu86aIaeSLxT0H26alJafvtXAKRnlkHsaejno1QIPJhflctLWmDaxK9t8mEMLkRzsTC
gp249x7RwJ4GvdQBds4rLt1qA/AeSRTXWghIJMHxkjT0maoIQU347YdRcouglntX0fgQZo48SGeK
CcO23a5J+ys6UjLRZPi8uBp643Dk2f0cPKY/d1a30preq5pa6wBcghrqY5W51wpWBdVtSgFnD7MN
vjcqXG1xiOq9rhfzCcVaAMcMpGEYLSqlWKu8/gm6LBp+SMjwxkrU2ak3aNVLlH8YWIVVxqJFFhn1
kGenwcpS+/HKassnWtm+QBvjtOaqNNcx70iOopAAIu0i5LqdFqgAEJW1W8W3kWPJQ+FoLEQznXe+
j4hSefMVbsnvuR547xb2c9ZGJmVorHc9osWRhIrcWWTnTZtffNctl5/O+AzZPPE/sj8KmzrY0DL3
7hyADH2jLeMB0O5VaAeYJqeadmr3tnacM0JYT/SKKDNV5Kyw84EmaAMYeep5LLQNJm7KtDfEk1ga
iinYUzz/3lmWfUrLY98QrKL+Ak43o/no+g/Cpt82J1dZWOcjzQ3gzKebyWZUDyf3NWw5lecY/NhY
7ykC4+/djQeJ9ZAN5RtcZNCU2VKO8DRG8iWylqiw680bJGWC96O0CJe6q3RyDyY2JAihV3FiYbAu
07txoD5ZyRcYg/eDj2RqURG26nX36Bg85NqazC3P1HDq6XOdWl6TZuSB3QAQtPLDaZchF3JFB2uf
OPI1Wl5mMwfBBtDUKuBFDvx82FdDhVTqoqmyRzd3CTZL4eGR6P09Vq3sMizZGDjedMacmWw6mD+7
CRw/9quLiFvtKrGBgsBCI50CznAAWLbSCe/UFI0+IQ9JVbZ77nz5ZI6sC9BAH2MMhJd9aJ1kwwnc
wDw9qoCjJcug8fos91cjBADzzvKs54G0KdpGjqu3cx8tPP2bwow44F1eQBVxzaSxn2fTO+Zd8yhb
81ZmERW9ecFYN8b7wfSSczgYL3Iyr10iuqS9bQt7V39Bd1p4QXYZN9AqYom/aSZKQlWjrltdv5Wi
v5xHDTFsHsHozcVjq43xDvsB3yZ2UlEh8q2ElYTx66lvpxfqfo6UC3+zejS30Mpe8M6de0s9Av89
iohXXs1oYXmexo+p917dY8zlqrzNfcVvvnFPVtLveIlcDt5xUumrjxXxEHnNZ1XgTK+LgL416mKh
t2/Dpp9YVZUmHG93U2t9+PmxD9ide5bzW89wbo0UM7n36A3RCd/RvjTUWTnQgbLOIKrbtueqnP2j
kZlvmCcGu/gQBpzpdvTPlZZnXAPX7C+T9aC5oflEr5YgH5smVsVU6J65IGJ/TTSnphbbphhh7Ndc
Lyebr5TlqXcjOEKx5ni1s3cMAm8OBAFvCEi12qdMUWWVGd4RULteVYO3mGPbu2rk+PZxL3aWZIzs
aqI/tL/QVMeVgOvbxsxwePKgfc0GIDb8VJ91/R/UnceS7EiWZL8IKQYYYDBsZuHcPdw9ON1AIl5E
gHOOr5+D7K6RqpLpRYv0pneVmZX5nMGIXtWjRKoaDky4D+PbSIXf5uB4O3uw4Q1k9Fksfzv26bmC
EaQvXn6ceueBfKP9aWHjHF3/q42at6YentA1BYUXDxmr0or487UjdHNo2Oi4zM7HRliPlgerICT8
s3JIfhMhSI4JxT5Vhx0vKeltpw38GfftVCbcKYL0PQEnpRz+orOcdM2h6dt3HIpZqOThEKuDjCo+
+zXs0jurCeONoxejfElNfByDn5AD/Qe0kk/rBOrbcpME1Mb7jUDRlUV3DFxzKwqmH2z7MyyxrVvR
IBJzh9pgbdzYHc4rwMQbO+ofIQGOR1l12C8Nrq2CWC4lyVN/k9oCJkzdV8dGUbktrXiHKFZyHTwP
JQGZEg/cJscpr3FVv2GisTcMTBdIa/MzVPJ+yNQZCHPUwV8fvWwryulcAXpwZH0skxwGrnuY2o5Z
as/nK5a2KNk11GVn6amVeb8j+PWn8It3wPOg5E10hrlkxlPG9y5iIyS1RKEVLgYe+dGIjCOIZWzn
Mdo65TXh0WCP4J4UKcCi9hR8DL08zZzXUH4/LCpcmYcvgM3FKRbX5qEwlsO/wUW+tucP07UHvD+s
N4yaGzMad12Iu8tqazjSHoBHLFNaecYxC+WxkLiUhJNto5j569QiAzEHXmULOEr1rMtJ4n03CZfW
AcvoqsNh2iTgottxBgvPeRsbyFPsmdRDq1sYlMy+OG4ri4PjPPaXIiGs0bveNrCDr0owMeZaoJly
Nljz510/ALunBVOBZdXA41EgVpU7D+ucr4zejOgtW7Z8MMQES8Lh+e9ljejWJqxyVDju2FF87uwB
1NHsL3kkrt00W4qDG5ufJpcIHaLnOQB7qK41uhdMKCsgyuE6SPh4HShxwgzKZeLHu20brPnGq4yg
Wps+jCeW/x2BYTfr3pLIqs5BCM7PC2nb9p4X/gKom7VZU09szQnynMXyRZ9AuaUR+sHqJh8uV1If
B0InWo5Id+2baYfXGb2MrBi+6pH7JQT3S0N3jO962Jo9JC++xcXjEvM0t2Hc75OEk7JG21gvPGoi
Vxy2nXaH8mNzrILHzBUmyTUfI4akhMeygfe30REy5xjCRxrLcsND/x7nfFteBuGrgUnmpIo2lf4w
t/mfTMkfkNV7fDb3RmjcCBovVASWMG/G56gE6NLYwKWJBibnbBDtabE9rBDosP3h/ROSrIfjG2fL
dn/YVue7wVAbByaw9ugeUi60TdqDiF4szmRbbL2AzlaOhTCQ6C4p8/du6CHIqOaxKjnqpsRKN+gp
zbrN1Wo2Wa9tCocR2y0EtJpY3RAO8Nk8dVOW3U/d2Rb065G2B1F91pUN9YhyWHRy+zi54jIAD9WG
hOAVQzk2qtk91KVrbIvQvRukSXyd33U28uUlLA3cBNVdmFu02MppJwz7kCyOU8NFqgLVrPMlKchf
AaFB3HOdYdMO9d6pJDib2m84CVhvjonZRzcam2mPygyLPpuTBTXBQm+2/Zto9TEJyjeTTMWSny23
Oa/2kJicVlQz7klRfoVJBODReI16E1Pc8sshANNNfJRNTvrLG4FtRZhqLOK5V6ba3ZWdfGDK4j5Q
X9hdcRXMFytwP3ykSVGV9kZyNKFuEeuEgORucHW0NeChxQmh/OVBjyC1E57REdPoAI/AtgpOPpcq
f7xatDjBioNOHk9frkLwVVR9DZMDJJFT6arVzU0Ohtu72GKxGKVUO1qF5+/jIf8uErroMbLgcx9v
kSudDAvECGR+JcclPtSnl7CVmD35GaOizsPeLUAwjgH4aR/THHtpBOk+C3dBGAU7zq3PeWJfA/xp
C0xmTyEV2cOBPzFvvR3OMIAEANpkTebRQ9MZKvvZj/x95wGhQ/V6aznxag3TJ7UhSPVlDHNHAyka
nbElq0qotJPiWaphaxLwFOCJN4Y0eW056L6Z/arqrFdXqXMGpWVV8vKAKOD08xs7u7YJMJSuvShq
4ZWrlqMW0wynyCus9jEhiyD+UzYmbfBU6CU9PjvPCKAtl8Z9U4ewwTg3QIl+ye0xgRPswqsbN5iO
dvDSxuvktPUlR2sQJskj0BoDzE4E2h7GrJTZQyUMosHGxJsNDlEzpduRDrNhkDdJhx6FanawVP2p
0p76OYtlosQROfM0BzKQpwZ9aZuFprvTt3DWwc4p95NKwgYNhr6+vh7uEwO2/oSkw2RnZP8q7Y82
pWYL3C0tKwF0kAE5CemfxMCKjrqAKz9BDqd351uvkExtyIS0PvAYORp7zGAFzCuT49e3/ShKjNEs
ENAykG1XMiAKafILKXxkBw/GUuoE3DKX21rltQZuFdocPDYKBflpQqvZkCGQ2xGwO+zVAdNw3hMf
s7D6TkFGriZTmxGlCpdfEXGB9Nn3eICAEA465ELedG8dI8qNI8YXL64OkDrFoTTDq5ujp2nyDqqU
d6Vum32W0TyOafNTT8b7lEbnxMZKE/Y7nKTE44BfSjCv63TSkm4RSBVJEXZ7ypx/QSN2ZHkEsawU
DU9zzSr89Clg/1clWzykUrWeyijaNeXFTrHWdH8S8AxbXRYVVE7zWxQkQ/xlBkm641aP2cYaIRQD
gCE4p/C9kJeKh004+e6+yboTVuiaVawEBFOixEW1mlfezHxtgGZLEK05twlaa137Ds9b8FIzmCH5
RhWU5etN42DImcr+SwGPx6ASyHWTe/56DBlY0TV4DwWUM0E+PTJQhExBPmwDlftsFtW0bxs48lkQ
Zie/6F/j6qPTo7E0iBH6ihqIpH2kKFMC1NJVFgcK4nwaZD8BJMFhonyPA+TgKHGfwl7dVF7zkoyI
OzbBuZLt7xiGyU54TnMeuu/acudT2+Pyq4IZG2jkrIhOhed5KZYBpntBuNma+iWSTbWzavAcpGvJ
rHIu0T3H/ri2jtEi8Lljje8/B80C6rXkCebtbElo7ZK4KtYhtSv7mjsNl4eRa2WJDpEs8jaPtpeW
5t5Tvd6ZTj4hMqXFoUsTmk/y3gcUHpTQuFIQNGUkqiu9cd0u0sOIjzzTZyDqH6RQ5Y4VAHnapqLJ
RcCwChfSR2R6m2YIb8QitdqmRlyYnbs4kQP752PVxy3FBcG+sMfsLIyYSLhw9mD7vwuaQndk8+ZT
1Q/vSQ38jdEjdWOdffFqdiY/T+1b9yNplHHop/LkhH10CSmT2pZIViD8Qy5KwQ0j2fZgUwSRQs8x
7eJh9GIBtGHKQMsY+Ya08I4AI87oPEAr6t0vZWSSY5pcJRAM1k0bT5tUAqVLQsNfR/W4d4KyIB+J
c1qa+pVEV7HNHWiAjFQR7RkGFZODgs47IXjJHX8IAosvLnH3Zay/0l6EV4/zshGmN70ishqH+ZeT
P4dD1KysPkYbVy2BLp3VO2Fxfk3ywiIpGW1pfUUrZv6G8OBIzEaMvvjZ68kPd7hx5N422ViD7tGt
zWlLz168IX7xm+kvF+PxjSAOyhSPEjK/xZLXtfRVzGqp9tlT74GLKBiqYyJNNrq4DjZzZwF1J25G
tGJ60hroJ1At/yCL2tqUxS9jfCjpEyExc2Qh1zksZgg2yd4e3W3rKZ+mFgb9i2bvxoj5BXyQA1eA
L7BEX+kYvc3TlG3nXt1GKH/IdFT5VFCAoqy4o8DgT5nAWI1Y6vF0ki11w2g7ky7EU+mBxqzdY2Rw
lvMk1Y+F6VG29M6JXmJo43yb0lIUqjmBvxU8ZTYXKAzIPnlZP1ha3UqKWZ2Z4wt2r+xkZeZnZpOW
40t8HcNi2KgOvWKeUFkTe4aQ1wVnNwoeUNi9ffisZnrGWG+ZoRs3vpkPz3UU3STUsq/nKZa7lvw+
pRKkGYeo3zg29TCI/7/2wN4TEkoBYEQnSGVPAJnDmEux9G6UYySHIKjHG97+ZpYI5rPyhyczcfKz
IZdarhv2j+Rd8CshYcHt0gLy42JoJwIC5UqOjFGzwXevE6pNHFMzCdPcZ8QqMUhIflBJmz6bRfwb
xTyTRWstJLMKO3dK9XIg+1eqeSjRWNhSMfU5QHVMWpPm8JVdq6a072/YRLxXc3siZpPcIXAPznxD
Cbe4CnNEMui8O79KjlYTt3tjbp+sLKD1oIyOhbOksBG18eWak1ncxnwSHJ/zl7q/DBxVUdcUa5uP
TAgfQxywgiFDB/iYG52At8pj47kc/OcqHN8Gs8jwAv66edXdceOcKHjo6z02GQQEx6WHqtBPXoDb
b5hKCiSLSh4HF55QGifzvk9JX+GheCcNOZPjNqKdC4JrKwV/GEON6pArfegbVj1rIulOB+V7OPji
1PusnqEvDqLQFOLl+XzAznTyRNYfM1IU64z7xt6JEpbLgmGs9gK8M0QdgR8lmzKkNVf76S8tO8sv
GDS9grhmk9uRQMC8IatukKLY4xlPlvBHX13ffKqbHMJwpqBJ9/3mb/PQ/7TX7b8kHOET/FOUUx0F
Yft//ncFD200AoxU/7Uj7vLTgSr6MX5a41I0P2n6L544nFb/8R/4R/YQtJCHjxdKm0n6Gwfbf1ri
nL9sSwnTI8vkuBAGTP7JPxxxHo44CeNLCR7Rv0lH/88Rp/+SYJWwHeB3JBcMOum/AUEy/82kKhjz
2tJhLkHBtxDwmP7VIdaKPkp5HRbhJvcAtAi3E4W3K692roVdXrXK5ju4fOVhoDNt7bjFDQeaH9di
Dt4MsYM4APOUyqcOqSKaojfL669Jj/H0nz7g/4+XzXTEYpf9JzutIB25QHwce/EV0u7zb949ztBc
2BOqz/JKdRunJ2mdpFW/UZC+6MDb2EbzbTdzvqkpkB4gCQlv5vSa/fYWIpJnJcD1LWqPU00WDZO5
oF1Y5vWJzeCcOzQRJeLC7fCYpdm9lYIBYFbyyPXprdMe5eRUPrde/BT1S3nRgH2+YZPMItZuDzvt
rOnEypzPdE6/w0X7NAcCH/GBDBR/ivJ+KlPAeM0ftdFdw4ArzDAcbF2ep2XQS/qLW+1eYeJI3HoP
xOwPk6Ojcv0rCNFty5K5GmtGAgO5/HEoOal2ZsBoSmylRIRNKnkSobirE5OEpaELWj6pTNDVua3E
rfSdG4Lx2wzf/JSLc8jMeRl+4tVuX3ih94sJR7ck42un2g7h/BBMw1dHTGgVFnrjttyhZZY9eikc
EI3o6xr6k+lWuq1Cg7Nhvx5pa2aDPA/RssZWm96e7sssvHTglXqsUbt2JorZkl1f4UWK7mvLfO84
f3qecZ4q0h2hvOvy/mCH5XEJLsqo/ez75lya3HIdM7xlr2UsF4izM0TvotRXjULlDe0+UtZH6poI
QTq7Zk6arGOTtIKw2OW9ppwobXMfrNy7dSLJ9bb011Sm+3eA8NDLanddTNZjDSqcV3KMpviJsxtm
wzJ7gMLL2D46MGlYI7isGVnSLR3fIJ892TElvBm0I1IswMACb1oSNzVYA3wwxnJUcoLxQH3CUpIZ
2IRNgz+BzrY5Yh8OmZGzM00ndmHmsI2LcJ97fbkuBxjiHXWHTVG/GdgVQSDw9VKDgwxor0ylP2iK
Yx5Wdm8+I6ptFScVAoiJ5Nce+kg/tk1wl8lgy+AYNbIbrl0bHLosfCsV501aRLBYVCOyRxZfJRkH
uVRDTPqS8O/OMZGRLp4OlnDDay6pe9Jd8KrrjGB8GL0kzN/cOhSICiYvk9Y3r8h3fmeitGtUqjp6
5lM+mXSTt7VgJkDma9cqkq5THnxaE9+UDO+rRUX1aIWok88uo2qy45MAStltpd8+NkX/XHgeDWsN
YVWB1r4J55lLVxyRlEm9y4yTn+vvTMgHmx5lwi7eu/IUEz3ZeQYayMQ50ckqYsk2OleuoUaMKQJf
CFPaLfxn3cwbKbmUF1Re8XThz7RTHkdUL2qK8lO7dFUMFm4bFhIg3TnKtxKhfSLQysFBpKe5XDj5
lnknKsx+k289iay8ZhQhcr9NL8tKv+a8eNd78zFKct4TOlObOxa1xz50cnwSEdWH6dBDcI3RQZIU
Z5Vb0ZGod/EwfJtWdUHEo3BtINcc5vG1S/1viEAnJlVMwxgC6pF+bdBSXNsoJiamjhx652YjU0yn
wZhKWmPtFthDUz8/Z4w8pzkHV2GRhQjGElCXiWdrar0zgexbtMetnqsb2p5vO+2/6ODW75On2qAE
hW7mZzQQiFdI7jFZ3bF7xo1HuCd+HCbzWXHKoSpy4IPvmGPPOb6RiAeEbrEOtXZGyTerpt83g0nX
Ol7hZnDx5ORZeyvTCWpRe4hHwh8h0EsDQnKL0i4LQKw0ovDNxNvSGD34F85p7g1OufwWK/rAybEP
IFMYRNNQc5RpxZvPUClH7hUu9yzadV6tmu+gCcGiYafA2PGRTskvZE04HHT8zlZ7MrP8Lau9Z6hP
FAJXpIptorzrqfe5AoM3QRaR9qrFRgbZjq5Sw3mG8cI1r8m+kk7d4fRmMhyPPyrGyRwM0U+fDPtB
ES+ZzJFkY+O/p7Z/sYAsyRp/QeMRzwJNO03z24hihz/M+BqFw6Sj4OZOBwbCjcrnl34I6dsMGSn1
VB55jf3lQ8RfHsNpo1q9KznTa4cxiLa885TpWxXyqYZcOkuBvykEgDR5/Tv96jYYDR4SGElkVUO/
YIJZMDNJH81S4ZQCXLSKe+aJ+FpO3jC8VqG5BU2MLwKLAJUI3O+Bj+AoOEScYVetBD8HSfTRFygt
TpUfHYDbGZNLZPO9mdnhSi4XmWWbkDjBS/U4DXFxzWsHjX/MXpIOvZMp4ks9lQ+SBCuV3Gj9Mtg1
Vv2QsbdgNQIGQIMhEewhDvYzQ3aclLa9DrTfnUGsP6fhNK5qaDnriCNA5Ae3sS6vXTeegGO9KB/5
Uy1kI8sYng09F+u0xRgYGNGmGptDqPRDPPqPaVPsjBmBtKvG/lzDABro0kA94/EmUKuwVyh3IqUU
DkfqB1NmFPbHmHSPio5pW+mbWuD7C+J7aZj70bCeogZpNiQFL8r3Rdn0fQxzUxas64L7Vq3otOmw
wLs+MS/tOhfhh8barNwj3/stljq1jezpN6TsBwT33qrxSFoOidGEOjanFa9zXroQ4bAETtEOMzPh
qNLf2QhLXau/qlDYW/Y7kO2UdK6I3G6HOL+LYgfgUx+sE6PCeW7BthnrfgcoZcMyyUxA8c4q20bw
QhkYvejFbu11Kzw2wZEWycRD9HKnQ23DFx8sgTQeODuzz28NmyBYo59lQfpRxN0pKND42tjeetK5
ZkbJ17asAmltfsejddOUnGdq/4pu/uojZIwSf0QROfdemh5tJ6fBM8UJOSzZwTl6E2F8NqPhmd7m
02h1OzWVOAUxNXeiOxSx8z1uaIOT9q1TzMd4qO4GSHWrMoju/RDDJX5PT9vPOfBl/s/jBoIArRfm
8BP7896YqmdOSgJq8XA3MlKcZPNN/gSg/0BfGqNWDYkHlZ0V1CsY5UGwi5XcGtAFzM5/KHvjTxaD
GZymYI+vnA2KrKu7uBdI6fG0ENBrY+bQEafmafoRqlqbqecuU+QcUPjU47VDkrSyZOdqBZxDIXC6
rXf0ahT3PhFvjerOwVJk3iuujjKqjrHEB7gQd4WhnzlzMZtrpzU/gzcLFdvIJXdxeTbC/MNyvYe4
dK7CZnYbsvOLoDxMarxBlsI32KsjNQ2/YhSgCsfIX/c6PchRs0Ik6Z0N42q2pwdJAH2dRkCd+Zqy
zqdfyHFZFsxntsdbPbTWplbuowjTCxWqX9zt38eJyaHpVCe/wR7uR+F9XspPF9wY/568DZtwPLeF
O5E2F3yo+Lxw9pzSzjRJ1QMJyAu6X4zPIHa/qBR9nCcyxaxDZ4Jfn6pvwIPldr+pOlDlOJWviL9L
gaf4MxsDVsuaKXQJE8uaCRV73m/hSlbYDHAW8wQBRD5NB+obitvCZ8hQ9s1mUtgWxi7Zd2GPIwZi
ycpKIfY5+UIgC/1PjV+qy7ODjXiPFEpoGyo0Uq75QSINgH4BTp+mvJWeu/dEeBRz1ngNM1t9dBV7
91xD3hvB05HnOBjaz3edzSQe8hE51e4OU9whdeSLG8+XpEv3rU/afxZQVFNvPkWpc+fO04YxMz9L
bzd7w1M+2XsA8nTVdHT+MikkXG3vw1wfIdB/dESa6CEN16VVHsFBcruE/hf6ByOwPiXXhfXkBpdW
ZCCi6ysJzUtpYFo1dHWA0If1km1cN/XbLLpo7XL1myJrNxp+s/YH8p7l0F6swlGrUOhLOsQPfCXn
RPWnfHI/asVXH2IcWtl+iCswaLa+l95mY3U71sY5ClvmeUV/8n3NT8ahqsCZP1SMi6FTOaNPGYJ3
ksH7FOKLG5sErhT5XCMIP1TlZdSNitea4po1M9BtGzlX2AsHUwfTQQV9ue3EqSblQdXrmiKmHJYs
dm2ZL20P/vSQlQ6tedxVOf1PZwd5JS2Nj1E0b4ZX/2ZWvGenlpvKgYti4HTz+uS79ZCptPtYOf63
rQ0mR8AUTPrPFO6GPtCkwgxmX76avI3H4mPPpn0oHPNkBwFTFjStu6krTxrFbCW9GgB54HPMxbhN
rIjOkBil2ChxNuSc46cBIx4doQC/NsLqZyja8zPkn3NqlE9j2uyaMfvxM+cnkPXVSft9rYJflXEO
6MuTIPa1GvpcrlKyAFU5nqyivjDBJsxlsJOWi6gI2AZdfUQKQ3NeUAyLbzhmjatsDlqMjTTBv5zD
hVcxyzajixvELCUALhInfGkaJkeJB9mbEcmXpZpdNPkwdRIizFOirqjppzrL3hhTLa7A8ROe27XQ
io1D1y67HiAEd6RrJNyXOTGHWph8edEf1dHE0dBkikwWuDb1C4F4VdJjzEexiZmFONyEtUWrPjau
S8tkAta76bsb2cvzWPHR0o25QV45cIF4IVN2446Zv86g+Ys6vtQTAmQDcMVv8nHPbbTkJQePJjGp
c+cz9POY0JUtvpnIOLV112xlZeJ9sYKzqYo7K2PBzMmsCLp6cRf46Wqohxcvi79dH9LEcvVXmC4V
2LwlXjLEGGmllRgka2NcLn52KCrMSHM/kh+i1BijLhYA5j4fRZD9Lpg7d5p2rTRp2hLWS8Qqsg5a
3O9M+sjfZc02Z+Vb9cLGzewCClTmDk/HrsrTx5DKBOzTMaTQ7k6ExhcsVxhGuQi4koJcLOb2Qdkw
MJmhdxyMYVhnWPx1oS921W6pv71xrW48Yxt/RtS+MSvwEeWQn4qioA01r3ehSm6kMt4jw2PfG/g+
CK2wgjB/LHCZNfGNl2MJp2kLA7zkOO5ZT/0snjm4LSA2DhHJ4OzaTLzCzNOrApdn1jLTmYfu6KbF
Dsj3bZgT2zDrZQBPQu1gi8yDcDQ8dC2aLiaaLd4GhgcLPWSmGlnTMbkaJv044D3ack98qS1dUS1h
HXXfgs0vp3Xjx9+dhstcsVAVCkxRdMMne2aAx3HKyyk6o3qU1oVbpxPToacWzSc74SbJAoLwbwmH
Ql0yMLX5k03FUnJk1MajpK2baoxiWiC4uAceh2dCjPAqcoChi3u322LQebV6bnVR017iGI4Cet8n
NyLMKi2LDpUcSDTOyI2iuU+8BRKBo9AlpMO2QFiN//Br3hjX1qTzmNHvqyODx9jpHttJ3qKMbQuj
v5ZWC1tH0X07RfCijcS8L6gIVlTwFA2frpN+kKRnv05/1AwWNilPXkbyvXUE7SLutTSqp7511zIp
f3SUH5cGV9gYlIyNJ6NcAgvVTnRcT1uzwBTpXDjU7iPT+nQ9dsfUmTYya+nZROGA7YFrq/Svjj3c
guCFLWtx4E1TtU87/dUY6iSZaqzZ7NVmgltlZ17EwR5DUJjWG43CJA0CA5nLND1iMlx1gI+WtJ6F
xztM2zc5pX/icDx2Y4L1sq3f6uVmn1Z4ZFP4Os3Uwa2OMFG59sR2GBEeovab2yI8TDrN8kruwmA8
J3mN2l7nZ9kVT34HHMjMIz75kumQq0FhN2Z+nmz3I/CKo1WZ58HFzZOb401np8g/E0KStQyFaLmO
cladBN2vqp1bsEOnJMVuJyMb/0wY3DRz8j5bPAAzK6BBNAVc9X6mAipy+Bh9FmGGOtgGwxvLLFqa
O/SbJC+2chrN/KM+znr2QDLWmEuSXdYlOcDv+IZGtHjrDJybLPFumHLbxnqTmVT9dOVxzBrMyLb/
VNJFMY3VizvV9y5prQ5dEEc+ngXDZwar8TzWKZmTkiZTKIxs5IWM8MTF5Qv8d84Uc8+9RJ/6mJuK
yc/M7t3PmiQujCG1LwJ8TAZ9J3Qd0h1EOwrNn/nVr70vEVqM0eyeVgkOT/QaulfDFHsp2+fWDQ90
tZ4kGdN1PeOiDZJnK0lufLe+MzFUr4HTACYQ5EwGzm4lHwoN1s0qwBC6Huf0F+PJgNsveTEWN662
oZ9CJCYTNvKDm2quvyOWQsSp3w6X1SrugquZGg9mCj1MVc1H1GevvhX8NmgzhjtiJ7bdPQnerRe7
r06kn3A8mVh+bJz/VKHlQj8VMJaInADBz1qciyWiMbQWNMKJUov44lXRbnAqCCEVXh/Hfx6a6NSH
4t6xOjaFwnikVRNqpRuAiARvsYvxfjCaTh4Tu3ptffcN5wIuB8QFzvWcO6zk1iy8Gzz8y6m5n9u1
IOjGISKlPDHubx2Hj3+x4+SlNa71TLMTPpbowFskpOlnA0Blw0a2d/OWm8zM1F2Hmi1nMbdYuGZb
K622niKlDngKgsz0N5OBQEzQTmczbffFEF+T0mTFzs4G0vbOISnakSki48mjVxbyGhomMko3Wyth
+PVXQkYM5Vlj2yAeAxSJUuU2g+CSW9MGx8SZ29G653+L5QjcknHFUHb0DFIcNmbglTmxMnidWR59
MFtOOV9IMt64hkWAZYQulgfJqyQkfUpLKvIq3AxW2KhjMdBxG1U0GWYeBT5dzcQ7fXIGL181/HYO
s2CTH425OIITSY5xBVu9MepfUdl/S37p2pgt/JyV/UBW/onAnsu6LH6mju10ABk/criRM6/ZHMtb
HU/voFDwjmsqk9Ke5RCCFmrKRDiiB3e6GygN4qa34/JxmHJci+Bal3No8yca5hd2BdxPKn+EAtDt
U9qBlNU5xzievVXbUo9JZPaRwBZNUDm8vQiXDjdaDWGx5OVWQ/oMr7glEh9QT4B+5vqvZhorklfO
20gkgF6zmZXCchC9CNvGsIyySb+Yow+qLewZEFeZ2Ktx2HTN+IcmgisO+/vIIbbkGhhBEKSj2L4t
cv84QDgCOVPu0xQXStEbezp96UIUqOSN0dFl15BG1XiUQiO6EM3ZxFWPbxiLmgNHjqGwTbTWus8i
LMDaxxwiw1PqRcYWNZ6TVsH22edHnwZFfqzje5jpTVUvN6PiK2p7GlRV+d10xhe+4C1kxHuXVCVN
8x424+bt70nS//Rg83/XyFIyxGMe9l+PLO+mf1S2GLd1BGb1M/13Yup//jf+Y2op/2LsqB0hBPxT
obkK/2Nqaf7lWhbHcA9QB/kVaQJ++cfU0vqLv8vw3Qb/4Ti2+ieOh/WXlJbHuAzKqeSfuf+dqSV4
l38dBlqCYJS2eAmeKx3Ts+GM/DPYAkuXym0TyHDpZZdZeh8i5lzQi/zCrfFdVzgsC+F9Ev34g8f7
3JRVgWrg7UfZ1Xt+nXSEUi1WZuqYWom9H7SP8bjiqmoX1Y5x1pn7EFkxl3urz4wHPOu3TGifpgLm
J4GqZ4rqJ/HEg6n1bxOjHFZcaXDn+Pkeh9TVLwN/o8uYgLlIYa+bwatAYy2d/JhLpqV5IhcvJidA
xyWz3gdmehr8hKaYoX3OgvmZrXs8oI+IdRyT4IlEcCqi9EVVZOAkD8W2Mnhnngs9SU2rSlKnQGrG
UWA6eWdfYz1ejA6/gEfikKv19OJkoKmsrNUns84fCn9YrJsRZlQXX53VwuuPOfJEfvTtYVrehxbq
Ecd4XHVqeqnHnFlM5TgnL4mOyZx/8JY5hJQ4QowOgAShxydGjJtWT86qTkNn3RvhY1fDeU0VSVlT
BA6en95bfHb2TT33BQPUeOYPXaSMPPwTz+aDPUbdRnQocXbBREN30a72qi+X9Rfitvwl0o5sE7Ax
5Sm5nMQaLlOJw60XCG2Bw0XXDrfc6p8iDZt+WdQl32IR19um9r9CEfz2I4xNpISHdHwrQxa/Ot0G
Xbd1Z/AoDXFCcnBQpazuuyvyp9yYHiDeM1FN93EDzLQ2HnzOVg6I87ZIdlHo7PKAiLuwNmmf4x63
H2AhfFJpwtSsCt5bs34wOMZVIng3jfKGBsitEWWfQ4LORyLpQgelWNeA+7ik9capDtTRnbJzYiJx
x15/yUjaiiLeENV4iQnRuiK5xbZ4CezwyBNw4Pjy5VfWDvUX8IK1m5v0ZcYkT5gL+cr9pLb4YIjg
sbFUSd1DvqWWFt8artOh6sMNpGC0Sj2e4ii70rUQrG3kH0mCxvOPhmtf1EwdoKRGOKJtLsAKeE2l
N/2pw+Ih0u1XMs+3ZUcOu24OqFQ3CYaFbYUfYsetVVJ3Yp+LIsjv2szrd1GDRQg/PNMiahmrXWHO
gM4grMtrA3JmPRKboWtsmO9U10/49A2BlU51tOWErwkuup3I/JOKjdsAtRv8XEukAsrOmJndFTYZ
xO2KekxlVP6d7AieDRVXj//L3nks2a6c2fldNG7cSCCRMAMNtL3ftctXTRDlDrz3eCLpOfrF9OFe
kbpkNzuCmooTRpDBc07VNon8/7XWt9JsfE3keM0d8ahQ8pdRSfeDFqHeYQdnXaf8Fmuj1+3dJqVu
RXKDK8MsvTlKL9+cJt6XARQUr8Bn788WNt+s7jFHgc5hYM96FCWZ+i6Wc43gjTZPPFNRrskGmVs+
/+GynqBmaNIA9qW100ifAKh/S16yIfM3gdZERDLM7176PPixaC8CGT/7QdYsrd58C6vqI2IDsqrg
yLCoD4d9NDlvrUGXNFEU5n/zVcTD2fcIMAyDOmFV5YrEto+hBQUvpi7eqJjQphG7sT/pGz/ND04V
ynXLJXyladYv6VMGIGdyip8jqAjXibD+5xfLLhLUeQ/ABoj4c+jgj260fB1NHLucowHePfWrbjsa
XzEXg8xrzwOJIVKECoe4rx1N0T+PMuHuAuRvl2U9TlOIF26bbp3WJQsTl79CIl/8wBAVGt9MoYCq
VU6ySWL9pJid/8VvUDYc5RvrRnL4OV2YnVUwkvv28jvIsB7tKMbZDAnf1BVVIZODQYP2N7b4Xsy9
K8OAmLZ2ueR3wn9G/zvOargK/VPTVdehLu9JJOG5ykZj2w4JN1AD9Y6fAWN54GBkpNvZHRFvHRRs
VhsTI0jLslnGtEW1ensNPU5wLpZkxTWNAiEX+3fZTK9N7G6hIz7AGD+kRUzJ95hQERIioLq1pFaH
lmBIZd5NHxCrRxzlWyqjgCbQskcZ0L2VcqPOprJaJdiIWVLapDFIo6LZ3EYQj4ugpMmwGIW9qSeO
tRLswrIf2RnpvvGoRSa19wn1qBlMHs5ZLm2AWh5lSXuRhvnPdKLDKKyrN2oxSILmmujJXvIcYuf7
0GJEALUn7gzfGnZV696bXAjXEFcC+gLtu8pgt2jqLGpRKfgqo/+SQh0ph2FEbOfdhFm5zyMD47qB
go35bSKXMqkv0gnXNnBR2vL6gg3kucnbV4DYHHN9HgJuqE9lUGCZkU1/CUyIDE3JYyVgmQtvM1nw
vfoZKQ0rnOpZafbHxLhwEf7k4PQsTx55J2SqGVcV5FQ2xiEgbI+YEnw4ota0tgCSMJc5SRkn9F45
JM7xNDhb8jd3mot+ro/XmmSaZ1vbiTs2nWvtR4VCzkaXkJtTXR2fYqeiaPh7bZks8iD/RjbBhDS4
XyqspzVqMBfksbv303k+Yy1A/ofwL+uDT6nGs9OxJUdAF2B/bA2Du+S1GCYczCMPF0xFrKlwTpM9
9nAouFQbegyYXqmTS6h9taxjusC6JN31hYsjsUHULdlyBxbLF5IJAD778NIgz4wTZpfB5eEhXOI5
pCtJ2pmBsfu3KiYNSjgAXEvvtc90pSCkJK5xCXJqndKmeg+88qlMDYiN8TMvFFlRB03AG7oNS9Ov
nlKJhRFVd9qk3t2AOFROVRnFItqpDfl5mFZuWVoFd/+6uIOjcySWu398cf8f1fdPlv39Xf3//LE/
7urqN+lK23Atx7Il5XeCG/kf0D3zN4FuxfsLZpY8LHC5v97VlfhNx+bouPATdYM/8Rfgnvsb13tb
2KaCyGoB3ftnLupMDH97UZ/9heSWdKr3hGSJb/8dBJOAvcEtEeBdkuAOMT35APcqJsqCJmqWOMCy
R2dwJkbX8bnvxQZ84NvkUWKTlTZI/xqeA0gjLkkEoc64odZDbBxCD3+G3rqcoekJ9BMQtCJ6MZJg
7VPG2BcGcWvp3U/4zQqCFKETYD9Qd5R4vIvM4asXeitDlY9EmI85PzWuYyA0vi1fNN0yVkNlw53y
9b07Fm+1o00EI0UHKgP/FhMT0iuNZXuLR9hKK+n90VJ10n22+yRV1kRGmcjLat0IGHWonpsAlBZO
/4lQY/TeCMxkvjRZooV4sUhGPXbJdE/x0vEPI9lMuckoARMBQgXkAm5qCqpVBaBL13rOQi8SK9w3
lOz0p8DlhVA48eDccSH2WDoZABIAw1Gjkvjr+VEalDrSvtIS3ETWSyTLexoxaNFS2zYkN6uPBB0g
y2jQqhfA9a9wyzx0bsI84eBvAP1xfc69L/DD1TatPxDzf1iF32Ivvsd1xltaMy2wtGPTMOcZQVKb
da8dpqRtie5aV60z3q1Wf8tg1a4wAlJSQYUw8u3OBLtCnSCV2jYluqDEwF5p9tUwzLtEz+4yN37Q
ymBXp+4ts9Kj3RjvDn1edVCuB2Xv7E49jqX9FkPc43JrWbNn6sCK1VtWvg4mOZvIGpRHy0e2GBsH
NkO2N39PO+DHsut469ceWryBtO9ktyzwL0S36DlwPGuX9vSwGeQWw8Eel8kcfByA5urkIrNOf4pG
CrP67tVrIVU3aNULvxzZC5c83WGkv2s8IfQeVLXR38+ZTJH5vxIcg5pHYcZU8iQry56Exnh2Kcze
Rp3/qDfxJRHWky2Hl1ZgMKkIllTeUYXlQ8LRm4b+NkjdZO97hf7sZvKXAGVD8MG+hsl0jOXMMEKx
75nHmgb4tIVUvrQFzrwAuFfZ3gpa7PHCZYdM9M5a6/RnDC0XT7UfrY8USjpOkkRJY7p0M3Gxhpwm
+b6768K+QYqz1GrgmrhME+3WN9kPhgsWfjCnxRDdpgoBsDU+K+6yzsCbWeoHzNBvFG7M0bOzHco3
6eIGrcRP09d7URDNU/VAvxqs8tGa40lOiDM3jtcEDcJDxPKsJ9q3QJMwrkkwPIB5CqB9lIz5tXlB
RyUBRQEh66xOBYIuEFIO1pT66zTM+fRX+CWCAsU0wA7rZ167JQ0vd67efNk66qOdwanSXgmrWHea
0GDGTLWFJsc9Do+B5IYafmaA7tAJ2yvO3+M4iJ3KMnyoFd+f2GKmwVQlGSYK+0nZ1d7E6L0MaMEG
2h+9Yipw71iyiG+oW294TswljM3npAkwVOGf8dpHR+WzW40EKYypXRxUl8zno26wJ+69/dyPyOD4
EPvuveMKamr5Jqqp2eGWcBex2exzer0xp+rGrgmdS6Hb90EG0qe3cZJ6arzgS/mswuJ+4Iu8rGds
fInIt9TJx7DPHpZhI7gj0mC4ho6NCzDzYehSQAdR7gRy5+iJHJnRwE7o2C3dGMzrtKiYBGmHZ4q5
c/idtCRJKgOyiFtTn4oHamzuE1f7sKom3tmKLf3QuU/Q/O8Ln5uz3VdPcYDCQNL2taHcdNMDs3J8
8huUJep3oUU6HVmPpJCtvwk3ukvZCi9V6n8ANZr9j/Z97+QuOULLhtUgvzHC7XxoZKxl1ZVcaHT0
65ziR3tyN4AP5yy7/wSA8cUZ6i/XAnGnG/53nTZPhgbqLqnKFh1ZtdjeJyrzholRPMATMFkGWkn6
lkbJ0cxJ7KDyRutmZqMNTvnpdzlcli59zByc3sXg72TSvmrmbIFr3XNrgqxr23GjVy2d3VlfEivs
ug2eogKiN8T9uM8Ie47D1Ws6RiaJsER+flvFwWeIId3DKcl0Fu06I3wNbIk+EBL/7Y+Gj0snnBtx
SH0xPhuIjCH5RaPj1pix9kJ9cJ/LzuDQjULj2I7d2h8bRumI3OiYkOcfSWibY8nyyR1shi/0DZ59
Gh4jRiRMcsOFrsFyXfiQNagy5g2hLhTOd31JfcbMwEdgs/OXKIGMRAMf6J6kv6TswpsSImfWUK+u
XKxAGkqxbaAtTX21kpkgiTP5FBqNPVU1KLuIA29KDs+tZ4bnXjnvfIqCK/Y12C5d6K3DlDHfc8mc
6emz5ZCD5pNBrF3U7MDIVhsZxJDEH8SeOsoXjbgbHj7HwlOVY5zxhyvlvXj8x7TjF8dRNOAPuoDs
RfSCyh9rVryuCEuviohHbuIodCffVXBlBg5FyU9BSzx9hQHvdtAKKstIDJYlHL2wLPzDFNlnv4ze
KRhjZEGFKbQ0pB0YREo1uNYCHxlgX4dwGwoartOYwzv66FsdyGScQeSSBkVLAQ31jlxXupED7AxR
Y6lS7ucG5WZEzNer19i3UO9j3pDI4ioetlnC8nK48M5Al7XVeloH62xg2k4phLKq9s2eK+BF3l8j
ssrAOukfiWyazJTPoxpg5pkbxUOW129h7bwE8yxjuxl5d0ePl6mwP/PKnqPJ2rklYrgSBZx1aTbP
vVTwVnEWkmfQSJvaV4/d6YJE+yeYH0B3k/GkNflnIuDVF9F7DEV28MaP2EveqlRbepm/dePiTvbi
rvLVuA286Zy544ryEescOPDByBCuVIYKlFnTmpTvvnUmksEzFsQscsa7mMtWVsutG0AhbTxCB3SI
4FHg72qvViZ2mhvcyPz+ZKH6FsS1Vx3/AHz2Z5W3d5zb0TKPMaTSJ0+Ogi8e2LhbkqaPeps/UDgQ
Lmi2fQTddLDd8OiH1XOMf8kJx4d0EpjE2BGoKoNqOFiQIXVxh5D6ASXyzfeAqlDuyYucHvFcv7mG
vUwwAdrMhDiXz2mhn0o58psQJ9LBL3uqPFJduda98mtIzFU3aOx18AfY9oUUL0fxKH7amty+lEeT
S5I/Rtx3SdzIdhcojBhRTjSQxmNvPgFtOCAuVHwennP2Otn1gvxg47o3rGcMhO5Haae3krjgqhBz
B0rhtisz4OUzAnqE8KpjZYhBedb1dyiqX03Wncc4xyE/mThRQPYkmrkPa0SeSV9btnZf+6ZLy+7c
3QpLtpn6A1OAvfdpnlzWZXW1zXJ2waYwhMRJpuFRiwxOurR2lpGim8fvKQzPXVybgYWduLLZarNy
iddWJyTxwjLYpho+1TCek+46tnRU56bHL9AhT/tz6aFhzgBTJ34g4XT83QCnmnYN1JlvSLWthb7K
q2mntdHOzpxNy7CB3soiL5v0Zzb+QPiddjVNlbnhIMSmqIvPLiDn36GYGilaHmr5vDC2ud9lZmRQ
XI6eOfhbMSUvThFARMo+7AHmWzmeCkieFhUei8jJ2E8Ee8FfGQFTXPnkwoBKqnXfVCeRN+UnMsIy
hMLLMIPpE/uhN3YlF8/kKrtok7IU6qqBTFYnpxXnCqaJsi/WgQzVBoNPhxMv8U5TGb10qbmKO/zz
mCuyDEIpGE+4lROGBQ4KxiYrPhkKwnbg7szJfjYnfPyuDDHN9WC6M/2FMNV9Phiop/jgO4/Hj6d/
hzm/u6iOoHk3ZYtdpzbP4WhgDCiPbFxITzsXbPsbQ/DU0IpXm8rjDjl7Qe5gjxkfi31brE06btt5
I9Qn2jkU+ilgyY0UTGtt7PsP2GFnaiCZCJ34wHbqhLMXTcQQNxZq7U7ahR9SLEuXFvAqys8y6MKT
ZQV7ywQBp7cfYem+mXGIrYRAOzs6ZMm2foqq2l3HFb6qVlinwmoehhHLAHgGZ9EYzpE9ORueMQb4
V7xYureLe3DZUWmvdVFv4CFuDVNuUfLZxzpHHRT1fKlr9lXh/0uKRPaD9oJa9483Gqd8+vf/+bc1
An/9U38RHylklHPCUdkKDdJkbfHHQgOB0eHOzH9IMCQUNv5JfDR/c23FH2N3gSLIVuP/7jTM33Ro
CdQ1/r/sNOw5l/nnJCLioymNeaNhsRuz2HD8rfgoOxyOsWJLOQX434oYFC5zJreJEinRSvA+5AWf
55TbJxY2Kle8fIah0LFspfHXRJH0ksfKRXXOU9eS0/FNdR8GxWekl5xirlziN/qJetBkXpd94g6o
qIsG2+932jHxhodA2l8jjbDcTdRj5hewSKW3aBIYZ016DSLuClUNx1WP3yDZHYFdmDCEjW8ybXsV
4nguqbfiR6uJUMzPvMayPgeydlxdB3NX0nC0JIIO8FuxWQE0/6zr+nv2+2WaxqyFnndbHZEp4aga
ayaHsPYt+ILZdUjUO7c2jDHUgqMDNKc8ix4kOVE8vLwQRjJ9qyF4gO5E4JHnV8YdEecFkzNJcnIO
I63kVAq7e2gqeJNnvzGwsR85ihJAxXjiE4MMF3FT9/h7luyw6MdNupvtNbzMJR0xUbsrJmObjpXH
jxQ/TG7irQIdzALhwHBBaVdwRCq86+lYgvKBN8w33I1TqTfbNSGUUvOj7Gtn0neti6cEBvii050d
niFa4NxrZETXshKvse3sXTQmBrNrKjHrE/cfYOfnvvvRlcV3AgdHpOB3IjgtvZr3+/jlRiW7dQmM
AmXkVzSARpeCm1zQnpRGK2AU2tjf82pND9RK2lzpWt7W1jmlYXTNvAYyO6XUsYWTAz//Ii/6U+iO
D0FYfjWZ/e4U4dusa3Qp1Owp0Ax0j7Ql+uHZ66BOuHf2zicYakagxP3VEobbYH/v1nkVDotJc6nB
S1a+SXmgGR88A4hbpA0n7PJrlxUjwwWc5TYQr0MhSdAWEv3XvdEcuCgqE/RhDZKrbQFsU3SOtcSx
610GnHQyk3UBuhO7CjHZxNMI3M7ocaySbIupBkCfoIISZD+JQNSvFGhi7L+CPYN2ASy2isWvlGAH
24JGO3aT/lGl7fsABoH04MQ4YhxT26bxBrha5XDJIpfD+PXGZXI3tMkDtudT6mG8552/GSX3JFF8
lWS1GGvqe2oD994UvPrucPTS5q4Ywgsy2F08xbuQKnPok+9U8FHnofJlGQ9rwv64jSZ5Bxbgfaji
E9vuTaBStSy1fh2lgvuVUw5rTYQXO2yPWdZBZhQbfFq4o4kNJIa5JmwYUxlW72WEa6+sd6noZrAw
Gau09M/oAXySqIHakhp/Kxr3wFv6PfnUwLVJCQkzO9P1MMIY0fd6rFG0pT8krXuc0vLHlvRkFPE5
Titz5XYKgzpXWwMWFL5eRAR34HSar3Mp5mm/bR5wIWwcffiducQu0bA/ZUhHgBhfsrF79OG/rA27
2zYVS1UnLT4phdt5gT/j+D3YdZWPK3I84NXKUTWwnQ0XzsddJNG0s1E6C7fsHs1CJax1ytPInq+0
GAJN27k1Lvr9bIT2xmlc41F9CIz00PVqxO5o7BVWMXhC0ONqB4NZO5HmrnhhurA8eg1/wG9QvwK8
pCxTlag29NCfiJ7sc86lrIXEU2rdgVmlXlK2qK7I1zBPUzwFGbYqZyKEklaH8Xd6VAHUxEFfj5rk
R5Z8Xaua6roh30MDPIxGdUbkg8A7Tp99o/0aIx1HajASHkox6+reu2iHbTJUv3Td6zhjPO65AaJL
Flb+si3FoY2Mu17nDuFYP5jnHxtRfOhlp5bZQMpoiMoNoLBNGoQbInLrUfJVn8AfASJuNqFMr9T9
PUMZWdfdePCL6p2n4C7Ti88uZR+hT11MO6VcBy2b3izSb+xjAYJM1VHPYRkx6i9lifWTLxkj4CEZ
h3mtQ02eJZCx/ZvQWBhlTl4iv4eEZyfWuj46Gf2X1GTJGN++Rq2Gd9/whRNpHi97zCC8ES4lkT5Z
VRKX79KcEkBlol6Rkrnv8Mi4bpdhYQQJCj5612l6eJ/msjuSGMNCTnxmr5gpIZBYD3gUTKTd+m4s
auNCgwNUYT3ZFtQYLymMhAmsJzdDaN1WjeD7rNq093ScgakMWZWjpEIrq7UXNfQcrfWFwuhsK+zm
vuitO5X2iHptujYEcXda9y6uK3rgRrPpDgP/naJWjMrVqzWKauW5BXf9yXHxoUWAU0dKa+rUNF+G
PDhHcfBeV+XKLqbnQAMJ72fVLRajcyCh0K4Sk48ltXo3X4OeBIp7WblBsVGNS1zOO7QxLh3DOEP3
vpXgZMq8ehSq/Wr5f3FXpYiPAN4pbzH0lsGBfe5GBDBfpQHK3M/abjEUDa7BCFNOkA1rFnfbcOau
mb63qcb2YyrzECAi1hLNUWfHwAlW4ymJM35Zk249yHhseyL3UqQQ4nEq6B1eJjMgsk4UUDJ0EIeY
Z8b0XlbcwA0KGbD/JG9yYKOmFR5WB6O68vxKll6TaIugKOUyzKvvTKiDHXRsOHm4N3E9EwWJo0KK
5BKed/dBUj+5vnzOjfY5MepDbpq8CeHnFIV3ABRfKlE+mqk+d7d4J7C4/ZKaomta9nPMp2OUKaM1
EdM3Uafshsz+kf7QlU/oAdN5+p6k4VtjUM/c50+JLs2VYVbxRmmttjYz+WOmDO1ufxOsvzcUadgL
RRR8sj4GGW7tunC3I/HMVeGRhoV07C+IBnYLijae06KBzhQ6H15JbpwBZpmWsPfyJMOIq0furYkE
35SpIpvt3rWDxcEVYoUMnW6kDZl6GZv1697q5K+sonEu1WW4B/ROuoEP56H0wvuW/N96sFzjA5s1
1m4wZScvi6ZNpU/vVAcmj0LUCoKzaV2xs+49o7/Ngwhbm8dQ4++YRiQNn2taz/3NmIwZVsfuH9Ik
2P7afDJN6+CAB8f9TFqeC92yMSSERCwIu5hoDFp3wu+QsCTCnfZZMUYtKS3a6GYMAWvEC83B8OYS
xt1nZXNLcxo7LDU+pZ66c7gs7C3Jd6GN3r2aC4fCGbQcyqpZzaxouOn9U0o9DkukAEuIx8vJzpf/
22geh9q9VZb3aFrGWeMRyINmep9MLQaDjTnZ5L8utTK+N+BtbvOM0LzncRqF9Cx5Sf6Z1lW4Se28
IanjfNhGRUpGM3ahPxDDzS116FxiWm7d8TEUOF4D0A1GQW7BnK4NXyQY7JQNEYXLVmNffGi4hhe6
zjLYZ5HRKFJyJmXj9IWc/AY7dqLDj46VeC/07JFrKonvOBhXQ1wTZbd4ntXilSkWFYxuFK2w3H1Y
6I+pjr+qdiL7WLv0QZrQzxfOIDh5oRgspI5F2+LRSJ6B7W5pIlQMAV09TtlBo8gphGRCLi5Ba1Kc
pKpm2fkdL2qD7cK0sAbSv3H8l8auLEc3/kuez+7f/1f10SbNn5vtnL/8sT9GUiZITKaQVxVaNiOp
y4j7l5FU4ZyFSTNL6UKwtv2rxm5KRlIYPnTeSUEm3P6TzC5/A5EjkcRdwqKYbf4pmR1n7n8YSS3+
CUZmxTjqMOb+7UjaqCYQbcAx7Ze6ySBHc8pNBwA25tky3FByUcP3yLT4SBX7Wiam/eoOnaI4wim4
pzhlDCnEdiHkD3OaI23uPeo8I4cCVxjT9HWQOQcCyYDXrvwOCUzR6iHtre47n54Z31Itfe1U/G5J
tbPbZqPp6Wqqahpbc3VxOUmohZcHUVjvfi5WymQ67NxwOBeZm+9GFyIl11alAdpg+mFPCGA4XfvY
7jsoYGAC6QA2VmA5NRJYVU1bpbUbfX1J8G7DHnOvVeRPodpQaJTSHEV4EzY0nanNElFzZqAmb1Pb
PQmiNdLiwlj664KJxiZRucigIxPZNokCT6/ZVKwT6joSi+7wbnqqjWITtGjEAxNnX+6KXv5SAVCa
nJ+ic+QqCQeekVFxp2l46iCbE1hDYDVCgTTppvmJVdwdfUkbJvkHPqbg6zQ9u6+EFc7XjIZHmC+L
4rV2a+3ezdjPd8m+IC4zWrG1mXxoa46qb53nPhBDOGtgcL/4YTij2/S+74H4Ng4ptx5Gb4gXuFpC
AW7PAgLnr8g2ra2WecVON7yVN4z70aM3zqxOjochUDTvXtF9jlV16seW3HSErW4Gfajg6NC+V3Xk
1EOGsMYJ3fPY5N7F6+gbh3BBKKAem52hR8PN8ZV/7nrzaXI54rVJO1EGNA9bY3yIw8kPUBkbSigo
G1kIBxMaS8EBQ5F/N1mUo8f+MS6Guy5v34Ywl3srJgpPlSwXorh77yJ1ASiF7Cu457JAgQhdMevJ
ij0BaO5iRS8P7UzOW+7iEEOlZ3IZaW70QdxvYim/omy6z3z97Fto8cXo7RGbqFeIu7sxpSy+zOKL
LJonp+22RYR2TmqJahYEx5ExNnnJXHcL0I0b7Lz59ucVCLbbixYySWk9Cd6SrBPNO02yhZ1t7Mgg
Hw0D+Co9tD1ZFmPbRN4zbzOF2NR+7wbb9RZJC/ZvzLQf8DLfqnecxWRaJ4WJCnh1EVOQJgrW6NJc
F3aZ79irZpS2zO+xzuqE8FKiiMmBqojX9FEwoxTdtOgLB9HSp9vWZgSxTftJl/WwmTSzX+Ljxq2H
93UoxdY3jODItjvcgFMveRm1ouWBR40EW9Sdlxu/fAWmOmbjCrc1Beg9eTNceBna0UtmcsexHC1Z
NTlCkOdOGxPm49LpMY0atC2wWuD2xwB/L2yexh3llpoVfhfG9M2CYNx0A4Fy37KOQWe1+yztqQwE
/4fOmD/qdo1AJF9yz9vLzD924XRse9PFUDGuHb/6MJMUNp/p7SNRtsveNYqz2QI4UG774nvhazXv
kskHUpZldf2hGvojCyIyQDWkxhK2z7HVKWT2erDV3YlbTLg1+/IgjGxvgQfJPQjPwxTct1OzDluS
hWmJpKaoK2NzHza7BqMBul6S4swzc/g942FibRc4aHoxNCl+C4MkZ18eZdY/lBMOEwVDxRtyfA39
XTMHWDV2UmNWXJCkv6JWvnBSYzD323XTZK9jEdzVQb6FUXOyNP08jP0jn2SuPy3xOj57o9poyltL
AQg1LW6eM2IxcO/Kwnkr+uhQGUQ8nzLq6zDAT2O8dgO+ETDAVqpWRx0RMwi7l2ZM95kVXbtGkSFl
Mg2afG4yYIs4o6/kMpqvul6t3gZWV8tUIuGSR/CYfwkrYlmGDzNgVLQjKr4SS/voo5oes/KzM9y3
gt0CuFb5XXSSBwuMnNIejvRtXXWh74dS31LYgiQc1+esSG4zy6x0KfdK7ZssNVrTfcJ243TsBgf6
k/+hKFVQg4trFwM6lTVoawdcZisJYl5Z2qMTdKfA635SXTuUauoxNPGkS00NOr5f1VdDUfs+mlDY
NHqUqG3DH4v6vw8KW616F+NZR2ODVVnROvAKgswSC28P7YArnxNsEM3wkMeyoz/eWdcRYe524JTs
rYRlI6HFLVcCeycEt7OszcddEgbtLqNlYFHw4mO5kve5L5u10KtmnTMvbNijncYqL7ahbzIxlUg1
wqdOIqqQd+1Wc1fkjvNFaJvbGsZtUssXgJTb2o+MRTKojzyZ0nWArZX1WASR3rg6LTBmZNG9l6WX
0kiOcJO+9RnDWrbZLSR5wBjHprpyeIry497DUm4XIqO0rTWx2rm29oOHgnIecfWsul0ZobtUhaJf
vC68FZsIDN8g0sNxMreag20ijQiMiU57S6Z23HaG+MqUfo0tS19ilz0HCGnoa8dE6kfLYaBnB0ma
xoCZS23DikzFPifHgX11aPelQ0GC4xQxqlrnL7w2hgQcOSzG/IT1Z5Tmu8BqMderOZPpZYwxPYq6
csdDkk6PYZIkW7TDV8vIf8VzIjxt+y9Y01+5XV8H1mKOM48+dvxc6PmNxRRFYnH8AXeRGLXMCHj2
xUXyAi1BJ3hLTwAYccoe1WrING4R1WEYOHwT1rqLygfLA9rh2uAWw8NR7d1AGFfb6c9apZscWZAP
3TL+wISG9tuM3J9g+5yzLhcbhD/MPZjnOWyIvLngk0VNVjSOm2w96t03t/tzLd1l22MfGNzHfHJe
g8r80RqaY0RKCnYiuEeB/csUyy9uMsAoGskTajKOVZbrK0UUf+1Ce99KoYq97bTlOmT9u6xSsDWY
U5Yatmq9mU6l3bnb2qIbQEKzzmAKrX7v5HCz5miHwb03qLe2gXbi0FQQlWJf+sYcFFLpjxklB5pT
glWf1CstSlfUJT500qQfBIcIwRQrq7/MaDhS27YCi/oeN/OTKkIDFW5T4OhgsBnoceQvb3Y8hmlG
isdd6FYkJAzzu47oB9UmFFDrarGMP8s0P3sdQ39aPkboCAs4is9BAVK3pNCjzLAuWdYmKcoTQRwq
4KWgKp6n0KDDtRP6mxH5GeVR2jHDO7kIC5m9ND4d0FZF7Yo+2ccSh+fUegfl8SrlkJ1LgE/on4AE
J49OkCQWe7tXx8FNJLdQUa2xsOIClf7NkzGmJGFsMAEcxjL66f3sgGHhBy/AaqztfdMSajEHnJMm
2F4gZ5yh39rIV7L1mjc90/HPqVn/iMYL0adb6ycsm416SVjkuxzdFysIK2BlYlwHvKbKmfac6ae+
KsVLJhp1Bh3PPlRytEvKFciDLwmSzdFfDIyGZX7R0ZaeJO83DCMNYoRJhjar6nFFlecsk/L2+tUn
l5c1tYzY7fyYUmwP7GDNE2AJNUeDsBkp6v90djzyVxvUSPaWfeLxC0c/xKU7aeqCxYwSFa2lvkM7
AFZ60VSMd7WeHxHFwFIxR22SedjRgcCAMqn0WhFPWAfWuImM5r5MBCCAcngjtnQiAbAq4MU/cioN
GHI4Up26vI0lZGI1tniAJt+68/menPxOO/OTLF3EFte3ViLzDiElaZOd8nkLpitbkmWFSWcB+gmB
AsoyfqQYAPMk2YeEz8bgP4axc2hsGhEdS3tSqWj2DdjKuymkLq/3Ec3q5kHAHdu3Q0EKwsifszJ+
HfvkvqWWcyHM8CFqQUoPOXjfCTsZ2YyJTqGZg/odnIqG+Da9JVivapxBQ0TuLkrTCWNKUMBEMLhK
kU7bm+NgHv5/HOj/PJjrQkjHFvjI/7HEPI9fP//5H/pjnJ/xukzkzPEESUlY0kX/xzTv/MY0P0/k
OjOlQO3g3/lLulX+RhQWdRm12sBZIv6UbtXndKtpY1RCYuaJ7/wzpvlZPv4T6NaY/frznoHVH1lZ
y5izr18f92Hm1//9v+n/FgfSNdTIKkpNLZrRCIWw4/7CsZ4sarKrCxpDTtOUPdnt459epf+Msvt3
bv35n7ZmVZsWZwll2Jr75P/0T7u0JwT4KFh/ykZtk4qVdG5/gXvoN6z9xdL2Admk3lRQghJcE6b7
9X/9E6DN/Iff3hGWIyU7DGILrCf/9kfIWDZ7CbkbrDP/m7vz2K0dSbP1q1z0nAky6Ad3sr2T23JH
mhDSkUQbNEETJJ++P2ai0GUuCmigJ7cLqEFmHVPam+aP9a+1vlps4wA4lZdrWLGzvqIwR2V/TR2e
WnTUGxtCerQUdLlzNg3jPMWlwJ4sy71GENyl/vNATnTvkIvYjc1n3fFUywgwbjOW6W7KoUDH1K+F
FN26CSsuQQdfLPHvuWARc4ewKVkuiiwVrT6JJw5zztY75fDWy0JsPaUxzCPsrlUrB1oGwYlqgNX0
VpA5pkUvnW6H1CCH6CUgWCq2PV1YELOUlKkt+0ymM8okPFM329bPvqEylPusBCpawJEvmPU3Eajo
rUuYd9WmgoQdlSjrKVoYqxS+rThn02wSUapQCwBCNV8Wv2wvDPcFjdc42Zo5ERfTrtSptafiBHDC
UkGBoyknJbeSE16xzGPgT+L2I3WiXexh+TY9SdMPW/U1mcUfZjtOOg0E1pB8BZUzFX0cDK9S+dEa
/2OKXcv/WYqYV20engkk/FaUegJy1tbGN+CohUH4ymh9i+OTUFzsJQ8e7V4HbUH7HUCLe2ZxNUPx
0ki0Ki9zrG2UOliOE2aFbLT6mw6LJ9ssnZ7vCDjBcQkymhwcyo5aQxLblrAmzbZxWJkZn54d79uo
9y7Qo6nSGCkkZG/MmpkfaEOW7OrMVOUFdX9DYwPw6Zw0ts+JfEX5aXvSwr6krs2ggzD/yrz8KFhC
NmgeCzfyTaelfhvzS+5z2U3kMh7mqCuPac/arav9Pb0Yw5nEoDxSwnnfWbFxM8GZC2lRO7bQPk6J
Hty9pzFAgfm4FoqmaL9hGIRGwQUToCbHGUsa0YXGVs2BtSLySqPzBH+Z3hNjNbcmB2o48+tUa+Nh
dNP3sXTNfcAv6CzSX7xRqA1lk70pkrPMu3wj2qY7sh79YNuenlVIOKCuqrPh+VcjsFgfkQnHFTe/
BrNTHixpvXWNYTKBE+9t51tOAOq+l85MctRsdnZASs1EIjer0CQ2Eb5WbZ182Z9NKTDkzt2jqg3r
zAxNpYyafg+h9dExY+PJ4KzZN/qeVqttFpAMZvuA1lGE5q4uGS3tUq7NuekuTjHQBoid++QQb6/F
ySusu7ltXI5VJoONBF8V9Ha9jWYCy7jBcw55Hv2dwopZD3ZE1n1C5ZUgDE7aeNhanBvXctbJFp0Q
o4rmNIUIh2KIL8XquviSGZBrYwYU0wL5MadWtIW7DocOv8JldH51VUDushkPcPjyfW539P2M0UEb
HJ4S/IDQZSA429uIpmI4gVTKOI34ipzxe3I4SrEHi9if8eNWQfNmZhkJoNyzd1DhOHbn3R63MxTO
Kiw2Vo4zoPaKS56U8xG/wEClLGoEQY+qB9vacEmFdP0SBoCf4Y/8ayfGwmHHktu12dEJncOFbaiz
MrngJwf6dFR38wYDMrpBn10K6Z50U+n7vp05oCf+CYp6sw3stdlAkXZdY+KrthTW+OoL5bTmyZ9Q
um50LPaL59zIWb26cY7LAK5J2tzXLstmTozNQdjTmr2iQp8Iy63bpOssyNxD7Br3qTOAqAWeGhTG
XS7oTmlxLYbTcYAicqOL8dsxeuuGrk4DR4i4dqURnghjsbpUTrDyvWUr6097XJn2NnZNICHUTteW
AAFqAnWrxuJAGPualUBPp5hay5B0DiedkS2JE55ieFQ0Mub+dmZfC8E3pHYweOySIDg6hmT0zPDD
Fw0LGq4qCBrWXvSKE7Xy2K0pY2aFCh/HwHt+LZAiglllK3+ggjPI63pHpduBpuOro+kH863W29IX
9Es6MVlyDF59UuYIPD/NZGwZI6d1vXxpjJerzA30rhs6eSi7WayZTBHosFLDgpuRL9Z/buzUkPc4
c+lLZ6plQ03LOv2NfPVm0G4tSisi7rAAM/G6koLMf3EeUxJdcUx0ou37DKo50BDiqUdf5MWRrh8S
sV3XHFQ2rTo1/LSOxaPQzWj49HCDD25JHKykeXLkaoyL/lInDLYBFiVpUbOdK6J8gRXVW9aFPI/a
D/Yj/R5C3GM+0JPfWyyOswn/JjmEnbR9iU1fbrqMsnJa9qsNh2YUhRaMIQ+/7CJizmVxixAypzWv
NDcDN5/yhlI5h/iRA4YMSGOwAydWXr13Uw82RfHpocKcLQM7XbCsOysncVZVOybbWlVHxOmMuo74
V1HWXASN4W0znoerPqRisUTXImfrUlFIk2rg9ndZSoS9MfBz5JN3B5Mjx3bi091tYfwoBsxrPWWy
mTaw8hjW/SAwped4DjjzzABxrIy+4Hg8d/HAWTEhKYCTedo67dRcQthuCTfnagiadhdaMw+NMhpJ
1fErMIkt8TL+V89KynUmiktqDX99R3h46MHGx7Eiq0DYeDLo5TNJ9VIv9Ne/t5dG0bQ3LiQmkXg5
eXOXoM9Q56hXDHnf48DTsrWCG7Y07BR+RJZMB1Oy1g2w2a0JLSJHQJvfpJLAfZ3T9dCaVEb6hOib
lNkmzDgv4hcD/FplOXccJbgB3WIuj6u16mZ31+QzUM6HwaDRymU63mib92Hg1je5S3RI0hfAB8t4
lTT+ZnAH3thDds6d6jGz6T0THA4VTpFt20ue7tRa6y4gntEnt7JLm03poJJR0PWdOfl9D/oS7ZA7
uC3Mt1IS32M4eFEWNQqB5i0upkKeyKUN9fSow7uKadnS8UxRw0BZHHb7iAnJGbQAMu6yf2CV46sS
Raik8zXD91/KYMvlaLOIaW8TPdm8mFjopJlGT6CDIRoYjNrB/1Z2zhTcBmg7/i2qNLK26we7SstN
swi/YfoQ2vmdsww0I08g9A14OSZDzWyCXsgXBFkTu1zRVD7XTvJDFMblhJyNOy+oIEAxgDtN+DVV
0x4INLNqQgCmpC/L9uEdIBHsePrmqz//aSqPOXTnlR3GN/XAss7ooHObHSdooyMq0GKdh6b0DFgH
vqRRHGRlXXKUg11CLMq06zfVq40jSyRniHATatmRvNsTyEC9T7Vg5F3axBHaqeqsxDpBgSnE/Onr
sN5ZzTKHpsOFQcQ0ZXzbcgHBt+mPcJe+baekW8bMg8WOma5Zy7OKldQGgj0yuOtWQQGlcojOIYUW
GHXM59Yxxd4c7A+q3dXWF9jYvazBqvFlFZzjl/Cjmwt4vkzUPUYMGrUlfd0r1wcJl7P5K+yBfIVT
P/Gjx7HN06fHA4KhNl3bftDsopkgb5hT2z5zv25a11p3kwECMrLx50WmT3YJtmSrONEPOE/m1ufp
E6Dij+HvsIdD5TgtVM6q3JB3MLsJZgC+yyYmN4OazFnApZt4Cm3OSjRoY5Gha9wxaa4nP9yEvKXt
FnRfTtt0a3+TeirX+VA3a6ZA+kIG+8xFNp8E8YW33HL6bW5ikpum8KLc+NLr9iWhtAwEMeo0on/5
Mbf89DJi8mEqoXrBHkz47lSbJ8lPEuP+Stti1yH84LTzP5fVhTTFB+bXndP0wco6AvFBkksxi4JS
eB0C9xrho/3zB1Bz8mPVicAOtThb5sliQbpWGr6G5F5e59SItexj91oBqzfjl5mWfbrdumuRj+Ym
DBb35dCshfvOg5VlxPxLjuTBZqFowFa5YBmXvaOX3zJA3wVdRJyMjNKq6pIToHXcbRRg02BN+k1R
sxrn4GZCMIgOaa9kDFYAYdiFmeQ005aJtoY/ESTeTgwjlyuaXiCNL27jz9azr1YUUIehs+0wLr1J
uLZ15F4Sk0ddLX6zYD8jqNXrtoMnJp0iPTDT0HBP2BO7L+0efG6zXd4KRr8YtVVXK9X7K1UxE/75
gSRZm+Pv7PZSEFprJmwhERUiUriftKes2oROrsAkHcPGnPTMk1BnjjrVtigMY2XQ27a1Bfd3MQky
VrIcN6bJHfrvD9j/Ki4EeBQ4XzumSymAsygAf3fCp1u5th2JXy5w+L9EAOgcypzTbYAxaKh/g4Lg
oiBXyxt1Pvz7v3rRLf5R1+CvdrFJcOJzqAD7J12jM+BgGCj++FZp2fehyNAmSGl8GdGQyC5sleX6
QsvB/Bc76H+68e1/JcrK4ynxd9/S5qP7+D+0v6XddPshv//vf/y/+VV//a6/pDL/j6XsjZ61pQ3O
9rzFSvOXVub+EUBhCvmPZwWubQqknL9pZQhsFnlnkhhYZSBZ8V3/rWACiY2CCeK6NmwrwR/x39HK
LP6af7ys0IgCU7BFoknDsejL/yfBiENUMHrI6ysqR3oQd7Le9C2ror4loeE0BYtgWaZr4k24nw14
ok5Eo4tX0Q3DCMBIGeARc03aD4DN1Hei58GQ+ZBNcRBe0ikhoq7nS8zW776R3WfXGyUOhXbgT1Te
MdF0NmmTuZFQ6bDOx/ahGwNSoQnDTDG+Lg2n7MgNm5EOwp09m+z8hngfY+sPadEk2GFRCA6u2Uz8
cmV2eJM9QmcbyFVbPy4ehwAjbDTS2krio90OBi+ERI7ubVNGN3Au2nMS87bp2+ISjsWz2dfn1B/Y
h6j6zXGrq2OzLDNY2YM4ZzPex+bRlss+a3Z/qTBoVm3NsaokX5cTq+go5eL+VDANfIQRCHNUdbDF
CryKMsfI2w9A4O8sL//mCfhKGpTn7hD/TtLuhqPScxsr5DPW2tVELiBP+YlUZ3yRPSe+npVnsGKX
JAjhpyYcSGqe/n2Fs0OC63CGNNsn6F2NIjE2ObTGZRZ9X1jgqMQBe5IQYaEYuH20m6bY1FxuK2Qv
is8DoE69rClxg3Aze3W6ngw73ExZtYR5QYLLNr9tXA3WNjwk4fAaWE23qUfm3962oQWIi0Ul9t5i
ObmRZAZWLU35wqC8q3NcdciWi8uMrW+bGlwcDJXiUc4JNEZZU6CW0oozXNkH28zw7mfgFXU/XE2A
mpyQva3t4UNFkaL7AiKBGU93dun/wiJ5S3Jt29jDg+imG29S7ymnYGm4P4Zl4Av2T7Jzvnv05kuN
N/hiWNkjO2GBxyZQNx5qz9HoqdsMRUonw8Jt7CI8WGo9jiSL7ardFQgWSeDfNDWhdrIl8GH66qns
lg6pxugWZNZz6uYkQbJTUBW/Ko5VxJF2rlnvW5tkQljK39JI94YtDsMcH2aSqCXKZ+OKO9QQ1kAt
W444nL9NXxc7WmyReR5wF8kN4V/utnL83XJgctL0woV94zIsahe3jw0NJ9Ivw+QdMwkmOC0fNfUS
JWeLqc62CrixqaLt7AFQa+CjLUFOYyJp2f+qpHUXSu/Vy0lFjOM3GtoWvs1N5HNyjCQH3qBnKYt0
W3k8EgKsMRKgcBkaN9QxXq1pGg+mA70uF/4tW+xolVGVvTdhgGD8HQxqrwNvwxGDxppABZsAII/u
+3t7oDmWIGdGxoWdbZEEt+R9mtXkgUNwEAlGNBXWS8ZHkrT3spSXwIRqaRb37ejfgbPblmbJ/S1Y
tyfiDVzIvHLwm4c+vt1yBgXPk+IZd7vxpMbxyKC2ZnNrboTPxilz3ffRdvf8ETZKxVIIQS3Dx1Bl
/TZebk9LZtc46O5nPKVbugPaI1Pl1g7rkpeqd5kso1/TD4wTEFKvrz3KrOQQHyl2J4O6yFmsvkN2
yOlnrbKGKZB4ZNtiM5PZeI9dlkxkkDzVdjYcxolscu7U9z1HXf5QPrdqQjlFU8L+S9jKrlDf2lad
3CLbT10zngOJSoCn5JtRj/2sprcX3R3ugoPhG4+cFwd4q/yX0jYvo5GvpqpGZfGSHetJge8Oi3dV
7GyPjThOmTWbcEKmZvubxN+rnkaLc5LcF0KCh+MZvJjQ8EkH9yjIfOj0g4xNyfHdxWxecHRdhX78
nKfAv3J0tqILv2sNG7SIm/weV0jziqXii9xu+NMF9p2CyENEun8OM+eJhCutdHnxlggl8SJX97Yx
f05pVRzmkksjzo1fInHerCr55OTAarytbym/k1RAoPoM4/wT66k5537+OOAGJ5VHfJcRG68K9dXk
P9CtTGI1dJHsiaWzbeijW8OJXzh67goXetLcuBRwYrrbMIrXx2TKv50+J0GOZacnV7cxXD3tyBQ9
exaCUqYtAGnBWG5Gi3B54JY8JyOG91GYkkMkKaoa2HCWyV951XAqIhC4ClRcHq3C/onyWJ3gjzln
PP3Tdh45YvhLKDyW0UaXvNgMddtGWF9wCYxj/TmXEFosYzssnc/a8s+GbbJp7tphE8Rlui+zVq56
gMh9yk5EGUrcVEb9M/uuu4VS/E2V6jqcUcCXEQIbSs691R6TiOqKbByB8jbFTZJSdJk1AlQX4ArQ
OfGqq/PvOU04EXTBU5fRq5QudimTSoi9Y7eXbMbTlxc6OhR6/qFt9Ta0lIVLrC3XtjG9K1/ytrGn
k48PtjOcD5VgaOySgmoZF52YnvOVweOA+h4nAGmiL8qu3V2R1SQ4KdjQZvBA5wt+mdC4ncL2py/c
56TidF9CEVvDccX4Lgj38Bfe02f4JnoEj7mW6cabFQwV3IWrihDj3jcMjCczWJAxbJt1adcnTS4i
rb10F8UdzwzbClaDW/FsEbl/7hQFlHxdxbqzqMXgFTljm6pJwNjqnEiUSkrx863lldFhnqjgiEyj
P1ltXt6YecOYz64GTn35ZrcZtuGCg0thhFwUnkOTHpGmFeV8CTJddJuSl4mqhRsIQJzzkXqw6NZm
DeBvpK0oKxdYexwjuRWLTQ6JBYnPpcMo0VwL2BzjRcXZRaHxmBSpWsfD+EUQY20U6XsRR6+TpOKm
o4Y3i8BU9IozoDF0uBmGJYGWNfk6j61dmEcXqmuO5hB8V5m/pQEJwnkhf6qID2dgybNigXlndaTn
G+waK1AxKI+B/I5Th2fXvC9H+TwBU9pUg7PLCuvWNpurB3934+QF/uKIZto8u4pOkBaNRtqtUdRW
lNyYdB2mbwklrL19tIfulhKu2xh6Kv7K7NNsAdXIkfitjdq9NIU5wnubQ/+azeh6nbIe+WrPZTUT
Xyi/htD+HS3Vu3Fb21R9VgN1pMawhaphbVUivF+gCOixinLShov6OIbWeeTrPYUCPcgN360O5kw/
JXJPPn5B1IxrcgkPMbgax0v32I7WodM92FF8GiNn6QiWN4JiP0RfIKIyib47/I7roHegxOTzdfJN
RMXGeySocxe7E6rJwofmIQf/3N7DP8JjFvHNMm9QVVZtBgRpemjomiJR5dc3+I0vbhpuwyjfumHz
XhNdiNV0FkNzFyJcOGT1VkDS4TX3OUiX/iQGdWNDnFo5xfxoTLQUVA5OSfplnIWpxxxNhFUP+8ET
zxSbwhqc6XMx5xa4vaY5I41u4EeSz3M23MDrPGQ8a7T67lX2JO0oQ2j0ee5UlwniNGHEo+L1GVqD
tctd691jJUGJTm+uJIS4BbVI02mSHXPbYhc3+O8VetBqslyQAlTFKS6tcpoBLiJ7L53QOQrDMOSf
rAGbldW3P7gJn2OQB+wokWEbJm5gdu+4bPHN9yBNOMJ8Cc3XmFtP+TQIFk1qPzXdzvTHxzxADqqp
UUCQC495UrwXtvkWct85Lvt4XzivQYSkODq3XYQjnfXG/UhwGKvh77lwb0jQEiji4hrbl5DhmN4y
5+QEoz71Pb0MAwKKBupJ49mtrhMKx6iSqYa3kgG40bS/OemdKxaWtsGerGSUSRXGVMdbdk7whhCA
94ZQt2OYXxMnPXN7cHCov/GA0c/bPjXwimK4RZC+ZsinPInJoo3awYRrVCz4wOQYGvQRlklk+wWH
lPn1te1SOrvC8uQsyKQ49nPeKoC5bfKCgW7uRUklXLSgluaCUxcbaJzYbEALeExsIrcsgb6oI3h0
hwwGTP41C0EYEM8+gG57A3loH8F40rCeXC/5cMCweMZ8AZWSYUriUo5ozpwLtrHVgozyF3gUWgTc
s3zjx5ClAvqKIK8l7wN8tWaGQCVmbFegGtmPWu8NkCq90KrGhVuVy4z4NSSrbmFaYTNrjlEBhymX
5bF3vUdi86fGompCUynDVv0uBJGFFZp1GdCsOKUX1ABaxlqeKHfVn1wAW0mfXC3Pu+kpAV9VursJ
FxaXXqhcXmXvTCN7DLHno6NUv0r699jK2LiCm4NUwdHvnMdeL2h4oF8AKW6ynh4w1c8fjhkc/E6H
tLa88XEddUtVaRz9hHDEOptD7cRkVkwvwwIaEwFbCGUH+HObuxIeGXcBRBf7PodTNi3AsmRUM+yN
Yk8HJaK//dKMwSFQ/T3bjM/OYUURLfiz0ZnZ+s9nox0j7P20bUfSeacWiLF44XmEc/9GR0kMNDS8
QzjwwUdM73EGYS9Z8GuMy6d+Kun9M3+UGZNEDlE0m4zf4Pj4FgDqXgbyEGtJD+9JeArnQue34blc
WHAs4/iF0OGsSu9mRYNvaSiQNxDkygUll8GUqxe4HMk/eZCRnwC8GR8R9i7TgqJD6n/UdvgZwKiT
YX3pYNblPQlsF4odg4BDHNLctQvgLm5B3QWde+f1wO9mYX6YHCOTcvqdV+wHC5zoqx5i3tDVn5TE
37Se/xguSL0Btp6CsccY6xMTiPhwcOLT6ZeVk7GenOnqwudz0/J+tojd9pD7amB3VC8D85NQ/WgZ
AJMhml8jvL/Wm2/zmPO8D8XZ7uxbrOLXCEJgT0zeB6VGF+Gq7PtffckpAPvxmv6lZwfG4FBSD8/G
Cjwb6itOPrq3tb7o3PzlNrzlberB8wVaaLsR+jEcw4jkFFtatG9lJUzcMGq2+azWA/xDCuTgamXW
qlrQiDGknpWAlki2eW/w3Y5QFIWp6F2Dq8g/PEYcA5EgD1QrOltJdsavGQ1y+ESUvbFQoqFghNio
ITeqaLpvyGvijG+eDXMCVqS/65mRJO4jgCes7PDnPjudfc/O8aeCDzksoEg8+vehOx6xrd4FVBcw
8Nttf8iS+OBP3A8QJ4cEJJbXPdNNfgFl+4sXSwUcjVf/AqusnezoxPYD3aQtbw15O7mMT3nx6sK4
ZIF2TEdx5vjyFdsYuUZAVshO3a3BjhpT/ACljdif2QbPBDt3tAmhIeV+sWsWzmbkqHkDlGGVtHLP
gXVXF3JbYbleU6j8sohcfcYsPMpRrTtN9qDwKazDFLsyKeNeZwvvM/WwRqb1vQIEOs42wNQaNmha
8ol24EJdsKEJ+FA6VhGB4dHgCrDxTUB+14TRS8/SG7KLR0EfAslgvOosqdLJ+mFQ8ba6SO5NyKXz
gjCdYund8ButTeTHR2OhpTUQT5uQdqcFgRpL4hZm/WbDRm06xdXiPgmYqXWcPCxdDbH0z25YnEJD
PfowVjHZ4S9P9NFd8KueGx5ceKxs+Yb1AGeBhnVsPCBbowXeOpblblDs8YV3raG7khrNNhLea7SA
Xy1DU8yItkQvHWllL32JjOmUQovF2HmXUHZuz8w5BDn5fDxosT6IWWPZY3IMVyuWK1Ry/7krsqi7
LgI69FlpXiW82lwBrmXJcGuY6sqr5yXIJHAcv3qRyu2wlIO9HXPn0adbT6tkK+DiurW1DF4LM7S5
oXuXKFR5lBUtem2hHmvOZuCNMYY18HbnZOAmwh+zgHiLBclbw+ZNiv41gyORDnjXC5t9PJE6ajKK
8tGnwKtdEL+TQzFc1QvIe8vKzmunty6Wn5UJGpgmKQYDxvERarAPPbilEpWDB5a60t85CYDhcLYs
/i7/05gHfGEMff2CIxaGScx3QRSTS2122gRbDDjvk/0f73mIxgKysYJwLBSo46iYtznsY4b+92Yi
zDV4Y822eNwbQ/rtLsPd5M/ftmYpXfTePa+vT0zwDo9k93lccMst3GXcxsz2XTWv6rEL4B6A+e4X
WnNvGs8m+OYJjPNiV46W+8dxzIfQwnpjlCKGgOd9tfTQQ8qF8p560V7AiWbxcqwXcLRPnnMNiOcS
2cz1E3TpmHaQbkbjCeFOB8Tu0V8nRhwK0hc0tcm1QV1WfxCAq5uFYK0WljWN7pfRpurfsOisVAGA
Xw8MHS055JP6qj6oweyeGkxK1LAgPeSB+SjH6M7PuEX+1O3/p7cc/39xbVx8tv/W6QuY8l+qpP76
PX/L7S6GVg9HbSD+1gr11/bC/sML2BiwvBACkCI6239tL7w/hO8RiBNs7P+hHNv9Q+Bd8rCmsjrj
dfnfotiwCPmX1QU7EM9iRBUBplvrnzZijTWojsYBSli9mBsNVt/GoZICgbVAjTTRMUqJdNBY8sKA
PUOMkeY2op4G9BNO11G8u7b86nz1avb5F7uY0+ByxpDuR2PqX3GPaWqq4cOrkLdvYTfYoEpG39Ch
aHi0ab5DW+8lXRcWT/x1102PKmlH+CcAoIjrrFn5Bos3sYROpUABEzvsTPuclczviW12W6H8ACsg
GFSN4ZoILil606c6Rjb0jTTQFP7kUoH8PjCdPdCHcuP6M7ZZyHR7lv/p3u0z/zjE2DrDXnS7sMgJ
1bo+ULcYGN6CB1zzJV3mWifnOYWkFqSPI/LsUeQlVhODw3BCs5KL/3OtK7WYZ9VlIswaZs2dGw2P
RcWpOhQ3pgie415yOPE0qYP5SRNJwJGL2pZ6HDNofH1JXAxqPaN2H+f+OlPdczJaO3Yf6bqJ3KvV
ig+fhfLWFTO9g3UCg0KsvAU0GggEy8gDfk1NDvUgG7KfuClhyrmDefBFE25TUDyrfhiPTqifyVv0
GxnmlzQVa6HTl2CClytYQjVJsOS3+6tvwNNz0r7dRCalxy1jx240ecvnNkMEIcyTz+sTnXffVvR8
SuKIcLTAtEYyJo6M3M8vpixBVdY2YApf+xVd38pwz6niNRDnzSJLOstDrKr24VDz3He9596F+Fwt
T8LJ5B0akPRdJyo70497B266hAESE5I26k00mY8kvGgAngB11ejGbZHfDwmqSBE9t43/WtTzg201
uBUDdcBOxPnPC4uz1nrbjd0VSywi7JLoSQS1y4Im1HUfUEU6TPpcZR5HpVKyCQtHQIhYM6C9nGjs
5gVqz7dEgM9BgffSi+SpTowbIsD2VsQhawDL/AloAlkrE+IQtQpwSRyEOqpfp97clGn6kgCZJRGC
8xv3uNjKqtd4PbD2ZLq7piMcYIvIOuoRlZFhSLsrmtAPiaATX8jIeSO7KJyTWHIvqEx4PUCa6FT/
cL4gytPON36LdWHAynrjgCnuXPvbT/HnkHveeWN4EZTYE7y9adzxBa/ZtqWahT61iXpaC9tpifjG
/v4aGYSddRHoDV1hhL3K5Mfv3CeutL3Thw9hoYtttASOPNMnVZsq4qvyx6L6KM7ynLQxSKY+p72b
p5m710F4RfsmuDm4cjeqQB5CO0Ens4kthXg3bU4N+AGDb5fM9cKiBkNtblK6zlceqZ6EJq1ctTVj
AV1tEa7DU1gYhGFpml8qkB8aiwuTZqcvIyyp8hplvZ7K7tstOfTMFiGdLMp+j+X0ICwoXMGM3hUV
4VH3gJCa6EE06DjwfzbatFjLmtZB5HwQCtTEyuRs18WUdpGjZAXjh4+FDL5DS1I73ZMxSnBKNQ2t
Mq3HzgTVnQ6hQ12R1AwcXME6vSHc+aDcFKI31tc4ZH7GEEXPfZJsKmpGOrvvj5hwKPUjcpb0ZXMI
bLgEsWvvphIM4qQlzVpi+FaTfda5c4DS+OnxiCiGkD2IohaEMYXqzQQnrkNWYg7ZJNZsa9ZkSs+2
ZSXI7A72YcelmN/MX3s8mrjQiNSyIKgou1lP7hCdoB0U9Ovhk3CK5SA/jvtYD8ExkfFVZykhCIDI
hf3Ui+aD0y0uOYl/yCyqjQqy4NgLCt5k0/+C7Ea9Jlb7lYfdfrKKU4rXbufNPj06hb1TQetug7K9
zygxKpq2wVw7HVRYP/AEvHdtg8XcrCIeYO05HokgQgo+DUGN3K3Hkx76B4vnBVdt/1ky9axbllHR
bOK0GZ7TIP/lufqTttb7DvOsN+M+xGvjpumDAiaFexFC7jhGl7QZYRrI+CgHn8BaXlE4wHFnANcw
GD7LZJRTGKTNb2ILR8Ky3KEdtfZTYYhnHde/VcM6OtHL07ynFJ2lJIek+qgylx7g9I2z0KPhQCPw
xytwus002f52KCOfN1qcHROvQapKpmQdzwbSRX1AcH3u/B6/U6V5IJakFqvOGl5zHqxGbFMwk3WY
ACPxzguyWouhP0EBjY6xU1FvzqoYead6b+FbbPs8ae+iMT2N+IS39Hw7+1wu7XsmZWxasDOc+vF5
dkhP+tMRA8zaAfuE6H3SPtVOOnxiwbg2B/fqiJTnL5mYxR/slZwGBI5Zs8HRZZhsKyh1XSQWurLm
INnPy1Z8hrmFElWvG4tssSPqKzfBR+cUv7FQwdoGfolxNN2ofEm6Ug+I7TJ+AA68Kcder3j3MTbk
9l1JOzVTw8YBxjYRWVyTjP2NXYzu16bCB51X0XmQE4f70Xyb/TY91wMcjgTnx3bwnFcAGVijRwff
XqWs28ikbd5t6s9G4mLujSrez2UNe3t0s3XpJ7dKA+dl1cNi1DgVLZ8DkwqKnEv5bmeXNAaDLPeK
TLMBRGjvoz1C2HlE/7Ht6kP044kvIt2iDp5c0X5hpSfJ2MbfgyxRLO2Rldikw8Og2M4uJNla20f+
e5ndxmfxouPNYLb3Re+/hK1joafhd47d5RMxpifHp5TIbwV4gbLjsm1R82Xj5vjJx1s5kP7OWXFj
Zn3rwlJuQIHU9Pg1euUnYYJGDVPTGFhmd+CuaW38BBf14NMpUej6ibvwiYwOyRYEfi8qYYV7+KV7
FyfKPDbNUxx3wKrNlzkofw9E8SkacTMUe8rQa0SvIDI+wYOCtvJK0pPpAItuMVz6jtXQmQUUQwfc
eF1IEVVJU8geAfTGkuGno1N60tw717IPdMx82W2HXd8A2IzyPk177AYbFeaHYnbWuCcOeumUNJ2d
F5eslOQ2nOwbS+c3JXG0eXKAUaX3Ou7vc/IBtkbAM7Nbix7wYkao5EvbRA1mugTo/dy9Tu5IySa7
ij7Sj5EZXA1bv9Oj+syT5MVqa1Rzt3cukaIqGCo2/pMCVY95hJa8CSM19k4Gh4khTgcItm46cnrL
0hCTINJymU5oTVMqNtbIqCEBMaF0U7WIqjRcbMPcdMF/sndeO7IbbZZ9lXkBCgwy6AaDBia9rcxy
WeaGKEvvgp5PP4vS34Bagxmg7/87CVKdOpVFRnxm77XnyaFuVotUm/EHVXjTJZeAC8JiYQTdqQ+i
D9OEmMVH9dpavnPXAHXf1V0/PuZ+XO31xAz2tqAQwZHkrqthOpKfcMHl/2GlCPl09l+wmIf3qMth
p2b0vtKcngheLhgez8RxqS4s5B5CDTEFU/FyzQaEA8lwfig6BTcned94kkyeMn1WnDxQAJY4cwP2
Nc0IPzpOl7rpPQ8VTM5ITr++5qKpMYxtClGawtC41WFS78yRV6DLsF45xofnEyBhlzh9tCEvcGaz
bE5CXCS1GRDtkV8LV27x4b44EQQN2aEMdt0rA+0Ti8wLmuzzOIEvZF9aBul9FHW7ySNRe8jibyPG
HhBM/s1R+qOywvtSB8bsK7m2sJLAWy1+XYjhAEAuwASeWp1qiw7uwXao+hLr3DnONQ7dJzwO32Ft
vSa59tWY6CWmmCrN6s1tY+n7VhAOB6Pn6pfAYMLB3sWxftIJF5j9F+RT8dRkiG1CXuk4DT55DV6J
htgLUmk5DrulVWvc4Vy/btGfuRofyCe+Wk54qxqKNA8cQmDdh13wAcRxPbj1Pq6dT1B9a+A+j9Iv
ttgnf83E5YETybdW5fdBZ7/mCqGJXf9U2IbVfCw1YvyIQn0bts4bmZCCPZ+9ikLG8oD7KoS/LJg5
Sd96a8oOSZZtGk+8SX4UhmU8UxZYsnQ8xtAS6SI3cZwci2o6uRV0M+J+olXlFFuDXTPTu2FfsJGQ
DpIBo3gFvVPZZASg7ugJDyrjsmd7jJ9HSthhUzisSewCKRGzHmqy7l45nKmNcwLGB3ffh7fWXyKJ
KSKuj0me7AhkwllX/HQ6+b78pHzkXNVY8xrNuI+9gpSAuEL664eHqdaWHTSXIB3BO1SvHT0huoA5
sUBaaOmTR1TvN4uTil3GHNvQEpyUVD74b77SyufYBc6+LtN4RLnSB525TjuSqRqOGoNiqz5a1Tzl
qc23rEtmeZqg0ivMJ5EOH9TBuwnsEgA3Mo98557WhEqstFedBI3Shz9mOh4Q+5/LQO6LIntv1PBl
Ws1jwqzIGzHNhSXGl3zSn8bBu5/zIzxckkXIIWiIT9cBhs7mpTXylUHvhiQifW0iHYul/SMi1tB+
uu06TEUo/jZoe/c+9hrAFVx1wzHsVb8gqu/gA/jt++DV850LTP+HSgT3eBie417ipMuuonB3rGgf
JYK/kh5TIoded044bqKq9he+Nq+aeu+xLieL2AKa9LQPkwUdM3A7Fzl/qaOPNqdmrunFJhJ6sxh9
cxsGBJU3kXcHSGRH9BZWHYlGy1IHx+djafSraRUAn+qX3gl5kRL1IlN9N3O5l4lQLHPoHpEsQ2bH
TafadJ+LnqvHYPHgzq9WC794uOcbI6TjB8DtY+7czDp2Krk4otc2Y8g3Hby4YYfa79zJhDU5Eljt
9f0zJop0bdtZuoxSjzKmDOaUL1QjReqcWw+BfNMPLw4A/3+PzyzPhAb35+fwNfzP4Kf4v+S//zvK
/26Txwj911f8NTyz54g4zyLSjJxlYHVA5f6anUkyoB0PGh4bGMt0LYf/8p/KXxvl7wxpNzHJI/U2
kOv+p/LX+oNZF3+ajrue1GbL/u8of5nH/XN6Bu3dQp0paSl1qHyzk/xvUvakN+kZMtnNE6qeu75t
4XYBO8n1ljh3PwH60rmnqivMHULfGdoRgxoB8LGuZXzLRwFVomcVF48wpiK3wgXOAvYcWv2Pr5Jn
TFLWNgpZhw11zEvSjEzVUCRIRaiu1OFghoH1nGZ2tq9U+lRp0cznHg6G0G3Wyw6uFUZYCw+p0yoW
6pNCtthiq2fk7SCscKbi9CcXOWqwl8StpT12Uc2WvkxJsyxRXq/rUd6PYHWZVGuIQPuvsMuIeVDt
c4DgZqHchGwJ22eSrUMkZRNUIXG1nHtUaqTDj6W+LBib4eU2fGSCpn2OAk9uzF4d4pkwxNAKVr+g
CxJ4MRBXYq2OrS9BZJXQ/PuJtpgZfyrXqvER5XVjc1fbCHTpewhXm8IP1XrPRm3NQCUUUeEYb1h0
zd5ajEyCiOKrE5uPlTmsDeSV+zgYxJ3rofecfXNwOSj06zkbhxDX9QiGKjCtJTJOWpl2zv2BMBUl
kIjZOFFFs2OExbQUbk974EbtBu/GibXOtpmJCF7JrNRynWpZ9OoxtdlqVV2aMNFQh7zTv7B5vxoD
igxIq3jBkZnINL2j6lqWZbq30WHhpVpbSB+Aq6YkE1odrm1SjaWyHDje3p3WM5jpB/HKDbVmUAdt
xLYPIzRBHwczw03roEUAD1GybStiqlBBRT91Zl3t3gE7XQPurdPn0p8ChN7mkzThyoDbe8mVukRk
Aa/gNX2NDqocPG+Qb9/HIfqB0/Ik6vFK10TaVCQvaeWFi6bHcBkSul35hzACEDw458ZwTyRxr+i9
dJwyzhdcX3JnnA9wWNS2cQRgJ8yMk/Lqg2u54PVgFiB9yvpnx6hPZo1NOe9pQR3fOWV62r6lHUGH
o+OOmPDZBrcxoWpeB8/LzyCjwH/emBbbRuXgdayFp9+8rjvT2Fx7i6FM0eAlTvNIW9gZ+/2xUTy8
LtRscLFvTos42GJx2cYBZZsTnnVknbORa5FGqHe58basBNeEcwybPDdwSsshuLEzHVeaDcWry41i
L4vCA5ERgCMHAhcv7AZcVDCbmEQuo23Z0hQrasGTCCfQNL18Yc8KzIecr7XllM7OHGT5rOXuu65L
MqWh29lUGFkGeAHk8vPUZk8+8A3CXFmNRnhSlemDbBr1WULLhMqT3S+2cvZPoSYObp+foqF5LwPN
A3HN+KZ1tJBUHvMOzyH6gaEboDjZ5q2HrLPRKj6NLETZFeO9oAkQuzIhpi+brmKQ2dJpKcfstrmQ
g/KQTNWuInkc563YCEiRBr3CmqLqHBr6ZcrM+8EL4ls6IlpQoK+oBZt1MuTUEghuUY4PS7uexfPx
Jq7FFh/+WihGnwQXuKaTnKNG4bQP4DIyNZvIP0SEkiDgxDX5EEYpEbICUqDZCfPQhSQkdBywVslb
imI+2noKPNq8Ml4PA7SElvqphoO/yNDE38VZ+dbbyd1UNYwE8+pLtOI9jUywHXX8SFSOTp4e/KMI
XJhmW6/SCO48qOl2HbwSHXoofeHhFcLPARMBE5+YdolWX2uNlk2x/OPbEdmY2vpBs6aDNchhWeqo
uL3iBqjsSSsGJgPCy3aD31IDE1ak1GOHrp+Jt7fTBo6bXpUSMxeCw5iUp0Vfx8ygAj1chvQbi6AI
vopew2dvrHUTFDdVaYjFnLC8ZmQ4ILpsayoeQriZinJl0SLQNLtkTi5qN7godpyxOy9ihIg5/UtH
/JdE/TuWkXlLjIyph0hYMRgY0adoXRyspNO+p0jkuLR+yjhHZsp/SSRD6CbuHqd6dFa2Q1UvevwK
qO4eyfa9d1PjI/NpC5HahlW+4SMj1bsYL1CvOcazHjeHxwEoM5NZhlPtJsABi05gnMVAs/YK56Eo
7lmY4Z1L6psxp+F5On2kY1uMphvO16oL1EZ46c30ox0EjUvg6OuxLt5z17o6Nned6lyENhy2K9zq
PrsfxdQjYrZlJYwWnPcJMbBbcduGcA0cVFZ+hT1jiLNbEwFaKTNtF1rxRQ/nNztuHjv+/lkzvIZu
/zpF6R3gTHPXDx1uRxszYGJ5zz3t46ZtR/THFDM4HESxq8c/VWmRf2GHwE0g9COfVVKhVp/1G+Xg
XjLRE4+OrMrEaqEX13KQ2tErUptHQg8QPxkW2Sjg8IxRHYh8wFIcVfa6cgRydTd/rRuXSJfE8rfO
6AXvYxXp4C0scZZEly0ASP5S337IwdaXrkqMLeZxwRzJ7dblfLsVZs2dJjrYef1wI5SPdBEow8tK
BXhEyJbcGCMIWrvwb4Uswo3qM/Cj3nTjsIxXVhc4hzFHFF3pJTMMNkxTYT6GTeQcBHEZrVdwHPbo
c+yo5dGJtX6B8CxYy9R/dH0dnzQ2IY3WZB66lWpG0zMmzh3x2frpK7GcWAOE/xmzUaqxJy9HF4ns
aF2rXLz5HfiKqSEtbyQXdNkJbcYnin3e0Uqbcjynbnro3eEnMKwXYlqPfvlqiuiYToq2Mn43x4Jg
yfKIEf0Y5b53aJm08iqRWlppEFUThZ8n8Bq5qezmuzV6fCUeRzcUUsJOPukoTsBFwHkRHoSKqurW
UYQDorb42lg69IFajyjdZdvi9my3CsN8US35dNi/P6JOGffZDCQl53LJ/1wsYq7uRYMMk5IR4TMt
a7xxUpILABS913GO/7eti7WHxRehhZ5ASYRpwg0kl2WaP3uDh+BLFFheoGUuhF2wmtQ9Hw0Nke8J
grK9Xvnd1R8yH1t+1K6GAhY/pSjGUJX4F5yX1g7SwAxjUwDqK+w8vp6fYInsnQA/D5kxZGrXSYQW
yiEJLPDV1UsCZ+f1HFB4Xkobh0KFvm/yxZkEMvSR0kPBaDdvQY6is1bnvGYS0YUcAqE9TLMBlV1U
l7CejYyzlRZPXtmeOlzfi0BP5oBEpl/eoL9HzAZiT98HaF/2LdPyRUnAWqijl9OJF26qCtNI2m5l
5zFxsokwl36rrbzava/AAi7K2mMrKGr3qSNd498dG5yaPy25/2+02e6jbX6IV5xDwf9r6/avL/2r
dRN/EA1jzMZNWjAB5w/pwV+9m/6HbRCUhe7BMQ1HIGL4G7Dc/gMVguW6kq+UgoCrvzdv0sRlySQF
N+csiviP//VXU/kvrlj9j3//H3mbXXFuNTO0DHPmP5s30+YntdFvWTC+HPcfzVvV6yX6NaoE1haK
sVC5B5f9zKqTINXwjbTTe6mNz80A6kTYW5b2PPjzZjDZiCzcVaT6otFGANWYvc6fQRpOEHf7boSo
A/sBxZGI3uVIroXlgrmRhtuykKs+E3raYwFW5x6JR3zA/dNAVmo/WweeZ63TkrC7K1aovbUl8oSz
N/oe8SXqpRTiTgoEFWqoPzzmxPuG4SnlL4CRof8uNPPsakzQgxSiAAFmqLKc4dM0y8cgYqnXj8TU
eRm5LtRx3oYZD3pXtuJYyqrXROkrd8Sb2JJRbRivsac5i8rxzkRAagx6WAcKX1uCiru3gvgyOfNI
xxvuxASVAsbCl55XzA/LT0mFtmOOKFZ6C/xrFOMbKWKbHin+imXdpmVbBpoaeZnl7YnDeXL9gg/H
Sl/InEBXKo6+l76bpTyOpfGrEC2kk740s/rTaZOTnzrvY1kQC4qkxMz6nkgtdWYWtYklxv522CGP
5KP2X50guPQN8Vg0pr9/CipsjW9UVTqixPTqpe5rGnMhCmVsimom8gaiXOLI30Xx/EckcH/SptuO
fftEAEi18cYKamyL0W0c7/lpGsbJ2QO7cc38kkN/NxBISZfMdtDXcpga0v5VJlaGGlnLKNTHkCCj
K/TmUgUVvhJ3gP+R5dpSesNVDSkijgwqGoU+c9Ked69AIt8VxUfSe9da189IF4Cm2dot6dkSmBax
YaKl1gvj4G2ICLEIGurOOshY8ZIolgdrzw2PkF6APdZrR+rntpGHqTEefdsjuBGSn7BLB1p2920R
IGVy6S3spLsLScSG4XQXe9OuhUhjgyORDo4Hh/t+UbX6fmSpqJG9LA151umWTFYyMekgnoWYoSjd
as3opZ4XDdkBBwMRKYFtc2Gj0wDm9BlKccq7Zo02iH1zp45R2/1GuGY3ePMOhSBpwsnYVE9oFTWm
c+wA1XZuaYa83wauwQ/uZIy//WuU2c7CH/rTGNnPHjY7SWW6iOPpLNr+t1M5hjcTwF1gkZ3uoAJ1
B7ejZoqeCgu/ER/7IrTKl9rGgGeG69QhOrMe4g+QfYifIK+vmzYbF0p6z9pI+uUwtV9JwsVl2OhR
oyhdtmXhbL2JorRmS6v7B3bJiGnyBy/0Eae61yasX5uYsjCZgS4yWDUNCIrc7g5l4jXrWlm30Qnq
RTXS4HvlKmGxrelUyU2gHjxWh5tyGFqYLh3zn8T+aFjmt0q/IVK5Tnb74I4+rVGcLbOs8zZd6bxL
3NrLwgi2LI2ZbAY82lDwgZaByx2COxF525q42tSjzs9mUb9FHkNd9vRHCI6SpqNUn95yg9ivrvmZ
BlLQ9aD/0Zgr+YXXrmXX7EL2XpHWv3vUAAZrf6sSV2PC7drI6RrX1l554rtOISv3xGiaA/YXhc82
v2Pb9FjH4pwLgOzySiW6EJZ2BEfMShVgemhOyGmc+D5BHGbMYqEow4CHQSGKd6Ep7sbRfyY5ZmfE
yFdw+TqWhuK3oi4PryLglxXW1a7lGEkINEfZw5YFrwcMo8j8CuvuMW9mifO0tSn0Y5EZrNYLAIgU
ck6PRhn81kmG8G8MD3q6+hmaki0z3Oko2Lqg8rQOzVNFxlkoPHBJ5iVrrVNeIJMKaXC2eo3ACJNc
vK5sE8nm5F0sq3oZu2Djx4gQhpBRj9E8jCmEM1/eomo8ZMJYisbYllrziFDwPNTmY1LjIulcd1vX
/ePkaC81rH6rc3e+zjigioq3JurpeBs0/1y9m9TLERg0WMbrORO9QJ6exZ8248WyC8C4hEiNiS6f
THbsQPMgiiOnb6pLAnyFIKUOwLnJ2LApv2umXB4EjqmjbPNZ4FeGOqfsnFXGDCxS6uxEwaNw5nsv
QKZfV0cbwN1QZRvaGVKIMgbyRfdZdiRAWuYyqLVfURmQmqEVTDzXZsvoJ+7dUyOJ78O3ZEFAt7GP
2fTWrtsAY8S3H+QsS8E6XVVvnHSNDzvPxDdCxm04OD/sgO5jH/n6EAzvde1pPOLkhre5dVVOfCma
9FxIC1PI59hXD+lg7rtuXJk93CWN7Piih5DnfwdR+6WRWYG5bqVT+6txuPNmDXXRZxtCto8oGb+U
nhw6Iz7zyy+4phCIAFDaWAKZhAvFbFl1bsrkQOVLPRlfYA+9eROa32ia7lp433aENhmDU+IPn2ET
XFyFRSWptlgdtjy6u3EW9vpQOmGP9KV3dgnPW7Opv5OVdil6iQmFa8Or7Help+9YcJtFoKrHvFNX
PbUfDQoSyyBqXG/AybDGj/3oHefbFuH3DKYZcWuycMw9oD1a+0FN9sIca5V3HSj2KblvdHyUgXKP
GekKaeSuGjXt48becObs3Fh7qjHxk951V8IG0svmELFG0ok2wjo534TtMQ3l2SLF0E3caG0pa1M6
/UM2zFnyrQ9OiBsK8+6GOQ5VUWF8hUyLF4GrXwaDDOvah4BB9uHYE9XHnMJ1gB+X/q3NC2cNOfBg
JNMOkdReN3l0U2TsfJrzAI0giYBzyWf6YXnoyeLJ344tE2lzHA5Oo5/d1uIv6p1sPJnw7zaWGZ8h
5+1jkFlThN4fa/QoXUq6GQZg7zqfh7hgaU+Vk1n1uu7qPW0yYzGdrbEI2nMZuRe7ka9hOWxru7pI
S7sFOQIoG/sVI1Ps88wM2oE70TE+zSZ/r01naeowWWXaMSLllVG5aGiC2ORRSl9rr78krrpDjvSq
adnNsNQT5EGxROFNBKZeRiye2d9L/AoBJk+vrR/jvDlV7ZzJ0A4rsiSg7ol4V1Qkafvmm8uzBcyd
KiWvE2INGoSuZe3iiG4rJpzc5jEONKdjNddIF7smVSQ77ZlPnc1DzdHrlqXJlUyKyB1c13sSGbZO
qC4AULdhzU2qVXd6zJWftRUbahORbKwdSgOTUTRbK8py3qUWeF2t6dhk9sOo5MEfm0eFkXaRRelr
Gjk3M+inDSpT4y7oI2vB4LBZyzE9CWUj8IjtTV/ZGLsBdESu8m51W9jL1C7ONbY4jmcRrKuyQzSn
h499wNg3wrKgDzoTnpDfGBrKH13MRmMCWnHMQvm36+k2kMKgpf63asZbFM4pnSOZp+l2nKEIIsve
aybEKgGAWzUvgXI+KX4udUDktIHGYFVk0QFmLgeq2riT8TKO+BfLVr0Hocbzl7JDr2P5O2YwPAGO
sLttDcZI+AcCD7sRaMY7XyAqDkMLcQOmUKfdRgZPmyejb8kTo0L68cQwdnXxp8W/j+4GnUoy582/
y3XxrGsZY2N8r8vI4x+USf6iYa5CJTBYmhtLc8/TbCZCgkGwAuFedebtYOqwc7WIgpcBcRFDv6WZ
35I+P4/MuetDzWNHWhWP6JgeRmvcN6SuLUzbfw7TELBfkzxrGQD9lkqRcmYIMhQiI0iJOrtztWFN
rMJnWRmPTSvPTLlR/mK5ErKk98eOoDuMP5xB7JgGP/mZ/mJi1/FiD+dPvkmAjliwOdrBP0am9t37
mPedvSDHBekW6I/+kJrDLo3LO6qcfd11+8iwV6SjHQNp8jYz2adoNArtU6TlbeKogP33is1oD/fh
kiS8JcK4c8FdLtHM7n07fm0H50Gz5Idksu7AMZR1fYa69ZC1/qutdTegC8dswG3Jlsuuq5OZ4hqe
6aICmD5/Gn7UoNkUkbGppn6b8MJnQcIkPToRAXQkGuJYZN2D6RrPVurcSDs+x3hcN6RebPFsshTv
71KVIFjp9q1DcJyIX4Pc/k4EG6SQNMuFXdUrR3REdIxbnThAFBjhMqaRXppTsbKV9jkN6q1pKesi
KCCrRkeDTkzNkw8BZqjrIyQkJm8eMx/LW4fM1sF9wpsOHd9cm7l581S+Nh2fULz24kCpO5jIv/sh
enY1Y2XZ5iVCmDWU46GIKJuYcbIB97yNMUf1ajjiIn6/aEeoO2oEA07xzgKHRYRtrPKYfPgoeGYm
HmEZhOLQuBUNUH/IC+NoVinzPYnYxyY5I3IQ9NvaviNFMoDJSxiqd+zidEcF9EvuAFgArfsmYlBj
pjN8ZgZVWyreepfv0+T67DkmPFJalHjJdOd04iJr/01GdOK2N/ir0hXVNtcH71CX+Ku80ps5KdUD
ncCj7mJGxODGwJjtVW9u4gHZUOsS9eohuCR1z961ZQ2tsdPh9xLqtTWq5LsayhfFJHqh4bLc2XUR
E6ehM81P/RTpW7usc2ur0vBQjP13N+CJNCLtTWnlutbTA0cIVF2hEoxl6lxqfrThgvwmFnYXV6CJ
LJqSMB7PIBpfhQHFmmuaqd+plp8+JQAwym4LpgOhO5iDAmd8JqDaiY61JKIaT7jNPnVLtTAadwch
m6FuhX0MOlRtGqj0EVfKmDNBBkxjgwl5WTmXMX11KVV/zUP/FPPhExH4JmASAdUZEGxieTRdRD5u
RqRD1NPcqbHfDmCgl4wgDh7tM7TSW8uKO2ZD5s3hQsYwXeEP7rvEXPcu01zk4Iw9ZLFJevfcJQGL
r/oAyQLTZPpjqfS9Fjw/RtW9aLObrCnV0SFVS5Y2g/7xKQFLBCgqffM95zQ0zXtMeRxNxvNgl7u+
tLdgemGek+cjC564PPV2ZeWBwMs3eufcxgHOlJLFKbZYI1r6tPclz6EWgGpHRBaOrbtyWkFEmKB9
NpCJtBOhRpgtZ9GJIxjRpjrw81Ik72XKCFmNb6gSZjYWJkUE+hbADwg25GUS+1a7qwn46wFO34/0
WveQW/l94RTq0MTDTy1x/aXmRykDELudhGGZpOmqSzDWIvwf1+wvJuKVR3A2YYhrO8iQeNtwTULR
8Zho9ZPkwFiWxMJS55hHido+jTWAjVl0bXp943D5xoZ8h5CEOS81f4qi/CCvcj941l4L3f0Eh9RU
2Qb7DOS73H2exmCTlRPJdxhxllpIKl1rrdqgYY9hd/dxn76ViXYlNYh7taHaSjzjUgYU54YxZ6sY
/RuTBHPZoEwC/uA6C8Dkr9A8mB6xifR6rHOmxeSkK46keG21TMiV5ZAVr3fhD/O3r0w6J/KYnksy
q7ym/C1TnV28LZkgt7+mpdMRm7+axnCc2v2rq+dyO4FiWehkeJDv+5z341U2wR5qzYGSZSc6ZhcM
0BKwutGY7mKiX2y0c25E7k3kEjxlZHvXwhyhBcn9mGkm2Z3Oxi96+xyUjbXLMv0ZE6TcwGzI16Td
L1ViQeftEJLxqKqGW7xuOwCSXfyLaPFctdxMqeI6wGQnEQOioNC3VZS/q2y4ebn1Zqj6ZeggNjRj
Ayi305aoELRta1mHRkYsLWjTqL5aFj4sC2nNkYG6t1C2atl2nH2Fkxf/NuuhGhCEbv3/1EZLJCHA
B/8xt/7Xl/01t9b/8KSjgxR0TaQYbOwE+qW/Btea/gdmQJ2MS6I2LYRHQv6XybWQQlhkdtCHkp3x
N+Cg9Qf/akgd4KVBPof53wMO6rOC6e8cS6RGts43c8kJwQMo7H+MrhW7V73G6808kz6stdX75PQv
3TyCNNj5r1mb4mFrY/cus0ZQG15msz3WouMUJndwmNM1MnFv0yKi3ekkOC9UPbxgUtj42M6Vch5T
jhP6pNaGGBU9pzRHlkYRkKYvAZP5FT6ZVzosDhyBv1dNdKUJ3ZCrkMGPj2HGFd8JfddW5lNQOkih
zO6M+p3YA0ky+iiMW9UHJ8r+P0V7WSA3SdRc+6IMllgGv4LG3tqq+06gekkLB0I7tBXqIn3A/j6L
GsP+uSuLXaSFDCjSel+YRI4x5X+aepNKuJFkrQE9JiKH6CNVEh0PoZ1Apnrerw9wv41vTeJFjOOv
MFMnBBOP0kQoJOgO+1lITfGEx8oBCVGAT4aKwT+VJQ02j+CnW/nMXrE4zUklK35HZzKJd22KutFV
1W/TS+dS95aLTqpqlmz+k2Ud2VjjwH+Qbx4rwN/tuOzRcSyCNtqx4GWPSm4zMSPlMTHkPbvoR6PM
q6WYpHMeNP2hC8lNJmD114XWGtp0COTIrTMBY0qLLThaTbbJHW1DuDR/e29Y6liht4hZAWkngEsa
0z5YeFdWk2m/aERm7os0usvDEZnLtOksA3GU+aHr2Jhz24M+HxPdnht7BB3lmkBxdveQthaOCJMz
Bp0NtvcX4GT5YnLNg1bnp7JnfU5EG3HchKaY0bC16sYEyhzsqK8+9KTbsxq9MoB9QDZPwFWHvnjk
gamMgVq+Z8jdHTqTlamb/kZZ8EN24qlN0LB1orgUdnBCKb2J8cfEmrNrzfh+QBnNcFvbloa9NMEx
9/M2MeWIFh6MzdZPxg3zH64KDX53DvUfW/eTH/r32JKOwhx/nKJ51fFj5Gn2khT9jlsRmoCW/Faa
i/6FY7py6zc1hNVyzuzMAODNgL+bF6dHbDxn+J7cxLJ7IjOWhi8LPxVGpi7PsablG8smiqqCbIbD
Fp8NEjs9ql7wJiQLpUA7MX/eKqcYF7KXnz31kqJu8ntxDaEPQmqXGyNDYEaFVaLZ7qKWsAKzWFbU
YPZIk6aDWFuyNGJjTKo3aBpKxhBbrKKKIyFxN0msgVR3gZ8ewwIpvg2uQKTtPTBtbmWDvO2G4tCl
SASnyKAAKwGn124gRwbXCRUlej62IHOV6XpcpJgVDMrPekCQRTnqoyVnjPDZUKZ6Vr/SKVv5w16b
qj9LyllYlah8KXD5YH7iYlw6Zr8xyaUhWS68CQv2UTFXxW6SH2rKZGMM36ca/lxRkjtGIZ0wfPAo
rB2GwNyrbHgqvLqb2O31Hah+2pw0fzEpzflb0eZ0bcYAnLrdnyt4BL58aBT1yVzdN4bEROsfAiWu
Yq7/A396nGgIrDHgh+0MBuhzt5AGDM94933KX4Q4EnpA3piXmCbDqnDsTeDqEXSLU6ACc2Xr5puB
UiKlRWlq4ujR7387JeoShzZGYfX1aGs0PhBUxKSn0fB4KdyqwOFNqueIDmpRXqCjS5PU0iwlPkyV
eu6fMP08ZzRUlmViQeaZtpV6H7r+IZ57Lxo+wBvkgTtWv+Mu2/BfGSDmMYYuWjf4hlskAhfkSqvC
Sp4lLZ4793ot8S6I859DRarqaN2iuSss5Yzh0QeCKWgZHVpH1rYImoL2qNFUqlJgkKDLjOd+s507
T50W1KEVdZCfJ3Nvmpch4zkknGDotiogDYYWtiqIgGEGMccZ0N3S5hoRGc20vV6Lzn9ug2mHY5Z2
RCtvSQ/oNgYNs+i9Gzip55JGOqWhtmmsAxWdUhrtlIZb0Xj3kIeYRGzU3JGjvFtZc4/u2OHJoWnv
ad6zUINc3h6ZsIPccF4jx3jo9ers0vSPsj33kU+T5jyQV/lqMhzI6plNmHRnGSIBNcv3aoLTEbtn
x1GrVoWvs2ipd5N94rE0HBkQUvhpiSQFi0arSQJ7QRDsHTKhLaXjpQOM2AbFD7Pgb1+DVkFwUdmU
oAb/zMLI6c84FHQRHRpfe4IWFCxLl5QVrUl+zSHHjp+asOGFVy9rvmYBRPKcMclhGEJTXlpvfohz
Eeo90B1vNJadZ//yCzshjdlFDP38IYw5ZULuVHKpDdP6ZY8bL8OQ3VCQd7tRaudpKL8aFwBPWzoc
ifiL8uG3s6qdGCNaLPZdWsH8aUpbAxVjXSwHBlMrwUhoUfYp0koMmSwzOcotcJoqvDO99sGQs8YJ
1+rI4Cyr8wcyisJFH2Q8Q6F9TrRgj9iL6y7HBDak4TbJS+KWzPQ9MKN1G5tPSWVc7GKs9r0iQwiY
d7plB7GWU5kuqZNf/UDpgALAchoSw4vh74u8OvfWyHa3HvtlEpHz40/41YORvX7V5yxphnbZGd5D
mOQMSilhYMKYl7Ds37s6wYLa6AeKg8P/Ye/MdltXziz8RDwgi8UieatZsmxZnu0bwsPenGeyODxR
v0e/WH88naSTNNJA3wcBcnGwPUkUWf/61/qWSsyKhWr3zXazQniDLlrHA7Ui8bS3Gi0w5oELYUW2
pHah7aQe3y4ngWq5rBrDwf4RbvE7inFP9x4mFjoqcS1bBRVM8oKZhXAS1Z/a92/nqsG/yB6n9Ix3
bOoDURf7s+hBJGYtqVRqaQe8z/xHRdrUAGMI3dbzGQz8ztzO0tl5Xng7SvGpO9s7OCarWU96+3ki
3hQnBOEFBYZzChw5nYpfeUECjxBaD/9x/sil3A6u8eW72RFIJVv19sGaJ+Qgfo+IQyGPMuKpeVGp
m8Tyj4lQ9Z5lm38f+fJQ+/o7yO1qH3kdpgPD3dmB/AmX3OBcYJxK/fgJ1sywLl1dbgOTyohKHTq4
SaugRPQE6Nackyn8BPNysILmllnMpHWIF62mcQdc5dUeCrFte1OvYNOw1/c/DBupxxshXI3JJTTz
EEJv9hAqkI68g9i0o+bMjyi2mIOOKmKJoc1H5QHmwrgKo5E4K2JhDy/YV0/j5LX01Ohd7rJz9sjZ
jCRnS2qYqJM2MSfzXzkxRAASFvwcu9am2PcmjUZDu7QfkwCRsKhRSk6BJ82vvh1/cLN85xN/Y18n
7zjE4AWpidmUN2oybr2JR32Pw7Unfc0i/Lmf2s8KAHNslh8qYFUoR9val/53llUIUhHlDEVjPXtR
428bkqaNcA5l6l9FD/U1GMpbqylo4JIwp1U9uxs6At5lOr2EWfymfdGx0Jq3tZ1+q4xVrZeat0bJ
jTeTyVUV4+vce6+jb0Jy7jK1i2GlcYz47HvrNrbluHJydQmFRG5LaWF3owduNMMGwAneY4eO8Bb3
RJGVN0ASrF3JzqsJnFM9ETWanAocNglJPioVGUscArSPXGe8g1knv5MhfxBuG50MWhY4hsMQqgaX
TJDBV+ERsMyeta/AWaOJIuGSfElk99h3uFxEXoDzYOc3O1G75rGYH+24O+Ou3Rapfm0Cn3qDmE5g
dlrWqvWMH6MAUJ1HOthaJCvXKmJPmHfsZk1LmCs/yM9a5VRxetkxyIn7VnUNektVm6ZZDghYHFdN
HKHft8U9VGt8AECSiDwo5BxNsigacebJTP5yhvHYifp3zxpzV5ZUd7u1jcSmPbzVfQAwbMzwEuSN
pOk3ra4hFXVrPfeX0SaTNhDONGvMF6i3E8sLoPBNFr9nNq4A3VQdIlsZno3RlTsui5ETAVb9Vgie
1hQFYkZPuA+p/sS6rL9rLFYeXAj+phIt6rwMto7IwSMhm+hgOBdGDKphwXSkZsPAkPwWhX/qikyy
tOAM23sVoOr+owr8I0138BJSJES/ps+e+x3lyw6PgnnPRpbNShru09Z57FvSvpq8Zp/3i+O+bbmP
F3uaI19z256wFcvHNHXeU+KbPE1KY5NXzlsmgpM71JQq/Um9A602k6+CQ2Wqg/C6s++ZG2QbvQWq
c9ewaXQlW3bPmY9Kuxeji+UK2U8wkEHWs3rsmHkTsLCIKs7ZI5Q3Lwte8LIwAPaMG05bsZ+oqJWs
uNFQgTGsFCGEgzLFT+oYG82zDtOh8xwAeF4l5O0qxJ+ksg9G7B+1nR6N1LzGPmueXlk3UJluRBDR
m83yCX9UA2k9erENzpHlqF+J/3igSpkXq3F4tbk7EfixYVxniD1yiZ0NQ+uu8zC89ci2It++WFpl
OyqRv10LnrVnDc/UtTwR4WMfPBHXI6o6pe597gITw9Mk1vGsMVA1G77RQx2EWEB7spZtOsfbqKGd
KZ5xoFg8/cPI3Tc148vgvSgRRrsO3BhtgZiv81rdUJ2SwFPjumm0vHMM63dT0T2ZaMa+8qGcw5bV
gyZXnp/NMOd+64rvuW3FTV3GhxA4+wpExz6xszNnqK0PriPn2crL/I1XqNkZfo6jjf0NQwzhyyYh
yTAjFMcjiIWo+AoLd94Osv+uKl4R1qV3oRt+jHayb+vwkHYOp1FMHE2UnCY8FhhsQ3zb5h1WV9Rm
oh/EopOPasSCP4XWB2vALzcdvjQPlENnl80q6vB1zAz0oGu0S4ivYRrmeLiOzeF7aMxbVxlPgx29
oibgx54nhZ1lujijpo0ttC40y+QXVMCEwAp755mxbeuVgcO1yKusqxA/95Ds/KwMaAlbQKcTLFcv
oLFcj9G3t/hSgcuUnAGdeT3YJFWt6IDecctd5PpvQ6rDAGEjgP1rQ+qx/c//+GcE11++6K8pQhu3
KX5Thz4QFzjX3wpEiBFKi2czEQIENQJ+fxcjpFxkscJiihCua0v77/Q8+QcqHncgNvmmsJav+ifr
6f9lRfXMf4JwCZPwII04pr38GJOf9o8xQmMQQmVmhfZR5hdwpg6tOEvwXJBByLqPWiXNLoVpVUL8
i1v1PDszBQF12ZwzPqPH0C5f0yCwNn4BmSiSfrE3Kkee2JQCFJlvCKyRiclc3HshmDlNUglS5wid
D7UnUO4HkKa7Iob3QMl3tFWJuDgJqPS6bRQOdTN5nobyq57b98RgzEqnpD1OwL2ZEdi9Kws7j25J
LU9M5LNz3zU0fVf1dIa5/lykIDoKENUbY7ItPoJC3ThlNV3ivDH27OA3CJndReWMn6pwXc6saUzF
h75C3i0+O18PVHNV3/GoPpkvrI0wZbKXmfA4iDXqUFkOHq4WC0juCXNj8EjdYXnnhhnHRNsxOexL
KPV0rY05RntkilDT85Dn6bwu27RCqXIWQkV4G0ME2jT9xD3dmZst+K1o04jSXE/4YJm5SOqxN+NZ
TRjmlOSILU0p/HXneDD2EvLWzlj/ilsX52A033nUhZJT6xl8hyFdw4tkMcGZMm8uWTc/K3g/Rkp7
uesyIkQ8O8Ks8bZjTkPurD59aM3cocPiSSWh9yC58W5RLh/YHSPdxAYCgVNa+GdayWlMYT0ubGPk
xurAZGPZdyjRIWcTBFLMdodNT5GuzKTpDznNrbg8Y/L/WLZWte2++4C0gFty0CFH8buvqi8hUnRk
pfet2Whq+6T32U0QTls+Rpyny90c+rvSYWYta57SI/KelxNGyqv8EA31b0Xf3Sb0sAyNTVkcbYMg
F61S1K8pM9y4HP+7eehWovTzjQhDRth0BCAcjtO5HrrXfkg/OfyeFarrTTXpdlMMxHPy4CmkyxXP
SrR4r2IulU58t7S6Yt1Lz43QLINn+5hVkl3V5N212XjmI19tvAyo6DTa4Zb5rdpMigOK639WyXDp
6hT+pyiSfRMYn3ZoA1jqy5tcyZfCcqqj0O62S9EwBkT4Y4I8tbYAkV7UUhcYlQE9pIZxCPv+RmGs
lnaPqNMpfByq+piTmVOEAVQkS2/Nuv3OYh/+b87quwXftbXz4FXawPZZ037ietcrhyXUiRP+Cznd
YaviygpgCTE2urX6gTMPFYD+yNMAwc2oDRxnzr50Qpy6IxZqxjwTq7SJIBoNMFwdhj4MVR693ZRk
83un+FRiJ7nh+FffaSe76QwecW5NkzUQJyxWDRXXU23DgCIQFFXJDSjfez3aB4WcSKZlMk9VkTgb
5E+9tuoOMINiCPWCZC0MuOENp9UborIkeXPrDl8WzK2I1FZDpjhQwRMf1Z46HP3ciDTalyZtbpZG
zQqUsR90tjHyEcK2Gi8NgT/QxyHRklLfcfA6h4bxGvlmv3FnCXKH0MyAxruSJjMMtKf7yIXAVVCr
y9mIQmf2rmQLc9uhD866kSLHeumWl6HM9jK2b8dmQZbOHjfcjm8VuyE4I5v1ILthBF3R8nMK9Z63
2j1gbu829iIZqG6J/2d3nkw+4c3hNQs53TaL/Yz0DZSwRF09jrgJsPJ2lh/h3D63dgM0LQkfB6t4
GfMMfS5KPiHMFGegNK9Z7bz6lXXL/mJXhcG+aQkLQ1y+BNGCzFHAFAKCLPjOjU2xZFuoq05W7ZJ3
AcByMxOAoWaVNRCRmJxav1W0pGSKVhwjDiIB8Rkz4NRszIgR/ZKtITN3tozsqSJ0UxoFiRxTPbYz
IzC96hhblpAOt/3bkvfUqIb3/M8YzxLoMUn22EvEpyTCavLG5dwLaedwD8qLxSkEzE9rQTluPI+r
aqLChq1NcjTIETVLoAgoYrjzl5CRu8SNiLa7t3OLD4x1OH/8Ekti8KNHKZ817qImOc6Ga5+ELeB/
4fI6ehEyapsIfFQGp313GOUaa471aYgW51dODK2RrElTo0owi5joX679EC1hqnGJVfVLwKpNYkhu
nF5JBrLbD5Lwh7O+uErtfvIo5Z2srVd/CW2lHfckEATy4PSa9TA+8k0fxNYh6Wm5aJPoN9GIzwTF
9lzYOtjPeuFj+7QW4yc4GTj7G8BUa6OWp2Ee9wU9zYHb4S209nXt3tfc4W/HXP6GvjZtG1e9k2a6
iyTrCihkxNW9O6IzS8369Oh1qMJGhXESJzxr+BF/PpMob/qejdUxwrvazupUFsO1bNZ1Bml2Grat
H5+GWO/MrNkpG/EPojESZgAzNnLcF4GnBrIGj6vS9l6g3K/HIDZuemFxVTaPMWbUxpDVTRFDLFIC
LEkTBvj1c7qG87H+rpP53sPzaXVU9QZ0I6zHmpe1VRDwYH+sPJE8dSOZ7sHF0uGw1B+T6b7Hn3s0
e/M7atCLnAEQDZ4e+z0yIn32Jen3toKfYBIctrE/dg1D0Wi42AoWJUxS3Gv5KWWIxAt6p2ecVGCV
W52/5pzlNpVtUFIalIgAbf8yLhyQgTu59oaRfWBF8bS+dBEmBwPkzWmglId/nZe/xp6s6qolKfcz
zV23Ubjw10SBkULsmSB30k4LytlA5vQmZLmsH+7c0a42Ko9uvMh8DnT707VEVYuAnQzM4tuBxpmj
lbrnKKT902vBe441oAgzis5Na+Q7OFUUChVhtq0SCR+0967+0BpHEPrvUSdfR4BHK6uIH8K+wAGT
Af9liupXZuDhfOdaJiYaqn1Ydw7lGYJ6b8UNl3k9sm76CvixRqfoE2zRtSmt2zzwyAfykNqMy6LC
8Fkb6To71X14pucIbEMN/DgcTM2dBXhCzu44Db8pgwkppYvnZ0tPrHD1K+6X4B541XSmgWcC8Khv
CoXnsaLqCRne4nhnA2LPO/GiZ36rsEAzK3rzng8xhaUB/nCdgcj2+LhB/Kf+vKdPpc1RcsnrxzQj
KwVPzsDj4hnq2cTVTmNMdR96AZy8Sl/rvPxaUAmDpA1TlHJb1vp1oqkegAxu1qStH/mcNmsOKNZa
KdSfuX2ITUClAfby28SzShZrLNeIK607owYubx+xM164LIvb2QrdM/aYZ5wmzJeo1ytsPbcy8wg3
UBE0SGRgd4JBFrqslZMEsjMbrTTs0HsajllVQ5FWYZL4mHlI7EI1dPh/iyddQwxiFbeaGrSYqWRx
DvmUCJZEyYiC4IU8/bSZ8mRL0LndmZF+DWRL8LU2SX7UE751b3xnGUAPkd9oHvysWOOMJfBo1BEF
ZeN7HFfOPqG8VTiwM1x9b+uRxjMkAOLYLFrnN89srxVFtySyD3nqbLJY/i4z+8EYFVT3+cRTetsh
4m4gie47oveczUktpf2Paaa/KaI68uR8iqS4y6sEa2rXvnhBSy0TTSzbLKnfJm2+JWA21lh2h21T
+PqqXQcYlPmkeqKlZMNhhNcXa+KfcG4EWMmcQaXWqXaMt7g2nuvE5aRZWqcoyfadxnWT+ahxqmEP
VmK3cydMCUU+Ii4urwWfkJE/J3n0iL1gKoJV7BXFM9FlB3YBQgutwOvW0ZTAgARdzM3BKotCunfc
jgVnx0FgbGtzM3HSf2zSpWVahpa4Wuy870fK0HZdZxtvztjUO4xuMSanYeSDREdymwpS+jNNVkZT
BXSexZqNhktZDc6rqOG0ZYt5BE5q5ie7NqLrpHKMYDnG/KrFSZD5OHkLuZKFDFCk+p/CQnjzu3hT
Nc4tHmljRcBSH0NtPDLb8AFXvBnF5LLRnuf24BpFxwRlUX+tMNux31hLnqXYFvmh1L5mgAun99Bt
ix/iPdWKYudbm604xSIA7OqG75jY2Nq0Ae4YmLPZQWRJg/o2F0ujQE88aKrG7b8VClIflsdM/68V
inXZNP/5H/M/2Y7+8mX/rVEIOkk9sqi8kw4yxZ/B1/92HVl/COGaYMKXkCqUcNxDf0MdOX+gXNi4
eVAQ/nQW/U9aVv6Be4mWjsXGtORoxf9Ho/Bt5x8tR/xWvukDYPKEwnjE//5Ro6CXog1tiuQw3CJT
D0EF/2u0wA4GJP2s7KeU/nCsIdED4PORUrP0XdFRErZk7K3qSQFdjv2S2go3oJ+JEiXbSW98k70o
BoPbaER/pFQZbjY/ArpHQGRhvsszkgF0LLON9fcusnXsgQWOU/4NfFlqkyrjM3bZjieYclchq0Em
nOmrMLwDfA+40vX0EFJQsK6LRJ8bIC3MzeF9SbnRdmqKMzzCLXuZX0OT3TkTbl3V4QTtj3hSz8If
6Wfz1Hcwa2tblxhhmfxx56f1tvb7i1B8X93Hz0XPfGumyW5o9GNR2t+DF9yFc35pLc7ekWc9+RDE
lk+fy/4HPM/w1MNcX/OeczLPYaZprMLxwa/mheGK9tO+R66ioKM92cu5caI2DriU/1JHfQ16rpxO
GBs2ikBDw7qlaegMgwwsLb2n/QoHOKwVR7IQ1B4FCqO6nxcUulYXyMBb0FkvoXJ/s5F+ayShptyr
fsKx2cWOfcin8ssc3LvZKw/GLB4bCtVADpDZTCWoNFNvCzuCwRamj6wnLsALOPIk2EVSPb1iHJ+2
o4RrW+BKElwgZF8ObC/BP6Gg2vg8CaERe+PYxJq/RQofJkLVsX8fljlH3qX5JlXk3YLvWDHiOvIB
B8yvljs1F9ViexJXP87H8+yzNBqT7Mdu9FNohltTD9CfshuLLgjkjepeszbMLf2GH2tbVsF59MJd
GFuLFLCVRTyzVYBjM5Nm6hhMADx3p4SNmZJi45f1BSPwXd6DvfK86FchHEaO6OJMTJzhgHlUpwfZ
kyWSOHEkFJXSbo49T8rtkLbJJukgSrb0u1rKfnD64qksYDZkikhuMen3ps2TtZkReCyd8YnCzwkF
u7MPnVXRjFIgFgWtddW2y6JqxNGtgEAx3BkfCUDHVZXnX9Xc7+m16E9j2DtHy2zCg2mE7o6VfXig
4JIcdRg9FqL66MribmpCHGF29806rd+nRsRJIirxxQTp0wRRbAzG+wGBegemHZynhTakvf6jmOeL
aMiWkS3pN0Q9mBXFq2TF0nb9e5FCdo5wsbFFYeMY0/06WwOXQTTRq9qXeze1Mw6nOVkBAUIjwH3U
PBmm/1Yo52yp7nGe55cJf4pLz95Sk3IMK/sMYZ7ttXubDoihVJn068YWaHkLL9AY1E2USMA3Xnly
3OJSlGpvmw6ZUnkTOs5lTOsLmaJmb7jZwQ6TszkDDqbfCy2LdnM58kqrQL4FMyfy0rZebJfMuuFd
LAdL3oyoQeuuw0IdsWOIomtczo+BZLCfa7qRqaIjFSlxLMzKUPSvZe+OYsOG0YUAJEllzxr5pPLi
N3l+gAuzlLeeVRSzl8jk3Tw57w72YKufUCZEdB8u8MpAWu91PjJiGuc8l6cIIjlIJtngZjc4qmfu
rqhJCQ9+Tv+Hd1vp4cvrmluyVvu5LS4tZjDWrel7MHbv6s/jYm7FO8qkRs6g7a8kNl6TWt1b/fy7
CNtfNsvbjq03TTTcb2mM4v+MsNladvjIInI3TuMHZGl/03YTkW73qoiB4qo4j4AsV2M9sWCsP6d+
+aPQBOy2vMQiIT/e3PgK06cZOdeWkrGWYkMzKfck4QmlwzfWovouSuvdiDmdqumJnmJ4d7iTfOfZ
kdZpqhx3p+fhsU6qHFt3+yjH5NVO7Ju+03Dz4XY6Eug2DgGCq4z/GVgcOnJgQlmdeuCoehqq4RiH
9p6UVb7W7HXEGIG8tr5qTj+rrkh+PDsr1uUvdzpwX2yNsIZhTSDal+C0Q/lbcBCiagDjxwC4j7ve
GX7wmc5nzIMeyXAyHeJmcqirqdLwWkriWsFSXoPHcOFxl5fWxIMS2ONdZSfHgtAEBKH2zpf2J7il
xVnhFLjUw5PP0coEyLriSWpt6cr67nXE+k1GFjKMQq+D7KxbC68fUPpV46SPXib39QCvG2hvtfFz
Fp89etim9oSHATQRlMeOpD+0e+MGDuNbZzKhWKzxHLlOEidYlSOfs2T072VQ7G2ZEu2b38MJqvd0
ZBy4MBYgyYKXwVUA3GG2q4YoHnidCa7qzrQU6+KRVqO8K1etQIINMEHiA4GxNIXx2ijzp9LiuigG
McFscGFCe96Nm+qvso/kgY7Op9aKBM4d8TWIgrId5zPPwqtoqnZl9vJZLCzpmpau1ZgOn4lBZ0Pr
Vm9ZS5a0NziX20vNnB8Eah3hD866+rUM+vGmKAA3uIZg2sZeayVcem5r3FSkiLibuayEezxNJm5l
Qxh3nRWA05nSvRvoN4f7j+yI0nLh8RbsOgNhii0FYOIbELHNtuSWERuCUBB3b+ZlcPmtyp+TUn5a
iV2RdA53rUtu2c++cq/fEZN8KItqbRP54Wv8s2aq8GgS4syy0K/rndmDGgHMQLPG1ganXi/EBmdh
N2Su+xQCcwCeweC58B1MCfCnpXKC5tb0PUetE7l5zABCFG74osku+tn8BKgb5wzICKWnBMoBM7Dr
dQc/1y8YGe+zBTLh5ni44gQdu4BAMS0oihkmRbDAKYxRPjrQKlhYMtGlkMXpKjHWkNnuisYnIZ0/
WB1Og3Ka7ud4utpZeXAsZv2mqhcO7FMOJoORCaZXAjljBKHxJx0axK9cjZm1i3pSVY4NWC1J7tU8
nWOH4x8PEEXOMP0tK4tgG7gOLXOuwqXpAaZHY2M9zYk9rkZ4HwbcDwX/Q+btF4C0dQsXZNIzXyvp
gUw+FIH/HInLgSOSSr47CZUnXRnHFNIIpTaa44jDXGZiVIBGUnjJfo68bK8WUElo8vQdnerLgmFS
Guqb1qphNcYDLWp8EnwvvTSOSWPEEg3Gv4Ntm+Rh5N0WVJtDcjTfYqgpXuYdksbcIEG+BajurCBc
AJkLasUpamj7YFDWQ5oHp2YuCNBDZuFegqVQ9RsSu/ahgt9SwZui+f0NNJa5rmQcHQuj+pQdOMOM
Kr0BCkxEYmGVjPFtqUNj3VtGsUEfRN6ErbaajOaLHmcOVvWYnKoFMpP54GaMqvxi/OjXakHRdDE2
a5SWB5deV2ZA/O6D2R05lVNJkXQmSEM8EMDZPUyJxr5ku5047utgg1oS1Rcvl7fybXeXVOMJa16+
SsuEiJRLuaaAVL1pjUxtJp/YVDypQ1hZrzaPlBkzwEyL7rqPfR5aIvklh+ZOjDzyE8fGDGjwHuYJ
ziGbwWB272ozvouL5t6o9K0WLqEaaLyd595o4lBrzPnbpfMkxkq1slP7B+vQOhI9ytIAQ8LLl4j5
+ISGxLql1XjUs++CoHqZdU9pQ74Le0TvWKfOsj9jTt65LzlSY9+cln6vIDSfIl+d3cR4gMv3HYj4
zW4agNBA9riHYTaa6I4++swkVDHeePj9mCSql5LyjQtyISkl0X/Q9Ofv2T/PJ7tpb2cse9HAuxMb
zjfEgs0QosFCxMU64RWPRD3GLUUm9QpoDF2g0IEWM7xD8yhzjRbT1azkcWLeWxD+Jve1GasW8ZA7
4bTxPQjw6QTDYl51fkQiHMpGJ9AKqkUwCUPfenDxx/O7HPsxvYnm4YwSSEwr5zPmyBg8sy89DN60
0miBk100R2+psGOUwGnl/ggm0AtXGmpSGH/7+fDFVuG9FTmejBwKYpzLo+7Z6ThYgahhgmzhQ8It
m9/UYsOGGQkxcsPelln1Onfua2x33TnpqEJUpftWS/A/seV9xOR5t5GhrX1uUSqO2M45JfopC6JV
NvH/3rltHIjXY8MGOGBz7HDQnvvquV+e8rkot8Y0Yqf08OIh4mxb3CAbu5fFpjC5oEdZPPdtcJ8N
BWxO6c0nHMFsEE1gg9qbr9YYX5dQcF8Y4E2V/5xrXrhueJ1G50YxGuQGEfnG+0K3fzbr3Nkr9nTr
3M6ujuM9BL19ZLqHgZdEpJh9a8/AeupanmqFZ6ZXXH4/fFV5U3szC48y+vSmeZvVqPgRJU29dY5T
8zUWxn5O2pM2/Kcxkzc6xGWrmZHXQpjfVmRfHe2cBlngCI9Iy0uDvEn1hSP3IfHcZquT6RC6+OIt
qU8WdaDmyOEcUzdrBFxxq77JHpwAYK/oqZZ3s+7LoDoWpzwuoSou4IaWzqNNybqh0mdvdoB0GE7L
QY5yW7owqAHIymI9G9PycMXnUnn4srO8dnFGh9yxLfn9b9WIzL23OD3+tWr09NmAdemM/Sdr8n9m
rf3lq//GWvM9zhM+VDRqaSkZ/GtkzfzDtV1i7yaZMUcKy3Uos/srKFv+YZNO8k3UI+4y/Lv/UY9s
hCV66zwm3kXeEv8v2Boi1v9Sj/j10I7M5ddDiiVS9/eg7Hjg2JUKh+RL0EQnaWbub4A4vxqaJ8XM
sdcYWZyxpuEzoRvmyFZdyjp60Lr7XczpbVmLt2LuPtrAfY4kXE8loAuUfQEMFj3AyeM9j4FH7J+K
U1P2mowdeeyBQimgQ7eNpLCh982LUzBWUgI2rA3sfjhS4mE7VzmRdw5EdGOfsDHgIantOyPPr1OH
SuQVAGGawhEQNWbACgnI/ooladdzzOvFuBW+pvygeg5z+iidEcsOM1m4n0ogh4JeMODYcDZ82keL
5Cp0y/TtRum2l/wCdYVpwzDj1y6FVBi68hVA/YFD3qJYi6W8687S9k8t65Z0RXnTTeFdkJAk88EW
r4oInyAuaBMgT1cH9mEq0J+m5I4N6GaMBuvSmBMr9NT4MhLvi7Lc8xSk735UXZOlq6Jc8qgGzcqp
X1/6YXjMXCgElehp1gq6z9BloBW64h9FAech+vpAWQjsAQhPLKQEjWS6wcDqmffThGG4Az6pfJYb
wu6eVZDR1cYb7qTL3+gbDx7JAdZtCDT9ZH/2A94W51xa3S+ujHVUE3XR/SGMfb2akvCoxvDELfBq
ZFhTLZ94iZcPzYENfrruh5ndC1PXNYEIVcxiW+nxA5DZM/12qClzK5ddDxUB8C/7ofo1uzQqmePJ
c/1sU8bVddAJALG22nGymtbZYJABCxBqYIWNgFiySd3DzdiXBeRR5QY/uZbg+gbPheKACGS47btA
UtnW3LTLqX1NO/qgRqfeRgV9LWp46EoMph7ZkAMEqT097RGmVCPZi669DQGyQTUv0Pl1tC1T+TJw
OFmLejmAxCzpfUbwc+pM7QETzTWbjc/IkRTyCL3BOXUPCge4cBjtu5ZSGIPqJcoC24/cj5husQwl
Y4tvne7kFTeFt0jaH4smQOsLz2gr+ABowAbLq3B92MYhj6DXzDWjxDzh6ZZXr81fcZD7fHeCG96C
AuuzrSjIU5Dvv7Rq4YGxqAWPRaO6HQV7vCrfTZUe8grnBS1/FyC9RAGpMQdQZY3XMc551DbdMUwb
Z0tmyFhpXUPt4hoWsJ23duV8gR6GY27nIw+nEbNSm9QrO/JYR+XWhKRSYz0vq3c1DjUpkPTa+tCX
Jyg3m94s3TsvMuZNFaonkURkpcRw4OP4w7f7btv0Kvs63XqCahATs3HqyGSdwnDBuZSzU6+KH7eD
1ZJHYMKmRnD8Kr9x8ZALqwxMurN1zlLM2O7IteuwkULLNb/MGh4C5+012BCe/9RoFXbq43gvj55F
397ovMzC2g204O1or45ZYmLG5nM7AiqitVzovedSiB0WMdSuxl8FruSwlrrfQtNlNWE8cxLvl6Pc
+6rvD/CBWhwmzV2Wmw92Z/JzhcAU0iaHmdrxnQ3iDt52+9ISsNR0s4AT6bYdvli4UtNtZabuNu4H
zWo8AC8PMSfc9mHffns2a9nCNKsrJYf7IbPfNOa6a56xoSsTd9cV6Z6zdrGZibpj4xpewfciKFqy
PYlqAlZkhb8i6CgIZN9FOLxVTf0ZVnyUI4vylnFjL++djhKGsjhyV2RGly73CJO1SNoNQqjCAiIP
7ex+zoX+aSn2XUBbzopilw4eCmEuk50+uP9gQ5GCvfbUvPerfJ/lMyVIiNROKo8pGcPSsp4aontW
5nyFgXssI+dSRgmW9DrYxH33aWXBU19Q4RWOFiIE3S+m92LjUTDC3aSmfTmSKmVNCc36xjDYFJaT
Ue2agq3f3Bvr1MEFEXYZBL7YanfVbD/AJoSsVb11JWY4lTxHCb94O0w/c67WZiwfOBr9kkDxgO3P
/AkplyC4sTjIImYl+duX4sHlLHhU1C8cHVw5IPXB/TIwkrT7s0NIb7AzVnuuXH8vmwm8XswevDnO
Xgsfh5hpG9/5OfipsF7qpDtKx/H7AAqcrJeGiigzSV4m3d3PejgA/zfpOOvvs9bDZRl2TAbe/Ax7
CT14zoJtTbQGrSI8lVH+aAzNpcq4GJtx3mvf6Y4pYq8Vhrukto6Memea48h/I2CKyIcD7n83mXed
2vAnQCO2EAlcuyx5dCjwSckGK8BLGUc3btLtg2E4pma6BwwE1d5Kf9Ud1Y7gzFHYNZ1jNhGJ/2Lv
TJYjR9Ik/SojfUcOAAMMgMj0HOj7QnfuS1wgJIMBg2Hfl6efD1lZVZkt0y1d975lZAQ3J9wW/VU/
naPyJe6HTRnNm5ydaOvp0T2aLC5YNSm1DuFsa/lOZ3KwhUa4QVehbpDmKk6lpVgNcUeodRAvTSMv
HdqQmODPqaJ5SqjqQ2FlV8PztqXYiaI+/cTF70QDAAGmEapWUPNFHU4lUcjItIzsgyw49A7MDTau
Dh9V1d9Lj5WkK/N9zXx9iIvd1Kg3F8IWCsEpg9DHsAdYhN9YL1KSORFDc+vZxbdavEt5VLDVl4+m
0e2XAtd44JGf+1/K7V5iBxVK5tYnibRnxa3Pjs0ztILtAAzC7Q2cn/7UngZL/7CmFhmf3ab3POdU
zalzw7Ez2dk6PXaV+Kn9hbDVyGMwF2/kxe8rE7uQ9HeF7RK6JBsQjeJnBvKs7/tNYnrEYhHLA+us
Avc4FvZDU7YfaVNuzMZjxdPVD1b2H6Fn76M6RPfubYo/Jv4LU86XO5qM4KhYpf3KwBwXWUv1kwiJ
wjNVcu1fsiibVd6Ja1MQUgfYU9zwjWEf8cMQ2DhpAiuleD1J3xuTWbbsuiellnfc7xzNgM2Rgf4a
tCknu+5YmPKW9rMbK8nPfhAxjfCcfoWT1FqVOXFlDGbx2mD3ywNn3PcTq6GuzLu4p3rQj6lOj5OG
+AIZ7FHjnegS5IealuC50IdIMyX3mHEyCk9LvEfUk1nQMPdmGl6sIj0YrUtkDit04qZryo8O5TTt
VVQjPPEOd8d96YA3kR7PPSXiv9tFio0XymfY2lTbGjbmBH6s+zKqLn5VLTRhV2xQ3G0UIwyriqkd
dWgk02KeBtMcJbRL6wFQAK1qeCvHyb3te/HU990rWdtDnsxPXZ8c3QlBJy2JAPdAGW1GqSZdkVk4
NpsSdl2L1jg6tIPrOrlMMyYEI6WcyjWwjuASn48IKRdy7Ie4VUB0CsYiYTzn26BDbK81NPvSi/ay
tz6cgBRxMj3DODbJB8GQZcVDwaarQ/WO2Kike0msql4hQT5yNX+PMlBcxCPYelxVr4TgPBEPD2gq
uwyeADambDslxsHy0V2jyWvWhY4/ymi4i4b0sc8YjtQSLnpmJ3ozhZEHj5N5XstGF0+wu+oGeIGg
rF3n6bos9a5j4nszJDIlDD99yM7YTa19p0KFSIXPZAVafrm9IvdBzn3BcbWZEv8TiGeKv1AS2Q1G
RHF6pdxI4MBnqoJX9LEqFj8pjbOuP1C9SUGGW/5UU4Wfnbo9ahiEselj8Y6ZvOdtCQ/eDS3rhHmY
GW/7OdfZDyVks5qiZsPIv10XNFjaJhqBzXeQJhwBI80slxrWpUr0CHXk1e4yNCBr8f9ZWD+qmV7S
cS5x9UavOHdO0XKqC2s0fKyoDzN7AUdAJBDdOa+G4WCJlfaX7fgu7zmv2fgZ/sIq5MRXrbsp8F7o
fnwOsKyTjkHtY8S2dYXoVqLKGWcTsg4D6z6u2+fAKt96WT/oNPjspvSBMyE7PGd0n+FkkjU/8Vg9
hiL4dqETr+MSG7OMb33buBpZ913HGauqG1D23FjPRUqArCNJV1TGTzm6+GpAINx0Cc0MwZKz5SEo
q2fYQre9H+wz3FuKR1pKfy81YnWkurumFG9+VGzyAqGtKzFpgaeNSv8605t00wnWkib5YEp7jJ3g
FYWH1skFvpGC+y5afUfGk98ynOIYX5/NrhLMH9p6ZsvHd/XFFvJYNzD8dO3vZJXv8po4aokZtZEH
4UoeJwYdo9OC//RMsWJG+dpWNoYuCp7NuQen1LgbISwa1H29TRpcApbQdE5iacT1nvEd8uIuxSyk
rwY430xBVujfWGWN7Aoe9XsmQXaDwY4woC/Ga6pzb5MFuAKUQdtUV3bzbVM7LwBK3gBDOxzHJJ2X
rHqj9yq18e4Gytt0uAaP7Thsm4bmNJ3VK2SeYdXQq8ndkrYIyk1vPBW8GuATYpNsYepfhqbdUM11
sHIOELNckY/cUA+0o2ft2IjskvYk9bRNZg9rMitH8hgX8kq4Xm/JiAGVMwmbp8Aiw2Uglxq/uGLx
+6mSU8nhwpfo5hPz9sIoLlLhgM97SGFj7ZLRDZITV6JoVbvzjwE4YY+k5vc0HFDFAT0ZPmuf9bgY
I33nD1z0QvT53ugCQP8WLUxWvsNIcRsM3NjbuKC9tGZqFYy8mYuMFyDwvG3sLe6xDCPpWHrm0U2J
ezI2j9dNEY+U2Y3vAm03t/lAPC4M4FN0atO4zJRkcMGgg8opny1S8ckwHCPac7NMftbd+FWIyiQX
xwoOZ5NEB4NWerwfU8xi4ex9BnQpgnni3TLlVf4/7ip/0ckWPem/1sn+WkTwx4f83VlFBQFObVKU
0gNO66CA/d1ZxdgJilIANhBdylma6v6pjSFom9InIbFks+w/pb/Eb/yZD/BdS1g+0bJ/xVnliUX7
KtIpIvry89//jQQZX5xP4+DwEji1AgBWf9bG6qB1VZ4DGBJTdBsaOtybs3uce+eMk4qHRzRPTUg4
2osWSkQ276q6+4lHYKNmzlUVVZlgoLe5cjBjU1J+wAX/KmkrOSg4jwcaDZ9CIikLmpVYoja2dYhd
F+ftcInHaedM6jWX+t5C4g8roBZ5WTlbojUwawiXrFQcfOAKWwqYkHYDvwr2Nqsg93K17Qt36wLJ
Q1MD/ekVOBoC7I2i0pfSTx9R3r9mQw+rOHHvjIGtNhHg+GTdwe3Hh8TJq+3WoWOML2bfmOucLhay
zDQRjT2+9AaJaaMHJHJIc46YTrRyftkpZXFTdxmEQ1mkfpyjfA1HCg7esABhIQaP5be0MxxIScXa
5YPP69tibSv/3Uj0g5+3JyWZsWTOxGetpl1C/IGoQB8gzsxnr5gu1AEocgjhw+RoWo19uqoQNstD
yBa1k6nAW4+XgamDfRpawa1MEvLgGPo1Rf5rZBolTUNz8hJ1NNfXzvegjDev9J76gbZSAT6mp614
lD99iZMsYShJhqRLVlWAk1RhT2ZsEV111pvbapz6W0kxDY9GyJTGzz662GT8Z4XOiVnVra9M+wrt
5TDmrJZjV9IuQLVO0pM+Hxb0IWfyYz/mxtarhoY2JbSiLBnClfZx2Q8DJfVRg72fGcGNZWcEoFJ5
CqzqngP1i+eP9FF3AYDs5hp1wZet5y8TGvDapT9XJs2bZDi/U6311PbmERf5Ysqv2dhcfKpBbXoY
8ttiDzMHG3gIsNNQWNN8Zd1ZbfgOg+C2SOafaCzXrjON7Qz6/zaxkodsSF+dAgID6K6Hqi1eQ67L
BLhocE2boNllQxbu6HgLt13hfw41lg0O7uOWWkSGGC4zLz/GYmW1xWFyQgneo35u44b1d4DdHye5
i++EnF9QsxQjnhMir0KIEMHyvrAnYzfWuO0rjhuSGjdKV5F6/TkhAdG6xIAijOH9iAHeUR5OGekO
W3dpevNi9z0lbkeoLACeTLzEEiblNW1Gfh2+ltJf0gpuHUHMhJCDuqlM17tOsBWBpfhXKUi2kLjD
5jYyxIQkB2KV+3DgGpC/goHcTxUaa2oGJW6GtsI/U4PsbKxtWkLcEMhkqd8eVUrdOBa0o6rAn5Pd
uwH5QT+Y69yrbLpzoOZqA7dB411SrzyXVnSGzoC6yNkpdcUPuk8yaGyQroqgxXXkcqjG/Hk1U5As
jIICcET1fe5wy84Th6QPXQx6Th/T3pcb23LzcxFJ2Nqu+dChv7CvGmuCFM4jrenGebamZC3J7a9V
7rzHUj1ggYl3RcWAK+vn5gCK9E5yhNoh3lAmbI/kkNKRX3BgvNZlyo09BnJJmcohH8XDKCATjIV+
n4g42CVyK8QwMnn2uU+WpnESdngRaNSDePZVsEWQ9fJv+7I9jRL9MK6DbIdZXoNuFPcFdtobbpR7
Su0BNpcokLg6x5skjQ92ClFF0MjF/nJfzfNtEcz30dAO92Qxj/hr4Bl5H47uRuzc1XieiuaV2yQ2
SOhwdp99NbQX8qIQ5kkzjuZBfwayin0cG+XaNWvm2S4VYQpNkRInXOX0qmU51NYwF59BlW7rioNN
WIJD6oaNHScnj++dH3Ay9vANzJswrV76uCXX1FUF2WDveTaSTeERXMlzJhOeMbwqvziUebBTXfAp
EowWMf2+CWzJjVOXl8DztzoZ6i3AiLNBgHELhfwRgszSckbECJazXln2/NM3xIuc1CEV4PpSYnoI
XWmzwRf8qcpCrTvM+1kHjJy7rZSSu6grnkzLndf9ItWGIGOouV/4RLMF6ChM+LRIuwGZUAwcSQlz
R4sNGGvUP5sjcrCowuOiD4NqBMdFsaCvl3oCxaoprLpGNxiP+Ob57S16M69pu55nxph11zwWFRpl
UA3n1vKBEIOEE+yD86Jgmy3GrQ5RWyzq9twmmwC5u1t072FRwFkPXgsk8TIb3kwk8izFpeUjmguK
R/BN8A5VCOqGppKPZ5SFG70dtz6lokXwYGpK2nuE+ahZFPpFq3dCN4KUkHAPn+68Rc+PEPaTReBf
hP5F8VcZzDffMN5NpI+VpbBAlnFKMaPzMmXi2+PCe+MTWOcsOm3nZaSgl+HCwJTBD+tqj0sOKYgJ
RDC056wF4iR5BKKwe52oA7FMhha67t9pyEO6mct+b3Pkv68S/2e5DDuasdmNk3MXWMlLwQ6vnfQp
W8Yj5XJsFcvIhIK4S1e7LyS9yPPo4WgyXemc7Dtj2mLbtIWXAVEiyt8m5Pb+uWA2Mw/WxvCoRFiG
Nv0yvhmXQU4zFjX4MoY70XKFNJn3SEUEivkPZMee+Q13OSZDBhMiyPnfrt5E+mDb5VPLCImqQ3sX
MllylhETdZ8Mm5g6QWZ9xmZPxiZGlJrD7kpp2900zj4jFu9kVTTB46DF4dSWE8jsoD4lJU9pkY/b
WNYFUhR+KpE9j23/GtMgNHT4STKcFWtfNxHY8jy4YHPBROkzY8lrJ1wRLo9XuFj2aUhKmXRJirC2
iZSPyEGKqmwSecNPuB+AoE3d+Eu07pPKgmbd63FtZ3TxmkHSk6DhtAJ8l5okBlnc3UGgZwYyWDKG
FJQY+TF1+A10NOzd1L57G3bwJydl3dsIQ0i/xMqaeroUGkwZXyETc40hLAMNU3qYjBa3Z8KtxyCZ
yBKDh6WOYYgSOg9uBF24t1EdUGljh+2dy/u8Sj0CumF59IDxbAISepwGxB0soPHezaCo0M782OBo
YuejLDsxjLPIYnKHwbDBQYKf302PbOr0URpOfpjSeuMPxZGTHrqaTZNWSSFlG7FPate+KGVsKic7
5T4XJhB/zwZrStz42xG2poHUG9UC0bYq9grnxTRkbFkAUyLnw6CgIRnN26T1171Lyw/9dKBD610q
3I011GrHhZEfPZwdhHfSup4ClmKyNfegQ5kjjbusmL4bi7xhkO+ttLkzaI3opvx1KFX1ZbRY0QZX
/1A2qBmK7EcI+PZ7a9p76fYH0VsvER7bsaRite7y7JS6w08yqcwtbForSuVSoCm7HVf9aW3o5ntq
EMf8EcAb7iTj5PCwrWYcHRtpVtZ6HhJ4XzZCA8ngR1yId7pP/W0/JQPSiP8a+MZZj4R33FrfUdN7
tCZvS9OB3NE3TQMIUCSr/BwdyZGyzcuNF8VbexTrEVgZfBWWxT4AF2n74X3mi9t4YJfSqtoQopLr
as7uUtgkgLeygUedVyuz8+QQT+R2PWD9cvaac9X43yD5KTDjMDoPZK2p8oWWMiB9Ox1MTGilvxwV
VXQJknjr5ixYF1UEHjCfTsLNF4ciXIcgprFIhwJrd0jg3H5knMANwqm/ldEAVo+yaucgkZ4q2PeP
v98Q//f/pxDui6FoHUeq/RuU4x9//L9PBZ7U7P8sH/PP/7lUyv3zT7vv4vKRfTf/8R/95WP4vH98
3aXd/C9/2ORt3E73KFvTw3fTpe3fOSHLv/zv/uX/gljMZ3mayu9//7ePn1kMG58yivir5Vr8t79b
bpLclBEuuKf+5zflx+84/14sJbdYS/5DGumPD/7bnVn8hltJQo6U0FKE8Px/MJBtPCM2d1Wff2DC
BxZ/IqYEv1nclbljmxhG/T/bSfzfYGrxUaaUlrQt81+6MhOa/+uVeck6ScsyscBJi0Oy4Eb/5ysz
SXb6ghsWsCGGlMY9MN4CNb6rtaRZ0hvOzhR8JgNI7tivgJAmLWl96ju9w6jqVzOILr0xzCvfhAtR
RIDbdQMcRHrMR9Kd6YzvhnmmXucnY53XWWLxZlJLMMTnNI7rryTyyVWti43bYajvsobiEYzop1lW
XNJro9hgfbd5fLGUkadl74+Q97AodtcZPt8lBgJirgXb1YCsuS7miibvhDn6lM0nrKDvZmg064QK
t5tKBg/uVD9bnvdVum5EMpn8f1tit1Ndzl3OXoYfM2XwHHdXDCIZevr9XZfbx9G3dlTWgPd06R3M
J3+VKPfDN6JnEfvfwkLOqnKOq77HOxfa0+MwOe45VXG+ycIoOxAGh242RFsVV2y8I+AvyfeXQ9g/
gJaC3jZma/BPS/fOdJ/ALrcWtOVQ7IXn5Lepm2DktumStUIsz6rFyZ03UDsnOr0rF1xV7ev3Uefv
/MThpdWEM41OEqIlJa5yE/Dg8Jw4pGQga9MgLGlrdtVdXQ2bQpZHIf2DP1T7qGCkN3Mka3rg0NYM
ToCB5k0pPEglY9dxnqcwO23jz6iXzT168E7H8bM3M5Ej7bZhYMdQc3qICSGlRfZiJAFuDOhrDeD+
yrCZ5JV3GgWHvGTzyom2XguC3Sz1sBZq/VYP1iMBgoW4gWi4TBWn6Fxrc0dHWXyTZd6ReFKztahd
3dqGcaTwJWbyON+2Mr9z8/QsMX3YbfwVcYnbzvP40y0ITbvKeg7JZtXIsTqy3/tBQcbgWETz94Of
yZMXgyXVPChsTMG87toSZL195Hydrq2+2Xl1+1Hmat9QXmvE9amJuP6Xc/k0K14dum9xHL0ZLZye
Xj8AEz8qx5VbPx+WaStEH5ty78BnuCvCGVPK/DMAv1e1/if+0dupKpybuvQebI3klFMcoNPqgKz0
7ST92swk0VR64MfuMfNJDORyl+MFMGaLa6ahH8cOBEEX2AQtYmu4Txk4NHVaHz1chauimA5jtiRw
rOZxCuNz31vPFRtah3mBuHd6u1As54kkwRgzBE8FQJkINJ3WVxil9T6pW6qI+6tr9O0KzzpeXggS
WM/u8oDTVZGhCwcBdbbghTbzEPjMfzPO9l1qHCMsOEgt5bvLVGdF63oCBqhUpyzCBYVqtiuyyAcp
4G4DzfyaURTMJe5bN6ODY94oa2bI04lMSLJcdbZ9ynvJ8h+NcNKUJEbVraOHVzoG2IKFGsGyhPmm
L/1Xg0m5LYZ6bbUmsHJfPzWRz5G240TRt0j/KpnfwwSlyDQJIxgRBmwVltve1NnaUYCRsd5hAVfD
Ec8J18cqfkmC5M4K8X479BqUo7xvQt60uY9FPxpqUHRjdY17izJ3M94yxuBQYyWfOgl+gZG/Zj0h
IZEVBewdlpikpyCvcZCWPNX7aCbu1xAOM1F/K9yWbVMRWnTOXhYdG+q8KCeR6SpoBaMl70FSYLCK
6xlWdKW+7bS/NJ5zi1I5rocen4g3+s9p5b+1wClZJUE3T7N5KZryoyIDkVbeR07xnuprmENjfWA5
SdfV4H7Whv2azBBrW8ouHNiBK0DV+TbOm/7kOYO3yWU3HVjZ3pBROxrIaqrKE3GyrJ7JeBTnN6Dd
162JSbCcFZPF0XdW5L5WcVd8iZ56GN5f1INzbxBdG+6NqEViGpt9ze3uaZTtnq957BjtbcZhTD8S
MOE8tb4JTbKe16rwKo64/LqajqodGYIvFgGO/0SVzHlKAO8ha4aTZYeCYOU1Cq2lzF7bLONZtpty
hD02QSalOTUexbyaQzJIdlU+y3roz452KYLp4pcJE7Y91Zu24zxmNpdskB3vovxsSIeg/Eh+1s1/
1XN8QTCDeQehsIrqccctkP7spO5P7nL/KLUw12qo4Rf1pnE0iS8qgxF/9Rb4BKZ05ET7VM10w1Cd
Rfq8WdVkRVMTK6MiqyAmLRdmsLmfXCL4Ie1jDN+9YzySfSkc2i2yCZtDXZ/KMNwSvz0WI6yXkoKL
obKMmxh2/R3ffs4djSkkTKEZqKOB9FTQd2UHJVNwx+enLPovK8wfstK6rarmHWH7aA7GQQ/h25RH
cu0LdjrKdvrbqMWUTCrjO2jhKadh/Ojr4FwaBb3TiNY3Mb3QXH5hU3AbGqf2o5N6E+uC8lcByDAx
+KnJnPDMYHPuopLOllAk+2Y0fwVG+bPNhXN2LbBZvCUhhTtOhb0mkBf43IS6/A7YNmL7UIOFKQcj
WBVt7a9jCKa7ZknVlq28G9zoaiXZVRRjcXZoTGKjXvz7dUJpfeixEXIl9+tW8TZw0M2IzXo2qlib
sHArBIe6Fc+Fa/0gQHSaWIhvurHe67B4SeGx+CVvN4++H2cpLqBOZY3CbGBJIfTMC8+5HM4RNvoc
3qzl7muTaq+unc2NYrA3hPVDMOY+kVirQPmYmi0IkSe4WvQ6xrziTaK4AUbJD5/yWOaH9Ab03Qlj
GnY+UOeBc1Z0vrR4Nqd8WLO+cFhrkXrMQF61Pb0OwBCFOz+Aqdr2brB2mHcUoEoF5TqM87aC0NEm
aOBc4p0dTPGjdJ3vWKTVtrbAHnS2/gUCmbmz1zarVqdcoRqOD7MLZCVbOG/DgK0Dwydbt4ErodJn
oZ17L8UyqPNqwhlUbCy7OfW1BdiLxJ92DGjk4XmIpqMR2Le5qFdJ5z41S4BAjuaNHVOWmg68cDau
Hk7731ExnmK2CqScW1nZSMXyiIIPJ75JHkJh3CszfABuu7Zz+84NeZRZSeonBH4MBth5QNu8WR7i
QFcBYOgnkGymsN5gWy3xjuRULzvAaDXoe2z1YTofbCs4ZQUYK4tHxOz3kKHu3BI/cdvdi8h4SoXa
VmXJj9/qq1Oha7mdVTEyrfbBmO0ARePfiCMmA+P4RqTggSY23ohNfcFfui8V7skx5Rsa6/imtfW9
14iNVarbzo7YLkZaFlnWsHUy4uDEmbUuI3kWwC59Au+d0o1FUSryJDl7EZxVI1kwcvLFmZnz7VJL
ZZb33N2blRE7P/1gfLQD9VkkCT7qyrin7jZn7WipG2z37eCuxpzpBCAxEDBN/zSF9nfgZyN3yeo1
Qz0LBNT7UhEitv3XopCMmSF8ltK4BAGGRRJX64gKp0061eD/LR+pGBpePigKOoWHW7ad+LEnlHUx
/dKxw0Opg11VYJDoB+EB/8GxEbK1t0I/D8F427ftsxaT2o/VyGaaEyHSxYESVWvlhXRkiL786CqQ
/yQeISC8GXW3tdHFG6oMpWF9OQ4+JUVCz5Yd8XFzH7bzwbGd9wA2VYxtx3DCV6OqfowDCiPa5iXL
4KhHxnDsevy0aa9xUKburxpzXxoxds+zHn9Nz83EYUY+59GdgRmHbitMcnW+Np3sGRbxg9mD6h+D
gbSSrc5RUlHuSowYr0CnUtwqgXL3BoHrl9pQuJAb31rXJcx0s3zFptif6pbYclNRJOJxj1pwC5e+
8RXeKtR7UPj+UUt2VO6xeiXL8aOSsJOkZdANGq28qlieiU3BknUwe/exLUAgpNUnIfnjmJDuN3rC
lLGXNeuxaIdtVpCfG+eQMJbi/00tfq7RKkGod59ExG3uJeY7ZKZjPaVb5IpnhgxPTJGjdarCyzCx
IlQGarL2SmrYqTY2HU5MzC+vBU4kIt+/vHa4QFk/BGV/i0pypfEruiHIk99PE2eBXtTzDePCXY61
0Cr0c+7br5ICwrKq33ojFAC31Us4M5RJaw4INefltRhDuSb7gqPA63vOE8OFdWuH5eTOSxZ2MNAC
BJmr9PLzjOnoJmD6WAguMCQz2Acwn7hReRuPZb6m+EqBz1csXhGThCjtN4PldvepQC3pP2xIEkS1
OsKPOIdUsHcG0FBhZH9YdHDR3tpzcINPVbMDYfx6ZPUryHzbbyG1lTdiNBxOAsYz0Ob7LsO3VVKU
aqrbejErexzP7wbOsdWgmwcWQtjGpmUhXhvVxrB69LM0NPa2PdFg8LvZpXNi+a7ZPf9HonHxGATE
bP5ziebuozF+fhurj/Qjbv4q7/zxsX9XaLj42gjZMA7BvATyH5EfC+3GNRftxrJs3xbOP10NrvWb
aUqQraZrI8bwd/9I/Ljmb6YVeDYf9Ufk519xNVi2y0/1Z1vDotEEpunx2YggLkLRXzWa3nY7Rtc+
NayD3pUq3om+2jLLfpX++FAiNKcdg6Cin/UG8hxblOe9lSYWU2DpD2EyXAI7XrWpsa9E85D2RGBb
33gsLf+o5jwkotZdhybceFX8oQoJtnAYlxOVTcW3fGoh8MMws6FVlPFCtCzvyQogz4Im892iYOet
1mVr8vdpdPU6xrNGQ3TRFmdLBz7dBdyw4mQ+K0YF/G8kXts66RHRphElUdnqRAj0OYLGBMZj2oOm
3WL0WzmgsbTf7YmKEFAuub65EupHJHBSUW9B/gEZfM2YneaubFu3xNfJOzBJUJs5BzkRL9knfe6d
4sFnvHbGh8k8ZWIUVhUm6fZWbGyn+LI7tRZ9hAzQPHhIOlORnwibHBrHvGbcLMNO4wpESAj9gq7c
7K2DSSqwNii4d1me7bDOneMpCjEZw6tJ41ti+eXCGvthEzLaLq0YTA48h7iGeam6/t2v0rMRcojQ
5Tenl09IC3sZZAcPbm/r09w0e4+dKU5ai50VMp8IaYheByP0rdh1L/mEj1WqtqOrM9w4wYgn1d9X
1SCozQzXZGiyjW8wUKuFvPZAPapqOnl5+wzoBoFHQjEu/RpLVUa5WYUkoRnByhYLu7vpYaCVIt2a
Ea7g3qn3tXI3hg9NV2N7pLvlJo5njgUG1T4qDH4Usf6KRbS12/LgueYnvZjMnTnCrDO7OuPwPStF
jzUja5kG7yW/1dpBWM/96isysjeSN0g5Yj/o7n5y5495ZtThpNqnoDCiMxqUTk3Q3onwP3aL0p54
ndz2iC03kz/ro+ZtjqGPSyyaYtvB0VNkxvDCo8/A5irVOfXkqs6ThIbNctcosZqnMFy1eXyvhqre
tmN+NXV5MmL0lNre2CUlxk1xbn1aMegWH33znJnO/WhEd3PnnCfbfMrdft8NWFg0bYZheUaDDCGK
eh+9jp+Ip+PRKZw3pkGX2oGhiNk+3bhJdrDY4FeU/1SM3CPyubjFpyFZODtbu3M6LG41FM2m+Sxn
rjgNSXSC/cgBv9Mo6kFelQRqF2XHiF+9H1Qn5efTtoEeDcOs3bUmA64YcTZNp3Pj6TX4en/vRTNu
RIszwJTOWG4pgiRKdkT/vAYd4BCwEMM697CXBuCjmauXJedlykueOLLv+MtNW1GMmickXWXdc3Rg
oCEVFca2SN4SWG20gXMlSMxd75vbPrH3U28T4EoeBnc4V7FrQAoG7Zz7EOmN9hpampPOdOJ3S+S+
b18hL354c0tleFd8FpG62MSp+9Db86Jcy5KwUFFXO3K+hJgi/5JL3KptxmtG+xOLUOvfzB4eGQwL
zHQ4U5J3XOGw3dT9gkqmvqO30nllNnD4ybPwKGw7p30YW/uxJCuSZAgUXrP1TGeHMsX0V+L0rXT0
Ar+F81rYY5enNtVT6dq3iBUIu36GFqluCjzRFvkipsfEMSbnkaa8+4C5mDdQeUGhF0SrxRJR1BIW
LA2nBeQehrSasO8iRxPciPXMotmEPsIkehBxzvkm6InMExIkqTKKJeXAbN9U3E3Uj8GTZ7OPv420
OJJPPHQBVw4TRk8OttYLBy4z1ecQl3dQRsIbA6PBKixmwMWRfnHC8TJruYTVZ7IVy81LWGI79/qK
AWCb5nayitL6DhFgS7aMaCf1FBQecg2GfRkBQT27LXdzo7Z+GDj9GJxn99Zg0jSdvhVm8jQGDiHG
CkNGqEF2VWa0I9dAWKrCUyY+e61fgXG5GPqd7hu+JZToptj0xnjtJWKMVZa7MfU/hjxdjZob8CAa
el8U6YdmqZVr6x9FjcnMUCTV1YdTOd8lD2jvp1sZDptkYgzJcZnPTVsyF5nkF3xGdIBm53jBvWxN
2IEZh9rWztt7rBAc9PHZgdkwh3dRM0ntvWqlUhc+pFLXNvdee42BZLbNHalU6gmDFktxNgTVvnIg
GFEdkxRMFnAkgRTCrj0bGzMcpk1gDeGFOuJ0bRaQT+e43Y067M6NLnlnSAu3P/hLd+qNK0iJowrU
l6ZXii07OiRg2NeNqc6yCsNb4pHBU17LDeicL7SmTR2DZUjzmU6jcO+FZr9KZwbaKmSmroiAEAju
Xqjx+uX22RlTNlhIDwRo4l8jY36eZflkRdgFeZPoXZqSUBgaaiSiUv5qGf9GbvArc8AKjd7nKKkF
DC0eREFklxK1J7+AfCGpTZlw+VHo57rNAalln2QUj1dMh+zMeqgEDyKNhk9uTf4vmz3c/IA0UjjB
Vt5lqyYj3hR16Y++mlFtckFGSsR7Kwg+mpBgWCG3WcpvuaacnVO7ppYPsidi/lhH3Oubn4MdvszE
8zdFQc4GdjWrUPhM6PUOLr3ej1CqN4OST4Hs3v8fe2eSWzuSZumtFGKcdJA00mgcxCBv3+tKV/2E
UPfY9z1XlAvIHcTG6qN7eGVkoJBAzmPmDn9PLl2RZn9zznfohfaW5lwNZ8JL6pJRURP+ZU0YLkrb
Qpsu9kanbWNg0r4THTpRvmD9XopZItjo8Z2hFc+jk6ffivoHJFVfXrXM6U7oxXaaKzc2q6JExruM
oBYVFbfEc19Kx1tKwbvVZ/XZa7qLjhaulw6bl/kN0iWLpYY5C9IvXtgQj78xYNWMtO8u5PZB2mXT
6akC7z/ZX6G0f5KGBizPqkM5UM4Fcxvepdreiadq6UEkHnRnF1aJREkvbpZA1W37J5SpJ2nM9hQL
RVQfJScywPL7wjXfm1lIHsz3qR/Sx5G0DvS+wA/hMlJbaKl26PlFtiGUPZgRxRkjTLgaok5sTXPa
aLwJqd9dhQ3OCtjvVHtHYuPyZaqLT01yKg5oGZe4UTmQgMecLTBAS19XpKX29gi/qa72vVHAeTbx
yxWpNtBn0/3JbJcYHNENKZqrnP3EMjaTK7q9RwaeSzmf7YWFLa6oV/NH4NLY8eAmTNvpH2HK78Ms
O3aYsIEL8RD5lDJtT88eTdqP2WTbJk82I1l6ml4+Qg0tNlgPy3OVpeIJaZi+lM1woKbjtxc1wYoR
YHhEBOsvaRiex2T44OkK4Bbii0uyLzfsHnR8u9zYUYn6gdgkjuc31PMP1qAA4htWsDUGfDWTz1In
0J2NMUZbDdCOGfr8YajkrCM/pBx2xHiZy5IgOscfLhHPIQK2FVaZk0vqY04IAXcvMv7MixBOMIqu
32y/tw8FKaLZ7GFtVn2OlEdiewZppEFNQQXbbHsUl/cS7tQJz29+YFfX7x1zJPVvSi5mUaHSiyok
NmypVrUbQImtcmdVoisbfIfhmL7Gr826x6lB7oCMQ7jn/7hFxlSo/p1fpL1xv5hLDMgYrMw5SN46
2oEHh2meyKD8W0qf08HIjsCQobCgasGk6f/S8y7fB4Xebol9Ktd6D4GKHqGjBVvWsZ5CFNS+jEKW
R9Kt2+ug2QhT0ljs/CGpz6PTb+2gBAIZPgi/CBm2yXGdJeLWsSPcTUWJBFm4SH+zrTf2O7cEB2l3
p9YRjwY2Tfohc+3F3Z2CI7cRWAs3DtYlVdjpj6kx0cFD/16r9hw17HZUML1EvbFvjfxx0t3PsMq7
ZUk/sW11aWyNDk4s695hujmNEs+FiC+Ik75HZZ77hqERciaeoJoptGcO7ISKMV1iV3xsPVQxRCPM
ByvEfjAnQg03o68/+0g+9C1FDiuLhWjNixq8e1cPzV1rmVvbt3ZJ6izhJaxZqG5SVx71SCwdXVzJ
h93krXUJ8/iUSkUwRWES1YmjLA0AdTcCy/d0bCz9bRqcwxSibuoIHxZV9uwlNHzaeCoKgqFyImnb
5rHvrWQdo8Q9B1N+N1lpDGQawE5nI6BrE3cVF2jjUoMhq8q8cdPxk/YjCp0B9lwYIhgyURq+9vgv
Pdd7rxLvODqMabRq+Bya+pqU8uLHRBJa8bkh2zPPtYORIAbu8/TUw8Fb2khvdYkRsLAfWJvNJwy7
dc3vN6U3vAfN8NL2w2nwUvBzgqNLWdZBdESu6AlLggTpnK21cPs575dYpj5CI1tVRnjybePa9i0r
DftxJFACmdiZPQrDTYoTXK8rfChvAWkuW72MqGhGKKzkf35CZGAu2ZwzAw3NoARrXYIO8dxjdzRe
ek3w1fA3e9onhkLQMf0pMcabbyKLcDztzbcE7cdwEUNxl40hah4kTIvO5K1ChkdP/eQkPU+LGkk0
5voeyBRk4TKDit3v3sIiPE++wSbmef2Ysb9aGap9xKl1wghEhW3tG8ddK5f9wVSe3Eke9AIcd1cc
gx4bXW7RTbUH3HpoT6cPQ0CuET5SWTCvPCZRtzNsJFjZcAo1Hz1GpJ1bF6BVSp/DQAJ0WuO85658
H/v+nBTdldaGvoy55qKKLZbOmfzCRUuDZkRvQmVnqzcBKpmxvOh+8FTX+skIcBBl4aelSL6skngv
opq5RQ37nD8Kse1uDEBXxf54xZ2GLEC8IA4+UId6JzeVTyALGMvzCXBJoqwbhh7pKusmEQ7GQead
cc3N5t7xZk+F/iWxxlahA8bao6sb/UPWSd6kKNqlQOJiy7zi0LviAsFyh+KRqgM/U+UvYqtlleBw
h/W5szb8oFwpc3rsahIDpm5OvZxTfTwo8n5wTHL1zqrpm4zCXdNq51hnz+Umt4iEmszon8F5k+Bq
PaCwIKV+GOAeNnxfeGVWetutSYnmcGveW5i0OKxteK68uCOeqZMGBWivV2xRg8rQlnWQknTVXEuT
Xb03Bs+aWdV3duFwXiJhjzTrSiv1E4jp5ibjs2wzBqejJddNz51YpzaILYdSyE73Vh4t2YyfAczh
64yLr7GNLviEl5pbHYpyuPpCe8jwXmIZ5+0eJSt5FTQOdIvs0cSBSV6efrEymvEStmDtWVc7Mu89
zgWif9GNBPlLmAU/leFcY8NeD4x8l13kr6eWnU7eENvlT/uq6B9J6nz2B+YONHvuQqv1Z9+TD/yq
n5m3IVyA+xXkxlmTRrlOhSkhEIfOhfQc5CLADBkfU9sbr2EdhMcxxoJX+fYmLASFU5d9Wrp8mKry
u0+1cVXY5bWa8n1l9m8c4BRSI4B4HYpLY5qfReJ9G5O6EwnreUul24qwRoa61oM+1GhKhTmvOU3a
bAd0QuWtWLx/wXZhZDuwB9HkJvFnxCe+fU9YO+Brtw5EXoxkTgiNsYmHA9nleRWoYqIACUoy+32m
CLkqVn7LYF5utSk1UfkNcp/4adKoKsMbiOFs3uOcM8Ys5h2GFnj72OqpcamxC8egN28RIts2HbqW
7DPGYEH/GpeY7K2qptWT8UVFWX/LO3tcMFt8D4IsWU8eH1HacLniC4kzdVbGdDTd/B2Z4Z1uVJ9h
bnzMIPQlCfPHrhl+STPcekN/qKdmz4LmnFvAiGdkHYbQ8zgOm7Hqf1SW1ETatw+EXi1YGO8R8yCX
9jmcmWtumhIXPfat02BQppoRkSdt5cPQQf/B+kdiSQDcYUw3UmWe0okuWBuNp8Fut/VofYVmckq6
DmWse992nbZu9C5f2k0Cx9U4VDGfRYYxyyqaNQFNZ3La1w3RcCoxt0NT3pqAZQBOiabVQYKijx4s
QJtUnNeC1ZhJd4fCdvyq4aKilGYva8zvCVGI61zPd4hBL7n3+3KhuzMmjRlbYS/+NaG3HRuz4P80
oV9Vf/vP9J/Ek3//S3+M5gmOM13EjpKkC9O2lGL0/YfhkNw4S6p5/G45jssQnv/Rn4ZD+zdh4cJh
CG9IW8cJ+P9G85aFrtIWDoI0hvmoMv93cXOSIf8/TuYxHNqwBNkPwAxzTBzm/30ynw9h7TM0xX1i
+vqyK4cPPEP4aNCEfQWp0s9+YOW7opmKVQqvYzmR37Ny2MItwzL8QUgzUf+CUgc4vIpZxncKR5OR
WmiFSziTcfVU+TrJF3g3QsvbG9RNkRo/iGW7UzryoG7gcs6D8syUEVuUfBpU/t01MzRi4vsAja3f
ZTGHXcXanIPL3TcJRDtcAM5xqBguwJApsBE2V5xSh67R74jNQIicxneaLbJT63s7owav0DAS78t6
T69y1OLuuWPiDXyeVUJZkDIhCu0Mp51Dqvd/VQ5FUyi0n96zT31XvSvyzvFAmeU2x77Y6VW1j1ST
bBBA0yIa2hrh5rbqnHtmfulaqIhPxaOh8QpUMmak37eq/nSshsmzPh0TnX2kpXnbuAI/NtFeMJP+
5ZnZm9tGr66O4b5PxOOUaHeQBX/KMvrFYeEgMqQM7oP6UMpULG1sIrz42gazzNKKeySkll4CTitN
QvhY/LYhCthOgC1yCB1dkqNRrrq5/iA3bl0NbGcNcDNrt7LzTVqUrzyrO5m0XNk1IisOWLqmiKZd
9tE5i6YHCftrCeCScPky4mY1/AkXX3sOE9gDTZS+YRYyEHV2GTYJ8B/zWIzc8w63QRCeIKVec+a7
pB4B6crydjc5BMZ5fveJ1BN7d5DvRWneWhkDW6qY63tAebBABT2yKdHeMqUqIm2SZBUlAe5JLzqh
qO0WFogPVKTyPHbQTAylXdsgugDr5gBGc/DuxnxlOalxW1YRNehI0Io/avoan5m2S7pcHlE314dW
6wE8Cffz864V3OFx+5Vno7ZQZfPkw5FfDiYtc1My/eLbA3odlPLYV/nIPkbpcHiQc2xHbusFVZ21
wpafHNKc/ZDR0prER1BdCCFDBq6hBu5EmMSHhx2ds9SGR4MR29Jsu2JVJ2AzASGhn9CnPTOAN1fI
Gz7DYU6ooloGgZyZ+SvwRhDkxc7Xhy2pPt46DtEaAfZullh54n3nybfScKtFbeuwUGTD4KwsXIht
pIH5wt/7FDd+XXxFclzaZXQOA3cprvZdhaEyLMBjssw+Nb28uqQIFV62N8kd33paP2w7q0VmpzuP
ZtKfwrpDDywwfDZl8umoIN12ecn4L3Nx2HYXtmbvSsdEgfX6fgr6H0+vymXaG+4hMcp3th4kWxJx
CacK/VQd016QNKLDxc5MXHG1WZ+NOY2kiOnXm85bxQSVVHNiiWJ0QeFBtRANwZkMAWw4DgknRDa9
pcVQY6TwPu05AcWes1CGORWloixYVwSlqDkxpUC9tsvnFBVHzj5Vk69q6cGjOWetWHPqSlnZ5xI/
2SonkCX2qm8xJ7TM36o1Z7bUFRywes5xCQlQsuZklzLmH34Pewnn3BfLtX8MFI7QVxQLrpFRhcGe
jCw8/mI3awA5dDdyTpLp5kwZIxzLjQ0O4w2HoL6xC5TOCInFff17IE3JnvWW2B1Ri41ExuswJRxK
shTKOc2mzUIqPJuEG2Y8JPIx6ggzyyaloHiqY0RiGNxBbBCR49iYAXPN2VeT6La8y58pxSj+UM4R
jUOZ2gKcAWk77FNbejPG3Vj5GrSSyBTV2U35m6T0lBAYD0ZZApAiwafAqaHi/K6ao3346ddRCU3E
9E7lHP7jZTqD7jkQSAbjaxqVr3qHBa3Po4uoaezS3HjI5iihXrRHhFKvYor2tRP86pvqu5nDhxhU
PxDztm1/jyVKjNe6MR4KMouos3+ZXn6YdTuxXt6P5Bu55pxqSJlPMtNPYOFQFvwJ0Dlv4xySFCXz
qnAOTkJ93zFgwwylN90bapx4ZhN/E4+p6Aa6l3YAej4RxuRgLlkxiPwIfMhw6ZzYFAY2YOsKh1kz
j9sjrznaBDyRoQAxdiJnOBrxsbPdJuKjgipCmV/gLmBsMqDZXzKs2ioCpErhc+FVVc1Mh5SpvmaS
IIgTwWfvnIw5i4rz/c7s5LZBZpwSprIUxFZpFVdFqlLmPXOmFa/Lg0NqU2GDBOnm3KuYACx7TsJC
B2BsirJ7EYRk+fi7Fl1eX8jHPfQNkT95c89V56+QmF2NOWVLmdZTPeduhbn5QRrGzhIgcOw6xTjs
nzXfZmGAl7Cf07vA1v0klWTk1urI9Yn4mnS6TTBVz5D5sVbTfB4ZCBerXOKqbrrhyMZx3GVzcFgx
jN41I0uMTdRZn8PFtIhkzLj7yiJ1qezaXvZF022tKaTopW9gZeafEJgccJHjXGtQ6Ogyj1aeQ1Ue
jsTWo00h+U8OFdvtESsqx5cMcBgmpD7xekMyWI5ExGxFr9LLEKngAUByDZq8yJ7JjNrgFwiXllue
NQTo28nJ9U0gagJkOy4u1bpv0Si2stWtRztBbl3iSpoRT+VVJNQYg6fatbJCb2n4M3MHlepCI+nh
PGowt5uZss26z746Oh9i4/jXUuNWaqLijBZCLbVZZpbV99009IRrGtYqcIt6o0UTbjBJCoktCbOu
Y6c4ZKP8lWFZfWh77vhsTobXyeRkrlwV+yJGj6RCv6Zeaj9NHvYtRuILPynii7a61bV/bmqQ3EZI
8z5UgOJiTLOqrx76VL1rtn7VqdGMGGt0hQMcLe6ULuHjYagfWmR3toGdo4FDj2d+P+nYXhmNnmhA
po3BNn0T1WrYYRLNtzYqiZWpwGgRekHqxVCZqwiYN2WJZi+8lJYc4fzElYCSEnL+ZUrcCYRYnTHK
5O0BZnFyA/8pVyl8SFj8SDgy6N8VeXZeGbUs2KZhZjStROjri8mdpmU4+d1CdsQm1Fa1px8Wy1a3
Pw093mh2uA+mRsHIIxqvw4u8azAIL7MmjQ9TJfv94EwZaRGutepr27rQsVK3GQXy+klwXEwG6POB
u0ojrIc7NdgmxMfddZ5hHphQqFOrilNAExczQbTq/uBGIryFYXcUBum6Y0zZBiqubJnx6UXRYFeq
ibAJwHjZMn2Lo5FEI/YtqygobmOOudQ31JMxuNrabvBoNhPrNAxbcAisksbZlJdRuNDnDe0mUNqD
DAnPJXbJhV3UJ09R6gylfRIxTgq6ECQUaTVuyMUjVtPorhZQUfwN+p2pqVvQkWXT6EfXMjCTJmS1
uqTiRaCXvnocGgv4+NrM4jPJuGHqJbOJvKFpSM6I4hCk2mENLsjbVZwsLIbpEkicTI6jm1IVJ+U2
K1T8DgzFRWs/2xX04eqRbEumRtDtMRLds8okpMY9RpL0yjFL7uCozfFo2lzMtWsxypySluiFQoOd
7rXp2aX4wtuOcRELb7NoOw3+WBuNB0M4NyTve1UalzbVzwqKbODjVnHrbK0T/bhiE/RtCyzjgNts
27xO8KpWru3vKp+JR6f6hL1K+cNY4qdLi18uqvU09z/aIS12XSVjruBSXauRiCcsHtMyqmlF9Ma+
CoAFS0K0X4YuHTbKYl3uT0P4AMANB1rdEgCSJOqYN2C1jaD9CSRb9aqPAgjh4waea76mA8TXL0iK
qFuHlEhcXqio2LBGd1XNuKkK6nuljAOB5B/aiFWl920QGulHNszrIBAmBwnGaP1vqUwj5KoJAzU3
IqsAYCB3Q9WiR3FuXc9Mz5lY4Sg3js8QmWJlwFhp7itXvliaHKi4KW4YV6t1rOJrojWvQxB5hwHY
+9IxUVbpTiIphhhmUOqssPCPq3jM71MOa56e3uElYhwJy/fWsl1aKa2/99h8NzYZDboYrrbPe0C/
cmNxTG5WrtbaHAeVBu4NLNsjxJIr1rOVS/fDpTndJlWxiWWDcuQHA1IWxO8g8Cne8AzNtxoio8x/
8zLEib4LkqSKH2XRPCVSfbDiPJaF9awL+dQVNQRqdkiyMZ/LCqGUNeH7SkZYngAHS+9FjKQhF7Ii
hMntxKJsvUOjaw33CPGSefDNA/lYIeQGENW8JxnKAVsg32FcRu2Op5h+g8CwwLyPhT9t2zo5DYSq
UtmDNgOu3MxxQmZsyFWr1be4Dp//NZCx4TZZ/yP/6d+r77/9x1fwTyOZv/+1P0Yy1m8KxhO7cAST
zP7xJf05khG/cWwqRiEsW1zMB5JpyD+MZCSzGMV4n7/uzNTyOm+b4K9/YSQz5+Ch0cc2K6QAD/Wn
s/f6B9vpD7Ox/5P//d//D2KBax4SifnXv0iXuc8/j2SEsJkUmXxzSPz/KV3PoGjuKPUwmmQYrdDU
kI1LhEwNnZeNGwDmpHPHdZuVD46PWcxOtXKhRnXkJ/4s3QA9vZk2u6LCQpUZWClxqt8aGc5L8UcU
PTDPlNNgg+uwo1oK6/voSXM3OCX8zdEpnquAGMkQuR+CJpRUjCd037gvVNdBwTA+Uw29ppTZg2eZ
x0aEp77QXyfEWexYLKiQFsyLlIjSoK0vZfIwijh/ciKS3hJYsAx8OaijjuIFOGmNkmMZjizl8STA
ujPEvovFXclKM9fDs9uNL93sGDUC/2RX/qNtGBZIBpPyq6g5ImjWvao4D1CYCsv6Dt1MA3UjHTQI
nmJKJd7NgXjy3AawwyT71LJYaeMQ2HOHcIQwDHzqTX2qW+luwxJOkkymB6OAu9rBt8pbJEqyt7FF
QLuE8otDTPU0XtIZz0NKwhgR7cG2bo2O4sFk996oZJeINl3pkw7XREWExbnsRVxQOGt9Li3yucho
53Kj6mZeeM0oxq2xKfmSqoRdMXrHz3ouV2JgXqbngH6NqXNYPeuYFSA3JGJYaHPVE1DdrMYe14MD
YG7J/i9ZQ6V+CimXWPA5i2ww3wFsIh73zP7izZa/APrc0gSmuhJqNrAQXYrhPjk4IMhXcq7OxFyn
yblig4lOaFccj8i7qedUK6eN8hCBzLWepOhDl4Av0ZJg8tQ0rKqAuy0d4BdozFWXmTFBQgnlreJm
HSgp9al5mGZDWE+xiUjPA7dC/ami8FxNzS0vaCKDtr2kg21tC5twM1aFeyOiCVHMuwjAGD6mCkut
l3N75YZePsRmZVzlXBCjJzA3VomHuWAtuPbmwrmfS2iPWnryoh2DewI/HDQTc7ndUneLBiGetOvh
7LvaE+mRD+lQfxE3n9zHc9FOG0G46og2YJxLesqkch/NZX4pp2DVCEXpjzj0MaYbcOkKkrk9COdG
oWMStfELmoem6FgCaSghoRBnz8XcZ5CRHT5Qi7XntPGIa5HtfaGr5sgjax5ge7GrEUm0KlL7SedP
Ji7lYGNLAq5eY91/IGY6gFXLhxXlczDv1FMDhtW5z6Z7hTaoy3BzWWHoLPO0xCTa9S+tPREwmIh5
9FCz42lHRd3QNmvcJeMCLtQ28M1j6+TENhF0VSniofUOWhT5uubSqrxtGbBHgu1+MzNSolrYO2um
q9AZkxr5imtdtNmBTq9wKOlZcDQKSsWU2Wql92TsmR8VtuEkng5GG3/bXfEiRfo9P5+iYKiT6zjO
0IxuepudstTi0zQExoKQAVzPNpWLYEjMiDUtVzFCS1j6xjPL8xdijig/hNqbDtlMUesHezWU59rV
SGQL8DYW4l43rDcvAIJfS1RmOLb6DcJHBE4F56Dk0yH0psW+k+vTSsTtjOROt3jy9WU/606iin4q
y54T2z4Puj4x+VHPnmZfEExAgwLWRHPH2hheziZW/SdOClaIPV2SCMpjG2H5LPoKb2Bzr/BzyL7a
21VzU2N04wFqdlZTfweDtmUtu6v90V7Z8/vqTyUilqp7CueKEjDLs6bidEntXq9JevgqsvFz6K2z
nWBrZH53pmVA3+2l2gqqESR+KU7MKIGBQVWhV9qU817IHPSHqS7NFe4RGq1mug5B+ObW1NbNZFzL
VCOsCxll48wYp9rejYPFEWf+qATQeqi2EyxwyVLQnupvm5HWwmQQjjqg3Y5qePa64tvyHB9sLp5u
rUfiHjNRst3mijj0oFklIgdCbeEpBTc0G+ibzRAUEB/Dgv0eqqVBoyrqwcf4yqyh2SabOJoutqdv
XIlT03bRKdopk3jX78/TOLASFMaVaTpfyWFmkQRPSHhoPvh1BxYlfAA7cCmKkMGYZ+Fqsdx1H2qQ
TfIq3gN0RGLuyJ4zL3nK+0o7xMnwrQFAXLqEGC1lDPs7LL1iL8DLOQNtCer9LXvAjkmIvY4Spquu
AQg8HbJTJ2O2Gv60mzJ3YvvOPaen3aWp6osMta2uOjQgo9hVMvnVdcQz+Ak0ZicqH9EZH5MCf2uT
1DfDCehQRj7XcKiemyF+q+J+Ew2ptixjrDpFiz5NxcOH1/B49voavd9Kd8P7OrA2FWXPEiN5uJCD
dyxr3vg+xmyVTHgAR3NLCNOp0JRcjs5I7V/86C1EJN/FKG/jDR8PSegenJBiucOkbuYHIxqubsVD
ggo3U8B5XG8VdcwAvVHt/Rl8ULc2mttZzDc0yN9kcHH7HDtVrq00RAmLlvyT0KpeNAVgzo/wzxVB
0mxyZVwG6BgMkNniNwgM6bQxgfrqV1OOIYMreyls/9DY1TGZmmd3DhQpHLmjZfqOkugT8ylanfmp
F4O+dLJMX1MIGSuWTG+1qr79tLrDrOkQveVC4PZz2ONTOXvCTiE+uFYH/6bqTckSuiD0ECkoTzOi
aV4blA69XMjGRSiOD8toS0iQaxEbHhqi7nFi1c5yCEqio5BNZN3ORgDdt9x+GClye5v44a0S44ay
gbe4jFhnhBWZBunnYI+wFR0C2yc0b+nYPQJFR6QNRzi0P5UbTjTN1DuN6DbW2M2SzFXSuq+W693V
GXJWsyeaSbX5bVATasK0shCE0+81k/ocNNSUwt2Bl95jXBsXiZuBm8tPYB3DZZt233njHoZ0fMvK
ZNpiLjYXyH/OPfkPnLU4wB3soYspApNQTIIX0+GVHKJ11tVHj/y1XJXDOpzdm6XbrX07ZY6G37ev
4lNWVO8MkkFze6AhSNLJAubLpBTsiV5+D1FP4ardWUV0ZeF4SfPqavry2vjBvd94e47KB1YW0EAN
82gjPy6h8CceFvo0yU6MBI5T5z3GGiATgV7TUcd4cNi6lMUuV2qj9yXijOqoK59gvuKLicl93TJu
sZNIO6SR8ZHr5Sua6YY5AVNe18aJ2nPYk+IRvo1IMpNeDXMs2ncWCIrq5L53cNRGyX2pa2wEQ02s
6eYhPY44iKVGyzdgLAVGR+Rxq/MrEQEy0RoNzgURZrsqjOBOTu5GUyjDbHnIrOHFKUmiyS3syoTs
rvKmuDJGqVaAv9a6y9eJNXXsNEXGZp32xNby7QUNrv1KZPfDiLFBOeavcuh7pBEU3Sx15Bqv0iV1
K3PHvfkCP8aGyVd2Z9BmPwnZKss4dVZu4aExKcg//Vd7iXcL09vvn8Mf7KiZzPR3qtKMfvrrX97+
P+Fbf/ydP3tLIdhj0TrypXTL0GlW/1j3m7/ROsrZ8Wew79fpJP+rt1S/zcY9W+e/6tCwJfnxf/aW
zm/C0C3+M7xuR9ryf5Xcbug2X+ofm0vdEAqgAfRKnTaJ4mf+718fDzy99KLGv/VUNcHEZQTQoz0U
hXodERFuTG9ASme6r20efXWuv7G08EtvYRJ6ZGL4zYuHz4FwnT05BIec+ndRdO4TECEI7YnkZNYx
pHG+PhaBYxKrPr36fmSsLeVDmLG83VAXzUIv+1toOsxU+npauqFx6Uxq2zgt9mbbN+t2ItkkzmP6
NXOT2dEE6WDGIWVwPRJOHbMmbJ5WhkCcPrn02CeWhguGYGISJSJ8NmibN5OSn+U0vuWT++XE5qcl
y3Zrae2vyrQ26Oaza24E+MPEMPIisRHT2B4saqKLWp3Kook59JhnLhOnejbqHphDADGA4+UpDrnO
9AThYTjaD54vX72OpJWUD3NlFMSAlo1JxsjMY2Qg/+MDCp9k9aN5qgalVl+Rwn5jcqMECUI+/r6k
66IxsA3Ak47TYUi0WZ9Jzb/XjHQH+10y+rcekrL/8gfcO6Nm5DtbC54Nk6quQBhEQsoa+s1350Qd
h4j46BzvV1vYuHLz6VfqhD8tRl5FyoQ0HQdbG3sRjSn6JuVmPIEdQaklTOLkAw/oj18/Jm509g2K
vCH3YbEQ24icq9gzZn4dzHl7EXjlymbmy3WHpiGuvyyXVKAIOUNrqy+niB6zrK9XYmS+FVsEunF/
PFhtzKatUQ09UXpnmBSxboybrQ+rx2SI7pmO/eJH/khT8LJFSXis20AKUWGD6a16wShyyGvuoTHT
Q8iBxaGvB0h5of4ezEZCP7JX9KRQfAQgGEvcWy4juybun6YJvERYH6PGj3d+TcRUHuA49BlyrjuH
iXleokSZx+oifEncMkMVTGtpFNm+aeRH3OgAUyb3xubz4tOYPwWu/53AAeNzuhkgYhYwQrmgRtZK
ToiBXDOutaaGNU2QyRbeeoxo6xGtKGb17I5XyFpIMijipesjbhaBBed6AL7JL/NapcVcicbj7Koi
Y0Xt8fRdTeY/i9rTTGpeLCeuVXjbiVl96SOt1X0Hd/jM8yhQVXfNcIew764vuntNtjep9IyqDExC
XOxrA3G4VzsYB2C1rCESX9FWX1vc3muylQaqunGr+xmDWr968Rtzo7FoprrDcg8N5p5+8xfRPSxj
UmfrMVcumZy2Y9AvOOlYCU/1U9z273EsPqMsu3h6e+d50xWdxTVmfr50UcvsYofRUJO1+apr8BPS
n4LydLAYNjw16EJscAvJ97zRC3oEz41On5RBIQD9w6rO3Do51X5Fu+JVZPvYzVFUHrIidu0bzbST
na3LDw4+hAMsXaqCtixyeZ/ppvg2YzZypYeBEdMMAoqUDakU78yn3zOwV7zFByvvDw1VtMz9l6FF
hc+DicWvgUnQiwLEuCH6VTX2W4kJJA0lQej1vkehxR+krvX0dOX2xUaq6seaUJ/ocYHJv2T2VJvW
rJQB90Sie5+82WFvcM/r2SYYgOMoJ/22Pe3B6Lt7DgGTD9d8CEL70SqH95G9QcJPv2ot5hFt+iZ7
Z9sVLljp0sAgl+avhl2e6qI62GmRbRO72jltsve74JVny1qOHv/XPrYVqmjv7FmCfyuo+RVesX7i
OJvy8OAwCVqy4TtlTvja6VAQMTcQ3oqDbygz1uCGs65KeW3ZqqC/IXRINuKcVVhnstQkPxDPD7wa
3lF2G0FW/gym8+6HIwBw5PN53oMsk662tfXY3IqocJhv+To/cfEAJhU61ohzw5rDwchaXtstPd3Q
iadpPtKz2gUI0epHz7Pc+xpQzCUaYNC11WDvbFJShEYd1c9MZaGXl6LPaL9dp+13JEkPgD21/pIN
waaIoHsY/5e980iOZMmy7IbKUsxUjU6dE8AdDgToxARARBjnanRU2+gd9AJqB7mTXkkf/Z0p+Sul
c1DznH0J9iPcjeh7995zR8TkpRLUGlnzmWfRKf9DicryN9BMmxF+kWEydFn1HUGqY6HSH8AwI8DT
QFd4X1YnO4wzTuXLdbLy/hTg7F0FowWTXLqXLhyHTZKpK80pWzkN97ko9iPTQ4TtButNenK7xsJr
1x07P3uaffut8YerdKZbkacvNdk45G+fR4P56E71S1wX1B2nzH5BxY/aEcYRHk9b6lyC3bRgrGUx
c8gWs93Mi1Xegs7Oz4bf4k6ZUirM9dqO8O5CP7MdlKRJGVuJ5T0W7CEJUHXurpsiQNkGpFQ3CxOs
axZoZaByKLqP+I2Oo6bNubRfBDUZ5AypFhSdC5IuqNH4EV5/Vg48O3Yg3w74OjWndz04u2ic7qXm
20lAd3HgxbtYs+962z85moZHS8jeYZdXoP0kI+yrGDpGA0AvD6O3Rg+W+OuOBPXaDQXVeDqg7iWY
E2rN4XPa/BZNaDwA+qYwfcFW/QAwmeVGfNTGya1eEA2u8WMA8TdGQ3crgP7Vmv6X6WhoOKGiFmUK
YlrN7DQHZEqsYDDJsdvn9cEGKDjW1akDMBh5xrXRxEEBetCfgZ5kwAiDmQAwcEJAgixYYByus5nU
6AzC0GiK91YzDWNNNyRJLncYk96E3mPnNnNFpmmIKQszcKu0fgFK5FGGYD3Tb4lfaASl2GQo4SkS
wVEuwXyGMuuw3mp/RcrYFi2jI59SAb7bL3Tg3blL0+EJCxunAk1xFJrn6NXOrwAaQNeLT6lQuyun
X+eBJbcjMEgoVacSOGQxx97Rzri0TdKAPTA5bjQ2eQSJiY5IyWCRXpceQZ0DxHdrqvdEVU91O/5G
QmNuAlAZtPwNHdcnDF5g59QUSwEZoTJHgMFg4lhD0zIT9Q5GgXSGimTHJ+nw+1iGrMei/BF6hDAs
Uf1wNdtnSfO9H4ONLVxbHssO5r5gM6nTRdl+rHPuqLlgzRec8Z/sgm7Z9vbw0RepHrBxLEHbWVvm
EB1JnEFR4tJgAaaIhlW4Wuw6YYs2MIEm4g59n+a5+YJTBCfN2HEv07pkTXAR6+DYBeWzxHF9nhKY
ijaa46rXq7mgDNTGjzBq2LTj+U1xWbzwbemnl9En52H7xCOy5qU00eK9Hq4EBAfDkBNzLWs6Bxet
USxEQHikNbCxnIyMQzKY69Q1b402XwVcjU1b/a6bkRS2Po708aNn4bOp+unSlHTu1Hgn+CUjfEv5
MU4aA4AzdGVg2DSlTZdnmN54IG+zBS0hjL58FbzQAMm8m7C0xChSkPxTD2KKTzEld9tmWIpVRaUR
9Wt0YwdIIZsoT/D4ZOaZfRG9HGPwYaueZj1M/2jLrz10+01oFQQX3HficB/9YG/5njjtpE2zbtsE
G2T3QLSSho4Qlrgz2fuhKWuibLANvYjFSiObo0oLcYI9+ltKz9t0Cc0V6aBOfeDfcRD5sieUFg6N
1SjjLTCeq4G1BaPbtgrMbmVU4RbuO9kLsbCMycTRYkXBQaL4CegU3qfvPCwVJj5raQqydNU72z5m
dzc62UqeZpMtiAnsynBoBUoxbk5YSnj8W8OltvxxYzj9j4REVenxQuFrW65B6VyChhrJwmp3xbz8
SGe4Zg1wczHdccjHxLIY1iGvBRHfKNlnM5SzmXBony4bgoR3vT2emRCSw2Sb46WQEa9hGpGMSgLf
F99+tby0VbHPlGFs0UGcTS2Tc9gFr6X1R9NE0fNrrVeHNRcdwVhhx/CjH+Uv5oInP+zkqrS9V+EZ
+iakUwQzDPULc/VCaUzCJjQqnmVreWsgQu1eduUrNG/W1DaxWbZhC7WV8d3gcQDz2t5nMWXvMrFc
SLkeMdG+G/18MlLqkesq27YWlZl8zHjFO3y8y1QSHOtureKWTxHhjWCU6Gl0dwFkflzy7ub2SA4y
DF+SVOMQ8eVEZsSZl4rkFfvS5aIWcvNWDuIOmSHhZEumeqlYUxW9y4GByMWadpzmvLRcfJSili+B
nCymJG6r1rIs3hl+tLZkc4vs4ddM1wjkPD9eOQT0MhcqulcZlJcMNK429Uvd4bTDHTG9U+H2ojQh
K/ZnAm7Y9ED5fTYJhmRCFmy8sFw4DHoIK8IT53rKrlJSYCHS7sNZgh+Zx+CXtoK21PgpYPO4Uh1j
7OCBie9M50YajS/LOIuITxagwD32jAdL9KeE3JrnWGRlm32KtOrC9eAfEVbbOaEmIqv5AmcyHAy3
p3Rx+5XQdfF+lJunOY6+zJqcnc2dBnML7Ew3Y7yN5WbGgiRFDXdC5MvGaaJHB+O6IeOXpC3XQRC+
Kcv9buKvfpn3Bfl1t4BkD5G/iRNQbm6xk2NwVzTtzcUkNpkOLkCJKdsInNc4x4VhxE1/59j9Pmjd
tTRHku+Ki9ipMGDIRa3h89h7rvjnNuGdxPsO6E6APWtseRjK1MKm64yPIk5vjY1alLri0ln5zTR8
bFFqcq9uMFyiMT413qz/nD3i2UPiBg+yX9qVk9oHLy5P7No/sBXz7pE/zXK2dlUBHwe0ADPo9G7a
zkOruqut6njtzvl9VxkvU0e1tgMGxaiRhZuJmx2dm3qHl1DhnbaG3VB7X04HlLwtmk/wpWzyzeCG
HoQoE/kPkxn9jFWBYih3ni2vqoYU41vN4+DNNe1FM/EC1tEpx9BFIEAkGPK28cj60M4uC35SCtYe
pE/ONEzR5EyvfZ01IWP2x/cx7s9x5p8mXPtuk6GRRj5UO1xjdf3bIiLs1dmDmoErS/AAKw7LPIYk
IAA1vhpFvKnNQp0M/wFKqbkaAtJnjR+9krJkRzNUX5ZnoyBPgAmjYXpvB+dgD/Om1KDIYRmmrQVW
ZSW76nXoy19uhP98rsmLD0a76/SJpTfN5zFVAaaf5iArUv8G+BVS2EAJw+KnhE6d5jBIMvO+kzYn
I/PeHeZj2DnHvtGKRINI8O8VpMMNZhHS+ddQsKfPv/7X/wO336Hr/pPR5W+/++/ZI5uNoclqUXpS
BH9aRsq/oHcDDsF44IIOI530j2Wk9xcCd9I3CSmaQMEke8q/LyNdfsrFNiN4WMo/PDD/A6OLJU3d
ZvantjPWj0Lwx8EaYO1KbOqfnC5YW6Zukkh7cpTc+g6wGqzZR39R38QM4N0arPn7yXno82IL3JBO
KSZXtIyIRaT2x1YRMV+wQI1u+EH0vk0Edpo2X+NdXkVu9eCq5Sv2szc/mZ+NxfzKgOdV0q3Xnedd
GBGPxGl2EbbW1TT0tyhZQHZSfRuYZI0nZW6cnGP72ONIpnuKkMo0HPG73cGxzDaADTwafoo3Yc6n
xM1eRxdQSFjWDw2HVcRHc1ybiDqrsUieLGF/eAW1xj3CUT0Jli3KxJLnelu7bn6WiwPaCf4w8zYT
uSyHrSIEzaQYP5ld+EjI7Ns26ztkJ9ZWgGh2A1tMGSfozxlYEMK1TxN4ZFUoj4lf/Yj7GU5TlVxL
DxUwdPIPqnMeAB9dFWEBFQzXUqH2oIkel0QLgAaLkjnLNo3tXi1zpHAM/i3wgeUiSzKHsQHFYZ7R
arGjDNR3+xw2aVRbDQZh96RmpenOzdUugE7MbAZRlALFkpdMuFOzAHJDuY+t+cEW7kunONGW+jwz
i261GNHZLgedEcCKNBlv9WwY66kGAlVAT2XmPZte8tsw+qs5Tp+FW0YsIgmytPVT3UXPRRHgW7bK
a2c7tKuatESx1TzYWC2CifhNY+7m0hj3GX3lBG5gJRliOKe9cxlb6PGDsok95GA4wtLZC4WEQ/Ar
yDn1LkHzOwU/sFrs8CefLLmZHKRbCIgeVueh4x29gLxSybI3k/h5nNoHe6rv5iG+Sxdnz9nvNiY9
rsX692iP9lbl4UceeDSJDp9Yc5m3jBfP7M91Nr9R1nwDfMFMNSQhYYqIaT2nYyodvWgfFwrlEw/0
XQ/kkYnFbl5CGwc+E83kX0VHgTvbmaFZO85YrzOXs75KFaJh1mE4SYIKizNOasR8aK4sV3b8jhcB
DHod9aiZRSjkQeKGj/zxrVQTdi7zaqfqaYkxGEROes2dgPWaB7c3LV4CQjH4zZFVkTL9HPKFwfpG
mN6HkRYHORGPTlu6n8SE8J5Aj24ItmxcFDHs3c5DEjQgmMxtxutZhAmlP/lLPUQtFSOMipjwaDwz
YS1YFjeAlXUvmAoIt3WfSaWBtdXNr7xHZfrbFCoJ+ifSf+I1h1EgRLBjwgRacIxXAfQDj3+HtM1w
Z/XVLuuGTUh7M3LLJ5HC2xB5T+ZIuRZABpYz3extej1I20u2KlJm0aBkwgS5nfWE/b3+IyQGvlkU
e+QkZFjyXKjlIwFj2EzdpD6WvPyZaI5Awn4+Ks2DMZQHtv847TJ2v5a/IrnNn+rEZ6IeB3PQCN4C
/gLtDjzTjHizSKxVpS229WiAUqAJIIV31EUmg3WX6kJjisOHagxWQ1sD6iqUtYoDBndlO0zN8Yfq
aEP1u6fODq5hwOcdWO7AACK5AFzrR91Pv8wFD4Aof5iJtYkq1myGwZRBCRn93hzmE0zQjLVYA/OA
ozN8PDwXsfNsxC0ApwgkRgOQwIHV1kgetab/iKHhXtJ2QIz0s6D+osXgHpTLe9SJd54QPCuqcjdK
41iZgnrE7APFskYiEe6mHlCdAVjnDApUibexoFS3DiCrMx7nMTvsnn2V9sO3HcCcEGPyyvAXZM7J
f2QAAKEcvrUVvHq/an63fcr1Uljpro2/zCkhO5ipk+SEwlM63MRN9TPJxD1RiN8LS2MqMbNV3pH2
CUk30Y/ERCrSL29ob8a0AG/CLFcepFgoy1VHURHsjrhgI+MyKOORRShKsl0hagB3ZQLNECm8p3ry
jlM1ETvp5ufaKfd4Gndd27zlnr/vUhBjONWjFVml9zFNn8KxvYf1f6JW6z2txMUGaOy7pCItQFQc
LrFTBy4KjnPN6m5Ljx5Fgaq79fYMd1ewrmAFehcOxAeaQDDVT4znisbbeADENeo7IOZFWBblqRg6
hAqO4wn2R4uy2co1Nmnqn8c6/mmX1UMJEb6X4JYKa092EL5u9u5N8X4a+2udqpmPI9okLJY7iwwO
A2NnVQ+zXbzN3LklvXhrnwJImbD/FZ4PFcnbMLZRHD6t4yxCvS9OwJouFLEQjcSAVTJDapJN2s0v
VQ+VPUqhUsSe9dNJILwzm8yrrK33TdrcRW39SUUI/UkWd5MVP5Shzf031G+s9TeMMN9sF9FgzOnc
KPe+Q65jbRgcRkw5LLutD9cU19xs9m4lf9RFex9g8hIhFNEl2zf++OQMyzsrRoKEVfqQmGUPVEjD
3KlEpqUoip2fGagNGrvlOnJIhXEPrNy6+hA+V8OAHKqy5aExWbEaM1EZkeTMwBmlpO2h4CsJ+nFn
D+4PN+muUJaAPo3Ax7ydMHPIWlXxOHm/mnRmN2JfZ4+cM4bKu3QceaW3W5Gqd/B2D3y523CE0skK
5I9GlS6kV7idnUvvMaItcvlsZog7bFYDoisAO/vVAvTFkdnvSQIC7tF4y0hd2t47yMw5+S3djDY1
2GzmmEiwy8JeFFzWvsToVubcVnAEKUOI6ASgj6Na2w3b4bSpnmxaWNN4eRDkNlaRWr55Gb2BZfrq
YDvySKqfMVmku9CyfxfS5Q/rhpLnAEwEVc4Xy6klNpUI9kd3jx+f5ROK6TbDSpMO8kFJoktdTKVB
LTj1qc/QyA5s8h7a3kaosa+yYVdnlzwm0D1TBgxD2eZZiR5WggWCxY5DY2+43kNtNL9no7P2nZj2
Apc+qEvCpm7FRTAS6sY5IwxwOJxcaIRurgZJjsCcyGQzrQ+uOGfVdI808iurUrhlU4LrxX6fGzZ4
jucxsOrDTqV4B6IgyfKHEwZPSwYng2EQDM0PV7LGis2HxQW+MYvgzom9Jxz/7z3iVWz2uzTt7805
yZFx2nDXGD5U0pyNoN/5ANF49MY4Ldss2gGRQ1AUtyUIv7EXfBogS8hptRuz45kn1XNr9edIAPoY
pbtO0nDYidbE1Vo0O3eic1VaxpVoXgW4hcL6WpH7AHGhtsLr2lWBGfKwBNNzYUcsKY0IzQxncFdX
Ozcv4ZeZzI55m8ZH2wGbw5mDWt6UYr+UjGGnCkLYVmpuMnao/J0054lIcdLcjMSjLV66itQ6pXAV
SRKpuxiTPL5GdrkfhbdRsbo3A+uCSAuSEF2SwwJvek5NpHG3uYncF2FcVxMkEtnnLyMzeUNlLnGY
KlzlBR2IeeU+OwSmtqz5ifmW1Tdq43Es+/swDikxbW6Zm91hok/IfEWUPwL8VK5HQMMQMIamjhcG
7jTDm6k5y4QOUrIiBTlOco+4OV3oJyemoW1hBMZKThlylrxiLoDXFXyz8U64vtpha2cp2GwHPWi0
cQE7hTwUCiZIGRntNsolR91G3QF3uA/oDeSdNIJRxzu2X6bgnfB2tA56qc5JkOLgjLgPG8d4Slpr
oWHW+UoG+aJKlHbeVs+uA0dH1OZGRN4riMX7PJbXrGF1zpWXT4iPpIWxnRuPNGWQG+z3RtHtnECz
duHTR6LfLwCJ3TC78zxmLJeAMTAYGg3zcThHXJCBo65miL8ucbwfhllhIJ6tbUSbnu2M7wymFtds
9ObZI8ZnBTcrLcU+CEOkHd944ZJ4rB37lSQgfJgaE6vysIhDgdkFuX0RQPvh04zn2SIE33gOZvVZ
LOtcjfdBP3fIzRAVEetXZtp+hVWYnvsBk50bEx4GWlCvhGvdwerEJIwnROrwF2SUdVoWF0Rba9fl
VJGkfKoELcex27ZleefM4btIxxso2K1jzEcRlT9Dk+DQ1MJFGKynApxlRtp8Tic8h0TP24JQ+9gX
e+WNT2OGYRgB4TfBSuofeJ/qTSxFWslzZGWfA5cvZuVxXs8W/Y9tNd2V/XAerK45NzwU9R2wjZW7
qWCuSQU/MU4hnbEtC9z6zQJSKCwVbZzBOLWpblQo4PVFvFlGaJHcuChMifpdIrSvPKELYSvjUVSo
lXWUcR4ybHNdxuIxr/GP0zvIIxdhHf+9pEyPFEXRPxJzp1e4/5Bh+bNyowuBxGiPd/4j5RJY8R+/
y9A8TIH/MxZMFiCwz6rznHM9188tFNhVbnHSzlq+JzUZIcWn7PXjzn2s+deg9kdbjrBH26/cfRrP
ybZubHtFgYsA/xyk0EbhWRsoP4gf7PxbGlHIPFoIxAt9RIu9VkbFypIGWPwOIct9qX5HFTGKmBmS
7uzmVaqKPXNDE1k3fAHt6U4j6vrGs4OflL5CC6pYg2diNZvlPpWAQOP8YPkmklpiAVYW8dpeOFZF
Iz0iWXMLa25yMNSbmE0CHZcD7GLAy2XvP2YTC6vGkvdsJCiYoFrdkM3GGNhvhg55wa6jTYZk9y6R
Lg5MYU0rVmgho1XaXaK2yu+82B+PUdl+llSLrL3eOmcBtkGR8FKF+s39MKUcaENpbq26vqQ1c8AY
G4cqaI5m3R8rDIwsXBGeszL6WMR0C7nkoBGMa4t/zp6bscV14V0HZ8aGMsYXuGO7tLEYioo94V9G
3dFk0a/QO9NOUglhTofY1mKUf04A8Eb0MIaxsx9746bUrHbhYFPuNM2at8UhzXSiXwwx2IlhPWAd
3yU57ZxZkhAYjO2LU2JXNMcDHBEU0EgcoHOU+DpoFJYeRUUxHDeOZkl8TrPobEx8fKxJKdbaZm58
a+R8cbLgyZnrn0s67toSobaq+f9jNuUOD958id3GkQdlD0+QnM9WQg+SM7LxD74QPllcLnDxMvXm
UT4DBne6dZZ7kr1CXx4OXRDuq8q5pg2rf+KW1Mg0ziZ3m9dmQJQn2UJaufe2i3DvQlOve2ULRrpo
if7Xxmfl5182TSqrSqk3zQ4+crMy8tpBvjFk+os+Fa4hgblroN80sKNt3YLeYulOmxfr+ZXVZEfc
YPdNzHt4rhDO6ZilYRzTapn0B46vvzyfDiqJUWcbO3UOWcF+SzuYTXOgMIBV9rpP0y1Kpvsusvlm
2VG8huMc7pY+4eXb0q29lO4vOmqbDY6Qr0jTKMaynTe8buECj/SBELjKAFtW87mpwFe6qQPoMCps
3AQBXRRe+6Y49GJq5n0RGflrVQjMwpQKTn4abOYAor5oeAmaGc0rQacfCPPy4VNUCgaGYwGIiFtm
2+2q9fNuY88+4essRDsX/IoWxt+6L8PpZMUlfXqRs6ZYp9sEiiu7lhzmzYwZoZ8aufdMPDmJV0Sb
dhxvQz03d20zfFRl6j1W0cAzwsavw3TW70i5v3LEaldy6KCxiOQrGyaad6d+S4nfx7y04dqOS3cD
1vZD5Za1qUguMHP596C3PPR9781G5D0jesy8laplZWecbsa8eYhC0WzaLPvRBRUno3l89hv/qMLk
l6WAYIreeE+K4J7qm6+RWByCbOpswQ9Za6GaZWsEhbGvXduglN5pDmHgc7Um33MpbwjJH22r+8tx
hw2VT1xdEL2x4VBgBNjQvbptCL6VAkNiMTHzp73LzRTdbIM9Pm69DtNhvIllzb4vpdl7StPv3DA+
EMEecRunG2ducGMXwXYGM0KsiU7ueJqjszXau4USc2Rv4uUlQ7FbaQ0gizFVO4+ArNezxCnBlilE
eEUrX8uF3jFvPs52+kQj+G6ci99ET27EPjAuFMgTvSPs/TgoTlxJdhIeLD9fAR2L/ObDTemos9vO
ZLApjWMYjSeektU6oOj9g4gYeBrTOnis8j6EsVT3PSbmrZG171nEeqCLL1bCkzqn0WDD3JgeuYRQ
70lRbqkb3VBBCBUvPvNwoQ43eTcy7zYFCQY31fO/dbVr2lM/6CW+jm3xPeWGeP4PKWbROCPatyXM
u9ovj1kY7Mox/dEYwT416RLIm5hOCvf4HybMq8SaaKwxZjJRA13mSfZpVObTv7ULh9SszY7/X2sX
l+Sv/3v4Z83ib7/r7wZqMjtYwXyJ4m9rAeLPBmos0Bio8d9YaFz/TbPADCNoXiV0hkQh+Kl/aBak
dr0//9T/QLPwgv+PfzqghAn7NNlcSlU0T+1P/mmzdKayCIRiXrS+nSI+kPkBKjoR8yNbe6RgnqhI
nzwAd3iGe74Om3njYArDwLEeB44TfhN+gr3x1nUbfaQGC7CkpLBzKfy9X2cpd3N1GBfim/6YPsdx
f8p6CmSDYvig/BrXmmt/SpF8DDUytSfyI7lOHVHDJbgE1dUOrBDjWnSdFAyyMW03k+NT0tXDInBT
sMCUbMBZYPDwvcdmyF+Em1tnXu8VeHkMJWF1b/Lu6vVLTOjX2ehibgIxg7Lrsudq+v7XoN9+3lD8
avpaLwYorqxCsq22O7xVLsqHjdw48xrF0JvtGv1mDfQ7Vir/btFv3cnW1Cuh7jNeyEXjbpR+Qyf6
XV3y0m55eVv1hDVKnczSP4HwRonmLd/Nw1uh3/sNBwCGle+JAwH2xH3FAQHm9FPCgYFr5FlwgMg4
wa8HfaYoIVaVNX2NHDZUYzzVHD5yDiFFHbGhIEVt0h7BIYWMy7mXRDs5vCjX3y4y3MP4KDfAow6G
zFlacuCxfGJggXPJ9Uko1mcii8NRNLKuimKLRXD6S+nzU2db0Lz1marxxbtRwt0Rrbt3I76Svrp6
ZniOOI7ZJMYSfT7rsUdgCXI8yO4IRwnHOIkVNOVYB53r0utz3jgF0LE4+dVube01PC7MaLeYOR6m
HBNDfV6sGkb7hSMkavvR7iPCayCq4qy9BH5NKLogHLfoE6hYQrix+lTqczyt9Dk11gdWpOfj6Ew5
k6rqLmVvwcwpRqDG3SXVx91AH3w9fQTG1HtMBcDzOG5eapFpmDvKR/OLF84jPNSML5ljdcL5usm6
Tdhhoko5edsWDVJBQJfZwL954nRu6mO612HT4Nw++9WeECiGP070rj+fh5FovTF4GzJ/HcjO4ats
kq2tx4GUuSDI2gjIBFmvNmx+Jyxc4DokH72eJxSDRcmAkQe2twKZ9mlLdzwkY3Nd2mjQMOKzy8eC
2NVj40ywdBtSJltANe5edOmRrA8dM1ZwtQbg6Hri6fXsk+spqNDzUKcnI+W2z7HI3HOk7DOmWUK1
jFEV45QbWr8NQbcRj5IPfP/RvmT0Gik93MD0wH/CcEaW8KXQ05rScxuVJHxBmf1oG/MP2yCFywjx
acoCswEHuzaZnqrG31FXd1hSE8cmO9HVIuYL/k8b80jegItpXg22faxsCWGOiJeQdt2DMFoiiBka
HyBW9DQDcLtSL+oP8ljA7qd+aEVOLm5kmVH76tEp3DWpdehRo4/JvBpw/rR8aIV1yKb8kT3aOsbZ
CU7rt4+ppoupnIWzhE57lWm5tdoA1adJDqPNQnUczc9uNrZ90SYvjuy/ZwTCXZPPLABC6mZs/NZx
TzjEWF79VnAkiaePgrpSP7VK1oF2iOQ0kbQ3x3xrL73Stsn7whDooqDkVZwjSCb2ZywIbFqkuikV
wmSMcEc77Waue38zBLV3duzmfg7bfBe6w1M1+jdD1ZTcBMBXib59JA4PbXYVGGvMOzQhcghBHfOA
Sy9+WFDQZww3LqrNEBZby/fuxiZgNa7DLi6pl2CGST6Rg2l0IEZYZBlyHZKBev5c6tiMsueTIkcT
JuO1j9Sr7aRoU+Rs2ugblXknlugbP8pbEZCmXHQ0J/ect8XqTp72T+CgwwPuu0cPa0WMxcKX4oHs
8L3sHbSV4HHGipFrTwZfr7vmKAaxujtM2rfBW+tZaSeHNVDJMdDt6WmXx4jdw8b2IbT/Y9ROkEWR
7JaYQ2RiH7iO3hcotBhAOSWHXv5FEIRCO6wlngeKkLZLeDsB9cJBdwqxocRJ/0odKkhB/CkQTFHs
Itmvebc9CEwsNmYWp2VPj7mlq9ppLdhcjJwplQhOlTWcJ6wwShbPhC8K+JlUGaeGNqO01gM6Bwm6
7BJAbku1s8bUHhvpVBeHPbwng7UDsgGO0jWVqmb91Tx22qAzeNY1xrET4dxRYfBtGN5Dr+8PsJs3
kJQzTVHdp6ttP3ADvvhb7PqW6tPOezFroi0pw7E2DNk4hyyaiVYtXiJWm/djl8drkjxXC7dRheto
xn2EvsBSXxuSXJxJFg6lKSh/+BL08+gc0pzZJcXLBCbzYcDb1MwTjeHxafTo/EFd7XeW9kEJS8PX
LAA8YZzfEvxSWKVqBj8sVIs2UyEBSCxmlW5JX57pPCU8lXosW+YEHKg2ZbHfX+ej2ke8We8Sbdxa
JvmaaivXrE1dmCbuw0bdbNxeaWEWO4rZDqwRLklqbEUXH/pm2icjwVL5XXfxu76slt4gTISQgqss
osiZKiiMZhxe7lJZyI2NB63UZrRZ29Losbpb8KkF2rAmtXUt0ya2DDebqW1tShvcZll9Z9ry5mnz
WxXyQ+jLuzI172LscVPOUIJdLvere2jmGOmK8Kww1PmzvFGLgE2KytC1r113NDc/Jtjw8DTa4MPS
ewjtH7Z26uVWcpVY9/pZj1OY+ZpUXDVBuYEPLzD7tRNaSoL9z5mLcuP09lHW5vxVaY+gG5Uvo1Us
Jwowrrn2EQZpfpCxfjDOXraJMRvGsrol2n3YaR+iFRu4wbQ3cdEuxTKup42rnYsdSy6CIjgw4UXR
axXjyhQVJDWhXY8UUqDhaSekrT2RaFojr3OoEyl+SRvj5Dwyl5pYKRcslaAHoX6EuCwNPGGGYfZ6
j38zMWLO2pHZaG8mSxECuUhtEQUYWqI9dXP+zkbkmHnA/DF4+trpubg5qZAhvUu1C9RseZLHcRdt
pXRmUFP5a+9TmLbMEFLTZcmfSTEma1AALwZLe4A4yGyRP6kNXVDWgbAuzT4N+uyqAEq6D9kMcZlj
Kelm6HyNRzq+/UmvJ43aE/JSjKkvwlmy9nznGtd4KTFfjywhIl6y/YyYbvuRB5LJdg9mb6h9N+Q5
PQgl98aUXmn0Sc8RYtg60RjG0OAcRMNRHzUbObKaqYSFgKwaVW9bbMhnnswXh2+D1019acQYbYXl
5VuIUvEPW3rlo1COcZLYRVaDVXfdyg3ZU4AaM68L2MBVGODGbwu/+UpDN3upZperpqRX14kXbAR1
+TK3Qp7xW8bwQsbmMKRhc0fYX/cbFaxUkjp69lMKmMaFbFDgGusCGAMDctns+grMoU0ckOhS2O6C
xPXvpyXLzz6eynVtVme0rWy/pM7nEFf1WZF32qUDxAGCBtfCNYAAyLk8ejn+Beh13taoocrUDRuc
eXSxrtNybWCg2nGdm091MlFRHsU/g6qiEX2csZyzNXqa8sg/ACQxnivTOiZidEDZl0CIosLLzoLZ
CFJrJd/osebE5Iz+KsVpfy1q51vh6o75cOBj0KYwJ9fWLM+VwDs7WfGvoOyDlTn28Y4ks8/uMzL2
lglNM08m6Oet8na1HJKtcGn5GpRLFMGPyj3a1E+LM8eGpQ91fEP0y0WCuAo/BRE9O/2mrUP7CeYp
b+t2Zw7piSPZTUhGfiltYzfIiRegpeVtlT1YHilQgz5VRqP9OJWnrCj33ux/D7O7N2b1mMv6sfGW
H65jP47Kf7RylNKy9QcmKmc6UQyf/5uejnHdNz3m53+9Dlj/9b/UL+Pn//nP/3Vt/3u96d9+6999
jA5HKfjkUIUYr7h7/74TsP8Cv1xXi9omCwDJr/mHj9H/iykxPrJLCDzT47//vBPgT8H9SBgiEJLF
wf+l7jy2I8ey6PovmqMEPPi1JA0YgUBYMhgM2gkWLTwevPt6bVR2t7KrpZZ6qEENsoqVdDD33XPO
Pv8JsMv8Fxej7lgcfDBTEuE2HPcvCHWVFJeWLUgVp8qu9gxxyxgrr1zEG7HIOHovti2LcP2XwAOq
FMWHY9gqRAFKam6IEk0IrWVNzNeLu5H/UjdiQ+nMUxIzKoEPWaI8c658U/+XrvOq0CGJzoz0NHLB
oI29eiK8HDH3k5GtMOZxFFA5E9jByFZs+byi0tYU1fhDYnPYGR+65TDR2Cn37PCuL8cM8sDPrQ4c
VVtkJWIVF2sRmgy7Vn5d7L8i8/8bxBkx9L8wznB+Yv0h1o4a6piMjsTkf1+jjDoOe1o5BlzVw8lG
rSW58RnEuUDMdlgrouhGDUmzYRF5rR4QX4/uK9B/o44uEoT366jhshgWkThCLS5RjRtXPceLjGyV
5j2QHgRxh3194ccRKaYQJSRbJGick6ucqBX8UVYnRlzdt1TTwqCs/QYblMR+siYpSyce6rZr1khT
gtyXvkjfZl1HO64C9aZSaZNMu3ITLVI53JxonaGeF7n6mLuz3ObLoNcsEntbk5CdF9mdtIZcM6fe
xQObE1K7PPBV8QhPsWfLaq+iRcBvUPKjcHjUUPbZh3JuXrT+LnifBspO8ABIvACFjDYx3oBSRxUq
BeDYEN8AhT+17y5WgnkxFehVcwpxGeQtfkdcB61jPIy4EPrUwmmDLyHug2OAT8HueVfGKNj4Fzqq
OVKZXUZ8DXU5Af3tu4tJI+gmwvtgk8N2Mknj7JR/k+4/dbgk9CE6OottwjZYPHXNnRXzEtdwVtiL
xSLTpzcLzwUkHZeq3uGtUSZ/XGwZroHGZ+PTiMvGL2xiRyhJwg8WOwcu+Z0cyx6WLhHQLN6HAzW6
AcxyozVXamDcx2pCTxhFiAas8gguWwHeOUr2elCqdMsJSG5UgCWC+u6sMJdhYBPPJYHhSFMBDBf4
Wdv2mhsWPYpjxvSS0H5gzw6EMokp0jazD6p9yPklfljnFNin3aoYgzdAgARDwL0FIEhpMNt1Cy2o
SBR1m5pKv9INdtc4U/2iKs44VXdZJcjCRXW8I0kEi71JHujyFavI4GoEKtViuyHTG/B+LY3ws5fB
iktsmzbzexsvqqk7bNkrrnoIWms8EDtLgMgxpH1d+oEjR9+IznyHy3cBEPVMFUDlBbWyVE7VOw7H
X6xuGuDxgXZTGwM5DUqYWbYQ75LRWzSYLKWkTkOubux4z50VLDKpMDdmUstt3ZrkclmtWOZ40cwG
33W+uALFtU7ip457UuE4ykaLjJidc9VD+9snbpMciMyh1Zd9RRKvpru55SPxCYBf51wzZS+JkLdq
JB+5JXd9qTx27vDKNfwQyfygTOQRCvh6xXAW+YRyEwD0V/auKHy1AnBdyC3h66um6LBV2k0/m1vb
Hg6F7N8ShvhKyNNI1OKmFmD5ZOziALJLfsEzalne2/QTDogMM7FsDgCc3w2kDHoEPtK5qjwYoOy2
StJi/SJlmP29m4KBgW74mPcRTnAUNgiHw5FT3xHj25p83VFJWRr2qPNN7VLHXsJhn4X6zGmxx9ZB
y29Xm0TopjfU/c0Uylt8vihWJMSnzGIXoaC69ck1dcfnwMRGEym+rjd7dJR+n6cGRZwtpVS2SR89
xjJKc9/KjBVLO+xZZdYrPYu2MmQwnaVyj9+fpnmxsgyWkmpceFlThMC+AfuMEcjgJudZlCUivZ/V
4htdhmcJCKub2nbeUgKfnD+ZExMvGUx2zC45oNC8b1V4+go5y7DWud/qbDe6PAKG4CKdZokfY1Eo
60z3YjVW7/UYjz11y1AZCg2jNQ9Mu2LH6/Yvk8NHUlXEAq3Oa0yN7cRTVrMRmY0XFWrllW93Bog4
5xRiEqgvLYDRAakrrn3o2cyCHYVMyibpNI4k7UehY7mBzsQd0W0Du5ZI0NM1ANjeaXSCQWRY/MGr
Vm9utTSCY6sn7K/Y2fbOXjFxp4EwXKb8AZeB7ZVBkmzioccTpOL4rHw7CN+iZDjYE54gesMbDgu1
Mz0PDi8O+Ot10b5Wjdh1Rkdwx+3oJK450eQYQ9yM95XotU1STztjruaNq+A/N5BWQZc73LtFwvJ+
CHCkzLVP0Py27FoqEc3htlV4O7LjxDYfWeOm7SBVRWIg1mCM7Y1IqDGbE3wgvGO9dFCpC7LNO9CU
G/KaFY4tQol6Q/qP7GnE6bB+dYP4aGCwVugUwbPHjWC2W5MjbcMbMk+nDxMySDLka7KEMYsDoa1M
8AsY9aH7hScjtq7hOJ5kPG1tDa6uajwr6nRQAhgJwjpMbNMbTKocS698dg8KB1m6xK9aZvQ+NJ5p
QXrUzPFtJBzAkvNMMs+rYFYETnszkblYiNe8FJjTo7hcz8pMwlc7csDW2bvnG3Uo37EcYmAN2WRE
VvpI7VWzrazMG+bQlw4tVnpNkxLMlqiZ/bly38I0eS8b846q2WbVBurtMOv7cZjW/OT8TKiw20no
FuVukOkt1MonpTDOURvutRw/RlzgjCA4SbigfYjskbtFw/kPJcKy20toFa6fJaDx5iE8RRHuaokb
BfAWXy86vNd0SCEcg69dYT3Xk3KYjCjypyKe2Phhl3UHbGgj8MXUMXemiO9Ct9hRsWceZgK1+G+U
d1OxH0u7O2tO/VGWwP1MPPcF1XmGey4gwcy6JOFvkn1QOqgqbDmUzZB/0RzqyyL0kr5hc7pUIOCB
25rWe6cmHyNbiYrN9AR3Y4pj8Jz5O3RAfEvUbuo1ldSqft9XlP7ACgLTFd4PWn2dQ+2T9/c178sD
zZrmoRj5wfOsPlfBMK+0tn5S8v6zj3macheBDKi1R01JwPdAPVqDesGAWXQbdCqsAWkmt3bFUxbe
J/dNqx0jwz5Q6XsXhFghKkF1HtggfHTg9iL1LmG5u6ZXmo004ckcn6ppEhUlrIfPdsReTrQOmOrQ
dvsuKyIfnspIWYD0sJBh5nGhIbj46BN5K7qAE3gx3EvNeSO++CedkxqDCdq/S5Vnj396JEIPj1tr
qBmJw1MfddScFslTJ3HKDaxhBhX04mJRFxmMXY79r90cOTuUKXGtRDXvRT6cWCRd3UCVlI0s/JQG
oyQ0Ch6hsPhK9mUFhRbredCUNcJ0ulJ75xhyj6+yPMZkPGTFKtJCPFWOddAbbZe4BWROgQUVyzeq
G2lBzwkn3euj9ikzZrHGA1ViWGErmPZ5vBUR8sIgB+Ngy0jsAl3rd2mrb/scCLeKgRc8G/tbnJQF
3/LS2Q1V56YCl7ZtEi32TRo+MSxZzAncDM7GFInwIofKpqkLol2ZQ7eZmQ5a0LGbKAu11Tjbs9fg
NmUJYlx5mPEGEmq7DzUOFaNeFkcmSBZzwHPMIH128+BTToX5WEntNh/ik6G00aYBvMNql7xx3kEW
hcnT0W1Kl+rKMksm6HS+xVDzBM0UbpooSUD3bvzQ0MUUOe3jYELCVYR2P8ECAmGBzDjghdZwb+jw
gnJaT3aiHL6rvGEYW6BCRTuDwSqfnbHeU5TMT5CVEA52CgiTNH238+Enh1E0wioijyJ2rcavx6Cl
plqARuaCNmr76BKr9dVVCY5UFkkTrvtrCxCpSfBrgubftKCSepBJxsJOihyD+PPCU1Ky9iVeCEu6
WU17e6EuhZmyG7P4hEf6KhcuU4lvEQ87KI1soTbVlpZvODDJNe0F9g7A9SNrmmMG7Enphp+25OGe
RM7PDA4qcdzOUwFEyWw+M63iehXK41R3knvFSdem2n5qprh02IBQ0rItaLtzs1Coeh2EEucTsrwc
C28EsKp+oVZNER3AjWV/lXND+SRkK+747wiGQKc73xRk/Wkk5ABaqgoJMMhYosUNGUz6SwQ0i4QM
cd+FowVP/xFoHkXiBk6REtRJy3S4oteCvSnII0hTfqhB5oKFu+ThoHV1RqDwGizaOwWZoK7Cl1BL
Olo85g+KPT9jSn8QWT+6KN+IhQY2FtRsOtV86RdS2CTohIrIy+S2nICWwRNzAIuNNe3XuQlrrAA6
5kje78Ku/G6oWko22aONGNedWLuVC7MsWuhlkcKqmLXYUXHLfddYXx1S0Ai6VV+kIUTTjS6K+WDN
rOtbc+RjsROsJrSlINQ5VsgsA3ft3OeifQAF5niNad7WMzG3cRGpkOkx6U7217zYK1XcaqMAwYWy
RfqDpOQiduFq+VTH/hQWsMPyRRCbwdpwCEIksxe5TEzVT4d+Rt1A+ChR1LKIBhqqo7BeLYrbuGhv
BiJcu6hxvJy8MBjf+0Wnq8JoyzkwIUKZsp/NnqBY3E3IeumA6x6ZL87lT4zsZyD/OV3Ci3Deulm3
idoGoXFRCjWckjes8r7gtPUetbvUFfT6e7dYZGUSvzsyfYwtULsu9zIqfbI4asMk+5EVbu55EMcw
fBtZVhRs8yiaYaqe9OnACvoUlDzi8eq2XbmGexDeUD7zhVK6s3Phabh70XBfK9y+Pa5fTM3nEBcw
Za2eWGzBMf7gMZzVlYFjmAUNc6HUCJjqR3UxFZvxNJIDIwzqLpbjRm8/6sWEzEX/TkirgQs9nPLF
qFwuluXKomUzwcUsJiauMrJu6QjZRLk5rnnYAWMRxNMkLugGN3RdxM/OYo9muaz56WKZdvBOu3io
cRhrKx1XNY2tX0avLtg4HlyjeZ0XA7Yp+jusrKRoxkOzWLSnkpHIWmzblZofWTivjIAcnhBsbpJp
HeD0VqglNQybaLpyQRpZp4sl3IEXnuART/GKNzm5VIGKgOkCdwmW8mbxlk8pZGXM5tHiOi+xn6Pk
sypYHOnlHHYHywANPGFXx/OV+hFnjEISaeOUxXuwIcsU9pyEFqe7mzKPLO53Xtdb5LVqVS3OeH3x
yDtgyrxu8c3rivJpYaS3+vTZWJz1Sj09GovX3sJ0P5cpE6Haw+/AqkvSAe1k8ehXi1ufzRYbEFxv
5GxVv1k8/SD3oNji8idadxTY/l3s//+5besUf9aykT/tf/uvrLw+ZQnAIozaP21F/+tPV0DIMv/r
h/zT/0EtwPJnzAsLZ/Kf/sB7J26n++67ni7fTZf9+tv/9pH/r//xb+TK61RCrnz/ymG4x01bx58t
67bvPz/D7uu//xdbqKBBVXa1S9rbgFKJferfLG1l3bC07ZSH7uv/+tf8WuC68C0dlmKqYVkuG1yD
T/CLiun8YbKEZRur6oJcuW1Tj/n3xgXxB7QpncMqfl8NOwhf9N9NXdof2MMsrnGTXIflmvp/tMBl
1/hbCn357g1i7a5pIzDZqvgLEnPsYt0s+rRn4Kc4KFxWX1yJ0ODMX7yC//PeU5jLXvOfPpfrqPhQ
3cXeYhGl/0vivStchud8IAKjKIfAzX6aUoPloFFbpnSrsaadrZLjU2zNpGO6eWSRU7ESTnyieyUm
1QJxUogHqyCM1+TFVqrTtuscP68CznO8+Ri/bsBVMBF3p7YIf0w1eDFt6EEcqkBsa+GmN6zTxEnZ
Dtt924vHEThGFbog0hzyucbyXADEvTIbnqBqFl2zSDvmY3u2E/BbNXzfzpj1VUzER8XV3UX1JswB
yNG7fdMYw4YbX964SuQVrMPxgeTIoZrYWMT82k4/FDxA9Nw8ZtFwHTRoSewNfEI3L+xoYWxwVm+q
bNfm1Zll5qGa+1u9a1/GfvIcLVpXTX4X83oFGN7ubWe+q2bIcqp9y+gTju+UDXFmLoOvzmXzkAT5
ruZU2tnKOizidyut3hCBr3KQOzuucq/qYZgMeEwdy3rtU+WLyeM9N7Ufe2IdY/OaN6AyZV3+HbSK
Pwaau+s6ebJlt7MN7SFs6Je22+bSF3A1oR6GgJe8MVYPM9PcaGm32PC3SdknK5la38oQ3vWu/jgK
gnls+rkGdPKcg8GYHFG61Be7WRH0pJfvBr9RcI/bocSjP2FVFSpUvbm5nePs2iiN75rpfdTNB9dJ
GOUYrGxarqWOkSoy36IgOzu0GDlZQPCvD3Ys8BjaxLvdO89mkN3bQllrEvB1PcErYHLRugFzYrZi
78CqdfqZ5uGplOFniIQ5YdqCBnRuLZ7xVICOqz4tavhQCb2tfbnrWuOzL4x+25L0tN3hDKn+PAbD
+xSGlheMNrIroc6BVy+1qJ+63R7Zue2w2Pp4S3wh5GXKVK/MlKMdI1ZTrnpUBx71s1Be50re6kq7
UyTrOhpiN/Di/Jl/wej+1So9fRVGecBt/1AE3Rmo5rnRByTt4JuUC8a2KHwydBdQP68yes5eEdH9
SU0vf+6BpVUP27QyHkol+qAUlXBJn9M+JcTN7NRHGL+HeqjvAgu93YXa0Fi41YTlZFjKqffDQk1I
ZBqvbcnGW1KClJHbu6nCoVt1MJqUJavjNvBVx7k8wQAiKUl40dAIUhaxehmqzFzZZg58zg7e6yT1
axC1mDFCmlIiiDS61010WwrunEgDTdkQD0mg7rdOftBqMDM1DMGVkcqT0vNNUwByUw66L/v+qFUI
32HV+2FQYlUVjDSwrrdjbFKmRddsvbi6BEytegwuRIfJM42fBHQujYjuFk8RnfSXvguuHaVHTd7s
pdmfG6slYxtV99ZsdMfaVl6KkL+PQLiyikzA2jXu9lXdAppXAXzemV39LseifLe0uPLSqri2k3nj
9NwsA0su3I13FqiCdSnCd9oKEXWA3kw13OweiCXuILyDsoM5atXhI2g9jiXSKNlcs9hN4hwag5Z8
2UPBnEA/izu1FJ4p7UHWU0FmYsw3YBE3Zc6lNFkQBjEn6c/u0KjE5eVpUBkpdGNi2e+aGwdj2UBk
Z80XtAbQjY+gSqlDNApCfi2IvjpKaUUhbNxEybckpbzC+bDrMvfLTKlMiPKsIrYCsc5uhelZ0IFX
ok61bTnlH/TqLZMVw6qaBKpvDz0+dpOxRjrC8qxaPbqj9TUMBpypqqMLkHTSsmJ/csbkuRn7p1xS
GsPYeTfnZHGSLL6WQbOSjZGesPendMKYiOpp7JBnoIGndbqN1bXfYxi96XPVeLqtDZ/CMEaS7hmq
B0dILCwpDqGIMXUU1bc+BoTk5HjrzOy2mzL4LvTgxyB6DMCe53kocX/MGAmJvj8W0NRuVPzPXhCW
m4zlIJfawBszQVJkifvdmxaPAygZdLpkYJWqmfOcLm/6cQHztuKNYw+dDw7Uq6hUPmcN7x3r3ebQ
m/FJN5NTkKY/WcvImvUEYfWQ/K+J/xZcIDlaysvenKzHrtAtpbfjIzGRs6ZNd7EFDzkpcA1Oerep
+ginccZxpFTnI/7kO/pqVrEVeXkIZQP/omPnr4VbcnYOjyKlu4PSiYqiVqWWR1Ycdw4r7LHFD9eI
VdZw2DfTLcrQRsawDNLqM46dXWNAbVDUE+6qTasT3MY1SCflsW/FSdrlbaAED0CqV3oQok+5W+yQ
1P1Vm8HmQTSRaDWZ5615zWEL/nVycsN+qzXGtqiCQ1OYD9FgXSTdSY4ze6jdz8Sn8UskzPAGm0Bz
naraXaH2fl4aW0rkfBZRaxGFm9KOjoare0MO+EB2L4njXFRV82RvbDVwIFR63oe6dmhKlYOMytJg
rpP3okhOhpX7NYnIKbCxlSurAVYrLj6fKp8jjNWLlmIex6lCGhpJJzO/yjC67cNKeqrNwsii8u1G
DXjB1GmyrisoFRn1yx39muFwrlO6dfXgFGFMMQxt0472Vx1G+ba13TdJsS+xLKovhpzTtMx8Aqgb
aTkg5oDZTFl8mbpso6Amg8+qb5HQnol+Pjhhe86D4NOqzaeiEc8VAJVc6x9zHNsanzwV41GYw4Lp
pSfPzSYmHJvwv4q3KbIdGu4w72XpQYZLn2M6HwsZ8niXzUeUVmIz9AjHYCkXm2IKMRK/b146MHJy
DxrRgQfiXRvNl2IyN73a2/4c1y+W7v6YXbympOOZrci2MsctjsD90GnPSRCxIEfknuZlL2GkR4mL
cMTqf+Ok9O1xNsqx5eqqfmxM9nvoVhK4aTdNx8qljbPJigBWe3nSXaS0uTEvtZ2/cNYiBRX1JwLW
9KgKX2Lnz0v9ErQ1w5nxKjRzjYDoK1q0zavhkc7i/RQypo36Ydbx1Ovmi9TzHeSbe7txqD2AToNX
kHq7WJBZghUZ6rtKvwnip2o6Fu6BFd2zatFCINzvorNvJcc2TD8Vq7Zkkyd4mPRkxPRonRIqGiMj
JAbV7Iq6vs0bqNKZehDs+BSj3mKR/YxK50T6y+uQXYakvyp0wffD8DaH4znTuHTqyIdHhyGoyLZV
q/yMk7bVYHlDxk4eYq5IG5oAMA6vz0r3uCzmai14doUycJZmMUU7Y0LrRUVliKPeU5o+81TvTjWb
kFKWtI86D7ZMt2pqQVizepAshvCtpNiVitxbCAa1W3mT47JfBfoiAsvTiLAAxAkPIISeTPzxLQ2t
3BORRuagOtl5cq+oNAxp1AEApgN7HQ1PqE7PFh33xaC9tjhgb2wYGuWEdQ1LhFznMAg8NVberE6n
LjzpXI8oTERUDI+ITSUN2z15GAcc+4sElswPip4+5Wb5iVR4q+YBAM0l3O/kNJ5UvfukdbD8Rmfr
DO5rSApqPasCzngcbIcJIamRlglhZnzWDD3kFo7cE9PmhqFjNYT6vpTTJWgchc8a7unCwQ0Zs5wg
KvVt2/yJZylawzx+K4TYN+QHtqY7XdATinUQK4ygg2fZVJdNZkMtlGhunTTDAUd+ZU7Pc4pR2q4p
Jwnsr4BvhyjvfUAlckytJIWIFZuXBT7g+kYHLz3txkM/5XdEnz/7uiehZWW3nB3hZVN8pNj8yqYm
ZGFU25u86JCCUgwDSMnmgAXA7Ck8a6wURxx/68nV7HGdieioCrLtdJ4fNFfDbqkTZ0xNi1tPRUcq
G4CJkfZsZ/NPq1a8DcPyUYU9QhrviFDghRE99ajRFnuVGgRq5iR3rqXuQ1fuOjVYW27qq9Lakj3k
JanCwnLXeCnXHI4+rRywuT7IxULsXgi7eU3qrqq43aSdsWdc3cELWkfqYl9zLjPpmcnNrHXoRsM6
dJLhnDUUa06WLfdSjbblwKrSNJstGLFzvBQcJdR/Nykadlv2ayVZTi2IKrOJ/oqMn1NHxKQ4Qkxl
3WevzDz3rYwUXRXH/gS6JSSQpy3K6dw2n0qveyKfX0srXEUtalln/lBt/RB24mE0afBjOW7dVH3w
Uxu6H4bxemrGb9cAHmNnj/DMWIaqf84N9coZrH0slHv2bRunKLdpoJ5EpN6XEcaSeKb0HD+LUYfn
ikqnFQj8cyfV09SROJ7iHX3x+yRx6RbOP9TKxn+YNk9zmnyJhAhkzdGyE7wXJ7a12p3mhvsiqHzT
xNtcFcNzI1zHmzpBWjdt7x07AiiZwfsPtU1hE0KZ59a6cQN4o3VCpjUx8DyW8qPNJrqFpPXGxuJx
6st3beyI6Grla6tlwjMiynkQQTAWDchtUe686GFK6svpCTRSWuYHVvGqJozLFoW9N20IqjWwh32f
lo+2KV4RUTzs1O2KLqUt6R0w01GCwTTbF6I5pBr+o4gs4qLbQIGatxVEzrWb8Ti04TpVLWw00v9N
Wei7ubNtL3YWrH7qNii95TMa4httVcpN6tQ/o7TvJW6XaXaepFt+chrXzoGrfhl5/xhSJbiuQ5tq
VnvcNfVAXRmJDxIQHJB2qui9SSUF6nDlLWnSDnwa3dB2D0DJINres3HDBheejboLCIBO1ybSt0pG
yZspLN1PaKig4kEj61GC5y8VCuEH41gH2UUSUCVohgruRKcRxK9uE1YlVsCPUwV/qhAMjoLbrDP5
1dWc+kOdkonKqL6zaWt2I5gUzTdsfY+1xnNH+i0LZHCz2ahOcRYEmxS6dLEN3AVGt8S/trKOeITk
6bYo1Z0ZWS+zHu9TA6tN2B2NoX9oe/I0pe6FTCOcY8PNbFvrHCaKJsMNTNyvdoTIP0/BW/qSLFWF
OkQtCqbVuXvCjDN6AxlhY8yvSjv6lTaTgSCJFbtk6VpYokml3KcjC+V2/qJKEx9AvDiBXF798XhX
lo5OOUTMa6iWvIwH7SdWOYEXlc4wy6+AYNalCaYCxXmhNdACZqTuHaR1ilLi1HdqtjmjhpRRqjTM
Ua5pt1RoTHKrWNUi8x8HWYEnBIBCN8utnaqPCd8sG333Tpmnd3PqDeSY/imemnfOOt+Y2qwVa+27
EqiWYibPhkTIl9gWQp4BfEfaowVZZWUPwalZDy6ugCh/6UKafpcWK6M/1kOC65wJJhGArYycE214
xktM//borkst2INXf6PccWWayo+YjXPtmjsum52oe5q7HB9dkZKN9HGmOElY2m6k/8ymdSCGkX/j
tOIB3MghiunTSrBJ3VTKdEEwem3gP99gFrgAoU4XtMoHtBVmyIIBgjYyfCPpe6XEJLf6W4TvVyNl
R1XQotmN9xHcChxmI62MCyY9zPLtEE2n1tb2Cf6pJf/14uTmVsHN4GYC3Fi3Yxnw0Sz4LLyTN2yS
2fInF2QZ1A9jInvdtR+Dll2BeC0rGCzvXOhLr2KFq2RMmj1rI9aPzXZwjE2rAsEpp8fOGTe52pJ7
1+RtrzmHsXaRPcN9XumsxUyyhsiVall/OVOwqyr10IsY4kUKFwRvOqWYNEEVFNhhbKhakEsZgZub
kB3rJpZIcOTfnhpcAOEIf9xCqx3s6RPkyKHQ040xMi53VvqRiORkl84FeuEKq/x9mqs0T0wcYsOW
WsbMm8B2rrue0H+HmyNSL26WE+2opVgrVuJrGhkbI5Jv1LLsITA8KYP9PrnTnV1MLy3Lnt8W08zk
+KSK37t0lzDuv25bbSqPFouwIRbn7m9hXVdLelXNJzZtWnTrioF4u338959iqYf6l8/BZ2BJbTqW
4Sx55d8/h6a5UDWsmZjTbHhpzU41qz5Mm+sMN1Ygy1dgZ0e9weTfghnPhMsWYzqi+npE/m4tnVxq
5a4lJbkYXw9MhYiWEZMdZ3RsmZvAdFcsez5oqGO4KPyanYYVtsdYqzb//jvRFp/yX39aNkt4XTcE
esDisv79OxnA5FdcZhD7ic/dxNW4r8HP11Xq0QFPnfvIl6T02bPBG5TTkTe2QC2cOTlYZnZhgvKz
st8lTn1tcbTFc/Hr6/ubAvK33+avpuR/qCh/+eP/+P9HVMHV7CJP/PYr+JcusYfvGI7vw3tctMr6
mxze72rKP/7/XwqK+MNSkTzwmKsm4RpV/MMCL/6geQK0rqpzFRp8EJLD3xUU9w8VrqzqUucglv/v
N5Sv8wfmfCFUw8SwTqzF/E8UFEP9i67Bp+Hv4arhy+YfxJx/vnZokA+1zqAOCBccvgOqhVV7wnOq
nimbpUuIp974Zz3xNhuM6zzaH30b1Nfemc5dIZgPxdlVdHDX4UNgRpdahV6C7M0F+J5SUWRHvlFY
Wztlj6kbtHm2p5jQE0mzw7zAo+Aq9mxQUtparZbemcDTmiuHZWIz5JTomLzh7rvJRmNXd4ZviX0H
P6uJWTcqmDWX9LV7SMDa5pzIneajkUcXiLzc4rvSmdnY7uGXfCzUhCN0CNeaFSB98RiUFSatYA0i
BrCK3BhquW9THKSE/WOlWZfk0Hon8tux9HqwRzdl8qpwTuo74IjsSSoMDvD48eG/6OK2Kw/Mm/dF
mB1rnBFjmaz6YBvK53Swth3VKLOyK6PQZ/X71A/FbgJkNDRfOOCYMqZtaN3jtfIm2Z8QdXeaxrmq
+XQG7VYNjvgcMBXBKWILugrtcqtJeCBBJiBfRfu+b9ctC/nA6l5IIoM+UX1TxlcJznc9tJgeFLfD
VZlVGyrUUDISaKtMuN06cctXhs4V0HBoU53yUfZnC8YJcCgQjtdwRq/qjeNgumvWVgwkyqpg/zKL
8TKa2CWp7JDmjj3oEeIcR71XQhaIM5pfpdkqsY37jpxxubZHEn7NqoyHNxUs/0z/F9jJ3aSfs5m6
lCDYGfV7TY4uxE9Z0SNXonQ0YPRH/EZZcwd95tQUR0ZXLKhU9RD1vwnZp09L36IesS5F/ad8Q4lA
4wYtUFRnNcfPjcNJCbtI43w5aQEEiAY3iq0IFM3dehoKr+awwJv7zlRoDVVxYxbqUzgGHh4WDnNw
SCbC6NRu7YAb32p5tnG1ZmexKub3m07DNYvTXd4gEHVU9AzF/VANHHPJWUNv8DT3we5boJDLmj79
qctir43TLhmLgouUegqZ+mD3nutiJOvakzgwr/XUe+zrfX3eG6WzIu57AAihlHyZSrNyS0LBDuYR
p42PdMFgMkS0GYDRaaHiruY8uIsVMp+9dqMqzsnG2bWMCvEwvRCrxHz86CjO1ujYGwzEPG/496Vs
t3E+3JgpU2jsYnRv3ZHsYlhv4QThASaaZvfvuiz9yEjvB33CkWmQOWuoEY2jhzZv7jHNPgoiHhwj
rRUUvmbt5Hrv2wr5et3MjilthJiTjQ80zKc0wL+B6fRq4EfQzHBpdk5fc4B2jbbHEp0X40syavdS
HixMl3JWpxedLaAqKMCxhT6uKA/FYFSysU4dOqHLrnrL5PJ+m9HS6IhrcVGxyG6CbWlo1yKfvspA
/6LCfieyZpt04SKSCc/WRzbSIliTWvO7TFuxCfQTbA+pDQegumTFxcJUEqbaKml63zQInGieLgEi
2Cwts+CFwlLoM9rXhPxHcfEqSWpq16fUY7JkRxQfmxbcH102eclDylz1VPnGVeQpmXoOG8uvGSj4
2d8CFFuDU9yQ+d6lanJXc5pXcgSo1J80vsNmML7+J3vntSM5kmbpJ2KCyozkrWsdHspD3BChklor
I59+P1Z1TXcXMAM0sDeLnZsCqrLCI8KTbvaLc75jmD40NsLEFknlbLlhdjI+leQglWj5QMEyXVSW
fi04aVEvrfTees7FAGh7O5DyDlFuKfNdQ5xyOm6sLL4FBobMcE/nuaxHb22Kcq+HHmLU2idUUO06
2Mm15770hn0UfbZM03ofy0cMn3ADrKvDIbaQrr374wL9v1Aj/JtSY/tTzHGezf8L6gxXcLnb3Nz/
vSLj8aMvop9/rx7+8UV/Vg8g/V1hz//JQ05BRcD1/Kf+QhAEwPjRIwyUmbNFKfDP6kH88qgoEGdY
FlUHVrl/6i/EL6QLJjUimgm8b85/lErqzL/Nv1aeukHxwPdAxyE8y7Tn4uZfK0+n8Cszi4mft6KZ
AdZ7wZmkXHgO2FtXJqIm0BwC7+oIJCLo6m3kFj9Wz+h+cmmx82CO6YvGaW32JljK2u9W+gTwRWi+
uSu6maWbz0nZNjxZ4savdchGxs7jaV910drr8vuixY+VwIfpjMjYOI72aPjRPdZTGF0GIyBlQy7r
iXMSoiC1ijnVubPr+ECqGxvr3nxxWow9EOyQr0kI7H7EGg1mIa1PxSSVmxsRqi2rhQBazSrWGVcy
d0PWUf0ud0b7JBr8gENuv6vI4Q50HFJmOiKrdZzVTiL0NcJC0gC4lBHFuse2NCU+ck0nAiG5m+jK
BrOcXYbWDxJ2TurC2FCuZRuNYGnEWD7ZX0Z9X5V9jvYvpM2TFdctv+CiGPTfju6intLDhpAdMNCG
j8zeasJPx1THgDnFAgBEyD84zlrd+ghG7adO1EMU2Pxq5seglRqQ8xZXVSe/PcHQSlkoH7o63lMK
ZUuyt3zo7uNbELBuIhcOPJs7PYd+8tqk2dNkM96KGg/xK87xtvavg5Wf6YLZdU/RO7G4bIDy8Uea
IfIQqjBup+hm6B2AH9W8g955cEOKDtRN2Bta1niWV33WilxIpdm8iCyZh1jnRDTM0HuGMIwjmqWk
hFx7ToVU08RkjctYjtcU5/3aqtxk08RetrAd76OJxls6cimL1D67yvldhs3PNPZ35OvkJxcy39rv
iC50EgA2GBaTXWbmOUUj89giGemt3XbY5nkAfS7O3j3aXb1BwGGqimoowlFka6z4nEYaOM4pBipc
AYvMDJ/cjBFUMKoXb0TWY8w71GQQYMy0pH0cq7RBFAcpClmTfgzJRVhYnYoPQ2XQPyb9mzWgaQjD
+gmLBSW2yPe6RsWplf64NsyMoSSbDTh0x7biPfFF+ZpOOAikC8cIG/S5ZEyEMsDA7K0m5JR/pFAn
cAs8f/yCMM5IoQVz38ez7DfMvSUIfcR3qCS3RoCFwYjsM66C+z4FjODHHfviyGGtEAAx6IvXwM/7
GZxtM9SCzNdT9q27dNg1KH2XQ2G/KlEi3Yincl/y08AuHTeTUR8CjiQMlxP2LmIboKo7J63Ge2Cy
7/SysKUw7+5EPofTRIcpk90+M+ATej0aGSM2sJ/hF1uAZtS2seoHdqKj9UAJDP9ieG0i8OvlPMqz
3ZS6CmuOr9fWqlMRIl5KMQOREdvvHmcDGZCRltx7dX7PkvzmQbGmlPefE0V4l6auTY9WlwFmdahE
eiFlhEBDu8ffwpwlywxtzSbzicaOlCfRPhgIfBAmh3dOiDjCLbs1chjet8y6TYNvrwu342HI5AtD
l+muMcuP3HK4oaW7Ck1WLAWkZmbN+I+MUb/zguCJ6HDClGOwGn2XlcsQ6oKb+eigimeMvu3GTItP
kyHug5Ej3oIolKxLYySRawKs1KEKUSMCpcwJD4BCefTG+hCSyPcIXaLbDDZoZDPDDQie4mJqOiLf
yLgamrrJsmfF2sDdR4dyZa80zGTsMwQIBgit9k5dn8IsdW6D2Rb7bAje2NYZjyz16r3OnJqNLEkn
cc+8WnUnSQjtysi64ctzNHARmeJVOm0hy1SRb8CENyB0jcMTTe+klXdx1t1Fk9kdzTh8GwwKMtRT
I3cDLPTJJcxVNtarK8Fcjq4FtJ13dbAGBEqYfGKRoTvxPmTNSc4WdO1rQ3mABc94kTFXAZ5smeqk
mxUWeJa6RY7h+ip/c3FRsM8lQi6OeDIyvxRkPpu/+wJamc5idFup+gVSyQuNm1jYJrhlL2A5yuo/
ifIvopK3LgGSjkVPESOOEUCxhogV5WRxsghjrDdi6J4rD1NwEDVfIx6zhQOopo6DE4v8Hh0XcS6q
aCTL9jBbqCHbQtE4pIHUFk3dmktyAcgMtQlCNWIn2ZXm9CYVeus6T/aA8iEaGfsUS95Kayd3VYfu
JoBEzzP0EiXjg7BDKCrJyWAPrk3aCzFwnI5ECQ85q8jM3YUTx93Y6jOle7pOnn5QXfCNbvvbxbaH
vdhlC5jU+0bE2ym1gdiQnGI5p6oN34QYn0hnYftfFid0yxC1khCS19CQFMbZASiSP0MUF4XkBKnW
edBBoqV2eaNd3DgW0v7ERL8ZilNb8V7YZcADmJAbqEwkcRO5BdqhnINChD0dM61YidqRT5af+Mde
6VyOdv3AaqVmaVC3hHTN8CZ/xGtXoD/0Wmth+y6pQJE6YbT3qXjte8Ni3ReU/Yikv87gcMWt9ihZ
rizsgUFo7mcnq/fQfE0l5LGumi5uF6FgxK+C/c3Rl5A7QLdjOEcoR9Oaxk85o7ltLfvjpA01GCC/
2bYS2RCnMyscda9sEkxHzpBd3pQCzx7oaTH82JpjnSPBeDknLnSpkzu6iJ222+GlvMFwZ2sdBiVB
vCEOop6kQT/jrc57+e7o3O1tC3NuAjoMiqm6ILjhh+FUNPvmLu+rx1BN56QSL06XLWO3LRZmVcqd
CuOPISO9oDfyWxcHj7VVMyUYm+d6st8jGfx28TZXsby3Ez6mlcd82OloEWuD58ax44/eSy9O65zr
2mZdbpCqmdJe7HLbejPNpltZKfAP0t6ByHnxrLMkYiTLBETCWuLKLY1zj0Ik1bI7i70kskHjqKUW
9ED+3heR7tGX4FZYBMQmLHhPr1THAOeSiCgjehNUtu1XAwvKNt0NIqQ1TCWWJz2HeH8R5JqyBU2J
ALGnu9YdqD894rH7Gg1J2RzGghRHKdWzLthkeNJ/shp2KyHmSm/O3JCZcelgECyquoTnHjBpiVX3
22ZlHdVAlNihnkOQkUsiLfql3lQDUxhMRG1gHSvHCq9V38OVqdjGWGOytVw2wSnln8qoy6YmPzKm
rS6xiI+xzuJDSM7sJOobqrOwN3bBoFtzniWKLX0JDOYnIgcJf0twaTq59Sk6+l7tg6QlsqQek5Ws
5LcMRvhDEUuYBRPgYZ0Zxc2erY5d7ZPsVMuPoUHcSHX4krSoXEUZFCtQNAS2Vs2XlybnQhsexxjj
ayzLd2u+ldDDdTtPz8RGMkXY6FHqcjA3QPhBke/LHFGi0Tt8K3pHP3FuaVccHU8xF/C1j8EM4m1T
JQT5cJ5jvfuIIG8HxQSr0VUoFVK8/YXJv7apOjFkvBDXBTQzxpufwIQnSvVUTzB8NGv6cpKIoIHG
a5bgM41lqDlPUzaje3qAMJojj1ltnEw//CiH9gXByXgapPuUubgoOtDDKLfmayOtWcBj7Qcv5XL2
Qw0Y6iLfBxnuj2gyAio41ktOxqUdOFX8CEp5g+OcNpgBGugjQk3Qf38wwe/P3Gdq347ZrVJmd7Bq
RCqIJyA0OYNA19CKi5/bxrrFgkpF8iO84dlRwesYgeQEp+WtgmZgMV946la0UqA2TuulLoprGNEt
BUF4HQjCWdYlTVJNQNZ+CAh5pxdadxm7HLJGZ9q+sW4qt1j9bw8uqMQs+t//vgdfN02R539rwv/x
VX+N8JmMz5gY6Rge3bb1XyYI45dncKvNnBraX12X9Md/jfDdX3TYBtI8tkv8XzrmhL9MEC6Tfxtj
BQAca26c/zOKjfzbsowRPllE8+sZUtDXezOy5V+WZX7TDK2XRrgRAtNfYzJllj5KsjMIosMc6r56
UJMX2sx/kIHz3PXViQXDvq7QQsvSGh7rtmbKaqoRLu30GA6zXsEyw30UgRaPiZvKzAkrsMooRZDT
e/EmYLm7wOVzV43JpizHcdvU1hP0pf0EwKarZ9tWsWrjFMKD+93746qvqse8yTdN120AlyGqqx9E
PvhMYeW+temUhnqdUcgyD9iKOEJtj5Q/jZqt3/h3bkngiLR8fQFNtV4j74NMqgQz0Zy1Gw8Bt6dy
r9Hoz0lgu7QLmWmOhHqm0a42iOnlIVlC1EChMxKBMhjNSnewvGfldMnbeBlX0GAT7V7TqlVlIIAN
NHiEKGgEahfML5+tSTsaQvzfjmb7oDfDzp19exwXfOgJo5GoqA2HUWBdRG9WiLJHizDqMkZnoeIf
4LI9DKq/FIH11oqcHK5UfY5GeTc1XgLkF89/lEThLi1cGH9FO2zGEKmd37PhgLHbompuD/28nwy7
J6MXj3atjL3BWFEby+289h7Rq9QS+nXlTh/1kFFtWdqLN2XWKTBxBQNxiJDsxRc5TcS/9/yOFccY
bPRG7c2ufTaGgmGGi8dcC7FdGE5xG7xQ7IDuaOvKJhpANmfeeGQNMccpVytex5wys3rQ0VaZhAhM
Jg/hNM+g8+AatO6hMw18uVlfL0t2xfNReksC93fWx0AjTPLlQo2LymWlbxv1xagqauS6ekce/zL1
/Rdyv31i67usafdeWHHP2flpNOyvNixIMXXw2HQbd8xep46fs/KQdDYfVsZqIpIWIDlCBLPc34O+
7hd9jnKEuvuZA/TcWfGzYli0rP0YovkEgLbgcYDC7237TqLdNn7zyP02i/I+Zl2+LIawBeiJft0F
CZuN9az3t0u25j7eHFmsCOW6ZD4GAYQqL1VorsK+B2Bs9qySqhffJR4MneaP1vRPrU0OnUE6yLLD
qBQ2XLVNe5cnDD8i9RINzpMCiLN23LkXi9JdENvfOvHe+DrNB80ttyrDA9tm07UhJg0Kb032u495
2c7QrE7jrp4dhnrZ7hon3PsVScVhhB/WviSkNixCv53rpFtRICkDtbpVZIplNYKjFAlNYWobPx02
cWH9BoULgWRmGVIJnfKw21kjYvOKUJ840pD/l/2d6I1tORl3ZsjYf6w+SKCgfYi5i8vj5CLJC8Fn
qoT8BGk7V9QOdMqjf9aEf0bMoO2bBKGeBBsRj/GFl3714LVG3ohwRjY8JGMI7NOVpEZl+0ybILVA
cbTQR2iB/YZwEhywm73HECGEjza0w1dgQRVSVftV991z1wDWNA2OFsdqdg02dQ/P79CKG3qA51qL
73k7Pjn3EZx3F8r4bFnjVp8zsIEyZlApu6Z/IBqzXmkAkGCDAQgqeCCQEX7BYFkrBSwZXv6ZSh3s
PUpgfpEFciEy25OJ1RU4HmgwQxYYAFniu0EPb2TvpUsVTw96h/jMYhmwJQXozH7xWhBa2OQZgGmi
l+zJ+CqkdQO5ed9pWKJG7z5AL0XQiUMXPm7jiUpBI55jMc8lixqfhq5sXjoB9uxG5UbBq5yc6ETs
JG9jikfLIMpuIcp4I1wsreR6v/YFAqUas2iV030iIOE/V4KdjzYsAzsiUZKufHCI8JzeECEgfkD3
o1yC4tw/rKbi4NjI94gJJAULZE+/kSJ+R/oEDD0ZV3hxyVeyPvWG8VMVOBtGxhtGb6dJMsgb4llD
hF9LArSErrKh1mcYGXrmHf0/CSD4dfjBtEf8s7TUpv2pygHXeM7Mh3wVmov2bjCqIybfT8jFIHX4
9oPJD+wdqpaPgVZEGxaHuExIdgUkGFxCfIKAXh/c2cHCbQIOpnnNGLMszNDmrHTOmS56EE/uKtVj
IhUNdQBcs/IU+AXXQ1hfGTLaG7Ekso7PU+vwBESS9rE2EMtnDeSZJEyhVbakz8gM11UEG1GgQdUQ
1QcC9k1lY67A38Mc7b7Pxh32iYNhNDzDwjs0JhHV0jqrNrvlRQHVs1RH29BfNK5ZX2jr0nVo5lS5
EXb5XMGBWJRSrFtFQFZRrNk+E/MHiNWGStzRWHumf+gKhLl+1eX7tGlwv8h1LSR66o4YVy20qq2B
PErTZ5Rq0x4SpvmkUzt3KjDWgCPuoeZs9IAhJvruE3alfWHE5y4PGTAUT15pH3xAoWTmXZ3WfQ9F
OVLbs7gb7Ieynk6epm+0srk1M65yfpW+M492Y16wFT7ZjtlRlqTTQvbq3Y7icN203BqyG9mE2qpG
mJASW9LIr1jCxyonYG5Or54YbG15Zy5+Ci28K1BBRuGpzIKHQMvyY9x0xQpHE3UPKLS7GrL9qhnV
OPeWc0TWE1y+a1KA+PIabx+naj/RPpAyhnkZxveiH8S94xC+WZQ7wsehfYrhFAzyrZnqGwyBdcMY
KseY8hACl1QOf6GEQYUJMOGXdM71DfjAgw8+5g7xL2GBcahuV1FUPf9vzY4Plmjr/6lmvxVN8PN3
1c2fX/RfezOCKNiO8U9H0hvycn/tzXBXkJfmuZAlOU28f/Et42k2ENTgW8aj4bDW+mfJ7vxCH2wi
95eua7O3kP+J6mZekP19cQYKlhBB1urYiWkj/7Y48zRfiZFcwNmltRBOaq0khOhl7unnxK4e4k4r
ibCzfwittfhAVMwsDRVtjcEj4raiqe0tBty1HjE6zdEQkgL2oRvTuSrqY5UTOUToz12osu+4npHg
E4MlKMZTg/KWBc7TmNC3Vjmw1AmiMVjJu7qt7pXKoC0pFibKAKyRuWi0dTvcxVl8HGNvOvUyOle1
cTWLCJmhdYrK9oVoBfiHZXcv8+w9igrCMNIrwMInHIkXVpsbILoADqS/zga5zzr3YAT2c2obX5iS
7nsoL4sIA+GqtxAdICRA5SMthmw6WY22bwlOTPREyPdPYcqxNE34J2N8BgdbT+7LBoFP0+JnsCvz
Vk/6IR6pu6aBBC3DIyKO5T1BG2hWok48sbY6OV52bYlK2pLSGy47mBrrznZInB1Se5nAjac2ng6D
ZeEnrYqrCJyrpXW3vnV/2HyfoxafVmWWz4y04a7V8jHOinlkzODV7vcucz4EFi/J2H1oFVHQvdm8
hzwDS3OsDfZ26RkaTrdspH7tB9UuFVZi7E3YtvGQPnea+/JHae7bQ73QUNgztzjVAUIhA+bD3pkC
Vq2uuBiz2o81XTuf8gQdpgG+P1Yx7GswYcX8UiwndkatHxh6v2Rl/VgOwZGSFw77xDqxnzOlSyaj
duUcqIr5G+y1V3+shnUgGTl2br1RfEzpfxA9I2mdoxGn+BAhFsKSGSzLJuuuEsICfmLsGJjzIgAX
wnWCtd0nD7XfnMyaXLNsTrPtPdTXQ7UY7VIuLRChM6bjd2R6965RqqUNlGQNlJs2TVNcyWgRJbZJ
OPcxhRqIGMJZuxRj4tTfYcsNl64anyaT8XKHvzAtui0DJPNAANmjprW/Dau7DSK+dX7xDDH/lOj8
mZNzY/eEBMyCZL1d9Q2dkPaWY9JMneTVEky/HfVdxO26oFtAVf4R5/oDfSQ8inGDAZuZosLya7bB
QylZSNTkBftOtA65cLfj1GZMgiHY+AGr4CI79TWTbLcuK1TD3PRTPCU4xCd6ozYwTyajhCVpUjs8
/JAV+9VABTA53Th/GGmzifSGg+7/HgbrqGwX+2d1Ir465UGLDhDnXIa5vsWoO1/DioOkQQuVxAHw
ES15HLyJ8KXpOsaUfySTnTs+jsDT88to6U9Nk2EGNo1r7kQ98NH84MeIZxw9tA/sAgnObdtuPQQI
R1U8RDtHmoRp4yb6QxCU1e+jph+wEDHVHNylltfTVmbpI60IFa5FkTVpnEdBSs3VV8RIaWwoYTKG
KM7UzYxVgAUwexwNUChhmU2X3pr2euqdm9SlIQcZAx4BBT0iAbUsPa/bt0X/HMv6kfJl3fMcLKmY
+gVBdR+kuRxkW6MZJxOmarZTHnyUUyKQFKYhkweSThDrnazcO3RT8lxCTWOlzi5ctcWGUeqJhGFU
1iX0q7ScVvQjz+kMcpVW9lOPUQUDSYWXNh5Jt6EZiSP3MRbyjBGF7Y1Ygjy7dBWzYxN+7QI7Vr8w
hf9C+teumLqL64Eqzyxt1aGWH/jaAcOcURn4U7AJawC/1lXZvToRS9iylO9Z0Nr0CA2lJySZIsFe
4xSvnZRfFd5neDUk1oscEh0agRyvHMNpp5UD/EyMFm5GW+DBUJLWpk8Guu7AOIOvwYPds/pq8Wdg
ZSVp1Q07ADeoKvDYs3AMrCcEZOnSyMTSTbGgTfFOEYQryuzBUOmwiOz0yfe0vdUlt8GyMeNjkBbs
Ntyp8K8y0RASTAOHiUNKrYPlDI5cInijE4P1KCQnYkWi9JI5Bj2eNN+V6LbzDtYo3YscordyZh+M
2LKlEd4Jy6NtJ/Dajlo+f4K4EBw+pAs7ocHj/F0l5WNP2d6YxpsvnPC+G1wougILvzLYm7gE1jDP
ICjJPhSpu6MLWQ8qPEmZvOde/zsdPLwrErNp/+KF6mpZAebDdlfh/4Fi/Wpn2WM+Mg5gP4bgEiMZ
G8pPhUnUkugC09mNMFo7Xe/uzeBm1rwXUSuidcTguePdm0zWLz7Jmy1KAbc6RXX7amoMarVi5CMW
qzuoj+MhZgJMZOdaj3tMxAPmjWDiYibo/b20Sqyhbb+OAHuQS7cPjOordVDOqHg3QUfs8RdPQNOC
vJiDpndtxVhD6y6hWz7Whv6FGuinJoudTCNCNI1hA61mJdzoe0DvgWtk7UfsadMICSdt8WIc2kPY
R/VCWeET3Hhj2bpQlDr9lbjERytlFZyn2b3dVfuWtJJ6GqFbl8wPSwxErGSI1GLE6G1Gk5xqNIbL
qdfQjNnZ7yRHmBbEa62XZ9EgJ7W05ps92Moppgf4B/1K4moFS2B0Kyzk6BG9N/QGBfkQEHwQpNay
/I74GM6SxM+6no5R5q6yoX/TGEmxmCr2pWfhsLIosHMWQb0VHpKq2uVRSnKC1zxLh9f3mR85VbBu
RyKWRBntejBsuk/kYiYovJJVoEWsyZhOMe6gVHJmKIDglEpSZnfoWrahhqlNS8vt4GCDKxkojYG8
44Reu1q5Kx0j35RKuxbVeGkb9SV4Bq2p1bdTCJhDGIL4m9G9UaTiauJniAY4A72BG5xWDKWD9Spq
jdVB576MLfINM3geZN8u6iF95gmki7BcYgWTptsi//VXDVY6qLzaoy3xTCVt91nFltiHDIgQYHbb
UisfAVi1wLmmW5A1X9Ewf4xBDezwDO0Q0WxUlV3iKSQZtI5z+tOMkVbfiLOhki/LpWuuQxuFit6/
0WXeDW6xAxGEILpgg9Z7pEop9aM3uPRNStaYtnRRJ5wB/GJEf7vMV00SK9dt6/pb5igfQak+kLvi
n1C5uSgbfn60OnyK8oexrI6Gw8CFeTPhTUNh3GUdm0JlfWQhkWtht4xNgq6KItuZcb8HjYRbmZim
yERNo8On4IdJjtiOzDUr8e8iT76LNny2iuSsxcwn2qHBB83W9RA7JWWLhqFNOk2+U47PwCwM1yLL
f9DVMPUQ5Y5SSyPwXfCtEyNn0cKstKY8X+C1I1Ma9Vk4i63wpOtLpzYrQFY1kFwGenYmnkDEDrPE
GXCHjXqgs9fClzG1UlGsDI+QpjR/9Ji+syAKWcQ6v7mCC6YtjYcMGD+0wfXBktOG+WO3n4HWnoc0
3gHDPg9+f+1skPGN7r73mf1mlGx1bSWTo2zxfgNlS7YpAyLQYMnSq9xuMY7e0lHygf3idaqqw9ih
+LSdYuZ8t8sm9gd0YeKMcPbozqA2CLSU0kIvzraNt8XtMYllsr2Ry+4tutCrFm7ur9NEwBHKIGDq
Bo7GxEbt4rrS3ASivHgK+qaU2sM41ldMWuyRc2faljrqL2203b3pGaTJVZYNutdoz3Xo+ju3QXfv
lPpDVilvDxt+ugBNe5cAHSiGDLkSDrAhS9OJeXXzeNHa6N5bZrE79N/hxp+Im1qEw8DdJRgpYam4
+UNjL1j6FAuCsHj2i/bDAxAZKF2gl9Z/9Anvs9bPNmWfekrmPEaameBWB5Thl9bFssP3wc1h7PTs
rcM4pwpq+FiYcmeV4kMXE9k8BlJaujRyUO2lj0cebyPgZcQXTHgC4R3B/z3bip9obmcy8oKhyWgL
6DwotvhEGliMaFQwsUHr9s3irhHTsRrtjZr6NSkl3NSYhkYuLM9V35OHjpcJZ1hB3OsGZpg5BCS9
WmYR9wIQ0dYh9w2X6Npj5pwyrxXEX64ze+CT7nyEeQjXPc2PbDo7ng9CfcFeQy1474EorIugYv6H
32lVOGQPddTg/NbFxlWKHUzPXTz1rC9jkKSDhm2atA01dq+9RYgeCa3lwTf6uzRgbNba1sGXAjRO
VWxRY3hzKNVXq/RHLZbPObAleCfVubCYklaB2gRszU/+iE/dMXgxAcO+COxbYw/ch4Qiq1qnVooj
fhTeLmZ2177Rb9HkX7LC2mgzSEP0r0lZcuT3IE7dsYs3sZN9MpD+GNGdqSb6AjkDPad0Ga8SD9w1
ePsm/VNHVDoxP4RJt4RPfHJEfzHpYui03Q9ngIUXFy4LGkAkidBPAd2aJrS963hHK2vmeRdPqF9o
48qdqmHv5dJEJIXgrBrukxi5fxjeRM+HzsrzdO0KsoLG5NmsynBJf0Ni0tRsmT3Cu3VRtFhlfajg
xwchfHmSjbdEusR72vMWvO74WswI4t4EbhpVPQlqGY1ic0wt+SmIaqTju+WUScQIndMYAUU+7a2G
rpZ+/6ybaIWcEemN5xIpX1b6IpXlOQE9AKGAsteTNJASTT3IS5F1x9pqXkJKCk1FdMODfZ+M1puj
eYJTCjDzwtCqFMtB3uxKXXr0vT4hPLmBMIE20I7NK9uOXYZIjyBnZAYjrzJpWrylbNRJirHfaxIb
iPDC7zor9000WhFz8aUJsDpU7dtU2HLtNgbQ6/KbJvfaauOPYY7PNSPdVeQE3Oo9MNeWd8Otst8o
E4qVDJMzsdbgxykK0ko96+0MzizNge4IaWbfB9HBNIdLWPHoYb3FquEAXEH5iqS+mFV18YjCgvXV
jcHR0urzl6HSjIWwwKUEDqWzaNRTVNSvJsuc0Ee5MUG1NysXH0sdZMvQzzwyv0ZML00cniJ9OvCC
jNQnA/9HSba9zscKk8qTl/QIpaj0MYAdw5E3KhjUMgfFr6aRaEsTFHBmQM+o7dUUO2euOH/RJ073
KspCP9AD58ShuTOKc1wWXn3UE+FdIH3wdJBueXXy93QEMB340S6SGk1riIcECyi2o6q+YyB69SYc
0AFPF1TyFp8RMPUCc+qCmw30wJiPm2BMkJjV0JhKPTqknjXspZ384HyK1s0Q1hgZ4+PU0eMEiTrn
YJTpJYdF2WY9Fqn22gfyXOLi2jqB2LpKtMvSGQgGgMJRVjdJoPsyVjwHRcpMw+e2OHhxNKMZpj/h
ff9/WwukS/rN/zQi3UFl/dFOhCn9Tdrwj6/8c05q/7JngKOH3sG2DPmHSuHPOan1i2bAmAelCB5M
x5gnqH9JG8Qv23TI3WSIqtvSdRhu/iVtsH+BotAxLWA7mP/gP4jsNRBE/PuUlCmIJZkG890JD+Z4
+ptFV7aFgo2ocXWBfKYp47Ld1yzrqrDbRI247zvjk0nZKgzweocmq3RXo3sLs/oumbrviJgMQ0/M
lVW1+hqevr4cBWBWjtZFb2P1LuQ3G/dd6eHbLr3+1on66JTRISZoLiSifEm7/iSVVa84eeaO0EhX
ulas7VS7eBPTNw0axtJ3oZrKuHtph2BLnF20GFXBNTkUl1KPL8AgGcdKQiDdzrpqxGOw1kUY1iB7
jTwfrAsM2gBxXx29iWi62mZxEG4Cb6d/TiLvYA3jgbhlomU8GtzmbiqaH/Z9jx4yAwbGzilwrW0G
nFzNN/4YOPhzsuBU+rN8WEdG1IaExXnJvU0n2GKnMH2Usdb0UXTsnCuHSUakMqJ5MF7M5vfIaW/u
CMxJofYEWtQ8Kh3q19Bicq6ap0BMiCz6MF/iX/w9t8PNqFtLQdYRclmxNDNxjBGbLPW8mHZ1k3/k
CoC4x543SaECe4RYssdHiTsGW83VvaOd+Zuoz6p91BmIneuCdLyCuhmT13fR6drBdNPnymHoZjOj
X4wVozRwDQ4YbNtbd4Y8OTkzrbRi6BvRYSLlbqhWOg26cfjsmqhHQS2vMMtcdVZACyUULHpil9Jm
HvXl8/+cmDOS56InM47cbJYNGsmlBKeJ3FIwuyrZQ0pz1rlnJrNqL3zU9YA0OaNziT6MDzYnni8I
avGinKmpzxxU68vvauxvbInwvWiPFtXiUk7NtwOAVk+Cg9t42wYnBozEH6VsCkC5K10vIHeHJnSc
gn0zGdeyIy1pDKO3rjGuyqANsWRPrIZuPpSMZPFu2hviGCmOkJ5OSpx025d8HwtX7cjDnsjxLNPC
W0A5O1c50Yhh85WJulkHXsLItc5uYQNNrtPVszZWDtJvZhHuwOTds8Zd6wQ7q22+TXdsd24XPqZ5
/QiXZ++y9KaIv29lyWjSNFifVke7RG5SVKcxQ9WbAPiOmQ34BsSQOToOO6aFJS2SQE7/D3vnsSQ5
kl3RL8IY3CEcWDK0yMyI1GIDS1XQyqHx9TzoGZIzNCPNuOeqx3qqrKsyAo7n9917LiieiQadVe44
t/ZQvfQJEWAdICLCA3oXKt8n9ZTRaeDMmwlkNqWXXDFBJJZI/QuIw5XDDhc2A3vHbErf97tbO/dl
kOUYJaKHlAqlDJjPps/1bxBkwRZ/ugV0hc8ViFm2DYbh2Zq4ovuz5WwHr0NwT8jQ9DaZGN3Hl2ZC
exXi4EXOtJFoLnwK/T3LiG5bSW8bmeYRDNUXDOAj+3FSI5RvLfUg5HVqaGrgFPTQ4mnUr6ABIOw4
3asa69u0XaR/ajUdDbTE3ImBqajK5oOTq7s47BiGhNwnwsTaMcqdPbd4ejA30afXAc8YuxZgUJoi
NdJ36UHAJSXoPzp+3J6q2tsOKqJ3GiDntp5cogvttgumR4cWYaugIkjKW67kbI2Dq7K6B9jXF0qa
36g3PCeegF2kWTDM/dko1J7TbpuTTGzNadf1eY6Dv9iPOOdn2/2tnGkPEupNyAGbCu77xEgeU+He
RvH8FTYZW1MY08w5bq/udTM9UTCRglrAtkoqep0IvkW6+had+4Gf6WiM3Duz6UQI53ewnSNWZRzX
dYazRd07YZHhXbevKtaHau4+ybk8pZJyyL/ov7Zn8tnjGK2c5hxPePn7KQw2mWEJVkstTGvpA9ag
urpo3IWJhGZZEzy26KIu4zHcoM0UKxVmL0mSPho2ovI45yt2SNMmJu5SyuE4qAaSr7F2uvA0B4Dg
U79smAJNcs4EIkOW8H3vvnVmeaCk5zcnqpkU6cHt6zMkIuhGuJHJcRY5liTp3DRqoCygvc+T2ML7
D1jIShgwbd5QCy9xl5ncEHuEgCQu1hR5sPKu8rcQTbDiflYjM1hRib+c7JOPSWPDTZ4fRg0Bb4jP
SsldYfuEXqezzSW4avGnEhK56XzxbtbFjgB3ftJl+J5hPGAb71ExGVEk4fYOnmIW13Gn3vmB7Tsx
fTYjeCB3bI+12/zm2riN+HvOdXbvi/THTj1qxcL5jxOUe+mPj41PbZ5lf3GxOcYaH1kfftqBvHeQ
kCdEunYyngOjv8Zz/9AMHSYgDlZhAIWSFaYLYFtAHI9DWb7FWfg1LwXhQTVAI7ZvPEGEgpQLT464
iUf3YHCXXnkdR2QTn/OiuDZ+TdY2FR/DcmucXfMOvsdT2CA3B6MJU5BVA25r3Hq0T8TeHf2onCOu
vbaEXo+5fqqG+QgP9jnlYHLT8CAdyBmj0lthoczM/fxpl/WbFFl3TqiLB896cAkUmzWDrTtc7CnE
aCZouLYX6piDIuPwbek++FcbQvjnyLc2KEafWQPFh6FkpZOcM8ZbT+WS/IBq6471I4Wan9IqqaTX
w4U45E0ZpMeq796trhxXDfbz0Ff3TVNdbIsBGoQjtwnJ5xcbZnJAs+G9JP2QrqN4CQjmMMcAaBae
5HpnKOpi9LPTDCeDDYPv5aTchghfpWP+DNziU+pNsKp32bZWFa9YmExlKr6N0TpQfMzawXj2BaIK
oiIAP4LNm5LE0WqIXLEjx5RuptiR+6YIftFNMfCnPbbxwfJOeSxQlSb3ySj1vouJrteG89qk872C
BMy3mK5twMsJF46iSeb1ENAjb1GYwpU60IqMWuC8DxRVrWGe3Y4OCwtUKWtNg8EtbI0PcNR6OwSO
2PjxBD5M7ZLOMVYB9YGQR9U7m38oDd4+bBo6DlIu8d7waNlhtY2MNt1UVrAreuOjy4zzgEuNOB+u
lmHlNIxGs1O99vLJMdj7Aod06QKG/YKG70PvkaiiTXPgJ/1aMmpYQ0VVbhVuPFAruyFnbkxq79mV
gcc1x0JLy/w/k4hznq4lVhVaW1o0HtQYgA/z94oPjhfzrm84uJxBbrWM7oOO+6wMvwKRayY26Mkp
yXjmWL7IcYwZEmqcf4SX7O5TSQ9ulT6BUgSdp4JLLYZn7Xr7TuYa9ZrCOyMLbtRge1tb87MO4m8I
Rx9mzu4/wma2Dizzbg7tYx80/TYRFuiIqOHbP1cvVW5+tVG+BybZ9tlBVd3naLc3YBUJ9j92UbJ2
3PFSd80hrQY87OOfRrIWqbFBoUDQmxdaxFn7IyvGxxDzaC9oBJqh4pDXGIdVobxDWMgfg0YTQliX
Map/S5G+cyR8s8THoT+c8o6HX+AKnBei9aKXRZ5/abgfbOwZuG6eGp+2ZZ0ZKPeZ8DZAfg5ehZUy
UeVzOlCC03BlLdz4In1CGTg9zqGYz1435+sxTZ/ysCLU0QEXHbNjkLBYKpHOKDs5GPPMjRqFO8u+
A7d8cRx1TTzsalM3/0ROxB8ZKp6fVJQWFvZm1IwxsXWrM7KEbFiPptvem0jJ6A97U3C5plvr4NjZ
Raj+TSvz4pnywOBzSSBgRTbwywqHadzEaFxU5XGRYzEpnko9gD5uwj+1KL/qucG8jF+OMBAfry4A
B3oUWkKv/TBKYkrlUO9y2eD8BZvL/R5H8dVQ/obz091ZASu6bBDvc2RfIz/Eyln2EIJNk3KoZoWB
kj05xFD6v42kvHQWj3wl+hsgGdbK6cR7nKq3wgDmS5VF6Rlwg9V0ZN1dYncoL5mozmE9scss37lY
iBWYvftJUh6RVhLKIGZlQqSvfEMISAMcxB+AA0xwOml6PRA8+0mCiJ63ldlQasg/7eibQs+LCSuw
ATO4FsKliw/K/k4ExChiq9ykCzYxUohhNYzITs/vOhk2Q08vYp7oSzJaMxzlBO0lRIEodYbxhoSu
9DPckOO6xfIOL36vLONcA3gsCJWOVvZRdeWPKfpwTyiyWuMA3WT0apdB+wJU5Nhp6lgtSejLuBNW
ueMleyYdiXybPuTQutcUYh/7lnHGtu0HyK+3TQiZkxf3ULqnqu/3g9W+VKN+QMixoYg61GPl4ati
X8dktI8Nb5eLpb8RL3arAiIxzdXtkrtyImoEbl/xkBMbuW3p+0mT8mS56TWv8lumtE0eGhudowa5
wFnwhU+gRJtUfxIoLLY2DSz4k8wDHZa0nlbWO6Stn961I8yJwYfnYK9Hq/nGufJY1uHrsND/XOXZ
FxHx1xHcS93Y9fdRLh7sioMpaOoQ9zgWET+fH6WdXvqwebQNDt2uce4c7ZNToK+Jj77sob50Zxvf
5/KuAr4ich61ydS8dopLqymtnH336lqsvTwfkj6DXHsna/2iQ1ro/aq7lIN7xWb8ELVxsS/d+o5z
5CSw0TilybUujrx1lvLAOY2tjvZkwjY0jX5fiuzeC/DstwJWxiyypdYU1GuFK1H1zTUwuZdFcXbK
vPrdqI2rHY4GQyAFrpThDOfOEPFD5jqHejE0VJQSrWfOjKwHs1yYMHJdGy3dDT583Ii4LYAWcZjB
UK8xSHTdfDPa4SO+1n1qZPsphhxvOw7WnIUEztae9xM/r5kKlTX9UPclMXdD+BsHCg9YSH3KnOGs
JTNKMoDWgQOrZ01nLiPAnFp4hAWynrK25sz7uMuJw+Wi+pJKHQa7/NB0yXedsVGF8cJi/MLn2O6m
kbCU1S4wvmibRfGunW1k5ZqbEKFEs+4pAsubTzdTT7Xn/oLIPJIev+bcGfKYJzFCRSf3wTsbFQIU
zqj/mBZ2VRF8DDbXNYw01zER1aoHAGwGw1cUYD0dpb6F3nIyKHaoG/tFJ5KawDb7VX5wrk2WkDyp
OR7y/FSmI44OhsUxj3fGcjDjxHIuBC+addzRu9kRqcZxvGtScQxYstUyPo+65BKLB6ni5uZTFdrF
9Vl7rHtgSb83FqWiIG2LDbF9i5S+gHJIAm+YOb1H8SLy8sRC7DF2J3v1/7ZNhwlHouD9z1Gr/a/+
b6bNf/yWv4uR4m8SZd1EccR+6Tjef+WsDJPElPAlaiSkMhpYTPOfcCd0iXumCSmQZbqwFqbJf8qR
1t+gk+DcQORBwWQc/r8Ikn/XG/8FtEfxCwVRsBVRRQmW/TfXpkEVdBjJOFkZnEQrLJGAUwNzvOeG
BWrBq8v3tooe+7B4tZXjIguYGPe0B7Sr6y08xdZvW6IAZPklcwAPZkWdYK5UISFz4GvU9OV0DCxb
rueeB1QG5ITi/E8R0sNbyOFsO5ENliDZuH7+zbbzPi5QcLh4Q3LgeuMb4CinKZg3BcCPLRMnyFmn
Lx6n4VvgFN1ZVhIwlxBrmEJPkYiVr0avNpY0QdFXrGp6oPNGV2CwSdvr0GPMYkFhmKhMpEBOPW0n
rAW5qQxoYG2eI8nO9HLRuMWDu7jdJINV+jIZzk9XuV/aw6qdLb1iFp0zWBY/56HfB31GhUCavUZm
eEdjQ7drDNIHss92tTt6+2KYeXe36i7nOpua1rulCKvGafJY4QJYpDUUBGTcjdtOX25I1piIwTXK
mofRBYMbM+S0ygD8KqkxhvB4T/vzztP4yswB8a+i+EzNdAKqmAbp7teZybSM0vtkT/WWJsMhDMlK
VH2zz1kpQZBboAFQPOK9B0w5L6YGylb3RCwYy27af6kQ8rnRnL3A29jav4+s9CsdbtBN+GTqNAE7
weW9DeOlcvRohhk3BI+q5/AhcX1yXbxohVNSHtlfsMXvDQtrzzJtO9QIzPUrNs53oAQPXqwZa9Lm
o+4o18gbajG0lX2y6HuJWw1vFk9h2b2z6cJzmzzWOfCAmIzIrpAftKgdXCc9/QXa9qj81nF5r0w4
BI3BLDlNVr8i/PpJkvlS9v4TvhJG7PSJBpKFdb/g8AZ908UmZiXml/0c1Odsqu5sTEB5WLoop1mL
Qs6vrmbPoTiUVSUbh22QhR8igpYDIPGcOZiYC2TynaELmMn1AnIJy082yyA+JoylZdN3WKj0lmab
W4CwVN5XGxwii2qt6KukfHUdDAD5yMFwtas2gT8dZcPOe8QowLhacPE2nLfYJgHh5M3WBUuRLetF
NXT9WmZdeNbC+InndOsSwVAZprg66L9xLlMeb25ckzqSIumxZNb9Y9LaD24V33V2zhBGELfCqxki
Pq6YDnZ9pD+r0mOXyhbrxrQKqtYrXFoj3I1RknWupr3lDq/loIOzGhmumNWAHcqKkyJByWgn9cbX
ctvOlHpPJjeTbDRWpdGRb3LGLeTli1nhgwzcmzC371upPo2JZg2ZzVsoGtFGpd5dmclzL7JfGlK+
cfwdS8LHqxBwyTrs0QkGcp7rGAsoeS6Evix9bNijojVhOcx794B15A4WNXNl4m2mTq1drW9dt1+L
Qe7Hpt1OGS49CUm5RdjojNfA9nACL/H81tMbgWLBKlrjm0aWjXCN9ATKTq6PNcido49wUq/sQjcB
6cFGpYJOF+yRVTffxkZHJbtv0D3Ko75Vgiu7apjcSXRwDzTr38orLyrTfOUw1K0bfOKrnKLTVW8R
nA8Y/1aEawmIWckr9ZrJbgqzHSsusQKpuxVzH24Fds6uljYzkf3qZYNFZQM6CInXZD0jBKTC4a5i
YtiBmzuV+1R7+6axFucIkVjT/KadACfoynNXXco3K14aC9ry5EmATzq74n05CsgIaxUqvU9s/3Wq
5UkE+WeeT0crRqM1MBBEqkPaxdqpp4BdaLlt6GuIou46YrWUY0ZSS786LmZFJ0LzNk9CR+8o14xi
OeRpn9QSWB68PZR4giwhT2j8ZEsh+9BEZGPFc+Kl1R7X8LwljP7rmdFVYdOPqmGbMbkz//i/ZjTg
U29+8sz66s3um+sjTrrkgYXMl7Kqh0BUb3WW/5IcIGlfF9+uZfH5xDh/nSBMdh4tgAZ26lzDfoGp
uSGB9ubn3p0TE5vsEH/WpSu/wxBSX++6r7bPck1Oj0HLnYVeZ2b/GqRU3qKr2RbeysZuP4gb0fzd
ipNbcnXtzTJdvJg/FqWOsdf8MVzWZpJU8gFaMyo/z+dgWk95idALlPA1T/Ft0IW8QXx+bRd5OqIa
cVNEibvNa67PaigfuxYgSK7ks57cgpi9vmnn6dV3jW0x0F2k3OcqHJ8nF8I6DsNXR4rtLOt9lYXP
VVThvTOc3zQvkYgnpvIGbMK6xc600XQWoMyEdF736urmzWbMarKvKhu3STU/l4FFtVe3LUr8ymXb
RuuyaH6Czo2fwqEhiBso0CQO5bhUqdKEWEUWtnTI71MWMzvgRw5AcNMeTjuieTD8JWs8dc89TxF+
An6KAoNY4WU3UaWO0FNwyqa4MIxRs0/s6wPNGvR/0RgPd+XEneCljc1XzdufHvXrzG2So+6OOvHH
UKT6AevtHyNJDrwNPi2n2Rqm6+yqEHErdvN5IzpArYQ7t6HWx8LLi9WIzjjVuFkFxYVqeKkc2Djc
e8qtKPQbRcjYKoK6JgrBXmjoxSuS073tjXqDtTWn6TR6dfERAnmB+1T/GUELlbHwt33DJ82BysMy
OvVuWujblZWD7GC129U+7nkZ4S7wdk0WncsaQxwG9LfMC05SdfuRLjFQskR13bDvN1iUXszE3May
2mKVu3T5cKwHI94Il1JtL/ruvIV7jSRVNTs88mRL5lNCv0uZ4qTQqk5p3fQOcZJ0K4eOqqQT91kM
Bk4aMS9Gqb99Tbw0SM1nA941/vGBOc1Rf8x0mQCK9o1mq9syd+/IltA23HGngMxBOrnBtTxx5V0B
X/+UHs0PYco1crlqaRvvuQh/MwfYY+Pifq3QGzJuzeRKQErUE1J+H9y2pAZesJl5V6dRd7QwgpHH
oLf7q+S2xaPBM1+hIDff4ABKnIjFJp/MP8v2zuzB0TbXAeX+25Os/1AZomFCboRyDgMyJMSP3Z3e
jY5aT73N6mJvtHyRKR10d1M23XnEGjCcIipXw35otQvIqv8NK3ZoPc/mqrL8Gxd71WJNTAW7xwKh
dadi7lFJAh0D6PC+BJVhLa5QAZNssLn8FSxpQ6jpXo81NwhoTPEj6XINjra4VUhWqrNyx6tPULL3
xQlmDi/OHM6GNJY2cX6mtd+/GQMh8lKve2d8QsxlEugaONiASMP+I8wZARDSCkMuO9mHKPDvsgKz
MwinOO8Jbrr02LQfTCE7d46ZHjwWy3HEtp61i+BIzwt5H2NJpLzRuOGqQkyrTpilVbL15wWKEviU
6JX3piF/otnayXEB2hj6vcD2K7wBbmfoIiF3KdqfgPI1tL/DALK1d3gxj+RzPJwCwOhr/LbAneJG
b4vYoNRlbt6yjJPWXnA1fUVuzOjaz85qj7ZJwiqX8rENBgwKFq5ZBZd9M0y4s8tg/KW0pPrTQybb
+DkyiCG6NZfrfkNDwSkJxJMc+y/oQ+++RUthLM5szR51g8hn2+k3OeyvhLaTY93x5usQdsVU94RD
6IlVJmXP9Vq51Qse7xmyWvVjzAhWmbynfZs7Qc+xOBXavOXrT0X95L/NffIzsc1dZ6zuHyrfpWC9
IfSC/ee29QqWI/7BHh24e+UnfqeX0TcfTNZGPQ6vUPTyDiSFR6uFBjOpQdGwkAfaNhz8kdHGpMmA
1uv5RXvjVxkX0TYNp/suUpyd5a5QDmAh17PXQ8WHi3rFBgYFg5KGVb10Og3NNpEzSFrRW2tSBlQe
2PKXNdC1mCwWR2P6osBelSVDiOG4w75pu2DXFjLZgAmkBpMMaljw4sBafOqgVqcLAaEnOZzZzEKp
e1Q2lJmmU29DHZ4zUW+jOea+EQPC7ljLrcvQvc5jsHwD7tw6/R6z4ABjmG8uJ1+PK2GLJIe6IZro
btZsXpKKPhP2t8X2r1hIhTuu8+DODoqm8byw11LaZ8ODD+AJ84e7JAXo9r6v3GM5VXw2rQ0xj+oa
N2v2Y181WxVDkjW7CUOKNhCpc3wyWBowrq1LAJ1jEvJNsGGIsQv0W47D1PPRTcX0wToSNa/YpXX7
xy+tfWeENBdy4ME/RCJMy32YUJYdefduW1+TjGtP3IbrgseXBDpOPIy+hh9EBwh099rCnLx0KufZ
c9iWJov5ZlsR4A4zOFFObj2qmd8M9iHYlII2jCIy72unvO09OMSlPRDLSOuTA9VxhieH3ZALrhfG
jyTu0nPlJj+DVeFbG7fewB6xqCI62GJ/7aclDc8y+YpbD0kLH4rD7gvehsH8ALwpb+qNK/D2Dd21
mlwWXo3+MGT2lae+v+lnkgQeEzjINNJ9Iw9mJ9uDWVZbiZMRgR6wGKLkVCBOD8VdAckNx4X7R6Qq
vthJ955MBdGwgZh+P+GfmS3mo+iWlNSpkNzRI2l/iLnVu87HTB/J5tBpUa5GP6SFVLVELZon5htm
pZjNHJfGvIp4q1i019OLGAL3OCcVlOFUn2di7Xx91KOZdwce0WJVjeaTkQ6PcEnztYXOOugu3djw
Mde1uRhmwtbf/r8S5vioVf+rEvZvFLb/6n8F//7jN/2HMW9RtLC9Kdt0+Z8e+KC/G/Pk3xBqEQ0o
rrCU5Zvin5Qwl24ABx+fvxB+PU/i2fsPY97CBDYRwBDQLH4n/9f/wZqHuP6vzjz+q5A0hZCeoj/D
tx3+S//MHILAMYxj69BQZaEx9xlmD3OOv+dk8rCkp2subQkOCrgf1lh/d4n1YhjN5zTW9VMXVVi6
216sY09zfoXmHkpvto4L/YQg/OShugSRex/G9ReD5cG0ejqpQPutijBmwK9rrBEpGcPKaHIQOcW7
YyJUJ8381DdZsOvoH13PRYvjS3GVpUN5qXYTT5ED5RPrPwmw2BPwCf2XwWyu9gAAjCeb8Gzh3AjD
Phq1ucVBYO8BvfvckUe51h5xSFpvfhlX27Urmx/dR2d2DDGllHAKrPJzwiahSutc28aeUf7qtnQw
BWW0cHasgh+KI5eZCGdvw/CDC8NPxj3nRrVKBKLN6NDcVHD89kbJ4iiHOEjPwlfQ5RzspRZ38aho
GtISKIZrv7Z4ueGfZjDFCcGcbbhCXU4nqugOXRMPZyvggo0Nptg2emRFGMiPuHLunSb7JsXyAq1U
H0qXP6qc6Byai/neDrGi27y7MCKT3hnY2GyifvziVnUrOuPdbFnnd0H8i+f7iA3j2VRdCys/fYLS
UC/3n2uIREx+BUqOykPmVNul4jdTb5lBNFlNQXuhMCzeAd35cKKC2aYfgnUMzrAcOwSPkWuijL/o
20UC6BYgnRm/aolixJtIcNNqGYJzlT81df+hcGLcNMNwH7MI3HjMtDDuEmsv0kJtaithhTrgxCRQ
iHw1KntdJdm1L4Lx1MzBtIYuRRSZ+ejoTIg4hqBa1EvtXyuLPkk19WuLBQiGmPFJYrninSI1l96m
Jz/aBJQJJv5mXu7ouM1vIiN7NSrPppHQt6ilzu216xjTrsassAFZOJ35yHlIbPUjI+MUt/VjT1fW
Nsr8cl1nwZc7tPWmD/3fSTt0HXSgqeNJU4QFoXjtitDfJmWS3fZJstVNa69nv72nrJvygc5+i50q
O9mGy2WzxnNG5yj5v7g7NBkPXxUthO2kPuF9Ldf57Jln3WcvrUcaIGDV27PJXftxTGNA9pqZFn+M
hMQ2JQYggcMLP70A8E9xoQMkfgiCKOXNmB0TbATwm+KPsJSf1Fbgssj7DyiAlIVE3UkNybNt2WpV
ihKPQJo8WJlBN6CRP6dGT02dDj/YdyogieqzJFi1IaSxtod+46P1pWMBuSl/ll18ra2eKyUAr+PU
sRQHRv1A1veh8qZvajfZpuphBIUIgUNmbr4p/+pEdh+0mp8cRz8QbH/Qntp7k/edduUertIpY8yp
jAgqkCp4RtNrISzq4nRrrit7qPdIlZSLNdW3aaof+nTtR6cyO+yWIZfpyaovwvJ/5qlydjJFvKFN
96f2QuIaLUq05TL78oeOtzZf1F2Ok2clTWRxx7WDPdq/R4i0jHYcg4Qs/eCHMuOM8s/8nMrw4jkd
N8Ky/Kqq6lhUzndax+oSugPev1bbsHtK683ybC5HvWHuk4kEBZ2i2QaWb3hOJADCyhRHjCbG85SF
HvVtTfjo2Tg9iO2gJZn9c5UOzD4t0K2YD8Ib5xtZKPBkxu2wXC0TqsoYh3Hz5QmWJhntc3ueD7aQ
h8nubstSfMdoajTeLc7ZmMJsMh/k/jWDRuMaauMniFj0OqyGiu+JwjXlhPihnN6kNZBQTK8zhy0H
DRfG1IttTssJmSEcpGH7rjvwy7OTuNiL9ZMB9hWLUPhlh+W9KNWOe8WabgVn14TNdYym335KkSI6
gDIjWdYVDbtoQKr9yGTL4ZMbTx0IAWnha3Fn45FQExqyB0wxzqea15J/AfbLx8VKfQKOvOJCVOOj
5n4TeBXFoaaerklunTLcZQHwtEJDGkgC+hBHEiNpbd1nmHllNN7avITXQWrAQWDnEEsmsbm9NgPj
Wuzj7naXKVfMQLObVh9Tg3rLKpX3ZhOrxxH3SlZld3pIb2eo1hd0rXpjSlo2ooJmlUhw6tXhX8Dq
vU4MD7t3mFGdON0MghpZo3bipR6EX5QMy2l77Zd2UNLPJ0hp67/Q4zRGrQud55wxGdvoKHwL/fq2
dtE0AmCxHYXxAZHQyJVXl/anqbY/ijm6wNw5Dx4vKKOLWDHI0bk12E+saomyEee836E/30Vtb2zt
CgO+07BYrSNy5zOBv8rNhzWT5X0xtZsAZUCOpbnqiS4jlR7qUj3GerhOZYaXKM88wn2pc5jBBqB3
ql0ET4vMDlNBFd0MHrY8aT3iZKBdSFl402ZUjcoh86xy6R/6NApvFVgekGoBC4IofCm7+rZrkgPF
XogSeX/bmOFn1MSPklYMfBmfVFnvC+AS68DpTthduz1vbhDuPlZyXbH7mi26XKOA6GZaEWL0WXfF
vv9kEpqsBu8ri/37jBW6jOHidtqkUk96NwHRGLrjxV7qDAecGSyZcCLSvA+2nel/q3587SnQZs/e
lOtQC84BXGXYwTZxkp96Gjhw1kwP82QerSK51MFwHnN5qPha+iI7NjgUg0wRS8qyj7gdOMJNY2/Q
pKjs/sB98Dal/yWMzIea/rFCqr2rME7Y1fTH5RdQOrDz3ZFYHfE21xtR57rqQAv5aWzFg+j5ASSu
caBb9NZkW1Km8y6i3HpG4t0UsfgTDsYishyD0f6xHFqXg5F0eaVWcZFDEeRGYuT+84CzNeVIiene
zaKIb/oif2X6tu1TaoXMFFeDfky5WvWluikJdBSi3BqOc6bB5EqRH2LA3L42bcnQlXk3/BWBSfbz
G2U3bAgkRg1txMcqR9x3ivKWCyRLlSECwibbLe+9X+lR/67dOwJyL9L2+Io5/lun5JNa0MzF9EFU
d1OSiu01RdXa/G6s8Z1OCvLos/9mmsP3FEiuxcGe+CK25volDkbKN/ngRO99NniyXZqtYz4dvw62
g+m9uLxQ1jyRmMtKfm8wMEVO7IRXdgsZ37L3mdOedSyfyhaUZExqnJ3m/Vx2x17WF7d01xqobYk+
0wYMyHoGW1mnKKmex2BkmWxysiF5GQrz2wsBYQXYcBU0583cWXvoGzeBgzvOqD+o8eEazURRKdDA
ooYbw4uffscq33WkDyFkZmej4cToqurMRIg+GCbntst5MsWPNTFTxgW3WCoCZ2W+tjMnKLXmYIM1
RU0jRZdrYwHseLr4LjtBkhaTGXpXgWfTfYrz5sassVN5uWDlMjlyXdW6oVEYYAWWI7jpaBx8ma3u
1hXupWnCozWw9en00sRYGIcI6DeHjPun7gfuxcZtOydb0Mwsn0ugHzQ5r2wXiWRmNFpFJvs93Zvv
+UC/QxqKJcoO3MJlDd63QD+LlFcWaZqK8oxZjdbezO1kT1gu30fZSNGvVDSKgRNYidakQcAlRI3B
cMHomQ+Mt/smoLI+AwYETdnhC56yAZSpf/K77MHF1iKj4jq3w4cKlH/rdwEHZAn9iPcf/N7lRWPs
eweCWDRkOJIaCoIS9THZPRlcr0y42YhbJyYvjmjc7+Zs+k4CQoCFSVu2HcHbhx726TQ0E0POw0g4
Ux9LWfdy37HWsVmc6UNavMMsonq7vMFr6UHRTu0dxYPGWhosLSEuzx8jjDPq1wS+mWWt7XE4F+Kz
0NY39pZo44mcMbVj/5HV8V1OnSrfoSE945nee4GYtnZk/DTeyMJEB6eEw2rjDcsytgaOKqp92rwb
nveGr/TbVPpPaQuxDo3yfoY+VxNKXHfMB7vZ6XDYBjiXmjI8wB+lkqxfIztQTdCMe4s2eqbb6Hk0
+xAsJuPgEGqqVQRzX/XImgZeA/soM8v5tVWzImP1BUD5EYujAgLXR6vRUzR82eax9fm+FSkKPGVu
8cbBAUkbQqT2BIP+2NN48jL2I60Vbny7vpCfqI9mV35goB/JgPdP2PbyVW7X72IK6d52HOsmaztz
g6b/ogekRmlXP3ZSfiuwhOxE5yewnCOx+OlsafXo1LztIrM7h7N5NpnS1u3k/Zpjdacy9RVIeD+F
rtWmU7SiRBg61pYr6UWb440ZQ/0eO8wKTh4yQizhrBJbE5u09BELBbsDt3iiKPXRia1n2Yx3dZ5C
o/h38s5jR3Ys7a6vIvRYLNAcOuBvDTIiGD4jM9Ln5CAtPQ+9eyM9h15Mi1VqqFuQ+wcaadDVKNy6
90YyyMPP7L02Ieg3UHicYEyWcqDL2I8J3hsYcF9HN0s2ZlW8z1CH/r8c4fzzMMZlvmESvLiQCxgC
C8OFqfy/1jXdqK4OVUgmZFB/FF/RD99H3v6X//x//CP/mvUQ8sSQBzOlY6FMpumBO/ePWQ+wOcay
YOoA2dl8ov9uwvT+EDqxkj6jnD/nOWiR/jHrcf4w7H81df47Zj2ma/O3/GvK0/9wMfh8/zzs8eIh
JjNPMSxk7bnOjPBBsMJizG69sZK11wIJTdtgKB5gV67Zb/BI+4xKBV14zpRoPTj6gwDRaBPts/IU
iBvflW9SHesp2ZAqBP8IlYgjnXc6PyAXTvyQq+GBCewx1d1qE3dKC3I5YnjAhYmgv67ys5Gk5hZ/
YEaEWnlAk7qCd33ww/qlxX9ehDSgGlaAlasEDBMi3ePGIcwTc5sleL1ZZnEdFcxjdvKUkjblEMeS
zguXYa2+TEozgr7BT3hVfez78r0fIfaYMcRPliGrtsNmMZfXloOTsQVhgTjbDw2/TlyLY6w1iwEL
HarNqiS32k8xauG6UzCcHEbmhV4zRc6AKENAvvq6JJfal0RrpNWxsbtP6M8xmxvn7DXfXc4MyWyB
bsZtCd7BQTIfkWXN5V3N2kV3i3k75Nqp0fWlBndfPBDHVGlAJ8bkbUhJ3G7H1tyUIcEWRrX1HTxH
FWCHtK9+NJzy9Tg8Ran9Y9dBoSpsa027LVpCQfiWQYZ3EZPyIWVrqblBakLLMfpXqSTQkXi6pYLd
2Hp8iqYU0ahmvjgY9nT01MtJ7JNrhHo0t3FopreR/ElMdWdIiGAhUXQMZ2ZrbegEwut7nYmSMNNh
/SaF9bMQNHtqpJucmYfhiPfW6W/deXiaZ6ZRKr3KlFZaJSKoVPLtoOm2C/xDBo6FuGdoAusWB333
2UpCkRdSVCAc/iwT+RkaBxb5t7ZtikPVzwUSO1wtmDPqzmWr5YKX0rsab0kRL4MjwvrKQV9Xtgz4
WfJgHCaxhriICafpXxsMMPs0W3Ax1bjmCb5RkWcfbZd0kL6LJcCZ4rGrQgDYOTjWGCTtXrr6a+z5
n2Z7yqvaDHT2GDhu3C1F8QYy5YF6Azf+zA+l5RgXsto4d5IFO6umrYLEs0uLWKwzJKr0wxKb3Ljt
RbepIEkrllEGImIXq79LjmsSGU8i1uZ16Te/M/qCeqwwl42nyoP2V5YkmiX9hlY8UETQswWmTuEq
weForn74QwLIfbnEZdrcQAAEWvDRhCdSrz0OdsYJ0P+aWlsfu65/SFtutt4jA6I+ex6POEmiv20R
fhkqRzhT8uTTXAJXM+IgdafAJO1tYwn5HKbTUxyXJ7Zwt51l38WxheImYcljEB2yirzptvLR0TMn
jN95Zu4BJCMDrjhvGGodPd/Y5lEFLkdtBUaVbS261w5pwzClaKFG0l+a6JvOIyCXMdXDhySKd5FO
LcZS+ihT64cQ+wJVfPbGlOYQIcixwmlVfFE9fidSQ77UwKpLQjQw+F+4AmX8XRrFgGrpm/asXHex
u1XlEEyOA7vYI4VMzdmqcUeU6TiCjTi6LUsDWYXrfZMRitpoQdbfEg16P3koDRJteHIY3+BbHT/0
XBuClIuFio7eISrew2F+1JwWJzJ6CE6++lDyYG/F7J1z0s2QeADEH2p7NfEtOLV+Gafi2bR+8HGX
uMCX0y3pwZphe+EcuHO1+TshGIgN8GUaSLDWEBvdWJH9bjFLI5c1maCQSA5lP6eggKUbD6WC11Y8
6SR/nBIr/+TMwfAhhyVyNbyZ5mrvy3gPZWhjabRGcpLTrqNeD5GSorb7EHlxYbRLJljNV5cWxm+3
GIAfBtONYHxfO6OfV8jISwYfcut9NTpwQ3bEV8uM2MEJtGZd3T+UjQxc58FBw2Dqbxk60YbSL9a4
XWTtbBxbHc0UF3uZab8TIBelYQZOqg4QUqrto9RBsDrI/CG9xcPzkPLOWQOEZHlv0hlMD0lW5y/I
8Pr4vmMZ5ivzwbUrAlht7ApjaZ/J7bmaeEw7b7GMkKLlZhJjfGTc57gJ02b6jSz/zJLinstaddga
eLPD+zNfxsn+Lay6RUvAFhIIxhpZB27k2LPQP+gT6+zuSyuQZRkYXHD03OSNwNGRn+cojFegsvSd
9+SXldwhrgmyngxi0stuEotavptDttp29hrWTgd0Zdb3stO2HSqIg+6qPcNma4Np1UDBYj6WTvNl
jQ4awiQoPLaV+LzSq5PvplhWm85aGDHjkSIZ6BvJaQ2ECVCB+bQSzgOrybWMrN8MR9UKM0xiG195
7oUnJ1ZEobvWPlZa+22m+kd8GzWR81rPOBYRHa5ncgidvM0wzWXfxM2ld5q6+NKr1rnlf3V27Gw5
Bzdxrn6Abu2dsTlr+hgkg/3cmuh1mrqsbzILcUeaStxZOproyGbFijrrVkam2rAZ6++5QvY6upt0
1WH/7uxtxe9tJzNALZefCmVQXVfvgyQ3FYsqcX6oyUaR/Qx6uB/09EOidaJyGF9LG1uF1zhoV7Bm
bGQjiAgkFQJ3IfdUG4/nOlwSmR3s92SK2eiBljm/RCNpIWSzGubxUosPiAReGG0ffXdikKZwVkRp
39xXVnvFClUGmsFsMPlz8osx7dT0T5powl2jvACnTeq2n20TPzmjSK+sh4CthOkz/t9hO5vPhZfo
F0IhkaX2C4mt4ZpkEQrUAb1y4KKax4zePUdVCVKony7FMMVg6T5EDUsBzxKQgahGuuI/u0WVbk05
xGs4pSH1TFOdLMdaQ99AjoPFqh0+dd4peouARSfqkmlo9CBNLPkNpwv6VeU9uC7frNch1snm1yST
R6DEvIqGo7eEFQp4ba17Gs3kdZwstiD1Q5vZ+to00kDFi8VmBobWdCxixCSvjdn1R1J6rsqMWFEs
gc4pdV9OFz/1+ACjcdyCH+CN1lhGECIND/ADTzfFjIbDSrvDPE8Jr20+r+UKOAcqOvhOThSVMdz2
rn5wuidXqSEwUjIFgZl0rBf8H/KIDq23pGqT7bGQlpMAr3zgdRMvtwoOCAeukOWHmWrvUpCkDVHQ
FIy5p7AJZkH2A0bOm9RE4+4N5hq+ym8b+WqXI2Bh0n6bkRF9DC3c3chbTqrIrAsyCgsDS9XpQdiD
TKMbXje1uymlFxSI7XI4TBQBuVjjFHiUnXzN3KhaWZH8DUGPDSYVZt8ON6QZZI92l5x1zqPeBhmF
IKdPxbhi6oysn40pE6eeO0S8S98OJoP9mHcvlW9i84T3ASb6OqmlPHKTNyB5tLgFvtte8hmqq8Jy
CsRAvoomUMo5kxEJEqNK4XRZ2pldxA6REU67iTXEBHfSbL2XVG+/MmQEqQdetWyabUPKMbwrE/JV
XN4VWbIe45bRpwRCkpOwB1M2pdhOHh3ZXEsyKYkdJgBAp/oi6JU0mXJDS89XytohME38qazDmazg
ky2SotiVCzjXr4m6My23X5sJYAtU/mqjfKCQdsvuJCwZy3epNVzCkuGJBegalABjByYiSUFEArrc
9GTBB1ZFxdE7ueDdcW+MY1mtMw9teN0ALBp5J4KiAMwHHArvQqZX68l/YcBw70rfIL22t2+6nkPW
HNRSpOGZ9geJAN18YPYVMqprIPhl4aMv03xt23gg5gl8m7BIXG8xjMUq2ceZhV5kjGqeX7Hq9cZd
82Oydsr1/oyjYqtFYLnShrRHMI3jXVk025At2OyWXKQqDwQghlzFZz8yyKafyB9nsMCJB4BQKwEv
6XP0HZsJIC1//hgN3d1aRnFRVQbTtN51Oe62TkPI6vXyu2zyu5Jkhgp8BkC7lSBXltAx/Te3kaxY
DuE/ALScOn8GdHaVCWo54VCyTBlC+h5WpXGnO/lzqrG5rORIVEb4gqhcBpkUL+A5yciODlOoKlga
ybdwefXnvljrgjtKNymAYoTZPG5O8awy+R1LfUskCoHfappAtB1TXL2QY+YPazb2dtp/xTpkWz13
YLaNT46PA9amodG74iu1IWeJRVol+DCDQcGtO8AFifrc8SByWZAvhB4Vrr1slwXKRNwjT9KPSIEZ
HoyI+FIQzjDIMtwiCesv4FikCIbVRh/5pNNEJrIKNW2FTLQ4zgXru1Fsx6HfQCA5htjpt23qvrbp
hQcuXmGgjYIlewWrPmuGxTeSCqKPRlaMuaNYHG3zjDbQA5YqMmcIbJgsbLzsZUTVEi08IY1vq3gd
LWaO0Ya9ylw636iR2q4GSqEJ7JUCWSSABtZ51XejP4MreI9Tz+F0G55Mhc+g6XdGpsQOAjxTzu7o
jflXHGbH2MaVP6t2DAAi45XoWR5OYx+EBsz2nMngSozuYdQPRQPhZ8gsRpdLpWcyQ0WjbXPxVgPu
Sbyqo3akFdhBeHhqTaqZyb1zB5bQdYNmCn6quu/VEvQaOnuqQBTgOd927J2ZbkObiD9iwcNlhyY/
lU92XXMAQ5Y9LhQJl2t3wzQXecCyHIjxLlKnsiPv7JXWu1fTQUnbMkiIFDIne/6qu7Y9jNS4MnPW
udHfhpp8jv36rMCYr21Ed0lTACe0qBATQYy0XQZxRPGejwCzEx1tHZSAbbVQdppcOCu4UmfqDj1z
zTPHar0dZ5OVZKG+S9TQR70stlZCHDyvNLgoRf3ZeOJa6i0qLx5VKtx51eGUaoaYaSG1+trXYcSU
XOPBSx8rU7tratNB7ABtJGyti5SU1wMKeSK4+Qj9JYyH05D6DUjvHuuPET/1g8nqjGoNwtxTaiFs
0CrOc6dNPgxCB6Rv/XhqArgUy12T29e26l6AXR/p0QGaQ40GQBe/l233FJvxsOM9DexumXz4PidN
ZgZ2YfWkdXYjON/IQvomrjC0ee/k605TD/A9R/vUe8+8XEjUSTMINbRlskXEg1Di3ZMtcnM0JB5E
KL9i05FxuQXZu4cczNNMktcNuUo29lp6sI51XVknn3XbPgOT7rdJdAmJkco1eKym6bRLr9CeFFHa
0K5nVMlym4/4O9Jo3MdV+xlT/QVkD/xmjVHsFRjrsqq9VRP296x5v/OxZ+hqmWiF/HM/bTKPMTit
Vw6bIu9urHypmTsKZIkKlbkt1ICnKcnfkIpTg2kMSSIMDwn12Y30LiWBPvOAQlgwLJtgJ+1F6Z1Z
TW2F0Ok8Q+gn4PDKGhvVtAybY/52NpxRF3YrZetl0OjaqbbCe96w49l1001dtreNQXM9usa6TCEP
FRfThGbsCxlvxkL7qEyYmMqVz53XbRktBGbkPA4y++pFoa+7sHieuPrek9A99kIxvsWJQ8vIU3m2
TT5rHBNi5Ex88X7eHFW9tqrqgtWCYiXviINaQKJFRuRNGV765cgsiC+dBo0df8dB5ErzpYAOpaKM
uQj7YIYqL1NjoPnnQ8+7th68uxSjmbvcdXOa78HnE8tcAtQGmRtSGOrlJs2s+6HtP8llzuimF1PJ
hGOffT/TvJaJAlJdnRuU2/e9C8VPV/DttPkGSzPkw0Up1iFIKDQyB+aUDt1LF6OSZFCecdzFyjvr
5PYWGhHrvjJuTRNwgPC9YZ221gforDsbNwTx8bA2pvvB+NUN++Sx2thCUCdW2mX3IVJK11mdDKQi
Y6Obl445yV7p3neel2xgFhZyBxap6kvkatyCCajctTngQEotX1uLCN9U5wxPA9z3fZExsOLoOfkz
yise71r5OxbLd6b2Cs/4wr1oT/i7dEOt8TO3LP1gZBj9+GQJICV6Kd9g0r1NTPvWURZtI56W2ir3
zBOxuOn1OY2nJxm6jzrlE1EO4ugzNXB7orLyOe+CFllO0cRXVfJjkfrD0gv2m4y6JdYZuBYo40Jz
dqrg4IJBwK7F/dDheQI26h7GJJq2c27ceMjiLflW95jGFtZoQ7RfSlZSNfdbsxi2pZ0/1/WgNkA6
CM+ATRCpBfBjsOpIBW8qs4b/7I4vhQ+WpkXyKjnyg2YiQI/UrTvXMl6LJb64N+RukLjmaXFSdC2N
DphYvCADsVaIWsyg9gukKJBvjP4+tAiKlx8uibmJ1wd98W3lU8u8tXgeBnE1tegbwUVMpS1jG8aG
o0BSe4+tcHcg9gBvNjaDEr5bjhCFfiCtP72CsOaRCZVkxGK6DntVXgvLnxTN50wtMPnkkVvwc1DD
a16UIXkK/SvoGNbL4bNuDGvXBB0c3/bjg5fK8mwy4iT25F0VeHv0GmukHo1PjRPueLtfQn+4z4V7
0IG2Tcq/87rsJJz6IEzuFKmaTxAATOK5s5bqX4t+k4bzKO5tB+hDNzFF4ssGC/ftl56zXBfrxlET
7OpsG5NRCj0PEnKN2NBqPs1KLaA+hHx/og1CCzEeLv4HAhLQRYnsi1QyvD7TM+tsNHkotzgtGKbh
eUHJVNIQshuMDgBpgnTWEMKbCWF0ZBJim7pJouQajd5jOX/61PX2EkJuckAdGBQ5xw7fPdbNo1e1
p9k221s3NffChdceaw9SA+ZuDhlp60a+bo+UmSRLmymDc1sc0q48La+eoSSnit0zGppfx/QvtkvW
JV+mKTm1VW/hnmgJOtDlU+zBigJdzLfe0zMIe3kuCvwvBPMgJZkvrCHx9ljMtpCQs3gFhJGRS3ew
AM8Lp+nv29G7QVd5mxrZF9AYjB0NUBegOfJclmRRz8lC6KEiqVDfTEsspoeZwfya7eFDK+3b0epA
P1RaMAC3JsiS7EogXIdC4XXFx9WtGURdUMii0VD9vRpgIdWAWvlw43qoZ/JKvFNUpcQDDQZJZssa
w0W3USdP+XBfsXHVIURVJsaU3BMs7ymTwr5IaK8gz+XxM+y3ErHQzG5RxGhxcy1wWHXgPt+leEzO
ZIXiRTdm58az6pEPIWgrGU5V5kDMSR+a3FJ85xMrDpqq+uCVjkN5WearSTrpRniw5bNsZIwry5WJ
Ch2wLQM4svHYobuPddoytzO7HTR6nHMdnWZYUx5P2SXME7w/GmsKQIgYHdlDrxKfeTgSFCdghvup
l3F282LuGVaWge9XBGeohiYnZwfVTu+TmbjnOKp05GlE6/RxdZeOuCiLcHzFI0Z+eHXhG0dqMxBN
6kqe8nSmzAIu8DZlVXYLAu/c2Bx2mo06cK5z7ECqJEfDIphR4u9QfJA4xSvdFzoJa/jzkikuDkr7
pnCOke00tFVgXYBgIrNgle80sNGHPhzXzQyqRqZptQWjAreM90PtP2cC/UQ+U2+UDn2NTzmkWUxp
7ZkEdZc9cYEqr5HVc8jBkLurtLBxuwBlpHVMf0qHtj0TWXWLc53MCzt5xZr5WHFQ4jbu+Z8dP7BI
I7r+HE5cEup1nN89t6hpM7KBnbV2E8ZRNbY1HHhmyVlikxuf4T5qfbjs43vjYoxJnexr9IqH2m5P
TeuflyFtrMSL0DWIccVbNWdQ5QAvIzXYyb5jjm0w58xxmkCr8leQqvHntEChHN18SQpHsSrUTdaE
tAgmYdFESBOmbCJh6VrQLLm7IOUR51ncCJCNSJhaWtIeGZ/jAhuFtqy3y9rfhyk/JARWFsJzV53P
keQVHnaIfj07TI7GsIStD9OujNp7e3YelWCPWLWMeqoy+9IZ/Vchh5kAwbB2LSxW7RQeDZuWXta/
jQ9IP1O70F361sJgKOx6Z2cQLFIYfnl3M9J2suVY3GsJ3rhkFqumIJIrorSd0cYRL7XNy/ahRdDR
uu57Y/rPnhmSNpTSJ0mvIQ02ZcC+5dRFFDyInwT80MFvfUpx746CkREvwiWqmOxIXN7LkBPUjeQb
ceNIulw+ZgQhahC64sdyEQJAxGX7qPGPFI4Nw6h7L3YLZJHda5WXB1RddjDHrJf4Ri4VUkQaSYdY
SeZgusV0atHeOTIMdzmKhlVjhRcXa9GWUMufyqQ/lOGsnbs5CfKy0Ohdqv3MEocmrAJ5oZeH1rd2
fuTNK3RlJv7NjeEahCnG+nsoSZYkhcQhkSk/F91dSslHc0TxWxltvcGI5Qdmwd4lBo/hlP1hsjJM
a53zZA5uvjk71qDvh4Gbb/Yehjr9SB269aZwdmRP3IeZKFfCpKPPTae5WvI85h3K0YISreKaFZG5
a42KOACh/GVnscuA96uZm5v335n02Hq1vLb1zj7ECUsmHNUlrVDB/JqZJNeUDh3BBUFf3VX0NPuV
S7M/dB3sSeMtb/h7SuQ83MLnGkQCjS/2qbmLrxFallvXmjfgo+4aUtLNhbaVGt196nWvZZZE7Cls
Bh61/90b4gPGXbOvlxrP1o5eXQ1HNnpxOexYTafLUOy9tt9Lm1JnGqbLgOuHzblPqBm7rsQOH2uj
303I7EMvv4uprLCR3Zk5/48iO4wo3Z3u3qSUiEsz5AsRP7rR+9yp0c84iZ+mji4ibF+jNqU5r75N
TX8h5IJrayBkdRabUzdum3w2zt4328AvzjocmFn8bUWMvgqQ5ctGL3Zt/ZCX/a6vvlqHXs1jQ38z
c2VWbrZtXG8+mguZPaqTixAd2HS6Sy9lbNRWPMhFnY54J9QJkZIL/4nGn90dK+WCWVJ/P4HPo/FK
08CJTxK66Iqk00uoheBwky5acWsxW2n7y5jkH1Jl22wguwFl6qdbw3p1FvV0li3PWMmCiKnVLOzA
t1mm1u4dE0UPmR3ns26wcJdqWXyZu45c+52d1Vj+bPhBNPXAiPt1FOt3o6pYQiuop2nMa66KwJFx
nZkCrkx9cR22v0lJM66Q7xndmzFEV94mJxkC9O0c7uNpiQ/Aupz37P6W4Y5j4nnN8MyRMTwvJRaW
WXK0qZqbGXpRSUmfesZtBd0zLppPd1oiT6K7cDSewr55KnX7VQOrUJ0GxQlCcYJirqbK1bnhYblx
JhaTOtOpH7rWapaxDAAFMzCwlLmNdduW1kunOXdjXrylofaW9/mdGsa1wZaNI9NhXYWO9EWP00uR
CULsNPu35XzYd4Tn6FzLOO4ffHspTUrKdZZAqApsGj4Vv+Dj+/BbSh+rK/q1yxVm43pjDM6jH1N+
Ir3/ZrtOckhoPZdYm0FRl8HQoiqmdtTI7FwmghYhxwvmpmFcJAh3VgmFv5SPaoE46P4bud06GVbq
eTb0394xekxJ/hYx8Y2uxS1ZiPwhVsogLxaxhYGg3kKOZLdPkMFQIcBE4RYScrXuyRjYCzEdqlQ8
RNYSLUJookiLu6rA+1RkDLesolQIHkLU9h5hwBMFalqrfiVSfxnPGt+DnrxaSfgu7KwJmojVcgH+
1k3yLQ2/DGEHN5V81jGOd679aBkErPSKQ9XsmQ4wQaXtmtHeJ1m0Dveqc13UMd1ON4hx8rk+JmJA
yQG85LZpzKvlShqg+JKRm3KoeHLrKn0cXLmD3H7WBcLuYWQ3mqYkyKXkQPnTkGxrPbssbSGH3krP
EIcTdaoP5wwzAHQ/xjedZbz0fLLBWFCbnOluqD2Hnu2vukk997n2nMQ+IKCPuvG+DXblVTOjpDVO
k03kTIsBrCzWIuf2s7PSJgidf4TAIth4NuF9Ae92VDEeVq2LV6p37xOfV24UDUf2fs9g2D5iwxKb
eDJPLR51Wb+64Gv90sWPFF0qclZuNA6ItqGOiS06qoa6rnZeoz6P10Oi/6pleoYNIQ1iDPgD2/W1
sHBlIq3/Rkb3NoQbztpgUB7aUYehMnLgO2695SbzLplWBdHA/ep5TJBZiWQ3TE1Ofs6pRf/+OaTt
K5qyF13TH7rGc/b+yDCv4KTneeIJ5BS7CqMLbAR5WLpfGqwG2z5poqB05cHteLcYWBhcco9SBuuO
/ViP+Gvw9S1ocR0dq92fY7ESCqNdLXs2zeF3Oohb4aLnFdwAICzI4TqgjTnWHUoIF2/cnKePeHCP
ZdQckpk3mTI80nVMfBpW6X/LiVE9EX3sMzJut9xDzRxT8E4pKWq0b6WBZX/w6rP0U5sglIo9kA3R
mnDSLXE2T3oedhs9jC/J4OJi8y8+FYNBeo1GYVZhLZ70A3YjkAQEzyCUuW8SdVf41H5RJRgwFx8z
aTgIlHZ1XVokWlAsNkW0a0vjyoqw2TNBNvFoc+u3FjpHbNe815iMjkyvIpblrI9ZzgOwULM4MlBn
NO6Y1z5XxS5uN+lrR5zhxtaQceiDfp1YlB3EKHls2/mlz3HWCqLZWnOswSfYq6ysO15T74XIHyCa
PCeuo7ZFJJgp0hv6oQxKv/C3HeFOwDgIhhzjwj8PmBGzqHnLvcK/BXSC1tchEQhmxk22CHqkNzKc
GIgbYvno9y5Lt9L/KLtug1DKJabO9bB5qU0Vp+1Wg+Rv3oSYhW4U/kdq5Ny5SZwKrMaEFN4ejYOV
ijsHL9/OinizZAOFpQ/WGhcCffXLOJqQyFu9u0kZzrsRFqCxJVqcMHdEZkRNjq+4NBaNGfBNnaRj
XhsbttrxCu4FaBOnshg2liNUfQTN3dD6FMXeYWxGooewqwVJihE7HAjlNMgARflOiEKQZ/Alx8Q8
6vF19OsmYLsmUfykb2OOu2hW5KdN+LXDAuJLPNrmvo8Qsfavbk4Emp1OgK+q7OyP4z4ajH7D8FBu
tMT+GPxMYxFSXAuL2GqzyDlxkZhY07CpUw6VYxN35KjxbvotvbHYa95gs/jq9s6MeFZGrgYT3f71
naja45mI4ijlDrVBfYCLLBYx3/C58CCI2px1AsXgFLAS6yy5kxEuGSDHsltNxvxma910JnXaz4vf
sJyextJ8KRvWsW5DycIudie0gXjPbDgMuVle0IneG3O26d0vr+ppOH36cUlyrcf5T/+Wb+UQkhDn
9G0ATpeGBKeP+cWkAvFuiI1fDlFG2JT8ltiCYY2gFTPd+eSJeMfsjC9QJwyUHF6OeP8VcImx6tvx
C7DcL0ecRMgVfjJb3Oga/0HtnAuPPm0mzchq74TfyzUQ3GQVx9lj3MLOoKPr5fxLUpqm8Mko/KCb
P7VHg6tVuAkZcGtYJh398ucJbiB1PGg+gUpWjdW0CFndYMG/b3jZSCs0154VusdBG1BHsAGeYuuF
E/x+SHkH1U24caaSrRGD3NpedlzuTDIc7KocdW5gG+NpSlpSxWDWZSfXa1+9NCQRXT8XfhmIYSCw
hwDCqTu2XqR2jAJeDSRwpmO+VNt+bTkN+hgZXcyMXjCvtPQk4VAR/PApM7/HaJeCW4KjpXcaigpZ
Lx7jvdYTa+SY09oBTKkkpg31mAC8mwpjE5b9Z92g3rQaGwm6+6pF+TXucYGODYW8FHj2v1UdPaU5
aYEqa49yAs/bkNJG6EGz/BhwIABVbp2Eai50HdSfzttovYVY+xAmdEFG5E9Ads8LYvGFV2XEZ/47
8m+Z3eNa3KGsWSGU39l6NN9k47KiL6e7vjdOZeidfaVn2xnn1iQFZOmU2Yu06bedcHovC6DN2sz8
JjpAmeooKtRvNFcgQbrqUs3gCKL0nVc0QA30bGMDkz0EEYsX01wPRXrQGxhmLJtAkk4MK2fzd1Kd
deiNo6/YXbORXib+tI/aYILNVuntVCGjqeqtbjMhahtuupJifiF9hzUTDD1lDqm38oKnado6nvaa
WcDPwq55GDrfXddqfCScbC+4mdoG9LBTkAi6GHX60t75aKfWo+tyuo7Afp2EKE5V3dZeaoJZYRnf
0WYMs2FtGPz2W2ILHw0PANuABj4vqu/SYrBgsQwLHIZ1mNDfE998m2eGJIxa7nohADzq8bCKtfRG
TfGTtTAs2jT5jr2WLRUnZdYvYbisbHr7WmrJvUlGIzNzc17hQ9nnsn/B04zaLxTndHb9HaOk84w3
fjZ7oq9MHr7Z8/eqVfmqZLKGbYQ+ETUleRPpqsXASithbHDVPsQ+LzmCmsabcHj0gSTzAsM0d3Zq
qQcmSJRQrO3+Wkwl0HLJGTwUnaIU0B/lXF89ByUMw9UlwRbSkTGHZyM/ycgvNx1Oo1Kqk9DHj8HK
d9oo0KdpJGNXbAa7Xr5IXTybdl/t24ExQzzZn02o18hFmWrGU37wGwfbmuUUm4nRbc/+w1TZp3Ix
t0W0UbP7lcfTWqYVHAyCHKsmfytThN8ahXcCfR3mBJNw2B4cfVl1cBtCJ1iVvWchy1+IeHKrL7RJ
LP2SW0ALjSddlOxBg1JDKGEho/ZK5Np6v2AaiREeuCYn1gKnLoye4hrr10BIgu2a2bYqvOEs5mHr
iIaVtIwviDXTdbTXGmi7wlDegdA7fIUqeaapsIJidsMg1Jp7zqrv2mAOMuPTRV9CHSjEj0GHGjRz
+UAVL7FAz/SlZKTy+Cb/byKszvFXrRrSUf9tCcf6In27jsOo/U//+q/NX/8e/qj1R/vxL//CLI84
2Pvup56uPzD++a38Qf/tv/y//cX/8PPnn/I4lT9//9vHdw4/N0ZhFH+1gFn/+rX999//5qGwNgzr
f+erOKlW+2m17Qc6r+Lnf/qb/3JQGH/oIF4hx/oOuzoeTewafzkoIMdirnD/+ZcwSvwjyEr84Tq2
p+vCdXSXmRDGhkZ1bfT3vwnrD981+X2ODe+V2ZT/7+JlmPyo/2yhWLwk+Hd8m1GX5xPdtVgsvj6u
MbXo3/9m/McSUYnSRvjKo6sDwSoW3NdCPAPXIdd1lR0cmGgQ5vMVGaDEfE/VVbjWS78A1ABlV2AW
UY5iBn4FSKqI0ahtvM7DMyCe9QiJzUeHhiGAN0VV7/MF1jbSOkcLvs0vaAnlgnT7r+yd2W7syrVl
f6U+oGiwCwb5mn2mMlNdStrSCyFpbwX7Jtjz6+/g8XXdsoGLgt+qgAIM2McHu1E2jFhzzTmmlu1W
mazkp/gj7tMfFu/6yQ7757pvrhNUOBEnDzSDbhpocdx2viryZwymyRFC6yFc4HKK8m7i0gYzG+S5
EgLd2AxfYkHSdQ1wuhpKXRhwG4lCwzzAxtilkOwERDtvSPGDYUG3nNyhdRfs3TDQvRGGCwqvG2MU
kDy5FXDy+KdonS/ovD7o8cE5TzFMvd7X43ZYMHt1uiSKgwdnoMqYOgS1baoFyrfg+bDgMMstyL7W
9f9kdsPchIHShOrHB4CSYOttIrK+pnzyZU4DdiXqM4QHOCJvmX17pjUHz8hkvrQLOtCDIZgtMMF8
wQqqBTDIUY8uk1VvzOGbbIEQalO/ZQuWcGgttAseRm34Yy3kwtm3FoBD/zOXLJDL9jedwMydE1ZW
B/ChHpoQeWr4wNPy120dzbKZk2OyEBNFr78cwe3cLSlNtWEPr3vLvIPK9gYyu6IoGM/LYDUHzZvD
oorfU8XsQHFOBBVTMHthYqG8JTYLV9qESHkGBskEH88IQxEme1CPrv2C8+9P4SC0hpZ1pxU9MjiX
eQkn8Q5KxthWmZ0d1FQbe19Uv1u7v3f94QTneFeV+UznSPzc6Ho55pwdXpljHRA/dyae3prPNThw
/8td/gZW/Fr7CVqaQp1uE0lZEjVlAAHtBz7ye9OdPtU0ZYe+E8iIFb6aBHFOt3JeOUYHnA7Hkmjb
bTJW25FV9iazcUk5EWtPsMyQU83iuVbDg6KzXjFp7Jq8GG8sCN4oBdlDw3iSMrxS5qXXJGYo2XAY
4Gnzeg+b6AaIC+tsN7yq3nW2/cAyYsbSQ27b2tWSdA8o9hcR4DDorc9gMPZNQiw/JNmxMiBL7WwJ
7977a56qYZ0WeqnuuobzeIqo8M55HQiu0NqhuRW5GRS1lqoBNez57DdbK7Q/SAsvrWrkS8Zmn3Wm
ok4oPSXauiE603k3vM22uJGmveQL4asS8IgFiW3EjI3yAotTvTKJ11Lu6ZFi9ora3jW9WG4/NTgp
BRi/mronwhwcoiY9jUYRvIB/o2ec8IJP+YoHNsUdvyMxHiTWdqX0rQ3nA4rdMc55JHlOc5y1hGea
YMsJr1UJ18odUSKnJWm4FF7xWnA7NhbWtZrQXyBSFId0ZMcKqIByDhgAc/BUSBSL2sTaML7iU9rK
qMAD1ObnDI5pQmqiMsK3gQw8lXFbWl7fJ5E+pbP9NAfchk3yMc3oYOJhBmjLq0e7Hs2AQ4OTA+Ra
isBJ+/kTdoCbi1+SvmaTK0Bkc1xluINhAK9UwrYDzfisAmAOinY59mPmuQBbPLjTIYYlvpd0v6zr
xjmMcwDYergEMa0BI7fjKmY90poVXyxSHXBuBReZoEPIJZtWaoYZG9YIqyY6pSKN/Z/3y9lXNJTs
xJICkTLJDuXIZsSU4qIgJqPGlFcrNZ90NrwmABB7DjmkvsHFXhhRejjXERFh9IEQWYn2Zf4WbiCC
rdcZw4/2VctqYeAQ9bnAQarArt+8DQWrdtm+oNw+Z0YGzZsHVIPfaGX2MQ6pDtiHG9fsEiR1sjRi
3DVdTewgnZj+A/HblN2j9KZ7vyM1Qcvf8xx6h6TtPyXysuPiWXOQSlLuvWQ2HHLW8YcfV7c0LYkt
TfYzDsgHHSPSeIlezyEqSWpEVyOJWvyg1X1qepu0aMAlzjHJtYH6dHrEqsn61g3xeEPkP5h5Hmk6
+2hm/3sY5gtunq9eEfMLzPkmKxFtPWsk6R2EDCH6kGe8U0kFV9BgmUAt8fgs0u6pt4zF2ayO3uDx
jVX+t85stOmKlpTOHPdkuj5nHgPoJom4444HxyHKX0I2/RJVe2h4Xno9L49T9dk2XdhsMas86b0r
CH4r+9cgKKtV4TVjC7DzvdkgBTcepdc8AOC8TDyeCqO+ZeSQi6iBSjDZ96pwwbFltNXw6i8FXPg6
uoESMNvLH8FPG1snd7/Y1brs6Wmh9lrnrqyKhzZ07IM9LEDrQgJ5yIBXWMajXXODDseBkpUw3dAJ
kW/Y227s4Lv3zW7LYdrwDWHbPfpGva698C0LKow4fzLPfawL66mT/i8em+HSREhcI1XXsSMKT7vg
1u6TX0Vpf/jFMGJ+NPVK1kQkAkhwj3RAHkGokmXxQWwSAD3xM/j8eky2TRSf2ApsG0IMedYhf5m1
u+cQMr2xwwZqos4y/fMBNy91T8yrMrLHsmxpAirbX6KexGoIwxMpcaz1BljNWBAcahKaqCWQ1QqZ
2E1IpthV3q0Ztc5GhrkZ1uWb6xU7S4RPk8xOTYGGL+f0JUyTn0notzk23cOoceNa7IFXjd3eytS7
1Xl/irx0FzJeQLsDfdyNZ+FkTwZk2bx3n+qMnpXU+xIBU9mYO19N5hzSth63ZZ1AyM26N98O8nuz
6wryTea56hj6q64ed1yL2AS1hNVHs3nsBpJNIrXotqJbdWNDNulHsgVege6YhaBgAta2Wfk8AH/Z
mFF3rqrwkrmeiY7AMDnF5iHOrRNckj8lKfCZ4Fwk6vux6v40Uf+U2ljLhvlkJm2xMTFiIN7qyzJ3
J5KxPDPYMFUgbt2UJjC6XP4QuDoG8XwkxodIMRLS8NPDRCDTD5NjVk/njKNNinQvpugwe/oJLDjQ
UTbRCalPs4aF7TsvDiiGi4y4yQ1J9NnRx4roUE9rB8f1Nojcii30tKVV9IuNwLtQ1QPWnY3fQyzH
lOtn9gdGouHEswX7U5TNuy7RtCGkeX9XqGrchHPagLcGLdsBK9607cT1ImF251ZJA5dxxR7ub0CW
7XGck2ZL8e7MQQVItQz7VRZGf2US2PIozh4hc9AEtno28089u49RFf/J/XDrEO3hzWuvZoDIWlIc
i4O4/yl18sA4vc4H9wXW1RFuwFPn1eecUBdoi/g7SlN+BmFSCQt7W+TuvmnmH0qznzqjvhPgdrIF
5FsL+8TNtiCsAWTcd8E1Fy63e1z8g2Vuo4Juasf8MbiurCwdfmSzeETDOSJuTSse38+mkBw/A21v
Xdrte2CyLKyQe8t6fmx7hxhR5XgbE3fAWvfBV5dEXO5mXKyB0WARxlJRRnrn18Ex1xTVjjxnE4vY
U9p+cp7xjsV8Nsns/OCwQZ32Yn8dt/OvufIywgIg3Dqn4amY8XyxLaM/Tj3QjMS3Juo3AwIcteuE
5IeMYt+5oKCyvuaMa0hUGEUF2ts7QuagLEC7r9x4fmYRHCPD3qkofqkFqWzpkUexSChOLo1JTjH8
aqWmZ4JWnz0csLPfZveuxgIKdaU9thiyXmlIMLbWVPq/k1zYQPswnBnoGGxwcJOzXI5ebYmasBin
TFJ00SWTKc8zU//J405tksDz/T0pARLZbFjgGHr3/tJ+Y+X9MfMYaYW3ab0OnhOVaab7gMnzGLsk
6aiY2GNOwrI+htcIv0MXGM+qrNxd0gg+PKKllqZAOyQiPvjiSkHkM4Y89Nq6f0jK3D2ohrOkwLxO
6kS9FALriigr71eDPXmbLBDrIE+RwNNhz4fzpBn9mD9IW0bA3btqbwd1AY1tkhuj6EBkl9lTPQLN
/vfxnPs/5fUz/9P8s4zwf6uq4IG9BIn539MaDp9dC9k5Lv5ZUPjPX/cPJANLOoZ+YAyW73PB/1+C
AohN2/HgavPREEz1As3gH3KCT9sMuAjp/IVqQJL4LzlBUpltOtTHeMJC+XDlvyMnUKrwz3ICfmPP
pbXbo4Mb34AQ/1JEQ4we49KgWfVUItv4kIN3iU15yTjlj8WyOOzcZzkDc9X2UZa1c8SRiEdOFXxy
6QrFr8dIO5NvaUbBCmWauYnNitKK8sAqjmW0xJMVIQiCIfLPJFS5m9UkqReTjhLpJZD1dXIcvlOe
uk0UwzAu8a8oR9vaLd+KsfKJ/OGDkGZHXF7B8OERuDZctqpBEgg28L73PET0LfaiJPnSf2IUTTa6
Gj9dK3lv9VSvKciGUVvgsSiQ4HPm1bBu96TCFFcKV8J3x83nE0gQtB93c3sgxVhuDFG80tGFccPd
e+107xrpj0Wf6zpEglk1KjoUHs+tMKXZrTdJznaCVkJE9cfMoiXc9RQzmPpqeiffm0boYjIQxsfo
5jeu5tGWuBrarim4Qeg6uUsmIibEcMy7iuTkteURzN1f2VAhK470wB2zLedLejBTInq+qP1PDIjY
OAiL74za/11FC9bHqo2cIsROrbns+6fM89UhSogJp7HXHpsg9xerNJPugAcrnakh84UKAFjO9Vl3
kLCVEOCXsH4cLIMEbCJmvO9tKaNHp08eI2tKdmjb1oGmgQD3VSPZLsooOKvEU89DUz22XWpfCp6i
R+Xl2a6DXYksi+dl3aSwvgLD27qdvo6grG3+O6XzGly1x02PULYeqmuDut3EwZsTNNwE1D7U3hMb
UioN3PhuKNv7as4vFPOhupfxa6Lm6UXj0ILUWqR3BPyMwzQ2v7NUrC2oG64f35nBwAnnqyt4Q2vl
ONVLB1ly6PKMCwpaeGHw7rG90esgytp1ppJlOgZqUFvZr3wZQOM2mc55aIKxc6dNBxKSCxDyfKd/
0lrsrIxi8j4EZ50fjYnBJ1sqSjFP81Q3+TRDi+PnhP6aqucuhj1Wx1ZIVQ87kBDUxB6j/Nn2/QPM
zDfXaH68Bt0mxoOWJul0pKQV6KdM293Yd91KRy7DKpG70Urio0Hf3mYMevZaxaHruXyRWsKLPHlv
fWu/yJCvVAu/kNXryHwmpwfPb7AP9OMnAr8FsxOuFjHdj8Lkd7PN/KZ8KmggjcC6hVlp+xjs7eqF
rqJoU48mg7P4g4j0mkUQFvijHkpsQ8TuT/QgMgoOGcOmK3N4axPeXRmq9ahsOFlG+mCVyTnoI3EL
Zf/UsiSr4gl9wunBSHsak240n5zafjVnItNlQygQ+PSjM1qk+eZlX2QQwwtUdaaSr8K3AodxDOGj
TsVsrtu0cmk/XNadPf8I0jxbY0t9HOP521bui+c4J1uJo+mF2x7i25qnzs70jQvZqZvJ1SyKy/3k
JB+q6h47qeU6qlr6leyzVcbnuJkfMkMc2Zc9EWaKkTKSu9mNqDs0XNQzwp+VDSkgyGKGsbZ+NEeC
oTVZrqqonsbU4DHpzzenx7weF/Wd3c/xyrH48sMPZ1K9r6C+r6sS27Q/XkQ6fxaKCjuDKACKDwd5
R4kSOkgAisqu433bUoJU20SquejwGuY+baFu/aTT+UICoVlnrcLM6WIga3x4VSK4w8BfbojVPRXK
v2tFDRTTJn5TpMNDg2nNqcdXjCztRgWwJvomp4QH78Radqpd8/RKtyCkX2yya3vhSEoFYlBTTcRw
PPv6rmrb+whgJBc4M0dyrdWzLMynOHGCHT00+ZYzbVpHgEanvtm19MGQRrtVLVwzbjTzZjCDt7SF
ZTxOTz6W4Fw1B9FWOTdwEBjI/wftqY8l6oLT98VRi9kPlHtdxSAXqvL3QCeOO4kSyc2inzlqsk0P
PZXOpNek9x9VGdFMHBffbtjSSwoLJov8C4G7PYIv/R/ON+L+LWsm6C2+ucOd3VNxa1F9TvtsYsC0
E3dZa58jnHWEF0yEQ0FnT31kL+RujT75Q9XwSxPPqyi0npXvLbE9bup2t9W8YhCh5eM8eN9F1OMI
xDhQRGpb2N25yaHEtTAEkRhOVA6csxLk/eSVLOjmDSPfx1ykj8Nk3If1/BqpiM6moXhBwuDn8eAs
kziiVJuq5aoqX0Y5bCsXlTkhlL8qkRtWA2W2q5YI8MrzbDplRvee0hW4wJTG4BtlohcaY1HW5PWu
ECSJcY3F+CMdXBZdo385aX/JzQRTjZDO62gxKhutPVyVnz6UeaZO1eT+CtlErttcO8fRR5ScesG0
LOM7ugYOaDrwnurp+3+2yqUOziid1VxxSvlBv+6y9IwPhih5w+6PTkqzvhYBzuMYNt6/fwG9lTn/
+dfr5z+tuP5fu6MCVfg/3VH/GBf62/5l7UWmePmVf7+lir8BZl9uqYEpApdbIvfev6+93L8RdEUU
gC8C8R0g/D/dUpcVlBV4Fr9KSJMV3D+WXvJvLLtYeGFr5xO48OP/sQB8+HsNIrvDvy8E//Of/wej
xQM1Gu2yxQJB+a/XVCeQ0rQsSZUiVYHWv1Diey90PHxTEyQf29r5WUb/TfrS6hn3jz17a7sGUTCX
xja0wX6Rj9mVQUMA2HrTkmoeulIBhqLXDnfQSnjC632f288eBudDBCHBA8zneDFFKGH77fvhezKa
Oz/KuGxheIqm7hpJ6LtVEqxm1vltgYEqN4hgYJIz4Jew9c35ylywCxMKIqwAxia5Jj2P38aV12bi
C0e80D4QJ0K4LU2kDC84mY5Ju1RlZvCc/Jtuybn0Ifu4LCLNqTAW0wsRPUMwOuOvVfyeojsnkosj
alWxY4VM9jtJaVGxr8SC2NIF4b7gUuPUWCO0LH4DDGBXXxCOCia2+qr4rczpjZxGgmNtwiniAs2t
3Og1ltUjQ/nMpWVpy444UChhhktCFCtND5xhPCIszKpQq86OnK5RgLjl8PxeC7KJ9DErxmf7njUW
6ACuZyr+mezxexgNCGYubRijQnGW3pyBwZpJiRWFRL9FpoMe/uza3iVKgp9S4TSySCSiJ7gtYU3c
LNJsEYOkJ88DVa+ciCpZ0RtDxxMh+jWxva8hd/pdRgUOtUBHpct1M1M4NEfTLwW4ONC8XlZh3QKk
N1KLPOXgPg7evjGrM5+O9ZRabx43D/Lfn3noPwR+dallhtfRpjIgRzn1n01JxsimhjqegVxUmOV8
r3t15wj1iHAij+ERBlWL3UH7csdAk7By4X48mvrRp0AQOhomgA5OsPkdKcBr7EB3o0Ri91Ipj46U
vxJXXDWmY511jxNxibpH22tEV+PDirFBT7fOZdwYeg6ZZmyeoQOEXOPlcejL37TiumtRDGg4MJbA
zTifaFUQaDzc6Nz7MD+ezcaHA0ORnD/A7G0s/9MmUMgo0V/TaKbPrIbK0oJRdWhfNL9oO9LcXMFi
EhvxCga3qYm/vRIhsm8+nSL9anL6AMma8y6khB5N3f6CLgbXx4b1G16TeHoNUu8hXQYARfxy0txq
IwByrQvbuFLua5Y2N2QfdpCTz8MfqM1Zq3HHfpX3OK0vGRaesEg+TTf6MKwyPEwwvU0KmmF+jcin
9gnGCfkmq78HcFudBoffa5oWs2rt7RHANiHu1UItifG+/cQOSBogzHdUJHG+Sw0qFwvnRpGERW9M
xTZIx48wjXZcPTZ+43brcQJa8FdUWYnPLuiu5EjTbUSw0LfBgqS+xluYnXvU0CJODqpF1S26PSWk
FFMmVLoH02NvFZDAx9/GwEc3iIjm5ITXZ2g4+NpbMZNXrO+FLg8FQ9KYNVz7wLpYGa1HwdQaBNnN
bdX5+NtR3iLPfSFUjrcHXq4d7NjOwmMIHyg9wMzrx9yZG+fVj6397MvPIsHWmQ8MMAnTwZLJ6X32
AOR6PuzOukbjUjXkpA9x7sarmBXKCSg2LA5n1vtK2H/A88KCx6eLmP4Ji2+hzfAUGGR9j4p1i3xC
cwbKUTwMOP3mPhr5lOB16TLZHCbVh/ewqmfgRlm58anD3cia+gAVZx+TFc9XigaCIyHaJ3+hbRsR
lgJhtRe3dghhOQHrajW7PjsQPvMo56iHBT7xeoGPecZTBTQBUwGnQqqodWORR2mbG7MHyVuFyw3q
X5MGW3vJFdqOCsCzdFc7ntkIJOO4a6jZvUweV9lgnhv0UHWXGrj15uWH6BpKisC5EgLmPgPfmeD/
A0rp0zzxLCNDhFExXYsSPGHiZcSZWhrKBAa9u4iyLNbB7rufGR+5idDWh/0DvOLLmEERp4lrZHNB
AST1u6NFed1oIz3bwbgUQYAVCmTwM4/9La36K5oKdPww4badMS+gtqp1vKgPoS83EwNhXxETtvzm
2Ifo483Y0ZUKES6a4FnVzW4gghYX471e2udY+QE0ay6Vrr5DPtLwNGI2vSKkGDJD3Yk6dibFRGWg
zheptTBZMgwP8Yhi6ecBBSm9t+uBZwgmIKRNsERUXAaMehav1mpwsmdp4dRKk33RzM2+wmh6Vyf8
qfbAG5W3ERN56rOUxghbZua5odx961fRBXQKrgUj4IR2Ino0nKdQlN6WvQDNYoV7J5ZTLpizmyzU
DyXzd2aUK96J+EN70BtVcOzNetuafKmNnvjvQKDaKwZ8dOp3UCNOTfMywxQRLBgsVb0EYp0k4Ztj
xXjJXefT58axw5l7F9nJPY0j4r7NgmgzaebQMDZ+Wg2tSBBtL/+qikv6BQ7tPhZ2/+InFbEy6CGK
GafMsd3wJc3DFqQJe9W63nuT2mhkcNtajlVHHVCyXmxbfOL9Zob31X2OOcJfggl161HFRfWolM2R
IltFuqa7zjXvkDbz+pDggl1NjpFAKA7fsynxGR/5cnoUAsPnynZSoiWAoqKiBKB/FsyE6qJpBxEH
UL7rf9ja+ajG/EzBwuMcjk8AFjY8SlFmMmujbEItkQthNC6+oNOduw7jioj6Eqs9KonEoQjTe09a
653F1z7lCbAL7PGxspGMWv6C2xJe/4nl9n0ooLkqXp9NnmT1ug2/fIqiDr1ZtQc+s2/4eZ4UyMoo
7g/OQuqmG3PnGPG3pMm1j7w/Zm/tOEU5VQJiSjL8rVsMgS2Gw1C9scbcU/17qsMAD4bf/8kNeenM
OOHgqt+asFM7nUwLtwhyRRIPq6oFqpzyYUOAJTEEyGoiXSrQlqb62mnrVfjqlZP4cSg7Y5MmnKxo
pTTby5JJtPs9hO5pSIpdgctcyeS+aMiSC4q21oYewsVL8JgALFzVRklGHTLB1hHOntjhc03TpaWc
J14r2mtBqLSJiXEJc+TA/xNZAey/li1zNI9bu+p+UGjDrSqkpj+FIu4wvaQTPi9rpkHNcVli1eV3
aXjlcZoIYxaKx3ZvR9aKnTNTlgrNjYCFjgN0ocQwG9t5/tbb1ok8V7aZHSfmSQNqUHK3tar62cA2
0TXulg/obU7LY1PVR8/BnlLhzurt4I/twYIthHEZO6bEZGoW4+C5WzwiRGMfwhGsOcU0JG4dStks
Ul/mgmIsSmD9SVd+FZ31oeCEr+OUbZQwsvducstdRi8G0hZRJ/WaLhtOO+fDGnKWkJiO2IhmY7WR
5FvW4TS/Euxl6emagoiqu/EpA4oBZFaJuE8TN+duYZBkSJ9Lz7wqcx7XuJYE97LgYIXJcEmKcaud
VG76qQjggAEI7quSI4HXSTowVt3wDaDNkTTZK5keUlKgCll6A7AoXYAGIZTQS9PzOszG8sfm9mYy
ibWYPiEZhvI8bbDjq2ZbN+IFixxIXyviOUDl4c5Vjk/ZGX79cDZfeXwjFXo/RK55FCb2EekGGXsO
YANNZ4Aav60c/5FHZBsSlnlxPPBAlsdBE9DTux67if6cYl/0qBN9z8pvFLxWhF9P2KqO4PTPurFt
fHqlIlQ3XPJEPjuaUhsv4fSrU5nsDb3sUXNb77mzk37qzGaHAQxfswPyEeECVRvg984YyFWiMe2l
MdxjxCamRsfJhgdxdaJ3WaGvAcwqWvdLGJKHEhnYm0EqajVL/zOvwv4eHF+0G2r7C2b8vqlxaJHV
SGk80mszpkCrdPKb8DN65bruUjHAwenhUwiB1T+60fzOFSJZuWMA9ab1CBOEr+RG3qO2OukxjC8Y
rs92k36E+KDHBWI5xXgKuYlDHr7EUGR8zTXbzY0PCKuPVheGW52UVwgWIwnfcFWx47ZwgFF8DdiX
iOe+GNruBJjSPBRxXOySgiAMBKK/KgJBl3TlhZqSJ74LLcCciWyb2leVS5qwtp23bsxPVZTdx668
s1vHOscdfQzL9aB2dXCyehSdjnLEMssoue+0XJlYWNZCWy8MoOQLRkxFlB99i6R6rcKBO1OZP+Sj
l23BtAnieOBT3eIGu+Vb+e3NUkSNx/mho+TiYEzWo0wq7o7tngMKfn+Rfo5x/Fw7OMJD8xBM5iaP
oi/X+0ygsRHuQHyssVPRNbmN6WOkUmFTOS5Qx9HQdHHp4r4vSPFLy8AmHTxwL9jYgh1qBVuiqr5a
v3mgauE0NQRLGuOTVlcMNLUn7pQGFjOl94kvjgMd7/5SQGh2Wcy9OKbKyvPUvqezMJz9twh8lu5Q
ycMsg1wKcmxl2XxRM2+6FSI8pwkjG2uYYA9d9cl2upPjsWtWcnwks/vMwsBbUevyVKWE6jiwaTZw
HyTpvp7QANHsY7VQQW1zbTT2nmjzZsjEqQnNa6gwdBH1u6es+LMQ3odq5n0/NMu3uz6pxN/1M+8u
L74ls5b4efESKd3iJsLnZVLMzWm381IwVQYRmsmY79j1Lq+EFdCzM9Oc3G/zoePcwVBLGUVWhQ+k
YlemWOgH3otsvDeKlSjnwA/hBPo6zdWWJpubprfNw7aTa/8O3ZFFvHmnTPfNh7DCy3dwue85sXeb
nfDsFdBxpuI1HfCGLcSKdcxCvSX+mqXTl3aKvVUa9zBnDyW8Sa2DpUIPhq+JX00177PAUpr0i+k6
7zFhFMx/3IZ3kZD3jLRIKWMntumcWJtcdxfDwY2p7IHhs6NnRUV0Sjtt6ewb2h3gbHVX/NDQLpP4
6jI84GGikpkU16rxk7M1RjjZ+tYiyDXX8y7W0/H/q3sEyTwHf/d/v4HelN1X88/b5//8Nf/YPpus
n1HviNDyv0wLXe3vup74G+AkSRtAYAUWe+5FUfvH9nkR7/gXpuN72OCxK/yXruf9jXoKKQOYGqZg
L239O7qe7y3b5b/rf4txH0FPCJ/1M8tuz8LK7iAu/u9m9nJqK1Vb7HvlRIermxEhX1k9eCxLujQa
+8ZIcZaLNXsy540XMgkMZYyIRvV4a4pzRADXdWCkBS6m26l/TwaM8BNAM4fxhvj5i+rc1TzVF1lA
y1YO0FKLsvVqXdnhY0aPLGdC8waL1toLW/l/mA13EifcLY/texLT2HuKmDkTFyWa2nOIV6tN6FZJ
beasAhO8zqGBJhVyHcxankwlMDBPmBdhgJk1y2EBiKTr1Gzu7DoXx9yCWm807S72DEbgVHMl7bhf
ByOYrVgXNrAUP31X3fKABiIR7Sts6mgWswl+JTKNU0lkHBzKqN6zesDJk4bdrusmDxahb5xote4Z
DnqnfbZynEINZw+JbFCKEUH+a9l3Pn+/3qCnkQh1No3jzc29YWW7pCapzJRb+mJPtl899QE/AK8c
qLXeZgxxvm3GbhJdQMIiLq2oyPBRTefkjBJTYCseM9OjI1cf/KR9NAdW9zXb7+UU5lpstzZTcP4Y
KOcLey+RXS5IXcHuOwFwtahTb6yAnylYStcuB8KCGhV8HuSLjsp6qWD+MxEMgcnLZwWf/3udMDFO
EfssQS0jpM/z2HXeGgi92HUKlr0scOXlgSbl1OM79YTzzR4Rl42efhn28C2I8KuVTPV3TyXnxua6
xNKk+BwM9QFN5yab4s50kNL4TtU7z09+/GxEfpbTkQ2TJNwaf0TULhlhXz70kj87jwdgob18DoV1
3+TDwS40hXcppOfJbB9zDLqMtxVlLTl0E+23KzcYT4OurlXujozY6q7pccElUEsO9tyfY+jURLgh
V3b6QzsMAHPVvQbS+s58Z9j0NfZ2UesJuQOXt46trWaVifxF8Cued044nbwRihtwZf68ot8ZvTVy
7WzpZvS7eyTlX1mC6jJX2aZAXQjjIdw7Q7crhhKeOTimc2FMb56vH6Yk2EJRa9ayilEoVHod65gS
i7z9aqrO3kOwpBEPYBPK+MwYot9lwz2vkBnQRTOmu1lfaRx/DF2ffBSpjXSy3f3U0IwADA+lzjPo
ToiDD+Jf2UpYihKbqEYCyusvgwKQngKvtcqxcEYtHrbYbn+bEfdaumj4svNR4P7GB84zn6MKo6an
OSmNr9Qs8bY6u7Euj7DFb1le/3JY8petdsHO1r9yqz/aRPBNqY9eHT+kbU5xnwasxt0eYdT0jmZW
fs7NdOvLoV6LGpVP1jfhEoic+gUbNr7wtwUzajU0342UPmceNcy6+DWNNhXsTcoytB8x5Br2g+vj
9a4mrl0VO887PTLNu9Nye8bwhqO9l3coTe9G0s07qk2cLfrFvuk8prR4Y03TwbHtUzO6P0J2O79v
nspi1kfiYsllkTx2OsMynTv6N63dKN7FyfCgxji18eKLct7pNniHkIQn1eFSHZnNFpn4fjAAkFWE
FaXFI1dq85v3WbJNbB9MmE3YJdcAXOxdpVN7HZmwD6q0njdt7OoFx/duSaBJC2l8WzsCZ19OhoSA
FfHLqD7zNhPojg1iguC1tJ4geI96U06UPqZ5QzZHy6vASzQY/nvlLcVctRvsvTi55cn8YRfqucH6
D0fK79ZGXP9YLWXcIr7Bs1zTL4W7k/RfCJx75eGRIHrwV69Ji4jWZNthMvGKzLuB7/p6TOWnUed8
W8wkWgnfCEmG9wAIbI3Pw1bvpSHLvZjp1pDeE/b+fW1g7BDVXdhZ5F/SW2i3vLxmDsk0RXRp66g9
EYrdl0Z4c8l4bNgth5xkuMfjrDwPsTpacUrbvP7srOg9M3LoSQapo9a2X5qQb0uSEuOlQI3AMHtY
J4dQCGnfUMWpnbubN+DGlkJTqMl7kLJDb0q011lOXMYYB2MT0QvL4X+wdybLsRtpln4iyAB3jJte
xDyTjOBwyQ2MI+Z5cuC56g36xfqDMtUlqbrTrGpXbZ2btJTyiiFGBNz/85/zHX+BxHWtTcR5P4GE
SJX4UtM0YKRe7WxFV5prPXLfxmy61w1tz5prp2YDaByULqbIBAhY/kJwiyW8U9852XTqTAgIub+D
gb81Bn9dOYiuZF2BToDqVm3NQmjiDQGEQLc7OsRQ9RucZAAIuEIPOROEUjfVxKfBMo6V5z0bYiB/
LK5ZRztFH7QPc0nIyAXcDYiDp/HwUefjppxhx22mbY20fQWawJrEtz9bpbGuKOQdot9LlHeXNLNW
XVI/6ZWNK5NjbmpAX6Tct3URAOBHxmqRIhAbsWfnrbqavg8gD/mu6jwA9mO4Hzr3HEbezu7NTzHk
d/QSgG9xSJHWGSNNiyF3JEdRwJYaTAR7Uqme123YqL/KpFxh8EiXgK9+GhBFZDW0u6wIy1U8du9k
rPBpdNi4Wu0x6qmGHeqrLuNzOFPSazXDCGKdfhKBoTvjGxC4ezdoDk1JQDlu1vR8PgZdscP6zOce
ijRcDbB/lXlqa+uB/RWVauouorzDy7kUZEBfliapdwqE7a841L8lhs/cNbZh3usI72o3xOXJqRll
Bj4IVLcbjVo3lNkGlfdVirk9rm/P0m+vDSXFjgAxa5LS8EAyjOSpWZ56qyYOLuUw3aI0fGpthC67
KG9u0f24Dnk9uwlPhtXRhdJ+OEP36sI8x23Qsr4pAFF5w1ZAWWFOxnarDxcapT+Y/g4JXQMLxYZi
GSbyWSM0tTC7mNRwM7IVwWs7NM4BuWDnJuO9GNvjMH9LDEFTdtJ8lGbh7Eutf7Mm7WCl/o09FLp9
nn07vP807BxdILyrPgy3dh0/ytBZVvDqU+UQmfYI73Cvuve4r4xpDeieZ7ieOC81bgevJuxkhNuW
TdiiTYw3ItwnIfHqcho/eIX8JXzxq8uIO9T5loc6kBiNpITDEK6EsYuAnHDG3ZXNGH1Egb7J2m4V
TtnJagSnrKNdQNFli3gumQsDH7u+4maBPP8rK/C3g7teOaPxpVwCnU4N8k157j0+p53q0f/8/In5
199PpbF1C7SPEidI2BIOa4pdNRgvHcpbZJnnXsZ8PIOPFtaXW7AjN30+AAGqzEL16kGru1muXbqh
uAjNuOdNXAfEmmUafUi9uSD1Fdt0xJfWq1UOa5iYBddtR2nimDPpLVqHTbsGWbIbI5taAQ30NvG8
yOzQpRr8VYlmvZpkT8+u3iNoTTxtyLpNh6QOucSZfXJD+WUmBhyW68NDR74Wz3UebUOIyOtMJ+2Q
Fh6ns9U96UWbLLhSmNDCSVtTYqIPzp4YxwTKJcn3gEWvmqEa0pexWAWOfAEwOyxJJ32JqPpUFSuU
pPV+xowlf1ZP+2gI94rdEvswXbEC56YLuvBZBtat7vtnuMXPpSohtU3jiljSRius19rM1zK24qso
vUMJy9CVMl9MOCzjMEQnTK17zosCRT1Njm0WnTRHRevcbh/DBhAMNd/7gY0AT0tra2jxOprST9mT
yOnDg4s3Xcv8x4TluZmNz4M28LJCnlmiKshNce661QSQ2fXCS5LWJ5loP53ub0tWK8oEhZ68F4VE
WgyfUi9Be3VNRDxvGxDtZuNUvuWeuhFnPTYcyWY0VWtOC2fbN9VxJFbEosp+qNzkMyuLH6mDraJ7
1d3YJmXUyidzMik8P6EJ7jQjigtmFbtFsybutjPxLjgNO8YkG+7bhAeiGWjLshSPNWrOClXsF+UA
5HyF/xmL7gbqFkMc1DMgzTu98wFX9427Aw3hPfZYBdl8up+eSaSqJWy/q0YWF5brUZlBST2KN5Ko
g5RVEXMyUtCpCqNRBfASL0B6VKQmq85dUy9yTfroOobi6Cpj708GihgyGG6A5BC5eMcEqd9jwOMW
M8U19tAmjaBrCUgH1vCjyeLiDgxEWp/RH+paYLkjvsd20nJX8xHAVyT8nx3Dbh4GnDDrvu5Xef8m
LdtdeEb8ZGjaER7srtBZZXJ9vTqp/VXWmFGn/H5OEEWVMW8f5TcVUMGnTEng/xfC/v/d7EykKP6V
4DFb7hvt61u7fUf/0dH0+x/+h/IhfpMS+hg5ftc2JdZ7dJQ/qhAN07L5O+gXhmn8Tg74Q/lwf/MQ
SizHlKYOBkD+Sflwf0MtkaYjhEfQ09Pt/4zywZbk78qHIMcvTMPGuGLprvs3Q5Os+07v04Z4dITR
pmpZIjmMHuFj7j92crpz0NiErR1zXa4akCBu4NDaJPbzfoL/3nQFeDqTeGlY73Ixjzz6Rk3FigcM
AIqzEyT7ipFwkY3mwsYm3iRnVjTPLDrFIrFLXJf5vvQ5dqqtkZDimhrAeStaAKlhnthCGzkwIBpR
/JqditGCx+mHArOHIkrPuimbxtOMVBr7cheBEfAhLstBfdUgnQgObguplii5WFbVRKSab2kM4m7h
mKwsWxjfofMMG+TkNOrgR/lurqgjY3vAIcFYPAx4TXpx5jp1cExn2Yjexw3dXJN2nLDoUgrQGWfF
jXXRhT0jmvMUE+1bRLOA25aFgu2ecVpXPFfp3dlL5R8LA+PtmE5sntFxQ9iiXZkCXKRBZk292xID
x0OeKyCVa70xDlz5Wzt5LTMY9oPeH6cseipTsFAmD2JjzF/0FHZy0f90vnYf5/6Dhwdpi1lkWgP1
4N/RBi7T+dchDRSd5jrW74kXALQuWQ9R9Ezo6E2rML2b3Dz46zV20Moxn2KfNV3AooAYAnqt4Yhn
J5FnPXM+nTo8kwmBssdyvjBvxUSzu25gbgpoZ65lcaAX7IXWIQc2LaDi05jlGBTYBJkfdthvmM+X
8624h0Saxi+VfmucvV/S/WXmv0C9MwXF3mosg62Nv8uPQDYXRK4c+qMIkoKLnbBUpZtMjuYa5fug
q2kPj7yV4zr2CRQ4QEN1zO4G+Slhu7ADQGd26X1u1K9T6G/G1l0OwyWlLLOiIMPY2tm2hiLkdM1n
YaabliIPO3YP+BEXfAF8330Lck7fAierOWrkqjh8Kcbk0Cqa1xZeHm74X26WnEZy0kufhkFQbNQ4
6h4hhuYe7sxTl8CS97b9GB1DBB6thTVKXJf6ozWcbVpRvKVBy5OpKT4A3jrHgZqjusCmeLa9+A5a
9WOup3uv6A51bm14LJyLEm9ZMli/phrwAKeeCqn4GNJzTHdTGXi/5ES434j2GLC3BYBWKiSXehWv
LOoNmhaStJOB9MUJJWOHlHS3UKl+b+nJlcl+RT36JQyQ8ovAjFdxpl19j7kmZG77/3q5ZfOff6mX
H7r6/a9y+T//yD8ODfs38lno0ZwWnBoChMUfh4b1m7AMizuQbYOycB2Dk+GPQ8P5jXWyYWKghczi
caT8WS7nye8arukapmlJ5Pe/2V7/lQ12FsP/Ipaz4DZdforJy8CdjUf3z2K5FKNA6JBqUWvOXqlo
m+h8NWrN29ZV+Bj73obm9T3C/elPJ+z/wX7Lb/A//FwQO9y4TIO0loXN988/V89cPTKUqRDZBHJM
+N72zdofxfFf/xjsXn//QbNn2OEAZmXB+sGZX8jnv6Nt6KoCJhCnCkaG1pyKLjbwI2kR1VREs6MG
xKwH0iNeYB6od7IoPGRNv8B1lTh0hshw1Ug/eM5yrutVnY4biprWoaZ1WyKae1qFjcUEHlWO8bmN
A3tnG7Tb926CopLqr8bco2BH3acNLoQ1IIt4p8SBF3W5syTUwKBiV8YzvE/egBKsR+8M1gbbwn1a
g7evUgvZwC1C7sbxF5VmD8SN8wMupDNdCc5OFTp7e/tBwVzFD9W+DuQFfBk/szifPsc8KVjGWoba
0ghT3ZtFRcg+p3XQqHDjoxPJlYQZfZtcRFjz97tiYlaCSSuKWHfH8lyRHMdQcZ/68dHmqmnV5rWc
754Dl1BSKyefSykd6hyA/VvHZTXAh7qmXad9SLjIQvXCcPH75Tac77n1fOOdOmH/NKZyCPZVlwbt
7idOhoI6MgB+i9xQyRq15AqWAm+qlR7j+VrdzBdsmsL1lcad2+PuXbX6EZT71RoJFtHv04Tt1g1h
I86XduJiRzFf4635Qo935IOtERvhhkXofOmv5+t/Nw8CpWrVVjAbxAGUbjWPCylQmB10YLnkle/Y
p4Anq/MrPr8bjT2fugXnrWL+0AzUwYqJhLqvZTePKDGzihYwxmKYIEKTbyR06aQf5l1TO21CJp2+
GS/jPPpEFtQRduvuxpwHIxHVP9DhPnHP4qJidoqpC3XmYcqax6oG0QM307E2+9vI3DVfZ4AveluZ
s5xQXvZA9c1TyayWxvl7YOwHmntNOW8KfqD2nepB63ZT5nPAwOl3TGuVcefAI0O2RlBGo+bJcHD7
55RRcdJoYhnLbclVp3aMY1QUn4LRstDtrZpnTUos9mkzcKlI3BdnlNG6YzAN7LLZWr12yfI6B/4u
75N5gs1HbevNM20KFhnd6WDO0y75xXVtideGFyoQGI0WLIPDgJynlCdlzs3zimevR0ulHBsJZp6q
Y8brzNZhZWDwSBm82xEnTRTBlrVhlvOQjSmgTp4zTftFbuuuNiFXZKMLUtXJ9knljchVzsy+2Y1G
cNfOk39SgBVBZ3rKZlUgnfUBQ7PiNZaYaNvP6gEz48OEnBBPXKC8WWFo0I4WMqUAJp/1B29WIsjU
okl07msKVWUZznpFjxGEj7S5RJJDy7Cz+7bJjK9Rny1CDWRwiQiiWPVTj1Zsubtf4Nt+hMglEYK0
RD5JPHkpaPkLqOs0homgJDoLEEQkt4HlUIcIwyXgY0CUqUbsLIg0gBlfQkQbz87346zieMg5EE+2
4azvFAg9bayOA0QJ5UYP7qwEtQVwH+z3X+wIVvmsFsWzbPS7fjQrSfQ8hEBmUJc0ZCZ71puwZJ1S
vtCwHjbVrEgR7buTbbesMRhlWn/ucbFlmngYcuoghvCEh/oGCwl/sNgqy7uvkuw7asWeLfPF1uyj
HGqJJNJcKSLFl+BtVN5uZn+lrMtVAkWApMgGO6tLMsBTQNGdp7qQ8LaTTec3d1nZsj+hYLFt3iLQ
QUpNz4OuDqURngfgGpjFQ5ga2O97JB8jMF8zI/ruu/ySi+Gm6XwGGMnpLeEaa2rT1TCCZwIt96qp
ixXG2l9tm7z42MQxPl4RCy6D4V/cnpIKHxU48yioTn5vZ6D10yz2YNuWKrRWfeN8JAw39cwYxIeX
a1h4guBAmSMOWKM5DE1O+5fXxEefcohDRjXYbuw68GE04bQhsBhLe8oj8ei1XOh1q9nbor+mHruU
nOTymDXaVij35EOV0GwwOtLcj4FCqYhHe6v35a0fMm6gLB68mAAeLR5gFqi4TXV2PIYt6RKgFjm3
yxecslffEe+BKzeu4B0LrUdAnBGr03TvWBSRTNzzuTjCHAJaETfTO2f7zhLja+/PiMOCa2tgYvKV
IzqdXYS3uCTXpgISoFklKJgJvT2S8X3VBFtAlgFGOPZmZe+rtdGxpRGwZRbSrXEhkjyrgae5Ht5G
5b8ZPtarwUhObUyztNKPfRZ/UAeI0OZjWJOyI5hA7RQgEggdqm0fE6yL9PkYqJgTeb+6khv8cdgf
WWYNAUlOx+AFTGF88ER2YD2O+Z+PFWRxTG/QeRjpKtF5izkWQDvf2p6P9JROaq0S146tXmbEuxT3
v5GxIQ3p05YDneK9wdzW72jk0dZ1yTJ7GKozq3/kxhJYUzNc2GNQmAKwddFVDD++QzwmiJ0fo8Fh
QOPGA7ipt9gpPg2XA0XDH452uoqq4iYro16VaUH/BoEWjIokfmudm5sjkctDkj0cnrjTUj4IvBJ3
3s/a2coRNuWtzs6x2XEMuHMoDNwAJf0Z27nSBPO+S4ulS19tSeIHMNd763ASakKSoga8nVgJuruH
Glp6G1tNQIbEvdCrV0gfaxz6N0jjJ/RvsWod8862ppNXf+NZvmY2vs04sjfKH3j4EmDR2jvZ24+K
4uQUfEw/VYz5yYG8EDrYhLlSx6ztF5Cmpv5Lutqlc3QAf61CYaYucjF47jdolyMnFs8E8Gd63q20
MrxPaLtamf30WrvDzarjbUZ2ynWybZXVZzs0ECKps6EFDYDWm+pxhkZ411mH1atIN5GS1THS2QOT
ov7EVgr5pfxVWzj9hdTu0qHeYDfiJVrZ+9jy4KvBWxBLBZyNP82Lp69grkctOyLdvdCftYTKwSJZ
U86eYrGvV2biXhCkD1ESPIag1YTPtzR3eOa6h3rCacJecUv5IKJ8UG8mVf+qiuCmmQF1rOUy5PvX
MisXMYNm2w53tsIurZLXzrd5cWKLB4wEBHH7HNNAGX4lsXvMbT5zVb4OI4Hcz9Cc9s0py/JDoE1Y
BGD/hyOg9SytnlWbbVWYZsS0C2fR2/KUCEhIxML4kLXNg+2CMIuxkAV5/lCVTnyx+Kp5PE3RzqeV
lSnINjqfLe3V0cqDN7Bb1LC19NmrHQNDqBFpFmXqb+u6+oUCs6msHAP18ORl9Uy4dvZ5g79BJAfy
TEAIzKLdCKCFi5mT4SfeJQ55wOf1Yxg3eyGmg9FSpeuriYbDvC8f6PP6yGo6yfBqb0ONLBbZE5bH
7bQPqVIMAQcYQf0lc38lYoSJZKoPk4Klo5GCLxttgrOAUaXp85+mcBRx6F9TQZ4k7Oxr4PGxBP6I
26RBI8tivrd2bbKSrG/W7CLNar4Vfmhj9UmrNxU1eDqTBsD7QBMmgJRyIe3kzfQkVlhtP8T0lBou
3+tavLr59MqjEotLsmNEeXf4vNHTBj7fv5bSAno7HOigFGtYkL9Mu6TLOkIdMEDiHeMZjjEWHVcx
T/r7llZt8I8UX0TGKh3SR2NyTp7RfYMjepxsWexCXPNLDVMwA4dz17nNzTA59IElpQ6t9SHkQr9Q
lAf50WMxZc+VrhFm1jGxWhMlpNOhbQkIkCYHPqDJClBFfR8Z067xNIG0Q1i88LEpOnl9oCrjQSMC
IEVwMWbQopPxvcdksyaKdUsiyWGuSWSY6nOkGIRPXHKJsvKVUcK91BnpgJnaNigUPsfqB2A5sl/F
jRFtPXfUl/lAU14X4jwwGnmYeIwv2hAlJIjc/ipmvttYuj5Y3Xpn4Yhgi1UfHekk56KFfF5zFgz1
mhQc9aDxZuwlVSexosyKm2Ss8iebuimCjvS4jzjOPW+KuJEaD5HQ7+YduQgg4uuNRt0SuRffYPme
lzt30phB2jtAlQoxlT7vJjXuuRJsUDpB0cl7xYBnMNeRSS5wo9u5+cwErFZexOJk6qxL61B7NQDZ
Br+lh0dyBeS0hpz6vlwcxGQkK2scf3LfRCfKcGpUkvxGFGt4A5xaYlRmidVlj0aXEwMhJlGNXBXr
wPvSyvhl4uDyc5IayiyfTKd0dmXX2utpomYiS8QLuG7zvxCM/u+1JpDwQuHo/N99keCT5iXB6n/+
W/b9V73nn3/0H3oPaF7XIk/sIcFD02En8Ifew/rA5e6K0s86gMuVxY/7Q+9BJZr3B9z92R0Id/ZU
/hF7RiZi4+2gHyEj8Q+0/lN6zwwb/pvyYtiWid9ylpcEFsm/CiLCarzYyHl0jH7FcJk9TbF+R8IN
wgnyix007imijIFr6EtVGnvpQXDHV5Ubzl3ZcvEQLvSYPL8AGbuvjFYDrDWs+1hbYyfk8eRy+xCZ
fG2qbj+kzklVpHy70PlppX7oaT1PuEN0yj6MNrK8I/m/Fz5X77G/zTlL4LSLAOJN3sqlzNobjRcr
iynQQh9a9ll145u6Kbtmh2X1Awl8Mdbtgf0kSu7w3vTpjqAhenFJ71GR6R/KxOgXNvQIZT7GHhqG
2L1Ze02CQwNYQGSngoRl5G/xvDatM3K8vruuPQ1jBIMT8g1ha9vdlsbAF8e/I1mlM0gkj2C+r3Vl
2Vuq28lYauqC5DwSNilevS6+CDfUOCOzeumW8YfXqadKhA+TS/oqEPXB9oK1nPytrfxdlea3voDN
jq8qw3Hi/Xi+9NgRR1h+Kvepz6i/oD6x2dSC4vNgSKiMA8YCFnLDYuk+8OS5n9wlaVruIPFyCmmI
69O7hodyUNS/BGxCeMc8LSZsKol5kll20HzQfW59xV54Z1OEx8iXlWvB9alKvGOh8xs3W28LTYpc
gf8KIHMmNHgaQR/M3IF+VzRksHtBIZqQ4k21zbkNPcYJKyOrHjvnHkLP7Dt9jSsDbSvU7yviy1Po
baRdcZw6otwlmcFdAqibScEaD1m7dl806DuVsK+2GCgz0iS3b4o9tLBmCtbUtKhz/1tBl9kmOekC
Ql0GcRhoF7TeJCA74z1iXrHq65ch1Z5GrAPBKHeBLT9NDESUSBDYSfV03Uw4SLHN0LOofyEPkjNw
KXV1IMKazXCw2/YJSByGTOoNQZDyQeFhvAKG/yMZ/9ZYnJk53cs4uPGuER1X+rIF5Mn0sqjptdRc
58G1qIXUqKbEIPsaNBnjuDo1xXhnSEj6oXLfLVXdhprCtJpo4Wi4y7jQd/zEvc+T3AqLU2zU75En
V2mVH8umAwrfvZWefeh0C1PZTx1NjEVB0tPlMtzp+Xg3FpLEA/eJIvs2wD4eZVH9Yn58VwS0kCCo
UraMDIdqsHMJ3uWp/dSGI50j9aMwmMWUZnLAcj2O3EsGrROrANuekZognfxw3YfLyJ4eRyJR/Ry7
pr/grfZoKk0z1Mo4q9jLWBd7oH0+7oalVabUQOTaJxa6X15mf/WFT8OTc08Z3Nnux6PyghOVSMiG
XvLY2d1dYyZrItk/Ns4n9uFEpydwopUVcqMQN230n7OYSdFz0y/NJpM7J/2MIH/guGQstRje7POc
E/HS5tS6/r2Zl2c3ipj99fqldM0tDmr6nePvlH0IdDDwwKCAabXx0XGtlELhoqPOJbN3UwG+rA2T
Bset/sx7PRfo8mnUQMXiO/oZq1Ku3CB49msYeeyA9mBLiDEE3NhhLlx5dG5sCaVfN6iWqbHvLkLh
fKdBQu2bU5brSCM/Ttbompv1ncK0ChiBqcWK5bXoansV95hW+1y90WIiFjaY60Uh4/eo7u4cm/SH
17kGZjRJ1RZR3n3bD+OtG9xm11u+c+Gq8cuUErPKmLz7YjjpNRWchlmVSKLhsyVgKRo6F7nO5cpb
+8Yq94r+FFh4QzqlFQROE5tJnvGhQHVdNBozmityb2VHKub+25drKNq8A/jfOUk66hbqGDROSo5Y
sSTmEZ/YG93r7KNo6HDpfPGcj9kT3bVvghtu7w+3jA6TZaT6p2xqX8bJOhCrxQs5r9HQM4QPcrtL
Lw52rLgs1iro7tspus8byYUVdvaQnN1xfvaBJgzy3YyQ79H0vULtEjRgcu87jF4wyviNmd0mNLX7
qQZv2DhfNugfr3XurAEjvqN9eEN81rrq2chjisI8wrWoY4wu5ujPubJqXfJ7/NILV60lDR3AW+N1
Nei/0LdB+XQApj0DFTJt6V31yMGD9vKpBm/Uxagtiu27G7zRR33ooX0Oya1sWCHGau7+CbQndG+o
YzpvjTIguJu22Ec2GCQf4/liIhC60oQVHXplfpAtI75tfYMGS5dFLhhbu2Mqk5mn7twoZT6meo6o
6E2P7oTkgnbzKc3yqycKuJha95meUbhy8cAR7qbDijrVV0RgZqGyf6yZIBZ9ELHgZMbuO7FBosLr
Gq48IFCLIqHwutN+RFA5OAIUMjZiaWCF9obHDmgQLXLPlkvwaiyn/eg6yFg1oq5vM1ZWYXkj2vlB
pQbNRV6yDYN4E3l2spJjfhsj4xoMxVto9iO+9l2DhrfVSEw4Bbo3DhxcO0LcAqQ0ZcffDtzdXTZi
CsfF9Qa1U9tUVOksdeEfBgIBJQYNTO71j2TDHXjur8R+1bJ5dGmSFdS2ct0HIMPxCncHlKn3AtBd
4lFiruohuVSuMSz1tIoueUO9HIf4MVLktotafkL8eBf43TtUAuxT9CfLUjuVjjG+SY1sMOlC4lV6
Ym4oE3LBJKEWQMiai7WyRZWXx6SZJN1DKtokw8Tzdabrpc54iMKClADNcHDi0x01WmzY0/EzMUVP
dyR9nSPbmMmDQTiZmCud2Hnzm+IlGigPGiyfAR3DWN5TKlOX6b4uzEelQrIUdTjX26NG+im95P74
RmLg3gnH+1LlV5l4h7hg11/NlXhJXcH4qA1j1SbJtg3Ga2yEkE4kcUNF/GTVVpBCHOEIls+KWojc
TrdGZsbY+yui06YLxbdL9laefDoF3xuwj6sOLA0Z0QCh1DB/NE29tjoPcH3OSRQa/QLI82zWi/C9
yqkCCqcIN6l2Ho32p2RNZMCCg0jl7VoD3UFgkp2mKrlvBsp1xzCnPYKM4aKqargQuNCXiRrkcqq8
dBFmDUgZfhV5ka5iraw2QapvSSx8OhIy3EiuFTwVS5Q6I4Fq5bihR0d/aSDRwNbCohnhIuy4Yg1t
eDQbku+ZyOmF4VvexinPNDb+ZBPAlphzeyaNwfFk0dvgoJU7Q7nqPBL7oiveNGug/7s+6Z3czpnl
xUQAl3YhZFeV65/ZED+boIuWnov9Oye7RLdOcBWFOE2Wb+J0aR/KLHjohPElkvytAgBmAX7jmUDz
WeR3ctmz/tvQEkIqkz1Cl+XTugR1iR6EExzSrFxUCuxyjtXYK8bgYdSHx9IJ39KQnsRAaufEkoe+
7/aOHu0bLBKbqeJlGJEYCVsEW/o4iFITKuS5AoBbIPsSzaNXiifmz+BWz2xWN63i25/rnKWxGHgY
tEm1pkp8DuwAz6297JaX7TXzuWUYGr8Fe+BRmSt9n+QwF6NpvPex5+Ia0Q9zHycRFJcrsLUNPZhd
Yy0PKiufCnBm8dA+FGV9Qu9sl5QG4G3S76zJO0NZwZcRpR0Be+dQ+2m50nXvvfG4vZHEf4tFc6Z0
4WjlwW6mBHi1uR/qGeFAJBNLUn0wZpxHbkqMh/5XU7ifhl48xVr1g4FvI0DIZFX4QennvlPjWzAw
PUmuKcr1nQ1cR8SgjkYzzYYnQ6xY638seyThPvZ3eR4dqcCmUNwuQK71H5lkDR2MCMTSqSnosfgM
9UNC1InfGObbkt2O/Y0h9kFPil3NxVrMMmznlnAleTZkBms8ntu/Iq7ZiIKkv7vktW9KXkj8LmJ5
lCp+cb3mlodqrxoDGsxwU9DWNkYlD7lnPVUAhRMNRPs0PNImdHTM8bUT5aehmftaovxQEL91DZaL
YjzTbXIOlZxZ7/XR1qgbGrI7uy02BPi5nxnVOwG7yxBwZbEj/WRhH+2F9QDIb4dl1FvV8E9QVPBD
GxGpkMqFW9p6uLG7zCGKTadJXJTflj78RJV9DxHlJXbLb0zQIMXtLtrQyNUvAoNWx6RPXlFzYVqN
xQZiDoyU+tw67cekued64NjMqnYN1GojC2SkTiIkBugzPK1N+NYaDSrjDo/b6+DoNvsK7Y4NhrOg
zZ2CcHGxQv59iOueYstb9A6scRpE4OzwzK+IlkCQ6jcG8y7Y0td+gq1PX0a4VcC8Z1L0Nncn1hEd
AECvwuptfjd0L+xLFJs1y19rGTZqbxJCWeslG41WRHu/9zcRC8mwDVdsOcolhJRTKsI71al910TH
Zsh+VI2rTfqw4uW7sIsPNu9ftla/9YAi2GQQfk4m9zXQEAUNmT6GZnLVrPJd6TYuuVq+EwnAUG8L
AKR5a/BumBsZ4e43jYF9A/gLACk8q26xcH6VTfPltLSY635YbZuCyTLBDTBINg0V43NJG1oQ9tT/
0RjhYnufIvA36sdLyw+9m7axFVZ4vgNUgIKHapm03brPcwAIHW1zVpXkq8bgs4xA5+3Bn5x9lW1M
e1xVmVaCyhhfDas9Byp4j2Mt2hAqs89dHR3orb/aY3Q1zQnmU7LXMHxvBj/9EWCcRo9DtkjcaTea
zTEOoc07tOChApTLrMxBn6sHT++cpYmNFzpW2Z96e7oftWzYshmnH7vs1zK19pMi1SPZjhiAY44Z
EWf2Ws0hG4djzG5jWc2Jrd9FpLnjKvgu/mmF+Ycl5393Xv3tf/6Px//XEIKmC3/6X4lp5++u+ZuK
9s8/8w8VDXggyV20MnLBjjANgQHqD3ggxlbpoKL9IYr9u4rm/UYZFmZaExwJbh/xJxXN/Q33rSc9
aRvUqQn7P2W1xT00G6P+YpyS2LosBDvX5B+IqvdXGa2nNWgUgKj5gqEjcW5D/0mMYR90Du82KQai
ORe+kRXBeQ9dTEsbLIAu7BQSlpoAA5G0QDSbBsxNYPn9qgq4x7ZWuXOk+OAv/1Aw5K0IwR66AQUq
BaaIPagNlpkD0F3VVMkECc2tZpGcyxbzR558pVn9ZVqaoEAhO0420VRu0hwZEvBm1kaXzGj3xUTt
7Fx2B5tp2bHy7xVcNxDArRW3e2qLlk4UfeudG60tkhWAUKtjIsvrNAQ7rxNUsOaMxsonQV364K8z
gqYH2NMYM8n87MyBJV5P90Pe1Wst49KBArQoB5ZuMmzsfV9Rb5WV9sVk6D3A5nuRWGzXZYpWkIMt
Y4UB8bBacaSXexUWPF0Hfn+aDRo14MpvGEjeBLcj+DCuN52qnDpMvQXFP+ctCKG2q1qP6nUq5kKU
bKg/hm5ilAd6B8BGXsIGHHcvQ/4SoNxAH1qoJskpLY1lUaUXAe0C4sjpf7F3ZruRK1l3fiGzwTFI
3iZznpSSUuMNIalUnMngGCSf3h/b3YbdgA38lwZ8e+qooMohuGPttb6VOB6Qw0lxRy9g5sh88WpM
zQKEipO1WAoz0PjYEmNKxpyAW6HPiHdqYYF84ngGSC3DTfa6Y1F4JqGBRElKhjP1dlU6PFBrCn92
csD3eDCRndzljdQr/zRNxYNJ1TdoRMwUIBqT1Dhy+3pDxLgWHhU+CGybcgAmQcYTzd/j7hd28Z0e
Js7UWH+0vfRIl/XL0ogyOuDb4iHd8lpcWhIga6tBH6XTFUzgsrPpWVAVundvLUoF9JjMO4tduBl/
6dW9h6n7NtbTJh4ElmZiT3rFLdmM/qZD8QZy8hPbFIYyyVKnxxGhjzqDPLBC16CGo/HPGTFCZK2e
p12LhzqqlQ/6pHj1W1iyPkWBlefhO3NGCFjE/Cp92la6xhWoaNHz5KQFvtvcyEid6EF8YfLemfrQ
Be6grSPVH9JIvdB3zTtK8ZuEYSatBTxok8aP+RD3lvjGTnGVer1tvMIFIsElFpLsHEBZDLeDNR7t
JPwyOyjAM6wXVmpHculrVXBXy0TxyrdYcWnzAR+RBObDOejLJbiC8Vz559ZncduAMk6x7VEd8jiP
9Ws+u0Fmh3eMGQKVqj6UxLb61Fu7tr2ZcutDqImITLz4lFLS+x62JJVtc8g5yNI+hpHuIFpvx1KY
vN8cwsDtOyxrMWyicZ2GSH0iVju9wIlcNLuUvL1eVVdqydugm7MPP45ONl3xQTbr7ro0ZpRM6yFH
mpxyEpUhDmvpmxR4MNPTaknTkzGeRremiaQ2ztFQHujh/OyM8qx19KN4ElC0RN6ALDkDn++ru9+U
57xsCEOa03lW9ja2rN9p0TrruP5MEtQFy2T9luHg7qZ+WjnNuI1h4WHF72gZF907iuxzks5XPXYf
jU48JZp/IrqwUTE7zqYv1qklzhUmK756cODA4j2HAqZ5k1+1mHV673Zbh647wpTjDTqMWDeSonh9
9I5F730XudgpkxYBd0FiCls9eBJuJEBFMoVVE9hF9zZaMxXaKF+idL4cfd4QfNpXJmQEqkE3c29D
qrMehT0dZUb9X4IBPykPrtf8zhUVS9jznNi/9g7xiIUSw8UUsbr5LPv8tyGrENfVp2wVGSiBJYkB
vrAeqVaNwK8iBmLSsPYq6688VjaxYTxkTv/sz+GTSWUrc632xt78rSunR9J2W3+pc25Ags80HEAq
YJXvD3ep9Y8GZWiU3rfHqcvKTYWKzeEoviyKbYO07S5Fi4ulNau3HoTh2JNmtcotlYGb2BftyqVi
keQoeMnOI81Um+AYG+dMBTVdZY7n8QXq8PVn4YOXUY+qsTlUwvoSvU5k3E4fKoHW3i3+wQghdsIE
osuY09t+bmouOla97cL0TzjLKfCH7jiwdc/dYmthseLc7l9HlbHM6MSzp/O11aGbjSkepwiWEmcK
LWOU2XIH7Z/4D2RFQ68i8M8WwuhHwiee/lDG5XZkh3YoO3WSjnOi4ht2AZ8Ag2zjuvAXjFs9sXjR
72MO2yDzwCaCV1iTIT6FGN9meuxjhwSDiDVgY9bzRImZ0CPUyrLZKoRCwKclHXmOg2mxO0Vm/DLU
YBUAA54crhltEl5K+vUqRxLdhrdBFgWigiKca7l0JnalHgVUYzGWx9r3TOlWqwOm0HONK235jMts
Cwd5W/hqg66Sr9yBqjsTsmsRkWWPu0QEqUcmutHs15gXHVjbzL21DmRU/LVU90lgwcfh51UbfRgJ
uWh4vDSfXgyT+5I7SS3wwsE4zjBVg8rAIDBCiC04tOQIIQPB2V3Fbc3f10bfngPa3Cy6egOKgYYb
SazdK8JtIXJ4upQbH0y5OFkbxfESj9MFLtxmjhBVCSKCUB7/2rl/Zimvb7IJXHszVEuy03qZxwwG
MnhNyL90GYcoG0LfGpEkuI3S7Mv2GinjNW1rfGtdcax9EtMQSh6ZF7ZlF73UzRJHZMdBOKNbFwnP
dTWJTTKOJzaz4NogpXil9RcGtf4KvCE/IKnuCOoindXP0vRObQNpCpuhZ41vhS5eaAG50sV350DE
eWNMl6ZWew0lf0XzUhMU/hSQn/tbuwCLsiey3DE2JPbzVvWZGKS943qCftKwJQtjJQ5R2r3zegXV
YLw41kjeZXwojJETe8SiqcwBxwLMlNqjpM4mTLqClHKJ/PIxnM1N5Duw1NpsR0zRJK/vfetteSgR
mQqzpTQsb09tOSOyKaTmRZDOovxoVSZ34aKyENvdD6uy7lbZ3jrlnadZew+9+kzw+HGG+Js6ybNj
5rfCMm9dLB5wyBDI0bxx2/EEUSju9JXvXTe+0hU80niHhcTpjY9woPZREw+aJbG3t0o70n4FmHnk
7e8aLMNW2PKcYkjiFYJR/DjY8+88FcW+ndyfbMId1ncQlEMe75mTUL0k/Idm5JhhHWGBeogONbxk
0IzbxKqfWJe/KUh+QcROmd1juB2hP9chGV+7BysAkZXkat8FdpxvuhqbRwjofpyMQzyFM28uZRx1
s7jKaofEbzJuvFml5yKGWBDjc7RCk4avNj71+fzEF/C5TcBWMYe7sExKm+9Z9KnqeR+FvLBsjOkP
1aNHsXjcfIOJi6WHHvFlW6TzhsJtsgG+WrMDTw6GDsUvi3gO9IUaAj3FGOxN8iMhy4QoFV3n0jDX
OILfnGzqA9bStAvoobtPKMUIZs8mbjw5BuBu79dHBmIvVd6FVV+zFDMMRjyMVlRcbipKCAHs1USM
On3m1E8+W3ABL5WfUkDa5LF1AAzL6cn5tkX5b8BsOmFQl31MWU1x0UXFY5KUxKrFSUXNxElZ7JhH
TwxbN9KSYwbHg1d6JLzArHSSWf631pt1izhMLd9VYkKbCxuBF+WkUrCPutT/iZWHMafaJ5r6bqE6
B4Mu3mtKNMwMlocrd66X4Oqz9I9BN464rHC0DfmO6/eWtPn3FC/Q/uVfXariue3jhj6e8Nol3k0D
GNExrDiFOBci/SxDcbEd9GQ/sw50xx3hgQfwQxFTyoNnjuYK2N66Vv2FjBnLFB02GszYC600vz1q
MXwBzz2NhomQN9MMHCNEa5m7yUX26IQsyPOY8oJoZAST/j2bWJ3U5d7S42onzfaYKEutBvy/QMG5
l9n12dSAQxXyYIqWvGBLiZtPYHA0+7tvZIeMMnPET7miHv3Q1d2Hn74NrFHjTux5vmw0x3sXLQgD
HAdLgTJKfq8hoLiDwGLAlg1hLZQXVPJTGtXE4EHOV+orn+UynQx7xfBVzmoDyoY8drRv2CHAYsME
l+qLCXemUndMj0Bdj7kDiZjospdDeOZ3H+Jt7tolz9JiCyVkW2BCj4X3YLfTu6K51BIpXBo/TOiG
YRhucBFu0r4Gedq0dTCORhcksauCgrsQwF+4w2wfGZChxWQxEIQGA5YF2wVnbLXz3eQ+DyyTUz97
43TsNk4Zv2NmtPbhRJZTzNxp6QT9sTtWiXEkIezaLXQIdTX5VJJ6jPeDibYrAdnqnjWw8KJWLdKu
1cK6DVOGEr1/6YHgGgsNd4kkGjyEEktDbiIAr/uwrCmWR5DXE+hbrH43U4FRDciuy6I/H2wSNNB3
SzCHK2tZgTpO9OGD6K3zhS+aJkQlsOc8kCN/mMlg8+WxvqaR46AILfomFvSvtUCAfWjASUTbj7cA
gkOR/HHgRJodq5hwEKd2gQlzPYKM6h80093AW/2cF+ywA38YhfhvzFffJ4UC88hmuQeq2HeAFsPO
eMLHfsgWnLFKEchdCMdeTaGV3U/nrO+IugixyxcccqHPaSAXRHK1wJIZA8Emw0+2LAbIqbxYDvWV
pc9oXeW8gKnLTXEJspK2EOCcIHMIxzt3UJp56uuPWYOnO1oQzoLzd9Xr1oGNE4yIBfRsjoB4K9jP
ht9dQInp28EXuA3HB0WcQkGL5rPH8te5Uu7HNdN6KvBGv6Xm9Nu00EkLbkJQp+OetXG+gKg5nrHg
L3BqSCQDVYILz8c24r031GdLymfdlzdwEDSD1N7Df+uoi83NBSSRD0Q0w6SHMZG8D6AuPQDprtmt
W9YoQZm7Jo8G8zcf6lNVCD5xc8VjT8CvkTZLVWVdHYPFrWtBUhKhs///Ip8jeDoSt/s/O+bOX+Wf
3/9ACf7rh/6Hyqf/w6B3Hi2P+JWl0xdHp8e/ZD7N+IdjEWbHR0doUnd9Cz3x3245mz/De8ST95+p
eZM/+rdbzvqH7bk2KX3DJ6FhIwH+F9KRhL/+N5mP7wyJQjx8S1kJZT2mQFH8X+ODZsxCJ8dbtNIR
XQhENzijB/NJm7r64NbhX7zDWzkzxhY+k4wDAZHxv7/LxiTLphl37hcY8eeem7yGTDFZNzrGPp16
uOY9HPXMUsM+x0a1ctqCeSLhvEE3kasKXN9qUtx1GrwGYccyUpXV1s1IRMdieLMF/L3Cp4ssn7mn
tTLqHtlz/ETWxCQdfjgjsnotk4TEPPYkrWqmbdI2xka1CdXPjlIj7UDtQ5w6XF0yGkY0Wj2DGv1r
laFYnhNMxasynSmlM3I8XW78nrfjOyiRk5YSxrFpEtl2uPLY9w/gxgd6d9vR3NVe3m2ytvuxhvzc
6yIluDHI9ZT4j6Y7e+vEpl21hAebVVUZjNXo0GxUPjfA3mzNfhkaGyxYCy8oyRy6sKwY8z38jCob
n6uIYzNxHPrk8RIEyEsTC6noRQ4j5jjXONulAERGJV0tuUqmzviWi/IPPj8tcL3yPEgLEwzmga8O
7IDpa2iGgyY33Ti8loQS5o5bRWmPPHeiJjDJKGwsE0+EJ4TaNO7wAqAZi08FoNxqbvpgqFXiqmNS
6080zDyMJDW4mcYPYcRie9S6l2myd8W0gMOFtcJdSSjB0XdS8JxUGgH0rn91Zf/WRRD2HerawZt1
67CK3sph6OhLsN6cWT91oickRCL8Qq0pLW8pF4EWjh2GOntrgHrXqVDempP+LuqKPXi2N1t+tbnG
aPhP22RS5/JUkafEqochLmJnXBagFrRsXluZvUjYrhUAunN2pBfvbcsOO1lodF0RBqIXyJbGRejV
CVLYl3IF8QqfvR45w0FfSxIta5iw3Jp6Qzyxnie1lBd/2sl/73sMPmPZ6Bd/AFFm9gUvUC+uVEts
vV7+yTVrDoSQr4qGC2Tt3QSryol6QNT4amp0uoAvSHWo4/DbsbMfiQVaM+yLb407OBQnJvc7hvIP
axy+s5CYhyePht0OqOb8KKLfYc4GGDmmkH9tU//FOkFdugt2mI0X4ndIhLF37We2P1gj8+EQkehR
EgXEibkdgKQUwTi371WCPpC2gOscXayVMs+Yoo5Zl3z3cfusxf6EuokUoLpf26YyxumzfaeF8L49
la8a1oSt1vBb+j3LfXs7ayb/9PqxDP1bCKBvY7sEDhuS+xwfiNNsKamM8/dlSZ7P4OzpW8ESLj5k
JoOVMyeHoSPzkBdHUdB+XNgvjMqBCc4AQXZGDwjXqsU9D6dIY25ivqCg6JNqxeXVbzeAFyRGzfEO
qS4IlViJoXvPsHSh6SG/TlX89M9GgmawjhQJ8gaNtzBCo+upuNFizF/sYYsBgJA7FM5KQxksR4cu
xNR9lbrxMy+rAUBaV8+MFvyQsSlhpqwK+PTb1CBg3VqYISmEqS3/3ISQ8tQ0sqU1h9+hW5xv07jL
NeokfQk8ONKv7WCKbdjlQyCTgubGZmMP8BK0RIEUzJODqOwJC6RBqNYzuabJVzNHP1ob9UHXoiNx
led80v8CwRu3ixrctD9m6r5YIQpYp5H9U2Rdls05BMLKv0aJ9G9tJjgUuiG8NAmanTuxg/cVB206
fs3d09T5L3VZX4Yo+4W0ldCLwOBbjM0eB+DX2FCKE7e8on61/Ew/Gq9DjgRcFuKacPdHyH6fs0yd
ae79O2LzZNtOI7bZmS9h42L3a/ofigumTZEwGA0DWiQTXpqmPYOb2LduTT211WxxGj1n9GVP83w0
K6is3DkSOJS0qC6q8Q8umD1IyXSNGnGgSOShN8OntPT/Kjep9rkdlutiNPidTV6y8bFa+n7tvPUC
9LQPE/zALl1agZXpPUdUTlko+1plfBQYt0i5hzQJx9xC8AU/+1lz7CkbtpfWYZyUe9FKiC6YS7kP
3rQ6uqDuHkjJ4inNf7BTk5Mok22aeg/Qp7AiYPFbZYB3YMku3cdVpTe/BXXIGV7sdnGWW+5SlZyE
RDP5KKSraCRCHJkuHdVLu7K59Czj0tXQ2+le7inF+zvOmTi3k2heWDPiEC3lW8RGhBDTc7I4P0Te
YrwRUexwC5ljXAiOPzwNqSCUjcKDW4FF3qEsWKlYZNFf+2RqEdqz+RVt7Sn0pmxtRMbEQTGqQFY+
h09ype2QiqZSvYQqppNc8fxFDnVzE2wOBREpT11uGeNsbJuxZi/hAI0aot+cuJU5lzmh79H8jmc1
HjiV3V8feSZI4cvlmMlGjy6QMdU+vUY+C58XoKCa+dly6o2y66XZBigW+GGK+bA5XTBWXyLu5Sqh
TcrToofc9iF9I94UBUmaRmydiEUAO/N0F9tRvrVDhPkNkRFo9GGNwYZqwMwI0qWqpI/KM9f498hf
qiVSjK53bLGkb6aB0ozW97Zm2pq/TTOTLtMs/HCLC9KmmoOOLxedI2+5OvNg7R2u7j6/hDD16gpD
p3imGDJIfG2bDB00YvRjfj9aJYZ0OJdxNgSkZG4G97mk9S721O9oiCWBCrPGAMg5fGVTMJv+oTGd
0ziyjIXYGBAWX4tG4Yw0PFpHncHcmbX46DEBAJsxmMkMmw+VAhzfaFC5on2X5I9+gxMc9vle2ul3
o4k7tpsWzGe01ul+fVJx654UQs0as+Ops/AUkmbFRF59VqRju2Sg0iOeabbKDn5RDjuq3n6QTkES
F9V4py+yuGWm2luNbZwFya1+9F+ocdx0BZH2cKx581T85HrZ3dNBNS4NiH5TvCtlECnK9wnYTS0i
9R/hk860+oxNzw54xkF5chJiZPXDlHUHHqViTWsTAYz5cRlCGF6Opq6dq6g0HxyrMC5V7upcz53b
2GtEkbRk7Zj2EUR05qxdS6HYWv1cwKQc8DOndfhmDnL6jMnXBsJgs5vkiWQ1qARu0vK9U913XlTv
bckUKEoLhcPudnoufzSI4Rs3JDfHxXHHC8BzaVB8GgeMOQD+4dE42B4HSw/PFNYe3Wb8bZuhgSTh
v3phhoOm/nCcGd9y2R3MRk0Ho5s1rFiR/eJO0XSKM00SnxL8H4n2MC3nbxzWaO5ELYE2jpGWBvxp
um+oDN3WZrW2unlAsKu9U9PNGzvuQEa5b1arnZC5UtQoAMPWUmKHogGhcKSLDooLRwKbPiFDvs4j
z7N8al9il2V1Jnmx8UL2WXFLE/ax2TQf/+vXx/+30lSmB3r9/3Y3fGZ9+h8GkH/9zL9jVKYOeo2r
oWcZQv+f3ZEGISrD5iJFfAl3iCO4Mf7rWujo/8ATQqzKoevGdF2LH/r3tdAHP29g/LNIPv2XAlSG
yf//H9YP0xL8Vb4Hhgezo/Mfd0KfqasPm5mLQTS9LA8BO7NshEfaH3gAkcjgU+OngB+SHKNTZw8K
ZdjZkPBY8PPN1VQuHXb1DoWJTurqhyqYT6mJj8TLP11Wq/VsUhmC/5wu9684LeYAGa5aJ86w7Nd4
uoPnrmK8e25L3x92qX0YQwbAer1pBontkdAJcGPA8NoRULZcK7pu1mZt7FoRb6uo/mr6cnHePgIe
xOmQsTgs2TzVY/bE/fKuZfZj4RCv5ZmPxIVvbyVqeDUpU43uD9QnVY2B0W+hWrQsZBMNl0CXMY3l
jroAN1g7VXZoteRPZ/c3XfjPHkkJGt9US1Sg2Q9NddMnDi9rvGPPPqZyOtP6Wm5UbWwKVZ1CuMNg
KfC0mOGua4qTGScgDhmjZ9IrmsVT1krAXjNABxAZvs1Cf+hH76UU8YPjgYSoxdrM87WJZL+x/XAb
KpAFIso/w7j5NET4WboTt2tmgdnXcGRYVPml3Ct41BRhw0Yg3zECB6PtvQ3R+KIizMBdpO3qSL1a
WfyuQSLG2YcHvFkKOPLqD/ZxZHONAHM7ELMhQXwcmjheS23ez1ENaDwlMtGTfEgkPXxdqz12vruP
4/g5lIQ/fI0rvkDnqnq1axbnDrM84ymmckFzcV5AgLTtzqU2m0WHKbezTzG0Fxq0v0yM4nUCHyft
tcBs6rPj4q9sGwvZHMKNip5LPjX4TopgIOsfZTrya/4aF945DiGFt7qzaYviqYPIpyz4Lq3lwDmi
0ciOLh4ECRQBeggwL7p0YUNycbr82belAI1c0vSBc++kzSqwkf8iGNqDWb/GdoinU72ORv9kCnfT
mtreG/3HSidRVoeokuWmGYu7yEyq37OP1hvFvgRNXjfNKZLTPjLoNJX1KzHcEaMTYOiItO2sssfC
ip57Z2pRPrzTTKIcV8m41TxaqzSH2Sqehj/TWD1lgEvYcGsf4zQ/jlN4b6W81Yn2q1G2ZdbdE8Qj
8ubSwz8U8VYU+hvRvc2Yu+iICbkhdYL/vIHjRLSAq/+hjHSoB4jfjWYZgehy2gxr79G2hX2RGgu8
vHisZ7mnpPkgu3DDy3ihVoL5aTIhWOtUnhWsqmT8kIx4kDt7E+vyphz56mAOKwf7kMTzS0LlWa3m
y6j53kNaLLoI7UE1mZTCab99MXw7nnmz0m7F4PzTJ5hMwSzHdkonOohY3KkPoxyepnDcaTWEogly
VaaiG8yq68SdOMD8gDjaPtZGdCsq/MOhXc8BrUL7GS3I96Pv2q1TSLvDRfPQWXv9W0niyPPMzhM1
AE6+6pl8hAuBiW14OiNXU7lxNkL11ljpOs5QR6R7cYeMjW5ePlbsHmlwPBYZo0uvfU1ev7MVJmds
GBOXsoZ0nEXavwJU7g3JoYncByOTv5aXPo8z9QU0TXe8WOmWb9k69ocPhDruorhU447PVQg7Zqgf
Gi37Y4/GS+rIsy1xFRARPHJNWEecCypPXhPyN0mXWgG9S8V+jL0kiNXIPcj+ituSX1yot762mBAz
QpS+VW76FldTq7Nu7C31IjP3ZWwkg588lOQ3Vnasn+hKeU0kYa4kyeZzlXuATHxKFjrnrBXsaixN
h98QPQCsInOr1WugYdTS6Wy2CiqEZ0c+ovhRqiaWYoxGxEHVibsdYqRQo7jlFp57+qE+xzbcmE37
kLA85rwOj72nPcsSpVxa7ZO0/b2HOa+o+6sfu0+1jr6fds47Ia06sK2OGrvJxdCAcCac4amdhje3
llvaUXe9TIB/SDYdM3DosHuQITpALx3MU7guhnJjUqYYOBG2usZmRzIOxk8RxRjqlMOOJb1NNqs4
n/Ag7X7gg0JzjfXsgkb67OfmDlD9vozDTVVmF0d2m77kMNMKyAZ4E4gy0bI3VCj/EuaA5j/GtAnE
Zn7WPeMHFiKpCeMFMnxG76zOpWp8riWQNvbFZBDY/0B3+7BSiZ+P7TNTrHkebYGVnkpnO2UMxC3K
X16hHLLiib3+KdOn9m1u1G9tg3ODYWqJEVSQrXDCGBewKweOcWoA012PqQEv+zIWWpxmxhe9FN9O
jNpJeYZvzCegIZdJ43CtSz7yIZ2EFetpy3A/K597oZ+W6jmZARxU7FOZoum6St6rmpixlh90x8Gv
MhTGvsIIVFnlPbWVszG1ODyYw4K/5s1Z0X7y2RrheAZkc8747PCUKf9UTnZ2QEHgFyjSNTEpgkFx
tM1i8yPV0teZC+mm6sOMXBA96LiPlaQVVszEp+19mXv4Y6LFB0+xyegxokCRt/LhRzbaWroVRga+
66jz/YqtGX4Gi/ICI8rJURQ0wJZLr4RHBxV7VdP8po/g7BdyWjcDgYbWVB/tXB0MUd0i1yHP1dR/
qtF+ioeSnB2Lc5fqkDZytrWRKFQ1Hu2Mbu/G1O4ojH7vJ4PuSccS19JiFQ9rqN7kw8yzmQRiWHlU
U4hXJeynmSbguayYUFTV7pBoX62kv48RANGqQ4OsSCOnEVMXH90MvGhruDfG+18zrt58FoqsldK9
nZqPXmjemkwh/FFH3Jn6tfcjc4296M4+y93PqKpgNTtis+A5gtjSnjo536KwOcaaCqYqv1aZ/Bky
ka9pf75EURboTnEYXffmzfB1etWzBE5cggUldbH4dLdSYVTxjOdu6H6tUNysStC4F/NI7M0WPEf6
KmogSnTf3jT8DVujoYMl8vkQS7MwdjQSHRuWhJXBgU0aGrgU2r3XfWaRlW+NfthknKwKkyprLqaU
NOTurHnGk99Ou8pQr2U47DM/f87ISra9dum6cK/a6A9FzmS5Qd+HDV2yfYytyH9qmhBIojnfTdo3
qFapuK7qSANN3W/DJPSxHeFDSzzMRm190y37lrNh9fQ03ReDeDQT9qWhudE0jAxT0pFL0n+0RttL
s3skWmTcbFhYRwZmlK6Rzy1dS4Rts3qrO373yNv9UqM1nRs0LiMRb2Y9HPJownZkEdPE/1MZ00j2
pj2nTRPUeXaI/Imvw/xlxjMZXWM6G1H84iWzFuhNlGxyX0IT90oAuPEHXcjL2DAe25SFtIOTcNXa
mr+SdXeblbpErf3ZdS6ZVQjdRVIdBh/CPrgDuELE7txyPMvO2PfpsNeihqVDQkjatGgfyeT4lYQx
XzR1BK17iFS+b9LmZKBqYszAEVefKdLaxlq4GVv7oJU2Fg//LNPx7oZokXbf3y1eBkOz1qMN8TB1
//g5CrBf+N94wwHy041iwZUN3IqdJ1QQN/T/ND2EFSpT5dYe5QNbnKsCuuaF2kdssuDE7fQ8TNO5
kNETND5yM3I7ata9s6a3jjl71efmsRk9a0XpBKAtQlPoWVLO383E6GfUKenWOYcZ5NYf1NARLHOc
exWG6yHyQAeqZ0a8u+MUN930DmBbzrVdrH2TOr/ZjQKDGOXKG9DEsKPhilfrmVaGjWvbx8zltM5V
Agxajeyfxjf6uD/p/xu2AKsxdGQsKaTzpFfyYLNjHxMTD9ucnfEh03lj+EeCcHthZxdVtOuiFtep
a2+N9DCmyb+D8k59y8fb6V812nI/ek8lu4lEVKUQIBQZS2+0pm1B2wO5Uu5soBjWENT9neswiQ92
jNpnFg9Z6+jEYSYgAn13py3hYhjtSWq8pBNlEw3deSS212WYbfXRPfIqPKnGvsQLfcFDGqr7ezWx
FkjHhEdllZ1lb1+Bam1TX13DCkv46J1krW0BM20K5rWuc7jg2btQT8y9P4aPdm9e0yWfPvbeNfSy
KqBJHiBc2a+agYzm2JfPsUSIiaZHVQ9UQeTli52Az0/t1wVHu+rIXZEbbC+xcJPbULm4FSJRNWuv
MxLse0AcBnJ8Dykk6mCoPLz7WnUf426fRh118A65Gfp06ktUOtnGd/xPKKX6KhGsr8S8L2lG1CMe
J7FxbCqnIca/XBA9eo/1pNv3XWgR75W4ychpDcKUOzWPOWoMwcnRtaaAJpilJrO4EVG8OUX/GNOz
9UlvanKGlpvvHeBwJgHgYJ7n6il11NvEo2YVQYTDj2Rwo7CIQjd58dwP3vRWt453rQWrok3MybjD
xOlwEgMAO5H+VJukxHlP1WWrRX8TQcZOn92nvhpOddSdMr7e1JX57E60F9Wa7Zq7zmtsWtSzTIGw
SyoRnYGhI18Pif+n7yF/+fWX7+DCyErs9rGfftDLuhRt4aDxmRQ72zvWdmrjVv0xSaNiqlsnc7VL
nR6jiNR/ZhvHoHQPfs8LaulqF5nlmVaz9ZyEf0NZ+2uqpGtqXoxrwzNc2eNGQLbEBnIPBSgC/Ods
DSQ9l1aNF8ySAzYchIXWuw929URd6BMUa/ArSfowJcxOPSWbTarfsCAeZ5sdl8bgr+jYks2phsOx
srC6o4zxgOeALwIXSmu8NMhzdfcS41yO/PEUd5waQ0OPq1cZgLWziyvMn2rOjqMyrw0rN9cT25gF
RqbBzWzmI6lYuerBwBM3o+EaTh2TOcOhC/NTkU4zvexbDyk5w/O1GJQXYRuvocKHH4x1vS1zSd2L
1X1ISjqr3L8qM6KGy/faVWqCnJvGI7ijDzOlZJ1A272ykicngefX9Be/8G7c9hlZbJ0PvR3tnQFK
CgLMlLntts3w4oaxvnYXlGKnzVjn2EmZ6Xc11NAKh/IzpitJhP4bQtUBlBWzcx40ecPenWb6Qhbq
mtkxN8isfa1o/OEtTecnPtJ/IjBrSwcHQYb5awrJlPX2zJusnccuA0xitSjH0612dLTvtqGRZ7KY
QNMwKEkwMD3lABbShItjP72HwPbUP8vUfIc9e5cEbTh3NGbH6VbIwd6kmuWudCM8AYNvSbEMH7XE
Wdw6H24I2475bRc1RqCm9ugPyTqv2pucDWiRBiFFo/jv7J3HjuzIlmW/iAlKIzl1p2sP99BqQoQk
adTSSH59LeYT9bKAaiCH3ehRAjeviPCgsLPP3mvjh7YbjkpFcbb66igmgcct8QLcCZSmmej75qNt
0CccDtnTWFaPbgT7Ykw//TrdpsR50C3goLEeXxHXPkLDRrkRaFRjUqLwgGUUZYFakEOcmMdS29St
jul+4kMGewOWq28ICznXiidFkBVpxhwJYH/s7lqH2hhNPhq0LPM8wD41jjcQurJ9QcSeUsLwuW+/
jTLjJ0mmdWsYHStGlkU6q/6N7qe3OqmoVWxVcCcqauYBopV7CNiHXONVOXsNza5Ngcet9B6LSgPC
otlgSjEgD9zBLkgYcwwpmIcahiqnJCmtSu0oQb1JMTKmVsnFzQ1YJihNrGt2taXDUHYulqWDEpnv
Lce8QCDGh+hU6T6B3mK1/aMa44M++y+RJ84uNkTJMZfWpn7nz/wmrKWrnuIi6j72stF+7S46xd5S
ZgBAgNdegXTufM85C2kzdR96l91UBDcjcuvdxEKoRd3CQOh/dLl7zeY3FM69FpdASTlg50s0M/Ly
Z0f17wKTgcIaSHN4uFVRvIBqP8YxAxSFTI7FhUxNc4j7hrhJ/5WV7t43WRnow+Pkdt+p5Tw4Bs7U
qeGiccRT06e7zK7uLMs/ToaxzfThLTVArigLF2L6OPXJzRxyqOIS3ky06xDmmU5F5GwqeKBz3XwO
Ve2uMFcE2sRWPzOR/P3EXalM/YxgKCLDO2BDfTS9eS2XPSR1Tnc9sINYNwMHsgUNZmP1D5D534pv
/t8lzcPz1MGt/++2rdUHALs4Kf4KOfvnH/uHOu/9gVfEtkGmGY7jGK7zb9+W+IO/nlYTYUCVx7jl
/7c+b/t/sGd1bUR42ye8uXwV/9LnvT8MU6cXliobYNCOb/8d2xYR5/8p0WMCc4XrwFQzPMc3+Zf+
07alPLbeutHZlOZlwFndpNuoDvd4kZe/VdXqG5kLf+uTM/21ShldK46Q29Kjp9mXYg7Stp9UgJuI
5EmqI99zaCdmx9hsdab8Mo0e7U4qD8r7nFD3Z+MXD0HEHxp8CaasB7nRrER82y3Bt9Dr53vJTbXt
DEKbNLjQq5YZ9ZZsUn6EyzA/5Uky8wpwYxBlmfzp/c47WxPFZCVgZODcpEiH0Wl+x85UHKgt5Gh3
Uu3WU77N0tTzN1UBoh2oTrbG0WBuvESv9wU7dCANVr58Pz7ErO6rCktkrqQweRS0m0E5Eu0qGe7i
tpp/Sq9Q6PrDCDZW9mp6jgW6VO7l/kcYzRc8MxSudgwB7Rx95hzWGFCrcy/Nb5XJD63OHpwB24zs
nR/NrO9zd2JEwYk5k6mKXFb4uj3Ny/AQBqx1fh2NNyWV0Hq+vKQ5jTjaeJ/0lHO0pEr97FjCl2nY
bmRC3XagosBUjvtBM6/t5H1ENdCEDOOt6NPburJPmWH9IrX8xJR4bsK+0IImxQMvU+QG6VffZTPu
pMwvFTDmKIxuJm/xWsfrGTR007k3xThtrdFm3Z/c+1H4GlusWezIf0WAA40B/qKIhkc9ah70Hpur
njYrxvsgMsm6WCWHl7i8tVz7MavSJzNKTlXev+U2NYxldjbnVmxrBf/A1UEVdEg2IvrIFbHDanAh
oBfsjfJwmS7GKd0Iv+wCu5bvppOBZ8MZMvIMXkQTtSXpQLen10eHPHHJ8peoE1jAX3ljS47RubVO
HGByaWW8hGr6yVLdZUrFimQB966hqHt6fddAFFpZbfLuO9kCqxyfEhdNzKiOHm9o3VbfFRF+JqCe
IAFvXfpLjrUoOXmQ5+2gc5GIteETu6UzXjsCjqs5rcptG7Wb3BK3dOUebA7F1JiQ0MUwx58Dpc+I
9pLp7VeaecmB9StC+uw+pmUGXCN9B4eJRYIFVT35yT0EfxxD+rlsnGcn8u7izC/OjMm7lpctIvIC
kcDkL3Xjx19qQOeuHqkokJAX2qNdqhAPDdfZqPh4sB4fEa2wUHY0pfAKus2mKkKvdPu95cWP1M4q
+LvDrSfNcq18iGsMCzkOwdjnsqqWA5VHGjIfooOnRIt8TO+tS7OmkGyMUkwm8+iwOyHlUtRFdkhY
Yq2lhVlwTOP72MT1rUoJOFQU3UeURmgqvsQRaGG4s5NHV/xaLtWVpEB0jvti3Y7jIQsL7bHO2ydp
LgQKXOMrhzCGxCBN6Ah8rDLXwIJYxvgG2tZAu5I7r33dBgienpO4vR1sjSmk/VOiIutbDw9kFGis
ixkaY4h3sUEGTEYzsaq+v/WL+dmpci8YqCJezEs4S1XKHYrNh8GO6QQ0H33Rwrm0NfNtLOpxX8rm
fpbhTW+Ym76iOskrhb3CzM8g2eGAYOTtSKLV3njTj+NGDpQT0d14HFFvi9y4emP/Sh3wh2ZgJGRX
l6Xtof3TnkjmSE77PvPoZdQoRYKr5el3CX4zmXiHJlTPrq2jMo+3NuwNrh18Lcm5dWaew+MXFbFY
uUOa67WuvDFclW1VOv7ULcMX/kfiaNrwobwxW2dUgcSz/PL8kA0n/By65uFLDmiq2avdmttyQPkz
VH2tFTnEsptIupKDhVbzruZuE3F3blppBWq0zCC3OOe5021WSmDvQu6nmhLFkIPkzTR6JhAkiTwy
xeeOiCUEfftndtzj7FOvpzm/kz//1En1bnTTTWUNd+QONk3TXczCfQWYfC2MYhkmDGTyilDAPLmn
smfTMyP+aPYt4ddNPRtqWzaEXZxIbbuY1c1Y8hA0nH6bltNPkrdMncnU7A2uPPiG0U3O6E1NZWsE
dNhWO+Jt57yEux411A1ZwwPxgVeQ8nsxjRCT0ks1Nc6a0IbDyOr7geYxcJCcgNIjqyFo+LlbvOZZ
BTfEIZuBkoisfQCsxtmW19p20haLsxEyADsah0iqE6MkBqiSyJ2p1auhhLXkd7zDWpq4I8+fdrFh
nas6P+E7hCfUad8ycSk2oQ4EurLz0kSUb/mNeKJL70ZI+cVylX2Wbr0Q7P/prWK4JqHYeemgbdRy
L1pjXmw8wb0OjggaCVqDn85iBUnsPJbWoTeM35BVOQNt/UQc5LuLIAiYtPqx9C6WiAjLxaZ6i10C
E61bnLiQnro2OwN9y1YFhaIn0Xk3kMOcSxPN/abSKKLosZ9wXuizHfvrayuHndvXcUDqnsNtzDeU
SraKqgbQUg3phlKRczdEOxN471pWYj5Y2GUPWZ35ZCr6lwwBmrSMeJdje8e9BBpNp9vWgBcDCbgR
hxwBA90OKEGVd5+jDxYz86ZtUdDyq/fgtCfKZY2qO1PTXTPOGkkw+HF1xRNHqYbVlhAjkOlEEUbo
NJO5AdRIW3BiiMCePfxEWY5XdaGMktyqAjOkWqzC3BRgRLjPPP2BL5fiUeWRIo7K7pEEcsWRBOee
mAeANzGoI6eA4TVMxtNYZA9GYq2d2b4KLEr61o/1lT6hbYiENoP+WMAhWo2yRmkKn5PMv7ZFe4qV
sTEqeeuaXPGUy7J1i3h5J+NaDIAaDfp6Qms+a3IiRiw+UtAPBkCZDRk8FuyWTiaYbvQW2YnygfeG
ezXTwS0P4tyb+dPA6Ui3+ucmb37zoX1oOfAe03LhEHBnm160ThuF1X8iXzcP19ny+z32TPAXifW8
BOaFK7du0z5X+Jky7Opr1RponUYFTUh378be/TVzUrJThNFYM+AreYu2M8g2MPDrD3p/tob0nrMu
UUgGY96OUNj5hH2Jhbl0u9taJzwVL6RI9nKkQltzZZtcBso0Ddar9VZzCNP6U6020aC9ar3OcrN2
j2GVqE3d8UCn7ftOcWpflyo6mWn1MJb1Syym42yl+0FyGqlmv+Zd7CMoZtEPdPPpEHvFndOyz1TO
8NvL5oWuxL2KjHPvzcMuzUd9TZIhxBBHSQH4twcZSpMUafLAPhU3Ld49lojqTxPDhu8e43VIhA6N
q3a24C9/x2VJnXvdfVTSPJGF+ql2nPFcTDD2KyN77SGGryhFcgBsVbSG9vjPyRnzwqUuAAd1nu07
JZ9Mq3rCmEu0yyOGCfoviOr4pJOaGCt7nU2smm2deZ0e3Kko0hNLF7FOonl60gcPJQHeOjT0m6Hs
riKLTxlBWlaJ9r0lQk4H7Y1niBdseDduX73GJQvHmR/RiifiEY/cJRsRkPnvbOIAb1L7u0eqYVVO
GwlM02ja/H2T2P97ICGCLP9HKvelbL7/Oqjit1j+yD8GVZtBlfCQL1ybIBkpon/li8w/dH6NWI/Q
DcNn8iT58y8fmfEHqCBH1zGRmfwWhtF/z6n+H77wCR35S5uYyWX9d+ZUDNNMw3/FCJmYeLFAuaDB
PcdYPHP/OahKrEscAVL8qOGIhUw3AtFRShJ6ZGdtjFZ9RUXFgn4jiULUcr6BvhaR2W0+uHmfWbkX
q0bobyRFX/DDvhUNcNexuNIC+WHlFEhLN92V5Bd9I7pL8wkvTvvCTKCtIqV2yKPO0VLFI0SLZG1k
tLJPVXjWQo0KG5BBE8lhkLKUeatxBz3uktkzu0rAyFGEK0FxO27mkDT3XFXYHm0mrHyp9YzECNW5
c1FshXGy9c5cuxMp93Sx8UDHW9V4jZvcwIopzb1Xj7fSRCFrI9IPPdGoCPHvRDpFPxgSCj8IzY0p
yBHWpQVGxSNAHxfgfAxRf/mZIuxIigpJLjriQeXkobGvtKdGwB4p0cFluzPgukShfZtaPqkWt30w
lTqGyLUrN3f2hl/y7jO8farJF7jfhyGKT14RaytjQKW09Eel2kPqO6sug7DnQK0WcdCI3tnZLLv2
vd9C082919KPDerkXEaqiPEwH9svLdNvNOWDw4zGNzebd0U5v8WxcSdGZyfFdK2pJFpRtAOBfGDD
yiegYiReEkpnnSgDT8/2PvLNbyCLj/j/iQubzakzImKcY7puDW8T9ajyhc0YKzuqT5z0OkpwTo3O
m7dFPV7nZb4hqI7SG54LiyforOnY4Tip9/GSCHdIorjv9tg80Pj1ZpaUQTia/aJoBJpiVirMnhz9
hJIBC/odHoSdHXW/1tI0GlrZUbiNB8YHRoKrt+xlYn7cIh55uy/MOOK7Q7DUlxGDvhstsRkxWtQ6
CowwggGOp9Dp+8ii18yBiKdDOaXwICs7quHFu9nGx5pZZuWaAMAzx7oUuI3zlDyt5CA79IRj8tSi
+a2Jf+w4eZ7japO1+kl2I0hXLRRBj+sNrKZYJVXxmVmez0hSBJ5bv5sDP2m7eAFyfOCoturZ4JDy
u+lKzVipvrlvC2IOXTNHvE75X3bzYkbToeTkb44xdCKN/AzR6QCg5Z+RVLSGhX3lt9k6d+YDGBBc
1LB0ohQvvBpYkFsINFtpF4xwBU61RCPf0CHSFB41GnMcE26BZdL2z2VZrcs43RqUow4xFy24v1ed
JAPwuvTMl0AAurp1/fhWjQNMw/YRv/RvMjjnwfa/woUsmY9kC7wq8Pn48lCzCMdgdXFQTyxUAC3u
ntoGZmSpPbMxO2e9+ZI2DtaorKc6ZqpA8ecVTRWpjSNFfg3ZuEcdWYnaPBaGjIJ+bg6zO92jKt2P
iv3HnG8NFxdpjITL54ieYcQPkV//+vnAUc4oP/hOuaUM5xmI40cbQm0fQmSvynrmR/U4dpFOjV51
ieHUUn6unp3JfYdjybLLiz6wD2BMnMQewAd2bCIzVT3dQkWMt17LhKjFWzWGt0sbq71AKm0WdDFf
tDvazj6plaR7ysIJbxFZN6fix6yxhZYLL7IwcIBWQS6GO4DlCEp02fWVA7EChMyqSchIl04BtwdQ
KDAJ7a5MDT5aqI2ELOSeOR+yNvPJJoYXlcP93Yb2tGeVvp4unP5xXvjaRbE+1cluylyeqCkE12Pd
dsnP2NXnca5oMaxh4Nfq0eKMwo/PZ37R7U2lKGtOaBZLO28jm/zdwwTLQW1XegMTwkSP0rTzW8Gi
Uh/2yUAnM2HVreEA528buYCerEOp96+lM0+L4QX8UcsBzSqeQ0c8kkCgUsqJRuYs3djoGddXbZov
FODtdUG3SF9PO21uu8Aa9WY/WgDHyPeuCqM8W8wPG72DY2d2YbcGYnKtiuHejvqg9opnCih9UooK
dw7g2QXnsu914y4SQ8TtSFeVKIimZYP1JML8aJr6Ju6KG7uO7lGtvsscwmQa5uvInMApyWg3zRzl
w/w6uOzaFbJZE15nYRx4GSRBZI/2WpP11hpwscbkEgC3B1BNn4lvEMuaKdkibNltctZhK32AeglS
njAoHiZGeEG13dyAGgB5wF6j7WkSUCTrsz4JlIFGZ1gAQWPMRct2tOBVmXriLYsTnpnjsUy662QM
N04FjyEjCyfmI8G4xzJRjwbHXQoZSqiAJFaM3rrDupsGEYl/3++fYHnsuXCrYICfRZPZBHShPkZk
lHjjFg3K2nQ2w/Yz9UMwTDbrf33CF1KmWAdhvg9t867XbrQ1yNUEVU3LvdnhuwQiy7ja95cmG3tw
yBZg/Mon1Ngjj5mRt1a6+qqx7t5mWhnit2GWl0KRmFTuxqzKwwLR9f38IBzz1pTweQEqsfTL5iOX
GF+RfDAqPE2GS75/Xt50YWM8ALuuoMk6b6CsqDaAdyN1ReEqdeQJC1Zg+kTYGNiSG0Hr2Sppxi+w
qg8AUu692BsDv0344HrogIkpat5sZrKZrfolSdtdm6PMxEP0200IWHb20IpiDyGV7at1cF1gOjYR
2pLsUmiQPorU8NSM/HNlPP5wwiM1ZwCwLasNY/6njHMUTY1HTyvLuzE25cYsGDAJze54Xm2A8e2Z
L+TGS0krddK315OTf4muOMUZtyhODur3Gpv8Iw3NGuD6TROa48nwI/8YjwY1XlOJ8sUVDhIx//Zw
VK0y9nlx058stN2TbKxb0ET0kJIvgx3ZL00KN6afn5N2Ym9uvJWz/JyxshHF3fvIlHEUP/eDePcS
+zLCBF6VNgNSYnLEMm0c+a4XdeTRM+K2cf6WiPZJhw7B4CRfnSTLX2dAzpvcaLaGZx711HwmLbrx
i+IjFRr7ZhpIg6pvwrPJ0n81IKXqUMZYBahLowqsSTjBEXnMb+YofoOhJvBZAy8nxJR2IiMepyk4
PCezjEBhOIfIS+HX4lzri+lIATEWcjBCAm8PV6lYhXm3Y0m/s91x0/PkLtyMagmNlFBUSURcq85y
fLCDjlSUGrTAV+nRqrg0skWATk2YMZrS2n0Wy3NbFI9tipO7RpVttQo1sjYPEhmvVA5vYppfQHbb
a5jpOzsmhNnzmQ8DSUS8sNtSU9chag+jTbVN5NWwjLApgTpM/HXjlStU75OGjzueWTfMPktFL6EJ
bOAdZzXIsQCgGzb2hvXqzLXiGEZgy7MfPUveFj0dGG0RT0FqQLGgEI0hMwYrqI3H3OwEHyDweM9u
aTxUznTRZi85YYPmSMQlfkNinmSqSFtaRPyI8kHrUzflQh/0Tk5e/kjbucs1IB2wc0xPh1c2WDsA
IxnQ7k6eOpop95hL78GSYyfiGMdLvVnZUCrXdigwfaZzhYrLR1T65nsx1eWdrWR2bjtMAiLkvSK1
c+FEZ6XT5lotzL5a8OhYLBpqK6hR+zN0Fyk+imrEbVzaLZnojmN6bP3ok10jlKKKO7yAaZhIcQBK
7Rs5DZdRyNZWZ6/EOokIBjSOUVY8K3QbAj1WeL8bLpgsbhwLn5TQyLVisoDd95AzkMRZvrfncN8Q
UiCctw8LdziHnqpv3Y7l8TQ52beuVc8VKptJOJGVC+cKHiR2nRxpPmKrFe0r6Rwax17bMOf2wknI
PnOi012qdi3NvdXd/uCJ/m2IxaPKLWczojLtsSiSQgyfMuqbqZewvieUo81g0krif4ESBxzVye08
wWxYyn3rXGxCCWLeRr3uQpyvCms9gvM+q7kKa0AnBODeeQaM+7ifCHZmCW1DrAjbcgLS6V8F/Bys
p+0jaEukPX6Yft+CfcynG9cb9jZ9oG2arzN33s06rRilfWqi9NFvawJIPZENNJAK3z4Dkz1YqDrp
VivF79CSouGEF27QdzGrRviStKh9tAvzyR70g+VuVP8Ej3/flRC4u6w814b5W4f9c4ZsQSlmRBlj
tCipHVMdxy7UPH1dJyj3HonMVM++8kYQXg79R4CD2o1eyTMKdxPMZXLQaFthGoi/qg4E5zQQ2isj
ZzUPwtjrfb3PVW3CRARBXiiZY+BU4YW63GkDmuYsMeJyUOkCsDQBSIV1pvwa6EHHSQNXNvAsE8w/
9Q64ityXItMuSQYQTGYWtZ4uxUfsZmCbkdgfHf5R0STg0XIvCpyOPV4k3Luy6XZFB3xbHmlzYuiO
2h+NPOkEuZNTF22G29JqeETZP02n0fvAxqp1go71FRkbfGKD1cYbJZ2c91C6UF4/9Kra9cCrcZTM
16GrNhH4ry0ltvJXkS97bOzoBQI540nFqcXAdNpF3H7hRZQg6YzQ5ZWmDxvXgW+bhN+60r/bsLzj
LiYU7lvvdmeAJq08de5Ec6TS3VlV3HQRe52lvQoffHeLw5BxsVJ03smr9Oyty951leMN3QrVeUfb
mS9uJJ/9Ehp56AwwjEp6s6K0uC3K+lOrhxNXKoA8veF7Ge5plTo0Rn6ch+RHpc6Zx81bqxN4Hisy
bzMCAAEmmjTZ45kOH3cSYURuK4BjEz1W1Jd2u0kDx+E3wP1URB6GuP+W6BkSNf0jYZyLNdeOF/Dk
DVpsI6lmU80n8z2fcUT7VfXkG8phR7nUQIHjM2euRRSNF8pTnsqppcEK7vmKaOFuNpttOmZftTcf
ulJ/MMmxl2m6HUd3lfZZMEtirRasILa7zw21aCq0r3nWPNXLM90rxF00478ysqhcVw0EgTh22Ad4
lyrHn1Q09a6sopbznX3t4br1fn+mKvHC7fzJogSyaSTot+9eurGhHqQmM0IydvIzHNwjWfvE0Ti7
YCEc0/ua6pI+NfdzYm4Hz9pZ0/iYiglknb8xrPTViQkwZzUGgLAp0PcLpKOY+JpXKVavPBt06GNo
XjA7aC5GUwKwH5AkU4HXkxj0/fBSetYxtvvfxIAr4hkeqvOy30jzxts3roT+p85ZAru3pYHSrrGi
LT6CyCumbTu2J7tQlzHKj509I1iJq1Pxf2EdLI2ro7YqZ57Xftt+ajbR4ZwaGDKD1VaD93lKNFa3
ZLNJ3xGaRMBeZ1JbuCC1tktqeYlL+1W6IUQtmTw2oFnjOGelqjdnX1K6gvtaMtFNvolXyD4bfnJL
Je+d8vSzaJxdFpqHOiGGVGW7qafYMTF3rSpOLXqYEUqcbkVyZ5mLLB2zaeBE2RZpeqwisbZ07YRN
MZgkTl+v158nmyGzzcj1ytcCG0nVEC33kNjJ7NN05fZim2scatluVEHNi6z3a5Chk7a3KxhwpPCx
MRXjB0rMXT6jcUUxRu/8VRblV2vja+iYPN3MfzNM8ZDEztZIibqbjBmqopmGnRuHb/3T1IqDtKKt
6qIvHqbvnWvWuziZWemPnDwI/JEfIlwXOxvZ1VRhefGa/qvtTK+lwjhlj4Qq6G7w6jkoZMjOnPZh
a1bzifAQqyrOyUzRJ4mwUlviqlMBzF6tpZqdttQkMihTCb19REJODOFGdFZ/wVuqrybdvVQR158/
wIWuJry/bK92Yemc1Ow+ODzYvdHduMwQU2vvmyj7jIHnhmENa6I4T/74Rvj/woPSIWJF5JyVJ0zq
Wn9vO7NaR3104xTW12Q4/jaO+3NPui6hA8nt1GUQHhOmfNWgnpKSwQ7fy5e+Ax1s69chqw7CLZeO
iqciqu8hK4BZxv0g86+R3vSKlfkqy3Ukt6Ipwc5GnG9wxC6N15IzpFXIu4R2Ldfn8D4QuGWu59NM
oU3WQdc4G89JqJSPrA2wAXC8FUUUg/uUscKCu7pu7I6vtz7aes34ELOq75gAuUHzjYkrPOhqwmWw
1l+iP+NmjfuRpWqP4MfMEKucJjiw39GQPmtOfI2UHeQk2OyUpKfWN2c80EQh0m9HX8hlMAG7EbaQ
1xvBVNj7KrGBclSNu0QvPiOAykUJFtpt9Z0O1WxFXStDFmJb2uc+sGUKlYta8h0ly9fs+ms1uB+W
zejeFnCQp2NHxHOV2+qY1Q1u3dlSu96i5BW5msf2jKd0YBUDHo9uiTS5KAlcZ9T1Ey7zJ6Hh+6iL
KyyMnFplpEaRha+Jke2NQgSCE0YuuiO29S0PztvZQ0NOY2EHpjeIlY0EHsRcDauuMfEK2OZVV6Rn
dcEBs4r0cz7yBmnbbO/5WJW9lHFMlgyXOl8wasm8yZ3pOzfjC/b9G68S/Fx9eWlSfPvOtNfq5jT2
Wb21XcYedxEQephQSPHzsqtm3aS1znF0CrlFp75oCWFckE43/kxDVV0ku9JBZDLzaZVqY8PxSd3p
EOV4BFi3OrABWgg+JY9Nt5uZkR1cLS0J6XWhl/RUePZNhqF6VfXplZMtOgjQ52Dgm99WYJu2oO2u
dUFsJWfaEYjHnSyipQqMoA85RPJjRG+KrqPjsOyLoBlL71pMsXs0yvIqaJWGyYDybUv10ZfdazOx
e2PSR4UBmNv0R0+FL2g4K5Rw4iZ2cRBIP2uVuvctVr2VyUF3RXBoDmTjb0atD4PSVKjyoQVV2C3P
tkNYoUSGDpfnZszufTVP+hUTWbFteiwFykwuGTUfQeVzeiFvyMsJL2Z76adZbXvfwPuSs9PPnQMw
iQDb+ngqACw9hewZpJDflt1cUpXv/v9yzMF15rJQ+t+dnDzcSxB8f92P/fNP/WM/BjLBcLBi6roF
KsfQTf/fRRsQ+EzqNAzft00CqGzEWE79c0VmO3+ApPT0pYnD4zyx7K3+ZeW0/zB8y3M9g53W0mT7
t3ALBAL+siFzhMC/CX/Ps4AEuhYPmL9uyPQSQ4XuIczh4CnvauHVZBwWZM8ksEBNVkoNFEAfNVjr
bG5e9IaJrlmYPwR0xblbOEAi5bBqT/Dm3C67SpHjSRO8SCt/WwIfXDXG9DqCmluPari1bA6qtcly
A6HtKdE4h1XaQQ/NX8hKz2Y1iy0up4PbElCrJEmxeJjXNLN6QUoyc9fYFvZGvXQQCY0JZWcgkWNB
bjtQuJcH+WwItu8s0wsvzqn9mV+tuaD6U49M1CzjdxIxGjqk+tWQdh9DkhxK0KILHHNHyTslolB4
WK2twhm3gROBDjfN8pHC8nKLkWXLtpFFuz3HayO0rtVYmitlQGQgcUVMBc6g4ZCYxPONrwd/Y5TB
hcKKYDbhu1uTOU0s/dePp8tgsKHxwKz5LttzO79IimmdfmTd6JhHp4POI+LoNZzaE2zNV9F7b56T
22g+8hZ9e2tnOWTa0FqxJqJP1nsLC4yIoBHObSXuS7Bc+WIJzyGRVRlSyfRbtpRyGf6ETaXoLraf
8H7ywg1Plh8SsyctNKMHT9NyFKTku244m6QhV8FsxQrwbkUAgPQryAreQlFX70INL5tnapfJJajd
ynAbDyZIAxgLQZG3PNLGut0QLh8D4kyQwqy52XlWM29Bb1Mi3ibqSHj5XcU1pxzjYJiEd7X61qyS
Nz3vP1vERi/mhWN6Tot1jwIimkIIX8n4gwpOazXDHrshR/ekj9061ZMz+P1p7dbsr5zhSSDsMWHv
cjJxzqzOKM8HXtPvDXAinMZYe/SRfxMfpa2R/kpOuYbJt8RPMlEwUsP8yrXJCoYG+16d4icxmhva
1gWo6KkIcN0eUzPadPFw76OBklC7AgI5q6h+pGziJ86No+iNfTOOoAVZga/9hLZ2TlplYTMBZOVD
XjEBpBmVx3QkrIl0vBlMT7Gn2wHsYJyaZWKvOqO/q5YulJCZHpVtHHFvEO/QqdGb+x5dElHzOo7q
JTLLOcgwaW680d5POcNuFTZrPxWfQqPebBJsOSEVi+I+78fz8kxYVyJ7wFK1rfLhWKTisTG7R0oG
upVqGhjIoWvv66x/8VOJfzJ/0km1rUc3O1Ir+xA12m622JqkVElRNsXVZNllBDKED3xyonmrKDgL
/No9DaZ+hiLxGOXWTVs427B333KsO4ROiDh4FQmRRtcOo1nuyw69qU+IQ1kktUxBzIcqF7Ir3uCz
5w6tUzIkLXds0WKTjR9F7ez6EXKzbGZiHKK9L+zOZO/buK+1Vu7dtjvGcYnaHXVsl728wVZuYDof
SbBiYcZvacCsLphwlijF2rHrD6qiK2YRRXLUG59GiadOb9I+6FqS4JhhrnmL6COj8UbF2FCjqmWd
y4i464eYbAfcEDKRBUwAn1IJwz8oytSWzPKkRdwnHhvabgp/065lcHEAfXFMFgzdNgcXJU/4t2ow
qMalcJOdwuKXIEjY3dCvOEKy3cvZvRslccOu4ujAjo3eo5gDC55sx2riIJ3E7xSZKPGWHNYNv1LX
E6bkGZBIRE6Gvyb+0CryHVUYHtq2TXbE5BdJsKfvKJs+pYgIRod4fwnU3nmx8V/cndly60i6nV/F
4WujA4kpAUf4hgRnUgM1bekGIWlLQGKep+fyG/jF/KE6us+u6jqnoi/t267eEkWCmf+w1rfOY1D8
cEKylKayczh6FXpspoGABV+yUPuBds0+mXH6GnWg7cM6aH2bPqbNGEcNY6KvI/jCviYaQiMH+dbZ
3blUOJqJVvR8AhbxDplOsbG95IVrdABmb97KZrrVa5bopUcq9NhXO3CYFZNGtt7FGDzrpBVs55Q5
/ew6QAFYbYcGs8zKwrIqQZqcDBF+BlHb71JvGXSFkDHjzN00eX9XSKyiNmJPurC0uKACIJRbJ3Yk
R2k4EexYO2O69Sr26qTyYpmRCrlYQcZUOr6FlY5fZzY3kjaJ2CbkDoti33GA/OQNdfgE+WAb1wo8
4lCxsm/4nugNcHc6fyEUBbHNvo6Got+Dcu3WdpbdBdIhpjRyloCTdO0txlXoMiCnBZ5jhMPDd2SQ
B8nV8pYJiYJKi2B5MtLchhY4ZXtEMTI29VdejvO+SRFU6wMNeiHkVnldcbUSlpfcqYHFEBbnAn9d
rDmr0qyLG9WxakBLHjAnZtGROUxvY1sxKGbwVMoZH2fW3vKdhZJrOMeeN5drJll7HaJElvfQM/OK
vz0rl5FxXp+GZekbymInc6ZmoulwaHTuDzIByA42xeBDL/ArS6IlqxxsHDb5GyGfUTrMs1/PXC9z
S60rerWSbRVCh4tJCTDqafzhJnP0UtgLWT+g01vF5H90eyy2pJ1Oijyvk/TIOgUV6FrXQTjaqwOr
4MadiTg3XOehw11xYaPX76CFJ7yQiWyolvG47Eb014ZVbhxda7ahXYcXuDWsYqPYAGyY1N3WxcnO
gxQx7JUpyUJMTyMWhbh3dbGHqSmzDW3OlF0Sd1j0saLX1H0pQeptAjlQX/WJ8W1bqfWRpvWA5Hq+
Jb53XzPcXM/tMs8rvKvUJZBxpgSg/+7IFs39adTvBVMWM85bvzOKnJsLrGquUMQhDUIlMZ9i6Eir
QVcD870uIfMEtTBMpW0RB94h05uJ55O+Iw2anDedr7Yz4e3KZfOGbOizq4bLmHg3SVRSPznRnSdD
e69ZzVNucazrysUfrs/7bO6eVWN/lUQ9koakXZDdQJ1itQfX5Jg1KTogb5zQHIXBCsQJvJt+LI9B
Oz/VNhgkrzM/lC4wynkPDOe28FqIwnEFe+/4VNomDVq9VXZ0EA2rRZNYajPgxhr5GVUDwUNxf/oq
G7EPZwAomki6a3NOrsIuLr2QwNJRKK7Lma964xGLUz7XYfRoEEtb6s52zB6qoebjsvxS5kykpl1q
58csZqhF5BkTQ78DNNPDweGvT7snfZlNW58E+Z6Xd72kMko6jdVasO7K5JzhoJVYLgcHQURd+JK9
bzNxYxo6GQjzHhjXqdWs+1JcjTk6UZJCR9AJINN3cAe0/mpiRxea3JUs/Lwkum+ke0rnJbC9oONM
WDAtSKiZLBSWjiaT4YxpVBQnz0JGRzfOslNVGOwXiRFHrDFCpKqXfAYvFQ9jHd4GsnZuTb1tiViy
bDxJBppfoIvk1W6n7rEsnuqESr8bkb72UUkfLPcC2L6u2fIx9WrvlAw6IRg0uAFEQWDW6AmcInnL
EY7dUAs0ay3imgvV3B4GzQawAl9wzdjEafdz7OYf1sD1TmYIC2MRQ66sisQjdcTKj+nCtWT8VT6G
KK0QUFW4bKsU+ann/SiSNhXr1ombJToWUqb5GzRzieTeVqhwdx4m9xX7jy32bLLgcRtwAF5cqW71
aLbWZZb9lFZ56YfxwgKaFpl8e8QGEnxnLAmuW4ie9sL2bIb6IRXRu1A1MhXwn5pZkOBDQVpR5n/h
3BgPjHihhQqLZYXZgsYaD0Vm5S6+VACjoN1QGaULdrT9jUA6/UYj9RYwaQqfGlscCxNoanAnjiHM
GIYZC7ZmYdr1zMgbSKddbddLkjH402wBoeoLEtX8jY5aiPq7sLv5+99v1f8fc1Q6+tIA/+d9OEl6
n9FXo/3sMFb+n/+d/6EjByS4/Pu/d+T231yg+AK2IUJTCyMlDe8/ki/RsqI7hWIoqPt0Miz/2Y+b
f/MMC7MlhFxbtymP/6MfN//GxWsZUPGFZdPM/VuSVRvt66+CVUya0PBhptouP0xYC5X/V8Fqodvs
AjV0B3VDhn1MFh8U8cTONqy7fcuJbozlokF1Q1H6jpz6RENxkREIiTlE4MN8DMYzCa7ZU2gQn03k
SsVQ1zbdAxZ3rvf2ofXIiBkauRFG/iTtZBdkoa/F+Z0563ceF1GXNKDhyHHNLGi55V516aZDeLFe
OLij5b47zmxtUhVVSFQE41IKLC+9nSqNDTcCSqGdJqhk/KgbIAmApzPcPshzrOIJn2O/+uWThikw
hUX+3/IuuytU3jb/678jPf6TN8yVpm7B+uDj+/0bFsAt8rwIZ4tmcBQGV0/pMLOATeFL1NTmv/5l
y7v/Syrp3z8d0FYOI1THseXyYj7fryoPeWXifzS1N85NylCubB4Bzlrtj0BP/uIP+tMn4JffsUia
f/kdVkbZB88R1SIA3lY8GtPpv/4jxOLO/f1fgXdYRxONboHJ0x9HPhFM0AnLEcEE4dD4KD3xs82N
L9NhG+biGkWwokXQnGQy7SOog6tyNlcJKB427X/xhgrGX//yWjzLJGxCR+5t2H9wEueF1Ruk2KOc
yNp9QuSJ1Zm7nkQ4gq229oQHNejZQySIpwh5Cj7+4q2w9d/PvyQfqYsC/Z8vQC4fx69vtwdfz4PT
h/FNHWdjRGhCz2otG2x27LYW4IvFiSxG8uF0TUMVW8U/irx9HcusxncYvdSWcWe7/bhJRxIRu4JA
6SlzTirPouNQWQIFdu57ap5Oqowe9Zhxk1Wg70aD85qwrT0RKa/OOhFgpJ0RcV5MyHL4PNkkUWAV
GnFIfE7Bgxsz/+LyC3zLSyuCnSdUiDYcrrGElhNb0bny2DZr7YvpdDfIpIEFdGjP2pC2YAR5hAZO
e9W9SO4B0ixlS0XWlRGFR6GFOqFpKoV0xNaJyqrnqOiPnlbOx8qmgexUP56rkJlPZpbkVabsfyt4
iLRcCFWjKdU2YTz9rKzoR18DSBL0k+cUBAs2JCCN5qFPBJ6ULOiIlgrhlaDV1Imbhw2y9aBesMPw
azzMdP7Nd+1RajdQMNeDHJ41NSAAQSiixjtbYzpj6dm0SJq3tUrepsLeMuqb1gErJZIRDFYeYz3v
kjZJ/RqY1rrGWLlpKY6LhdFGgU4ZHCtgNkvmmOq/rRJBtkaIVDfPl3wqf6DMBHisny2t2LKdYMNh
5Icw8ZYArH6tOQXbg/I7CsOLUwHNz/sq2WVqXtKrIzLbMjG/xFk639VWF/kqocUcAZcw4PJ2rYei
157e5RDZfu0SpZANbb3t01xfZlkgjUpHu0Pp92BUGXPNuvuaAtuGXw3GHAYkfoEBNnLe4CGNaxvF
c8L8X/QJ4x73lNXW1VLKXAVT+BnG8wyYsqFcVuRbgkwhfThIUeLHktxKqirf7LHKoVgdd43IkRG6
gYUTekj2Y9XBSRKUuHo6URO6wQAVqWtOVcRBTguhLRcEinGtPIVj7qxtzZ23Heb9Td3V5YNZ6jP/
QbxGSianLErJ+WV9XBwdolWPAPKRL8ctvKmihn2xnssPbU6+ck02B84d784KUYPleWNCXIMHioCK
9qF0XOonM3zMiwRlGBDbldXq22au7l2JotaEUfSFOb5eiDLyqvP/uOFyPBuyiTd8n6MV3NryfiCv
4Zt5ePGuOREBoFrZXk2gbTeiipIVckntOiUuuhhUk9fcEPPz0Gb72ap2NgIsoXWv8FhvJ8nJacoJ
2FaiP8ZN0a/SdDjW8fRqzvKmyfKzUxJv2IjyMEzQTjUQdmb9wFgbvBJuQj5H6ZthGF/sLDUgEPdf
TL/whZqaFq6MdHiyGEkbFWL6DgHtfWpM4Sq2UpwOzAdX0rGyDTuicKsCl/GKlvXbXkqERjARVnUZ
i01LhYEnjJx2E8zyadZ6ZrUEx6V4ve/i3HDhAZVyJ0z9C20wEFiPpnkCdFcyJ8eJCXkunKRxJXA3
OvaFLhDUTa+A6oZLRFYcMfeoh9LOfC+sJGKir97Qh91EzgiFLJMAhh2YhWPCGCrtbO3Um63+gxxv
ohzG9YTDlpw6dxfp5mvHBAr1Aedr1gX9DuXlyNS//qE8LF+1lxR7I61fLS2nXTNkQvPh7dtAR2ks
p53qeTaszHnpCwFSreaMRrMo4BMV4TZVOfrF7COyXF4u3BnTzjtfLN7TRhsruKcZspvWgUEq2aM7
eCd8KQyXc4FPp3A45LyKSgpqT6i1m35S51Ta5cmuR0yHZrGtYE7uFZhdDHcNs2cCntHwYXpUndqw
WiEY6xo7kkHYXcu3tS9IXmAfmGW4geu7XOa7tDL527ObIry1VLlr28qnRERoTHRonVw7duMa5jtP
fTfA3HKktd38HqM/D40bnZjqHm4gsosFhKA/DFi9ISpp2XND4ovOGWMnVztmhjY/JzEYgcpqAVf9
MMLCn+XLKH+WcH6d5Oq0nwBD83Urs0sL0bpic9xIorKR2M7tfVW3Bt8jYowJzzDAj5bzk4feaVSo
xh0M6ET8LuwJ2v8Nsx4jMLd8qEsuWb7PeXBAUnzZMwM39S11HCTV4EcYK3Mn3VCJsOymekuyfR+R
B8gm1q7lAwDVzdwMrEcxa+rdUTTVQQ35Rkp4loZ+HMbwrC9c3VHA47UPJtr6AqG5a6GKKStiCxja
a98QuH0FkTbNyK1mFOPA6xwgPJCjca8oVnMr8R02JhyFTCOVW392g2N8wXVKLoh/xmOHdXttKVIa
jDGDRa0rwt2a+csy1SPSiU80609J7MDy1acTQql7Hkpu7nI4ROGwa0edSWuFMqx3T4OKHzU8+r5N
gKIfNAVBqsSjbKsEQXANKnNdj9gEHDO6F/VdFH0kDY9b5PfmKXFPPUqJWN7MiAmZUGw43MNeMKo6
W9XzGEl22KdK/8iK3Vy7q9r7rsI7ZsykZvlBdl9Zj0p/d7KECRbrtVOfd5u+2GiIiiExXQzBbEni
mmAxYsrRJ5X7c+qW6Y4xv/VZh/YPEMt2MsUmIVYvQkhe7t36qg37ovgekxtBNt7wYCcYWnah++CV
Zw9HuLzRAG6br3OQHLvEsT/z2R6fg6HrroRhJZs0BhhMllSLJtFdeVGyr7V+kwbACBg2jBNQcI2N
j3kKpYF2Y8CAlT22unWQA/pPG9eBM5DrEHbzy2j1/kRQV2b0u5ky1bdrAgacob6D2XEXV8Mxm6Nj
wCU9EXzuxEy7W9O46WVPOGxHgi0Uc6Gl7C6soMMyO6lrxxfnLUsgfAdkU2fWRY+ii94WBwItN2VH
UGxg7Vvp3MiyPNXN8J3rZGVPdXQ2GJv1RAbNeclzme+Ic7Y7VvfZq2MDWJ1etOhn1ZrcqxGDzQA5
V7dcpT5cVIp+wrSE+yHt9LvA3rsp3Z+Z5ZKqCDWD9JQm1e/Nyf0OzeIlEKOPlOs7Cy2gkUHsT6l8
xui4BY7zI8oZ8aGVYvL8GXH2WEvkk3G/DG/CaqMM5TOjYSY3YHaBIGXm93lnbbW69OvgPiSgoiRc
ec7eGLWihSPso8T1nR5AoejiRXPrdcA6M4nkp2RpCXljSUpiEzTewS/wwQDchMQw8/4+iehGW3ZW
AGo87V50L9geYbkVp9nkOsw3KbZGbVkJJibwKWhCzJQNsZ/CeTMg8mxnx8d/jkEOAG2RP5rlXd9G
x3Z8CDSFjheE+iy3jfFimGdT2e7aLm1jFVnpnAFkxFxRq/rZJtQoY8rKGaHVtIlO+ery8vWs9jFq
+IO1R7iTme1HI7dmnB1NsktidgmDxoI3TT4GYCxsqbGEH0JiKcPEoGVijgq2KM815DEjcONxZSeS
b9i8uG9SQsD0MfG1NsoXf+fFCZ0jljPOcA8Zn13qfjRACWlSSOZjdakI/PBlXavNqLxDbP3QUYMz
/+JOhHDf7qD5fs3QPFKuZURzQlBuQlUPgcYAQfnAS8czBPmr8FjYzwUupyI+jXWP6PQlAvilHG2l
pnRrZ2onoA2MS8XXe61kas0lafaHJRN2AHrU4JPXnAFHPSkhiGrH9tLHfH6Q6+LzxF/fCOvQFBcD
9uIyKmUM0MRPjnOkImJVPZCrMvSkoMbXaIkRBmuXJ+XZwEKE+I6g82hLf73toLGP55rkdAYO9ABw
OD1WRfZ2QtDTavs4OKJaZRPFXHMqfbad9Ev8OJLEECTzcpXmm9pdqo5RfjXiyyCyXeYeZ/vUlk/K
uLbd7Zj6ptjGDsYQFhs0HCyxgRXn4cPs3QfgRolci+NdgqwLv1qLlQqZn7VTxS0DVMKStmZ25/GK
2pIQAPiowAebFWFVNnA/nm0yZZa481UePWKj5T+f0K+BxWsrsEzKJ0trrSHGdNRX2D/NZYjpqd6M
tYm82a+J+DXJEtYhHXT4tHKLyvK57pe411OYED2R47cLDlVo75BW7q3hs7YYE0IviCtxsqMItdHz
opHqaobn8r3mcm8pABDwcyP5E4f7VL6I8loKAg1n8EkUFlX5FOO2xKbSOzrCrm1Mck5unqiAQWRu
sBvt2azSX12Fgn6aNVuKfgC7EZvBt7G7q9vnOQbCFd3Wxs50ke4KFjjPgYshVZpP8D99uQQ4lewa
CRLTjjELLpcgCZdsnvixI43bAGgDZbRi5pDhfzCbZE/Do9g81WJcdaG1gj3oa3BV+nfhql0wOX7e
HwhsJ1Pxnki22hZcGUi6qH/osSAroLwEPhWuTfghs0ZUAv4R2iIE2/FJs65Zgxh/3Agmt/jrRuPO
ZX2S1o9khe1tNCmVd6pGTjKXsKDbIOlI5yUbkNlO8l2ivO0EOTWEASRJ77fULWkrfYtyJwJd1F61
6luo+Imr69RZxBUmh0BhSo1+hOzsgPsTp7yB6rAd7YstvpEc4Abf5M0u0q5Gz8pcfmXNB1Y/3857
KgJ1YwzhngSvnZGmW81D2TDImD6rbt/CUXfRw6a7keO77kjzMAe/xP5DNIJfzdFODhcjeJkJggik
zXedLwqEYWH8zORF8VgZJTEW+N2bdknSYFSPUVzq7hm5+NbN0zuTiyNnh1a0fN6hfAK6gPfge0qS
n2FUHiJFAwXKpSlItGKE0SEu1xAMOPrZi4bHsuYEz2sSG4u7on/PEqzYwda2BrC/S3bxfTprcEe9
G0hth1ZCzUQ+Z+UpAluUc5Dvo7Q+WuUrbLfVUD27zl2FrEaUhL1/luoZif1eD9s9yTBcLoij8X9g
CDD7i2XcY5/iJvI4cG+0fFvV3W1GIlZMqtRA2x8ZjOusi+fu0yIEmXG3ILjMt3BAoDxnZwN/+GQQ
fRaltwi1j2UxvvfGywTtZILQ6pmfQ/BUV/nXqEVvA0RSs7t04al2P4b0i5UGJX+BOBaxeWhH3wYP
tM3hkLKUJlOweNAzyQd+r3uPPX90x/FZcxKlETKPsOVUqleJvCGFbg33HDoo3Z0DiRzL3/w2wOnW
0FTIjMV/46w04RA+TEATHt4MwWMirhXvbYqjRc93jvsaIa4JTtL+GbWCKMxNakcoMWOWyQU6ly8r
39sNNpmqilZt6d3nWDwIA6PhkEe7/LlcNkHy7GSGQsYxUfiXn5W2AUUKEKG4Re/yvTBDVRr5In2z
yZMxuMiYXxyFYD/Gi+1p+ALNF+RtqyoHga2jkNGhWKE8bXnqarQ2c76zRXPIgvGukntSJS/N+GBy
slcMD5Sob0R7bquXstqPBNUEV0DDQ5Xsm+agIYZNYHzyjxlxlPBsY7aQ/oReQHBNr1mb1huhXNiA
Xq8Rt4xupm6nGlCAJyR7NJ4solezVTpm5Qoi5opR8ba2h6MRvxTDhZGdU7/MnX4c+4MhBnjLLNYG
bMyOhz7mbpbQXIbXXuPIMsUhAWIA4QzxMYdb3/u5ubP44V1ygQNoasmmIhoVc2bJMVoRWsnoHkwg
goVg3VhPOZpvvFFs/jRoc9fRu5uHneeeNH66Db7HoDu14GbjrmQYcMzpKRzifQr2qOGcr4X4wbXt
C7KL3PYwqy8KMYIcbpsAOsyRoZ1qr1Z6P8WXSEs3M1IiAwtCR75DjHncNE5NJpgtP+hLhGm4szls
AyDzVgfcqnztEn2bjYqDKIb1i1qBExEFnq9Q3VvTs4MXFG8q0pT7drpzGEKVr/h/AJ5xSebfUX2e
2u0wcLnra22EPntJocQy8yDhhN4h22pYuZzxMwWWIz1+zryzM0TFC5tB+wF7fhUPHwbex0D/MerT
XoYp0O7etyeoPDkhGA6dZgUJobP3UILwH1PpZ8W2LYJDQAbRFN9GLpJ/EoO40W2NZBeMzMMxFDhv
evMHQhqwFXb37lTeNmToGS7zgqkm5NbrDkjWEE/Du3BN1DhcXtVQ7Sqv2PewFC3ZfBEZSrlCIDyp
kxjHSOStHqfUPqUOt5OTfUKPuq/amZRu9pSuFR4nEgTY3vckhRJD0AXkxixNizqJwj5A9UFVhzem
hbNktKF4Ul2w6ZnYxi4PHLmn55AqBg/adz81P129IIfY+VFbybmfnMdQpjBB8g2782uQagCUW85U
3SM4rs3IwV3SGYyGZbsIHtIEkR7VtB4mal1MJNN4Gf9CRx5XDfqL7ZyxtAmzY+k4EBoAehIFRdYg
xh758G3itagFo8cmX5iYPLt5115U7Rmbkg0yvWMEr0lvL65lvAZFfy17m8+24OtodbtQM7f1QLlR
jeQ+KpaiMTgHm9QQGvCubkOwyFG5/m26//8zO1YYC9D1P990rqN3dDztl3Z5R0Ok/hjxhhx4+ff/
0B4v9B2XUFvYfY4wbdcz/rnsRH1ss8BCfewYwtBpTVmM/EN97BD0JqRBdiDp4L8H9NgLu0dnjcLP
Irn73xIfc1j9bvtjWxKcAb9I9wAFeTov8ffLl8xsaqUtSgfIXeUBdCFU7AXy1o06x40K8jO6Y3+h
69U97X67ePBxzefrpkjuLXhihmQOikQY2WvF4Eeb9D3YKovmtLvBWdruhIMvRHi53I9ec16CWDrB
IeqEwTGihGx5B+nVneFtbtBxpSWdcg48OQvBcXWMpWgQKk2/jW0GFDHKt0BdJrSlqjaPJIMf0Pmf
AWGuWeneeY3niyqFnF7HNzZr2cRIUXTikes8VNHpkc0HkjwGtfyCwOzv+9DWVuPMbV/17HzQX1F8
lyiT5pHfQukkCuiGhSBK1GAFJKO1nXB7gJxr6+bUGWx+vPyz7LWTspiSa/U7/cQNIObHKkLH27n7
hW3vBcOmUxBuq/JQwyhxFUFpSt9wDGxGe9wtCXZ8PveB8vyk1O7nzLuJ9N5PjWjXuIzMEB5NGFlU
623hIO7j6t6ruPjnj4nQrAk12Vy6FxzmFP/LpVK+1uF4Y0f1TkfMs5DCyb6Jduj2IGdHSx27jmby
FAzEi4PmEyG9IoQJVC0Q/WnY2bWNILRUftYGOwuxkhv9JCb5vq2yl6o61eoNeAsCVjTV7TVT4SYe
GKiWzp0ab7GVbWV9Szz1fRoypQzmncCHY8/ulzdaj2xe0BpLpuo2KBx33YbtBsksXjXUXLmx1lvl
FxDzMNtTDTIIDxaRWS+fJ3I0Cfzywf34Xdt/QOS5ZT91boZp66BaytQI7AfplhbcNba5E8BandE7
YOxZSaN8rAX57yOvxBTqRtbhA0H1l4jRC8ZBvNuZT6z3zg3FqcBrndUyW1kyecAxqcNyo5WxJFeJ
rFq/H9pnYOn2rjF5iMfOWJXhQIyaec28DGCkvhFVuzbHaU/Std8UBcVD8x0PWObYXBqB9i7G6mEq
zKsjaB5pJRo8RQxCcrmbS+u9CB3EyG342Du/eTedg2FOt4NBRhjx44vrUbt3vAQ3bCWAZrFJZp7N
AqcLPxINjkpchckL59BXpqwtdnPSGsHf4+VMN5PdlixxXRJ74qhm1KCP1tYOGJMJKXtquVD9PdXz
c/yf4RdNxL8oA5bN/3+suX87XBDb65bJQeWgzfjDapnFgOaojl12Fs8fo2cdcNzSdjca+Ui4BOra
23tZOK5MZuC/nMl/8puF+JODDci2a6HlcA3EAsva+5etstRI/810uPIRwBbXwZbbO6ZvAK5OM7pk
h/S0Hh7tGnLgfBIhgyJ4vd4Gm0hLocdxNlTbioWn285nY3JLDObFvVLh0+AyzO6nSy3qPfmybwmG
JnzKFy+oHvXUPAQ5qlik8QQbuNkxlsN2cOb3vlzsZBIuSCmphXplHOOxuxcxX8a2cuWxlaAPJuqk
klCTOGKpDP/zpXD6m8xFvDQ15CujzL0Zx+ChjoZXM5ze7KE6UXkf4sJ6ppLQV50jj9gr0HuBoPFb
s6I4Y97U7gsAZoRWzFSs+bTBet+uqXCY3/BIoOLCF5AQhd2MpR9HLUiCaRx8oqAP0uxIvXO3TRos
i+HDGLAJUGzsjnJg3OzYW09puzHOp/1QHSOzGPYKaSddvp7twiJxt46zRO827Vegl64fh85lAoUJ
ye5alNklG8Pvua1g4Rj4M1czYksWQzA2yaZbu256NzgMwYPULpixoO4u5+qUM3VKOslCi8ptK9tE
2wVdsSWpczO7SHIHzO0UShFe5jnDK2qmzedfPF3Lg/vHBxsFiqm7jo1UyPiDQqSIFV47FySxwVAR
bX/zOfHW5SxsrMI6JzEbOIs0b8BZS/q00ev0/bPAsYrHLJ3+4lv2J086RYYBcd5yDEMai77ilyc9
cEA5RQnLagmch4P9ppiJsLNGqkH4Kau/+NPxTf3LH29K27Rsj+/Vb6aq3/8+uOrgkxAD0jZwmTfZ
eKcQdksYc+Rm2tiYC73fkQrxqY2JOikcxqA/0YY3i0rcjBx2j4tufFGQW4b2TMWAs2JRl2OCh1ib
oOfpIu0Ehu1shHp4iNmyEvPW2tsQTNtURTRsCJHIrCirM8wchL01CZZ1aJkb18qfKD8O0GAoj5UH
CmRZscQaF2PXzZcEF8wqVe0lIbLPdcx9X6YTkk2v2Ho9Cm+SKT71gGHrMLUsepc+N0iLYDU3ajuU
oXnwcJ6skt6BLm6k46ZvFr9oQItPj53d8lW69awJIGmOVXdmdFYNyEhGM3rB6PQ01vplKufPLkMG
XqYMRYEIY5SyJlD9nsP4zVx0OCEnjAIO7dnk06kw2otR/5j66a0a0T6PRvhm1ODUp5Y1muYJMlhC
2GoDUL4oPrpmuegFnAPSbTSQS/JJ8Grp9U07MJIZre5zSASD/Sj/aBCBgyeITXCFADPMKTiEAZ15
4Rbg56ANsL4Qn3lm3gYp3G4E7YmZnqtOYG4EJuV4IeWNME6DND7dsArXWZKdZ1ZS+YxqvET33kTd
JvXInGE5U/XWTaF0Rq4Mxjc5rik0aSy4iPKDUuGE23xwn7WcwR6ddG7iv4rn4OB5Mx7jZFZYvb2M
qxqq6NjIa7goEOb+sBBh4YO0iGES7y5wutuWJFx+f76xnPRRiuEprB1anTD6yo0adEZTPcDMWlNF
nIpRhT7OWcZAY8qEkdUmKS2y2rS4booAFg5mOwxwY/9SZ5ISpQRS1HDmYiZC6YY5qy2dE1HuJyGW
brkk3ruMD2HsHZLS3GNY2aieCWark4rQyCeWGfkqtjUfFfdP23ajvZ6gGOAdJsUxKglta8qLl5qs
YdiortwhfBFjxDtdTMzNYqZGhDVSf7um8sc+MPjGZxazfi63KIUZNXWnQDdvJLKWzQg733Tbc8KV
uyc+Ui6jRy65dGYZlKFvN5CMSwNbAKvQdAS0Qf77a205D/z+ibyW/KWri51NJMomwIALNj6/65u8
9IGsP0Dg3gkNQS9zkd08w+KwGM23XgW9KnEOOKlKRAfsa7zuzQA5xTZ88Smk1rrv5h0k0xSqkI7a
3ImJetYwvuvTeZr4n1NSBlMr2LQiGzfDSEWPXxGutJV1N/oU90dpZ4z806pd1QZjEJftUdiIccNh
ZG/jIDoPdcn0LWqp6ptUvc4ZpCU0bPDtKrLl6oGlM9GWSJOG2yjy6jVugHtDd8u16CAI9AHQwwHp
CQvxtCIGoACCnllpuINj/e0MTJBT66styBtteq5KrGvF0e6ATMSqsH2+iyRbBfFHVYP2IEoIBDWF
gpehy9dd9s1OxqZCL864thHMJ3O8cSKc0LgzuEgQwgNEByoQJsXOyEcSuKiemrTKVlXAHAiG/0tc
T6TJdRiVzeyQp1mzRl8NtmQY312QWQRbPgDdeJ6FuhdGhGJH70y/BLo0LozElPAppKecSTN7eiuO
mr0asqtWgPKDCCXn8bHriovTO5e+QYJqK8Cno10y4JFsvKvAPuZ69hpXjESKtDglpvZW5xZKTwG7
XEXySStNb7OAUIu06v3IsF4JRruNTXBiXW5eVFiQGujtIZeyZZ4x2iFAenHm+QV63/3cZN0d5e3F
GTu05WbyKfp5E6cukLxU/Ric/tnxnFdZzdKf5qbcRHkToKrLLmbHMHVQ8t4sLY6l7qBXo7cpavFk
JhNb87Q0t0Pz05KB2OFejNZTUr+Bwrkxkv5dbwEPMFfcNV19chG16E10A11rGznTE9mREQ6S8DUo
kaPIOfzZxaQcCbHDCk6j4JDZg5l8RDyolq+ptgX/+Iwq6EYN3l09qquTug9AtE5jH55JxdvxPYDQ
nyfId73klrRwNLtkVPgjccC4Rx90WrCzxdEltSBkVcU161lEkOdD525xTJ+tQH6yaoU/L40HesFj
aQEMcKpA26bJ/6XuPJZjR7Ik+itjs0cZRECZ9cwiM5GaSTKpuYFRQusIqK+fgxY2XYtZ9Ox6VVb1
ivbIJERcv+7HwXut6lQLSVCJLHBtlkM1wnSdpUFLnQi4IPJqXfJK5MbcJPrkQQiR2qYZPX/buOGE
6tTTb6vM+6nVDEoZuFrYSgdDxnIo7+aDFpt7ujIE7qTyu/NtELJNCqfNTsPNBJFjXXMuXxvZ8n4r
sTIb8fjt9iq9s2M9X3vKuyY0ZkCs48/NBPAo7pPat7JgMLQ9i88bWy/3eP7qHTy1Kqj8tlk7XFSc
Yd/iMvpSKWJtjPZpLs+dPszJ8lRB5zg0LtVbA38EGztK7xgJ4WheOOrfV7J41uzs200b4Gtt88La
yts0aXURYPG2HMVtngOiOPgGWYV8aODBVNUh7rOIXk+EhBHl1YVc0tN/jcQecqqnuGlVYpRdJwWi
x+imN1UzbahlroM0CQu+79oJ8N9tUW09NpwRdDQ8MZxY9pUD4Cny6A3toY76abyOQpeDQFjcFQae
ztimZ29E9G1qz0L20O6TMT3EQu4bLAicbdMLAuDOFWzbY6c0jjOvCHeNjWBkaw6G3+vJ2SH5zLcl
CdSzHnpUavmfaZFMge3whLMH1g5KAUqQJgCfLoeVhH7vrI3YvRtdNRMHS95Bf91kCie0aTQTLXwW
61gfK25Jw/sc5hL6ndpXGfJRDzJqw7Pb5gBH588Qfs9D/WY3ZDBiGbDpQtpHAGeOOzepl3A8rR+6
dDhA/T25arggHrHUsX48K39wEV1gnGAYYdcWFygVWsnyRUc8VfphwLRa91xbQot/SFteVKSB3NK+
o6F1MA3yIm/G6qucBrVr2wl/QR9+app5N+LUXVV53gThDFAtyl6LMn2c3fpTh1+1NTONzZ8WR5tI
NylgtTgDYbE/mGm6aNMk+GxnwAyKCS6Px51B1gWwjVGxVKl2g0EFixw6J8gzb6PTOoDVDG8c7YT4
XAnNyzTnVEEL3FQSWRyi7qOWMdvwXqdn2X2z8ubFcxaUcT8/Q634KMryai+/HnpTaKHzpjvD7J4F
XT6YMdGWEmlPn23UcC0y1mrm4lrD27umR+/GTiygl3KmtEb3WYGmHWzc0kt3BoMsxEaYxN6MD7FP
62gLaSam2sd+U5zaAosI12ZY+nBnN9vP/gzYs/qVUfZA7au+Fln6jiL13lXDm56BNqRHJDZd0oc9
RxyjoMcQD4uxFmP5TmnV1avMe1qS2MMb5rvpNESQ8ET4Ogp4VwV0D8GVcj5G2ccXyEQHe/A3pmCt
4gCQ3BgJWxUruQ2L7mCjLZpjehnncI13blqhsV04n3BemJovEAl4sqgPT1Nr79nhqi+SjWNkOwre
HjAonYSnsSMV32XjXux8TI6WHZY7KzWxdZBYKtmwb7sKf4FkHMJMMd97wwimllmqYzj2mn0/UUwt
RFlt7dkuTqzOJav0ElIQS5G1nqAz5kysoJ9rnRBw7l1KXKP48vztFC8mSg8nijGLnehld5hpwBZG
/6yZNPF1Hak4bVYrq2dyLxuMh0PjqI09U8dI3vkd5+ebO9J3qy8hkiaGIjvKVYVBjkfcsm6tHVSq
6NhlVHwRFufLWfXarG7VkLwWKcRfEdEU09sxTmXnUvThJoucO26Rp6wlpRhhvev7NAki0z1btYfy
ij33YOfpg1bZt1pH0abDFHZKwU8jjw3PTdvXh2iKi9vEKW7mCJNlhhfLXJoiLOYfJ8z3GuHHTUzI
oVcmtE7IvDnlgoAiLjmQ6LGJjQ31oXuLHvKyQsyKiNcjtBn3/lT/2LbcRk4zQJrKaUyQ6s1MiHqF
CTvS1JI4q3Rx1FPjKfKQP03nwkqHagiL+YuLVkr8I703ftJN9ZBwK9x0jfGtGYZ7pUJXrrXOouZw
jKxjN5X3Kfgy5liX7utxUqyY1BIRU/OhjHjuQNlQW6eWVbWGKHDD+RVy9AgvKCd2amcmseTBChlQ
2VR1Kr76ouQ2LrDw1NkngLZ3ehVfnUnENyCRzaOVe7ems/ClQSjRi8Knzry5y2kh54twk6Xbmpe+
YsG1bhUMt7goT6Yae7XRIvuxcfyX1Ggfi2L4yIySgqmIVaoR33SAv8uYILDVqwtkjn2czdhU5Ick
ztG49p2LpGRV9vtoQhhL5ckutX1rqgc9q/eq9d+YaQFHNDZKZVYWz3FJQtVdgrv2EuHtlzCvlWDr
wGGzBH3tv4Z+w6HqNNTX1qbhopAVPgPCwe4SEzaWwDDMpBas1pIihhqIFkKy2BqwM9YedDVtELyv
lscWF3xQL5HkjqoSO3ahuc34lgs/fNWXADPvOH3Zu+76Jdxc0kTP2EXgWS7R57qjDMlb4tBpmq3V
EpAmvXuEU59SgydvyZv7K5c0NUcFtEh463s6mZaNuR6u4yV+zcurupDucMj2LuHsJaYdk9e2ltx2
nlbXkiS3buhQsZZwN1ismTrx9kcKh5la43xWAYUN+qhQh3wJiOskxaMlMu4t4fFEl07QW+QaKdGl
Mmau8/U4ee++S+xckD+vlyD6uETSnSWcri8x9WoJrJf8MqF/Qx3BV5QsofYKesTFkv1v0SUIuRZv
E25WHMdE4od5Outk5PUlLD8tsfm6mZgfNNOE80qmHrt8tB4gvtZL3p4d4ENU82QQlts+/lUn+pc2
f48VEOjiL8vXfFX11CJVyP/+y5/+7d8rBikE+cR/0ss2H/LjP1gGJnK6fBQ///Wft0n382cW0d+/
5G/7QIKKjm3TrUFfh0WJh0nU6W/JR+MPh92gzn+GL0II3+FP/rEL9P9wOd3qnkVjExm7JV/3DxIR
fZOObpOV+NfWgOwo+TH+SdF0kWls1+b9QaM63D2E8z+LejxKwpbYE/3e2uBtqgHGYUQSgrIDirpL
T3E3hUbAEMrrA6AxI7xFm5UD/0syCMQhNmgSFt/4p381jvJ7kxTLLsmgWSfOghufOedaHQYTh3p0
ssXBNMmPQiEELo6vmK7nQTFsVBqMrswNz3WCSCypcvDC8EfrKgzQWdTfeKPlcaNEzqYPozeozkfw
n8e66d6Q6iAG5FeCIF+l8DCi+EyuWYUKHDsJ/VlVprMc7AhMe0NJpZCr3TE4a2y6VEvrMGrfCPOR
OR+r6in0+z23I1TUMaxXeucetS7D/6tqzG9S6NDjYbG4Fpp755l0Widik0gGAuqA3xM8neas7XXX
3lVNfkoN+ZuZqrob58xexQ32YIZV9K7hxJB344sIHXLkPJMqFnLY8klr4ABrUphnLnGDgsR8E/Zk
Oa1pEy+dxZk2oV6y6EHQshP7kWphHEqhPJgcOg3s233Znp0cJIau5mZbxGR37eyTGBU4PyIDwJ+1
tSH1A55ZmrrYrtIdq7CKgNPfCI+HK/QVaFBPeWFfFSyYDZ7xZUkavSqe7zkK19rh9INxWj96urer
JpqWFNF6gzaj1oqetQFjXxEeoJMCvoNXiLnU8JvttBxLLO/bT3UkGAPXYGVHd21pvUplfGb4iaE6
gKOcI0pJde2t640zAtINJ5lDaVgHzayqDSfOMFBzr3YQcZONWxcgLADfJfBBVaJuOlOdCzc9y7E+
65q8a63hXeUSMklCuUEeBaaHM1qEb6GLQ8ZPx1tdhyETkv/3aJjOyDNlzhWnjra1Y9oR7B5tLusc
vNyk+FfAuEmTAc8GQ0RjHiRDg24VrfJJLYrtIKdXHJCH3pnwe3awPMQDhkykKnraHAZwKYxdX5T3
hg+nqC1fGTmojxhmkpcsHwUHW9/vm41fMVF46qtpyi/HqbWViYaTFbiuwo7sYkoy4EhWme0LnPBQ
w1YkmwUd7mxDOH+GfOziKYG9ahxCkNZdf9HL31CaG0CPR9/StkZnbnPf25owCywNULg7FsuN/Nt0
8R2D1n0JtTPByI5BdSmNUpAChZNueh1kJyrziuTjW0LghA0nGje01nhVZbFaE2iEg0wachWx/w+A
4KIMjrz8NTYiOiyvgV7ydix+VNG9sYQEXtxQpKgGdQlzNv6Ostid28nBK7XqyF/wpVW8fd34sU/K
j84Vx2YQDypHomOZeUpBOVLXR4Y/wvf2k2nVfV3PHlCl4tlzx7Ptlh+ewP8eashk4EUkITbnAMbo
amkpYnWZf42pzfpkaUendA4zTt/chgvHKNdiltcGU3baDVedEgeYTojUWhRgDbVuu8YmM5IKABGl
fmjFcM00tq0ZW/S4oE2RzsQe5yDF6DYVp+Fcnv35xE7oxu/xDNq5wsNs7oXefU8JZ8q1UzAzTDPU
pabyfqUVfYo02pNT30VNcaDv5qhrxrtL9fgU2+UWrgSiAabEQe/OaOQI+W1+b1UMXAN8N6jz8YMf
MzzY0/uwrDiy6tdoQuYBM/tNOGqvG12eW+Fz2nOB/rZBGvMg8X37cR5YrU0jcUz2lpkRvYJBQEHW
rA1i/EEUuDGE8LG99juJC2Oa6n3Vj08RhcKe6v1tMomfUtNPfZUdyCGyp5FHzyn7QGbGkl1sIQBN
EOlhUn7rGI4jm/gHH9vs4ldNpyMQVNzN4ZJKMOCJNK16xrj1ZuchUry6qXOQSSMrpzWNPWg1GksJ
N+zAVjTyZNW4HKfl4BOPyWYmD7oraSfe6PZAD0nMEgisix3mzgro+QPQjIesXKan6aqN/oQOxClR
7yRjuiBhqicszcVWWgxW3rxg/NECubS9cyLzZy3VX5UvNvQqLAgLuCxdeCVWtQf2d3ZcboKQLpGG
GWCdTMkRs9u48kNDbi3eLijY9bZj22kLhr6iAFrvYmqwU8ptQBqDtobMOeQ9hk3yo7y8mClKev38
8Nr5+Gka/z7BXbNCvb7GKQDRKWrYhswTB/o4RhWYji1EukAHToxxHzte1uffRUtTbLkcWlPZP8xj
+jo10zMqyg5eUYc2MT7lufZSIyb7eYmJuCXLo9ZlKm7qlLCrVgLBJla9ZuvLAjR8R0h8tzGo09fL
CsP0twXvpqBIgNmQRMnjYls58W0/epgfzdsmnj5dpGYzYWCaB5Vc2pntk4dsZ4CB69riRAnCrqvi
J78lHZsP1SnCxV0WGF6taTjHvndUeD6NqUHrr+6SBlkM2gsU0vDXcPyH0e7uwKh+gzck/TMCbyAw
WXcuFL1sCrIup5eiqt5mVEYDgZi1OneouahSyN5rnHMR6RUggqY9MpXm4p6u+scadnXM8x1tjteq
A602n7z7ntIyMKUfLXcbZoxdXyNu5Iuhx0zC4zizCmlHANoZ0RKvyzgWNAegv3Lvde22jtH8R40P
MeHCgfR2mvoEOuAIrFu41gd5cC6R2Tz2gprKNn1vNOdtNhoYwvmXl2g3xNh27MafS6+9OAN0XFnY
AT8pKyWd2CjxFFz67HpiHytTPSxPyFFs4CdvOtE/RdFUn6mrSSAqA9qLpztE5vsMlunKZKp18vlR
070DtfdbsvUp7CgboWO4Bx4LhbYvBi6w6rOiuh66feBl42lGB145wOH1peV+pu5+pPaea3ILMAiB
RPLdo4Xk3jET9X2jEGgGzhip5H1IVDO37AcnazEbDay3YvQ0wXEH1/isvgz2HPQwHgA4f2tz/1wb
4jpG8RkcWLgFm3a2Gyi9g3pnwHoujSUVEqIO8Zo52roAnfRmo2RElf/hhTACWH7csKelGTe56124
MEXjP1A8F96I2vzOwQUkKQmNxOtDltrRCZnkl4OevTZdnbpbAtpK7rIZe4nmJ19Rbp+N2X8BXXNo
5+GxyU1Kd+qMy1KyibdNVnLjVVj6Tg7WpbX070Y3d3XCPQTLYNsNDIVYcnhAGTc1Qfmdaod0FzvE
WK0xLFeTaGn08pxjBzSn6VBRqlo7zZX3qEtqw9BW2MoQI6Qtuj24Iq/2ZW2oIEHKQZQD79dpyZ0x
yykYpE0ExJA/Ft/F1l6OWlQ7VE74nNIesYuVoldS9DfWFP3GPVDfSksf+ZpTntyrYuiC2nCzo4/x
YlPp1m2m2osXVQRGF2N62yGeWWWiBVmRUfpJgd86i4hwwHN+nJLqycXav4o9klOpzi/BEug4S+e0
Hvbb5aVGAnbLVh84U/40jGW2HnKTLxQ8bkZsFIm3BMuJTjRHelXPdpvuzSIiI0YqbE0xsAGzsbuL
u3QzoMbGrUHHjpvutFRCmjffkMnYzsi31qX/Q2+ic59C7GyyWgRR7iY0WMzyOOP5XCvfpkfT9wKt
Kq55PLyG6LzPXq1hsh3ZUVolWgs0F04FLVS+BiiBkU13k9XtJpnJVWxqZzM2dlQHMtf4w4fVVJvB
MpFh8+S76zHKGYl+q8/1r5d1zxnnvgBZeLgkBblgnk9LDGRdy2lDiO7g0g0ijTaw+pIuDUL/ZQnr
PcvlRyidSxSPT14jP4CweIBFB7pSsoS9t9HA4ZsvTeJ+LhF2vIPUd9v7iUaq1WyzUU242Aow4uuq
1rNLHlaU3OP+pFlC7jq6ytaVsI0jVWUfvmiZ89JBrpIB1/c01FbQw1aAugg7jJP5enJIsdQ8nwkW
os8N9gSPoeFYllu87F1EaAc9Z6NnstiY1tAdrYxHvmFPtGIDiudFZC2MCqCvFQ7NglbwjcSePSlW
ehYxFzX6byaozsoqwK8VIa9GGAbQAdmOtSALx1i9TWP1GmbpZXYxkYR8mxoVk9iFkigKutSmLBFN
bsqF3ITUGa8KgzVq6287IlR5AZBHOIALii60duQvXgAwcmq3NHx+/h1QixURzzdQWvSlLV1OmTEe
Z8KEnBP6l1hpR8brVT2gYs7OvNbV8Ampiir25e1m4O6IoBrt3D6iy9r8LUp7D4ALwsfgXNOSvtu4
mB+LKQz0GejqIJM3z8KplfrH2iLU7bndRdQn5zFiiV11+mvhN49uJN6rkfL3OEmPccKJpwjfdY8P
q295L9btJzjhd0HjxYpF7lnmhF5k7yT0WdtP5ciCq43HW1ebbooFhE3jyFprq0+/qn+8Ymw3LGDQ
UzkWjlk2bbW5fMjpAuA0Un6GJBhnS+O96f0aIy13pmo/xnH+Lv3pEmocvMK4BdxZvziq+xiQBWJe
Uhw34cg0WCu5QIu1MuZbz9CfKSuk7Tx5mDPqsS06q+C1MGKFotpmOnFpi71AKb1vQjuB0RlP3N5n
O3fO5pCxJ4PPssPPd+gi/qmmG+GPmE4HPiZH7NQsrS3Qe3yS+BKKKf/IqiUmCgVjbE5AiXnOplxE
3ZtbqA8Uye+49B46dwh0RR2ZmQUINV/aIhDqGW0CkRPuRWo/94nzNHUaz9ae/qYRnq1lTuODLwDn
Th2VD+zzNQx1LAimp7DhSC8KWLdhd49PdwX5BTlvOE08fEqV3lPYBB8DRoNdOluztNEs3ZQ51o93
KK1ny/M+W4edhkU7WTawHSvms1Eltw1tg5xD6jeBQ0aY3R3HUfvRm2bw6aO3nXS4bG3Ug0fT3G3Y
l7/sto9+W1Zr3u73MnWAkfuYTwELOFo6b0FGsO3JwpvEGzFkNaM6tKmzH5kOOhIcXlzR06FdTNyA
o07dSwYnXbRblNlNRbK4KhZ7im7sJgJDo88vK6dS3btODoFE5NB9k9hnBbi1pkdc0z41npgUDcAQ
8XHUxIKeBIc7LQKzoqjEM02i3PqUfLVJwe/OdG+oWCNCFxoHdnQcRCr9dm5L+HXRtiv078VHk0ky
UQuu/5yPxinh1biig+iEjfqhc/x2a4ISOBBYz/isRbkpbDZNqS7cR5GOv3rbPtDGSbcTXY9z2AZT
hUEjK8i3Fkn/Q/xrOYq3b7MnbzhOb1K0eSxQzg6M4K8qDRQl82QmbHxlBhxSv+mtgXHKPohap+IN
+3Fq7TJ3elFJHrgVUQ6VgK7P3QAj3DIkst2wVb8GPLIFPf7WOO1BdVQfuFZ2whkcryx9JkjZSoo8
YMHaEyQJnSNWEvfjxtZwUFsFVWdFXDM4R8GkqKDsxHdqJteJivcJ4SD2Ta4JfK7L3c0b33gUIfRP
gTxGnm9hMqIKh9K9apnbraeOwvMCiktgt6EVSAYa1b2FGbGVSZs2c9fHfAqYcQoyeJnfbaoqe5Y1
FrVhIjtFi2Wia862rJ2vpG7Wvea9W5RM2UbzNWXOT5HKwFe8zxN/emqp2sbXc6kmyUqKxJiedsWN
3yT9DsWwPgmr/0iG7qfCA70ZXf3apdE5pnsMv0v84Zu9CrzUl3sm3QuCzFIx6YY7i0XYJq2NJ3si
HIng4QfTXOwqYEWqT3Yi3NbYB9eCGjfYNtBrbdp4qukaWZRg2h02EJljkWjwQ831bG9dYlExz7OL
TR39oRq8eT1MKTOufJYtrxG/3OkaOI0xt280nxBiYQAe8KqvLEWLNAztNxIjoj7QiU0y1Ffq5Zir
agqBfELHEQYRUgV1kvIq6dufCIrGagrNmUPF8F4ItaEljqYGcyRuGGc/BXgAXM6kf9F/PMRTc05u
qmp+h2zwlJs4HkuZ9dhf54Nd9DcZbpCN2y7Z0hylIXSnO1tyY0/lyPOjRhmchVOdzay4xTJ+W0nn
rjWZP2PcRf+ProJ/L+XfBcKDr/b/jgXtPtrvPyv/f/+Svyn/4g9PCHzwvmdZ8AUJ/fxD+bfoIDCX
Am+MxAx19PP+r/Iv/sBl6yDW23+rIcDD/g/l3/qDWJCNgOAKi7yNJf6Vmm7CJH+W/02INstfJQA1
OvR+26wf/tlDDDeVgyv2EV4W6EROOz7bftKcwiy8RnNMQWn2RJIX91PV9Vd+QJ5/pj/dJ7LvT3pt
4iepfaKJC9ynWzA/sSAi2OjTl2rCd0HxUDV7L/DpMQnMBItmAEL5QhIS01AeTV2+lWNX7ScdoIqh
5OsAy3SVLywiNAVGSqHpBNrnE6VNx6hl4ZBjHjOUYz32KYNhMssOKSq7HxuKg00TfgWWSqrB5tDC
jJQifVL/4qi4hNaPXcgwBHySNJHHWjXPQ5n5VAGUCgu54b0mUiOYOqJ+RAoY3BC512ShM9UD7hSQ
DMFYoGDVNL/ewWSj0dgQhK61DKpCB+qp84A+gVQxgnABQakFCeXOst/GCyYqzHqO7hbxzjKseRmJ
Eg+x0TZ7IrHAEgBOFWp6qjQKuvFEDwalYeQznQVQJRZUFQY3F2cDzDNtzAkoygcIcV8jiiKxn8Ok
6RqksvLc9v7FmvQ3dr3HbEFjYal7TGcGkCZBbGuymCIX9ebX6qjD1RoIJqduoj/rrvSuTWIB3xo6
7UrLCRKNoQ2XqJHXIRHtIWyz5oKHzzkojCP7Xs7Dwaunt9ZWl2VW3dCg/tsmKGQqk8+uEt6uDelw
p2QuX/X0ajDH6WpVLUKnOcN3NivHDXrNdgjMNHqAFdt5kGUPpsl2T7T11Hts5BRXRQzfmKGa1VzQ
ctzXdEnXdnrGGfTdWC0CLRYvYgwRrQk8pndJXbMwT4DHOG7eQYxhrlBG/ZsrSHJNF23iiNysE8Fo
ydEbqJ8YqqCkcG0VQzvfTEOYUN2HKQPXOE5An6pWAG4rhnPy4JEPh7ORePtdXceJFbEUCpl48RM1
TLyzvytkd+5y4a6NRTFrqAvAumzPO2uEV2fFaLikKnizsFJI/VI7Gr37PXFgwGd3YzKyJWGFjckz
LSToQbBriR5tE2tryBYGIe+l1pMbWkNoUrNupwJo2UCiakqoB5SSPQdyFHEozLJAyXmCm/6XNgux
aSJRPvFemMWXUakLK+ONNRBt8Ub43VSmL/aL8VVZyVkT5qnxaxA81GfaYvpsvL7fddp0Lxyc+t6o
8D0lIuhLc4uD6tlwvQFPf+iYe9tDBVADx5lMK8JtG7KN5nOLHjlBXc0Z9oe0yU+3y6wUsbogpgVd
S9c/s9A5iQKOaO/1eOyy6lpLShHJ8ACpivgODcXcxrNyWsuSz60eEZpaQruDnu8avz3mhUsbHNlE
q3F/TLPpbwY6X7AOmi+l39JRpsyLL/Fo2S0/YlUAR+xz586w543vmr/TRF8CGcR7Q5+dddvHZMW7
YtgNmifXHT0Kephz0bptQG19uxGqvJsKe9yIvtuxFBEMzOPL0HqAhou944TbxohvRQXp32h6fSE+
vuMrAMo1Lzl/CzAyFQLaavF4cmJixEx9gg6ClUvQcnACRFTe99Cnyri8L2LrqmnedxxzdknIA3JG
f6voKVpRc02RhKu15NxGup7L6rVMjQ+Az9qRGbo/Ca24t4z6C4bgnY69tUMnrj0GBGN56riU4w7h
abLCU67RnNuHj4XbccTKX3IS5LJBIB/LfVjHb+3CSMj1szOjMUgkybDTT1Jx2vah1VtG+07G5cOn
DP4UtrwNukz/NdP5gI2ftHcWvfpzkq7plZiIWciTU+Lk4O5fYpe40kZPX/eloR1LdovQNGDC4Ah1
Nf0uZv5dyr+KQCqNsvGWu72iUXLfsi2kBBMoSW1t/B6NPtZfU0zGK4CjJBscPaDn4BxanFFrkR0H
E+aKz+mcI3/lhtz0PaipoijmLe2Dv2nL6D4O3iePqg4bk3CDXLFZnGING15FaMKysORSj9KVuDuS
5iv2J+wzcdBgZgGPpF8M3f2tQjQ/POe3ae3fCmvaukBwS63xgrw333IM4ozH6mzq4yUZm3EVufJ3
iqtj7k7GQTRmuGLnc/LYPcd29KCa+ruM/A+JUTpuoU3J4Uzk7jbmUZu62MH88TUxU7Qk9xYH24ac
wj5zAVsYHadqEd6pAea3YHvoWYFZpxsrmV4jWFuF2fYrnpkxwMLsbmitmNJGjpeJgQik+3m4ccvs
oQRHCPgRq3Oq9nPj7ZwQNLyRyXvCziR5BZlzuKZUGegQFgwxnMWkoxoWxU+rDOw09Jbh//K8Q4l/
mxmc0NlI8h3jE1udGTz4uurYDo/xg6mGb2p9GJAtkpJVGj8kXXs2BEwrZ3T6LQn/d7csb9MOt9ZM
91oQt8l2NOONWfW7v6q61aJd24V450H83JBsoBp2AV+mREK00f7kDnm3DfNotPrLVIMqpBnjM01Z
qUSC+anlwwO7iCxdj8MB3Oi3FWJkjjv7xE/31mA3N+huDcSQ3So4nhP18mjf9bZ0zEenw8uUx/ZX
bfcPmtJgCxQsT8qsDfy+/EyWFuGQ3mCV2/iw4vo0yeKT8oUrYTGchb331PHSdnX5zcaey9rbu0X2
ZVNrAcAnR5cTfDQIInyvESmWnKVn1xDaE3aWMWtjeNTy5dKqi5PtID1pEiZkW+O2SOxWsr5l4uXV
Vl9SFCSAI4V2mOKMgjXBHrsAF8lSjv2oMGoiiiYhJ3/Uvc2g8BaSpIBU7KXuKaLLlvLyryZBOcgG
7T41uPVdpJ86A3GUq17tTeqC+45Tllb7oK69MRjNjrmr9tb9gCnEwwANTKt+MCnZhoW4iEop5spU
l88eIeZVq5xiUy9dLjgor5SnUDYdv0C1v9N9SRR3prenx1Y4z/W168q1rXw0Q0vemwbXmTbHz5qn
7+lmevEsak4c/JHAg3XaBtLvMe1vZmpjIHQ01TGt+cWY6WnWtfdS8GLMagCvxFro08MkvkmX9E6U
skrzcjr42JSD4yjMdy2a00uucLrnKFdQV1lwRxS5zDXxB3PuN2lOCbQRkR4eTfpBWPTAoEnqrZeD
BvfjzsAqXdB1B9f+4LkN9v+5TaF7dmc6rB+U2Vz5axCBq5+s0faWo947l87OIg+oEAMIEx6jsP/J
uN0ksTKh64EJ4UVl3nHI8xg7O5vZaT5hLOxWs+8DKfPva1/bRxlt1HV5zxuNEnHi0P5s7thUHqgy
ua0pqqNzcE3E6GNwaw5pVpTslOkTt2DPYzQH9J8PJ2Vc1PMaR41LLMUrCOJ4PfHQ3CIMMciBHYnn
vpUmNuBKg63pVnRF+Vx+XJypedf+9bflpLd1VB1k4r50OWdJ7Daq0TcNYS6NN4VZZMdyzgPf667L
lB1L6xh61jtz1F3h6XcN9onUzrehjQ+kE1vTWFpS2K636tHWjJthis9US+8IMNx2snwl/xe4A9Ep
TI4v5My+kMQvBHUfKDuleTwb7vyx2gqZEU+qa/JOzm7upgcPg3Jn6ed8yb+Q+XRXXQ2/x0yN+3ji
QcaeGmIlJyGnRn3xnA/SJdHBGUGPFoRT1g6GHUrpVWAY6ZU6XbDTuvcyU9qA6RK3c3NMbDvZ5djR
S0TlHpqgM0cpLEO8qL7gXmCveaKEhOt1wD3PiqcK4jB5NerxxVb2wo8z65tEX9LhSUzcqoGMErUf
VTMHeDr99WzqJ7OMTpWKjrqn/0a1vQZc+DiyEuQlNTBlmEl/EAAY1YhCJOJp2kppYuTKv+PerrdZ
Jfa8vK9j2dPU7Gus56ld2ViwTHjyG9imUUYbl9RWIZwpiN30JeV/aqpFo6qLwAM0C4CEJXJIkYIa
7X1n+ynzYqyOsV01PN1pu9liEI9PMp53laC+ltPFuu/JOOpWh1sqDp/6hvLSHrMrjCNvVyNzrjA/
V4cBm3cwVgMp/iUgY8QPjByEE3yPAAbXLasjzd7NTdTsjBjlDzIl58OeCA3eEWab6ntS3k/GQQnv
EyorX+3sJ8lHPwr3OXGtXWLiAFKOh8krlydzyK19nHDirDVDX4cDBak0WuPbnmgaizEBHTI5c9dV
CxfH94kAJC+i4NCWOrj92ycKrwNX9bt0opq2zC5jQZlLko53DpZ8Am/Rnujd/7B3HkuSHFmW/ZWW
2RvEqKrpYhbtnIZ7cLIxiQxinHP7+jmWAAZAkZ7BskV6USWFRGVkhKcRfffdey5p1mw6h9l0F1nW
h1akwyalbx4jxjCC+ofDhHX1VUzxs1ub48qsGEq6ChYSO0/yhjrnVEN1ARXfzg0a0JunDUAw4lma
C3Nr3+bta1x2Vzv2j6PIDjCurlZJEH9yNeSpElJh0DTMz7nLfoixzwP/BKLNmzSqbYMGUrn5qHzH
B0Fo97dNPZIw1yB6qs6rTgMYoBtsE+0xwcwxOL29I912SgpYsZ4HbIDmV7ch59bsM6fjeWhSNqix
VSyKg+2ik9UJUGH/MvXRXiqMQYRtsONv2rp5i01t3ZuYMIIouClQ6t0sXNG4u+2LZs+9iK1c7qy0
/eK+YO7JYXFo5S7oXQQLr3dQs3WTkKDhzRwof3qGOdni1/8f76tjOvpsSv33CtjTe/uRtP/of/3t
t/2qgjm/SCg3NNuRyjTo29SJsv/e/IH2ZMPJEfRhSmnOnJrf/a+oYLMhlu06Ahqpxr+oYAJpjPeJ
5VjYsCDo/PQX/0GnqP/hn//cY6HmoPwfqX6JCOYAatAtS7mzWmf8gwc2FWnUqwGeLae9p06r7z1q
KFZODsE9xsEy20dWI0uIhg2GTlJ5SxDutqrER1VKjmRwzRegg9XCyQtyoVn/VjqMdhxBH6w8+IxN
AzchuUjItQcQ9RaGTQxnZQGKnWThLZ6F1zQZyZcowGyK1sNIf6ora9cXsK311n6sCvupmCnzwn0f
2bABIXjISbmY8ZCtI4sttCexw08EG1AxCB5ErJ8b5YdHHAJ0KbXTvZaS2690grITpZT6+GBKcT8F
4Ljo2V33keesSD98GIJck2ENV+Yfj8pMvHhee5sMNJdrOqp0B62bkq+4WU8J5KmxGt+MwIpBSNF0
ZCU55OtwTmwJkreTwI0WQBN1hurFVSHxzspdhzFBVEsTwxJ94zkmghsw+7wbVZ2cxUTFJxi4uURc
3rdeRRam40HUq0j7f+AMmEr+6S9d6BbXtrRmAZQEyF+VT74PjIs55ySdoNeq8lnrOS6F2qrqm707
k4Z0orWL3nEmtnMRsUtsdmYr7gJPHfUu/mHOBQAEILRlFeic0wsYWxRlgQpylE7a0hfrySRtQB4r
ORlNYG5orC+IFygirEnfHaaBML3duM3OMfGk1TZna98u7bXnJNOuylpzNrwCgSMsvRs1jy9f2PBH
ct7eRkUXTZJdUTUuaZS957AIl40oHmQqILBXzaENgouTlQfEWPDS3kBmYCIRVInuHWoKa6m2u0/M
bp+5nQnxz8m2MZ5zUCVYI9kS04Xswl1gF+qwxFpYebamEendHNs9ce4r4cOjrhFi9lrnWjeTSVxO
7QqsrxlFFivo0QDEw6qgrqztT72QT2Vg7bN5yy3ZLeBwgn4su3gfet5TaquHvtOCpW1FlJHNXsJE
5M0dZJA7AbR5sEuCTg4xZCP1q71rtOocdqWxdmySfa0Q+Uvr5BQz0/2+oedVvxkr0KClusniCJCg
KK+iN/tTavTVKh9qfVnZBjAiCnXgph3qoL7NSk2hgUeX3nT2Wc2Cv2nlCTqKt6ykHh8D5edraOEb
qy0DyiTg85kBFREI1OBeWLYa/B0FbGYwjqkknMNANON1vL/5CJ/tnM1l3FrXmBw9fXE5JWqj692M
EGCuEkbhisAL5h3Kuous2fWUXFRj9AXd4CuyZjCzj/Nh6LRtwk+38vzsphfBEe1vlfndJ9cWSv3M
HPCJ17ocB7tUZ4dm3NCBB0ZI3vtpPR68KIKFUYwNBk5mcK909bXWgmIhEYtcndEWLD1qNRvQDRSS
LBq2QZzRsosWg7Qn1OSvBtMdDyosjKWjUwkyMuwR0t/XTYpZflIQ0FWaMpRWCc/KZljWPPHJHY47
SCnTurED/ciJUzuEeaXthJ18VFWM6K0TK7BybUnVJReg5xQf7STLpVuaDVvjgBgkIeI9BYn3/qRf
8tDWlrrRXT1XhHtqSTi46jaPv4CxhMfryXQc2K9FfQrTHM2C5ZiX6mKlYZEsrWwd2sGPyUInKugt
uiGJThqb9chyyKsP0eDxC9zI3+A/eyRqC9DWTe8zApQwmLmZhUhfx4A+0b6Yi5UKAMVdycXHH8M+
cQhvJ52TOupbQBPlvVPTMZ8i1GSQ3lN2bA7uUcw74YtdR6gALnIydbwc4sZZZM4di74UdGfMH4jH
YwMibPZ9d9RiLVqXhYmygpWlQ2d2ZgHbn6Vsv8n8FWGePYuA78KhU9GZhW9Je/wumMXwGmANK8/4
FbXOPBazZs6c85kjotdlMdzAWlU8Y9JvmpFrcI+I7uYsv2fo8PUsyLuzNO/OIn07y/XGLNwbs4QP
yJcdjXKqRRMwJovZeNc5IEndWf5vRflkpUgT+DK+zXlFYHn1jS661wrRnR236+/IKzp7MxDFje12
LBnE3AtikUF87+aykKYUxa2lKBBJpzGCxhCdprlcBLwCy5kW3445V4/IuYQk1utbi1aS0MNakM5F
JdNcWSIBulClzOohCB0LE6c2fVtzyYk+152kc/EJtr4vvfiRVXMjSjiXo2hU4vZc41SmxHN5CsUd
yEn+XKmi9carWVCyUrbUrTRz8Yo9V7Bo9NATz8CtM9ez9CVFLaPL4GjN5S2gR/vbaS50UQbVLv1c
8sJafdy67pCuKwIC6C/j1uzmVpi/fyb977Ry5TQ2V73ZSnCwM13DcHgx//vD5+69BcmI7PvX8+e/
/Cq/nkXVL7x/XVPhhFOG/WvB+69nUfcXR1qGqxvKZRdqs7D94yxq/aKbkuYutGPF2/GPfazxi2uZ
fJMQFHXEZSH+zkn0r0Snn980mQJHmnxJ3bDcf9jGNq5HgiH2IQsb9skQ1tm24FDnZz/FDPqnj+lf
gNKk/Kf+LyU5PLsmf5A5Rxnmb+ZP+ChTg4KQUPZBI5HNxj+4cGS+A77yUY7E5YVxVHBciF3CemHX
iKOm/OpcXnJ6qrANNA2e9G5b+J6/zroOjqm1dSvwFpPBS5LqpaAm7Yl5AbOWLx7ruKR+XM956KJK
GT09mvm6HMcd8FXi5uXKMEMI+Qj3YXicpnLd6e1rH7SPactda5UdX9ifkA2tCBqKkZYPTu5daYTD
dV24AOgbnfbskiMYHj/9ucx7+6aqTPtgUttNKpRB3I8dUAu84sYcVaWr382agsxiUMU6LS3yQRMU
D5ENj2EA+XZS2tyQzR/medRhmo3rc3sTtJEUOB2D2LYvtRIPUs8v9mzZL0EaxwCFdbi3jhtvqF43
zoLajW3rFDFHv0Gg52baVVhdtEo9IU9NBwW3F33wgt+pvte1Xuy0eKCVTPVjRhKmZPHHT0NttazX
AMnuQWo+O4Z262XV/ZRTXaI9JpO5inPE4wZgt+VgdExu7YbhWjduWXA+e2n+mPPc5wIgH9EQcnC2
ZYQtHKhBueWdBzOucgRYz2pZwLBM3OloSm3VavknzNN6FYz6k8CdmkPUd7GPtjwbORWbZ+HMmzyP
3oTApwSMrngKFwB6JHex4Huy7xVscTnWzy6LpoX0Nd4QwUg8J9zb8XSPLeUI1uVoB+l+gIux0Kv0
JfJtj6R49jBY8tykOK6KDPgUKQYki1PS0hGROdusijZtDJ0hgbkTQ3gUsX6tpUGxsWjwoNtwlIJo
X4bjo6wRgV19IjjSnjQ3vE0HHfqIa29TSuwzL54A6LCMLXuHbqV0qaZu7ralmyTh2OKZerHAYE7N
VXHlE4ZxJvuTGyQ3StM2hWGcZek8sfg86b757rrVra7rG/xT+OzlJkm8PfA6Vhmg/3W4DpMtIZ7r
zTOR2ZPUk2PmBYiA8Yij0jrGmnFvgKNOjPAFMD0qkta+VU15aSAcQII2XWL98j5xQqY5rg/S7Yji
OucmPU0uQQa9e3Q/4iw8dHJ6MzNzz7tn3UnnhQj7e6eKJRbNCwH5bViGhyHxb9HvwUvH1ifZ9BW1
KXxzmVgLjk0LUvUUX7ESwIV9Qr2OFlYkLhHrRmxrksu+8Nf+FB/AObywtYdhoKydNMpvzauOncb1
oGfOqggGGMVFvLZnVkReDgORlWTnifEUBfJExKtf4WI8GiEZfk5/+34mF2v9eBAJFPDeGLYCG8dC
1/mv0RUf5LiJyPhkaZxh4kP3j40geyidE+SJQ2GG5rp3gad1mX7FVhgta+EQ/NR8l5MsYjnYBJbg
zVPh1p/CDfCbNuWPkFNU2pnOIQyyx8lUJyeGClME4Wykmub0wTozzZUhufrZ8a15t6wq2MylGK9E
u4AsZTnhbqdNNm2o5edpMh4nuPuePV1iSqxS/rZHb3qxCgY31OCnvucIY0R7IAGg1oxxr0X13dRz
0I8iBMjQFztbGZc8tZ5Dqb11o8r4xeau4yjRDTZxVMCrVakBlS0ep0SRn6HKBFTjN6LWtuqBoQ9T
VjGwwRHxMYR7GTkTeyxvzbzAXCn5+IJg0w3eOvboPNPEM9GZWz3AqGgSfxrjSEdEi+hoBqjlGZm5
SoO5zi6owDipz0EBxc20+07T7zkz8ly0kdUyvMkTftsabzKvyjdDliRMyvA1c6HGwH67w826MzWQ
NF0drsuZsddY/c7A++P51ARYNfb+6Z7I3lbiV6SakXV5Nr41zZPpmjzsmg1hrAfOhD9yXX/VZzmZ
oyOUfduubjzHeI1nJlGvaJfOMpdz85hSUdH96H5mj4N+7oG3blLfubOo6/LjU5r37baL0e9NoMJJ
vHWc4bGwqGfQVbgvy+qMRMIK23lIpP+NG+k5o12Yt7P51FgalD3GCw3MIQmXs5USkwEQ9Eq9Aeu0
InPBuepnw5QPnY6L1TZ+8LfwzE58rcrpJS8wSpRWfzYlq9TCNR4H9maEdN1D3haXerZ8e7h/2spa
W25ym3s0z9q9ekhSdeXO29ZYGBkl4z1+zGcmrnXXB8+Nsm8nrbkTCvdqxma99cSH4/WX1CEZ08I9
WYDplIuwBTPqOifVUB5QZ9OrOVjfU1M85I2XXW1SfdsyxekdJcC1Gq18TbRup3pW6Fr3RExzr2z4
JrK7pJ31ye3O4Ad4o5HJEYvTh9R6yEEpjgUKGu77geFVD/xHxuunqIrpNWK1i+N9hdXixY8oq6BQ
gr4nr1rWmkXjzDCwB26Gt962z57Gw9ZwP5yp2LRl/4OmMWZw7NRey5XhRI9ulm2lYN9AGeSs1JFW
NuRlkO7OkcAnqXYmod2LpyTwbtveROCwb/EMXCmE/PAmk6c4GlCd6/BqpjtBIQ55DKR9Y0Qwgb6H
qnlkdDuUObv5uXy+8TMT50F4EwnjM6feg8yNeqmEeLAyCjkquRNzLlCX5cfQ0dgFkHCsyms4yg8x
WjCPJlr6aEUQPBkSkIOGOywNAmMLGefLoohuorG8n4S7I+j1DIN4YxfJIReYEEqqJyJTggzzNtgZ
9oMAOBKk1dq0yzWpvYeOcWI39v0KcsY6y8YnjaMaEsiJQ9YRQepMhxGpuYKcV5w+WzG3jts7i87k
oWrlzXNce5J+YvMlsuQV3BJ0ixjP/NgeuWKfKwkHNxq4e53iEJTldQBv7eT4tzISL619LPzgMfK7
VQWKtMspcO8CnBSj1W7CbHiDE1ywxYRpnCTXKOSYBW2/nnRjhdBH1RldIbaVQPvxKWIICkKxcUOy
ScXxN/2w59bB4zrEPABHHiB+oX1kblxu/QbsU92Y+KrQVGtAtJwOSYRlRZkwWrOiG0IeMYP9ZdFZ
wZGVzveYjcVasb6vA9tYV/MTj5qrJ5K5eCKycmv2AF4tk9ehdOV3VXhfekbYrcyHGznZ9bo3yy8Z
MH+7ETj/QRisU2XChB6Nw8aEPPlRkUpcG3305jC91G67IbyMIByHLneUowh9Y8nNajs+JxzwyQY9
jNj/FmIyLrzg4oMuhydCYinJxu6xTv33soTl51eRcXEHgTtBrsOpdTZVNXQLMYPaGYv17RBbPutK
ejuVF/0wqtjYgX/ieNSYzlrHULqnmqMEgGdznU4vTaI+Jba4LCAQXAXRl0PAfUUX5762gwM0MZ4Y
tNjtsBv4K9HOtCeR34E73amYJZccOlaKNo+BIIOIYPOczs/YB/VdVDfyppLZVdrFdhBMvEAk8BA5
9caIh3TD8VY/dS55naSuj+6Is8SaS20EnlDb8z/DMKX6R9Bh1eY2lJsxHJdl7D30vUmJSz7RWQk/
dcVQoDbS8vpVNVCKQTKD+EBtXry+wSdVF6t512nH8qwheThGWK6R4fJ3m9BKLcOYIMVobqEOMBo4
2Kg6KHowkWGgl1J74fXUnUQAEcAeaB9xumuFGtAg4WtVdygU2ZvBuPv7s/q/Zqf8BaXCbuM3HMvM
IfnLP6x/Mklu269qvPuqQRv8vgaZ/5//v//yN7LJA7Sl//2/3j9TQtEhnM7wo2Fx8iv1ZP9J6bau
Yy6wsC3/+/H8nzvh//hdv6+GDMHErRs6Wx58jSYz7++rIdMGSgI0heWR4hDNAPv7aoiaBLZSoFOE
9ZONgkbwu0HawTvN69p11fyF/+ZqSLBJ+stuSKcInkZ6/ijDlUz6cv73f5qSrRmdVlmwweEdfkEh
4aoqxhtKixmcApXUDKpmvowmDReIAwWZt48+0LfCJYiSF33iSmI9G8qp/RyGkhdL53D4Jr5IVrK7
SOLELTtO8HTyqTeLdl3X7VPn8UAGwpLw9ocv0nTpcyZoE+OlxKPPAQnRYtGRgaxWjWSsGhw/3ZhF
+DIN2aMbRu4SHllA8VbVcZsJ6xUWgFhhY4Be0eofbRPF+z4arxAAmQ8KrIE03y0h6D0MpgaaQNg3
I44MpNjkCZjuTUGLw1K54XoMDTZDzYcwO56eMINxOvT0PVXE6LQA33hQqDPPvHuCzc8NgVWyqsD8
LffJIlhCJNWk+STCJuRBfMJr1C8EbzhKSquNn/fA0sIDLIC1FcfQGfpbncCwUbdEctN91bRgZeYl
dzMwmNcY84DVqUYDxKmN93Dgo7WluzcR7r2QSCvR1+CmluJVc4i/OgmwYceP2WBNX500Riy46po5
Bq3eAEvp5OrdEWKyfbC0mSuaacy6xkHkAkTM1Gj0+uUU/HBaPhWJ9d5EwXfY1iA9sABgfKKl1m2T
c6hwfhlspNeFCndMKSC68gm1NC5zYBeoUouf5AaIAphkTUACRf/DmEM9Raz9GClvhTowEVJn6l0G
1dw6gMNhKfj8D3EwHlnBHe0xPyJcvKVTtZ/y+CiM2wjxe0SsDUzn2Tf0r9RNDjaLorxzeIVVxh68
5ricwr5ZWrZbcyTKcRab1iudxNfJLe+aORgSA+RNDO+HqAefQrboJcqmH6aHepIXlYcnmv49v0RZ
B4nYkrZKvPuAzMsa/MSwkCEmANmDwGh/emVxgJKnlQc9t+5tSa+4ZvnrpKJ+tC4Ah5DPeexj3fjs
utpdWSOlP2Dy7ZWV2dW6YRmMt4v8ft8PT4XRjdvc6wpQIhO7ltygvVO2EXu62Nw6vF2Wo4re06b/
9qWaeN9H5rlUqb7EyRW8CUWCQA9Uhlv5J2e/pnsM+/W6mhIwud2Lq7fHVldP7At2eV+/p0p+tIn3
Nti9vW6c7yFs6QWIE+o7na3gLOW72Snvmyuorke43lucyHhG8w+N4iFCCaj4vk0LNYY1Xi1f8c8R
z2q+vQQICp/Qt9WAnh3ENko86ghCl7pVbEQHa4TfTBtt1Ml6k0BRomTS7rdeqW8Cdl6wHDdDZezy
wuaqx2zBSv2gjOzCOGDg5gofw766p/8BOyqFoAxw757WXlw9+e4N99iQel0kc93QiJOWxeNLlSlU
Eq8/AeI89CPzlpvxUq8r7RbqyxOG+GtpmFsjSlN8Lj1GO0x4vIUDilJSpS1KM78ERdgtpBwR03uH
7kmdMTDqSR0MQJ4WKsmhtGYoKKY33PhO2t+ixe0Cau1oAdTkSg/Vrp3rwwiYLAe/vWA1WoVJfXGt
9Ipl9S3KdGrpiTyqHMwldpQHHj5Y6y37veOnrSyerPbcjgcOe0NSjtZEOUoykdAMpHpyc/euJQPY
Kk7XugWDJKKoENAjnnylW1iRys9RcXtyVtAhtxskSSWESezPpmlzJA3vsaazjA4IV0NR4OIuQGGL
cI5fhs+GPh7g4rxkGTK/SmvKYySUdCrMYAbSAzAKfDFUPeZZGO9sS3OwBblXzPW3FIDsYohU0A+K
W5nV2MlZfDlsxY/OJF8Dc+g2g5EcnErsInwGWFZ0MLVl+9KYWJUtsiW0aqHJcdBBn9DUoTPLdzVV
G2xE5yEK78iT3wV95+7NGLA8m3h+bpUdh6ZtCRA2+Gzc1AOfBTu+6TCaDgyGjV4s/SJ81kMdHmg4
xFuKywNuTDaNGuB0WHHYj+wY7mGjkqVdDDxPkuTBkVS2jlH1CMyHYJoyjpnZfYWEblZTFoOErO2z
NXOM/DYrdzyozm0BXxtReVdHHGKzMr7T2VavwOyREqd9dtFk/TXz/W9V0Dw5ms+p09hUV4HTzkpS
SDOJN51eKiffNQZPtaCFQlw0Dk92dQ/YMVq2PvUuRm6cOo3kNpFc3suhJpfsYUAklfbKLr1b24yA
rqu95OfEqddW2z4j2uRFH6NhkgvPaAAfaITyaa1bTmBiFpZ0P4u50qBh0+eM1Es65NGpCPeyg++T
PqR3EJx415+cgC0ndZLw2WkFj3kgY8vivmBZ5RNx8utpJKjug70NzAXZAYIDnZNu3NnB3bnqzsa1
sG179LlewomB4x9jhafUZUq/ex29XPm8eNs+OSCuJGu/kbepIPiYWg9tFnwnfSPIOOB+akduSkt3
7vqMDyFwGFYKvb9pTNSQUI/WYdc9AXA7G5bYx2Z4kycaCiA2Kcc3vuga2ZFEa89uzaavnYYzVE7m
tLz5ntp0KyRr4jHXTtCQyRORWQ5baMJUnMCc/i4UxYMjjw1e+VQte6bzEg3zOr4jCpPkbc/VBlqu
kx6f5yxdS1t7HFp9FaE7I0qbj3acnSGlYvHse2tenX0bvsK8bncWR3ntXLbJQfKWZTTzj4T7bypv
thiP9YENC+2k4XQYc/Rc3+Lybole/2ybMGxqFnyTPqvImnAdhwR4Cr27475f90IlBDGxAHdDuQN+
zEeWD7f4fJ612HtsA+PGSui8jAbxao5qzln5BGfHe0xxa130GP7bFi49gxzT2tF1TJ6ZdcdWPRL9
onHKctWE6tGJ0dXCvONdNCPU8xKmHGNcvig15yhyg+wAy/KlqnIA5mndLauUOm4qc64FuuEqGXlX
zzaQZeR6G0E8oyy9A0aghGcwXVpu0/YbTWcMdjilrLj5GD7H/q4IoNV7HhZqOSaXVMRPQWguzTE9
6cokZar6R2YKRLekP6YmGJSW2Dy/e+N0PnvVNtuJYpqZBSMBfFugL+p3DiBmzwPmbmkH26QgEcOk
tg5ovik8504KMvRgoDbd1D1CE5bLWIfI4DuwbSbxRFkfUrnyQgTbHEqNmB6y2h/WPu31LAcfA8s+
xzk3ZzSCa6ovUK7OuAuqU5dXG5sai6XtUdXYm2CZ44yQxxTre9Gw5ikwqfyPu8/FRGfL/5Js+fBF
83WDVefrPz6//mPxRfd51fx5DPy/X+PXeU7+wsQESZJx7ifO8g+rn5hNgJJKKBaXytZt6mV+H+fk
Ly6/CBJQWoSyuL3/GOckJkB+iaWojY2fzevvE+1vO87/yujnzD/an51+zINAM1ksKwpzlMl//jrN
gdQeEbBtA7oSrQsqX/iWfHXBX5j0G9Qlp8wgy09Wm3Sr1onXKiIPlPGrUQw6NbWP1VDRKIAoZOYv
Q02SLknXXmWexso8dvDY7Dbc2FBVFPhnQK+8uWkWGYpoGXX9vnB2DYS3dJLHMH8GYn0sHP8T5ebR
gwexaFmimv7NJD4bvCtpZrzVPfAywSwTSJBXYZpd+AAfK8HNn1oIK+4eWDH1vcmSNSFWmah5EGZ/
H8KZwsebbnTJ9DBk8L89Z19U6ZNh+frG9gE2B+FXQ+xsboU6haZ3Z0YdYnEIiWSc1nnuHkzKQ1PX
eXFBgpHvAb8SD/bFjsKLbuB5J9o0Ovm6t8ZzS9PkAjH0JQXdXg0+pun+FkAQrBbtzuvhfhhqWJdF
/ljU2s5opiuxZpKB+rjsqvjQVNadDQY0N3CCdM5GWFTdW2rLLhHFy9lo5fTU98FVI+UPKmOJBfEt
4C0+5nTTwsGps0fTKo9OQD2phTIEWTrQoTLVh5Y8G/zwZ0szDpp1SbF65YG/pgpgqVTyFkX9Gll7
G0cfkW1tI++V7Py61PWnxHjVCQKxqVu3JQdAO3TOKnCZgeATmAAFyuAAU3CJ+xN8mbG1e8x4vX/1
DGw7PjEfDrSUYbevthHcqCLd2eGLjaWMV9kKfM/8fGa8QwvIvsuBL+HfCijqY/hZjf1SFSZztuCv
liY231j1xXGo70XxLfkRkOSLcl8HHqb6H3k4V9PpTEfeTRJ8ZKX10dHMMtQBlX75FqzI2YiitU1T
gWNhiG+Hje48z6z2UMgVsgPIaOD0jXyPO/fWBRrZsb+NicZ19X1fPUk606RhfujhdNYwfydU3RTE
pTDYrLriFrQxD/0Nlm4sLLSOCfWS+dVnjz8uitw9y86LH9ePHT3leffG/6TOhyiQ1a1FfwmpGVS4
q6biIY6vwLDeUmpbBosgBhASc3I/Y3Z2P1FLAdpu/GFWDb1IzSkw9LsEmHSYq5OFMTGn2ylPj+7c
9sTYRGwn5DqBWxmlnxPD69TVNDwRuTHTB7vJn10tOZTk2Sp2M9N48fJ23XThtXUEzqp4vFOutyoH
/8YjIsSfd4s2uhNpd9PKdEc762uT5XNodBnPp62MHZ7K1o3nQcrLV51ieS0iKj/wlPU+11Qe7Jtg
uO8m4wVs+BnjZbnIcnGhs4wEjXe0EmNXDPqNpxuPDLogTvhch/YxTtSJU+1XP5MuJK1eWsnGd/Sb
Syl4Nys2EMpPFhIGS5ZqG7scnmrHP+QEWtp6eEjAkmDvu3SaeCkkvEi/vWuL9N7Owq+kJGigOJpM
yWGork2R39QljyH/GQTvhbALaaZirwpECcXcYqe73v4kDbySDacuBHqPBstx6j8nq7jrdDJBhrt3
arQcMxjXJbHwPEFkEGo4N3p4DKriqrTxw2/cc1LFT1DK72i6u3RKB8VZbcvKpAtbYoFTqbc2s+Tg
cesph9BbkMUPEG0WjdbeZxmwqNi+Bj85hA4KmjqjyawJBd7JSp2E7/ZLjaciiwSsc0V2M/XJs2jT
H1yfBy20fkxhuC40nBhejOJ96MsPOBvrxq1efRFs+5jUl5OcIr/dj0N0TJGKrM7aCf/UqhHWr1iU
yvgKS3dRRSlND3gFgHvBFbsfW2acsX9K8bNxolykNKV0xttQgtiw2hvOLYsCijibXb5k3a59Ne6d
jodoQYVm2HIER//rRga7erjyLsTJhlphvk0F3hY0ewKAWxtnTFoEzxgYylrue23+tKcK/pb/3lWI
hXyPEzVUWGA5nCkdjSXz3L1N6nnJDzuUWCKyPnscWclqNYMpFVonOMk2wpFx29bTA/cYRdnpS66Y
c1PNvnpsSiAh04NZNhvJ1M6eqLsFV4offhz3BY3jAFRLMzuwZ6ctiT7OOjqyMrtDuMc+WX/4HTS8
mII+QGGFbDYFrLXRA4pkDyzxZflgl6yyWcH0mndi3XBQ7ldhamcXxkqZfplqWOYTx+OYwo7KXJi1
BhRJu0KnWTOF3pHRe3UmaxdHB07GhxDPsuEml6K+dhQ9zr3dLPf3kTav2KGyHBmWN8kIqGCI0PCb
tQzcbeOl3w2fY5qWL63p3Y9lvtd8axO76ZnGND0YdoCVVYgIwty2age5FRlwYPavJnzHhiabRgYk
NsONjwRMQJbPqckqqsDeK2rpgnLjtPnanT6Ubq5076v1UImo2VUtguzkfnvV2ddoZeiAVSEfLkrK
LLADty6KGB0EFnHcnJI9RfxTKA71XrGu0m43ucXOjpt9Zek7ftobUNGE/8RbVk2nVGPD+PcXE/+d
TIQueQ7L+S83Ez+Ng7X2n0nxVf/1OPvbb/39OKtjf8YRaP52/PxtOcGWgViYxHgC2V1QNvqn5YTz
i8FihCZLC6wF3wYbjd+XE/YvWIlNYDBStwS+O/fvHGdd/Z8yDPwSnl+yKzY/sS7+ocSZupugL3F/
YaxK3q0papc+UrTfYlSp8gyt3M76kwW5C8kw+cjHjGwnG72bwC1R9TV9OJilhCAs9PdCyX3XT291
VCvenaUHBbjRwL0RW9CzU0NvwFbmAmSt2z0Ix3nsEn86CAP/65DaFtb95tVsUF1koJXroAWXHTXB
OHcFG3th9GJDP1x/H9TiWo4g3Sj+yrCiOBveGhkp5YH7gdMx++ImXxW5i9c6Jb3FDQFlZdAEgr9H
iRJrwN1cpJSU4US7Y7/p9PjenQBH82rNlpkpcKQEPf7F4EXEPJldExuPRUoXK4l9FD3ESGMojm7s
hTRs4GvKvdYmaWiQWKkisph+DSbdBt+c4/NaZ6KnkyNP3svQM+9ZYR3iVNJT45jhoWiq4IcYNKBK
tgjWFXrRBvBUvxgH7c1uANZKUFCe7pMuILnnS30T+RPasHoTowv1KzHqjWeC1komPMc10dqCBdna
8wYsj2F2P2CCoH0rfke/CVZ10H3UFZ3ErqIuRhmDs63Cadg0qp05g1oDcEHf/h/2zmQ3ciXN0k9k
F5yHXjTQTvrsrnneEJJC4jzTONjT10dkVnVlZaOAXHajVzcicBUKudPN/uGc72QTwRCjL7772lrW
QK5v1FmPUzTgAan3rdWDeTb0pxpc55H2+m1253xXxZTEcRfI9k9tgQn0mZogrCPEuAPwCCTkyxft
JZL4HIoBHePcsRAW1hei06+2rV8kMkhcTWWy9Zpy3y/6i0PmJ+m/+syo1T6bqcZ2p49umTVsZceM
i3gwij8Kpy3ZV9c+j75M/K0vSPs59BncB4NJpSlRTuzzlrmDlZ5Nsz1KOZBooSSlPy/ljl0SLvSS
ubjvDWgu/XoGfNzdzIk7HHKbgKNZ66wtK2vIBHh6leaw8CGNu8zrp5pJX4AU5TzAQaOeY83bambH
ZQ1xAl3jzVJFKsRIu1XjcpIaeZf4wzaZBe+cBOXXReGxl55f7OjennN9gixHRRpWTPBx4GiYdDXv
mMUxOXaenLcaIB+0DtAQFqW8EFpvz2TQv4yueG8Ht7l2kSqRHYIjAgk0MeXeYHv+HrPi6KX5vWZa
WQiabs8EHz9+Y6Hxyu5UhweekLI7JrS0aOZQBMC/XyknXvFbkhZZeh4GFZOALCNWYYuLO6idjAEq
+jYk/iXKc48aphlelBN/uaV71plwE4MzMijVvSUwdebljalfbNt5tVzxWNGUjkSC+xga0A8D9ssM
C18RwcdjY8NeBY7E1Mx9XCznthkqXDqMdPTBNUPUpnChPQ1kkhPPG74YR4XQ9sQhrvq0quQWjT4b
ZLYbaUzU/UQVskrB8t3ZaJaQGcXwwxO/fEcicJ8m+G1TVlr4kRlBy5540ahPPhbNuqfibUPaJ0SE
dYXzYO4etFzXeWo1kJ4p25Al9iGv2OMFlX61y6T/UzhY2p3CGncECX9N47JGPqRMlrtSbfDXoGtw
lyA3nb1j5XKrsuR5WmyLOnBZbhHqxaeh7l612Cd3WkJvEvzFsMrbo9O4N2JhQ5ZDw3Fq730CqXwL
DISDL3V+G5e3biqrx9zqYdrIAIKwEw59X6+owF+/QHmRrZ8EPuTUr0xpN/VUVQTVLfWujOExWxKb
d1Qn3qOrgG/0Su1n6VM+TGgSW0VdY9KGR/Y8HYB7HFN7/rP0KC2TLv7tsSrtBFRSus7ZD4RB2zov
PwLB6pOZtX96E41JqcRdWXVfa3ouL1WKjFu9p4l3rTKwufO49vM1omKJiitIWrlvnMQLraR4I9sM
fVynIWwBtDcVzj62+68RTiKv9pvqjRffluUOrMducZCG6N1l8GSGc9tledws2K9qSPiYyqAI8FmO
+wSm9+Rtgfpcm4aZedZ7R9iE6GUtCxxzaX2lOh9o9GGKopv6cWr8Z7PPfgzXfyjSmi35HJBbklDQ
pk+1ZXHO6q+aseTBvEpBhcdIvzYG7iiXytaGEB1Gbcmyw/UJ+IUnE8u63xoTb1asLp6HWi+j07Rx
t9Ga++j+/OlOaZmxzatJQy9b7nCh8HTkFPemWrkmST6GClxLYI6GviZzKMYSUrCzTNtQMfoM8Cf+
WEW7dxfL33ipPYR6zdQ3jydaPgtd+qir+Ao2Iyb+YU2koNguaoMc0DLikZUemV5yDrls9GM18hdC
L8uCOIXjQcQw0Q3T0ZzJMC5MxZ022w/KH58G0ftIXOd3w5VvSc9aLooLP1QpUAhvBuSzuB9QnD7n
wr8v13RNt8VonriIyNIKAaDV0Zh0syFPSB8VJC92jElrw6ev7HcC0DrkXIMTFqisNirr5KGvAI2R
e4BgK2O/goj3N2KeRZa4ZoD2EBhwG2A/Hi0RcAA00YlAopR3+cgQo1QPeKFKntveA93Y37moJMJ4
oX6GU4XmUDmfU+nuY+RK25gIX6PAn5vVjKtsdk7Y9Z/jsrvVRouI1PGABTUP/JLayYUyE2QJEGUc
S/yjiK/LooJIXL05tLXhB2lpgQI2HFAqbWOgua9pngAGr1tRCCwZ8CbNG7qt0KS9ydgshR6JAoyR
aIT6vAFpn8O2GB0ui0hNYRHREMUdR2m/Sp47G602aOwJkhKwN793xJvrgWSN29HbkRSUofGl1+NA
dMnr7d7auWFoMpnjvVlAj13NrmErWhabpBncsvRE5e0lWejwebrV28E5dy45L50mQLiSlBMm+fDs
sx1uTA0gt7IJrOGqB2EDwdXVf5JpaJjNdHR3WX9MBa9to3oyQAryFavsudVKJ8ApmO5Z99zOk0xI
bs1wiVQjmcPuh6kKGr4ZcQzILHDhMZRs3Zy4RamPCludEzVd0RZYp9QCpRlhOmMcF+khnPnXjqCh
vS207OhZ/efIChmvo8NuKOEiTaYfypSb2kNDAZEATtB4ozL3wU0hupvAKfZ9W3xVQ8TKduEO0QtW
c3lzbu2pCISY5r3Jr/bDVB5BfZ/7iXA8z7mMQ14GvAabymNShMwWqn1EkkgyJfeFd+WXjOsoLi0C
J2YnJSt8zMnQdYZ1x6OhDO+cji9y3rUGi2sd93DEohmtoUbAMf3/XrOaQ+dydjXlmyzZokUyOgs3
nokHsx4JuXzPyuWYp9giEhP93MiS3yqwacw63FZbzE9KFx8pS5gA9+EcuFO3bLIR8SVYjzNQ2Evp
VEc7rdJ7ZJ5/5pKwgVgO0RoIl4YEz7KfnxOiuP0Ofrs9E2+wGBafXQnDredt5r2TyIzG7nswnRea
75VNl9bxFpLQcijHmmcI08zBkihCsCtiLu8y9AwKGU1E7g91T+9/CJIYNgB9bsjduWPfNYRpbF/5
0M7BqI04j6LskhaJs5H6GmMzVcT5mPIxSyY0DYbDzCePCxWOhANsVKExRyuPpVOwZY7HL831tFDB
QF004R6AZmdBPnGpFS57tSGuxxAuCZsl2bPPRWHCWpZaRMvek0Kxz236q5NR3zB7RP8ZTe+WAcnO
JMuMulU9ECB4zTJuzaTksOUdXEJiW6zA1bVD0bRvHtvnnY0cFgFYmQVVXDq8swMBE3obOikRnxke
H7QNzHXGnPW+V0oUVZYGGB7LB4ki3JZzHu8tr7l3xs4MxqSHcTmY+F57Flht9sv88Qfk/O0UaU9J
YdQ7tA5vvlG9O5b1u3CGYqYElcLgYVvjSHQswkQGr//SM9TMoyR4aWhwXHiZQvdFUWsO9n2lqCMo
47Z4inDXaHgWtK7DkWPeTfbIfZNxAMai/sCHCxO2f9VweTCvp620sfYbjbimuok9gNqAnWpM4GgV
H1syY2uvPTZFc5xjttaDP1nH/9eHELQ/zn/rXgy6n38CZ/z9i/42fjD+4rC2XR9coab7IDDYjP1N
Han/ZboG2zRfhy3HOm39Rv++TnOQQKKB9BldsMxGVvm/BxD2Xw77Lz4ZpmlZruH8S3ZFvtM/LdQw
Q7LMsvlHaqaGofIfF2pdP0xWxw2/EX2hb8hzTVAzDN/eyFiPRBGNg43rBZZ2TBLSUZvpjrFnfTpZ
fwN/r6ceKI4RcQVcM81G9u1t68shkM4IPMtqSGrOYxQZ/M61S/NcsqSAy4U+DKfkRS+aS9dhw+4W
7idjjLel6/yScUeLH8U3RGatLcJuOpD8lDgH1ySo1faLPzz5Ez2A9RXNKd2oduV0KoOEeT0gx6OE
zID6/GEmKQLzn4GJoUco3wh/N3hmRo0INhLO62c3t7tC5u9ycH5bWJUwQBADAWYAkZvsyOp6XQee
5mq86H2ToIj6YPQdZEfnZ2mItXVqJqzmOOUYPvAjd7F8TBY034rQHyQ7ROCR2HXrknm3QUJEJsJC
jJizXE17+aWZeNV7ElJkFBQTrfTkRRjONBKgBR9iSRidTHPwWtmXGUPQWbodoRu/AC6euxoKlsVH
tMiqcwdaI4AjfRINV03MSJEsaetYz+YOgMFBs+vzKOXV77OPzh8gRWv+JyDdJmT6dfLaVoYJIlyE
6/4VFvwtcTNPwoE6V3MDiWm8n/TxRPnzvPjWqYglmVqo6IqK6YIVry5CnSUdvN5Jm+4nBPBly2+6
2DhSnsDEp9bbwKEjLbkZHkDnPbYSGotm87qNTYtHVDLArrWq3jZGz7VMIulU0sgiT0FGzhh7vdcG
lIQbs7Nz8m/QJ9ZuvMcmRl8rPLGxWh2EoJZiPJM0EfYJ3exNuRILB4wqrbs8YReN7+3Klzu2Qtve
57K3KqKemajH1NoVWAOg+B4mgCATTQFjCGuNskHC+DKfqdFwzuXVB9zMP20Z36PoudfsFeVRGxdp
xw9mCvBvLnj/BT4EW1YnGreTZfZhpvpbrZbHFvFh2ZDmpHTvboCBaw/Twem46cSEJx9hqhHaLgta
m2I4aPUosMncmqXYpstyRhYYDgO3wOh9TguE4yya7wu9fdEG89FOo73iy/NWfXvKfxMeHhoEF+9N
p32j5NvxKp9iDyyoMX54Ub+XmvYkbf+NptsEtey8aJ1zUzbWoVyGn3SlO+W2uEAGA+5Z1VcUYRQW
nUiPOZ0ydxqcrVG9KZJISTvxLjgGDOBSw2tn1ewVS/0usu1zZwAqdfWtEt4FNTPlzgBPEFHXCLZQ
Ft1Vc+1t6kKgzY2WTinLbxatRFDW7jWj3bm+8xxZGXMiOz/qyKOxGYZZh4rGwLHT+eNxgvdVp/qv
JieqDje5AjHc6TI+z3Z9hXV3sDs3C5ZBf4DXcLLs9kCMj84PQn6WbU3bqM536SAPdrP8YhqnbOqd
tWoP6tx4yIR3xfp8NfP5ECP0gwyHbIb31imKD+lGOmtxooT04kh0bDARA8f44OxmxS1SsCPwxQfp
oxBLsvLUCHjMonlOOjB3rHJq6GA2pcM4v66+rtQWUHKNyd8MGcBqsyt+GsPYswnlEB6iS6z3hKPg
vS0r8UK+230L4xRe5nXJ4+eBicHoTu5uGeGmSqzHVtWdiXRbcaOcd0v5XUr3FhVRvXE097Nandw8
81+QWfVjDz0m9DE+BW7CAtapoo0er/DcjNPKSwzSoL00CplZr45kAimmzhBsCiU239LdgdhNttj0
WMviN8OrEXugffNqz+iGRRVcbj621YcHUnQj0l5ymnJ2a87KvDAalnUaXDSeoSU3qqudxWSWduSa
T16LisxBzK0lZ8yhL8QiYaM2QnNCFYHOkqydB/IbMtKl/H00gUDU2UqD4zNIkK9I7xgcg4P6B2jy
3lucrS8UoV4sSP38kfoW4IeDZGKJwjmv3LtKgaa20nlvOKzJcCt96oTE702V3oDJecUf/ZJCAhpJ
Rj4hp0zR4sWoU7Ph1cWjuY+nqA1t1NRBWWiBbRF5sCQfrW7eDiU9ByUxCTB1h8kd/HZDxhAu4Wkh
noJmkyEVMq8+fUGVH/q2+vGXjixCy3x2mJaiwUBGYpIuR9+lWnGf5/NDW9MDjIYbps0S70RWWU+0
/vphIsEBRqK8bWbnuBjVT77UR58svI2/zBfZDffIjc/4ML8asGplJ7dNOn/bEJYPSC2//LF9QNJ1
6vPhqYNeECICi7eDI550PPSoIbLXMScDMln8g3A1JjwFy0N/Yu7oFCxEveyWCd+p7LrfwuDB9TIE
bJPk3JBJg+tuurFLcRE6JsEiQ/+dFZdc8xGT64xcaplPYRq4xtZpr1o/3pl8MucWkZjVX1FlcpmI
2EWfAT0usutLU6pXAHU3TeR/WcSF+AngV7nUb6VdnEy9v5IX9GKo+hESz0FM9ZfdeHcZOG0Essdx
sIE2TyMzRBjxOYQRJLnZ17rJNbQO052HpGioPoBYfRmtQyIDRDBMdIHjQGSN9QrnEaJkv74t4olD
3HrTcwakdX/l3ra2Uk1U7+MK7AE07cTkgHq0N3Lb5d4hSsY7ZXk7zIehGOxzTq5cLpJjEadXksRJ
V2X/6/jMMi1St7VrB+nU6alJ4BIS2cvAne0wl5rNoJuhD3a1XT517BR05HOo2wm8Voe0Lk7o8Fxu
U00Hgh/fmPR2jvvURUnASwhqMH5lWn30Ix9D/6K+x2oC71Kh9FkmFMYUI1ghVirk9MAFtRPm0VzS
3bgk97bSf4u0fcgT68qH42zFkuwTxz5B693qzXCqmzbA+3Iz1D1xG+LJL4ZDCsdg9uZjSQBY1I0M
5ZxzrzUcdaq8z7QeFylcHsf2X8Guf7JW2ON9u8kbJDp+pXmbouz3aZR+2AsqG62LwkJXoUwXBkje
o5qaO9G2j7M/DlzR9Ye/TH8Sy/yqJnROdXLnG3gxJxjlKJDRARf7EXNLPdksUoyzY3tHM0v2yqv3
6KL3ht5V3Pj9wS/t45In36k13ySJGnZKK9+x+L+2BbbSZmQI6uYAlCy9AsagEXbPwDjwAFLShCbX
VstPbqYIJq1/+L4kXBFEQvTuSad5Ll2CPKLsbNjyIBhhI9//4w1krvi12BVJdaem9sEXXxMF8qRn
19bNbqPKvPNixCl9z/lGxuNHCl6MHVJ5H8/uj+Po+7LU/+Bu8pk+oWTL9DtRIom1tXXwpq/TBnwW
kUAMpwIDNfXMgSosgpikhxRAQQG1wMMZLX+6huUhfwKztW3rEbA7HeO4LKelLXdpIrcZ9WQf24ck
xg7pEIOTdN1VRCuy0VdBY3RUkaW/1aBrJTiMujLfmUPzZyink+ERK9ZPwITzub4dYNgGYEMAzMWc
S9SumcE0pRu5KwmwySBTQNOA5e7Quw9AzozoQjdUEv7glqHSqAuThWxJW83IeVJicoGBaq54necC
QYA4T6MG3s7LPxwfD7fTPXL4XUWf7wqWrFbtvswQ+1CkP/gqw74vyCDsBFKr9tXDfdyAAwykBbJI
9WiJ4wmafJahwi0L99Iq+9bhAto4bfuj0uTsMltom2Svt2iRFqKSO/njGv6jnczA0MaLmayGfaKU
NgQ37lK9JE1bi48LQXPlQGj9ND9Sln5bHcjtzGzGQNPrBRm2fh7MDood3HWZi1sYqjeeLXAOlFCe
0MIt3WFeomffVTdGSj6PQbZBWl5Zs3I4WNSU2X1sgq5wx+m0OIICUyYX1qXsHp279ZnxjGtXQaPo
ihuE3UfPnC/tYG27Qh4r4l1NzzxKS92ZyiG4ozXvAASG9uAd2Nt+0NJSLvF5qX1WKRFtQjz9EDqH
XnocftxyeZ/JbhQ6Acxa6waalDdWZTG1iNIgxdgZDMLf44Tej4i14jIJ8yVamNzGFuwP7VAZ8Z4s
ERx0jftRlATTKqwsQY7eeHHkA0Jw1HrGC1tEJu3OZ52TwlzPs9zNQz9gbeseIo0nW0vUKUImmUpx
AyWdK9hwX+ocBYrq5hPyQyIJwIhmRDw1cAEJnu3fxii6s2dxLFXzgBE4qLToZPQ4wbG/SmN09ymJ
pqiouj155PQ+Sn5HROtB0XGRX/NmgZzyt7kLXBoz02fu0vMW2Kc6x//Bq/7KaB0nrl29e2ve3+yB
OGfWJawZSLzZpjvldQswM/XLdXs1e2bETVftWG08M9W/JCW0E7qj+yRuHoVrjNQ/8z7WxLlDM013
S2eaKjrQ2GWdO1ll2MPLSRQq8ESOv/PYnY0RuXo5DvBetEu/wDHDMsbR4gC6tRl8aqUqT9AkGZ33
PFONicA/ZReomvmgUnkEuHIl5i1oo+G2kQi2F0C7FlawwEXqEtkkAExkepM3Qip0aOfjjdF5EaeT
90sP/NTP9ZcHAD1XioTi2vrs0+YZY3YTkDO8bgiMFcbIfD0DwW7047ky9R3ksoNU6U5XAAn64Y4o
UUKXp9+mBOg7QFKPDHGzWqpb8jgPPuyKTbGsEXx4GBPGHjsyw6i4hHFUk93w5FrzOR/aV99wQdBH
TsB8gtVJR3aEPXDvdm7zlgrsA+0c3YqyhW4b2YBMTOdZ73AvFuBXesf4HI3qq7HVF3tzAwqE/1TJ
xDo4+filZjBDBFUH2eKtgOMVhlGXTxRvUDVKAPR+Vpy9lL2U0TO47CzBI+50O8KR+11MaGOwmA18
AIvmj0Rz4s5T6DO6mz7WIj6Xs3rPbAIiomrP2u/OivE45RmNkdZ7Ny17ESA5SJ4JtkxeHboyXC3u
2W6InoMjSDYWehSMUYTeImPE1gizImxo61DK4anW08fULWn2ep23eZjC0eaM/9fHgf9ns/T3/D++
2WR0jGqH//l/n2zpv50Y/o139sieI/35Z9kSX/ofsiXLQpbkaBrSJYcx33/oltAKrXQ1Ax08diX/
P+mW1rGhA48EuK0Lb9nib/t33RJjQ4TM1gpMNS3d9d1/RbdkW6su6T8Bd5Hhe/B8bZRTBgom1FD/
ODWsnTFq/QUFAKlSj5MkRQDM7Wb2KFUc5jaOY78t3rDKmqTGJ6h+EVZigIdse5IDGeArQ55FOt1q
ormNYXHADuJGXqbhnDo1NGs2BGbDSCByhdh0E8lE/A/QBmZ5sbIRZlTeXPKI7rVVFQU3TtJHI0rf
p8mROwJHXPYt7NyVSD5TPGlk5InrVA3Tk9Fad2ZPpedUHMpJq72YCdeawONEYsRNlDZ03nZbhN7o
IuMY2S3nGc1NDQEeWcZpGE3i/PLEZGTJ6g2vc1AN4Fk1guU3epXKB72ov3CTDjs7r5895X4Odv1H
SgxozRpXUSns0lEcPxkLi7aeYNuKadpNbMSgjBwvLE3I231efWalpm6nxXutYDFuSDWiwfC0F1KJ
jilYxNMIK0EmxIesGgpydx6UZuYbIaynhcAOWrz6ZAxMB6ZkuAgDFo7IbnySwZDXsImfxHyXzWLb
udGzh5MLWXj9MnfFvROl93gSblkmJ4Gm4RWb3WQb+bTBjHvN0MPwBc1m5mc39bAfMef6cnmbxmE3
kcD6MM76tF3oNfZLjSOsyeA+AXapSd9p+3AZm+HilJ3Y5f3CstXKb9yaH6/R04+hqC5kRb07i09X
VPWhksPbWEcI6qPlnlR0P5SqdAPTzsS1qfxLNPlOIOz4yzZXYTZhA2XLIgT2w8hyI34EKe8xLfRe
iSxGFORbT22HmCBNplVeTtHbibMHazaECvjCXJaZZNoucH5QlFcFqUW9vaC9AiDRd8aubpkeSFCd
3InaEpaTf7Q97SQtjwTyuXgYRm3foNiAFGryNnQzVZTw4WwVyUssvWWnquo+9nVBcGX2MDqwMWHg
wD4FerIw25bWVrMZIOsTWN75z+T7/NtpCmR5iRGEG2Mk6FvXwMAW4VujewyU2vJSJkO9Fyj9tiJD
2NvEFT5USzw0M8RdHCqfbJG+xsW8yhWqpOZuNxhR0KbVVVpxvssMqKdICeKDjHqSxNu73FLXobPK
0zwO2japsVAiHiAPRoLkN+J5vLqxzZwzgwdYCxfLvPXhzavMB09bUBiKYOCkfkSDZYRZRYpkZ/R4
5rToAW9ADNJg+JOb1dVVxsooUN+UKmQKl+NZrOxtB0AM2aqJe01mJpwaNUqcJvqRyYEF2oXLtEMS
Hw5KtzZdQZXFsO4DStqd4625JUk+b7LSMVn9GuwSumJHus450ewYWRaW1Wn1HCQeYyK3uFpVfRPF
2W2B/T7wEwvfpX/IFu2m8c0h7CfoOX3pWDszK6OAKf9F5DZ4VdCTweSmP5FREupMedSDRePmLdub
ylRH3pTfmbzcjrT5va2pGVt2Oz72Y9v1B7oenca7weV550+6YZxVRmEVrov6kzN1F3vMScukhT9I
fakEwZzR8gdz4aFJ0NABb5Qm6iJ0dLGGclkxYCcEDRO13+j3JLfjW0mO+pgeyM0hhai0WSnMRXkw
zfKSw+wKzAGakT9TrQHu4SBztkPntAcCLrdkhH9GRnQUc4ZuoUPMMZkDfhFL3Ok01VrfT69q6eXt
sOiItBtUQX4zf0hDHvjREE0QaLTpBlSfOcq5gQ2tiP17q66upT58MBkA5VTYErEpD9tEL6h56FaE
OYVm0kLMGXm9m9jgRAP4A7fGvKt9A7E7nwCGEgPDN0s2B4dAiK0NlpE+vaivDtFfm7acX7lVbmQ6
HymDbkeCNnmR6XOGoSIBOetJX+lLFfYpzgIeTEad4o2kVJhyXAzSwreURb8wOG4old8IeLu3E9zg
HHN7LedHgzVabTpzJqnUfJyTIbkDAoafe3SWfUtuNn3udCk1nsmqcJ9xDn9AZGKvmzPmQno43PQD
BC3iQhl4lhwuNQOX0utvRVf9QQ+5BhWTn7cCnInXyo6jZ1xSZB0bVzQnMuKsnTNUw1anVdiMjqMI
ZsU5SnzqUzEzvRC+7d6POooXkSEOFHaESWcW6xFNHZuZ9qWgbSdwlDJ8ZrLS9AAU9Yolj1mklJt6
8yBnRGsGmZFnq3Odp0LUoWVB9avp8hfXPyEoCKvZuOhrxGgPUDTx0JTx5F78nAZE+MmNp+u7STZ/
iJM/ToP74BDmBwre20fRlDNF5EOXkAOLIib5NS23Y4jeXGTCIl2P9ScoIu+96TImhG5UACycU2BI
3ZHk+NVepY3hbC5/Bsv/LnnyN/Og4WkzkRjXyj+MlX5GeLQFkEWODbFOG1ukF68ad03/w3H/oJXj
e1X7u2hAtgk2vkTFqZO8Z4ftKqZbdXoIr94hDBV4ZeZk1+uVD5tpQKoYE/TW2PNpmsr9MgPmm+re
OfqL1Df0KUhEreSC32HXCgmdKum/G+Q+G2uSz0NldzvNbIku0TTFnFm/tBlUGWGUaMWim7jW91la
fSfeEnrxfDMhL8NOhcilrfPX1B9eVW0We1njBmht9VtEDYj+GGntrASdMvSwLZzzCu0pmzfOHnQg
KUinaX02c3DduU8CJ7kvDZNED1wfaIuu9j/9WCv/v7PWQ9qGNv+/YyP9r7Sv/ksN//ev+VsNb/1l
2GxWAFAgVHKhIrPG/9vu3/iLz6QPGUlbczHwseJ0+Pvu39b+0lZYEmsnF5vrP4RmeKCKARTDLzZA
0K6+hH/BS6vjZfivVTygSw/5L0YHYMoMgv+xikfBoiVlYXFsZ+ZyHLHSbtkdgLnwxken48jqzOSS
V8rE/d1MOynnNLRIvAuiYoTXXaovUhgfqwKQhS+Mb9z+1cFiiWUlwzt+2Xobz8iUSrM38eeDhjBz
Y71VZkgRI5vOdMku1og6UjNYVpSRjh7FbRI4RuTXav6dMhgSEwJKfDunMbHYD06qrdG19OhO2re7
LGsxYRlYaiagacEys9utfFeca1SSBZA3TavuDelunbHsQzAM13Hly8nY6g6TS/HWR/4h7125TRAy
n+uRlhhAirtjFGVzsdbevnKIrMlb7bEFjbnXl6Y5+K0xXtlbgmGxqZyt0uFuUuy1nYiKl2EcHqn8
JjdYOEZj9AegqPYaDTme3YXtD5UhYr64felsUASRYQSANfNgGfM9Zkz1JoAsYlVyOb5771wU7bdV
EcyUD9dkcpiIATB0VxxnnVDdQFA/zGQ26awMNoXQv+lmkJNK7zAV9Uuk4pNRKhItSQo1uAschmZx
2gCLN1i+lz1KKfYdeKmnhYWX9zgjCN46ffKno8HA/jmwn0GW26IiAu3G0KPNuttiIZEolYgCu3ZX
Iguj3mBlWKSP7YhNc+ppL4ZMXculONoukhEGrJSqMd6LuQXeku6K2tkJ392v/1W2/dasHGPCFEab
UUzZbnNL+5my3uQxiy5lRNpUC+eNlPr7dkZYJR37YUyr5NjntJp9F73pSE4DFP1fbuV+NobNngAU
E5jZ/gMKdb3Lq+g6MPNoTa4/mFTiirImDi1WE8EkwA9HIzSZWfc+LZ8ByoKRYCgTltGp9uTQTaSQ
p2+o4NJdb6AnjWJ3CxK64vbA+uAJoEW2SvbDAlqnLNnNYWh4WihgGYojUmydMFIySO3xNMbxuAZf
IueajUOmqgvuuVtl8kr38/KrQ+4b+EOROw/CHVj3xDNVQKFeyHq4dIW1xQKgbaokGncdou9I1vtG
Yzw0o2dmPk2aLDxSp8M5l+KYCXFKPCjWI0yP0YuZKMdQCna0nuwe+9z+7BeEZzF5dVhmrFPiA6ug
gKy3TM9sXm/HQg5qIQxPRmwx1NhsZKGD+8OuMpb7FmOrnyqBYMJ1rzM8vl1J2LKp8nNciqDP3GOJ
t3fBcb/xluhjId6vzCzEDG13m+CLDJoClzG+05MiNaEtE4WEhtPAdcVDpXScoca9PZr8TAzMgI9s
FVk+vHrjla3wrzD7/k9jFltkMtXOhIYbo59H3oZ4H/HnHDS5jc0H5KUc/E/ojbeNEPeztjih6w3F
wdUktF4WKxsWjGgI50Nn5uTuQfpAoLmQoWLXdjDR26MdObMMWwMxdqQy/pTrsDQx/RvZcprN4p2C
JZyb+jsW9OhDf7Y5ULqi+Gln0wuqRseTWlyrUdvmmc7WwmMf5bz7qjpnqcKbTqWGlv19sJ1Pw1ju
+tldENt65l5GVhd4lfYIbIkmcHgxpxyQZ3sq/eJJrtMEHu7HvCyf+GffT9OIHSJBSlTl9U2LTpI1
h7zzfPPFdbHBdCM6cNv9k3v1T+Qn96lGRnWEYZgxfJwx99BBENusQNkLmhSVkDHTWtWXIUGiMXpq
20of7aba6hY6YMOrRYjCM9ARS18V3yCO1NWsY8WyVrtjm3BXErHd8iR4ff3OaJ+nzQl7u/goAQ6r
pPtixPQcFT1pJrP/FcG3Rabg37pF+jr0TO5pfZDFptOLNsVszogUDTHS3jT/xtx5LEeOrFn6idAG
LZYTWjAY1ExyA6NKhwYcyuF4+v5QZTNTeXvstvVuFrW4ojLJCMDF+c/5DsIsvaHxZxQSeA3hCa1E
pT+a2r9ow3ut6+4N8R8GD8N3FBvGhxTApCExpQjV3WRVwq9CSV1e2KdQM/0MWvISI51/3cBsxqyP
M/04iY+eTGDZmW59RjRbAFoYqE0cmVRbLEzi4RfBObFuw5EQV27s6izdjg0VMB5trYOL9dtAdFog
P6/TYFF0XmYfXpXvjZhFArUElqhL/WiXBDwAEAWcCgx1PoAHCDoyNaPil8cW2iBLV5vYKa7G3CWU
p5tnldX7qQ3RdqkgXGHHzjZBm7FxmdOTUNNlROi3kwKH+LxRA7b72ZgvsdLYm8zFyZY3TENKd8HI
0EGbnPx0tDhWTpuCE64Lh3lU5TdKCnfP1HjGYDKdudmD93eIypd6zyPwMBIf39me0942DUIFwSKy
MSWefHxG6W03UIIhfdzRJiJXkZKkKTWFRble+jI94GpBjS9Bcau1+ViR08nPttEWwgLTXYmL3jTy
YTXl2MAFCOS6bI4FB6mtHh0oWOKXDOnHBnSOeYSPaogfYmv85WWKqzOsrUBXTMC78lrrJDhVqDtX
VcP0qTErMTw2gasC7tkYAQs0b5FYBwT7wwWJ1vIdZO5wlXbHZSZP/F1QjO3GR5VnmJBevWVSnvra
vQRZ+U4mC+pZhinYKfk1nKTdm431SYhp3XN77dKI1VKoe7+0000DxHCVShz2E/+qXctLkKM4yRJg
f59ku9LoIDBNBbaXFLwFbX6Ly7t86jrXPou2Jfw8HWRu8jent+D5OXfgo6KK51J4+ptUu95aHQ7M
DGvbSiU8VjRhwM3LD3bNsl80AsR9054sRYl0b/T2FZUDUwtzDbL7lAuHo7/CyA3CD57HRorurrM7
+nH7kzZ9Yv3+JrOKAzGkX2z37uovQ1Qvq6ts9E2dubCB5jPlwdEqbcWtz8vXVrxqjcuIxw9w249k
bdfU6WCcWGD1latOic0PLGsgbGbNk1e9qDT+SJMgwpsxLIKbt0UHL1coANE2ZtKuJYEYK3AIhXYm
k/u0I5g0bs2EPqC0oNMmmpeTFB6j2VpHAwGLILZ3qXL4GczmkM/1NYDZF9Fg0eXAty3f3kV9/zZo
vIVjugMpCRx4ltyFidR5YfsjRXANxvRYex1yKvsSpnyu1rvYMjeOatZ4Avb2YHwwk9tzNoFqYN12
TH1d8GsHqwkufdHcdU6GTWh4TZih3Dhci5k93WDHPauBML0McdhjvsjwLNbL3doYe+5oYI1REMrh
krq40z0Zf5gYBusGKwm11+S0OM81lrjLLXmvsLP4WRqsOV7geBB3Utm7lmPbZoqnvWrGB6IBV0un
Z0FDNYmQ9qFP3Z+6DL6WzoA+MpHtx8+CXJe2yTBRwusPGAvrVO2qOWCdcKZLwsmMSM1zObrHgj6p
yWteLN3eCQwVNCEf7AIpDZFFTTisUpKVsUfct3W8C0hy1sbqkHTFcSjKe8vJ9g7DDz4cI7j3SIeQ
eidEJeEeE8z4lCGWSr8wk/WcjdsoVWcSpxddwEmln1WU5ms4e4eg4d6sRfJTOcWtSXgAaET4E8rq
Tuv4qZ+m+469OSwSvZqm+kHo8TtYWPMUQ6c0p6ud1myYSR2fe093WDOYg6vyPoipqjfwCNCfrXjM
5YuayQHV+tDwFmb0b7cQnA96zt/4JXdyKp/Kvt6OMBorMzjnKrhvbQOdzt8qa3gAevNizcZ6sOWL
SxWTSxkdiaE1CFP+jNLijNmlGwfCGIxAHkvZn/24s9ZGPFh7f2KKpyMIXL0nu7XRdxe3iF+9OHhr
24GsbQY/huwxR+KQ3DaltrSyrU2t9kIzL6f7wx7Vt6tz+MeYDtaNj6c08OEoCgymbuXcDDXpFsM8
41v+CQaG7G4fbyobKoo/HifdHBKaqJp55PuKNk7phavJmo7NYDi0afHMWuLXbPOKV/544fvbAQZ6
SnEqrmQCB1T4u7EPXiS0y8QFUc1289uUhHaZNPweo3pn1Ood1ORbHSSPoiVV2qaofWmb3Wczd7nR
7G5a31tnLtaJKfGqHfrwpznM77h2TnWYHx3P22MG3Td5/IEv+rdcoIpZiM2wqqn+YIgULVOK4Ogy
LilT9TDSPuoT9ZHjuRhldWOThbU7opgZomXBsw6bTe0LA6Nx6llsCzaWMkbd+KxsYtO9c23DtAC6
N70uweKqGR5chmVr7i8F5YKlvfd1fRWshrdOo+jVivAFtTr9CqjpOyDoPcwCl15Fit2AQEQakVSS
H1QfUTDdWGH2Ips53Jlxea9SyuPSuuLsAJsDmGFwptw2ZH21H9vAPc0q/yAh/NSmeKwqi7/AoBbH
S4+0kVfrNkYGK1vFFZPWtICB3oayP3bLMuReXT8F/khT90hrPOLtyoBivnVKTAPDFGJ3AZcMu46Y
9GDy+iT4b/FwkNkNWXrnkqgV2MwFPnhbOhwB/Zo6D17Ji2k62wnyriRJ3ASYLFsGe7EgH0s8rg3w
Aql+k0d0vZY8KireGbY80ZjLDWlMngwzOPTY9MKYRGqTPAmqJDr6eqB8JfBGh4PlSWM/qn4+ESOY
MIfRrBbn3lovKf1GVl+A2r8StzmFeBrpt8D+Fow3Zoi3E/IsMec5+z2Bk8jK4r5zrb3GtG1W45UD
l70dY/+xASEbuPMmg9daB+avTDu7uI7OHnp85SVX5NaN2ZLVbPO0WNfpgkjocGNEUYcbMsEEYWSJ
sYNK/zDn8h761saa43NnD9s4m0AVSRMOcfgGBAWlWGwXgXwsqCav6vndMvq7YWpu0AxOSTWSBnPa
/ViYB5wFwzruFCqDZw90pRQxh9O6Jn/qHXuVYkXuLnnp3CCKviEWKhKSBYRD3F+Nrz/lnL4OTnuV
Vsu1RZF9aPvvybM4RUdYlbiOZEl99i1n05bxMUZZlo54wc616TVoKhNTDNrWvgk0ndepuc6Jb6yB
G56pr/gVqQHuuuMMFNF7D8R7nytyiWB4z3bo8Bfg1OPyZgr7Onnz1e7NozAIvKqUyj8eMNa1/BOr
9888zIBWCrr7hmpZLLwdDqi9HVMNXLKaWIH9ZKXz3hzT13yeDn1KG+tARzdXEAymfelu4CriX2uo
PAlxteENBHgb49eZ0tvYFc7Bs9SlVOocD225A3Oxs3yBxmMD6RoD+buSxXnm1stafUh6dLBJv0sz
dFcR/O7QnelLZ0q86ngN1rbOfFp8LFCISb41ivZTz123rhPrJgkdwqXCFTQPRfPWhg5TcrwOSyu/
CNVaqzqj/9ElZM3xth3PwCqAC4l22uueE3rfcsHQ6iQD52z4/qGcaFtuGvSypropUxvStS9vp5ny
6eCZe9R2yu23KBcvqkFp8Fo13tgpkKCYo2WUhdyABpbRFI/gVkrzCmu73GddRlU7LM51xaDmKhaP
fbwQ/rOI3B7ikB15yD1tle+6knHP2Cx2HBq52SKXKB/9a0dMXS0ubzI0AwMAvLvjUUPKkl0dPTkT
M0rRT7uZbnnEsjlcGw6SzKymu9QrvlyJnD2F+L80r23Cq7yuACP0Iq3wl4/FKc2dM3VSgNNKQhuY
d3/9z30n/5+bSv5pDPHcwLfReilYtomKea75b7E4t/Uw/iAuGP9LDmn/kf6pUP8//7C/1WqSaiSr
TNZoh6wavn7U4L/VasP6jwB+owXIP2QDtz2XkNj/jqqBiwygUvOvYD3hf/0HK8f+jyCybGvJqkWe
Zwb/I1aO9VcS7f96Tv76yXGu8NeDmPQjQJB/qtXw5MeKA33NZcbtd1MyH42qnPYw+V+VjjBTyOau
nqy3voa77tghhlVMYLUkq0bDD2Q89wi94ABebpVJkKvewGlIgufrcVzMRnyIu/x2tslF6WX603Ox
jhMuNIqaHFpyCZNhTmfo2dnzxmv2Y0LaOy41T64Rr008ZVbvWhRCU6ScFXSnDm4UrAOFKIW60r4O
FdOiEgyYZbaM2j3RbIuA7t8Z/1pKX55Tw9iFCIFs6YSk2pydpjYFkaxkhXYofyYJA5Taam9TlEhq
uJjipQk4snKysI1Pl9RgUxzNadkLcVZLRX1fqGhwiapyY5TZ2cg5Zau+Qrpo8SnTVSS754ix387B
6ckWY1wszkwWKydcwfU4MGAKWpfWHFQxhlPppja9a547Hut/Z+LydY62TgfYNfLJdNrfoBGnNRBa
H5v0wREQD/NPt/bGLRSLZwOQd14qypYtJ16rjGMeX4JDeSrB2RKKzPTakHyjU+/RIiTNQhPDvF/g
6BzJYdsW9WuS9cxj/k+Zxd3fT88fzeF/TED+fht4SL0I1BNE0/Bf0o994eO+6RrYNxbnHjMV90HH
UTrD+4D+n19mFSJ1Gb+axnn893+z9S/sp//yJlpLveM/iilme8KTY1Uwg93xF9N5tVIBvDyTAWDo
jXjRqTJKukOaqersmo2DVE15StA2x8TiSu/PVvni2pzeMLAmG1+bIeAd/jhmCq8ZRYEWUBXG3QwC
tQ3AFDR6vtBMSZeplloDTH1zYt+HAecEp+IAM4/2r8Rvw40y7mwPCDwIOHtda/wOs8h2ME7QK4io
r7vWG+h4wk2ZMaswBkhIkZM9mlafbvM+inZVUh3z0QZz5xEDp40C1oXxUDS2PJD/gwqZs9Gn/kAl
ofeu/FgcBRz0ZSIc7Kw0fYd/VTIJoFCMeAo4+u3sk5Fi8n1SgnsecYx0PfczSCfjDboI6lIdUvxi
f9Qh4uCIZOvlajVqjq2q5n5DIWw7iodKVHI3OtNX07rgLUN8TZ3PiWyx1nSZz0t3QJHOtkMzcnmb
Z0A8xrEvQZkGo4n6mNqHRgoLGn66VdKZiKdn1rbxnEM5CM0xiqO+WUQvgdT7qcEIQ3dBQ6jQeqF2
We3/m+fnTwve34+P72MSxIJH5eq/Du/ivNGWmrg3+gjZngssf7oP0BL62F5MPFyYwuYrzv1uDRv+
kNEdsIK/AXKhtYm2Z5xwguBvyhx2TPEDq7TQoq7++TZZ7ET/sAUuPxNrcxS6IKbc0HaXgec/H+nA
rl3wgvCrvJR/YrKIgpJvO4ug7bGGTLo++EnzNBRoq07H8My3AyBRrqPI+NV3BaYTCzQ9cMN2ujEw
hi0u45B//v1nt1TS/Jefk3g1c1QC2dDhGPP+8+ckw1oaRbUwLYb6PoPyR5fDSsvi3mk5PPJg9pV/
14/qg9MaxIBi8fpbHHnqprtOjrpVIn9QjAJLPGh7afnfqm/JDKQZg8DwGRM85gRaP1v/5d//4M6f
E9u/P2DyuBaQAtP16Zj98wdv897vywnzGmgX3OdmuMVs7MaTpopx3IQ5IExeDAKcz11cqUOJR3Mz
BHAhUMPYukolAHy6ARYt+uqheD7JKVuA742zuOCSVT7zkqdXuwryc2txtWkRhFO/oy5O8h8yczo3
7sBdnaBXHkKgh12YbP3C/2++IYezzZ/fEUPJMLAxipo2bD6T9p4/f1W3kW7GtwSS0QQpr4PpLXQT
IBqLbcfwnVPo5c/FZLnb0nQ6pGH3SykKfrAH2bb37VuUVEQ+o8cKNW7OrZ0zAvFwiV9ufGZj3NUb
d93UaNQOF65YEqEsupANBxd7byO5cRGvT6NTPudGFB0rR7zJCpvF2P5UTeUCBLKHq4O92rTE1m8V
EPgQL1+QtEQB65V2ExaDWN+GcU65kGWTHnCfcl/3m2BCme2Np6ZNvZ3Dnk2RNdhj3oddmMX3PK8M
7ryfOYSeEXnZg9ZTcBj78ndWBHvm1JuEeK2nUAoH8ptQdII3Jx8uff9Lt8+5f4uB1tmRs09hq7c4
/G6TmRoJUcqTrLyzObHR0N8pcCpm3+hozMmfQetj9GkCEyujovCTWd5MxODQj/6TV6BZF/QDSZ8x
sMMMeZ3V0XM0srQ31OCJnBNH19d30JDqY5lxoRlC0utBfZYBjhZVGi/Mc+Cg+B/WBOpW8DFRFgfL
aInl51m1EzZ0PGsOf6bWe8L7gPW/LCc6wJ1XDEABylaE36VYqkG5aaiA8btTErzI6y/2jI+unu6a
v5rnO+8JV8VDzyd7Y9nqycy81VR2d1rxlLuteg7qhG0rsXt8fN3B7OhgKVnLbbnh96YDqMAb6uJN
yve+NUhAdVax8VBXnd7Y2Z1/EVn/VtQjtBKxr6YAxiA9eAlBAxIH3iEs0DIhHaFVmadMla9tpreC
VtwqITyLbP5T1tbLwmsReyNpKAKMzHvDNI9Dk/lHiQOzJLeztie+CLRhJqT6MessyH8cDMrUQ3aH
SxunhIlqvzn0wbStsuzFCGo6AuKOMUs+fI6VaC5ZQm0AFC1al4gotyVlxM1E+kvyvddp9N2V04dN
82Mc3Aw6vPpF9iVFhJwyL0fLWsFuEvd1mtNLUYCPFsmGNIeEMmYdPfObUy9/jFbFrd0810666weF
I7CmtaKl7EaO2ypJ2Iyiz2yKmAC3n6Xx23YxKqi+/AJR420Db9Rr5twfo0RTyrlUrvMmf+JBFhQd
rVJbdKylpubtpqgWLlHqvBY0FlgUmnSWPtgTbjZuLRvTCAnp+7dE5Uho64ETiIfc6g9XPU56R7vx
rbKdF6FLCm1c0NkVEvFKkw3FV0w9iIAb45ZfTLVHDuvlvuAaxjUfJHtr00PSseQzCjL2RffoaOHe
DlQYhy13VReRmkybt2rHsNnNzZfb898W3X0eyd/4xH/VU3vJW94CO/6oraPV7hkn3tix4WxNSjNZ
jat3jHzpquxpkFVZfpZxwgbp4pSkeRagVObDdajEGd8r0D4E4Hi+qfu2uvpefDeQvEXMRbeJgEuu
aQO/qKXLBDjNh2eKXe/jWZynX/2yW0zht3LckyQtuqmbSq8bdYO0Exy8QFKxN3Pak1n4FKtWrWan
u46CYSKciH1mfIdNfTDrx5Jj6raayq/UwU4b0E9jYBOcHOcHUu+tCsND5+hnABbBxoBlwXBipfwk
XTNoeS3dfBdfuskHi1nN2N8IPYdzfkh9+egW0z25TPqlcmgF8JBqL44AeHAMFr578vN+I3pfrdKZ
EsDcoAl1JMQZoJFYIUxE90R45qvIffTC+FLO7o+QwIZaOAx4z68C2/VmAP+N2n+IBxqQwtn80WWU
r4cIayea92IUvrgjdF8ZE8Oqo4Mt6Z3sTNotGzrLNAsmTTMJC8hLHEK9tnvY2ioPbrpy5JkjdmPT
KATlKtkZBU2LGoh8DRfKnfwbnzA/1MDoYqfNiyrSgzUBMZK5te9m8e5mRNFx8j6G5nuB9Ws7curk
uSG8xWH/YPm/5j57I9fx7hrhdyoWhGf+INLgJovCgzb02XXaad0PKWGH9kChZo9fc1ySFgzyeRLI
6OcgtYFhUbN0GDqK0LA6LUwlfQvrozgWvmuufNnchFHK7xNdU02nul7YSm7Ha/bQWb7a2kr3hxr/
MTRWalnDgl8wYdPKmwHldyGuSTe8U7GxB/q+HYjzBmrb+s5H0ZJeA3Dbrj1PAAgP7mKb9EHQjQeG
MkyujfY6J1XG1LsoTqqUALuZ0cOOslmyYB8sdXoBbS0MBc2xhQoZbLHtyA101m9bt+JYl0pubFDO
IU68Vd4tsjuCIWCn07fR6G6dFeVjY8CXMbWEaNY52zQPSGmJfcPFFs8K2faBZpvsZsqXkupGxlvO
jpcok3TW5tlBDjQwpc/46emrvLSjvxOkeI3ZWKlKELNO2cV8qz6j0TEQmV4F08w4r5ns9J8d8S5c
YJ5az0FyJYtGz7wF6q3VDokA+pd8g3dX9eGGrBq867D60kbwFCRfM92rTI3Zly3pfWeVhOWhyMOx
Zg3Kfom94ClR1UusMVeYBs7hVn4UvbEA+e9zKV4z6T1UeJWPng2xzTXii1tba7yuF6/xn4i20nno
xi9qqL+iCN0gbT3uehmYrsp7sLIWXLyJcakiIKmNgQw6YJZVkYbLxEm91FZ6dZZVoyHkuUmIzdxw
GMEXJr9l4TNT1vUXpw1z5Q7Ts9G3apckH8VSEJwM4Y3RDPEGnIhluO+lYLMjl/rdmzVJjXFP3+vR
k4zlcf5h/VNGtvUH8r0KuqCwfxulgS6zfKJjNR8LBJkqXSTmsGu2Yy33jm08ukI+uEkkt9pPv8MA
TSMLUX2S8BB0+qeRWJ+LcnqKgod+mM48yLd1jzNsTIwXT4xkLqhNY4M3avuitH/MSG1Hsn1Q/jit
LHaVlWNyjDDvBVA7cBUYsJwwuRJHoY863BFm2JZeiUVP82SInH8prwpqSAlEFO457wyxWY4NlQEO
DmlibaQoLkVy6gSTzjS8q9zAWcsk2gpRHEdjyteOmz9hxj7PStL5EAHClxrgviReSkTvt0sBAbcP
zI/GxIBFJlecV8uIEqZFcoj1HUrNqfjJI/U40Ai+gT0K/wRMfD66hAmTg4a9yzUr3/218lmJddW4
hTdSz5RBUngwgk1iggvSofTfSxscUx5nAYM1WCpzbfFIUeSQt9SywMKTq0jgP6jiD2oLXzqmbTu/
xDjtevWXV9MR4Ovmyf+rioyt3TS9s2sQ6fKq5FyN87Gs0u/Zal8mlrxNG0rqBfNu31fJbo4K/Hqh
9Ss1jQidydg0YVKTusCklSiGeiOsGSI2v91avHfQWlaVk4udaLs76bMOqVI/y4oG3lJ/SFYgZjT9
miw/TtbxFxvYRdguTWkVRLXgkA8JRdTe8FhL54yf5sGX9mucY60r3BdvYsRmJ43cuQEHuwEyATpY
uRblftKURfm1vAG38iSTtN4PCX6OloqkrFkIDnY17aVhXePefpUykSverHRrNpyiw8Z7H9RleSdt
k68zn9Uvs2imLcRJTp/vBHUeSf98k7NjDvvlDcazM2j48fdRme0Gv6HGBvclIRgVSXcLqqHfg3fw
o33DZo8LT8h9PUoEDObKCvvnoeAKSTquO6uKYynxadpORvh10SVt00MtOWAh4O/ygidZxerZJf7u
2v5NNsEKM8AMaz6RzeTWp64R72ALzm71MPRQajI1nu0q35BjJYzRmcFu7veZaRAUMX3ofUXbbNNp
J8kEbEeiMQVlOKVbPEiGlktrcoKGwLbcRZcyU7fW0F5M6cNGCO58CtWzCIdV0Acb1wlJR/BLJv1n
AM9hUzv5Er1jPwOwbOS4NAky7jjyiDMdhBm/rPVmUenGxBxdbMKMVVmUEEaY0nzwTBzLFw4ULuEg
J4HhldVN4PbvVeZNW0DkBxH0yTZFlFr74tQ0wc8U4iUzohfpkRboLMVxTFDuRoSX++1LajebKb0a
BVAOar7etHWy3eam7tg368FxYLm0l7ArzvbwnlNEUrAZrqPJewzL2d9F2vlpvsuKh8SXApCDbQ9I
YMQvMmJZ/sz9PI6cH9WCKIAUtvc9wiNmx5LfH0Y3vzaWc+6sNFoVU9qtTAE6vOBcRaGZsQ4AFrb1
TMd2wRzMTedtWKZXVk7W9Li+if3+M+Vkj5y9nt3UJmtE1ewciIVq5ROm9nimSrmTEtFLWRjVRBl9
axPdR3a87CJMr0Kw/Q5+P+yikClPVFWvSeBPH1Bx4xWALS7IUeGRlY484oEWlKMU41n2XRvUPYa9
eDVSBnCDDyGtjJ6FcIBh/LiDOZxKQBHgmLivW323J8It6eKgYA0075pXvuUTyB6EyAOcFenvgXHC
qk0YBw8cDYrAYjgWFI8QsN0Wj5LRlgmVD5O3y4OC5UecyNlRq6riTSbVJsy4/ZQUIa5m3FSZ5OxD
HQpcj/th5AsofbwJOEDQj8pHgeV4W2a8urEoH4raLE6Vqp7CbBpOzQCuh00sGthiHJOhtJsbHUTt
wdpZpVUDkWXmCyNy9FBkTd4WFx9p2EsGYYvJr9SYCHuFzY4NU9gTF2+7pliPftF7NL9u3/LeHWIF
h8FJj5bJUpEP4bozieX5S1A0AtDVcBqNpgnB3wFIAqoV7st9F5vwnsOWVIp9W7vJOzAJQAlt8WUU
8t7pie7nFUe7knuDCAOAPRamNylY0gj5UjjeynGjzeyja0kEhz2XQKTnT6KA2X5ZStwyeRfAECgw
REfxHoxh+KWoWcCPUuwCgyl6SmjUTrrbsNHykJrNUeMbtQ3gCq1DJge3VX0gEoRMH4Icglt+aQBe
8cWXbyA4P1ItzJNorN9lSnDJo0iYxlUo/pn7CEVuQwgh3WjJr059+Kse7kqTTaqPjPzYdtFNbU/P
U1i9BC11lfIB78dSbgJyV9kFiU33waj4nVETyQ/q/ET54TvApvAMOycjQtz+nrOlhdB5TLnS3+CV
hcGHHHGZ77Ihjg/0D4+UztgZjVdFfmoAwDtUtPOrhHcOXK/ZvRM2XQjAobGLiBiRKoMLkrHitmb7
RY3kxkokQAIXxtYwc3cRnzV68BoWFei/Id8WaUMvtGvvA4deybrmzc4A5K0au3pxpFttnQZ+MmSr
gVKxcd0n1cscfkB6rzYaHfvUgQ/kOdBHGwqs54ECG0sQy6qgwMuEGRgFYiGFpjuKKjaSW72RlPat
4ypjZ+gkXudl9tmG2XgoReowHRgD0GvOAr4NFEL4hdlxfdUFxELgOd5OIyNlcdfd4jH6HavJ3tpW
eI2d+NnsefZk42/r9pnpCFttEvzwPd2C/soOCEfT+hiS8dzqaHyMCarZFn9hnkd73o1Mv7Ve/BIE
SXlIJi+97T0CpV47ktpO6EvAoIVpKl7xfwS84wKPC1CpCPZpfpO1Srm8l8q8luZAJCNtzgUnOC+L
X6s45sDJXM6NuM+pRqN2Bc2BW0+Nb08AcCbcugNr1a1sbp5bYqXsMoyvo+kmduhs7Ye532awOBh9
pKvYiM+pNn/qCJpQNjm/M7e/5cYbvnlE2IZ4oVe32GSmCT9A6anfIPdxn8aSHdmsjrBMStqFN22E
1CcA5JjJuE8/7UwmZ4mNakvhDCol9wwlPR/rVuqukyr2t2am4FzgNOa4hCc71uauKA08XjHhyEZB
XfKCkovPfVPzhql5H83wfyrZnyrcOwRLo8/EEo8A9ni6IElklSkJRhb1PqoyuFeFR71Xn9NWVpkI
EY7Pp5lMdE2G5tbgHrITev5dx9kVdetSpMGn1R67mr2hG2OxsWmNkJKRUi74fEWhS4ZxR6uuyDP6
mCQxyrOx2LPeUg/XbgWDmUFnr/YEFLvEE3HySxfmTx/ucEKEG9E0Z6fSwbFhk5nNMTkXlSJcB4hn
hT/XYnkNh5WVlG+kNuEQsexuht77dhqGldUkH6ZYaGAs3ns9cZlXfnoqUr3um8bcd0q8piw2awDD
Jo8uD4852s4mqUnFdtR4Cq+4bDCDfnOP56zVAIQXVBcdJJDxVWB1mHSNa0Wze1EXNxWhUatIHrSJ
Bydf9pMw6VAiSOxMu75In11KON3GPam05DYk9Cudq++9GmgPjLc1Q2360mTD2825tuNCllIKg9uV
U0DPKr5tzPg6g8sn6Rmu4tJ5NZsAq3uuP1jEN3KS+w4y+UYG7rvlUesKgwhiQbuO8s4Ca0YE2kKu
xVpGRqK3MdaidCgXTEjilOLSi/EL2YXrcTz85MihVGfNayYj1QZyrADYumUM7a0DvKiIns2BJA2v
SQ7RFf/nKjEfeIspVGyp3sh1cQYX8Yn+e4ONETe2qV5YaI9/3Tc6ArE7g0/Xs4jQVNFqXuAusovu
cuiVMMi5+Wa+fGscAa3F/Q1f4Nlcptm5y60/deAQhp3mHeL8SlaPuquJsu+laLgMn0xIqugm/BDK
8XbwXXHEheORtCxup4DoRUGLAQ/QeqQeT3f8CnzmaL8TG0eQ6KPTWh9q4uStO2/XLL3MWXuLukgP
MglMkyPjqna4WpsGN1UwCgTAMMQZlkj3I20Sm7Rfnu7Cew/JJceiZq4keRJa6ryFLyLCuhlUGlt4
OyyMHojr4RDZUbw3+9pdp3b7iJj96Y7NXSl8eFf+E+Q6rpbnFqF25fY8OH6bP6S03uEelGRwPdFv
4VaA8YruU11HR5cpBTSGi1riBmpmG48N84B3CyTOokEYHQZ/g/eVkBtXUKOx3yMyZKewmn8AEvyY
MvERPPhQsGnABHaf06L3VmbDWjiD6QHq8wvR0jw5jn4Af/QqhvgtNIkhhIvalbvcMu2k4htV5U1n
Xlwrpu4D9XCgZrwb8uZiigNVYhiGDAvqgyRxO5MNXOPtHPFCzFfTrMOtkexYTZb3xDiMljmuKw1M
0U1ZX4wEzZI6ApooF9huRhZk8Nn7kX675MdINjZzCjG6nFJ+D5zVWBPv/V7dctFgNOJ3/rZIumfH
a0+9j1XNTjn/+t8G2C23680dQajf3TCT2IfDtg6WYkQmCoyBOBgGgcAMW0tg8rx7oSFyOkjis4C8
v3IGwFDWoIbTFKttlQ9XM5TtDek06RftTcuBZpZY82VVeZuc2QuX50W6rGjbqGCRSMXHLBR+P8dL
bue2ZeAQdjuNjr8JqXz0R/1BSuJTTLTrMnx/A1ZgbuyEFAoQdDp8LZiYnbB3ATCzVQvAcZfx9SQB
PnEWhXiXbDBP/CdnZ9bbOJBe0b8SzHOYFFlcgUyASNQuy5a8+4Vw223uZHFffn0Oe5AgAwRBkpdG
762WxVrud++51bnoaAGdsxINFY6Y5/U/VcqooErCAwSnhzLFQGIy/IJUAjYIKkxIhQrXBuEM34QG
SBmxXeZBTMxMXKuIeX2QhZDqp+Y2GFW2JPyhhXTawZLqcahAYRkENHxDR0OaWkYqKXe2sM42XhQ9
SDe2d66e+0ONe0ZaxXTE9sZTKZDjRQN43xbnUuavTtsFdAwZGCZljU06fo6XUiIzO5YJQYCmQGB3
h2ZtakxQRMnITh9mwZm+PdWVa92XdCqtCkP4TQ5coR05cNGpiKGH2RuBgKZ97OCEBICEw3zW/Qlv
JnSGeZGjDLRp21s3VJ8QdmK4HH47kfWLc2Pu8B+vEvtClCXxTUoLfaYdn4jlFKsu6/6YbyrW5IYm
aKJLki27jI9k656bXB3b+aTpzldXLfe43vqwSbUgmae7KiucJTTRQhMLt0XauqTY5iv9Qt+2g5ju
1bLZ6pRHhhpPHI+aV3BkiScWTiIGMGateR+CO2BhwA9jGEtWh4v5CqJczBH4t2eoG4slPFu2PSlr
/Pz1vCfxvlWt+5OKMLhWOAs5q/7S7a7Z9hXSiNOjGZcz053KI5zfxGLYaAXblAy9fVd2j3bSTb6p
rLMluTWFskjXoUj25UjRNtom0cz4xba0gFwhpqxC0NkKFYlFKeJuij2wEVrhN3O0nsTJNngDI4a0
npvt64ynK4lOuIqaiXWcVNtl4vrUBINN5flyzI4hZlWZIrozDF9zRdA4dUcGv9Zj2+2SNHsMdVhE
GGWyW9RwBlOKvq78LdMM2khYjGOBQ4FIwVcVBLc/ujke53qfGPj/aVdn1lG/kv0JznTWYGIfCBXk
Y9PsGG2G2ouLoPcYlaz8wpo/k4AGJm4ouqvdavS8heJtnFOPwoLSLNCY4v4x0XEsZFmQbcuYXNcy
kHObOqIQiy+oy1u7zh2n8402SHY9czHcn3w6ycMkpNbMEMObuUP+2BjOJqSFg8L7dGsjdrLyMwTQ
vARVyc78gNJJMsboIxSdbkupMfE0dpHJ+zbEbuhbQ/5UWHTalyVEusa07mt97WBl4qT1CCrkzdF4
FjOIq1unQqfICNqigZpRHm7LZXLWadElx1bEfSgcd2bnnnh11zQedsKuso3bJ9UhyIiSawgkwgAT
bcbKNxmsY6NJQagiYbZKx8+SViQT4vqzBueSDN1XGjXmxiRQRQQKTjPgKc6SWoRbwrqxyiB4Lodz
F7GbY6D1YDgMCI3oG9fddjLCW1gTKaz54juB9imCZN65SwNdo6ajK8NXVfbrppVb3WF7E9pjWqVQ
7loEHIPSFVu8yBJkVcv1N8ncYycxEehzPzCWmVdGDec0k1TMZql1TGbAclR40H2Cu8oNjGwTVjC4
7fQT2/+wDVKUqm4YrwlzBurXl0ts0LfnckYoDeHg0rIkN7xP6wFjB//H1NrkdYmqY8+4FKWxchZ/
eau5T0POfhcWCTkxHNz9bKVHsM0vUducx5gDQeQxVqtDAEUhOXY3pUtTqTzfKodEOwGFMgthMA7Y
AGPQtHFQzOvECVyfPWsfesLc0lInEfNRQXovpryYOjNuRcwTuU3uuM46D82Zy5e5igVJBDueP6q2
xPQsCibr8VdK18UesxV8WIOVLomMVeu6JVmR4da05o3ODnl0Bu3bqFgpbBZinl7iHaau7Yoy4qwr
SWTbCkSmBh+yYG5yV157qdBUDdTGhZ65buEDeWBfxCMkahvBoaHriYQp028XDOMQN2vDGQFyttyh
swWLx69OnGbShFNFVCdPWVayPOlq2jU5Psicj/HQcjQzvDzlwDTJnS1TaJ5sVG59IR3HzNBpMWcV
ny6YMkh9+npswrXbon+0wLb1PGGXojxpxv4Z3fTqS6HDXoa8+fxzHOwCARoz32Eqy/edYuiAJfpQ
JkyQuaZ+lC49vpV1cgVWutJcER1N0WBjVovp25B8FFoJnKbBGCS1mrLGMUOmXZI3NcOrtkX2ckKe
q6o9QHSY8I7Hlz5u6BojMDOV7WMR095a22gGVeEkRMLVcc7TF4MCWtiVLtFWNK0hh+6Z00PDHljx
LDmCWJYjwCv1tMgQUvDjmAXFsMDHmIxIWhwsIfolcuDiZDSvDv8zP3I5p881g1o+VJdOd+MDmOQY
4gwbxWwjlQIOAmaFfFkhVZ0GtzgUqbHDpJqselJ5nGT0E527YZp1p1GXB9U7T2QIxaaR/qxb6tyn
1TFriEBZGm9c30X0TjKxaEaxGUqeSgI6mAOetdoIeLO7bvvHKBJy1mS+O+31xvOLeTSYYSy2GgM/
RUrLmF+jABEMKU4jmC6N2chAT3vX1/LAsX5vtxFTj7rs925t+aHO5y4cxM8Uc9SB8wIEg5n/UHt3
6YDcPbrtfVGU61wLvy2qFPfURMzM3hhMk4furt4EaGzWf5EV34fR+MzFkkpNoQhfd2vZhfKuQfMa
3ZDhXnRKcw3xZpYnwslrb+A8GnfyQY5Ds1NUDNaBejCXWl/qFUEJhWGwFYBXtYXjlaQ0RhMhU3X1
GC8+m6z2OF5GO0FlzN1sbTxqflEZNoVlP1chDk4nAaIW49hchratyiENT8Wln4n/YOZRvg0To440
3ENpc0eUeoltUJhh2sttCJMJ4JAEJoayUHE2A3NTvkztlxzyN5JPMPNDev+6eMj82ul/Uou+RiXP
uW52wCpYnRpwqUNQoLgr4r+2jQcCNBuFTZztU7rUMrv7hTsUDq1WXHKSV5XGRyOcs/sU09HWNNLO
b/CI7bUK10xhzUc0CmqeaXkEQjx/9jYwUmZFfI1miwlO0d9iK+KcnXh+40ZcQuRve5nyIKTxe/KO
+4aUH3QIVcsk422irD2sup/OilHMkplrV/lYLjN7jYLjNfHo1jH0vYaM1IT9cDHD4CIyvhR1z9mt
xm3BbnMz5vTXEHK5qC1Q+oZZwr51DnbY3Bkgb9fTMq9rrqbqybxQXt5nX2HOoLAW4keX7O/TbPKp
HcjFjDVXGksHp+LIZp/jgWW3JrUshfHcgkBpByZT0wcNBG+Ni1KaG+Dvw7nmvs4ZDQfwxYk85gnM
AJdc/j0C0MqBBqyi8JhNcq+kfcchJEIqtX8bE9JBgPdotBL62Nj3lMW6SYNRiP2ugqLH5IVRH40w
ORZcRX0sGGqEQzx782rmHms1fX4oaJQMPSga9UiFn4FQ0kowDNliIRNe9W5MM2fpjtDbZHO8RjbG
ZAJ1KZmRvw20sNW6NxgG6a21nzOY7r3D+ItltVyr9leVOU+UFj5CmX6hRuY1ZeGacU835K9oSbG/
61lQdEsfqW84EbW3ibj1el/t0yL/CZw02g762ki5eIUlHxqO01zU9EvgguWIVPmC4dDcFYthxQrA
tjhNSVPFxRMfcqw/YhSDlRiCF44qv0b0EPzM43kqoY4zUhlF8muw249sLnk7gPRjYeBTBloImY40
63Jq0yVKASBczE+Eln2R0SJbeF9ZyIES92e7ZTjUwWHIvyaaF1cw6o+6zHyoVP0JenG8G5ro3Y07
/VhPabVj4fdiRNxBEuvRsV+4OpqlTZlJn/wo5q/Kia6RiSefsIY/IfgeSZW82bn7CbmSWFRdPZs5
QdZ6piMh/Y4Q9vw2S31lWAiygdjZ2mJEYfwdWT1kLISQFU54qHFGOa5jTXEzY4eyPF3uLG1nZYwj
gG4yzRnHr8ylMteBvDZCv8E1qAHiwuK/RWC+euRn/Zq9HqA/UmQFO4YaPYPxPxMl286xO7TU51bi
t/GGX6wFmtDNa2GjBoy5uhSeBZmEMYOleEWj4WH1EXwUPEG0vaPFJgKyFpThzRxYN6yyoeIkvOMM
t0aXYbcuqC0beG+jga6Rhqy/SDbJDAmuSuH8WIa+08KxoVhkUUc77wFPtly/DcwLXH4TbgST/aQb
o2CXxs+0tlNX1/3mBPKcTNVv8AXh2qBoNMaMwaFnvxzjBrN9C22O/wg4LcP3cZ1zbhqyBqV4DtDG
Anfb1Njbw+KVJpanvJuwFiTxbzo3toXncary7YHput5u27KbTu6kVx/CVU+ul16DzLQeusFciljj
wieqQVNKpACFfnVZB0lNo0WTXJ/XIwEmjrmg/wzo0te4mjOw3NzROqWOrNOT0PZBwHsdlMarLMtv
x0zJyNGEwDgd4HsdY9V6ijimPGeGE54Vl0ycWklz7FTtEH9fHvN5KleEQ/FxkAQuo4hOYJB51CH8
eC4IxgJ0zkZ3aRHmKE4xKtEWk5KFAOvqpFE2WyOmdiNs4+n0J33T6cibQ+IYqPtk59Usa25sEcqE
5EMpRfvSJ9k+73Ya+KjNgMvTtyqREsH7yNv5RYpkCWk4z1iK2P4g4q6ZiL3TTpHu4KHsKNt7J1xj
4qnkEZWqQYVrh8MQSx5Y5gu5xc4bdBxetbFY/+0fJr0JvYWNxgw41bLAMMThkuUs/6xZ9R0AVeNt
BpG+L1Nyt0X8QS7ptxd19ZZldF94IWspz0Jbpj8kiByu9x38XXPeKA94HFHxjhS5mW2hWGZr8xxM
kA84+RKCYKTRh9HN6+EdobH7TUt6H98JDqyk/ezbeZnSMYGaDJQ6VnvaCJlzV3327qy7vZ63gLlE
/xo3j6Bkl3Yex+Jx5eNVcS90KJWlb0egDM49bAFrM9aGfXJYlhGXHBy4oPBCXtJEiziMnruobZnA
ps+y3qJYQtgwNcN3PLGtOF9SPxpZPsLI6U/Uy57DYmdk8IWd5yFNLtZ32vbZJs2XGekAICekBzLP
kre8Zng4gkhdE4T7yaiSbuhcdb153sZy4GMA9AmTBvTuGrRTFl/cLoM5nFunDtvbgVTLx8BYHfU8
vDfnbluVdeFnDterdHoLFRPdwROPy2HInCeiX3F/F4RV4YcCWCt9LG+Dwe2mCZ5wUXyKdv7RNfc6
Dnha0lBfWXgZfYo5NlhT5AZpSvd1lks7pL1SiXdVtXfK02pmzeI94z3Ba4hc3b/QgHJg3bsFHgoX
NUJo+N5ypqrtU4kZZl9p04FLVLOHIUbovQj8OoYnlISvPc3SmJcSpHd93mUxxwDZmHvqU658EIGX
xCSGGKlu7QG8SBC0TNENxsU1eWSbU6jJ5stxlY8rw78cUKvismDjTpY9ZSSohxhoNL6BL0Jbdg3L
pnGIbcdcjtFe6JRtaTpWlrmPJa4Hd+gt38nSBwxCyy2QvpmXMaIo3W4fRMFkMh97auwjDHDxHLQ7
uaypJnG6AJkx9hRXejeFLkWJiEg59k+MEmhbHgLuWAZH79GuS84eLQwsTYf6lKEHYYnAuiUBj8qC
AnDAdoIZjezLVzbli7C8x8EDrzxW5Ym+ukuZcTueywjy2zC96U16yuxxOTFHk2+Ai57TYW2auxj+
zVZvhmqVeGg9pmadaGYmic8LNWaUdoitiD0lN0P3AmcTcMBAJWyLSE8WABNrZG4p9wp8rXPwinI3
za0A+VluabfhJ4fkwOLnHEAcqXOlpfzuwLdyx3zgY6ytQ0OzLk4VUzKEYte607kt8UZrMo4uVl5e
OZHR+GCGzJ+ITQ9J/5DzorOhk3w6OOmaooeC4hEgwul+mU1DP41Gf8FEod2rFDGgbsF9zmci0tpD
qJriOkbseeVadEn2jE/5uy5m8+SF6sZIhCGX+dA3TI+nFEEcqwy+GxHazLMH+6jxG3GYV0qvT0Wu
2WthovpGARdxjTuRdNRJSW14DR70ztJ8LaYjCt+VP5hcexODsErbA8yuBm761KPMGzFOCEhavjWK
blhHoh6OhhoeaDp17joEoDro5bNtlJ9cExV3zbe0jOW9BaHGLwZlXJakJTE6jjvUImUDxligcTwK
DY7mrOmHM1he/dUDwMeo8BUUdf46683jEMbJV2n0a0phNlB/q2eUKAlsj1qMvHxEBZmvotbUPtPW
KjXDA6CuYt/VNNc6fOxzG3o0BDjdD9NSUi4LGoPYqU/QTnuhh+wyTsUxyNxug7mg9ctCflsd//mi
zvBcgvGhHaXIIr+1GnDDUAqUS4tL1IKm5a02NtMydD42TYZoGmF/H+Cu4jO+y7AAACIvfXkFHdod
7XDKYDhj5LSal84d2pUAVIJaWV2M1Ky35N1CcDwF++xcNge3mDACu5AQoTn1PgwrNqY5f9XHKToW
dXDnVk39ZC5ekak6JZRYnWI5QRK3WPQcGRZsgnAXJf0Rpz8/rIbyRyeDwUc03MDcCe4ogwju/nwv
YwYaGXTuMWm/MzJvY6WRdfzzI8sM5lWgF/qmc52O4FjWn5Nq4nuIHRoW7CPGs+k4CCIHUdOe484L
GdMiFWJyuUNvNxZ7+aSfvBFl3hEE/jT8PioJ9IuXKf1S1lTo2XnOmWfwjEszzj/RkNRAJNNxC3+u
wkSQe0cJLe+Qtg54wZS1kvAjd9hfAeGgQ14xhavnNL2EdZL6dR0qP2k5UpRZu9dIX+/1skIAVcPF
jryBiixcaUU2npJmHs74Uug7bPUvvW5qJgzo7Sq4SgYrL3DimyWA9c21YIbC0AafBrNto1TmAQkp
2cKoZF3LJ/2Ry//eibJPJlNbjyToOkuj7lLnyftyttgJx+hPtLdXZlAesXSNm7bwgrVGXNCLjOFW
F6eZQdjVrSowj+kA1BN3+S2vm1c8V2dDZOOBQWTMZH6EIGUne1q/jTcbdhDw5xhOEqMM25AedHVv
8FPAPz7XxQFaVn5WrpvhEBy4Hmpxe1cs3/Bf61BwiM7YrjIZScKQOeSheQoiB6c+3tABGx8AC6jW
OWA4SVxl2U7DLM4vf37uz/e8xtKwebO9RZUQq3noXeRxmXjQOmzjyIbyXDZG+cBGph5mO062kbLQ
mkdebuaN8Z4n3rn/882Mvf1eh4o+m3/7CVlVzr0e0nDEtWE98dbweFvZ9c83DvejfW7O40rTWtRY
BxygGhytXaVOWmBds3JMuuMRYnP4SOcKhIVKj2A80qxp1WL+iAkBrRLXXTUAoiEsT91BzNhHFYXo
a1WH4tBm4rMdM/kLgMtzrH0OBZRuL0GQn8q4vNWeot4XyikkOKffJnH04bp28LKYXfrEo6QGO/M6
F85bMkvLb73WWUU57PSKRq81fVrq4njloWic9ixKhhj8fRGXrxQRv2d4q1vNN7oe/jijaPf4c6gY
0rWfvYH/C0GXvVQxA4E5cNBCUqGUiTw2PTQ8icS8ClS1jmNIKGl8Ad8Fba82H9Jl7ijkz2i/EkQI
fVLEyS5r0Urg5S2VTMt1N+mTozQ8fHiiPjJNw9THPAnDUrZJWq4knDeXJpf3HOgidnV0BGOcHTwQ
8jKmgY9JL2CwPteIMb8kisdexu5KJ4d40G3c7A6EPDsJNpXHvujOxlrijV5m3oADAlWeyBs+BEOr
UB8immQm7D4t54GSosbK8fCVWJpk4IerPo/wJ/XNwCrUBTyF4EFWg9ZeGaLjGl3+IGx4AvcipanQ
/Src8BabXQSsPmGf1Wuqy9wadHNTbsl4Vw/mEH6PqthalTWtgyCT6xJOSw3b4JKYOSyBkqO9dz9J
ctk0X7oHYcO3Nm2mopqnjpkld0TcMoZL1Tq0x/NQBv19XnvvZWKSdlNze0xrh2mZwq40W+wonS5p
i2qyczdjeeWOd8aJ+hkGuD4pb8HR1WAhrczpPRixohRCV3eTWsqHzLbftxrHygFoX0qf0NiY+XXm
kEMQLvilzOBM6BBwsIlnNWDo3wFDRbBYt2hyOHXkmc7cYpM4FDtO3e86cLWDWVYc0MvwAf6Ud0Zz
WCm3g6eOBkxJgQQ6mhf3vYkBJu4izkhwVmVHk7kOx2Ycza1JAGNbWvR9ckplzdYJsFpNBK8v59Ir
kBxgQlHSZfDUBARQucRvW02/cA5WS73wl7Q5z422ND80zAUBrbqQI5JgG+rNIVdWsS/jpDv28iEK
RPrsRvYSt0En0exmJ51mp1lt8IDJcdg60WhT6UdriBjLbpcquRXsLYeqN+47ri+7xUevsaUduJzG
h77S/HqistO1gdl7mB38OaMxdgrc96gGHGMCcBpI9u6ZlEURgM+yv+EkIUao4gPDSCzOLv/l1uXw
TREKFqpEXzF2d/J4y6vCSJprud+T+8XiZl+XKj4Rd/Mzu6jkgXHG7ahQ/pHtiSdtWju94WrQV0be
f49d+qECtjI3lxBSq/F+VO2TPtR3WUjw6B9d+ATWtJS8uIG1w8Zpb4dR0S6dClD3CHnc4FfmRLyz
Gv2Rj1QgLjwSeyu4S4PR2ZT9cDVCEodLgMD2cCEJ/RgzLayj8eCMdXDC6bU1jBGhFqlDrZycgUiF
lFIO1WtbynHPbB2TVhBwc017P4RkpOFl50VtMvQ19tmNrPBxZc78+x/jNuzarF1gB3L+sGSbrjnL
7dCSHieWnw28LHor0/4uCgZKoer4YDVvs6LxzqIq+5BW3NQX1w+Hh1WTsVIWYb1nDVgn7VUJ+Vt0
ORdEhvsAN0dmMcGnzUdgPZRHC7BgilkAU4t1BvfJvLshnj6TJvb6C01n7xM4RpeJ6NlucMYhZx8y
JQ/chnn0SaeXgOyrcv5/1Lb/L3qa7uKvmn/gp/2Xf/67/qa//2Hzr39+DE/A/2w//+4HGAtiVAKe
5en2mxNB+x9w8+V3/m9/8R9+//lbnib1+69/+fxmDufHDXnfr5aM/99+7fD9178ATxfS+R9BOv/W
/17SEv/tn/obMUdSt6Q7NMToBhRd27H/k++uA2rHTcWvEDd2YDSQ4/8PYI75T+TZpc1FRtpQaBb2
QFN2bfTXv5jyn2xeFuh3A0qs+D8Cc7zln/8vlAP+edvULZu/Sjq8TEvQIfVfKQeQ+qK4WPbkiWaZ
Q9ktEcYgoSWbQW+ck8WcQoZD6A6XsZYnMfWnUBe/+tq8SyBGrWdD3jvSfKsZF+wZPL/nHGJ5/uXS
yFDmh9FpN2NIa0cW9jQFK8tFOAL2ZDedT6T6nrH1MdLjn97U9HWzaMCOE7M7Os6tqHLDj2wn5GTH
Omd36oqhAEA3zTcVQzHAPpeykQevY8McNeM+GLKHOOWJ0oLYYyPnPBarFxEOP8U870bTemWn27I9
7fSlOIMOUzCGi64+hxFDihScO5WVJqOPUu1ymZyLRLjUrdX44EKWzrCQtxayAvOocMlrRt0ew9+0
nwVZMTElFLWb+rhL09ndA5weNnrm4taSvV8S6TBNbd8kIDfciry4Q7PsOsFj5w/A4hbyYrsLnHnC
lYom5oruMNaMwwNmy0u0DgCuleU+f39zX5gaDUKjcFZT5A4HiMmbOccRkckX0+4+GknesSh/dw1E
foMuVlk/DnpzziSrjztiyh9bDjGjR1soNlLIh+GEgyNW20zxej1WDSDGrFr02tVQ7izWQsbqPvrh
tQidh55D80rF2WPejc06jObkUuTGhxxA1AFW4GyYcNZL475ekTut6PcJeu6beURtNHHfIo8/EyM5
pQpsixaVRzHQYjsl/d3Y59/GKHZOBXmGgTSNA6P7GnpiT7nxs0HVK8EAeopbZl1tU6wLg7SdW+Gw
JLxMNJuBDiqQJ6PXenKfDJeYUB/BMu4oBE2peiVs1qPWskE5OjEQw+B4Ylv1oxP14c4ZmMzTkQF3
22w3wuxOQjUHrwdUmJNWTbok93UGPyqT3b4dJDnr0vju7YxNcYpuKmbWFTfeV9hGD4XOABCgLOFo
2zvEdf3GrQbjmTa+mYwZ8VRV91GKHKS3KCVZnzGGnj5yXc82UWuZ/lwGENrGX2EYPwP9go9iBq8h
iVHcrsyNapXuhpF5CiDAdj87471mUAEoRXpqU+e76MmmT2GmUO9G7ni1uZdLWhzi/WfhlO1D0dRI
7lP2q437nrg4H8F+AeGDBdqFWEAtpo98Jdl0hYk21uv69EE8bm9G+l1jQ03ttCt44xOcZ4N8ESEv
nWDVytA5fnTt9IxLHiLeiD198QKutUYzmESFH46cX2gowjrUHag1kps2RuEBsZFvSOpcA0ghh6Su
312rp4nATPMtg5CtxA+D2wpz4oIK1pzMXQnKj1aDJeS+GgBM5ERc/dAdHTIf6SGs3aPWmM/9tEit
Au/H7JVEaElRrMKG7tR6nijtDCBq5MEl0LsrCMvDDKzyXhc4c7mnZ0+NPn9gvJy3HJsiBAKbF8vz
9Nm7TB9J6d24DbVHZjAES3WCNGUNQsXKp6sIurcYEMMZvtWp6PrvxO2nE/Rsc9WP9rTJTO9BUqeY
dUGOYjjl3KSIJmeuCXCxeXJU42EHnb9QFr4i/EXBIswEMyk7g4mTnXDit6Zoa3aTWhNtYiYidesm
dXzIYPM23kS2g4VjoxP0NyBAoaxhg2iGs02uqjPHX4qCiFUqeVvaDodpwxKNOSlZl3P7FHTdq2Zi
c0rpQd63kkYr0DbQth2HNaBweaDH7I4WC7DbenJyewmiJDXcVZjnj0WICbfM8R8uZniwOVedElSc
OJy+rD3X5lPXGudodC+2QX9vV+4dDzo3V4Dvvse5jLB2J2mHX8Wte+6a8YtI1Vc8Fb/nhjtSPXQv
QW98Miu4IX9kKymDi5aj6ECwBupbFrWPXZpF3QY2YeYvNjKG0iB0QATXEP8oFYH6bJTvGtOPUkgU
+Og0aNkhga9CPyBt07WytxGJ8GAsBua9wgRAsuBxOu0ksb+TL88+Wy7Ufh2h+DQ4AatlO+vrdiFE
YC3KnG+iz/mW2iOmt7TicVtA1csfDKX51pyTg4uftcndVcPw5ITpuz3Er7pJkQTFrPtQpVun6MB8
tmfC81fJ2K8xqyvK2a6PZ46n7UHXalCRZXjpRyhIVlLuFUwuVIqObk46iKxw/BA5DX+FfcPjmG/s
1tj1Sf+Z58099E9M7r33jJ565ZE9DAFDcDLimg9t5q1LqeqeixfK8PBzx+oj0mt/5rPaRvOdBi2m
ouhllc/Dvs2bC7V1W89LnrOeRLqRGnvywEAVIucQ2c0DyhhyqNbsRaQTlJ0pZ094WjVxkYVF3Vd1
1SqO+rIPLoXO02sTkFuHDrciT2NcTerbTMlhp9mb0dABkOG5dcNxz+2EoTaH2jiwr7MRHqA/uasx
CZ6kE312SX0lfgx+uX8kf7VhbnUo4HxppXm28PtxrkfxdzuxHkw2qJFoAERjOHym+RkkXLLcDEq5
wS6pZPdCU9IhnvFtRIgpJy6hOILc8E2SRlk1TXHD5EnH98J6XzhVjQCKCoUum5yfKM0+nR47NvXL
97MmX2gPwVaJncsK1srS75uk20gNvrnnTjez5blK2IjX5qQYF402nIfhPUITWb4KR3MKziIjlR8o
+9VM48NoqZ4RiMMHLi4Q1bz3VpoIcMLZZC0IWo8IjwIFokUvntJyLt/WI/b+mgY/SsK7iX7aMah/
MFhgXAmTfaRq3Ln6xC1VE/iV5wpnvTF86ziWN5WKGaDCl6BEwTtWURP5kQbW1iQMaHkExKsif/V0
Kj1iaDojY8HSIwzminHXN/atn3CJAhoFx5hY18lNHipveM6N6aEK3NMkMlZvLWILz4BUe+b0y9Wj
eU/dS72OnYk7edhBOufZgxOPG6OyGr8yuzusSJ1fFCxiE9jGVdUJ8TzNOJv7gnoTtJyb08U3Wlr4
g4wJaEGjSAhuyntgMDDLVQBWW+ivZq1VpEGjmRsymNlJZeO+0LAMJqOobnBMMcqx7G6DGKdig7wE
jkKAlFceXKQl8AW1593CDbwrItqLyqK7mM7wDqubm50OMWJOtTvsmh8GFU5riXiN/TB/CXEN+6Vm
H2Fj6RR+1iH8Urc9OyL/KEVkXKi3PnqzwBtHbiCp7xQRkmJR9BLvEACNoXHQwSMibnVEJLA2aXVJ
YxhOHA4INJ8yj7kyIiSwyOlGKwSbROd+mR4Pu0fQlqcVekkU93R/xpxjRr4ilbAxz+TwV1PM06oy
blFSEFTimjk4JZYM/eSMIzmn+LmhvyQ2wA15bRx9TmlynbAiwRCX2Zn4kOaPlstluBugnujL2LZX
TGqVzu5LT6ODkXfVaOMtGZsXonfSB9Db73KSe3E8atiSBfSHZLpppboEWs58O27pJnIevMr6PdHf
JPuJVHlnfmkOiPauJ+Wjci8i+sENxeh3QIKh+5rDThMmjA4mN4iYaYp1F7rX1J4nz3oPdCavGdCJ
WC2mQo3LNG0wyOGCgExMuEuwOKUpc78ADxleN3dtSg9rU1x/eVNNzjlnRWJtvU9U8d1PAl9BD3wk
sTBPzswMnSWtgGUs3dRNes1VkWyMEqBnF3U4lAyjWmd28lBG4sMc2/eiFjkWVB1XygLpH7P+JaSH
Bh9W/NgVMEpdh8jaWFySklFfrHt7J9c58sbhVzsGu6yqDtrcveYF9JRw7pYLQ7qRs/dsQ/4Do4wY
Qkb3hRgkkabc1nirK74cwjnbgFJHN3qJmNuyvzGk7bgErJqZa0FKiVGkeZheshm0JD4Ey8saTjnU
ylV192CNw4cY5PNILyRPGNe0fAzugKGiiYjuVRbVeJbJ4ssMvM/Y4hyQ1slL4c1XTr1XnHYEkSYe
i6xa7k6HLNYJJfQjFuCFb4rTem/VODqFsq4snJQBaGG3oz2H2ZKm3hqhOgr66ugrkWSwOWe8dmnM
r1nGGTDawRB1RaiHeJrM3gcUeF6dvHHVPmAhQDE2/529M1mOHNmu7b9ojmtwh6PxgZ6Zoo9gkBHs
k5zASCaJvu/x9Vqoq9JVXZk9e5q9gYZlWdmQDMD9nL332rhUYm28+ilWsVzi6M9Dezyi/Mp9FvpX
zrWGR6L6o8M32kfKuA9y9WZTG7nBB5Ns8rAwzkqNCjZRb3BI2tCrTfCRTBtC2DlVmp6zNbr4sbKS
R5iTD4lB1iHMyvvJrmjZSafqGIXBJekxOue65SNQzHg+LfLOYSHeUZKo9IUVX4iAexO1n7m+q4bw
hFf5SgEjrWczJAkwiwug+jNqk5NgIFgnXotxS0zsZ6OnJjN3DnosUQNMhMVYOIe6gmQZ4PYEy+KC
W0y5bRP/JrbnoPL7fVdvbatHTPQuwHcw7Jm2eyl8F7t83LSs7sEwifQrjwU3R/Rviw2r63MfJWFw
tkRpXpzIflMdq0Ow/AOtS67edGMxne0AB1rVoni5c+KuC+a8tZ1TA+OY/e1Qu5SdywnDtiZ+owCd
rUlVWXjPS8D2EldYxf2ciDVuY8udM8yWUIJYsYCisEVxhI7GL9Rs6szU6I+tOT62hfeZ19Wxlbxo
aK6hAmBM2v1IeRKcaibCsi1e065+sArGfmbt1xjD41SI/BYfirEToXNBc7JXfwAal43WPxCY7LD+
64brn/7z//w/7Mr238XdR/bd/HU39vdt2Nefzef/H63KqCH8L6DKZR/3H7u05av413/5t+73P/cg
mn/8lj/3ZFKZlDCbS/84deE2e7fhu2n/9V8EreTsybRmgeaaFhaCf+zJ2K45JowMjTvGohUIHPWf
ezJQ1cpTZAakY7NKc+X/pAcRgvR/25NJLYWgGJ1tnBLOP4Gl4yqJkKZH0EyjQBtB9uJd6f0I9tZb
Yya52hgFxWiYLHL4r7coawg9ONzOKKuEuMKEJAxSl1yclDQk0xDi6B9JFmVjYi4nU12ewlnsckvD
3E8oAohHlsYFCf2p5J3nmdTY5eNon4c5o2J1vB1s9St0JNdSmZ8MILe8Dua90Y43Df7BdQ/lesM4
/eEO6i0Mc1C/ASSolsvqaLG+CqXLFW+CruW2wc4W9l3Y6+940NOtb0kyGvWMo7ateTxxeLDa7vsK
IF+n10HP1TUOU73OBgS5wMUv1kj0bKd9MLKSF0FGKqQMcWCS9T66tqjejNCMT67KsCs1eXrrtVn5
gsbYH30/7/bTTNccrR7k7ivsQbqEFwAD/ymxpotvUrGQWhkdQtK/FnFVfJZBT3CVrdgdZ8ZnkLIN
UB5WQIfUX2IbJ878cjek4WtrQtHAT23u7a6fcPkM83VIKMSqm7BfT3llMX5wXq/GHGTELmT4+E0H
1++w648NeKW6FlDSBo/XPweajPO3NEoEvni6sIjEAejgcmWaoCGmqaXag1JgizmtJw1v/XiIpm4i
gJEabf4TYl3NVoUx4lXKyox8UKOho0yWYgQLHfNaa3n1Pe/UUg1GmLLYqlnDUmpJhZ3G5eS2p1EB
KWDZkE3TQ5hauOGV9UFLG/ll2n42omSB6Yy2Qx1BLOhcc7vVfDf2JlNfxUzeKyoYpyLhZOjg95hm
8NiHLZ1gXYwGHDJqZS9VVaZPJQqRU3JRndqjGTnRtutNiDqZyX+O+hm/kc/f43DcBE+0PbxMy53U
HJKDP7OUTHxg/n3Rgr0AAcV9/oJM727jMjkljnFio8GOs/7F/nFPRsJhuyLsq/bJys+V0Btcavf1
xGq1kPa4qZJAPUVIrbonYl2Pbw6JTRII/YM25h2yItwAUVysyWU5UUT9HnkjW4+QU1Yji4gVgFI6
1rkcuSF/NYUO4UiCIU8UORaXtLcsk1XhuGdSKNQZhNaP2ZgnR2m6+gbWWSTBCFCCBuHhARXbYXYi
zEMPSFN8mgPiXNgJMlUNGICloiVHh2Yjbva7ofDSs5/Ir0AOELfNEAB3SoAojbtPbZm7UVrlTWG2
9u1YV+arcNjQeJDKenhIGUBLDJQ1Pmv9GmfydxnKZp112RGiyj07jzthQwGRuZC7rq/f6torsUxU
RGiTcJ21FpmRYR8CAp0b94htbpOO9jfx3xNA129fhSc/NnEGWrg6Lf8aF4CyO5NjH+iMtelT9waH
7tHEErdDZIfzpxSrDghX3DjDR7PzT7VB+oHOdLd2YQoFkgEWb9xrvQTZucuKHW/5t9T1H9kwoslb
wEw8mwo+Ve35fy6EeGB/9meu69usDO+klb8kFngU3TRPUk5PCnaL6tgiyqEiVBGbd7VLW6mZfvSd
IMwOKZe2yulQwVogDNnSOIbrxtCNuWEPTHp6Jn6Mhylla4fNHNB+x4ptpKOkBiedWsDbgxGf15RY
V9OIocT17VflpY/uEN65QX/sDD4XqicEnXXwyulHTbclosKhgkK8gr+RklnSH04OBj8fSdLZyHNb
dhrBLdjw34UT37Ome42KETO3Pdw1Pp9KiLA7UNUslEd2ZmXVPUWWy7XYnCkpaNLXBRt+rKspYuEn
1C72ChYQ/lrQHj+Z9e9iebsbDuRTAo2I2P1bW/KeHcv6yMf/LuQZ8wPaobhHnWuwe4+InfYeW3GH
kNkQ3grKb1MxLofe/Bhn3guiuUUiVFO/RARAgVZb9fl0o+vhXdeGs3NyVlxmTIGWyJoddTE/NE3/
JqulN75THDQUN2663LnDHEBKlRrf7uw2Z881uHNS8pOnNpc0OwOXKcaHMZk/GrnUqtjlSZhLjXmK
lU2yOl5Pc7OnAFBTSWhJuB0BhKUMoJo/E+3MEUpIkdB/FnSAzzQdvRY0BCskrQLOlk7Q9ski87sZ
Bu/DMuUG74QHgtg5T8p8thyRQ/gi5QYscHItlNbl4wdHFCU6BxDXjQdTcdvW6e2kpp1ZF69WYD/E
TgpINGRkx0BEbkLyddpWKuigDSdQETI4Uw3+RvnCzjLah55VNZsW/64L7XOfRp91oC+j8h+SEDIf
SoqJxs+F07Vxm6vW6dd1Pr6Qjie8LYM9JA+HTLqueHyHHmx9cnDrjBV03hNN48Kr8/Dd8vI7OH9P
TQNXridx29TmTaf0HZUN9pGmSxzQvrGlkgJEUD7+4N+5UgVXHxJ/eE3YALFmGp+82t0wKZU3gZNI
/InRtvXMA76op8nWSMtyeJIhX0xCzd3K4W7ArIB3r5xd2m0CvS0MGzJPgTUwaPhH26Z3KoWF0aR1
gv1YKuqAe37ug0kQAToNAwO5NGql3GffVVhbQ5KtvXYx9XpMfz7sI0pN2FhGXKFMXC0yrz/B7J7Y
uXynst31dOhuJzVuyo4kK71Kd24txZZ/bLtyh6hcqGwvQZTc8E2g6lOZn02ILF8Y0e/Y9UListWH
6Vkn7hB7J6729hTEazmjPOhAlY9zRPIXyeu2oiMwwP9Bsr54zxzyK0VKOIaxjsLleJWS48XIgA3X
rtpfTSW+B5rRWnbxcWdBoPIlJkc/O2kNbcpkv1L017RoriVoxO3gRqBoTGJEjVAPToPsUofzKeic
r7GrjmPm76rEffdaeZiN6IJThqUuFBTUNeuJdlBcDZNItlhnl/+RMu0Sma2AtbiNupIwJTUGOTe2
3mEL2QwvaYgyOlnTjyuGu2nkxmeMdcCeNLLXaQj5c4AGgKB5K3L91jl84/M6eoOkxWWu6b1jCecg
cPQD4c63eVTjvq25fLIchKJWskdt8iF4AtH/1kct3de8Ulj+P4eRfrRr8WAwkAVGcRky73ZMFic4
GZW88d8dq/0pgjIiFBpC8wC6IDvk1VyfCVG3a5J9L06XM3BnFISADfyFe/AdJM8Nhk8yiwBNVmXP
Vs1qUAqK7FQ2QBaKor8fvOEiG+/BGkaxmx00mpVPeotXozTXFiBe2OGIQTZVVSuO4gn24ZhsZ+EN
cOoUyFZgPkG9mVT07PkjIVKqJ0BckT5C7mbB3y0PbsSjGBo9JcNeeaR3r93NaftKVB2rdPZUz/Gr
OZEkd/HtPpaSwyXtG9Yt6A5b1fTnljN1HRrhd1IPN2GHqJctwSkHW7an8mPb9D9jW3z4ZuStPcGy
xXKMYatrzg2RfPQNmJh+aj/ixjuDLsa/HXPrnjA3LyLwiy7yG/S9T1k2cHBLOewSxJknFtCAWjCN
GGP8HA6tC7lHBbupHvCftPl7ixptVCnRfH2esEcyescfRgICXw6l2FC5liHp4LoG4D/zpZnfWNiW
asiI1syZYpbcbm7/dzbGXKFsShj+s3Pmv83G64+8/Uj/6iL5j9/053SMPcN2tOcKbUq8eP/pIpF/
Mx1q0ojTKkZgF0jiP6Zj+2/Ks2jHsIS2LFtb/NKf07H6myMcoUgASkYM1/6fDMdCiL92ZeAisRnl
bVwgkoKnZVz/q4vETlTCqe0Bfak64hQa3NgiE9SLYNAMxgnTIMyMPstYJ1Fbqtr5N/U0NOqaujlp
wNnYqsZm56NHiJrP+oBC0S5ShWwm60p1u7kfe+MF4f6Zss5H8mt7LNT0p6F6NMgfEhnEb8tXZ9FF
Fl0by0V87KT3igRNn5HrnTViip4ckibIK70VfHbRNNN3nuE0XTQY4uYP0PW8TYJ2JLC1+CpZ4AXZ
xlnEHESOj7Hxf4wJmcf7qnEK25H50DYYxryufFCLMDSgEA0lNdFgs8cbp85cvgUp5eTdC52eKCwk
IoxFajIq90NEPrSeBKbwYNLu2c/YianWbZMSGjSalUs+yUDDwmOyNcLpsULbqrvykSKlr9Rzn+AQ
UXIRR0dIlPc+qhiSOCkbgNzOIph1QffpoaCpcYGogOVYpDXD6U5u9kdbJq5+hf42F/BmbRS5uqSU
FIWuGNSh094eUz8ZahoVnUXM06q7OnbZHd0UUI0FzD4MrWlJlj5nSIEdkmCONFgVXElrpXYQDG9z
j6gCImI31+/loipK5EVyc+Cc9C8Ydrj3RcLkiBQZmOq+UvxwY3cRH7uLK8YPIC57VP9sO9feA1yB
lULeZLinUXsMYEcgferl/IvYF0sxBXegbG+JWB075FJzIiBpN/SsEgBCTq397uwhrxoLIoz+vtIS
rBu85LXv6ay0pqdgZs6fkmfWKDsJc9hAuG3s/hEvJZ8ZJF1m44xMHABTxN4Yv+6qXPRfLK2MR0jC
I8UpmwiRmMoBLgzIxumiH9dWV62SsEWhZ9IIEJjlojRHipKlBPG5R4TOR4MOauuxhoHu5NlbvKjV
MzWtVL5tWybPORvIiZQv4HufMwv0TtRRdW6jwLJk5SZM3O8yL7r4gECOFeADotqLpfmHhkjopsL6
hqReJf457rjIUEV92y2qexHWvyFEocMjyGOseg4Q6FuE+trlX5QqtF7/yCdhnyHo138o+0j82aL1
G2n22CzqfzKV9b5dXAGBE99OGbCfzBX3OfvpDYMqJoLFTsDkM+0o/njNcRo4KCIYozEfgO1aJzkl
usViTGhxKFRz+TpH0znBuYCovCxnSrbD3nZsyZjKklFM4neoFuND5NB8ai1mCGbXnb3YI4KR2a8r
w4NerBPB4qHASxHF45ezmCuMrHpKcFsEi+1iWAwYXEQwrKXOG94vvpiq1/eDgJefV/DiXVaBXN8p
LBb+B0U+goFIvpix6qG7MRJoondcrLAfe00JYdKK9pPz4RT+c1VQRWyacbjT/nRvs8cfAudbI4Rt
LVUnO/ZnaiOH4nmMjUOWRW9uVr63Biy2tgw/zcVn4Mv4jXqkbSjRBTJtQVyI2suI6QuzaXBrZSLa
V2b1JDz/lRq4q68jLNPqrswBycqOBK79EqXNc4/Nt5ugidLgRbotYyZvx/DRC3twQpl7cvz2d1RW
FsNHaRBSAf0gZX3xS74xaiHWOUXx1nlcZ1iCOmu2B6+lne2KlhymVP69L3k/cpMKmXHMq+Njq5HI
C6Fqin0ym79jLX95ZngNtH3LAL9gVgteeMnIuJb7iJ/hxkiifVpOrCDchoVni+FFjNSlyg6Eek+5
NKtkmrdDALm8iqfk3JtcvSWJY1T1Ds9p/TRFcKR1jO1E3WbcZQLbP4nauPRtUe5GkmfKoEqy6oxr
otppWy8UJI+DgYrjFkj7hM2wnF/Mot7kZvzOsHbbyNR+TSbdbVtBGN9WE/XzxF+6pOB8cfFtqBrn
hZ+7dwEuYsq5u0ffzC5+Nj/+Mf/4fcr4NGGKjzIBvXHSYFzIPi+kVgxJKEZ8pYwq+iXq8keXepCG
dncYyP774Ch4w4P67dnmm2EuryCW4webnKZaBtg2qT8mbDmTjtehIyjHrnbcwjfCmhdPI8vY5OrN
Jb0X1clv2LiK4dmT6Y1q1FLFe9c1zbWhfTcoA1AQZLliw9vFTrn3PAncEl8KfiLUNN4/k6de6kHf
swHeIyCdeHOBLTOYV2nt9pyHoeXLCeDOpNIK182UEIkL9p4ubqRV7BrHuJOADWSeXbQyjoUJtT1t
9oOfbSzq/9azwH6nk/q3r9rzoHAgZM3WaMLz4Iu93eavbTdimwAMhqmNSSXdLA0669mJG8pJXbpa
4voyiJ43adpv+np+m+r4HLl5f0gTBGRIwRvpp/UauSjeScE+s1W03JoUZFgG3fQq/EppXEx7oh61
ue0mefJSrt0YGiATPc9qfA9p6V5ZKUPjOIjXuSFnpJJSbiJ0yTHI79sxEaveqt4KivQSQW67ry4e
EIB1YchztZwQ+TBuZldv48T95XTiraoJCUfVdAqm+G3mm1NkxU0sh3NDgrvC4d4IXBIFKnqkAxrA
Q3XNBvFG5puwK/0pO3Y9iOf21TPo3HLzh1TCiRb1LihNZ9V13jsMuo3Bs8QQwkYgSULSZjNhBCfM
PqEM/RSyIVBsiaeixKxLiiHyeDFGvE23kGVWXia2TRQcNFjpxjWp7pl+OSq9xMAxhMA/61TR0jO8
Ek573+vw2OA1WwkcovY0fdlWSFBZg5SZaHmFhMKObvht5CTEHdu9ZmP2QisxHrd0HXfTzlHYtcLp
mgbmV00KxzMxCVNU8tEIK1tzCtxMEMCEnstVLRNqPENCo7QQ87N/JmDIrNfZB9vUGzLG+6Kxb/LE
+LBnNMQ2b8aNto2LQ1+wtZQDhILx00+sc66IVfkjnXz1VymSN2E33/UsL67MDoXPGo+lY9Wy0RhU
cZeO83bWxDQifR3q4TV2AGCMOlqFofGAe/Qgm+GrdABD+ZUB044MXEnxQWQvCz+7ueomvfNTSTUP
tb7kqC6dVPvZH651KY5O1LyGY/vtFJF3nid5Q6+bf+iz6aKi7LmSMOV4wawTh9arfBpuBOXJPNYc
hwbsYD5JP+aIGbuW1nEs++1I/Bf7VTbsB2e+kkvpz3aF8QIuEn4mMd93cXkHIa1ct+5ieQy771k1
NwCgSWQ3pAhlYbyNfvoTNCENJHUC+tPcuVP0UIP5Y8l9UkDMaEBjSJzwtwhzfobYcyU8sm9VSf9F
HbzaZicYzfnmj5wVYXeLyUcfW5FQhFIBWbE6PouUTJRsxnMKSrXG+eHxiCd2WEG7xLFt159WNP7A
SmTlTZglaLh1wqb25n3d8GVaFklxK0t37LNoumtHQHaEaeFKEreP1ZWN6lH0/plep3uA7iU2CGuX
563YuI60bxNTo67V1gdsZoMbHVAthf1V508hYcsVbY9vljUHe7o1AW8Y9btjhoD2s0/PmYm1mtdW
GjftkP1IO+DzOQKhDS9QRs4k+ch9jQG+NvPgF1yPJY3rngNOMNHTNmrGo6AdcU1Q02Vfp7tj1ygw
b+XeXbqXc64ZHLBLPpPOdHKEj0NoXOsKY71ZWB9TnFK72RvVuje8C5iYt9wSL12LJG776tcQQDoS
Dp9Bo2EE86hqi2Vy9t30EHiy3kMovQyudQG1vTZjZ1vb1l084dBz88voFSfoC+EG/uFNEHagR7nV
c0VKunU6IM3FsXtr5jncM3GWxnAkRE1rDdgFMEgvoawfC4e3ptC/IDo9kVFkYa5+U3rOs2yle8/F
Ypz2OJ8pu6PJNIp/XDv61db1RFjGtNemFz7yrBQN2Bqb56Rnt7axaslvkONl8Lr3LNU2FefLOoSc
726qqJ6JfZaiI6l7wSCGh8bkXkt4CIztjJW9DljfduldIct37cFgxMC2JrQYkDx1cHxSxgTDFgSn
PcY98Lxur6f4E+wB33/lvUO2bLbcVCEaWyDOZD3fh3GDw2mIFdC31Dp4Md/w3B6f5oUKk5f0i8Rx
+wYjJtgGaUNzdpE+mY71kKUpxStt8tQnzQJFIr6cW/XRGAyIk1rgB2KWmzzELoPPkWPdsb/8Tjso
KSK07jg0LxH2taift5VsT4wltKpLUtZs3XYqhb7gpsU2ZDfDGLoLJu/s1tWWzOWvga7JKsuvUjPr
NWF609jdGc8plUj90xCnv3MUutXYeyTXlXkPJYocKrk9kfnfs5QPVT0cJ9f/mtg98qwzRuYZDQbu
dSQ5UC7MLrb8RJ2wrrMlSyz3XInkErFAE/Vw6GaNRADVnOXi2RjMkZf09OrawBjkQlqMk+pCCOxx
hjeyTs2e6iXeudmUfTZSYNbvzMd+zA8JEjXn+GdoW4eg4bbjlVivqDZVuOOVoX505b60M0Nl71xy
pup2VFfQov0a38AAFA7sQqRv8Erv7Szf5L4+EMbcThZ8RGxrnQ2sMw2qX0GY/USg3NemGKHlq+QZ
5sBLCPmP1tlDxnren7NNDpWERhdOoLl78hwYn/EY3o7a3Uae4KcdY8WyAO4WhfUF5uiR196OMBxb
tCx4lhFdmFwdL0nncm8ANg8wqwDapZoHW1ZLNdGn5B69ms3k1ojqdyK61BYABAILTN1DBOVA+/RX
gyHJVbKP0v7a4y9feyHef9e3iZO6amfb0y1qXLCiPuKmNvt3+F0jViMZIXW64mArMFPSNiM07uEb
pBDXp1nflyBJOljsXtr88rMMe400p5XbxwdnGKeSxFt1yFznt9UC2JKTuC1a8xmK4qcp9RMQGt6/
DVDBasf++z22zaOqLPCWNQeIebZytp6De2t5BZ1KAfMUKl1MvnC2aEFpoujUZ/GjrYw3ouJv7VTf
JA5vfbwQnaTKCc7e0aXAFjAwiHQG6QNS9kQVQfR76riLWKXz1NvFls7LrWdlYCN8F15c+tPU9aNl
Wx+dO+L8n6lIMaV/ZKnMiFN21kGEIGv0AlF1PR+yyxIpmjV+shAsjuScyYIcIiTMiKbLHjrCmuui
dG79vL1JlTxEDeEek3lWVNX2fzeitpYoXf+3jei/peV3Y/z+Ng4fXfvN6Vb03/nXPxuI/v6n/H1F
6vyNcJvrYrdwhWPSeYxD5+8GItagzEae9liUsu30/hq0c9iS2CZ7S4tmYpv4258rUoJ2EG+xr7Fe
pUpeif/JjtR1/9rKy4rUE9iQWN9SsmErBqe/rkidoW1CN0VU6ynZuHLZTQ5dYNqHMhHwZRSbE/wZ
m0FTZitz68XXU7tDWd05dg/VQACenVFyeh+uQjCQ3QfSJQDsK+QMzO1ADqkQaIKGfYROMR/g8exu
TXBrwEvmGmdSmROMH+HwYQhQmpaWnogfn+1gXIvGJJLnpqRcwL7dmAuP08vT76qbAxooS5K26pu9
wLj2QQ8eu3qw14wsDEFkTNCjFb/QIJy0bb3vB3VJJJd/N0wy6BVUN2dJeErT6pZ9Qrw2G9SUcCJG
XfttDn4VZcELOcVDmtC2Sd2eKYmibUT+VPSoUEiMXFnTMJVSESF7+xJ0nD0FFuWNFr6xS4Jkz602
hGAhNjAxyB5rWb3iibjqpD9o5grLN69w395bCcFDjNAyAnNfL+Bdz2EH2Xb6BcW23oZj8WuMhjc/
DlHllze47cREO6bxdWrbG0oi91IFH6kQDw3BTqIQAnCDus5udWuqKrkQvg8Pg0Rwdohhbw2lqBvw
GbhD4d8XkvLysaquqRgpg/AqtRunmgPPCLutzmkDbkvAsC1Bc6t9Syjeor/KYlqxq6cGEgmNIQAf
qh7UmvXp9LjC/YTzv8fZOuTeZ9l6DJs24H9a4yTpHiy8z7oz37gWonkPrE9cJ9Or3iwxh0usH4QA
MMJ09l5k2YdMUg7ouesPxPHwXdQwxvqxpzmQJSsi8q4swXaioJ0i3xh2ZR3WuyHjrs1YMjz1MaHI
WFATXET3o8f2k6x8vfYdXQMyt3/aRHFrjH9mEwIb4YvHca7kwa5Y4WBbhWaHdewU5dz6ENvV1gwh
EU1Td8EoDkgrj18IwrorJYpm7Zad3Mk4mwEEzPKUjQV6JR9r3BIsV3t7gKmvCx/+M2tAL8rdU1WG
2TlPQgqAAFNyPh1ocKIWgUp6bpW6xVxBOI9jgThEXjykznyhOn43mAKzaQmoaigC79Cb/ROQmOnM
l/qZEsZcoZRvEry5cB79QzNgLfLiifEwBcsyvtl5dsXRvXPn/jnOXNQ5LG5u198b1khPjtnikUoI
9HB55JJUH2oDDSTymxlZkaBnW0GnSivPOQCtam9Kt2uP1Qizx/fmuxKm5p6ehXxnumpxu7GLKdiV
0AG2rkvbuQN98SR0YKytxqOesn5AUHQ5hpEHDEkkz8KjtmK3QS7P0sjfSWJxjQPej8bCBdEGIumb
2KNimrBBQHgZm+7gQZSII7ql/jKbGqiMhga1UU4Hq472JTrqdpDObQZ0fTPQb40zF7+YtskG6GRq
TpMvv+bCg38HsPIG5CrgJnBSvAVqZi/HtinVRaUvs3Itia94AYYwJ3Rq1Ea4z9rE8qcqfeli+wKK
4JE4A7AvxyRbgR2yDs9RToZZt+OHqGH5cd2+wxzprmCWtnRydSYlv27Blmv4VB4f9dQfbwPRfZPW
X4lK3fIOhQ/bVRdzyLO10dKR62Y+vSkxJLiuZQ1pN9NxqkLGVfRXigibhyktSBDwhxWz2MsB/Sbm
9GGdMOOQiIAJ4gWgN0yShpiw7mB5YY93jyzMl5h27+2EsSMIvI8hCbOdlcxqbWNVTDoeWOFgwQg9
XgJBH/8Km9gASQPUYS5H1lcNkgh5xahwH7vS/bRtBGFe/EBCmpG3zeLoLsfs3FVwpwDAWa7x2Lbq
FV7CmdQ5mkCieN+OrLVLbkCrfLLpqfI/JqN6sb34sa6BFnY2O5u47RgqoRbdASUh7NcscBrthZs4
U6+ZG756I61ScaBZo8/GxaqWaK5g07tcfacK6AJFVh5Rqo0bJYzg8dFM3a8e1Cz0zGSDxo4Nrc/W
dGaWt3T+PqVyvBcpSYl5nvmwB8SCOPOJQngdBYcB7K6BGDAGrp6xQeGbtxJ700wg9kiuP/eeTneT
h4dAjOo1UTiaRlPgHAI4afYTVz5zC3Fu3ph+fVcJlW2nyiSm58La1qnotiULvXVXVU+GWZUQR9x9
mQV6v7AXsWCpbQrcdT2FbnuQbffYCc868lwDyM9qwRxImqJp7Wk3hTmHuyoJipTlMcrCm7jKD/1U
V3uCwGigFgJ/rAxemtEYvXi9+1ln6a3Z+v621oDLe9AaxMeApjT+pTTyaucSe0pjsZR62+2qnsRL
EqV70wfB0rokg8sKgGw+f5JOwWCov5xe/pY9pa6eUZ3biOhv7J7NHv/i2NR4Gnom4QnTQ8aPY3St
W/x70dGX4okZxFjK/fZF0DNKdY+V8r48OS/lNvoLNPDyozb3UEvaY6c7vWsijL6+wGsmApzRuVV+
tGH/hdmbe8YUfgiiS9s4Lx+1P5JAGqnyqkN8QTqdrbWWzRvI8obZgFPDs4x3QIx3tugP0whnETbV
VVg8BVGg3+HFD6vcQb8jBxQyuDk0+0kv+CyzetqXCZcAncmT44wS71v0AXEPkj71cSAk02lnK/MK
FY5Z1WEv2ytKfKog/BkD/nZzLG842Khks4vTJNivNLiGV3ZC8H5ojdco5eunL+pdRelns2xaOjN5
hA+yo99kJtnEosPikOjQjQbYBhiMQRrmGFMwTnowubOpLTZOXhckyVFNLFS5NUkqjocZNkWBKMTN
7Wr67fBoi8HZwRxY4hXhdB90YAmd0GAl1ibY9Ir6bciUtbZFK7dW1xanwBK/2PBcpyyOtzZGmH1u
5meutTsrzpZGvorjMG70WtfBGU2QHDu+HmWfrAq7HqHM8STmIL0DHCnuhjShAK6Kv1wbG43hFdWO
dw7ra4MdMqlzoD2sh+qM71U0RB+dHtSxg3cQoGecgTFdppJOiXqYLoHSLwVv1o7HugXZufVZfd+M
0B0PItXHRuZU3doFSYyoMC++i4BS1z4MzLn+nYTO81CmxzKsbocRi7Q2ae9gFXJJvOlDVs5dmHZw
FzSPijPtypTSzJ7b3dQ0nzkS2MqeMc/Q6YVul83rsIq+HfbQa7j03SbLfW61BauiMFQFIsFk3tKt
qL9ImixnXveBVeYzY2m+LnsX7EX87BQVwnjnGbgXi2RDBLf8pbFgs4arxBbrs74tQ1Udh6Q01swA
HBmpujh6vHNm9TAGunlI20IjeMQWBXmKVuOpWtM39ETy6iV3++TYd+Ww79lSrhZTcxlaR9XbL83c
DRRdEZSJ27rd+QN7ScELTMT60ES1hCNvXYHYw97PspusjK8L/4vlcbYnejRsbW/+nsmgH7ylQXEo
7HzPUyEPieyP7jw+Tj31cJXTf+SII2vGCjxWJk25Kq9OnY4uUd2eCOfy0ATNU572dBD/O3dnsiQ7
cl3bHxLKHICjG74IRB+RGdk3E1jebNC3jv6PNNcf8MfeAotFUWUmmdVQ4pDkrYqbGYAf32fvtfXq
Qyn7Nkiq66ggT5ZDxApfTpdR47wE3IOFw6H/kg5edryyng5YJD6BoeHek1x/PNBBK7NdXLsj08YI
++kYlh7AVpBaa9r9cDUb7a85t56aoanes8HOH7vamnepy1SRsyEdAjqeZkauOVwosixVz46zHL/E
y9eVwxPSCt3Hh+GdR2D92LwDe6uURVtA0hhr8vCYUuq7SKT3ZgoizIKH1JYsLSzkam3sKQFKSc6O
3STPKXZu36yz1yYAiKQhjo+6AYFMvMRB+GkTF9g2BtXVVQNbuUmA9GSOc6VxZmvXOKScqbr963rA
/65okOnhMPqfLvvXqfnbvxd/+3du/P+vzfBCcTf9Vv/VDvWPf8jvd33xG1oS3iBcT0xUGI8Mj+v2
77d9Tf/N8TDKLI4oTE+O1Iny/MHVMX/jvxHoBK5tGzoE3/+87hu/OfxHCukQF7PQ///Kdd91da7z
ZTaFuBJAB1lIB65jYA8wMGAJMkp/4uqwZe8S10pjGnVFvTfh1AZJovyg9ry1GHS1CeLpkFaYgmLm
hCqeqAxyeX5cuhhlyxnMn4P4XgTAgDnvfEme4djELimTGNiz5Xb+TGDTjyawkG1HlQEB9FNeTtqm
gpvT40ACijG8u4ke3DZTfKTh4zEbeDXho/ftlBO4GFqJfYSXbzIB26+y75KQbeAF8hJSi5iCmfVD
ayYhEnJi4glilxPRfB7yt8LXg6xu4ueeDO82HhG0u9HVt1oKL9gke+dFJi3kQcUaD/sOKT7cpX1W
hQfDTl8L03nXte5sh0Sicgf2ZOFyA85CRj1ueTPmYNp/Bwa7tciRGAjBZ3RrqBdMJyX7hoF+NdTv
Icw+zABajKKkeMWMpY79UAEIIYTqJ7FNbXaYeJi9Q8SCKPYbBf3YyyHMsst+VsKA5sXC0hdO+pNA
evejYb4nv/FkmvgcEid70of00LWAtftYf+4L+RzJxfU0lPvZBY/XaeWlpfAyKKEhL86mKqEpqy5Z
fKWqx8pjr0fsZBh1OsGFUcBeEY9d0s5bjU4V8jpLdaI2+7Utj32R7+3ZPQbN/IjReEl4p49OYkF4
s0D1FMBTb7N2HndBBfTWInniE2ZZ0gThvRC2j3OXb85AskybaK7AgPDS6zhBA6HiW5Of0CoSgN6d
oLglEoV+hKC66gy72LgkRNdjX/sOU/Z2NK0bkSxmD44tVCbNO8GIe4hm8Ywlg6w2iNk1IuhpGkfv
23OCiAseoemy8tgGavLLqQIM60b1Agp3Ywb1o5OND4nrDetgEZc6AmKOsREUj7oB5R6Z194RD6W7
aHpZEAoI9M/IUC+4pRjqOnxeCb6GXopLV0dQJaIw2ESY+KnGHqF2oLvA2nB9Rf1ln7U0x7ESwOFw
HuzhxYjhHlC38pYAzNULp9vmXb/JDOsb8evgmMaj67LNkvLvvbv2Hmessdag5PujnA5z4nzLsH8N
VJBuIEZd8iqjuq2ltDrI2nXfenR4UFMpqhxmPnBdQgkU4fDVgb2r0UjSUVgZeYzc+FIgiphMBcEp
a+vvemh6H1oCRQHSJvrWD+q+lwgDwUzdGka/Y1C4V4wWzqqble1rLO741k2PuobpqMysR5oSsrWW
Oe4qdqBVT8uWS2W0aAoMB3pt3ttinlZhWYKPhxTeVPWXpmHxwW5IKyh16o3ZUEjQgp9L9CN7V/YV
Ru5Tnw3Agy9SUrJBcSgQ7KR8ysLpbgrwj2nuHgTJToSsbYR+8AABA2Q/pNSsgs7iX0iV1d6gWpmU
EIOKyQW3SmKK0PIMrEEVX+rUxaI+/gp5wVn1fHGw80QNyXk5cq/4OxMyah9ralZ3U0MCbx6AsRZC
m3yG/3MUduaaeq9yky3lyFbPldyLaAYQtdEcbS06MUaSTrcI/cM1U1sr1G4aM5Hbpp5BFTUDMxfl
WIRMtXNEzQghuekkGv2lWaLNgec9k3H2bXj5i32S+VofXqy2ezZH2KJeUGwdS+wI04HBJDsTEMrc
zpOk3HZ4akpMV+wScQG5d5nOJwhceVu3xn3iDEe9Z99JveC1LeUWCwpa09Q+KZumO0JwbBe6Ntnk
BhXlDRQ/k7qVDZPftipaVloWza2uzXW5KYD2hx9zUeDILAqEj2ThU9nFV2qNL3VLaZLTqIO09G5t
puKceTVlTXmAGJRNxA4t7uqwNVZVGHqHKh0f1AReVUgz2k69ubgK3JWTaFSplc6TKiSlS8UD1V7W
QxrBolW11WwSWV2JX7u+HTp35VhXBFTIrg8OxNAGZw5vE3NX9BSCzH14C6VS8YsizAIRR4htCqSK
QqXXtNdeWj2zlr8uZkbPI5aVpd4ZTwlyjQ15qGpTtKfl9ZeV9a09YJ8ZFX4/EoyZTqQvxU2YwkKv
C5ZwNnhmFoLOmyT+QL7ps63C9i5qKg4Wz7F9OeD7De3+xU7J4LdDATq75UHLIDVKDsEipFE5W64T
Bgts8iD5APOzps7PHHoIQFR72zW/FzN8r/Ejw04PfHcG9cR8jX9Lf2zrGUxXrR49zfJYsWnUtdek
65cUeT84P5UWVVtNQqm2050ZpcnameVXNs1HYsVi1af5NZ1TbFAWYbTYOplu/SE7I0Pv5GWKGWxY
e/QWi8RssQUCFjckt4/eAWCS5LaB69cBZ0L+vsfIFNbuCYd1v8ZK6SvEsW3GHvQsKuc2cz2ikbom
ck51axQfXoqm5tgsy1OtujGVOZ6CdjafUKu1rck9jhKtaFy3Sf1GV+13FHnPbdM3LArRzkL9OJgi
OGvGckM0zOng9gNdPD12NVyVe2+ymNMnEx5VVn3y9t8lpjWdXSv85KPfCHu86qp5deM2O7jcceZM
K84sQj+Buu5FGt4MXQbSFHwn0cPpF/A8ua6gHNNq2qhTG/TJteusZFNZ9NXWsxHtTFYarF5OqTeD
lqmmh9YGCNx3DBKRy2aFBnJaTWZih/HrUKRnNCLqW0ioKThXsV7afL+jXW55t6pvDyZYfcYUejSa
d6jcbzNeiefJC669SCrfijMiaDTszlO87xpKKWMVXpVuHfg821TC2dBmkH/YPySR0arc2LQJ0X1D
uBlq2qbRCwD3uf5IguZQZjjqRmUfTJjt61l631hGwR86bP97iTTbqe6aGoxL0QL7C9iI4zEqX7p5
PM5md1JTCPWtVQ9jyxdDhawSZoH+BWr2Eiblg6kJsR8hN8FpTYDiRZCE7DHSV3EJYbBLGZME59Fq
1uVANjm90hAC466hOUu0PDOWx7Pm1OYBDzEaX9kv856ZbEbRvUazBnlwKv1c52Y7BQ65qGxeN8Pw
NnQwzg07fJw8ABJ1BiklFQNajjngOife3YICbLPB2jYm19qCWyblq/HVRhxbTdZ0a6F9+lPRWhDc
iPW1MIB8umch9KrY3SGhNGtJD8WhnUmzFUizVNIPUvjR8mRyO9+rarrLWddusoE0EF1WaCj4uNZU
p+Mv0VjKeBWkr8lkc9+ng9/iK9jhCcT82GpPw4Bdtetl69vg2OiXxfzgDMHoKw/OSshmak/S/87i
y++DOOTtT9h0bRBDXJuJxjKmrbytbHte8WlMTkxVkfPC004NJ5tz68OKw7eq0MG8mwafIiHZFs3O
HTVcYg1475djNF/zpLpNYEs0Lq2kQSNLoo20HZPsHXpbNFVy12nBPtC9Lb2Ep3jJL0S0APsFG0XS
DlQbBjHiZlTYPHq4s9AbxT6P3RuuDiW8b9fb1lbFYAo47cCTk1NpOHN0wzVhwdUqv1fe6ygC82Rr
IQNHYn+WNTdwnLUuGb/wrayGfGOq5GbqW/KjE7jeGPJHm0UM/qKmnI1YJF+a8kPUQb2BD3A/grPd
aq6GblbC7alM7BpoxiKzKdSqppzNRB2dkf5y9qLmsbHIgmR1sitn6MxUIll7qXoqPSq73SQWhZ9h
7+YQc+3KpzLw5CbJrzSJ3I099Je8rggPuGF0RwYbj0CoSJqiHO7TuLbXMajlzfKdi+sAtY9qB7rW
HbL7jYZIyY3Ir/lBo+DFl2Yib+x20xWgtNr0jRXv2GbsUTQAfFkkEfruljbYR9IQSytk3DFkNyNW
DeugYyxeBQo2M4fHJks4j3ot+tQqmwclmCme6inPNk0ioKDIWeUJL99U3DgfShmZ566xN6rAjliy
rsiV3OiuMulSq47pQEeaPtsPdh7uCwrw1tLld5zC4FkXDRJQ3oHHBAN/DbSq2TiEmP8NwDQlP5gm
Vi1fowon4KY2MWsH+oBUm+sXDvNfekyDmOi8c+nO/DRgbaw4FB7KPPjqa74GkDeepyLalbIRewZA
Gj21ECK1ExzzIPxRNOvx5PNzcuDhMQYSHAuoYPKNcri2WhdtUlUzdIoeOrrAav9vUTV0M+sXFhJ9
TwEQ7Tm8MbCkKjfDnD2bX510AFvoPQS77lguRzlHVwGkK3ynznZYU15+UnNw7jrnFBTsQgOLDHpO
Ui4sY1Dlxrp04TIDT8upwqs+jKiolzK5naO5V2hcqImZ96FxLcxN/GNuCxjAVQ98eclEJCBobYYn
p2ApVSfOrWzmH8Kfn30MPfD/usaDf0Iggfz3Ebfnj2yxc1w+muJPLo5//NHflR2oLYgviDcQARYm
MQLN77KO8ZuJiIK9A9KWxJWMPvNPVcf9zeVPkX3DyAFKzeSD/GHicIHHOJblGIaQFhYQ+VdUHWn+
ycQh+NcSpeODWVhJHG/hzfwrLXkycCOplvTHZD+EkoGitz9U4N5NCzp1neTmnjecPxSYrunT6poK
cCY5kd3sfYzTsKZM99Uyr+PI4puoDwYzmH3WZQqw0FVeSV/oKwGCzQhWAcwZ+Ws3vKMRzTcVougU
35KWv5i93HRGcrcs7Ed92BmEhTUsb3MNHspQR8XRL+YSh2xzY43dDeSVbdHh+YzG+2xk9G6ddxrV
AZKxJhz1e5sLasVFc3YaDoX0Tkj1nBvdK0u2XULxqqhvpVZtyAR+2aLdmFNyrHD6WXm40oPhoa/b
01B8jtbXVI4oCJ+9VdAc7azHwqAE9FuOsU+9z46M4gmWy0HjGGVXsJ9T6wmS77M3qYPhLiV7AVn/
HxHTEAC+6tVxJY2oI7sP27xqo3aP9zDPmoPNunDQ5UmrtJdcVdsAcrtHX+BKB4VuWtVBkdKoRbtu
a2JlxZvME4IwWyXstVPs4dfzwcbVaG8djX0pPT9szXy6CneeYVzn6Vzbms+frKkOqtsz1rd9VjvE
bMgTGxS14U7Wv2be0MCJk10jXlQCSk5QTBcCspYFVdG0mTXdjeLmUsbWLszFFe7nZqBuixvhuiCN
EGv7tgV7UETnNC1fiCpu2DagQefeeoySg+ZOX+hCW2E6r7EZPsw9XVo67Q8KYmu/i2DQYAtY5cV9
1Nb37nhKaWQ3rXLXZzrgHLWThue7vMLIkOn4Q8H9DjN13aJ74RzFHFf71TTnSC06t1jMt6Zub0rP
e2hDTqJRrkNSX0liXZazCvQZq0jzOSofWpIe20TlfBcnUDCYzLXQ3tZtcZKoR4aiUdZ86nHN2eTS
epMwPdVvG4GIzh2kLbl9Apjmh/Natcm4tmk9Y7Ql7vxsDjdWa29blg2LPHPU2SrJyqVJChWJOEU6
dO96Vx8dlf+UHJ1FT1DJ9tj4NOCtGYRwYcREtRMKBHwHZD8FaOq5UTimIzvln3iB86mcvRDkO3AW
r0Msk9wKx69AmH6kys3YV3va+TZGJc4dYzF5bdzxgxy3mmirRXu5ifBbWVCGCS2taKc1xa2G1Dmj
6dr3M0IMcIGMLr6oOKRTXqPfwlTLA/HcppeJvHc20QNvBHyhQ/z0zaVHntQN+q0bAUOgADarz2sW
J5fGLHADuHdDRvFFlOzsXJ4HfjnwLQv8iS1akiGBf1tEUoLgZLGX7k24b+lMwKS7OM6tqI91r71W
Wf6VheYdwiOtM/l7KClny9gGRvJNpFQGh1yNMzM+zha5nd5iyMn07WjXvim/246agM496hNpCdbe
DyOefdfINwaByJXjpD4vuAFnDJiR1eRqK0k6CWepVu7GxNoWkh4x1iqiGYp1DFtyJasKnApJsTbi
w3M/KJlL2H8vu2FfmY99gQ2HyzxvP8KF6kA1GOvzW4e/6tzvahxlWXg10Hm1RjugxK2SgWC6C8WF
utgmoElY+ToG21anvBIk79QlL315G9Wv0qvA3C0FgtxmTUwU9cGFziX4PeqVtVI40MaEJxuU4zj4
00BdeFbf4vZtERuCV3a6pcM+qcud53o+Wppxh6eex2XTFfW6xgUT9Awp4BpSWPNr6vfoO9WXGDIA
GPOnpcVFDx4GL9ylctgjuZyMmf5yR/KBis2sYjbBnwXYQaiNapoZynrYS0F7U47Wa8pYY4/gikR4
8Gr2eCVNKGxhzTZG2thg3D8hb6+M7qvgcc+LcT+bxE2b/DQWDwEG/r8+mPyfQ9fZbJCIxv/3s8vv
HtSHj7/9x59nl3/80T8cqC5uaROfKf88G5fnP0P61m8A6HTGjwVIx6DCgPLHRspllSV1G7qdzqDy
n4OL85thGcvqiH2VoTNd/5XBhenpv6yj+HpKAYmRcL7BkgtiAAy9fx1cZj2PSJhjFi2TDIpk8iaq
DDQjI75lws7Cp/M2jPNzPWhPZaveCW7tMwpaPD1DVc+PZkeku/OesLHTYmga7tpjT6sQWZySWcVa
DjMc426wHar0o+uDAzDS73IYYr9KiecJYvUzJQ6D5V2zYjy2af1OruNc6VwqjeI9kxTEtiDccBGF
acNlMtD3wtFpnCMm6PK0Uy20a0lRGsp6jRzximnnrlMUCiBQn+npex+TwVzZegTrTW5U2l9gTL4o
gdgxZs3FLZv9pLJrIAkJVQjY/jTZ7zJyeLqyR6cEyrf0BskOU5xNWn7SShbnxG9ktlwholM2TO96
NjqHLFW/6DjfSJGqVZf3J+xt17hsqW9xjpEBoVooWHMYhxYKCY7TzoLIwk05CXsSD5FzNILuV2hD
r3Oya0IuYSWj2t6kdnJoDPtKXwQJqaF7Q1X+FXTGYSwtehXrgR919zPO5i0mA3L+aBdE6aw7QRuc
J1GuLDWyZzQfbCwgrBTIo0TDfdC3F5jWta9V3pfKvZ1Q4wY4sG+1EJqadNMn1bkIMI7kBcYGV9+x
2GKOMr4jz/4iRMJWjhLkNXEn4vKOOmbpeDsX6cKbustreU6CiNbiCL9TlhTw0Mp9nJqPZqI2rmTF
EpJT65eK5Dpat1hSunK6KUan32jm3DBFT5SbtfdTW10jT97AV3liCUC9D+HgrKTDsayiK9zxftVX
xk/F/EGEimbHanobqaxGYt30stgVmX2wC4OUswUZS4FYcjg90gCrsTkUS2zmM+bii1vgok3RgbD0
ckZM+K6DYEeO+V6kDbpDSLlnL3TcP13y3S3uRBO7bG6T8ptr+9lQ7VOaW37YcuQFYnqaA9zWqkPB
ziU0cEv0bx2OmyxBoFUFvpS+/YUNk21B4d224HqaqL/LOu6XWiLvWT9e6jJ8KTNxwkxyVsb8MBb0
Jg2Ub8AZ35DK2NIyRKLQ0tJ9SdJkPbQNVFviMVXE6eXSU5It/rTOPhrIw5D5dqPT3DY9LX/91F2N
wvlJ64HziEKwNWuV/axrBwxXVz1233PBVaLxGmfX2Km3jonyre2qnnxlpD8tsHAlPQxdLaJT45FL
Fs50oQyHCgUMi5uSu7iV6+ckA78Q2cPjPJZHZamjJM1B5m/JjmEKTVPXF3ga15Umn1wF/xhrBQF0
PXrrouZjrPOnPg4Ptl2d+wFAfemRqy7dRvqFFjzm3nQEo2UcpnTZjllN43uoEJj/0keDBnNhVSei
ANs86wjfy3s501itOeXOTpM3fBm4NeVEsKMptcM8LI6yevGPpM4HTA9mZVp9wTffWoKWJ5ocKd2z
nYqdQObDm6YEPQGJPIGGTEE7JFb8SCRuM7vqJ01coJc6wBOzCB9yAUCMkBd3F2/nAYFejZr7Jguq
r3rrJstVtJYhl0a3MxpfNayc8qnaili7wN1Fv2jKM14FXmUDkOnKtAj0dlO4EQ6L3lqwiNPwT3Ef
aVJj3Ta8eDVK37BJbiBzXhP2CxjOxWcxsqeO8qjZ9Fp/x7LmFh0lYB6dOr7s3ltKn+suLO1LYEMN
jV3rLmi7L81kJ94OtG14+ZxcimJuDk6v7iXLUtE4P4ZhHK1g3rP090keXsu8P4RdxUqRDeN2stSb
4QHxKMQw4U5VMC6r3j6WVHdFKOljYR0Ieu0zUWwbPJIAsyKk1PA8CD3fg1LqkVoaXubpRwnCZJUb
waup4zPG8IeTX/+ueoNhbyTkEHaHWKQ2NG+dLdWgPtIuJAAB7Zjq6vCmCcgFhNgvV/myC+UsfqAm
ZPbDpfBVBwe2HvrY3pstBqB5Gu5pu61vKLeH42QxjEKDOqCxOmdJqUJW5ntVz54vwuSrq8obHD8d
BnHQB/FZCwqdTR8I1XQEGxNbhNGzqn6GV7iuneHWGzkNC9AltZvHC/ThAtz5Wrdw8CJoVqt5tA8R
/FZgZ8UqoUfDpjWYzX+W7wmbfc+B4xy1Ot6qhp0WKRGCARPvEntYnvqev7s7UnsRyfYGpZil5Uyh
TTsk17FuCF4kCM8E8taJjbuUGPc+ioGhmhYuS5M3Kf3PRL07jxb75hQTQlmjXjxVgyou3gDVMcHq
/GrRf7iaSHrmy1Ooj1fNSE0gfVO4LbuOaxMqPnGDve4Zp8poASdzsLlm89jCy2Ira2Br1IvjXOOh
SsR8hIkdniHYVOTlueHWWXfoq+DaUYLiZ7NR7HQqkc189G27fJ294NLzWtxOpRLrUHfASKfZi0tt
R22M4BhqYHS8Hbfs38Q+chbRfY64j+s15yalyTdDH8ZHvaXUhBXSlV/hhxgSOqjr8WkYrdMghnk9
WdhtVcwFq85/KvxtBrfJdexwb1V16/iVJp46bfru++pqjdWXp3R2awFbhHB4Mwv3JhlERIkywEtz
nPeg1Q2+mPLIfKizgteSnZjiiV52kOxBGuzcadpbiXGVLbjglsK+QpO4e5n+fHPQmr0BhgsSf8+0
UvTcVVsVPmGqeAqXf0qbtjfKVC/ZrE4g/PAzO+DzPDiqDmvgONGYHaqLqGqxEjDnoRMOK3ucXskD
PAmBm9zVQJUrAH54DA550mEVqi8lgITS6p9tYCTpbH8Ky3qpvbqllYrBJrQXnJ/Zv5LGR+ARaUpt
a7mTem+sK2Xe1RPB6Licj27KTZ7sxeiqcS2ddpeSngDAknEtou7Ew3RndTHGoFDrV3EUYbsZDm09
3CVcQDEDs7tsYjJFnjWxeMcxVxMu4UPyNFC4I2s6XWSBYycgic/S1HjiInVpJ9dbtyPbLppR+Fsh
YRG/f0xCKAQkYtaxNeLxMYId37U7lRA2d82bubVea1CZh8GJ2M4TUAwxL6zyUnwiEe+ajMJFsr4Y
ve8Kh4VrndMgqlxn63SUV0mzoWdW2cQQJg//qN091x7bnw5ipYlEoZjhqC13H9IiO4JtB5tEE4wL
Zyewr5GeQOQZj/ZgvtQOJ2lQnN3c2iU6wUf847gU4XPOj3CYUCxAnPIgPdn0geG2LdbJJA8Wt/4x
N/utJ9Jfs8uFPapTD/bs9OoWEqsyjYs36HOw2MWCB9Jlux5Zn674GO+yd2md8H4GT168Pn+wLagQ
YVFAfwux3UJ0zHYZjAfKcylOm1pKmuYh/vZy7bsscih+1lVMxm3Ztvq6COeTUbUe2lnY8QufbjJ7
OOc6YwHLFWqx03TPIcT1PGR2XMQDkYvbnMJYmteqO6/Tnopld90UjE2tVSdo88NLGRZfuG7vtZr+
uRHa/Eo5xZesgfUmY04Ihl8lzjLipsaNxZgiUsNcmERbWgY4c0Y1dGcKOUPqztNzPUUPEZaDq9Uw
5zVZaREQRfhLWvdRc9psq5u0e0Jd9gib0gbuoZ7lrAf3qgt5WFzrJu6xbxPgvlGAlQ8ORb3rfFDm
hbLLK9FGGsojALFdAZMhaQBbG85Dnw+/etPYdQkb/8agux2K8aqriVq15UhazTCqLQgSe4tRffLn
RpLRGeUrZkQHtF796vRjdAAcOK9jXSdv0Levdh0BNOG3S6/wDQc/k5elc3Qn5nxXEz2HJMD/cwCZ
Sazcvdez9Fs12SGE3c/OW2MrLXhrole4Ht/pEa3E0ZJN6CWoPsktu6d30kyIWYERbVFDvkfcVHcN
f2W6v6l6NV2yE1bmaRedklUAiNNKWPqaxqUdkZC7KiTyByeKJ56eENEOxzIj0JfY751Kj6Gra+iK
2SUQLjAlSnmO3F+OWaTtou/FsdYdEm98oYfo0bMhk8W44S2vWmLobJXD8qapeJWJ0n3qMQ26OV0u
KWsjOpzESxAFcFMJUGN6I2sTpNQNtx6TKH4saZ1ZGRcEYApnrQz7yU2pyzOt/g7lGB+zrN+sGM+v
6ocanTr5hSo2bSpuFHRO8IaJ+AHjF4CJCW8U70HV+kXs6TgLcJt5JvpTHeQXbOg3oCchtPYnJ5d7
NspbqzWOmV09MiGz5fc2ASdblwdHWTk+lhzf7gDQFcO1StVtMI2bzClOQ+0+tN7w5kyUcBjFYY7K
Jz7YjXLTT/a/X7MxeKiG8VdIdMyrup8iJT4/9him5K8hsnxLt9emLDGLT7sBVwNl1LwjuNUomvn4
qIwPkhufjg3AS2zfkvkLS4HXrMpLv3TlVeghrwbjvm8YI4I+93ENYMk0BjqYGZJa+y5yrMNfF5H+
dzmYl7DD/6gQ+SUA5vDP6tA//tjv6pD+G1UcBjVJnkAaYp7/Z8GBhp0ZCQgNCDuz7nhwHg32Xn8o
RNZvji4l/6vwKLrxlvqDP7Zb8jfLES6CjmP9fe/1lzoOdLFAKf/FtOwYAoKjzlmI8mTqlDD8KaMc
55RLJ72XobgysAde4Tdommic2jOY5V89ldRIv+riqUrbAOsICc1ScjMnxrKD5sxN08BjO65uyJeQ
foqwFMrcg4mPfwMKAF6rT16W2m6GUbUZLKm20xDtyCveq0b/IdWgs35gUaAJfZdN2edAEapfVXBa
nMj9IHr2HhvVCbG+XRMTXgywXyKUX/T34mdquCqryL7rZYW0MV5aO6BNRFOPYd7vBMEhRBM8A0pj
UOyhD/u51zEmxDCWoAtSEolCs5+nyFwlTpjQIojg3+CMTqvqZxJ2AygnvnVn787qonqtVHmZ2vAX
ms1rz+S+Dqea2Y9upDMf4p24BtaSLg0eXI0gXYlzEv7Apg4HfQU++w0sLwpuiCu6KryljfOOWuka
PFSy5Yd4YQuJ1cdxX/NpOJc2cjWvwTevLna2DpSaL8SHm8OzI+38Go9BiEfMABBkgl90c0Nby8Yk
Vpk58bFQHSiYDMNskQONTORLacEp0bN2a8gZEnrCS7sJ7vtoHHGZa89VMuMQbjf4yd5NWd2Bf8ee
ZIErtrZab7x3o/yF4f+lQ4gptOm5kyFrwSQ85ZKhmkaJICZaDEgJrGE0+LqdQ6TXBwYGrt6TzHbc
Z3KCmYSj4jrm5zYO4U0Fm5sL7wjNcTHW6MObki5NTgOXaLja10kWT7B7KWLqJHsIRA3fqLuNIQgN
h/MIHzhyy43iky+37rmrsMi3vuP0t+3kbZWF3WjqrIucY7/skULc6KvtK6ZtPf30SlPfxWGvbaZc
e6dKAHde6bAoJa2C4Y5W+9Z5kVb+4pYSJ44F2CehuMeJeB17Di6MZjraXnEdup5xJZcHLcOdqgaq
05hT3qK5/RWH8aeFKx1BSTduGxjx8BEOngsaThnNYTCiX53CL4QIRtQdP8mWnwfFmgUHYltN5y7N
T9KbDybkMc5h42J36Y1b6C9j3r10hkMGtbTEpQzNLXlysO4tUe3cMuOrnubGjR2gWBGYBBRJjpOt
hzw0+nBnui7aiIsNE2may5Oy2fksRgdP6uOmwPwpmP/OfWjwYMUcPJr12bqAt4UbXpK0uximNx+7
0PN2kdG9p6LJln7pnIra5lkVcbYpvOpEumBFwbA6qBZaXhPi15y1HqyiEb+GwfRpFtFDJtyzForH
GcMYBI4BErHU/FiKQ6ebH0YhjuYcHLImfi2yFmGzvk9gWgKBOpLMKPzJGB8hqd56AxfBcA5Zoxoa
kKGa7JW+SqbskrjxiYbz3SitzaD3JJeN7DBKRE2iFJuw7i921l4bEVOY4d30ZnrK8kSsvNk8xZYZ
+qQhMdeykiQm/d3H+FWFAY/ctNRWBp5f6uZLNJHW7oA1tFoGGDHLQ7/GoMn2G+oKWlTOLGW/Cy5P
mmRNzQ11VQFE8glWZOBAu2Zt1e5zRWYzSYCUzE1POZbJkzpA9VK4bizryFhb7dqme8s15wLuYDuW
/XkiO7bqzO4lG43ndIy/m7h4hxi+o7MCq3TplmsbU1tDq8kIDUv0yU/b4eE0l8RC4y4y50CPcGrd
UqW+tr2JegYLnzLi85Mk677PWxsVwx2bnzBK71Kb6pEkLQ+Ji10shoPquOpgDnBcpv/P3XntyK2s
WfpV5gGGB3RBc5vJ9KYqs6zqhqiSVEHvgv7p56P2mZl9zqCn0bcNbBQkQNpKQwZ/s9a3sn0KBjJO
yYwzyms6d3ssnMdBIiQbpsfRaF8qndIaq2KMvQMzi6zJyJBNu8oG67uxSeezu+84Yquc6Xhk2urb
hxQz1CFdA1ihfPypivQ36jdcXRZkeBNmv9OXJ1sQfJrgHCHz/SOJaG3k3J+9psUUyG4W7PmmbUmr
acbMomIefuS2jINaMlCaO+86Cp4J9JlL0Lz/6NJU0EfV9jpjsyfhOGVsfljdY9bsqZWNwnspGg8k
AbpmXaLgmpwDwXIHb24PpZkDCtYhyU1MrUz7wxqjoBv0bYvGDHB7vLbiJiBD5lSPqAkFcnl0H+ge
uSr3M5aR5SEK4qjASCNsmiS2/3DbO41NaQlSyZrxN+aO3TCmBH7BLuoT5to1arrfQy6bIx6/m+Jb
W+c2E36SYege8t+M/SOkIW7QZHaOIo2RF7BOsVj1vY0f4n0ZWQHVWXwC3fRBsigyQQOuqpU2b9oc
v/dzdcs7e58Y2CgL8KFrOyvKjUzLs4y0U0g3haN3OvQF1nJll+d55Hz3UvGamsXWqL2gzPy9ndJg
cQ0SmFloAdAmaKnVvq71l1RZT6jDPjTfPY/MbjNnalZQFZ8FrFytJWakak6Nx6PPqnuk41y0TpN9
MBr6Lc34LNrqE68ibqt6EUd22y7MtsDlAou8tWQOP8MS/app989dy2QaTfIlTDIijM1XACSCA08H
Bc2euG7rH07PiEnziIzM428CNDDXe92ebvONimDdu/U7UuffSiJCicKbJrJnrNEPTHSIDh8oox1f
josrm6TYZYdgD2x4UjNoXQGxXWOLpeSqtZJbrLn7FNlgPC+8ZHlORP7Qpy7M+mLhTMjfHAzfbr1I
CbvjrIZHv1LjpZoaRt4IVdwen7to78I1UAa3h3jUPsk83NmKKQD50TunsTaDg2WCYT+YUlWcrdpk
okEIRgb4uPYZDHIvXxDbLrck1rB0YvrNqXiw+mr5tNXG0Llp+lb/HIR58K0Jkh+NRiOv0pfiUDRQ
BSKjDyrqA0tzER236P3TyDR3hj+uRUZ0VaKHYD4wAESwtDMD2VI0QJpxSGrjpWxivfseorLkI7ew
47TDxarYqwvPewqH4ZUXOAfWtLi9kggMBwz/bkEU+jMAPMiHBQ9aQrKQS0JMXmw57SC8dTfY7oOa
iu9ODJwtZb8fQ+cykcER6Kj51zqhSEY5f9UVw6qZYA/0WkgAquVXeumMhAIhx6xHrcSzaz2BPH+S
eXMuO/kzM/XbmOufpZW821FMSKKBn2vgXG5GieTQNsCbQ36ZBsva2rb9XFhwV2OrPoD/RzNQEZ1i
ty9wK4hbyIZxjYoABFmPITiNmqPb9L/KROyirvpZlplcq6R5LKS9jRbxVNx+NYMkaFN/ZbmRbPOY
j1Jq7SWqFjVkYjwPBoqlxS40udOT5jYneOOvjtazU/MR5LgUcfAu3u12MIPOid8c6N2V123cSr70
dYV6nyuXfjm9wqR90cxuC+h228v+Tc/xl/S8o32e+j5uhhRtT5RebduMEdznzroQU7SjhHGvIrOI
9kzxtePVJK1AeRdPcDqXMg03Rc3adhiIrZgdm0ZeQzGUyOQwKU4sxNLvXcNwtR1Yu8Wjj8R1IWFb
jcPhJUp/VyS4XzqpJB7y8txy+uQpQ1HH4LklXFQwlVH0q6wq3sJJLixTEB8dFpMAUMrIRmY4y8H9
CA1kLDLniUOWss7WUDQBdKarVgNWk0wsAzPJfrQIRE7h6L0zGXozh/rR52BZT3bpBPQNIaLlHCO4
cbb75Nawp4ZKI3GQpdOX13IB+S3mJIXqeAdl6CDrqQtALDM1YBWuxrgI2LYtMAYZeCWzjVGaFQ9R
5zufMbmVsaMtnDMYc2h2pJOEgZDZiyickJ0szgpbqg71i/urbzqcfNreMSrOx1I8pkNymrzwUbZB
5dVIgCU9Tatuke1+KwMvPq4+nnclM0USaPIcpIYf7evlvtMmXz22fZSQORN2O61U7aaPcGjGcryY
GWvVtmoflMqTQJ/J4ByYqm2NVH/JdAsMYWdVJ9vGvGJ0ZFZ5+jmVuXdq2eWxLrGIzE3I+KqEajYg
LsRKRmW9dlR7nOp6X+jCfUexZu4slbd3S5o/EeRkTGSdnXIibqQCFFwfU2wsYvTY6/0TjONw3Vns
820Ll0TYQ80rWrUfzHKvdO0APSde2aRoBYXjJlf40j+aQmxla1zG3nzuTP1cmeIE+wr5MA41ZFsc
/HmIqNq0SyBIc8wSQyIagH+FeM2Rn2EGvCEL+7NR5fiskrjBaRKjckJByfA8+czYCa1g92yaUtK3
hYyAaiKtDad+p1lknu9X1UZl+gXsFWFVFicUgj1Ex9E+HHpAOIAO6N2Yos+vRlOfvKX2hLQMklTV
DNbQVOdNw/2F1AxpdHtzauxW9NdQfn1z3Oal+WF62XuppzyGhE6UK7FWQnCqNUiVW7pKPAc8N5yb
5vxO/eo1LqL3rEgbDFc8+E13UTZ4Or2O+gXsMhDJkAfNGKawXIcfCFFZxVrRfUiXRJsweu4G9iAC
YdTeLqrHGv9S12CeIrLbPiau80UKmLYhcPPWD5q5StSoNpVGz1JoGQvUyL71TUqdxogZeLy5b1T1
6LEGmhSd4EDYi+geq445LOqQ7dg65KTL8Gp77maGNM294PyQdb5TzK7NCsGhwxD41CsP00acPuQZ
CUVR/sLNhb7MTGDdkBwKdTGHXjHtVFFFC80ReJAElsTzcpUAM+7wOdJ+DXdiiZ+YjxJIDbZmVbs+
mAGuVdcPj8JAngp0O9p4+vzc5KhiWKzQG4+XZvZ+1kP6oWX+LRT5d01JtDK86WdR04kqo3vkT8bn
pEAmQRU2ZhUmbHQPKpPXKVxQKCn64Dp2juNUPrqt/qQToIX1u3p2gKstrtARMpZ1J+Dc4Upt9z5h
96QwvpJ4t++xpeBoeUrR49hz++o404PuDbfaF79MupmN1yGQSyc+pkkxxdcU74ip8UStGZ9V2mAt
603Jpj579OvqqU2GF7vK7nrbvVHpEfBbevkeecJn7UkKkE4bvr0W3WA4LwCbXB0HY6iJWCdnnSCu
59lBtdDjWP/vMEf8WXZF20z33zIui39hGDBN+481Ztvm89/5hvz5v0aH/j8EinhysMAG+o7+R931
T9iB+IdhuZ7pu1wmQA2MRbH+z8GhMP6he7oufIbywviTgPp/BofGP5CouRh5mfNZcA+d/4q6zECm
9rexobBdJpskszpQF3R+t4xK/y4uS2sRNmEFHzOjy9sj/AX20hpsK2iWzmQWROdMNBbLY7d/Kgly
GIoPKxmAf3gt9x0MnIm44Yo518zz628f4uNfwIX/UXT5YxlzrBMW+/+8NmFbzDSFabqOzqf4b4p9
PdeqVpWqZ/qFyUh2eLJFyD6e7udWUtuW8QT5E+0YKe7m7J4RWWr7omm0tT9xxfaQ2oK2E+lZJpbx
1wX8LznAf39x/6bK46MCBOlhiuPrXf5zF7vBz897jM+Nt/I/MRfFZYg6Bg/ajNRMWfi357654v4W
m2nBmETXxMIJlCKBgNWv2U+pJoJCsBTpy2vXfJJZb+OjQofTiGMI5PKlDFlru3BID1adWEGoKJTG
qjHWaoA0yImJuGLS1Y7SHKj14BzpT5sdVqxDPxcYpnoWokyIfLKch+jhzw/fl/6WDFKLJD38UP/J
N7R8A38jZfAh+AZYTBCcNmNDlkr/+iFYZUcAheTh9dc/DffiYIEDGObyLWIOd204MbPMfjZJsCcg
xjgZeU0gxJDNhz/vJld6fGlRNtxSxGhbERn3//8rFABD/vUVOkg0LXsBdzKEdx1uzL9/TXFH6RA1
GuvMXmjleog7fydlSdaMPaOua2jfXC+odZ448RSVV2TU2QY99bjOBJmjI0GHOJnM8spEig2LwsQ7
ApcBUj+JpyjOv/zGecjs8dFu4ubQ+JN7ERy9VpoZd9+KdnLIp1OUsNVKYaA/4D8Ua19kQUIRsWZt
JMmon9Mr5GnrRV+UF5WLdrprzYO05+ZMTitxb5nxVUfzC+R8ZqJxzXPHinFPmNTLvkjufkoFaEuc
u1Viosfu8merm+e/4DX/4RW/SGD//aPEf2vYDrsQn9Nq+aj/dsXbTPfzgTwRsPnNr17P2jtYnnYJ
GoCiNxnHqRKPCGyKx6ZhDm+npcQEoL5x1QwPnaOgNbUlWe5+UuzCxr9X2OouCPQ++LvODltCc2G9
+lXOhboYo7I2cw+IUg6Medh2aZeylDxs//fXMVh8RH7C1jKrRxTuJlFxTtMR6649ZOFwtqJYPEpk
VrMo8dLQPXnhc7HkPMzuBM0BPglynpDAK2QwLPtR7aTFQbc0dXed5gaSuXhgnfoUQ6pCkREzpVHF
LzIIXkgjNY5SdPL8n1yqvvevFys7HMcyAdm5i+CYPG1n2fH87RPOvRjuFDty5oYL1WIEVNC0/hWp
xQ2opL3SDFam+SQIlvfwLpj0pNp8JQ+BdrQ9xyXOU81wrPNUGR8ech3BVvBSiZ+Na8eXMAJnCB0A
Bf8wbxIMd5dMmdQjhgZzpjLIvTSjtRgnG5WX+R0tN/Jshj+WMh5EU3eaDdbCkUh3aTHgpdMnRVyJ
32D8J70ygrIGV2pxIRvnEn3wCY3Qc0TN6Da6tp5LcfcSFsIMZs1U+6j12dlXpekFC6OrafWdrOqj
1W1SAqg3QpjI0kR+7aqNQJzWRImFAKW5u0C14wjMumG7Jxut41qzCApW9ygfbpWP4Xqa67OJzSEg
bWODFeMrSxK+sgwMgnwjMSKA0hVpGQ5B3yCQQhov1ExPrvE0V1nBANUN11BicWp33Vpg1coBbJXT
naZm180cuyo1Rkrd736I7VeDcBA3N+Bp2OI0+waBHlpy8HWq2QpPxGGIScbtof5dGuZu8OqtFDqH
Km5FcTF1L7mLFG4/RubHsGdZlhts0Vf4LLBsFbwITgEj0LSYJDKEZjMx0ubGkEP5aOpyV3na55Dr
LEia6SFNKcCTqvjnD2GCRiyE+1BW9FIuSol3k2bcrbsoGG3TPqK6QyYpbXlXET7TjiDqB5d0zZ1V
G+IMxsffF3XxKITh7YYOr6zoUH15QP7WAMIUg6P5O2IN9GtA22JkWwHI4Ko0I3r488NvQ3s3TnzK
Ese5teQ49BhL0XgXtgPqHo5ijuKDj3k5comPYuWf2r/t9K0qJbITM68OKe7kX1WY/Uiwa3/EAvO3
lpX2a5jHI1mhYnjy+jAwQbacWSsp9ICosAojf1aNZkBE8s0zdlYjs91nuDI/7K4ar0bvmC85wV/w
C0+uP/a4WVuyfPt0Yzo12Mm62saSkVDNzGdXa1K9aK7/qqCe77CMNpuqjqLHmee977fi1oh2fgAl
s2rlWF7rrrDXrbD8AFnWhuPTO/g9edq5J6Y18QLjmgVOhP+qMp8axJTriGvoxQ7l5+ia5UdYmzei
GZJHDIyKFM7eP5YFEdV2y+h++Z1KvAqsxvJLlEZ4ZO3jrEegcktlace/fpjatbZkHnF2CBAgyz1e
x1V8RK9w68r40Uzz4kGaXX2ubWASdRH5b35IQAp6JL1qQwQmM1Nov31oF7lUGaIOs0ckjLgYey7s
kdCfuB+atWuz9fnrB/v3dYQmG/pmj3ewRap8+b8/lBmm+74kRNuv+XLYB+4k4B3APLqzT3gpOIwi
8wi/IIToEFlbP7PRZbCJTaNIvyU6b9CUVYe8pgPt7NuvsXFjlvYbGH+zHTE9FsPUPLh57ZyIMtRQ
6RtAdAzz0+m3JVz8r7j2wsX+vKx7uAHAR+vpuaqAKNoJtMfld0WEnLGyp/GxAy2pJb26eVaMPron
Jon//a2t7ZOKWwa1KeOtJEVOmYoZjUkHkM/wk28F8WEpcMq1V4u3Mo6eqgmpZWHb03s1Iyw0Q/Tt
GdtjhH56p3Z5g2OuN9L2aHj9tNdzcgk0BTwZ/OFdJeCCZWuTnEj+buZXP5Do/DYa9RWbg3qILKoV
QwAYhwyYHWtUZOsQcthNquJYjU17J+ur3jnNzh9NdU+1QGd/d2cAdC8sdN2xX7aPvdRZmoE7XZmh
Ge4Tv/CPcZvIbSW9jWtDFjJoktDb5j9LHsLnMUHKbZK6oJdHfTJgefkAnrI+jt8xJhZrzUFIaLs5
W7lBMpLo/elj21ht8SyYQW9mqyTfePltyr6egsFz7/4U/0av0zzk87wzgGEdvMh+wlWOynr50bku
s+iyzl6t1ocwkXclUEDmxE0HZla6fr2z2XgxBbQoLAa7RwAZR/7O9sJPcoPLy6y1VHpObHOKFvbG
GQp9z7dMmnRDDL3pTuWxsbEI2nAT7loi87P0s7deON2dmV53d3NKdzaZJOj26Jx6zB6HOdTFaUqZ
Y9YJYnid4vMEEmrcTRGPa78rkhN6KMLatOWXf37/51deAZYBVdZmZBL9mA0xCdzLWwtVmp2ZxTcs
Rz6NhJEd2/UtBJ81aTDmWVTsfKo4ZTRE8QJD2jD3Vk29yd3B6jZFRNYYo7atrJlqlYcRQX0huqoM
7UEzpc1OOsyv/tSeM1Z8L2Pgzn286TGyXah0mh2r1deaILSbNoKvAEAvlifdrz/vU5fVARZe/ujy
IFm7pFav/dhtbjMcjMCuo51hAoKvh8p6iZYoqiUNyGLuyTb3aBqgVJAVwlF1PdgwU8uhP/cIpPPy
bOoFB+w05KuhjornsCYs3oh7FIVtxMDUZQ2sRRJzhmPVT3JkS2wRTywKL5gAwPjLJKqJubWj5xkF
Po+0/p7Mc7vLkcuxg/Vu1QilOgFJcIhqZAX1bHW7wZ+RpunVDQX0STldd45zYE2JrH7kfXoUIM/M
/mUqKoLl0IdvW2+JyitrnsSelV2JSBerSquKbdROTz7twoW7sbyjLWorwwFazI7RHMfssTEr2Eq5
rp40AbuuWKQuYmi2f/543pjxUTLvXTVq+OqMOSZlzKyf4tT4KMlAOvtt3Dx1udxamOYD2pty23nl
TackZRmZ/PaW+N7OfkiSeYRS5TC4pkXmqQJ7Q/1E0PPLGsro2RIDMBEWW7LuxFFN/bVBKbZyjcq7
uBnLP6iX8I7kmaRs9LSD+yNOWnTqJlvhtugf8ZX5p7nSjdVcFrvMau42D9IjJcpwNZckgLZPz3CX
cNYy9IpIx2PpB+MrfkpgkEX2hz0mEnkEOgU3pkQkRzbe9t6DNXQ+rkxarbEg9Iv8xAsbIHON02uI
kvRlavuL6ssbLmpulmHZPMzWdkRfHJR1+poYUpwV3TUmTZBdQplPTmK9Wlz1Jz67fs62yP0EfuX2
RBp3fKyYMxLg0lf6Lpymi5W05QblJsrTuf/y+f9IaMk+UKVORhnfmoaJv9O2bd2vURwNVahdJkfb
+Do9IXLi/uw0hAnF7biYJqYHx6NgtmdtiR509khcsPK0xV4JpnTsvrejYr1GKhBHA0zZTt7jziA+
29coYgsGlQVBVJXljbuyfNChEnmVkjcoFwSI1oIlHj2M1T0RmlpybX1riW5t++wY6tEZq71alxR3
wZTqgT+z80bODyJtmj70VE/uFiRZNiV2eWcIgHcNrvASD4a0NWKgOKvtWDHyJ7R225qhd3TipWbT
d37ESDrCe0UrwtOwMcegOdWxTrqPYC2aYSww0eEgXXpyCs3fa7OxlVXJyNbvPsQiqxF59hsXzNUm
FO06Upg1Y1cgWZLIU2AmV41Yx60+78fs1+xXgSYj/VxY83MkBVGmpQdgr+cMa8dxH0/ZGUknS55F
rDBxtXvR6KxAhjyzpighRv1webasGlCc6wjUCTCd8i3JImBcPs4RcMTomht3NRDFY/lLqlvI+kP9
oLPmlBxA4cS44uds+k02JQjoQV/jCXoVOavGhAXBKdIQguvezRyW1CWwmPssyS8y9S9hY7y4LQoT
4LyInFXykBgurnvT+e44RAj/RHY7NFRrk0HQl9kS65W8x4AW+U5Et52q+Wh5GoNeeOFBYc/H2mmH
pTdFGJINjyr9OTjNNfaz/GFKvzQ98XbUdeNTXugfmBy47gHY4O6KUJoXvrK2Oo6Koarn8yVcJPoh
u/vOJXfdLpyHTozl2ZsqmInJ/EVk8l45dbgxagUQLpbiOBrFZgKpwsSGFiptscaIdNtH9biJWusO
9vhoEYaLqYpcv7wqBMdlexgiI0Ve0bgY4Av9mqTeRRnVs/D7este4yoqzP8ZA8Ou53K2mlHRG02b
rIBbEBbTScp2PLsc9TqmetMeyMGdpt9JnO5MKcYD+9hwDaVxGd83J2XVDPIpJtnslzAMvZc4tx+n
scIL1ll6UJT+72QaVt1Ui62ucrkrnl0T2UjUmh+y1AF81pEThAnHKQG7c6cUiFaDLcM0r9O+BzMw
o9qFeoVDgxYzm6tnmS5LJba5lUWCO7vqnh43AaMmFt5gcyRmqduBb35hUeY/+T0igkRXdy3FUD45
LWFG+dcwF4tH0bPWTsTYbkSjjHS9Oyw9UaLV5WrQSbtwEm4S8gAYCmvbwUOINs9cwj7HEXJsCEcG
D29HhvcE68TJqeGswoTaNz3nf9Tp5c71tU90iRj/sB/4os5PmUJ2QeT2vGZ6+h0zWwgqXZSndtTW
buqdSy2D5JhZcEJJgy0q50ZRpZta+Ulm+Y3dxhJk9zaX7i1Z4mmsUWA/dZtiN3lUI2gAgpmkiYvK
GMTmKqvXxUAzNUN8nmuPYWBrnKO+/ln6A49GGqoFFYqtFp1gscBf3ZE9Zux26YX89GFDGWSVfht4
OaTRLMzGfdSCrtRthwOhPpBTTrpAlS9YoatArQe9vfilG+IuJ4wCxUyJ7VjSZiObMxfilYNap7gD
AIA8fmLXiKa+hecwR6EJrLY8w6vliCjSJPCS/NAv84gQRTyS/Ay6GtwCsDboE4v6YiShDvgEBGKf
2sRg8Z2JZjL2li5q9mcmeiJZHK1W/GAogKVl/mBZm+4yLeuWQBMCVgEX1YJNMnCl9QAgaUNowr6C
FHsvcABX3VvqSBjdQ6nwR4mbF1ImAysFWm0WAnwDy+tRxLTKNXSZEJEQxkZ2yJGaVgztspU5In8v
dD4DInQZfBsxkXcIZlBQsDyL7B66dbwptIGwDG/cGz0hBFFOi76oMhsPzF4H8WEDb/i90eGv9dVX
G0J06oBKOr2BYC4iDhFW+hN2uvygWergIX/vtSCV4vcU5wg/OhAmhJJ4qE4buyRFhmTciBZmgBli
9MbBtvIpqBxvW0cDAHTxlplpvBZlzrvxQAwSebbtonnNgg3LJYC+rZOQP8tg4e4Cg5NJSwmbGrid
HY4EuOcimEPOsiHeYO+8SBsuaJTiBQU0eu1EzaPI05E6JRgAERpbqBl4djtaeyDGr1hXJRoG6nvM
xGOXBkblbHTEYWtnCqO9uaC/mAI6RJnAbSXMFbDxMenxoIsoexkMd9sokgu9zKrIeK1TBFklZGey
93Q2n43amQb5BEPOpz7mfkBTAEI39p0LY+Gm5yCNTbPcipRpsK1Xx9aL4g3Z6W+TzwO+KvjsuoUW
4dGixYQuT5VLeK8OqXUwnfNsJ0OgEyKwaeCTBWlnThtBWTsY3BUeqT94TAXn6ZJIEfd9kC1XJfnk
I97u/sPE+26b2UcRq3ZbssvF5QAXNqvtC1z9IO/ZOXjOUzsZ9tZmm8wNt25m1J8mIbmRWA40hua2
qQJU3v26AdmyTt4cEX3pGtnM4Dee88l9arv6NSo61vp9UW1okgIx8Q2LmQQ7Wa41zZQ8GsKLzfNh
64XjHgmRyyIaVfckkKglQv8yGX0FdWPIjXKWsm7JU5Z2+tT24ZbilPRqB5dL2tI7zNRBqyLz4KJ5
6aYZ2nktUBoAtp8Cm9OBw1/Sa6GVDk0Qg8olAajFtg2Npz57ifmCJozYmQo+Hmi24pLrWCc7sg4A
SaKudclV7yPOOEgR3EMT5MYxwnYtM5M3CP46tHim5kgOvSVlkut0gabyd7T+xfIT+MaS+0rMBipW
lQYqp9VFIUY9C9+Iv08qALV8OuDqMRPimUK0ZjNl9Vnl5VVB1+dIx0UWW/zrc6nNG0Guba7LK5U+
40Cbo31wQ6aGZbzOOfiGmSchib/kg+Bnr8aKua7iX2gdWlkCPqrpR+0Nj3rFdEUy02USI25qGh8i
Lz3GgijOSjPrDfUmkKtdBv6AOGL7AmL3xJJAcKSlaufFSyyHTdaSw2YKPu5sXxnjb2hnIVB4M/M0
niVcSnWt7Vimkc/nMiWh31NHzSppLhp4nI0nHTLrnXLdptJeE3NSnAwkmyfhhiOFOQdgMwABmO1m
P3Sob+2kC4zQpRUzw0VcScoYEmYfwPm40pskO9qIAWu+n8todQdiaQ8hCVG7WItMPHHzukfGekSs
EEij/tGOqMCNVktXlZMvvD/4D5pxpI2cXq0GS6dbAaYRtJchkD7sR1J7pL2MUQCW0dYGYY2tc+Nq
0riaRXoofay0jQMCj13S4wgWYsZt1an2Wzpjt2od8DqmDDoxfIEHv9IcBDrG9dK7QkkDZN6Xn0oH
+oiI70qhQYpZufWRiXX2u6qrTzeNptWIqTgUq1ltksj9OaKOI5Ip33sOHNcOSybC+copn8le+Ek1
dk/pPXmw95nzO1T7iM3AD/TLF2XZGxQqr0rANhJyEeliIu2WN1mPxTMrHiAhCn3KgMJt1GeDh7L7
I5lSXO7EVbcC1EKe3KfaBGe8dsLiChd9008ZY2Wcaq6xsB+YTTo/q8H+Ur3B2hKZCvCxknltcZ9+
uiP3U55hJssn0iw8/blVtC1iOpgTQCy6eJglDmF01GUrJ+dtpr7xK7IR+foITImB5lCjoMwxhA04
ywYNvEHk8CKTiTArpBsMJB2AId2i/qzglPm4EfUXfH3M9/Xlxogf7Me+LKpjGJYk/KEOWllJ9ty6
7YOW35KworId0DACbxLbxOvFIaz1pywtXjPYg6tsrK5NSlp14+FndRLaik5DhaET1x6AAvqZ1u2r
G+eMf/N+efgRca/3TyGSnYtA+BUZnbO1XGHxIOnZoRiW2nZaZq7JwjwOKoIn2RvfPhyMZeAyYx8J
cNBvgdntFYw11l8gxZTtIkGj9FvhoN60PiDkGKsHtc64baIv1kkba4Bp7f5UoLuJGG7tA9rPMJhA
m5WsX9ayoS7FYcnzNbl2VLGHBNckXhxDX41+yGmfUZpnEB6ucV7+bpH0O6O6kECzTQbx2jI/5/WQ
C4sa648MGmgKUU1k4GFmzUt5hTVSQo63+ltVhyKIHie9JBdJdmJX83fbydzybol7Kw2AYPXHEGrw
nDz1oCvkLKOd/R7gKOFm/gxpTynOx/eK/hR8ssMUgz09iic736NX7wMf+0bSxmh5mIWDOacpL5EK
byZzOuUq1N5IYge4Cpu1CLX4KJzhzR6gwZD4sdKI8t1GKSPg2mrvk4kFXzNaCX0bjFzLCpaU9xee
5XKvSm+LQi11269WxS+gntK7XtBfSZm+1moYdrP5WniJ/qBHYM1AyPCQVHwmWQRpZpjGeItDjKGZ
0b1GNe1r2E8PTLPj3Rx92g3z1K5J0/UUNSuLLYRb1PREIVgeFsZcZKaqz2iAg1zkG6/fOHE7fOkL
Q4ARCHEMeMyLJkL/xI2jKlLB+Ly9J9fNfqGIhqOVze8JSHsnJSTCHU6kR5uMFVf4Zc6jmbyPk8U4
uHlqM0RoppFuy7jWHvHgkJOFgDMg1uGuzK4/QRW5lyYLAF95qJBxD3GXYoHNhyOuJFznMBYaxNdb
gPb5VqsgjpBLTSeYIoyesRzVggvLcm2i28ro6Du4xnNjuPaufnS6F7csgRqn6LxtByV0K30mCx7F
Ut8GbSOJcsT1sq0ZqQB3/TGwMg5qjl87BBHKnpFQbUtW8R5vKVwEQshnW8PGDackNbOlTDQDdDvf
Lah/ZFfaC9SVa9b18sTSncSqghahyKyHRrtYXXesyaKTPXa1atSBgbibilSGApd+xc5v5bi0Hrkr
n8MufM9cfGZWFH5LxjKDyXO+x8/QaJwsgkpVN255L95Le+ZZlNoIwtom0DqxwLwTKnXGZyG5j5PR
oLS5kUNOErjBIcSXe59Khs/UsT8cl9qfV+yvySXlg7iXJHWvUPS8Y84roYUYMeAJEtuZlVlMseZi
79XVEAzTAOvZGLaAZ95Svf2Z1c1r6lXICZTaKUZHIAFMtRvi6rHIkmBEAg7/IaGz6KlOxgGJXp88
O6G6U5OuwxGcUa0LoqrY1217HHxL/2ThLd6aZk8Vhx0qGgCvIf8tKEc8EMEN8gfTcnukusTI4xwp
wbIhKRStjbS0QkzUpdbwIKuC6Vgy83UhWJw9ZjIFhy7uixTCcHItizrGcQ+ycpHUjyN4RJa9QNRY
F4YjDHk8tEPYr6XbZ9tMr4PJf4si9+aGvrEvGUkwlugSBrMlRWbiDEQchafGMJ8QQMhjrrGptDP5
DD89D4QAXzhPzcaHcxoYpB2tIXAf4swikREhzsKSg0Gk3IC3mQV45/uLwWAP6bgIUsWkcfDK8bH6
X0yd13LjShZlvwgRsAnglSAJelEs2XpBlMrAmwSQcF8/C7ox0/PQbOl29S0ZIvOYvdeuujCeosfi
gsayZLnPViF7wbjaN9LlXduXHUoTZn4GobNwgL1Hp7k/hdn/42hwAw5JsOKMtEhDMT4K5sqB01f5
LsvOhsteeTI2VmoyStJfZtcIE41RgJjtfO8V6rPAWOOAEXwiaqEkOQaoNJGnur1E25rrygZAEUXL
Kf0ym8IISVT7JwaTkE9Nj3Zyip8VR2JXsF/1XYjPfb+2LkI/Jh7VKxtRPA0sjIFIcG6WJ9JRDoWT
/ostbmEdTOkIpDggsxzaAK3YlPTiAHYG0erEwy/LocAg0yi6DnYp0X00o6+hZV/m1ozRKoEkoCCn
Iow7XEJ6tcMnoG08R/anYsmBqBflTvB2OE1qOhFZZZ6wmUUhAfMk3ovQdWOKlBlvVmL+UpriQdNZ
vojIIFSHVQsRb0N3JL4DvHD/GwXcwFzCdxj7qteEJ8MxqPJcE/ueaRWXZFvnzs+CzfRbUsq77EpI
/4Zuh/i7u53MJn+rrAH1CvJnXF2sCF0Omtw1b3ENPR4VimNp1XG4R2SohjMzrs3Uty9U/DYXtRj4
bUAqFjZ6qsZ2LRZME/+ySrvFuv9EYEQXWsvFpZcknsNHcpX8q9ksdSZhjjHm0a7t7R8QnM4u4t7v
/ya1lSqmI/6tbd8BltCJ2YAketZH2lD2J4c8W7Iwih9Okj3neelSMrEdZcuyGz2AQIbfa/vlvDCS
90qPpRgsOhwxrNIVspwWDAN9UC2CPkoJES/fqaCqsyIerLR14DAsUXl4s/0yakf447+cmjzA+Jss
h5GUETwQro+8Yw+cmzc6ejn414LmkSzN3+T+cQdioYoE8oOUe2+rWuAbbLGJfkw8lFCNzTuypFCx
/9JybzuDCT6jkFp7luIjiw3M8xEqj14tztMUF6Gw+aHrabT3W4ehmfiRlAyEwEdhQ0XH5/dVd9AV
N/mMHKTztBfSHYud59fDbvZG/FP0s/hm2r9NIRmlSbVBYQ9YZBXOd96H0eNnNXJtCRWot11TI4LI
0nHrse89ti8NBIqr2fjHvICJVSgD52XucJj8Gorq7k3wS6oVDIXwD7Kl4GljhLnzYcRt8i5BrVFN
InSI10MXpl1G70NC476YObDLJAL6n0v1VIzoOKDAlR0xum7b/Yr9H0m9ZkpyjZ4KAFBXRy/flpb3
JUkYI/qMZLiRzEryBhOOTlf6R2aWb5pjHoqmqUO/Z+Pb3G3qrmCsR1Jmo/oPWFHQKe+dhiSlp/Kw
PedkNstZz50M7jkWAWh5BLls5wgBXJrwURelf6DaZ36braAacG9gGLh/LkUlemhjnNVph51ytv+1
iZcck2KJd2w9MLI3geakw61ynMMk62IXqxHXJ3AJV0AocSfNOPhtdG7U2B7tamKViQLAAqXVz9qv
mZRYVO3UU2Dg4ufJD1OP454FsX7KW9KQE9ytO2uadqon8tf1T6UyNvVgIoywu3dRMTte6j7Qlv6G
CG4PhMGCzZxaWy8G3sMSUwRDxUTY8Gh6dRubKpl31bOBRAf7ANZAS4yEVNbavtVoO3KYTjs78a+9
y1FuaTEZFriKus6VwEm09Fh5n5IV47mHemM5tFeNmUxbEh92SOn/FVlKXGASjryx97rsDtnCnq1G
ua3aBTpRym3YT0ayWUxHHtnXE8ezTPwQPRRxEJr69kyIzE+OK3AjhflcYU/fQArK9yBXrG0uPfPa
dfktx2q+/kc52WEkNYO+ljKAjASI6hFXe/afSYZk1SnH94aDgUlCtO1e50y8zH7xNRsxLGzs2xaT
vC0yJ9RSzIiDYZ3Kanm3MNzfTK7XHxNnftXr/dyymsvjlLm45xPEAzsfyWGRaV+VQYJrkwg2sbR0
ifSpCmavYx51mvIURQQphDzo03Oi9Xf2xmZoyuxXunhPAIpKRjQx01psR6aqH7jBr52Ci2YB3NUI
NwtYd35NU3afa03fEonDGnmkHdStZpNkc7qNdHVdbOrQ2G9vuqafdZx9bmKzvvLN8kKsDJEnzsNK
4rDOBWWXWD4Uv+ga89fG/8BrTmr3TkkNV6FmuddKDAA2S6hyxtqq4r0jOmu5yUJu65qZlDm2sPJP
nUreOCY6UEvmDifSBBQgBe3SQ8qcdA6rVHmEP15t2z8VE2tbPGdcY/MV+9NnqlmXtCibHQu/l2XI
Ktws7VnNmX8UuftH2hl6OINCt2RWDmgH/yICkQ5lmHoX5kynKrl/SZlIgrqdkORF6GtiazhWOmPx
NNdG6IF+iLQSebFmPxznUrgADeYlYvjbkL7SlYTBkDOcI9s60P8GEVqzTTJhTxwF0h59LleUJDFY
dlrfHb0AHO7/ojiDYyMany0JKWAuRRduY+4BY9GbfWm7rPU0XGxEp7XVTOSjbf4tBGjutEVf2Pqf
o1y1Z+vkFOV3tSPO1MVGxpXQsaWkSEC1p7inXO3eCiMUEzLIZIGdAYwbvZZ/shgjMW7Uzp3dvscx
aAt9ZRqXrnecF8H4BB1MCqsaKVB0TONxTT+BUhBTn5V+n6C1dA5WcvAKpIql1H7XiYuDx2xC+Mpn
hjsRnQA3Gt6fATdd/WQw9ozSyg9U7TT7jOEAFqn0jV8+OW8x3DFzsB+jg/0fUiC5egZ500gfaD+2
EVngiAqLbGNMBRa+SURbluFBNkmf9TnpbplNvOh4dYhPS8Tyt0wNqPWwYCXiTJ6Bn3nnvvcOhDwv
to6JorfsiQGLOymp2ksqwOSHZ8fN1muq317p3NPGtskVYemEA67f5tZNatnz0C/N3h9T1o42U8hC
IxOJEU+pa/+wr4o7E1lilcKSdWmhUUj3TISNAZtWGSxd5Nw8vYT/ByKnLbk5+qQvN1oWteFcQXib
0EOZEeGelFB4bcds24t4Twf3YpTer0UVf1nBEF2vVeRF9MUWFfeJPsoO6tFyAx1ClWzFiztBfnKx
y21YeoZJ8su3kSKkSmeTX3g9x1CsDpmwdp7BWG4pmyfG4MPsSABjJdoeK0Lomk/97q8Ch+pWnR32
AvL36Ck7UF6GS5kpIrsfhhG+3nLV+NUuWx9XG590oDNSE1GzQ37OHTqsbi6+ZjvtXkVMPqmbcHpL
tuvaGD2TJoPaai1Obe+rtaZLsrarPgrqnauWQ62353wp/qXScvfdCAixh2IW3ZIGyTQSlz+VqkP2
mZ8UZkiUxhFae1VRQXZM0+TzRMRKvM4KuI4KUn+wMUWtZPPi38yUvhXZD3uffCl3/pRmTP6b95wx
ox4ByXdaxuNxrHbK8mfs5DYaBRPooj28R20a7dBr15u8HrmD/OoABOE8EaZOSy/5fsljjWLZk5lm
XnIBpEh3Se7uW9jGSn7OPuuoZsbpafn9RcM70a32WM2i8BnEm2RJzorsI0/+mf0UHwgL4tBKvuYO
FEfuYq6w3Og3D6ITRin8D79oicNG6QKDM/8ncdluk1qEpT081Z62RXZ71gq93E+OenBlcNABJcg6
bKWisX7PLj5KGht6XhTokw16tzlqw7p7Vstr2Sdr1jL5uU6SfMy23QRN21OVESmM+qg3k78Kd+uC
hwUlivsPqIHT8kZQvUJgbNdoFUza+YnLYcva14dVzBBZr37b1XP7Vtp/ETO9tqN+ESMzDlCcCI29
+BcrvdFP0NFm6ufc+5SqEzw2W+Yp4neftJ8RZBlKPWAkVk4wkUBTm5Ooo+9inGkMTJxffkKpiR3p
gFk1CTwtvZbrQLyvMmM/9pAsenf6lw8Jqrgo/8CjKA4wIfmCnYmwP6jxYF7ll2frn10bw+ixJsqL
Bpz5hGStFuILoqSxH8Tyvkh0AhNTLq1EAdtOhFUNlfFLTf1ThBTRaN0WwCiqK8ZADVOw5C1S7d5A
+bTVeD67iPWLmqc3NbBGw1rS7R5InD8I4fI3hePmezmh3XMnxq6zbp+Yxac3iIoPk9gKhwd6A9kr
ev/eh3fa/AP6wc8CEPzGIB2UlMP2L9v/N35qxbZHfxMICmj+NzCOjl5H2BpKIwimt8byn/zMuCVu
DsTfZ3xXNc4R7IzJUpA3oFXrRbgIGlpWvIRBTdQTMUsu6laTYqZmHaBzsC0DhLg8e4PqoAWkVQ/b
1LMVULYZ9yNfD8UhKdmz+PALjURPTr960F+qtv4zcIFv49h7bk3adFK739ajdjNfgWisywiHW5Hd
juX276bdJDvD6+/48zuvfpg98zVVVp9a/W2wVX+WlqZrMYs6lBw111rW52XBfj5q9rRtLMXFCuA+
Ip9zM6hb5sX/RNx+MS18jEoHabhqi1t4LhuNYK6DvOpWto6GsZfOjphY+GY7d0KWlPc610htfznG
y1gLbm63I2a1U0GpMGZ6oWNDTfA8sQentkGKTXuXk3kWjdWr6053s3OS0OsjUHHpmWwh0Dl5wqNC
/m3hLrucAJGq+uHVhsvUGR4G6lqYKPKcLTMaGazoLt+BLDlWpbxUMbwQoy4S+qf+0MY5QVcUxY1l
HswGGlEt6Sk7X/pEn0Lvw4QNCsk6sH4+6fzsl1KcdDHFe78iFmoymPlaUr52rfWFCoyjNcHtPrc4
2PFynTLBLiLyOdfSDFrHPDA6JWQPzmGtBWUqLwNquX5I1VHzIUwUBiuY1niGxZUEfklmhE4fYhBA
FcaU/4GKxSOpVqZMRA9RC/deob23bTPb2r5OV+HLVwbwzEwXHutBfEHBoJ+YWmR50njBKUCVkWXA
wLIHlqxHyruI+r1liri8RKa1Gxo4p4QAsjbJsisABozTEfXFUjNqkHn8IReQLgDmb2mTvdUkcjRL
ccTPEy5s3c6tZ550g5GbwKdArcLlKjx5Lnui3zRySrLJyFYDFUkJaiE/xS3ac10hj1Xa8NQg698j
Guf4006dpHqC5vxi8nsBJ4WYd4LKBbotvq166NpF+dpK/2nxNIoY7sGBDmpOEPRzbcMfUBsjZx1k
0lD6lfoyrEWEo0f45TQjix+oQrnaCx3d9RzrAb7InxJYQJBpFWPvvHYCzUUOkBnq6DFnOglHv9rx
loE1u3vpl9jlky9hIW9p1saqNft7b9B0eSt5MoKFuy07tlZ9c3Gt6dN0pxGu+nIc4p7oCkd+wB68
icKPSQcFJZzsKfbc2bg29qD2npZhJMyMHRiePEAqMmFSaX9Ca9VOaHwDlUDTFA6ZOTUI2MRT8A7m
nbmU82mp3myrGvewlenunfkuWjGEuTt0W6v60+Huwb5Uvjre8qMbJQJA8Ktq0dugoYlD0Ogeh3k8
0EG/9Lb5Y1naOFhyCp2679/hb4VT2j4Rr2aHXAm7aDTeEmd4HyTcC0q7zRRrzVEK9ksrCcFN3DfX
LP8l9vLJjHylCfW3oh6fvCjDbe+VeyxEUeDxhtxoE78EifLdMYwgomgLdAJ8M9mSokzWjesMV1QR
frD0zD08l8Afuz7U5WLtTPKxUUYRvpF06WNAO8z/Pu+8QqdOxSNKKJwGrExtBSf9pqE6oCSb3qmk
MIxxkTUxt+mgI97OMM6F1TQjk4RgZ3UcU2mOUMt+n4x2o8EvQSQ1Pox0jbdLAb+WFkA8/6a17LiE
wn2nfwGGfha5HTNnZso4yBzuXDsHGivDHdnS2qYttHeBu2lvu/WXn1BeW152TTx5lLVlX3yGKQdn
YvW/2PBTuYwZIfll4EqfIt++jhEy+75ViATBdAhfUGkI3kANVaybrYQ1WlVFfAtDYTtlTgobXbhY
A3ukRJSrS3OoEBLE2sj2CY1JgAzmNzyEW6Z4Swt7nTKeGS0mGySWCNGQnm5d2CrYSmIRFuutjasQ
OrlymUF4I9U76FTuHmbuCxS7VAx3tjcQKJndBTAU974GGXgwSmav6veEh3Vfac2XVQ5c8v/EitvT
OyMhOg8zvN+k2i5zE8Vcn9JpLZ/BY028O9hkqCw9eQ10BVXMzH3t39hYtGsJSGemfz+g139lccNi
yQUQlSNOLO7J2BFv4FAF6kFTTgBnveIZCMnzXIF4tprsx6DdJn96uAqejNTSc0Liz3auIpC0hnts
6vRjRNxynEiyKFvif/KFt2mb6Hv0Fu5Zr7MonO1O29SrpEez3nOS6ELKzZDA3x0Gw8vMTrnoaHkb
+PEIG3dOnrwOUPo5V5nJOG8OrjBAEZzXfhoHXjySrpdNBLE76Kb5SQ0oNPuYx1EssKYQVjoiO6Qx
qB4bm+LGLiUPelo+ysRhF5xhZUvcn1kBojEvZwZByL1mb7lOozUEoM+/3CaMhDec4yI+jQzT1/f+
wwZr98wkiOfPA/Z3SYUKSYtoIUcysFHZ27SkAA7GTWbaHmmZ3sWaEFcVXn0cBmQ2LC13STIoWMhd
qGVlFro42RCauoHXpXxgFPGPGD05ORFbnaBxaB8dw/ekPM31a7oojVWf2HpVIi8zIkBDJdZWgx6P
YfupiYwqtElYt3v9jL6n2gmR9cz5crC5ERUotKDd1JRHUrsAU1JqlBkc89q1mNOs6mI5SXtfGFz2
medd4V+ieaYaOTXrWqAZ1HOeoJhlmbpuS+Um5Qwg0xGjhNWRpYAXB3GFSe0KNkKp6GeF/iewNfGJ
6cVHND75/1yntN561mtW5m7lOIP+UMgH0mW+aiq9l7rNdKdNddKoxqdJOZvJKrNg8Hp977sxcWg5
ebHwT9ra+pWnHuMGg7xhYKISyVF6LPGK7jK5M6e+3oYtNoPdWEmf504BfabHyPU9abAnrU/vxUKY
ee1m676SXxiR8N3qCTNudfNLH50/8Hx6dPYE10d2ceZrQlvpmNVBMMGnyceQ4jEImPRDB4LjjPIE
gl/1W+JWP05gqGLb+J5g/sY58eip8PYdV2ugU2A7mvoFIXcZ1t1663bImgnHHXwN7fBEgWwwI9nM
5Qt7NHz66y5Tzu1XW9aIQX20JZakOrHIxO3TrAkMyDsmTVeKNwpMRQsPKpo/iSAAf1m0kgFefopU
g9DEIa+KS7uGxk4RDqmoI+M2yBb2jHDWSKct0uhcUmliyUcCnGhA/no6MJ8JLGJCQq5HeDdY4zfQ
UJEOGra+1+plv3TcDE0vsSt1xcDaDFx17fKXWZRUJnpTU69/8bfZcUZdsuQ0s9NB9zscOvNIt8jf
tjGs9Iq3BUqvE5i5+UeL5UpaOVUcOrzXllC37vVK2sKAkm7RUBAVrpJX1Yp/SS7vCDD0Cep5qg3t
bSFps+FU0EYEpv50liM9BMyawbZ3ScdaQyTwj9yxB4hvfjYDbx6dP7Zk6mJE6jJrZvtUaDqpfIJS
LO/bD6P2iH/wU8AshotuSs3c6SgbpxeDWi9Azp9sNE8+TNYNYUQUC54O+wV33t/MshOyz4jCwEEa
zibDdYapuA/H0XvKcuvsM/4/4Hj41JCOISfyzOyWMwYJvNmQO50Y8ltssLKd8uRuaLFjH7QKa0u7
ukYX24NBJ5iq5F2bPFWCqyaP/dAZan6vfl49jwNekX7QvwYaTYZHEPHapgEpGiHgteXzGHke1VP+
XNv9NZpmeW6ivmu4YOYXZUsghuwUb6xqT1yx8kCUIZ4SdEKz0Z8LMn7AO2tskGJzqXDo9WDiyXBw
dlWf/S1zNwXivkxrR5kf4FFzzPXDg66nRRZASBqu+fSnzIEBLcTOPYGK7295b/0kRE+vigvvZUKy
8/Y3usD4ODvTxYl87c4O46sRE5aa9bPBGYg2MP1znTf6FSBOvB+YbEcsVg49hnY5jYgmHchbsmWM
kyC43TEBQaFIrtNuWLTqREpvZ6LkjIsDkniCcl0mNEYu65u1vnx/NBh6fGqH6Pq/f95qdrkm5RQH
MkTypPshBRafBQV/oBC+GIhwHvaEkijXp7AbbLT8vUku5sCCkFBx2J59m4TSp3pAhY5FFSTEtjRM
dUdQ6GF95c/hPGLjkme/Ot8hULt2jZ3GkBR4r+bhUkyjg95Tc0/edISQsOV5Lr9Q/XPWIYDLtUq8
zID+j5G19t+d67yYlf+zTdO1/jGXN6tgYaAbeXqDYrS8VZxuIFz7Rzq64tX0wm8pH+vN9NkCy/H9
f6k9w7uMM0RUKBDzA6ZBaDZOdXIdVIhGW1mv/9+nXHvQxdy3VpnDc9kerdioHs76gqCjPiL2+dIR
Slizsm9A0+uzNY/hEE/I1MjOVJqIb6rs3dtgWUAxgLJVqDDJufXtY27qL2W+WGKTlN5pTCq0+Itb
XP3eDlJpOGdjieAe2TY/2IlzNy1c9/y/l2nIvfOQeYi63HTZ4ZlgRunZ/RFTnv2ociVuhisOZGWY
QVW24yEVVfHa4G4HGGo9plEvXgGq3Ox8tJ6AFiY3YQ5vEjpyIHRlHNpemx4OJJbnKnrP52V6dARw
BHY5wX82CRrRzBpLL2aObvAejVNGgCez6I/B0+vZxI/Z4GWOOZGhG1cCS12E2++E40UHZ5UyuehG
4Al6wyErcvnZZFyEXlu+YzA71YPvhDlGj22ZpMZnill8A9OWUwqbKent0MjiqGN3lXbPheX9/mZo
INBbbb6vcEwxqgIpcDESr8kIPpLL3HSqgyTR4aB6W798v/S8if776PtTgxUAINLmYDAMO2iENyKF
Qonsl8OrPyfx1fOJx3CQPmyV3TnI9/R8jzVCR0wjxjdTtimaaCWPwu53gADVubQcef3fixvxpq7k
+v1WR8OzDDQi//clXuWpo69fQXdrx+rbIo8ytqM1gmYgbCsJMFLNtAJYLIsRvDGapZ1CWnLLU7V+
u81ZxKwcN3qNkcjxUYwjjSqSiyi7A5b0+GBb0gGPnRje7vtDEpCDEj9t0PkAI4yxzmcOQS4IBxxL
13TPc4H8rmrm8jSunBZNRF9QhJrQsD3j7I2Lcc60D7OBnLDzhzF65WIn6HKZ+2caNnQs2QoLQlLV
XJz5PEdwPXWN4aw+kWwJ7zR/ci1mZ2v2o8Ft871JkGl/KnEr7/WiuSCsV39Ny7m6pS2ea335qE3Q
a4x09IfH+YY83duV06KFpnMj+6N445tTWDKm8eKsUFqo2UaudDyrBXYJTaE7BqZFKhq5vmOSnh1s
4ywXZlaFkbkfqhQSKhYCyoaENqZs6tXFcgT1g9xuMuynpiHM2yypxEtsfSTTlujv1p/D90usI8FR
ctp3NkHx+moWHkxxRVFvHu3VAx5HzGjTFHueYSxdUOBX2ef953+HRYF7YAGIONhZ8cYGhjnBSoGR
KApWZN8QfP/m9QV44JClgl+hhcAfK5E8s7tqu4PZGm85ziSWX1Z5Z9Fo7yoeyRVfvEK9LDzieXXN
NHLovSmZzjq+mwD27BZnGvofliNntL7R2TBxvS5ZBTja1LEI5+qBgDxBZObEDxRzx2mKucAJnL/W
iUawBEw4cJXhPCo33cRt2IibaI32+b+XsW6eUrdGPlyNSADkfWQGcs/aRWeenfphtyyfohHWoXei
KjQp/ZiUufeSJBHkOYokvmhpLstIwJMvp2PWWMUbv6jkFJtasscTUB4KaZxGy9LfoNb3zjlO5ULI
WpRdprqVyBXtz7wZGRAKa2TvJF5aEQ+vDcDwrVioK3vbejfSFq8gV6pdOUMIUqD+YTisjdgspORX
vLkEC1vjUKJ5KcoPa7LEtuua4uj02VtqLSAgZvNHa4zpreBNFMN7+VoK+54xrj2CRccvlY/5u02N
tdPmrtojkwviZSnO1uIVNKLAnhWEHZTmfOpJTx6WsT/YkxXUwFaO40IPhNydU7vGI6OqARPVbG5z
13XutfzmlnYk1deyDRVK8FuByPOGiYSvRel/QFgtO2wICF1oEbaszMtLmzToktwO3v8Kl8oLL74z
1sNRyqArXJzZeWnTSQSkQyIYm0sCWjSCCNvUpVQqp7MNgGvH48hSK+vnW+69YV4cr9AgtQC+X7ct
cw3CpsF0NXnr9Vq7UogOL5amaKqb52H2zB0DI2oTQSBGKeYxP0yqM4Lvt71B0j3Ltf6Xo/XODzv7
MyqKX4fBdIPoAroPXjkTISTnRIJNrsxodOvsKlekAz5U8/zf4ZODX1ArrojB4QtDV0aJ0dihxknq
J7IdAsYw+gYF2PxTIPkwLb/YtWsrMSk4UQul3Ym3ZhHxR5TBPmY8JmWu3yut/0OoJHO02DIubVrr
VIyt88OU+TXBeY0wC2yDjXXVlQ5uD3/KT2ADqvuSJcVOQ2GD0h+jgWP0/9zGQovFd3mddUJ7FMSI
Q1taj8HEdtS1FX6heojOyWgdU1F825AZ5A3ATISnQ4epHcr4ysdEK9a0aqz/NRqTDRYyc/v9i428
4WHpIz54WS7nSMxWiHmypEpzrR0HdoSByKcFTpR2SSxgrBwOjEFJw7xMNhVYJiIkE13zuzO55GOa
gO8TSnEW7qmA/5lG6m+TzANXAkmTq9CLjkZSaQGOo4WieMQAMXcYsZP0M4Zw8aOOGWBT/LlHl/4k
0AfLgPnAi1Zm60qYEzp7DIiSnrzOp+Hi6NN8q8Apbjhboyj000Rs4DdVbUoAVxiMBL8P/zlZ8sDp
eA68AqlF7Cvj/P0ymTP9t19WDGF8yuTcSNnTtxq4Xnv8QMOBOaxNOEN8BzpS0qNlJnDjRA6bv5vF
tFzG9WXqve7UM+p0IugM9NHufMrWkV5uZTfB7E5o1EQxm6EnLvpuM+miPTVZ+VHAKLviLqlOFVof
gouFzkOalMzq5MAli4LCwe1HllO33OZ6LaPH+A7sxw/r2LD/6306HtLXCvjFamp8A27gXAdDdM/V
cmgF1d/3kTMl3clRvdxVRkFYTdQfHWtkMJi00400NfTEHEVh33teqKF7BRjM9JhxGKuYqMxX8u98
UHFzkegBHkjAAWrzp8LYQofeVpUIK0laVkLx0Q1Zf/EnMdKLFT9KDp4thqbxjYJG7ot2SZhOQYNP
h/mC2UULm6hz4H9m7mPwOCCWfO3pnZRmU5AsSFROaELf76PhYLdD8qgi6ocOd3FNTvsi0/bStXay
t1b6xX9f+QQwflpPQOS798UxqTFnGhzQEQmgnbXE05AHywyTW9U201ZfHxkDI8ehWD+1iiEJZy0F
Y9v40ZkPJJr1fNvKKgN7garZcDpFxUesYN5FaDd7hoKpbiLTiJdQNIi+cT7nhHwQABvL6r22GVQS
Z2GdslJkF/6NtL+ysW+6W0Rbt+gnzEDlm4dT7oBbsKD1B4PjzSjnm2ghmAGCly8K4jQ/x0W5T07N
/EJnUhlj1Hv6fuZcszG2mdu712i0q1Oim69tZp5GbdLfRwRV+17ZPzDRtk82k2pTCDBfVKUbvrTp
Loqy2EpZrypevCJrFLdRxj/LZYbh5BfLwdMlTyoPLAPBbLp8f9Qll0l8rV6gRcTpE64vcTcoS+8E
dVYwhM5TEZH4+//+MfI4wExg14qJ6NB8ckhGacuTKoZ8MxJ1v511LdRTYd1Ez2KMTsE6kFxj3Q1y
3WaasytTtLCTWXPJVmYeFoTo7LbqYLstJQ9si20FdRa8XpxfNTSCHGfbxZrFi14P3hnTjwhS5tif
8+Buuet24NHFs8dUOlQ9ZoFWNA37yjS6kMMuSfRuh7uX1eXRo5bfGPCy798v0rCusQ5/v1ie7dJl
501x6ZOpWMBKPQ8zGFfPQWnjEwueiv4M+rs6t5nynx0x7r8vg3GRxPd+P2Wqtj9gmz2ZGm8HoycE
VTouv4zY9LZoge2wq1UOy9kBKQsACl3zDJ2oVYHXjM7ZVAVknYmnesH7dK4bAP8Mryj+oOchlzSr
R1Yv2ifTT3YWDgGAolqyICoxU8k2W51UgN+/X4RlxLc+tudTm7dHlq46Sb0tdJdshPuZWhNiDTPT
nnnyqCXy6OEbSPQMhda3dhfJwhDPdCaNZavFvrYj9zd/WPZLATAOhbfgPoQW1LMlDc3aY5jSSPIm
rNw2zspg5ZMZ3NUtQ6c5S2ry7GdNgJdf1sQc3tN4YAE3gMDYCcqONm6705JOxWVaX4QqPjkUJq6c
ND83bi33frNg7kaH8TJTNShHsSIlznDfjMo/YLt5Fp0RnZVJB2gjvT51eE836fo3WasIT7ryZwVo
7uxYKvmR4jYPpAnLeRgGQDaIp0IkQyhzdRcfO6OmvQsCCOmrVdxHYd+GuHB2TuLP+zbq4O0a4vYN
gsqHSe3TQZ/PqUK0Vae2G/Y5OwFRdDDW2upNKjnGR8dpCIqYhjoo+6I+IxKLt4O/kDFM77RpVD/s
GyanFbkUt7IkBw3bUxOuaBikQ+Y1Sp1nRjzdD2thlpFmxV9K3/Ezx5s0akUBEM/nZgWkpBkzvZdZ
yJMx+v+y2Wphr0sXxwV7K/a7y7GKUJqVrZFsjdmTd7vT3VDHn3lqRQLsYo7XwDqN7OOKhJjI8bZa
ZgLsaj1v8/2lKwbajCmLZPv9KQYbTrSKMEJKAazfIz2PU9EYKoGtia/piueYcbsJ2X107HNuuDX+
aQsprNDQTkcW3FQ3sm4cu6AfJLDFocRmm01adx96iGJWjNOj6f03y6as6On2tsbioU5YFfWBZbbi
8n+4O5PcNtK0z1+lUJvedOCLeQC+KiDFmaKoybYsbwK0RMc8z7H6TtD7vkHVvm7gm/RJ+heUnZYy
JTFRNMxyFgpMUxKHJ4b3fYb/QLqmrzTF9hati3FihrWbbXkXfSw5b5TGZQMqsHSQQiCDidTnp6Jb
ZlPX1ZjHm/q4EmXvPShShCkAaK47HBp8vUALW9OwCzLc2W5BFZCdDCS9oQFxmTqOeKobfYBhqn4G
1H3opw5RepBONPaUsSABDOkrpXizU1fKwkWDsP8apSR1BRYMnQlDdc5U2WO2bzEtBpVaZt2Fqgc4
h5u3tiaQveTNyJAFfR561VqSIjpWJZ8BgZChC9ULLRVFWXbFaRr5OtKRYgXJ4lKscCORh64WVQvG
o4Wwlqry2krtgAVTe1/oXb/QXFjHvGPNoHxBXWuPHwotTApHqEsDSu0tZ5ab4YDZtKJmLjG3PG1l
k02NdZpmMnKNSv+h65HV2MlAVbJ1kSoi/lK25i71kFTdKfSF7ITbrKrHjuaDk0ZCtphoYVAzsE2s
c9n2/DPLExHgoPTN5RphBrWfFxaoHIDxybihdFnudNt0xbjNepyLKtjYkyIzyxWKo+9cCJBrf3jQ
C/28VfN4iVnVTHGamWKE2jk3QIPE0NDIhMcXLbNCp+WY6feYEiC3EDTudfexgs4xDWP+UhCr/lTS
8Vmo2WNSdDi7UhLeZQo9MjSfHOag0ju7jJwLRJK8m5FCv/k0y+VwKgM6mEY+0lk7KnLcxe5ZxboW
xhsDdY9SAls5KrD4wJDq61OM2eulijTTg/JZINbWLGWMC5MntGcuTg1Vmb6VZLC3miB0mFKgNBR7
ajFSxdKcyRabbxEAS06GhAK9dAcpAh/Wq5e+xe9mKbg+qLDwekCsriH4exe7h6AjIdCDVDmFkyy8
BRx0EokXQmm4HxFsZQTrFFs5gJtYC4E2l5KWNps6cxuH/hEaV6gIQPsb2zHcTGwpskki1DbnJaXh
3ndVvbS3WZPUyzwry/dMqLlXzfdGAfE0De0I+5h0pWNIwew/7qd2YKkgv7N8rok15mrxuDWkoU7p
xNtEVDhflndlRgz5jaLGPKqex72AmF0GJMB0tWJZmZnDvqN1Z5RdztRRkYez9cpeAgqHjGOgaqgI
+fscZ8aFDb7q3KM4HoWhhXpaq/angWd/olMFZtyyUFpj0WQxBn+GzY8JdqiK10K71BoxQ5YFoWVB
CJkNkQ1j1qbKK1VA0yOS9E1sZP2V5ilrZFbVcwlkv4Qq7sOz0DZHWGwmUxF1gvd9fEUL1biNNZFm
aoudrdIWxm1FbwjtSe0t/TRoquoNMnj1JOkM5TryUTUUGJ+fomKADCwzz8oLbxWhyxY5JB508Q1s
wEyMROBBjXf/8nwGhbt/NbT84Oc2E7UEpow7uny5e1C9HMSgAYpp+FHVmuF6mMvmusmQMitPSRaj
qzLqxQuPHbvyCwRN2cHJlvMOwYFaBCc2PPQWAgP0ossROcVlo0fiVA2Y/6NjlwDRgZJvghlYATEy
TnwViQa9ca1F5PYSTBoqgrJRmP8KzVlitiupB9CpyqRDbbWgOPVP1SGbyLAIh/ARvNFRPLpFgwRD
tUQgGUCiwsMi7wy/6XzUMJ+fh8hOT7UMBLuCSgpUCGObQbG5qEmlU+ee1qN3uXtgbKvO3eELGbFi
XYifWgPKpyc49aWmwEl06dhfglqmuhyysqBFXyWR8Gdz/OguAAtLj70IzjPIBGPq2rsm0dM3tVBN
QMshPh3aFuphuj6F23ihgTwzwhq/CCy3etHa4oaLzY/hpDdjvDjY/6GXX+klBzFtkXRIhpskCbJL
yivnY12Tj+XoQIFPKGaGlkZvM5/JPYgDCRi1B6gQuQqxLydtizmdUximRJ9RRQGmx38EyS0PzjXw
j7BGbrAGOThBeVVbtSn48wCfpAB220hxtzlo5tOcDEErMKIV4f/u8uA6KdaoIVMACJWlAt5KdTZK
Ci7R3EBbBrZrgDql92ZP6lb0T7PW8kHTGwCNG1bpOo1OyTlOGQlN0Yi1Fu7QLZPwUJ3vNo7CA+Ji
k3lPQiFZ1mHTvVfFGOfIyGLcQXIRCCg1F72IJYcGTq9XLYDnEMuXULBkPn8rZgiFNK2Vv9FAS6Js
Ep3KUiSgxT3RcXI8CUXwAF2XSG8MyEkTvyww7hue1nKMhlouXSPDhR6iyTRdc1vzY5bW555SJ++a
Is1nhWACw85L/41rdhulkLR1EWjRCfwzdR11sJtiMDXzpAeyN66SNpwEnXjGLBhmyNAXzZKiuByE
ZKgb+ZmgOcVlK+vhEm0ihMk8gz9xSmFeR5zOSMAi2Wo7hAXphUZhqW1Ev/tIfppdlaCarb44Z7nD
jqpEQVQN0+K8MFhgcP9KZ5FMb5xGFIzlQWRcLSjIEEOGhdjReW56850vKGdVr0d3BapZjipPkQQS
r8jbpSvAFMD8RZDXqsVEwUBj4DJPBhhkZgUbKalmdUbSKCpMH8w86Fe1akA6Go5jZLSntYnIkAKE
DjhsJU9TJfsILQRmYOIsWHrMpcuYd+z0Rn0t0rfJIfHeMMQFwCJBkXcKXz6lxRJNeti4F226NRmB
jdAJaW5IAtCmNoxMnZktJ9hLEpzD5MQ7Q+DIOzPthEnpt+dK5V/nNC3mux99+/nuX4lbMlMRkFWy
IruZImajwW4Se7wXvz4YBULbhm7f+4JTznc/d/W6ZUggbUW5DIR5RxP6tAW9fNrphbzAuUi6QoO0
flttchmEIAwCmJp52V1wpJnWmWKI4RQDejtGMskqLe99jTzS2HHVYCENevl5Wcwhfc3FltQCRRTt
yrbtMzaH7n3NIJQ8Q0J8LLGuEx8oj6zcJwq8Ckes1Lf4H13HXlPMdQnpr129CiRfXVStMU2Y23K7
gZor8K1d7ZoSmYjuRwcn5ipThPIS13vpHfrU1V3aSfVI9ukmSHoSngKl4HLQ0YWs6dXtHhqxRWcD
gC0H/C1tgYWVVNYZftHWmVCLqThuC/kT16WK7L6ciOOH38CQnhWNCBH8179G7qtHLqAnDamL9KI1
+nsaHvJi92z3kCEZPWc7TNlpEglXwAosV663p7qUDyZCsC5rmL/AB3JlSdv8sghs9Xz3o91DmLgS
Nz9yO7/5hWGXbyU9O89TpLfN0nXPhF5xUFwJb8w+q5a1WKsTjm5PoiV/avwuu4W9RPe/d/RFpkXR
bTcOh/llourSAp/HC5JVOsOGrF4VSk313UvqOxAzXGGCmL71jPiqz81pUqXdh0a3cK43qOJj9PoW
aNNNOxi9132TsEfbnTLdZdd+fApKepR4jrIswwy8YxkKJ2GHGyFMUZZ0elX3qulSgclxOXew7aS3
LHxCx2og3uVY6KZKfiMOVmQO4lmFlOATDVRbSXmG5ChDb4SaGKH3UMZO/Fy9wFR3lInKp1a/ofVP
aSob/iwsYQGSXwJNVn1c7DAAXiqYchMYDmgD+5iRlgWOEE9J8nq5N2gj5O4tZQUm9a1GO1itDFAB
CkgQexyhhwYRtM+ngv9RYRI8VzwToTsm44BWxq6Bkir2WRPQkNzpYOYYbkPoSBFTRJolORWVAj+e
EkhT4aajpANbXXKDJI09KAYCCdYEBaMtqz1hiKyMQEsG6CwM9DS6dMDey0uMkRmGDy+MkfykRRFM
LMG8w075ylMrQPmM+EeVlKPbQWE4yQpyNtelRm6c+5b+t0aeOYIfzJQGkeK8jrM1jCs0jWnv2dZ5
pwg+gpimuRD1YOGpSJYwAE2XoabMTDRVRmaeIVHSruhh1ucR5LXEx8A9S/sSYqohgyOM3EmvUVrj
p4pGQIEgJoQX3SeBYifbODZtG4d+LFCIgfqpdrc28LeTWJTSsy4FquxgzDYvoSOHDbRQGpDLtlCj
y75kufCY56YqrbCBAm+p/gKHx1VRxavMKZpRSZ5+0isKKhgeeyT9t3FXbXMbxxFyagR2E+eiEhRr
JWIwkpoVgio1Vb6XDsaLSI3XsL9PvAoar2sAO68wHpXEWdJifKKahTDF+BZZH6/NWPAhdWmo0Y/K
KPsgighIhHWG0Iuc2hNbTfkLWpuCtPaMIB25DhhWHZR0qyvqB0GsR7ZV+KOi9xEPlopFBJJjnngw
NGvlwmV2+9Z0cWRzMXFTBKDrigFoUSvtC7DCNL8HRdHeFgboFTsaRdBUDBprkdXyOT2YcMYw8kRA
kn9hJ563qDNhnFPTjE18BiB6Ib/Wh4iAYP506+bRqFSVctL0qjH30rHrbm1441c2CpdNlXqLvkIr
QDUJuYQeuIxLOAqOL52EA+wbroxWQp9ChHZcx0awalBkxG2NdimkIzzokHtxjBbhVsbP3UmetDno
ieAKdQMmV1F9j4zdB0Q4OiQUlXKaZu15m0KSgyAaDjqWEsiscWe0t6bqoowYGOaAcl6aWvAWwJ46
QfGMtagmcW20LUXURJa1ex1MxNjSMTyNWzypAmmq1EU5DEmDsU4RfCJXqQqVDD9VpbaXdgZoMkQw
jkkfcotIEDLq60nilOhtIDA6jhXnFoYqrcZkix+LOjUauTpXwJEaKmqJfVpuYZxr71IWysRSZn1v
3/gRZNG8Y1CpQcRctp58KxjQ6BJdu3A8KYI0BwFbcNWtZxgcaVf4YNEoncZtNTfc+jJFVZi0OJwG
OTyLpWRYwblFhZT21kqi7P+guOXML31jIrH2IhXF9aZm28KstzZWuCM8Q6pR7eCJkXbZDGmBjWvE
H1stHIRABmEkVNdHLmius2S4FUxRkSYaerKAXup8gRjwTc+2XGMyMamMNyn9g3PFR4HfkZFaQMV+
KruJuvIGr3Apx785wLGGDYClSk5RtlHQ+8Iy9lTvBp/yejBLT/CMaFScDOpRoacfsYZZe4qeXqCs
Ts/YR+CIrgZCkXlwXwzCPjpzRLq4UjaWcgMItrYoRaFaVo1+3sXqKpWAwTMjujBldMpVq/cWpazj
4gjNExgBKQeioCAN6rMKbypsTYF+i3V0hYMOnHc7/VBn4DC6DBKo3dfZGBvRSZ/H6hL1Q0DP/mmM
9PiA5lm3RowVY+lN8E09DTLpk0DrZxI36TxoQmGZY3641Ln1aOr0/RgCf0NnJyftSBqA3xVoZITX
PwmIPyL9ZZ1mpemBSRdvuJJuMg/dQrBzU1NHB0UtJHx+zSZGnpUjVkj5OJFB8WGeWJBxoydSRfdo
rqFViJ975kCmlmTkdt8VKYKyYVRdB5lgLUv7PMthWsMTSUegSkEhaUwwrADJwbYxzsMMRZrOacDA
se5MlQuhYO+gx+Rc5RZYSZmBPPmevFAKIVxAMoTF7+YrMYytNYZP3sQ2MWtQryoHBwiU1c96mXtN
yjv/TGiFT21Ynqewz2apiH1E10if0ji+ofMCLsoOPqVVjaFx/z7v5bXiwmWHopOqwJ/JCAelUwXd
G4siO0DJOM9u2xJpmkps3medbiylAm4aPsIZxFp0bUMyxl7i3nGTbnlp9QmD+FKM55HB/WGUcybs
E6PxpFNurWsEfagywoIiCyPwEoU4wPMzvxOapQ8kzPRjfYH89Eo3mrUO+n8JTgFdcNtbRha2yp0D
06QUsnhZeV41jWKuJUzrTtqOOsPOonXQ6FOIDPe9I16UdXouOYl8ZhbBMsudue5hoG4O8BBgOiFw
ae+DZXl8KQ/vcH533dhOTNOKZR3MnEwL9yQRPH/aKra4lru3ndQBLnVXmiECTkxYg2UFipKsghdB
P10Qr+DhwV2HDT3H7POjhY6PL1TGRCtxhhdlus1yUs5MmcwjExpxhF8p+LJSm1Swm8/UlPod59ex
nsvARYCM1Em0pUVYr+sSbKuKhwINrJE10PEBWY7RZ73sdewvesO/rCGB2e2qLz/GKSYSka5Oi0ic
paHzwRbT+1hrQTMhi0DrHV0IyV/HohrMGSicBMJMECoavIITTmT4FzMmLZe1IL9Dpc43k4+yn37w
2voubTWQNVBypjRrG8DM3VmTIxFrhOknGHmffCW+hA0FE4GZwNxsyQjr0mK8b3npUmrzdEnOxAj5
LIP/cpJaKPwoOf4CABG1qcms4k3ayjcS6sJQueN8THc5tBHejoPEhvLcXwGuhUEdxPPAQ5jUrc1L
PwQUbSUWkkyIUUxkswEEpoEg09RqVKbtIqrpzhoS/jA2ieBVrjI7kET0LNtx4EMrZ3R16UnIIVS0
T0ea5pyWeaEuGqGe6YUx0nOzX+VRALoqt/RzLaV725+7gGTv8ba8hAA+abCjeVuycuWDAKWsv+Gy
LtYZMPs+ROVXr81p86l0pBLvckQdSlAkCUjhsrbSRSpDVlFbd+UXCQ+ZMzOgx/bwtc4skquTMqjx
t8ARO9ciBBoFcWM6qXSeRrZ4jnx3aQrO3EJDcinFwRQ0FalP179zexRGczX4AOVHuFalolw4gF1O
sES+KRnb4Q8qXdFA0AGjaeEcpIk27woTOQUscQzukjmDWtSNU5RJbKVtziNYrVFUKkvK5f/tNgyG
1GCQUCnjKbKWzSKDi+o7uPp0Il0wNOY8SO0CDRGtAaiOTUzkpGuofsobPUlPawM1rFYZg+6RFeC8
rXTexq4/jz1jQS09xTic4QqjzLkT4KKQ9Fd6YFPIY0auddPX/bMkHXesJOycJF7c/+2v9IdMRdZR
UrIkQ9ZQvht+/8g9C+CVgfweBO28x2nGrBDOcQPVmJg46jD9AldisCMCGnTiScGhBt0MQiCuzGu5
0z46xciUPYWhGciTwGvXr387+XfeXqaiiXyApECH1BnBPv12SMVQ+3Ql385h3wj8FrV+J7QvMXWG
XMihLAxvqkXiJArU7kpSSpAN3o0muWdsO8K0SFHVo/u2gjogIc3CShLLdJYjYY79h3jTw+OBi5zu
MSVTpcEg78lRtUxRN2XD0BVRNGijPf3eeaEj/RNWSO/tBibo0AZr+N7gz6xOX4HTiq5YnDZQSeN5
T4b1gIlBLwd9MEHFOQj2HINrraEPl3dTocv1ZWNaxTJv6wlopOCNKgdvHKuLpg64YYZW1ZRVvALv
GIlXUBzFqwpil1CgQddD1sbFAmUEMTMRaQzf1aJWr6rYb+ASFzLaD5o71kokQSErIQapYmeQJMgL
2Ka3AvAdnTpJ344zWBQkSsqksrPkoqyk4poDoCLchQOEkCL0Vfgps3CJDmUoxt6ph+7hCPycBnWy
8ViyWzRpSt9jVUStbV4gy4WGHNynLDVNzq6GKlsGDZ1aqzytY5SJAk8aBrzobiZWNUGCjbVBDqyl
AyEQxVkkbXkPGZ6TLMz8RCnOej1xZ6rbOSM3VMspePpsqaUCGvzDw+4pMurvfHCM028/Ct3YndI7
e4dWA3OxMqCNxiaBH9Xwqt3rdy81XB0fA3xjVLt3z/XhIYuhAMtyterzFApGQmkqIdM9NruY8SZj
JtYA+S5rCvMCwP9JNjQTc6cxr+kOYe4hIXYuU/0Eddkhks5DWKA7UWkg8yGwrXetr1RSuoVUAyVx
aGRMWiEOScErrEg8ma5CAjd396BL+lvwyOoMrpQ/gc2ToLSSGXOrEO4Kv47gIaP0gellgi0WT9XA
O+8Yx5iF2C77KLqqSi2b06uljyqs+xJfrF6Rz2oLKCgKYu8lcsFF5yootkupj6MBMvtt0emXcp4C
3TBxekB2wl7tHuIsRKTCKJA1VV1hFWEyX0MRwTmGPOsyb1LlrYegoiX4/XUfxzKAwl4eO+RSkusY
HxxLbuBtIYGiOHj0yC2jpjJrRrqHc01Ix5sZJwj/jnNh9eqFnJ4FpmWel3KiXhTd2ghUYapVpbU0
WwAFTV4iXKvoLSW1pixxo0HlPc271UXLVbmCo4yheKc56AcUeTllBGJXJ73hqauSukwYhqVQvcLl
DofJZksHpj9tBSdeYyiWMT7Mt4iO4mVqRCWcjHQkZ420bBULLqncCVd0SxiL0g0d0aL0aVRjpxBn
UjsKhvukHO6OeGI5ejjHyS+5qdM4OHEYbyl5lF6pyAqik9FjpTAICTBRslYaBIhJw3KOo1aGMj4e
Ywjriu9NCeELtZahZ6FjfRE6sAWSODHGrj7UMF6IWl9hAGTro2JkGG2+lKHbnuC8UEQF6rK5CZHa
B1/BONZbdqZzX7BDgE7pVn2vguRFq16WM4wy9GRRmn6+kK2U1Jzu11zovGLt2QVc0gQkmZ1ZTEyG
n/msN/iXQT3JC5NShRQaBKiZZZxXQTk1BGuN0VzAt03dFRiKO1sLWobZZyQN6spWNeCrYXzLHB7f
crtxUDvKIQQGRTTJVSiRHbWnPTjCKqlKeSLiMe3hwjVroxgAhiBtQVN0791BLt1KIhVtwYYBDhrB
hdZCNQYNHgGlAudpWu4nWLvynLlluohQkRw3LDejohPQ9GzE9MJXemcOZRb/dKs4V7xcI1lNg7eV
yy0ilMtEjcIV4EJ/WhemuBYM2hxmboVLxQDFqybNmQILHEqqgqlL4qNs0y0D0/dvq0HAuQsqAxsD
ia4GeAfo6GA5ZLv6uOMBYfiKSbpwg91Ai0bV0uwABaEfq1XvQPue0nCz5lbUGjNPLD/Vbh1demGb
rWNJNE5KRanWIBjVSVcq3kprgm5ey/VtUtP5qBvIwq3RjiOImZ2tFzdF/N5Tgew6CjVG3oQJ+QkK
mGG9LrG+nteRkMyga9Tnpm4tbVc687BQObdtVVh0sZljKOKeYFhP7oBq1ppciolcT9UhNbEA/y2v
cWyvhgM6jCoViGkCZgr0//X7FG2hld+gGlU6TrPMhweVDtqoqmVtgpoJO6iRSXOGbdGbHnXuuUHB
gTcQqaJiI80UymgMIY258PDHGAu0Cz4K9RyJnfiUXk02izS7HzkdaCV6/CCto+hM5SjcRI2NoKlt
t0sGtfKD4+9/PXGBLf7+3zy/S9Iu92gc/ubp32fbZL2JtsV/D6/69a/+/vQpL/rypuNNuXnyBNKc
V3aX9Alx2i6qsHz9tw8f72yTkeuF97sXe9vi0cv3/sEunGff4C/b3XcZ8kdT/dVHe/dBb7p0+/DO
D38zPP/75j7y4F4ixuvdlbsAH/3ya8CPX/7lGPz+qz/7nb7+cO5t801+53a7aLsv33I46H/7K05G
ZbmJu8f25KqpYhX77av87a9PvuijTPW1d74ARL7FyFz4JSR0YfT5X+X2L/f/65e+yr+++XCgVKpl
ktdDP23EG+Rb4d0m/Mv99i+rBGTB1zcdPkWiTYYxOdnmwR+U5IV3t/n6Ro/eHMvuQ9/88/8Jt8L9
FtHG31rAfwngOxypi01XDMco3Lx0mKTvcJjWSR5t4vsn15WGwbcoKZqhWToFgKkZGIAfesjWyCpv
Qw7bLyBSyo0XPznvfKQua5Zq6ZosSaKmitbhHznfVGXx/GkyRGZJhqlIkqVLBkWk8h2uCtTKcgdh
mi/XhbsVRklUfv7n10iGa5APVmWZqszU0XID/f89ju2My/D+L5Oi/M0naboqW6YyPGqcxO9wFs/v
7jh5sffk5HH4dIVOpqyZXDBIeZjf4eT9wuWCd9JWuHI//4v/7FanJ/HxqZqJCoEpKWzTkmZqX389
LNrPLYbPLcu/7kK/X6x/s0299Ae/bkQXm5y7ZDLsLS9sVS/+xdct4Jk/+HLnfVnAZOieHN3/+vqC
3ac93SoeDtgrx4Jl49fXP/rAr++yu0yfO7i86MsRfPSqp5F+/Vr/zh88DfTLNvDrF30m0Ff2kpeu
gC8Jz7cT9ThocoHhwPzYGFl3Xo2RbezXm+3niYr977Wont8/f5rwho33tfBe2rp/igA1VXo9ukmV
J+lvrsm7hFUvZvV79NJHa8Dju0yxRIO09cfdaN8+8OHuf2YlebpYpuEG794f+RW/JNevXlPPpun/
73/+7+NE/Se4wB6KltciPcm35Yad/+lJeam0eeEq+7Fr+bMZ82sxfkm7v+VRP8GZezZHfz3Il1L+
nyDaoUJgDMz/GRCQZ2qG+Whte2YN4UL0iqfXbJjcbUKaHo9e+NLlqsmKIj/kAj8o/3i2BHrtdL5Q
Tv0c5/L3Rddroe6r5H6OmH9f/r0W8++KyJ8hyOcqz9eC/F39+pME+btC97UgXy2df46ATUtj7AyK
E1yvCi/+0Qr6zNKLDUVBP64Srqv7pyvwk6zhcdb+wjr8pX33YxdiIAyWbtL7UjRJNiVJo1Hz2vkd
FuKht/R6ZfgfGu2XxOzFVPxpS/Xhar1LKrrGjA0cpl6Pjs2LJ/FrDfODtlKTpuWuaf3aWbul/UmJ
9JsU4d+8QB/q6x8Znryn63SbxK+m7H/gcny2N8oh/XFhytg0Pbq+nllq3qF/fOg5JM5nt+YfF+ev
ueaLt+E7j179MH54Jq39Sa5Z3FEf+gyvBLk9+KJ9qSr6cSdTE/WHxuXLcW6qu7B6tY/4B27Pb02K
HxibrO87h5v8sC3/KGEhg7tnndmEwj3dnXPv0NP2bSL5Q5dSTRf39BGZAQ/DubNNfujGcaQQDXMY
qb22578hNmFbCrMNfsiHRvnsmO2HnlMUPvdctkPAh92Ox4+SIPfUG9dJFL3Wnnx8kF7IUV/qvvy4
pdVCH/L1q/d6S74qXDOrh02+RR3msDN7pLuUOPfkdA9xcpv+tEsRGG11X5CbOnm13fxHLtrjToVN
TRH1Aan+2pJ7vdnBBTibT8BFz7Q9/kjAz6E1fuSSq2AqvidgMK2f/xl//ifYrfPc28blJjy4QHmh
rfbDFqch7D1b66OwfykZ2JVeVh0a99FzeXT+9sZddUPWNP78r4O3oGPfzcCSrD1b0MVmB+AabcLN
odvP0XdcVZWVPcXM4dn+f0CUaL6/vkQz/DywTfsfEKU1YG9f24jW3ud/1N/QrT/pBqTq4H5fD/Qs
KQZg52HJIWf0uD0xpgwDgPC1M3qGNeifIExr3/ncVnkJeHVIiP8UpxYws7lnSfoOmf/Rr2CNKPcU
Aauk//yPg9ekY2eHA0T8YUL3YsdzlZTfre9y9KxwiHdPEUC8B66/xz+pqr73pD5ii/yb++mxc15d
hunw+jazAsz/01cyOv/bs50uq3xz4EV77PJcN5ikvX42F8X3WXGfQ4D8sHpcNyV5T9Yw//zPfAOr
78AzeuxlaNA82LOJ/oqD2/UND4v3OD1RgtwHwxiChHrjHdrNP3Zar5vKvkLtAU7zjtbZoROao2cK
Q7R7Mt1dtIXwrX122AV89HENIf8xvNT1n6EBPkT7B5anYWoztMEPPLdH316Jdg/s6Mvl/IQd+O+l
hkfAAXA2jT8S3/cYTB29PCXYfdPjh5X4e8xtjp7mE+wfOrN/DmTAwJPYsyzN0LWhrjlsRTr6Bgsb
ZB84YLbNDxyUH31PxVZjkGB4rRfKdXtoD//Yqb7BPGbPPTopisNxO8fJ8Q1NlfekguP8TzBERFJP
2dNoGCfVx0NvyWOnQoS5D5o8Zqw2qE/87EssEI89t+V4W7XC9W68duB5Pf6GYmDw8/pSO8oPnzsd
P04caff0PXfKQw+g1/ywa5hc91m+3w/rl+GqY+6LNsnzz//of/a7lcagtSfzG7k7uY0d0hdllENh
K0e/lNGbEffM/r+GfNhlfPxIFVXbFynIq014WJxDvnvU9rapi/uyehjBdy4QO0iG30Nf5wjNBtNU
v+huvDg1fbPNkZkbNNkG5s/JNvyEldWB5/bYS7EJUGfPXPEEkNmfoNVtiXu7Sb/U244y/MBTeuzC
zRKBSb6eM/1SHdpqOHoRbqGDtycP/qX6eGD+cPSuIObI+xrav+Qg6ZxDAz36RYs/45699Jf8fphB
HVjS/AecUlPd0z0i0s//YD89fCE6at5gyfgr71mIdqKqwMt2me+Bp/YIWcMQovpHQgST/tC+/6on
e9i5PUqopqTtCzVEo/ewyI6e7VoKTew9cXrFoX0klqHfK6z+SOqMpfAF9oX5HVKhf28F2teKQFR0
+JO7cLvJ//7/AQAA//8=</cx:binary>
              </cx:geoCache>
            </cx:geography>
          </cx:layoutPr>
          <cx:valueColors>
            <cx:minColor>
              <a:schemeClr val="bg1"/>
            </cx:minColor>
            <cx:midColor>
              <a:schemeClr val="accent1">
                <a:lumMod val="60000"/>
                <a:lumOff val="40000"/>
              </a:schemeClr>
            </cx:midColor>
            <cx:maxColor>
              <a:srgbClr val="002060"/>
            </cx:maxColor>
          </cx:valueColors>
          <cx:valueColorPositions count="3"/>
        </cx:series>
      </cx:plotAreaRegion>
    </cx:plotArea>
    <cx:legend pos="r" align="min" overlay="0"/>
  </cx:chart>
  <cx:clrMapOvr bg1="lt1" tx1="dk1" bg2="lt2" tx2="dk2" accent1="accent1" accent2="accent2" accent3="accent3" accent4="accent4" accent5="accent5" accent6="accent6" hlink="hlink" folHlink="folHlink"/>
</cx:chartSpace>
</file>

<file path=ppt/charts/chartEx1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entityId">
        <cx:lvl ptCount="80">
          <cx:pt idx="0">8592754</cx:pt>
          <cx:pt idx="1">8568359</cx:pt>
          <cx:pt idx="2">8586025</cx:pt>
          <cx:pt idx="3">8525064</cx:pt>
          <cx:pt idx="4">8593082</cx:pt>
          <cx:pt idx="5">8544230</cx:pt>
          <cx:pt idx="6">8528825</cx:pt>
          <cx:pt idx="7">8575635</cx:pt>
          <cx:pt idx="8">8566665</cx:pt>
          <cx:pt idx="9">8568358</cx:pt>
          <cx:pt idx="10">8588470</cx:pt>
          <cx:pt idx="11">8575688</cx:pt>
          <cx:pt idx="12">8570578</cx:pt>
          <cx:pt idx="13">8562476</cx:pt>
          <cx:pt idx="14">8552113</cx:pt>
          <cx:pt idx="15">8539437</cx:pt>
          <cx:pt idx="16">8592815</cx:pt>
          <cx:pt idx="17">8583450</cx:pt>
          <cx:pt idx="18">8568382</cx:pt>
          <cx:pt idx="19">8539537</cx:pt>
          <cx:pt idx="20">7208950076343844865</cx:pt>
          <cx:pt idx="21">7208968496351281157</cx:pt>
          <cx:pt idx="22">8529778</cx:pt>
          <cx:pt idx="23">8529775</cx:pt>
          <cx:pt idx="24">8525601</cx:pt>
          <cx:pt idx="25">8578076</cx:pt>
          <cx:pt idx="26">8544940</cx:pt>
          <cx:pt idx="27">8530614</cx:pt>
          <cx:pt idx="28">8521729</cx:pt>
          <cx:pt idx="29">8591842</cx:pt>
          <cx:pt idx="30">8575427</cx:pt>
          <cx:pt idx="31">8567332</cx:pt>
          <cx:pt idx="32">8530048</cx:pt>
          <cx:pt idx="33">8568357</cx:pt>
          <cx:pt idx="34">8544697</cx:pt>
          <cx:pt idx="35">8542995</cx:pt>
          <cx:pt idx="36">8578186</cx:pt>
          <cx:pt idx="37">8577167</cx:pt>
          <cx:pt idx="38">8568340</cx:pt>
          <cx:pt idx="39">8593129</cx:pt>
          <cx:pt idx="40">8552463</cx:pt>
          <cx:pt idx="41">10026439</cx:pt>
          <cx:pt idx="42">8590953</cx:pt>
          <cx:pt idx="43">8571302</cx:pt>
          <cx:pt idx="44">8568121</cx:pt>
          <cx:pt idx="45">8551878</cx:pt>
          <cx:pt idx="46">8539434</cx:pt>
          <cx:pt idx="47">8548691</cx:pt>
          <cx:pt idx="48">8548685</cx:pt>
          <cx:pt idx="49">8546201</cx:pt>
          <cx:pt idx="50">8522188</cx:pt>
          <cx:pt idx="51">10038712</cx:pt>
          <cx:pt idx="52">8592753</cx:pt>
          <cx:pt idx="53">8525260</cx:pt>
          <cx:pt idx="54">5475013575967768577</cx:pt>
          <cx:pt idx="55">10038702</cx:pt>
          <cx:pt idx="56">7012570570818584578</cx:pt>
          <cx:pt idx="57">8581300</cx:pt>
          <cx:pt idx="58">8581298</cx:pt>
          <cx:pt idx="59">8576149</cx:pt>
          <cx:pt idx="60">8523790</cx:pt>
          <cx:pt idx="61">8591830</cx:pt>
          <cx:pt idx="62">8591109</cx:pt>
          <cx:pt idx="63">8550187</cx:pt>
          <cx:pt idx="64">8568379</cx:pt>
          <cx:pt idx="65">4840</cx:pt>
          <cx:pt idx="66">8589403</cx:pt>
          <cx:pt idx="67">8568284</cx:pt>
          <cx:pt idx="68">8591658</cx:pt>
          <cx:pt idx="69">8590379</cx:pt>
          <cx:pt idx="70">8568389</cx:pt>
          <cx:pt idx="71">8570825</cx:pt>
          <cx:pt idx="72">8552114</cx:pt>
          <cx:pt idx="73">8568347</cx:pt>
          <cx:pt idx="74">8527882</cx:pt>
          <cx:pt idx="75">8527877</cx:pt>
          <cx:pt idx="76">8521702</cx:pt>
          <cx:pt idx="77">8574239</cx:pt>
          <cx:pt idx="78">8568278</cx:pt>
          <cx:pt idx="79">8525582</cx:pt>
        </cx:lvl>
      </cx:strDim>
      <cx:strDim type="cat">
        <cx:f>National!$C$2:$C$81</cx:f>
        <cx:nf>National!$C$1</cx:nf>
        <cx:lvl ptCount="80" name="DEPARTEMENT">
          <cx:pt idx="0">Alpes-de-Haute-Provence</cx:pt>
          <cx:pt idx="1">Hautes-Alpes</cx:pt>
          <cx:pt idx="2">Bouches-du-Rhône</cx:pt>
          <cx:pt idx="3">Vaucluse</cx:pt>
          <cx:pt idx="4">Aisne</cx:pt>
          <cx:pt idx="5">Oise</cx:pt>
          <cx:pt idx="6">Somme</cx:pt>
          <cx:pt idx="7">Doubs</cx:pt>
          <cx:pt idx="8">Jura</cx:pt>
          <cx:pt idx="9">Haute-Saône</cx:pt>
          <cx:pt idx="10">Territoire de Belfort</cx:pt>
          <cx:pt idx="11">Dordogne</cx:pt>
          <cx:pt idx="12">Gironde</cx:pt>
          <cx:pt idx="13">Landes</cx:pt>
          <cx:pt idx="14">Lot-et-Garonne</cx:pt>
          <cx:pt idx="15">Pyrénées-Atlantiques</cx:pt>
          <cx:pt idx="16">Allier</cx:pt>
          <cx:pt idx="17">Cantal</cx:pt>
          <cx:pt idx="18">Haute-Loire</cx:pt>
          <cx:pt idx="19">Puy-de-Dôme</cx:pt>
          <cx:pt idx="20">Corse-du-Sud</cx:pt>
          <cx:pt idx="21">Haute-Corse</cx:pt>
          <cx:pt idx="22">Seine-et-Marne</cx:pt>
          <cx:pt idx="23">Seine-Saint-Denis</cx:pt>
          <cx:pt idx="24">Val-de-Marne</cx:pt>
          <cx:pt idx="25">Côte-d'Or</cx:pt>
          <cx:pt idx="26">Nièvre</cx:pt>
          <cx:pt idx="27">Saône-et-Loire</cx:pt>
          <cx:pt idx="28">Yonne</cx:pt>
          <cx:pt idx="29">Ardèche</cx:pt>
          <cx:pt idx="30">Drôme</cx:pt>
          <cx:pt idx="31">Isère</cx:pt>
          <cx:pt idx="32">Savoie</cx:pt>
          <cx:pt idx="33">Haute-Savoie</cx:pt>
          <cx:pt idx="34">Nord</cx:pt>
          <cx:pt idx="35">Pas-de-Calais</cx:pt>
          <cx:pt idx="36">Corrèze</cx:pt>
          <cx:pt idx="37">Creuse</cx:pt>
          <cx:pt idx="38">Haute-Vienne</cx:pt>
          <cx:pt idx="39">Ain</cx:pt>
          <cx:pt idx="40">Loire</cx:pt>
          <cx:pt idx="41">Rhône</cx:pt>
          <cx:pt idx="42">Aude</cx:pt>
          <cx:pt idx="43">Gard</cx:pt>
          <cx:pt idx="44">Hérault</cx:pt>
          <cx:pt idx="45">Lozère</cx:pt>
          <cx:pt idx="46">Pyrénées-Orientales</cx:pt>
          <cx:pt idx="47">Meurthe-et-Moselle</cx:pt>
          <cx:pt idx="48">Meuse</cx:pt>
          <cx:pt idx="49">Moselle</cx:pt>
          <cx:pt idx="50">Vosges</cx:pt>
          <cx:pt idx="51">Pays de la Loire</cx:pt>
          <cx:pt idx="52">Alpes-Maritimes</cx:pt>
          <cx:pt idx="53">Var</cx:pt>
          <cx:pt idx="54">Normandie</cx:pt>
          <cx:pt idx="55">Centre-Val de Loire</cx:pt>
          <cx:pt idx="56">Paris</cx:pt>
          <cx:pt idx="57">Charente</cx:pt>
          <cx:pt idx="58">Charente-Maritime</cx:pt>
          <cx:pt idx="59">Deux-Sèvres</cx:pt>
          <cx:pt idx="60">Vienne</cx:pt>
          <cx:pt idx="61">Ardennes</cx:pt>
          <cx:pt idx="62">Aube</cx:pt>
          <cx:pt idx="63">Marne</cx:pt>
          <cx:pt idx="64">Haute-Marne</cx:pt>
          <cx:pt idx="65">Région Bretagne</cx:pt>
          <cx:pt idx="66">Bas-Rhin</cx:pt>
          <cx:pt idx="67">Haut-Rhin</cx:pt>
          <cx:pt idx="68">Ariège</cx:pt>
          <cx:pt idx="69">Aveyron</cx:pt>
          <cx:pt idx="70">Haute-Garonne</cx:pt>
          <cx:pt idx="71">Gers</cx:pt>
          <cx:pt idx="72">Lot</cx:pt>
          <cx:pt idx="73">Hautes-Pyrénées</cx:pt>
          <cx:pt idx="74">Tarn</cx:pt>
          <cx:pt idx="75">Tarn-et-Garonne</cx:pt>
          <cx:pt idx="76">Yvelines</cx:pt>
          <cx:pt idx="77">Essonne</cx:pt>
          <cx:pt idx="78">Hauts-de-Seine</cx:pt>
          <cx:pt idx="79">Val-d'Oise</cx:pt>
        </cx:lvl>
      </cx:strDim>
      <cx:numDim type="colorVal">
        <cx:f>National!$M$2:$M$81</cx:f>
        <cx:nf>National!$M$1</cx:nf>
        <cx:lvl ptCount="80" formatCode="Standard" name="MV motocycles">
          <cx:pt idx="0">4</cx:pt>
          <cx:pt idx="1">4</cx:pt>
          <cx:pt idx="2">4</cx:pt>
          <cx:pt idx="3">4</cx:pt>
          <cx:pt idx="4">2</cx:pt>
          <cx:pt idx="5">2</cx:pt>
          <cx:pt idx="6">2</cx:pt>
          <cx:pt idx="7">2</cx:pt>
          <cx:pt idx="8">2</cx:pt>
          <cx:pt idx="9">2</cx:pt>
          <cx:pt idx="10">2</cx:pt>
          <cx:pt idx="11">4</cx:pt>
          <cx:pt idx="12">4</cx:pt>
          <cx:pt idx="13">4</cx:pt>
          <cx:pt idx="14">4</cx:pt>
          <cx:pt idx="15">4</cx:pt>
          <cx:pt idx="16">0</cx:pt>
          <cx:pt idx="17">0</cx:pt>
          <cx:pt idx="18">0</cx:pt>
          <cx:pt idx="19">0</cx:pt>
          <cx:pt idx="20">0</cx:pt>
          <cx:pt idx="21">0</cx:pt>
          <cx:pt idx="22">4</cx:pt>
          <cx:pt idx="23">4</cx:pt>
          <cx:pt idx="24">4</cx:pt>
          <cx:pt idx="25">0</cx:pt>
          <cx:pt idx="26">0</cx:pt>
          <cx:pt idx="27">0</cx:pt>
          <cx:pt idx="28">0</cx:pt>
          <cx:pt idx="29">2</cx:pt>
          <cx:pt idx="30">2</cx:pt>
          <cx:pt idx="31">2</cx:pt>
          <cx:pt idx="32">2</cx:pt>
          <cx:pt idx="33">2</cx:pt>
          <cx:pt idx="34">3</cx:pt>
          <cx:pt idx="35">3</cx:pt>
          <cx:pt idx="36">1</cx:pt>
          <cx:pt idx="37">1</cx:pt>
          <cx:pt idx="38">1</cx:pt>
          <cx:pt idx="39">2</cx:pt>
          <cx:pt idx="40">2</cx:pt>
          <cx:pt idx="41">2</cx:pt>
          <cx:pt idx="42">3</cx:pt>
          <cx:pt idx="43">3</cx:pt>
          <cx:pt idx="44">3</cx:pt>
          <cx:pt idx="45">3</cx:pt>
          <cx:pt idx="46">3</cx:pt>
          <cx:pt idx="47">2</cx:pt>
          <cx:pt idx="48">2</cx:pt>
          <cx:pt idx="49">2</cx:pt>
          <cx:pt idx="50">2</cx:pt>
          <cx:pt idx="51">3</cx:pt>
          <cx:pt idx="52">3</cx:pt>
          <cx:pt idx="53">3</cx:pt>
          <cx:pt idx="54">1</cx:pt>
          <cx:pt idx="55">2</cx:pt>
          <cx:pt idx="56">0</cx:pt>
          <cx:pt idx="57">2</cx:pt>
          <cx:pt idx="58">2</cx:pt>
          <cx:pt idx="59">2</cx:pt>
          <cx:pt idx="60">2</cx:pt>
          <cx:pt idx="61">1</cx:pt>
          <cx:pt idx="62">1</cx:pt>
          <cx:pt idx="63">1</cx:pt>
          <cx:pt idx="64">1</cx:pt>
          <cx:pt idx="65">3</cx:pt>
          <cx:pt idx="66">1</cx:pt>
          <cx:pt idx="67">1</cx:pt>
          <cx:pt idx="68">3</cx:pt>
          <cx:pt idx="69">3</cx:pt>
          <cx:pt idx="70">3</cx:pt>
          <cx:pt idx="71">3</cx:pt>
          <cx:pt idx="72">3</cx:pt>
          <cx:pt idx="73">3</cx:pt>
          <cx:pt idx="74">3</cx:pt>
          <cx:pt idx="75">3</cx:pt>
          <cx:pt idx="76">3</cx:pt>
          <cx:pt idx="77">3</cx:pt>
          <cx:pt idx="78">3</cx:pt>
          <cx:pt idx="79">3</cx:pt>
        </cx:lvl>
      </cx:numDim>
    </cx:data>
  </cx:chartData>
  <cx:chart>
    <cx:plotArea>
      <cx:plotAreaRegion>
        <cx:series layoutId="regionMap" uniqueId="{A0F21A34-6890-4499-B8A5-C17EAF582822}" formatIdx="2">
          <cx:tx>
            <cx:txData>
              <cx:f>National!$M$1</cx:f>
              <cx:v>MV motocycles</cx:v>
            </cx:txData>
          </cx:tx>
          <cx:dataId val="0"/>
          <cx:layoutPr>
            <cx:geography cultureLanguage="fr-FR" cultureRegion="FR" attribution="Avec Bing">
              <cx:geoCache provider="{E9337A44-BEBE-4D9F-B70C-5C5E7DAFC167}">
                <cx:binary>hHpZkrS6kuZWjp3n5hwhhIBrddusBMSU8/RPL7IckRAaQIAQ66od9Mba/9tlZf3Qw1NaZkQqhOT+
TR7/9r794334fJ3+2PRg/D/et3/+KebZ/ePvv/27+NSv/i8t3yfr7df817vVf9uvL/n++ffH9Bqk
6f7GKCV/v4vXaf7c/vzv/wardZ+2eZ1fWzPLOT4sn1N8/PTLMPv/56v/lxf/+PzXMs/Rff7zz9cP
LU0j/TzJ9/nP/3zp/PHPPwuMaF6StCrTrKRVmpf5n3/8/b8v+Z9vvn3VsM6/L+vn1JnP5FH8j/+A
H/8+uE///13v89XP8FF/pWWKSFXirKCoKmn25x/h8/cr+C9ESYkQwgRlOK9w+ecfxk6z+OefhP5V
IoKrkiBUFmWF6J9/eLv86yXyVworVmVWkaLIsyr9r1O8t0PsrPmvc/vP3/8wi7630sz+n39mlMJS
7n+98f98ErAL9/76CHcF70//m8ydUqLLPfO6n5if3UERsdc25O2Yd/Mdz/LI9lHbOt05rrsJJVcu
m4p6HsKd9vacLWGst2yq+Vr2rXIyrcfCLAyPpNGDrcMyDEyhqZYoEUfi+cdGOKtm1LHCVx/Fsh57
uV5yNUm2BemZWIvDXHp/RGZ9QNYLZvQwM50EcUATyRmd99jsm2PZZLcaYT5e8S9Mhu1AhMjP2zZf
iiQ7aJfebSJ9npdhaTBCzBt5RVNjDzJLvqmq+ugWY5qKR3NIvXgRNhGXbJvueVksbVzor87nj+Pg
JfNFV8stfh/7eTmQsbjOZcfbtAyHgeOJ2bQxVJY18kIdAloFy9M2hIc5YHRZOniwQKubzsWX2c5X
ZvvCOzxnMqYzm/S8NOVeolonPjCkkm+Wo7lZ1MlIqlkairIme/VRFv3Ahv0mJdEcO42+OkFYILqv
0SSKlmhkmF35T73NuE5CdTcs/bkcN8rgYHwtBr8wMxWHbu1Pi3Ad85MPB4r6jnGlt3o2m2z7LF4V
VdfO2tQEkTtqBT0quvjaoMYmeqp7RW4WG2yN1Qp1sXev8/gdaTkzpcqs5iI8LS7aWuXTDTdLjdfY
MWT5dNVVCtdBxxtqstNoaNmUvfBNaa6WbLUNpdN4tOWB7np97Iy8xynGp700K9uK99D92LPENksy
BibUZev4B/RPco47dUxvIWdqQV+IiIoFtL/meXir8MZox9Fz4h8cMVd6Se9G62/yPtUsueaC3Kh5
b/qKfyOVSFubEHeOE2XlqKf7KaiprfSgD0OcWMqroSXWRig3f14zmzWrlbLN3hOzuHPoz8Ju+2k1
iBm8tekw3iJBbvfONE68RZOEo8Q9YdIMB5UtUNJJTusgSvut7AumxxgfR28cC6U4qDxkTdzhtBMy
n8rEXufKHXGfxraLSNVm7htbEOihdGCe867Bydy1KTSxcROuR68yFjL1rNL9dUyCbMKROPstbAja
iPCGJknfrnmwrFq+Vbb4ITY713aOCQMQkIxKwTbaPfXlkMCOEL/kea3SunIPKZ/RQamR1EKjhhbj
M6a9ZqY08HAhv+OLv3UzVhdexVYiP9QkiXNTIdPm43Chpnheq+SnRW5lPk1QTUl652folbm/KdTK
ikKpAwDqTULiq4nqvFuftzLMgXXZ/irjyxirkR2cXl842fk9AOgGzaNevT3KiXxaGX7gaK+W2Aem
ZkuvujRJmUsmx9LyTnUKXY3QG10hbvQyK4a3ArEI99dAUzM38xeAPNXmlH9Lc2lOszeizvbB1IZ0
b66/piUamnkv7jl1F63cFTJxZR0Kx4I0lU1iLRTtmj0MbZ93d/uK/XGQ5ufs3NNcnGyfHTqvHrB6
ShK5P6pEHyZcHMstwGkv/tQNCbqzhbn3qvVdxzBNv+lqu/O0sy9hlvXYlcMl5HBLlZff9h7flhzO
k2hAnmUQ9yFPyloDTl06SQ75Fjq2qXaac9MEo2Pt5uwyIXecSXZJ+1WyrsrdUWVFqwQs4QnAbUyV
Zj0uJJu39Zrz8gkNy4cVRXqH6ri5i5u2/lgg+pbb+VduUnwI+SAZn+b3wtCqNmHNGBDei9igZys6
KNhb8oE4DleVc2tNFyjaAvuR8W21bEqryOZcESCawHwywD7TsNfVUrWTLR8yFa8GEa63ZJjqfZWG
kVzurKyUOeS83xvT5RigBkEDCz0wPRuG0hI4rU+/qF7esNgjGxyvJ6d++Vy/A2fSlm/0OSLSeFxe
EZkux4kLVPc5oo2mS8ciilndSaVrOdq+TnlZMVHqIw7ZG+qK68XAqvmkv/o1W+vQo4ew9bKW0xra
BelWjQqwsUi6Nt6TkdLrwIlheNbfRO+2Zur0j5JOSVtklWVEEPeUIjwdUbBQUu6LOh9OFAMHDX3y
vY+hYJHCbxTYZiBJHTh04d5fl3vf3+K5WBjVCjGMAT3IKGWNqT2u59WiY/RjcuhldbNAJdQVbvqp
W2HrfXGXCvosq2dbyQF2BHw3la7erDh06rIOnb0LHWW4XPrTGgZ1wCG9W2cLdzMZVrm8bPZ5MA3t
ioak6mcistuU2lepctOGEX8QsRwRnHY9L+tt38GGKLB6xr/WfFJsi6675Iyb26JvNuPgkCfxoS2w
iBP6UnXdVg9DZpvY7YoJMcgbB3ewFIAtYvf1sLJpSWSzBHgPHTZba0nPat0iK1HyzYidsgBsdyDV
cERTnrB1nu6TAR1XX3zHw5LVSoe86TYQKsOKv29Vcj1UlTvrfH4PbdnrZ12sp7FI5lq7JamLhdJ6
zcTEeLriWntfsTKQrM22vGvyYjLHWGZjU2am2XtibvyAR6b9MP7uCtXu+X7cxxKdszm9Fuv4bqtg
GjwmXbPxyNJlsbXhgFfFBiUni0Xd0KoM7US+Z7aam1Ivrh74sJ3EvL2PiNBmW8ezKjrf7E5DMZe3
ea8J61bzgdL8sYs2Z1CoeU2zjjSl1aYdsB3qPGVkR2mzZWOslwz5eq4U2wUovdTaa+t3WSujeuBq
DUWEy4ZTMTVqHpi0AlaiRWCbGW/SnqPTrtSVWhU5xzBaqKyYnjKUjyyHxiSgsC/ZnP9MyWAZ3n/5
dFPHIRmWw9wl5wEXuh7z6tx5rutA9qU1uz65nKtHY2nrlu+AqV2tg/WHcs8fSlAtrOOAEhs2eVNi
PtRbLgNzY+rhXoCwQrcArvvICHwmwHzqQMbAGWivy2ZOZd9i3bPBrsCbgqz1UMgWmDrWodxO6SqH
o9COdQsxzVTGqV7QBHcQ5Y8JgUhd3dvMjWRLgg90Tcc6E7Y6OEGetm3X5yTz57IKP9ekUV3+GaUe
63ypbS+gd4eznYitOX0qdrE0Sei3Ol3TM8l0bBwtD6MI+Lzk3wesZJ1bDU9T+mOPdHpYQJ2HUa6s
jBU/0J4ccZKKx8LFh66fO1aqVAF0Oc2w6fNm529lGWQrlv6mI+MG3MRnqFZ7u+RjUeclsm3Xb3s9
2wyAzhd9S5P5rHxvameJqSVBnmXboprU0RaZqaxp5OKEeX5ON3NHqaDMDprJcuSXfu2Yy8XwEtLi
MPl9qsshc0ckRtUEYRdACpai4G4mf8Rp6g9Bw6lvumoS4v0VkhW9ycRxWsXMJMb2kKt8aAhyl7kU
si3S7Xus1uHiDJzdMglGCNdMeNFEV8imRIDGAdPrnfShQdkyt1OKbKMWHNu87K5CSliahfIQvMkZ
JtaxVa5rM/yuSmr01pZk/YX1ekXw8MuAuTxYk8AOcgulMpIbQWyj1ymtS/o0x5QcwOMt0HD1tHNR
Y7+3ItdvYS+bkWBoRy1CHaj1df+d5uINJcXSSDk/61g8zcv4TZiFM7Ma107r1uQRbjjfi/TU2TpJ
cHcZEn5DhkQeSr6dyjkUJ2JWzWJuLKgL9IZpyZtxSrvWU57XPRom1hH1NK/84FBKWU+rBITu2td7
BGYwQ5kB3w+t5QDguSxBX8vYkN80lhE3XNs9NByXO5ietGvmzUxMm/G67PFLIngBDLonTIXC3GiU
1XExuEmTxbKxKJLLKgDjwHlDD8Xlym9C1bQbMDxgkdQ8iyevZQeI6lUNdQpKEsH/JOtLVvXzRXTQ
V/kO1in1qvH6Ca3jytIOlHIB/3/ykjKpgoEL7teL5b5ju5P42mt769EMaijPVjB38Om7TfY23/ZW
o+42y8PRlUQ1LhScLbOVtQbgC3sMIDhOLjPx4NzmGio8fMJMe7aKhrj4cyzDPXJuOXfKhFqa/MHH
7U6U6iJztLBZqOMyLvON3OA40sdkSelxtNszmXG4RlRX9bjqrBaOdtckhz5J1hQb5tJqYMmQXfsw
kavNSHI1xoEzHpxrxagLJteBtnIZ+LlX0jcL2g0TG/ho3KETzdau8aKQZyumNzoD4GOX6aZwCuSz
3O5suTxUqwzH0di0XlHuLp6AQx+18zWutr0pxI6uq17sjJKqq1cvs3qQ+dAWgW6nYr5WheFXY4cT
ZpECjsbIX010X9iQDvcbvVf7lrPFz18d3eAgqLjNcdcsYLuSfLrNqqRBrh1teVuVQFhita8epUs7
lSANIGfYoj1U841YyA8/utdCici2Aw08Z7tve1G8bxH+lA36VNJ4LpdwXiKgK7XPy5i/+9Q9qumA
q/EIB/XJ/UlUdf7TwS34jLRlt37zOUcsB4E26nGulwWYYdzMMxrmFHKHgtEQIbZAewpEWvzsoypA
gU4HJMRnZofHOOLrtK8pqBLH83aNw6MXVd8U6cpWl1wsfXeBvPk17eqi6y04RHuLkHmM78UGPaCH
7XuqI62B5p/LMeijLs44DmntgOIbTHXTI9C5VMNjqir9EGTzrEqfc0PAtgL2rnpsu8BNHRKhW0Fh
k30UTfBAHPNImxgXuNvC8QZVx1EhyBa2pc7BixycvCP3qzXuwrn1bB34yrJ+eJ6L+S7RDz13RV2E
aWJz1eeHvlzzMx/R06DMt6FISjZs7nZS3NdTCQqb9lsHLDdlDBFPmo7P72qcvxUSUgMw678JiwAW
rE/cqOkmx8lJpAs9ZJBeAfivseZp5g9LMuB6ze0leNHVdk2/KknThoxQg6hoiuAPivqTnzbUDiOY
TU+Kpd5MB+2+QiJR0ZzJjbyBPtkOk3hLQ98CjpO74t3n416ndCZnka68iVK1kLMhyKoCvSTFb07s
bxdoiHMffNYaYAS2VRwQegig+KqN35roWz0X+VH/Lr0ctNvEb1UM6r4w/UcUbqiNFkzxFTdrArAR
9/zHeK3j9iqrdf7oPD7TVVYNzmN3vfb7+54fdAkuB8Tw12bKJqNPZRCxnqyEwKioUC3m6mG1V1hl
oJ8lH9tCnwoj1GM/0siKUR72BUI46t+BvZ4TCNbYpHDWotmc8ZSMF6z40dkdncVEl2Pn+x9agIdS
mfptwwBmkjywhXNw3pKf0BOiyX5CopO1SfWN8eQFOhvjxNT9sHVNlYd3zFFsSwlJjnQOLpybrAHE
ZjabwBLG/Mvj7+BP0nqCdmynqhFSPsisuhl8/DKyvLXd/rDmdGbOqWahy8Cy3F8ZJR+jy28K6jjL
Ek1Z3qMnDB5OrfIBs4xWw3dUxCe4taVwBUQwmWgG0T/567BE/TTsEOYkqDqD7Kpqmwtd7wD/45B8
4VVuh6jNFc4AM41MKJunJ+nCCeufY++egKhHzw/SLU+YQ+JEsHBsG9Wj8pIw9FV23Qnw1jXYoL3O
4uOGC8GeVwM+Tc3xCyWQbq1YbizX5m4U8jU436xpz5LI44kk88bQOLacyzMwyHnmUHGOhwNCoKGy
XgFKkPL6tyiSFgJRzUG9gO/puOzqnGNeB/lAtgsR+a9OdxXbw1g1KblTUsU6wfjDhfXeRmHY2K9P
I++AbKfMgfX8itF8kw7fUTc/yTAB/4upNQPEEXbmN6MGi74C+k/gDllXAEWKsD/nwvzioMigz6Fv
IFc9lBt6zXscapWEF6qH34JPP8z6To414vtWd2X5MbrUt1iKW98XKZuL7Z7YfaiHsmtHnSFG+vWw
ygIMdHDNqj+GVIRWOvkxauSY6jygIu4yaKKkb8JcfVSvwkB2A56TUnIZrf3pOaQsuMo/bUauJAQO
TAl5UkQ+eX+9rOrAvfgQ29puURGm+frkyfIjF54fRWKPRoxvVZUeI7JXcRwlKwu4unwID+IXr7Jf
rlKPsozgkw0EmJ2AgENmlK1Zfr+Uy62Q7joU6wtIym8LLNyCRTnQTRykUQvjDk4LW61YHqu3yRZf
ZQX2QcvppgtFg3j3E8MtLKWarrL1a8uHkpHwLLPNnRWeHaO/k9kxBtMqtT7w7pNW/lHhtZaBC+a8
M223wxHGamnBojgWlx8Kbderd4fEDHXaj18B53ujRPpSFrEGSVYvqSyh2A6SrKeJru3Ub8cCFKHe
NpCoWZk1HQ3o5FR1XAaVMxf3m95BgGA7tLNqTXcm9A753thGXxzRGiAijAoftLqOpnjTS/wx6n0+
zwXuDjwpxnrIh+dpr6q6Uul6IVnMrwoFyQtVW+PN0kyrVOdkWn+AFh3qqptJs0NgdYDc7pCVI2pS
heiRSykbhce62tO5yZJshXiIl4wnjUxn01Z8Jpdyv9VBQQJWwpQASmdZUnEQy7TVi/BvEbIcsXYC
cve1pQbAtsh2JmP3MdueHBJVttiqR7RXN+UeXha63mJKfpm+b4NMDRsSmFJs9NPCYYyhATn4Usz4
vJUnUu1wcNj1DHMnQXXZe8k/S6NuUUWv8QKBfllUzO+0YiNBEEvj7zIqCXm6vPZp1fZUxtvE8jMy
848By5veJ5C9l5De5ov4sAlEwMUWDWDactzB+jVzPEBe8um38NJN28uwjp8QsDFOZQb+dTyOnb5e
oILaroNgC9oQsA3VZRqBoCHGmBGS9aaTa7V3+zFDdyCm+zop9WFD2QDRIBgMCM/PsxaWoeq9G/Ib
2sOzzfnyhio1XpmKX3Oo4oNMwmPMwA5YNI0NlRbIX7sagjUQeP30RibI5K0EoTaeZpmmDZr5b1ST
5ALRGVtKiNeRe1yWGRRiBqMCFRLLIHxuw+p+0XKcrpKCNmJMQM+WPWoKBAxTgOMYcxjuFABvVdTX
ExoeJ6MimwYk2LhnnxCJ8Wad8F0/c5AeChWQUq+nspu++wpqGCYl1thLN69Dg3qFj+Oob5ZlhAmI
ZeDD7sRikwPK0rEdCb1a+uXJ4+4JY5iBxJn8sq4EB8cTlsAohCcX4cufpYMepxO0fm7Rx0bRE8Bv
3igC05hKutt5SyH1qyCwXzwAjt2mtlMxb7RIfwZtoTc3/phUY9fo+Ds+VOgm0fvA4BE4K7PpCYxH
edCEfPKpvEOg7yEWBwNjcPVu+fgw2bQD6yezA6SP32QPLtTmSXEplBtZeuzLTjVIirtoIQTJ93Cc
TBluaIGHYyjssQfBzaBFXtISXW90giseqhsl7Fr7Co5+X1xTTbFqSnVIibvvAFqSoBhZ4NY2cEyS
gMbguahLzn+WPh1a3YvxsgNFpK4EWCedg7AWmGVU9koW9ueKeccSNdZLtzej4+9Erq0rbA2y+i0g
4JFgrkJGTcs91ZcoIMomoIvnDk2HPuZvS4DpCufZeE4Q+bau/Lurss+sgxR+n4uOBWlP1qDXkdvr
FU4hEZWDJOca792Nks4f9FoWAEdZ32A8P/IKPwcCAwFA6r6e+thf0uIxyRqI7m7ziaOD4/rGIn1x
3WuyPicZ8PlYAc7jmTzBPKXNFYfpJcwEajRPV3AjYKTWBCYFVoNzSs54TEGE49U0Sa7qISw3Kvb8
VHQgi9dtgyhv/T6q7pwIDAyyrQsbk/6hC/kj3XeWJ/MvB6UhyhmSMjp8EMj4jh1VLyOoU9qD8QyE
VIzr/N4EoPfM5z9Vh34VbobhysgPKQVzb8z4sY3mFy4zxULFwXQk6zEsa9ZyWBiXaGzWDp6mtyME
rbTWm1lPsSggxCxk2RRldlJ2/UlhhNrmE8xFgnB1hrKzB0O7LVXRiMU/6WwB/1QmPyB0jMd05ncw
J8gYqBPIksAiCKcgYurBlEuY0qTRQ9C5/aBW3U4C7A7KyAJq3A9nkcDgNKRXu12yS7HjLx3Jrw1v
qE49RBibURcc0ybgWdTRJxWMQ4sj5aECyNa/oJeut8nfDcW6NNpNX2oEPy4vHQI1O5oxY0UXfy05
iLQJrpbtnAAo7eJO2Hk4VpreFGS/zly8h8gQpgJmgEkCiRBqoXpMBKQvqIF037CdpPJmgTS3hv79
roeJHEwKM2AKE4t0+AVq8ye8j7Kih1hIL8UxDmWzSs8hOaEKFKLvazfMVwr4/egm8fKZEJgDRg8Z
Tr9WsD1lH9Oh+EF8fvAeWTjB9a3Dc9rCNFDn9rmUgh/ldSRb09NkOo3leHaeT9C7yTcJm228Vcdq
qFYm9+kNpzDTKFJ1vUQL8omLuwk7eI7aHVOKvwsxnwCyfiylgC6CjEZFx+y0HnTlDtqiG1RUL+s6
/RjKK5ARWz+7W5Ju17zc8GEHOTgXEAn7HKYTEUkI/aS9RKy7NmRAm8nysMnsOx3V3oRqbcs5o1d6
LFLQLA5GffrBdoBgxUZ1uyM3MSzAopEcA4lRdFctyTklqg4KIoJ/yVWyz67tnIGO7GDWsX91S3UT
E/9DlvKZ7zArIBs0n8jm+wkSDVvCaDGSG6/XehMwoR/5qx8Ur+3YfwXIyglMM2uy/ogUELAjpoR4
txJs7+VJD/GakxXkT5EVLIzFB3zhYDjunXYNwJWre/w+zftd6RZm6TofktDxOoVRUDlXnGEkH2gF
6akHtmATfFlmV20YpgcbJncHs+r1Etx6bSd3SmZQ46msXB0d/h668LLN6qvStzRZ4s2e7j8dX+qh
ScRcwoQ24ycfK88Q2tRVXoJfT36Ta3iD+cgWLnOaw6RVQtK2aZALYjzTIv9KRJEcil0nddQQX1Uh
h8LZzNmFrwrfl2v4se1XXoH2jaEdzbqCE4sDfGlhYkvege1IjG2S9CUGgPeMzheu0WnEpLVj0oZ8
efiX+I3r8NMO9LqTXQrxypFoOF6IYCGPz9Q1sN7aTOIhllFc8VGfcGLTY5j6mYmdH7IE/4wEmHMc
YbKvfdcfwRpeG+zuTQEmtZPgEwg2giFtDcSRaIAZt30w3N9rAWKry/pnv+SnqLaTUsBDo8ghvZ4W
GCaVBcxqsg8F06t6nPF3tVU3SMWXFeRFm/9PSs50x3Ycy84vZJVFiaREwPAPDWeMebwRf4gYJVKi
Jmqg9PReJ6vc3dm2gTaQlajIzBtnkLS591rf2gSGuMAtvLDlmdS7eWRP7YaSHlTLgW4YwepAn6Dn
linq3h2uAL6ZbA3iAfrP+qFkCyZDnQtPvbQRP8Yax59Z9QP37SefWQY5DU9cLdJpGU3CMFZmf5mw
ivfXul6DYwmr1dXbV83rEfIISINtfu5U+FYIGGP2Yt1A0oYg7cirVhhXQ0bP1HSYeTyTLZ0f7mPT
zOj+g1dmhgz92eskaJGuIfSoSvGravQV7M/quCrhnYQ/2GTwdFpU91MYnDwu0A7Ak6pnbZPFhCPu
X9slsqDvBC5H4kn5srqhvLW233mYSmLa3ctq23nd0GHIhr+r6/fI6jsTNW/xJO9JMP+sYszDMC6y
sh73QsOM3ESPToNhCuvb5th7WwKA5FRX9cPYVA84N5NigYm5nINYrPfRHAtIbfrkhzgY/c5/8VVE
b+Pgqq/CILcLbojY+h9N1fwZrbr561Hzw8rPVp+fK8jXOOecyuwSQnld6Q5CV3GcL/ewwwlOlLcL
y3DLyPI9ORhPrOIw/Ld3dPssCxUkhp4s7KwEGm87VnY3GHYa52W+FjZ4YGs4JKviuFgoOml0h2+4
uoijPg9wKukAFyVur3hUqp3y0VrTCBNIuCYzYbnkrT7wjT31Ps7grYu61Lb9G7rdIXe0lcnqlgCn
fZfQPhaQVzYvKzfvl2rf30mlD23Lv8e53MPF2lE2nExpn8HKoNjPsPfVNt1s3XIvlX2i4Y83weUw
3osWaUnkdxOYr23iVwC06mTGuQ7Z0XMJ8bwSvYXKBtEehorNQECK4ySLOpHlbvPbGO44ua2knBMv
llGqvWjeFR7h6UphAmzFYZiq7nr0omzDoJ4Wa/xg+2vOqytSNrjWFM23nTDrxLaHGymLd+vXrwE0
FgZ59lR4KMRmgYqPQwH3DIN5RZ9Ngz7BNzOoM9BHopc/UbP9xEHfn2QXvDMJnEDadsTf4M9DtSoS
XSiRCM8/zFvhkjkC6NDR6jqUVVqurTiK0rsf2HYYQLTl5dADMhNRAIeyemgtvpNemjXxz3SmPGWC
P8kpfG9dcydiTJmue7ShpmkcCLkP1HSApsoSGhRs5zd6Sjx2KRhDXCS17CNYj+bgr/Gfrmbv5Ygj
cuItbFNSqL0pYMpxPAybh/rWggxLtoso43qdOAshVLTdjdjik0MzMDsUvWAgH0tUrsfGuefi8qX0
qrRJ1LXfINXg16HNSauOXU0hSWU8H6eI26RwdMcxpmUQ+xqUDPY0FFqnYzwfFkP9RPnsKrLrdRn6
fRLDpkisXbrU1xiALfkdIwiiQ/vm3KXBn+pLuxLdhd60JQODXyrwXNP4ZAloN9mi0Eq2Ha2/vAC9
8ZI4YFdqGj4rT5+nFm/CUNJmhf8gKaeJpNOBkwLTA2kOXgdDHwQiQ63H4VNDlu26JpNs2lLAfwmv
7U8hOBCOYv4qQlNc4wK1aKogoU5jgE/WRulA0JhXeBbjypJry4Y0HPSHz+o57SL6bqMSY4zr9xCl
MaluH389e8KEr05OMZC4FZOtvLVK25z5vkVj6js4BDgdRENuvbLv8nZGQV64RAWa9pjq3z3PvRYl
bpywo6dQsgcmvKcxrzRDDQVzkqGyYDiFDMUa/bD1DJqRvtJkvGr8W2/qukTV4GEAzIwHWYkuW4eL
HEfod9KW1bWYSnkSg771C4dRqPYXwBi1n5dFB128li+26/x9pdZ05urUONgyY8jeF1msEH76h6Bj
c24gHHre0ma1T0xabvqtMmxK9FSSJIwFhxRoQzRxc3kewQ4OvIuOlDTwPaFHUxPtOJ+8c7C5/kRc
qSFQ6FePe8exqYe8C7Y1Lzfc3TqKcPNSBRCTH2BAG/TNk5cMMFug9Lo0viARFTHTzukjG+ln6KLr
TupbSOa/xVqOO4WmIcdk4zKHTuNyXF7LsdL5VDN8Ow3wuEjU7b5q/D6t5ui8shZmFcbqNeKfJnIm
1U0/QiuaP+Nl27dtj4b23nrE5JEexpuR0RpvWBwjufq7iI9eCqwBHjhEc+GFPAfrEV5meH7UE+CH
Deq7WkmZy6osz/rT+uW8typm6bw8syULZm12fWObI/CA61YBA5m88bceJoyD1TBmEJnhRS4mx3QS
vyk63igX/haBbdKVuR/hyTMrY5UoU+Z22sZchKI5x+7K1iQLG9RC0qMl4BRPunaj3G0kxoRhYLIO
UXcoeny/0BY45BqXtFKiS9LyFQxLghn0XPtTgCHUv50VuhDe4OYJDFCofnsv5Ppb6nVNPNvLZCmi
s+PrE4fZfppYV2Oin9VN0/H6APfshW+YBhPcyPupAA8iIv7E6fiI58nlh7BYMec1Vh+s8G6qMvoh
rl/xOD2T/oIJCPkmQvkMlvk2sDjx/GL8xXNrb7jD2BfXbLcy9NrLBS4i3pUofxyUw5AWjyE1XzF/
gcmJA8WPvolSeDSG6uDMcql8gbo3wXTTrRXOshXQSKGG3HjhD/NovCPd8rj5KwBQNDYoHQtaxqnJ
dAwG1oNLgPK+XOw3qCJcZyUbpkfqfkbfRpng3iNIlerUokQkPQgW50PSafT4OS64KCMPj17b3UXo
pcZaQR+YenVcPQxBvBpSoXF9vLuhfJyXENhESd/DEAru5L/wGnbKwRfTc4GzVY0YSH2O8ciT2oMD
gP4bdcrHLYkzasy8on/3MPSH4lvj4gie6skcaoP3AhzcYGJMzELYCYoDtMr5oNFzN313ZcP5qYVZ
Srz2pjTmHfbGg+8tfxjEJVwCeIPhuvMmdWgY6qedX2TgVxejooC13MhkIxZ0o0qJ8DXafTglMHmf
Tad00jT83EVVn0wBrE5auWcnm18tyY1v4UY2qANLBdisGabfIahLIGmAd1e0SyseCryB91Z0IIj1
CZTsnIHYNlmA9lDWXbxr3XIVk2GvyYC7o9f7qYPwDzWNgAEgmZjoSa9BnTgZwZdgpsoq705uw44U
wbe/8PtpmL/srLa8aE8yHnhqXbGlxn+atwAUn40i8AcsU2bC+ALiOemEPEcTGZJ67Q5z7b5Dg8MT
t5lngteLQqgbGGiVTXoOOyxg5jSBiEhjVE3oYLxN5zL+E9rliM79uuXhtDccdlLh7tp20lm4NRoE
+FgAiT+qFm1RfTOLGVqgFT9xhy/fY/twXIp8Uk6mkUNhGMDzCF09F+bUrPqdOHjWy6yyyw/bRVnn
AnqKJ75Y3ftHH/yX+pFG/OknlF+zoZXfGFQqotg7uCCH3zdOebdMQ04LBaUR7EGxbMA/RhyyccF3
Q41XhVe+VsWc9z73L1bcQXu6umr4gwIxlooRHpPXzdnkppfJXcV+DGaZyitwMniiCeCSGZSxdtFp
C6ZfVKkWpQzIn4d6SgJ51a3TreO4vyp0OhjQ8ETRsEhL0FS7oWFxshbPcuZ3suZAAxb/tynULRsH
cwNt69APuUTtSATtk7FdYBwOUOZkCMe7D9azGX2ZFR7MqXHp/swjV2eJDw4uf2TuZmvdum+26ujg
OK52DZLuZpItKEy6b7f+SvBm7xhGkAEuUKdW8E9m8NLRH3dNbF/k5qEF2SCutEWRSUF3Y40TnXEo
Dm4cNEAdeZIVWAmOGzKBApJGYtRnTR+bGvg+yIQg78oVTyvcMHQ94Ttp5vemXe5AtwK5h6ocyBgT
D+ajpYHLT6981JRdN2Lsw1ECp6bKCcYfaAjAKueyfS59KAoFKPiEiOmxDQN8XmLRtYFjQ098zVxn
8TgrsC5VkExkA7UUiFxV0P97BTEorOLiGNXoZdaYF2k8+2tmBZjzS6XtnbtiK3sbVvint2UZ7OsO
xwul1TMcK613wGvjg6UKR+k67bvVf/bj8iYg4Y1qfYeOYcRj1gR/NOx9Wobwjb34zDfCEjyGOfUd
Scoo/inCzktGMmIwMajrlTwt4GBPiJlcNxP6T2a+3aybfJ7ZAb455rxjEET1CdCihFnfWJfEY0AS
A+pqHoFEUUiV3oYa5cKHsRvyGOw2reuDw8GIEINnLzPbx4weFOp6MjUYh4pWJIShEQaVfOrWEcZ0
H+7dyECMtJGDsQW9PxxnuJzje9UYhGPQGaTUlO9+BFaHsxQKE9h1V58nv20T62x8ZWR1X07Ttagh
VESQQlJ2mOK1OIJ34wjG9EPSd0EGD3QvFDqEJcXMGx+CvgZ+looeaudMGXzaCSx37Tmw5PA1YTbl
04QQhSebO+AcL4BcXibD31VIM066bJJUPOJLNsW3skW+yeVYzx7m2gl+WAtVZO2n28VsX00ck4RZ
GDJ9Nx2c7U7zNE8p1PplWiBkY26H7gKLeAVspGPYaVrO96Y9LqYOQYri1lexeSEQ+HQvDgHmTVgL
85/Wpw+ehpEIxAFxmCJXm25TAHcz0gS7dvaLVCsc1lbzKgsmNN0hBdHiytUHwwg1A7PXGmFe/stm
jcri3ev7PlOiVEn53rd8vB5bwL6wMU0ZsH3vxT1uaHJvZPOmTLvhyaE0aavAz/s6up48PEIBGXgO
fF2kMkCYZ8YZoC7CRmVgwZkBz6zCJGFgLKKi2M9puiD9jHvpFsxDVvdaZp3n8pL0cYpAFMz8cM3G
qHoIhFG7uQqeNN6ejS99AcXgOjDyRNRNN+E3x3raLw3637EEObMYXOsyCl5t/b5AfQJct2Vq7AGA
GJSURsdHgRma401YXD/ToTVz0CRDDc3vL6TfybHJwLDVxbpm7YZ5Rq7di+HtM2ScXXjRh4iD2TNU
ODsjsENl88BqMAx8nj9FtJzpqM7L0D4qWWDoDfx9WcG/L784AeM6g+OMt/U42xGMu3Y74t44XW/H
uHqcgvErMID1Sh3de9Vu5MutnWQHVAqqEBoR6dUH45Eh9emIv4mdjXDqs2oDUx15N26mS1IXEr1S
1DSpkNuxacdqv2EOkzGmYQ7BJV2ceu1C+RDaPp+q/s2LixvFhj2Zq/c1CN77vpxA9KjfceVZUfYZ
aeM6W3xdZ1uP2gtNQMcLmuC0HjD+R2T74SpZDcqab1cPIjYMmU0lmmGWW7cXJprcBfBVYx2mIMcf
yom8DN5yHMJ6PGopDjUfn0WJ2wX20AaFSJwaMkx5vVIKSmfd0aCCLLoyyGs9WkoNNWeWE4q4Xu9r
yIb4zf1lmNKZ8oNmN7WQPAfRgWXj8KgsfSojjH9UuuLW1PNDj880gpFAlulAR1SaiFftDpDgiViA
ndT2PCF4zUw/APGb+/ZGXUI3c4NHVnnD72oCm4ax+0RfhQdfgsKq2q/B8ut1AXNg4QIAvUdkwzf4
NFaD1XCYGmaDfrj3b2SDuXCr0VEJtSHTA6MdH6SHjPYIvmZgEmmkyoPDr944YoFBxx+WiF/54bCe
TAfFOA6Q81FKfwf+AAf1YgDqCxWDnJ0GsnsRLOyBNA9tu+2MwUPmKB7RiEZLNovlV7fLoVfBQZHl
FA6QYakBGhrjoxrc39XWnWL7igQKR8MMkW1dcd/xDpaBwK0cO9A24IrK+0E0+xLY00hmcVg8tFlK
02An/ejJFB3q1tYi1dJ0COChuiiKs2PgD5rjjU52fYojH4oy8xJO1ikP4hYKJJmSiY6fZu6utrqq
DkoBUFxKM+UYuecyuBYEpslNG0GipPuuurTokv7ZkFCRHpAYJooetKpzuwChsrzXwWsdR3dUMrCC
dj/WIHZsByjVp6FFxUMKQJF97cIkLPrTSptdXDfg+scY7HeD+zvGUGPr+LgpUe1iDh9hqIDPNEhu
+d4IMbY9e7JkKZjoATG7Ab1hcF/q5sMTWqZTDQ1Edt+qRVtVw/tGXRJgUqcHrfQL6SFWy364bVqE
R0DV3zuy/SUx7HGs5cMPPF9e4QNxS18k2Il24snmo/jJJY6vdfndNVG0Vzi60tBG6iDDGs6gge0l
OSqzvO3q8JPwBt6jAHy4uclk9bIAnyAOwpZu4p3qoRO0KCw6FlkdNBddwi572Ps/EgWVrPiGS72B
zC9XDx1y+xbR+ZLaGMDIBOyoMQAPa/BRSBh45YToDcoUBGZyuSW16HEa+Ff4oJ/RhlSaEs3b0m+/
YBNepeivWr7VOdMgvD3/OlzKh3KtRcYU4OsGx1ZvEbobK4RPCcPX0GF2ZP21cOansOixmwhUT8jf
zdCFkIJmL/e3W75F87GaHrpgHK67WmeVap4ro47DhKzbqo5yWG7IsgQ7KJJH2TG8toOkpu3Bm40+
FNXMEmGsRuxnQ0saggv3G+LtvYW9NRUPryBX/CJhdRyGGMjCURX9nMHWbvZxOP6J8MU2DRgB4UOK
dbBYC9t+9RrOtRQDRHwww/tNNfp+iOqdC+HiUnKxGRaDESzSJg8ovSsjBGJ9ggG1YKgDFZItVD/5
bf1l3Hbk/JvKuDnO9dwkzvPyoacUuAJE0qIccMgij6B8tR/C/lC3eVvU86GS7mOLl+eZQeYDpRhv
Aux86CMEU1a5irsQfrEHAxFhPkbNW83mm5Y1X3adHRoa9PTeTKE78eBQbv39NpSQyczvtsz6iEPL
PQzLsYSIk/4VtmQzpo5tZDclKnajoL0SFeH6UZqKVt8BrwCu2apDzzAQ26UJclcRkoeqvYvZ+s4Z
KlaJPndwfUpl98ZDPhyCIbpQKz3Nw84BYSwoFNhh9HYtGj0/Ul1SYpK/4PdV2maolSNCBvx3NNPH
VuHAWODsXQkDb7CPkLucit//RkM6aoA+Flcq63o/vELa6hpBFzQpMYgbJETnbD9urrluOKagCSAI
L0YA+peA2NxMd2PjjXs7wVosEX/B84K2yhU3ZC75rfC9B9ybEP/HIoB7PHpn5heP+AWHPjQ4++ev
CObUyfEe6Gx3hwasQORx+ABPY9FywB4JAHzNkbuBmoaCIzb0xIM5+pghYlNM6by6V4SRoW7OcX75
3xDKlxme6CBbcVoG2D++7pPKye+LEjvAxU/kDIGKn+Uad6BNvDX3YKYgto0Hgm1/NO9RZ/1nhfwZ
8/pn1+K3FV9UqIcFyPzBjmiumm1+RO4AofViuV80wVuTY0YhWEIJ91/qAnN0Ifr+oKJf27Lf4SId
2UY/UUq3M9jc+pLUULpn6V9rAv77P7cW/C1v/9V266CK8l9rC/7tx//51Br89T8uf+bf/+Fl78G/
/3T9vxcm/Of/6m9/CLn+f73wZV3C337I//PuhP+4yuC/+i//i6sTfBIIsCCECE4iLFIIsdDg/706
4fAxjdb7/vF2w0fz9fO3pQn/t9/0z6UJ9B/YhyCwGkGEfhRzcnmNfy5NIP8I4ygMIMhyP4hYwMW/
LU1g5B++CPBPYhFRrFoIscnA/mtpQvwPrFK4/Eru+1j2IOj/z9IEApTv70sT/o93jvUR/3FpQox1
D1voU1hoBicytBtQ2gOIBx1h8kcuzXRoz/zF3IrHoRHtuTATlNoa+T5hmvvBzFf98F1C9xx7PA4f
SFC1SNgtDhqNypeicblGASf9lPdho3ZRKUjS/hpZXlQ6OBObUushJOG5WOi5Kjg0P5eBKj3WjQfM
nJ5ssSYISCsIKGjAGrSXts4rWj3JXqRV69/gtLiJpmVCCWV90gj6zCAd9QaD5uyjIxol/0JWWUzY
QTAXyDEW/vSnXsvtUEbTvIPIm7ItpOheWkRltETHqGGtsQYrC4brNaL9Ey5sYv35HrDZd125FmmD
AElxNewNQODywKGXYpvBiXZO7Z0GXToPn70dFXrh9auBXwMXwc7JqMIzx/4CqNslskauRRAt+g72
sBkKTAFIgKI9IYkAPu83MkzhoEA0GoJ75fziz1CBiYbNVtlDwJGxmXpcmqWrh33bIC+OH6oC3ZMM
gidVXspdm43Q5icMNGnJFzCni3gMoZUny8pjfDg0H1ETGYAZDU5UBI50jckY6Qakl+eyyRwFDdOU
8RF5/2AHeqTaVWo8rClCWcu8ACTF11KiM+n7ENRJwV9RTBkCoxNAGA/jcPDLAZxlquc/pqWvlCzP
1C0gZ8Q1knmw95dmyPqqQ48L+UmACO3V7Vp1L7xlCgluovbxZkYkXNAuBDf9DG1vjiEEgJ7K2hb1
srrfDPSmfnm39ZZXYAtiiqkyxssl44K7aA1ui/nob++yoYdKk9t4brzdJV3PYkgFUwhuRiNoDQzv
9/LqxRQDVgjefNp8Ad0fcW4jTo6blsfhK9ZPPBWEfUQxul7STWfZrgjTLCfglpjBlthkMTBEA009
R3KyyrwIZGJYAUeH7dSGiHguFaZH4i2Y0avqoYQ2nSD4bHZku4uC6sk2C/ogQiAvrt1Zn4biEkR3
ukxVwGg2dAINVXNJ/l0eVxVUZrcMmJrDCrj5Rbpt5TSB5I4OssP8Lr3LweY86DFWdnDwB76LhUD+
JEATCNoRkqsvvBcQz09SoBepPa2gGSwKmyimG9Uj9QgeDrJgX3zTlYy7+81z4Ax7f8zHOcywiiDe
twGc2hnza0tf0Op9hYMpsJ1DgeXvgJYEWaBHDGKwBfIh0Es6zmwfs5AeF77gDoGARzt60a3PCBO9
SUtWSGQwk+MI72ogF9iAnJ0LP2oVocis7X4E4pAxmQYR3wmJxPNWs8wyLFmJ2APWKBxWD4T/Vml1
jiDxVQaSPbJBsOlhA0zQKrAgokuYrw9sEQTQfnxXzxbqznQ2NY5/n+H+ER4PdiIY7yfsvUmGYtyN
AgcxyPHdgnwQfPP5j9VjD11f/Q5jDurTy7kt9nYr3ts+QM4cGZOtkelucO4xap6CaH7cgB6Ktt4F
tj3RCos+tvbuQt4TH/YJWUFG129uCqJE98OQryjgB4rkgOT+scAtzgJI48bb1UzvPIJIVXOq1Ay4
+aIOB94Madi/Afm+DVC9iPT3RdR/SPLcM8vSWPkfBgsAkuKxrcYz5MqXtnPTo19hxNyu5mkjNw5q
H3yvchc25RWi312++DWyLJ0Rd20TdxcXqcQnk7s+xLxm8dsCjqI/G5uFU1DcYpZDbjLcDjRi+drZ
TxBMPthyMJO9qM8uBKOMTUGYKw06qDV2ddbO9VNbqtuhxHqFLTi3kTyvBe7fKFIib1oF+9+0O3+d
SuSJ1xLwT3eE/Dblhe3udN28l/haRk3eatiLFmTAUSqUWRPwd7nA/SgI8uCkDHZO8vs1RESwL8ld
jzRz0RSvhWwi5EJ61M41eF2tiDPrynckZj622UCy7mGOjhFkggju6oimG0tA7kI8JSdMcBjsOuS0
RWeHXVwGjyxCPAwQUDptWBXU+QgGRFN0tAi9khE7fGjwuG0DuvhKBsi2jK/jKvZODbeM1AwGZZvL
hbyUbH6dIR6mxvfQ93rdsefIic3IS0Zl9BIF5hfd/VvUACpV1XhTt8ttDJk41ADlCfFkih0HyPW4
AhjoevAZQU9fjHXqL0GKW+skh+mVRWy+pj5ySNt4UaMj3DIUMKXZwjwQELxUsKhUdsXDLHG8I6mR
x7X/GFP4kHGHs2alE5Rb+NqdhSQBh/11oRABdRukXcHgavpYX6ErUe4bmBgeiAyOhVvw17FjxdJX
B+PKA92cRtXyAAUPGSYlmysTQvUQN96w8IRPWSf8z7JGs9ERxGRh4sJqqJJhBe/gIfqXy7aFS197
r7zo+h2N2k9RImkRxvq6BGHaI4FzJdplOzCH2O1GQakYV6UW3F8a9YLC1bteJIbYcQAOKw1PuQAk
2XHQO12ZkEiTZEa+NcHNBdalJ3BSOScp0PQtGxHjR/XdukODFFfhLYhHI9+dIoL+FY7xDQzPbOE0
rY13YjgmEnv5A0sdIeTaQxdqbcEhk0Bm7nQAdRImWNpBAqw97KICehilbsNOBsXnuzCiOAs87B5C
Cd8JxKnAY5m9ltOXg966a7zuM4TAk9gvrE6pYU65MsUOEFQyjCO5jsrpcnZg/B0xpXkRYmgOhsqk
1SnuxAJNZV33Bf2qo8a7NtZdo55PB12Y57EUu6KN8nGsTjhp7sBb3JQj+yqsn3bG3TDsAbivNnW/
NhoUSacfZyimwj1EQHezzZZn5MRNtjZyb2oSHbtW/VkQLD86wAFmqK7XasNtOpT+DhUuOvutlvuV
Wu9yzGXW8tcqKNHjCLvvmjFv5vBqRTa0hlYHYuim/ouErMrnmVcimWUyOvaCjSrlvkbaLhUIp8XF
Ag9Tu1vlGAX91X1iwi9b+RiAP0dCElvAGNcHwJ9zRmNIM9SAZIqVeTAlQ6YTNFtcRu+6Dg+0MutB
bzPcmHi7dgt2pUzOfUbdXvJ4Phd1cUJeAdla3zxQTOj3W1vg+YsBPl0pgBo1UI6dFACHJv3isD4r
jxesp6Fxit7jKnRYbFDHLeKBlQ+OZsrLcp6uYmP3qx71Xq0UqiLqVWwV/g+pi8diRKCRr8htldi/
BedsK7FsJIqeoL4BmOQcm6nK/uqv0MZUXs5s7IyY2G0nSbPH5pmEjv4Zw32Tcw51F4ptDuo7TtoN
sKjrzLGkDcRcbDkzer4kPkMF6Q16X+96uqvJCHEOqllvcC4gkk5PHQ1Oupun+6rEpqFALmk4Q95W
qAHJ7K0sCW2qVmOyv/awGQ6RcJrke4PsPWIA/A1+rYDc78QvPLTwBa4ELIQo65eV7blGXYd4fw37
/874QP66QfkJHsNbB6vRhVgjNsfY7CSi4tHUFT/CZUVUNfyoVOyQSPE9xENoj7i/OprAh7XS54Eb
22w/LLbNlwZjRRxCYoLopSt/Zwp98kZ1V29CZZjZF6hQuGAx1tng4Q3JTdt9+Av7rsNwzLQBVypp
fcZ7wl4TFjQHEBNYV9Pnro0DuGv+wQbdfIYeu29E89VXHta8DWEOzQVOHm++Or97wMiid5aEUMkQ
vWPe9NGBS5w3nKcDyAHaOpJj99QIdogE4K8ZbCdsdgELkwA9gLqyDp8DSOMsXB1Jgt7LIIvU+ah0
l5L1Mw5KDWQHOdge6eKUjwj41ED0gENhgJqx8WrCHMCZf2DA1Us1kKSOJi8XCPCjNm4k0e2okEZU
8oykAJrzrUBi0ctaAucUWMqYYpFHuG8Wgk01AmSj7bC2g1B/50E33yxOhg62Ub5ZbLzhK4esFOHF
wiEJA3i6gd9+eLmlhYYOssEjKhyQE2uybl1AV+LVwHxU1/CI6g77RIIKeFjRt6mVp/9F3nnlyLIk
23UqnEA0PCI81G9qnVlZun4CdUqE1joGwUlxYlx+GuR7TQW8HwIEP/p2N+65VXkzI93Ntu29LOfQ
4Vmbt8K8FS2u8MbuIoojAHFlFz53tf0bJtUNoV2MMRK11teXOWSkyamADmksvPGIAgmrpF70jEjC
RreBKSRi6QztWTTGe9nz8Aj+mG31p6FoTxPxjyucK2pyXKzkbOs3pjomkeLobFq6Q0ylm7jToYqM
T9ihcP+7CkxkF0zgrGbrS9S3MZFPSdH+VMYQ7mUtQVlIY4tXpN8Ig4+mGAb3Gifm0TOlu9MNhGls
qB0t61IjwcOhiZfDG5wnfKr2wQhx3BWGGtZZ5mX4KiervRnC2JmNNh+yGSCQUbknt4q9fV4iXXMn
XdEIeT/Gb2bXDOhyczh3ee0vZ6vUV7WO30mdVO1YH/DkXXRvEBc0i3GFJ0Pbjy+S+NCOiTOfVDMt
dWZ3mzJPQugB86OFoEkazW5XfSd+Iv2XNpGmfw4fEPGCNcSCh6b1Y957GmWOKZMbnnY+SoMjOS34
bFqiOuX0PjDW39jDW4oZ/jAOlE14BHceA4qNOfv3IUf7cvENawmiGYOys/DRi7PABMYkxCrpzSN+
muEY5dlPns/xPpMEJEK/DtaiqYNt4ThvsVsnqxYHxKazCNvJqrP2lRNRqqEt74pBvESB2MVUGC+O
pV/1yXlBWqrvMb4jx5trxnvYUbIar6c/68kVCFEKJ+IsJg5Qw+ytTUpqJHkp2hnHl1k6u4o0WUT8
7+D53dFsuvbZQLtoa4PMmWSgHjeEtl0iiZ7dr/p02guhPWg5eD2+YPNqNM6w2fS1tPDUYh3kWA4B
OyVY8kwpfoKoQ8iVuwF2wUKLIR31RvLKEEcBx3BSTbTMujZf58k7AwHILoSt9mlMKQr8J9lETv46
maN7ZIb4SC/ebHWXeWMzRjeRV9lpaj0MaDgXVr4mT0Wmv3rh/M2IqTyO/LvqXdQdbDlXSyL86doO
y/KCC5in264OdpapUYdxsJqT3mXO0sAzEOcYy9AtXCbLybvOzbUeJI+7r2ARfnBhgirPPoIIrg/K
DzuR/F/HQxZNjswx7poV/6YB2cIUUcsIks+os76ypj6ZOgYbYxxeuvcqIDWdxclASfAhwrZbhsWa
abS27ggALeXk6tSlKugbp1sjKPpjnlWf+Vyvsjhv1iPGn7E4zhna7JgbTKa0aN1MrjyNXPNhb9cb
CkyIMtg61wVt4qqtS5r3RJcrB2HZceY9UJLT1BlQzdLixFtzbDNIKvAIHmtf4yVYGGm8nuGXZ6XP
pZiGZenPHtOM+hwlGALrdljmdtPwcJU57sIIdbymB29My9xICmVb5FinC5BDY+p/1p0Yny3tBkMt
Je7K6Qgr4tsoDKK82fBc8jQTXm6uRSvuIhvG5Wibr0Pr2sgyi6m3xtVQED8JTH/vGQBGynhwlswO
ogXgqSdpOVeCn7hVGryvZm3dMy/LzlFTvcbDNB4ttK9Z98xNNpG7Gvt2ADTqbZx4xLYc6c++UW6Q
0THr23KNOZGhmc7oL54h/STiVoX5yWk1QG1YjDRN46IMvfMYlubKJMLEQMJfWWEE+cd9xrjenZq+
xhk0TCDB4gk7pLJ0OEWBz3dwie+59O7ZkB5EX+yciMIQMa+Tc/GI8yQ7VdI6QI8DuMkP6eq5Pdjp
W5HP+UZm9q2SycEze3PjY+PKEqQHjPNc2tG6ZdKys0v8WUbCga1Zxc4IiFMRNTjInJu1CAlj5HN1
NR1kyYysLweMXFhjgdzTgfKJ6+JSc5GaF4BAj402QetKx+cCIiooDL41Bi8g0BpaX4YhVZc/w5Go
D+Xg0xe0DKkKg8GWBgRihJLRlDZtrtsuCvUKUr3RiIzW/TJpMd1mMVk7ZCmza93luG7LGC+CdtPj
W2mE9jkpGJEQjUmp9iBOFhYKlV/mmJvhFzIDcWwsRHioGoXWyhNrqVdfABrtZTFb3hIgMKbBEIEi
KJ8zA3MNQCj4cRwyHgyPUM+fZx1/fecacln42Y8BWszoIFUV8fjp9vLeJW8FZ9sSFWfYxMJd6m2B
4IpBewNEczHOVfqkaTRcnpbehTEwkDIrgi8BbblNgWkRPYF4068jAz6s65MdSNzpt0zcW6X0B7pZ
ej8cBn3EjLHWrLvXgtzjqi1gf5r7GVzn0pgtHB3kXvlAd4Ei4yCEiM3YmDssxt3eL8A4VE9dq7+S
o3oEdbcKamgoFic2U7DsPTLSryL0xXFopX1zMPIBWwPWN5kUhSBwtmUX/Rj6OK25nfA7zfMHMCPg
pABbzBa1hg8wS7FlmEVJHL4i9eHLiLLS5/c2Tr3oeCbigM80HJlz55r56HEbyAHwTVwwKg2RqmKN
EZFuYgML45tZV/1R69F87ZSwqIN4l+JD6lVRzSD402cYjtyJaEmSGgZBb/FhUgoJ0rqLGgInitJF
yvpsY5vKqtxd4nuFNgXcYkb+pjPth2tnguRSiRCnR5lsSSysL6VHT1UJNKBGI29YGPjY06DeWHW/
xTj4Fuvmd493otJfba86G1irieCQswq6R62KJ6ilyC6VXW7KJgOq2n3NDh+RN+YvY+XeZCo82ilx
1hDmLo7KcHrfOmU7RCE+PyeXR+Qa6kfMGiSHGLMHfEblmGxC+EMYrFE/adxpyuWIZc1zW5L7A2y7
lIYoz8E3TBAUvOCezgO1nHbqg1bBDVe9KQ9143zGLqNG3aGXL4P6wMf05JPbOPLr0jFPzxisvHqd
/mgJWZ2hsRHeo2fdrOkOYrgwmb83wujmObzgUHgwWrFiO3rtvoRO/2KWSHl1C6QY7YjISXyIXUBi
1aDsiaX/JlOUGF9E33CUD5g9BoYC9eMAUWtB7pO4Yd2divZxbhBdSrK3umn8YMGLF5XxN0AQH7J4
nzrFSaYnP4eWmTR/Rg+DFui+Cw/5o93QS7rFkzn49VYW9p1x6V3T5lMdz3/CTL/GnnWyJ7jEc1ev
RLfB1IQ5XN0OEggUV7F1KE3Qh3pvHqokDoH/4g4o6SbCWgOXRQs2tsa4kzqhR7+dVtNI8qSPiyOO
XDS78S0mwbcA7QE0E3w31O2+Sa5N+ZtI7yojHikDlBkjXBHhktnGxgAVSLMhElk/iSQmkOiMDqyx
PmOreXHhYswaEo8U+VZDcKuZ38yppItKined2cCAYWHhg8jeBm34SiT1lzAeRIfBjlYTJnUvjp8I
aUUQlJAv2yD/GsRDIGD7jbJHfmU6PFcmxvCWcFyWfwA6ItMcBvp+Dr7atPkTh8ptqP86qTBXJIUW
evtu8VAdJ6N5NPLxLRris/ACa90qca8n9NbR2HpOTi4KFjXhLaYu1o9WhY9t4BXrriF5jIc4XWX9
PO5y+rIFcs1TUJA/REzK9zFkNEKDOPsUm6Qeuk312jic6YMmxLEQW1lj2skGIBo9OTcTlh1RsWDg
svfCjeV258IzD2kKeoSInm9C6DSs7gvScQ6K5kkdojqjvtSDeuxNJNtETDKZYZK5bEs+UrsT16ZX
VYjcz+ZX2mJKc6LkyXQ5DELjrXVgTOSpRAxA3l9Uuse5U0frqSiPrsvoJOpxcgdD0u6Zi+5QAxoY
7JCTbLGOPKqUbLzr+G97cpE3hUuwQiw4cEfHZWKLEwirPyLnudSszF/HAeMyPUB+knP5mXnJb+Ni
CQ/S0lL2HRRwjvuICdauMORr7/JdCnoD7WQqbpI6kpaeLqz5o8PIWebYG3taLFyV28ZV98XYw3kC
hBGH72s6FKgEO7mDqTNhH2knpXbsZGEdlS1DkBAleoR6nnYH4gxnox8uIj9Uwt2UwUxYYdrpwrmF
qaDLlL9D1bprxyPjkmi8BsGAMJkfdI+ghxa8VE33nvjZfhwgB9a0Q11+yOjzCOWhmzbTDRgzX/yI
rya4X3tr9Oj3oJ4AoPfdW2O3b0Mhi80UyVMCC50GCZ/lX5xsCMnWIsCgjZzkZjCCBQD/Aut+T+mO
ahQjkZG8p7EO+u8uniCNa8IHdUMQCnhJ0FBTy6ne4idcVC6dlPVrYsXqudezqHtMC0YLYQkiSV0D
Y3a0vWvLUadZjC1mD4O4t1W4Rljlct1gmKSdJtmI7WExvXa+Cqxh0caK3oqzTahmiNxiNWhNu5p8
ZZENMbBow4yjc7CXWqy86nW8k1W8mWJEtsjyz0HtnsNM/shR3kONAqLnjl56+aen5Zc5T26zP8VX
gu57mpf3MbafHHhMET4tOzAQjV3vJhxRnP0p5I+gSGwMDTrniBZddl/p2N4aebZLnv4Ot2IboKCJ
NNwBNP41xbwhBbkLurTY6z6BXG06EGLUUYE4m4bgNTOsW0OH7vQkEiyUWoXahyhGkwdZl/ONijWs
+EoZWXYv4nmb8yFTe76OMc1kWZoD0yCqRhDo38TwiJPrbyYwoM4smOA7t6ySiKnUGnHjv1d5wtTj
qw5RHsZiIgnaVKQFiLdqsbNMao6UMGj/2AOIdh8lyNVC2gwVMfrrsPj/2XWi831m3sXuiv+91eS/
/Gcqgf+l0+Tf/ul/2kvMf1jKBOJ50nVdU1g2P/e/2UukJfgbHtYSIaXt/LudHN4/GFhK/o7r6Tq3
/b/YS3RDd/h5PK0eMOH/0E4O3fSUfeTf7eQQOrM/nVdtmNDKsNuIf7WXNNIbMDQTs+1KbOnDaECD
j9bSYXWFb8WPdii+zAH1hDwXPOfm2NnToUrZRhEwLd9lEylkqfUPg7ar4uFCzBClu3qS8Jjpz4gZ
p01x1Zi0Eh0AEkB+7RKIkOaK6nhpZ/41KzhuNCu/aS1lMNMyqlIuxsp+QuKFonTXZL8ZtOCKz4Vb
oQg+BmQFJEWGlUlLtjfvHzUlbBO1JhmuPVheD3AtU2xeQi9GGu99zQPfzVd61VufYT9vehiRphb+
RoJvXmCoUqhC1J/6BBUldZxjDUUJfMW4An97S4bwgzTfOxmTW1ear3lhXSyAKdNkbqDtksbXml2r
FYe6gk09tzhsmTstopqIB2RxTC4Fxu7o4ljo4pH7pnUN3CP9eeziW84SB5KNf+xYkKkzL1XgPDWS
iXVdDswRC4PJL29Lm0Kt0Nr8mNvG0bIY6HLdMb3swbRMrIewPzUuv5UpanI18V3Tu/eyQjOlLB1b
zi5XLgeqkyTmniEO52pKFigYFUwF52wUiZt0yV4ZY7EtLEbVKamjLuk6KD2SXEnxJ0mLYoN8jSyA
dXYd1d7NcnoI1vYmmpJ7Zo3aPkm9owXdZpUrVdK2pz803/OWUfp2iLNPdlT014TSrMHas9R8TCJs
FLl2jjktq+ak+VQllZGYDBD7hySFDyVSDPfcblPncsABIWQQNS6bymW2ElPthwI/cNAPJ+DO8dUf
MGM47nzUmq0ZeHQ6GRYAK6T1nK2vtOx3lYj0g4LvzaAYYocutEyj74E5PKmU4sv5rrNZP7vmxAyH
hAlPFqou9ka/Nl+rpvoOWmTwDktBziUzScVo+2kGAZwukj92iUtC79ITvJIg4H02svSuU3qr5Q1h
rV95VG5jbq/ycNxpfvTU0ps2cKbh/MlpzVuBKSbA8AMkZqdl1n0gLsUYG3oZuB/DJPY4FcAXSvEY
SO4TPYZIJdLvqHVvvgG+TODK7CexjFBGF5NXE62aIHQS+ZD9OSvtnQGuA0DLxccqgtU2+u7m4eI4
7rlr3ENiNeuCzAajUP3XxaVQ+Qx0UveLi/jBNq34CTAEjzy/yLS+zEkGm9TtwZvERA1tMpSxsO4a
QLBlKFIydF7t7MrwDhHU2SYj8eGRRy4L+sek197FPD2Podx4nCBVo1+zab7WzHeXGjsutPUUFfgq
wop2sjRPmlHtERGMlWMOLEgpjVNicHECDrwXkUHJm/8EiYWG69jBJYcPx8g+eK3+/j69wLFW3uyh
vE4xNrIAB/i6hwMZW321jLTwmxnGR67P5SpP9LNFyZSV2JrcRVMg1HQl+2kS0W+APb84k/s7VTF2
mwQ+D2m7XNghDwhoFH4aKksgy5Wo7X1jQxRyazo+ojQIQgEgfDh0dW/BCIrWUUo4AkPo7NhHb/oe
hYXqHNBeLo3OzRddUh5i0VcX73GuujeZT88cXcuoAzE+WwcyIjMQR4Vwi+/MVa6DPhJt2o/9oU0N
GGWDZIOL+emOycnGI7sQLQdDNzpbnEj3QhFlDMwesc6chnLjOSvYpeF7h7QegX0lf2SLRt0MZKJM
RvnmviusD6PA2V2SpdhbefSSZKwh6FKs6vpIt/o4ym8MHxFccPOVO4tpMJxpqy0O5tDw7c4gykIJ
bBGb6IK/u9H8IIrWrirqyk0TgJwPvHHAw0SZq+EwlEHwyltgS+PKSgMi9r13HkJyd8KaXjGQMKDO
+aN5B4BlFuG+sxQ5MaFEt32blivLd6lxBy3hLcD7gy6GIs9AlcU+knmwqoA8VQuhPCymFKdFRJmE
z4N+UFVOE+VZyYByUjUVVJx84XzYOj8md513JfTkqgpTxx9q1ElSnqWUaex3+G48fIKqfuOZHRCI
mCWYzVuharySYg/T8z1S1Z9Q141UFaEkbZdAybP/1oqqamwpH3PKyD54rVVVmTSlvkm68WBQcAaV
l+/rjF6lmzYDJWkyRDtEHGpUVa06lK0tyHjwrS04vybn91PcWqrKzQpL3wu/Ks7Yem6OqoWriJ6N
4niiSJZlSwrL5E9QPQvKaJ9y2s8/B1VdR6rOLnRiuhTeQ+IzyvDPs6rILUrzkRI9SLhDWHy2rHMs
GLBnaB/8GI63qu1HVeXDm7mYlP0O5b/ozGMm1/NrqTqDqrU/atUrOIyl1zQnS402wqOdoEKjimaL
T3GraTZSmg59xg3WYwvzs+GxUX0J3NSChoZNRzuPX2vRvaC5GIs6gzdCW2OoBqf/2+rQ82SqGe0B
k3NilXgW6YzgxXxL1SoFKu1h0z1FdFED+xgWLOAxFqlqsWZ6rVE1XW4+vNF6v1VDMVFxk+b17RpB
STVruWrbbPq3gT4uVw1dTGeXI7ewGwrud7av6fyC8MVQjaAVjw+Mben7q52rWsVRNY1havx6+XQ1
6CbbXOwAbR5rukw953vfXWx6zzE9mIK4vGDIupB0p4Uwjz3daqzaVlM1sNYOas7Oi3aw5OL3THW5
Tfvo1viHuGnMFUZXcpdBjUbR/KnCclfg3gwwubH8xFyxFIonlpY6Vr11lEDIrGm3Q9V3uzECsh9H
vzLMP5nc1OtEdekBddyanAnvGS18Sivvqp7eVt092fm749TzjUHZgWHgPUQIKBEELD6LWikEbuMS
P0EzsIFOLN0abnUFGqSpw3WlZnSEX2Fd/lUdlP4QGW9S6REuwkSmFIq++GoRhBGwnyv2LV1ZCUbu
FU0jmZp+yWU30PVSWxhIHw0SSOw+uUoRMZFGWMdUr7puuJCMuxTYD21ElAoxpbDJm8/L2myfEwIf
COH1n6AEMBO02wIR68j2L7GuX3FAsVMEaXN24gsQBAYoSskJVAHYIe4USuXBvIZy5nFmdhaFBckk
1ink2n0ajR9T6UQ9ghF7WvI9QwjMRf5XqHUXgM4WpNn0bCI2zYhOtlKfjPa9QozC5GWuADD8skTp
rUOuEsGXbZik9Z0KmxSCFiOMkr0HKX9MmQ8QvQKseIegfOiUGKZUsTBkXVfoB09TpPLFerTylIYG
BOw3RFTTlLo2YDRYGAhutp6+k32dYCwVZG2KtXSLrVAanUuIMUK0sxHv3IAkGnnlaaEj7AGjOSLm
ZGej3UpO3I2PX2opGUZuGtu5CuunHqJrSZ4pQjRU5nBT4Bn2hv4tQVYckBdtk4cdlythVCNZT0qD
5CanAEWV1MuaeoyNG1PHPW15+qFSGmYxmwdTqZqVyrFIm+dS7za5Uj6jrDwmSKERdVlv6n9mQz/5
SKU8XneptNMMEXVKrSeAbY+qVqKCQhhDbs2CCpD8idAb/8GmHB3I9GrLQONbH2rzT2pzP//Vb9tH
XGqnYETXRVlAlUrLR4yvrBTj+jZ8jUWWjHcGBtnV4LHdQinFU4pRsWGDjVNPC6nKdiwaL3ytnRfs
aaAjgKL6SntGHbyNiNGTsOpTicSVAxxVNvEgdYxF9kPWOf0ddQ+uD4lGMaTH3DQoNcuDoaRvc8Tr
2Fvyc0AVN1DHB1TyzDiN8FTWpf6Al5u5LGq6HFCMfPR1XwntMqYo6H2Uy1Qt7SmfROzcsd2QVY94
dysl2kvUexazHenJkNf4sFdB4Hznzqr2rOrSo/xbagQwMQsgXfci1HBAZ0pQMS2omRqAwqMUAJkK
o3t4DIyk2Hf4QiOjOU8Gk85hlzCBGJhE2EwkKjWaCErOAUD+GzsZGFtk+oDLoizWDBd5ins2FDQT
cyU9BVbnKoLRXG2qFFeR5loo9SSFZczH5uIdRbRkOiPeiAm+ZUHqr7t6vADj2FKVThBGSFDzv4qN
dLVzqfczK3eUE4K4EIcwwH6W0z3bYRwCiWA7mKsFzZVRwLLFQ72rBsk8JDJYwpikJ2fAHGP4xs8o
qBNK1mOtnBlEDFFwuPk628FYLUWXk8TTwYyh6hQSCsPcxJ+jRaJW4wRzHMozAhEcGh4riVDxtkPF
v54L5qUvrWOLiXrdFiFeI8PjQXB3LasJcYDyoYy1wHhWFgfascPUUQVVjMY9jdrbTz9o4aqNjZ2J
a7xfkvxY5hYbCOaR2521hNRIZEv+BqobZmJ4CHLy0fNhrCXxTskWCsitMxzSfQxMApHPBbnrrTKz
4q0gQLhPQ8noxGY9ZOaXW7gWjE08iMtCY5yid/n7yKoZal3odEHyaECSYKRAwE8ratRxYKBpM94w
Dy96uln8Zd2ZKHj/QBoQD4oXHr2eNj0GzEjW7eBl0wvZTxApwbYnOfsZapxl7TS9FArmlpDTwJ4p
NqHDFRENyMSA5bxFDi1uGfSg+eJyy6OtdjENB2/U4q0oZhDn5mHyslVSGTsgm2CjwTc0oIGTEaNY
FYd/2jYYwb6ytieutIqh3nCRTfSR9B3Lmyw8X8Osj4Q4WIQzFtlLBVgicpTt9TXs8+iphmlmdTp4
NRqwqWGRWY5QgVhrire5Nr/LoDm0la+DeQRUUJghhvRsl0+05bMO6TptV3pgvhJ28hDkKUgtp9oE
7VQfWU+mRo6iP4bgkWg3Ur46DsuWeNi55OHYmoZ5EM545ZM7jjo/HirVRyXxwwo/3vcWU/GYeIic
MpsEUrfASB3x/ZoOds0Ip5hYztDlZGSJ3+3kiG2LRTTP0H8aJ36M3crd2nX47pOLaFueTviW/sqF
jzmoboRG8zzrKeZpIhOlHa+riQEG/AUucdE1EAqjn2j8GXE8c0Xy2uxAX0TBGLGpjwVzgjzR0jT7
teflp7YRxzCZ1GPGuAhwzqi86pZhPi0jx/kwDJVGZXA4cbss2iBOgLEg4sb+SzAl18SqHqoGpFLE
CNXQX6WPgyRJ8dh58Isrdpb0nVhljrduKu1bZ5q6McyMtC7xANt66yJ69cSkLxycBhw/+oDXMdhr
wy835LD3mIeCuCiOCrMGUAOFVrbr1LKf5hTAZ+QDsaQIypruhgmC5HP81FVajm0v/IaslaK69Bu/
y14K4x509rLO+AxC76H1HLz3khVFzt72FX4dmMrfZXZMMlh5wHiuBwHLsgujKxl/xW8B4/Ow7ndj
iaknJm1P3gLKLm+HJvDH4j+Y+ZrMn4FBwrTU3HbpMGoJtCcxhTrmGcpelciRfv3Bzirn4FXmpxkR
Jy2g4I6ICZlZ7wdteKCL/CFzQ/Lf0dnIN8KJEJrfbgRhEFoVCmernzZQZPGanGvXXZZ/3TKOzkaJ
v9/FuoIGbpb5c30LPO8MpGDP9tD9lA07Nw5ebac+M+68O8WwH/Jiy4/ETwAwxWqeM9aAxo1Hg9Bf
8GZTt3OymdY+0SgTPHGeSwAOZdPvysh+whd4G0b7brfuI5PblSVgaQx0bAmTsz2WG0byw9ZI2RU5
pPMvadxnAJk8oQnzec3esRxW2WjL08jajUVK0pV+fi2MkZ6oY8CZEQxip8SFlQLn3OPrVEz8cF7S
zmK0smjjZ9scLi70ljFJ9oHtkXPXr4Wa36SM3Jxi3OKR/9aS6TM0Ka/b3Pnsnc+hctcst7lnfOyz
o70ToAtpglBFe/nF2MLZ9WP9rmlyE1vFh1eIexDVT7Ut5t0EBnYfjsBDInDJ5LzyK+QV0OIRrXaU
dO/wEU7BxDB08t6TxMIa537QkJ/w/aT4R7hFrWC+4P5+sXpvbXawJXx1c3YifsSqSrPrlI+VZq8H
tZw5zKkVgmb8rL3ps2CljaWLq4+HQNfZttGf5tIEkZABiet0HPQUga2xTVofW/9s7YnXXnLO5KWW
RPxFsTCGjnS3RtkAChFG4lgHK63Pof42ck/JEq61diKZwZOq0/NNkDmecz29dlO+bzSJSNYWgHXd
M9PPCyvaTrhQ9tPfX8e164/yo8qzd5cwFMtBi6PfpPeZrYScXfYjiYF1IfNq60GwGxPebZyJw4YV
QTaLodP1nOflBaEaoyqztYMpjYeYuxe6d0D0P29BWUEMlgEVO8f2jKBWf/ZU3ahnjb6hHrI3/3en
Nf+SJN7+cGVmP83/G0FiC8HIc031V8tyHOf/NN3Zkh/+/k/r5l/3uAv9f/4Z/5zxuP8wTEsibUmL
nDDhNSK8/5zxmP8wiQl7xISJ77g6j8m/RYjFP3RmPjrzH9sVts0g579HiJ1/SIM17kJHWHWkoXv/
kQixQXTrf5zx8MoR+Ym7MDoSrmv864wnymzC/lWD5yut/Cu2oiyevJNrsZdEsNZ4VbBqSzKC9f35
EP0xylTfAof4zQf0Gk9ndluNwUNntvcmxWvmOcSA2hbfItHofeiyLc9DiNd5B7a2Wr5kZAf8qrvU
in4DE1MoZDFmMQq+g9CTRqx+HMPW3hGEUIN4coWsOEjxD7E0qZ22U+jfBsP/0wPT58CjlWToYeIH
msm+NMMHcJJ1h+F04VpVe0jn5NhMaba2i7w6jGhlxazCDTLyyd2Q3pnsrYPiddLRQufQ+OxAoi5Y
9/Pi276+HMRyAJNk980eMGK2nNqvltAzVYJnreFYPIclPG0dj79jTMaZtU8nMG2J9ZFyGryEWXWj
f+nYLSDkNh77BuzK6K06s69xfLLOfIx21MQkIbEVXYJCh1JQvVumBsHipsCjW3aBgGBq6ycMhdAd
BgzEBajppS0DsS+lYwJTgicd5BpzM+8a+rLZJtWJ1J29DjJvbxbhb6GzuxlWFEurNbxELVw4WR0V
K/Xvf+PFwxvP1sq6RrCoUjY/ovixtyFbyrRvD6hmoI/z9NEK44ckIU43TbR2U9uQsY71te4BmpiP
s5as3QyIVlTEJCZiy110RUB7lxA5CAob72+UHJrs1STud+yG/pABYlvZhTI6uNgCB21fVKxLL1Qv
LFyIj4zdwkWQyewtaYwDuakLG0QrBN+0q150G0kjbFVMbQRpbWqqL2A9IU73DTRMf+HBNcXzKHki
sV+O8kfXm1Wjr+n7clFoD5X9FgeEAzDj1Y9tN1vXMUi3tuRNJ8S28Wpr63j2Y5gBHLX/9o0mq4rb
vNmBPMzBhFGIuaB2fUI2LoLAemKp2lKyP3NFpPunTKtjO1ZsggiwG/M1afjjb3oLmFBPtHnbubj+
qYQUkYwms4ePXj+V7CY4G6XHsIzOJO1Yqs7ThAr92af5zR0lnuFeGXpqCoXE5tvm0OMSQhgRg1lx
1eWjvcU2czZTEv2D+8ZcKjgZCVuKEHKUP6C7pgA7YQ5+Z03O7pa6+Qy8xxD0NEsnbBeh36YVF9nL
XPNcRmSsT30W9hdWMz5QCxLcEJ14i43sRbOMHd7BYuu1GeG3m5Tg6gZiegvQcN+0fjjzXhutuBmt
sTSli7pRzkeRWPGpQ/YIuz+BFWi4O6jFcHdoaKze1wTZG9owmqFdYgfuj2lVn9Kc5IFg4d0yampl
eP+tQzfch+kcrDU2D1VMwjQr4u63APXhxl8H3XCr6UnIQhHocchP77zaP5bdUO9lPj54xDIK07rm
xIg/2d+VLtwgAd2cWcHD6G0j14Y73xbikNRRfwhrSI7mOK671jkajnfIyPgXPUBDIZtXsLaMGlha
r83thSnepswKc5N3kcnAriI4G0IZ6vO4WXEBzLT6fcgGXZE/6BmCh2IQQasjcVOyEKjWWJmIKEdn
hEEaxhuBGo3dNVGWwcUmO93lWrTP3Xf6+fDYTs7eZK/IEsvvCNG0WNtg2tM4uulTuB2Uy1RUDVE3
t2IQVa3GqaXqgB1Pvk4HRGBY1V4AppkHDFGV565Tkm6btj6yOOWD4woDTWo85F7FPZAgkaaFZdLY
usa5aZJLkra81JaUBWWhhc5T27HFlhb4n8q4G8c1T3ybsjKFWVOcGSMbvHN/1TyrmcLkpX8mxd62
O+ts2rFc+b2rL0Q+9MseC+1KSxrCU8DyHbfdh9b0LDA11SBnE6I3sebSarnrJsfuyzLyP7lOwL4M
7fTiYAcNK4/GZHLVAXUYIR6s2GpS8kVHVIdMxbjN2BpV/BnN7tWz1KiuD3a88IJ1WsXdGYaz14Pb
hEh+0PqUTc22+DOO8W0qNLEaHAq2eMAwJkwMT/FElk5051nODJu9+iI01N+4Ozgh8z4NzAThAP8y
dNbdDAmoJOwjtO35reODLkIB9/HNYXfGf2XuTHYjV9Is/SqN2rPB0Yxc1MbnQa7R5QrFhpBCEud5
MnJVr9Gv10/Sn93qys5KdDVQm0IDeRcJ3LhSuJNm/3DOd8J2SxM3oJVwJEAdKDF1YbcbKyVmExfU
re+X+yZvYCbQN9hT+4oNqBviG8dER1lpb/shUKeyAwXs9bBlmR55HIg+IqmL67K/I2HnsaMlasr5
0lv1e2I4d0nONnOIp+sC5fLksoRkIxAcRSa/GjdFZ2rlDMdtDAeYqAH7Om63CaLhTdjkmhQN92+a
aKdsq5xVGRJZETnjsTSJ4c5NIgr5RnX+G6YVw332vLtcQr6aFwK6QqCPVQcjI2M2htoN9oTO5hxA
DcbK6baToJ815wIBgujJzGKP4Zk5jLTgA87osppEzbCJGcoadhZnSUOWrLWYpMa4qJtiY2e4pti0
JdP0wbUZviYGI+gUBkAAZCsnSNtn/Jqywt+6wU0OScCVwDZKFwkrWQzcUxJ8srD2Qtl0ZEtAh8c9
VvjBCeXcinhj49y57VsUAZZA5YlyTvrHmQy2tTeFiNFm9OFZCAFr2pQQuVZzlEhQY318AYl2cOKD
nwMZKhrGvTE+3squwY54Z4Jpw1UL0n3bDBLZwQSRmpjlMClxo1devYPFkp2xSN348lkGo5XZ2qOL
rwoqX4mlxqSDXHvxdUEjSnAVJ2+KBBomYx7vYwWoyYG9lqom2KqJLKzULc4FuNZhJNV1+S5orzmP
EQ6D1uqGDG6zfOu9BbJD5BxhmOFqQuFLfCI63qn4EWP8YvjEVQZm9scnFCphawepQkChmf1+k6FY
IV5q7Jd6F0wQH5QLYC6HabEnnhZj/I9hzuKxNDZWI/eFE+GaZqXTExBnjagZdLJm6N37ZuFh1VCb
tuDm6GPYcEbKNH4uAbGQDADEeeSFl/Zd6k3Q4UW0s/P+ivX4Yy6q70LLCnujHNbY55lRWyeIaPgW
Jkeuzaj8Yo10lQort3R4AK2mg+j2EbgD87EB5vKSY8FQMsJJLZytDxnaWUBlMb9DMtrs25zMKZPT
ngkzDIlvMk12kkDTfS/wP0z+4K4Hn3WnrU3bOBJ03QgIJsOti6CXGXPD8NhU5VXA94giZrvTGFJg
4qSCwfgqoqndypjTu8ndjTGFT6lt2UdbF6eu/9k66i7mL4uGtK+2clgOJOWdsyX/SRpH7rqp3y39
uYvD+7hu2nVbm9gDAdiP4zuFGVTBCe6hC9Ekwnpni+ZJpelnZKbY/ysy8WZE8JuwbXZDHNzbSYxx
MmIOMWRLsWUZRIbZUr9BXP9jhgACvRZ9ZxQN28Fh8Fz2bre17Ko4uONb2CbhdsqQQ2UVIT/Q7g6s
uc4qoSwtCKzvJWKlMGpYNwwoOMT0XJmA3uqehUc1NO+MVBkxzYZaOUF/ZwTFFhvCJTaYBmSjuDWs
q0QU/criH7tX0WEixm01xp8zVANN/8RZIkPc7olH2CNi3yBHf1HnmQ5wyH6aWpJwUol9gQSJ3Ca2
/8iE2O3ulDegJO056DL9dbmQRmqHIgX7LY3NuhgzQWWpCFE5GiOzwnRYXhmrDDTsE/O0OP4FphMS
QdtTlWHcT/2n3o6/h9g4LyaBSGkuf0rWvS0PwtAP4Tp3IS/AwkCQwOWwIXItIDLQ57Ip/7gQFG5s
2Zelf20n8w6aNcEOJV5c6UcfCUmSQeyQ2zL8xtNHqapAHrqNToJsg24zTrgiFXSkOHCgdzri282y
s5+a2yj0eWla7yOIKTWBYB3SWZCyZyQXXHDQqMvUYs4yAOiQ6ifTnhDZlr+CyvUO5DrxC6PLD2iU
/FUVNJ/gr97xYhr70lGUFzUJlKrkdRPiMxuBtY5ieUNbX6yVSnYomcgh1vSEsbQ+BtUz7KmfrVa2
R68mOWJZ5hqHXHwLByDrQ8H0hvezC4l7H2Z1G0ar25mR2W2f07r8VeolRO5JlGKq57dUCeJi0z15
sEnuk9R4tknk8XihCQMawjcCnfM1Lq0Xq1e/c/yLqKZkvjWH9hv+7Y1PjfDGwlXr2mKvYaUpKHWz
InqD/eB6rW61EzxgTbuHryN3ZFYiJK+9Y+Vg6WZjyLSpMgntEjS0uU39wbF7MqLC2lG32hQz1bFi
LgAxfYzxK6c3dCsGawqEdgmADi1oKfYdvw/FYbzOZ/EryA2StTj9ABlfMXJ9jVzg7NH8p9amTR+C
6aaP2tWMSA39Y8dwFMtkzbPfv9luHW8tv39khAsq+NkGSbdBGPJuMD3kqh6+FqQEmwU3477hqLlU
DQZJhoWrycByUjukMMaLvQqxDLNeuU/96AeD3SdGrueJTHje+4IWEhcv5HoHtecFdL3PoYWBt2+w
fxIPspUKSDhxUFwjlfvpWdepEtzcsnuqCNBZ40THiLD3XCLqEfPvQnpyGVB3hxnJW+FUvkqSfm3G
33u/hwnQghIeFgVEKuZVQZ6aSxBSxltRli9+ZclD12KaCokAc8LmnC6zv1cO2lX+Bg0+zG3T3JVR
lLCjysnT7sAgRNk5aCmKa8dG7c/KEgoQTWPQEOljE5lReY/mnDqHOQhPJp89oUcnU6hoF5QJCeEW
+zKnaV671vlMesXRGgfc/W259fzCOqWCHPUw4FxL0mIToCfdVQY+PdWxKi6SRocirfoxGY5GMOl4
e+LjW+uJUW+8DoqYBRN9iJUmmFoo/wm1FM8xYTwkCtJDVEI+lvHy47o2IRzg5zgpm9d08qBeLrzW
o/hsenCQdgFL3E+Xq41jrQExg601fY5l9ZzwFBH1oH0X6grdVi8L2UUqpidxml4mj1ihMaS+WCpG
DfjgfzVLLNDHL/dJnd6qbJvXS34cBEGLle+fW98+mZaPEdNgwjNEXK4krgLLTzezgdE+VRZyU1ZE
a5JHiLyWeXuuyk5nvI5s/b1uN1YwYV3j1DVUT545X22+FxZQILRUY8EWKKN7LKibSuKMb5vgYfGN
b/4/WLh4S6jGK/3ccOhcZ0BvQJS9TUMZlMMnYAaxx0lartVsQCXTG1pnCyy/P83gdlzX/41vDT+n
AT7BzCpvbUgXZb01HNFgss7yzIsbsccgrdRo2PZN7PVICcm2tW6sWrt/7C2aLh8tBSZyG1dOd7Tn
vr6Tjnq3pZoOQ74cEWyQpuQ1v8h8uhc5IoVlAFkT7yj25Gxd0MQMO99IhxWnzDadcyyNssCDaLS/
6w40SJxZpA9HLvsRgpmrFBu0P2zygKCIpZhPS3lznXLajSkfNPTQR9RI4z6TI6Cn8qsboFMKVbwq
N293Y6hYdYVAVVJRJidl54+jBiUtGpnkoNAcmvoya5hSClWpi4134RHOE8Bbcv3C4MBDHhf5wY15
zHeSLI/kvENu8d0npWHGNVgdW7PSwsz9bes0Gfp556gKsn/M+T2C/pRAgZr68rFHgruN7PIoDM49
WjzyvzQ8isd0M2ZcJ38t60oIUz6kKSxuqxLyVFWnV6VRVIVh1KtRkb0U+BHmoiY7M2NCt1fBACOW
4BPSJofESPw8OVRoj6KHtG4hoUPlZ95EAgNULAs6FqDsmIcPHeEQSf/RjWMYEg44rWU2MLcsMZ2y
XEtyBO+N06J5E1OWDy+4+G81bK74BSYgXfukPgim5AmyXtkkf5DquTeRFHOO8zIBvM5QkSzAAHMN
AVPlKQ1JSGKGRXmwc/lY3AS/YrsckXYAhe3RXGms2KQBY0VUvZvzHZxJRrCQthdEWiTQ/cBcxUaY
72ZIZaHdv4zyZezGl3XZBWur4wsbCVZoYZwhstprKPF25ISyjO8uBM9Y1XiIwojeq5O7OBwZE8p2
12uEmg9LzTeAqi0evueQe4US+ZyNgNdYUaOjBcWWN8nBa/AC5RrTNtnjq4/rzPSwpApIbrNGujGP
gQUpMfGx4Gu98QlNzcbXGLgh8SE4rTuNh8PMsgeEB2IMclzSEdBqMzaWMrtKDZezY9JzLFG82wu2
YxMNbGbrdcnw4/eje/Ryd1+yCl27NoMAJwVgR84ryYnlGfHNA7BYEHcTYXQw7yYIyhqBhwKKK2Ky
ySEe+q2pQXnPnobmiSj9WjRGL9VAPc1JLv5C7GnYnm3w7ZGLcjXn4GYSqbr6SCiFskyA4nczwWTT
pbLPhLWhp8Pyqrl+g+UdKtVyyIP8czX7b2ypq2LNA/xLiuoMCsLWX7RAG26goRhwdJolmMHihixI
5MmqU4Vz59vZVSHOm4YCZE6A7h8soa35hKMmFVYFu+KEG0EzDJcxBHgFJ4E0YiPeIsPD7OkUm0bT
D7NpOIX59JypaDiPsXtfJc6H1zTXeSL5URMUZbInnKLfLqAVRfXultwtRp084FL4MRJuHKkWnyWl
3hq731JzGlOAjQOnM4EDxnDMgDl2QB2lpjv6LmVnCvARKcvW93pMFO5dkT1FiEXoelAa0lYnYF/R
GZOOPBFSyO4r1UxJT9MlhWAGyU/3wE7i4jzMI1pJC/ZpE83AgkFUOmgRHJCVZNAi+CaVSbMsp5G9
LHBLBeTS0rRLu/PfGhkmh1aTMGOQmCNoTNd9FohxcXR5RKGggOChV+LYEymyjXs4kampXamatzkD
3oS4z3GvWZxe0+V71wLPKHVU1giyM9HsztF0e2KJWdISIQruW9OGr3/lk8F6oaSL9hPog32vmaAh
u2UGzHBCkxgbC+5w6KFMeZ4ql/fSVGwbQxCjCUvQ1VRhd5kmHYi+q2f3yzNJrYt9a/OXeAHJ4blp
NL1hoKSMG+vPXzIfOx0++zLmXHaTPSzIk4dqL7fjQ44ISve/gkGb5qSCzvhqAadKAKo8l83Viy85
DylNScCcpmcM0yJrEgv8VRsFfV5W485zvflgLMOvBXs3eCfED2o5IJHFZMtOO9FjZAHitTXtV/zu
zAs1/bUBA5v1873N3DEFD+u12daYEhrfSHXEE722gGQlQFkVBy8g0I6KoWcKcBb89rmN7bNTk4Fj
aiZtEdEHTMgpeGjnlgxMG3xthsATU5/aMoDddgsj8yREHGj+0tOMiHF54v8pp/5OFfmTW/J5GjmF
IhE61dl76szsge9aK3q5IoSWj2f2c42a3NOyclvhqBsE6rgZzTnhTlwaGf/ioAXpZj+R0AfxrmR1
0Y2o3Vnq8V87QYy6kY94FiEXRaxl7r0WvCdxUuykFsHbifidoYrvUMcT3oBMXhZ/UrN5yIPi1KKj
TxrXZ6Jhv1mLH2/ymrndi9DC+yHadErLqkLjFYGxQVXWI/xErT87R2D77YRGjM37uLJR9bMf2EbK
YKnu7ExU/6QfoLmIOfFLHAFDkj0P0t/jiuP8jChYu7K4y2fzI9XsVm8wYYef5HHUVoOBVMFiyJ9j
PAh2gkZWC8li3AkOLoUKS7KJa8F7cliP3PcI+WERES3JHDw6Tiblpj9/0ROe+zi+oilm9A4ycRZb
T1skwpwDng3MRtK9E6wF8hI/RaBDC8fIJPIiRGrRKupMh52C8GutFGZXhjODBf0N2wTy24Rzb2Fg
kgGO7Zh/uiGLr+UiUbJC1AjfY1wfibZ/DPhAjBFDiNLWEA+PiBmXjznCnHlBOIob5iYt3lNlTtF9
BPsPdHH5XeI5yfGepDYFQYEbxde2FPTUGFSq+jjP1l1j5Mla5ETFhe42rE+NtrbQyT7UeF18PC8T
3pesnV7h9r8jaXgpTH5eSg1WKEfuLevJQ9pwyDtSwto5IRQGb02jTTYB9K46bqotA9po1+DEaab0
OcCZ42mLTln3T3H/R2jfA6XK/RTRLmRkIpoOFD8hTuyuL7Y73A9J9IUDnP4AgICFLyjHH+SMF2c5
1pHA76/tQ7E2EiF/ZP+CAts2aSLwGqVh8hUPDL0dLAxJNr+wrbG0Ownvgm/iVopSD6NNiRuoDw5k
gXFYFgSAkHqKyymwQVIu00NFLsqm8X7XJv8Y5JPky3gYHdLUgD/JIQYQo14tnHLHtpIfSxt8iYxb
kiI0Xqc+SXf29MRBQPIESc5I75n5E8k2Re091Ljncaos6Ft2vR4ITehr9J+qtx7i2Xofh+E8N/jY
nFFXf8lzk0QZNAeOLc+GMMkbH3OC66s6xRFg+s4pkv0voI/o5Y3mUi4LgVRu8mRY7YHPIDh28KlX
hAUd8Cz6m7kxH/qwrtaLeSHwp3t2bD3PHnhWpc98p2T4Ihj9IYyDeyReuD4ugkXUkfwxQiTdJBGv
MB8ZjkCbSpr0gJNiMy9zsGtm0FVE3mDpSsz6XAx0+sUFDg4HZECGn0zM3yZXEhsngTLNeuZOIfen
YWOWtycDrglau5TUYq895jVXt+1ku6IMjMusMCn6Gbm3dZTBxk0eiPGcCQuEU1OMrOYXB5we6UVk
CkgseQwIJ2h+Dnr3Ve/5Lgux+lQWwy8Ji4oT/MkkcRSYDmRR4NeaUFOxiC+S62gZt1zlDwB1HJxW
c7ceC/2ZWclb1mbnyEfE6rjMGoLafyTpnOOviqHnuN91qtARRHvRJ686KNd1sWdJm4TdLo7eOjR9
HfOYsB9f0infO7y/a6qgK+LMjyhdXEwLDQswpU2b5CoIUzy23N94pbT0p+sVT7sM1SrPq4Pvuc9R
2P6YXvCGfhgFOtekU0hCuRP+5otweaGpj0yi1/7Cf4tFXCnun/oFHlykL3acJSu3GzeMZS99wHtb
uAwTx9Qnry7A9ZIRwMu8mCpBx6dko9rECQIsnN/vDvTOladrbyJY7IC8AsMiThIBE39Csh6JKJQs
JA48wCxatD4t7LHNRLoF5CANMNVCXPJBiRUJVrE0L4aDdjTRo+AJLd8dk86Oekk12XPbBxdaDvbI
Jb48UnwkD3dg/JYyD4+FRfZqlsu7LOVFwlel802qepcT0GB5tHBNgzekKtlRG4pwZz9SQGe2Zpan
L5kDTGPwQqoAeZ2K4heQCbFVydTcVwJnkutl34vPBYjHYca5t+bafiVm+WbXVF5c35bJcRtBiMMQ
gl4PgsQeeMy0LshoX3fBDSWAfiTdM84ORvQ6BGcUAV8Rzrp1X+MHYqBaUW6P+zrsvtKmoIo1vpI5
KU80OSMmPmXewb291pYATddrnne9TaLBW89tAf7TIySn9VB6tXBW2RPk90sTvqeM7NdsRCCYMmLZ
RA3EIALxHopwIPhHU1D6aT8kzWMq+EgSVuk0Tr2EXmv+VganfBkPFz+ADEhRXO+sI2VYyyuCYPGT
5Qxu2gAnWzQTHEYGE0+0wd4hLlLQv3P+wH6e4SU5Y3OD6KRIpoMTQuBtu+AKWS8BmgS5wgLijzZw
rSqTKi6tiAd10JuxsgSoVAsQGqI7NTEJjwt9ySoYI9IDwbHs8tGgS6ncp67SRB5rEQjcwxGJUKsu
MhN0fe05ZhawY/uRMJ4lBCMW9WOe3OiOu5M7TOmZkwUSDak2tU16xtLVDHqQbVOn21fHqy4kPgH4
qTDl9uS3AQCXd66a16JSm8YMxQW6OmmxtXqSLbVd3VKVmem4KSrpbSL2drJEMzw6BpcSe+FdMPT7
ZXDuZ2/6mOw/9owqdsb6wfzNQjjKQ6if0bpfB90YXqpOLwSqiWVfU/3B9Xc/wDerGpf6l6kgHFlx
Siy84lXWrPgimuMcxGjRq+UhUN5lLLG/OB5NRDD6FHQRKpHYb7y1NMNXp/fQhkAosYh63qD8urqy
uUvgrplx9bNEbBjHetdlpEAN9V3uuacFsi0rFZrF7mySUIgRibtcX4Zifqn6sdg5lnk0+q5nQdbe
TROqGu36CVJxLiQMNAu1+cqDPVgtn5HyyRRI2aow6WzUh2PTS5mBJAixzXYlRfKJohQpv7aTs73E
779wmmVeb6FHvDkL2Ylplv6BjsMTLSPeWjBFHLscSxOeHpsFyTpwuk98j5+GQWWCz/E7tnJ6tXnn
p+zI/Nqn7Ij9ryksoLZoRbioI7nLOn6k72Y/MIcuEFzXovbfg6r7BJKqpRHtSWKbFpV8XNpum7vy
FPnDk9MnD5g2DkusXgGwdDT+2lTfid+WcH93aDIubf7CgHdkFLFYEy1KdPMHTNDR+CsvoVbqe7tv
u09+uatn5Os8uFjUfsUU5ms9htCRo8lIES9LcRzc/jOukpdSof6sjmkjH1i7havOlQwk/etclucg
wdHvF3zrzVb/l1B4PedBeVs8DE3S/sr8cefDKJ/7z6npzgZtlYrKTQl7nSWFvesncGFqEm9YzM1t
5uI5GcEME0kVHoDa03Y41q+m5oOAl3cKXDY7nQMNVMubcom7Ahd56kaMqiGScVdBCHCcZQNqrqIN
pSokxO4WhtQny7hPRXLk2TwmLVO8ZvTv7fBdT2TmgpYyjec9w4kXsyPDomg+qxgbdzVxbaWdf6il
iUETrV4QD0dguEQ0WRYtL4j+okueO8DKCJKHnRhBImMX3MJhPYNf4b0AX2B6IzhErGAZ+8jGqUFV
Ihfskn0iaoLzLHItveg3iDJGdhR5qF/yQzpwILBKYrRZQWAiOrdOHxwD/Vbx2FXBIRI8KbEg7bG/
a+MG31Vf9cdeTK9OjEiA4QUbZmaLTAXGYZPCHZ9DLoiCwayQwB9Yo0AuMv2vfsadN3Wm/WB29Z+h
bsjBbkiCcnFqI9FEcOK6ewKaCUNCyuCbTyZ2X+JGDt7iPDJi+nACf9pYNig6FhD3dBu4IktLixZJ
3GKlkXnLPUEkGJqzif2/weRJugOGy2IiGYOir+62PbUSrgP3uxjFb2VSO9dxty7D8Y+JPWQ9CQoj
txrWqJnAO/fjJ+vxp8bioYuQrEekclhPlhZPjIiY/QojVQZNtuYxfewlengWyx3Lazm+deggISQU
xwpdlB/abwLHz6ZJmetVpKdMAul90Dzw9uIWA+S5mmiztpBHq7u27B7YHSvRnxMPD54YStQrmFdX
ZoELWEXkJ8pBEw2zlEPKf11WRVPfJrdEQrNUf6xYXDnVdkU+UaCHt7nA6TSVxofvhsmWJMQay+GD
ZadHhLCbDkglJ0p/LyQzdreeL6OTPPWmcVd7yD4QSmF2Yjm1cKiEJuOJpsUjnnRsCf34EvU2mGPC
dlN+MX+Ij05H3i/ohlWlgkeyTEftv2Mxy5NvZWsfHxb6heo9YJtbsy8zuQlkH2zaxUx3hbZszhM/
I+5grvMwWrNxCTQwLgEqwhtAu66eGsYZZDsgaJnwZTOY+RHErkKr60GHqWOuFNmubbBvUXdFdYpI
oODhHRivgfYykZ12+Brjh0RQoozOeLPC/NNhGko+AFBLi9vEzBHxMzmA31CkJ/CSKx+e9wp67biO
LMaRhClXZMAFPf4ll5oRhqrP8IO4wMm/+ZW8Y96Xti+pDoqZ6K24e2biVRHkLwokWkIb1gIcS/J+
zwKbyBEawmRopkPVD4i4kt9zxxcPmp4jUvZnioS3tvCeI8s/SP3UkZz0bWIw9fr0I6QmXhFPi4+M
l7q0GYC3Ma9yH71ivJgJGzE7mpDprh0f8rRiSz1h5aRD2kyNB3WM97ttbUHZYDyOfnZNsWiTK9ac
4gLdDjbRfN27MxUxNW2zNMWuMvsDo+rnWfafpcahtFLymUEwyWOzOVtBA/AbUkpQBe1+wR1J5C+M
q/DiE+64riHdswjIQBt2oP8V+WWYmLkXkOCQpYNUYpCS26a8cxf5G/N/tIkDPCZheMut8T7IBTUw
A4HM7k/u8gdVh3llybezCFQhiRt3pFODXzclA9qk2bWY7I5AWq8iQmvS2XC94yknqeaEVyG/WCyU
kyXHUGZnH+G0fLkSI9VU3zqb4knIShxbekbYtdWT0UQU+gXfZz7Lx84OwVNVr0SdH4C1GmfEozV6
vzVmtI2l0E5WEYXAmDN1aG3keD0CJzK0cxcCsWHyGSs17soxwcqpYNLPVa8IQ1NMNKL8LBXTKErN
M3Y5ExLqwcAsZFXiToe1xxnHnTNHv834ber6rzaIDyirmJ67bCvM6lAqriqf1dd28sr5zooQPCmw
pmYy0WmRE7vpSr4g14Hi4+Ri2kkSI/Mcf0i7z/EfQptm3cOXsWe2lm4NzWSdAsJbzB6wMvHdPNEP
XSZ/RY3n7JkWn6dpBEWMbKh1V8puweVEhoEPnatgUbT7ADS3nmu8JG3bHTn4kUgSGsQEK3TYmk0v
Ac7vZVKvqGemjU3M3CYqkBIsfPb1YIKFjA+LPjJHi56+h8KCWDeAkcMEnsXen6zihZ1l+twt4yub
4yNkam6PbPxjL9bRoBftMpahRBCIERF+12lKF+sit5dfyERvYtfAWVtsflPLnTzGTS6rfUYR4RB9
qajSbEWcdljjstB9GwYj3PnI22oa19Tgl+kynpjoSSCKTMhNdT3sjkVWZkTzZc+zVd1mbk5b1Mdw
7nyi4E2GQxgXQ/SJRKKsqwD2U8eF68qv3mCJ3RdUf6gsD1FLNqNVwhox4ee16iO2EYgvS/xF8ggw
Sy71g0R7j5d0LqkIrLu8C+NLhQS/zpIVKbWULMlC3H3RgR9yhheri+W6bP1nAo5+C7v/mWaOPj7g
nA6EMiQorF+5Savr4RtFanq2yPS9KGvF3mg5NeZ1xhsGPBXqx+ySTpoP70yQ7v5yffyXwc3+nV3m
//fgPTwh339F+x2//vmffM/2PG0T+Y8RaLeP3Pj6n//yPx6S7t9F7f3tj/6rN8b+7yTgBbhc+J+Q
wrPcf/ob/0wwPfPxv+DKMV1m4X/zxrjwzxwWTtJ2hGP7lo1t5v/E6wWmzxjLMgMcr6DV/jPeGFeC
X/sH/JnHKy4CEiU8xin6J/19up5YyLY3MCsw8qzytTXlwB7y0QEq4oYuzkyrNh4VfkkGIOmLjdBp
Q8QSCcdu8WRX9T5whn1HUOmGhHcs0IEWkzJ0Oi8oydcjwJKNG9Gf5LFBkVSb0KVqQ6AON85ulp5B
CNyaGQaySOBwSrD8pduW65Y/ByMDWQCRYM9dLOS6X+TOHqFtZ0l29N35ygeqM4eNe6PD7ZnnSF+z
/orfcRurkLgM++bYqHx7QRHP5E9P490+Otnu8mUhrCZ9dVchT18jwn1AXHrx4+FBKVdrSr6a2b1v
huhUqIrgvO5UmsOd7UVvjiDWcqzOCCLvFnIDSUPdViO7xETfs73FStv7In7Tx4bnGsd0ZAJehv51
QFe8mzIVH8bMReA3Zl9VPDwnozgMTW9uO5OKywh87xCIpNoZaOXRDn43SSrRkrJpj3qCduM7YjF3
Cd5bXDrls7WgixtgCA1Z33M6GT++3ZkrDL2fiyrQwjY/ZRbijDUYbhY6rnlg3DCPNzWnZ5fmnsGM
CSl87IaLMfafZr14O3wB88qUjU1s1ryPndh4yluTDTYtFLT5ldsyhx1JvSiTPabgfa1P/qXYe+kU
bN0ZiVPZsw/2xwUOqQxxUcXog1v/h3uCmZI9Dkg9jd/UFSx7ByK0pPk8xaQSN9X47TnjRyra+hw2
ybi30q64oP7W6uf2Neji+wxCeRpAzjIHoTO+tqJ1vq2o+mPXKR2U+N3UlJzz/NUgsNrh3NlELeb1
2mDaHMY3It6BXOFvB5q5Mrsxhh4MKQX5MIut93jKUAikCYQwRPl41rXIORqgV8hubfTy2TWBfCtl
FGuH0as7WejFXOtKSswNIpvON7YR+8OHwAX1ldjJc2ZZX8KPP2RJ0DxsE7cwUMYbHSarFl+QNSQX
zu6exHMkZUvLV6ymAmYS+hrUbWe+F2sDn/7ooN0POvvB4ici+qNhwV7FYlZuxyR6cUrKMHA9W6ik
b1FGHRB6a6823xzlHCdn2haJyQYg3ziJ2PbYqZAhMs9efrD+7NGfMGWc+Yqy7sLq8r0eMNmGdfdt
Wn7MNcNuGneEDsY06SmwdZT1C+ieH0CI8sp2HN2PR+soic5doyjMjmblEC1gxy9zFJ9BXME8U9ZZ
pMsd670c7Q3a+b4wv8CFb8c8v/q5/QCGDFtFaB2j2gvPpS0vSOlYNgfG55Ajcx+Zk7ZmYOoJ5yOU
s63yqjMTHRf+VUh6p/pkI303MtpvPHFneZIipcOTVb3wHKBkM3jb1Zlp274uKHmqDJlLaWG/AgxV
2/d9V+2d0N/lwrjPqubak3Rp9fLWpeJQp/VwTEKmKlPD5qjQsQgALnZwWKCL+X8qsikGa34KW7AN
ndGd6Kh/CK6CrghJH1Ugilk3QOIELD3t4aosoLIvTjLcQZDczLhz0365oE/Odmmmtl7ub+cc9E7f
VPbBrzqyZ8zxhtxvm/vhGq9Fu2Zv02xCH4FR4yHBDVpSu5LpVI894DHgJkt/i2MsFmEJRnl4GVyx
NUk382cVr5DtryKpbOStkjSZwiHzhxOE9BL8hTmFUsNRv4atw+Lf5L0oHOfSmEG/Skb76PSYQ2rL
rgF0KBbqse8ylly2IdK/VZ5BToBVYm0cxov3qYkO1SxrtTXqrll7RYU3XqXoflJknHm4Q3PH6d7x
dmNAYg3ZTl/WAi6MqRllpoOY3oq2o2K2iLO8IQQg3uCJIScBNWRgIDpLFweWv+Oro5sGD1WSJ5gw
zceAg4QDAy6/1zw6sA72aTctp6HFhlYYw2HJUafa6C6axN73iEIJRfn2J4vIwsF/SKxaMKtNry1i
qBWx6FfoSQefs3DVGeNLaw87I0aH3IbW45J40wahG0o9epHECGj/kon9GvNhL5rbh3jJ31vkRkum
kGvL32NePXTh9MISF77AmL52nhlvlDLZH0129Js5zJGohw/HJ4m9afo72MpPZZKQ24Bp8SnAprfp
AJCGiKDQG5IPFXAYVENdP3t2Yx/hBEZbPwKwUMMNw06aHZmNsne0Xuygqp+T3sG2OIMjG6OKzUnL
RiVhbVfOgKSDZCQAp1oOZM7cIz2st4XkdVd9hywN377pBCcVBrQbJZYRg7Z+ZPK/tMzh7KLjwCyX
l/988fkf1oz/rrK8/l9Tn3WV++fvgqL/d9X7X53n/I9lpYWG4P9VVr6P33lSfnf/UI3+6x/7t5IS
S7XFfeM6tucLgZf7b0RdlwqTitJEcqapu39fUVIrOr4JLoZ/QVuq/66idB1fB0ybAou4D2z33yKt
H/8VlEsaNh9m9A1MLZ+jqvxv5VA8EibUd//8Tx4F6D9WlMLkP2X5Dj+OH/UPFSWildmKiRzB6MAi
HVlA3VRXZr1P0f9i7zx2rFfS7PouPRYLDDKCZtAN6HiX3ueESEvvgp5PpPfQi2nxVnX37ZJaQA0E
SIAmBdSt+m/mn3nI+GJ/e6+d9ltZkFzDDnzpR8OmSTO6mygGqgZ1k9LHAtq5PWkaqFbKSQ8s4UAL
sOkixhtAtcyrR6vDNtnViAKBFZx4t12UH+6aGvveRC9AVwI/GsNL6ztbZ5FUyCY8BU25EzEwA19R
MejNe4gLL6Y/nUfcpfh/xNdgxtfpAAeSIinoOtMhKMe7uYI5YRc2ETuxDzUOtYLNpZAeZqkYOgGg
TcqOs7PVA0CoSb/uatHATGSowiMjkAlZUzhWjL7nF3TaY8fYBGPHnX9mo1uwprYhAyVkPiNOPBtu
CYnIgvCPukqb7ign+WI2BitWSZqz7+4yEV5XAsk8oSqet3i8062LXWzwT+5g3eROv9NmeeJtRBpK
LQOje9Wk8B68FDCuMVlbIdpPo3Y/25HkYdxGj32MEGOm5NQar7BvvJIHXapg51KjodiPrggbzQdO
lLUvw0sR1Lu48ChHQ4i0U/vTHCk7aUoHw2b+LrHhQkhZj7aB7RdWmFIn01tW/54HjYxCqgAHf17x
IxzmN6f1b3r0t0jGrylWptQGqm+W/t6tihgdDvExXuj6kAd/A7eHeMckKytMQii6C6HFR1XmLDeG
9CIGmKttVYFLS+Um0jS2DGP16Kt5MwPzRVgiQEr4a5/UuBajbtwWtFP1Rn4UU3dXOfbzUMkvCsPb
NSaoc6GKnwDVtHLklaXJPwlSYXDzg21h19cUGOOMcepbjUV8ZVG6ROSOvSwR+4vIopekqp8sT+Pt
5Rz+42Cs8gsfyyc8xLuqZQtO588ewWVXCv0m+MHZZJIDegc3fI5uTfoXJCRiQvPmC4FxcJjYGlaj
gP4Y2PE5EuU6yTPevBAvtdSXwHGOs65ehDveNVbZHCmgxtJuE5ALE8pzGk6r3u4pLe9IYVV188ry
l8/m8uK2DbBHRIf9fcMI1HrGTVpjRV9e96Dgm6UKiUUrRwFr4Gubs6GqKASb7bzEpEg02sZOUBW+
x4KMmhKrRgu2l4PG4MRpa9YQlHYQvSn59jsydTbHk69j61gtRxbMe2R6CY7N5zzzmvocLAfcSMr+
rlwOPcNr7mTYX/BP3fs2OZec87H+46CUrdy1y+EZDskTGj70Is7VpMpvRs5ZW/aHmnMXusCbsxzE
GEeNnTdOb8lySPeutlHe+dnQ97uBI3Xr1l68rTnbTad9aKqKpgFOfdtcSNSMAVUdPcZ+6ix4WvjN
+K5J+f5QKvrNX2afL8OEra1dxnTRNVBZbFYgJ7mMHtrljUr6H/BojzfDvK2WMSXMXb4lczzazuTg
Z/dZf8wsHWPmG3eCGeTy+Ax/jD7LEFTm1k6C0QZY1FBC036nLqp8u4xOYB/YozBNtVHgb4JlwMpg
T4Rk4tfij+FrsuicWgYyVIbmeuJRYSfEZTXIJuJtFqy1gAz4SJaRVgz7HM3zaXYZT2IMNduqTa1X
Hy+4EWYaGCz7cGrZrWOE3LXpInCrZYPDYS4f6xa/Jpx+EE3uOQ9979aq9GFEmGfqNeigAfhCvsT7
lW3yHDTjF3dSqjVSF6qN8lmLTCSNSULF63QOnbNpOjV+0SI61DF2wS41CS1O9LJQrJS1tFoGmfj0
PfE7mRYJQHABURK+o+7qdRa1W/QzzHFCtptQIGy0RX8DrxkjCpeAuLyYHQnPsVSXURIv87MQ60Zl
P5VRlT4UGiEhlLwf/Vmukna8qwqFwDfkCIFk5jyXi0LlFv1WzPw/My3vKsm+wcI+zQ7uk+qJDC8t
bjPC+a86aa5kIa9wOAIc5VqZ4bpLyVmUlaL9pkGDLSkyCwGEV2n/0xQYEWy5SQN0wzh7Ib2Ne9MO
lgUtVE4COJhc3QfcCIpFVPbS0591rMY+u655qMHH8dF0M+NaF1Gy7hItCYxjToI6/GtoOtcnc+Y0
yKJPadtPSlEpVlXc+1WDfze76/HUq2TJMpKKV9PPpPtgEw/qoY/EXVLGlF1UisuWljdZQAUwl4w1
YH0CqnNx1XNLBlSvzokQ72POoR/03nM1uGzrKwb+3LzSM4qQbqz7zEL5Nif3se78eZe0/rNfVM3R
TdQ7e3BwbxlWAQ3R6CHyk4PtB4+UpG4GvRwMHp4joHlHL6KyKwwJMlRUyZLizJ8aA+SSrQmS1f0h
Uui6jlOwHHAXJn36Prfprl9C/GHJx6y08KyFsCRWU4VTyI74ZNU4vbaGU0ZcmcM328Mgyeli81LA
5BCqW2pzB5iqwTlk3Y14QvisFUQxRjrNVr1DwiqKeHUY0zsJ1WEz65S/b6ru8G9sIifYVVFsgI9w
gW2U7Tk3tLtKi1F/dB61rWMx7Os++tU5fOewE2sWtc9p6GJhn9fsaKC5Orh4ScOucwe2rpp5ixMs
uMxQxMJ2OMl2QNvu3A3u2Iv005vcd/LDMFlq183BGRM1/YeZhQhW31tW/+gVau87SAxDHRwKwgXW
7O3Yv+2GZsLyEnlcoCnNuPrHh/r/9bj+52n9X/4vRyv93UyvLLGouv+5VEx31X8c5//2J/5tnBfC
VKZp28rx+Q8G6r/O8+ZfeIkxYCMeI9Eq6f4JnyTVX0zpwGdTti2lS4nFvw/08i+Wibr5VxQTQ736
RwZ6z+Y+8WeJ2DJBOrmOIyUEJYdHeqErfX3cx+T6//mfxH+x+gkLc4m9MJ29N5k0Z1JdzxF6yEy8
o6D+5jRToceMbW6jftj2tX4OYpqzgBELRipGYScxL7VIfyaujnS001hpjEcvafehiM9G3jwPMSZP
doqohBwiU01AuXtz4uS7ybw79mjfNhhNZ5oOk2T+s2N9iWuBzRsIv4pfdUqisB5hpWeTIEapb4oo
f6D/9DQpqvQS0kfbcKqMFRmRpy5sEaAbL95rr7nNdG/SezEcnEHfzkny3OvhoUkm8TxTjM0RWCab
ihK8tWzi666dN1UzXeJKHwv+B6WnWw8kwr6fh2rP3pryUzKLq77jCZ2pI3bwSjOyKIwoHs5iT96z
e/2NoLJtXCS5USK5WykJZGaR29bUP37QvAKF/m4rm/UX+T56JUj2V6+Fi1Vztu/bmDxwuRgee3a2
5LlavZnKoN9BJXQwTfbndmI5OCZ30zjuseHqaTda/dZzOIGdznvByLm1HNDgICQfo679GJIOwE7c
3EbseGXrH5HbP4vR2BRCPHp+8lNkraTQVT6k+VJQX+zTVOw72uPX1WxsGoWRIW7pKsBQCFRpNggF
YXRfTUX/3eTBBwVIqC6g3GJ2ZsR8QCy4NtZE2lBdOgBJvcucBEhtTRsjFDfS7A/g3z7cdnoFyfKV
9aR42+RHVAvHRcjm1FDDQr3T8NJLthQKVvsmLdM91ELK1KcRkHTk3w2zek38EdKR2261IbehSp+c
cXwXNUQpwCVlA9iU0pIb0cp7E5TfuqzzYIPLGs8btpqYBnBmePu2b5tpM0/dITDmZNt03pdho/K6
yOLJnJKVMae974NVtvDtpotliYWtPWds5gLzviVPSMGwTWWXf9QB4N5xfLITOrSqjBuRuSdgdarM
yLousup9toMSHTabuacO8A9G7xQlKZG/qnrWthOuhCD3TqLqfUoNMtAY2IJqujMa87fyxQN6F2lr
hNGdduTeyo1rjymI4dgECOC45PIMvqo1Bj3plqokfWozXYUuP/XYcY9jlY3U/Q3F2pCwqZQ2OEND
+ZKnOWHhdLnJB9FbN4f5ujcAMvNB4aoZG2Ts0aC5rtWHqevcHati82l0EhwNNqHUIgE4ALToCDSB
Zry2ObDut0kHkQW2o7RDE56OBsmlddNX8yFqxaeMQXpmBn6cuqpIuFQuKqtJcFI8dUZ4C0zsbkot
bvRIFEzX8oFGBcrK8T/RfkjXU3CtB4xnWuQl/t7wqLQ4GEV7DgeJr4YFVNvl956T7QjIM8WBJ6fh
z9y2fUjvr5H1a6/1eNRrbo9DZpGGXvz9wgqOYra6U+8SSYZ6SgrTABUaNcrFGZifS6Kb2GO3snIe
4zHA/J3H3/liWA+s+gDjkotCyILXHaYjwRxsriZZz8DD/4it2PeSC/f9XQeolqHlq+qzJ7LnD8Sx
T7ztqw2A+V3DIjpuQurNh/o8D+6VtoajM5mYwtqdXduHorSOjMnv9ah3nt3uNSueNDAeMYx+hpb1
ZGkbZDAu9sJ1vuOmOrjDCICgWORTC9nXyHPY2xnXxJz2vbi/0oK78hj1m2gYfmxlYseQOtu5kSsO
LMxpk6ARdYXj6z00+nMaL9k2NV0leax2nHfrBlj9auhHh/TieDsPyV5bimaUdoObECQWH4BtEfM+
ou3ld57bd9NMrywVG4tZ4dOx6geep3uDa/qGmY8bZpy/hinldJF5IJF3NuZebLMcyqfPdjw1ugtG
q2MPN82ZjLdhTK4Lq/zByLGdNWYWjb3KKcNbUk89iXoFqNzjajcVw73XM0TXpNjhb3+GtHTyb8N7
wMaCU64yPooaCwSfF4Ef1ueCZah30gPNturma9steXd0M2D6sru0Jj6IPBBXiuGUomRqn4FkEwMI
ttOc4NRcIrtd8Wjo6RyX5cXPqJHWGHXhDBWrcBDDsTLib6qlYKqO4liG9MCy8CC/SVMOT8CdhWq2
yvPaXcF49xE1MNEWNuXKFE8UazHa9o5zh0nTUM0aICIR05lHqi/VQx3jY8tGuu25n5OaztpPvzFY
hCoqbsGz0IFnEQMTo8Cf6E5bW1BcQDL0e0imQ+q5BGmK9r4dqs/Bim4hgDu7URbvfuSeqlBgcza/
BnCq0DJqmxuqPCcST2TSYNzgWpOaL8hoF9/k31WnR3+atxD8PjCKdyBy8vLchnRzD1V61zWkb/w+
Oi1i6D4qoOkKML6WIY6Z5dwXdnYX41SFvh/wrhv1U629z7IXXzjIz0bUvVBMcu+O7pNl0Hs4mDX+
RAAY0R9ttc4SUHHHQ9YKezvUeXhN2w42Qs8bVuNSOEhkfG/2ObdusI1RE9mbfFxWmak4BhKCz7zA
JUI+qUl4biUxjNyYnol7bWzbfcl98Rn01rvRqt0fMH6ZHcFT3JEDeSe3saX87sYejefl5wQz3ruP
kmKbV0uGG9xYaMKGAor5Mrf+Y5Bxl3XBLK/izI1PtoZw6OaWwXXAZpU1TNywAQ2T6DRf/bzBb1Ta
H6QF2MUn3Ieq8K2kngCLS3eJXe81IF6xMhndaOjeRXOKHWjgVjO0yXtroqpONWAzk4LuLe+Hg2tE
hyiT/kOnW862wX7nBpliDZWQg2KyKnoh9eumvMra9GkOoLino8d+lnrxpKp+C8+jktcVK0pj4pPh
+vSJJGF/MFKDixsbBzyX2loh+qpNGv7x6+4t4jukZfDS70ujeYz4C+/ZWl9pOiPayLlz0FA4mojh
zqH89h3/S1ch7xIujsQ0gFs470anPrC+IT7Tc7ep/PhLs/tr55RhK8FUD7r912ii+3mI9mUxNaDs
EviZlmvsQym+FK9RUvFrO/cPU2TlGxJvwKLM+prluH+LqgHJPiaBS8txsk2GkB9G6Oq94zZXHdzp
FcLxZ01Uuk5Nlk6YD/uwK3ZTj9evIMJbZe6rWQieeNyUbtcGu8SAWJeadFe77XOKiXGTze4j0fEr
GbCntysvPTgVifK6KZqdEJ6FIG2JNWxr6P4pydZCc0A5AQpM7Hf3ihGIcogKO68J9UkQOFsV47D0
jrR7Xw9IIZRWURLd9wWfbgsr0dCMh9yMIA1PF2NBWoQWWx0qyS5lxpSRZzjgasn9to+sx5C7DMkK
iAeVPf1IOqfXHjklewIaNw0Y8O22vE4lZ1oz2jsjngHGx1deb96PKr2vpHmknneLzL8d9HAvJu8l
BnuSptV+ptRL6pkWZwVSzwonwmLJDqhOvGnNVGzmcBRrp/bpCO9THs60AMNso4bLKwN/ZZSj5Xhx
z4fLYSseNa9+SAVxXTaPrUmbDXmPt8jujm5pwP3nzUFSsswpYILJYdpwcNxB3KgS2NqkrF839697
aQeUyot4LfgtrerZ8lelJzk/E5+e6hpnV4cvcOzlE2TLFOMxCWlqi7a6aj98TZLKV6fBtC+TY6wS
033o+n5roQ8Zg/3txhVVObRba8fjpKYiXHh31IW8eg05DA9rdVvb37lJ9hQowB7LL85Y15Xn2gff
aE3to8zyd02O6Cx7Y1kK5DvC4pjMpgvB5+PUWE9suj8doCa7UHXPUTv9cs3ihuVcz+iVudYPWlcH
kSOaG1CBWHdfYUuBO9uIZ1yEPdQGJLTJ8PHrFFvHCF76uAR8lJ0JGR2UK5Ecq/ZOJgGVFZnYOhEx
iWwktuHDxUFAQ5LyNfMs2bO1KwLs//AU6uyxsaM7STJDygj3HsxyEO71ozXB5MK1vtKNc+076hlW
DK6/rkL/AMVP7TVWgZiaB3YQ/v8ZOPT/W9qELxxFeeZ/rk38Vx3/9/8W/p2D7W9/6l/1CeFih/NZ
DCrHVab8kz7hLf/cNE3XkQs8dVltFqVuo3/+Jwn6WbAIBPrscGAI9Sd9Ak+cS0jFNIVc/pz9Dy0c
3f9Zn3BQPxzBd8EczHzB3/fP+gT5CcsfJR5VcrMdPTEzbQX1xIfYks3NHHP8sXHgXRXb7LFT1tpV
75QYE4Lf3KVXTRTZd02TGryNauTaOln7kgzVdmhqoh76ZuzFc5nleOGmct8N4F7l0mqRcv66wE32
uSIwbnqkoVOPRrLS4GyKLIm5xwzQwOtbXpvOuWma4ko5PUQWReBMTo4EZiuBBNUT/iROAeVI9vv8
kyn08HhruCSu3/x6QTSuvS7fJ0kXb9xm3E24p+jDItbh+O5T7+cohL71041sEqbG52vVDmGqhPdl
mNGfQWDqY24bWFvCv4Q6u6kIg+ArfZ/1gDeD7pJdPCDODsq/58V4Hlv2lXObDU89QY5d15Uuqa/g
Eww0C0317AQTua9kBjeIBXdxUV+GqcW6FdLtZL0HGosTGd9h6wvkWOJ61Mq15UfX9L/Ck8UxZmRk
WD3GHR09mR7OGIB+mGBpHUnGSwZiGRwTaZHaIgqWjoT5075ynqRrYFnX8Z2ZtS8GCYGd4VXH2OjB
GMkSRpJfPxi0hM19w7g14WbxA5TyOuQepYqItnbgiiAvBM6bBuv7lloDElrtxFTP75+Rq612U2WZ
VJNg+BHWbPirzu8R9IfgvvdICxDLI0JHbLrMT5yPjD09ziDsPLwhifOkxQCJ0Hm3XQ7QDKcSfjDN
STm7z8GAA8gsfOrrCYQV/i4Yl9USrMGlHO6XRcp7arfw+dOB9szganDrG00/jqPFPcP3jTmRcS+X
O/UQt3s80W/gX8PHoCLoH4qm2XegvQBnyJGIcP9m8Kv0a72Jmt47EtQHv6Hjt87lns438Tb0/VVD
+QogTU0DXkzHxKQpQOhmDGjDdD2N4pfBJb/O7el5pk56KDCLFBb3I8UA01fFVnewP7CGPLDbC3Zg
u7HPZS1nkGM+1pmTrQcJhtDmW2deOqCFQz9hURVWUDYd9j/myW16LtrSuafoo1yPbmwca9XV27xE
lqva267wDoGfv8k2O3mTh2982fiKOd6iveFA9etXocmDcEP6lWgzQDEiRdto/FU4mKcjdtIsCklV
ANlzootwRlBVoawe6MPhNzPhYoS2vAdGvDc7dSqc+iN1vegQVuF3G7Ft8KX52RQ+oCcuKz38cT7/
ZWk/9zaAVYp+SRkzhW1tq8YtSr7aQcLi5sIob7W7xO1/iGOfOuIZTMcnGNOvymcqyZvw6M3AawfA
+GzVyulEbaA4T4M+cfe9JKRCJ5+4zuzPBDdmFjdNO7PGCv1+eQyBIdbzFa9lcsJ0+6bj/D7M80M+
J6TGlJ+8pkYh6BmhmH12W29FQcUe5ijWIv+1n5n3EkfCKZumuyZxi/0UOwyLM02klKiXZ4hdKF0t
HEyUOQaSvt7NFlSc3r7Pw+o58bhC5UF/X7TGHvPdg6nykdyCl2/BJyL/wfXbTgGvFUchznWV/vAr
96MsgQo51GyuRDkdFOwYHAXwZHgySILEbFzzLp/oPZPfVU49lCAEvnPywdoMinyiVOajWlarXNXn
dZUP+VqJOaSuqCSc6sIWgtB93WI8WZNHwcUM5oltl81DkZ1zZ/oanPSDntUTTpR0rQcFeHbydhSO
XCdlejPSzcrQEbxWJvdgOwN0h1GQb9iBptMXmhStDFBreqC2Jm8j1apPxbxsDhgAJYBmrgSAbbkK
hbPzWTjpUp9ZtltjVp+5zh7s2iAinpvk2RcgEmVd5rYuRlQFWb/GOEVlMdN9i0N8KXKTRFfydV4R
USOgenYjbt8iKDeZ6nwKQVrwKUH6HQm0Q9XjOsxlFKz6PwDBguKmZFTXtap8oMpkq1aJxsZh9pje
7Hw319EVAHYiSkPx1npwRlNOmXXbgmXkTKQ6LfJvoSV2u8QfrntHbQ1qElgMHC1vvOaUveuIW7h+
/lpqD/kkDb/sDEqcnXOJm/FjO1NUHUeF69FMuTr6NO1gZWePWoACmWjqLFL1WtctZj68F8Das10G
amCl2xJNglz62gW7yI53vtIdGTVW4u12cvLsdZa0uMoKRZIHj9VBfFdNzN6RY0b3IkpTForexRvc
fF1k7Mlaq9mGuP0343KJK6DzZV5+Y7Ul4nySXQPS2tZ9wAYt6I3j4BkWQTGhdvDo843rciC36LuL
RYMFYW3gkxXpO3rqHoxUSyekztZmg7xCU+ATv7svpZxTWo6PpGqpBe0UM6pRvzmsqbd9CTxwNLrr
3B1/zMY5WwFIYksN2XqUYJjx7KyWrSWc4EM2Nbd1SjB67B5nXWoGXy6wqiITaaS5ROjL3qysPzWY
8ZTPord3tnbOm6qhNiKjQGY1FONbZ7XnFFIYWhbYssZubsLBX6LI/onoHGqCR8BYAtbo2BjoFK2B
VlweBgs904e/NQ9Uf6mu2A+6vhWxd4creqcplsYxkB4Azu5HwsEWnzN3dl/lQPDKTr5ReKiasfLx
FJfGxXSRkLi0JFuuMw8xZeIy73Hjm9shIcXMf+HbK7pjMFS8AzV28VR69kbaeX/lqJSSIozGWgyk
CRqbUO4I1ivqMtwpEQ08WGYydk6RsXAyKG3MHAnngcLPseE3Y9fzdTsEl8lqui01AViY+4jNrtvR
GIEhC5m5BSTCitR0JYtl6tJWlYKQV3UkjIBsP3Wax1QNoBByB02UV/jadAHxVqPLO99LoZQMx9it
dkYfqo0Zpgfti7fGDJptMZfj0fNJJqoupjOocG6zhpO+nsdkh4Hkt868U9kC5qOUAVQoHHRSlQ4A
QvN5sOqPfOi/7RCnjPDUvZdxBfRb/BqdVcLELJHWCts5FLInniquQqygWJnzs0c1BUYcWkwjCseD
DL+qDVcoi9NbDCEPDa99XqLQmvsusBEQ5RvWMfiiVhRdU+vy4+r4S/oultcJ+gIziCL/x4ZcuaQg
Mo0FSAFwxFvw4GAY3iEXASRq8x8KL/yVUto7cLlnJ+fBSgGMm6wXJ+JaVP59mzm/ThyLfakKc98T
wV9ZAB23Y4cQZVtEpqfQng+OqG8LXjQrtwKaYndg/rp2QJOsvqqZ0BaNr/ARTXWP+5HVFbr4Kmvm
L3fhDAoMyIj/TGeevcJwC7On9XDUu/7RrwZu3TaFJ3ZCzg0Q4DNwXJZ+JWeJRKpxRPnEqgjh2BLV
MY8Z9vizhE2LDKxIAnjDLPgNKZhKBsfqBjbvQVVVvg2iHJYsQITVhN0SoxkQ5JgJgisEKwQN6LgM
gzvW/qd6ijn82X8pD854rBoICRFv3WnxoldZ1280nPdNQ86+hjGz66gpXVUxWYFiHr6nPD1R5gaa
s3VAkvS6OEx6Vgdw0vwIkO2xs3t64+Xzu/RQxjBPABAfDbr8Ik350lDx7hhyYsJ/fGGd3mdtdxw7
ohnt/Pr/l/tKcR/435YlXX3o4u+uz3/7M3+9PrOntzHkIokx1phKLAmsv673l3Ikx5Y+qFoMuVhw
+Tr/env2/yJNV7HC/7cr8p/sutymKc1xFdt/7lv/yHIfowE1S3/e7pvCNtXyZdjtS273i5Phz7dn
mfRVMswO2UW2F4nd30/sNIQyHoyGXiOr2GsblZPWD0/6xzIZzm1rbVVrHiK3pmjaJHKSdM1LMSy+
V7ZuO1A2a8+FX+6z2WHcFhDc83Yx1Nn3sB3e597ZMBnD6J2MUxmIvaD81SzNK1zD1zSo0FxBNXJC
w2BF9HqVQCIu44jmTzme/U5Qnt1kQJzkF3GHM7GRSyBTIHVVtWEKBxtIaLK22MiNM8DS0r5uet95
Rxk0bo0moIjcdqhwZ3AERoFL09vQvUG4HDqispJ7FeiWbC3lM/ZM3RlOpxn0B3HiQD91ub+3K5Of
Ei3QhH83oi+wLVTFe5ESrAkbdhlh+u2DJMeEYFaHbKSHtaPfc2KaltFzK0DjKQZXMMr7JpaPYBbv
BqpbSm++Vmb34GUSwRhIHGHoxZ7MI06/JYk6mqa7JrpN0lbvIgt+ypi1P1rZR2rgfVqvPWgw4iEo
e2qj+8fay6mIWjx3LIR3GIFPvOzcfZoX/FaQF20VyUM4umi/AUp9Ej6R5znjxgOky+szJZvbJlgr
Rv+VnSYLvciVtFyGz6lB5V0a+yWuIa/funZu3KjFvtBC6RmnJRMUTNuplP2eZcRSUAGgyPRxTFs0
741+ind3hOc/SQbAGVRpNuzyoYv5lTPyrwhf5490OH1DFX5gk6nOizPmYk28KeFc/Diy/2y9+puI
CVCbUbCPTh+zyCrXXWbD5jAMOoiXKDSHXBR277kcaSRoOFbizuDm6ABlqT7CrL2aivA3cjuSx+01
OcyNlWNCt4qTqOLLNDATigS7HvuoGdpDHcOPAdHkW0g89ryfjYIklbqZmvKhHynMicQ7ZTCbKJ2P
2mFhuWhPSU6djG28NCJ+Zb+2Z5n+BZLxbHIIsYHhe8KAd9URWipbaj7bxIN8XXW/4TxunRZvAj1C
5YY6aNYx7FSLlii7L0l5zMvEwZOk9RE+2oNO1H7WeqARGhAO/v4VXtpsxfvoLmyG4ErQp7N2HZTh
yE1uSvosQiPD5GWfuJx9e9Q5K8UeFq4c2mzZUVeU+3fSC59bLZ67trmGML1PI2ColB+5vL6I+mBK
bedHc6I8xao7YJrZnpFgL4LhRXkZVKS5frF0mWwtCdzN639Y2oDwKoqTarlsB+FLnsVQx7xvd4p+
sDo/uG7OJoNrCkr4j2fg9DCzr5jHdIe95hDHPSxZKofC+X4W4oVnqz34RorFtP/s2BOvI7QJODCA
0MtuupF97Z0IVdZbrFXksa3xDvFQ7mot924Hn5ryIJugUVKTqG/hX27ajsdaqOZix8UnG5JPQwhc
cGMtNkIHiGEApSPzXhkuOZzyEnjq3amMdzvQPhVR0bQLMryM9IIlUIHHnef2+ygRAIrH/Gg6iBQV
asaqk+E7/nhsD4uXI3eQsESo7/ihIPVFzVdtUqRlBfweWcPYB2Emr4QyY5hp2DR79PTICqnyhFw3
D/lWa6YcI8DgVKp8FyyJejR9/B8+iMCIhxsVp0VHxAycArVAaohRFvplUeQH8U46SBYwv9BuzNfY
8W6sdLoAD2RKxalO2p3bebyLlb9JK1zx55am1TCKT5IVNssqbzXGQbO2/SbdAn886LzZl/OAzVvt
wrI/ANQgn1cOHws0vJf1ujKasw6qq4h+W4jLaUAZKP2qBNO4+zkBdss4Yc8WOt6rCt1XnX0kcfxM
vHKtjXDPZhz7bNXsqjI5Zv7wiLOLj3rQL7eBhk6e+hh005uS9WVp2NzGRXbtGGxJ2qI7JXZZ7mVd
HNKi/HIr/7ErFHRVSpLIlVA44OR3xDy5/YI2zubsAg1/3FE06xFGDPu1DSlkkRO41UJrZfs/XOXg
etIWaoWoKK3H+IZZDIEDJ39K6pKBDaSvd9Vh73dyyOIWnqguPnA9vGUsvC756fKiEk9NoQGsRHQ/
92L6nE3ivX22p3eHWk9TnLrCfgOxjZaR6D0tvsdpdDad6bxqCFJr6Haf2LEO8eDBhvO/ZGiOa7q6
uLJyV/TDEKesd92wWtQmRUt+8Wsm1OKlwYjqalokjnsrPoFe7PkIBB6Ys+icivpoOT6wi7T31y18
RaecIggSKlirDhf4NDaEMBTcrSaL7GPlc/av2jlRT3Mbs/A2wTWFdbaHoDZgN2KvqpXDWIqXka0g
Ws5IKfvaHIwffLXDvk/Ds+lJ9kOhV6xNM3AP1eicbVU/UmC4EYVnIvCk7/6obq1QQRDKv/PyxUjp
egjxQdgkKL0qebFodVhxzb+uwnrjQEBGAbBPCStTtMLhCvjjApwx0cJrFy9EwBumacw34Ke7oBie
G4M1q7KzR0vWmyyouE0W0ybKuw+F/wxKdYhOk7QoqbJbW8I5Z6WxynsL49ewH3u9S2ucui4PLiuu
A27kF1pXNo4x8eDTytbmUDTaIZ6J4OgHJJ6LqdEYuAD627RrnkaMh5sCZil/Z57d2n+TMQ446e9r
Pu0y6uNLk5RXMa19294czLXqI2Ce2LE9G6Y+kW/vqNKBXAngapRZC49YGD5E7sQEMPbGyqltJgaD
PAstvaoOzz1dOkVewJu3UlLCnN6Ulu9SjIZUpf0P9s4sN5bk2rITKk+4m5l3v9E3DAa7S/Lyx8HW
+773EdU8amK17Eqlp6cCBOj/fQgClJlC3iDD7Ng+e6997EdgovGCGu5rkklzTspxVVsKsFn0IakQ
DsuALgmnf2jc+YV/I3tVKZ76SwJzrrLxNfgHaYuzkSY3lDBwcdl8A9Ipc9auDPr7wEfMDaLTmKuN
WScv8GL8G35GA4tpjmmjHqttjS10twzgvRqLhTsJsPuliXe1l12ZD4F2NAP+Pcs8JryqIr4OVtnV
H2PS3ajc5n6SLhueaqZgjCd0Hx5Tr7g4JPJxyNBSHpk33mRi1avQJyNsXdnLPIV7ixO1VIm4MWbt
pUl6Bg+hO8LYZVH54NBMa5kfVhzapDGw2eGV7ze6ZrtcrOcalRkFBa6rRKnDk8oZuBzSRdBF0+wr
Kq+crt8GYfCjbPcsVfwolQPtKqabd+zkoUe9WgkDK1iP4fgKfvJcGM0mtetoH5ts68EhAYymhWW7
sNiglweNJSrrk2Lrndr5oO0BWlgdDt5iHyNEPRtA1mmgJ/2CyAAs0KWL0QJPSqPlrnb8n6nu7yKP
BqVc8fWpMQ2SHLf3yahPUEhk2xB40KEqsZySye1mI96ak3jPe2QkxmfCyfZNY/BRoZMY/CUU6lgj
qjuclLFD/K+SfPkW9v0Avva1yXUb5MW+pkqpBLy/E+3AmidTW2HLp9yOHcZ3GkYo1wAhU9yYUXps
G2IecPgZZZdrzP9IOeuB1udl7c4QWR2O98Dp1k3tbkAMcphy2Tp585RRMsxlgbiolmiP8LagDQSc
Zwj0mzz1tmmDu6obGO4IOahb1yBBEZtPUeJgQ5iCVWjQVDZb3jvJOonh0WJJEmERsF0Behri56Wm
GnwVxmpTo7W6KcIIjum3SdtgstgMNoap3lusQDi8dR0Wd1rKjqaPiwhym/0QC/ZqFKTdhTUrxyzo
T+hDN1hFAPIY07fL+MJTaY+76FqP9V4W3mtaOrvEpFaV/zbHaKcUf1qvDh/ZFWCW6vJjNmf4jM3L
0JZkYJq63LhZ/GijkaCAGnduTsNa776RyKLFI2mu9kichiwmAYbyo+g19E3xYQ80ZNht9DXGkbfN
O+dxMNpbmU04utzuq8+beYs3DreRks9uaLPowRscJET/svJ5ityDiOg6m6rlM+E9VVbp7yxnmeWg
XUW4B42G+EYhvZyTwaVku7tAe30h6P05SodL14J7HpMxKUYSSLagKCdFVKKGXkCJw20X1s9hO3Vo
dDXdEZMnD/B/zJcecE8a9RhG0+Q2EvOuBqGDdsYTShVYSGa7H+F3R+HGq8VwgbdXwfpbanZA82NC
mdU6B97B/etgX64cml9mKPcWj9pz0moeUBv4sMHECQNWc+gj7DaOGC81v9ybJZbbxSzuU1F/l2F0
l/uucaYACnPKCLqgc6Crwk0FQQrTAdZA9eI6ifU09emDsnlGSonBvhDpvWH6d+3YsregWVJYXCGp
hbAjBx564CRuzAH/7cggT1gMa2k2z/mG1QwnOEtYGH9gENVMx26TfY9sErAti08+zAKSPBbuefwQ
ZpFANGIwFkMbE6uPx13b8/0u4vDGbugM7mX3mNoIrVHRDuTyqmInSyC1i/ayZsv00xrihTXKx+Tj
YifDgo8v9bGlz+wC1DvlmKwq8/dlMW9VGjoHO7N0nZj96uAOG4aqP1A5Nm2IeV2sbLi15+Aroq1j
U9cz+KPZfYgQ+0kOgzwLFpS6PDzxYr3JMkI9ZFaCHaUvy9mx7U8nIq3UUnq1SgYbO3lRSvLoJduS
waUey7OvKJQ/sZV+TB0mX1slrJU8oHxWeVVdEVN4SPzHBBXIe9K5H6W6AGFVZ+Kmd1EUPs+U2q14
oZ6ABZXUEI3xthRM8mFQccJrE5oprBU7YSJgC3D6BdD54vQay+3hKRbRk5GWyb7N4odu9ke2JPUm
EcGLH6cl9egEOQ1YcyvwKS/CD+uLG7rJUQzOY59hQKARdGp1MsIbz0HFmWa5BlaAml72NDRe/YHE
jqpN1iRAfxuRHCKzQh9g4yAMfnpe3nsr1AfAEbz/d8TytrV2/je5z0BRYnWsi2BkXmiStdOBzRBO
v+9Yky1OfCN9+0dNlDslM8lSz/EIX+UP1dy9RZK30jwymATT77ZsH2t3/vQS95v9K/J4CNcn8JiT
a2paRcEae/yIG2p+nO4jVMwfnteemkhuDajcJVjWyiYCFy8Pw9AdA9keaRRgYnDHXzn78Na178aM
+uCAx3dkp+syjU5UYm0lEyBfh3Uy1nqEO1cJN7TDS79cztmI2TNuaZUh5NUn+yDkDMJL72Sg5O36
wbW6bcihHnRqT0XCyoTBLZkNcFHL1f8CqpiWXcnNVNa78UCNwP/IpLaPsogv6N/4jPqPf1FJ//6P
/E0lVX95jmSixU3kC8e2tMnnHyqpJ+H9gRNwTAhVNvGj/6eSen/hI3JIiCpbt89jJPqHSur+5Qup
IQT6b0CBtf4TmZSx+f9TSXFV2qSwCEIh5aK6/jeVFJbz5FbmhFxQGJj/jCDeIFMAVhWRuZWmqleT
LRjtDfYQueJYD6IjNp5o7TuV2OIs8naW02LoYxtBOUVCxwtQcusA0lY3PfRk7bH9bmjfIyhr1ZSF
WLUHHEYefGkNR6lNGEM5qrNwCq5yFgoH4rly7ZaEsEN/ec2hDK/GqOM6nuU2HgrE19HHNt5JstQ2
Gy/gLOzbPAqnc1qlqdvGc8FiALaRxREb3Axygseb0RSZyy7clLl3M1QwTpoQQXdeaMZMGv93OHrs
7ef8SXl8l1n9Plkxt+ri0b0ZwFDiSRtuiDTxtFYf0koJI1XBwKrNew/JWGjXbvnE9Y/nIGk4TYmT
4CJtq5PVseROQGST3xivJKj2Se6zYsVeilwV83qWHE+MAEgrvcljJWRu9OgQ3gcN1C9qINO9E7KP
UuymQZn4j5YzXqa5D3f8VClbYt1dhu0RczuxsEge3JQ+5nIo4cXY5d5qzCs/4GwdGVQYKaonaUKZ
zMsY2VyUWYnPszJvgsW/mbsQzIFpHkPeB2xwlngjLF6J9kib3+hzUkoFkm9imbpuSqwtteXSctpu
hUnK26iXZ2+ozk5I5Umdi42xcAJ1A8EKo8i7Sxmyvs6pTN3ItqQk2eTn69vlc8bJmFHkM7RkYYiO
jhXLSmPiBBxnunMNHraboppZ1HUj7dX+oUb3X4/JQLmjY0KOiAnEaZ0Pg1mdIF4SX+Z38+zMcjMr
/taOpz2vwOXZqCmQzzJqFZmc5UE07FPxQi9sx7GvlM6vNJ3BZqr8NMyqRCVOftc1ExN28pjXTP+V
N/ZraMj+woWNt5yRcAV/B8JAUc5rAmB7Ppk7QgQmuZf2Jp3bT2QnRnfDpyibz2EU/jclQcjLtKB2
VX1sF8ThaCpeRFU/SnAVlh9wNVRA4gNbfxbCOsk8f6FoWfCR1+cOO+IqDQM0YXC4q6TJcMQEvLNi
E9a8MavspkOXpcbxJUWnBYTOvwvKbWZNxxQlV4zz24iyu6DwRppgjuKbofwCytZmBW8NgsHcFLkP
9975FH+04qgwjjRD3DAfnPCybRNoSTbycjdDaNdyM7KzsvP3abS3EXJ0bpoKhyKdud3QvLlI1ukI
ToBfWnw9qNm29mfVCNwhNpilX8hFZuWXiwTuVsm31Jq4zS/ETal18txLHyOE80Ur6GhSLebpRT7V
GKoOszCO2WTTzjndpH80eOTLncuvDu+L+iXQQj37y2G/hObWp1z0CTSpXFnBsva0wD/W8cgqGdE/
7dxshxrxTPpH8WbVIiY7goqepUyrjzEWflIKLGq7s6zjX1nS7SK9ZqDsQx1aO3nN9ArCbCh5adlK
AAXf/UED1HGEpM7mIrcAl7DJWHp3Xf5ZbZTk8dh1+Pwu3aR6/dH3xjVuWIhUDZ7NWS9JaDA5F3pt
0mq0A3sUgKS3VLAdIi+979izVHm0B48OJsSe92HRRM/Dn61MRMPXqveIQU0guEjxp1+K7xDJEElk
x3ldmgQ9iE1PQexO6dUPhoz9rHdB9cBjgeUQ6f+SwhbIgVlLeMOghfvBhJNq0TkF/nZTNuKY6XWT
Yu+U6PUBaqR/V8nQeSN/d1uVtK2TXaSBlO2VBUN5MyfpISlRKAIagRLxWeiFV8DmK7QnImw+cC52
YrVejqVsycSA04rats2yeI/VUB6asQX9ZcFlBKKuF20GsfCSzZtgA1ewiTPZyLlL8WiSjfTZ1GlX
GGnSgl0MS7whrl9k5fMkzQrsVWz67JrtCJu/tPKOKZtAQ8S0tRR71/APgk1h7DXbyasPtbD4woF8
1LOUpYtNKnNlMGSNlVoXdNhmDF/d4q3Jqp6gTO8IyO1zbDg1w1qkykvC8GYg6WbOvDcY6oqm2jkL
VSbQ7AeGPsxLJ9w+8L/1bi8B4sx4mNNrFzAupnpuNPQAGbXHiIESFOC6YsBMrArfCM3WTXOK9ASa
Fs1HwkhaGPizymvDoJrrJL+vZ1exwDvzGWdJQn5CuHjELPk7TuIj9mF2BFHzhgnuwTR4GdKFc18y
LK8Uw7LJ0NwzPPfJuHf1NC0ntvxoDuO207O2gZx+0+j5e6TkNNATuc1UQ+8pU7pls3yVvYG2lDQ7
2dCEGLe8ePV0D7Zzl1by0VfNbdyxj2UEgCqe7YHrsj2CX3F2UTW2RTi/JAFFOEaljBVvecBwvAP2
0hTebuhgyMEiReYhE5n79KkSsbgLBp/d1kzexhg6XGtc1LxsBxk2uKaiq/EnOQbheo5JPAeeRcam
3wVjcslDwnIYQz7GwfrFA/hmstrHLqlhqtvjkQ4qkscNA35aABSnbes+5320mnu+MXle3vUBwdCF
SI89lJdWKuQgFC+CXLnl78apf0QN3EAQPoQFxKSg/Y4z6ilGhE3MSNu6ch8IlHJ8+ssFqM5HZbHU
ACGnWeOeR0LcWvptCTQft2vN5+/Pzq6NzVPWkfop+509k4uiQ2joZj6G5qkJSa5AVDh3YiSIic+r
6d6rAvtl6WaE4tzD0PUPbkc9WKGEeR5b/zQ22A2pZQeNn/HGyGve4VRmkfCe7W2sIM04MEvJkFHk
Xe1Cke4CD2ShjQh+nharuE8WZHmYEodxiWK8MPwoQo7uLS18zrbyoYguM7W5YZVf4pKShWB6CBL2
e+C9uZ6TZ2EDYben6+SpV1reH1vRHmOVW7Dj4lOJtr8GjbNNRb5v6gl8SLKl/u/KkDZsJuncEjAG
NJlLFuFW1p/SfrmqgMJC0M5QpHKHxlM/Ib+0kNWYh2PRABsy098jYR9Aehscmq/THNAkmrUnMhxn
o4RyUtU5q9+Eaajpwt2izPHWZnwk89+Ph6xQvCcnada3MPZKeiWbjd9zxTeTfWAvzJJE0h7QL2lw
D57v7C6h1uqzYjcO8pelmEWXqRy3Mwv29ZjNJHSzkK6H5gGyk/kgkspdKzMV+6kRxl7hOlxlfvBm
RLMeEdy3sKi/Y0kWSnLGy4EvfE6wOW/o5nZM6xJnRGjIA7roEM4d6H6C8lONtzQnYdRkqHFe8p27
8avjpzeOk9D4rMITlloSZQxTnML+wVfk84LKuwyp7cF/zGiXTiO6wWPjxetpterqg0JP2bd00Jh2
fZOb9atbs6fT8jdrMOZXsqQJfgEc6Jp4LWF9qix4qXoOroVDK2zTnV1Pb74jnuLSfGjtFj8GDE98
YjcqMB7YpX6F4MZofuCg8PvGWgeBrsEmOdiNLx1Rn7bG6+VBzoUjQtgutvpv26p3ArqvO/ErNmUa
J0SlY4g6SMXMsW29bdDxY5nHvWNJRhRZqZOI6g4HYW+s/XFBnfL955Zmt1GiyRIHpV72AUvmW1NZ
bwsesLVf1x6t6zmZAbiKnHfMrHWF4Ju34yla6GlTpvO+VBETHvfI3uk7Bs0W9Qtd507lvdjXRjOs
3Ll4jsv5MRyN96gBQRQUX5lt723BOi13qTqBy5Wul7HNj7Q2UFURJ+ikXpcdWpLfzKDGnR8sdzhJ
rkYLrRKYWet3b3Jpf/EMjVd9hOZfNfKAPRQEurvvErzLdZL9DErcU0bTbgLfRCBY5C4Jm5e2xctH
rnWP02ZCjQOG26bzHTvOO4Oeha3fYhbEzjgzJLNgq+3vOuVZEbr941hPbLGG69hN1yhu+A0GMAb6
mfR6yDbCnM3rVEzBnlpmrnsrkauqpCE586jsc00IBzXB0XWZibt8IplQZAmD3AiPtqUKi7fTsv0f
9cIW0vXNf6dePMffxb+6vP7+D/1Nv7D+wsGlYd6+cAH3Cc0O/5t+YZh/Waby9F/SZi/PgujyXwqG
+xeGMBNXlkSqsIE2/peC4QB48SyX77GjdExK/ScKBv+P/IH+xeiF65LthAWKXCgh9V//J4zLgF8i
CdKqQOn00rXZELWd4pkVIwjvBhTF2kWWX8VJ90mVMdZoznXTsE5jm9pb356xUMlrKQyL0kMuZR5p
D6BUeuz0cPHLrqEcrV5WXuyE66admflDUa1Go7lEmpugins7sXWBCZtYVQ2voY1R35HtVnk+DYlz
020oUqqPXmtee898UiLaiiJ5SwpirD7tOVUBG60xvWblTcahMyPnMjpUYtfEF3BEPSyzWA0Oy8ac
zKEgBctX4dZxyOfrIHrKc3PjF/maOTalJpSLjnR9uZaahpvE+LQSUudbW6SPLq20ZjH9RI0gjcCD
b56qz3qObo0cLl9OowEQmnRtSfsnLLjQ8M/d+VNEMyr7cQG3Mg17atD9n4LucBZTg9pA6cOPbLu/
7ZKkKeYD8pXThS6EYQVPlsGLegrCATTMNUXx4zthv80Mg/dKHv9arPjUjxySvJH2KgaBDv7lonqK
Qo16N4zjVxeW3z321dGwr6FHbrp2b1t09xXu+Ub3kd94fnSpzI4UJopHzZZI4twJghfHhR7j+ZeK
yndfVm+jR5dXOlxoMfj26vnJj+gqDJejVcvXOaXhdmieZWl8MG+CgQRqpuQlWkadCtt0w8AaIDiS
eCM2NB2QdU+CoIfgo54LF1fEZ6KtXXkI70DA/ZovVoerMPFPjU8XR26+zGaDgUwcLBfS5pASQuFW
2hg54ZEo/MMeRlIwHzMj+EhZphNpux3G4m4O8341BcFdipE6LIK3Oot/4cy5iYT5Veh2NzzSq8We
j9w/D6CVH60IJ4Jj1T8WZGx+CwfoMSMOEX+PikcvQ8UTYHZYjcfFRA1HJcGwqatjeBdecru4sU5N
il3d4YaAKbm1WP6tW9Zk29K0frlLkN1aHb9SbuPEt12Ju8eM1aFGBNxIV3xA9vjiS4GrOR33Bg5/
WhC/BY3tZLKHW8MD+IjwQp1NL64SZQTPBIk603d+YmhHKyPEG4wA8jbRTrdyF/HSIYeJMKY9JTnJ
AlolSwmBCzi7job/kdbdy+CBM4j7T1ZWFC7BF7YKOL41DYB0VUhpPi9+qLm0G7ddnkOBvUMIXteI
vkTU/em78aUL0JQcehUmzHCh+VyY0WNVsYaSEZTCdmnSm2quyW2UzrroA+ZTcD5wX5ydVbm7KdaJ
+jm7iVh4bKMRY3vL2gJjaLAR4bjsQJYdljZ9YFgrtAterThA7D1ZazR98t623jTlJH/Dum/wl5q/
C9gRlLk9xnjiV7ZHHAJOFu2c3gs6IzWepDJbmwAHh2KCExHpkvXT58ANfpaVG1D6lDQ3StHGmLFT
ortVUedmFs/gXLpTMJg/ncqK6+LjzdCSBFjdE81N9HyGO+EY23ZqMPFQjCDD6c4wBQx72eX8JbJ/
9F0bG6wgCjIJSMmOMMbYWe2VJqIjxvw99J3beui+04GEY8F3eht62DSKKNq10kCLshKNSQ9QmiO8
lmGzAcfK4kbxAPEMQoBpAdQmy3/4DMGAVoSz57NPXLBIkrcq9G6HiPYyY+oo8qw4XYI3Z66JotAY
AD1022De3DmDuWyUY/0y8rGFuxlXt8UA8k+0y01RpxRCUPbHMnLmI23ANEbVts0wNk3DcJOjedI2
TUAgjvNTVFSv9Dfi55o53H2cP2wgi0/8WG8y6c7lEjw3U/arSCO9EutvmxibHKi6R5GJ7Gwqc9fJ
wGFci0MeYdPtgnlrhWz9EIBcZEyNKYtsSnxCi9r4Cwu51A2pkOP/jf22yRPbnI+yal8pnm4BRaZf
Vc2KlPqI5wkG3trAseRjbF6XAUYrK011keLwNjBi0jkBuN+wfwkKr/EjsyhO5vGxN2N34y2Gd0jm
eN5ak5n/uAOAv4SWHhjkeb3xfS4LFhIIvlQS8iM0tr0h4G938iP2MnuXe16zD43xt1W6ryMwVkQM
jmcX0wHd7ie6LAhn2RQQsNA8IIX/NsRMyC/zzxS5tptydKlQ0HCICV1sxV7xPS0AGwQZy0XMc4zl
rktaWYTTJpjZtTdN162nmWfDaCX0XSlTnQnoJbehxo5XEJKXlnwERirIOikxpyhko1lHNt2SC1Cc
TPVkbyOwYylfUQ0XCPeBzuj1RvOcy3zeFIbkV8APpG4/4lEcivu0HD9raWxji1Srk4qvwh8LnBpt
cRQtQRgbi+CxS4m0WIiYaJhsGoqEUCNG6gVLaoDVZ5VyRikbOWUseRSSlWqhAhXXtkcY8/qGCFf6
SQabN1hl0UDhxR1Riux3mkVHgOunBV9m5AE9U2ONU409Et13yMNNPd6mg3sq7ZHAW81pMJt8duzh
MTR78bExOlSf9tYI57dKVh/mMFA/Uln8By3GqlgtNji1Nfp0Me0tve8IXvZyI/LxoWntR6ePvuNJ
XUB4XlFIWRWKYjt06itdrPnguNQk8biisdFhzTmZFEhTfwz2VK1aw3sMmZFOpaPepYMXBeu9OOfj
ItdN3ny7XX4GaBygPGJSlXoNSoXTfTP18BU4/Kx6KDB7sOccoqM7i9epsZJdMZZfdF1Db4o7nywq
f1aI8K/2EK5Zxt/Hlnfr58N5GqqbqJ4QTXXEhLPCXeFZ3o+x1J/ItomWXwNZxr0hnauVsrK24z7a
VfQk0MK+XaLZRpZQvOjt/pLm3Zfq6kfHDjsk5oFyYxSKbVEjfSNzyB2SKFMMR+6dMUmci7z3eptv
eSWwNVs4R4lysgEh37gxGg+le/gBkHVKOwxU6DUWiqzaxFB1VxW+wW3PjRbm9NRZfzbAqdqDJrxW
hPkzqz0NY/ZqCcSIJfBBvdXFU4exubTb13iCh+T5y0H01J12OFSVxS9ewBpu4y4oumTJ7ruW6qjY
DJd1wWGCy3lG3+D66CVTXDIEnyqVYuvm/MtAvHluvCxlj4SFbgbhtm6Ie6+H0PmpfcO6FLPM6YeF
dz7hkV/RdMII4BH0pFEEmj+gOPJ8zNoDk1yP034uJBoeeca4IDvopuSLcIVvRm16beWMh6Q15ktT
+c7aiIkHmb24DSznKRBEecPIO+KDIG+3VMcygtYN0uub/Xi5rix+p+kKoAWlG58hWl+7qnteWoIP
zfLV2saCryS5FbL/aCYQXaOXPFqCGjlbwRiu4m5e89BvMLQFxda2KSFFeyTePDvbXhTnumd5aXTt
uCttmh6i7veCBR8vqzZCdgNJ1sy+lpbBN6jCf4WQyTRRz5vGKR9Sv0F2HPyRvjd0m2pKn5Oe+HZb
fxNh3ZqsEN+WXmxiK6cYhQLs3H6PM/NFFOITigJvDzLZGCDitsKhMaefypvULoarsM1936YBGG0n
tYzbcnbfUEq/TA9WXJ5nJ1jbn5WTIxAa9TM/lRTFKTtlONS9TJ7bfv4M6Pc9WWH8Pk8w6solv8nm
cjfPmK6d3nbXQcTTxjKnjw4sy9pt/YlVqsEEDTS1FumJcHSwsq3paQz6aycaPCPdfaF0i4jDyT0E
EhSzHmoduaeUk4hI8GNOZJVHF6+sxELNqRETwfaxABlom1aTVodlZnfFBVLs/YpAOiap7eiyLGzL
+qOn13CPIxTwxYDf3xvpuulmiyS3/9CGWClgCaEm/sJ7BFeyhY+IxZjsgkN/RNRv8dbt7XQ++LS8
rwCAn8fZx5sW0so4dA9uVO/kQoS3rxIDZwvUv2TG85Vn3TaN/G3U+A9VhkAy4XHZR8tsslG0lu2Q
AISMreHH6uUOoNonRg4Dc6H/NQVwFQsg4GF5V4nowfHzy+CGhPZSv1136ZSvbCN5mo3gYeZp5y73
Nb13SBug24sDE/XL1IUflYUfqC8F7ahgxOeeKHlAMMRxhlPXgUjUq3FgXlgmyx3b0K+qjxBdnS2c
i2ITtI3/FC+sm3NnItMb93I99jLf+mO2GZ0IX+KS34UVIEzPzF7E5JBkwGDVIoGx/fXo5jEq6oEc
r/1dWlj+2iQ8jti6ws7egrsyCIDSHZn6v6sQUpZTyPkpMo1yLbCvbjLHwyvn4h61QmPAH+TuGIJP
VWBsc9mY0IHJnyNbfBZteJBJ+Vvq0HqJY5evpvhg2/arW2rrLnKq92Dof8Nla5Et0eSVW8IrbnF6
wqs8jHHrblQtEpTwvjjOTf4xgQZYW6QJuR5cXI5UAKgKbT4putuGuPYqUMMTduyXwCKWW/f8hoFH
Rs2OAS4l0YfwoHqpvtqEifGJ10rzpbdMrVcZt8/lgEVXdBe7ac+9wEgYEpCn1z139gNx2N6PjE1V
Gsi+bbIyZHOtuvyjGPVKiJ0H/vhb5fzwJyCNVuI8AEefq+J1BAprRSS1pMO6OyDvOrHQDdJx0wMP
h2IXrLu42Zmd+BKJUDgX4+LYxOqeX3uia8vbFLO2yAoekwkvW9iZC+HUahMlRCCMnsYzV3l7ZZKS
7TvpHfzMfHe98FIYsO2AF5HnxVtBZHuXsq7tK/ozwwlyzDhlsDebdd4HB3+U71MVYGv0jN/WVP+e
K4I+vHhBedhnu2e0nGx1naziEsANXXVeSnogYOzJeYcag/wyqfZmn82i1kNfAUlB7rkb8v9xHyFq
QXP/t+6jDfQb4/H//O+h+ddmlb//o39T8UxUPF8rdb6LTIeCo2tS/iHjMcljUPIdk79D2tL8JyMS
Mp7pOcKV1h+A8z/LePZfvsM/YzqAuejXk/+hjCeJi/6TjGcr15GElSz+xApoP0Ur/13GqyAihxE0
R76noL3MlE1UG+4SsuLroQX2HfSAyyH07MldPIc+OY9MKXy29LoO4lR1MFoyBpDQzV9iG0ywCsYN
PLGnGfrAamxhCZrO6G6ZYELcpOLRGfHYCxU8Ro4XruVUPMBHo1x8Sq4uW2/SCpQj+W9ZGcyw19hW
iBGOfe5F985knCyn+Q59YKSAE4hhyAPgvHeFd//GKMnf2ejhGDkcULiKr/tS7RmHcbY2M2OhpJMz
ocSvMijU8ufxy6dUdg+55DP01SFyKOmIBbMrOMEjhecOFciBu7Fyj/Ama1cs+vOV3PyDPaU3gZvR
AR1/Bm3NurYntoH+pU5ean/1HB3MN5whHCZBjC81hzk7ccz41MatBQcPTkwSCMWr4YXnOofZqE8o
VYNd5MQaw+hQ6iPMt5OPgDPNRhFEYgygWXPcjZx7vj4AI30UDvpQ7Oj0azglcT/uSHo8U/l2l3OK
9qy7I05VnB8bqY/ZYWYECeeV0gdwo4/iAPDHJle0klQmvTigopgZu9twYiIpGwIKAYf61FKXM+pz
ntqbD9Mrj/afK4CWW2jErXWgvS1cjwVj2qxGuuQScKwG10jWtu+9vldsZf5yuGjGCm+o0HfPgqcY
nsTB0ZeSvp36wDTPNRdWxMUFTxsFipts1Hdarm+3fOQZ21GBsa4lUmI36CkpSt7xnK5TN6i25uI/
e6PxqDDyAfLgHk30jTrru7XTtyw5nm7VK3XxuYD5uwz6qbmS6YQjXpuB2ua2TvS9XegbvKYcWPN9
/KdJ3+/YCEDSJPcNF38YcEtRJQ6boeKEZzSo+hOL0BI3e7tSAxDNgTEC7DTkEMd/b43+rDQcKsx5
tzmu9+AwjQAw4EmFxW496lEFdMClU8kDvbR3o55lmGlSZhtlQqyMmHYii8Sh2/4QYtHpBVdHahiN
OgOZsSsIWcXMTWZKrwxzFPQGfpwh7wR+eQwYHBj2HOYuNL4HOt0pbWQg65jMoqyAs8KsVkPhDkm3
bTEqQTVhnkt64z7RA5506l8ZE59Xzr98JkAbTdXVIyGoMXh9RLhWdHFn+47JcdIjZKaHyYCpsvQ1
3U+bEKMQV8yCUjgGPIUjPY42OC1xPvvZytLDarOYD8STTyRs9oseZ13bvi0HPtHGaeJV1+RIqwzB
pZ6GG8Zi3BsUW/bRWfokooHTYLFdMLKvBaO0cMAQz5bpgkio823OwI0keLPoCTwajLe8S9TJTKZP
nyF9qmhZToqTmXbpbcmTJrNhfbi59SnoP7H0pB8M5VfF6J/xBMjmXmAfTGGQG9Th2fqlUPBkYP3Q
sU2Yw72HLcC9J5n1mfDGwAP13vLmSHh7DB3ibz8vbwTrti2vE9m4V2SlZ0M/W5Kmf4e4wEum5U2D
ZL6xUho0BwHkpNIPn5kXkKefQk000rWkn0fJNPxGHN+GPQ+nuEePEVV1JlUbb8nnn/xMteumwh8+
6qdXrR9hPiIGxkTsD3wcj61+qknZf7hWdMsbF9K4ObKqYMZzwM+IYjctwzNpnquQMyh+nn9WblLU
OWUlQ//8XWLwh6WEf0GNQDL0IxIi4BPPrdtAPy/ZSWC/6qrlkmKTXk36GYpsS2yCl2min6iefqwu
vFqFEWwT/YxtAgjHvX7ajixqwZfEDy15JSjeDlfVVJMWV9B5kPqty8g7udUP5kU/nYGzJZtWP6ep
IXqWIFFWZeULvhbR16Af37N+hgOxfy31w7yQublLVTacZZ7cU4gktg5ErJ3UT/ooQG7Wj3xzlBha
CYxVvP/5jNlrIwjYfuNh3vDyo93iC4xLprJ54tcTyeLIM+cuadqnkLTj2pxoDmRFKxd1F3Uu5ZcZ
QBx76feiScIXsaT2IWqt/0veeeTIjqxZeiuNmrNBYRQ26EE56SJchNYTIiQ1adRiVNvoffQOaie1
kv54H6rxOksANa7Be0DezOvh7kEazc5/znfADPSZAftcJyI0deFvWMhgdTV5bfOYmvG4m+0o9+20
eQxF+4gT9Ji3KbHB6XYKGVwlEoWt1iLlO/NyM9d2unVIcW0iL/3mtLUlv4K+ienfSC+Rk2IKLaeH
GtzpDVWRKLq4Qq/HsnguZHzv2rCbwTBdocGxBe7ze1ys93idntGAgjB0HhGSUW/KiINSIfja8vU4
sWj7Tq/1LUf0d8dovznJcStN1rnLGNTLKvueXZIwBZentkDmTMKVfuYUF7tlpFZJeWPyZPNFCklZ
sfcYGsIUXqWCfJS3urSf9Ln8LVtc+x7vv8Hvu8kbZZ6jjqlAu5oCwg+kZg0GzAS61ACsnHctBiPc
O/Donuwat0ZqSRQNBGm4fjmxX1bskLP+ZlpI19ZZvXM4svttXAIWSNQnlapHCnj6LSa5O0NPoifP
HW8yt6JprMtvrHYw/SEEnTf2mcNcH2PXxIXki6b9HuJ4X7sNxL2OOF6TPOoqPrEqfKZu4W64lzUo
bN13OhX2Fc+j8RSta1WfVyezXg3AVObynPmF73ptDtNnNJgc6W3l49O8mYf52EbLdZE0T6bunox4
eRGR/M4kmyhLYkZsMGsR0p7WOvYd1m9fefGDU6XMQ3Ekp4s62on9HA3NpZgIyZj2QOxogBDfMAPL
YgTSMcqu25zTjYVs6XeV+ySWogFnkdHQUX+H6E0bz9D3hU7Cva803Ljhmdbee8MaVgam+aVy9Rar
4mHEHuja2pVdmg9WxwElre7KdrlCrdrKWttC+zihfDNp6umy6BJYvYz9atpUO/GJBngcR1D6uaaD
msZoXuUU0BZ666dtjjw4BjiRrrSeko0qPUbMSuiDQhPPaiiWRgZqzZn8tXlMp5p3k9vaTNManj3d
hfY/HCurc7Gf16e0QwKscPaV2fVkmdeazkLEYPoS43PfTPp8WaJY33m9VgSqGA8aomus4nrjWtWr
N9AKgvPoPmqbuxGReFumZPxiad25Q3jGNdjulRMzQwELuuscMCSdm+EWLc4SpjRXld9GLtfc9FPo
P4vQHgAU00tm5duagWYZa4DwDPjyLYwBvfxxsvqkR4iKuAGw6DFFYSuymcbxelTDjQcEnhJ7Y+tq
EiBcOZwSD3sOaIDvDnmFso8nq7cicA5k+tWEl06HH0WEb/CFR9PvPAScdndj4z0x4z+k1CjgN8c8
q5FdpLCbGMBaReQ+eklyDPv8GJnD51D3MDeKA+k7bqqIXWUknAd2BR8e3QFs0P+Ecmi7eq2r+s7r
eGo4KZReq6KVpTOZo6f2vBv41S8ae/2Oymyl8bkoD0nLh8Edj2UiCHHJ6pWO2E1LDIxA6hajKwuw
8jZVWfyGeep7CgMY1afoTs3yjBp1E7v2GQAN9TGsql/DZEJO6MVg7aHpPIat4e0nCsRpUNN0/HIO
v339UFThh5bFzVav1FdEgW7AOeOMnqP2Bra0QwNyv5onXIOa7sdzvTfj/EJOl5ivxP6qUbG1GHYg
qesgMzhuwwSlylCPuly2FYgs1DbG4bJ4LarybPcjX3Z4SBMq8cx+vFjdik3o+afcJYbIm8c4uGyV
2UOHUTP3ZlMFkfJw+DDWYUThXqG179J8wXaHVj8C5Gd6j/46tBevNZ9twO+hRcmWFU6nzll+Ogpv
KTuDV0D4kJuixpRNBjRWTglrz4oDzUOhJVzwYa4pa5jnDQA9M9uoVBxsOqC6MWW8YvGKGlgWMdq+
ZAPESaPOLp4+PI6eavdag/wltM+wp+QQKN6TN7nfQxrfmnb3PlKPdu30sgiyvpEo2epVterBYXe3
nw0iWIvGnq61SlKPPHRIZ66JQhdLVFupw8zCeclT0tC6Xd2kiXGnCTR3O2FyJTqneJyIIfqQUw5V
CHYhtzwTY3lDrQtgK4fngakPQOAXZkvT62BH0DPICTbKepg7DTZXGh8UamtmG5+dpb4XjfruRHT2
U8ggbjOsRTUYtX7MTn+WSUqBoa0ww2R4qY2cG9Va2PLBVfTLFULkFpwcpfNZFGV4sXV9ufEar78l
pIJk1NA2PoNHYKtENmhLdnM1N7KERaWL4yFBUY1YLuqRodVq261dci/c9kXOeYBQ6U9uMP11tYyq
VQbXpgRqaqUsUC5Iwhg/TETxdyKWyQ/L6BDHsedjd96VUjnbJAmLrcEMgWELI8Q0ucTFzNU/sDcT
PQdgTQvHXVog0+kuHO4VNttUySUCuLDVygpII9efarV4m+WiIFq0UMFdtsZOpdU1bcsyMJv6BUQI
6Tk7+46s6hmg5x0+ZZDoVHfPnCSVyK4oXQmyGH8xzasVMnvQmoLwbJzcmal7ix78Scj2zbbkNp2z
9ziCthGb7d5VptpLrTqEZHTGWnb7jGdUxxFko+Rk+LUUWN/Ce3RYgH6Dnd7adf+dUVO+negtZAGe
WmYazMg6OGoMWCTJmqn8diIQ6cjzB17lis/KPzQUsujuvEkwbvG8N+/MyjCDmU98VpNHajXqtADF
wzt2U2VyPE5e45x2Gx6YhA3TLROVnUP80/dqkVHdoIU7ZhMuQWms13sZOUS/ZHSyTB1godFzp7pf
RuaeSY16u8kZ521JvIVJR4pVwhifWHvts9d7D3+GLQnz276psGLF6U1YZlS8jZygmN7sxyE6j9LY
xnm2K1J5rqfkPh+9W8cOr/U8eW5TbRfGIc0QjZyOnPm4vE1WfGEY+/+Onr+/r2DDpG0gnP3HcUX6
W4ef8utH+8dc/bSa/8//p/v5H9//8k//+x+Xvvl3Xulv+qFLHtE0wb0J08RRiFfoX+VDKtmAoRNv
pBtAot2Z/PR/TTHa/xMGG5RA9DzLJSvIX2qr/g9E3aQBzpSY+WyHyOFfapj/s1pmjxf5O9nQNXXH
No01JEnCwOaN/MX9JyyqN7FFUHPICIuzJPMCN94KLdZPbbdavMnR6In3m8CBjua5PjD9SYLRNZ+r
jvQ2x6WgSjmrltF4l1v9QjBvevDw/5A+tPODLZP7+GuuIH4aVvXESQZNfXqitJDS+eV1jg1zF1l4
aBMNdMDsqQBulibYPs0Vr57NH1Dqvg1sulPDgbYNK3RNXqy1wud0IAnJ/9qYTDchuxf+U7p6G7Z5
YXbFyJv+V2IoRAvH6z7rj0WyTDwRoWqlhfpIpMSE3Za3ORKGxsnjmERf3EuFXxsNsn14byWZdqLC
wwj6dSrr6dq9PsQOk7tLbPBYSjK23iiFym9LrdvjKL7tBQ+Musah4NSVdyycMGiXqbycVFsOgbnq
HzJjR46/51LVugUg/W86/n/Ys71eSn/5hbpSEMyzIffZwtH/wu0beN46IiKMaQ4eiWiAtGwemlQ7
8O3gEYQX7s8G4PfIwzSHIT3FExflr6l0Q/I3xC9Sa7oxmFMXMnvI1fwR95cus8GhpdQL8QhxNDiu
iw1/YClgY0D5HoS4+bub6vbftoWvaP6//enV9//6h/WqZBuPJxY/middU/7lQzBk8Tjq8yEAEOI+
pMLaWK7xj9+6WX/FpGun8HD7//Wf6XJHYYV1aKBy/nInDIvp5WMjUb3sng2LACOR5zzAyuNsuveC
JdjTBrLM/2/x+Hc+p7F2JP71g7pUJ8j1HsemhT34/zPfLuXgDSHsIW3Ui23W6a9UrFHgI63bRZEO
wuzGOUX/SOb5nVECk1geVqhklVXu/vO3YnJ9/PXNeJYpmG5w1diWY61r0d+/GbEYcYtTeXWrQs4F
vXarnF5sIIUgh8nsTlTtyZuNB0NfD8wV3tNmiX8J9Xu+G5m0Ca2NLm6KnlVyTlkm6xfA3MGyiLLU
Tkvry3A7k/ZtSeCTVNhRNQ7iIBlDBO4CR0HXT4EAjdzV9iMx1q+aBYZ0wXjUnKQ8aMjCuM48KIsw
ZKVbg/TQfoTpYo1vNQLY1M7Eawt316tjpxWO34CS8t3FI+3pery70v1qsULSUANFXOdp6C3TbSeL
PKjIUFRh9KjZ/LWSMcQmK+bPPPkY6/Tcz4jshRfeZy0b4s5Lfmd8VAWGXd5xy8h7mDf2UDwD5QEF
UXo/LeP3LX3Vx2zqvo2+J6QXQgkGFLuPs/bNggqBylBfwso6q57Y+AwgnswBI78OFu+kXbVhfuHg
zP51xGc8xHg+oQuvRZW5wXn5AVu5yTWCWtGa8rNyk+3MUSGHRexTEPi5rNcrt6s2u/BHSIjmY8hu
FBbS3I9BhTsBCm10ck36L2sjfZgKFjIb5RMlObszXXX584V5RYfeK8t9qKV4r+dvjM5P0YDhr9Kx
reLFRWL5bmv9YqroBZA9Bet8H7S8b8IUXjCPi8Sf6uIHmdXvEGFWi83E5B8sh+r919kYSO3mz24e
WVu7Aj/YF7a3NaWqNoqAWpPrh7EDSKMafLeAfw7uqjFBLwFdrntvVt9wRhY/5gxWV8jmjdEuwWtV
3Bo0KIFyQdUcxlfJDsqL3U8nKlbc2q8oxetkVyF1uya/ueaTEQTWrx6phQYsfDFDoAN8c0nGMQ2u
J2p+yLh1h55272HxEGSE9YofkaQMrTYBf8OcoBjRysmIixRJveo16/szwujNru8Mg/FxXkO2Mg7e
+qLRNVgVokfVwu7cuxA448AuaCJxauO1Uz0ERJgvzIpnPx9fXMxwm8wmxb/EXGm6ntzEi5i2fYWt
iTgK1Xsvs+MR80rXbrvurrDca2B19Ifinm63js76jxPiSU3mt1FTyu1VX0PI7eqUPFaLiaFzXXbr
55jyPAdz1grYNFhCBZbKgpIJ3IBqk/25K/LUgakZng2Jhb/iT0nMo7jh/Bi9h1kuOTG7eaR5Itp1
i3brrULeQEsyRVTsJ+boyhjz48qNkV6GnYbHITZ3AB7QOKD8y1e7Kn+7uHstbP7VqOpwk3rrVEJl
a+IdT13x2pmz2rr0beNMmPhST3gZqLVubvuaOGw8N3fGjEtDOuGvNTwAgUQmf3AN+cifcB/ncKJr
syaW0PARDXJhPCgf67AX/iwtb4vb79ya2VNjOfi2cHmIBuGPMu1tBv7hmDjjFke35icUted969Ms
+jlmy1u2vmOnABxueO6Rgsm9J/gBi8mDkqNrGTim+BjJq07COuahPQUV87QWkzIR3u5eUb4XU2zF
/6HXlyaU+EaFBKBgKWIdDn1VJVsyW6fSwLAKkyA0GvyeI842wLrVc+LFe7ibv1Wb3Gt1/7p2i9Sp
eTLqNFg6j2PiGBQmF5JV3ukCy5SOFz033qBbWH6Mq9gdYV3BlULZbXRf8TL0kUEHHBqM9tYI/to6
TlLrgXRhIGPsq4XDU2UUCkMFJ0keBttcoYEmllr83Dl0avopDWa/iy1+eo60m64bEOIX9Fgy1uDo
RskxiOVtsZdgbutzXbMClhk9sNHiBK2VKl9oGsoEPL2Mcoot7Vev4RzCvYw1hd/lVtDM/berL9Za
UnuDgC00/dR8Z3RKXBLaqBbNeYOseTfk8stUC2CpEQBPOZRvwqHJ0Y2nF6Y7m0oLP3ox3XgXLO4p
hGAavwSSjRtfcCp+Wt0rRRiY7PSiXVGB+OEdRhkt7gLS43pFQx4Z8Y9S0lpHoa4XRB6rQVuySXQU
zRyqNa+sor+Uhf0LO49pmUOEj/KTXcdTgWEXuYemeSo9hQRYUeyelhG25WJra9lrt8RfdilfG0h8
djk+dZUJT67X+LKw4/CkYu9OmLgClcmFAxJcZFwjY/FTD+mP1scfhVY+rOYxotTCxyZvHwluUhLQ
oHUaZBLdPKvOTdZJNvFnYsM1niOXaDP+UmWuqZhyAMKuy9OisF4u+F1zq7mnaHM42pDUr7H0xsAK
srMuGZDb62BOJZxcwZCYyUMKgz8W72JafVDrls5N4EMrsJC7wbuxxl769B9eF1Mp2ZcXyUWX0Bry
BsJGmj3NHY00Q3XXGqDsp7Fd/mTrJmpSuX+y59SI7DPzBn5+woVD5PHBSa1nKw3b03CWw0JdCAMV
uI3dqRYzlbqrWr5zB6Xvw3m+4EOvtp6NlY7R2CfXJeXxw1aCZewxnJI01gqQ9NquI9Y/kIjFiHWZ
MflL3YB62xfD2Wk4jSSonwxK5husYAI8BiXJeuocRC92Pc8REAcUFlGozmDDPlpSY66GMnHdR/dJ
b4Q7U2oKpiVjwdLUTsryJpqmbqjP2yC6RXe5CyPNroGZQIXdWv3DFA2kZJklpLq1G3I6n6ixQQ30
q6HgXspINC21oEmA+1FfN46Znt5bxZ5MI6UO9zKS7pHMvwkNhbfSx+NdvbS7CbfziarKXWeGMJGS
/QQLZC/j3t3EZLkgC9oA2swpaE51og/bxCb/kIsAxG7p02v74JTk/rWFSjlVdYEj+3cuW9e3i/wH
6DQOriq5ntBtMCyXO1OwTWAeT2c2rRjwQQ9T/r1IRdkzEMbSWh5j8CsHTlHEkgeS/N00YRLJ2Y5l
ZGq4LN25czZePFFvnY6PRt+SGpdvLulxyiWV6cOioCjIqF7SPB79QeJ/5GiEdrOSQZr3xpLAkalq
DPT2zZjAuuBCxLjR0oeSzz+Qy+gqHYmN6cazXSDop8TBTqw8l1737sxR1wLTCoF5A0MFL3MJGyI+
HY77sbLDfd2mN6mBzQwnym9fKm8bmzy9x+bPFOOttLDXEUB4TWaNREtl9zRMLUeLiuId+CwiLWI5
1pBQ/Z579czKftvik3RI+su8uJmzT6Yn6Nw2h+2i1N/1p57rnlPrCqpZUCkl3DY9Jl6i6uV8oXQ0
mMLaC3oXm7IonZvenqqzB6Oc3fDyyUP70Do1pGnW4MCBY3nEkLadFV6HnK2EkzGgV3a2G7CIb+PO
uoc/d7RQdhlkr0dFVdr0HXXok0aGUZ64Ku07OgFa79KiktuSviCntq5t1dfHXCNJO3A5Ww1qnRpm
TPSGsw3L+RRFHQgKGm91BAJTIJGO8/yTgvCB8jpdiU6Evq4g1VAeeGotAnx1zJbT0ioyZt5TUohb
UnnLDg8IHJZK/hDb2PSoDju9LaJ9+ciel+ddZ75HbLs4qccw5xlf6Zhplr5tN+1seEc1LzRwDO5B
XyjHNJ3ICSLhnvJFPUYZnzbM/7CJvDMRcBwwBmQYpMiW3Bf0ioHmN5U+gYKSD5KZNdNZeoqzCO6y
00nIRJ/jQj1EGxFIcOLROU7su2GhU3oSWZtUg+I26i6//JSbhC0cPGBtN3qMzJeFS1iyHG0sI8Ro
zO7VicJ7oBpA72r2SraaDs3gDPTD6NXelXQTRyWhZwZCEvPEKW9pSC/IZPt9X/4mtrPuqmy6dScN
cznIGC1feBpYJ+wy4R3OqTtZ73XQox+e8O4m9t5mlb+sjoi0hfFCLRN9sC3lsgWZSH+04jWY4QDr
bBUbJFY+vx/6A13xjwz10uZLCdKIOUgpELkv40CCDfqjHVj56rFt3RfXm+Fwq1uvwT8OGWFPPxOI
0ZhIjKtr6D0Tl2PikHACgdONVkVvqsOgiykm+4r1J0IGtDdGwWPbAde0SupVEK6cqjoujqHWYbNt
4u+5VMyV0sCUF6haSRwdR7uBdRH+jk4bAwiiz68frg0cVDSh9XsR299kR8qt6VQfUcJlbGRvIPkC
vctxDCvbC0LqeMeu4ptdlhvmm8xQmj84RfSuwSAJ614ZWbTD74VaFHH+oZk2SOWjGTuPTpO6N4PE
eEDtb6FXtg9K/8LTW9s12rxPDwy396LCc2aYBfZfKEIbo6Nypm3t5Jq6o3NECjJTC1+68I2Gjahl
csCYiLwlNoKUM2XjobJ/FvCQHCBAY1kxBQyOBfbDdRpk+6567dbjd4+eP+Iz3VQJUvV0m7patE1r
6ljMJceCoMbtMMY4ClP9LhnITomm+IVyxblE2WdjtD4jr4DkznE7hlEMvYD7hVkrPSPrEqvx+wqs
RtIMAFtgr8fuaTasQE7OYx2Vzraxi6/Sjt9tkiohO3H6DppP0hi/i4EqkQNuaCMCbEulc0Uosoz5
EjLmkFkJMyX5M/YEQQhAkLaE8byG38AZ3oW95JjLVY/xhMPawopgZ4BnUod+MYZPAAcwjJPZiPA6
/SmOMcfTkGvfocMgJpnwj6SRekrtxmIQSXweq/ZXhF7PCYrtdy7q9yFist2saIKoOpJYKkbjhozS
d2+DbJyGc2a6/Ncz6VKvRUzRMy4zb+0dsGe1B9fEhKgwj2ULDMslWm3yPtvOLnmWbx0IPJyScCaJ
mtSS5nh+X2o3Vb2+xIgCN1T6NZur51HCqaCqL1//vp9hXniCOHCDY/QZVBu7TWqEy1tMkfrN0LcH
d1ofd62z1+m7bzJrvjfFvdZkd2VqYRQ6YCh7KJLyzaoHDrcyvOaG2hqFgWWk0rB0iiDWx71Rkk4L
x/JU1BVqo3s7E4gLpI0zIvwQCzA5mMA4uWwUHMLOz3zgbFt34VOMVW6KKy45Sf2m2dGNMabRxYkS
lFtnOQEw6QQnzFFD8WKX5py6mWOKMVcnoXevcSN+2njfd8lH1jCZ74cqvK3QJ/xZ8eio86cxmz6c
iN8dZHt7u2TpVWTPH5nmXjw340k2oT0Z8aXpxrsZhDBLjg5dg++T7/FtjuzHzkmPMaKcpc3sZjhu
+6Y78d5xrPWgSuaZ2LvHSh5a0dppVT8mhR7kGRsvuyz13RTeItY4qzVLD4+aF9M0YYb3VAZRds0t
KjoWcqr1cFyRBPT6597GeJjQ5Ug7ShhMEyEJS1XPw36OwLHqyfQxWNnjbPCUWHS2yDYbf5ifZAsj
J2IRnEmBFBhvJ+T5biSInhrzVlCe7Go0E4juMOH38KnGs4LBI7rVMkHP63m+d1MmRLFXPVea7fi6
g+89LfNdagLMqSPBL3n+gNgetIXJgIkUN3aIFMQxQhtJAvdAqlVdpR8jxyC8aZUVkLa6sulKRVAQ
+XZCvwiLvNi1I3QuWRfN7YJxS2lCXdkyNrZQq56pdiPvJS5cASm7cXJzl3BcbvK8OC3xnQ2yDQLz
tJF5/xnxTSwilmsVzO+EH351+/A4hM9zlYvoh8gXXkowIovDUH156dovHc/Epndw+9HfeOuiW98D
XmTpq/fhAgvZC4+6JPOuSuBUdkkBdjFfNJz4/gIp+tTr1JLJsvdZAi70O1KuJ7sHNje0DwMhI/vx
Mi/RR2/OFKRUY+UnmSAkwLfNFZEVPJoYDDt7Rjw3bVGSRYy2qx6iQnhZuPwZFw9YUpoG31/vMWcR
NplnXIm5oAIBunLrt8ygN7abXblQzvKpM/1Ki96tAoPS0sTuVrg12r7JfDfXf9mol3slL67LWmkt
xGpM8vZLaGK4I85gDl2wZNpzOCjKH8qYqWrR9XBdkHto0SS/A8i36k4j+SAyZJeOCMYG4VQnSXcn
YH8LVh4dNvEOVpgHEjGIK47xujdiWgZhJRb7nIxQvOJpfmkwFPO4JZ3e2Pe1tN4lyB+uHnVrWGZ8
hIj2hGurxC6BRKLn7nfSUpBexNWuKZOToZMrLiLSMM78mCuDqL21G6fuaMWxfWWIfNoV3/pi1CfR
VBPmPKyiSY/ZsmHYXOLJ3VWEkTYZgciNXk13vUcjajK4uxnRCLcsHyxLhqPXDxjz+J4wVbPBgPVu
uN+prsX7XG/8CCGWXXBFvlJQxAjSl6Hdmmf2Ui53mBI9tZZ5y+y86m+6sHD9yBhgPIe2yWMuqfww
X3dqjLdvqk6gHskZyaDatXAa8PpEv1bt4uYo1A0tEtaZJmLl07X4URB5EQ1rjxVoYZzj2ebElBmE
cEnt8n12GtHdhUqUpTOB2NRrbzAu/blL2rX26C1tJtJP8Zopw6FZG+8iqW7nzEBgX534jY30pVVx
csjq6AuY/G1NUJ4Tu8vDn9aKrkmvyCteQzlH4lgXhSSZqUcYrwazm+71cUivNKLmFibCbq7usINA
mGMkONUIV17c4oTvi6/CHq4dUby1RvfaxtqwTT1lXVs1yHqrZZMuF0KpIyka7lAuoSdqDD4ERrwD
8TOSQwfmCfvSoOIkRl2fYyoF2lqI3axp9PSSdxVJXsFv+Cki40qX5ZcX5o95TXmTZuJ7K/44rPst
Xcy3GQ7Fbc6FuRF4aSElENfRwG8NlpvcMWKgDlU20gf7RPO7lX/Ns3gP9b7GiRQh804DOKfx1WlC
QPW4UQNjX6JxHqXbX1nR+Jv2WEsBBb+1sBv33kBvRV0NOFjYbJIJaNgIhmFyGDIAo9hsCzZ6Qdc5
V5NQ2Bun/tqbk6u251tYaG+t1VNOB3Au0uaCFpe0y3DlVTd0/xAHKFJraxbivXKHu6jHARY76Y+M
LnXTP5gonps+W0hTti6fsoQiR9HejqOzDGiwvE81lliBfLLYlB/K+syT5gWe+m/d52/ewvVm1t2n
ZurnLJU0waBibyK9WTf0bANHGAqBpS0fmpuf0JSuqJ5TVIANVG/FxZtBEMonMpnvKWeC3xSVDEin
H6hW45769nKTeTLIK8xrHCnxlJTerij5zFPa8LKDAlm+QI+NF9ocsu6kol/quD066dMBB6DOcY+G
nG2RY+t1oJZWGgUyDJBIq073FcYSA49p30Oi0MfiLTPJI6vsFro+eP6y2meY/s/G0MI/dfWnMAup
BqMgJk+5vpYFXBV5bt2yD8TEHmHZHPKY0DDDYHOZzklPU4mnI+laY/jitlZg6uw9xSLswFOJr7Lp
OGguSrfLxLyDi8AucKqYn6wUruSqqNPF76Lwp4tgPs1RuRW5eOw/ZW1ZR5tyiZ1bGiDub0SD/zLM
4xheFIv+2LhEJrihBsHBletnRooC39ez3IcP9lqUpeiNpagLWqzC3Ly26NACjIFJUPaXppQCaC7E
mG0RDy14VkTgMm2pIhgb/CT9ou9TlRxmZ8FnYwyYNOf0TLrMikc6ApAgcNmH7Z5S0GCsi0PHweFU
hHXP+KK+o5lmn9zinmbMYAHAqcYHjcLom7LZ5U36kKR0dWQcUFAAo3cjcQKv617dXF5GFd8sMU+N
ycjhpXXyu5VxuG/K/GI43NXDwmgQrDddil3eb4XTvU66PLSLR3GG9doMeUcEf6Qkh6e9PUa9n8jx
s4vd91LkEEl0+1pd53H/FUqx+PNqMEwWgO9LMW/r4bbjSsabhiDU0G9O2u/XFOVTm9XLMVExvJXy
qg8FMi7DLuLpnr2dBp4Vg4rv65CkO3wbhXZkeFQ8dO9uqW7lCAzO2hL0hP9baS82/nTbSE56wfa1
0JYnzxunnYwEVBiPJ6dutWcZO69WCDU2WZutBC0UnPyh37pq6XfQDtKKiIY+fS2WvoOqgDTLllBL
ahCKrdsARj5bPea3SHU7wYKtVw4HU6RYjU+ilq39DtmV0MXqe+2aCvXQGH+jPD/GVv8RG4h2XwZh
gI2Ezv8xRl61HQyHC9mgqZVtsJsBtXfppe1HLt7iyzH0ezXKCxthLbDdsN5auB6jpQvcsD9rifnd
03XARGh4wm3wPPcVuwbPOiVWf2Ctc150RjDVNVEYVHem7BSaZfDezKfYaY/4QNwdjWIUHg3269jZ
cgeL4IuhXIlZMD9lRc4JTR9/ulrRheGMhzRPaIHLAU5kQ3HSOu2tWWuD66b1jhB+Mz/Vqiyox8n0
C+GGhMk6Bh4l+9uGSIxNxW2kQx8FsKB2uqmOXlWbOwKFd3nUm8cM6ZmLiNUJZSgoZIu6kC3JdYj/
DWbf3cSiKIiCbYqyLG8SO/vy6uYxDuODVSoCuYYR5FgOKfUoooAl+OSVyYtboS97lgclJEE3EqtG
a47yben4TuLSHlemaRdQ/AdPUxuYfVduuLeq8ImwRWtY6d5sSVygfvhsmXCkJmrdkEBCGMV3NTF8
s53+aA2S5zrBr135JewKpXeJ+Bh5fWAwsW1orDvOg0YxUF0/ZBF0BRGlu2z4GaOrodG+cm3i+NRL
BoFK0JUcobQkJqXN+fRqqjIQ0uLYotBrZzlf14bT7AqJeFLAn8F384MZjsafjGuySOwbc2hZk9k6
xW4JgAvM1LQIokZWfbF70VCIFuWBNlHatMZpNeaIdFJBDLeHq1gvX3UAmMqC4xrnioYMtap0yjhX
NLtCJkXbIfV2YuRzngQPbYsy+kCApN/IQh4tgEkBSeWEYDmIkTGFFibfHECAHvtkmLgOaWsGz9Sf
nSpGQtPwqXl4CCIb4CIvPSdjtI85oK0eDFLN2hTRieFhpMUXONsvtZO423gVuD36McLZ5S3lZX2M
ikAzrHcndW0OmPswJNKmdCSfySKI1kVruXNkvxD83bcJIxhAwcZWM9v7wtbLo1VrGlCrmVghGWkG
PQL2EBuknBuyzk9suJAXdSQ38CGQOFGJ88Kbd7PonzOa7w5lOn+XEEg3w8RGp11MuWo1TGTC6tEc
tTiAt0goo6wDF2M1Z0Q7YaDbPMJ6PZLxqrYC9hyYW28LxX6t7tjWEZVVMd2fbkpdTecYmj9l8nUk
r5kW6HV5BrgNFXanWCurpspOcGx84rAfYwplrTG95lCkioPfVOxSJ6dX0HyZ+uZi6DUQW3egdgd3
FcDRIkjDnkHpOvh0tXHCzOy92Y7xaSlzfmgggFI4uZ9tPJ00NyOluFnopx28cab87cB8rjUmPBQe
V2OUP4xaOgYkbFpCdul2qrTv/0vceSxHkmRZ9ldaem85pqZGRaZn4ZzDHRzYmICFcc7t6+cYsqor
gKjOmOpejEhuQjICcDei+vS9e88d0MSsQz4LRfoUO8bASJKDC92XLnCLBY47/Vy6SD7M8BH8OptG
YCz1LDoX7BZw8NRigXrzBhUqFnKedx8VydNkUYEGsyx4PucD/ta8tWg2ppYx8VSrNRv2uISoj9Uj
6YJnTtIX4F0ugR35yxBq12oIQpvdAZlGeKQYvbO89L2g6BNWeeq9YK9baI8i4P+AroYMDdzAyCoD
fU3XitEITI2g6xEjMDu0cM9RQ3KS1RKg/SqJ6k4LfiZ9Cl1Mk/ZQOPMGeAFHdPfspSEY2aa9psV8
MVTGHta+qiU85+5e4eg+j7p+33avHau4qsB4b52KWQCcnNF2b0XLJjpxt+phr0/IXf1Dut6r1d9U
hfIyTC+8oZrX1XCCif5ISOytnvfVDo1sACLBu089b8mUpF7A4dMXrS8PBf1oYlfCeSL1ZFU4nE8Q
xGDq5IhQWUO1fiw1wgZzHVJzFJ/ZTC9OXb0u9Kb35y0csUzLXhlE0wXznyxEASiGe4xJEY9t7Cob
q9hEE2cjq+3V6HHjkBJgu1x7wHVWtlwPnXhkTImFcxrhhhEz24BZGtsAU91YQ3RMxAxiwm4W6KhS
CqUtZmob37LVkQ7fp3MLcT9jJ15YasxnaQB3VnkVjb6fbEM69iH1XTUx9Arezm0nWmLIIe6YdSHW
OSZhHcwgs9zRWvNIbhqLloKM6HOQs54JGsxKwWnSRv8LIcZ8GoLquuZWF7QWFcg5dPYjQjxR8MXm
+I66AO65DE+hBvO/3PZeGvDhiQajIqHfY5YIIlhmODuXwqbrNSliJiWC43vYKQIX41qrU6iwFEy3
uKZtGXkVdAj04nOhoNmMkxAIssPZWkQjinz8cibyqHmbjo+xrmzVMN8yK8d1DdVNS+SWE8TC9NnC
ageanpV4Z4ciAAw/7aAozyHpCFZ6bRGD7Jl1ry6SB+TYdINqFuioevUksrTC71A1oV4MWJcsR9x2
Om+/0k2I+fpBAfvqDR3hMjRnSjxSik/GKryWGasv3920V1U+6VrG7hhqrcOgNukWKJAwVPp3LNOM
WfjZtY63V9cOueGcPmVfdg/SeFK7jQL2SlsoPxJDLuNM3HcW5hwL2A9nE+Vk+7eE9kzm4eguYehD
+7j/cRnDdRxp9ySdXsrEZVI8CVsaeesKfVvbPzDI3CstsGFnD3XxyeH9V9QyZVDQ/TBpjDa9t/Oj
krWrsl8zU30ubQ4s8UioZ9zT+z0TgrMGZzdJk3SGxkj1bBHdaQE+U9MHJe/RPE+NJ6sM7+yoexmU
px7eFK04/MEr6Q33fmtcChY+6kSYc2Zh02yHOqa0MGMyi35djruZs22r55P9kQZYrK+qyD0XZvbc
ToIs4FA/JimYMOmvlx0GGDyrsXRPTj2NOxjKmiM24dBHPGqWR01JP3QxfPTeuGNIdGosTnleuG1C
c4mtc2UoXggkEFtsoFh3htFvfGGiVmFVAr31HE6DWb67SSbrwhB6zo7wEBdoskA/g9yXYIWK1mFi
D/JH9VEyePFmwGqzMCeCcl56dGGDc1sCkvt8cOXIZlTU4MAVXA+6aJgvCZ9TBV2lut2aia/hB2we
+sSHmMwgAo7Qj/RT4qDxhLYST6Fwz6blbXobTUgZQgBNe3M9ktQbm5nATO/dwqZ7SCWJKSg6axPq
nCa2lRLd1TLDLMLBo5lUcsjuxrl25Qw8jCoZmvOxOLb9fU04R95u0CU8Ij5879tbx8BQUxK2AQev
SzDTNMvpUTH69tqZzu5BYz/GXAiPg/f0UBVuvZI9qEu1fTIHFAyKosdzpad7mjHbDMNmx7qAr0oh
cFVtS4SO+jZFj7Iap3jM2u6eItaJyS3Brjijdf7DqIOnsjky0HgeUhu+A/NGPF5ygaid5kHprJyo
dZdkK9+ldOcSF19DRnrXfNQrcIdGCzCKnqHq1ER+rwwG4XNOmM18GSTtmXnVW18GJHfWzc1Y44Op
chJbDK0BX4qak9FzP/trFaz+iyAXDSzyV8gcBpp8R35THscjOCUpkWIE2ZtrqTSLJnpCa9XPWpa/
8BaTTROaDVLpBgYVksyGLdUoWWxLUaGFa+EvD4a67kqYX3m8E6m4lO5JjsNdnHWcvfPmbnrwcame
rVwu9aB776bnjSKnYxQqaLxJEqwVFnROyMzV0McVTXrSp1dbs5Jb2hVXet9D0tW2geCitGSqzO1c
vETqeP3Xl+MXHTbwYYLuSX/XMLpp1jdFMN5Scvq6AsK4LB8CLPOVRhGr8/LKEn9El75YXRL95h5o
30KVNHX6reTeAzQxdQfE8VcdcqNaFPAKhdun7DEeVM7S5psVQDiYno8QlJmtMOq2M1yddCD4XIbe
7Vy7u1L5nJ1JS3JAtJMTn5S1LGQ5SpylQl81ZW4+4TMHJVmbzN37MNuHET66T0HWEFkouurdX1/D
f/ZIUek4hoEnzdGxeXz9Oilo1HJEn8LcMiT2ha3MgxjWuegyC5VJ9bS2NO6yTylcQy1BWh2LsxFG
sBjz4N615dZC4/kplGwyil83D7f4cDeFx72vASz1OsQqe20k3o8+CYhuynpyZOyrDNLnPB3N6zH1
b7UWpURbNlciG64b9jc7gCrRF/jIKNhnDqmeVBvzyknwGirFTuO8H+ry5q8vhvj1/dKltCyL7cg0
bXNy2/ysMfcGzVVR2pDQCWB6F7X4mAx0F31EocfE5UMJpn5JRyDbULsz6u29KWtYAxll7H/jo+iG
aZm87YYgTvjrR+Gy1zW2FbLptGEt3aOHvQvSGJOzrNiZtfViZ5MqIB8u00jRHUNwsoM8l56x+vwk
/+uLaeNPV85blg9l4Pn1tz/+n2PwRg8m+1H/7+mf/edf+7T2/ONPt1nCf3/5V/7LH/Tl5/Lr//bx
Fi/1y5c/LFNqueHSfJTD9Qc4gPrv9qLpb/6//s9/+/j8KbdD/vEf/x5nby94BIaf/VE4LTTDwnMC
tsU20MJarD3/aZ2YftXffsTpJeFHnF/KoPrtv//TbaX9oZuOZWCcEjikCHDHVPEnrEn7Q8PgwP8h
WtUizG2CKP3dbWX/AYVJmKw4uiH5bP8wW9l/2JMrBIsUb7GUhvOvGK60XyPjNA4M2vQ7QLg7lvrN
ZwKBgiqhG9nsA+I24SN22aMMq7li9w+dSv/Aeev658qgj6SLaFVC7iWR0QkwJVDQCRkxlRKvuriM
8DF6pb0q0ysjRFM5esOKFssTNOsl4CFScVDqhSTMik2mRKcpBlTU9D+nFr++vrTqNk0BIhIH09Kx
2elUP1F9Oxr0j703oZ/T7MCf+9wgRuckHH2JBPwmdGlVWt5dYhh7m4aDo6x0IjrtbOXS8BdadoV4
kyRMkW9wbmY9XVEaSjHhdhZy25yUmrngDGYnLY5zzAOE3utoD8M7Y3iIih8jdfewg8t9RHVCn5vw
+CYHwIixocBWVm0Uln8S5diEAnxMG1Jb7ivjMDPvmJH7r2W8HRj8xMqjL91Dn1iEseFGGV4KFZ30
Iyd6gUmrpWFaPnvuSHjuQrg3ElTq5PcHIYFIZyuwFbhYo3Skh176NJGL3ODVjjC5MQPALVsochsb
IaH0e0L1Zg7h2iikGyX4qCcWllYTrZLCWIibjejOsTXuSyXf9pzpKnLEa7dGsso38WJoWbS1dG+j
ZI8Zf7L1Rx0xd9EePTd5i6ZxpuzuTTMf5kmHu9e2TzivBNlw1BSt2FryEVQ74yVQ4ml9gIM9r8yB
4lRtXjQCmgfjyqzYVYrEujRJTyvwbKkl08z8rOvvcZk9hYV/cZ4ZDdACxA1iBu0pKbd2Bwg+0A6K
lXVYbbJjKs2tpKFrl49R6JIp68mjpp5ZXYkUBO6QqCcfme2AlybQycXTX1Fkd+SbvfTMZWmyLFAl
Ur4FSBPNVYHfOyJG0CV5ABUkR6dUvsXGq+zSLVRt7CAMwNQ9rFxGKjSRozPRpCc79R6E1d3rtrsY
h/DBto2dHUCccoTzgV5pzRgBLUNbTkStXQYSsDdBLgwSqyGbSu69O8H+X1+4/ydL8peVfv2RTWtd
9X11//+3br+8I/BZBFVdBm/1z4svJRmr1n+9Ws/Kj/rF+xqM8ee/+XOFVsQfLP8TNE/D96rjeqVM
+BtPz/hD0GMk1/PvERc/pWJMazRFFFmbliYxqP2UimH9oVk2qCDDsA2g8/+SKdb6WoDC0ps+ARsT
gD5+IL/ra2WAgV3TsMSToNsxggv65NA1NBiYb1BQIvhmvlfIbQLqJABxU8r6GSv3RpXy3sCsUAf2
tm9pk/U9x6fIIHyNbn3v5sxCPJIC5mHUnNOw2Tv+srPTTfPSgi6iI2ulT0FRbZCz3bblyEEDX1Ke
OHSK5p2WXGtOuaRWOgpiJistmU9/1y3yRy2AM2Mwg7HxwdY9R3bfA0k9TYDlJvXUM7kH6CpZamul
v3ooG61c1FJcxROayXWLe2EMO1+jEW/2m1asukJ9LSLA2FbZr0kIfJKQOROMBmRWDXE70pxFCile
3HEK5WH+YxGzCZquNGMGr4YKIM8mz+inB+ifOSWnbfEfTsk/74nN46LZbO22qX6/J76ojRHaM55d
5S5K1HMoul2HOJru77FP6yciT69N0ZElWP9Zn30pz/4tbRKACmld/ce/i6kS/P67OYeYNkWALn45
kLTYpmSVuUC7bbbhrpSHuN7ITj6qDAlTXd8SC2YK/77K9GOJIA2ZXWzdqYnxm4vAo//r54AyKRww
k4hMvpUORkWGUaUi5/VbK9/ASqXDyARuZgDl+N0h7J9+Z55/R+iWNZ3Fvr4DTq6VmRcZU5IhSQsk
l7edfLZVeWrZ3dEisvurZySArw26szC+hAXehNSZGVm9K51kPpTyYhgo+OgdgPORJy3iyGZmJ9Nz
DhCznuAjzf/1Z4QFYkJ0UslpUnz7zK0pDE+tYKz50MUw4okrrzFPqMNBkElz7+Axl+xytZmB+fN/
c8UEZeW3uwMalAa1YQF1MH/x8pLtkGALQBiHUaChlTPsxjx9jAsAWZkE3hRstVGcEsq9QUpQ8mWE
bodB9m8uwq+LFx/DsQ1p4evnzk3//6c8H1GAXLYIoJtJBqoM1/SD6RcH4S9TRTuPGce70O1vpqF2
SSBN5I/g+rWbvHdXLvoePWlXXqJe6XW/yz9zvvXkdwevXx8tw6Tm12Cmwn2BevD1E6qZ3rlIlwY6
aqwyhdNU674jLhGA3om8kvAweMGHmrjtMcU7E7KgoKDSNkMxNpjzZfK715uq//uNszmK6p+bihTW
t8em61LYbw6+MK/FuatC6j2O5rjOrJFoVkpw0wLjmAXgSdLeX6mR/mj3ubczcXJt85pjfO2jT7EM
l3Tkqgr/9ctF59cRljXxIYSU03P30w0Nu9qscwFyvw5z+74u5KMusncsa/M4RDTty7haJ8NJ6hzu
7YKc9DTGJliBVOnzeaL0v3vNPre/L8shXBYDdYNN0c9OzGb75QO5YpRFUdLnrUO69Qww8TOVbHqD
6igHUIx519zDrcv3psCEbNb9iWgj4tRH2GdN467bMFkHRsmqaRlrRy8vTmw9mIzjV3Eh9rXBQIOu
V04TDE/XX78d33pLbCOkb2gC2gXjezb3qfD4+WLaSdC2Qq0Qc7X2DeRDNKUO7fEWycQUN4dar8CP
1PaAhRivg01NT6RKnIaGOD/geK+JY11oQyOExbeEXBgwFwlPje6vMxeOIWmpOeZwyGAjyjSaL0lz
F3n1/rNg8BzU4S76Qjpgp998L0qfr8+wAfcXLjGkEBZtaU7P+E8PidGyIkENBPZmyw2xGzvm7EiV
aCxWhfdYNNFGG+IHpcCd34aNT0ONVFQH+wJA9U3nx3uiYTZDDZaitjAGhc4MzdY7zuq1GUCNVUvJ
QYeJhSXe/NG/xl/qosmjtPak+5t79NkD+vp8cXCAjW6ht7DZgb49XxOWE4FnQNg5R8pIIRkEqCEL
plGOm5IdKTDbsyLSfKNqFGSuj0avBJCwyH0it32BrKdn4uVlqEDUztJ+s1z8sr4adCx46mEtO6gJ
vlMS4DqOhLQiA/0cVLcZThhjsI68pAM6fRxVal5N1FzcPcHDb+7yLyvV9LspAAzAL3TRvt9lrbIn
mWHc0NHkYGvor+RSJIve1F4CZnjaIMhqfKtJcsLWAk0MAdrIBWQVMAgIimp06i1qClC/WKgYGXvt
jYd3FLl8TRow2nzOsjDbJLOrWjnWnXvUWj35ze399frR7KEXOq232rRVf31S40q3aq8Ad4xvpDno
ZsqIFSLdosrLQ+/b9sJSPW8edr23cvHT/vUVNL7iUT7ff64hvUdaMFQJn92Zn96TtM4hA9vcvZo4
riWRkpDj0/DAmME/11RyWPoznNI61XBkxmsi8T70Im72IsxudFfz90Ur7jUmHnaGCKnuNEQWrrag
d07wmttfEKanezfOHiybAYtJg3He0RtmikSwr8ROapepdqwYy5RxkC+HUZD96tct6H1hrOAvPLA9
AjpOTGepKsZOz4aEnoOrrBuG/qtc8d9SxycvJRI3OS7njaG1F3Rc91hX8Gf61oWA6nbdZsOCOMzu
YjsDMvSQ/Fh9EBYiEg3qnesvbMmB5q+v7a8F0PR0OiaWcUMQu6p+u7MUwqObJFzbHvsBuuBXPHYr
xGR78Ib5XCUAK+IkkmLwhZORnzq7mvGY/2588FnlfV0+2JhUC8crSz2DnG9LoarisuKtZDoqnVdk
hXN67suWAGzgZ/CJ+vglolSbMX++rbtk/M1V0HiWflmLbamzDkuDa2AQAPb1CU9Cgr3yoUCYwWO1
JJmUwY3e36u8TMvkB7akhly0YyGyYMUBwiTDjHm3IhRIguCkbSxsCWIWOyPznmBn+tOV+GHXGd57
H8lHNACL09y0mPu0bVqryaCwAnVj4t7HwYFR9JPX5S+N5znzAuTxusiNc6TaO5QnTD3JdQFbrm7c
sNiYKmNFMrgWYdU8ekqCmS0pcDzqNmFSAf6gjvjnRYfPKTEX6oC0qdLEUsVlsSfqjaFyRNBjgJhx
OfSABg0COCoHwooXE5HnYwJ02P9mfYk8IAd+y/QlZxiKyXccrRdvsOiz6aqyrpS63nn37o+C7u0s
xP+5DW3QdorSLZsqSVZ+YBwdmkwI6HsEj4XtLYIxIkCndd5tbCF44065KVkJwfsFlvnsND3H9QF2
RTSq7qIrO4KOpD/3khyYfe2+dCqWbBtDgEUWswAUCQJc7hSIx1U5TENVfzF0ur13q+YFvsEmbLDO
MSDYD/yDYLK1uGmwgWQ5rnNVWY5SJtcjqFJJ09OIim6tIiafTbBHU8rymNvpcEKrSmlNUFhl4izP
o53o0nuPvKWl6oUHP3Mu/UhSjB3ios/88OCUvnKtqPEbtkOEbRl3PBppyAW5gi8RWm/fNPWxio5O
pSenJIqVyUgbLNypGlV6G7iM9mCMWGFi8kU42mIWGWj+9tXwbNn9MvHkHUQvZVYjWV/FAcLEBtHi
PKKFvqxI05zeTnDew2M9ZcorgbvuC/0uGDq4M1nb46xiJ1KMpRuqSMU4GUGQTH7AL1p3Oq2FUTFI
eXbviOnwVmzlfPlEmwE0J8g9gv4sQ9+CEjZ266iL2N5J5ZhyLo8lBJhFbXjWTGcStGKVqHqYVLbb
LPLIvYm69F1mDtG3MRFrnSpxcKenJNtVdrW3AqbomQVmoFCSlWkiTgmG19ECgO3qeTlrbAKScFB4
OLLKemk3mHNEOMGBwWIR1TDLRVbNJeJ9JrDdBBOmtZNM75u2Gwv0lg5N2abFGTDwCuvCRLqQW9dF
rXRbzqTNSVD8nqqgwXgQwpFSO7HWcP7zTg3xAmTto0nfWKv9xyAK3snOfDUFFk8MI7Owo70tNSVf
agp5yHTlHivH2eZW/5izh89cyBxzSxrNIoT67VT2EjJyjxRGe8zyqF7qBYfKqiNdLlag/ADgMX14
rHZj+ScCTkcHensMoWYmFH1TO+OqbgzUpKV5RumJiR4KPQBg0tN1NLOe75zl6HsrK7OsTQQ/AYuJ
CR6hK+fMY49mrerbFqB3UejZxlOLF3xMsPdDh/6+338MA0BtMaqz2EkpiyzbXuohRSWQyACMLm10
MRC7NLrlosxjNE5mdaMFKrqHPH0qUlplCN7AzupnVohlyXiktr0aODyXkrT6eoUhb9YrJhaAdDyz
Gn/gulegICAQAoO0C7oKWw9i6BRJ9Y7jY3SwPclTkQ/ROqv6OytQ3ZnIxpUX4NWprAvlFkgI80Ot
07ekbjdmjCiwosh3k/oVwiQYvNYivSVfDH7J7UGSzOld8SCVILRUS0GrubHXTG0IZZpXLiDwofXw
9VsNjiFUKF1T48qkC9fwfq5hUL7gDCVpAKhUEW9cKwB1UlUr4XbHQVWXVQYEVyqqv+yHENl0+4i8
5qXHqhAEUbmVzeBiI6ivO/bW5ZBx8yBTCvzNqC9rdCENvfXGVe48Iyb2vcReohQHO2keu2TjBvFK
IzKQIYoK+cfwHwu4oq5ArDYKDwFIGiAoxvJThSkqi62TZPS4bORxgA5aBwJIaiEKcLpiGcGpJow9
xCflZw+2FMfKTIddGtX31jjQ57fl2Sa0e4K+7GLdXRIDch+VuJjAMyxE4SH8yNq1ZtGXAaqrzvwk
e7K0knhJH48WN0CsgeHf98QsEpuRzHUKf6Le49cOS9mG9eWCI/PD0ZALSMN9rAwc1ggttlEVXtsc
V9DgNahCTe99qJpNyyKM/HprG1hTtBKmBI6oPRLaluGFoS1dgrv0xMghAjbtNrf1h6TomIUn28Dl
6vCQeZumQFeMnR4vc+cjKoh0qoluNK4rBXlO4JyDGk2E0GSz8G0QXCba9iqBNqxFKeKX7I2JNkoo
q9j6oI0TBv3zKB94ZkKnWxBgO8zcIWPV0D/Y7i550dzYiFa3g4xh8psAvJGMVTIjVULljA9sRBYV
6nqi2SWnaBRNbpjfZ9S/BKQl70SE3Adt2eEgQdcc5N6Gpj8jNXvU9iz24DbiKzRlt57gwejwsS+s
FC/JmCThuo0NF9RyHB6K4Vz3trOvfTVcE9R5z3eo9jG6n300TPIi0yjWOh2mq2Ya9DQkqqZ043a0
i935WItjkWXG0gvHbD7UGKJU1ZI7rXrNIAzNfTq5VlUgGPWKY2JqLQmJ4ibrO47khUvMc1bCC6GI
QJtzp9GWryR4mZo7rpZM6cuBX+PEcytr9+xN20CaN4WGu368Ydh1UFwdAzVN0pNrq4gj+YVtoW9i
dHRmEhyo0K90KCvUGAtfcSea5bZpuusgtCBCF/us1o9hZN22SolWz2V1m6eDUZzokG+jtF1lDSQm
GkAHK+3OnD7fbdc4OZF6QKeLk4lX3DA4FCqIyXJbmWsqyqliiJ8SpouaoSI9UZpLnpfA9xGsq253
q0TdTUeybC65sENPZLsCao9tZl37dn+2Xe8DQnhtZesgx81cmVun7+7SOHrV1Fe7ShZTh7ygp98k
LD0EAF2bVgMLXUPMm9zhZnxktX3XzWoL02MF/CedSXmj2a8eB3275xqFKppGV42vTLTPY/PDkPIo
FPdgFu2lts74z3a2gbS2cbxDnWd7s/3RDfrJAABdxMpN0K7LiPfDIWErkuvMhHGSxTH6w/5iahxc
faO4ihD68SWLdjhlGvNmFWNSY1oxloortYqXtRrfllG1dVrjWfUOOBuYKtzbWNdnxJZ5FM3NIlJq
NOd9d4Ep9FTG7r3rbfuerSYmjMRukkcVVTfprM1C47VTLKoZUBPZaIJLkZeG2XTJnhn12V6MFQBo
t94NY7QZEP052o0D7bhO5ML2h00Y6VeOk+yLwTw6OFiafgeL7xxlJtLljFE+F9VdhJ31XPTaKbOd
Z64jai+o7ZRi7XvAuU0JJVP+KNoWmnatJPW+j6iEQus4yursleTvjrE5S1TnwMGNixvBG21IvMzA
jCxdBXqWY5iHru5XsWnekXf2pjTpo05PEoo3JDg4heHKcDKeQiimxIqDIlVBmRrjkaH+ktCE20pN
1kIZt00bvY1DcDBB7AgXmljQnzQnfsDYgds73+O6tT48xb2fPo2atzuhRsh8NfAqZn+M9aeEWwY7
B+Wj359J99yhKQEd72n0kuqHJFBt9s0iWeEXG/lK1TvEg5VEtjceaiXYBmNxPQE6ivoW0xbANXvZ
lOKm4+2tU3kbtMVC88oLjsOt7z8ocbYoJvVuyI4IBgYzw/s0wErA2zFN3zkVGYRNtcT1eFcN2Nrt
GHjsUBMbK2Kin6h8T5HonvLo0feH8zSWY0z1WGYgcMzsmBeEARPLlCbQbfm+CKTppej8HKdQor1q
EqQJRISIhAGxmae9Y4Q96V7y1Pbiqk09rnl1iUs4X4prn2n+ce+tew/gz0ytgHlWdZDMqDW0567j
0GKj6qPd4aZcDt1nMm3V5WuhErADMWKO0HyPH1G9wt/4zJFlQTrFsvHMW6Ej2VUxNZCm8tH6xqIw
XLmoY9Tmo6FVhwo+ntbb7XLU4mBZA+zNhpOSQpEfIlLvetHMrA6vdj2NL2UMiaYut6QZ7Uvgd3yQ
Vq4Q1Fw0rLnbUs/FQgZItrVghZ8yZeXgQMgehS2DvL0+WpbIMWeNjo+jalLIvbj+mmDg0GVVTxzZ
cBqW6mMYtsmdFOvWkHT30yJbyiIE7JhDeOxT4wX9tL+bqAi6loxbP972tWghEKZPLteWs1+OCh1j
+qaqdWudDc3JUqrXvui3BfUngCvat2nhvrsQSe9aw5opExEuMx2VwNNY3WclOm2/WArTTK/IpbpK
iUq8ynlzV4np77XUwGxQWsWV3rJj16V/X4wGuwKl3xBnawdT9lntiaUK4z0aYsp1qBQtqu7RIhV7
GNDMKnstchGNp4aNrYmhrR6qaCVAhqMl4eBQdlTatgt9g+zUlVGM9Za0sHtRNyQct3gm0rrfxI2i
AWFBB4cs1zsMNnqz3gxoIeIpX6hOr+4Mi+NznO412733rNA7BNkBf+WiigeKiq49hehkMf80kVbv
Qh/e5Of9063J8R6O7WJhhaF/aXRURZ7vHRnZ0aPJTPfsqM5TeuOUCUZEAsn2FmNeclurVaKTl4Aa
3j8mWnBR2zwheweSwJCHDnp04xJMjJF8wA9meARa9FV0RdcRZodO3Ap8H0o49QfqY2ee2n65cbX7
z88U+fJC5ma5CcrutrIM7VrE0b1SQQNzVE5unqjC08hBpe2Ano56vQ8M8hXL2szXfgtRkphfancF
R6aKuWxZ9/kiIXd4yUTRWXsJttKijZ88zGMa55hlEuRwG6FCff72RpXvCbmY6xGlJUe0lDygFk9T
AlPNsaDYJLiKokzoSzW3XsdwSIFMW9NwjDSIOKrck+Hjcte99r7LSYXTJRDVBEZci0IawsbOLqf+
zJhR3Q5I9J0crxGoJB1kCs7JUZenMO3WYZH5R+yax0GLY9pB7dIF5jIvveKlTxWmSRrGUH3oIlp+
lYLOazr4izBYgIRMEOtwbE1yhOlqDB+ItmRogoK3OTfoTmFeetga1OT+zq6gMRid3Kpm6B/7DHMP
QUWLzk7clcN5Fs7dWh9kdSUNMJewupauVrhQYu4L3D/3kyQqF427G4+2MdfSxjm04MLvh3Ybef5R
yTQVPLGwFpVNf6QN5N7WRswmCRaLNIVtQrBBudZVVlgzRjkOU7jfZXlHhHSgL/B2y7USYhgpWwzD
kIMMgpaZCurKGuuSWGq5LN6Z6cf7pipmRtK2NKSxZpH+zT6UX4PdgZcQ+ZR9ayPDSgBaLNwPcf/G
yinQAfnaNrXVSwL7ttWy8E4OCYiGyFpkWmkCrwlnBK6II64ROkoNWWFen7YUkhxys0gsCqHqqzYX
IaO0KY+NVmwXKRCHQBrtcSmBHYScByC5K85q6BWLsSuGJUNZ54wrZJlZ4r2oB7lGjVgfglqjFTe2
m9prC6gS0P5H9c4EiLMj7QYjIEjqFezYtwy/zB6Tj1snzVVcRU+UaszJorBcdSk6PwgwOqqH5Ar1
XhSkymPT+Yda9x4jHcMgkqiVh6llGVvqBcdKxGGFFoku+0UXmd7Wzct03Xreg18GxqXy5KXwfR/k
V3cVa6R0gwPUdtJlpid6QJSlr96xFWIU65SrSprYm11QJIGUV4UBIc0QIK+cxaiVxaFt9Leh1Yat
W3a0mVSfDUxX5mmfGKugJ+6B3cYv1IWdxMdGUVeh6xMaHW9638RWPLWYarGzvZi8XyN/1mkPokzY
YlmmYpTZ3ijyfeMWT6parcw8BKDOQMMkthl0m0ZDZrz4XnKlDeHGwYeseZgT3DvX0NddMlzk6N6J
VL2kI5V6LjDIyEU+6D7NFhgORZUtGm188fXiUrJXoW94mypotdJP4GTfEqW+qsNa0vFTPuD32vp5
rPpTWT0QE/eg9tU+SMRzEdvR3PEYWtGz0nDVZ4GvHm0yC1eKpmwzEdPK51IqnsZsxmcfyVL13UQX
0Cp3QU57pfoxtVEgzCXEamKyB4LvAlALxMHNyhs1lysAr9g/sC5W9fCk9eE2rqyrXKsZW/vntJ/I
EPgNKaL3rpt9uIWzyyyf9GBMA1qcrxoNzbwlX8gLms77WwBGdFzLBVspZT2jEJ2D7nNjY5oPIMOY
tfiY4O+jU2P3DjdmrcDBat8z1zyWCZW8ZsmVji6U640/zIA9YLnajeo6L05v0I4CBhYXV3B1GvgQ
w3E6UDGlBIQI/S/Qw4XRAP+IJx6Bgaiy7BCjEpMIQE1gTaP1bdC3x7C3M+V4PQT6LNX8UyCcOxcE
rhNS5ZXB+IqjJ0rHC7ohNtmSgyOOnIw9jo32GPfEcfaoiijAgvX/Je88diRn0iz7Kv0CbFAZxWYW
rmW4CB0bIjI9gloajerp+/CvAaargVnMejaFqqxEZoY7aeJ+955bawYnVduhYY6blxvio6Rrs9ft
h+6Gb3qh38dqJFk92H9cprlT8Chi7xbX9sMYAmLM7nehFQezcWdKrBGQIwhvA3lrh1KoIe4/W8/e
yYbi9lnK4ogBnYGiNSgv4zZVFKNqYlea4qfPqFkWDRXBlfkDLfNvYkO7RcPYEIGLwQusNFnsMkb+
QznCQ1xPtf+q/XPQb6yvRoKn4LszSvES46i0tTlEx4cCZP7GDRFXbX2suuTdYAoaJe5yBsY5UUSe
ou8flrC2OR2xjLb5hQphUc1SvtMUH6XvchW0k60RQCGiOBCnbeYSopIpTlmPvTq+QUI70n+88xQI
zk7zfyJy+l3qP8XkDONi2tlj4xAwhryeDjEK7Es/B3Y1t75RZQq83UE1wMsxm7joz1PWLp69On7A
LZIbHRCncAmkmK026PcGsJHCSN7bJPih1eVvFJUv+AIvXDze08r90c0IolVNMYTOuMvdNhQg5orA
lfuhtx7iUCkIMwWEjMiWLcZNAUdtAfr4LwWue0ZQ5B8kFTNd9yZT64EI/dfXtO9IzHeNtoYPqY3v
GFi/naL+ioCO+PNqHw6usW1pyJSuOnpZsLWH/kV09nMABZMivkeG9xXTsX6PU9A5NooRvtdrFgI9
6Nsin/E9I64qcH4pXULUDCJ0Iq1UKRku00oQUKf6Z7AvVRN+TlGyyVT8Nn/PSKl/uX9erTSFvICR
uPCwK+QEvWwc3NVUnkVxNQtrWWveTz4lkBBF+CXoFo1LM4YXFv5mor0x/af6lzHwEDHbVRYOx8wC
2mYH9iPoOdUXmfvFWS9jWeOG734HlsVR3+sfg1cevcTcz9ShEJ9Qh48qUPlxfvl67zvqAbvPf0se
CLjUakRR17dl6D3n2VU1wWtcpO/UvD4YkLmLxqTil7SmFkcXzDmvpMsegcVUpvVpoqsb49bCb5J6
+mU0lgbIqNsYcsyZntjBVvERbpoYXBOGPXEOreQFa7xq9rVmHmvPe+1hZUVB+9BU+TdNWYngNDAQ
dHZlbz0KC1pAGtUHV2uOODW/E49VJsNRHmh7vBNfjWofNTqQHDAhVPByF9naD9L72Op3ChSowzP4
HvE97lKlfbe6ppCy5SGo80vam5cxt+6I6F8VafdRij0aCgphkFkn5TKUkMNaeBP+hGrDTfPNF+k+
VBbCzFPbAHdTBX9pgCixyMeZnWyeRxVe2j587zSoVjzUyy4Xh14HQNhy16jiaFto1rbKvVsZA4tK
KEGoiSrK+DIg+NKhIf+Ovv4HbNcckTV7uFC4X6JFZA6fQ+q+0heGc8Uxv/IBeZpqj+sUwBJEWPvM
quaHUgXWSPNFmdqr3UPorWBPc/8GyuuAisQTeBqd/mT6A4taIamu1zfKMWiD9InV1vyr8vDDqOO9
6r9VpS6xTei58RK8tPr0ZCMs2AFM1zyLrtK282UJ/W0ZSU9fq7p9cpU7bmpNf047P772QY9kOmmv
kzWROITozirDMCH+8OvsKbB3aGzrrOUFjmyM8HkYvSfyUniewnNIy4NVwNpEA34ErviTGMyIANzP
MrP/krZsyGJub6ba9ujNVfG+fvcKDCd6k2ycXm5czXlyAtEtRdt/Fa1/HfeFCfm06xCT+DzivvkL
SJolFe1F5gDMZ0qkQakVASfQw2EP1R7vDo/3LHJWB1vIrar4I7qumatiCE2UQl9UQFgXdDkBVUJ3
MCNZQAuwLrOaOSYtQrjHC6SM6A+H3CHz2fm657IZPzq//rBFfm5ZA2dncK26BeP6P0Mxzw5JOET2
c175rzWB0pZXzYdm72XWz+j+0XXguIo3PjVxlQowvDWHFEXWkek91/mGbwe+859o1H4KJsNtWl/w
MH9ybWAyQkHpAjfh9h9BMwZPyw/XP9Xx1zTVZPG8iTlozIU7E+wt/nenpfUqrOvNtIV0xFcfZ+FC
m+i5EIZzsWlx+OdfallfKk/Ofpi9M10kSC+/y4pdq6ys7dRFT1o0/A5G369dhlArAfPK1eyvfuTt
K+I3Hq4LAui05A4VloATCtBGS2bgRJE1eW44MC0ai6BJyxlfIpvHORe3WldvdA8TGdDO834qhX+m
P4/IO9YFR0Kusl2OHWkR3yK8pSlqsBH9tpN5JX2BEBclN+SPEy9y+JxS8ck9pj2k5fQ54Pdc6Coj
yi3GpfKnYNUYAZzL9gN4j1lV7855HOoPww+OgOCzdW80FJpk2qamrWHRtn1FmKO7m1625LbYW+Fv
UgTWugX8BTmk/HBGkvXVOBDlaKggxvxNn3TveqekDzm9ZcEm0Q31QqbjHrCG7kIrlauutdFkI7qy
YxjPs3LC4Cg6xkCWRNk2twx5ywwd3qSuAgxXD79QfryL2ZyAxMkjFwJ3Y1nDowlUsJOB90kMrDky
6/rbj7gORqZwLtJKT9fjMaT3d1W0vVyx3jMpLbRdXLXh2rHhKsAtLdbFKmusYauBbKDrEy8mcghY
Ze3kgOg8NdhTR8ttj75Jp10V5PjVhjXnfaDglffq4ktY1onWb2Wn65uAAQojOx85jVNAWjneXgMI
GUHER1MLuLVY7VEQqM+LxtiB4OG6V2onqlXkXqeEdevAlSlxu6z1pnI2XRPCvhXukVrB5iASy1ml
kqPgIPW72Sfuxhh5r6155XG0vl1r6HvoCdxE/LT/U+i2symz5rlwCuc06imgyHas9q6tXxi0YELM
h5RO6VVV+eOlTz9sdygPdV++KeVO1IZk1lnKa4Gh6dAnebif1ItkIRioUT6xQm6skSFhaU4MC+HT
qUZ/H+05/Fl0EPs9KioUeWHHOmN98lf24DLhHQFlZGF+8ANo537xk6QNcF43fkOYbDfkb18EfRQd
JyWF1kazyaozKHQVKROKUz93kw/YF2Cb/SumqxFL0qad6/hvKvSPVsamO2QASZ2k+zUCrj4mqn2T
eMBdfA3yi97yItbum+sE740mulVNnhu8BCdS9rYLrRNUzHevloKeGHXhg591jSEU1Yow17KMDPAg
emsA7o3yTYxo09tcjmuxVp3fL+smgmQQbs2GuFInnWaZONcgLmgG6Yz72OlAkgfnRI+Xv7Bq/1ZZ
3p9iHrNXOhN2msbbua6ijroH9zR0ueo96fYk1ykVjFCKxMiN3NGxZ0C9+edT7jz7MKT282hCOZ2G
aa3rLFU1EM51W8tnaTNXzXvmpF5mfpuGeW1GDpOJ0e5cL5nWoy6/TU5/T6GD2J9C4NdTpvfo/xmA
1X68yvDT8vLPDCPa1ezjiU6aaNVZ/3T5iv5D6MBn2u5PLIS9Y95+RJJjpCSDPfeMU6TYeUTnPJVx
/lTCZqRuQDFva9NiJ0bolwnopF5QONVEZo40NlU4rcdbNPvIE5wIFUJoxnAmbajJoTL3GuhY/dv2
5ighlnRcZhylYbwJa++I9DKjmm2Dx6+/tiiq2C9AvUWjgqHjL9TIlWJUb5zx/BWTpt/O5NsgcDgY
Ld1tIWtcgno2NMm7hZ6zLdhRb3afL1tNGItG8SO5rr8ozfZbatrzEJjE8NBg+/Gli8Jlocz4zOV1
l1RE5YLC+4Ueu9eLNjvYfI2TFK/OlPytJutuxHl9NLrqglcDjjKYcNXcRma8XA0x0jDEz5ZJ2S2V
rXOWjbtlUco3HfErNPutNTRPlQ7TYiymR4oDwqtzQFMUE+BAWtCAxUQIb6gJ1bdy1avRcgaMNf23
wFoZAI3GmMKLT1P3a9uIr64R4MfKja1VMxj2TxJLczHmEOJi48iJah/4Gs+x2iZettO6AHbvbGLz
JN9Dm8t1V5ffQsNvZL7rNYIJGOYrNstvrbNa5q4MTAuRKXioIxfhNl4NBQiMKPEeMN34Gx06rLOJ
8VfPqpK3bFVxmzKMahxMYAT/BsAITCqrD+J9N2HzF1BhcOuqGQoLA9WZNZrUt876xKpCXvG39kse
i/bbcvq7Gr3nom5h0QXhRuIq9ab2le73aaGS+jhQzi2QkDAC7UVCTykRdMwm6V83qbjOwtEYqUmN
2Oaj1N/Zg9oYhfVR9M2DXWof+RGbdRBwvm6ttUVnWTMPfwjJnBw+f2YETzmKH5klrqmzV7cYmHdP
TYP6buIU8AgNZe7J7+MP1VoPHyWybKZH5OTfsn5zsfJaQHmKslrju2May1U7KINzKihkakNgWKmn
wxoOtV1W9X/sLP+sOf4SOKTjhEiDDNRPIfkvA/e9kO0w6HAlZ9pXZEVvmT0AZfOXeo6g7HKxEljI
nNmhKw1mARnVevEIJpum+AYC/wL9aK4CCP7KvGbu0rl7j14d01H3piMaTPbxVwGvYA2s9xAp5iPo
UrOQlZDzv5sQx5arM9VyJ+fJTfK1dImGmkP/psHhQHVlnaJPl9MJS+M06Ev29WVO2dIY4xOyO/lq
JWA+Y12fsVMZAz6boDKmOaHvY+ntOMsOC8PhcQ+qiZo3dwE91Vx0NWL9CEdohVHyGJfGi8o3vWJx
t22YkiOvSQZ/oJqFILjuj7GV98AqATKVL7leXUsQ3EZQP7nh1oF87cG78wo851NuHY2Kplmaj+IM
J1k1EvNBhaiXZg2iNR2OJe+ghyuMIxtgmsk/F7BVee2Gg2zOHveBZV0XH1Gp808es9uYap9zjU9j
2Odsym9hKKdllTw1UYfVcFIdJF9ol7RqVAlA9SQLv6wBM0FS4oTMkwMDN4tz8YxyKa5w3+qFM5tv
Ieej9tbvXi7zHcoLLc49p4RZVktr845RmkKHPsC1k8E191X9xPktXA5dcu3jiOAv1yo9Kfgm8RAI
tzkkpKgWaWvsvbhXmyCxulUX0DAPy40aHPNR8JxjJvCAvaU0MVXRq5ytG3UojmbnDJiVYArpCqew
dUvD4iURxktCS3rf5sU6M1Hg/ck5dFUJBy3dTHXzN9RTf0NWe59w1th1dnr0UqvbVmnJoSa7TjoC
klHqb75rRisuVXw57W+l/J+2SH7DJuDkpThF+8e+9Z9CFe6o26LTbrZYdUN2QmqLuRf0F8KiCNiY
DQY0186woFjZrKnJCEW94/pu22+07xBNnr+ymrZ7DG2Y2kogQAPFF7QHAj71CxD1bfo3TyCe8Xq9
WYO669bwgSxA4pHua/+SJtGl1yi0Gb0RTm/nvWRj+fKPHfp/YxOu/3Ic/w+Mw//4n//r/8dwMFBu
i/Qs5u//e0B4CR6i+dHevrP/ePz8B3eF5ue/54v/zx/xr7ywRROuTezBE/MQRLds/vB/xYX1/9TF
XFvL/8evUl9LOvTfmA62znBFWLYBd8X7b3lh5z8t3qw5gUYmwONa+f8EdeD8/2+eb2gWmL1xXxG/
sVzbIl3w757v2MXSPOqKi75o7pMFB3OI760zu1UkqyD4OrhJQy3XdKHtKKCDlSYY+rBooUNzHnJR
5aKBzH7gy01sdFQINv7DSY0baT36NbFP2AY46zrktI/NdhublKBUmGNYtSm4CsXfCpRbXh2yYnhN
7PBQmCRDG93CykrXScscM2NEScPOdA1G9V1mEM0mH8xWlThPAUYd4PGnwpyLEpMH3k966MMdXan+
0pvvRgYssMGgYYWSGGPlo2yaWPKwMD7nEGPnylKEnMpgnCfnPjQ+sVWZp1Sz5NQNBW13FCnuvqnk
+k0gk5ZhWJtNAfu1ACiwovHwELFd0eDwz/xiwGqFWYByrMrK3139xNV13EcIDXjYClZ06ioPvSSh
oTP/TqragdWZXKkjWSeZvhpaIjDkRClK0dxh1dUYZdupeG4Df28gfdCIXbOpjpLrdALm0ZUeTLtb
YDf2QUvRCmrDB9k3PfQUy3Jf6eHKUXxnlsvHUuBp5FhoX9kG9lXKuEdY42+OgwNTQ1vuXBZAbkrN
KVxVLqmPeVxPX2D2Xpsomo5T1/hCQpMrL4GMtKoPuAMkPoZBX7UOeLGeRIxRFH9EN367GNdqoqOr
MlIbrALUjE3cEUomtxWYXCwJbO8MLilAGSmsp7qFK7IUK6CT7AExvpmma05kuyevbk5JxOQ1HKkO
F+rQpPQQcE3FIGUFR1fjZsWd0VzHrvtCEi7ZTTaNLCYFUQ1WY9REDrokFlyvPBmJaW0lFBb2koK9
BLPVVbfpZ3c0rQFwzAS+6u171TndubOdg9RqyVILhxT1TEBspQYUiKhYGdE3BcK4o1OpcMgidVnT
qh4rjjnNUo0YAImtR3vHFhvZeJTC+HMVRuAizVfeMYUSsfJqzjVSxhjgiw/pcNDBIwPmDe62Hp5h
DYlLqptveo0h2o0zPP4xhbNtNd1scYx6bYkKg+aa3jHQ39PUPsw9001Z7L2U1033wW0HbHuLOGu3
tkXyoNbUWje7H18FNyWzT0tFV838LGPelLCmVl5LmRTY1S3Uu40cmo2TmtFlNlOZOjbMfHS+TAro
FjZ9UMgqiaT/lfeS3nCcCCbGihsnTlpgWTqcMA+PMsn3ch5KJrFzqm0RLlvfDpfT2LxjR1i1hvku
jYbGPyyV24BuQluBt7eFfUS35USEKzSWvHXS5aHRPFRgRnOfnffqG9xURV7T7UWqD3TJukAE3tej
PP9TOuPPzYzU5XApD7ldM8SYuZMrPIt/lJ7dKfpFuW3EXgtijB0zp8lbItN9O14kVz1G35RbtO9e
LQ1k4pBnB2tCSQ9steNGh58jt14quodE/0oR0Qy76bcwL8t16nWvyeCfq5afDI7C0sx/ctY9MGtK
LObKtrVeJ7BR+nGXus4u9EH+R2m8SXx1BdV0a5CC1lM++xpNRD4QkMmqdFHZXL25NkZ5Mulm2pKJ
xMtdUIfSdOIzczSKyPnGVYVlPzAKmgfc6GhJQhlZt5JtfuLhECuuEMayQqOKQkaUGd8IbiXPY5TU
Oz00fpIOQqzziTIEy2kPs4c1MF4DrWDAXGcUN/N9pyX5karAj8shY8dtepmY80vgVfdwbLSVazJ0
Sc1gDX6iW2NZ33dxcW75TVw0Egcptfvoo+dkEOY+Kkic1JRKrnQOlWNejwuXdqom5ohML5PcSHX3
LetYcEJdDkEycL1ZisAZV1EW9rs0fRr6tt5kuYW7pw4OZsJVTEhEWWs+z1OiYXFRqMO1iiFLKNpP
DQysVRA6uF1w2Ght91G0+P8gaS29of0RbuStM22Zt8Dz2DUZrOjv/O4qVVxlRjSEyQ7Fsg4yLnOp
fVViMChEHctV6uCgsWp+q06zVCQz6PnLMElpWyyY0gEnHgbXW49kdta1Uuu08r+DzjXXY2sexjA9
EBK32EEM8v/c7wKnIT6kY8EpvMJ/yiP5OWCOHePCP9MKnSw6PgbS54W/DUJq9wZxLiNsOjxS5TYS
yMB2/uz7X9XQM5ekGQesTLNpBjVcEls/YEx/h6BrLcdBZgfc1HfgR0xvuJutm88Y5K/oEFd8lsEi
ZGqIkelYgADqRHxmqpcC4cH9zbbsUCGBHwh3wZqqbPpVnBUoaLlXlXEf6GfZVT4BgwYrXB3udCMo
1xjxvn0NIt6c66Gv4ppW3W2K6nqlh8Ma2v1hrFtIlvgJ/HI7WKDhrxodCsspjC8ShPQ6LNPXeMLK
HetkMVClCFWk4uT0XnMGXr5GbcHu5jjpwY03TE+oBgK5hGWJodTEim9X/sOgFpANnxlkiuV7LuI7
mH0F8T5l+0Dbl0p9EFmGukD0jNiY2VRHwUKa9fbTOCUPGXQ3O7a8JY1W7jCcK9wTe06BxkIOLA8q
8l7SVP/FK8O3+eWpFlSAGyB/chTygr7chtGHM3AgEYbaTLZ7RwuhHtRkKQkGsted9Jw90S5qCOz3
cOw+nF79IcwBzgqylW4wXfEairao4O1WuVZjrfC4GLDPedo1Kz5E4RzthNNP3yCbrHlCP1PNe9hZ
DQJEGtPKIfndN1S92YoZKpjtXwOSDrWDn9z40c9K50vKouUanM2fJYcfN6K72X8FustYmHgPzZqj
eYo4/K7LafpOu/A9jHocElznwsG/BdEUL5FfUDqZ/yrTCm9hIBgeY9zG5Dz/h4B20cqV6CUstnjA
mWOcGsm6XcUPKb2H+9eyGSr2ufZmlvkbaW1+olB7iyQKWoJomzDmoenpnYXJW+eBw6hB789w+Qgx
XTySEMTglhIveDD2BLF70jSppLNVzlTmmawBluc8uKj/dfoSUgE7p687LCwcT8chWNLapS18N4Sg
R6xn8AtY/Jx5PbIStp2SEjrQ0kXZhUmIsCGApUY8sggNFeXyCE9mzGNgEH4xwncTjx4q39LCwTRp
3hf5OFSFhtCMnYRffZRTe2w/QtprCNzIbhmPjB68nj2b0zWOVY7gZUZgI/ZIsJVJdXXi4RJbBbVb
GnkDrGlscuW+VzWE96FehxZ13uAvoLhlrPnNNuF5XfGPxkPusfmlDW9JRbfEoPvb3sE1DI7ut1b5
mzJtjp7+Z1UW/TNSwItdl8XKC8fXErt+6wbs5tYuzfhDaCXEGhRQUaqH5ab2+HymRrxNCJecYN1H
ZQXER3vnpbE8VMWcp43nNWjnurIp+g6NN7sHYIAVglEss+pVwISYIHr3nI72Zv5VVZsdmFnxW2Y2
poM4vbjv1FUuZDXhB04xJwmj3hu8S8c4c92jMzcMIMFDpraxoU25Biqw2YTdtFHiuwRRu8r5PfQq
RLyvzi3Qaepz/K7EcuqD5AaWX/CDmUX3TKswM9eUfp9Sl7gqwy81VsG6d+NLKLqNL+5NIy+qdgAe
MWqoCHcqpGQGTlfyqzV+weBSUHYBo32OqSPX87vsGJUaDxoOuHFubRcMhhhy1y8OFNaxVE+dtrO0
7paNNY7gwoL82xv9JiiHQ61bzTGRm8lqmrsb6X81kTzzExGsdmO2F/OSl1gh4EA7G+VLWEgawISo
Zr2laXBjjznJSkWTW5NSrCCQ6lOXB6qx9Js7TsYhdyU3Hh8wKYUg61bUZDMaPuExnb9pQf+dHtbb
gRNo19vPOMubhVkn90BhrBhBbsdm+Tk64ssWc34STSjzxj0b7on+wqfC9c6qLd9SoAmYdqo9hrJL
+jpS6hviTo4JfAXtSHNJRp+CtPdBx+Ljqj6k+xVIj64lIyEt/TucG6aSnOS729AUmIfdkx27e/o+
EoqPrG09eZtOGZsuj+ABIxgZ9sk0ooeZ9c+0gFzsVP+W/vgNxOU7LtgS/mnIGmOog6F8Lju+wE5P
njVT5FtbUbPqdNgKm+rNCaenMEKMtcw244TfnLrQ+cpSwTXY/+zT9qMw9BN0rM88NgKUbhj2g1Zc
arSwnRkQlOMAKffSoX0iiplPZeMdK8dXCJGzH5rPRE/cXVMhj/JpI0tT+uVqn9S67ptoug9gEV35
Pej2d2zVahNm43fgJQ9N67YDFjKbxutFXRjUcLkPJKFkj8gU++pJmC9Zym/waaWye16L0mcvyqv6
HA/dU6Bxf3RMXneTwEeXVhRGU0MacvWNiurk0+W+SKad6UQMrhvcpWDwX+n4+A0sPGJevx0da2SE
lpd7jxjJwtHN97D2GUY6z6Gy72bpXevYean524v5GuCm0zkdxEGf25dohs5xUwRJB6fc3wWa/dIK
+YpfXSYk3Dpaj/De7Yn73pEOzxCP3xyHZqME+goPZ5945+7JjbJXWRuMnMn79mD8GhxONc4F6XnL
pprOmr0R3EY3/4y+J1fc8UW2G7cZ+6Nmq3IbCIrqYs/66QN1oxx8TwdciFPHR2wbaJazviFBuQcR
NF9aFV8cGtPBUng6uBTthYwdhiX44h2hQA4w3xLfNCZw9nF0fQz6DlnutEjEeuQ203S7fs7nhPlH
wALR0ybg0CYbk/GyTevwT+OryvuCTm65bwFANpF9wsUEYlK7aex1TO1x3d1Ne+477DZ6Qg2W4/N0
d9zfS0JHIifrINVV1gCqZEDhcObsc+G8ILSvcwVf1y6MtWOUR0YYbI1A5JZ1G1E1pCCPU7gxuEyQ
M/afnPpCeFgeErPG2Y4JqLKyTVtrD9Py1kNc6StTy70FhM0Mw6MIiM6r2H63Y592FefLE/JWqvzS
q/CdRl/e+SSFKoKNhUQC7ZD8XYnrfm3ghbwQzkfMT5uz6vJP3yT4VdnjsSrzk2twXxUcdHK6qFZJ
OMRHpluLOmBTG2NCzsnwE0/xDzlJucKkxr7JiruqKaL0ojQnHp+tUpCUOC2Shc8ljTtesFJtxI6O
wsrv+0y92tsSLHluuzcholfBtIMmkZAz7Lw6WVFwjh01LsxsPDD+ZBrCkVYw3VqlhLd63CYLI0iI
nTA8SIfgk9l/tgyEc9SD7uJZfK8SlaZrGGC4dAiY4ZyTjSxqRgpU/oh6tms0+w4cl5pptAAeI5ua
1tB69+OwXRXEoaGTrxWwvV4mp39Ojcg5qFqhPOiNxWwZkmZO85j1O8kWSZ/UpjLYNU26DLsiftHt
d6d3mayMPH4G56h8XA0ThA9XsLFnnaI8SMZfPq3uls6QVzidQf9FMWxHM/nj+YWzd3U87EWkL4eq
u2e1uatBJoQUwpNCXgWDRtxS7w+QBxhVJxXnCYsmFSA9JK+A8Thc22KXLH9v6JtsgmxQSaCqwtPf
soCDKK9CXj6BYt1WzKyqQX8jvHIIHC7L7AOfsR8d+6yjI8M3KY3rYnXuFSMYFx2pIUCt+DDDqmF4
S7meyrSCCWj6nKBc0otLa7IqPvUkwUbn4H7zo4Ri8hxjvyNR5SNOFQgoDrbvjsZMUnOuqWhhoh9H
10a55/gEFXR4zwrq0SpHP+gZQViBKRcyh773QlSKqHGLTTuIH8Hlq/Cy5MkezfXEE7/HSf/VNwqT
X4+kmDKO9co05fhLOCqMyH/kevdWuuzqASEZElUjsg7e5aGje56P5p2bba7z85Ux058+ohCPewUn
0EDBC3TGpUvTywqAITwrxXsjKDpnPX7UZBoOY+y82x06yFBzg/f6iWGsPd5Luw52KS2KChv3cSSu
SPdijwHDxLJrK2trAWqggxp4Bu2K586jbSsv71OAKidaEFHxOvIo7ptC92PMaOs0yrdqiF86EksL
jZqABbZQaLSEuySTCy2PwBNk02vq2rtQo8o476hRStVatB4+UNRiUQp6e6zyNiTQprzsu42LNX6D
dVnjxfcHqKxFaez6BNLCWOTPNl1A+Wj+mHPKOML6E3ofYRqVl1xvDiodf7SxPvmKCVhou/G+vwY0
zB1yf8CXkI7LjHT6BhpJuh5HJ1s6A5VFga5tXFLpmhzcdWwbLwEHfeKZqFFDY90zFjStgsEuW287
yXgj9F1j1t6BdBtj9gqwf+28Bk7Km+vJbstDqFP+dQzgSOz1mV5QSgAmkyTv3ipPrTsNsnvcDCuz
YeGkzKKVGx+EBmI722Q39idDlW+6l/2tEo67TjxNRDwfHTb9TaZZz03XOlx/Em/V1K8gg+RyMiuP
tHm8wguItOG5EcVmaj+xGF8N2sGtHZ+C8QTBAlObSaZSmuUu1cNjME8oZWN7lyq3cDtn1hsWD3ku
PHG3eL6WujiVLQYhTC3lGj0ZhJAG37hECjYpXCrooG+yMd3shhZXqVPVO+lhh44E6QYbe/yer4Jz
mOcxnEdGnxmQOr4RyCck3P+VQp+CT1shjZG/KEPWwQaxgzPNuQpDwsF6usd7zNLW3RmCYksIzNs4
Wd4q71jjcYcAYOfFmUWIeetKxw8d2s9qlAHnEtz0XKL0JnjzehtX44SwqRniKI2CDpP+3TELuU0n
cFsSs85o+izRw4tX696+6zE/ds2jn/A/Yn/jsNi/ygyf2VBVp2Hq2RUUELm8MdZcFObi6mhVFsWS
CJug3C1jv/cEqGXzakoiZVzXPnK32wstU/usHA+NKu25Vc2iYYMXS+n+is7QM85YHA2CBdPnbVhG
k4XbKeLuwWR+1xGdWtQWuxzZ5AH53+UGiOWyzHrz6NQZp3IRZBviG92qRLDunZszVia5El8ditZ5
oore3vfp+Gvv8lD+0erKX0U2aGzTYOmMlPboSKpw5ObZx6AteKc5cw+ORlIQWUySigWqYL1rU0PC
cTJ+y3B88gymvFwScgRnPdzYjLp3TqldYVRFyxIUycGYwnBlRtGj6fRfbaTfhO60r38gO34ofugI
esMJhypb0/zqH1M3R1EJ7Ks94G4UPlIjxyQd8kzaconJat6KkGEMgmR24QmtFf6nwuW+PgXVSRTN
uA7j7djou7b1mx1NIOkqg0C7a+LAWNg5dcZcl01/dvIKnr64/0Ow99anSt8Ug/8osExNAgRZYtRU
k6F5ckxt6SDgNDlGWy0V+HWhqrpDAIejlDvTa/56kmfDmW9hSYSljA5OnQwkMh3vt43Nc1CYZdo4
RQ0e3kA1vAbQpMPUvucxbmBe0Q4GwrLI2DTrPrlD3eYGitq4LELx0AssbbJbm7JIljp5dFRncBJR
OpwGlbAljFec0rRZycZcz13hocfHg1S5qNP2OJbcmWo2tLz+L+bOY0lyJE3S7zJ3lBgAAzvMxRmc
hQcnGRdIJAPnBhiAp58P2dPT3SIzK7KX3bm0dFWS8nB3GNFf9VNxdRExCWJRZzqwctg4p5z0e1bq
68zIGucnH7wJSpDk6h0y4aeq5XSZXCgNZc4FOs6HG2eAp67h9NjVtDH7NPYpCX9d39vznRMMcBzg
rhx9b9ynk6cgPXDVGqT+EG665xb/CKHubb0heCUoFYxdP7BFrUuxcnZpN29iiQzfFXyaiXAayME4
Od2FWCD1gSaBuHicf6cGX1cua79GYbwWQZYe7cUieNm5VxBtP7XVwZDz74QCvpAt0rl5fXnfu4gK
eZ3N54fJaKprHJ9L7pSQOYof8Zqpk739cIaqecGWyoynZQ0ja1gfpj11PPBGtMcAD3o9K2y9XXy1
k5J/8EX7rHEWWPx/rY03FsBm37KkigbBniOcaOIVYnYXVZ9YIerQ7IS3+QPySNLluRgGjicKkpZX
oiH6Wd0exdEv5YtO3QsIhQ/PpmCbMRkEmdK+1sK+xEWc7lPUWA7U2ABMDsNqCZ7hnr7roHr0fWTE
fKp+9AI9r4o8YOSmczfZw+uw1EXoNnh1XaHfSLfK/Rxzch+p5rY4c6VONTxPAfeQNgZj0rTykk3n
2MdFVZbOC/RZ3lkbtbDEa8q5A2ed296aceTdI7S9B/P/5Ld5t5W1CVkZ2ocyUYZ8NbsY6dT96LE4
N1byXMfcBEbJhdeXyEAMK0KvH05OE12zGJKVaPj1eqDHLBV4zbv8I7fye13rZjt23NQ9RYuqYXBe
SmIu5dncfmZN/mJxQ9l1VF1wsGDRNUHI9MhQ7oBkLPFUL+kUUfyZvyXFuM/Xm7ND7ySJuuFic6Sn
Ke4x+RPdqjFF08vUE80GKJU5WoeRO5GvvqQG4lI88jUK2NG6LCaV5c7o47O37xyaSGN7dim25dE1
iKQQUYvag5kPP60aQajnwdP+Q8a6YlUOkjHvrGFmJ3NqDlRXrw0DLHHgTrBDBRPPeSPtbVMzGg2I
uFDHbm8VK2LHBWwtAETHU3Po9MwBZOpSiTiE08z4eAmmYbs47gnEUR723jjzqXuQMz1xtBjHHoqJ
e9Cf/QQiFzNV2yD2y0i40uWbQxq4qTCAVhVA4GzhDtaq8blZmKcPKapll94kJYqoiYk6RV58cJUq
YKnqnNo+Vjj4pLvGLHq4/OIKcY22evqVKzn/7CivzehrOVOv5gk+R8ThSwx4aPAT8Rmr8epay0k1
66PHSzkuKlQUr4TJyiKQcvgyZapujvND5dkTPmxzHeOaZXaKaF3xlPMU4Eoai9TcisGnPPkL3zX9
2y5VFJnf3VZ/52wUoY5Ik0VIXLtRMdurkKmZ66U7QzRzSP0ONcNFQrFUjTYELIWNL2AGbGMWTVQY
9frUFxEOKVV8qyfn2jk8+iXr98YKp/q5BQWzmW5i5H1bLPTOwW7SffVY4v2/U9DstgFOw40LaK+T
1N4tVWCElCUgEjCqh1JL25c2EOwH++xr94nH8QlFg/IyQjWYiRzsQYSjMlJmR7MvfhQwzF0bqoy7
mJ/sQHikBx4AjFGl4z20NmaDeoyoRRMJXwnMDxPWFIxxJEm15cmDGPQx9SL4CFG1UL6FE9kR8lK3
uEgDqj/l+ig04OyCfFmt/RhMY7o70wCc1JxiAkGyuLpV/QYZsjjjNFzOMsrvkOGaTW/4L25VxHtm
TLQRulgn8ZGuNBFnPwaDuTopGb529t5ALfwzX9Xczq+G5nKcesayHQipABBg7JUqyirq9EsH1pG0
ZrHP4CMAtVHIAFBBBwS5s1NQgWp2dN/6nDSXUSNg0SUy2sF5AmPXFWSDRz2/edZ4SFS3tnXMx0QY
zxQfv3IxOnAl3vp99NY11Hnk+GKWKFtCNzK+WjWQyKX8d7LiJ6OaD4GVQHCYDn5tP3irkTGrcHDC
sc43nXaejJxBVjPVoEY4ddirZp4lvWQ4OvxoveLOSruvHoEipNhP00hMpaTpk/mwOyyMKaxBi5cj
SYXswN0ePfLrJ8RiMvfg2QC5PsSue2kjyboUm+7OKuJb1fE1tpMyPqxW6Q2lhS2sEhr4rMNIZm/j
tObHWD+7RoaMAo6glw5kCZdOFCq8GJ29jCnH5Vhqag1rK6xs41tZuwf8SXofyIB5u11COa1sNBrm
BPhyLZbg7GBUg3s2vX0vmcANMqQ2Z/UBgqbz5lX8tOmYNVXEFAYZBB6j5BY+4RtCdE5IMZIebbjm
5Rh7cBAhPa1DgAoo04bBuETspdAQWxKXEd94siV5/YxpZzV9pRwemBrX8hmTAkiNYgIaYadQBpMO
Qy6CTcQO/P4HhJdalnFsvbw7Jut0ZXb9p9SMf9A4grkAnXCqAn+FbX5Q6BjGqOE13vAnuZI6DCN9
brjrOs+ZDxCsYgq+6Tz1Y44Y9mDJ1dupjqj2koKxLFdg5rvLre5p0tbvlTyD6OCQgPtZJgSImXs9
TOLStxRf2yBbh0wfrAJ/SrpwmqfvGN9lBXDDoZUySN9wOWBTnxiR8kgd2UAQ0uzURjn3EHhYKUql
n2UcHGNoZGToCUalMYMoWbIzuojBTFHY/oU79PQJtt8bYpoc0qPHGhhXRPttDJvYYjCF+6cQe1X6
u/+PbsK7/6ls6n9h1wj2PGd115Hehr/o+hxi/0/OwlvdlV/Vz/Rf/IT/7d/xN2uh+ZcvpI1/0PWA
Z7uI5n+3FlJSEjjcvvklKOcOxQKwwv+zLcrBd8jvx3BIPJbvo8Wf6ms0z3//N+n/RWEeuDXpezax
HkyHfy/Q+hfPaPyr/s9//pfqCW8tNWn+gbPFJ0dRiuc6SFGgy21brs7DfyIW8zroMmIAt9Fj/b3N
3CAcJUuHNw/Lbg5irDbrbXZO5JG5a7Q3B0zu0XrnLdfb77Deg9uluCvhoMKLb7DucVfu11tzyfXZ
Xe/RFRfqjIu11eL9rpPHeOFqySl9PKbrLbzhOl5wLZfr/bzOChNJEWlgvbvDQ7z6dFRvtcls02IU
oQeqXd2fgCrhMCFYnIZqeWkt/Cnr5Fpgu4OI2IeMtt+F17x0q45gr4KC68MItuL36o/WsKV1peH2
yDE3mz86ocdtAD5XeMGMkAnGFtWiLQP0i9h57IeS/kXvCX+gotIdH0FQpa8O4oe3qiA0DB/MVRYZ
mddlyee4UvvkYpgbc9VQTMSUIfFQVVZ9xUdoqUdBW+2qvZA/HnZzVBM1Q5fhuIJGUyPWkNy2Njby
jb3qOLGw3qKpqfFVYCnpszsa5xnPIv4MIlZ3i3beqCSdNmpViIxVKyoQjRTiEVduVKQW/IixKkuT
zZzrt1j1pjgbTnGAAuWPnBtSgLRiVacYOvbbvn0lpunv+lXBKpGy9Kpp1dHPWXM2b1e1S0z1DxD8
bx4AgQqW0GYCe71JlkOHs2fVy8xeT7ts4Ruyamlo081e1w2WEYOCKCuu3VMfXYCvU7SaiTEczCbY
ugh0OUJdWa6H8nnxz6Z/BCR94BH2Q29V93IXsdZ+qhvMZsGq/yUIgYuwvb3hGIfSj6ERkX5rJX9D
kTAkpS6XOuY/miLiIt9ncV5HAlnGOAz1MUKGhNv3qyzUWTpdzTAkIuNKbcZQ/45a5xdXQcIs5bM2
mHctwjpODiZIzIi0nPHX41qDZVt8aWTRCbqHXHVSJ16w3qhglwt8HX62NSI01QJxlVbd17hCbVXI
rlQgbouUvTGr2b6GVZutEWkLo32bVR3OiLdFhAmSWceq6VZ5725igTFOVOg1S3w3B5DnViVYr5ow
ZKL1eaynW6twxq3KsU8DqLbn6CgQlb1VXdarzhz7EcX1o/+exkWD/vEraIlqTN4EESTuQTmuirW3
atcBIjYN7GuYH11bJnywkeWl2wUyWu2uCAiMrVlJXp988CXKgrBWeDGHaHqr/bjZxzkxAT9Gx5Uz
sp/OLTimub7zEd3Fqr5r06b5XWe3IG3DpvV/YVGtD96q2U+JhYgF8JWxFpXklsDAgqJioWuLyXSo
lcSqT0p9m6Z6OyMGbXoLhk031p8NBNvOSBH4IRtSaXYesRadA2c+t9DSdgkjXgLc7jG3gjsorrB/
kmLek+ehdUZjH+DONGPtCUUws/1LjpoeW3scu0+zA9Fb9NmXXNuNZMZJrvchRI428a4Fns8ugh51
JG5NF5w345QVNsco2/nl6oWFk8P6leWEM7aF5xRjOZ1tFkQKbAoSeg+9otWaq1Cvca2KbYrZeNPh
pt0Ekb2cNHQSC3Hl4JYjz40LlcJmCM67AiW4Y2326g98XmBUIXf68IPBBu8GTiRgkPHygtk6+erg
m/x4CEhUS1iMXAyfEgdRo/Gb1ljv/dLT+zbgivnJIb3d+yMfRW1j4Sqxqvj9fK+9be9485mJXzs0
uwhjz9Zpg6MtO/ywgli2PCwaAWKRHLZde8SNN5NCyphHlkU1hsHcf3HdoyjAckKfRWe2gZLGvO34
PdvxkmYPlj0tJMq5eNLPfMDYke+kynB3TtZdzYLE6g2ZI8aWGnXQCKyIl+dE+aHHvbEtWjAhgHCu
VQH0kzO4vc31gCB8T0s1N85l+ayFwHJo871qh/RXns1hG6wrhuxFyHO26naZ9wAT27wAuvsR+fU3
F4wM0X32IrwG2Py6Z0oY3+e30lorXBq2uZk+LDEocZAuslcJKwwCLLNzE+9NNXMijEF6TtgOiZLV
UDdXd8o47qogQgXDCoSfKEYI9B94Sn77KZOUlNAjLt2JDDMPGkEhCNYpJB2bXTOPWIKatH7KPISO
eWmLlxHhK8POdQBHSaEWkMTYQpNqICVvx/yjp6pVmsuXtYwjUR0AUlbzq1w8uRUmMh6X9FcRRHhH
MMXMVrWju5PreNO9FmmdHYRCwB6iAJLDypTnah/V6I8Lm7dcAsLZHgp8x028ZAi5l9iUDrJg9jBz
sYWoOmOvswAxWdlD0j02Q93uzMNSz/xYNbpYAWW7B+DSZ3ympdkbYGcq/zwTy+kNPkAT003XJRzO
8USVlXY2NZkmZkIBGshQvZbrWBYwyskuAU7jo+fuU0JyLaZXZWDhTzvjafLljTlCV1O3Qsk88Duw
AQUHlSru3mmNYPw79vcwVam+qDpI+IZ3tmM+ncaAYzlYfB6xRZcuZbJHU2T7ReofVa6dnaHX31Pb
B1mXZ4cX0FRLdfCKD2rW1NmLO4pesF50EqxGGZfXUS71M/N6Albx1neboyWq4sw6AuHBz29+Xc9A
z/GZOhl8X85B5gZZmwNV1A7o5v4r1R8Y0xiTy4YlO2lsVPvgLo7jCAQME3ZjDO67pAJeJh5yGr5z
M3G2MEkJFwbO3lQLLEmrYQBhvsK3Z/7ig2uLtKaJs6Q+nJMsc26gS1ghsDO174z2izvZOU84d6e1
kSzfc+y9WyxXYuow271Cerwz61sTmwfH8Nv3rEjSa7BKdGiK28HzYS66rOXA96hYr0weSeojn6tk
ehxSfW9lIy6asTz3Ov2SNINcreq+s/N30XvFtWHHpMoAGKqTk8YdfOtX5RA2SRerDzlEY6Jz0Nt4
cDdem3yQPfsZO/DVNKoL0OqQJMKlT3S6bdKXXF9ESoeEWf7shdprMaUhjIk3T1nkIwKMJsVkkpUB
oXJQyvk+T+DbqbSgEroDZ564n17pY1NV/P029PITDo+XroWPmtlzF3Z6Qa2Pud+JTJU7N0UyV9He
IU18b5XqgwzScgDb+mUH87tTj+lx9nV8JdjJPm/ZGCiYnu2LTvth6088IzRQX+lZmlTdnVWfEzpI
BoAj9SUxfWuTWzVkRHIDHHui3xK+4gtNCdXqROcdXtsCKiskik/2kWJB1DtoI2ZthkXRAquPvZ40
BLRm6GUHVJX+TpPmFXSEPnFhYO68DgXz1KQktmwu3tB8qbiwbzEIX2P6bBpszQ1vNsezlbCEfuWN
DEVt9DdBDcbWbxlG8sXyFydccHtmGouUHr18z1/FxpNm47Ygn+r7kKj8uRaAHoFYct/fZIjXD25p
yK1dYI3SZG13NuimBBrgyatVtstnaAS5Mz4ZPR0RRnsZm4aXRZ3rJnGZbS9m/hVNKBBYTi5qsdOz
TJ8CK6pD9tTklLAFmyYJCUpviQXZdrq34HYladEcp6b4zR7yw279g+ZlnQIfwQ+04AWUuSCk0DPa
Xg0Nszw1dk0YJa/3WdK9ceYPudofZEDypot++VO39s+atB/1zckaDkHD6IDurJ2XNP6mm2KORKRg
WPNuRDdWR9tuJHC0gZMD5He5EvYXzBtYGCgW/KFjNjej5JMtVhR12WZElb0TXKJ622scI0YMxXQV
B9FBOeVRzFt2i7WvGptuWQtJwWm52dEO8JY2zmoXZegzVLvGaMotKtutSvn4J9JGm2RK/Z1ZItJS
tkPZnIoqND3P3YscGFubGz8JlqPRUAOj+ek3jkO0PlnMcjs4w7CtGg75DLkrZn5ZcKLoaL82ct4F
rr2vTeXdCvAZZxxq+NGS/iv3OD5IC1sW1uU5jEatKGpFjbrmfR69+EGEPUBV+3gc/UuCCgVQ2qxP
WP7vU7pY3vkaYNPwarzaE0R6L9GPtovo4vcWZ8C4a+8TMX4kJlNPxl33AViOW6UQYDPTNAhuUavo
WrO8S0d5qFsgan0K8rJfFKlYLh7zYs0IMLkMo0ncF+7ai1yM+GJ0cZilLe/MKjkPOHLORZ+ZtAdD
TgC0+VYIZ3zLjfHBMZW6ribefnHmU5+4x6aIh6vqyIWyU3wDpXnK6n64w7tw5pJonhgvmpc/v9bp
EQ8eutp1poU3C9gUhxVWM6cFxSxQr+CL9CFny4bjN1IcB5/T3KFntSvMYzCs4oBs9SHScIKYfq3x
ql5Fl70HHVeGjqzvKcWHYmNBfqS9xEYstyCZes65hz/2NA7V2aPQ7DwEv8XafdHMTHGIIFJelx3y
qP816smidJcoPAGsEgLUmpL2mS60o6h3AibkNo6T8dT5eseZKn8tBYQWJqxbXPzVjd6zl0y0R00s
RCzit55668YKzArr2UQKm8TgAWiPU8ADV/TYTzyi9W7Unx0xHODYwIbEyndd4AqTnCdIol1t3y15
iuneK5JvibqQ1j22puI3jP6jMZTjI3RYZwdDLeUIYa8gs+Jl1lX8ZE3qUGF+PMmUDV/1+tjEArJH
UXC7yvttQ8hn0EScJNUwGyeoXibTD44B/ZgvZjoe8fvLq7FUPc000F9nn5R92r0L+u72DosUd5qV
Qro6ALyh+sTTU4RBkQ+061QHTdiBgZFPSaLtlgdHYvHMYAOdu6QJ1ewUtyZhHUdRD60VXArlEW5K
w7JZeQqUmZGca4DkV1BzPZmoK6afsJ4SAjvrGjV5yQ+Z248L25zrztbbiFrR5oN5twCg2VIJluPy
V+JlDBRNbThcoHkGd4ViocxnD/l6tsBypKl9WCyGHKNeVwSNFTot7ZNA69nHEUuhRfmQV94irdLD
qJOwn31SP01x6gX2Pyo1jpgUV+fbSI4KBj6YwYnUnMvxZvLndBePlHtWReqe2QPfRdRWhylx3pUx
TWGe1v0+gI/qD+beHwx/D8zzTZodOSXb52oYgD8ZR0lpiaMuIzfxeTZnXmaF/TZz5InM9ksGJerA
DkJPrpD3hHjUVnXesKdcip1bLjaI0rjbo+hOdJplI2MKGwq82rq5rcOucx7dIfRgPN81Q5CExVeQ
MHuO6XU/WPmktgRdJP6pdoTNiKo2KzXulZ0fhR7cUyfKQ2x4nzTIYPhlSQxtnIdGAHFJdBV5osTJ
LpS21zZDQKgVRO9ljR98VtljZaTnAXOJ3QxsDELh46+jm+W1zUb4rMoR69ilp+MCQBlwD1wBYO1M
KW5o8ojU3Owh7LbDPigsTuzrm+4zK+hq9cIk/3fUU96b1p0TuqYkeQFSMirlGGJKsCmTSDsEmQGm
babkvjDJaq2Qgn15MGpP3lne4GDeVyY2n0QcK4fThVh3hMx3HoPfNhLQYzHAi+XP7JqGH9kGL0Qo
yeu5GlXDm2k29/CBtgZI3W1dzaeUUDFIW9fatvA19mMxH8oKiG2Q+ueG8SwpjOs//mdY/zEQ3Ued
LPMRtUTe4rImmMTQ205zHozF+orlDAkxLb/jU7wfDMO8KfmgAsb69sjrs0zgC8FkzMDp+ZrlYOmO
NN3gMW7krwqS1M3Q8NwiQawNl+eCNilLTMruRJaADHEe4IOjGDXUed0/9d34jhObWagkktZa8TeD
eOG9wSgpni4xfohtPXftdgzmhfZGdgyLYTLjoxEYEWcBxezbcLOf8N+cS+ky7BUgxAL7fcHikRnN
uwngSzDJJRwAsIcpgW/R3TFR4gGIuzm17UDwYHw0qfngGQp7TYiiWxtAsrULpFhbQUzcmQYHE8cm
tMS05MdoYZzsR4jOVIowO/TQBG1cYopJTJ16D4TdaDhxnnLodYzLVps/7FCxlNwmd9XaXZKsLSZR
VZyIYZ5rrNdRR89JrYntBFSfQOq19mQOxi13qMuQO9PRD9AgEuzirsthVI5HmrB/xiadKr1AQe2H
4onWkBMTe/5rdfJtAtGN0ENt3jod4Wh5TPv6ez0pLCg1BqeAw7srvTcCPVbodpiZx5ofPRDttxJ9
HlGGJpiKShixdsO4lMRwA2g2a1dWTn2MT42Mt/bJsPI+ALpojvwAb93aOePZ5p0R1+9YTbDQMsxh
M+z2XsEheVg7a2zKa1rf/PDXNpvcPnWU20jF/EzHK/CNJq4tBp+VLji8SXbnrZcsLurUsnUz8yvo
F0rTFpejHP09WyVRDCuZXxVdn/gMDzhjGQPTk1S382ubonrge585TsPrtZHlUtzN264nlz52Pun+
HicHVKYihJ558GQfGrb218RNRUwg+54Z0R5OYnYlF37nWFhfCuQZY21Fqt37FB82tiTvZVnWtIWa
ll2X5wdFenacuDD366A3y4OffyJV0YR80ytF3wJjNbKH6aETDnlP234uEvvkuYGBqakhsFWyGS/x
qVwrO5CEpwPe1kvNa2LArQ+9BLrISHlTE65lGGzRooKXsGnQSE0uD8z0gk+D7KhOnLM9x58J2a6N
bnl7c4shRSFuxpTt8wlIIyvtj7R3Px0XVzmnkI2bFzzpTfJokP32zHjVEvh7NX72Lip/NHzOB9cq
z4uYul0PGZqZH2JPq8ws9EfviMFgGw39CZMCypO4plNQ7pNBhMO8G0sMTb3zOBjDr6JCT0QKgiMT
d9lHFsy/Yfr7uzjFiiXgHtLztZn4yA6dGxxmbdMlJGH8RPU8XpaGu5VjMLW1yA/zoY7TyWbMai56
Z3NW2i1ei9MmVcyMy+5BwSDzSOhRKhbRgmXu23o4EX/4Fjjs+FhzoRAhnkge/m2WihmTUc30ssGy
L/0qRqRPQDf01UMyuO8esDY+83Coun3gOJ/Yf36WPsU3c7neilNmxXHxrbUAnUYlptj5lQ7l1ag6
12jbyZnahpOL4LpLS4o7ooSsv3Dk85BAkpl4lNXCu9j58a3Iwf/6/VPe8f7m8/zSp/2H9qLv5sqU
aWmumkYHMuZJF75/l3J843qT3DcOE2P2XexOTDAOiZv8XP91h8lqWzf8wB7o/Zn9aM8V6ddCCmk1
3ezSNRnTZLBcq6EZjsqSDLeIhTK1aLbWrJ5iesz2/rRWkA3BKetLsdPaObs6YGLrfonW/crt/Lud
l/K6mCfT60FYJOzalD2g0A7Aezqx/2N78GOAdAXRDSZ/uHSThWstWIFRsZwBV4LBI+r7SpHULaNL
s3CpHe2SZZfZu/VVMy06ERy7ZIMhd53Dj0UDycUyg9CI0/OMccNXmL75mtkxQ/DEf0TIx5VN4t2A
kS88wA6WP0O/1mOyN8x8i5ASYuEzL8D6fvpjlhxdv/gkyjzL/q6seeI8UDx4yY6dnty9oYnAjHII
o5o4/Ay6i0mNt03VgPTcvw5Fc4lF/JlJLfaZu/xuopyHW3wDJfdWM2czCkI+icXcDmsR46tufoq8
+pXvsxuCEILZrKY7io6+8mq4d0ui6MaCk+HPssY3LBDRdTTHK8gMcgFDM+7sWdwH2vg2Ci+96CkB
5wlIzKbxeI/94jEf2tdZeKektd/NGv725JrkEnzFNo+tzR7cVyOh8+bP7Mb0LJi181PAQr4aDE0c
G12A26MZCODAebG3Ay181Dqkd1Ncvy6UEaJlem9ux6UzZeCZIuD3KQamP2/7NKcnUiUsLAn7gRHw
PXAqGm/4oqkycA8JVXTYrMSlVCR/HFhHd+bohw4HUqRkPGcELWyXJHKl11npGnyRDM80NMAZqxzW
VLSCxJGfDNGoa6NpgdTAdHD46VdfP1tohxlwQUdtG6Klk0ORnTTgFgwK/yB1c9x2GFpgs3gWvfym
tcRaVjylOCxI9KgbBRdhPrvglqDJdYl97tQqsLjesjNM1GrUhm95N7xVKocMkgOnnb9sld5H5TAd
WdHBzTThnPjHoOP4YCXyk0VtPKXF/DC4xfHoYp8Q7XxjNndEMn4Zi1VgzXG9EI25T6uTwgR4/n/r
Yvhf4k8A7gPACJTp6ee//5vvuL7t0/H6P+OOjl+D+mWEX2BDqn8xJvzXn/2bGcH6S0gvgEpEl6Jt
WcIy/25GEH9JaQJI41d8D7+B8P5hRpD2X4GF9z/wTAxntMnx8v5uRrD+cn3skz4OLodbLF24/zdm
BNvkBfyzGcESrslOb9mOSX8zGiO+h382I1Sl13SEyrgbxQzQKCQp2HSWOSzNIj5M+YRyFiwM0C22
tir2j7Fyweo3d3IePqgGe4qF+jU4ksCTBZhBu/iVTN1/lXZ/tDIPwTBlyqM7rrMcI/WuIka5dVUZ
h2UHCDCb6g9zcE6uj+1t8DIfjWI+ULlpbKHvQR/pseyUymzO1EtC5U+TbpcpeBzDGlSPefGUYQCm
M5gabBy//opQWA8dboddPg4EfZF2dpPl9GypE1OXyvkAc6jCyctxBrcRqnrsYN2ro/FgFIaz6wPz
W98Vx1jHzi7zmoOTatRILu4TqpzpkQUZBHIbk0AwZQsavxyGje13ry0DFuJkDRGE7I8HQeY7zmT3
fb907P3YXyNvcPdehW3eouQJHi61wU4V38l2uc38RzF6BenR8SOaZRqq4+yiQF5SBRq9iyPWByN+
SLRrHAMTHo8JkGufutg8ta3Hu7rPwf1YHPsjS3yUnYK6UWE4SPGZaY3Qh1q2p3DlZ9v1J7csn4Fu
kAek9YoBlnGFlDKdF0gM+2oofzp6OcJ7/SgRDoPeuV96uM5TfjSCVOytLD1YlChMXfsAVYPqyMK7
ZB6uYqWxiDh8UtBrYcwMhksGF8O7753lyJHTayivSNmjczHcd2VPKTitHlQCjpexmr7lJjeJDteu
VSIftKO7l4Fx8xvjbBbjeU6okdQDkoLE49DYGPSXGTCT6NBaKqlfGlA/GOcfMu7DVpdsu46EpZb5
uaRyd2tGsryYvXuxFvGrDZrxpmvK7dLe3NPt+k0OjrNVKcaJrJ5ezMo5l0v+g26a6IBNsNgKGamj
WRphpMz8c2qRnfvS2DaLYewIg+E3H0xQ9hmV3xJH59lW0mC8EjUc2om9BeUNkjBOb1nfT1XqMRoO
jjTGMRmXCpCBajeCLnE+9+gqkhyHpyuSp3aOyOZl6SOMawzgqFljSw/i4paU05Gw3fdrtj4pzTuf
emVO7R45CRdncgO7gzRIcTBSe4Bbgdekm70P4IXO1mj43tDcYBKFBpzMPITBChZIhlq0uEkIfKqF
EVVwznTSH1Xnjzs3KD+GLH5ng3207OU2IIgF5fCwBO4+DfRNJ4pvZgJko4kxZyjemFQJvesUH1c8
Vd/aPBm3oqV3yi4P5mge7JbvbZ08dA45G9u0bxaldVvdNlTIEqlg6pOnW+kD7smi/OdEWzHmJ5rz
iskhtJeMZ9Gkl8HieKrAoS1DILcB6y1lDUtOAix9WkAvdhX2CujGfGUjHtKlJWHXxRnzxLF6jhYm
TbTA7GbNo6ar4HtHLd42aPqLnJkYL9r/ESA8SCZSsPGgmQ+c5fLVWUS50cZxKbqtoXYy16fWqxYG
LKvK/9DRxEyxzu/jBit45x1a7XBNKnk4m948S1y6Vq5/qK5gzG2Foifi4uum4A46zVtflTfHK0B+
YTNlIr7EXGDh5Hq5u2wDDCZb0B8vNSArVmrT2mGUJNRUckpqau8nTy7m6aVfD4MelBKJfBOQKyCV
Nh/dIWVkiilzm9jya2y6L1cw6l4i0PyYmwb69joSyHCJ9otTTsSoxXOtjLBM5qcUiwJ+9PLNHe2n
akywjTSHqmww5Nj0ki224Dys64thMHieUtchp88EO8Tk+pi7kiQDUwFbYTVPdPDRNYqaujKcPeUD
2liys/B5EZUTZB+RCuz9uCygkBaOYfmJqwaYDcvHnT6KKxxq3NpcazZ2PNNUnXhdmCqWA4aU+7wt
rzNsdmlTQ6ImPBZZELzyuK4FdA3WcHOKV74eTYqNZKTd048VUBS7LaroXJcsmFDd+ZgMB7kjpwNs
We0R0EF3nqfiXdYGzOaSeMKyOr+kYz4fkIhfBl8cNelkrq36YnZGdCSm/9RbkC/ydnmvGr87znHz
0Feg7XvGgzIyqPZwkAuLhby/MG6oLheNpTgXSc2IK3/hpnhLZPaJdXrYxDV0EMaPn2R2KBUWI1Yg
kKizxQumAniGUDABNfEjwKURPdutUT3rKQsj8HMk3dc7iR8/93Fwr4v0+yDdq3ScO1syl1xS/ZSn
1HjH/rfEtqj+7ODUSLswQ/pFYCa3KANZQtAudcHDyth5QgF9d+fp4DGenpvhUgzeKx1g5NYJi/wH
c+fVIzeTZun/svdskEEP7PZFem/KV90QWY7eBD356+eh+pseSdOr2VlggQXaqfVJWZlJBiPec85z
fEWRcztxtiNKAll/fw6SAbAL3TQy0B/t3jn0Cl86JoRDGfp3UWESh0jrh96r5HKQWG/woy/Ufnxw
GCJiDijfxqmMz6mRr9O+23scKyf2/F6W3rXIO/L7+JWW0uxRMZ16TfkUichkABOte92iFmW6Kims
W5BVIODG0A+ZjUTDmF7yDksvY1ZgU+x+MkcHpe5d26kaBcMv96xE5hTdNFSg9SZn2jUYFgM1L6HP
hrjESvSgSqepm1YHl3Ca+CqeRePSAB0lbrHvgby5OIV2XycZ7iZ6xsjpJhqbgtYkPDGi4CqWsneZ
IPKVGriyyuKLEQw59L5ey8DMVpo5aTug74jFNp9AAdM9qUWilNK6GK32ZJvtNiAEjDT72ht8NKHQ
8SkU6VvpAjvvi0BCMSiey5DxRlJdepJ1NdUawte+PF32a7MltqgVIwTHDjeWT/rfG+n6U4nUiK7k
TresZYLK3hSExwApLNTaXiS9eowwujkMDmSU4T1KabLtHj1REb4es01lYf9s040Pxzp2ukcGcMHM
LIK5NYErXRcZWZwan7FoX8TTARhRs+JpjRF7NyYlQWAj22Y1WxfPTHaYsOhlc91uaaQhcdjgqGS4
TtUQjVhG7n0dYYSEx9RDazMvnoJo5rSav+zbclfiASQwKj5b4dXYd6HccEosjnUMt7wCpwsHGHQB
wEZYEbHCTRvgZJGypWQ0TXcUQDKaUu2HIoq3zClOGLzSSawjJ0DXFDN7bEWOefQCZOrUqFgWsVQk
vWcDWsNQmiVdt2sne3vr1+aqcIGhxRAZljqlhBxBw2XEhngxQs4zGCcvhAFFoGJ2FnXuexA4Jc6c
wEbn6RYp0KHY1Ck0xSGfl4Y3d6OUuVfPAZTL0T25EYHArKMWrqcdiVxtsejq9lk3YbFHFoo1h9YV
bQFYlyq33A9NPS7zyid1xoMRLz/1jZLSGVK/sHemsIErdEq+O6LrPT5HL0+RF2wICa5X37Sq6BaF
p6Lwdd296hdngCBT7hQ3QNxbmz4sr6MXv1KCfsCS+E7m4x2qPra6NNHOiVIsSiM40c133xN02mih
f6/W0R3xDGZNsJixnYGlH/xTWtIjVQMIFa3+OQ7ZqTaZ3nABc6iI4eIbzz3sDLaW/nNZEP1FvaF1
0g7iZerDIQdkdjXc4jVsDNjXDSkcysTmxdD564SZFpsnk+i0mT6Ctl63ol8yoYX0VdgALCLJrnqk
f6fTJkUuJM+jYaXw0vRapiQnU6Y/ttB2QTeVnST5mTLsjl5ffgCrR0OmZa/hulXP0uj0ddYkR+Ko
AyyKoplrRvIc1iGUsaG6ZwywjuhjOuCr2iFYI/9kbAa9tngbw/LNxaCoRiQ3Yxs9pQuqR20SLOyu
bxZMzrlGFFedblwG1M6XLzTrO2OSuhszmS2tDptmkEksQblHyoFOm3a8d6nr5CZhKJnQzIG2qW6q
pv8wQgkEIf+arlqT7FlrFI8hRg0OoggXbXDmvmMbr3lL3DU5Ct8kPbSvlI+gn4TMEjXJnqKq3ald
XZ7UOHrgMPrVSXH0K5xJHisbG3b+aBNyWsKjq+PxzI5sbdZVO4BbbYuvLgYlrsqpXDIMLtzJ6txO
2VxbuP/mgCWpAqh4nOZLHMksIizVQalRMV10H7ltWggslOn5SXaKBoNjYD28yCC9N8EPApThG6FA
9eozKrFi5+Q1mI3BUU8wOPy4kXkj4H0dNeegYfECKH8WZr/MlAaLcUYTgZeBQ4mP1Qg5hUTcsojN
F05NDP5FQZXTgN/L6tGagdlDYG2a57rSMT0AUhv64maExTq2irs44kmY546KS728KZgkugoqI+/g
ZpvBQ6fu6WwDyF+KYzn92CbKCW296sLM0h02iw+extMp2oTVEC2lpnymFJPtrQ6ieS9Az8M644xX
LSUEHpzT+ouEHAUBTGKQx/S2VNxhW5vTTajC0AGoxrjXxjnrxUzWI8pX0xDPqHnEHLLMqin4xZOL
HRg8GVhkt1BguYpS/CGpFTWr2KRkqowEpZ3JJvCHTxeQOt4sMWk7a87M5rys62Gp0PXLAIDgFFLh
Lh5o3IUgGNa9sRZ67a+og6VdC1GKIwpIWy1+CBNxMISCKKKcFDW+hTHfdoVAwKdBCp2w+jVOo4Pv
tP7cNuNdlcSbMb5JLvcV5ltlZurRPafKk543r1zMJ12p5jIbn6Se3JKKyX/RjC1x0eqtMqY1xs7u
COq+1qN8Vk1vz/xmhiDDcYXnBFzxOMXLYvtzvcbHxFjwzkdSmfWkVPuijtepScZJxjRzG3QN1lNb
0YlSnndf2leXGGHLcFlhq23H7XuIfX8x5NVDlg3V2sZsZI4yXJN4wqJlcfxhpSxBIOOhqPRmMwzh
yyCcWyKqiiWm/DI1/8Eay4ekCu5C4I7LTjjf2ObXveFeOED3WACZZwSh5sySoX6sQ3lX6/XF9JFn
0pbtf51KNsYiXuQ57WmhH9zb9CvO1Fh7xYsFU4eWSIogN+itzpo+uVVVYDcoQY+tKHU9+Wb43MQh
93MHOF62N8PAn8xhCns2z9a2sN7hfHzaUfZEmBrFpAz35piemjTlicLL1gSBGRgFEfn9ZudrsFwI
6Oy7qdsjKS8+l+xCbVNalUxcuoZQzyN110Yhnq3Y4ARdpspdFHsuTlONuF2sHnikiAdbYDHJE9IP
MgXz4imT5BQBLaMhZhNkqLChaV1NN/1w3Wgh+vggefDwHudVahLiYxxkhCkFNxOthkh0DMKkqkFX
RZCUmaQToGB4lclow19PCDhJz0WXH4kOffV6qc8CXS04bU39e01vban+fu6ZkzkehsyEARSOZrW/
DgPXSimmJ5DWOIiD+XMzkXfd/lEWAAjNmNgqJ+W9n4lyXnYCm4az7gxPrIpQAGGp8xU60Dwkts/X
MZwA76wpoBk5KpThurSpxNW69lWri2RdV95rF/nvhiFuXiJIW9BogUH/IQ7F9E2hjFoBAYpU6lcY
XCV9JcHIqsWmO1B0Fpri1bagoqXtJM+ZcTMPIp0MMyg7pjITAMtlo5jFK9XVPgpnvNklH4RhK7jI
csV/tTJCdnoWC9xv4Zc3AkZoUOJrBOU1Bd/wF2zWzALNF1rg+FpxVp21LQZpUprBisWqZfLk3aUp
e1oDC/8xdMROGulTMP01lomNsLE561sJ1mDiLnfUXrJjBJDATLB/x5AKs7fF9qjE21FFcWB4dDBi
TsZO531TFUd0fTAWbuEB4mKNnUlHsXECmXesMu96r12xoqKNJGgsBR7Trte+Bx8QcCr6yVNv4YfU
UT3GgZ16VVYnUOybrvRvCQBloldHaH2ETEhGJNQ31CN9tnm5ZS37xv5a7TJCSHh/KG6vDRyjXdjA
2HGVeeQVF7cAs8Lme8sqepSUvMNOW+luPKGANIlam4NTCSFXWL2Hdbq+6AFoPbeemlYVSl+dxHzF
Ir4aA5vBWfJK5BPihazwR0tLPQQ11WWlhuCqR2lCSr5CMPSyDeBFXBllSFja06n9EcXNDocaH0pp
rGHRvjVG9ITuyi6h5o61X6KB2YMIAxJJ1Lsv3BgyMucGDOwQr+fYIWESsBc71Z0GugEPvrTFrpPB
u6rgcu/KgfbEZp/yWI4EX3wexHIVFck+Hkak6kiB2VNH5qIzu4bdTLov0lCZ8fShibueqm1jbN2a
iX8gcNgtII90SXMdVbxTmFwk2iffKowVQkZ6SHt5iCWkqGnNaLFZihr5fwzGbW6ycyBcqM4VGo13
nD3GpezKcpE1ar1uawJaJIWTpVPWoAe6FipOSXMnyI1T5KgmqaX89v9EXll/5adb+lX9z1/klL//
+kuqLP6quljc6tsvv1j+0D6uDdjPuy8MHvW/awrTP/l/+pt/KShQab/+1/+4fUIGWIRVXYYf9W/q
ijCFpf5JXXm6lb/qMX/9iX9oKtbfwFujz1iWDomPOOc/NRXzb5ZpWjrxTsfgDPbPcCd6iqM6DhLL
PwKc02/9h57iOgJFl79KNQyXmod/f++cBgeGK/9oAPnX4U7jdzGFbnFBqJB4q7Bd7Mu/iinhIKBV
9A1WLPYcYax8t9J+/umT+Oslf86P/uid+Ck9KtTpNQxBCYZqqBpv/9fXqB1K01WPHHY3sviEPvcC
Gm8XQ+Zp3b0a2FegumT4EGM0ZVlbYI1z+yxLFvQ4PBTCOJHXejKMCuFQ2YY26VMrpVEeRT5Rz3/+
YSfx6A8/q8u3/rO41HaSp6bJz8oXQBcS09QyuoAbW//fvAxRX50Pnuti+lp+CtR6Os6Bqq95mcGc
ppd3Dm1q5GnC2X/7dQwVyxIXFwZqhL1fX8eMNIW0GFu/yiboUr0plQ7vRPwXr6Jxe/z+qRmapWMG
40IyVPe3tyMcJ7PThud/WD95w8do05EFwQxKrhk/QLRnMvEGEWveNS+KefnzWzT+xSVsEHfWeWiy
15nuh18+S6x3TZeS551xQq0XqBpwCXqGf4D83ywAFp20zkkzHDRDeYcaiJcAp94SmsdWkDBtwvEx
S7NntDcoUCmBzNA3rjbsMN2Jtu5IWpAp04vOQwWRotsEEPW73Dz4pHfySNz7qrerSwCekgL0xBie
HCv5NApvnRu0BafDUw47BSsxPEZcQjPF0oF7qMFBraxPK883zNIWf/5ANAtJ9T99H9xwRMCn+9oR
0+rx8+U1EC5ReShBPsDs7EC1KaS5aZtyEYhi42Cldhy5sbVoGRgZVWC+/smwAYkqIdjpws5mhGsS
KuoHY50rXbrEoR/NANB+6kl4dfIEcKxtUgw9yIXIyjc9GFamiyVUVJ51bOIp3mIL5pXhqTWB5sWS
0Us3+O2yVWPcaZm2FvQVh5F18wkZZIa+jcypCpXZXkejJWOOc+ZNuEVzU+fsczWAYWwcxzucsMz5
tRv56mMbNw+cUebDaB25Ji+GC9bObJ50KZZ91KAkpNGljZjVpgkslBSsjSQHK9Pw4jK06n3924rC
vV9qb40CB1AyDsHDN582CPDFN36rPBbW1M2kxI+dR28zPYgqI1azNA9WRV+iFW9LO9m4yUCNl6m+
WFX/TavZu2kF3+xs9jLl+CEVYlGZ8V505b4riWNysj0XGlm3EE8fsyO6YQKC2SKt1EWlKYT54lRf
0YizKwuxCsFKErQPNkVP/Mdxm7MNs1Q1ooNiTy0IgXp10CcTKP1kxiNyFOZeS8l4xRbbXe9El9qs
aBkRe45GG1jJ7DNi95nE3VIr0y8vD56tfthgiXoeHQV3W7JNff+5yosHRjJniuiYy3Fy9SgMXRll
5fO2DSzBnqRqK7iHqnGCNEb8eCz9eRriPmcdWNeNxsFLISXvNu0BG/BDUFe7yBDLIENlzOGfoLAv
HS1caWXxAr6HXs4Qo3gCaiPG875qR4KK+EKeMBiLOQike+FOtdNjCBO5fMv5PzPc/eXIxnsME6ic
yb6vlYVle09eJo6hT2yjMNpobdaE1wMFXJCZZrdOxws36MOz58hz4eWgptKNk5qfRmCutLqhhraV
0ICx/+g+cgACAw10qLboiviPgHnOVaV7HLT0lZHXsZBM/V1uC6xrzTYg7dn3xb6V6pca4tsBuQZ2
qqju1aZ9xaN4MZxyXw3Vk60XJ+AdG7+vEMF9FfpfmDzkQS+PvcTnVcpdgLmfRQMNS4hH1yuWuDqX
CgZTk9rnE0AEspRuvje5SIrQ3WOvoyx5qqIucrGsQ1DwNCOB2dHyYxtah6gxN44lUfITSG/QgxVc
YN5Y9BtvMF56uluhkex626eUiJLR5RgqFyxjW9kRzrH0U2dz3lDkgWnrTShYtJWClrY4pZOhyDaS
PIMVUK4ZpGTN+BqKCG9BGi+DOmDwPYRUydrjfVvZV4dxyMJX4a+RgGuJmcqkeR0MyTWJK9LyQZz4
7PgNdraGVdKyipjN+2JjX/lnngLbRCBLN8leD407F0NiUquPKPFLMjUoUwwERDNQOOU9YyO7RFH4
neXDW+DWe0NyLM+98ltLSUQkpZOQICmOIk0fehvRizIWNQ1e2lH9MKN+7pj42zs8Yn321gjzRXcL
RC7rXotgGVi1fMzUcBtZ/k6fWlyi4Ykp0p1j84AxBERdxqFmAc6y2Y0EUNVU/dJV8P4CX0QeLqTn
rauq2VZasyVsi+5f1atE8hgbAKUVkr0B4T0e2m2/9N3hIVKSJQSbc9eNnx3potKqN1JRV2oplwpo
V8cRyxJbHir7qu/Kd3iDZ6FbWxfDMiLXZYgsHPKcnbN046nqGrrBxasmrLI9J7s412rd2skSzlHS
Oy91ZRoL1RqQ1F2ShTRzMBduaKEE47NhbpNh1cA+gfd5FwugWu6PVtq63oZhyJLDoEsnQO4qLESA
HvZ1FjTbsHanFDeSqlU9u2w6wXdBDKH7t98MeY/o0TsPMgrPuYFLT0HU4BBOb6MDLZsH85PDbJBI
ZlnNjca5uqm14uT46OGYTUEV1BYkiLB4aGW5EDlZGjZwRFkRtYIkp4+xnrg7SVUvRZjvJU4ljkjm
h5qLBzrXb3aeAsTOiVpxbgt65dMq+jM7HeR3i8O7FSL2QVrzIEqC44/nWTxcUtNxieC2u1HzcLrh
E4Rxm2nz0VWdGXjxVxmKcx6ih7GWz8nNX9QOzcXIe0JCGbXpCqrfzHBYXMeSnR9YS3VRZuYHFJpu
Dn/1Nas5mLZJ9I4t6xuw6rNwAvRXbL4Uylte1i+CkgxyqEEp7HVzYid0B71BnqkUnhphjvmvR3Oa
U5/yOAz9s2b5FIn6AcP/KPC29Vi/6qXP4DLU1qSmnpzEURZc1VgPBSg6t92ro/aOe2DR5nAUSPvQ
uFltvLjdVCXkO+kV66SntQlPBZDYRqNFdYQGppK8gw+ASqU1dJRn0I8H/Zw6+BrYtoAD8CzsHfGu
dsR3Wfi7WCsPdVUVSzcAKIGQT8ovzgnzkSSbjVXORWnzQ8WJPGYkNVpMGbA0lYR9pYPlvTPOpoZ7
vWKRUMaxBxADwFPNGNshO2Ag8dtuS9d2D4/b+CqC8lSiN0HuTr40ll1A4m2192mhB8pJIJ4kBv+k
hfPEnuohmVwz4ARIpkajssoHhbi5b9ovVug3x0IfkgPAIDSZMEfLTtiDLkPdGMj2jxqhabgXkZ3k
i64dU9Dl/h2OEZpVMmPFlVyvUld98v2I9SSjiywKwmNtckgSUWVu8mCIN6XrpBdnKM62VHO8wQBM
bPtSYUObS6otiDmU3crGTr2yhugjidRn6jMv0rJWSZjZLKftzpDJS1wzwRgaomdtzMMMgD/+KkZN
iyZnOA+iLMqY7HU65InRf7ClTc/mlDOo1RDFyLNWbkUNrDsqDqxNyDvSLl+zDKqDDqhmXrgFiUHI
M0RI+xUoVepWUsYrKl3XrTRHUjxl9ICe27/prnjEVd1CKcFRMBaWcukcHeto5I5Hql3KlYS8TEw1
4+Mwh6nl4c7MXWftlCCag5iHmVXgAmJPdwEsNj4zUSmJgwKdidooXtsyaeda7h3stPiOvGyRg+3p
al4rTptsG8nxCG52xXnoEMbuKR+KF2H1R89l6wTFcR7jPp8rDREBIuT0D8QalaZB3q+kkofMVnIb
5nXBfqMvcZglgppyCPBYt9wedpi5yobgzcMsnitKD+KZwANy1iVxrQfbqJ+CsbpLSpeyIZwDioVJ
SOjVt5JyOkNaW5iK3JWGCn6jBV5qI783yrZLvWbbxHSNO4TY/C48Bo1OdKrxD005uaBL5VkJh09/
oJ28YB+2LXq4dY1l5zMBgWwWNkQLRszFjwTHk4OXN7vQdmCvUeJFgAwSUpQwgVXUaKeTUl/Dkxqg
Tgb2xjWU1w5o3txMi3ED3NZc1HaaQvCvT6FaPheuwLDlH/BPJsvSJE3l9jgZOruVR5HnzKIjJWNg
Wnn3mULruxjptTZQd1ugrayEgzlrUjZYzMSZXRXhgSZDsTd174UgFjRFPHpofhe7IJCgsGV3imFv
S7wRDQ/U0fWWUT3aKKkqFpEBDosPZtV2mgv+vXneMGu/mt19DmjDxRhj1mvYn7MavhSTsB//7bGl
i7N3rhs23U9jhHlsJ7zXMrUJcvHYxkrffrQoZwGtMeZZsdZDsRPqVtT3LQssWRQKmJMXW0IopBMO
rtUUoqdvXnmTYh8RqQ7Gt1o/u0GMZelRaco5p7KM6JwD+uFT6UDLg14YmgnrHy5LS1kSUl2YrgnC
dzO6rLCXrjkVKHVdaC98iL6YRxndMqUkKGjfO9VCdIfYd1cTkVcoqGnkpPyRwkEEFheXO8CwmUuZ
H3GOoCx2QC24KDhDOHwHUAVFuA9Yhio0O1rQa6DiDT1ymG7RzspNSo5KYFGnCpMWm2A2JNGqYINF
QbBdnlVWQq3y5qJX+Vn6BYCgpdWk7D/vcqggrQ8cG48LMHTsT4xtwZy8erqyHpF2B9LsCh323puW
qks3f2NITuDvSWezVyjQn/UCH6G1GGtvrktGrDCtpPIVahsVt47P41vThg2r56wWPcdbIrLObIIT
dhBDYgPJGGyssdb4nz5nC6X/Nkaib81rLT+hNgXKJp1qqb5q88EkuuefFfPDKo8py6Kq7JQADuud
2+8BJjfhjl12lm21+NDph9F59QHFuPSg+Su8QtWwLoM7xb/LfMrs2cXy+bu0jmDnmjnW86jflRo7
FoAbSBc7K/ww4V8L1kH/S2nvCRYDow+fO0Uux2CH8EcfgTh5mVaTEMivzhQMBBtsdVedE6ggzl28
+i5rt5su0qjb24y50fJ9anmsj2y0qIwMd0nLZxnARQA87H+Ezp2jkFDvPnXrA5fU54hHk9BaP14c
yhgsqkEQhdpoFfT+yeCorEb5xBialQHWj3ZVkGx36T3wUF+zVoVjqr40AabGGigE++hhfI+Ne+nD
Tz26JjxmNkPjRovwZjOSjwETVRHshuBiR3uVyRCdzspeF0DI9gahPWXPL70SzPihD9gkwi4dX5x+
nzkESm6euR106Ao+HZZGt8u9c9ffkfhfA6mfTY8Yadt8EzAIxBdbXvQXoo/cd15689xbgbdKb29x
CaCeuLrFzKYjmzHdpopLrQv+cd+k542pf6kmi7p/1wAyOiOZK2LuWg3/gRCbWQ0Tz33mNA9+c1/2
H0180E1GHxMJHc5WW9EiIb868VgF7zkdh23bLAwsXHlK7rr/SO1PER76ej95IvFhc3bAnJi/VA3v
zw5WSbYL8pxrdHz3y5cou5fTyQzf4AAjliQvBMgveN9sZuul0gOjKx+BZ80tBXODQ18TRSkerjvJ
NhxzT988ZMO1k5TelOved0ggKmy7sLRj8fGj9lzmIGZaf6Gya0ywQvg30Xw21YNnOXgPNiGxJN97
CNxkmQBfKb6bXtv2Sreh+nUVkPmLzY2ODlpHR5dZ1uAriyoLF7W+V2yC0CMmCMlhj3K8QPDbxiap
kq01fFraFePwGL3TI7gwxVFJ72R5JHm4iFq6Law7DZ9Pp72ib8ykoZ+aMCWeLleCk75t3/l8Zlp2
dHDzyNpfVnr96GLvwUVzCosnf6C6ozUXpq6+ejAenBFqRw5ORMX4J4MVk8unSW3B5QLUrN9YWUsL
hnnfxYekPzTao5/cMpk2s1JX5o5HUPXTncJOfoLrh60v6suF4fY8cJhQGeMhGThdc+Qscf5aTfNa
CRL+NiITPyV8EU4aS+rmsBcWs46sCw9bbch2KViuIezvbJxsiHAQTVzvHlqdUVxjj0Zb+DDKwZw2
v6RZSQWFg3cOOEJFerHFWbWwh8+6ppogUiHBypkoVWrO9mO3ClCiLdVG92SI12Rny6kR7rzjCKgP
qD2S+0mBG1MSvIUbqyTPmX0dc+ax3lenYtUxnU3rKiuCeQclohtN3AfBkRNM5ikn0bjsFwf07tJZ
pfrZK+4y0T55ncEwY18WDwn8WROXroXFLGzfSI6QH043RnPo8S+I4LsNH1Lv1nMFK9qDwL3tpVss
bO9Y4/DyHkZ5ylxjF7ofimyeuIVKd5FZj3X3Tm9OQBGKA+Sh8yoKUMFKVqkxH70EMPo9zQUnRkvn
cYQ7HA4MbU04b9Rw4AdTu8eyNLaMAQ+au6vj1x6noDsexARCiSiBSZkTDWxuo6xkSvOSMBnIKPzy
vDsf0/O0cD6lRbiiJH5R2k+c6RYR333k0/Ycv1Bctgl4MilFu3IwyHXVuCVSSduSsWlreme6k1sQ
mqDKolIfrIRJVBbRLchdM9arWHRLi4lRntG5mIVUEgAWzlhDQCaEBe/XcPFr0KQMTTDk6Tsdu0Rz
w/s3JzO604FqwFSL2RQMnJpROQ+hZ7zn/OmkDdf+qCzUgOCotcTw/J7jI65D5nschokZ5PkxTSi1
g5/N+SYBtGaQmzU3pVYu4+y+Ml7SruQngPh33wfFwlGwSATxIiv4GZtTpqo0Ocx94PU2tSIZ4T/p
HDJQ/rUJLSvv2TZYd6L5BniNfwJfP6b3IVyxw7nruTh9Nv4d93kgY3AIuHefzUHZy4B/0AJMIEJ4
LM1cwYrETT6TOmy5epjV/ZdOU2dVv1jiVWHKNHKbDf1WKmf+s1KgtWzrYKuhpbR+xwiQtU/bmyaF
z/ybwFmuXWrIiTh+72ugQ1m7CYJVl1zNYp2rdzXE92bTZ1gr1q56DOJDyqgsvwzulhikKhY1aQyv
vWt4cqvDozdSVLn0x1vQfNj2KqINIXtzwrU97pHpd9ATdPW7DD6Z8hNpUC9d+zTqO7u7pcpn0a6z
CNFXBZAzvk8ANbXq5q0gPCSJNFTlQSPE6m076SzCTqEym52z9xkY1wY2cQddqq3pCjOelYZRDmXl
tKx5bCwV2muwKxPK4Iw8zzhqdn1KjMTBD8puu3uycB5a+MiNCMMIFFD+QE2TrmkZEBTq05gy0GsO
kcApzNC2qb5NXD0Z5x+FSugIfLwLIwYWfoD/VBlxjkaMUaWI3RnZ9nVmiGukGZTS+nQl8pRzLI05
vTyXrRUQxsC3gPNp7mTmQZtaMaJBfcgS46UBSTRLzbBixlaaM1k61rzLjA3s6kf2QCuExbUZ8rBv
5CpQxXh0XMdduJMJT8SNeZ/HYbMcO+53b8SB0QwJTbtJ0wFUYgSIW2c5WvwmyMUOGE73pCk9jd3e
EVPNpVR7VCpxrquWyYKRpvSfOrguSFGVI7Zv6V8CWV0JFd1VphPO/yzS/AudUVia5TqWiWhmQOj9
RaFpWytmuIM8oKbFqbHkWolUl7ud4NqfX+g3dO8kvsIuhgMshGPZtvhN0KQlqmV+jxQEE5Lvast5
zM5RrDCBsTo55f2fX077T+m86fV0VzccjVIt9wdK+CdlMxtl3kpMlTM5FRrySF3qgThUrnEJDFjZ
ob0SQ3mlHoNRahWyOafy7M8/gjmJmr9puL/8CL+JnlRKDbJyect6IWifHMN0rRrJNXdbJqOQswDO
X5mS7b0m3fdqeQhQxmZkO96Noj1WID1wMVE9TL3EzFGItkA9O+cW6ekxFuyUp+6ArCzPDXpFGoVL
W6uuJKqXRTcenHK8yg43qBvgbGRa8eo2cpcwGIM5yDzT3YI/ZM+kf3hYn7tIe5Rqgq3ajjnYOy8h
jwTqc/PlFFux1HbnkeglRrUwtZCTh9hmEWK5Z15EBYUpMXd12j/ZPLl9TQLojHlzhS+Of/489X+h
JpqTE0G1HYsUp/qbRyAr6Dt346qCKzn6yxifulvZpOGYsdlt8OXr0OGQ+E9urDx7nrKhY2lNSm5N
PTzwPnkm3bRpOx9XaMmMNrAM4GBTEYACBgnFwMvuh7j6GqX8jjP2qTmAl5lr9vs6hTjL+HLbanKt
qdYeeWmihuL1idYj1XmaGm/+/F5/v3wJkWi8UZwVNKSaDvfNr/dlgzbRMHqmf8ZvFr3yUowwAxB3
cX1W9qKIlm5zKNyjlb/++YV/Ww9+vK5jGYK7VHUMW//tmq1bYk2MZNm1Vvi4gjek2FmlvP94kb88
Mn9ZMf7h/vjIAYvggKx/++XfH/KUf/3qs/nhH/nnn/j7/+fenJ+NNqxnlo4OIpi1W7bFUsoH978P
QZ8/PsL6lv1KZv+Xf8c/jDvG3xxcmhY6uqtpOGScfxp3FPVvUzoaaLuDpweDOpHp/3DvmFOIWriO
QRDwh7fnZ/eObrDy2yCBXU1oqvvfcu/86n0wLUZxGnFrBweJa1C29JvQH9Z+UxOlYKHlkOw3k2Gd
C8cPzXNaQNyqCUi6ZT+vYj8/jDgX6ghvY9icYo5peZVfVSiAqyq1D8kYsINnZNlTOFjV+TzrbmZb
xQu9gvM8NgAveE9fenDlmU1fb7khjAbsOvI01nDSGLAPLK/xt1laRvNEeS48xj+y5gAct8eixHCO
Gh4tC6+59ytjTeSN4Jo+vv30df51gf/sNTKmx9l/rP0/PhBByoMLguOGxffz6/3rUIxiDhMO0hzF
12g53TxPlpj06DQaOJQFSLdKT7mgbBcqCzjbJGhtud5vik4+l0z6JjLPjB0KVUGLtFBv+WCvYDR6
wEHZcE59HdXOyiRZxzj9aBKwulnbXVWBmq2px14dNg18444u5Ao7rUKHeYwlu3G4q2N12/aFtrQJ
HK5sz/wvPEUCHemXd//jQp4S+w6XBEYYR//Nh5M6oeX2VEJDwongRPcWcw204r4XVxnrBCI09hfp
YIp1zuTQAwi7VMaTF8OZ9esDwUtqzxSGXEOhvRUhtbNhmh4L86O0jZDEUCrmGsBbhpqwPULXPiaV
MDgHK2LRFtp76VPlDLHeWFiB+A7gF/cj09S+4zBsj81+1GBFcqADN8QZ499YOrPlVpEsin4REZBA
Aq+aJUuyLY/XL4RH5iGZEvj6XlT0U1dXRdWVZcg8w95re+aEtr4OmrPk27SBcpE5VyugnBAIwcPf
9Xn/HBuCXgUQ1lxBe0n9FyLuiZhlvGrOEBIrlknwM1+aztxHtTrZ/TYrZLx1XWGvShfpNsQnPW0b
1L8rnPg3coowY/j1xnK8OwdE1BqR8Oy0t7jQjxLJOPau9iwki1HDE1si5b7yNH3J/fwpi6M3Ixw3
FusAg7QQjgzy4SPrpc2aJ896mmtKBUrdcJ1bQDlmEJeuSB8LOfAM3cQkPSLL4bVIRyV3ctoPPd4E
NNs1gx8nOsBpQ52YPciGuXselYALVXemyhqOfo0Fee7iuzJBjdIy79/KOChPtmd8xlLeg3ohKLpO
3Y/QhAnfEn/Kz4T+oydW/Ax/FmNNlW8QPaDQ8lICg1LThwmrJAYcqSfzTDQNWvTMbk+jSKHkZ+Nl
Lvp+OyY2OUO8xotoHIIbfygWIXUMWJdCM4ke6ywtDiqYbThSuHiJxQLVZCU5iPyCUMAe4wa8laNM
S29t17K59rwOtMdwGl3I+Al7kbe5ah56EVjrNphx3xKuBgDkM46SV1N9wzRt/hUpHBTTxk2SKGh4
o4wfY5cBC66KuY3CV0nW3J7Gc6OTBIaQlR4iM41eO6ePdrY0LrpIWnrdJruJMPO2duIbhJKh/p4F
A9cgL34rZU67dFkYTkH+Fs78/nPXeIAI5MNlDV9ax2r2sImGzRiN465VbLcHUx1T0xxpnqS51fjW
rwWx7hTzB0zX0bGZyvLOqP2LjAu2kfguv/Tgb4K5nt7Dl1LwStU1Ew2rr4NtWib7qRPGtRhZqg2u
H+04td4N27i4bZA+IjW7GbXbnJOYstBykkeLmUOJqftDt/1zB4bH7QP9rUVwzBuQ9T5GOeT4TX4/
duk19pP2uXZl82QELNDyhdQdXBvLT26dBU6vBqS4Nc2O+IpsOrrLTnaafMNlqmhZZECEG8VZtnay
yTnlBi+9yr0vf3S27JDoSRv0IKIOjX1OSNM05R9DedNxVKztyaN8iwRS5zx6aNhaHm0t/4kMHMHc
V88TFqp9OulXB0YFq6+QgXHOSkLqQ69q/zyb+jdfBhbjWN5NArexKqrvSEEVngPvPURttZJwIXZ5
0588z3kxJlKdbBU1DIpwj89XK3guzUq+yUQffO3eqRYsWpsar6YE+z0z7vWa+ceuunMTzdjDPVwA
odqiDjI2SF8uiStuhVF998F4LJn7ejggk/9AYuHyefH8ezF7629/2piK0jZbdf5crrt6/NRWcRqH
+Y+RU7vFaF6vDA/ZS/dtFsO8bd5Rm5MlW8mrzbFgVKSZOxFmQvs8xBliqabHAMmck9G2febp30lz
/M6qgFHoZhBtvxtNrle3DOFh+PxyZgdQekwXQVpXd47jYlfXob/NJnvcoYh6yRYQlFVldzlacMeM
33VG9LG3I1yZYGtIYUk4fMgGqBlg0norbZQqc5Peuo7WujN9d4sntt50ITy8qjzGNa7VBsc4T2P5
YvvtX9p03lq1LDV7FtPN8DCZLYkJc/BH47ScEMGM2Ut/5w+Z9q7NzFbPnYKPhLl3HmLRsIv+VGsT
3b1Xd+sslu+83AeLXU1VMWTp8p5MwwwLdESbX0Nsx7FaXPwGsaXugp8uj8e1beM61Hl67+fBhay8
d8FalaP7I/svBcIitbse8iePsXAuonvtP00B+LLOG9ttcotQJoZl9Vg00BdkoSBGK+QyPeQ7M+9I
0Qr4uWB3bfDYEshxjiFn7LlZaTWxSKCrQ1cjkfA09G9EvSLjLzrEkEGzNePMZ7GS7pXrNP+RXxvg
m3RrLs/4gBiJH3zbNSNIxei56PBb6mmJQU8OweCgSYMePzbeUaC2WKBhDIHB9NEoPPjED8jKSXeg
/uzT8OXmzvMM0wJwd73ro/AX3w/0QEBUCbbzsSDErK/AHVQekxxtMAnFrHLyiWms0tml5HFhRHfM
vFTwFphuvkox4PPjjWd3ttgIxqccFBjJzs9t5h2A6BnDbJDPAhp2SvDFoPva5J37Mjgs0/PGNiG8
13tmWXqtsodcOEAbjepf2FCj1QMTwRTl5jDe0v/4+OzPmsJg/p6TEmPLaDt47DoH4qU5iUL/qqI/
G3mmiuf8vqSWKYMGDbVECqdy+6vJw/s8A5ZdGTvDJkzXab3kkOYGO4PS8/ZZzMoVXBwHncucnG+S
DabXOq9Ti1ptxKj3m3DraZns8wwcHvO5R5xmkLtUAwSFeOcsSV+9Sd8QoYNjgLGRVu3yAb6LgJ1P
hLBlnY/o49QjeehtaUNMWUUGYP2Qu8Ayugfge6Rrl9km8yP8kpbIdjUhz8e6RieoU8SFdL0sM8vj
DO53HkkuABcncdcj3aRqsdtNV3shCXmMb8GJ7ivpXQvfe5gG560QaHWdxhl3MgB6WJjICjCmrcnf
fVes1leaoecsziH+HmunY3Fh+O0gY4EJyMYX0Fp6yAeiTrPmq02IVVc5BQJHzbayKd18aybfTD9n
EkpXWzm3mEj1A0a1jZpDhIg+7cfC3BAsVaXCMqWFoSgPh+CQNGSgBOXel8AVg5HZLqMjc48CAvET
mKTIEPbeCH3JaOGNUeGpsOedT1vhDAT5Og3KLyIyTk0iDsY8Hhp7/qOL1pvJIZC2BBVJriYfrryV
+cFu/lPdEo2dGXxQW6A5sE3wOrKJfsgkIpbN4Jdmopk46cw9F4VzkxBrreTfnFFvtm5obwrjz/Sf
InzGm2kiQxKd7aa03QY5JZoBGRLICNnPGdNso1pqUmWS+cKJcWoLGJ6jRnll5z77UPXdSzh6NbtJ
Z3F2FQIjqtH86RKqnbIjJrWquuLrKbmfPYgUBPCtBGTSrQjyky+zaud2PbHWbGx7PIFNrHg7hpsb
jtE9yQEZ0l/nGYtBdGmDGjpoAREBBPjOZXUJ3kcdC6z+S0rEow57KlQQUeuZzBNQINnRFcAM/AJw
7uQ420ZwxAaRf2pDllBh3ABkSPRL2RiHltBDJu36mPTW62AktyC1eT+4PmUAf2V+zVz8i/mEHLfr
LoRLG5uknql28+Wx+S0aKCRuyp8O4nsW4sPkfTPTHKmen29ifiZ39Aiqz/8SGFCI88WHGLKP1G32
URBdh0z9c1q1zb3oyfGzt0kS3iOI34TTQotWdRmLm/koTOCuRQR+g7dBoxkzrhgASH3wgCxbaCTS
qVn3vElrBubUiE1GmO6u62Ee9VLfz+G2i12yJqqMnUfzXTvJk+dM92L8l6YjjucOAMY8HUkcPVIG
5Pvei7+R/4JKA/oDO2FsqqfIi+5i0PveMHwFCZv2pLwNnqRuz9K9GL1q7yRxvZI838VUvBR1+crc
OSVDbFqyQvdT2LE4Vgs/PAXfMqFdDumcSeotSKOR7VccXWb2/EDt0QwDCV73lkmiIBIzc/5IPPHG
jjfGpj1Gq7Eckb6k/V710HlFcm1d67mHD8S7mAOAQjCsM/HMk8Siy8uYc4OzTr2BeAUWyzn4ilGA
Ep7EgKLQ5SUrOkyibH2/RMVaPwGfkDf8l01CtNaxyeMiZ5u1vNVtM5oFUKi53HbkJHNpepc6E+Y2
60yOszGczvhN/0HWeiTEnqMKpNoeZSH5AYv8WHaX5CMN+HyA+RX4JJwcMwZB5TIyHmvW/hC+p3hC
TenExdYmP4x9tORUXfgY9WBifE93g2BLi+SJvVwoyG2WT1FGYArk9Bu43feQENJVpoIDT/Eb1dmr
tIi5xCzAdVsdMxZOmQ9fqes0UghjWU63vLJjT33CX/d4zKe2PqGzPshWV0StEWQTjfpbdu39kJC2
mgP0KQYjXJkh701rbBodfBNsZrbBkyRGPHE4Zyz7Q3nlK7iA18goHwiWRV7T08ImwX4cWgfaQMHO
zHFJ1VJoq0hPmJfhhaH8Azj0grg0Cpl9XQt2dQXHmqnltvBVdCS53SmoCEl23lpWi8QteWzdxD/z
a6k4wlLSC5S5ngjQIN/nzqFV71JOmrxkJN93H04HgCbMgE9gxxrXU4cwwIe3ofirC0keJwFOErdk
FWBV9X7AHtB1lps5kZ+69rHjSNgykZceWiz/bQ3Ca7RvIZvq1uG4m2N9yE1wEJ2AVCDYHDKGylcE
THn5qc6OIPPevcQ5TENabn23+AGi/BLYLliGaDy5I5utbrm0fcQ1NtQ5aPC/jkFH6GmocbOFskzR
4k+jvUlinAmleGd9xtow6BE9SuvqJ9HVqif2zA3jaieGvsEaPEl3/GU0JryZ7MmiWOzbewUnOU/t
f1qU41k7MSJBeOpUCKwa2ZgZXeJQCZvRcSIbmtU8CwJbBNvC7PNFFCUgXSR7yWRhZYdKXyz2aUaA
Kqi2xZ0I+icd0EQl5pxtdVy9RDZJ08JMPND7WypR9mIdr5AJ72Gnr8TBsEgDHb/mtnwkrmslZphH
VMgPCLE/CiU/VIjRF/Ho/wG7VW5ii3Ke/KBL74g9WU9umlG9ILuWU3iaiKreSPT6eGk5UvoM2AHP
uTXDmTBmUnsZFb32ZrdDqcfMIJmWXGFwXlwft1CSpTqzwoeHMC9V8oMEHboKeObnPKXxI6ljDIcr
qCB84sgwJetgXb/z9sA2cTGrq2S8AzVGSlHDXU1YAKnJDkIBwQ3dgNWx+gNT1OJaRcl9q82/IsdF
ZAzyYY5e2tL1wR+TX0zCRsQNyWNtsgKdJF9IPuj7uI8uuobBEdsFnaqoQPH0f9nonbSdPWcetTTs
aMY8cXBumfOuh/E8jP2rEBC4wq4+SxB466a/wQFOCUqKD0lkc9fnkitq2sLWgHuGvYqoADQzPmV8
27oUVGHAnr/i02vusixxURMn7gcXO+w10M6oOqlsgiJ4j3/nfqGex/Rh/Xdi0TAMVMqbNIk/xKiS
jetQLfB/8GD4pZ2+LEstBfc6LBbdXaejLWNEryZDrZvlL5nE/ipyaPcrkiqPnVVHUPxpMwj8IA0n
Rocqs1tFysCeEu+SoittZve9FQKlb+Zi285oIYuaFxBa5BaIERYcmolVtMfU/1ZYyFm40xlt/RQT
RrLF5EMm2p2DxZulVuVsU+hTveYO0PPCBiqfTcOb8CY3xOZUp7bzp+3QDN+Wlo9jPf+E7HX9+WEG
nkfEClYZsFAQqnqHxZZFC5Jw3gnUaR5hN3tE4teAMUzk9edeJT5QIziWXI7gIPph4wDo1VgnpON8
KAY0QARRH/Xi0GJP2lRN/6e5jtd9CV3BRLVlJOY1z3P6ifGlAOa7dERcRKW8y2tEJH6vX0SE6IYx
bHrClrA2rRYGRonGLOT5MoRJqz+8Vi5f/uymByuYCevDWM8H+LUM/Z63DFdEBYBcXfGRHTt7eK5U
fS6Fte6qked6OJbaIkUlI7PAYhFeUKKXaX5QMw4t4zGKyKhCbBEr1JHMJlhGspZ05Eee71DGMsOS
qd5CBy9W5GNQ4PQvaQ0SaW064tWxoZ1OJGFqcINt/BQ9hmnPsZ+RjKAoC8KBlnDMqR9tGAJz2Ty4
tXvsNbHXVdp9TTCbgApgS1kkTZI68RRK46k32YK542/iNhxbMt3YjJgl4v9NNFMPZ/5IgASEzU0o
G0QuLvAe05w+x356smB1IIi2f5MAeLie+AVNXNYkigHMFMnjVGhm0xCSUF0DbG/CHyV52LLqzXGK
79Z2oqep34Txb2KDZlXo9QCcYF4JFZFhRub3B3+Kvjxs2OvGq41dOnvWVZbel6naDTfqjnB7tbLI
6xnzUpFYy08qmZ7Q2yLLmTShO01zIn/OPnVClzTBn3CUXxlirgsv5RmMQ2/bsD/G6Vm+lhqNnjMV
9nrAurSpB2sfgxBY932K7U6kjIU4T5BVfA3zb+tEIA1jkCwztpqSaVIBBAaSyLynQ++IyaA+jUWC
9hRRVWm8jn744Ck4R4qJwpxnaH7mDXt1f9WiPg/J6nwI2uiK5WQNxy6uvXNrP2FPiEFA9X9ewSUb
urN/p/PhY8Rnwb4e9mxFw6QjhDgifyw9E6DgQhoZ2/Zme3+TX75y47+0bXDuA7ATfbu87f1DHbtv
ykMDN03AP0WWoja0npKIas91sZDCtYH0Mf0p155Pwog/Q1H8U72WZINUF1BeiqAB1KRh3FUHwKsg
ASduyRnkJq3jETeqYsbTXpEWAuyeTUwSaIMCvr1o6N8r272NpXNk0ckcLPznKXpXwAp7MVhfrV+T
5bm0FvQSn1OSM571+ZAy9hK0FEowcONnzqwEtH1p7EXnc73k6pF12LeV8HBWlfEPDes1wBjXLECt
ZtKPYqBTZTx0qglGFJIf3c9xteXxfUMHsZ4YTK4ps2CI2ckx0KcSBv1hZFu2v+VambsINNNKs3oK
gfbTHUCRFN0aT12yMSNwepGkPm4IZHITxp1oemM1EYmA06xsekijGdAhL2rNVe25/c4h22+l+mdG
+/0pVflzLBpqrzC95SntF4l3DZbMW05AyCpHbcKhxDVuPY2DQIONDoGjKlm+c5qdAnNapkDiQRHB
5+w95GV0wp5yHDvl7silp+tgPLZK3NfQy58KupyV02tjZZfhRbigV+Aa/RJ/K9m9x7fGIJjAoDcP
PIT6Y2urdZ3Dt2xL0PkEljGSZqqLM6Ft0/s4AEtDNGSjHGflJ+FracwS3U70k5fJj+VRBWYBJr84
dA6dDw5dA8BfUgvGz5GWr24WWA85MDuMFagao/h+qol5GNlRMRELfpw2ZDqc8dUrKKfLSbO3nVzu
9MwPbZhMYBMIsv1gw2iPCYppvlRYYRuguvaK5F5H09ZsfQT2i8JqGMW6IWASVpm7tqIWcseYsJF3
Qh/stLhr/OTeER0deXtUbXIMrWQ/4MXakNb96878AujCYHVEfKFC8B0gDqWwxt9ofXK3/rZtK1kr
uk/ZHJeQKMut1X94bX4X1w3hpRStJXQzEiErnMYntnD/aPA8lgz3CTjZbHJfme/vCM3dtIxWN7XL
vCFT0Zv2IbvW3q8bneKApsSQXcxgwzqkyQwVDOOsUwCgz2AHJobNtjgm1i0RsBlH3aIFH5ltNAww
pRwwipqb3rH+1R2wLFVOEYo6exfl5L/wPpBhMBS44FNSR0h4UHH35THWcW0okr3c2B1W8qQWkJ+8
B2QdaAIbYnT7q92inkiaiw8GalUXnCKhld4Kidq7aQ9NotstvTZTK4KBrSVGwzTM9VCw9ekIedVL
kUi96ofFcNd1/pdNdx04yFCjj8mpTiNREYwTAA8MsMocwzmDST4PoX7JCk7cgKBYDMD+ZiLaYzlK
gLOsA9FCVqZKap32LtOY94aWfxyWiuFYzCJBlGpfVdAyK4LP/9LYgawSAP6HXknHD+wlq84+Bqy+
ePTkfMid+FVb37ia6JCjnzDqn3rP/sjrrZXX47Zph3cLzMtKu/l3py9e7X5kqoMgw3ZwWyuekaAT
b0li3sdDNPJYMSltO060gmzrxKDkRrz0nMzVeZoG8KsGjil+i2nfhBsXz1CoEx5/5QLdbF4DvpCV
q8SbFec35oB3tds/pUDcVn16jGgNd4bl3A0MRdNieLfd8sDglBuJ3HWvmD7r0rqPwmHxwSNsVu1D
BUOMwRxJpXYVfUTp/Nc0yZrFrr+u7AnouB9XVyDYADnhC49E3QwdY/kxjXaNj8qtzv2Ndgx/Yzc1
OJ7kp4mmY24ZJ3s5R7LIuRMOQTNY62E+ls+yKsigYdNOQBMZGmHA02UZr/PwGZOfgEWC28W3TAIu
oJ+v7GG+NEx+eJE5oYgx6YBR2h+6RlU1NxhtOr+mbxkvKsW/IGLrvs+5mcBPZbtxiTAw4gO1yFOC
2F9jldwNRdptmIM8Fb/oCk5F+GDayQG+2qqs5gN3+D3vardRkl+nO5rXoeXroBZupgqfU5DAIdSK
05/QLfJQn7XBcsrpiqME1ltRISz87gf8p3dlHp9C0lPgW6B/ohIvk/HF7CXHde7gG7BwOqaPeiYr
uJp5kNltM98qBsLAeKILl0VxfO8vc1n+DEB/9+x3eDAHBN+Rwm/oq4aZNdPF1D1GtbgIK9q7pJ52
XsccmGQOCW89aYfrKIe7WN8gnj0r1XTg7Kff3ATOYlDJTRrQZBb9VEvoM/vqmyOMJ10pBusl9nTi
i5g20B84IwwBEo2j0kg3TjH/dVxhXk8+DmOMLd8WkY4KOGE7JgtTak8g+Zvs45+QdQF+I+dDWqtU
YB8LhDy7DuwMa/qIUMDu7H58qUsGEbAYvguscpxU/C+RSUlSx2c0h/OG4NxhVbnRvR/q1yLxF7Za
ShIaktk9LBQCbkxqWGSuG9hmt6pmV6gTjvkw4NvjnSTi6bXQLN9kLQHWqQt8+LVrhBfLxhrlMYM6
ZoqAKyN4LcMHSCNo/N3yU0oPHllW/Et0+QrW5TnMzVfmf0pnzdYWmms+8X+US+9gDjGw1vhbOe5z
W+bfMuL7iXpvk4Tso216vsHX007ZLN7MBhGc6cX3/32jvkj4SZLuK8iqfdSWNEXjm8BL5xIoE6U8
GUMJaFTSuGPxBTUhd4mtLpNYxS/kKXOgzVl68FP1zYDioiKewyADS2K7d6J57yEUUPSTGVr1EaWp
fI5gabQW4AlldGBS8+KJlr5d/wr88SeH0AOmz9fAZBti82jWhVabcGL37WTzT2UTfdCm/rbV3SNN
N56oFqNbM40gRwVMYM9kkIctgC0JaQonO8l4sBEN51OakgCfDweiwDGauw80sry3KdxQoPCrVtqf
hTtsw+GNEIstJ/OerujBKyCEQiqFBz2VA+BetoR+Gh5qEL4rW08d5BOTGvPmOe10UKO6MCLhu4U1
ZFbxmfn1uZA8UaGj8+M862tncvIWmkbLjpMDtzMs7gDpDPBNLalPSachiM5n12mk2AEMrJ4lVtCp
QWQckDsBJiTos5tS1dk2/B/Lcj5KP/83Vv846wgzXXK/eqK9MnsJTS0+2i7HEEZiczNHTHJnxsUa
D7QXHULIcQhuLryAGAyFe6789F1F+KvzDCMPm88dIstmxVS8KQZWCp27zFdxOvmBeXTCF4c0IrIo
+LdZLe47M9z+d/JFdYCOyx0IXbQ2uddcuiHYdkGLDAidzrr1xt+gp8kY4dl1BQEEekFoOem9Avsa
xdwi+ez86s6/FJl8Job52xM4OYhy3pTaw4d2SQ3GMHPD7RBQjkKJ2BguEgKWgwxMcGYEI7S4tJHp
LieLHlko3fKTN2cHCeNeIGRn9sfuuDgzONwxJ3rVTsCqksGkj51pRixDGvL4wgXGUgjXRWj+RhG2
hQKjNYfcuhpRaalp2Jr+LairA6m0sQpJIXb7Z0MqkoOoQBLffbaXU8PxFEnfZshJpc+VQ9uQmEy8
B9s5NaP/07LNUPP4TrgFLtYIXPb8qZdw89BuCUjjgxm1Z286yEH0vtGjk4jyftEzpRY3kZE+hWV0
ZyRUdHiLES4AXl0BLqwgKuR3vQBxWmlm3n5RfpB4SCxJaNiYyUfCWPdRd1Sp/5kCFy7H5jLG1js+
vT/+FJtlLIL3b8Pg3sdwzwSKjZvX8Hc7gpfFFDnXrH3C971vqrrdlTNrxnYAy+GmDOskKGwz6AbO
neK7G7t/Lp5l/F5MzX3F5eiwotPcg6tR2K9Gk1ylC6t0kP09a15j7RIJMi2ZHLG84g7HeVHZ/sYa
h2sLWmQkQT623EVI9EYOpsnV3s2MluTgNRv7D/kAiRp19swLaLGZoUsNM/lZNsSQ2aZ0KXjrb7hN
ZL8bfxxBX9mIfGWMvhF0PVpA+ba11e6CIf8bx/6+oq636pcSqOtVNMzRHfMH0slRzanaZeyOyFer
vssEILL5EM68vMHMlCMxOXAT/qPd5MNKPVtgm31nRkYa/PQD/5m6ZgZOGQYJqNNrYAnHJEa71ShR
XXrdfM0C2VpEQY4zK32tXY1agPHYwn6U4fQhaouHysue7W4AEVU8McwnRyrgroPC46xhOLLTTQFv
ZuKIuObRK3IPATQIIAJbrNdYOr+glgxceek7Yehb4KlvkCROLb9hjuSc4T8YjUZNh6VqmBOEAa67
Kyqi1CJT/etnwjc7Y+fYTG75bhCTA0dqcFWAsMwkA9YRWNegBIv7bTuYwakfkXdKzcSpooqo8LxA
D0YaVbQPVuoSidA/u6DpzjMeoCa3oTBJRp/18NB2AHaG/NtCykEHBMGJxFtE69bWHhf/b+F4/Ej2
Gw0NNYlw53WX2c9IOX8Ny8WHFua7qOMSC6cyJSGdhClzRNwuP/2AmmEojNcpizkNqvKub+YP4VTt
CjNXdQTQ/KAzimgX2/y6Zu8N2R67O9k+CfjpFUKnmox1LrVBPpOMEh3g9uB343qDGYqJGLw2rbh6
mdwD0+MfnNRLjhfnpZzsu57NKtJZj+S1q+MystQMEt1qtHepvI4N4WVvTdte4sL716FoXFmzRMFu
Vtux5rhc4vK64m+cRu/g2vHNdpmeF+TT24vUJg0fKRpAEmsMN16oV9boObvWeJZjIDepnGDluA7l
viW2XpjhfZuu47L1tjDiIMuF7cHXlLgYBUyIR4TO9ru57n7runJfa2DYVWDv5zl8S4vF0ju1YuUG
UX0aE6xUXjXS9LkPUQKt2tDIKCCy/CZLN48g+NMBUbEjkuTgxcNjPXUD9U0OnjKL1yfLC7L7QHkk
QwRnq2XOaccY7PmWtpZdxevBY87tqN/WH37DbNH5TwS7DBGq0HpSezRZn7FXfo0u6cxWh+coHyk3
4xoWQ2WamHBNmz3OlJEHpobm2LrZ29w7LwMyS2KXnuvOMu7tFB9VJAqPjIRshzoMMxOZIYNFOm6Z
GUskSrUxelHv/B4RlFQOyOkJuyKHOtPD6oEUcfpYeMqtrL/icrgmtqwf2MfCj06BUrTSbRfS/k+r
nHElW1QMVm+pjQWtllr92GGBPzHqup9KB7PqOO3LuHnwBatKJ4BU1QlIQYnkYjHs6R2bFwuKYLj0
nvRXWdoGVILFTTTOIgStP6BG+WRKzPUunAcFqw2eb0NKN4kP3UjmL8WD2Ge2cR298iHArLlFPniX
KevPQK6yLXWNubryuQzMRqy6rGdmaHMatWrJY6/0eGHxAN4kLf4MQb8rywCbHfdsbphv4ObfmLdT
8CfBzpcjZJrWQgzn63LPRoDNhkV8jBh9Jk4MzorBYZGa/lBgPBcTeP84B5fimtckeG3ret7lRf+E
yg/vZQjKEaC2H7b1mrCpmNBJ39i3Ff3YqL37XBk+ywMd7xXio539YLBmvU22jm4NnLa9qIiswQJw
tFsj54xkO57GzdnMCRBgPoKH1Geo6tz6SDxW85BdZsH402qm9GKMxh+Zjfd17GX72rRjojStP8hZ
b7GOKvIJsr+6H9A3zO/NLK7EaBtDlW1rRzlIQyGjz7GN7Q01OCiuu7hR/8auBBdj6mW07p2s1gTM
wN+Hc5+Rv6Hbw4xc7SOuptNjMNM2xJ1ZQhrg3fA6zEL11tPJkrTYPmkt7imYWhTo07fdgcmvCSdM
iTY9pVW499NSHo02P0tPA+YqhlPmAWqKw+RUBGPMAAOqQWeo8tQnhGwVZXFLyR9EoDQxd1TFNdNy
x3byZ47Mh26o762oEhe/zWA8RQeZlNab33rluoxjgG8i+QiChA+V0Ljzz550CM1g/ilaylNh0iBU
BpvR0UbaLibgZ8CBBkrmRc44VLrZEuKxRguenkfxo/3p5kx2cTD7LCJWofwK/BEuVe9toZkxORWk
vIuq2/sCgoAytLkOJ6z0GXR4qlJgfjWTqTJCRt5QJfXUs0NV/HZFNFwh2q5r5jymz/g4gPvc9wTd
lPgjOXJJHffSR4hvZjie5+6rZINLOBO/S6bzykqQR9c/JX36YwZdiJEBghQrxdPqkP2+nP/GHkEY
Ni1s32SGhUyDQ/04GOJ1BNbmV18irVErDt/1yHAFl5e/m2bcEHOpL4P0Ob7z+g+a1V9ql4+eU1Ik
NhYThZFoiqELrK2FKpvByaqeCpqveGluAqdaw7xASEZM8Y4AD/e5HpnWGCivurhsNtN8zEPQInxi
FETJfBsLJrVlVh6yhH1nTFx9mrNBCmBerfqA/ATh61ORu8UGVlq/CFGPxVCRcmIhAwr9WdwaByiO
ZQLrHDdZakcbSszHxOpBZjpZt3bd6K5rWueojWEvW1zljT+f0Xkwz2wCee+yVYzDe79ogx+2lY85
sV4aqvZLx4HVNH55JyS1ztReVXoyUI+vJlxPO/u7ixCGCDqsoNPUSgEP8BDUR5Y/J98Z43MK6Omc
qmjvRaiDK8qHYLmWuwySiF/LHVR1fQTV+OlHtXVfFyF8dXRMvhHhvTeik4Wi2/ASZq/TDGkH5krj
ZB+y1MaTY7XdMcoprsdQvnUVmXdZaN1URSRREbis3FywBlPrEx9etlePFwSLsAVmTVPWhfao/0fe
eezYjpzZ+lUEjcUCgwy6BjS425v09mROiLT0NoL2jfQc/WL98bR0VVVX6oYGDTRwBxIkSFV1cic3
I/71r/Wt6wKSU1Fo+1R1uz/Fg5gmmYXoAfTq9BHGqIaYWBpBlZhM4v6W4mZpCVgYJleSnVsyaFPw
YCSejagFIdCjQBeZN4ifLDt2IPJjMIxTbnDeMSjCXUXT6apqiCbjWWEvPt+hGd2MXPRSZ9r9j8TC
LpMPjMrVt/59eOw3COf/Ncxml/gL6b1/Hgb72YipjJup/fe/lP/+ly/162CZ7/z1r//PIJj5iyth
NAcsMvABuKa/5MyGL6X//MefSTBcqMv/ZgI5BvYFgRYpXcd//iMcZ1fAxeUuy7+DYiWx83eOswsC
HUIrIGfP8wjr/Asc558Bwd8Fn8QS+yHw60tB/um3wae4HjrM8iTBvGABKnX2h8yBq6UePtmQMmvX
gVcvCgwGsXNl+Oo+0N5FaY/s+AIAWXnwlvvYRmwI+A1YG+pvQd6ZxVtpWLDWfPJbk8OeFVyBKrjN
QYB8sDrcDvSAnLwRwy1K7ctPo1udIUJ7iT6lWj9q6SnoEPZn6/OSa0QMo0POWEsBP/432U2bj/kf
ZL+ADZugOBY49m8/AkeH+cxpwcoq69FJCVoQ3WUnMbKr2goMMhxkX3QtFbuyhY5p+tYVVy8KlxUW
+jKMvkMjNU6VNHb9lIKHq7n5NpWzjyfraV4SXLLzPoWe70tu5Lzb8bDQ43dRLx4sd8jfSz1fBmIY
t7Wtqn2lI2xPnv3fpJu9n3Hbv/+ml5CXEIvo4fJrdsn+0cL6a7gvxdlTm1kTbThmrK99GyW4D5Pm
opSdOBSN8ThrSlFMWgnRiruHLCTaHiyVwcPAIoeSrq9pgH/VpnpAO4ueTHM+O7ELeG1u+bFq7PAu
dNIxkAN6cfxK7OW+CGuMQLkJWH+0b7w5/0BwBEK24OpHuPV+sQDsF5R9IJybeYHbO6W5ppodkZ5W
azaT5Xlk27KiDseBX2h0Rx8NcJVBzI+mptnZPTuMePA+Rsj6YkHsyyB9b2Huq0r0mErE2XPH+KpZ
wPwDCZB1XWOyDxdsv27BEwlyXatkQlJkE/iDg+ycQfvXMn1qvP4V8wjdxkshAO+4NzX5SxtT4uDO
zKZVXzOtp7CJvIqWrlL46V6E4MR4HsRF2ygci30TY7qpXsrRP5Y9VlLBrDfF5tpxwRyms5UeEJhv
HDoNBo4Srh1Vf8Dd0RzkUn2Q4PN2q3BLeP6ypxuhTnB4JLQl6F4RSo8v2r4l/oh22Sj9pvjW8Ohm
5zmo6JRaGhcomfkOqWBwqgRV1EXHopshrNIHYwrQMT2anqO3SvpkXGgxmvDk0ZXJ2VZZ3bpbNnqQ
MNCp7em7og4iFXxBSMj3iGf2bWIO75nv3FGqxVjiY3MPl14Jd2GfaKomVAswkqY8HyokNRQTfRS4
1Fn8BkTOBV5WfM2jycAcLiUWIBnuvKXWwqoEjs0JPmeylF4g0D+ltGA4Sx1GuYgjXhzft0VLX8tS
mjFwl2AFNxKvo1GjWao17KVkw6tLdYwbJ2AT1lC2Ky1uXckX4Gq4QBBCd1am45chb8HVJjwRAVQl
NcsPXXZsddCGm54tl0fzRxAFVIAUZCusJenoLwUhHk0hBXn9scyDdT4UlFZGXCut1rml74EbVY1b
hyBUsGq79GEYSpPW3cVK6Lyx03offe+FW2y+H2P9YqjGAxYzsQoOqRfu6DdJevNqGjquzjSf0B63
y2tPobbm9s7o/H3Pu0ZSnLTGzXDW/bJ4jTDUzIX5GLrukRH2mTUImOcJx9LKtRme8IgrftldhkWg
fjKtlK7NerrXzfRQtfyfRNEdstq77wciLFHenvkvtO8Z8ZkvJaYWnLE11yC5lAdhZcSoY2zo1Xko
U3U5BVF57HJW6BS2QAQqLcyFEBkTS762HoScDouHU8WXfWydumk+1ENKLfmUGZusasZ7q3G/mXq4
/TT1FQIuIaQly5bAStL6RlT1tmdnHjDGcqdUIEGYjoGMkRscKFFElnxPaI0UI1mSeehuPDGfskI1
m8xUV+lsBltJkdeKpj9awRjg4T4H63mg+Glg3dYiy492fSmG4tOl5QIclRnfp3P5E+zzw6245M/V
iXEt2TKiKFbW5WUVm7dRu3SU4WOjmJmrrVvY91T+UqkioqsUqwa+FVyyRf4oR9K8fIFJHN2ytvlh
OTjNwSredTNKc1ffomPj2qaf02iazyn2b6Xtn11rCV9UTPYJmmpY48WobOa74dsh4TEV9blW6fwq
2xZip5jPA+ABV+EK0syP6CnvRgu6hsJS5D3qlqa+piWr03vaR3azpkG2ptVyNdTwALXEhw4NR5if
CGLVjlaGczIkcj1IWqf9gnq9GgBshRGyoz1qm9WdXJddQwWML4ubusSp4NkMPyR9Yz4N71VMBnvy
7COt1ZU5hus6cqkrhL7aJBI2w5wwzVvtFljKGa35hx9PORUbLePMGGz8biIbOMqjQ2qomnJSsQlv
uhYrdVda6YbrSoi4h+mdSNFbPEzgmKvkKS0Wfrwjbnpj/qrq7NWkLoEglbU1SoSlJGVZZjb23WxY
F4CQnOXVB1Fogd94CVrC2BDxGJT3QMIDzlMzPHgF7dMEsVy6ixkPgtLnZ5UniI0YneW4cKkydRdI
XjnMPDSV8npiHG2+uqXtEiL5kHKvB+VSQX7F3CabyViD7HXXbU6fYGj5lK8VDyQ8D50O6OblbbB2
dHJdZKjsTG6XgaK428Z0PqXe1yCno0evF/RFNOiRt/mU05BYegbBhBD0VOsemeu+PK2hTsyXbECh
l/LQTAmPtwOkfSRoyLvquQmLi8Dh+zrzm2treSqxhW+sJruWEwbRqESwmuIoZFUWfnfSvEx6N4Tw
mCFupjYB4G6vdP88t/qpDwgHNqgCpfWasWbETuIcAzLQnHaHUrFZcnO+4WHzkKkePV89u2T5kZWs
TyRP9tNZ0m99j77ShnDyl4atUkJfXns9CGguRDtRTU9GVN3jxA7OPzV38kJI4L7Nq6IbqaatN54L
5x/RjCG2BlwqcexAFSivc75IOyzB5IviJLn2Ikaq3tTPeKZMAt5juAsLE6POlB7zMbrLBSlsM+NC
QaXRNchuTiU9j/uqHfrr2SowWnkLDD9Eky9mb2O088MUe6fZz9gWylNW00FShYBfZ789Frogq6HM
B9+abmTQMb96BsZ11NIIy/U6Kedb4Xk1axfkyKCqbscxvOvK8tL0ObHYpBxw+nOOl/IppSAirEhL
mENGk0n+iHCC6Kqnx2iY70jj6Y1Kkm8H+C5Nd9aAV3t88ouBgLxTzqvRprGQPNuak97f9o6F8gQz
eDNguCfKUCoG6YwaCxvotOySN+USj/spKbFlQqdonisE1002c/yNBMlZbBKOQnXYuTUugSzyMOXh
BiY6w7tqwutD2kJfFDZvAjf70dGWfcRCTMmwp8C7j/JRStg59TRzmvf9vdfYGB0dIWBJKlzl0rsm
yl/sDJNXgpMs47evdxo9aFNHVbQe/N4njB4Cii3c777zOkzHQQKQDJdJATFPBfYdeMV551WWudYR
wW0WJ9iyUI8ctK/AfkKvbNdKFRicrfqlj6IPBQuM3i9MpGn4mdmxAJzn3BUmCDS3c7lUYVrsx8s4
T99iUVV7O2dpb/JFbpd/SCTILvju/ALUamB7oHYYG3lpZqi0YRSBvuIzRDu1sTwr746RZmcnqYd6
FLw4hReALk5hBHK06RJleYprSh666XJmtbICjvCliExsTQ9VkwqYW3y87d413K9AsO23ATgDQVTE
1ZdtfThWmOFiI8Xsn3OU1FzgJ2+ythKm08kL4XNFqv5cYms7PzReh7ho1n0OZRwMAya28k4nPNdw
ovmsbbaNI+v7tVhyZmYygDad3J2Ddo3G3r12wCHOY2+nL7by9EOj9UeTFcZBhri3Zdpcml6YHxIL
Z4TMsghtugr2Im3T/xk54n85pYbh9OtnR9Xx889/9KFxeA6D2j9XI/5PXn8p4/KtpUOVXqx/+Ff/
pxbh/eLRKsiA6wnTMh2oTH+TItxfXOBbIGl8j/RjwBj8dyFC/mK7wvy12vB/hQj7F7lsUxAwXN+E
JCP+FSGCUP1vxnDmU4QX07KE5D8SSHV/Qxyz/mQWUV5FFqOe2x/bkxa7P4XpkLacRUvDWwHxeNyP
rrVLARi0HVfayO/u6oocRGSwIEPCqGg8F/gVbYO0ceU85uHw1qbJrZNZOxhxYMzUdxEtvhinvaUr
92BlhP989RS1+kaP5lYY4lqlglOeAIHr7FIxr9veeWIk3wPfPA1zfVEptnudO2P40M2PuvZ64OV0
zbcUMWWOPvYq16cyD4ODIQEKloV/JYfoRz1CLsvkkZZAYqWN3200L4YekFqantI4vzaXNVdW7DHa
Y/uhP87HFj0G505FF25PSBVuJN/Q29wlWFFa3h7DN6bLcAOXhfxDQcbQJzbbp0lDE0L2nLnTo+wX
GI2Lex2DKkhGLGjevk/igJxqZYN/58cNorNf1y+yxCTuiHMO6SQYzJta0y8gev+9sMcTw8eeyg+2
B8FB+ON9bYS3inj2nJGX0HlzLFFM19lIzlTH5v3kj+epabmGquxe9vFdxrBCwBmQPnKzuVapRQun
w+oOAqcdpqyTY28dGMnRcYq7yKHLVwTbEmiYn1WoQO5GGwmQZGL6ZLzHvL8BmX+OTf3KavxapMVV
3JZIwC2lsRH2M6CQiOYxeavS2UImuCuFvcvT/MKLJ9ilKdsDv94NvItofiYVBbcDkaKmFqHCSspG
lKpOVkGkiyA5rHVca/I+2daLiV7XA6qGHn/MjX3PjvJJSWrJOgKZk3Ea7exM6DV6ifuZEz0dUH5H
M+MnG6YDyhjs/kKiHXRevU0JuKyUzS0tFOTdgxsfiD3JQHFRa27XBAZYtDEhQ7Awn3jXP+uYdSBI
RZIz8t2wjV3Zp9+YE266bjoPZnLj19ww2CZ0jFVzHnGOuIy6UTe8QJO/mcZRwRoXF3YPLML0o/0g
x+0k/PM446OIAJNMjs+XzH7uobdmzEcrfypwuMNIbuQmwQwFkzsBG9/sR8t/dCprF1T+3qHUakAJ
WTVyMY3EcovAcsGKylzPTn5vOt2TDkMCow0XBZM+aFKEXIJdLvNxDLx6OMVJ+tDb1gea1TnS1MCy
TC427EEuSOlurTBnnR2fMfVehJa4Tmsfm7Dfsjr39hWTATI6+n3bnYK+I6wdqJdy4KTD0UcJ+oEh
6cFrwYcQTtsxUuKzAmDIlRXAJESYYEM2nO0vJo1WJdMhscEACHwCDUEivADvjpC7IKbkRbjrbA7J
Llubpp43WdttHcD5iQfDOMwTFqDO2TG7Amebd07GCXdabX9DnccTEYXELwvzh8V3kL1weGnOxFP1
AjtN2ORwDyv2YSJulAV13XO4A6jaJJqUV/vBE+dR6hO7CQWAmrykrV6EDHD+O7wlU+O5d1Sx6Qsx
b/uFLSvxWK9HU5v4PfLnDq8njtq7QLe0EPUuy7G8uRbMVBNtBizr2SURFmiL9AEF4ZJs0QLs4s9l
hfJNlxjFxyTYit7lgjk21ibmjDl2ZkMrfD1854YqVlpCpo+s6IeJIrjBxrGpi16jxhQUTMgU3015
cnCVMTrMaz5W7mQj+7Uoepq6OT7qoCGpaHpPtlk8W3pEBZi8eaubeYe7+criNkTIwTBXc9hfY8l9
d0tVbzq7w+vp9uNVY4YL/TSMSZH3z1lBKXxIyKtJoNC4dLZQd+kxyMqPoRQaWGlWbJbyZysuNnm+
LOy9+KkdHbpIas/Z85gXm24saBd1bga+mrTIfJDI93bUaY6E0CJurFHVrvMaNbv2Qe2b00PTjWDs
7f69H6rPRurhBKrgQjbmt2tk907N7Yol9FK05aFM+JCPQlK9I+3imcaDOkSUVw+ZHHDvmDfk9uTO
h6C0tYPm1e0crJRz/A7JiY645FVORIUNkz2/lFe1U9PZW12TWVUH5kMorWGKC7HJTlYviXCYJcRf
IOgWVPgd7/lPFg5v44i1WgzzQ1OAm4jD/MbAGIwRO3ismTN5CeEGN9S+LbyHCW8dMNAP5dCmnTY+
FTU5mTJjim/jILjpW7uDQt5Bm2nAcYuMzmgjTugVGnGgZHby7jgNOUiaimMrlzs48se0Enu4H4T9
wAkXZdCsm7pBgNO8mA3Pp3FBRidScCwnRcLN1SXwv6qJS6ydvu65HjDNSwouN37JnqwKu4DTBH9n
kA3OCR2N871IR/YN/kMe5Je9jihRVfdVw5ecOf02NMW+UlQvxLCQSH1ydYY3RmeXq1hMtifXb/Id
7c/XXlfFmyChejpBOwh763nW7l1D3VVWp2+J33zbdgkoq3ifHXHkMCzXHVmMAjYWpiNrmfDV3m4l
mPEo3qLAoAZWyUPZqmdkqcsYXuQmcfKjNVnPdmC+asX7rrPlHRJjvB1Doon5WN9J5X9QYmYsCtwD
hFr3yi3KmCdq5rLAq5UU9ikNY0jmmZ3uw3i6csMW1o7X6WMa1PrsKNM9KHgzGzPPqZcvGUxtbwIa
0rYHHGINZ4Y+kljycSQusobWt4VQJSKMc+5b/WgQ45VlwbM+vrQ6hX0O0GwIxjef/fcmZTFP3Ql0
06l79wqLjL7ZP/RV5B+QutgymILtTZbs4mC8nvPizh1HZlITCjytzLDdkTQ3pIlCvBbghidM8Qgg
bzUxHfIRoXtSJNxXRpSEiJ8OyybUvmGtxXydYwk5CtdmixpNt+xs7t26s3Y26Z+18gdMw2X61C7u
eVeo6zkG/KByEhhN3ze8twAbNl1MzLWZ0JHnxjr0Mr432AIx86bfKpOXued806janm0TX0ct0oZk
YXLbM1+1M9+igZTDQzQ4Hf6IeKl8NFja6umkSXisNZlMY1LsTEr9REaNkVkGbD86HMqdSTLDLIq3
VhbO3io9Bm4YVJuWFZAdJHhH2NXBHEpLTJUjZjwlHutktHBLO4OzqjR1M33pv3d90/AdyDDx9u2l
Huz3gMusXcJYUNqg8aJ5mNkMXdUoRXGOMdOJmdPhky3Ldwa02ce0ghuc5UjT3JQWbZaRCG/5GxDv
HxeVnraxrRyhJnWY/ZEORYNXgvYzad3kXnAB6ukib0N0FYs9X2HeFBESUixoCYhaLC7O0jeVls01
L+sV56xeOZP8xm/2PrsUArlSvciluKqhwSrjSd1MS6kVCxVIIkvRFSKt2NtL+VWWUX6TDUTLyW+i
sQCan2AdYoXFf4TFQG9swW0loFoL5YMcPWVblOEA1aV+y4WRFMIj5J2CF4lFYIqpaLyO6OzKlvIu
zGcPrO8+Fa1eM+1eRed8NKXBacgZYi8FYEJzZjOjsEww3J0QAT6fBaBkamqT8/BG0SRm+SZRLlq7
aBjzl6YxGscwQas1ZjSc9SC9XQCE62IpKAOiRFUZnWWz753dIXtpBs0eDZmeIpJi3wqKSnx2iRjB
1HNSDfiNU59mBmaMhm60NuUX74bLWoDetKaKrnyP5dhSqJYiL6HsVqc2IOdP7JW4WzUd+2RhJ41x
txqXcrZ5qWkjeC43cer+qH9WuPXKPP1qGmW1tBQH/5qsuYAzf7N1BGZq++ywSbBZzJe/2zpKfJc9
/b0d2j59UYBD1CEX70l5Yl9H8OahRgr+r/+J4rf73GWQ/O0/8nf73MGljQ2XJdFbJ3hoa/jYQ0GD
jlnLYFVnFLy4ygUtUgfrviLMG6gUfDwi7q5M/9pq/TH+W/RV/YOf/nd43t//UZYC51/vXKOqKmOW
WuidwXMaHBgatl7y/l//vP8vZlmCASafzL9szr3foUthuMk4Hns6KDri6SL1QVi2uMBdqTcA0Yb1
z3/c/8cwYIEv1PeWx+ifyyw3b5P6w+fXH/K3P1xUSfv1a53l73/930wfLKtdbrum8HkN+Mvf+a+e
D+sXx3ECM/B5Sh3HdGycJn+zfPi/gKH1goDzCoC0veDJ/2b5cH+xkFiwiSDfII+47r+itGAQ+fVX
0pE89vyx6NOw+KFdy//d98OSjWEZrF+4yEaXBhbETcP+0gd+sp5y1AobQsGUlvFxHkFqeAPFKgCx
AvhF9HwaY4xzksCY0WDXoAX8M3Gs/tgzPbdgAa6xgz2kygS+FTtHOjjfsSIrqk/ZPLBC4KDIVi2y
15FyTLA3bNIHM8xOncM8Tj0vnWEXv/o1/YNvIJ/rb9Hy/LysytC0hGfh6DTdRff69ZeQeH05jwEe
WqAoH1QrI7skutxzyPZbWc3cw3JBXCRjdPYIGisP7MisGLfFhKARR/fZ1CEZwcEPmCZXXYJVPKuV
OuUTHBwnyeMLbUbTY/XUh9l1nJGIDQx8DT0ozUNrNJ9BBQRjxBI5mlTVdltd1ye3L7kQNXO+Fj1s
5MA69xzrsYvp/OeUWxhqW6QU41DP1LZPjUHeRCZluSnaucGCqpwbcwHzwMrAXgzpoUIGUIw4O2eg
1o62huhLlDFhgOSLFmt7Tf3yAxvIZ7ZsWyyAAWbh6LaqzfJIUPEOIDxKDJGkwSJdFBXDD7esnjgd
1YEywY7TX+oxIgfQfCWV/wiH4ssAauh3j6GB7VRJEMjundn3a8mG9mIMWqIKnXdjZezgwmhUl9IS
e1BOKD8zt7c53Y4KdqljzWLFkXQayorSVDvcZ3y6fXOp1YT7f5h9RIborowV9RTLWzwOzHM3EmbW
hXHMSxoQkzyhO8j1ril7uppdZoWJOi7KlJBtCrbt9lfUjVTiZfVT5s8uuQ2agdhBncDAp9ue0XHN
sK03biFuSRDRilunsGgmqIaUK+wLfx53chw/OMo8pmd2f66xh+tt73VJzWRKvVUHh2idieXUJWYE
ooUO+jx01lNaG6ysQ3Pf4AlwYiBY/MI2YK8+oYfunYLG6LZ5zPB7rl0nfDMT90eDOf0kbcvZJLLj
Eh/fVr74MSP2uFZ37TfRxSyIw412fwyTHo4FmO4pa/bKt8QJbNLLSKXFXphzf7boCO96dXIxW1Gk
VX+EYAT5tRh6N/YYKcrA+ADGsldGzFq7AOJm2bS0FWWEQYY0RQBtraqhgpmKJ8PJmZZYhb0GZfFu
FsFnY+NrmcaLicbHVZwb76YXPTclxLo26V6ZkCbnylcV7KA23/FLp0wwcex9UldPVjyofQNHE2ga
rCc6QezMx9EiGADxdICS+h5ET994Yd0VYVEy7zOKqdl0dkHjfoITM08QujDhg8OK7OfKCp86v7un
0OYh99+xuzFQe6SxyQVy76UudrBwgO/sAbEhm6ExlD0pEtsmVjqC6atECsttaTkxlX4BO85YLFnO
hxaR/LTF7RYHJOSx7LiqL46I7IuFhauyWpgiOaMuvbL+1jFoRnNNBUOmCY6xZBhunIipD+2LHOJ8
RVcXbFu6INvQ/+IHS05i8C8pOT00cXQyJgKjIH7CUF/zbGZkPUG5YWOlNJGhKI0oFSit+GSaIDYq
w/uRZK/dYD2PA4CFQD4WPt1MoW1h0Z344roiu5tanLB+n/PVVdwOLCT4FW9nnP+EjIes+ljU14q6
Z9e+nVlwEpdX66lqLrEVHym6eFIOeOqBY2vNNuuddPZd0vLBqD74zHqfJrcovGqjfsDobOxqKxQH
LqCR1s1aLmGJiM0tL/WDZYFWMerue4Rn3Sb9D7Z6NJNV7utUdMmm9Un1A1pnuiq/M1F4PAdpsImd
eKvK/m6Y2amm4KzgNlPYOafWW5Tb6NMjm7/CmU9hQ7AKG03G1qnu8Cnx3jCm/JpkgrmFp7WejfIq
j6x+CS69mxl/xjYsPiId84kD2fNqLBg0iCnyXnDLxoXIYoYdxlznwgww/onp20oFdG9NploMPF5e
QPuTGD56MyF/km5DWzvLuossakFUDBGPpweneNGJaZMG+tJWZHDdWOyKEFtFO7K2q7VfMsz3xZax
GeM8LUy8kdlxOq9tEjyOkbmNc/cL6q9Z6PTSc3fjhIUQLBXODbAZuHX2bZoVh3akyoq4WLp4gIcF
WmnnwLLp2b2hantNKEGBiXZuRruAJmwYDLHOmWQPIqSMzxoBNjOG1Tw29uXkgSIy60tAb6BFo/GR
6yVQA/nu4H13mGNuXS2o6kK7XgdTnh46kX7SyUiTU39tcm4ubu9Lhw6As1Eo5ENOQqM3v6uasFfW
ot22WNymgW0wKv8hBP137EPn2Er/NYeIUDgx6ivHSWZAd7ItRBtpk5viIySNTM2fm40HEMQuddio
l3xuHYOdFR5IHD6OyUdfERVKFducNsDYUQ07XcfN2onwTLSiPRl52lz4VNa1JgsfK3gIMudopDmc
+XKX1Y04d9q4s6hPRoWw9kNDFwKefnQQaB5l7qxMF7tdNRL7jIk1QsPP0uNYT1d4yko0Xadelw6s
OKyIkvjyzMeNa4IwV7Fk7bvEgECIpB2EVrWpzDHbl7V/7Fv8dtPkUHubd3tHstzHy4MAOu2HHjJn
GUCoHFmqVnZow7snHl4pRJUaxi8NsmSMjNSG00LaD8yFwlzT7OhsPaqMbwkeQRgH7SEZghsdbOzK
a9ejN3wWVtbuZgfz2VwkxTpCb9qWPmjqNHagnRfmgfShy8Kfi1qpplPDwLiazwY2kg0xiwGwOULh
hLEMcjL7hgD/IF+r7hYoyG0zdWe3D1gYa/78QTFs+6p8MinH2TQNxzMovXRfKhrpRHKiBIy+h2yx
zQX8Zgh2ZlPzmkSac2PGP98H0J2HlhCEZMfEeVdcd7L4Mfl6L12+MLwxNFUA1AjkYC591R2nOd/7
MarIIHlryHahm1rx/eD5YjNhf1WV5a46AcZJ2UQAGQg3pkDWJb1zB/8B5kbHAsbEQOYY9FpVPLuh
GJKNgm6KK817iHo+2Ww8NY1k10UeZwoIXXee7u4FfRV2D1mlMcWzF7dy65jDk1NDPAPvlu8Hu3ts
hXNZhNygWwCt63QsPzw/yflBIQePwbOag/ta4CNIydoQSYAr4eUJt1V2DIFEf6ONkkXAsPPV8INa
iHNQyAdxCNJqOTOx5FRLNA4UP01wyQzCDxkJ6xJnGafvvrCwjWGmXGK1ogWsWl/U0r9u0YdhzxlP
3pLy6rOzZzb3tuQ/80FvQp/EyQKFgwcOAImK4o3YgX2odlYDLsLn9beRaX2+5sG8QXdeZLXqI48y
3uXGMejm8uIpi3iMWpevLb1w1yyz3CuQSjPaQHhJxJhMVPiJi+nCwpe0yoKU9HyAOq+Kryaj7I74
xrfVa8zCKfq1Ox/FEJPiNeqtyjGByhHsGpkUrEt4hfHO0wlkVx9gatV6oCiSGfDJSrJbQeVtL4cf
00wcsgkNaBUgSwu7yQ9igGfhQXoeeMD0QyFwjarKeELSxiqrJSiU/soC4bvJu5RVZBdP58rOX3FN
X+aiAa3c1UDuBVXDxXChnOQdUb8Av4q6FkJE9TAbFY2JF/aIKSNe47A4AyFaDQn3D1PCqBpGC9ev
BAhP2FgbKVu86aIaeSLxT0H26alJafvtXAKRnlkHsaejno1QIPJhflctLWmDaxK9t8mEMLkRzsTC
gp249x7RwJ4GvdQBds4rLt1qA/AeSRTXWghIJMHxkjT0maoIQU347YdRcouglntX0fgQZo48SGeK
CcO23a5J+ys6UjLRZPi8uBp643Dk2f0cPKY/d1a30preq5pa6wBcghrqY5W51wpWBdVtSgFnD7MN
vjcqXG1xiOq9rhfzCcVaAMcMpGEYLSqlWKu8/gm6LBp+SMjwxkrU2ak3aNVLlH8YWIVVxqJFFhn1
kGenwcpS+/HKassnWtm+QBvjtOaqNNcx70iOopAAIu0i5LqdFqgAEJW1W8W3kWPJQ+FoLEQznXe+
j4hSefMVbsnvuR547xb2c9ZGJmVorHc9osWRhIrcWWTnTZtffNctl5/O+AzZPPE/sj8KmzrY0DL3
7hyADH2jLeMB0O5VaAeYJqeadmr3tnacM0JYT/SKKDNV5Kyw84EmaAMYeep5LLQNJm7KtDfEk1ga
iinYUzz/3lmWfUrLY98QrKL+Ak43o/no+g/Cpt82J1dZWOcjzQ3gzKebyWZUDyf3NWw5lecY/NhY
7ykC4+/djQeJ9ZAN5RtcZNCU2VKO8DRG8iWylqiw680bJGWC96O0CJe6q3RyDyY2JAihV3FiYbAu
07txoD5ZyRcYg/eDj2RqURG26nX36Bg85NqazC3P1HDq6XOdWl6TZuSB3QAQtPLDaZchF3JFB2uf
OPI1Wl5mMwfBBtDUKuBFDvx82FdDhVTqoqmyRzd3CTZL4eGR6P09Vq3sMizZGDjedMacmWw6mD+7
CRw/9quLiFvtKrGBgsBCI50CznAAWLbSCe/UFI0+IQ9JVbZ77nz5ZI6sC9BAH2MMhJd9aJ1kwwnc
wDw9qoCjJcug8fos91cjBADzzvKs54G0KdpGjqu3cx8tPP2bwow44F1eQBVxzaSxn2fTO+Zd8yhb
81ZmERW9ecFYN8b7wfSSczgYL3Iyr10iuqS9bQt7V39Bd1p4QXYZN9AqYom/aSZKQlWjrltdv5Wi
v5xHDTFsHsHozcVjq43xDvsB3yZ2UlEh8q2ElYTx66lvpxfqfo6UC3+zejS30Mpe8M6de0s9Av89
iohXXs1oYXmexo+p917dY8zlqrzNfcVvvnFPVtLveIlcDt5xUumrjxXxEHnNZ1XgTK+LgL416mKh
t2/Dpp9YVZUmHG93U2t9+PmxD9ide5bzW89wbo0UM7n36A3RCd/RvjTUWTnQgbLOIKrbtueqnP2j
kZlvmCcGu/gQBpzpdvTPlZZnXAPX7C+T9aC5oflEr5YgH5smVsVU6J65IGJ/TTSnphbbphhh7Ndc
Lyebr5TlqXcjOEKx5ni1s3cMAm8OBAFvCEi12qdMUWWVGd4RULteVYO3mGPbu2rk+PZxL3aWZIzs
aqI/tL/QVMeVgOvbxsxwePKgfc0GIDb8VJ91/R/UnceS7EiWZL8IKQYYYDBsZuHcPdw9ON1AIl5E
gHOOr5+D7K6RqpLpRYv0pneVmZX5nMGIXtWjRKoaDky4D+PbSIXf5uB4O3uw4Q1k9Fksfzv26bmC
EaQvXn6ceueBfKP9aWHjHF3/q42at6YentA1BYUXDxmr0or487UjdHNo2Oi4zM7HRliPlgerICT8
s3JIfhMhSI4JxT5Vhx0vKeltpw38GfftVCbcKYL0PQEnpRz+orOcdM2h6dt3HIpZqOThEKuDjCo+
+zXs0jurCeONoxejfElNfByDn5AD/Qe0kk/rBOrbcpME1Mb7jUDRlUV3DFxzKwqmH2z7MyyxrVvR
IBJzh9pgbdzYHc4rwMQbO+ofIQGOR1l12C8Nrq2CWC4lyVN/k9oCJkzdV8dGUbktrXiHKFZyHTwP
JQGZEg/cJscpr3FVv2GisTcMTBdIa/MzVPJ+yNQZCHPUwV8fvWwryulcAXpwZH0skxwGrnuY2o5Z
as/nK5a2KNk11GVn6amVeb8j+PWn8It3wPOg5E10hrlkxlPG9y5iIyS1RKEVLgYe+dGIjCOIZWzn
Mdo65TXh0WCP4J4UKcCi9hR8DL08zZzXUH4/LCpcmYcvgM3FKRbX5qEwlsO/wUW+tucP07UHvD+s
N4yaGzMad12Iu8tqazjSHoBHLFNaecYxC+WxkLiUhJNto5j569QiAzEHXmULOEr1rMtJ4n03CZfW
AcvoqsNh2iTgottxBgvPeRsbyFPsmdRDq1sYlMy+OG4ri4PjPPaXIiGs0bveNrCDr0owMeZaoJly
Nljz510/ALunBVOBZdXA41EgVpU7D+ucr4zejOgtW7Z8MMQES8Lh+e9ljejWJqxyVDju2FF87uwB
1NHsL3kkrt00W4qDG5ufJpcIHaLnOQB7qK41uhdMKCsgyuE6SPh4HShxwgzKZeLHu20brPnGq4yg
Wps+jCeW/x2BYTfr3pLIqs5BCM7PC2nb9p4X/gKom7VZU09szQnynMXyRZ9AuaUR+sHqJh8uV1If
B0InWo5Id+2baYfXGb2MrBi+6pH7JQT3S0N3jO962Jo9JC++xcXjEvM0t2Hc75OEk7JG21gvPGoi
Vxy2nXaH8mNzrILHzBUmyTUfI4akhMeygfe30REy5xjCRxrLcsND/x7nfFteBuGrgUnmpIo2lf4w
t/mfTMkfkNV7fDb3RmjcCBovVASWMG/G56gE6NLYwKWJBibnbBDtabE9rBDosP3h/ROSrIfjG2fL
dn/YVue7wVAbByaw9ugeUi60TdqDiF4szmRbbL2AzlaOhTCQ6C4p8/du6CHIqOaxKjnqpsRKN+gp
zbrN1Wo2Wa9tCocR2y0EtJpY3RAO8Nk8dVOW3U/d2Rb065G2B1F91pUN9YhyWHRy+zi54jIAD9WG
hOAVQzk2qtk91KVrbIvQvRukSXyd33U28uUlLA3cBNVdmFu02MppJwz7kCyOU8NFqgLVrPMlKchf
AaFB3HOdYdMO9d6pJDib2m84CVhvjonZRzcam2mPygyLPpuTBTXBQm+2/Zto9TEJyjeTTMWSny23
Oa/2kJicVlQz7klRfoVJBODReI16E1Pc8sshANNNfJRNTvrLG4FtRZhqLOK5V6ba3ZWdfGDK4j5Q
X9hdcRXMFytwP3ykSVGV9kZyNKFuEeuEgORucHW0NeChxQmh/OVBjyC1E57REdPoAI/AtgpOPpcq
f7xatDjBioNOHk9frkLwVVR9DZMDJJFT6arVzU0Ohtu72GKxGKVUO1qF5+/jIf8uErroMbLgcx9v
kSudDAvECGR+JcclPtSnl7CVmD35GaOizsPeLUAwjgH4aR/THHtpBOk+C3dBGAU7zq3PeWJfA/xp
C0xmTyEV2cOBPzFvvR3OMIAEANpkTebRQ9MZKvvZj/x95wGhQ/V6aznxag3TJ7UhSPVlDHNHAyka
nbElq0qotJPiWaphaxLwFOCJN4Y0eW056L6Z/arqrFdXqXMGpWVV8vKAKOD08xs7u7YJMJSuvShq
4ZWrlqMW0wynyCus9jEhiyD+UzYmbfBU6CU9PjvPCKAtl8Z9U4ewwTg3QIl+ye0xgRPswqsbN5iO
dvDSxuvktPUlR2sQJskj0BoDzE4E2h7GrJTZQyUMosHGxJsNDlEzpduRDrNhkDdJhx6FanawVP2p
0p76OYtlosQROfM0BzKQpwZ9aZuFprvTt3DWwc4p95NKwgYNhr6+vh7uEwO2/oSkw2RnZP8q7Y82
pWYL3C0tKwF0kAE5CemfxMCKjrqAKz9BDqd351uvkExtyIS0PvAYORp7zGAFzCuT49e3/ShKjNEs
ENAykG1XMiAKafILKXxkBw/GUuoE3DKX21rltQZuFdocPDYKBflpQqvZkCGQ2xGwO+zVAdNw3hMf
s7D6TkFGriZTmxGlCpdfEXGB9Nn3eICAEA465ELedG8dI8qNI8YXL64OkDrFoTTDq5ujp2nyDqqU
d6Vum32W0TyOafNTT8b7lEbnxMZKE/Y7nKTE44BfSjCv63TSkm4RSBVJEXZ7ypx/QSN2ZHkEsawU
DU9zzSr89Clg/1clWzykUrWeyijaNeXFTrHWdH8S8AxbXRYVVE7zWxQkQ/xlBkm641aP2cYaIRQD
gCE4p/C9kJeKh004+e6+yboTVuiaVawEBFOixEW1mlfezHxtgGZLEK05twlaa137Ds9b8FIzmCH5
RhWU5etN42DImcr+SwGPx6ASyHWTe/56DBlY0TV4DwWUM0E+PTJQhExBPmwDlftsFtW0bxs48lkQ
Zie/6F/j6qPTo7E0iBH6ihqIpH2kKFMC1NJVFgcK4nwaZD8BJMFhonyPA+TgKHGfwl7dVF7zkoyI
OzbBuZLt7xiGyU54TnMeuu/acudT2+Pyq4IZG2jkrIhOhed5KZYBpntBuNma+iWSTbWzavAcpGvJ
rHIu0T3H/ri2jtEi8Lljje8/B80C6rXkCebtbElo7ZK4KtYhtSv7mjsNl4eRa2WJDpEs8jaPtpeW
5t5Tvd6ZTj4hMqXFoUsTmk/y3gcUHpTQuFIQNGUkqiu9cd0u0sOIjzzTZyDqH6RQ5Y4VAHnapqLJ
RcCwChfSR2R6m2YIb8QitdqmRlyYnbs4kQP752PVxy3FBcG+sMfsLIyYSLhw9mD7vwuaQndk8+ZT
1Q/vSQ38jdEjdWOdffFqdiY/T+1b9yNplHHop/LkhH10CSmT2pZIViD8Qy5KwQ0j2fZgUwSRQs8x
7eJh9GIBtGHKQMsY+Ya08I4AI87oPEAr6t0vZWSSY5pcJRAM1k0bT5tUAqVLQsNfR/W4d4KyIB+J
c1qa+pVEV7HNHWiAjFQR7RkGFZODgs47IXjJHX8IAosvLnH3Zay/0l6EV4/zshGmN70ishqH+ZeT
P4dD1KysPkYbVy2BLp3VO2Fxfk3ywiIpGW1pfUUrZv6G8OBIzEaMvvjZ68kPd7hx5N422ViD7tGt
zWlLz168IX7xm+kvF+PxjSAOyhSPEjK/xZLXtfRVzGqp9tlT74GLKBiqYyJNNrq4DjZzZwF1J25G
tGJ60hroJ1At/yCL2tqUxS9jfCjpEyExc2Qh1zksZgg2yd4e3W3rKZ+mFgb9i2bvxoj5BXyQA1eA
L7BEX+kYvc3TlG3nXt1GKH/IdFT5VFCAoqy4o8DgT5nAWI1Y6vF0ki11w2g7ky7EU+mBxqzdY2Rw
lvMk1Y+F6VG29M6JXmJo43yb0lIUqjmBvxU8ZTYXKAzIPnlZP1ha3UqKWZ2Z4wt2r+xkZeZnZpOW
40t8HcNi2KgOvWKeUFkTe4aQ1wVnNwoeUNi9ffisZnrGWG+ZoRs3vpkPz3UU3STUsq/nKZa7lvw+
pRKkGYeo3zg29TCI/7/2wN4TEkoBYEQnSGVPAJnDmEux9G6UYySHIKjHG97+ZpYI5rPyhyczcfKz
IZdarhv2j+Rd8CshYcHt0gLy42JoJwIC5UqOjFGzwXevE6pNHFMzCdPcZ8QqMUhIflBJmz6bRfwb
xTyTRWstJLMKO3dK9XIg+1eqeSjRWNhSMfU5QHVMWpPm8JVdq6a072/YRLxXc3siZpPcIXAPznxD
Cbe4CnNEMui8O79KjlYTt3tjbp+sLKD1oIyOhbOksBG18eWak1ncxnwSHJ/zl7q/DBxVUdcUa5uP
TAgfQxywgiFDB/iYG52At8pj47kc/OcqHN8Gs8jwAv66edXdceOcKHjo6z02GQQEx6WHqtBPXoDb
b5hKCiSLSh4HF55QGifzvk9JX+GheCcNOZPjNqKdC4JrKwV/GEON6pArfegbVj1rIulOB+V7OPji
1PusnqEvDqLQFOLl+XzAznTyRNYfM1IU64z7xt6JEpbLgmGs9gK8M0QdgR8lmzKkNVf76S8tO8sv
GDS9grhmk9uRQMC8IatukKLY4xlPlvBHX13ffKqbHMJwpqBJ9/3mb/PQ/7TX7b8kHOET/FOUUx0F
Yft//ncFD200AoxU/7Uj7vLTgSr6MX5a41I0P2n6L544nFb/8R/4R/YQtJCHjxdKm0n6Gwfbf1ri
nL9sSwnTI8vkuBAGTP7JPxxxHo44CeNLCR7Rv0lH/88Rp/+SYJWwHeB3JBcMOum/AUEy/82kKhjz
2tJhLkHBtxDwmP7VIdaKPkp5HRbhJvcAtAi3E4W3K692roVdXrXK5ju4fOVhoDNt7bjFDQeaH9di
Dt4MsYM4APOUyqcOqSKaojfL669Jj/H0nz7g/4+XzXTEYpf9JzutIB25QHwce/EV0u7zb949ztBc
2BOqz/JKdRunJ2mdpFW/UZC+6MDb2EbzbTdzvqkpkB4gCQlv5vSa/fYWIpJnJcD1LWqPU00WDZO5
oF1Y5vWJzeCcOzQRJeLC7fCYpdm9lYIBYFbyyPXprdMe5eRUPrde/BT1S3nRgH2+YZPMItZuDzvt
rOnEypzPdE6/w0X7NAcCH/GBDBR/ivJ+KlPAeM0ftdFdw4ArzDAcbF2ep2XQS/qLW+1eYeJI3HoP
xOwPk6Ojcv0rCNFty5K5GmtGAgO5/HEoOal2ZsBoSmylRIRNKnkSobirE5OEpaELWj6pTNDVua3E
rfSdG4Lx2wzf/JSLc8jMeRl+4tVuX3ih94sJR7ck42un2g7h/BBMw1dHTGgVFnrjttyhZZY9eikc
EI3o6xr6k+lWuq1Cg7Nhvx5pa2aDPA/RssZWm96e7sssvHTglXqsUbt2JorZkl1f4UWK7mvLfO84
f3qecZ4q0h2hvOvy/mCH5XEJLsqo/ez75lya3HIdM7xlr2UsF4izM0TvotRXjULlDe0+UtZH6poI
QTq7Zk6arGOTtIKw2OW9ppwobXMfrNy7dSLJ9bb011Sm+3eA8NDLanddTNZjDSqcV3KMpviJsxtm
wzJ7gMLL2D46MGlYI7isGVnSLR3fIJ892TElvBm0I1IswMACb1oSNzVYA3wwxnJUcoLxQH3CUpIZ
2IRNgz+BzrY5Yh8OmZGzM00ndmHmsI2LcJ97fbkuBxjiHXWHTVG/GdgVQSDw9VKDgwxor0ylP2iK
Yx5Wdm8+I6ptFScVAoiJ5Nce+kg/tk1wl8lgy+AYNbIbrl0bHLosfCsV501aRLBYVCOyRxZfJRkH
uVRDTPqS8O/OMZGRLp4OlnDDay6pe9Jd8KrrjGB8GL0kzN/cOhSICiYvk9Y3r8h3fmeitGtUqjp6
5lM+mXSTt7VgJkDma9cqkq5THnxaE9+UDO+rRUX1aIWok88uo2qy45MAStltpd8+NkX/XHgeDWsN
YVWB1r4J55lLVxyRlEm9y4yTn+vvTMgHmx5lwi7eu/IUEz3ZeQYayMQ50ckqYsk2OleuoUaMKQJf
CFPaLfxn3cwbKbmUF1Re8XThz7RTHkdUL2qK8lO7dFUMFm4bFhIg3TnKtxKhfSLQysFBpKe5XDj5
lnknKsx+k289iay8ZhQhcr9NL8tKv+a8eNd78zFKct4TOlObOxa1xz50cnwSEdWH6dBDcI3RQZIU
Z5Vb0ZGod/EwfJtWdUHEo3BtINcc5vG1S/1viEAnJlVMwxgC6pF+bdBSXNsoJiamjhx652YjU0yn
wZhKWmPtFthDUz8/Z4w8pzkHV2GRhQjGElCXiWdrar0zgexbtMetnqsb2p5vO+2/6ODW75On2qAE
hW7mZzQQiFdI7jFZ3bF7xo1HuCd+HCbzWXHKoSpy4IPvmGPPOb6RiAeEbrEOtXZGyTerpt83g0nX
Ol7hZnDx5ORZeyvTCWpRe4hHwh8h0EsDQnKL0i4LQKw0ovDNxNvSGD34F85p7g1OufwWK/rAybEP
IFMYRNNQc5RpxZvPUClH7hUu9yzadV6tmu+gCcGiYafA2PGRTskvZE04HHT8zlZ7MrP8Lau9Z6hP
FAJXpIptorzrqfe5AoM3QRaR9qrFRgbZjq5Sw3mG8cI1r8m+kk7d4fRmMhyPPyrGyRwM0U+fDPtB
ES+ZzJFkY+O/p7Z/sYAsyRp/QeMRzwJNO03z24hihz/M+BqFw6Sj4OZOBwbCjcrnl34I6dsMGSn1
VB55jf3lQ8RfHsNpo1q9KznTa4cxiLa885TpWxXyqYZcOkuBvykEgDR5/Tv96jYYDR4SGElkVUO/
YIJZMDNJH81S4ZQCXLSKe+aJ+FpO3jC8VqG5BU2MLwKLAJUI3O+Bj+AoOEScYVetBD8HSfTRFygt
TpUfHYDbGZNLZPO9mdnhSi4XmWWbkDjBS/U4DXFxzWsHjX/MXpIOvZMp4ks9lQ+SBCuV3Gj9Mtg1
Vv2QsbdgNQIGQIMhEewhDvYzQ3aclLa9DrTfnUGsP6fhNK5qaDnriCNA5Ae3sS6vXTeegGO9KB/5
Uy1kI8sYng09F+u0xRgYGNGmGptDqPRDPPqPaVPsjBmBtKvG/lzDABro0kA94/EmUKuwVyh3IqUU
DkfqB1NmFPbHmHSPio5pW+mbWuD7C+J7aZj70bCeogZpNiQFL8r3Rdn0fQxzUxas64L7Vq3otOmw
wLs+MS/tOhfhh8barNwj3/stljq1jezpN6TsBwT33qrxSFoOidGEOjanFa9zXroQ4bAETtEOMzPh
qNLf2QhLXau/qlDYW/Y7kO2UdK6I3G6HOL+LYgfgUx+sE6PCeW7BthnrfgcoZcMyyUxA8c4q20bw
QhkYvejFbu11Kzw2wZEWycRD9HKnQ23DFx8sgTQeODuzz28NmyBYo59lQfpRxN0pKND42tjeetK5
ZkbJ17asAmltfsejddOUnGdq/4pu/uojZIwSf0QROfdemh5tJ6fBM8UJOSzZwTl6E2F8NqPhmd7m
02h1OzWVOAUxNXeiOxSx8z1uaIOT9q1TzMd4qO4GSHWrMoju/RDDJX5PT9vPOfBl/s/jBoIArRfm
8BP7896YqmdOSgJq8XA3MlKcZPNN/gSg/0BfGqNWDYkHlZ0V1CsY5UGwi5XcGtAFzM5/KHvjTxaD
GZymYI+vnA2KrKu7uBdI6fG0ENBrY+bQEafmafoRqlqbqecuU+QcUPjU47VDkrSyZOdqBZxDIXC6
rXf0ahT3PhFvjerOwVJk3iuujjKqjrHEB7gQd4WhnzlzMZtrpzU/gzcLFdvIJXdxeTbC/MNyvYe4
dK7CZnYbsvOLoDxMarxBlsI32KsjNQ2/YhSgCsfIX/c6PchRs0Ik6Z0N42q2pwdJAH2dRkCd+Zqy
zqdfyHFZFsxntsdbPbTWplbuowjTCxWqX9zt38eJyaHpVCe/wR7uR+F9XspPF9wY/568DZtwPLeF
O5E2F3yo+Lxw9pzSzjRJ1QMJyAu6X4zPIHa/qBR9nCcyxaxDZ4Jfn6pvwIPldr+pOlDlOJWviL9L
gaf4MxsDVsuaKXQJE8uaCRV73m/hSlbYDHAW8wQBRD5NB+obitvCZ8hQ9s1mUtgWxi7Zd2GPIwZi
ycpKIfY5+UIgC/1PjV+qy7ODjXiPFEpoGyo0Uq75QSINgH4BTp+mvJWeu/dEeBRz1ngNM1t9dBV7
91xD3hvB05HnOBjaz3edzSQe8hE51e4OU9whdeSLG8+XpEv3rU/afxZQVFNvPkWpc+fO04YxMz9L
bzd7w1M+2XsA8nTVdHT+MikkXG3vw1wfIdB/dESa6CEN16VVHsFBcruE/hf6ByOwPiXXhfXkBpdW
ZCCi6ysJzUtpYFo1dHWA0If1km1cN/XbLLpo7XL1myJrNxp+s/YH8p7l0F6swlGrUOhLOsQPfCXn
RPWnfHI/asVXH2IcWtl+iCswaLa+l95mY3U71sY5ClvmeUV/8n3NT8ahqsCZP1SMi6FTOaNPGYJ3
ksH7FOKLG5sErhT5XCMIP1TlZdSNitea4po1M9BtGzlX2AsHUwfTQQV9ue3EqSblQdXrmiKmHJYs
dm2ZL20P/vSQlQ6tedxVOf1PZwd5JS2Nj1E0b4ZX/2ZWvGenlpvKgYti4HTz+uS79ZCptPtYOf63
rQ0mR8AUTPrPFO6GPtCkwgxmX76avI3H4mPPpn0oHPNkBwFTFjStu6krTxrFbCW9GgB54HPMxbhN
rIjOkBil2ChxNuSc46cBIx4doQC/NsLqZyja8zPkn3NqlE9j2uyaMfvxM+cnkPXVSft9rYJflXEO
6MuTIPa1GvpcrlKyAFU5nqyivjDBJsxlsJOWi6gI2AZdfUQKQ3NeUAyLbzhmjatsDlqMjTTBv5zD
hVcxyzajixvELCUALhInfGkaJkeJB9mbEcmXpZpdNPkwdRIizFOirqjppzrL3hhTLa7A8ROe27XQ
io1D1y67HiAEd6RrJNyXOTGHWph8edEf1dHE0dBkikwWuDb1C4F4VdJjzEexiZmFONyEtUWrPjau
S8tkAta76bsb2cvzWPHR0o25QV45cIF4IVN2446Zv86g+Ys6vtQTAmQDcMVv8nHPbbTkJQePJjGp
c+cz9POY0JUtvpnIOLV112xlZeJ9sYKzqYo7K2PBzMmsCLp6cRf46Wqohxcvi79dH9LEcvVXmC4V
2LwlXjLEGGmllRgka2NcLn52KCrMSHM/kh+i1BijLhYA5j4fRZD9Lpg7d5p2rTRp2hLWS8Qqsg5a
3O9M+sjfZc02Z+Vb9cLGzewCClTmDk/HrsrTx5DKBOzTMaTQ7k6ExhcsVxhGuQi4koJcLOb2Qdkw
MJmhdxyMYVhnWPx1oS921W6pv71xrW48Yxt/RtS+MSvwEeWQn4qioA01r3ehSm6kMt4jw2PfG/g+
CK2wgjB/LHCZNfGNl2MJp2kLA7zkOO5ZT/0snjm4LSA2DhHJ4OzaTLzCzNOrApdn1jLTmYfu6KbF
Dsj3bZgT2zDrZQBPQu1gi8yDcDQ8dC2aLiaaLd4GhgcLPWSmGlnTMbkaJv044D3ack98qS1dUS1h
HXXfgs0vp3Xjx9+dhstcsVAVCkxRdMMne2aAx3HKyyk6o3qU1oVbpxPToacWzSc74SbJAoLwbwmH
Ql0yMLX5k03FUnJk1MajpK2baoxiWiC4uAceh2dCjPAqcoChi3u322LQebV6bnVR017iGI4Cet8n
NyLMKi2LDpUcSDTOyI2iuU+8BRKBo9AlpMO2QFiN//Br3hjX1qTzmNHvqyODx9jpHttJ3qKMbQuj
v5ZWC1tH0X07RfCijcS8L6gIVlTwFA2frpN+kKRnv05/1AwWNilPXkbyvXUE7SLutTSqp7511zIp
f3SUH5cGV9gYlIyNJ6NcAgvVTnRcT1uzwBTpXDjU7iPT+nQ9dsfUmTYya+nZROGA7YFrq/Svjj3c
guCFLWtx4E1TtU87/dUY6iSZaqzZ7NVmgltlZ17EwR5DUJjWG43CJA0CA5nLND1iMlx1gI+WtJ6F
xztM2zc5pX/icDx2Y4L1sq3f6uVmn1Z4ZFP4Os3Uwa2OMFG59sR2GBEeovab2yI8TDrN8kruwmA8
J3mN2l7nZ9kVT34HHMjMIz75kumQq0FhN2Z+nmz3I/CKo1WZ58HFzZOb401np8g/E0KStQyFaLmO
cladBN2vqp1bsEOnJMVuJyMb/0wY3DRz8j5bPAAzK6BBNAVc9X6mAipy+Bh9FmGGOtgGwxvLLFqa
O/SbJC+2chrN/KM+znr2QDLWmEuSXdYlOcDv+IZGtHjrDJybLPFumHLbxnqTmVT9dOVxzBrMyLb/
VNJFMY3VizvV9y5prQ5dEEc+ngXDZwar8TzWKZmTkiZTKIxs5IWM8MTF5Qv8d84Uc8+9RJ/6mJuK
yc/M7t3PmiQujCG1LwJ8TAZ9J3Qd0h1EOwrNn/nVr70vEVqM0eyeVgkOT/QaulfDFHsp2+fWDQ90
tZ4kGdN1PeOiDZJnK0lufLe+MzFUr4HTACYQ5EwGzm4lHwoN1s0qwBC6Huf0F+PJgNsveTEWN662
oZ9CJCYTNvKDm2quvyOWQsSp3w6X1SrugquZGg9mCj1MVc1H1GevvhX8NmgzhjtiJ7bdPQnerRe7
r06kn3A8mVh+bJz/VKHlQj8VMJaInADBz1qciyWiMbQWNMKJUov44lXRbnAqCCEVXh/Hfx6a6NSH
4t6xOjaFwnikVRNqpRuAiARvsYvxfjCaTh4Tu3ptffcN5wIuB8QFzvWcO6zk1iy8Gzz8y6m5n9u1
IOjGISKlPDHubx2Hj3+x4+SlNa71TLMTPpbowFskpOlnA0Blw0a2d/OWm8zM1F2Hmi1nMbdYuGZb
K622niKlDngKgsz0N5OBQEzQTmczbffFEF+T0mTFzs4G0vbOISnakSki48mjVxbyGhomMko3Wyth
+PVXQkYM5Vlj2yAeAxSJUuU2g+CSW9MGx8SZ29G653+L5QjcknHFUHb0DFIcNmbglTmxMnidWR59
MFtOOV9IMt64hkWAZYQulgfJqyQkfUpLKvIq3AxW2KhjMdBxG1U0GWYeBT5dzcQ7fXIGL181/HYO
s2CTH425OIITSY5xBVu9MepfUdl/S37p2pgt/JyV/UBW/onAnsu6LH6mju10ABk/criRM6/ZHMtb
HU/voFDwjmsqk9Ke5RCCFmrKRDiiB3e6GygN4qa34/JxmHJci+Bal3No8yca5hd2BdxPKn+EAtDt
U9qBlNU5xzievVXbUo9JZPaRwBZNUDm8vQiXDjdaDWGx5OVWQ/oMr7glEh9QT4B+5vqvZhorklfO
20gkgF6zmZXCchC9CNvGsIyySb+Yow+qLewZEFeZ2Ktx2HTN+IcmgisO+/vIIbbkGhhBEKSj2L4t
cv84QDgCOVPu0xQXStEbezp96UIUqOSN0dFl15BG1XiUQiO6EM3ZxFWPbxiLmgNHjqGwTbTWus8i
LMDaxxwiw1PqRcYWNZ6TVsH22edHnwZFfqzje5jpTVUvN6PiK2p7GlRV+d10xhe+4C1kxHuXVCVN
8x424+bt70nS//Rg83/XyFIyxGMe9l+PLO+mf1S2GLd1BGb1M/13Yup//jf+Y2op/2LsqB0hBPxT
obkK/2Nqaf7lWhbHcA9QB/kVaQJ++cfU0vqLv8vw3Qb/4Ti2+ieOh/WXlJbHuAzKqeSfuf+dqSV4
l38dBlqCYJS2eAmeKx3Ts+GM/DPYAkuXym0TyHDpZZdZeh8i5lzQi/zCrfFdVzgsC+F9Ev34g8f7
3JRVgWrg7UfZ1Xt+nXSEUi1WZuqYWom9H7SP8bjiqmoX1Y5x1pn7EFkxl3urz4wHPOu3TGifpgLm
J4GqZ4rqJ/HEg6n1bxOjHFZcaXDn+Pkeh9TVLwN/o8uYgLlIYa+bwatAYy2d/JhLpqV5IhcvJidA
xyWz3gdmehr8hKaYoX3OgvmZrXs8oI+IdRyT4IlEcCqi9EVVZOAkD8W2Mnhnngs9SU2rSlKnQGrG
UWA6eWdfYz1ejA6/gEfikKv19OJkoKmsrNUns84fCn9YrJsRZlQXX53VwuuPOfJEfvTtYVrehxbq
Ecd4XHVqeqnHnFlM5TgnL4mOyZx/8JY5hJQ4QowOgAShxydGjJtWT86qTkNn3RvhY1fDeU0VSVlT
BA6en95bfHb2TT33BQPUeOYPXaSMPPwTz+aDPUbdRnQocXbBREN30a72qi+X9Rfitvwl0o5sE7Ax
5Sm5nMQaLlOJw60XCG2Bw0XXDrfc6p8iDZt+WdQl32IR19um9r9CEfz2I4xNpISHdHwrQxa/Ot0G
Xbd1Z/AoDXFCcnBQpazuuyvyp9yYHiDeM1FN93EDzLQ2HnzOVg6I87ZIdlHo7PKAiLuwNmmf4x63
H2AhfFJpwtSsCt5bs34wOMZVIng3jfKGBsitEWWfQ4LORyLpQgelWNeA+7ik9capDtTRnbJzYiJx
x15/yUjaiiLeENV4iQnRuiK5xbZ4CezwyBNw4Pjy5VfWDvUX8IK1m5v0ZcYkT5gL+cr9pLb4YIjg
sbFUSd1DvqWWFt8artOh6sMNpGC0Sj2e4ii70rUQrG3kH0mCxvOPhmtf1EwdoKRGOKJtLsAKeE2l
N/2pw+Ih0u1XMs+3ZUcOu24OqFQ3CYaFbYUfYsetVVJ3Yp+LIsjv2szrd1GDRQg/PNMiahmrXWHO
gM4grMtrA3JmPRKboWtsmO9U10/49A2BlU51tOWErwkuup3I/JOKjdsAtRv8XEukAsrOmJndFTYZ
xO2KekxlVP6d7AieDRVXj//L3nks2a6c2fldNG7cSCCRMAMNtL3ftctXTRDlDrz3eCLpOfrF9OFe
kbpkNzuCmooTRpDBc07VNon8/7XWt9JsfE3keM0d8ahQ8pdRSfeDFqHeYQdnXaf8Fmuj1+3dJqVu
RXKDK8MsvTlKL9+cJt6XARQUr8Bn788WNt+s7jFHgc5hYM96FCWZ+i6Wc43gjTZPPFNRrskGmVs+
/+GynqBmaNIA9qW100ifAKh/S16yIfM3gdZERDLM7176PPixaC8CGT/7QdYsrd58C6vqI2IDsqrg
yLCoD4d9NDlvrUGXNFEU5n/zVcTD2fcIMAyDOmFV5YrEto+hBQUvpi7eqJjQphG7sT/pGz/ND04V
ynXLJXyladYv6VMGIGdyip8jqAjXibD+5xfLLhLUeQ/ABoj4c+jgj260fB1NHLucowHePfWrbjsa
XzEXg8xrzwOJIVKECoe4rx1N0T+PMuHuAuRvl2U9TlOIF26bbp3WJQsTl79CIl/8wBAVGt9MoYCq
VU6ySWL9pJid/8VvUDYc5RvrRnL4OV2YnVUwkvv28jvIsB7tKMbZDAnf1BVVIZODQYP2N7b4Xsy9
K8OAmLZ2ueR3wn9G/zvOargK/VPTVdehLu9JJOG5ykZj2w4JN1AD9Y6fAWN54GBkpNvZHRFvHRRs
VhsTI0jLslnGtEW1ensNPU5wLpZkxTWNAiEX+3fZTK9N7G6hIz7AGD+kRUzJ95hQERIioLq1pFaH
lmBIZd5NHxCrRxzlWyqjgCbQskcZ0L2VcqPOprJaJdiIWVLapDFIo6LZ3EYQj4ugpMmwGIW9qSeO
tRLswrIf2RnpvvGoRSa19wn1qBlMHs5ZLm2AWh5lSXuRhvnPdKLDKKyrN2oxSILmmujJXvIcYuf7
0GJEALUn7gzfGnZV696bXAjXEFcC+gLtu8pgt2jqLGpRKfgqo/+SQh0ph2FEbOfdhFm5zyMD47qB
go35bSKXMqkv0gnXNnBR2vL6gg3kucnbV4DYHHN9HgJuqE9lUGCZkU1/CUyIDE3JYyVgmQtvM1nw
vfoZKQ0rnOpZafbHxLhwEf7k4PQsTx55J2SqGVcV5FQ2xiEgbI+YEnw4ota0tgCSMJc5SRkn9F45
JM7xNDhb8jd3mot+ro/XmmSaZ1vbiTs2nWvtR4VCzkaXkJtTXR2fYqeiaPh7bZks8iD/RjbBhDS4
XyqspzVqMBfksbv303k+Yy1A/ofwL+uDT6nGs9OxJUdAF2B/bA2Du+S1GCYczCMPF0xFrKlwTpM9
9nAouFQbegyYXqmTS6h9taxjusC6JN31hYsjsUHULdlyBxbLF5IJAD778NIgz4wTZpfB5eEhXOI5
pCtJ2pmBsfu3KiYNSjgAXEvvtc90pSCkJK5xCXJqndKmeg+88qlMDYiN8TMvFFlRB03AG7oNS9Ov
nlKJhRFVd9qk3t2AOFROVRnFItqpDfl5mFZuWVoFd/+6uIOjcySWu398cf8f1fdPlv39Xf3//LE/
7urqN+lK23Atx7Il5XeCG/kf0D3zN4FuxfsLZpY8LHC5v97VlfhNx+bouPATdYM/8Rfgnvsb13tb
2KaCyGoB3ftnLupMDH97UZ/9heSWdKr3hGSJb/8dBJOAvcEtEeBdkuAOMT35APcqJsqCJmqWOMCy
R2dwJkbX8bnvxQZ84NvkUWKTlTZI/xqeA0gjLkkEoc64odZDbBxCD3+G3rqcoekJ9BMQtCJ6MZJg
7VPG2BcGcWvp3U/4zQqCFKETYD9Qd5R4vIvM4asXeitDlY9EmI85PzWuYyA0vi1fNN0yVkNlw53y
9b07Fm+1o00EI0UHKgP/FhMT0iuNZXuLR9hKK+n90VJ10n22+yRV1kRGmcjLat0IGHWonpsAlBZO
/4lQY/TeCMxkvjRZooV4sUhGPXbJdE/x0vEPI9lMuckoARMBQgXkAm5qCqpVBaBL13rOQi8SK9w3
lOz0p8DlhVA48eDccSH2WDoZABIAw1Gjkvjr+VEalDrSvtIS3ETWSyTLexoxaNFS2zYkN6uPBB0g
y2jQqhfA9a9wyzx0bsI84eBvAP1xfc69L/DD1TatPxDzf1iF32Ivvsd1xltaMy2wtGPTMOcZQVKb
da8dpqRtie5aV60z3q1Wf8tg1a4wAlJSQYUw8u3OBLtCnSCV2jYluqDEwF5p9tUwzLtEz+4yN37Q
ymBXp+4ts9Kj3RjvDn1edVCuB2Xv7E49jqX9FkPc43JrWbNn6sCK1VtWvg4mOZvIGpRHy0e2GBsH
NkO2N39PO+DHsut469ceWryBtO9ktyzwL0S36DlwPGuX9vSwGeQWw8Eel8kcfByA5urkIrNOf4pG
CrP67tVrIVU3aNULvxzZC5c83WGkv2s8IfQeVLXR38+ZTJH5vxIcg5pHYcZU8iQry56Exnh2Kcze
Rp3/qDfxJRHWky2Hl1ZgMKkIllTeUYXlQ8LRm4b+NkjdZO97hf7sZvKXAGVD8MG+hsl0jOXMMEKx
75nHmgb4tIVUvrQFzrwAuFfZ3gpa7PHCZYdM9M5a6/RnDC0XT7UfrY8USjpOkkRJY7p0M3Gxhpwm
+b6768K+QYqz1GrgmrhME+3WN9kPhgsWfjCnxRDdpgoBsDU+K+6yzsCbWeoHzNBvFG7M0bOzHco3
6eIGrcRP09d7URDNU/VAvxqs8tGa40lOiDM3jtcEDcJDxPKsJ9q3QJMwrkkwPIB5CqB9lIz5tXlB
RyUBRQEh66xOBYIuEFIO1pT66zTM+fRX+CWCAsU0wA7rZ167JQ0vd67efNk66qOdwanSXgmrWHea
0GDGTLWFJsc9Do+B5IYafmaA7tAJ2yvO3+M4iJ3KMnyoFd+f2GKmwVQlGSYK+0nZ1d7E6L0MaMEG
2h+9Yipw71iyiG+oW294TswljM3npAkwVOGf8dpHR+WzW40EKYypXRxUl8zno26wJ+69/dyPyOD4
EPvuveMKamr5Jqqp2eGWcBex2exzer0xp+rGrgmdS6Hb90EG0qe3cZJ6arzgS/mswuJ+4Iu8rGds
fInIt9TJx7DPHpZhI7gj0mC4ho6NCzDzYehSQAdR7gRy5+iJHJnRwE7o2C3dGMzrtKiYBGmHZ4q5
c/idtCRJKgOyiFtTn4oHamzuE1f7sKom3tmKLf3QuU/Q/O8Ln5uz3VdPcYDCQNL2taHcdNMDs3J8
8huUJep3oUU6HVmPpJCtvwk3ukvZCi9V6n8ANZr9j/Z97+QuOULLhtUgvzHC7XxoZKxl1ZVcaHT0
65ziR3tyN4AP5yy7/wSA8cUZ6i/XAnGnG/53nTZPhgbqLqnKFh1ZtdjeJyrzholRPMATMFkGWkn6
lkbJ0cxJ7KDyRutmZqMNTvnpdzlcli59zByc3sXg72TSvmrmbIFr3XNrgqxr23GjVy2d3VlfEivs
ug2eogKiN8T9uM8Ie47D1Ws6RiaJsER+flvFwWeIId3DKcl0Fu06I3wNbIk+EBL/7Y+Gj0snnBtx
SH0xPhuIjCH5RaPj1pix9kJ9cJ/LzuDQjULj2I7d2h8bRumI3OiYkOcfSWibY8nyyR1shi/0DZ59
Gh4jRiRMcsOFrsFyXfiQNagy5g2hLhTOd31JfcbMwEdgs/OXKIGMRAMf6J6kv6TswpsSImfWUK+u
XKxAGkqxbaAtTX21kpkgiTP5FBqNPVU1KLuIA29KDs+tZ4bnXjnvfIqCK/Y12C5d6K3DlDHfc8mc
6emz5ZCD5pNBrF3U7MDIVhsZxJDEH8SeOsoXjbgbHj7HwlOVY5zxhyvlvXj8x7TjF8dRNOAPuoDs
RfSCyh9rVryuCEuviohHbuIodCffVXBlBg5FyU9BSzx9hQHvdtAKKstIDJYlHL2wLPzDFNlnv4ze
KRhjZEGFKbQ0pB0YREo1uNYCHxlgX4dwGwoartOYwzv66FsdyGScQeSSBkVLAQ31jlxXupED7AxR
Y6lS7ucG5WZEzNer19i3UO9j3pDI4ioetlnC8nK48M5Al7XVeloH62xg2k4phLKq9s2eK+BF3l8j
ssrAOukfiWyazJTPoxpg5pkbxUOW129h7bwE8yxjuxl5d0ePl6mwP/PKnqPJ2rklYrgSBZx1aTbP
vVTwVnEWkmfQSJvaV4/d6YJE+yeYH0B3k/GkNflnIuDVF9F7DEV28MaP2EveqlRbepm/dePiTvbi
rvLVuA286Zy544ryEescOPDByBCuVIYKlFnTmpTvvnUmksEzFsQscsa7mMtWVsutG0AhbTxCB3SI
4FHg72qvViZ2mhvcyPz+ZKH6FsS1Vx3/AHz2Z5W3d5zb0TKPMaTSJ0+Ogi8e2LhbkqaPeps/UDgQ
Lmi2fQTddLDd8OiH1XOMf8kJx4d0EpjE2BGoKoNqOFiQIXVxh5D6ASXyzfeAqlDuyYucHvFcv7mG
vUwwAdrMhDiXz2mhn0o58psQJ9LBL3uqPFJduda98mtIzFU3aOx18AfY9oUUL0fxKH7amty+lEeT
S5I/Rtx3SdzIdhcojBhRTjSQxmNvPgFtOCAuVHwennP2Otn1gvxg47o3rGcMhO5Haae3krjgqhBz
B0rhtisz4OUzAnqE8KpjZYhBedb1dyiqX03Wncc4xyE/mThRQPYkmrkPa0SeSV9btnZf+6ZLy+7c
3QpLtpn6A1OAvfdpnlzWZXW1zXJ2waYwhMRJpuFRiwxOurR2lpGim8fvKQzPXVybgYWduLLZarNy
iddWJyTxwjLYpho+1TCek+46tnRU56bHL9AhT/tz6aFhzgBTJ34g4XT83QCnmnYN1JlvSLWthb7K
q2mntdHOzpxNy7CB3soiL5v0Zzb+QPiddjVNlbnhIMSmqIvPLiDn36GYGilaHmr5vDC2ud9lZmRQ
XI6eOfhbMSUvThFARMo+7AHmWzmeCkieFhUei8jJ2E8Ee8FfGQFTXPnkwoBKqnXfVCeRN+UnMsIy
hMLLMIPpE/uhN3YlF8/kKrtok7IU6qqBTFYnpxXnCqaJsi/WgQzVBoNPhxMv8U5TGb10qbmKO/zz
mCuyDEIpGE+4lROGBQ4KxiYrPhkKwnbg7szJfjYnfPyuDDHN9WC6M/2FMNV9Phiop/jgO4/Hj6d/
hzm/u6iOoHk3ZYtdpzbP4WhgDCiPbFxITzsXbPsbQ/DU0IpXm8rjDjl7Qe5gjxkfi31brE06btt5
I9Qn2jkU+ilgyY0UTGtt7PsP2GFnaiCZCJ34wHbqhLMXTcQQNxZq7U7ahR9SLEuXFvAqys8y6MKT
ZQV7ywQBp7cfYem+mXGIrYRAOzs6ZMm2foqq2l3HFb6qVlinwmoehhHLAHgGZ9EYzpE9ORueMQb4
V7xYureLe3DZUWmvdVFv4CFuDVNuUfLZxzpHHRT1fKlr9lXh/0uKRPaD9oJa9483Gqd8+vf/+bc1
An/9U38RHylklHPCUdkKDdJkbfHHQgOB0eHOzH9IMCQUNv5JfDR/c23FH2N3gSLIVuP/7jTM33Ro
CdQ1/r/sNOw5l/nnJCLioymNeaNhsRuz2HD8rfgoOxyOsWJLOQX434oYFC5zJreJEinRSvA+5AWf
55TbJxY2Kle8fIah0LFspfHXRJH0ksfKRXXOU9eS0/FNdR8GxWekl5xirlziN/qJetBkXpd94g6o
qIsG2+932jHxhodA2l8jjbDcTdRj5hewSKW3aBIYZ016DSLuClUNx1WP3yDZHYFdmDCEjW8ybXsV
4nguqbfiR6uJUMzPvMayPgeydlxdB3NX0nC0JIIO8FuxWQE0/6zr+nv2+2WaxqyFnndbHZEp4aga
ayaHsPYt+ILZdUjUO7c2jDHUgqMDNKc8ix4kOVE8vLwQRjJ9qyF4gO5E4JHnV8YdEecFkzNJcnIO
I63kVAq7e2gqeJNnvzGwsR85ihJAxXjiE4MMF3FT9/h7luyw6MdNupvtNbzMJR0xUbsrJmObjpXH
jxQ/TG7irQIdzALhwHBBaVdwRCq86+lYgvKBN8w33I1TqTfbNSGUUvOj7Gtn0neti6cEBvii050d
niFa4NxrZETXshKvse3sXTQmBrNrKjHrE/cfYOfnvvvRlcV3AgdHpOB3IjgtvZr3+/jlRiW7dQmM
AmXkVzSARpeCm1zQnpRGK2AU2tjf82pND9RK2lzpWt7W1jmlYXTNvAYyO6XUsYWTAz//Ii/6U+iO
D0FYfjWZ/e4U4dusa3Qp1Owp0Ax0j7Ql+uHZ66BOuHf2zicYakagxP3VEobbYH/v1nkVDotJc6nB
S1a+SXmgGR88A4hbpA0n7PJrlxUjwwWc5TYQr0MhSdAWEv3XvdEcuCgqE/RhDZKrbQFsU3SOtcSx
610GnHQyk3UBuhO7CjHZxNMI3M7ocaySbIupBkCfoIISZD+JQNSvFGhi7L+CPYN2ASy2isWvlGAH
24JGO3aT/lGl7fsABoH04MQ4YhxT26bxBrha5XDJIpfD+PXGZXI3tMkDtudT6mG8552/GSX3JFF8
lWS1GGvqe2oD994UvPrucPTS5q4Ywgsy2F08xbuQKnPok+9U8FHnofJlGQ9rwv64jSZ5Bxbgfaji
E9vuTaBStSy1fh2lgvuVUw5rTYQXO2yPWdZBZhQbfFq4o4kNJIa5JmwYUxlW72WEa6+sd6noZrAw
Gau09M/oAXySqIHakhp/Kxr3wFv6PfnUwLVJCQkzO9P1MMIY0fd6rFG0pT8krXuc0vLHlvRkFPE5
Titz5XYKgzpXWwMWFL5eRAR34HSar3Mp5mm/bR5wIWwcffiducQu0bA/ZUhHgBhfsrF79OG/rA27
2zYVS1UnLT4phdt5gT/j+D3YdZWPK3I84NXKUTWwnQ0XzsddJNG0s1E6C7fsHs1CJax1ytPInq+0
GAJN27k1Lvr9bIT2xmlc41F9CIz00PVqxO5o7BVWMXhC0ONqB4NZO5HmrnhhurA8eg1/wG9QvwK8
pCxTlag29NCfiJ7sc86lrIXEU2rdgVmlXlK2qK7I1zBPUzwFGbYqZyKEklaH8Xd6VAHUxEFfj5rk
R5Z8Xaua6roh30MDPIxGdUbkg8A7Tp99o/0aIx1HajASHkox6+reu2iHbTJUv3Td6zhjPO65AaJL
Flb+si3FoY2Mu17nDuFYP5jnHxtRfOhlp5bZQMpoiMoNoLBNGoQbInLrUfJVn8AfASJuNqFMr9T9
PUMZWdfdePCL6p2n4C7Ti88uZR+hT11MO6VcBy2b3izSb+xjAYJM1VHPYRkx6i9lifWTLxkj4CEZ
h3mtQ02eJZCx/ZvQWBhlTl4iv4eEZyfWuj46Gf2X1GTJGN++Rq2Gd9/whRNpHi97zCC8ES4lkT5Z
VRKX79KcEkBlol6Rkrnv8Mi4bpdhYQQJCj5612l6eJ/msjuSGMNCTnxmr5gpIZBYD3gUTKTd+m4s
auNCgwNUYT3ZFtQYLymMhAmsJzdDaN1WjeD7rNq093ScgakMWZWjpEIrq7UXNfQcrfWFwuhsK+zm
vuitO5X2iHptujYEcXda9y6uK3rgRrPpDgP/naJWjMrVqzWKauW5BXf9yXHxoUWAU0dKa+rUNF+G
PDhHcfBeV+XKLqbnQAMJ72fVLRajcyCh0K4Sk48ltXo3X4OeBIp7WblBsVGNS1zOO7QxLh3DOEP3
vpXgZMq8ehSq/Wr5f3FXpYiPAN4pbzH0lsGBfe5GBDBfpQHK3M/abjEUDa7BCFNOkA1rFnfbcOau
mb63qcb2YyrzECAi1hLNUWfHwAlW4ymJM35Zk249yHhseyL3UqQQ4nEq6B1eJjMgsk4UUDJ0EIeY
Z8b0XlbcwA0KGbD/JG9yYKOmFR5WB6O68vxKll6TaIugKOUyzKvvTKiDHXRsOHm4N3E9EwWJo0KK
5BKed/dBUj+5vnzOjfY5MepDbpq8CeHnFIV3ABRfKlE+mqk+d7d4J7C4/ZKaomta9nPMp2OUKaM1
EdM3Uafshsz+kf7QlU/oAdN5+p6k4VtjUM/c50+JLs2VYVbxRmmttjYz+WOmDO1ufxOsvzcUadgL
RRR8sj4GGW7tunC3I/HMVeGRhoV07C+IBnYLijae06KBzhQ6H15JbpwBZpmWsPfyJMOIq0furYkE
35SpIpvt3rWDxcEVYoUMnW6kDZl6GZv1697q5K+sonEu1WW4B/ROuoEP56H0wvuW/N96sFzjA5s1
1m4wZScvi6ZNpU/vVAcmj0LUCoKzaV2xs+49o7/Ngwhbm8dQ4++YRiQNn2taz/3NmIwZVsfuH9Ik
2P7afDJN6+CAB8f9TFqeC92yMSSERCwIu5hoDFp3wu+QsCTCnfZZMUYtKS3a6GYMAWvEC83B8OYS
xt1nZXNLcxo7LDU+pZ66c7gs7C3Jd6GN3r2aC4fCGbQcyqpZzaxouOn9U0o9DkukAEuIx8vJzpf/
22geh9q9VZb3aFrGWeMRyINmep9MLQaDjTnZ5L8utTK+N+BtbvOM0LzncRqF9Cx5Sf6Z1lW4Se28
IanjfNhGRUpGM3ahPxDDzS116FxiWm7d8TEUOF4D0A1GQW7BnK4NXyQY7JQNEYXLVmNffGi4hhe6
zjLYZ5HRKFJyJmXj9IWc/AY7dqLDj46VeC/07JFrKonvOBhXQ1wTZbd4ntXilSkWFYxuFK2w3H1Y
6I+pjr+qdiL7WLv0QZrQzxfOIDh5oRgspI5F2+LRSJ6B7W5pIlQMAV09TtlBo8gphGRCLi5Ba1Kc
pKpm2fkdL2qD7cK0sAbSv3H8l8auLEc3/kuez+7f/1f10SbNn5vtnL/8sT9GUiZITKaQVxVaNiOp
y4j7l5FU4ZyFSTNL6UKwtv2rxm5KRlIYPnTeSUEm3P6TzC5/A5EjkcRdwqKYbf4pmR1n7n8YSS3+
CUZmxTjqMOb+7UjaqCYQbcAx7Ze6ySBHc8pNBwA25tky3FByUcP3yLT4SBX7Wiam/eoOnaI4wim4
pzhlDCnEdiHkD3OaI23uPeo8I4cCVxjT9HWQOQcCyYDXrvwOCUzR6iHtre47n54Z31Itfe1U/G5J
tbPbZqPp6Wqqahpbc3VxOUmohZcHUVjvfi5WymQ67NxwOBeZm+9GFyIl11alAdpg+mFPCGA4XfvY
7jsoYGAC6QA2VmA5NRJYVU1bpbUbfX1J8G7DHnOvVeRPodpQaJTSHEV4EzY0nanNElFzZqAmb1Pb
PQmiNdLiwlj664KJxiZRucigIxPZNokCT6/ZVKwT6joSi+7wbnqqjWITtGjEAxNnX+6KXv5SAVCa
nJ+ic+QqCQeekVFxp2l46iCbE1hDYDVCgTTppvmJVdwdfUkbJvkHPqbg6zQ9u6+EFc7XjIZHmC+L
4rV2a+3ezdjPd8m+IC4zWrG1mXxoa46qb53nPhBDOGtgcL/4YTij2/S+74H4Ng4ptx5Gb4gXuFpC
AW7PAgLnr8g2ra2WecVON7yVN4z70aM3zqxOjochUDTvXtF9jlV16seW3HSErW4Gfajg6NC+V3Xk
1EOGsMYJ3fPY5N7F6+gbh3BBKKAem52hR8PN8ZV/7nrzaXI54rVJO1EGNA9bY3yIw8kPUBkbSigo
G1kIBxMaS8EBQ5F/N1mUo8f+MS6Guy5v34Ywl3srJgpPlSwXorh77yJ1ASiF7Cu457JAgQhdMevJ
ij0BaO5iRS8P7UzOW+7iEEOlZ3IZaW70QdxvYim/omy6z3z97Fto8cXo7RGbqFeIu7sxpSy+zOKL
LJonp+22RYR2TmqJahYEx5ExNnnJXHcL0I0b7Lz59ucVCLbbixYySWk9Cd6SrBPNO02yhZ1t7Mgg
Hw0D+Co9tD1ZFmPbRN4zbzOF2NR+7wbb9RZJC/ZvzLQf8DLfqnecxWRaJ4WJCnh1EVOQJgrW6NJc
F3aZ79irZpS2zO+xzuqE8FKiiMmBqojX9FEwoxTdtOgLB9HSp9vWZgSxTftJl/WwmTSzX+Ljxq2H
93UoxdY3jODItjvcgFMveRm1ouWBR40EW9Sdlxu/fAWmOmbjCrc1Beg9eTNceBna0UtmcsexHC1Z
NTlCkOdOGxPm49LpMY0atC2wWuD2xwB/L2yexh3llpoVfhfG9M2CYNx0A4Fy37KOQWe1+yztqQwE
/4fOmD/qdo1AJF9yz9vLzD924XRse9PFUDGuHb/6MJMUNp/p7SNRtsveNYqz2QI4UG774nvhazXv
kskHUpZldf2hGvojCyIyQDWkxhK2z7HVKWT2erDV3YlbTLg1+/IgjGxvgQfJPQjPwxTct1OzDluS
hWmJpKaoK2NzHza7BqMBul6S4swzc/g942FibRc4aHoxNCl+C4MkZ18eZdY/lBMOEwVDxRtyfA39
XTMHWDV2UmNWXJCkv6JWvnBSYzD323XTZK9jEdzVQb6FUXOyNP08jP0jn2SuPy3xOj57o9poyltL
AQg1LW6eM2IxcO/Kwnkr+uhQGUQ8nzLq6zDAT2O8dgO+ETDAVqpWRx0RMwi7l2ZM95kVXbtGkSFl
Mg2afG4yYIs4o6/kMpqvul6t3gZWV8tUIuGSR/CYfwkrYlmGDzNgVLQjKr4SS/voo5oes/KzM9y3
gt0CuFb5XXSSBwuMnNIejvRtXXWh74dS31LYgiQc1+esSG4zy6x0KfdK7ZssNVrTfcJ243TsBgf6
k/+hKFVQg4trFwM6lTVoawdcZisJYl5Z2qMTdKfA635SXTuUauoxNPGkS00NOr5f1VdDUfs+mlDY
NHqUqG3DH4v6vw8KW616F+NZR2ODVVnROvAKgswSC28P7YArnxNsEM3wkMeyoz/eWdcRYe524JTs
rYRlI6HFLVcCeycEt7OszcddEgbtLqNlYFHw4mO5kve5L5u10KtmnTMvbNijncYqL7ahbzIxlUg1
wqdOIqqQd+1Wc1fkjvNFaJvbGsZtUssXgJTb2o+MRTKojzyZ0nWArZX1WASR3rg6LTBmZNG9l6WX
0kiOcJO+9RnDWrbZLSR5wBjHprpyeIry497DUm4XIqO0rTWx2rm29oOHgnIecfWsul0ZobtUhaJf
vC68FZsIDN8g0sNxMreag20ijQiMiU57S6Z23HaG+MqUfo0tS19ilz0HCGnoa8dE6kfLYaBnB0ma
xoCZS23DikzFPifHgX11aPelQ0GC4xQxqlrnL7w2hgQcOSzG/IT1Z5Tmu8BqMderOZPpZYwxPYq6
csdDkk6PYZIkW7TDV8vIf8VzIjxt+y9Y01+5XV8H1mKOM48+dvxc6PmNxRRFYnH8AXeRGLXMCHj2
xUXyAi1BJ3hLTwAYccoe1WrING4R1WEYOHwT1rqLygfLA9rh2uAWw8NR7d1AGFfb6c9apZscWZAP
3TL+wISG9tuM3J9g+5yzLhcbhD/MPZjnOWyIvLngk0VNVjSOm2w96t03t/tzLd1l22MfGNzHfHJe
g8r80RqaY0RKCnYiuEeB/csUyy9uMsAoGskTajKOVZbrK0UUf+1Ce99KoYq97bTlOmT9u6xSsDWY
U5Yatmq9mU6l3bnb2qIbQEKzzmAKrX7v5HCz5miHwb03qLe2gXbi0FQQlWJf+sYcFFLpjxklB5pT
glWf1CstSlfUJT500qQfBIcIwRQrq7/MaDhS27YCi/oeN/OTKkIDFW5T4OhgsBnoceQvb3Y8hmlG
isdd6FYkJAzzu47oB9UmFFDrarGMP8s0P3sdQ39aPkboCAs4is9BAVK3pNCjzLAuWdYmKcoTQRwq
4KWgKp6n0KDDtRP6mxH5GeVR2jHDO7kIC5m9ND4d0FZF7Yo+2ccSh+fUegfl8SrlkJ1LgE/on4AE
J49OkCQWe7tXx8FNJLdQUa2xsOIClf7NkzGmJGFsMAEcxjL66f3sgGHhBy/AaqztfdMSajEHnJMm
2F4gZ5yh39rIV7L1mjc90/HPqVn/iMYL0adb6ycsm416SVjkuxzdFysIK2BlYlwHvKbKmfac6ae+
KsVLJhp1Bh3PPlRytEvKFciDLwmSzdFfDIyGZX7R0ZaeJO83DCMNYoRJhjar6nFFlecsk/L2+tUn
l5c1tYzY7fyYUmwP7GDNE2AJNUeDsBkp6v90djzyVxvUSPaWfeLxC0c/xKU7aeqCxYwSFa2lvkM7
AFZ60VSMd7WeHxHFwFIxR22SedjRgcCAMqn0WhFPWAfWuImM5r5MBCCAcngjtnQiAbAq4MU/cioN
GHI4Up26vI0lZGI1tniAJt+68/menPxOO/OTLF3EFte3ViLzDiElaZOd8nkLpitbkmWFSWcB+gmB
AsoyfqQYAPMk2YeEz8bgP4axc2hsGhEdS3tSqWj2DdjKuymkLq/3Ec3q5kHAHdu3Q0EKwsifszJ+
HfvkvqWWcyHM8CFqQUoPOXjfCTsZ2YyJTqGZg/odnIqG+Da9JVivapxBQ0TuLkrTCWNKUMBEMLhK
kU7bm+NgHv5/HOj/PJjrQkjHFvjI/7HEPI9fP//5H/pjnJ/xukzkzPEESUlY0kX/xzTv/MY0P0/k
OjOlQO3g3/lLulX+RhQWdRm12sBZIv6UbtXndKtpY1RCYuaJ7/wzpvlZPv4T6NaY/frznoHVH1lZ
y5izr18f92Hm1//9v+n/FgfSNdTIKkpNLZrRCIWw4/7CsZ4sarKrCxpDTtOUPdnt459epf+Msvt3
bv35n7ZmVZsWZwll2Jr75P/0T7u0JwT4KFh/ykZtk4qVdG5/gXvoN6z9xdL2Admk3lRQghJcE6b7
9X/9E6DN/Iff3hGWIyU7DGILrCf/9kfIWDZ7CbkbrDP/m7vz2K0dSbP1q1z0nAky6Ad3sr2T23JH
mhDSkUQbNEETJJ++P2ai0GUuCmigJ7cLqEFmHVPam+aP9a+1vlps4wA4lZdrWLGzvqIwR2V/TR2e
WnTUGxtCerQUdLlzNg3jPMWlwJ4sy71GENyl/vNATnTvkIvYjc1n3fFUywgwbjOW6W7KoUDH1K+F
FN26CSsuQQdfLPHvuWARc4ewKVkuiiwVrT6JJw5zztY75fDWy0JsPaUxzCPsrlUrB1oGwYlqgNX0
VpA5pkUvnW6H1CCH6CUgWCq2PV1YELOUlKkt+0ymM8okPFM329bPvqEylPusBCpawJEvmPU3Eajo
rUuYd9WmgoQdlSjrKVoYqxS+rThn02wSUapQCwBCNV8Wv2wvDPcFjdc42Zo5ERfTrtSptafiBHDC
UkGBoyknJbeSE16xzGPgT+L2I3WiXexh+TY9SdMPW/U1mcUfZjtOOg0E1pB8BZUzFX0cDK9S+dEa
/2OKXcv/WYqYV20engkk/FaUegJy1tbGN+CohUH4ymh9i+OTUFzsJQ8e7V4HbUH7HUCLe2ZxNUPx
0ki0Ki9zrG2UOliOE2aFbLT6mw6LJ9ssnZ7vCDjBcQkymhwcyo5aQxLblrAmzbZxWJkZn54d79uo
9y7Qo6nSGCkkZG/MmpkfaEOW7OrMVOUFdX9DYwPw6Zw0ts+JfEX5aXvSwr6krs2ggzD/yrz8KFhC
NmgeCzfyTaelfhvzS+5z2U3kMh7mqCuPac/arav9Pb0Yw5nEoDxSwnnfWbFxM8GZC2lRO7bQPk6J
Hty9pzFAgfm4FoqmaL9hGIRGwQUToCbHGUsa0YXGVs2BtSLySqPzBH+Z3hNjNbcmB2o48+tUa+Nh
dNP3sXTNfcAv6CzSX7xRqA1lk70pkrPMu3wj2qY7sh79YNuenlVIOKCuqrPh+VcjsFgfkQnHFTe/
BrNTHixpvXWNYTKBE+9t51tOAOq+l85MctRsdnZASs1EIjer0CQ2Eb5WbZ182Z9NKTDkzt2jqg3r
zAxNpYyafg+h9dExY+PJ4KzZN/qeVqttFpAMZvuA1lGE5q4uGS3tUq7NuekuTjHQBoid++QQb6/F
ySusu7ltXI5VJoONBF8V9Ha9jWYCy7jBcw55Hv2dwopZD3ZE1n1C5ZUgDE7aeNhanBvXctbJFp0Q
o4rmNIUIh2KIL8XquviSGZBrYwYU0wL5MadWtIW7DocOv8JldH51VUDushkPcPjyfW539P2M0UEb
HJ4S/IDQZSA429uIpmI4gVTKOI34ipzxe3I4SrEHi9if8eNWQfNmZhkJoNyzd1DhOHbn3R63MxTO
Kiw2Vo4zoPaKS56U8xG/wEClLGoEQY+qB9vacEmFdP0SBoCf4Y/8ayfGwmHHktu12dEJncOFbaiz
MrngJwf6dFR38wYDMrpBn10K6Z50U+n7vp05oCf+CYp6sw3stdlAkXZdY+KrthTW+OoL5bTmyZ9Q
um50LPaL59zIWb26cY7LAK5J2tzXLstmTozNQdjTmr2iQp8Iy63bpOssyNxD7Br3qTOAqAWeGhTG
XS7oTmlxLYbTcYAicqOL8dsxeuuGrk4DR4i4dqURnghjsbpUTrDyvWUr6097XJn2NnZNICHUTteW
AAFqAnWrxuJAGPualUBPp5hay5B0DiedkS2JE55ieFQ0Mub+dmZfC8E3pHYweOySIDg6hmT0zPDD
Fw0LGq4qCBrWXvSKE7Xy2K0pY2aFCh/HwHt+LZAiglllK3+ggjPI63pHpduBpuOro+kH863W29IX
9Es6MVlyDF59UuYIPD/NZGwZI6d1vXxpjJerzA30rhs6eSi7WayZTBHosFLDgpuRL9Z/buzUkPc4
c+lLZ6plQ03LOv2NfPVm0G4tSisi7rAAM/G6koLMf3EeUxJdcUx0ou37DKo50BDiqUdf5MWRrh8S
sV3XHFQ2rTo1/LSOxaPQzWj49HCDD25JHKykeXLkaoyL/lInDLYBFiVpUbOdK6J8gRXVW9aFPI/a
D/Yj/R5C3GM+0JPfWyyOswn/JjmEnbR9iU1fbrqMsnJa9qsNh2YUhRaMIQ+/7CJizmVxixAypzWv
NDcDN5/yhlI5h/iRA4YMSGOwAydWXr13Uw82RfHpocKcLQM7XbCsOysncVZVOybbWlVHxOmMuo74
V1HWXASN4W0znoerPqRisUTXImfrUlFIk2rg9ndZSoS9MfBz5JN3B5Mjx3bi091tYfwoBsxrPWWy
mTaw8hjW/SAwped4DjjzzABxrIy+4Hg8d/HAWTEhKYCTedo67dRcQthuCTfnagiadhdaMw+NMhpJ
1fErMIkt8TL+V89KynUmiktqDX99R3h46MHGx7Eiq0DYeDLo5TNJ9VIv9Ne/t5dG0bQ3LiQmkXg5
eXOXoM9Q56hXDHnf48DTsrWCG7Y07BR+RJZMB1Oy1g2w2a0JLSJHQJvfpJLAfZ3T9dCaVEb6hOib
lNkmzDgv4hcD/FplOXccJbgB3WIuj6u16mZ31+QzUM6HwaDRymU63mib92Hg1je5S3RI0hfAB8t4
lTT+ZnAH3thDds6d6jGz6T0THA4VTpFt20ue7tRa6y4gntEnt7JLm03poJJR0PWdOfl9D/oS7ZA7
uC3Mt1IS32M4eFEWNQqB5i0upkKeyKUN9fSow7uKadnS8UxRw0BZHHb7iAnJGbQAMu6yf2CV46sS
Raik8zXD91/KYMvlaLOIaW8TPdm8mFjopJlGT6CDIRoYjNrB/1Z2zhTcBmg7/i2qNLK26we7SstN
swi/YfoQ2vmdsww0I08g9A14OSZDzWyCXsgXBFkTu1zRVD7XTvJDFMblhJyNOy+oIEAxgDtN+DVV
0x4INLNqQgCmpC/L9uEdIBHsePrmqz//aSqPOXTnlR3GN/XAss7ooHObHSdooyMq0GKdh6b0DFgH
vqRRHGRlXXKUg11CLMq06zfVq40jSyRniHATatmRvNsTyEC9T7Vg5F3axBHaqeqsxDpBgSnE/Onr
sN5ZzTKHpsOFQcQ0ZXzbcgHBt+mPcJe+baekW8bMg8WOma5Zy7OKldQGgj0yuOtWQQGlcojOIYUW
GHXM59Yxxd4c7A+q3dXWF9jYvazBqvFlFZzjl/Cjmwt4vkzUPUYMGrUlfd0r1wcJl7P5K+yBfIVT
P/Gjx7HN06fHA4KhNl3bftDsopkgb5hT2z5zv25a11p3kwECMrLx50WmT3YJtmSrONEPOE/m1ufp
E6Dij+HvsIdD5TgtVM6q3JB3MLsJZgC+yyYmN4OazFnApZt4Cm3OSjRoY5Gha9wxaa4nP9yEvKXt
FnRfTtt0a3+TeirX+VA3a6ZA+kIG+8xFNp8E8YW33HL6bW5ikpum8KLc+NLr9iWhtAwEMeo0on/5
Mbf89DJi8mEqoXrBHkz47lSbJ8lPEuP+Stti1yH84LTzP5fVhTTFB+bXndP0wco6AvFBkksxi4JS
eB0C9xrho/3zB1Bz8mPVicAOtThb5sliQbpWGr6G5F5e59SItexj91oBqzfjl5mWfbrdumuRj+Ym
DBb35dCshfvOg5VlxPxLjuTBZqFowFa5YBmXvaOX3zJA3wVdRJyMjNKq6pIToHXcbRRg02BN+k1R
sxrn4GZCMIgOaa9kDFYAYdiFmeQ005aJtoY/ESTeTgwjlyuaXiCNL27jz9azr1YUUIehs+0wLr1J
uLZ15F4Sk0ddLX6zYD8jqNXrtoMnJp0iPTDT0HBP2BO7L+0efG6zXd4KRr8YtVVXK9X7K1UxE/75
gSRZm+Pv7PZSEFprJmwhERUiUriftKes2oROrsAkHcPGnPTMk1BnjjrVtigMY2XQ27a1Bfd3MQky
VrIcN6bJHfrvD9j/Ki4EeBQ4XzumSymAsygAf3fCp1u5th2JXy5w+L9EAOgcypzTbYAxaKh/g4Lg
oiBXyxt1Pvz7v3rRLf5R1+CvdrFJcOJzqAD7J12jM+BgGCj++FZp2fehyNAmSGl8GdGQyC5sleX6
QsvB/Bc76H+68e1/JcrK4ynxd9/S5qP7+D+0v6XddPshv//vf/y/+VV//a6/pDL/j6XsjZ61pQ3O
9rzFSvOXVub+EUBhCvmPZwWubQqknL9pZQhsFnlnkhhYZSBZ8V3/rWACiY2CCeK6NmwrwR/x39HK
LP6af7ys0IgCU7BFoknDsejL/yfBiENUMHrI6ysqR3oQd7Le9C2ror4loeE0BYtgWaZr4k24nw14
ok5Eo4tX0Q3DCMBIGeARc03aD4DN1Hei58GQ+ZBNcRBe0ikhoq7nS8zW776R3WfXGyUOhXbgT1Te
MdF0NmmTuZFQ6bDOx/ahGwNSoQnDTDG+Lg2n7MgNm5EOwp09m+z8hngfY+sPadEk2GFRCA6u2Uz8
cmV2eJM9QmcbyFVbPy4ehwAjbDTS2krio90OBi+ERI7ubVNGN3Au2nMS87bp2+ISjsWz2dfn1B/Y
h6j6zXGrq2OzLDNY2YM4ZzPex+bRlss+a3Z/qTBoVm3NsaokX5cTq+go5eL+VDANfIQRCHNUdbDF
CryKMsfI2w9A4O8sL//mCfhKGpTn7hD/TtLuhqPScxsr5DPW2tVELiBP+YlUZ3yRPSe+npVnsGKX
JAjhpyYcSGqe/n2Fs0OC63CGNNsn6F2NIjE2ObTGZRZ9X1jgqMQBe5IQYaEYuH20m6bY1FxuK2Qv
is8DoE69rClxg3Aze3W6ngw73ExZtYR5QYLLNr9tXA3WNjwk4fAaWE23qUfm3962oQWIi0Ul9t5i
ObmRZAZWLU35wqC8q3NcdciWi8uMrW+bGlwcDJXiUc4JNEZZU6CW0oozXNkH28zw7mfgFXU/XE2A
mpyQva3t4UNFkaL7AiKBGU93dun/wiJ5S3Jt29jDg+imG29S7ymnYGm4P4Zl4Av2T7Jzvnv05kuN
N/hiWNkjO2GBxyZQNx5qz9HoqdsMRUonw8Jt7CI8WGo9jiSL7ardFQgWSeDfNDWhdrIl8GH66qns
lg6pxugWZNZz6uYkQbJTUBW/Ko5VxJF2rlnvW5tkQljK39JI94YtDsMcH2aSqCXKZ+OKO9QQ1kAt
W444nL9NXxc7WmyReR5wF8kN4V/utnL83XJgctL0woV94zIsahe3jw0NJ9Ivw+QdMwkmOC0fNfUS
JWeLqc62CrixqaLt7AFQa+CjLUFOYyJp2f+qpHUXSu/Vy0lFjOM3GtoWvs1N5HNyjCQH3qBnKYt0
W3k8EgKsMRKgcBkaN9QxXq1pGg+mA70uF/4tW+xolVGVvTdhgGD8HQxqrwNvwxGDxppABZsAII/u
+3t7oDmWIGdGxoWdbZEEt+R9mtXkgUNwEAlGNBXWS8ZHkrT3spSXwIRqaRb37ejfgbPblmbJ/S1Y
tyfiDVzIvHLwm4c+vt1yBgXPk+IZd7vxpMbxyKC2ZnNrboTPxilz3ffRdvf8ETZKxVIIQS3Dx1Bl
/TZebk9LZtc46O5nPKVbugPaI1Pl1g7rkpeqd5kso1/TD4wTEFKvrz3KrOQQHyl2J4O6yFmsvkN2
yOlnrbKGKZB4ZNtiM5PZeI9dlkxkkDzVdjYcxolscu7U9z1HXf5QPrdqQjlFU8L+S9jKrlDf2lad
3CLbT10zngOJSoCn5JtRj/2sprcX3R3ugoPhG4+cFwd4q/yX0jYvo5GvpqpGZfGSHetJge8Oi3dV
7GyPjThOmTWbcEKmZvubxN+rnkaLc5LcF0KCh+MZvJjQ8EkH9yjIfOj0g4xNyfHdxWxecHRdhX78
nKfAv3J0tqILv2sNG7SIm/weV0jziqXii9xu+NMF9p2CyENEun8OM+eJhCutdHnxlggl8SJX97Yx
f05pVRzmkksjzo1fInHerCr55OTAarytbym/k1RAoPoM4/wT66k5537+OOAGJ5VHfJcRG68K9dXk
P9CtTGI1dJHsiaWzbeijW8OJXzh67goXetLcuBRwYrrbMIrXx2TKv50+J0GOZacnV7cxXD3tyBQ9
exaCUqYtAGnBWG5Gi3B54JY8JyOG91GYkkMkKaoa2HCWyV951XAqIhC4ClRcHq3C/onyWJ3gjzln
PP3Tdh45YvhLKDyW0UaXvNgMddtGWF9wCYxj/TmXEFosYzssnc/a8s+GbbJp7tphE8Rlui+zVq56
gMh9yk5EGUrcVEb9M/uuu4VS/E2V6jqcUcCXEQIbSs691R6TiOqKbByB8jbFTZJSdJk1AlQX4ArQ
OfGqq/PvOU04EXTBU5fRq5QudimTSoi9Y7eXbMbTlxc6OhR6/qFt9Ta0lIVLrC3XtjG9K1/ytrGn
k48PtjOcD5VgaOySgmoZF52YnvOVweOA+h4nAGmiL8qu3V2R1SQ4KdjQZvBA5wt+mdC4ncL2py/c
56TidF9CEVvDccX4Lgj38Bfe02f4JnoEj7mW6cabFQwV3IWrihDj3jcMjCczWJAxbJt1adcnTS4i
rb10F8UdzwzbClaDW/FsEbl/7hQFlHxdxbqzqMXgFTljm6pJwNjqnEiUSkrx863lldFhnqjgiEyj
P1ltXt6YecOYz64GTn35ZrcZtuGCg0thhFwUnkOTHpGmFeV8CTJddJuSl4mqhRsIQJzzkXqw6NZm
DeBvpK0oKxdYexwjuRWLTQ6JBYnPpcMo0VwL2BzjRcXZRaHxmBSpWsfD+EUQY20U6XsRR6+TpOKm
o4Y3i8BU9IozoDF0uBmGJYGWNfk6j61dmEcXqmuO5hB8V5m/pQEJwnkhf6qID2dgybNigXlndaTn
G+waK1AxKI+B/I5Th2fXvC9H+TwBU9pUg7PLCuvWNpurB3934+QF/uKIZto8u4pOkBaNRtqtUdRW
lNyYdB2mbwklrL19tIfulhKu2xh6Kv7K7NNsAdXIkfitjdq9NIU5wnubQ/+azeh6nbIe+WrPZTUT
Xyi/htD+HS3Vu3Fb21R9VgN1pMawhaphbVUivF+gCOixinLShov6OIbWeeTrPYUCPcgN360O5kw/
JXJPPn5B1IxrcgkPMbgax0v32I7WodM92FF8GiNn6QiWN4JiP0RfIKIyib47/I7roHegxOTzdfJN
RMXGeySocxe7E6rJwofmIQf/3N7DP8JjFvHNMm9QVVZtBgRpemjomiJR5dc3+I0vbhpuwyjfumHz
XhNdiNV0FkNzFyJcOGT1VkDS4TX3OUiX/iQGdWNDnFo5xfxoTLQUVA5OSfplnIWpxxxNhFUP+8ET
zxSbwhqc6XMx5xa4vaY5I41u4EeSz3M23MDrPGQ8a7T67lX2JO0oQ2j0ee5UlwniNGHEo+L1GVqD
tctd691jJUGJTm+uJIS4BbVI02mSHXPbYhc3+O8VetBqslyQAlTFKS6tcpoBLiJ7L53QOQrDMOSf
rAGbldW3P7gJn2OQB+wokWEbJm5gdu+4bPHN9yBNOMJ8Cc3XmFtP+TQIFk1qPzXdzvTHxzxADqqp
UUCQC495UrwXtvkWct85Lvt4XzivQYSkODq3XYQjnfXG/UhwGKvh77lwb0jQEiji4hrbl5DhmN4y
5+QEoz71Pb0MAwKKBupJ49mtrhMKx6iSqYa3kgG40bS/OemdKxaWtsGerGSUSRXGVMdbdk7whhCA
94ZQt2OYXxMnPXN7cHCov/GA0c/bPjXwimK4RZC+ZsinPInJoo3awYRrVCz4wOQYGvQRlklk+wWH
lPn1te1SOrvC8uQsyKQ49nPeKoC5bfKCgW7uRUklXLSgluaCUxcbaJzYbEALeExsIrcsgb6oI3h0
hwwGTP41C0EYEM8+gG57A3loH8F40rCeXC/5cMCweMZ8AZWSYUriUo5ozpwLtrHVgozyF3gUWgTc
s3zjx5ClAvqKIK8l7wN8tWaGQCVmbFegGtmPWu8NkCq90KrGhVuVy4z4NSSrbmFaYTNrjlEBhymX
5bF3vUdi86fGompCUynDVv0uBJGFFZp1GdCsOKUX1ABaxlqeKHfVn1wAW0mfXC3Pu+kpAV9VursJ
FxaXXqhcXmXvTCN7DLHno6NUv0r699jK2LiCm4NUwdHvnMdeL2h4oF8AKW6ynh4w1c8fjhkc/E6H
tLa88XEddUtVaRz9hHDEOptD7cRkVkwvwwIaEwFbCGUH+HObuxIeGXcBRBf7PodTNi3AsmRUM+yN
Yk8HJaK//dKMwSFQ/T3bjM/OYUURLfiz0ZnZ+s9nox0j7P20bUfSeacWiLF44XmEc/9GR0kMNDS8
QzjwwUdM73EGYS9Z8GuMy6d+Kun9M3+UGZNEDlE0m4zf4Pj4FgDqXgbyEGtJD+9JeArnQue34blc
WHAs4/iF0OGsSu9mRYNvaSiQNxDkygUll8GUqxe4HMk/eZCRnwC8GR8R9i7TgqJD6n/UdvgZwKiT
YX3pYNblPQlsF4odg4BDHNLctQvgLm5B3QWde+f1wO9mYX6YHCOTcvqdV+wHC5zoqx5i3tDVn5TE
37Se/xguSL0Btp6CsccY6xMTiPhwcOLT6ZeVk7GenOnqwudz0/J+tojd9pD7amB3VC8D85NQ/WgZ
AJMhml8jvL/Wm2/zmPO8D8XZ7uxbrOLXCEJgT0zeB6VGF+Gq7PtffckpAPvxmv6lZwfG4FBSD8/G
Cjwb6itOPrq3tb7o3PzlNrzlberB8wVaaLsR+jEcw4jkFFtatG9lJUzcMGq2+azWA/xDCuTgamXW
qlrQiDGknpWAlki2eW/w3Y5QFIWp6F2Dq8g/PEYcA5EgD1QrOltJdsavGQ1y+ESUvbFQoqFghNio
ITeqaLpvyGvijG+eDXMCVqS/65mRJO4jgCes7PDnPjudfc/O8aeCDzksoEg8+vehOx6xrd4FVBcw
8Nttf8iS+OBP3A8QJ4cEJJbXPdNNfgFl+4sXSwUcjVf/AqusnezoxPYD3aQtbw15O7mMT3nx6sK4
ZIF2TEdx5vjyFdsYuUZAVshO3a3BjhpT/ACljdif2QbPBDt3tAmhIeV+sWsWzmbkqHkDlGGVtHLP
gXVXF3JbYbleU6j8sohcfcYsPMpRrTtN9qDwKazDFLsyKeNeZwvvM/WwRqb1vQIEOs42wNQaNmha
8ol24EJdsKEJ+FA6VhGB4dHgCrDxTUB+14TRS8/SG7KLR0EfAslgvOosqdLJ+mFQ8ba6SO5NyKXz
gjCdYund8ButTeTHR2OhpTUQT5uQdqcFgRpL4hZm/WbDRm06xdXiPgmYqXWcPCxdDbH0z25YnEJD
PfowVjHZ4S9P9NFd8KueGx5ceKxs+Yb1AGeBhnVsPCBbowXeOpblblDs8YV3raG7khrNNhLea7SA
Xy1DU8yItkQvHWllL32JjOmUQovF2HmXUHZuz8w5BDn5fDxosT6IWWPZY3IMVyuWK1Ry/7krsqi7
LgI69FlpXiW82lwBrmXJcGuY6sqr5yXIJHAcv3qRyu2wlIO9HXPn0adbT6tkK+DiurW1DF4LM7S5
oXuXKFR5lBUtem2hHmvOZuCNMYY18HbnZOAmwh+zgHiLBclbw+ZNiv41gyORDnjXC5t9PJE6ajKK
8tGnwKtdEL+TQzFc1QvIe8vKzmunty6Wn5UJGpgmKQYDxvERarAPPbilEpWDB5a60t85CYDhcLYs
/i7/05gHfGEMff2CIxaGScx3QRSTS2122gRbDDjvk/0f73mIxgKysYJwLBSo46iYtznsY4b+92Yi
zDV4Y822eNwbQ/rtLsPd5M/ftmYpXfTePa+vT0zwDo9k93lccMst3GXcxsz2XTWv6rEL4B6A+e4X
WnNvGs8m+OYJjPNiV46W+8dxzIfQwnpjlCKGgOd9tfTQQ8qF8p560V7AiWbxcqwXcLRPnnMNiOcS
2cz1E3TpmHaQbkbjCeFOB8Tu0V8nRhwK0hc0tcm1QV1WfxCAq5uFYK0WljWN7pfRpurfsOisVAGA
Xw8MHS055JP6qj6oweyeGkxK1LAgPeSB+SjH6M7PuEX+1O3/p7cc/39xbVx8tv/W6QuY8l+qpP76
PX/L7S6GVg9HbSD+1gr11/bC/sML2BiwvBACkCI6239tL7w/hO8RiBNs7P+hHNv9Q+Bd8rCmsjrj
dfnfotiwCPmX1QU7EM9iRBUBplvrnzZijTWojsYBSli9mBsNVt/GoZICgbVAjTTRMUqJdNBY8sKA
PUOMkeY2op4G9BNO11G8u7b86nz1avb5F7uY0+ByxpDuR2PqX3GPaWqq4cOrkLdvYTfYoEpG39Ch
aHi0ab5DW+8lXRcWT/x1102PKmlH+CcAoIjrrFn5Bos3sYROpUABEzvsTPuclczviW12W6H8ACsg
GFSN4ZoILil606c6Rjb0jTTQFP7kUoH8PjCdPdCHcuP6M7ZZyHR7lv/p3u0z/zjE2DrDXnS7sMgJ
1bo+ULcYGN6CB1zzJV3mWifnOYWkFqSPI/LsUeQlVhODw3BCs5KL/3OtK7WYZ9VlIswaZs2dGw2P
RcWpOhQ3pgie415yOPE0qYP5SRNJwJGL2pZ6HDNofH1JXAxqPaN2H+f+OlPdczJaO3Yf6bqJ3KvV
ig+fhfLWFTO9g3UCg0KsvAU0GggEy8gDfk1NDvUgG7KfuClhyrmDefBFE25TUDyrfhiPTqifyVv0
GxnmlzQVa6HTl2CClytYQjVJsOS3+6tvwNNz0r7dRCalxy1jx240ecvnNkMEIcyTz+sTnXffVvR8
SuKIcLTAtEYyJo6M3M8vpixBVdY2YApf+xVd38pwz6niNRDnzSJLOstDrKr24VDz3He9596F+Fwt
T8LJ5B0akPRdJyo70497B266hAESE5I26k00mY8kvGgAngB11ejGbZHfDwmqSBE9t43/WtTzg201
uBUDdcBOxPnPC4uz1nrbjd0VSywi7JLoSQS1y4Im1HUfUEU6TPpcZR5HpVKyCQtHQIhYM6C9nGjs
5gVqz7dEgM9BgffSi+SpTowbIsD2VsQhawDL/AloAlkrE+IQtQpwSRyEOqpfp97clGn6kgCZJRGC
8xv3uNjKqtd4PbD2ZLq7piMcYIvIOuoRlZFhSLsrmtAPiaATX8jIeSO7KJyTWHIvqEx4PUCa6FT/
cL4gytPON36LdWHAynrjgCnuXPvbT/HnkHveeWN4EZTYE7y9adzxBa/ZtqWahT61iXpaC9tpifjG
/v4aGYSddRHoDV1hhL3K5Mfv3CeutL3Thw9hoYtttASOPNMnVZsq4qvyx6L6KM7ynLQxSKY+p72b
p5m710F4RfsmuDm4cjeqQB5CO0Ens4kthXg3bU4N+AGDb5fM9cKiBkNtblK6zlceqZ6EJq1ctTVj
AV1tEa7DU1gYhGFpml8qkB8aiwuTZqcvIyyp8hplvZ7K7tstOfTMFiGdLMp+j+X0ICwoXMGM3hUV
4VH3gJCa6EE06DjwfzbatFjLmtZB5HwQCtTEyuRs18WUdpGjZAXjh4+FDL5DS1I73ZMxSnBKNQ2t
Mq3HzgTVnQ6hQ12R1AwcXME6vSHc+aDcFKI31tc4ZH7GEEXPfZJsKmpGOrvvj5hwKPUjcpb0ZXMI
bLgEsWvvphIM4qQlzVpi+FaTfda5c4DS+OnxiCiGkD2IohaEMYXqzQQnrkNWYg7ZJNZsa9ZkSs+2
ZSXI7A72YcelmN/MX3s8mrjQiNSyIKgou1lP7hCdoB0U9Ovhk3CK5SA/jvtYD8ExkfFVZykhCIDI
hf3Ui+aD0y0uOYl/yCyqjQqy4NgLCt5k0/+C7Ea9Jlb7lYfdfrKKU4rXbufNPj06hb1TQetug7K9
zygxKpq2wVw7HVRYP/AEvHdtg8XcrCIeYO05HokgQgo+DUGN3K3Hkx76B4vnBVdt/1ky9axbllHR
bOK0GZ7TIP/lufqTttb7DvOsN+M+xGvjpumDAiaFexFC7jhGl7QZYRrI+CgHn8BaXlE4wHFnANcw
GD7LZJRTGKTNb2ILR8Ky3KEdtfZTYYhnHde/VcM6OtHL07ynFJ2lJIek+qgylx7g9I2z0KPhQCPw
xytwus002f52KCOfN1qcHROvQapKpmQdzwbSRX1AcH3u/B6/U6V5IJakFqvOGl5zHqxGbFMwk3WY
ACPxzguyWouhP0EBjY6xU1FvzqoYead6b+FbbPs8ae+iMT2N+IS39Hw7+1wu7XsmZWxasDOc+vF5
dkhP+tMRA8zaAfuE6H3SPtVOOnxiwbg2B/fqiJTnL5mYxR/slZwGBI5Zs8HRZZhsKyh1XSQWurLm
INnPy1Z8hrmFElWvG4tssSPqKzfBR+cUv7FQwdoGfolxNN2ofEm6Ug+I7TJ+AA68Kcder3j3MTbk
9l1JOzVTw8YBxjYRWVyTjP2NXYzu16bCB51X0XmQE4f70Xyb/TY91wMcjgTnx3bwnFcAGVijRwff
XqWs28ikbd5t6s9G4mLujSrez2UNe3t0s3XpJ7dKA+dl1cNi1DgVLZ8DkwqKnEv5bmeXNAaDLPeK
TLMBRGjvoz1C2HlE/7Ht6kP044kvIt2iDp5c0X5hpSfJ2MbfgyxRLO2Rldikw8Og2M4uJNla20f+
e5ndxmfxouPNYLb3Re+/hK1joafhd47d5RMxpifHp5TIbwV4gbLjsm1R82Xj5vjJx1s5kP7OWXFj
Zn3rwlJuQIHU9Pg1euUnYYJGDVPTGFhmd+CuaW38BBf14NMpUej6ibvwiYwOyRYEfi8qYYV7+KV7
FyfKPDbNUxx3wKrNlzkofw9E8SkacTMUe8rQa0SvIDI+wYOCtvJK0pPpAItuMVz6jtXQmQUUQwfc
eF1IEVVJU8geAfTGkuGno1N60tw717IPdMx82W2HXd8A2IzyPk177AYbFeaHYnbWuCcOeumUNJ2d
F5eslOQ2nOwbS+c3JXG0eXKAUaX3Ou7vc/IBtkbAM7Nbix7wYkao5EvbRA1mugTo/dy9Tu5IySa7
ij7Sj5EZXA1bv9Oj+syT5MVqa1Rzt3cukaIqGCo2/pMCVY95hJa8CSM19k4Gh4khTgcItm46cnrL
0hCTINJymU5oTVMqNtbIqCEBMaF0U7WIqjRcbMPcdMF/sndeO7IbbZZ9lXkBCgwy6AaDBia9rcxy
WeaGKEvvgp5PP4vS34Bagxmg7/87CVKdOpVFRnxm77XnyaFuVotUm/EHVXjTJZeAC8JiYQTdqQ+i
D9OEmMVH9dpavnPXAHXf1V0/PuZ+XO31xAz2tqAQwZHkrqthOpKfcMHl/2GlCPl09l+wmIf3qMth
p2b0vtKcngheLhgez8RxqS4s5B5CDTEFU/FyzQaEA8lwfig6BTcned94kkyeMn1WnDxQAJY4cwP2
Nc0IPzpOl7rpPQ8VTM5ITr++5qKpMYxtClGawtC41WFS78yRV6DLsF45xofnEyBhlzh9tCEvcGaz
bE5CXCS1GRDtkV8LV27x4b44EQQN2aEMdt0rA+0Ti8wLmuzzOIEvZF9aBul9FHW7ySNRe8jibyPG
HhBM/s1R+qOywvtSB8bsK7m2sJLAWy1+XYjhAEAuwASeWp1qiw7uwXao+hLr3DnONQ7dJzwO32Ft
vSa59tWY6CWmmCrN6s1tY+n7VhAOB6Pn6pfAYMLB3sWxftIJF5j9F+RT8dRkiG1CXuk4DT55DV6J
htgLUmk5DrulVWvc4Vy/btGfuRofyCe+Wk54qxqKNA8cQmDdh13wAcRxPbj1Pq6dT1B9a+A+j9Iv
ttgnf83E5YETybdW5fdBZ7/mCqGJXf9U2IbVfCw1YvyIQn0bts4bmZCCPZ+9ikLG8oD7KoS/LJg5
Sd96a8oOSZZtGk+8SX4UhmU8UxZYsnQ8xtAS6SI3cZwci2o6uRV0M+J+olXlFFuDXTPTu2FfsJGQ
DpIBo3gFvVPZZASg7ugJDyrjsmd7jJ9HSthhUzisSewCKRGzHmqy7l45nKmNcwLGB3ffh7fWXyKJ
KSKuj0me7AhkwllX/HQ6+b78pHzkXNVY8xrNuI+9gpSAuEL664eHqdaWHTSXIB3BO1SvHT0huoA5
sUBaaOmTR1TvN4uTil3GHNvQEpyUVD74b77SyufYBc6+LtN4RLnSB525TjuSqRqOGoNiqz5a1Tzl
qc23rEtmeZqg0ivMJ5EOH9TBuwnsEgA3Mo98557WhEqstFedBI3Shz9mOh4Q+5/LQO6LIntv1PBl
Ws1jwqzIGzHNhSXGl3zSn8bBu5/zIzxckkXIIWiIT9cBhs7mpTXylUHvhiQifW0iHYul/SMi1tB+
uu06TEUo/jZoe/c+9hrAFVx1wzHsVb8gqu/gA/jt++DV850LTP+HSgT3eBie417ipMuuonB3rGgf
JYK/kh5TIoded044bqKq9he+Nq+aeu+xLieL2AKa9LQPkwUdM3A7Fzl/qaOPNqdmrunFJhJ6sxh9
cxsGBJU3kXcHSGRH9BZWHYlGy1IHx+djafSraRUAn+qX3gl5kRL1IlN9N3O5l4lQLHPoHpEsQ2bH
TafadJ+LnqvHYPHgzq9WC794uOcbI6TjB8DtY+7czDp2Krk4otc2Y8g3Hby4YYfa79zJhDU5Eljt
9f0zJop0bdtZuoxSjzKmDOaUL1QjReqcWw+BfNMPLw4A/3+PzyzPhAb35+fwNfzP4Kf4v+S//zvK
/26Txwj911f8NTyz54g4zyLSjJxlYHVA5f6anUkyoB0PGh4bGMt0LYf/8p/KXxvl7wxpNzHJI/U2
kOv+p/LX+oNZF3+ajrue1GbL/u8of5nH/XN6Bu3dQp0paSl1qHyzk/xvUvakN+kZMtnNE6qeu75t
4XYBO8n1ljh3PwH60rmnqivMHULfGdoRgxoB8LGuZXzLRwFVomcVF48wpiK3wgXOAvYcWv2Pr5Jn
TFLWNgpZhw11zEvSjEzVUCRIRaiu1OFghoH1nGZ2tq9U+lRp0cznHg6G0G3Wyw6uFUZYCw+p0yoW
6pNCtthiq2fk7SCscKbi9CcXOWqwl8StpT12Uc2WvkxJsyxRXq/rUd6PYHWZVGuIQPuvsMuIeVDt
c4DgZqHchGwJ22eSrUMkZRNUIXG1nHtUaqTDj6W+LBib4eU2fGSCpn2OAk9uzF4d4pkwxNAKVr+g
CxJ4MRBXYq2OrS9BZJXQ/PuJtpgZfyrXqvER5XVjc1fbCHTpewhXm8IP1XrPRm3NQCUUUeEYb1h0
zd5ajEyCiOKrE5uPlTmsDeSV+zgYxJ3rofecfXNwOSj06zkbhxDX9QiGKjCtJTJOWpl2zv2BMBUl
kIjZOFFFs2OExbQUbk974EbtBu/GibXOtpmJCF7JrNRynWpZ9OoxtdlqVV2aMNFQh7zTv7B5vxoD
igxIq3jBkZnINL2j6lqWZbq30WHhpVpbSB+Aq6YkE1odrm1SjaWyHDje3p3WM5jpB/HKDbVmUAdt
xLYPIzRBHwczw03roEUAD1GybStiqlBBRT91Zl3t3gE7XQPurdPn0p8ChN7mkzThyoDbe8mVukRk
Aa/gNX2NDqocPG+Qb9/HIfqB0/Ik6vFK10TaVCQvaeWFi6bHcBkSul35hzACEDw458ZwTyRxr+i9
dJwyzhdcX3JnnA9wWNS2cQRgJ8yMk/Lqg2u54PVgFiB9yvpnx6hPZo1NOe9pQR3fOWV62r6lHUGH
o+OOmPDZBrcxoWpeB8/LzyCjwH/emBbbRuXgdayFp9+8rjvT2Fx7i6FM0eAlTvNIW9gZ+/2xUTy8
LtRscLFvTos42GJx2cYBZZsTnnVknbORa5FGqHe58basBNeEcwybPDdwSsshuLEzHVeaDcWry41i
L4vCA5ERgCMHAhcv7AZcVDCbmEQuo23Z0hQrasGTCCfQNL18Yc8KzIecr7XllM7OHGT5rOXuu65L
MqWh29lUGFkGeAHk8vPUZk8+8A3CXFmNRnhSlemDbBr1WULLhMqT3S+2cvZPoSYObp+foqF5LwPN
A3HN+KZ1tJBUHvMOzyH6gaEboDjZ5q2HrLPRKj6NLETZFeO9oAkQuzIhpi+brmKQ2dJpKcfstrmQ
g/KQTNWuInkc563YCEiRBr3CmqLqHBr6ZcrM+8EL4ls6IlpQoK+oBZt1MuTUEghuUY4PS7uexfPx
Jq7FFh/+WihGnwQXuKaTnKNG4bQP4DIyNZvIP0SEkiDgxDX5EEYpEbICUqDZCfPQhSQkdBywVslb
imI+2noKPNq8Ml4PA7SElvqphoO/yNDE38VZ+dbbyd1UNYwE8+pLtOI9jUywHXX8SFSOTp4e/KMI
XJhmW6/SCO48qOl2HbwSHXoofeHhFcLPARMBE5+YdolWX2uNlk2x/OPbEdmY2vpBs6aDNchhWeqo
uL3iBqjsSSsGJgPCy3aD31IDE1ak1GOHrp+Jt7fTBo6bXpUSMxeCw5iUp0Vfx8ygAj1chvQbi6AI
vopew2dvrHUTFDdVaYjFnLC8ZmQ4ILpsayoeQriZinJl0SLQNLtkTi5qN7godpyxOy9ihIg5/UtH
/JdE/TuWkXlLjIyph0hYMRgY0adoXRyspNO+p0jkuLR+yjhHZsp/SSRD6CbuHqd6dFa2Q1UvevwK
qO4eyfa9d1PjI/NpC5HahlW+4SMj1bsYL1CvOcazHjeHxwEoM5NZhlPtJsABi05gnMVAs/YK56Eo
7lmY4Z1L6psxp+F5On2kY1uMphvO16oL1EZ46c30ox0EjUvg6OuxLt5z17o6Nned6lyENhy2K9zq
PrsfxdQjYrZlJYwWnPcJMbBbcduGcA0cVFZ+hT1jiLNbEwFaKTNtF1rxRQ/nNztuHjv+/lkzvIZu
/zpF6R3gTHPXDx1uRxszYGJ5zz3t46ZtR/THFDM4HESxq8c/VWmRf2GHwE0g9COfVVKhVp/1G+Xg
XjLRE4+OrMrEaqEX13KQ2tErUptHQg8QPxkW2Sjg8IxRHYh8wFIcVfa6cgRydTd/rRuXSJfE8rfO
6AXvYxXp4C0scZZEly0ASP5S337IwdaXrkqMLeZxwRzJ7dblfLsVZs2dJjrYef1wI5SPdBEow8tK
BXhEyJbcGCMIWrvwb4Uswo3qM/Cj3nTjsIxXVhc4hzFHFF3pJTMMNkxTYT6GTeQcBHEZrVdwHPbo
c+yo5dGJtX6B8CxYy9R/dH0dnzQ2IY3WZB66lWpG0zMmzh3x2frpK7GcWAOE/xmzUaqxJy9HF4ns
aF2rXLz5HfiKqSEtbyQXdNkJbcYnin3e0Uqbcjynbnro3eEnMKwXYlqPfvlqiuiYToq2Mn43x4Jg
yfKIEf0Y5b53aJm08iqRWlppEFUThZ8n8Bq5qezmuzV6fCUeRzcUUsJOPukoTsBFwHkRHoSKqurW
UYQDorb42lg69IFajyjdZdvi9my3CsN8US35dNi/P6JOGffZDCQl53LJ/1wsYq7uRYMMk5IR4TMt
a7xxUpILABS913GO/7eti7WHxRehhZ5ASYRpwg0kl2WaP3uDh+BLFFheoGUuhF2wmtQ9Hw0Nke8J
grK9Xvnd1R8yH1t+1K6GAhY/pSjGUJX4F5yX1g7SwAxjUwDqK+w8vp6fYInsnQA/D5kxZGrXSYQW
yiEJLPDV1UsCZ+f1HFB4Xkobh0KFvm/yxZkEMvSR0kPBaDdvQY6is1bnvGYS0YUcAqE9TLMBlV1U
l7CejYyzlRZPXtmeOlzfi0BP5oBEpl/eoL9HzAZiT98HaF/2LdPyRUnAWqijl9OJF26qCtNI2m5l
5zFxsokwl36rrbzava/AAi7K2mMrKGr3qSNd498dG5yaPy25/2+02e6jbX6IV5xDwf9r6/avL/2r
dRN/EA1jzMZNWjAB5w/pwV+9m/6HbRCUhe7BMQ1HIGL4G7Dc/gMVguW6kq+UgoCrvzdv0sRlySQF
N+csiviP//VXU/kvrlj9j3//H3mbXXFuNTO0DHPmP5s30+YntdFvWTC+HPcfzVvV6yX6NaoE1haK
sVC5B5f9zKqTINXwjbTTe6mNz80A6kTYW5b2PPjzZjDZiCzcVaT6otFGANWYvc6fQRpOEHf7boSo
A/sBxZGI3uVIroXlgrmRhtuykKs+E3raYwFW5x6JR3zA/dNAVmo/WweeZ63TkrC7K1aovbUl8oSz
N/oe8SXqpRTiTgoEFWqoPzzmxPuG4SnlL4CRof8uNPPsakzQgxSiAAFmqLKc4dM0y8cgYqnXj8TU
eRm5LtRx3oYZD3pXtuJYyqrXROkrd8Sb2JJRbRivsac5i8rxzkRAagx6WAcKX1uCiru3gvgyOfNI
xxvuxASVAsbCl55XzA/LT0mFtmOOKFZ6C/xrFOMbKWKbHin+imXdpmVbBpoaeZnl7YnDeXL9gg/H
Sl/InEBXKo6+l76bpTyOpfGrEC2kk740s/rTaZOTnzrvY1kQC4qkxMz6nkgtdWYWtYklxv522CGP
5KP2X50guPQN8Vg0pr9/CipsjW9UVTqixPTqpe5rGnMhCmVsimom8gaiXOLI30Xx/EckcH/SptuO
fftEAEi18cYKamyL0W0c7/lpGsbJ2QO7cc38kkN/NxBISZfMdtDXcpga0v5VJlaGGlnLKNTHkCCj
K/TmUgUVvhJ3gP+R5dpSesNVDSkijgwqGoU+c9Ked69AIt8VxUfSe9da189IF4Cm2dot6dkSmBax
YaKl1gvj4G2ICLEIGurOOshY8ZIolgdrzw2PkF6APdZrR+rntpGHqTEefdsjuBGSn7BLB1p2920R
IGVy6S3spLsLScSG4XQXe9OuhUhjgyORDo4Hh/t+UbX6fmSpqJG9LA151umWTFYyMekgnoWYoSjd
as3opZ4XDdkBBwMRKYFtc2Gj0wDm9BlKccq7Zo02iH1zp45R2/1GuGY3ePMOhSBpwsnYVE9oFTWm
c+wA1XZuaYa83wauwQ/uZIy//WuU2c7CH/rTGNnPHjY7SWW6iOPpLNr+t1M5hjcTwF1gkZ3uoAJ1
B7ejZoqeCgu/ER/7IrTKl9rGgGeG69QhOrMe4g+QfYifIK+vmzYbF0p6z9pI+uUwtV9JwsVl2OhR
oyhdtmXhbL2JorRmS6v7B3bJiGnyBy/0Eae61yasX5uYsjCZgS4yWDUNCIrc7g5l4jXrWlm30Qnq
RTXS4HvlKmGxrelUyU2gHjxWh5tyGFqYLh3zn8T+aFjmt0q/IVK5Tnb74I4+rVGcLbOs8zZd6bxL
3NrLwgi2LI2ZbAY82lDwgZaByx2COxF525q42tSjzs9mUb9FHkNd9vRHCI6SpqNUn95yg9ivrvmZ
BlLQ9aD/0Zgr+YXXrmXX7EL2XpHWv3vUAAZrf6sSV2PC7drI6RrX1l554rtOISv3xGiaA/YXhc82
v2Pb9FjH4pwLgOzySiW6EJZ2BEfMShVgemhOyGmc+D5BHGbMYqEow4CHQSGKd6Ep7sbRfyY5ZmfE
yFdw+TqWhuK3oi4PryLglxXW1a7lGEkINEfZw5YFrwcMo8j8CuvuMW9mifO0tSn0Y5EZrNYLAIgU
ck6PRhn81kmG8G8MD3q6+hmaki0z3Oko2Lqg8rQOzVNFxlkoPHBJ5iVrrVNeIJMKaXC2eo3ACJNc
vK5sE8nm5F0sq3oZu2Djx4gQhpBRj9E8jCmEM1/eomo8ZMJYisbYllrziFDwPNTmY1LjIulcd1vX
/ePkaC81rH6rc3e+zjigioq3JurpeBs0/1y9m9TLERg0WMbrORO9QJ6exZ8248WyC8C4hEiNiS6f
THbsQPMgiiOnb6pLAnyFIKUOwLnJ2LApv2umXB4EjqmjbPNZ4FeGOqfsnFXGDCxS6uxEwaNw5nsv
QKZfV0cbwN1QZRvaGVKIMgbyRfdZdiRAWuYyqLVfURmQmqEVTDzXZsvoJ+7dUyOJ78O3ZEFAt7GP
2fTWrtsAY8S3H+QsS8E6XVVvnHSNDzvPxDdCxm04OD/sgO5jH/n6EAzvde1pPOLkhre5dVVOfCma
9FxIC1PI59hXD+lg7rtuXJk93CWN7Piih5DnfwdR+6WRWYG5bqVT+6txuPNmDXXRZxtCto8oGb+U
nhw6Iz7zyy+4phCIAFDaWAKZhAvFbFl1bsrkQOVLPRlfYA+9eROa32ia7lp433aENhmDU+IPn2ET
XFyFRSWptlgdtjy6u3EW9vpQOmGP9KV3dgnPW7Opv5OVdil6iQmFa8Or7Help+9YcJtFoKrHvFNX
PbUfDQoSyyBqXG/AybDGj/3oHefbFuH3DKYZcWuycMw9oD1a+0FN9sIca5V3HSj2KblvdHyUgXKP
GekKaeSuGjXt48becObs3Fh7qjHxk951V8IG0svmELFG0ok2wjo534TtMQ3l2SLF0E3caG0pa1M6
/UM2zFnyrQ9OiBsK8+6GOQ5VUWF8hUyLF4GrXwaDDOvah4BB9uHYE9XHnMJ1gB+X/q3NC2cNOfBg
JNMOkdReN3l0U2TsfJrzAI0giYBzyWf6YXnoyeLJ344tE2lzHA5Oo5/d1uIv6p1sPJnw7zaWGZ8h
5+1jkFlThN4fa/QoXUq6GQZg7zqfh7hgaU+Vk1n1uu7qPW0yYzGdrbEI2nMZuRe7ka9hOWxru7pI
S7sFOQIoG/sVI1Ps88wM2oE70TE+zSZ/r01naeowWWXaMSLllVG5aGiC2ORRSl9rr78krrpDjvSq
adnNsNQT5EGxROFNBKZeRiye2d9L/AoBJk+vrR/jvDlV7ZzJ0A4rsiSg7ol4V1Qkafvmm8uzBcyd
KiWvE2INGoSuZe3iiG4rJpzc5jEONKdjNddIF7smVSQ77ZlPnc1DzdHrlqXJlUyKyB1c13sSGbZO
qC4AULdhzU2qVXd6zJWftRUbahORbKwdSgOTUTRbK8py3qUWeF2t6dhk9sOo5MEfm0eFkXaRRelr
Gjk3M+inDSpT4y7oI2vB4LBZyzE9CWUj8IjtTV/ZGLsBdESu8m51W9jL1C7ONbY4jmcRrKuyQzSn
h499wNg3wrKgDzoTnpDfGBrKH13MRmMCWnHMQvm36+k2kMKgpf63asZbFM4pnSOZp+l2nKEIIsve
aybEKgGAWzUvgXI+KX4udUDktIHGYFVk0QFmLgeq2riT8TKO+BfLVr0Hocbzl7JDr2P5O2YwPAGO
sLttDcZI+AcCD7sRaMY7XyAqDkMLcQOmUKfdRgZPmyejb8kTo0L68cQwdnXxp8W/j+4GnUoy582/
y3XxrGsZY2N8r8vI4x+USf6iYa5CJTBYmhtLc8/TbCZCgkGwAuFedebtYOqwc7WIgpcBcRFDv6WZ
35I+P4/MuetDzWNHWhWP6JgeRmvcN6SuLUzbfw7TELBfkzxrGQD9lkqRcmYIMhQiI0iJOrtztWFN
rMJnWRmPTSvPTLlR/mK5ErKk98eOoDuMP5xB7JgGP/mZ/mJi1/FiD+dPvkmAjliwOdrBP0am9t37
mPedvSDHBekW6I/+kJrDLo3LO6qcfd11+8iwV6SjHQNp8jYz2adoNArtU6TlbeKogP33is1oD/fh
kiS8JcK4c8FdLtHM7n07fm0H50Gz5Idksu7AMZR1fYa69ZC1/qutdTegC8dswG3Jlsuuq5OZ4hqe
6aICmD5/Gn7UoNkUkbGppn6b8MJnQcIkPToRAXQkGuJYZN2D6RrPVurcSDs+x3hcN6RebPFsshTv
71KVIFjp9q1DcJyIX4Pc/k4EG6SQNMuFXdUrR3REdIxbnThAFBjhMqaRXppTsbKV9jkN6q1pKesi
KCCrRkeDTkzNkw8BZqjrIyQkJm8eMx/LW4fM1sF9wpsOHd9cm7l581S+Nh2fULz24kCpO5jIv/sh
enY1Y2XZ5iVCmDWU46GIKJuYcbIB97yNMUf1ajjiIn6/aEeoO2oEA07xzgKHRYRtrPKYfPgoeGYm
HmEZhOLQuBUNUH/IC+NoVinzPYnYxyY5I3IQ9NvaviNFMoDJSxiqd+zidEcF9EvuAFgArfsmYlBj
pjN8ZgZVWyreepfv0+T67DkmPFJalHjJdOd04iJr/01GdOK2N/ir0hXVNtcH71CX+Ku80ps5KdUD
ncCj7mJGxODGwJjtVW9u4gHZUOsS9eohuCR1z961ZQ2tsdPh9xLqtTWq5LsayhfFJHqh4bLc2XUR
E6ehM81P/RTpW7usc2ur0vBQjP13N+CJNCLtTWnlutbTA0cIVF2hEoxl6lxqfrThgvwmFnYXV6CJ
LJqSMB7PIBpfhQHFmmuaqd+plp8+JQAwym4LpgOhO5iDAmd8JqDaiY61JKIaT7jNPnVLtTAadwch
m6FuhX0MOlRtGqj0EVfKmDNBBkxjgwl5WTmXMX11KVV/zUP/FPPhExH4JmASAdUZEGxieTRdRD5u
RqRD1NPcqbHfDmCgl4wgDh7tM7TSW8uKO2ZD5s3hQsYwXeEP7rvEXPcu01zk4Iw9ZLFJevfcJQGL
r/oAyQLTZPpjqfS9Fjw/RtW9aLObrCnV0SFVS5Y2g/7xKQFLBCgqffM95zQ0zXtMeRxNxvNgl7u+
tLdgemGek+cjC564PPV2ZeWBwMs3eufcxgHOlJLFKbZYI1r6tPclz6EWgGpHRBaOrbtyWkFEmKB9
NpCJtBOhRpgtZ9GJIxjRpjrw81Ik72XKCFmNb6gSZjYWJkUE+hbADwg25GUS+1a7qwn46wFO34/0
WveQW/l94RTq0MTDTy1x/aXmRykDELudhGGZpOmqSzDWIvwf1+wvJuKVR3A2YYhrO8iQeNtwTULR
8Zho9ZPkwFiWxMJS55hHido+jTWAjVl0bXp943D5xoZ8h5CEOS81f4qi/CCvcj941l4L3f0Eh9RU
2Qb7DOS73H2exmCTlRPJdxhxllpIKl1rrdqgYY9hd/dxn76ViXYlNYh7taHaSjzjUgYU54YxZ6sY
/RuTBHPZoEwC/uA6C8Dkr9A8mB6xifR6rHOmxeSkK46keG21TMiV5ZAVr3fhD/O3r0w6J/KYnksy
q7ym/C1TnV28LZkgt7+mpdMRm7+axnCc2v2rq+dyO4FiWehkeJDv+5z341U2wR5qzYGSZSc6ZhcM
0BKwutGY7mKiX2y0c25E7k3kEjxlZHvXwhyhBcn9mGkm2Z3Oxi96+xyUjbXLMv0ZE6TcwGzI16Td
L1ViQeftEJLxqKqGW7xuOwCSXfyLaPFctdxMqeI6wGQnEQOioNC3VZS/q2y4ebn1Zqj6ZeggNjRj
Ayi305aoELRta1mHRkYsLWjTqL5aFj4sC2nNkYG6t1C2atl2nH2Fkxf/NuuhGhCEbv3/1EZLJCHA
B/8xt/7Xl/01t9b/8KSjgxR0TaQYbOwE+qW/Btea/gdmQJ2MS6I2LYRHQv6XybWQQlhkdtCHkp3x
N+Cg9Qf/akgd4KVBPof53wMO6rOC6e8cS6RGts43c8kJwQMo7H+MrhW7V73G6808kz6stdX75PQv
3TyCNNj5r1mb4mFrY/cus0ZQG15msz3WouMUJndwmNM1MnFv0yKi3ekkOC9UPbxgUtj42M6Vch5T
jhP6pNaGGBU9pzRHlkYRkKYvAZP5FT6ZVzosDhyBv1dNdKUJ3ZCrkMGPj2HGFd8JfddW5lNQOkih
zO6M+p3YA0ky+iiMW9UHJ8r+P0V7WSA3SdRc+6IMllgGv4LG3tqq+06gekkLB0I7tBXqIn3A/j6L
GsP+uSuLXaSFDCjSel+YRI4x5X+aepNKuJFkrQE9JiKH6CNVEh0PoZ1Apnrerw9wv41vTeJFjOOv
MFMnBBOP0kQoJOgO+1lITfGEx8oBCVGAT4aKwT+VJQ02j+CnW/nMXrE4zUklK35HZzKJd22KutFV
1W/TS+dS95aLTqpqlmz+k2Ud2VjjwH+Qbx4rwN/tuOzRcSyCNtqx4GWPSm4zMSPlMTHkPbvoR6PM
q6WYpHMeNP2hC8lNJmD114XWGtp0COTIrTMBY0qLLThaTbbJHW1DuDR/e29Y6liht4hZAWkngEsa
0z5YeFdWk2m/aERm7os0usvDEZnLtOksA3GU+aHr2Jhz24M+HxPdnht7BB3lmkBxdveQthaOCJMz
Bp0NtvcX4GT5YnLNg1bnp7JnfU5EG3HchKaY0bC16sYEyhzsqK8+9KTbsxq9MoB9QDZPwFWHvnjk
gamMgVq+Z8jdHTqTlamb/kZZ8EN24qlN0LB1orgUdnBCKb2J8cfEmrNrzfh+QBnNcFvbloa9NMEx
9/M2MeWIFh6MzdZPxg3zH64KDX53DvUfW/eTH/r32JKOwhx/nKJ51fFj5Gn2khT9jlsRmoCW/Faa
i/6FY7py6zc1hNVyzuzMAODNgL+bF6dHbDxn+J7cxLJ7IjOWhi8LPxVGpi7PsablG8smiqqCbIbD
Fp8NEjs9ql7wJiQLpUA7MX/eKqcYF7KXnz31kqJu8ntxDaEPQmqXGyNDYEaFVaLZ7qKWsAKzWFbU
YPZIk6aDWFuyNGJjTKo3aBpKxhBbrKKKIyFxN0msgVR3gZ8ewwIpvg2uQKTtPTBtbmWDvO2G4tCl
SASnyKAAKwGn124gRwbXCRUlej62IHOV6XpcpJgVDMrPekCQRTnqoyVnjPDZUKZ6Vr/SKVv5w16b
qj9LyllYlah8KXD5YH7iYlw6Zr8xyaUhWS68CQv2UTFXxW6SH2rKZGMM36ca/lxRkjtGIZ0wfPAo
rB2GwNyrbHgqvLqb2O31Hah+2pw0fzEpzflb0eZ0bcYAnLrdnyt4BL58aBT1yVzdN4bEROsfAiWu
Yq7/A396nGgIrDHgh+0MBuhzt5AGDM94933KX4Q4EnpA3piXmCbDqnDsTeDqEXSLU6ACc2Xr5puB
UiKlRWlq4ujR7387JeoShzZGYfX1aGs0PhBUxKSn0fB4KdyqwOFNqueIDmpRXqCjS5PU0iwlPkyV
eu6fMP08ZzRUlmViQeaZtpV6H7r+IZ57Lxo+wBvkgTtWv+Mu2/BfGSDmMYYuWjf4hlskAhfkSqvC
Sp4lLZ4793ot8S6I859DRarqaN2iuSss5Yzh0QeCKWgZHVpH1rYImoL2qNFUqlJgkKDLjOd+s507
T50W1KEVdZCfJ3Nvmpch4zkknGDotiogDYYWtiqIgGEGMccZ0N3S5hoRGc20vV6Lzn9ug2mHY5Z2
RCtvSQ/oNgYNs+i9Gzip55JGOqWhtmmsAxWdUhrtlIZb0Xj3kIeYRGzU3JGjvFtZc4/u2OHJoWnv
ad6zUINc3h6ZsIPccF4jx3jo9ers0vSPsj33kU+T5jyQV/lqMhzI6plNmHRnGSIBNcv3aoLTEbtn
x1GrVoWvs2ipd5N94rE0HBkQUvhpiSQFi0arSQJ7QRDsHTKhLaXjpQOM2AbFD7Pgb1+DVkFwUdmU
oAb/zMLI6c84FHQRHRpfe4IWFCxLl5QVrUl+zSHHjp+asOGFVy9rvmYBRPKcMclhGEJTXlpvfohz
Eeo90B1vNJadZ//yCzshjdlFDP38IYw5ZULuVHKpDdP6ZY8bL8OQ3VCQd7tRaudpKL8aFwBPWzoc
ifiL8uG3s6qdGCNaLPZdWsH8aUpbAxVjXSwHBlMrwUhoUfYp0koMmSwzOcotcJoqvDO99sGQs8YJ
1+rI4Cyr8wcyisJFH2Q8Q6F9TrRgj9iL6y7HBDak4TbJS+KWzPQ9MKN1G5tPSWVc7GKs9r0iQwiY
d7plB7GWU5kuqZNf/UDpgALAchoSw4vh74u8OvfWyHa3HvtlEpHz40/41YORvX7V5yxphnbZGd5D
mOQMSilhYMKYl7Ds37s6wYLa6AeKg8P/Ye/MdltXziz8RDwgi8UieatZsmxZnu0bwsPenGeyODxR
v0e/WH88naSTNNJA3wcBcnGwPUkUWf/61/qWSsyKhWr3zXazQniDLlrHA7Ui8bS3Gi0w5oELYUW2
pHah7aQe3y4ngWq5rBrDwf4RbvE7inFP9x4mFjoqcS1bBRVM8oKZhXAS1Z/a92/nqsG/yB6n9Ix3
bOoDURf7s+hBJGYtqVRqaQe8z/xHRdrUAGMI3dbzGQz8ztzO0tl5Xng7SvGpO9s7OCarWU96+3ki
3hQnBOEFBYZzChw5nYpfeUECjxBaD/9x/sil3A6u8eW72RFIJVv19sGaJ+Qgfo+IQyGPMuKpeVGp
m8Tyj4lQ9Z5lm38f+fJQ+/o7yO1qH3kdpgPD3dmB/AmX3OBcYJxK/fgJ1sywLl1dbgOTyohKHTq4
SaugRPQE6Nackyn8BPNysILmllnMpHWIF62mcQdc5dUeCrFte1OvYNOw1/c/DBupxxshXI3JJTTz
EEJv9hAqkI68g9i0o+bMjyi2mIOOKmKJoc1H5QHmwrgKo5E4K2JhDy/YV0/j5LX01Ohd7rJz9sjZ
jCRnS2qYqJM2MSfzXzkxRAASFvwcu9am2PcmjUZDu7QfkwCRsKhRSk6BJ82vvh1/cLN85xN/Y18n
7zjE4AWpidmUN2oybr2JR32Pw7Unfc0i/Lmf2s8KAHNslh8qYFUoR9val/53llUIUhHlDEVjPXtR
428bkqaNcA5l6l9FD/U1GMpbqylo4JIwp1U9uxs6At5lOr2EWfymfdGx0Jq3tZ1+q4xVrZeat0bJ
jTeTyVUV4+vce6+jb0Jy7jK1i2GlcYz47HvrNrbluHJydQmFRG5LaWF3owduNMMGwAneY4eO8Bb3
RJGVN0ASrF3JzqsJnFM9ETWanAocNglJPioVGUscArSPXGe8g1knv5MhfxBuG50MWhY4hsMQqgaX
TJDBV+ERsMyeta/AWaOJIuGSfElk99h3uFxEXoDzYOc3O1G75rGYH+24O+Ou3Rapfm0Cn3qDmE5g
dlrWqvWMH6MAUJ1HOthaJCvXKmJPmHfsZk1LmCs/yM9a5VRxetkxyIn7VnUNektVm6ZZDghYHFdN
HKHft8U9VGt8AECSiDwo5BxNsigacebJTP5yhvHYifp3zxpzV5ZUd7u1jcSmPbzVfQAwbMzwEuSN
pOk3ra4hFXVrPfeX0SaTNhDONGvMF6i3E8sLoPBNFr9nNq4A3VQdIlsZno3RlTsui5ETAVb9Vgie
1hQFYkZPuA+p/sS6rL9rLFYeXAj+phIt6rwMto7IwSMhm+hgOBdGDKphwXSkZsPAkPwWhX/qikyy
tOAM23sVoOr+owr8I0138BJSJES/ps+e+x3lyw6PgnnPRpbNShru09Z57FvSvpq8Zp/3i+O+bbmP
F3uaI19z256wFcvHNHXeU+KbPE1KY5NXzlsmgpM71JQq/Um9A602k6+CQ2Wqg/C6s++ZG2QbvQWq
c9ewaXQlW3bPmY9Kuxeji+UK2U8wkEHWs3rsmHkTsLCIKs7ZI5Q3Lwte8LIwAPaMG05bsZ+oqJWs
uNFQgTGsFCGEgzLFT+oYG82zDtOh8xwAeF4l5O0qxJ+ksg9G7B+1nR6N1LzGPmueXlk3UJluRBDR
m83yCX9UA2k9erENzpHlqF+J/3igSpkXq3F4tbk7EfixYVxniD1yiZ0NQ+uu8zC89ci2It++WFpl
OyqRv10LnrVnDc/UtTwR4WMfPBHXI6o6pe597gITw9Mk1vGsMVA1G77RQx2EWEB7spZtOsfbqKGd
KZ5xoFg8/cPI3Tc148vgvSgRRrsO3BhtgZiv81rdUJ2SwFPjumm0vHMM63dT0T2ZaMa+8qGcw5bV
gyZXnp/NMOd+64rvuW3FTV3GhxA4+wpExz6xszNnqK0PriPn2crL/I1XqNkZfo6jjf0NQwzhyyYh
yTAjFMcjiIWo+AoLd94Osv+uKl4R1qV3oRt+jHayb+vwkHYOp1FMHE2UnCY8FhhsQ3zb5h1WV9Rm
oh/EopOPasSCP4XWB2vALzcdvjQPlENnl80q6vB1zAz0oGu0S4ivYRrmeLiOzeF7aMxbVxlPgx29
oibgx54nhZ1lujijpo0ttC40y+QXVMCEwAp755mxbeuVgcO1yKusqxA/95Ds/KwMaAlbQKcTLFcv
oLFcj9G3t/hSgcuUnAGdeT3YJFWt6IDecctd5PpvQ6rDAGEjgP1rQ+qx/c//+GcE11++6K8pQhu3
KX5Thz4QFzjX3wpEiBFKi2czEQIENQJ+fxcjpFxkscJiihCua0v77/Q8+QcqHncgNvmmsJav+ifr
6f9lRfXMf4JwCZPwII04pr38GJOf9o8xQmMQQmVmhfZR5hdwpg6tOEvwXJBByLqPWiXNLoVpVUL8
i1v1PDszBQF12ZwzPqPH0C5f0yCwNn4BmSiSfrE3Kkee2JQCFJlvCKyRiclc3HshmDlNUglS5wid
D7UnUO4HkKa7Iob3QMl3tFWJuDgJqPS6bRQOdTN5nobyq57b98RgzEqnpD1OwL2ZEdi9Kws7j25J
LU9M5LNz3zU0fVf1dIa5/lykIDoKENUbY7ItPoJC3ThlNV3ivDH27OA3CJndReWMn6pwXc6saUzF
h75C3i0+O18PVHNV3/GoPpkvrI0wZbKXmfA4iDXqUFkOHq4WC0juCXNj8EjdYXnnhhnHRNsxOexL
KPV0rY05RntkilDT85Dn6bwu27RCqXIWQkV4G0ME2jT9xD3dmZst+K1o04jSXE/4YJm5SOqxN+NZ
TRjmlOSILU0p/HXneDD2EvLWzlj/ilsX52A033nUhZJT6xl8hyFdw4tkMcGZMm8uWTc/K3g/Rkp7
uesyIkQ8O8Ks8bZjTkPurD59aM3cocPiSSWh9yC58W5RLh/YHSPdxAYCgVNa+GdayWlMYT0ubGPk
xurAZGPZdyjRIWcTBFLMdodNT5GuzKTpDznNrbg8Y/L/WLZWte2++4C0gFty0CFH8buvqi8hUnRk
pfet2Whq+6T32U0QTls+Rpyny90c+rvSYWYta57SI/KelxNGyqv8EA31b0Xf3Sb0sAyNTVkcbYMg
F61S1K8pM9y4HP+7eehWovTzjQhDRth0BCAcjtO5HrrXfkg/OfyeFarrTTXpdlMMxHPy4CmkyxXP
SrR4r2IulU58t7S6Yt1Lz43QLINn+5hVkl3V5N212XjmI19tvAyo6DTa4Zb5rdpMigOK639WyXDp
6hT+pyiSfRMYn3ZoA1jqy5tcyZfCcqqj0O62S9EwBkT4Y4I8tbYAkV7UUhcYlQE9pIZxCPv+RmGs
lnaPqNMpfByq+piTmVOEAVQkS2/Nuv3OYh/+b87quwXftbXz4FXawPZZ037ietcrhyXUiRP+Cznd
YaviygpgCTE2urX6gTMPFYD+yNMAwc2oDRxnzr50Qpy6IxZqxjwTq7SJIBoNMFwdhj4MVR693ZRk
83un+FRiJ7nh+FffaSe76QwecW5NkzUQJyxWDRXXU23DgCIQFFXJDSjfez3aB4WcSKZlMk9VkTgb
5E+9tuoOMINiCPWCZC0MuOENp9UborIkeXPrDl8WzK2I1FZDpjhQwRMf1Z46HP3ciDTalyZtbpZG
zQqUsR90tjHyEcK2Gi8NgT/QxyHRklLfcfA6h4bxGvlmv3FnCXKH0MyAxruSJjMMtKf7yIXAVVCr
y9mIQmf2rmQLc9uhD866kSLHeumWl6HM9jK2b8dmQZbOHjfcjm8VuyE4I5v1ILthBF3R8nMK9Z63
2j1gbu829iIZqG6J/2d3nkw+4c3hNQs53TaL/Yz0DZSwRF09jrgJsPJ2lh/h3D63dgM0LQkfB6t4
GfMMfS5KPiHMFGegNK9Z7bz6lXXL/mJXhcG+aQkLQ1y+BNGCzFHAFAKCLPjOjU2xZFuoq05W7ZJ3
AcByMxOAoWaVNRCRmJxav1W0pGSKVhwjDiIB8Rkz4NRszIgR/ZKtITN3tozsqSJ0UxoFiRxTPbYz
IzC96hhblpAOt/3bkvfUqIb3/M8YzxLoMUn22EvEpyTCavLG5dwLaedwD8qLxSkEzE9rQTluPI+r
aqLChq1NcjTIETVLoAgoYrjzl5CRu8SNiLa7t3OLD4x1OH/8Ekti8KNHKZ817qImOc6Ga5+ELeB/
4fI6ehEyapsIfFQGp313GOUaa471aYgW51dODK2RrElTo0owi5joX679EC1hqnGJVfVLwKpNYkhu
nF5JBrLbD5Lwh7O+uErtfvIo5Z2srVd/CW2lHfckEATy4PSa9TA+8k0fxNYh6Wm5aJPoN9GIzwTF
9lzYOtjPeuFj+7QW4yc4GTj7G8BUa6OWp2Ee9wU9zYHb4S209nXt3tfc4W/HXP6GvjZtG1e9k2a6
iyTrCihkxNW9O6IzS8369Oh1qMJGhXESJzxr+BF/PpMob/qejdUxwrvazupUFsO1bNZ1Bml2Grat
H5+GWO/MrNkpG/EPojESZgAzNnLcF4GnBrIGj6vS9l6g3K/HIDZuemFxVTaPMWbUxpDVTRFDLFIC
LEkTBvj1c7qG87H+rpP53sPzaXVU9QZ0I6zHmpe1VRDwYH+sPJE8dSOZ7sHF0uGw1B+T6b7Hn3s0
e/M7atCLnAEQDZ4e+z0yIn32Jen3toKfYBIctrE/dg1D0Wi42AoWJUxS3Gv5KWWIxAt6p2ecVGCV
W52/5pzlNpVtUFIalIgAbf8yLhyQgTu59oaRfWBF8bS+dBEmBwPkzWmglId/nZe/xp6s6qolKfcz
zV23Ubjw10SBkULsmSB30k4LytlA5vQmZLmsH+7c0a42Ko9uvMh8DnT707VEVYuAnQzM4tuBxpmj
lbrnKKT902vBe441oAgzis5Na+Q7OFUUChVhtq0SCR+0967+0BpHEPrvUSdfR4BHK6uIH8K+wAGT
Af9liupXZuDhfOdaJiYaqn1Ydw7lGYJ6b8UNl3k9sm76CvixRqfoE2zRtSmt2zzwyAfykNqMy6LC
8Fkb6To71X14pucIbEMN/DgcTM2dBXhCzu44Db8pgwkppYvnZ0tPrHD1K+6X4B541XSmgWcC8Khv
CoXnsaLqCRne4nhnA2LPO/GiZ36rsEAzK3rzng8xhaUB/nCdgcj2+LhB/Kf+vKdPpc1RcsnrxzQj
KwVPzsDj4hnq2cTVTmNMdR96AZy8Sl/rvPxaUAmDpA1TlHJb1vp1oqkegAxu1qStH/mcNmsOKNZa
KdSfuX2ITUClAfby28SzShZrLNeIK607owYubx+xM164LIvb2QrdM/aYZ5wmzJeo1ytsPbcy8wg3
UBE0SGRgd4JBFrqslZMEsjMbrTTs0HsajllVQ5FWYZL4mHlI7EI1dPh/iyddQwxiFbeaGrSYqWRx
DvmUCJZEyYiC4IU8/bSZ8mRL0LndmZF+DWRL8LU2SX7UE751b3xnGUAPkd9oHvysWOOMJfBo1BEF
ZeN7HFfOPqG8VTiwM1x9b+uRxjMkAOLYLFrnN89srxVFtySyD3nqbLJY/i4z+8EYFVT3+cRTetsh
4m4gie47oveczUktpf2Paaa/KaI68uR8iqS4y6sEa2rXvnhBSy0TTSzbLKnfJm2+JWA21lh2h21T
+PqqXQcYlPmkeqKlZMNhhNcXa+KfcG4EWMmcQaXWqXaMt7g2nuvE5aRZWqcoyfadxnWT+ahxqmEP
VmK3cydMCUU+Ii4urwWfkJE/J3n0iL1gKoJV7BXFM9FlB3YBQgutwOvW0ZTAgARdzM3BKotCunfc
jgVnx0FgbGtzM3HSf2zSpWVahpa4Wuy870fK0HZdZxtvztjUO4xuMSanYeSDREdymwpS+jNNVkZT
BXSexZqNhktZDc6rqOG0ZYt5BE5q5ie7NqLrpHKMYDnG/KrFSZD5OHkLuZKFDFCk+p/CQnjzu3hT
Nc4tHmljRcBSH0NtPDLb8AFXvBnF5LLRnuf24BpFxwRlUX+tMNux31hLnqXYFvmh1L5mgAun99Bt
ix/iPdWKYudbm604xSIA7OqG75jY2Nq0Ae4YmLPZQWRJg/o2F0ujQE88aKrG7b8VClIflsdM/68V
inXZNP/5H/M/2Y7+8mX/rVEIOkk9sqi8kw4yxZ/B1/92HVl/COGaYMKXkCqUcNxDf0MdOX+gXNi4
eVAQ/nQW/U9aVv6Be4mWjsXGtORoxf9Ho/Bt5x8tR/xWvukDYPKEwnjE//5Ro6CXog1tiuQw3CJT
D0EF/2u0wA4GJP2s7KeU/nCsIdED4PORUrP0XdFRErZk7K3qSQFdjv2S2go3oJ+JEiXbSW98k70o
BoPbaER/pFQZbjY/ArpHQGRhvsszkgF0LLON9fcusnXsgQWOU/4NfFlqkyrjM3bZjieYclchq0Em
nOmrMLwDfA+40vX0EFJQsK6LRJ8bIC3MzeF9SbnRdmqKMzzCLXuZX0OT3TkTbl3V4QTtj3hSz8If
6Wfz1Hcwa2tblxhhmfxx56f1tvb7i1B8X93Hz0XPfGumyW5o9GNR2t+DF9yFc35pLc7ekWc9+RDE
lk+fy/4HPM/w1MNcX/OeczLPYaZprMLxwa/mheGK9tO+R66ioKM92cu5caI2DriU/1JHfQ16rpxO
GBs2ikBDw7qlaegMgwwsLb2n/QoHOKwVR7IQ1B4FCqO6nxcUulYXyMBb0FkvoXJ/s5F+ayShptyr
fsKx2cWOfcin8ssc3LvZKw/GLB4bCtVADpDZTCWoNFNvCzuCwRamj6wnLsALOPIk2EVSPb1iHJ+2
o4RrW+BKElwgZF8ObC/BP6Gg2vg8CaERe+PYxJq/RQofJkLVsX8fljlH3qX5JlXk3YLvWDHiOvIB
B8yvljs1F9ViexJXP87H8+yzNBqT7Mdu9FNohltTD9CfshuLLgjkjepeszbMLf2GH2tbVsF59MJd
GFuLFLCVRTyzVYBjM5Nm6hhMADx3p4SNmZJi45f1BSPwXd6DvfK86FchHEaO6OJMTJzhgHlUpwfZ
kyWSOHEkFJXSbo49T8rtkLbJJukgSrb0u1rKfnD64qksYDZkikhuMen3ps2TtZkReCyd8YnCzwkF
u7MPnVXRjFIgFgWtddW2y6JqxNGtgEAx3BkfCUDHVZXnX9Xc7+m16E9j2DtHy2zCg2mE7o6VfXig
4JIcdRg9FqL66MribmpCHGF29806rd+nRsRJIirxxQTp0wRRbAzG+wGBegemHZynhTakvf6jmOeL
aMiWkS3pN0Q9mBXFq2TF0nb9e5FCdo5wsbFFYeMY0/06WwOXQTTRq9qXeze1Mw6nOVkBAUIjwH3U
PBmm/1Yo52yp7nGe55cJf4pLz95Sk3IMK/sMYZ7ttXubDoihVJn068YWaHkLL9AY1E2USMA3Xnly
3OJSlGpvmw6ZUnkTOs5lTOsLmaJmb7jZwQ6TszkDDqbfCy2LdnM58kqrQL4FMyfy0rZebJfMuuFd
LAdL3oyoQeuuw0IdsWOIomtczo+BZLCfa7qRqaIjFSlxLMzKUPSvZe+OYsOG0YUAJEllzxr5pPLi
N3l+gAuzlLeeVRSzl8jk3Tw57w72YKufUCZEdB8u8MpAWu91PjJiGuc8l6cIIjlIJtngZjc4qmfu
rqhJCQ9+Tv+Hd1vp4cvrmluyVvu5LS4tZjDWrel7MHbv6s/jYm7FO8qkRs6g7a8kNl6TWt1b/fy7
CNtfNsvbjq03TTTcb2mM4v+MsNladvjIInI3TuMHZGl/03YTkW73qoiB4qo4j4AsV2M9sWCsP6d+
+aPQBOy2vMQiIT/e3PgK06cZOdeWkrGWYkMzKfck4QmlwzfWovouSuvdiDmdqumJnmJ4d7iTfOfZ
kdZpqhx3p+fhsU6qHFt3+yjH5NVO7Ju+03Dz4XY6Eug2DgGCq4z/GVgcOnJgQlmdeuCoehqq4RiH
9p6UVb7W7HXEGIG8tr5qTj+rrkh+PDsr1uUvdzpwX2yNsIZhTSDal+C0Q/lbcBCiagDjxwC4j7ve
GX7wmc5nzIMeyXAyHeJmcqirqdLwWkriWsFSXoPHcOFxl5fWxIMS2ONdZSfHgtAEBKH2zpf2J7il
xVnhFLjUw5PP0coEyLriSWpt6cr67nXE+k1GFjKMQq+D7KxbC68fUPpV46SPXib39QCvG2hvtfFz
Fp89etim9oSHATQRlMeOpD+0e+MGDuNbZzKhWKzxHLlOEidYlSOfs2T072VQ7G2ZEu2b38MJqvd0
ZBy4MBYgyYKXwVUA3GG2q4YoHnidCa7qzrQU6+KRVqO8K1etQIINMEHiA4GxNIXx2ijzp9LiuigG
McFscGFCe96Nm+qvso/kgY7Op9aKBM4d8TWIgrId5zPPwqtoqnZl9vJZLCzpmpau1ZgOn4lBZ0Pr
Vm9ZS5a0NziX20vNnB8Eah3hD866+rUM+vGmKAA3uIZg2sZeayVcem5r3FSkiLibuayEezxNJm5l
Qxh3nRWA05nSvRvoN4f7j+yI0nLh8RbsOgNhii0FYOIbELHNtuSWERuCUBB3b+ZlcPmtyp+TUn5a
iV2RdA53rUtu2c++cq/fEZN8KItqbRP54Wv8s2aq8GgS4syy0K/rndmDGgHMQLPG1ganXi/EBmdh
N2Su+xQCcwCeweC58B1MCfCnpXKC5tb0PUetE7l5zABCFG74osku+tn8BKgb5wzICKWnBMoBM7Dr
dQc/1y8YGe+zBTLh5ni44gQdu4BAMS0oihkmRbDAKYxRPjrQKlhYMtGlkMXpKjHWkNnuisYnIZ0/
WB1Og3Ka7ud4utpZeXAsZv2mqhcO7FMOJoORCaZXAjljBKHxJx0axK9cjZm1i3pSVY4NWC1J7tU8
nWOH4x8PEEXOMP0tK4tgG7gOLXOuwqXpAaZHY2M9zYk9rkZ4HwbcDwX/Q+btF4C0dQsXZNIzXyvp
gUw+FIH/HInLgSOSSr47CZUnXRnHFNIIpTaa44jDXGZiVIBGUnjJfo68bK8WUElo8vQdnerLgmFS
Guqb1qphNcYDLWp8EnwvvTSOSWPEEg3Gv4Ntm+Rh5N0WVJtDcjTfYqgpXuYdksbcIEG+BajurCBc
AJkLasUpamj7YFDWQ5oHp2YuCNBDZuFegqVQ9RsSu/ahgt9SwZui+f0NNJa5rmQcHQuj+pQdOMOM
Kr0BCkxEYmGVjPFtqUNj3VtGsUEfRN6ErbaajOaLHmcOVvWYnKoFMpP54GaMqvxi/OjXakHRdDE2
a5SWB5deV2ZA/O6D2R05lVNJkXQmSEM8EMDZPUyJxr5ku5047utgg1oS1Rcvl7fybXeXVOMJa16+
SsuEiJRLuaaAVL1pjUxtJp/YVDypQ1hZrzaPlBkzwEyL7rqPfR5aIvklh+ZOjDzyE8fGDGjwHuYJ
ziGbwWB272ozvouL5t6o9K0WLqEaaLyd595o4lBrzPnbpfMkxkq1slP7B+vQOhI9ytIAQ8LLl4j5
+ISGxLql1XjUs++CoHqZdU9pQ74Le0TvWKfOsj9jTt65LzlSY9+cln6vIDSfIl+d3cR4gMv3HYj4
zW4agNBA9riHYTaa6I4++swkVDHeePj9mCSql5LyjQtyISkl0X/Q9Ofv2T/PJ7tpb2cse9HAuxMb
zjfEgs0QosFCxMU64RWPRD3GLUUm9QpoDF2g0IEWM7xD8yhzjRbT1azkcWLeWxD+Jve1GasW8ZA7
4bTxPQjw6QTDYl51fkQiHMpGJ9AKqkUwCUPfenDxx/O7HPsxvYnm4YwSSEwr5zPmyBg8sy89DN60
0miBk100R2+psGOUwGnl/ggm0AtXGmpSGH/7+fDFVuG9FTmejBwKYpzLo+7Z6ThYgahhgmzhQ8It
m9/UYsOGGQkxcsPelln1Onfua2x33TnpqEJUpftWS/A/seV9xOR5t5GhrX1uUSqO2M45JfopC6JV
NvH/3rltHIjXY8MGOGBz7HDQnvvquV+e8rkot8Y0Yqf08OIh4mxb3CAbu5fFpjC5oEdZPPdtcJ8N
BWxO6c0nHMFsEE1gg9qbr9YYX5dQcF8Y4E2V/5xrXrhueJ1G50YxGuQGEfnG+0K3fzbr3Nkr9nTr
3M6ujuM9BL19ZLqHgZdEpJh9a8/AeupanmqFZ6ZXXH4/fFV5U3szC48y+vSmeZvVqPgRJU29dY5T
8zUWxn5O2pM2/Kcxkzc6xGWrmZHXQpjfVmRfHe2cBlngCI9Iy0uDvEn1hSP3IfHcZquT6RC6+OIt
qU8WdaDmyOEcUzdrBFxxq77JHpwAYK/oqZZ3s+7LoDoWpzwuoSou4IaWzqNNybqh0mdvdoB0GE7L
QY5yW7owqAHIymI9G9PycMXnUnn4srO8dnFGh9yxLfn9b9WIzL23OD3+tWr09NmAdemM/Sdr8n9m
rf3lq//GWvM9zhM+VDRqaSkZ/GtkzfzDtV1i7yaZMUcKy3Uos/srKFv+YZNO8k3UI+4y/Lv/UY9s
hCV66zwm3kXeEv8v2Boi1v9Sj/j10I7M5ddDiiVS9/eg7Hjg2JUKh+RL0EQnaWbub4A4vxqaJ8XM
sdcYWZyxpuEzoRvmyFZdyjp60Lr7XczpbVmLt2LuPtrAfY4kXE8loAuUfQEMFj3AyeM9j4FH7J+K
U1P2mowdeeyBQimgQ7eNpLCh982LUzBWUgI2rA3sfjhS4mE7VzmRdw5EdGOfsDHgIantOyPPr1OH
SuQVAGGawhEQNWbACgnI/ooladdzzOvFuBW+pvygeg5z+iidEcsOM1m4n0ogh4JeMODYcDZ82keL
5Cp0y/TtRum2l/wCdYVpwzDj1y6FVBi68hVA/YFD3qJYi6W8687S9k8t65Z0RXnTTeFdkJAk88EW
r4oInyAuaBMgT1cH9mEq0J+m5I4N6GaMBuvSmBMr9NT4MhLvi7Lc8xSk735UXZOlq6Jc8qgGzcqp
X1/6YXjMXCgElehp1gq6z9BloBW64h9FAech+vpAWQjsAQhPLKQEjWS6wcDqmffThGG4Az6pfJYb
wu6eVZDR1cYb7qTL3+gbDx7JAdZtCDT9ZH/2A94W51xa3S+ujHVUE3XR/SGMfb2akvCoxvDELfBq
ZFhTLZ94iZcPzYENfrruh5ndC1PXNYEIVcxiW+nxA5DZM/12qClzK5ddDxUB8C/7ofo1uzQqmePJ
c/1sU8bVddAJALG22nGymtbZYJABCxBqYIWNgFiySd3DzdiXBeRR5QY/uZbg+gbPheKACGS47btA
UtnW3LTLqX1NO/qgRqfeRgV9LWp46EoMph7ZkAMEqT097RGmVCPZi669DQGyQTUv0Pl1tC1T+TJw
OFmLejmAxCzpfUbwc+pM7QETzTWbjc/IkRTyCL3BOXUPCge4cBjtu5ZSGIPqJcoC24/cj5husQwl
Y4tvne7kFTeFt0jaH4smQOsLz2gr+ABowAbLq3B92MYhj6DXzDWjxDzh6ZZXr81fcZD7fHeCG96C
AuuzrSjIU5Dvv7Rq4YGxqAWPRaO6HQV7vCrfTZUe8grnBS1/FyC9RAGpMQdQZY3XMc551DbdMUwb
Z0tmyFhpXUPt4hoWsJ23duV8gR6GY27nIw+nEbNSm9QrO/JYR+XWhKRSYz0vq3c1DjUpkPTa+tCX
Jyg3m94s3TsvMuZNFaonkURkpcRw4OP4w7f7btv0Kvs63XqCahATs3HqyGSdwnDBuZSzU6+KH7eD
1ZJHYMKmRnD8Kr9x8ZALqwxMurN1zlLM2O7IteuwkULLNb/MGh4C5+012BCe/9RoFXbq43gvj55F
397ovMzC2g204O1or45ZYmLG5nM7AiqitVzovedSiB0WMdSuxl8FruSwlrrfQtNlNWE8cxLvl6Pc
+6rvD/CBWhwmzV2Wmw92Z/JzhcAU0iaHmdrxnQ3iDt52+9ISsNR0s4AT6bYdvli4UtNtZabuNu4H
zWo8AC8PMSfc9mHffns2a9nCNKsrJYf7IbPfNOa6a56xoSsTd9cV6Z6zdrGZibpj4xpewfciKFqy
PYlqAlZkhb8i6CgIZN9FOLxVTf0ZVnyUI4vylnFjL++djhKGsjhyV2RGly73CJO1SNoNQqjCAiIP
7ex+zoX+aSn2XUBbzopilw4eCmEuk50+uP9gQ5GCvfbUvPerfJ/lMyVIiNROKo8pGcPSsp4aontW
5nyFgXssI+dSRgmW9DrYxH33aWXBU19Q4RWOFiIE3S+m92LjUTDC3aSmfTmSKmVNCc36xjDYFJaT
Ue2agq3f3Bvr1MEFEXYZBL7YanfVbD/AJoSsVb11JWY4lTxHCb94O0w/c67WZiwfOBr9kkDxgO3P
/AkplyC4sTjIImYl+duX4sHlLHhU1C8cHVw5IPXB/TIwkrT7s0NIb7AzVnuuXH8vmwm8XswevDnO
Xgsfh5hpG9/5OfipsF7qpDtKx/H7AAqcrJeGiigzSV4m3d3PejgA/zfpOOvvs9bDZRl2TAbe/Ax7
CT14zoJtTbQGrSI8lVH+aAzNpcq4GJtx3mvf6Y4pYq8Vhrukto6Memea48h/I2CKyIcD7n83mXed
2vAnQCO2EAlcuyx5dCjwSckGK8BLGUc3btLtg2E4pma6BwwE1d5Kf9Ud1Y7gzFHYNZ1jNhGJ/2Lv
TJYjR9Ik/SojfUcOAAMMgMj0HOj7QnfuS1wgJIMBg2Hfl6efD1lZVZkt0y1d975lZAQ3J9wW/VU/
naPyJe6HTRnNm5ydaOvp0T2aLC5YNSm1DuFsa/lOZ3KwhUa4QVehbpDmKk6lpVgNcUeodRAvTSMv
HdqQmODPqaJ5SqjqQ2FlV8PztqXYiaI+/cTF70QDAAGmEapWUPNFHU4lUcjItIzsgyw49A7MDTau
Dh9V1d9Lj5WkK/N9zXx9iIvd1Kg3F8IWCsEpg9DHsAdYhN9YL1KSORFDc+vZxbdavEt5VLDVl4+m
0e2XAtd44JGf+1/K7V5iBxVK5tYnibRnxa3Pjs0ztILtAAzC7Q2cn/7UngZL/7CmFhmf3ab3POdU
zalzw7Ez2dk6PXaV+Kn9hbDVyGMwF2/kxe8rE7uQ9HeF7RK6JBsQjeJnBvKs7/tNYnrEYhHLA+us
Avc4FvZDU7YfaVNuzMZjxdPVD1b2H6Fn76M6RPfubYo/Jv4LU86XO5qM4KhYpf3KwBwXWUv1kwiJ
wjNVcu1fsiibVd6Ja1MQUgfYU9zwjWEf8cMQ2DhpAiuleD1J3xuTWbbsuiellnfc7xzNgM2Rgf4a
tCknu+5YmPKW9rMbK8nPfhAxjfCcfoWT1FqVOXFlDGbx2mD3ywNn3PcTq6GuzLu4p3rQj6lOj5OG
+AIZ7FHjnegS5IealuC50IdIMyX3mHEyCk9LvEfUk1nQMPdmGl6sIj0YrUtkDit04qZryo8O5TTt
VVQjPPEOd8d96YA3kR7PPSXiv9tFio0XymfY2lTbGjbmBH6s+zKqLn5VLTRhV2xQ3G0UIwyriqkd
dWgk02KeBtMcJbRL6wFQAK1qeCvHyb3te/HU990rWdtDnsxPXZ8c3QlBJy2JAPdAGW1GqSZdkVk4
NpsSdl2L1jg6tIPrOrlMMyYEI6WcyjWwjuASn48IKRdy7Ie4VUB0CsYiYTzn26BDbK81NPvSi/ay
tz6cgBRxMj3DODbJB8GQZcVDwaarQ/WO2Kike0msql4hQT5yNX+PMlBcxCPYelxVr4TgPBEPD2gq
uwyeADambDslxsHy0V2jyWvWhY4/ymi4i4b0sc8YjtQSLnpmJ3ozhZEHj5N5XstGF0+wu+oGeIGg
rF3n6bos9a5j4nszJDIlDD99yM7YTa19p0KFSIXPZAVafrm9IvdBzn3BcbWZEv8TiGeKv1AS2Q1G
RHF6pdxI4MBnqoJX9LEqFj8pjbOuP1C9SUGGW/5UU4Wfnbo9ahiEselj8Y6ZvOdtCQ/eDS3rhHmY
GW/7OdfZDyVks5qiZsPIv10XNFjaJhqBzXeQJhwBI80slxrWpUr0CHXk1e4yNCBr8f9ZWD+qmV7S
cS5x9UavOHdO0XKqC2s0fKyoDzN7AUdAJBDdOa+G4WCJlfaX7fgu7zmv2fgZ/sIq5MRXrbsp8F7o
fnwOsKyTjkHtY8S2dYXoVqLKGWcTsg4D6z6u2+fAKt96WT/oNPjspvSBMyE7PGd0n+FkkjU/8Vg9
hiL4dqETr+MSG7OMb33buBpZ913HGauqG1D23FjPRUqArCNJV1TGTzm6+GpAINx0Cc0MwZKz5SEo
q2fYQre9H+wz3FuKR1pKfy81YnWkurumFG9+VGzyAqGtKzFpgaeNSv8605t00wnWkib5YEp7jJ3g
FYWH1skFvpGC+y5afUfGk98ynOIYX5/NrhLMH9p6ZsvHd/XFFvJYNzD8dO3vZJXv8po4aokZtZEH
4UoeJwYdo9OC//RMsWJG+dpWNoYuCp7NuQen1LgbISwa1H29TRpcApbQdE5iacT1nvEd8uIuxSyk
rwY430xBVujfWGWN7Aoe9XsmQXaDwY4woC/Ga6pzb5MFuAKUQdtUV3bzbVM7LwBK3gBDOxzHJJ2X
rHqj9yq18e4Gytt0uAaP7Thsm4bmNJ3VK2SeYdXQq8ndkrYIyk1vPBW8GuATYpNsYepfhqbdUM11
sHIOELNckY/cUA+0o2ft2IjskvYk9bRNZg9rMitH8hgX8kq4Xm/JiAGVMwmbp8Aiw2Uglxq/uGLx
+6mSU8nhwpfo5hPz9sIoLlLhgM97SGFj7ZLRDZITV6JoVbvzjwE4YY+k5vc0HFDFAT0ZPmuf9bgY
I33nD1z0QvT53ugCQP8WLUxWvsNIcRsM3NjbuKC9tGZqFYy8mYuMFyDwvG3sLe6xDCPpWHrm0U2J
ezI2j9dNEY+U2Y3vAm03t/lAPC4M4FN0atO4zJRkcMGgg8opny1S8ckwHCPac7NMftbd+FWIyiQX
xwoOZ5NEB4NWerwfU8xi4ex9BnQpgnni3TLlVf4/7ip/0ckWPem/1sn+WkTwx4f83VlFBQFObVKU
0gNO66CA/d1ZxdgJilIANhBdylma6v6pjSFom9InIbFks+w/pb/Eb/yZD/BdS1g+0bJ/xVnliUX7
KtIpIvry89//jQQZX5xP4+DwEji1AgBWf9bG6qB1VZ4DGBJTdBsaOtybs3uce+eMk4qHRzRPTUg4
2osWSkQ276q6+4lHYKNmzlUVVZlgoLe5cjBjU1J+wAX/KmkrOSg4jwcaDZ9CIikLmpVYoja2dYhd
F+ftcInHaedM6jWX+t5C4g8roBZ5WTlbojUwawiXrFQcfOAKWwqYkHYDvwr2Nqsg93K17Qt36wLJ
Q1MD/ekVOBoC7I2i0pfSTx9R3r9mQw+rOHHvjIGtNhHg+GTdwe3Hh8TJq+3WoWOML2bfmOucLhay
zDQRjT2+9AaJaaMHJHJIc46YTrRyftkpZXFTdxmEQ1mkfpyjfA1HCg7esABhIQaP5be0MxxIScXa
5YPP69tibSv/3Uj0g5+3JyWZsWTOxGetpl1C/IGoQB8gzsxnr5gu1AEocgjhw+RoWo19uqoQNstD
yBa1k6nAW4+XgamDfRpawa1MEvLgGPo1Rf5rZBolTUNz8hJ1NNfXzvegjDev9J76gbZSAT6mp614
lD99iZMsYShJhqRLVlWAk1RhT2ZsEV111pvbapz6W0kxDY9GyJTGzz662GT8Z4XOiVnVra9M+wrt
5TDmrJZjV9IuQLVO0pM+Hxb0IWfyYz/mxtarhoY2JbSiLBnClfZx2Q8DJfVRg72fGcGNZWcEoFJ5
CqzqngP1i+eP9FF3AYDs5hp1wZet5y8TGvDapT9XJs2bZDi/U6311PbmERf5Ysqv2dhcfKpBbXoY
8ttiDzMHG3gIsNNQWNN8Zd1ZbfgOg+C2SOafaCzXrjON7Qz6/zaxkodsSF+dAgID6K6Hqi1eQ67L
BLhocE2boNllQxbu6HgLt13hfw41lg0O7uOWWkSGGC4zLz/GYmW1xWFyQgneo35u44b1d4DdHye5
i++EnF9QsxQjnhMir0KIEMHyvrAnYzfWuO0rjhuSGjdKV5F6/TkhAdG6xIAijOH9iAHeUR5OGekO
W3dpevNi9z0lbkeoLACeTLzEEiblNW1Gfh2+ltJf0gpuHUHMhJCDuqlM17tOsBWBpfhXKUi2kLjD
5jYyxIQkB2KV+3DgGpC/goHcTxUaa2oGJW6GtsI/U4PsbKxtWkLcEMhkqd8eVUrdOBa0o6rAn5Pd
uwH5QT+Y69yrbLpzoOZqA7dB411SrzyXVnSGzoC6yNkpdcUPuk8yaGyQroqgxXXkcqjG/Hk1U5As
jIICcET1fe5wy84Th6QPXQx6Th/T3pcb23LzcxFJ2Nqu+dChv7CvGmuCFM4jrenGebamZC3J7a9V
7rzHUj1ggYl3RcWAK+vn5gCK9E5yhNoh3lAmbI/kkNKRX3BgvNZlyo09BnJJmcohH8XDKCATjIV+
n4g42CVyK8QwMnn2uU+WpnESdngRaNSDePZVsEWQ9fJv+7I9jRL9MK6DbIdZXoNuFPcFdtobbpR7
Su0BNpcokLg6x5skjQ92ClFF0MjF/nJfzfNtEcz30dAO92Qxj/hr4Bl5H47uRuzc1XieiuaV2yQ2
SOhwdp99NbQX8qIQ5kkzjuZBfwayin0cG+XaNWvm2S4VYQpNkRInXOX0qmU51NYwF59BlW7rioNN
WIJD6oaNHScnj++dH3Ay9vANzJswrV76uCXX1FUF2WDveTaSTeERXMlzJhOeMbwqvziUebBTXfAp
EowWMf2+CWzJjVOXl8DztzoZ6i3AiLNBgHELhfwRgszSckbECJazXln2/NM3xIuc1CEV4PpSYnoI
XWmzwRf8qcpCrTvM+1kHjJy7rZSSu6grnkzLndf9ItWGIGOouV/4RLMF6ChM+LRIuwGZUAwcSQlz
R4sNGGvUP5sjcrCowuOiD4NqBMdFsaCvl3oCxaoprLpGNxiP+Ob57S16M69pu55nxph11zwWFRpl
UA3n1vKBEIOEE+yD86Jgmy3GrQ5RWyzq9twmmwC5u1t072FRwFkPXgsk8TIb3kwk8izFpeUjmguK
R/BN8A5VCOqGppKPZ5SFG70dtz6lokXwYGpK2nuE+ahZFPpFq3dCN4KUkHAPn+68Rc+PEPaTReBf
hP5F8VcZzDffMN5NpI+VpbBAlnFKMaPzMmXi2+PCe+MTWOcsOm3nZaSgl+HCwJTBD+tqj0sOKYgJ
RDC056wF4iR5BKKwe52oA7FMhha67t9pyEO6mct+b3Pkv68S/2e5DDuasdmNk3MXWMlLwQ6vnfQp
W8Yj5XJsFcvIhIK4S1e7LyS9yPPo4WgyXemc7Dtj2mLbtIWXAVEiyt8m5Pb+uWA2Mw/WxvCoRFiG
Nv0yvhmXQU4zFjX4MoY70XKFNJn3SEUEivkPZMee+Q13OSZDBhMiyPnfrt5E+mDb5VPLCImqQ3sX
MllylhETdZ8Mm5g6QWZ9xmZPxiZGlJrD7kpp2900zj4jFu9kVTTB46DF4dSWE8jsoD4lJU9pkY/b
WNYFUhR+KpE9j23/GtMgNHT4STKcFWtfNxHY8jy4YHPBROkzY8lrJ1wRLo9XuFj2aUhKmXRJirC2
iZSPyEGKqmwSecNPuB+AoE3d+Eu07pPKgmbd63FtZ3TxmkHSk6DhtAJ8l5okBlnc3UGgZwYyWDKG
FJQY+TF1+A10NOzd1L57G3bwJydl3dsIQ0i/xMqaeroUGkwZXyETc40hLAMNU3qYjBa3Z8KtxyCZ
yBKDh6WOYYgSOg9uBF24t1EdUGljh+2dy/u8Sj0CumF59IDxbAISepwGxB0soPHezaCo0M782OBo
YuejLDsxjLPIYnKHwbDBQYKf302PbOr0URpOfpjSeuMPxZGTHrqaTZNWSSFlG7FPate+KGVsKic7
5T4XJhB/zwZrStz42xG2poHUG9UC0bYq9grnxTRkbFkAUyLnw6CgIRnN26T1171Lyw/9dKBD610q
3I011GrHhZEfPZwdhHfSup4ClmKyNfegQ5kjjbusmL4bi7xhkO+ttLkzaI3opvx1KFX1ZbRY0QZX
/1A2qBmK7EcI+PZ7a9p76fYH0VsvER7bsaRite7y7JS6w08yqcwtbForSuVSoCm7HVf9aW3o5ntq
EMf8EcAb7iTj5PCwrWYcHRtpVtZ6HhJ4XzZCA8ngR1yId7pP/W0/JQPSiP8a+MZZj4R33FrfUdN7
tCZvS9OB3NE3TQMIUCSr/BwdyZGyzcuNF8VbexTrEVgZfBWWxT4AF2n74X3mi9t4YJfSqtoQopLr
as7uUtgkgLeygUedVyuz8+QQT+R2PWD9cvaac9X43yD5KTDjMDoPZK2p8oWWMiB9Ox1MTGilvxwV
VXQJknjr5ixYF1UEHjCfTsLNF4ciXIcgprFIhwJrd0jg3H5knMANwqm/ldEAVo+yaucgkZ4q2PeP
v98Q//f/pxDui6FoHUeq/RuU4x9//L9PBZ7U7P8sH/PP/7lUyv3zT7vv4vKRfTf/8R/95WP4vH98
3aXd/C9/2ORt3E73KFvTw3fTpe3fOSHLv/zv/uX/gljMZ3mayu9//7ePn1kMG58yivir5Vr8t79b
bpLclBEuuKf+5zflx+84/14sJbdYS/5DGumPD/7bnVn8hltJQo6U0FKE8Px/MJBtPCM2d1Wff2DC
BxZ/IqYEv1nclbljmxhG/T/bSfzfYGrxUaaUlrQt81+6MhOa/+uVeck6ScsyscBJi0Oy4Eb/5ysz
SXb6ghsWsCGGlMY9MN4CNb6rtaRZ0hvOzhR8JgNI7tivgJAmLWl96ju9w6jqVzOILr0xzCvfhAtR
RIDbdQMcRHrMR9Kd6YzvhnmmXucnY53XWWLxZlJLMMTnNI7rryTyyVWti43bYajvsobiEYzop1lW
XNJro9hgfbd5fLGUkadl74+Q97AodtcZPt8lBgJirgXb1YCsuS7miibvhDn6lM0nrKDvZmg064QK
t5tKBg/uVD9bnvdVum5EMpn8f1tit1Ndzl3OXoYfM2XwHHdXDCIZevr9XZfbx9G3dlTWgPd06R3M
J3+VKPfDN6JnEfvfwkLOqnKOq77HOxfa0+MwOe45VXG+ycIoOxAGh242RFsVV2y8I+AvyfeXQ9g/
gJaC3jZma/BPS/fOdJ/ALrcWtOVQ7IXn5Lepm2DktumStUIsz6rFyZ03UDsnOr0rF1xV7ev3Uefv
/MThpdWEM41OEqIlJa5yE/Dg8Jw4pGQga9MgLGlrdtVdXQ2bQpZHIf2DP1T7qGCkN3Mka3rg0NYM
ToCB5k0pPEglY9dxnqcwO23jz6iXzT168E7H8bM3M5Ej7bZhYMdQc3qICSGlRfZiJAFuDOhrDeD+
yrCZ5JV3GgWHvGTzyom2XguC3Sz1sBZq/VYP1iMBgoW4gWi4TBWn6Fxrc0dHWXyTZd6ReFKztahd
3dqGcaTwJWbyON+2Mr9z8/QsMX3YbfwVcYnbzvP40y0ITbvKeg7JZtXIsTqy3/tBQcbgWETz94Of
yZMXgyXVPChsTMG87toSZL195Hydrq2+2Xl1+1Hmat9QXmvE9amJuP6Xc/k0K14dum9xHL0ZLZye
Xj8AEz8qx5VbPx+WaStEH5ty78BnuCvCGVPK/DMAv1e1/if+0dupKpybuvQebI3klFMcoNPqgKz0
7ST92swk0VR64MfuMfNJDORyl+MFMGaLa6ahH8cOBEEX2AQtYmu4Txk4NHVaHz1chauimA5jtiRw
rOZxCuNz31vPFRtah3mBuHd6u1As54kkwRgzBE8FQJkINJ3WVxil9T6pW6qI+6tr9O0KzzpeXggS
WM/u8oDTVZGhCwcBdbbghTbzEPjMfzPO9l1qHCMsOEgt5bvLVGdF63oCBqhUpyzCBYVqtiuyyAcp
4G4DzfyaURTMJe5bN6ODY94oa2bI04lMSLJcdbZ9ynvJ8h+NcNKUJEbVraOHVzoG2IKFGsGyhPmm
L/1Xg0m5LYZ6bbUmsHJfPzWRz5G240TRt0j/KpnfwwSlyDQJIxgRBmwVltve1NnaUYCRsd5hAVfD
Ec8J18cqfkmC5M4K8X479BqUo7xvQt60uY9FPxpqUHRjdY17izJ3M94yxuBQYyWfOgl+gZG/Zj0h
IZEVBewdlpikpyCvcZCWPNX7aCbu1xAOM1F/K9yWbVMRWnTOXhYdG+q8KCeR6SpoBaMl70FSYLCK
6xlWdKW+7bS/NJ5zi1I5rocen4g3+s9p5b+1wClZJUE3T7N5KZryoyIDkVbeR07xnuprmENjfWA5
SdfV4H7Whv2azBBrW8ouHNiBK0DV+TbOm/7kOYO3yWU3HVjZ3pBROxrIaqrKE3GyrJ7JeBTnN6Dd
162JSbCcFZPF0XdW5L5WcVd8iZ56GN5f1INzbxBdG+6NqEViGpt9ze3uaZTtnq957BjtbcZhTD8S
MOE8tb4JTbKe16rwKo64/LqajqodGYIvFgGO/0SVzHlKAO8ha4aTZYeCYOU1Cq2lzF7bLONZtpty
hD02QSalOTUexbyaQzJIdlU+y3roz452KYLp4pcJE7Y91Zu24zxmNpdskB3vovxsSIeg/Eh+1s1/
1XN8QTCDeQehsIrqccctkP7spO5P7nL/KLUw12qo4Rf1pnE0iS8qgxF/9Rb4BKZ05ET7VM10w1Cd
Rfq8WdVkRVMTK6MiqyAmLRdmsLmfXCL4Ie1jDN+9YzySfSkc2i2yCZtDXZ/KMNwSvz0WI6yXkoKL
obKMmxh2/R3ffs4djSkkTKEZqKOB9FTQd2UHJVNwx+enLPovK8wfstK6rarmHWH7aA7GQQ/h25RH
cu0LdjrKdvrbqMWUTCrjO2jhKadh/Ojr4FwaBb3TiNY3Mb3QXH5hU3AbGqf2o5N6E+uC8lcByDAx
+KnJnPDMYHPuopLOllAk+2Y0fwVG+bPNhXN2LbBZvCUhhTtOhb0mkBf43IS6/A7YNmL7UIOFKQcj
WBVt7a9jCKa7ZknVlq28G9zoaiXZVRRjcXZoTGKjXvz7dUJpfeixEXIl9+tW8TZw0M2IzXo2qlib
sHArBIe6Fc+Fa/0gQHSaWIhvurHe67B4SeGx+CVvN4++H2cpLqBOZY3CbGBJIfTMC8+5HM4RNvoc
3qzl7muTaq+unc2NYrA3hPVDMOY+kVirQPmYmi0IkSe4WvQ6xrziTaK4AUbJD5/yWOaH9Ab03Qlj
GnY+UOeBc1Z0vrR4Nqd8WLO+cFhrkXrMQF61Pb0OwBCFOz+Aqdr2brB2mHcUoEoF5TqM87aC0NEm
aOBc4p0dTPGjdJ3vWKTVtrbAHnS2/gUCmbmz1zarVqdcoRqOD7MLZCVbOG/DgK0Dwydbt4ErodJn
oZ17L8UyqPNqwhlUbCy7OfW1BdiLxJ92DGjk4XmIpqMR2Le5qFdJ5z41S4BAjuaNHVOWmg68cDau
Hk7731ExnmK2CqScW1nZSMXyiIIPJ75JHkJh3CszfABuu7Zz+84NeZRZSeonBH4MBth5QNu8WR7i
QFcBYOgnkGymsN5gWy3xjuRULzvAaDXoe2z1YTofbCs4ZQUYK4tHxOz3kKHu3BI/cdvdi8h4SoXa
VmXJj9/qq1Oha7mdVTEyrfbBmO0ARePfiCMmA+P4RqTggSY23ohNfcFfui8V7skx5Rsa6/imtfW9
14iNVarbzo7YLkZaFlnWsHUy4uDEmbUuI3kWwC59Au+d0o1FUSryJDl7EZxVI1kwcvLFmZnz7VJL
ZZb33N2blRE7P/1gfLQD9VkkCT7qyrin7jZn7WipG2z37eCuxpzpBCAxEDBN/zSF9nfgZyN3yeo1
Qz0LBNT7UhEitv3XopCMmSF8ltK4BAGGRRJX64gKp0061eD/LR+pGBpePigKOoWHW7ad+LEnlHUx
/dKxw0Opg11VYJDoB+EB/8GxEbK1t0I/D8F427ftsxaT2o/VyGaaEyHSxYESVWvlhXRkiL786CqQ
/yQeISC8GXW3tdHFG6oMpWF9OQ4+JUVCz5Yd8XFzH7bzwbGd9wA2VYxtx3DCV6OqfowDCiPa5iXL
4KhHxnDsevy0aa9xUKburxpzXxoxds+zHn9Nz83EYUY+59GdgRmHbitMcnW+Np3sGRbxg9mD6h+D
gbSSrc5RUlHuSowYr0CnUtwqgXL3BoHrl9pQuJAb31rXJcx0s3zFptif6pbYclNRJOJxj1pwC5e+
8RXeKtR7UPj+UUt2VO6xeiXL8aOSsJOkZdANGq28qlieiU3BknUwe/exLUAgpNUnIfnjmJDuN3rC
lLGXNeuxaIdtVpCfG+eQMJbi/00tfq7RKkGod59ExG3uJeY7ZKZjPaVb5IpnhgxPTJGjdarCyzCx
IlQGarL2SmrYqTY2HU5MzC+vBU4kIt+/vHa4QFk/BGV/i0pypfEruiHIk99PE2eBXtTzDePCXY61
0Cr0c+7br5ICwrKq33ojFAC31Us4M5RJaw4INefltRhDuSb7gqPA63vOE8OFdWuH5eTOSxZ2MNAC
BJmr9PLzjOnoJmD6WAguMCQz2Acwn7hReRuPZb6m+EqBz1csXhGThCjtN4PldvepQC3pP2xIEkS1
OsKPOIdUsHcG0FBhZH9YdHDR3tpzcINPVbMDYfx6ZPUryHzbbyG1lTdiNBxOAsYz0Ob7LsO3VVKU
aqrbejErexzP7wbOsdWgmwcWQtjGpmUhXhvVxrB69LM0NPa2PdFg8LvZpXNi+a7ZPf9HonHxGATE
bP5ziebuozF+fhurj/Qjbv4q7/zxsX9XaLj42gjZMA7BvATyH5EfC+3GNRftxrJs3xbOP10NrvWb
aUqQraZrI8bwd/9I/Ljmb6YVeDYf9Ufk519xNVi2y0/1Z1vDotEEpunx2YggLkLRXzWa3nY7Rtc+
NayD3pUq3om+2jLLfpX++FAiNKcdg6Cin/UG8hxblOe9lSYWU2DpD2EyXAI7XrWpsa9E85D2RGBb
33gsLf+o5jwkotZdhybceFX8oQoJtnAYlxOVTcW3fGoh8MMws6FVlPFCtCzvyQogz4Im892iYOet
1mVr8vdpdPU6xrNGQ3TRFmdLBz7dBdyw4mQ+K0YF/G8kXts66RHRphElUdnqRAj0OYLGBMZj2oOm
3WL0WzmgsbTf7YmKEFAuub65EupHJHBSUW9B/gEZfM2YneaubFu3xNfJOzBJUJs5BzkRL9knfe6d
4sFnvHbGh8k8ZWIUVhUm6fZWbGyn+LI7tRZ9hAzQPHhIOlORnwibHBrHvGbcLMNO4wpESAj9gq7c
7K2DSSqwNii4d1me7bDOneMpCjEZw6tJ41ti+eXCGvthEzLaLq0YTA48h7iGeam6/t2v0rMRcojQ
5Tenl09IC3sZZAcPbm/r09w0e4+dKU5ai50VMp8IaYheByP0rdh1L/mEj1WqtqOrM9w4wYgn1d9X
1SCozQzXZGiyjW8wUKuFvPZAPapqOnl5+wzoBoFHQjEu/RpLVUa5WYUkoRnByhYLu7vpYaCVIt2a
Ea7g3qn3tXI3hg9NV2N7pLvlJo5njgUG1T4qDH4Usf6KRbS12/LgueYnvZjMnTnCrDO7OuPwPStF
jzUja5kG7yW/1dpBWM/96isysjeSN0g5Yj/o7n5y5495ZtThpNqnoDCiMxqUTk3Q3onwP3aL0p54
ndz2iC03kz/ro+ZtjqGPSyyaYtvB0VNkxvDCo8/A5irVOfXkqs6ThIbNctcosZqnMFy1eXyvhqre
tmN+NXV5MmL0lNre2CUlxk1xbn1aMegWH33znJnO/WhEd3PnnCfbfMrdft8NWFg0bYZheUaDDCGK
eh+9jp+Ip+PRKZw3pkGX2oGhiNk+3bhJdrDY4FeU/1SM3CPyubjFpyFZODtbu3M6LG41FM2m+Sxn
rjgNSXSC/cgBv9Mo6kFelQRqF2XHiF+9H1Qn5efTtoEeDcOs3bUmA64YcTZNp3Pj6TX4en/vRTNu
RIszwJTOWG4pgiRKdkT/vAYd4BCwEMM697CXBuCjmauXJedlykueOLLv+MtNW1GMmickXWXdc3Rg
oCEVFca2SN4SWG20gXMlSMxd75vbPrH3U28T4EoeBnc4V7FrQAoG7Zz7EOmN9hpampPOdOJ3S+S+
b18hL354c0tleFd8FpG62MSp+9Db86Jcy5KwUFFXO3K+hJgi/5JL3KptxmtG+xOLUOvfzB4eGQwL
zHQ4U5J3XOGw3dT9gkqmvqO30nllNnD4ybPwKGw7p30YW/uxJCuSZAgUXrP1TGeHMsX0V+L0rXT0
Ar+F81rYY5enNtVT6dq3iBUIu36GFqluCjzRFvkipsfEMSbnkaa8+4C5mDdQeUGhF0SrxRJR1BIW
LA2nBeQehrSasO8iRxPciPXMotmEPsIkehBxzvkm6InMExIkqTKKJeXAbN9U3E3Uj8GTZ7OPv420
OJJPPHQBVw4TRk8OttYLBy4z1ecQl3dQRsIbA6PBKixmwMWRfnHC8TJruYTVZ7IVy81LWGI79/qK
AWCb5nayitL6DhFgS7aMaCf1FBQecg2GfRkBQT27LXdzo7Z+GDj9GJxn99Zg0jSdvhVm8jQGDiHG
CkNGqEF2VWa0I9dAWKrCUyY+e61fgXG5GPqd7hu+JZToptj0xnjtJWKMVZa7MfU/hjxdjZob8CAa
el8U6YdmqZVr6x9FjcnMUCTV1YdTOd8lD2jvp1sZDptkYgzJcZnPTVsyF5nkF3xGdIBm53jBvWxN
2IEZh9rWztt7rBAc9PHZgdkwh3dRM0ntvWqlUhc+pFLXNvdee42BZLbNHalU6gmDFktxNgTVvnIg
GFEdkxRMFnAkgRTCrj0bGzMcpk1gDeGFOuJ0bRaQT+e43Y067M6NLnlnSAu3P/hLd+qNK0iJowrU
l6ZXii07OiRg2NeNqc6yCsNb4pHBU17LDeicL7SmTR2DZUjzmU6jcO+FZr9KZwbaKmSmroiAEAju
Xqjx+uX22RlTNlhIDwRo4l8jY36eZflkRdgFeZPoXZqSUBgaaiSiUv5qGf9GbvArc8AKjd7nKKkF
DC0eREFklxK1J7+AfCGpTZlw+VHo57rNAalln2QUj1dMh+zMeqgEDyKNhk9uTf4vmz3c/IA0UjjB
Vt5lqyYj3hR16Y++mlFtckFGSsR7Kwg+mpBgWCG3WcpvuaacnVO7ppYPsidi/lhH3Oubn4MdvszE
8zdFQc4GdjWrUPhM6PUOLr3ej1CqN4OST4Hs3v8fe2eSWzuSZumtFGKcdJA00mgcxCBv3+tKV/2E
UPfY9z1XlAvIHcTG6qN7eGVkoJBAzmPmDn9PLl2RZn9zznfohfaW5lwNZ8JL6pJRURP+ZU0YLkrb
Qpsu9kanbWNg0r4THTpRvmD9XopZItjo8Z2hFc+jk6ffivoHJFVfXrXM6U7oxXaaKzc2q6JExruM
oBYVFbfEc19Kx1tKwbvVZ/XZa7qLjhaulw6bl/kN0iWLpYY5C9IvXtgQj78xYNWMtO8u5PZB2mXT
6akC7z/ZX6G0f5KGBizPqkM5UM4Fcxvepdreiadq6UEkHnRnF1aJREkvbpZA1W37J5SpJ2nM9hQL
RVQfJScywPL7wjXfm1lIHsz3qR/Sx5G0DvS+wA/hMlJbaKl26PlFtiGUPZgRxRkjTLgaok5sTXPa
aLwJqd9dhQ3OCtjvVHtHYuPyZaqLT01yKg5oGZe4UTmQgMecLTBAS19XpKX29gi/qa72vVHAeTbx
yxWpNtBn0/3JbJcYHNENKZqrnP3EMjaTK7q9RwaeSzmf7YWFLa6oV/NH4NLY8eAmTNvpH2HK78Ms
O3aYsIEL8RD5lDJtT88eTdqP2WTbJk82I1l6ml4+Qg0tNlgPy3OVpeIJaZi+lM1woKbjtxc1wYoR
YHhEBOsvaRiex2T44OkK4Bbii0uyLzfsHnR8u9zYUYn6gdgkjuc31PMP1qAA4htWsDUGfDWTz1In
0J2NMUZbDdCOGfr8YajkrCM/pBx2xHiZy5IgOscfLhHPIQK2FVaZk0vqY04IAXcvMv7MixBOMIqu
32y/tw8FKaLZ7GFtVn2OlEdiewZppEFNQQXbbHsUl/cS7tQJz29+YFfX7x1zJPVvSi5mUaHSiyok
NmypVrUbQImtcmdVoisbfIfhmL7Gr826x6lB7oCMQ7jn/7hFxlSo/p1fpL1xv5hLDMgYrMw5SN46
2oEHh2meyKD8W0qf08HIjsCQobCgasGk6f/S8y7fB4Xebol9Ktd6D4GKHqGjBVvWsZ5CFNS+jEKW
R9Kt2+ug2QhT0ljs/CGpz6PTb+2gBAIZPgi/CBm2yXGdJeLWsSPcTUWJBFm4SH+zrTf2O7cEB2l3
p9YRjwY2Tfohc+3F3Z2CI7cRWAs3DtYlVdjpj6kx0cFD/16r9hw17HZUML1EvbFvjfxx0t3PsMq7
ZUk/sW11aWyNDk4s695hujmNEs+FiC+Ik75HZZ77hqERciaeoJoptGcO7ISKMV1iV3xsPVQxRCPM
ByvEfjAnQg03o68/+0g+9C1FDiuLhWjNixq8e1cPzV1rmVvbt3ZJ6izhJaxZqG5SVx71SCwdXVzJ
h93krXUJ8/iUSkUwRWES1YmjLA0AdTcCy/d0bCz9bRqcwxSibuoIHxZV9uwlNHzaeCoKgqFyImnb
5rHvrWQdo8Q9B1N+N1lpDGQawE5nI6BrE3cVF2jjUoMhq8q8cdPxk/YjCp0B9lwYIhgyURq+9vgv
Pdd7rxLvODqMabRq+Bya+pqU8uLHRBJa8bkh2zPPtYORIAbu8/TUw8Fb2khvdYkRsLAfWJvNJwy7
dc3vN6U3vAfN8NL2w2nwUvBzgqNLWdZBdESu6AlLggTpnK21cPs575dYpj5CI1tVRnjybePa9i0r
DftxJFACmdiZPQrDTYoTXK8rfChvAWkuW72MqGhGKKzkf35CZGAu2ZwzAw3NoARrXYIO8dxjdzRe
ek3w1fA3e9onhkLQMf0pMcabbyKLcDztzbcE7cdwEUNxl40hah4kTIvO5K1ChkdP/eQkPU+LGkk0
5voeyBRk4TKDit3v3sIiPE++wSbmef2Ysb9aGap9xKl1wghEhW3tG8ddK5f9wVSe3Eke9AIcd1cc
gx4bXW7RTbUH3HpoT6cPQ0CuET5SWTCvPCZRtzNsJFjZcAo1Hz1GpJ1bF6BVSp/DQAJ0WuO85658
H/v+nBTdldaGvoy55qKKLZbOmfzCRUuDZkRvQmVnqzcBKpmxvOh+8FTX+skIcBBl4aelSL6skngv
opq5RQ37nD8Kse1uDEBXxf54xZ2GLEC8IA4+UId6JzeVTyALGMvzCXBJoqwbhh7pKusmEQ7GQead
cc3N5t7xZk+F/iWxxlahA8bao6sb/UPWSd6kKNqlQOJiy7zi0LviAsFyh+KRqgM/U+UvYqtlleBw
h/W5szb8oFwpc3rsahIDpm5OvZxTfTwo8n5wTHL1zqrpm4zCXdNq51hnz+Umt4iEmszon8F5k+Bq
PaCwIKV+GOAeNnxfeGVWetutSYnmcGveW5i0OKxteK68uCOeqZMGBWivV2xRg8rQlnWQknTVXEuT
Xb03Bs+aWdV3duFwXiJhjzTrSiv1E4jp5ibjs2wzBqejJddNz51YpzaILYdSyE73Vh4t2YyfAczh
64yLr7GNLviEl5pbHYpyuPpCe8jwXmIZ5+0eJSt5FTQOdIvs0cSBSV6efrEymvEStmDtWVc7Mu89
zgWif9GNBPlLmAU/leFcY8NeD4x8l13kr6eWnU7eENvlT/uq6B9J6nz2B+YONHvuQqv1Z9+TD/yq
n5m3IVyA+xXkxlmTRrlOhSkhEIfOhfQc5CLADBkfU9sbr2EdhMcxxoJX+fYmLASFU5d9Wrp8mKry
u0+1cVXY5bWa8n1l9m8c4BRSI4B4HYpLY5qfReJ9G5O6EwnreUul24qwRoa61oM+1GhKhTmvOU3a
bAd0QuWtWLx/wXZhZDuwB9HkJvFnxCe+fU9YO+Brtw5EXoxkTgiNsYmHA9nleRWoYqIACUoy+32m
CLkqVn7LYF5utSk1UfkNcp/4adKoKsMbiOFs3uOcM8Ys5h2GFnj72OqpcamxC8egN28RIts2HbqW
7DPGYEH/GpeY7K2qptWT8UVFWX/LO3tcMFt8D4IsWU8eH1HacLniC4kzdVbGdDTd/B2Z4Z1uVJ9h
bnzMIPQlCfPHrhl+STPcekN/qKdmz4LmnFvAiGdkHYbQ8zgOm7Hqf1SW1ETatw+EXi1YGO8R8yCX
9jmcmWtumhIXPfat02BQppoRkSdt5cPQQf/B+kdiSQDcYUw3UmWe0okuWBuNp8Fut/VofYVmckq6
DmWse992nbZu9C5f2k0Cx9U4VDGfRYYxyyqaNQFNZ3La1w3RcCoxt0NT3pqAZQBOiabVQYKijx4s
QJtUnNeC1ZhJd4fCdvyq4aKilGYva8zvCVGI61zPd4hBL7n3+3KhuzMmjRlbYS/+NaG3HRuz4P80
oV9Vf/vP9J/Ek3//S3+M5gmOM13EjpKkC9O2lGL0/YfhkNw4S6p5/G45jssQnv/Rn4ZD+zdh4cJh
CG9IW8cJ+P9G85aFrtIWDoI0hvmoMv93cXOSIf8/TuYxHNqwBNkPwAxzTBzm/30ynw9h7TM0xX1i
+vqyK4cPPEP4aNCEfQWp0s9+YOW7opmKVQqvYzmR37Ny2MItwzL8QUgzUf+CUgc4vIpZxncKR5OR
WmiFSziTcfVU+TrJF3g3QsvbG9RNkRo/iGW7UzryoG7gcs6D8syUEVuUfBpU/t01MzRi4vsAja3f
ZTGHXcXanIPL3TcJRDtcAM5xqBguwJApsBE2V5xSh67R74jNQIicxneaLbJT63s7owav0DAS78t6
T69y1OLuuWPiDXyeVUJZkDIhCu0Mp51Dqvd/VQ5FUyi0n96zT31XvSvyzvFAmeU2x77Y6VW1j1ST
bBBA0yIa2hrh5rbqnHtmfulaqIhPxaOh8QpUMmak37eq/nSshsmzPh0TnX2kpXnbuAI/NtFeMJP+
5ZnZm9tGr66O4b5PxOOUaHeQBX/KMvrFYeEgMqQM7oP6UMpULG1sIrz42gazzNKKeySkll4CTitN
QvhY/LYhCthOgC1yCB1dkqNRrrq5/iA3bl0NbGcNcDNrt7LzTVqUrzyrO5m0XNk1IisOWLqmiKZd
9tE5i6YHCftrCeCScPky4mY1/AkXX3sOE9gDTZS+YRYyEHV2GTYJ8B/zWIzc8w63QRCeIKVec+a7
pB4B6crydjc5BMZ5fveJ1BN7d5DvRWneWhkDW6qY63tAebBABT2yKdHeMqUqIm2SZBUlAe5JLzqh
qO0WFogPVKTyPHbQTAylXdsgugDr5gBGc/DuxnxlOalxW1YRNehI0Io/avoan5m2S7pcHlE314dW
6wE8Cffz864V3OFx+5Vno7ZQZfPkw5FfDiYtc1My/eLbA3odlPLYV/nIPkbpcHiQc2xHbusFVZ21
wpafHNKc/ZDR0prER1BdCCFDBq6hBu5EmMSHhx2ds9SGR4MR29Jsu2JVJ2AzASGhn9CnPTOAN1fI
Gz7DYU6ooloGgZyZ+SvwRhDkxc7Xhy2pPt46DtEaAfZullh54n3nybfScKtFbeuwUGTD4KwsXIht
pIH5wt/7FDd+XXxFclzaZXQOA3cprvZdhaEyLMBjssw+Nb28uqQIFV62N8kd33paP2w7q0VmpzuP
ZtKfwrpDDywwfDZl8umoIN12ecn4L3Nx2HYXtmbvSsdEgfX6fgr6H0+vymXaG+4hMcp3th4kWxJx
CacK/VQd016QNKLDxc5MXHG1WZ+NOY2kiOnXm85bxQSVVHNiiWJ0QeFBtRANwZkMAWw4DgknRDa9
pcVQY6TwPu05AcWes1CGORWloixYVwSlqDkxpUC9tsvnFBVHzj5Vk69q6cGjOWetWHPqSlnZ5xI/
2SonkCX2qm8xJ7TM36o1Z7bUFRywes5xCQlQsuZklzLmH34Pewnn3BfLtX8MFI7QVxQLrpFRhcGe
jCw8/mI3awA5dDdyTpLp5kwZIxzLjQ0O4w2HoL6xC5TOCInFff17IE3JnvWW2B1Ri41ExuswJRxK
shTKOc2mzUIqPJuEG2Y8JPIx6ggzyyaloHiqY0RiGNxBbBCR49iYAXPN2VeT6La8y58pxSj+UM4R
jUOZ2gKcAWk77FNbejPG3Vj5GrSSyBTV2U35m6T0lBAYD0ZZApAiwafAqaHi/K6ao3346ddRCU3E
9E7lHP7jZTqD7jkQSAbjaxqVr3qHBa3Po4uoaezS3HjI5iihXrRHhFKvYor2tRP86pvqu5nDhxhU
PxDztm1/jyVKjNe6MR4KMouos3+ZXn6YdTuxXt6P5Bu55pxqSJlPMtNPYOFQFvwJ0Dlv4xySFCXz
qnAOTkJ93zFgwwylN90bapx4ZhN/E4+p6Aa6l3YAej4RxuRgLlkxiPwIfMhw6ZzYFAY2YOsKh1kz
j9sjrznaBDyRoQAxdiJnOBrxsbPdJuKjgipCmV/gLmBsMqDZXzKs2ioCpErhc+FVVc1Mh5SpvmaS
IIgTwWfvnIw5i4rz/c7s5LZBZpwSprIUxFZpFVdFqlLmPXOmFa/Lg0NqU2GDBOnm3KuYACx7TsJC
B2BsirJ7EYRk+fi7Fl1eX8jHPfQNkT95c89V56+QmF2NOWVLmdZTPeduhbn5QRrGzhIgcOw6xTjs
nzXfZmGAl7Cf07vA1v0klWTk1urI9Yn4mnS6TTBVz5D5sVbTfB4ZCBerXOKqbrrhyMZx3GVzcFgx
jN41I0uMTdRZn8PFtIhkzLj7yiJ1qezaXvZF022tKaTopW9gZeafEJgccJHjXGtQ6Ogyj1aeQ1Ue
jsTWo00h+U8OFdvtESsqx5cMcBgmpD7xekMyWI5ExGxFr9LLEKngAUByDZq8yJ7JjNrgFwiXllue
NQTo28nJ9U0gagJkOy4u1bpv0Si2stWtRztBbl3iSpoRT+VVJNQYg6fatbJCb2n4M3MHlepCI+nh
PGowt5uZss26z746Oh9i4/jXUuNWaqLijBZCLbVZZpbV99009IRrGtYqcIt6o0UTbjBJCoktCbOu
Y6c4ZKP8lWFZfWh77vhsTobXyeRkrlwV+yJGj6RCv6Zeaj9NHvYtRuILPynii7a61bV/bmqQ3EZI
8z5UgOJiTLOqrx76VL1rtn7VqdGMGGt0hQMcLe6ULuHjYagfWmR3toGdo4FDj2d+P+nYXhmNnmhA
po3BNn0T1WrYYRLNtzYqiZWpwGgRekHqxVCZqwiYN2WJZi+8lJYc4fzElYCSEnL+ZUrcCYRYnTHK
5O0BZnFyA/8pVyl8SFj8SDgy6N8VeXZeGbUs2KZhZjStROjri8mdpmU4+d1CdsQm1Fa1px8Wy1a3
Pw093mh2uA+mRsHIIxqvw4u8azAIL7MmjQ9TJfv94EwZaRGutepr27rQsVK3GQXy+klwXEwG6POB
u0ojrIc7NdgmxMfddZ5hHphQqFOrilNAExczQbTq/uBGIryFYXcUBum6Y0zZBiqubJnx6UXRYFeq
ibAJwHjZMn2Lo5FEI/YtqygobmOOudQ31JMxuNrabvBoNhPrNAxbcAisksbZlJdRuNDnDe0mUNqD
DAnPJXbJhV3UJ09R6gylfRIxTgq6ECQUaTVuyMUjVtPorhZQUfwN+p2pqVvQkWXT6EfXMjCTJmS1
uqTiRaCXvnocGgv4+NrM4jPJuGHqJbOJvKFpSM6I4hCk2mENLsjbVZwsLIbpEkicTI6jm1IVJ+U2
K1T8DgzFRWs/2xX04eqRbEumRtDtMRLds8okpMY9RpL0yjFL7uCozfFo2lzMtWsxypySluiFQoOd
7rXp2aX4wtuOcRELb7NoOw3+WBuNB0M4NyTve1UalzbVzwqKbODjVnHrbK0T/bhiE/RtCyzjgNts
27xO8KpWru3vKp+JR6f6hL1K+cNY4qdLi18uqvU09z/aIS12XSVjruBSXauRiCcsHtMyqmlF9Ma+
CoAFS0K0X4YuHTbKYl3uT0P4AMANB1rdEgCSJOqYN2C1jaD9CSRb9aqPAgjh4waea76mA8TXL0iK
qFuHlEhcXqio2LBGd1XNuKkK6nuljAOB5B/aiFWl920QGulHNszrIBAmBwnGaP1vqUwj5KoJAzU3
IqsAYCB3Q9WiR3FuXc9Mz5lY4Sg3js8QmWJlwFhp7itXvliaHKi4KW4YV6t1rOJrojWvQxB5hwHY
+9IxUVbpTiIphhhmUOqssPCPq3jM71MOa56e3uElYhwJy/fWsl1aKa2/99h8NzYZDboYrrbPe0C/
cmNxTG5WrtbaHAeVBu4NLNsjxJIr1rOVS/fDpTndJlWxiWWDcuQHA1IWxO8g8Cne8AzNtxoio8x/
8zLEib4LkqSKH2XRPCVSfbDiPJaF9awL+dQVNQRqdkiyMZ/LCqGUNeH7SkZYngAHS+9FjKQhF7Ii
hMntxKJsvUOjaw33CPGSefDNA/lYIeQGENW8JxnKAVsg32FcRu2Op5h+g8CwwLyPhT9t2zo5DYSq
UtmDNgOu3MxxQmZsyFWr1be4Dp//NZCx4TZZ/yP/6d+r77/9x1fwTyOZv/+1P0Yy1m8KxhO7cAST
zP7xJf05khG/cWwqRiEsW1zMB5JpyD+MZCSzGMV4n7/uzNTyOm+b4K9/YSQz5+Ch0cc2K6QAD/Wn
s/f6B9vpD7Ox/5P//d//D2KBax4SifnXv0iXuc8/j2SEsJkUmXxzSPz/KV3PoGjuKPUwmmQYrdDU
kI1LhEwNnZeNGwDmpHPHdZuVD46PWcxOtXKhRnXkJ/4s3QA9vZk2u6LCQpUZWClxqt8aGc5L8UcU
PTDPlNNgg+uwo1oK6/voSXM3OCX8zdEpnquAGMkQuR+CJpRUjCd037gvVNdBwTA+Uw29ppTZg2eZ
x0aEp77QXyfEWexYLKiQFsyLlIjSoK0vZfIwijh/ciKS3hJYsAx8OaijjuIFOGmNkmMZjizl8STA
ujPEvovFXclKM9fDs9uNL93sGDUC/2RX/qNtGBZIBpPyq6g5ImjWvao4D1CYCsv6Dt1MA3UjHTQI
nmJKJd7NgXjy3AawwyT71LJYaeMQ2HOHcIQwDHzqTX2qW+luwxJOkkymB6OAu9rBt8pbJEqyt7FF
QLuE8otDTPU0XtIZz0NKwhgR7cG2bo2O4sFk996oZJeINl3pkw7XREWExbnsRVxQOGt9Li3yucho
53Kj6mZeeM0oxq2xKfmSqoRdMXrHz3ouV2JgXqbngH6NqXNYPeuYFSA3JGJYaHPVE1DdrMYe14MD
YG7J/i9ZQ6V+CimXWPA5i2ww3wFsIh73zP7izZa/APrc0gSmuhJqNrAQXYrhPjk4IMhXcq7OxFyn
yblig4lOaFccj8i7qedUK6eN8hCBzLWepOhDl4Av0ZJg8tQ0rKqAuy0d4BdozFWXmTFBQgnlreJm
HSgp9al5mGZDWE+xiUjPA7dC/ami8FxNzS0vaCKDtr2kg21tC5twM1aFeyOiCVHMuwjAGD6mCkut
l3N75YZePsRmZVzlXBCjJzA3VomHuWAtuPbmwrmfS2iPWnryoh2DewI/HDQTc7ndUneLBiGetOvh
7LvaE+mRD+lQfxE3n9zHc9FOG0G46og2YJxLesqkch/NZX4pp2DVCEXpjzj0MaYbcOkKkrk9COdG
oWMStfELmoem6FgCaSghoRBnz8XcZ5CRHT5Qi7XntPGIa5HtfaGr5sgjax5ge7GrEUm0KlL7SedP
Ji7lYGNLAq5eY91/IGY6gFXLhxXlczDv1FMDhtW5z6Z7hTaoy3BzWWHoLPO0xCTa9S+tPREwmIh5
9FCz42lHRd3QNmvcJeMCLtQ28M1j6+TENhF0VSniofUOWhT5uubSqrxtGbBHgu1+MzNSolrYO2um
q9AZkxr5imtdtNmBTq9wKOlZcDQKSsWU2Wql92TsmR8VtuEkng5GG3/bXfEiRfo9P5+iYKiT6zjO
0IxuepudstTi0zQExoKQAVzPNpWLYEjMiDUtVzFCS1j6xjPL8xdijig/hNqbDtlMUesHezWU59rV
SGQL8DYW4l43rDcvAIJfS1RmOLb6DcJHBE4F56Dk0yH0psW+k+vTSsTtjOROt3jy9WU/606iin4q
y54T2z4Puj4x+VHPnmZfEExAgwLWRHPH2hheziZW/SdOClaIPV2SCMpjG2H5LPoKb2Bzr/BzyL7a
21VzU2N04wFqdlZTfweDtmUtu6v90V7Z8/vqTyUilqp7CueKEjDLs6bidEntXq9JevgqsvFz6K2z
nWBrZH53pmVA3+2l2gqqESR+KU7MKIGBQVWhV9qU817IHPSHqS7NFe4RGq1mug5B+ObW1NbNZFzL
VCOsCxll48wYp9rejYPFEWf+qATQeqi2EyxwyVLQnupvm5HWwmQQjjqg3Y5qePa64tvyHB9sLp5u
rUfiHjNRst3mijj0oFklIgdCbeEpBTc0G+ibzRAUEB/Dgv0eqqVBoyrqwcf4yqyh2SabOJoutqdv
XIlT03bRKdopk3jX78/TOLASFMaVaTpfyWFmkQRPSHhoPvh1BxYlfAA7cCmKkMGYZ+Fqsdx1H2qQ
TfIq3gN0RGLuyJ4zL3nK+0o7xMnwrQFAXLqEGC1lDPs7LL1iL8DLOQNtCer9LXvAjkmIvY4Spquu
AQg8HbJTJ2O2Gv60mzJ3YvvOPaen3aWp6osMta2uOjQgo9hVMvnVdcQz+Ak0ZicqH9EZH5MCf2uT
1DfDCehQRj7XcKiemyF+q+J+Ew2ptixjrDpFiz5NxcOH1/B49voavd9Kd8P7OrA2FWXPEiN5uJCD
dyxr3vg+xmyVTHgAR3NLCNOp0JRcjs5I7V/86C1EJN/FKG/jDR8PSegenJBiucOkbuYHIxqubsVD
ggo3U8B5XG8VdcwAvVHt/Rl8ULc2mttZzDc0yN9kcHH7HDtVrq00RAmLlvyT0KpeNAVgzo/wzxVB
0mxyZVwG6BgMkNniNwgM6bQxgfrqV1OOIYMreyls/9DY1TGZmmd3DhQpHLmjZfqOkugT8ylanfmp
F4O+dLJMX1MIGSuWTG+1qr79tLrDrOkQveVC4PZz2ONTOXvCTiE+uFYH/6bqTckSuiD0ECkoTzOi
aV4blA69XMjGRSiOD8toS0iQaxEbHhqi7nFi1c5yCEqio5BNZN3ORgDdt9x+GClye5v44a0S44ay
gbe4jFhnhBWZBunnYI+wFR0C2yc0b+nYPQJFR6QNRzi0P5UbTjTN1DuN6DbW2M2SzFXSuq+W693V
GXJWsyeaSbX5bVATasK0shCE0+81k/ocNNSUwt2Bl95jXBsXiZuBm8tPYB3DZZt233njHoZ0fMvK
ZNpiLjYXyH/OPfkPnLU4wB3soYspApNQTIIX0+GVHKJ11tVHj/y1XJXDOpzdm6XbrX07ZY6G37ev
4lNWVO8MkkFze6AhSNLJAubLpBTsiV5+D1FP4ardWUV0ZeF4SfPqavry2vjBvd94e47KB1YW0EAN
82gjPy6h8CceFvo0yU6MBI5T5z3GGiATgV7TUcd4cNi6lMUuV2qj9yXijOqoK59gvuKLicl93TJu
sZNIO6SR8ZHr5Sua6YY5AVNe18aJ2nPYk+IRvo1IMpNeDXMs2ncWCIrq5L53cNRGyX2pa2wEQ02s
6eYhPY44iKVGyzdgLAVGR+Rxq/MrEQEy0RoNzgURZrsqjOBOTu5GUyjDbHnIrOHFKUmiyS3syoTs
rvKmuDJGqVaAv9a6y9eJNXXsNEXGZp32xNby7QUNrv1KZPfDiLFBOeavcuh7pBEU3Sx15Bqv0iV1
K3PHvfkCP8aGyVd2Z9BmPwnZKss4dVZu4aExKcg//Vd7iXcL09vvn8Mf7KiZzPR3qtKMfvrrX97+
P+Fbf/ydP3tLIdhj0TrypXTL0GlW/1j3m7/ROsrZ8Wew79fpJP+rt1S/zcY9W+e/6tCwJfnxf/aW
zm/C0C3+M7xuR9ryf5Xcbug2X+ofm0vdEAqgAfRKnTaJ4mf+718fDzy99KLGv/VUNcHEZQTQoz0U
hXodERFuTG9ASme6r20efXWuv7G08EtvYRJ6ZGL4zYuHz4FwnT05BIec+ndRdO4TECEI7YnkZNYx
pHG+PhaBYxKrPr36fmSsLeVDmLG83VAXzUIv+1toOsxU+npauqFx6Uxq2zgt9mbbN+t2ItkkzmP6
NXOT2dEE6WDGIWVwPRJOHbMmbJ5WhkCcPrn02CeWhguGYGISJSJ8NmibN5OSn+U0vuWT++XE5qcl
y3Zrae2vyrQ26Oaza24E+MPEMPIisRHT2B4saqKLWp3Kook59JhnLhOnejbqHphDADGA4+UpDrnO
9AThYTjaD54vX72OpJWUD3NlFMSAlo1JxsjMY2Qg/+MDCp9k9aN5qgalVl+Rwn5jcqMECUI+/r6k
66IxsA3Ak47TYUi0WZ9Jzb/XjHQH+10y+rcekrL/8gfcO6Nm5DtbC54Nk6quQBhEQsoa+s1350Qd
h4j46BzvV1vYuHLz6VfqhD8tRl5FyoQ0HQdbG3sRjSn6JuVmPIEdQaklTOLkAw/oj18/Jm509g2K
vCH3YbEQ24icq9gzZn4dzHl7EXjlymbmy3WHpiGuvyyXVKAIOUNrqy+niB6zrK9XYmS+FVsEunF/
PFhtzKatUQ09UXpnmBSxboybrQ+rx2SI7pmO/eJH/khT8LJFSXis20AKUWGD6a16wShyyGvuoTHT
Q8iBxaGvB0h5of4ezEZCP7JX9KRQfAQgGEvcWy4juybun6YJvERYH6PGj3d+TcRUHuA49BlyrjuH
iXleokSZx+oifEncMkMVTGtpFNm+aeRH3OgAUyb3xubz4tOYPwWu/53AAeNzuhkgYhYwQrmgRtZK
ToiBXDOutaaGNU2QyRbeeoxo6xGtKGb17I5XyFpIMijipesjbhaBBed6AL7JL/NapcVcicbj7Koi
Y0Xt8fRdTeY/i9rTTGpeLCeuVXjbiVl96SOt1X0Hd/jM8yhQVXfNcIew764vuntNtjep9IyqDExC
XOxrA3G4VzsYB2C1rCESX9FWX1vc3muylQaqunGr+xmDWr968Rtzo7FoprrDcg8N5p5+8xfRPSxj
UmfrMVcumZy2Y9AvOOlYCU/1U9z273EsPqMsu3h6e+d50xWdxTVmfr50UcvsYofRUJO1+apr8BPS
n4LydLAYNjw16EJscAvJ97zRC3oEz41On5RBIQD9w6rO3Do51X5Fu+JVZPvYzVFUHrIidu0bzbST
na3LDw4+hAMsXaqCtixyeZ/ppvg2YzZypYeBEdMMAoqUDakU78yn3zOwV7zFByvvDw1VtMz9l6FF
hc+DicWvgUnQiwLEuCH6VTX2W4kJJA0lQej1vkehxR+krvX0dOX2xUaq6seaUJ/ocYHJv2T2VJvW
rJQB90Sie5+82WFvcM/r2SYYgOMoJ/22Pe3B6Lt7DgGTD9d8CEL70SqH95G9QcJPv2ot5hFt+iZ7
Z9sVLljp0sAgl+avhl2e6qI62GmRbRO72jltsve74JVny1qOHv/XPrYVqmjv7FmCfyuo+RVesX7i
OJvy8OAwCVqy4TtlTvja6VAQMTcQ3oqDbygz1uCGs65KeW3ZqqC/IXRINuKcVVhnstQkPxDPD7wa
3lF2G0FW/gym8+6HIwBw5PN53oMsk662tfXY3IqocJhv+To/cfEAJhU61ohzw5rDwchaXtstPd3Q
iadpPtKz2gUI0epHz7Pc+xpQzCUaYNC11WDvbFJShEYd1c9MZaGXl6LPaL9dp+13JEkPgD21/pIN
waaIoHsY/5e980iOZMmy7IbKUsxUjU6dE8AdDgToxARARBjnanRU2+gd9AJqB7mTXkkf/Z0p+Sul
c1DznH0J9iPcjeh7995zR8TkpRLUGlnzmWfRKf9DicryN9BMmxF+kWEydFn1HUGqY6HSH8AwI8DT
QFd4X1YnO4wzTuXLdbLy/hTg7F0FowWTXLqXLhyHTZKpK80pWzkN97ko9iPTQ4TtButNenK7xsJr
1x07P3uaffut8YerdKZbkacvNdk45G+fR4P56E71S1wX1B2nzH5BxY/aEcYRHk9b6lyC3bRgrGUx
c8gWs93Mi1Xegs7Oz4bf4k6ZUirM9dqO8O5CP7MdlKRJGVuJ5T0W7CEJUHXurpsiQNkGpFQ3CxOs
axZoZaByKLqP+I2Oo6bNubRfBDUZ5AypFhSdC5IuqNH4EV5/Vg48O3Yg3w74OjWndz04u2ic7qXm
20lAd3HgxbtYs+962z85moZHS8jeYZdXoP0kI+yrGDpGA0AvD6O3Rg+W+OuOBPXaDQXVeDqg7iWY
E2rN4XPa/BZNaDwA+qYwfcFW/QAwmeVGfNTGya1eEA2u8WMA8TdGQ3crgP7Vmv6X6WhoOKGiFmUK
YlrN7DQHZEqsYDDJsdvn9cEGKDjW1akDMBh5xrXRxEEBetCfgZ5kwAiDmQAwcEJAgixYYByus5nU
6AzC0GiK91YzDWNNNyRJLncYk96E3mPnNnNFpmmIKQszcKu0fgFK5FGGYD3Tb4lfaASl2GQo4SkS
wVEuwXyGMuuw3mp/RcrYFi2jI59SAb7bL3Tg3blL0+EJCxunAk1xFJrn6NXOrwAaQNeLT6lQuyun
X+eBJbcjMEgoVacSOGQxx97Rzri0TdKAPTA5bjQ2eQSJiY5IyWCRXpceQZ0DxHdrqvdEVU91O/5G
QmNuAlAZtPwNHdcnDF5g59QUSwEZoTJHgMFg4lhD0zIT9Q5GgXSGimTHJ+nw+1iGrMei/BF6hDAs
Uf1wNdtnSfO9H4ONLVxbHssO5r5gM6nTRdl+rHPuqLlgzRec8Z/sgm7Z9vbw0RepHrBxLEHbWVvm
EB1JnEFR4tJgAaaIhlW4Wuw6YYs2MIEm4g59n+a5+YJTBCfN2HEv07pkTXAR6+DYBeWzxHF9nhKY
ijaa46rXq7mgDNTGjzBq2LTj+U1xWbzwbemnl9En52H7xCOy5qU00eK9Hq4EBAfDkBNzLWs6Bxet
USxEQHikNbCxnIyMQzKY69Q1b402XwVcjU1b/a6bkRS2Po708aNn4bOp+unSlHTu1Hgn+CUjfEv5
MU4aA4AzdGVg2DSlTZdnmN54IG+zBS0hjL58FbzQAMm8m7C0xChSkPxTD2KKTzEld9tmWIpVRaUR
9Wt0YwdIIZsoT/D4ZOaZfRG9HGPwYaueZj1M/2jLrz10+01oFQQX3HficB/9YG/5njjtpE2zbtsE
G2T3QLSSho4Qlrgz2fuhKWuibLANvYjFSiObo0oLcYI9+ltKz9t0Cc0V6aBOfeDfcRD5sieUFg6N
1SjjLTCeq4G1BaPbtgrMbmVU4RbuO9kLsbCMycTRYkXBQaL4CegU3qfvPCwVJj5raQqydNU72z5m
dzc62UqeZpMtiAnsynBoBUoxbk5YSnj8W8OltvxxYzj9j4REVenxQuFrW65B6VyChhrJwmp3xbz8
SGe4Zg1wczHdccjHxLIY1iGvBRHfKNlnM5SzmXBony4bgoR3vT2emRCSw2Sb46WQEa9hGpGMSgLf
F99+tby0VbHPlGFs0UGcTS2Tc9gFr6X1R9NE0fNrrVeHNRcdwVhhx/CjH+Uv5oInP+zkqrS9V+EZ
+iakUwQzDPULc/VCaUzCJjQqnmVreWsgQu1eduUrNG/W1DaxWbZhC7WV8d3gcQDz2t5nMWXvMrFc
SLkeMdG+G/18MlLqkesq27YWlZl8zHjFO3y8y1QSHOtureKWTxHhjWCU6Gl0dwFkflzy7ub2SA4y
DF+SVOMQ8eVEZsSZl4rkFfvS5aIWcvNWDuIOmSHhZEumeqlYUxW9y4GByMWadpzmvLRcfJSili+B
nCymJG6r1rIs3hl+tLZkc4vs4ddM1wjkPD9eOQT0MhcqulcZlJcMNK429Uvd4bTDHTG9U+H2ojQh
K/ZnAm7Y9ED5fTYJhmRCFmy8sFw4DHoIK8IT53rKrlJSYCHS7sNZgh+Zx+CXtoK21PgpYPO4Uh1j
7OCBie9M50YajS/LOIuITxagwD32jAdL9KeE3JrnWGRlm32KtOrC9eAfEVbbOaEmIqv5AmcyHAy3
p3Rx+5XQdfF+lJunOY6+zJqcnc2dBnML7Ew3Y7yN5WbGgiRFDXdC5MvGaaJHB+O6IeOXpC3XQRC+
Kcv9buKvfpn3Bfl1t4BkD5G/iRNQbm6xk2NwVzTtzcUkNpkOLkCJKdsInNc4x4VhxE1/59j9Pmjd
tTRHku+Ki9ipMGDIRa3h89h7rvjnNuGdxPsO6E6APWtseRjK1MKm64yPIk5vjY1alLri0ln5zTR8
bFFqcq9uMFyiMT413qz/nD3i2UPiBg+yX9qVk9oHLy5P7No/sBXz7pE/zXK2dlUBHwe0ADPo9G7a
zkOruqut6njtzvl9VxkvU0e1tgMGxaiRhZuJmx2dm3qHl1DhnbaG3VB7X04HlLwtmk/wpWzyzeCG
HoQoE/kPkxn9jFWBYih3ni2vqoYU41vN4+DNNe1FM/EC1tEpx9BFIEAkGPK28cj60M4uC35SCtYe
pE/ONEzR5EyvfZ01IWP2x/cx7s9x5p8mXPtuk6GRRj5UO1xjdf3bIiLs1dmDmoErS/AAKw7LPIYk
IAA1vhpFvKnNQp0M/wFKqbkaAtJnjR+9krJkRzNUX5ZnoyBPgAmjYXpvB+dgD/Om1KDIYRmmrQVW
ZSW76nXoy19uhP98rsmLD0a76/SJpTfN5zFVAaaf5iArUv8G+BVS2EAJw+KnhE6d5jBIMvO+kzYn
I/PeHeZj2DnHvtGKRINI8O8VpMMNZhHS+ddQsKfPv/7X/wO336Hr/pPR5W+/++/ZI5uNoclqUXpS
BH9aRsq/oHcDDsF44IIOI530j2Wk9xcCd9I3CSmaQMEke8q/LyNdfsrFNiN4WMo/PDD/A6OLJU3d
ZvantjPWj0Lwx8EaYO1KbOqfnC5YW6Zukkh7cpTc+g6wGqzZR39R38QM4N0arPn7yXno82IL3JBO
KSZXtIyIRaT2x1YRMV+wQI1u+EH0vk0Edpo2X+NdXkVu9eCq5Sv2szc/mZ+NxfzKgOdV0q3Xnedd
GBGPxGl2EbbW1TT0tyhZQHZSfRuYZI0nZW6cnGP72ONIpnuKkMo0HPG73cGxzDaADTwafoo3Yc6n
xM1eRxdQSFjWDw2HVcRHc1ybiDqrsUieLGF/eAW1xj3CUT0Jli3KxJLnelu7bn6WiwPaCf4w8zYT
uSyHrSIEzaQYP5ld+EjI7Ns26ztkJ9ZWgGh2A1tMGSfozxlYEMK1TxN4ZFUoj4lf/Yj7GU5TlVxL
DxUwdPIPqnMeAB9dFWEBFQzXUqH2oIkel0QLgAaLkjnLNo3tXi1zpHAM/i3wgeUiSzKHsQHFYZ7R
arGjDNR3+xw2aVRbDQZh96RmpenOzdUugE7MbAZRlALFkpdMuFOzAHJDuY+t+cEW7kunONGW+jwz
i261GNHZLgedEcCKNBlv9WwY66kGAlVAT2XmPZte8tsw+qs5Tp+FW0YsIgmytPVT3UXPRRHgW7bK
a2c7tKuatESx1TzYWC2CifhNY+7m0hj3GX3lBG5gJRliOKe9cxlb6PGDsok95GA4wtLZC4WEQ/Ar
yDn1LkHzOwU/sFrs8CefLLmZHKRbCIgeVueh4x29gLxSybI3k/h5nNoHe6rv5iG+Sxdnz9nvNiY9
rsX692iP9lbl4UceeDSJDp9Yc5m3jBfP7M91Nr9R1nwDfMFMNSQhYYqIaT2nYyodvWgfFwrlEw/0
XQ/kkYnFbl5CGwc+E83kX0VHgTvbmaFZO85YrzOXs75KFaJh1mE4SYIKizNOasR8aK4sV3b8jhcB
DHod9aiZRSjkQeKGj/zxrVQTdi7zaqfqaYkxGEROes2dgPWaB7c3LV4CQjH4zZFVkTL9HPKFwfpG
mN6HkRYHORGPTlu6n8SE8J5Aj24ItmxcFDHs3c5DEjQgmMxtxutZhAmlP/lLPUQtFSOMipjwaDwz
YS1YFjeAlXUvmAoIt3WfSaWBtdXNr7xHZfrbFCoJ+ifSf+I1h1EgRLBjwgRacIxXAfQDj3+HtM1w
Z/XVLuuGTUh7M3LLJ5HC2xB5T+ZIuRZABpYz3extej1I20u2KlJm0aBkwgS5nfWE/b3+IyQGvlkU
e+QkZFjyXKjlIwFj2EzdpD6WvPyZaI5Awn4+Ks2DMZQHtv847TJ2v5a/IrnNn+rEZ6IeB3PQCN4C
/gLtDjzTjHizSKxVpS229WiAUqAJIIV31EUmg3WX6kJjisOHagxWQ1sD6iqUtYoDBndlO0zN8Yfq
aEP1u6fODq5hwOcdWO7AACK5AFzrR91Pv8wFD4Aof5iJtYkq1myGwZRBCRn93hzmE0zQjLVYA/OA
ozN8PDwXsfNsxC0ApwgkRgOQwIHV1kgetab/iKHhXtJ2QIz0s6D+osXgHpTLe9SJd54QPCuqcjdK
41iZgnrE7APFskYiEe6mHlCdAVjnDApUibexoFS3DiCrMx7nMTvsnn2V9sO3HcCcEGPyyvAXZM7J
f2QAAKEcvrUVvHq/an63fcr1Uljpro2/zCkhO5ipk+SEwlM63MRN9TPJxD1RiN8LS2MqMbNV3pH2
CUk30Y/ERCrSL29ob8a0AG/CLFcepFgoy1VHURHsjrhgI+MyKOORRShKsl0hagB3ZQLNECm8p3ry
jlM1ETvp5ufaKfd4Gndd27zlnr/vUhBjONWjFVml9zFNn8KxvYf1f6JW6z2txMUGaOy7pCItQFQc
LrFTBy4KjnPN6m5Ljx5Fgaq79fYMd1ewrmAFehcOxAeaQDDVT4znisbbeADENeo7IOZFWBblqRg6
hAqO4wn2R4uy2co1Nmnqn8c6/mmX1UMJEb6X4JYKa092EL5u9u5N8X4a+2udqpmPI9okLJY7iwwO
A2NnVQ+zXbzN3LklvXhrnwJImbD/FZ4PFcnbMLZRHD6t4yxCvS9OwJouFLEQjcSAVTJDapJN2s0v
VQ+VPUqhUsSe9dNJILwzm8yrrK33TdrcRW39SUUI/UkWd5MVP5Shzf031G+s9TeMMN9sF9FgzOnc
KPe+Q65jbRgcRkw5LLutD9cU19xs9m4lf9RFex9g8hIhFNEl2zf++OQMyzsrRoKEVfqQmGUPVEjD
3KlEpqUoip2fGagNGrvlOnJIhXEPrNy6+hA+V8OAHKqy5aExWbEaM1EZkeTMwBmlpO2h4CsJ+nFn
D+4PN+muUJaAPo3Ax7ydMHPIWlXxOHm/mnRmN2JfZ4+cM4bKu3QceaW3W5Gqd/B2D3y523CE0skK
5I9GlS6kV7idnUvvMaItcvlsZog7bFYDoisAO/vVAvTFkdnvSQIC7tF4y0hd2t47yMw5+S3djDY1
2GzmmEiwy8JeFFzWvsToVubcVnAEKUOI6ASgj6Na2w3b4bSpnmxaWNN4eRDkNlaRWr55Gb2BZfrq
YDvySKqfMVmku9CyfxfS5Q/rhpLnAEwEVc4Xy6klNpUI9kd3jx+f5ROK6TbDSpMO8kFJoktdTKVB
LTj1qc/QyA5s8h7a3kaosa+yYVdnlzwm0D1TBgxD2eZZiR5WggWCxY5DY2+43kNtNL9no7P2nZj2
Apc+qEvCpm7FRTAS6sY5IwxwOJxcaIRurgZJjsCcyGQzrQ+uOGfVdI808iurUrhlU4LrxX6fGzZ4
jucxsOrDTqV4B6IgyfKHEwZPSwYng2EQDM0PV7LGis2HxQW+MYvgzom9Jxz/7z3iVWz2uzTt7805
yZFx2nDXGD5U0pyNoN/5ANF49MY4Ldss2gGRQ1AUtyUIv7EXfBogS8hptRuz45kn1XNr9edIAPoY
pbtO0nDYidbE1Vo0O3eic1VaxpVoXgW4hcL6WpH7AHGhtsLr2lWBGfKwBNNzYUcsKY0IzQxncFdX
Ozcv4ZeZzI55m8ZH2wGbw5mDWt6UYr+UjGGnCkLYVmpuMnao/J0054lIcdLcjMSjLV66itQ6pXAV
SRKpuxiTPL5GdrkfhbdRsbo3A+uCSAuSEF2SwwJvek5NpHG3uYncF2FcVxMkEtnnLyMzeUNlLnGY
KlzlBR2IeeU+OwSmtqz5ifmW1Tdq43Es+/swDikxbW6Zm91hok/IfEWUPwL8VK5HQMMQMIamjhcG
7jTDm6k5y4QOUrIiBTlOco+4OV3oJyemoW1hBMZKThlylrxiLoDXFXyz8U64vtpha2cp2GwHPWi0
cQE7hTwUCiZIGRntNsolR91G3QF3uA/oDeSdNIJRxzu2X6bgnfB2tA56qc5JkOLgjLgPG8d4Slpr
oWHW+UoG+aJKlHbeVs+uA0dH1OZGRN4riMX7PJbXrGF1zpWXT4iPpIWxnRuPNGWQG+z3RtHtnECz
duHTR6LfLwCJ3TC78zxmLJeAMTAYGg3zcThHXJCBo65miL8ucbwfhllhIJ6tbUSbnu2M7wymFtds
9ObZI8ZnBTcrLcU+CEOkHd944ZJ4rB37lSQgfJgaE6vysIhDgdkFuX0RQPvh04zn2SIE33gOZvVZ
LOtcjfdBP3fIzRAVEetXZtp+hVWYnvsBk50bEx4GWlCvhGvdwerEJIwnROrwF2SUdVoWF0Rba9fl
VJGkfKoELcex27ZleefM4btIxxso2K1jzEcRlT9Dk+DQ1MJFGKynApxlRtp8Tic8h0TP24JQ+9gX
e+WNT2OGYRgB4TfBSuofeJ/qTSxFWslzZGWfA5cvZuVxXs8W/Y9tNd2V/XAerK45NzwU9R2wjZW7
qWCuSQU/MU4hnbEtC9z6zQJSKCwVbZzBOLWpblQo4PVFvFlGaJHcuChMifpdIrSvPKELYSvjUVSo
lXWUcR4ybHNdxuIxr/GP0zvIIxdhHf+9pEyPFEXRPxJzp1e4/5Bh+bNyowuBxGiPd/4j5RJY8R+/
y9A8TIH/MxZMFiCwz6rznHM9188tFNhVbnHSzlq+JzUZIcWn7PXjzn2s+deg9kdbjrBH26/cfRrP
ybZubHtFgYsA/xyk0EbhWRsoP4gf7PxbGlHIPFoIxAt9RIu9VkbFypIGWPwOIct9qX5HFTGKmBmS
7uzmVaqKPXNDE1k3fAHt6U4j6vrGs4OflL5CC6pYg2diNZvlPpWAQOP8YPkmklpiAVYW8dpeOFZF
Iz0iWXMLa25yMNSbmE0CHZcD7GLAy2XvP2YTC6vGkvdsJCiYoFrdkM3GGNhvhg55wa6jTYZk9y6R
Lg5MYU0rVmgho1XaXaK2yu+82B+PUdl+llSLrL3eOmcBtkGR8FKF+s39MKUcaENpbq26vqQ1c8AY
G4cqaI5m3R8rDIwsXBGeszL6WMR0C7nkoBGMa4t/zp6bscV14V0HZ8aGMsYXuGO7tLEYioo94V9G
3dFk0a/QO9NOUglhTofY1mKUf04A8Eb0MIaxsx9746bUrHbhYFPuNM2at8UhzXSiXwwx2IlhPWAd
3yU57ZxZkhAYjO2LU2JXNMcDHBEU0EgcoHOU+DpoFJYeRUUxHDeOZkl8TrPobEx8fKxJKdbaZm58
a+R8cbLgyZnrn0s67toSobaq+f9jNuUOD958id3GkQdlD0+QnM9WQg+SM7LxD74QPllcLnDxMvXm
UT4DBne6dZZ7kr1CXx4OXRDuq8q5pg2rf+KW1Mg0ziZ3m9dmQJQn2UJaufe2i3DvQlOve2ULRrpo
if7Xxmfl5182TSqrSqk3zQ4+crMy8tpBvjFk+os+Fa4hgblroN80sKNt3YLeYulOmxfr+ZXVZEfc
YPdNzHt4rhDO6ZilYRzTapn0B46vvzyfDiqJUWcbO3UOWcF+SzuYTXOgMIBV9rpP0y1Kpvsusvlm
2VG8huMc7pY+4eXb0q29lO4vOmqbDY6Qr0jTKMaynTe8buECj/SBELjKAFtW87mpwFe6qQPoMCps
3AQBXRRe+6Y49GJq5n0RGflrVQjMwpQKTn4abOYAor5oeAmaGc0rQacfCPPy4VNUCgaGYwGIiFtm
2+2q9fNuY88+4essRDsX/IoWxt+6L8PpZMUlfXqRs6ZYp9sEiiu7lhzmzYwZoZ8aufdMPDmJV0Sb
dhxvQz03d20zfFRl6j1W0cAzwsavw3TW70i5v3LEaldy6KCxiOQrGyaad6d+S4nfx7y04dqOS3cD
1vZD5Za1qUguMHP596C3PPR9781G5D0jesy8laplZWecbsa8eYhC0WzaLPvRBRUno3l89hv/qMLk
l6WAYIreeE+K4J7qm6+RWByCbOpswQ9Za6GaZWsEhbGvXduglN5pDmHgc7Um33MpbwjJH22r+8tx
hw2VT1xdEL2x4VBgBNjQvbptCL6VAkNiMTHzp73LzRTdbIM9Pm69DtNhvIllzb4vpdl7StPv3DA+
EMEecRunG2ducGMXwXYGM0KsiU7ueJqjszXau4USc2Rv4uUlQ7FbaQ0gizFVO4+ArNezxCnBlilE
eEUrX8uF3jFvPs52+kQj+G6ci99ET27EPjAuFMgTvSPs/TgoTlxJdhIeLD9fAR2L/ObDTemos9vO
ZLApjWMYjSeektU6oOj9g4gYeBrTOnis8j6EsVT3PSbmrZG171nEeqCLL1bCkzqn0WDD3JgeuYRQ
70lRbqkb3VBBCBUvPvNwoQ43eTcy7zYFCQY31fO/dbVr2lM/6CW+jm3xPeWGeP4PKWbROCPatyXM
u9ovj1kY7Mox/dEYwT416RLIm5hOCvf4HybMq8SaaKwxZjJRA13mSfZpVObTv7ULh9SszY7/X2sX
l+Sv/3v4Z83ib7/r7wZqMjtYwXyJ4m9rAeLPBmos0Bio8d9YaFz/TbPADCNoXiV0hkQh+Kl/aBak
dr0//9T/QLPwgv+PfzqghAn7NNlcSlU0T+1P/mmzdKayCIRiXrS+nSI+kPkBKjoR8yNbe6RgnqhI
nzwAd3iGe74Om3njYArDwLEeB44TfhN+gr3x1nUbfaQGC7CkpLBzKfy9X2cpd3N1GBfim/6YPsdx
f8p6CmSDYvig/BrXmmt/SpF8DDUytSfyI7lOHVHDJbgE1dUOrBDjWnSdFAyyMW03k+NT0tXDInBT
sMCUbMBZYPDwvcdmyF+Em1tnXu8VeHkMJWF1b/Lu6vVLTOjX2ehibgIxg7Lrsudq+v7XoN9+3lD8
avpaLwYorqxCsq22O7xVLsqHjdw48xrF0JvtGv1mDfQ7Vir/btFv3cnW1Cuh7jNeyEXjbpR+Qyf6
XV3y0m55eVv1hDVKnczSP4HwRonmLd/Nw1uh3/sNBwCGle+JAwH2xH3FAQHm9FPCgYFr5FlwgMg4
wa8HfaYoIVaVNX2NHDZUYzzVHD5yDiFFHbGhIEVt0h7BIYWMy7mXRDs5vCjX3y4y3MP4KDfAow6G
zFlacuCxfGJggXPJ9Uko1mcii8NRNLKuimKLRXD6S+nzU2db0Lz1marxxbtRwt0Rrbt3I76Svrp6
ZniOOI7ZJMYSfT7rsUdgCXI8yO4IRwnHOIkVNOVYB53r0utz3jgF0LE4+dVube01PC7MaLeYOR6m
HBNDfV6sGkb7hSMkavvR7iPCayCq4qy9BH5NKLogHLfoE6hYQrix+lTqczyt9Dk11gdWpOfj6Ew5
k6rqLmVvwcwpRqDG3SXVx91AH3w9fQTG1HtMBcDzOG5eapFpmDvKR/OLF84jPNSML5ljdcL5usm6
Tdhhoko5edsWDVJBQJfZwL954nRu6mO612HT4Nw++9WeECiGP070rj+fh5FovTF4GzJ/HcjO4ats
kq2tx4GUuSDI2gjIBFmvNmx+Jyxc4DokH72eJxSDRcmAkQe2twKZ9mlLdzwkY3Nd2mjQMOKzy8eC
2NVj40ywdBtSJltANe5edOmRrA8dM1ZwtQbg6Hri6fXsk+spqNDzUKcnI+W2z7HI3HOk7DOmWUK1
jFEV45QbWr8NQbcRj5IPfP/RvmT0Gik93MD0wH/CcEaW8KXQ05rScxuVJHxBmf1oG/MP2yCFywjx
acoCswEHuzaZnqrG31FXd1hSE8cmO9HVIuYL/k8b80jegItpXg22faxsCWGOiJeQdt2DMFoiiBka
HyBW9DQDcLtSL+oP8ljA7qd+aEVOLm5kmVH76tEp3DWpdehRo4/JvBpw/rR8aIV1yKb8kT3aOsbZ
CU7rt4+ppoupnIWzhE57lWm5tdoA1adJDqPNQnUczc9uNrZ90SYvjuy/ZwTCXZPPLABC6mZs/NZx
TzjEWF79VnAkiaePgrpSP7VK1oF2iOQ0kbQ3x3xrL73Stsn7whDooqDkVZwjSCb2ZywIbFqkuikV
wmSMcEc77Waue38zBLV3duzmfg7bfBe6w1M1+jdD1ZTcBMBXib59JA4PbXYVGGvMOzQhcghBHfOA
Sy9+WFDQZww3LqrNEBZby/fuxiZgNa7DLi6pl2CGST6Rg2l0IEZYZBlyHZKBev5c6tiMsueTIkcT
JuO1j9Sr7aRoU+Rs2ugblXknlugbP8pbEZCmXHQ0J/ect8XqTp72T+CgwwPuu0cPa0WMxcKX4oHs
8L3sHbSV4HHGipFrTwZfr7vmKAaxujtM2rfBW+tZaSeHNVDJMdDt6WmXx4jdw8b2IbT/Y9ROkEWR
7JaYQ2RiH7iO3hcotBhAOSWHXv5FEIRCO6wlngeKkLZLeDsB9cJBdwqxocRJ/0odKkhB/CkQTFHs
Itmvebc9CEwsNmYWp2VPj7mlq9ppLdhcjJwplQhOlTWcJ6wwShbPhC8K+JlUGaeGNqO01gM6Bwm6
7BJAbku1s8bUHhvpVBeHPbwng7UDsgGO0jWVqmb91Tx22qAzeNY1xrET4dxRYfBtGN5Dr+8PsJs3
kJQzTVHdp6ttP3ADvvhb7PqW6tPOezFroi0pw7E2DNk4hyyaiVYtXiJWm/djl8drkjxXC7dRheto
xn2EvsBSXxuSXJxJFg6lKSh/+BL08+gc0pzZJcXLBCbzYcDb1MwTjeHxafTo/EFd7XeW9kEJS8PX
LAA8YZzfEvxSWKVqBj8sVIs2UyEBSCxmlW5JX57pPCU8lXosW+YEHKg2ZbHfX+ej2ke8We8Sbdxa
JvmaaivXrE1dmCbuw0bdbNxeaWEWO4rZDqwRLklqbEUXH/pm2icjwVL5XXfxu76slt4gTISQgqss
osiZKiiMZhxe7lJZyI2NB63UZrRZ29Losbpb8KkF2rAmtXUt0ya2DDebqW1tShvcZll9Z9ry5mnz
WxXyQ+jLuzI172LscVPOUIJdLvere2jmGOmK8Kww1PmzvFGLgE2KytC1r113NDc/Jtjw8DTa4MPS
ewjtH7Z26uVWcpVY9/pZj1OY+ZpUXDVBuYEPLzD7tRNaSoL9z5mLcuP09lHW5vxVaY+gG5Uvo1Us
Jwowrrn2EQZpfpCxfjDOXraJMRvGsrol2n3YaR+iFRu4wbQ3cdEuxTKup42rnYsdSy6CIjgw4UXR
axXjyhQVJDWhXY8UUqDhaSekrT2RaFojr3OoEyl+SRvj5Dwyl5pYKRcslaAHoX6EuCwNPGGGYfZ6
j38zMWLO2pHZaG8mSxECuUhtEQUYWqI9dXP+zkbkmHnA/DF4+trpubg5qZAhvUu1C9RseZLHcRdt
pXRmUFP5a+9TmLbMEFLTZcmfSTEma1AALwZLe4A4yGyRP6kNXVDWgbAuzT4N+uyqAEq6D9kMcZlj
Kelm6HyNRzq+/UmvJ43aE/JSjKkvwlmy9nznGtd4KTFfjywhIl6y/YyYbvuRB5LJdg9mb6h9N+Q5
PQgl98aUXmn0Sc8RYtg60RjG0OAcRMNRHzUbObKaqYSFgKwaVW9bbMhnnswXh2+D1019acQYbYXl
5VuIUvEPW3rlo1COcZLYRVaDVXfdyg3ZU4AaM68L2MBVGODGbwu/+UpDN3upZperpqRX14kXbAR1
+TK3Qp7xW8bwQsbmMKRhc0fYX/cbFaxUkjp69lMKmMaFbFDgGusCGAMDctns+grMoU0ckOhS2O6C
xPXvpyXLzz6eynVtVme0rWy/pM7nEFf1WZF32qUDxAGCBtfCNYAAyLk8ejn+Beh13taoocrUDRuc
eXSxrtNybWCg2nGdm091MlFRHsU/g6qiEX2csZyzNXqa8sg/ACQxnivTOiZidEDZl0CIosLLzoLZ
CFJrJd/osebE5Iz+KsVpfy1q51vh6o75cOBj0KYwJ9fWLM+VwDs7WfGvoOyDlTn28Y4ks8/uMzL2
lglNM08m6Oet8na1HJKtcGn5GpRLFMGPyj3a1E+LM8eGpQ91fEP0y0WCuAo/BRE9O/2mrUP7CeYp
b+t2Zw7piSPZTUhGfiltYzfIiRegpeVtlT1YHilQgz5VRqP9OJWnrCj33ux/D7O7N2b1mMv6sfGW
H65jP47Kf7RylNKy9QcmKmc6UQyf/5uejnHdNz3m53+9Dlj/9b/UL+Pn//nP/3Vt/3u96d9+6999
jA5HKfjkUIUYr7h7/74TsP8Cv1xXi9omCwDJr/mHj9H/iykxPrJLCDzT47//vBPgT8H9SBgiEJLF
wf+l7jy2I8ey6PovmqMEPPi1JA0YgUBYMhgM2gkWLTwevPt6bVR2t7KrpZZ6qEENsoqVdDD33XPO
Pv8JsMv8Fxej7lgcfDBTEuE2HPcvCHWVFJeWLUgVp8qu9gxxyxgrr1zEG7HIOHovti2LcP2XwAOq
FMWHY9gqRAFKam6IEk0IrWVNzNeLu5H/UjdiQ+nMUxIzKoEPWaI8c658U/+XrvOq0CGJzoz0NHLB
oI29eiK8HDH3k5GtMOZxFFA5E9jByFZs+byi0tYU1fhDYnPYGR+65TDR2Cn37PCuL8cM8sDPrQ4c
VVtkJWIVF2sRmgy7Vn5d7L8i8/8bxBkx9L8wznB+Yv0h1o4a6piMjsTkf1+jjDoOe1o5BlzVw8lG
rSW58RnEuUDMdlgrouhGDUmzYRF5rR4QX4/uK9B/o44uEoT366jhshgWkThCLS5RjRtXPceLjGyV
5j2QHgRxh3194ccRKaYQJSRbJGick6ucqBX8UVYnRlzdt1TTwqCs/QYblMR+siYpSyce6rZr1khT
gtyXvkjfZl1HO64C9aZSaZNMu3ITLVI53JxonaGeF7n6mLuz3ObLoNcsEntbk5CdF9mdtIZcM6fe
xQObE1K7PPBV8QhPsWfLaq+iRcBvUPKjcHjUUPbZh3JuXrT+LnifBspO8ABIvACFjDYx3oBSRxUq
BeDYEN8AhT+17y5WgnkxFehVcwpxGeQtfkdcB61jPIy4EPrUwmmDLyHug2OAT8HueVfGKNj4Fzqq
OVKZXUZ8DXU5Af3tu4tJI+gmwvtgk8N2Mknj7JR/k+4/dbgk9CE6OottwjZYPHXNnRXzEtdwVtiL
xSLTpzcLzwUkHZeq3uGtUSZ/XGwZroHGZ+PTiMvGL2xiRyhJwg8WOwcu+Z0cyx6WLhHQLN6HAzW6
AcxyozVXamDcx2pCTxhFiAas8gguWwHeOUr2elCqdMsJSG5UgCWC+u6sMJdhYBPPJYHhSFMBDBf4
Wdv2mhsWPYpjxvSS0H5gzw6EMokp0jazD6p9yPklfljnFNin3aoYgzdAgARDwL0FIEhpMNt1Cy2o
SBR1m5pKv9INdtc4U/2iKs44VXdZJcjCRXW8I0kEi71JHujyFavI4GoEKtViuyHTG/B+LY3ws5fB
iktsmzbzexsvqqk7bNkrrnoIWms8EDtLgMgxpH1d+oEjR9+IznyHy3cBEPVMFUDlBbWyVE7VOw7H
X6xuGuDxgXZTGwM5DUqYWbYQ75LRWzSYLKWkTkOubux4z50VLDKpMDdmUstt3ZrkclmtWOZ40cwG
33W+uALFtU7ip457UuE4ykaLjJidc9VD+9snbpMciMyh1Zd9RRKvpru55SPxCYBf51wzZS+JkLdq
JB+5JXd9qTx27vDKNfwQyfygTOQRCvh6xXAW+YRyEwD0V/auKHy1AnBdyC3h66um6LBV2k0/m1vb
Hg6F7N8ShvhKyNNI1OKmFmD5ZOziALJLfsEzalne2/QTDogMM7FsDgCc3w2kDHoEPtK5qjwYoOy2
StJi/SJlmP29m4KBgW74mPcRTnAUNgiHw5FT3xHj25p83VFJWRr2qPNN7VLHXsJhn4X6zGmxx9ZB
y29Xm0TopjfU/c0Uylt8vihWJMSnzGIXoaC69ck1dcfnwMRGEym+rjd7dJR+n6cGRZwtpVS2SR89
xjJKc9/KjBVLO+xZZdYrPYu2MmQwnaVyj9+fpnmxsgyWkmpceFlThMC+AfuMEcjgJudZlCUivZ/V
4htdhmcJCKub2nbeUgKfnD+ZExMvGUx2zC45oNC8b1V4+go5y7DWud/qbDe6PAKG4CKdZokfY1Eo
60z3YjVW7/UYjz11y1AZCg2jNQ9Mu2LH6/Yvk8NHUlXEAq3Oa0yN7cRTVrMRmY0XFWrllW93Bog4
5xRiEqgvLYDRAakrrn3o2cyCHYVMyibpNI4k7UehY7mBzsQd0W0Du5ZI0NM1ANjeaXSCQWRY/MGr
Vm9utTSCY6sn7K/Y2fbOXjFxp4EwXKb8AZeB7ZVBkmzioccTpOL4rHw7CN+iZDjYE54gesMbDgu1
Mz0PDi8O+Ot10b5Wjdh1Rkdwx+3oJK450eQYQ9yM95XotU1STztjruaNq+A/N5BWQZc73LtFwvJ+
CHCkzLVP0Py27FoqEc3htlV4O7LjxDYfWeOm7SBVRWIg1mCM7Y1IqDGbE3wgvGO9dFCpC7LNO9CU
G/KaFY4tQol6Q/qP7GnE6bB+dYP4aGCwVugUwbPHjWC2W5MjbcMbMk+nDxMySDLka7KEMYsDoa1M
8AsY9aH7hScjtq7hOJ5kPG1tDa6uajwr6nRQAhgJwjpMbNMbTKocS698dg8KB1m6xK9aZvQ+NJ5p
QXrUzPFtJBzAkvNMMs+rYFYETnszkblYiNe8FJjTo7hcz8pMwlc7csDW2bvnG3Uo37EcYmAN2WRE
VvpI7VWzrazMG+bQlw4tVnpNkxLMlqiZ/bly38I0eS8b846q2WbVBurtMOv7cZjW/OT8TKiw20no
FuVukOkt1MonpTDOURvutRw/RlzgjCA4SbigfYjskbtFw/kPJcKy20toFa6fJaDx5iE8RRHuaokb
BfAWXy86vNd0SCEcg69dYT3Xk3KYjCjypyKe2Phhl3UHbGgj8MXUMXemiO9Ct9hRsWceZgK1+G+U
d1OxH0u7O2tO/VGWwP1MPPcF1XmGey4gwcy6JOFvkn1QOqgqbDmUzZB/0RzqyyL0kr5hc7pUIOCB
25rWe6cmHyNbiYrN9AR3Y4pj8Jz5O3RAfEvUbuo1ldSqft9XlP7ACgLTFd4PWn2dQ+2T9/c178sD
zZrmoRj5wfOsPlfBMK+0tn5S8v6zj3macheBDKi1R01JwPdAPVqDesGAWXQbdCqsAWkmt3bFUxbe
J/dNqx0jwz5Q6XsXhFghKkF1HtggfHTg9iL1LmG5u6ZXmo004ckcn6ppEhUlrIfPdsReTrQOmOrQ
dvsuKyIfnspIWYD0sJBh5nGhIbj46BN5K7qAE3gx3EvNeSO++CedkxqDCdq/S5Vnj396JEIPj1tr
qBmJw1MfddScFslTJ3HKDaxhBhX04mJRFxmMXY79r90cOTuUKXGtRDXvRT6cWCRd3UCVlI0s/JQG
oyQ0Ch6hsPhK9mUFhRbredCUNcJ0ulJ75xhyj6+yPMZkPGTFKtJCPFWOddAbbZe4BWROgQUVyzeq
G2lBzwkn3euj9ikzZrHGA1ViWGErmPZ5vBUR8sIgB+Ngy0jsAl3rd2mrb/scCLeKgRc8G/tbnJQF
3/LS2Q1V56YCl7ZtEi32TRo+MSxZzAncDM7GFInwIofKpqkLol2ZQ7eZmQ5a0LGbKAu11Tjbs9fg
NmUJYlx5mPEGEmq7DzUOFaNeFkcmSBZzwHPMIH128+BTToX5WEntNh/ik6G00aYBvMNql7xx3kEW
hcnT0W1Kl+rKMksm6HS+xVDzBM0UbpooSUD3bvzQ0MUUOe3jYELCVYR2P8ECAmGBzDjghdZwb+jw
gnJaT3aiHL6rvGEYW6BCRTuDwSqfnbHeU5TMT5CVEA52CgiTNH238+Enh1E0wioijyJ2rcavx6Cl
plqARuaCNmr76BKr9dVVCY5UFkkTrvtrCxCpSfBrgubftKCSepBJxsJOihyD+PPCU1Ky9iVeCEu6
WU17e6EuhZmyG7P4hEf6KhcuU4lvEQ87KI1soTbVlpZvODDJNe0F9g7A9SNrmmMG7Enphp+25OGe
RM7PDA4qcdzOUwFEyWw+M63iehXK41R3knvFSdem2n5qprh02IBQ0rItaLtzs1Coeh2EEucTsrwc
C28EsKp+oVZNER3AjWV/lXND+SRkK+747wiGQKc73xRk/Wkk5ABaqgoJMMhYosUNGUz6SwQ0i4QM
cd+FowVP/xFoHkXiBk6REtRJy3S4oteCvSnII0hTfqhB5oKFu+ThoHV1RqDwGizaOwWZoK7Cl1BL
Olo85g+KPT9jSn8QWT+6KN+IhQY2FtRsOtV86RdS2CTohIrIy+S2nICWwRNzAIuNNe3XuQlrrAA6
5kje78Ku/G6oWko22aONGNedWLuVC7MsWuhlkcKqmLXYUXHLfddYXx1S0Ai6VV+kIUTTjS6K+WDN
rOtbc+RjsROsJrSlINQ5VsgsA3ft3OeifQAF5niNad7WMzG3cRGpkOkx6U7217zYK1XcaqMAwYWy
RfqDpOQiduFq+VTH/hQWsMPyRRCbwdpwCEIksxe5TEzVT4d+Rt1A+ChR1LKIBhqqo7BeLYrbuGhv
BiJcu6hxvJy8MBjf+0Wnq8JoyzkwIUKZsp/NnqBY3E3IeumA6x6ZL87lT4zsZyD/OV3Ci3Deulm3
idoGoXFRCjWckjes8r7gtPUetbvUFfT6e7dYZGUSvzsyfYwtULsu9zIqfbI4asMk+5EVbu55EMcw
fBtZVhRs8yiaYaqe9OnACvoUlDzi8eq2XbmGexDeUD7zhVK6s3Phabh70XBfK9y+Pa5fTM3nEBcw
Za2eWGzBMf7gMZzVlYFjmAUNc6HUCJjqR3UxFZvxNJIDIwzqLpbjRm8/6sWEzEX/TkirgQs9nPLF
qFwuluXKomUzwcUsJiauMrJu6QjZRLk5rnnYAWMRxNMkLugGN3RdxM/OYo9muaz56WKZdvBOu3io
cRhrKx1XNY2tX0avLtg4HlyjeZ0XA7Yp+jusrKRoxkOzWLSnkpHIWmzblZofWTivjIAcnhBsbpJp
HeD0VqglNQybaLpyQRpZp4sl3IEXnuART/GKNzm5VIGKgOkCdwmW8mbxlk8pZGXM5tHiOi+xn6Pk
sypYHOnlHHYHywANPGFXx/OV+hFnjEISaeOUxXuwIcsU9pyEFqe7mzKPLO53Xtdb5LVqVS3OeH3x
yDtgyrxu8c3rivJpYaS3+vTZWJz1Sj09GovX3sJ0P5cpE6Haw+/AqkvSAe1k8ehXi1ufzRYbEFxv
5GxVv1k8/SD3oNji8idadxTY/l3s//+5besUf9aykT/tf/uvrLw+ZQnAIozaP21F/+tPV0DIMv/r
h/zT/0EtwPJnzAsLZ/Kf/sB7J26n++67ni7fTZf9+tv/9pH/r//xb+TK61RCrnz/ymG4x01bx58t
67bvPz/D7uu//xdbqKBBVXa1S9rbgFKJferfLG1l3bC07ZSH7uv/+tf8WuC68C0dlmKqYVkuG1yD
T/CLiun8YbKEZRur6oJcuW1Tj/n3xgXxB7QpncMqfl8NOwhf9N9NXdof2MMsrnGTXIflmvp/tMBl
1/hbCn357g1i7a5pIzDZqvgLEnPsYt0s+rRn4Kc4KFxWX1yJ0ODMX7yC//PeU5jLXvOfPpfrqPhQ
3cXeYhGl/0vivStchud8IAKjKIfAzX6aUoPloFFbpnSrsaadrZLjU2zNpGO6eWSRU7ESTnyieyUm
1QJxUogHqyCM1+TFVqrTtuscP68CznO8+Ri/bsBVMBF3p7YIf0w1eDFt6EEcqkBsa+GmN6zTxEnZ
Dtt924vHEThGFbog0hzyucbyXADEvTIbnqBqFl2zSDvmY3u2E/BbNXzfzpj1VUzER8XV3UX1JswB
yNG7fdMYw4YbX964SuQVrMPxgeTIoZrYWMT82k4/FDxA9Nw8ZtFwHTRoSewNfEI3L+xoYWxwVm+q
bNfm1Zll5qGa+1u9a1/GfvIcLVpXTX4X83oFGN7ubWe+q2bIcqp9y+gTju+UDXFmLoOvzmXzkAT5
ruZU2tnKOizidyut3hCBr3KQOzuucq/qYZgMeEwdy3rtU+WLyeM9N7Ufe2IdY/OaN6AyZV3+HbSK
Pwaau+s6ebJlt7MN7SFs6Je22+bSF3A1oR6GgJe8MVYPM9PcaGm32PC3SdknK5la38oQ3vWu/jgK
gnls+rkGdPKcg8GYHFG61Be7WRH0pJfvBr9RcI/bocSjP2FVFSpUvbm5nePs2iiN75rpfdTNB9dJ
GOUYrGxarqWOkSoy36IgOzu0GDlZQPCvD3Ys8BjaxLvdO89mkN3bQllrEvB1PcErYHLRugFzYrZi
78CqdfqZ5uGplOFniIQ5YdqCBnRuLZ7xVICOqz4tavhQCb2tfbnrWuOzL4x+25L0tN3hDKn+PAbD
+xSGlheMNrIroc6BVy+1qJ+63R7Zue2w2Pp4S3wh5GXKVK/MlKMdI1ZTrnpUBx71s1Be50re6kq7
UyTrOhpiN/Di/Jl/wej+1So9fRVGecBt/1AE3Rmo5rnRByTt4JuUC8a2KHwydBdQP68yes5eEdH9
SU0vf+6BpVUP27QyHkol+qAUlXBJn9M+JcTN7NRHGL+HeqjvAgu93YXa0Fi41YTlZFjKqffDQk1I
ZBqvbcnGW1KClJHbu6nCoVt1MJqUJavjNvBVx7k8wQAiKUl40dAIUhaxehmqzFzZZg58zg7e6yT1
axC1mDFCmlIiiDS61010WwrunEgDTdkQD0mg7rdOftBqMDM1DMGVkcqT0vNNUwByUw66L/v+qFUI
32HV+2FQYlUVjDSwrrdjbFKmRddsvbi6BEytegwuRIfJM42fBHQujYjuFk8RnfSXvguuHaVHTd7s
pdmfG6slYxtV99ZsdMfaVl6KkL+PQLiyikzA2jXu9lXdAppXAXzemV39LseifLe0uPLSqri2k3nj
9NwsA0su3I13FqiCdSnCd9oKEXWA3kw13OweiCXuILyDsoM5atXhI2g9jiXSKNlcs9hN4hwag5Z8
2UPBnEA/izu1FJ4p7UHWU0FmYsw3YBE3Zc6lNFkQBjEn6c/u0KjE5eVpUBkpdGNi2e+aGwdj2UBk
Z80XtAbQjY+gSqlDNApCfi2IvjpKaUUhbNxEybckpbzC+bDrMvfLTKlMiPKsIrYCsc5uhelZ0IFX
ok61bTnlH/TqLZMVw6qaBKpvDz0+dpOxRjrC8qxaPbqj9TUMBpypqqMLkHTSsmJ/csbkuRn7p1xS
GsPYeTfnZHGSLL6WQbOSjZGesPendMKYiOpp7JBnoIGndbqN1bXfYxi96XPVeLqtDZ/CMEaS7hmq
B0dILCwpDqGIMXUU1bc+BoTk5HjrzOy2mzL4LvTgxyB6DMCe53kocX/MGAmJvj8W0NRuVPzPXhCW
m4zlIJfawBszQVJkifvdmxaPAygZdLpkYJWqmfOcLm/6cQHztuKNYw+dDw7Uq6hUPmcN7x3r3ebQ
m/FJN5NTkKY/WcvImvUEYfWQ/K+J/xZcIDlaysvenKzHrtAtpbfjIzGRs6ZNd7EFDzkpcA1Oerep
+ginccZxpFTnI/7kO/pqVrEVeXkIZQP/omPnr4VbcnYOjyKlu4PSiYqiVqWWR1Ycdw4r7LHFD9eI
VdZw2DfTLcrQRsawDNLqM46dXWNAbVDUE+6qTasT3MY1SCflsW/FSdrlbaAED0CqV3oQok+5W+yQ
1P1Vm8HmQTSRaDWZ5615zWEL/nVycsN+qzXGtqiCQ1OYD9FgXSTdSY4ze6jdz8Sn8UskzPAGm0Bz
naraXaH2fl4aW0rkfBZRaxGFm9KOjoare0MO+EB2L4njXFRV82RvbDVwIFR63oe6dmhKlYOMytJg
rpP3okhOhpX7NYnIKbCxlSurAVYrLj6fKp8jjNWLlmIex6lCGhpJJzO/yjC67cNKeqrNwsii8u1G
DXjB1GmyrisoFRn1yx39muFwrlO6dfXgFGFMMQxt0472Vx1G+ba13TdJsS+xLKovhpzTtMx8Aqgb
aTkg5oDZTFl8mbpso6Amg8+qb5HQnol+Pjhhe86D4NOqzaeiEc8VAJVc6x9zHNsanzwV41GYw4Lp
pSfPzSYmHJvwv4q3KbIdGu4w72XpQYZLn2M6HwsZ8niXzUeUVmIz9AjHYCkXm2IKMRK/b146MHJy
DxrRgQfiXRvNl2IyN73a2/4c1y+W7v6YXbympOOZrci2MsctjsD90GnPSRCxIEfknuZlL2GkR4mL
cMTqf+Ok9O1xNsqx5eqqfmxM9nvoVhK4aTdNx8qljbPJigBWe3nSXaS0uTEvtZ2/cNYiBRX1JwLW
9KgKX2Lnz0v9ErQ1w5nxKjRzjYDoK1q0zavhkc7i/RQypo36Ydbx1Ovmi9TzHeSbe7txqD2AToNX
kHq7WJBZghUZ6rtKvwnip2o6Fu6BFd2zatFCINzvorNvJcc2TD8Vq7Zkkyd4mPRkxPRonRIqGiMj
JAbV7Iq6vs0bqNKZehDs+BSj3mKR/YxK50T6y+uQXYakvyp0wffD8DaH4znTuHTqyIdHhyGoyLZV
q/yMk7bVYHlDxk4eYq5IG5oAMA6vz0r3uCzmai14doUycJZmMUU7Y0LrRUVliKPeU5o+81TvTjWb
kFKWtI86D7ZMt2pqQVizepAshvCtpNiVitxbCAa1W3mT47JfBfoiAsvTiLAAxAkPIISeTPzxLQ2t
3BORRuagOtl5cq+oNAxp1AEApgN7HQ1PqE7PFh33xaC9tjhgb2wYGuWEdQ1LhFznMAg8NVberE6n
LjzpXI8oTERUDI+ITSUN2z15GAcc+4sElswPip4+5Wb5iVR4q+YBAM0l3O/kNJ5UvfukdbD8Rmfr
DO5rSApqPasCzngcbIcJIamRlglhZnzWDD3kFo7cE9PmhqFjNYT6vpTTJWgchc8a7unCwQ0Zs5wg
KvVt2/yJZylawzx+K4TYN+QHtqY7XdATinUQK4ygg2fZVJdNZkMtlGhunTTDAUd+ZU7Pc4pR2q4p
Jwnsr4BvhyjvfUAlckytJIWIFZuXBT7g+kYHLz3txkM/5XdEnz/7uiehZWW3nB3hZVN8pNj8yqYm
ZGFU25u86JCCUgwDSMnmgAXA7Ck8a6wURxx/68nV7HGdieioCrLtdJ4fNFfDbqkTZ0xNi1tPRUcq
G4CJkfZsZ/NPq1a8DcPyUYU9QhrviFDghRE99ajRFnuVGgRq5iR3rqXuQ1fuOjVYW27qq9Lakj3k
JanCwnLXeCnXHI4+rRywuT7IxULsXgi7eU3qrqq43aSdsWdc3cELWkfqYl9zLjPpmcnNrHXoRsM6
dJLhnDUUa06WLfdSjbblwKrSNJstGLFzvBQcJdR/Nykadlv2ayVZTi2IKrOJ/oqMn1NHxKQ4Qkxl
3WevzDz3rYwUXRXH/gS6JSSQpy3K6dw2n0qveyKfX0srXEUtalln/lBt/RB24mE0afBjOW7dVH3w
Uxu6H4bxemrGb9cAHmNnj/DMWIaqf84N9coZrH0slHv2bRunKLdpoJ5EpN6XEcaSeKb0HD+LUYfn
ikqnFQj8cyfV09SROJ7iHX3x+yRx6RbOP9TKxn+YNk9zmnyJhAhkzdGyE7wXJ7a12p3mhvsiqHzT
xNtcFcNzI1zHmzpBWjdt7x07AiiZwfsPtU1hE0KZ59a6cQN4o3VCpjUx8DyW8qPNJrqFpPXGxuJx
6st3beyI6Grla6tlwjMiynkQQTAWDchtUe686GFK6svpCTRSWuYHVvGqJozLFoW9N20IqjWwh32f
lo+2KV4RUTzs1O2KLqUt6R0w01GCwTTbF6I5pBr+o4gs4qLbQIGatxVEzrWb8Ti04TpVLWw00v9N
Wei7ubNtL3YWrH7qNii95TMa4httVcpN6tQ/o7TvJW6XaXaepFt+chrXzoGrfhl5/xhSJbiuQ5tq
VnvcNfVAXRmJDxIQHJB2qui9SSUF6nDlLWnSDnwa3dB2D0DJINres3HDBheejboLCIBO1ybSt0pG
yZspLN1PaKig4kEj61GC5y8VCuEH41gH2UUSUCVohgruRKcRxK9uE1YlVsCPUwV/qhAMjoLbrDP5
1dWc+kOdkonKqL6zaWt2I5gUzTdsfY+1xnNH+i0LZHCz2ahOcRYEmxS6dLEN3AVGt8S/trKOeITk
6bYo1Z0ZWS+zHu9TA6tN2B2NoX9oe/I0pe6FTCOcY8PNbFvrHCaKJsMNTNyvdoTIP0/BW/qSLFWF
OkQtCqbVuXvCjDN6AxlhY8yvSjv6lTaTgSCJFbtk6VpYokml3KcjC+V2/qJKEx9AvDiBXF798XhX
lo5OOUTMa6iWvIwH7SdWOYEXlc4wy6+AYNalCaYCxXmhNdACZqTuHaR1ilLi1HdqtjmjhpRRqjTM
Ua5pt1RoTHKrWNUi8x8HWYEnBIBCN8utnaqPCd8sG333Tpmnd3PqDeSY/imemnfOOt+Y2qwVa+27
EqiWYibPhkTIl9gWQp4BfEfaowVZZWUPwalZDy6ugCh/6UKafpcWK6M/1kOC65wJJhGArYycE214
xktM//borkst2INXf6PccWWayo+YjXPtmjsum52oe5q7HB9dkZKN9HGmOElY2m6k/8ymdSCGkX/j
tOIB3MghiunTSrBJ3VTKdEEwem3gP99gFrgAoU4XtMoHtBVmyIIBgjYyfCPpe6XEJLf6W4TvVyNl
R1XQotmN9xHcChxmI62MCyY9zPLtEE2n1tb2Cf6pJf/14uTmVsHN4GYC3Fi3Yxnw0Sz4LLyTN2yS
2fInF2QZ1A9jInvdtR+Dll2BeC0rGCzvXOhLr2KFq2RMmj1rI9aPzXZwjE2rAsEpp8fOGTe52pJ7
1+RtrzmHsXaRPcN9XumsxUyyhsiVall/OVOwqyr10IsY4kUKFwRvOqWYNEEVFNhhbKhakEsZgZub
kB3rJpZIcOTfnhpcAOEIf9xCqx3s6RPkyKHQ040xMi53VvqRiORkl84FeuEKq/x9mqs0T0wcYsOW
WsbMm8B2rrue0H+HmyNSL26WE+2opVgrVuJrGhkbI5Jv1LLsITA8KYP9PrnTnV1MLy3Lnt8W08zk
+KSK37t0lzDuv25bbSqPFouwIRbn7m9hXVdLelXNJzZtWnTrioF4u338959iqYf6l8/BZ2BJbTqW
4Sx55d8/h6a5UDWsmZjTbHhpzU41qz5Mm+sMN1Ygy1dgZ0e9weTfghnPhMsWYzqi+npE/m4tnVxq
5a4lJbkYXw9MhYiWEZMdZ3RsmZvAdFcsez5oqGO4KPyanYYVtsdYqzb//jvRFp/yX39aNkt4XTcE
esDisv79OxnA5FdcZhD7ic/dxNW4r8HP11Xq0QFPnfvIl6T02bPBG5TTkTe2QC2cOTlYZnZhgvKz
st8lTn1tcbTFc/Hr6/ubAvK33+avpuR/qCh/+eP/+P9HVMHV7CJP/PYr+JcusYfvGI7vw3tctMr6
mxze72rKP/7/XwqK+MNSkTzwmKsm4RpV/MMCL/6geQK0rqpzFRp8EJLD3xUU9w8VrqzqUucglv/v
N5Sv8wfmfCFUw8SwTqzF/E8UFEP9i67Bp+Hv4arhy+YfxJx/vnZokA+1zqAOCBccvgOqhVV7wnOq
nimbpUuIp974Zz3xNhuM6zzaH30b1Nfemc5dIZgPxdlVdHDX4UNgRpdahV6C7M0F+J5SUWRHvlFY
Wztlj6kbtHm2p5jQE0mzw7zAo+Aq9mxQUtparZbemcDTmiuHZWIz5JTomLzh7rvJRmNXd4ZviX0H
P6uJWTcqmDWX9LV7SMDa5pzIneajkUcXiLzc4rvSmdnY7uGXfCzUhCN0CNeaFSB98RiUFSatYA0i
BrCK3BhquW9THKSE/WOlWZfk0Hon8tux9HqwRzdl8qpwTuo74IjsSSoMDvD48eG/6OK2Kw/Mm/dF
mB1rnBFjmaz6YBvK53Swth3VKLOyK6PQZ/X71A/FbgJkNDRfOOCYMqZtaN3jtfIm2Z8QdXeaxrmq
+XQG7VYNjvgcMBXBKWILugrtcqtJeCBBJiBfRfu+b9ctC/nA6l5IIoM+UX1TxlcJznc9tJgeFLfD
VZlVGyrUUDISaKtMuN06cctXhs4V0HBoU53yUfZnC8YJcCgQjtdwRq/qjeNgumvWVgwkyqpg/zKL
8TKa2CWp7JDmjj3oEeIcR71XQhaIM5pfpdkqsY37jpxxubZHEn7NqoyHNxUs/0z/F9jJ3aSfs5m6
lCDYGfV7TY4uxE9Z0SNXonQ0YPRH/EZZcwd95tQUR0ZXLKhU9RD1vwnZp09L36IesS5F/ad8Q4lA
4wYtUFRnNcfPjcNJCbtI43w5aQEEiAY3iq0IFM3dehoKr+awwJv7zlRoDVVxYxbqUzgGHh4WDnNw
SCbC6NRu7YAb32p5tnG1ZmexKub3m07DNYvTXd4gEHVU9AzF/VANHHPJWUNv8DT3we5boJDLmj79
qctir43TLhmLgouUegqZ+mD3nutiJOvakzgwr/XUe+zrfX3eG6WzIu57AAihlHyZSrNyS0LBDuYR
p42PdMFgMkS0GYDRaaHiruY8uIsVMp+9dqMqzsnG2bWMCvEwvRCrxHz86CjO1ujYGwzEPG/496Vs
t3E+3JgpU2jsYnRv3ZHsYlhv4QThASaaZvfvuiz9yEjvB33CkWmQOWuoEY2jhzZv7jHNPgoiHhwj
rRUUvmbt5Hrv2wr5et3MjilthJiTjQ80zKc0wL+B6fRq4EfQzHBpdk5fc4B2jbbHEp0X40syavdS
HixMl3JWpxedLaAqKMCxhT6uKA/FYFSysU4dOqHLrnrL5PJ+m9HS6IhrcVGxyG6CbWlo1yKfvspA
/6LCfieyZpt04SKSCc/WRzbSIliTWvO7TFuxCfQTbA+pDQegumTFxcJUEqbaKml63zQInGieLgEi
2Cwts+CFwlLoM9rXhPxHcfEqSWpq16fUY7JkRxQfmxbcH102eclDylz1VPnGVeQpmXoOG8uvGSj4
2d8CFFuDU9yQ+d6lanJXc5pXcgSo1J80vsNmML7+J3vntSM5kmbpJ2KCyozkrWsdHspD3BChklor
I59+P1Z1TXcXMAM0sDeLnZsCqrLCI8KTbvaLc75jmD40NsLEFknlbLlhdjI+leQglWj5QMEyXVSW
fi04aVEvrfTees7FAGh7O5DyDlFuKfNdQ5xyOm6sLL4FBobMcE/nuaxHb22Kcq+HHmLU2idUUO06
2Mm15770hn0UfbZM03ofy0cMn3ADrKvDIbaQrr374wL9v1Aj/JtSY/tTzHGezf8L6gxXcLnb3Nz/
vSLj8aMvop9/rx7+8UV/Vg8g/V1hz//JQ05BRcD1/Kf+QhAEwPjRIwyUmbNFKfDP6kH88qgoEGdY
FlUHVrl/6i/EL6QLJjUimgm8b85/lErqzL/Nv1aeukHxwPdAxyE8y7Tn4uZfK0+n8Cszi4mft6KZ
AdZ7wZmkXHgO2FtXJqIm0BwC7+oIJCLo6m3kFj9Wz+h+cmmx82CO6YvGaW32JljK2u9W+gTwRWi+
uSu6maWbz0nZNjxZ4savdchGxs7jaV910drr8vuixY+VwIfpjMjYOI72aPjRPdZTGF0GIyBlQy7r
iXMSoiC1ijnVubPr+ECqGxvr3nxxWow9EOyQr0kI7H7EGg1mIa1PxSSVmxsRqi2rhQBazSrWGVcy
d0PWUf0ud0b7JBr8gENuv6vI4Q50HFJmOiKrdZzVTiL0NcJC0gC4lBHFuse2NCU+ck0nAiG5m+jK
BrOcXYbWDxJ2TurC2FCuZRuNYGnEWD7ZX0Z9X5V9jvYvpM2TFdctv+CiGPTfju6intLDhpAdMNCG
j8zeasJPx1THgDnFAgBEyD84zlrd+ghG7adO1EMU2Pxq5seglRqQ8xZXVSe/PcHQSlkoH7o63lMK
ZUuyt3zo7uNbELBuIhcOPJs7PYd+8tqk2dNkM96KGg/xK87xtvavg5Wf6YLZdU/RO7G4bIDy8Uea
IfIQqjBup+hm6B2AH9W8g955cEOKDtRN2Bta1niWV33WilxIpdm8iCyZh1jnRDTM0HuGMIwjmqWk
hFx7ToVU08RkjctYjtcU5/3aqtxk08RetrAd76OJxls6cimL1D67yvldhs3PNPZ35OvkJxcy39rv
iC50EgA2GBaTXWbmOUUj89giGemt3XbY5nkAfS7O3j3aXb1BwGGqimoowlFka6z4nEYaOM4pBipc
AYvMDJ/cjBFUMKoXb0TWY8w71GQQYMy0pH0cq7RBFAcpClmTfgzJRVhYnYoPQ2XQPyb9mzWgaQjD
+gmLBSW2yPe6RsWplf64NsyMoSSbDTh0x7biPfFF+ZpOOAikC8cIG/S5ZEyEMsDA7K0m5JR/pFAn
cAs8f/yCMM5IoQVz38ez7DfMvSUIfcR3qCS3RoCFwYjsM66C+z4FjODHHfviyGGtEAAx6IvXwM/7
GZxtM9SCzNdT9q27dNg1KH2XQ2G/KlEi3Yincl/y08AuHTeTUR8CjiQMlxP2LmIboKo7J63Ge2Cy
7/SysKUw7+5EPofTRIcpk90+M+ATej0aGSM2sJ/hF1uAZtS2seoHdqKj9UAJDP9ieG0i8OvlPMqz
3ZS6CmuOr9fWqlMRIl5KMQOREdvvHmcDGZCRltx7dX7PkvzmQbGmlPefE0V4l6auTY9WlwFmdahE
eiFlhEBDu8ffwpwlywxtzSbzicaOlCfRPhgIfBAmh3dOiDjCLbs1chjet8y6TYNvrwu342HI5AtD
l+muMcuP3HK4oaW7Ck1WLAWkZmbN+I+MUb/zguCJ6HDClGOwGn2XlcsQ6oKb+eigimeMvu3GTItP
kyHug5Ej3oIolKxLYySRawKs1KEKUSMCpcwJD4BCefTG+hCSyPcIXaLbDDZoZDPDDQie4mJqOiLf
yLgamrrJsmfF2sDdR4dyZa80zGTsMwQIBgit9k5dn8IsdW6D2Rb7bAje2NYZjyz16r3OnJqNLEkn
cc+8WnUnSQjtysi64ctzNHARmeJVOm0hy1SRb8CENyB0jcMTTe+klXdx1t1Fk9kdzTh8GwwKMtRT
I3cDLPTJJcxVNtarK8Fcjq4FtJ13dbAGBEqYfGKRoTvxPmTNSc4WdO1rQ3mABc94kTFXAZ5smeqk
mxUWeJa6RY7h+ip/c3FRsM8lQi6OeDIyvxRkPpu/+wJamc5idFup+gVSyQuNm1jYJrhlL2A5yuo/
ifIvopK3LgGSjkVPESOOEUCxhogV5WRxsghjrDdi6J4rD1NwEDVfIx6zhQOopo6DE4v8Hh0XcS6q
aCTL9jBbqCHbQtE4pIHUFk3dmktyAcgMtQlCNWIn2ZXm9CYVeus6T/aA8iEaGfsUS95Kayd3VYfu
JoBEzzP0EiXjg7BDKCrJyWAPrk3aCzFwnI5ECQ85q8jM3YUTx93Y6jOle7pOnn5QXfCNbvvbxbaH
vdhlC5jU+0bE2ym1gdiQnGI5p6oN34QYn0hnYftfFid0yxC1khCS19CQFMbZASiSP0MUF4XkBKnW
edBBoqV2eaNd3DgW0v7ERL8ZilNb8V7YZcADmJAbqEwkcRO5BdqhnINChD0dM61YidqRT5af+Mde
6VyOdv3AaqVmaVC3hHTN8CZ/xGtXoD/0Wmth+y6pQJE6YbT3qXjte8Ni3ReU/Yikv87gcMWt9ihZ
rizsgUFo7mcnq/fQfE0l5LGumi5uF6FgxK+C/c3Rl5A7QLdjOEcoR9Oaxk85o7ltLfvjpA01GCC/
2bYS2RCnMyscda9sEkxHzpBd3pQCzx7oaTH82JpjnSPBeDknLnSpkzu6iJ222+GlvMFwZ2sdBiVB
vCEOop6kQT/jrc57+e7o3O1tC3NuAjoMiqm6ILjhh+FUNPvmLu+rx1BN56QSL06XLWO3LRZmVcqd
CuOPISO9oDfyWxcHj7VVMyUYm+d6st8jGfx28TZXsby3Ez6mlcd82OloEWuD58ax44/eSy9O65zr
2mZdbpCqmdJe7HLbejPNpltZKfAP0t6ByHnxrLMkYiTLBETCWuLKLY1zj0Ik1bI7i70kskHjqKUW
9ED+3heR7tGX4FZYBMQmLHhPr1THAOeSiCgjehNUtu1XAwvKNt0NIqQ1TCWWJz2HeH8R5JqyBU2J
ALGnu9YdqD894rH7Gg1J2RzGghRHKdWzLthkeNJ/shp2KyHmSm/O3JCZcelgECyquoTnHjBpiVX3
22ZlHdVAlNihnkOQkUsiLfql3lQDUxhMRG1gHSvHCq9V38OVqdjGWGOytVw2wSnln8qoy6YmPzKm
rS6xiI+xzuJDSM7sJOobqrOwN3bBoFtzniWKLX0JDOYnIgcJf0twaTq59Sk6+l7tg6QlsqQek5Ws
5LcMRvhDEUuYBRPgYZ0Zxc2erY5d7ZPsVMuPoUHcSHX4krSoXEUZFCtQNAS2Vs2XlybnQhsexxjj
ayzLd2u+ldDDdTtPz8RGMkXY6FHqcjA3QPhBke/LHFGi0Tt8K3pHP3FuaVccHU8xF/C1j8EM4m1T
JQT5cJ5jvfuIIG8HxQSr0VUoFVK8/YXJv7apOjFkvBDXBTQzxpufwIQnSvVUTzB8NGv6cpKIoIHG
a5bgM41lqDlPUzaje3qAMJojj1ltnEw//CiH9gXByXgapPuUubgoOtDDKLfmayOtWcBj7Qcv5XL2
Qw0Y6iLfBxnuj2gyAio41ktOxqUdOFX8CEp5g+OcNpgBGugjQk3Qf38wwe/P3Gdq347ZrVJmd7Bq
RCqIJyA0OYNA19CKi5/bxrrFgkpF8iO84dlRwesYgeQEp+WtgmZgMV946la0UqA2TuulLoprGNEt
BUF4HQjCWdYlTVJNQNZ+CAh5pxdadxm7HLJGZ9q+sW4qt1j9bw8uqMQs+t//vgdfN02R539rwv/x
VX+N8JmMz5gY6Rge3bb1XyYI45dncKvNnBraX12X9Md/jfDdX3TYBtI8tkv8XzrmhL9MEC6Tfxtj
BQAca26c/zOKjfzbsowRPllE8+sZUtDXezOy5V+WZX7TDK2XRrgRAtNfYzJllj5KsjMIosMc6r56
UJMX2sx/kIHz3PXViQXDvq7QQsvSGh7rtmbKaqoRLu30GA6zXsEyw30UgRaPiZvKzAkrsMooRZDT
e/EmYLm7wOVzV43JpizHcdvU1hP0pf0EwKarZ9tWsWrjFMKD+93746qvqse8yTdN120AlyGqqx9E
PvhMYeW+temUhnqdUcgyD9iKOEJtj5Q/jZqt3/h3bkngiLR8fQFNtV4j74NMqgQz0Zy1Gw8Bt6dy
r9Hoz0lgu7QLmWmOhHqm0a42iOnlIVlC1EChMxKBMhjNSnewvGfldMnbeBlX0GAT7V7TqlVlIIAN
NHiEKGgEahfML5+tSTsaQvzfjmb7oDfDzp19exwXfOgJo5GoqA2HUWBdRG9WiLJHizDqMkZnoeIf
4LI9DKq/FIH11oqcHK5UfY5GeTc1XgLkF89/lEThLi1cGH9FO2zGEKmd37PhgLHbompuD/28nwy7
J6MXj3atjL3BWFEby+289h7Rq9QS+nXlTh/1kFFtWdqLN2XWKTBxBQNxiJDsxRc5TcS/9/yOFccY
bPRG7c2ufTaGgmGGi8dcC7FdGE5xG7xQ7IDuaOvKJhpANmfeeGQNMccpVytex5wys3rQ0VaZhAhM
Jg/hNM+g8+AatO6hMw18uVlfL0t2xfNReksC93fWx0AjTPLlQo2LymWlbxv1xagqauS6ekce/zL1
/Rdyv31i67usafdeWHHP2flpNOyvNixIMXXw2HQbd8xep46fs/KQdDYfVsZqIpIWIDlCBLPc34O+
7hd9jnKEuvuZA/TcWfGzYli0rP0YovkEgLbgcYDC7237TqLdNn7zyP02i/I+Zl2+LIawBeiJft0F
CZuN9az3t0u25j7eHFmsCOW6ZD4GAYQqL1VorsK+B2Bs9qySqhffJR4MneaP1vRPrU0OnUE6yLLD
qBQ2XLVNe5cnDD8i9RINzpMCiLN23LkXi9JdENvfOvHe+DrNB80ttyrDA9tm07UhJg0Kb032u495
2c7QrE7jrp4dhnrZ7hon3PsVScVhhB/WviSkNixCv53rpFtRICkDtbpVZIplNYKjFAlNYWobPx02
cWH9BoULgWRmGVIJnfKw21kjYvOKUJ840pD/l/2d6I1tORl3ZsjYf6w+SKCgfYi5i8vj5CLJC8Fn
qoT8BGk7V9QOdMqjf9aEf0bMoO2bBKGeBBsRj/GFl3714LVG3ohwRjY8JGMI7NOVpEZl+0ybILVA
cbTQR2iB/YZwEhywm73HECGEjza0w1dgQRVSVftV991z1wDWNA2OFsdqdg02dQ/P79CKG3qA51qL
73k7Pjn3EZx3F8r4bFnjVp8zsIEyZlApu6Z/IBqzXmkAkGCDAQgqeCCQEX7BYFkrBSwZXv6ZSh3s
PUpgfpEFciEy25OJ1RU4HmgwQxYYAFniu0EPb2TvpUsVTw96h/jMYhmwJQXozH7xWhBa2OQZgGmi
l+zJ+CqkdQO5ed9pWKJG7z5AL0XQiUMXPm7jiUpBI55jMc8lixqfhq5sXjoB9uxG5UbBq5yc6ETs
JG9jikfLIMpuIcp4I1wsreR6v/YFAqUas2iV030iIOE/V4KdjzYsAzsiUZKufHCI8JzeECEgfkD3
o1yC4tw/rKbi4NjI94gJJAULZE+/kSJ+R/oEDD0ZV3hxyVeyPvWG8VMVOBtGxhtGb6dJMsgb4llD
hF9LArSErrKh1mcYGXrmHf0/CSD4dfjBtEf8s7TUpv2pygHXeM7Mh3wVmov2bjCqIybfT8jFIHX4
9oPJD+wdqpaPgVZEGxaHuExIdgUkGFxCfIKAXh/c2cHCbQIOpnnNGLMszNDmrHTOmS56EE/uKtVj
IhUNdQBcs/IU+AXXQ1hfGTLaG7Ekso7PU+vwBESS9rE2EMtnDeSZJEyhVbakz8gM11UEG1GgQdUQ
1QcC9k1lY67A38Mc7b7Pxh32iYNhNDzDwjs0JhHV0jqrNrvlRQHVs1RH29BfNK5ZX2jr0nVo5lS5
EXb5XMGBWJRSrFtFQFZRrNk+E/MHiNWGStzRWHumf+gKhLl+1eX7tGlwv8h1LSR66o4YVy20qq2B
PErTZ5Rq0x4SpvmkUzt3KjDWgCPuoeZs9IAhJvruE3alfWHE5y4PGTAUT15pH3xAoWTmXZ3WfQ9F
OVLbs7gb7Ieynk6epm+0srk1M65yfpW+M492Y16wFT7ZjtlRlqTTQvbq3Y7icN203BqyG9mE2qpG
mJASW9LIr1jCxyonYG5Or54YbG15Zy5+Ci28K1BBRuGpzIKHQMvyY9x0xQpHE3UPKLS7GrL9qhnV
OPeWc0TWE1y+a1KA+PIabx+naj/RPpAyhnkZxveiH8S94xC+WZQ7wsehfYrhFAzyrZnqGwyBdcMY
KseY8hACl1QOf6GEQYUJMOGXdM71DfjAgw8+5g7xL2GBcahuV1FUPf9vzY4Plmjr/6lmvxVN8PN3
1c2fX/RfezOCKNiO8U9H0hvycn/tzXBXkJfmuZAlOU28f/Et42k2ENTgW8aj4bDW+mfJ7vxCH2wi
95eua7O3kP+J6mZekP19cQYKlhBB1urYiWkj/7Y48zRfiZFcwNmltRBOaq0khOhl7unnxK4e4k4r
ibCzfwittfhAVMwsDRVtjcEj4raiqe0tBty1HjE6zdEQkgL2oRvTuSrqY5UTOUToz12osu+4npHg
E4MlKMZTg/KWBc7TmNC3Vjmw1AmiMVjJu7qt7pXKoC0pFibKAKyRuWi0dTvcxVl8HGNvOvUyOle1
cTWLCJmhdYrK9oVoBfiHZXcv8+w9igrCMNIrwMInHIkXVpsbILoADqS/zga5zzr3YAT2c2obX5iS
7nsoL4sIA+GqtxAdICRA5SMthmw6WY22bwlOTPREyPdPYcqxNE34J2N8BgdbT+7LBoFP0+JnsCvz
Vk/6IR6pu6aBBC3DIyKO5T1BG2hWok48sbY6OV52bYlK2pLSGy47mBrrznZInB1Se5nAjac2ng6D
ZeEnrYqrCJyrpXW3vnV/2HyfoxafVmWWz4y04a7V8jHOinlkzODV7vcucz4EFi/J2H1oFVHQvdm8
hzwDS3OsDfZ26RkaTrdspH7tB9UuFVZi7E3YtvGQPnea+/JHae7bQ73QUNgztzjVAUIhA+bD3pkC
Vq2uuBiz2o81XTuf8gQdpgG+P1Yx7GswYcX8UiwndkatHxh6v2Rl/VgOwZGSFw77xDqxnzOlSyaj
duUcqIr5G+y1V3+shnUgGTl2br1RfEzpfxA9I2mdoxGn+BAhFsKSGSzLJuuuEsICfmLsGJjzIgAX
wnWCtd0nD7XfnMyaXLNsTrPtPdTXQ7UY7VIuLRChM6bjd2R6965RqqUNlGQNlJs2TVNcyWgRJbZJ
OPcxhRqIGMJZuxRj4tTfYcsNl64anyaT8XKHvzAtui0DJPNAANmjprW/Dau7DSK+dX7xDDH/lOj8
mZNzY/eEBMyCZL1d9Q2dkPaWY9JMneTVEky/HfVdxO26oFtAVf4R5/oDfSQ8inGDAZuZosLya7bB
QylZSNTkBftOtA65cLfj1GZMgiHY+AGr4CI79TWTbLcuK1TD3PRTPCU4xCd6ozYwTyajhCVpUjs8
/JAV+9VABTA53Th/GGmzifSGg+7/HgbrqGwX+2d1Ir465UGLDhDnXIa5vsWoO1/DioOkQQuVxAHw
ES15HLyJ8KXpOsaUfySTnTs+jsDT88to6U9Nk2EGNo1r7kQ98NH84MeIZxw9tA/sAgnObdtuPQQI
R1U8RDtHmoRp4yb6QxCU1e+jph+wEDHVHNylltfTVmbpI60IFa5FkTVpnEdBSs3VV8RIaWwoYTKG
KM7UzYxVgAUwexwNUChhmU2X3pr2euqdm9SlIQcZAx4BBT0iAbUsPa/bt0X/HMv6kfJl3fMcLKmY
+gVBdR+kuRxkW6MZJxOmarZTHnyUUyKQFKYhkweSThDrnazcO3RT8lxCTWOlzi5ctcWGUeqJhGFU
1iX0q7ScVvQjz+kMcpVW9lOPUQUDSYWXNh5Jt6EZiSP3MRbyjBGF7Y1Ygjy7dBWzYxN+7QI7Vr8w
hf9C+teumLqL64Eqzyxt1aGWH/jaAcOcURn4U7AJawC/1lXZvToRS9iylO9Z0Nr0CA2lJySZIsFe
4xSvnZRfFd5neDUk1oscEh0agRyvHMNpp5UD/EyMFm5GW+DBUJLWpk8Guu7AOIOvwYPds/pq8Wdg
ZSVp1Q07ADeoKvDYs3AMrCcEZOnSyMTSTbGgTfFOEYQryuzBUOmwiOz0yfe0vdUlt8GyMeNjkBbs
Ntyp8K8y0RASTAOHiUNKrYPlDI5cInijE4P1KCQnYkWi9JI5Bj2eNN+V6LbzDtYo3YscordyZh+M
2LKlEd4Jy6NtJ/Dajlo+f4K4EBw+pAs7ocHj/F0l5WNP2d6YxpsvnPC+G1wougILvzLYm7gE1jDP
ICjJPhSpu6MLWQ8qPEmZvOde/zsdPLwrErNp/+KF6mpZAebDdlfh/4Fi/Wpn2WM+Mg5gP4bgEiMZ
G8pPhUnUkugC09mNMFo7Xe/uzeBm1rwXUSuidcTguePdm0zWLz7Jmy1KAbc6RXX7amoMarVi5CMW
qzuoj+MhZgJMZOdaj3tMxAPmjWDiYibo/b20Sqyhbb+OAHuQS7cPjOordVDOqHg3QUfs8RdPQNOC
vJiDpndtxVhD6y6hWz7Whv6FGuinJoudTCNCNI1hA61mJdzoe0DvgWtk7UfsadMICSdt8WIc2kPY
R/VCWeET3Hhj2bpQlDr9lbjERytlFZyn2b3dVfuWtJJ6GqFbl8wPSwxErGSI1GLE6G1Gk5xqNIbL
qdfQjNnZ7yRHmBbEa62XZ9EgJ7W05ps92Moppgf4B/1K4moFS2B0Kyzk6BG9N/QGBfkQEHwQpNay
/I74GM6SxM+6no5R5q6yoX/TGEmxmCr2pWfhsLIosHMWQb0VHpKq2uVRSnKC1zxLh9f3mR85VbBu
RyKWRBntejBsuk/kYiYovJJVoEWsyZhOMe6gVHJmKIDglEpSZnfoWrahhqlNS8vt4GCDKxkojYG8
44Reu1q5Kx0j35RKuxbVeGkb9SV4Bq2p1bdTCJhDGIL4m9G9UaTiauJniAY4A72BG5xWDKWD9Spq
jdVB576MLfINM3geZN8u6iF95gmki7BcYgWTptsi//VXDVY6qLzaoy3xTCVt91nFltiHDIgQYHbb
UisfAVi1wLmmW5A1X9Ewf4xBDezwDO0Q0WxUlV3iKSQZtI5z+tOMkVbfiLOhki/LpWuuQxuFit6/
0WXeDW6xAxGEILpgg9Z7pEop9aM3uPRNStaYtnRRJ5wB/GJEf7vMV00SK9dt6/pb5igfQak+kLvi
n1C5uSgbfn60OnyK8oexrI6Gw8CFeTPhTUNh3GUdm0JlfWQhkWtht4xNgq6KItuZcb8HjYRbmZim
yERNo8On4IdJjtiOzDUr8e8iT76LNny2iuSsxcwn2qHBB83W9RA7JWWLhqFNOk2+U47PwCwM1yLL
f9DVMPUQ5Y5SSyPwXfCtEyNn0cKstKY8X+C1I1Ma9Vk4i63wpOtLpzYrQFY1kFwGenYmnkDEDrPE
GXCHjXqgs9fClzG1UlGsDI+QpjR/9Ji+syAKWcQ6v7mCC6YtjYcMGD+0wfXBktOG+WO3n4HWnoc0
3gHDPg9+f+1skPGN7r73mf1mlGx1bSWTo2zxfgNlS7YpAyLQYMnSq9xuMY7e0lHygf3idaqqw9ih
+LSdYuZ8t8sm9gd0YeKMcPbozqA2CLSU0kIvzraNt8XtMYllsr2Ry+4tutCrFm7ur9NEwBHKIGDq
Bo7GxEbt4rrS3ASivHgK+qaU2sM41ldMWuyRc2faljrqL2203b3pGaTJVZYNutdoz3Xo+ju3QXfv
lPpDVilvDxt+ugBNe5cAHSiGDLkSDrAhS9OJeXXzeNHa6N5bZrE79N/hxp+Im1qEw8DdJRgpYam4
+UNjL1j6FAuCsHj2i/bDAxAZKF2gl9Z/9Anvs9bPNmWfekrmPEaameBWB5Thl9bFssP3wc1h7PTs
rcM4pwpq+FiYcmeV4kMXE9k8BlJaujRyUO2lj0cebyPgZcQXTHgC4R3B/z3bip9obmcy8oKhyWgL
6DwotvhEGliMaFQwsUHr9s3irhHTsRrtjZr6NSkl3NSYhkYuLM9V35OHjpcJZ1hB3OsGZpg5BCS9
WmYR9wIQ0dYh9w2X6Npj5pwyrxXEX64ze+CT7nyEeQjXPc2PbDo7ng9CfcFeQy1474EorIugYv6H
32lVOGQPddTg/NbFxlWKHUzPXTz1rC9jkKSDhm2atA01dq+9RYgeCa3lwTf6uzRgbNba1sGXAjRO
VWxRY3hzKNVXq/RHLZbPObAleCfVubCYklaB2gRszU/+iE/dMXgxAcO+COxbYw/ch4Qiq1qnVooj
fhTeLmZ2177Rb9HkX7LC2mgzSEP0r0lZcuT3IE7dsYs3sZN9MpD+GNGdqSb6AjkDPad0Ga8SD9w1
ePsm/VNHVDoxP4RJt4RPfHJEfzHpYui03Q9ngIUXFy4LGkAkidBPAd2aJrS963hHK2vmeRdPqF9o
48qdqmHv5dJEJIXgrBrukxi5fxjeRM+HzsrzdO0KsoLG5NmsynBJf0Ni0tRsmT3Cu3VRtFhlfajg
xwchfHmSjbdEusR72vMWvO74WswI4t4EbhpVPQlqGY1ic0wt+SmIaqTju+WUScQIndMYAUU+7a2G
rpZ+/6ybaIWcEemN5xIpX1b6IpXlOQE9AKGAsteTNJASTT3IS5F1x9pqXkJKCk1FdMODfZ+M1puj
eYJTCjDzwtCqFMtB3uxKXXr0vT4hPLmBMIE20I7NK9uOXYZIjyBnZAYjrzJpWrylbNRJirHfaxIb
iPDC7zor9000WhFz8aUJsDpU7dtU2HLtNgbQ6/KbJvfaauOPYY7PNSPdVeQE3Oo9MNeWd8Otst8o
E4qVDJMzsdbgxykK0ko96+0MzizNge4IaWbfB9HBNIdLWPHoYb3FquEAXEH5iqS+mFV18YjCgvXV
jcHR0urzl6HSjIWwwKUEDqWzaNRTVNSvJsuc0Ee5MUG1NysXH0sdZMvQzzwyv0ZML00cniJ9OvCC
jNQnA/9HSba9zscKk8qTl/QIpaj0MYAdw5E3KhjUMgfFr6aRaEsTFHBmQM+o7dUUO2euOH/RJ073
KspCP9AD58ShuTOKc1wWXn3UE+FdIH3wdJBueXXy93QEMB340S6SGk1riIcECyi2o6q+YyB69SYc
0AFPF1TyFp8RMPUCc+qCmw30wJiPm2BMkJjV0JhKPTqknjXspZ384HyK1s0Q1hgZ4+PU0eMEiTrn
YJTpJYdF2WY9Fqn22gfyXOLi2jqB2LpKtMvSGQgGgMJRVjdJoPsyVjwHRcpMw+e2OHhxNKMZpj/h
ff9/WwukS/rN/zQi3UFl/dFOhCn9Tdrwj6/8c05q/7JngKOH3sG2DPmHSuHPOan1i2bAmAelCB5M
x5gnqH9JG8Qv23TI3WSIqtvSdRhu/iVtsH+BotAxLWA7mP/gP4jsNRBE/PuUlCmIJZkG890JD+Z4
+ptFV7aFgo2ocXWBfKYp47Ld1yzrqrDbRI247zvjk0nZKgzweocmq3RXo3sLs/oumbrviJgMQ0/M
lVW1+hqevr4cBWBWjtZFb2P1LuQ3G/dd6eHbLr3+1on66JTRISZoLiSifEm7/iSVVa84eeaO0EhX
ulas7VS7eBPTNw0axtJ3oZrKuHtph2BLnF20GFXBNTkUl1KPL8AgGcdKQiDdzrpqxGOw1kUY1iB7
jTwfrAsM2gBxXx29iWi62mZxEG4Cb6d/TiLvYA3jgbhlomU8GtzmbiqaH/Z9jx4yAwbGzilwrW0G
nFzNN/4YOPhzsuBU+rN8WEdG1IaExXnJvU0n2GKnMH2Usdb0UXTsnCuHSUakMqJ5MF7M5vfIaW/u
CMxJofYEWtQ8Kh3q19Bicq6ap0BMiCz6MF/iX/w9t8PNqFtLQdYRclmxNDNxjBGbLPW8mHZ1k3/k
CoC4x543SaECe4RYssdHiTsGW83VvaOd+Zuoz6p91BmIneuCdLyCuhmT13fR6drBdNPnymHoZjOj
X4wVozRwDQ4YbNtbd4Y8OTkzrbRi6BvRYSLlbqhWOg26cfjsmqhHQS2vMMtcdVZACyUULHpil9Jm
HvXl8/+cmDOS56InM47cbJYNGsmlBKeJ3FIwuyrZQ0pz1rlnJrNqL3zU9YA0OaNziT6MDzYnni8I
avGinKmpzxxU68vvauxvbInwvWiPFtXiUk7NtwOAVk+Cg9t42wYnBozEH6VsCkC5K10vIHeHJnSc
gn0zGdeyIy1pDKO3rjGuyqANsWRPrIZuPpSMZPFu2hviGCmOkJ5OSpx025d8HwtX7cjDnsjxLNPC
W0A5O1c50Yhh85WJulkHXsLItc5uYQNNrtPVszZWDtJvZhHuwOTds8Zd6wQ7q22+TXdsd24XPqZ5
/QiXZ++y9KaIv29lyWjSNFifVke7RG5SVKcxQ9WbAPiOmQ34BsSQOToOO6aFJS2SQE7/D3vnsSQ5
kl3RL8IY3CEcWDK0yMyI1GIDS1XQyqHx9TzoGZIzNCPNuOeqx3qqrKsyAo7n9917LiieiQadVe44
t/ZQvfQJEWAdICLCA3oXKt8n9ZTRaeDMmwlkNqWXXDFBJJZI/QuIw5XDDhc2A3vHbErf97tbO/dl
kOUYJaKHlAqlDJjPps/1bxBkwRZ/ugV0hc8ViFm2DYbh2Zq4ovuz5WwHr0NwT8jQ9DaZGN3Hl2ZC
exXi4EXOtJFoLnwK/T3LiG5bSW8bmeYRDNUXDOAj+3FSI5RvLfUg5HVqaGrgFPTQ4mnUr6ABIOw4
3asa69u0XaR/ajUdDbTE3ImBqajK5oOTq7s47BiGhNwnwsTaMcqdPbd4ejA30afXAc8YuxZgUJoi
NdJ36UHAJSXoPzp+3J6q2tsOKqJ3GiDntp5cogvttgumR4cWYaugIkjKW67kbI2Dq7K6B9jXF0qa
36g3PCeegF2kWTDM/dko1J7TbpuTTGzNadf1eY6Dv9iPOOdn2/2tnGkPEupNyAGbCu77xEgeU+He
RvH8FTYZW1MY08w5bq/udTM9UTCRglrAtkoqep0IvkW6+had+4Gf6WiM3Duz6UQI53ewnSNWZRzX
dYazRd07YZHhXbevKtaHau4+ybk8pZJyyL/ov7Zn8tnjGK2c5hxPePn7KQw2mWEJVkstTGvpA9ag
urpo3IWJhGZZEzy26KIu4zHcoM0UKxVmL0mSPho2ovI45yt2SNMmJu5SyuE4qAaSr7F2uvA0B4Dg
U79smAJNcs4EIkOW8H3vvnVmeaCk5zcnqpkU6cHt6zMkIuhGuJHJcRY5liTp3DRqoCygvc+T2ML7
D1jIShgwbd5QCy9xl5ncEHuEgCQu1hR5sPKu8rcQTbDiflYjM1hRib+c7JOPSWPDTZ4fRg0Bb4jP
SsldYfuEXqezzSW4avGnEhK56XzxbtbFjgB3ftJl+J5hPGAb71ExGVEk4fYOnmIW13Gn3vmB7Tsx
fTYjeCB3bI+12/zm2riN+HvOdXbvi/THTj1qxcL5jxOUe+mPj41PbZ5lf3GxOcYaH1kfftqBvHeQ
kCdEunYyngOjv8Zz/9AMHSYgDlZhAIWSFaYLYFtAHI9DWb7FWfg1LwXhQTVAI7ZvPEGEgpQLT464
iUf3YHCXXnkdR2QTn/OiuDZ+TdY2FR/DcmucXfMOvsdT2CA3B6MJU5BVA25r3Hq0T8TeHf2onCOu
vbaEXo+5fqqG+QgP9jnlYHLT8CAdyBmj0lthoczM/fxpl/WbFFl3TqiLB896cAkUmzWDrTtc7CnE
aCZouLYX6piDIuPwbek++FcbQvjnyLc2KEafWQPFh6FkpZOcM8ZbT+WS/IBq6471I4Wan9IqqaTX
w4U45E0ZpMeq796trhxXDfbz0Ff3TVNdbIsBGoQjtwnJ5xcbZnJAs+G9JP2QrqN4CQjmMMcAaBae
5HpnKOpi9LPTDCeDDYPv5aTchghfpWP+DNziU+pNsKp32bZWFa9YmExlKr6N0TpQfMzawXj2BaIK
oiIAP4LNm5LE0WqIXLEjx5RuptiR+6YIftFNMfCnPbbxwfJOeSxQlSb3ySj1vouJrteG89qk872C
BMy3mK5twMsJF46iSeb1ENAjb1GYwpU60IqMWuC8DxRVrWGe3Y4OCwtUKWtNg8EtbI0PcNR6OwSO
2PjxBD5M7ZLOMVYB9YGQR9U7m38oDd4+bBo6DlIu8d7waNlhtY2MNt1UVrAreuOjy4zzgEuNOB+u
lmHlNIxGs1O99vLJMdj7Aod06QKG/YKG70PvkaiiTXPgJ/1aMmpYQ0VVbhVuPFAruyFnbkxq79mV
gcc1x0JLy/w/k4hznq4lVhVaW1o0HtQYgA/z94oPjhfzrm84uJxBbrWM7oOO+6wMvwKRayY26Mkp
yXjmWL7IcYwZEmqcf4SX7O5TSQ9ulT6BUgSdp4JLLYZn7Xr7TuYa9ZrCOyMLbtRge1tb87MO4m8I
Rx9mzu4/wma2Dizzbg7tYx80/TYRFuiIqOHbP1cvVW5+tVG+BybZ9tlBVd3naLc3YBUJ9j92UbJ2
3PFSd80hrQY87OOfRrIWqbFBoUDQmxdaxFn7IyvGxxDzaC9oBJqh4pDXGIdVobxDWMgfg0YTQliX
Map/S5G+cyR8s8THoT+c8o6HX+AKnBei9aKXRZ5/abgfbOwZuG6eGp+2ZZ0ZKPeZ8DZAfg5ehZUy
UeVzOlCC03BlLdz4In1CGTg9zqGYz1435+sxTZ/ysCLU0QEXHbNjkLBYKpHOKDs5GPPMjRqFO8u+
A7d8cRx1TTzsalM3/0ROxB8ZKp6fVJQWFvZm1IwxsXWrM7KEbFiPptvem0jJ6A97U3C5plvr4NjZ
Raj+TSvz4pnywOBzSSBgRTbwywqHadzEaFxU5XGRYzEpnko9gD5uwj+1KL/qucG8jF+OMBAfry4A
B3oUWkKv/TBKYkrlUO9y2eD8BZvL/R5H8dVQ/obz091ZASu6bBDvc2RfIz/Eyln2EIJNk3KoZoWB
kj05xFD6v42kvHQWj3wl+hsgGdbK6cR7nKq3wgDmS5VF6Rlwg9V0ZN1dYncoL5mozmE9scss37lY
iBWYvftJUh6RVhLKIGZlQqSvfEMISAMcxB+AA0xwOml6PRA8+0mCiJ63ldlQasg/7eibQs+LCSuw
ATO4FsKliw/K/k4ExChiq9ykCzYxUohhNYzITs/vOhk2Q08vYp7oSzJaMxzlBO0lRIEodYbxhoSu
9DPckOO6xfIOL36vLONcA3gsCJWOVvZRdeWPKfpwTyiyWuMA3WT0apdB+wJU5Nhp6lgtSejLuBNW
ueMleyYdiXybPuTQutcUYh/7lnHGtu0HyK+3TQiZkxf3ULqnqu/3g9W+VKN+QMixoYg61GPl4ati
X8dktI8Nb5eLpb8RL3arAiIxzdXtkrtyImoEbl/xkBMbuW3p+0mT8mS56TWv8lumtE0eGhudowa5
wFnwhU+gRJtUfxIoLLY2DSz4k8wDHZa0nlbWO6Stn961I8yJwYfnYK9Hq/nGufJY1uHrsND/XOXZ
FxHx1xHcS93Y9fdRLh7sioMpaOoQ9zgWET+fH6WdXvqwebQNDt2uce4c7ZNToK+Jj77sob50Zxvf
5/KuAr4ich61ydS8dopLqymtnH336lqsvTwfkj6DXHsna/2iQ1ro/aq7lIN7xWb8ELVxsS/d+o5z
5CSw0TilybUujrx1lvLAOY2tjvZkwjY0jX5fiuzeC/DstwJWxiyypdYU1GuFK1H1zTUwuZdFcXbK
vPrdqI2rHY4GQyAFrpThDOfOEPFD5jqHejE0VJQSrWfOjKwHs1yYMHJdGy3dDT583Ii4LYAWcZjB
UK8xSHTdfDPa4SO+1n1qZPsphhxvOw7WnIUEztae9xM/r5kKlTX9UPclMXdD+BsHCg9YSH3KnOGs
JTNKMoDWgQOrZ01nLiPAnFp4hAWynrK25sz7uMuJw+Wi+pJKHQa7/NB0yXedsVGF8cJi/MLn2O6m
kbCU1S4wvmibRfGunW1k5ZqbEKFEs+4pAsubTzdTT7Xn/oLIPJIev+bcGfKYJzFCRSf3wTsbFQIU
zqj/mBZ2VRF8DDbXNYw01zER1aoHAGwGw1cUYD0dpb6F3nIyKHaoG/tFJ5KawDb7VX5wrk2WkDyp
OR7y/FSmI44OhsUxj3fGcjDjxHIuBC+addzRu9kRqcZxvGtScQxYstUyPo+65BKLB6ni5uZTFdrF
9Vl7rHtgSb83FqWiIG2LDbF9i5S+gHJIAm+YOb1H8SLy8sRC7DF2J3v1/7ZNhwlHouD9z1Gr/a/+
b6bNf/yWv4uR4m8SZd1EccR+6Tjef+WsDJPElPAlaiSkMhpYTPOfcCd0iXumCSmQZbqwFqbJf8qR
1t+gk+DcQORBwWQc/r8Ikn/XG/8FtEfxCwVRsBVRRQmW/TfXpkEVdBjJOFkZnEQrLJGAUwNzvOeG
BWrBq8v3tooe+7B4tZXjIguYGPe0B7Sr6y08xdZvW6IAZPklcwAPZkWdYK5UISFz4GvU9OV0DCxb
rueeB1QG5ITi/E8R0sNbyOFsO5ENliDZuH7+zbbzPi5QcLh4Q3LgeuMb4CinKZg3BcCPLRMnyFmn
Lx6n4VvgFN1ZVhIwlxBrmEJPkYiVr0avNpY0QdFXrGp6oPNGV2CwSdvr0GPMYkFhmKhMpEBOPW0n
rAW5qQxoYG2eI8nO9HLRuMWDu7jdJINV+jIZzk9XuV/aw6qdLb1iFp0zWBY/56HfB31GhUCavUZm
eEdjQ7drDNIHss92tTt6+2KYeXe36i7nOpua1rulCKvGafJY4QJYpDUUBGTcjdtOX25I1piIwTXK
mofRBYMbM+S0ygD8KqkxhvB4T/vzztP4yswB8a+i+EzNdAKqmAbp7teZybSM0vtkT/WWJsMhDMlK
VH2zz1kpQZBboAFQPOK9B0w5L6YGylb3RCwYy27af6kQ8rnRnL3A29jav4+s9CsdbtBN+GTqNAE7
weW9DeOlcvRohhk3BI+q5/AhcX1yXbxohVNSHtlfsMXvDQtrzzJtO9QIzPUrNs53oAQPXqwZa9Lm
o+4o18gbajG0lX2y6HuJWw1vFk9h2b2z6cJzmzzWOfCAmIzIrpAftKgdXCc9/QXa9qj81nF5r0w4
BI3BLDlNVr8i/PpJkvlS9v4TvhJG7PSJBpKFdb/g8AZ908UmZiXml/0c1Odsqu5sTEB5WLoop1mL
Qs6vrmbPoTiUVSUbh22QhR8igpYDIPGcOZiYC2TynaELmMn1AnIJy082yyA+JoylZdN3WKj0lmab
W4CwVN5XGxwii2qt6KukfHUdDAD5yMFwtas2gT8dZcPOe8QowLhacPE2nLfYJgHh5M3WBUuRLetF
NXT9WmZdeNbC+InndOsSwVAZprg66L9xLlMeb25ckzqSIumxZNb9Y9LaD24V33V2zhBGELfCqxki
Pq6YDnZ9pD+r0mOXyhbrxrQKqtYrXFoj3I1RknWupr3lDq/loIOzGhmumNWAHcqKkyJByWgn9cbX
ctvOlHpPJjeTbDRWpdGRb3LGLeTli1nhgwzcmzC371upPo2JZg2ZzVsoGtFGpd5dmclzL7JfGlK+
cfwdS8LHqxBwyTrs0QkGcp7rGAsoeS6Evix9bNijojVhOcx794B15A4WNXNl4m2mTq1drW9dt1+L
Qe7Hpt1OGS49CUm5RdjojNfA9nACL/H81tMbgWLBKlrjm0aWjXCN9ATKTq6PNcido49wUq/sQjcB
6cFGpYJOF+yRVTffxkZHJbtv0D3Ko75Vgiu7apjcSXRwDzTr38orLyrTfOUw1K0bfOKrnKLTVW8R
nA8Y/1aEawmIWckr9ZrJbgqzHSsusQKpuxVzH24Fds6uljYzkf3qZYNFZQM6CInXZD0jBKTC4a5i
YtiBmzuV+1R7+6axFucIkVjT/KadACfoynNXXco3K14aC9ry5EmATzq74n05CsgIaxUqvU9s/3Wq
5UkE+WeeT0crRqM1MBBEqkPaxdqpp4BdaLlt6GuIou46YrWUY0ZSS786LmZFJ0LzNk9CR+8o14xi
OeRpn9QSWB68PZR4giwhT2j8ZEsh+9BEZGPFc+Kl1R7X8LwljP7rmdFVYdOPqmGbMbkz//i/ZjTg
U29+8sz66s3um+sjTrrkgYXMl7Kqh0BUb3WW/5IcIGlfF9+uZfH5xDh/nSBMdh4tgAZ26lzDfoGp
uSGB9ubn3p0TE5vsEH/WpSu/wxBSX++6r7bPck1Oj0HLnYVeZ2b/GqRU3qKr2RbeysZuP4gb0fzd
ipNbcnXtzTJdvJg/FqWOsdf8MVzWZpJU8gFaMyo/z+dgWk95idALlPA1T/Ft0IW8QXx+bRd5OqIa
cVNEibvNa67PaigfuxYgSK7ks57cgpi9vmnn6dV3jW0x0F2k3OcqHJ8nF8I6DsNXR4rtLOt9lYXP
VVThvTOc3zQvkYgnpvIGbMK6xc600XQWoMyEdF736urmzWbMarKvKhu3STU/l4FFtVe3LUr8ymXb
RuuyaH6Czo2fwqEhiBso0CQO5bhUqdKEWEUWtnTI71MWMzvgRw5AcNMeTjuieTD8JWs8dc89TxF+
An6KAoNY4WU3UaWO0FNwyqa4MIxRs0/s6wPNGvR/0RgPd+XEneCljc1XzdufHvXrzG2So+6OOvHH
UKT6AevtHyNJDrwNPi2n2Rqm6+yqEHErdvN5IzpArYQ7t6HWx8LLi9WIzjjVuFkFxYVqeKkc2Djc
e8qtKPQbRcjYKoK6JgrBXmjoxSuS073tjXqDtTWn6TR6dfERAnmB+1T/GUELlbHwt33DJ82BysMy
OvVuWujblZWD7GC129U+7nkZ4S7wdk0WncsaQxwG9LfMC05SdfuRLjFQskR13bDvN1iUXszE3May
2mKVu3T5cKwHI94Il1JtL/ruvIV7jSRVNTs88mRL5lNCv0uZ4qTQqk5p3fQOcZJ0K4eOqqQT91kM
Bk4aMS9Gqb99Tbw0SM1nA941/vGBOc1Rf8x0mQCK9o1mq9syd+/IltA23HGngMxBOrnBtTxx5V0B
X/+UHs0PYco1crlqaRvvuQh/MwfYY+Pifq3QGzJuzeRKQErUE1J+H9y2pAZesJl5V6dRd7QwgpHH
oLf7q+S2xaPBM1+hIDff4ABKnIjFJp/MP8v2zuzB0TbXAeX+25Os/1AZomFCboRyDgMyJMSP3Z3e
jY5aT73N6mJvtHyRKR10d1M23XnEGjCcIipXw35otQvIqv8NK3ZoPc/mqrL8Gxd71WJNTAW7xwKh
dadi7lFJAh0D6PC+BJVhLa5QAZNssLn8FSxpQ6jpXo81NwhoTPEj6XINjra4VUhWqrNyx6tPULL3
xQlmDi/OHM6GNJY2cX6mtd+/GQMh8lKve2d8QsxlEugaONiASMP+I8wZARDSCkMuO9mHKPDvsgKz
MwinOO8Jbrr02LQfTCE7d46ZHjwWy3HEtp61i+BIzwt5H2NJpLzRuOGqQkyrTpilVbL15wWKEviU
6JX3piF/otnayXEB2hj6vcD2K7wBbmfoIiF3KdqfgPI1tL/DALK1d3gxj+RzPJwCwOhr/LbAneJG
b4vYoNRlbt6yjJPWXnA1fUVuzOjaz85qj7ZJwiqX8rENBgwKFq5ZBZd9M0y4s8tg/KW0pPrTQybb
+DkyiCG6NZfrfkNDwSkJxJMc+y/oQ+++RUthLM5szR51g8hn2+k3OeyvhLaTY93x5usQdsVU94RD
6IlVJmXP9Vq51Qse7xmyWvVjzAhWmbynfZs7Qc+xOBXavOXrT0X95L/NffIzsc1dZ6zuHyrfpWC9
IfSC/ee29QqWI/7BHh24e+UnfqeX0TcfTNZGPQ6vUPTyDiSFR6uFBjOpQdGwkAfaNhz8kdHGpMmA
1uv5RXvjVxkX0TYNp/suUpyd5a5QDmAh17PXQ8WHi3rFBgYFg5KGVb10Og3NNpEzSFrRW2tSBlQe
2PKXNdC1mCwWR2P6osBelSVDiOG4w75pu2DXFjLZgAmkBpMMaljw4sBafOqgVqcLAaEnOZzZzEKp
e1Q2lJmmU29DHZ4zUW+jOea+EQPC7ljLrcvQvc5jsHwD7tw6/R6z4ABjmG8uJ1+PK2GLJIe6IZro
btZsXpKKPhP2t8X2r1hIhTuu8+DODoqm8byw11LaZ8ODD+AJ84e7JAXo9r6v3GM5VXw2rQ0xj+oa
N2v2Y181WxVDkjW7CUOKNhCpc3wyWBowrq1LAJ1jEvJNsGGIsQv0W47D1PPRTcX0wToSNa/YpXX7
xy+tfWeENBdy4ME/RCJMy32YUJYdefduW1+TjGtP3IbrgseXBDpOPIy+hh9EBwh099rCnLx0KufZ
c9iWJov5ZlsR4A4zOFFObj2qmd8M9iHYlII2jCIy72unvO09OMSlPRDLSOuTA9VxhieH3ZALrhfG
jyTu0nPlJj+DVeFbG7fewB6xqCI62GJ/7aclDc8y+YpbD0kLH4rD7gvehsH8ALwpb+qNK/D2Dd21
mlwWXo3+MGT2lae+v+lnkgQeEzjINNJ9Iw9mJ9uDWVZbiZMRgR6wGKLkVCBOD8VdAckNx4X7R6Qq
vthJ955MBdGwgZh+P+GfmS3mo+iWlNSpkNzRI2l/iLnVu87HTB/J5tBpUa5GP6SFVLVELZon5htm
pZjNHJfGvIp4q1i019OLGAL3OCcVlOFUn2di7Xx91KOZdwce0WJVjeaTkQ6PcEnztYXOOugu3djw
Mde1uRhmwtbf/r8S5vioVf+rEvZvFLb/6n8F//7jN/2HMW9RtLC9Kdt0+Z8e+KC/G/Pk3xBqEQ0o
rrCU5Zvin5Qwl24ABx+fvxB+PU/i2fsPY97CBDYRwBDQLH4n/9f/wZqHuP6vzjz+q5A0hZCeoj/D
tx3+S//MHILAMYxj69BQZaEx9xlmD3OOv+dk8rCkp2subQkOCrgf1lh/d4n1YhjN5zTW9VMXVVi6
216sY09zfoXmHkpvto4L/YQg/OShugSRex/G9ReD5cG0ejqpQPutijBmwK9rrBEpGcPKaHIQOcW7
YyJUJ8381DdZsOvoH13PRYvjS3GVpUN5qXYTT5ED5RPrPwmw2BPwCf2XwWyu9gAAjCeb8Gzh3AjD
Phq1ucVBYO8BvfvckUe51h5xSFpvfhlX27Urmx/dR2d2DDGllHAKrPJzwiahSutc28aeUf7qtnQw
BWW0cHasgh+KI5eZCGdvw/CDC8NPxj3nRrVKBKLN6NDcVHD89kbJ4iiHOEjPwlfQ5RzspRZ38aho
GtISKIZrv7Z4ueGfZjDFCcGcbbhCXU4nqugOXRMPZyvggo0Nptg2emRFGMiPuHLunSb7JsXyAq1U
H0qXP6qc6Byai/neDrGi27y7MCKT3hnY2GyifvziVnUrOuPdbFnnd0H8i+f7iA3j2VRdCys/fYLS
UC/3n2uIREx+BUqOykPmVNul4jdTb5lBNFlNQXuhMCzeAd35cKKC2aYfgnUMzrAcOwSPkWuijL/o
20UC6BYgnRm/aolixJtIcNNqGYJzlT81df+hcGLcNMNwH7MI3HjMtDDuEmsv0kJtaithhTrgxCRQ
iHw1KntdJdm1L4Lx1MzBtIYuRRSZ+ejoTIg4hqBa1EvtXyuLPkk19WuLBQiGmPFJYrninSI1l96m
Jz/aBJQJJv5mXu7ouM1vIiN7NSrPppHQt6ilzu216xjTrsassAFZOJ35yHlIbPUjI+MUt/VjT1fW
Nsr8cl1nwZc7tPWmD/3fSTt0HXSgqeNJU4QFoXjtitDfJmWS3fZJstVNa69nv72nrJvygc5+i50q
O9mGy2WzxnNG5yj5v7g7NBkPXxUthO2kPuF9Ldf57Jln3WcvrUcaIGDV27PJXftxTGNA9pqZFn+M
hMQ2JQYggcMLP70A8E9xoQMkfgiCKOXNmB0TbATwm+KPsJSf1Fbgssj7DyiAlIVE3UkNybNt2WpV
ihKPQJo8WJlBN6CRP6dGT02dDj/YdyogieqzJFi1IaSxtod+46P1pWMBuSl/ll18ra2eKyUAr+PU
sRQHRv1A1veh8qZvajfZpuphBIUIgUNmbr4p/+pEdh+0mp8cRz8QbH/Qntp7k/edduUertIpY8yp
jAgqkCp4RtNrISzq4nRrrit7qPdIlZSLNdW3aaof+nTtR6cyO+yWIZfpyaovwvJ/5qlydjJFvKFN
96f2QuIaLUq05TL78oeOtzZf1F2Ok2clTWRxx7WDPdq/R4i0jHYcg4Qs/eCHMuOM8s/8nMrw4jkd
N8Ky/Kqq6lhUzndax+oSugPev1bbsHtK683ybC5HvWHuk4kEBZ2i2QaWb3hOJADCyhRHjCbG85SF
HvVtTfjo2Tg9iO2gJZn9c5UOzD4t0K2YD8Ib5xtZKPBkxu2wXC0TqsoYh3Hz5QmWJhntc3ueD7aQ
h8nubstSfMdoajTeLc7ZmMJsMh/k/jWDRuMaauMniFj0OqyGiu+JwjXlhPihnN6kNZBQTK8zhy0H
DRfG1IttTssJmSEcpGH7rjvwy7OTuNiL9ZMB9hWLUPhlh+W9KNWOe8WabgVn14TNdYym335KkSI6
gDIjWdYVDbtoQKr9yGTL4ZMbTx0IAWnha3Fn45FQExqyB0wxzqea15J/AfbLx8VKfQKOvOJCVOOj
5n4TeBXFoaaerklunTLcZQHwtEJDGkgC+hBHEiNpbd1nmHllNN7avITXQWrAQWDnEEsmsbm9NgPj
Wuzj7naXKVfMQLObVh9Tg3rLKpX3ZhOrxxH3SlZld3pIb2eo1hd0rXpjSlo2ooJmlUhw6tXhX8Dq
vU4MD7t3mFGdON0MghpZo3bipR6EX5QMy2l77Zd2UNLPJ0hp67/Q4zRGrQud55wxGdvoKHwL/fq2
dtE0AmCxHYXxAZHQyJVXl/anqbY/ijm6wNw5Dx4vKKOLWDHI0bk12E+saomyEee836E/30Vtb2zt
CgO+07BYrSNy5zOBv8rNhzWT5X0xtZsAZUCOpbnqiS4jlR7qUj3GerhOZYaXKM88wn2pc5jBBqB3
ql0ET4vMDlNBFd0MHrY8aT3iZKBdSFl402ZUjcoh86xy6R/6NApvFVgekGoBC4IofCm7+rZrkgPF
XogSeX/bmOFn1MSPklYMfBmfVFnvC+AS68DpTthduz1vbhDuPlZyXbH7mi26XKOA6GZaEWL0WXfF
vv9kEpqsBu8ri/37jBW6jOHidtqkUk96NwHRGLrjxV7qDAecGSyZcCLSvA+2nel/q3587SnQZs/e
lOtQC84BXGXYwTZxkp96Gjhw1kwP82QerSK51MFwHnN5qPha+iI7NjgUg0wRS8qyj7gdOMJNY2/Q
pKjs/sB98Dal/yWMzIea/rFCqr2rME7Y1fTH5RdQOrDz3ZFYHfE21xtR57rqQAv5aWzFg+j5ASSu
caBb9NZkW1Km8y6i3HpG4t0UsfgTDsYishyD0f6xHFqXg5F0eaVWcZFDEeRGYuT+84CzNeVIiene
zaKIb/oif2X6tu1TaoXMFFeDfky5WvWluikJdBSi3BqOc6bB5EqRH2LA3L42bcnQlXk3/BWBSfbz
G2U3bAgkRg1txMcqR9x3ivKWCyRLlSECwibbLe+9X+lR/67dOwJyL9L2+Io5/lun5JNa0MzF9EFU
d1OSiu01RdXa/G6s8Z1OCvLos/9mmsP3FEiuxcGe+CK25volDkbKN/ngRO99NniyXZqtYz4dvw62
g+m9uLxQ1jyRmMtKfm8wMEVO7IRXdgsZ37L3mdOedSyfyhaUZExqnJ3m/Vx2x17WF7d01xqobYk+
0wYMyHoGW1mnKKmex2BkmWxysiF5GQrz2wsBYQXYcBU0583cWXvoGzeBgzvOqD+o8eEazURRKdDA
ooYbw4uffscq33WkDyFkZmej4cToqurMRIg+GCbntst5MsWPNTFTxgW3WCoCZ2W+tjMnKLXmYIM1
RU0jRZdrYwHseLr4LjtBkhaTGXpXgWfTfYrz5sassVN5uWDlMjlyXdW6oVEYYAWWI7jpaBx8ma3u
1hXupWnCozWw9en00sRYGIcI6DeHjPun7gfuxcZtOydb0Mwsn0ugHzQ5r2wXiWRmNFpFJvs93Zvv
+UC/QxqKJcoO3MJlDd63QD+LlFcWaZqK8oxZjdbezO1kT1gu30fZSNGvVDSKgRNYidakQcAlRI3B
cMHomQ+Mt/smoLI+AwYETdnhC56yAZSpf/K77MHF1iKj4jq3w4cKlH/rdwEHZAn9iPcf/N7lRWPs
eweCWDRkOJIaCoIS9THZPRlcr0y42YhbJyYvjmjc7+Zs+k4CQoCFSVu2HcHbhx726TQ0E0POw0g4
Ux9LWfdy37HWsVmc6UNavMMsonq7vMFr6UHRTu0dxYPGWhosLSEuzx8jjDPq1wS+mWWt7XE4F+Kz
0NY39pZo44mcMbVj/5HV8V1OnSrfoSE945nee4GYtnZk/DTeyMJEB6eEw2rjDcsytgaOKqp92rwb
nveGr/TbVPpPaQuxDo3yfoY+VxNKXHfMB7vZ6XDYBjiXmjI8wB+lkqxfIztQTdCMe4s2eqbb6Hk0
+xAsJuPgEGqqVQRzX/XImgZeA/soM8v5tVWzImP1BUD5EYujAgLXR6vRUzR82eax9fm+FSkKPGVu
8cbBAUkbQqT2BIP+2NN48jL2I60Vbny7vpCfqI9mV35goB/JgPdP2PbyVW7X72IK6d52HOsmaztz
g6b/ogekRmlXP3ZSfiuwhOxE5yewnCOx+OlsafXo1LztIrM7h7N5NpnS1u3k/Zpjdacy9RVIeD+F
rtWmU7SiRBg61pYr6UWb440ZQ/0eO8wKTh4yQizhrBJbE5u09BELBbsDt3iiKPXRia1n2Yx3dZ5C
o/h38s5jR3Ys7a6vIvRYLNAcOuBvDTIiGD4jM9Ln5CAtPQ+9eyM9h15Mi1VqqFuQ+wcaadDVKNy6
90YyyMPP7L02Ieg3UHicYEyWcqDL2I8J3hsYcF9HN0s2ZlW8z1CH/r8c4fzzMMZlvmESvLiQCxgC
C8OFqfy/1jXdqK4OVUgmZFB/FF/RD99H3v6X//x//CP/mvUQ8sSQBzOlY6FMpumBO/ePWQ+wOcay
YOoA2dl8ov9uwvT+EDqxkj6jnD/nOWiR/jHrcf4w7H81df47Zj2ma/O3/GvK0/9wMfh8/zzs8eIh
JjNPMSxk7bnOjPBBsMJizG69sZK11wIJTdtgKB5gV67Zb/BI+4xKBV14zpRoPTj6gwDRaBPts/IU
iBvflW9SHesp2ZAqBP8IlYgjnXc6PyAXTvyQq+GBCewx1d1qE3dKC3I5YnjAhYmgv67ys5Gk5hZ/
YEaEWnlAk7qCd33ww/qlxX9ehDSgGlaAlasEDBMi3ePGIcwTc5sleL1ZZnEdFcxjdvKUkjblEMeS
zguXYa2+TEozgr7BT3hVfez78r0fIfaYMcRPliGrtsNmMZfXloOTsQVhgTjbDw2/TlyLY6w1iwEL
HarNqiS32k8xauG6UzCcHEbmhV4zRc6AKENAvvq6JJfal0RrpNWxsbtP6M8xmxvn7DXfXc4MyWyB
bsZtCd7BQTIfkWXN5V3N2kV3i3k75Nqp0fWlBndfPBDHVGlAJ8bkbUhJ3G7H1tyUIcEWRrX1HTxH
FWCHtK9+NJzy9Tg8Ran9Y9dBoSpsa027LVpCQfiWQYZ3EZPyIWVrqblBakLLMfpXqSTQkXi6pYLd
2Hp8iqYU0ahmvjgY9nT01MtJ7JNrhHo0t3FopreR/ElMdWdIiGAhUXQMZ2ZrbegEwut7nYmSMNNh
/SaF9bMQNHtqpJucmYfhiPfW6W/deXiaZ6ZRKr3KlFZaJSKoVPLtoOm2C/xDBo6FuGdoAusWB333
2UpCkRdSVCAc/iwT+RkaBxb5t7ZtikPVzwUSO1wtmDPqzmWr5YKX0rsab0kRL4MjwvrKQV9Xtgz4
WfJgHCaxhriICafpXxsMMPs0W3Ax1bjmCb5RkWcfbZd0kL6LJcCZ4rGrQgDYOTjWGCTtXrr6a+z5
n2Z7yqvaDHT2GDhu3C1F8QYy5YF6Azf+zA+l5RgXsto4d5IFO6umrYLEs0uLWKwzJKr0wxKb3Ljt
RbepIEkrllEGImIXq79LjmsSGU8i1uZ16Te/M/qCeqwwl42nyoP2V5YkmiX9hlY8UETQswWmTuEq
weForn74QwLIfbnEZdrcQAAEWvDRhCdSrz0OdsYJ0P+aWlsfu65/SFtutt4jA6I+ex6POEmiv20R
fhkqRzhT8uTTXAJXM+IgdafAJO1tYwn5HKbTUxyXJ7Zwt51l38WxheImYcljEB2yirzptvLR0TMn
jN95Zu4BJCMDrjhvGGodPd/Y5lEFLkdtBUaVbS261w5pwzClaKFG0l+a6JvOIyCXMdXDhySKd5FO
LcZS+ihT64cQ+wJVfPbGlOYQIcixwmlVfFE9fidSQ77UwKpLQjQw+F+4AmX8XRrFgGrpm/asXHex
u1XlEEyOA7vYI4VMzdmqcUeU6TiCjTi6LUsDWYXrfZMRitpoQdbfEg16P3koDRJteHIY3+BbHT/0
XBuClIuFio7eISrew2F+1JwWJzJ6CE6++lDyYG/F7J1z0s2QeADEH2p7NfEtOLV+Gafi2bR+8HGX
uMCX0y3pwZphe+EcuHO1+TshGIgN8GUaSLDWEBvdWJH9bjFLI5c1maCQSA5lP6eggKUbD6WC11Y8
6SR/nBIr/+TMwfAhhyVyNbyZ5mrvy3gPZWhjabRGcpLTrqNeD5GSorb7EHlxYbRLJljNV5cWxm+3
GIAfBtONYHxfO6OfV8jISwYfcut9NTpwQ3bEV8uM2MEJtGZd3T+UjQxc58FBw2Dqbxk60YbSL9a4
XWTtbBxbHc0UF3uZab8TIBelYQZOqg4QUqrto9RBsDrI/CG9xcPzkPLOWQOEZHlv0hlMD0lW5y/I
8Pr4vmMZ5ivzwbUrAlht7ApjaZ/J7bmaeEw7b7GMkKLlZhJjfGTc57gJ02b6jSz/zJLinstaddga
eLPD+zNfxsn+Lay6RUvAFhIIxhpZB27k2LPQP+gT6+zuSyuQZRkYXHD03OSNwNGRn+cojFegsvSd
9+SXldwhrgmyngxi0stuEotavptDttp29hrWTgd0Zdb3stO2HSqIg+6qPcNma4Np1UDBYj6WTvNl
jQ4awiQoPLaV+LzSq5PvplhWm85aGDHjkSIZ6BvJaQ2ECVCB+bQSzgOrybWMrN8MR9UKM0xiG195
7oUnJ1ZEobvWPlZa+22m+kd8GzWR81rPOBYRHa5ncgidvM0wzWXfxM2ld5q6+NKr1rnlf3V27Gw5
Bzdxrn6Abu2dsTlr+hgkg/3cmuh1mrqsbzILcUeaStxZOproyGbFijrrVkam2rAZ6++5QvY6upt0
1WH/7uxtxe9tJzNALZefCmVQXVfvgyQ3FYsqcX6oyUaR/Qx6uB/09EOidaJyGF9LG1uF1zhoV7Bm
bGQjiAgkFQJ3IfdUG4/nOlwSmR3s92SK2eiBljm/RCNpIWSzGubxUosPiAReGG0ffXdikKZwVkRp
39xXVnvFClUGmsFsMPlz8osx7dT0T5powl2jvACnTeq2n20TPzmjSK+sh4CthOkz/t9hO5vPhZfo
F0IhkaX2C4mt4ZpkEQrUAb1y4KKax4zePUdVCVKony7FMMVg6T5EDUsBzxKQgahGuuI/u0WVbk05
xGs4pSH1TFOdLMdaQ99AjoPFqh0+dd4peouARSfqkmlo9CBNLPkNpwv6VeU9uC7frNch1snm1yST
R6DEvIqGo7eEFQp4ba17Gs3kdZwstiD1Q5vZ+to00kDFi8VmBobWdCxixCSvjdn1R1J6rsqMWFEs
gc4pdV9OFz/1+ACjcdyCH+CN1lhGECIND/ADTzfFjIbDSrvDPE8Jr20+r+UKOAcqOvhOThSVMdz2
rn5wuidXqSEwUjIFgZl0rBf8H/KIDq23pGqT7bGQlpMAr3zgdRMvtwoOCAeukOWHmWrvUpCkDVHQ
FIy5p7AJZkH2A0bOm9RE4+4N5hq+ym8b+WqXI2Bh0n6bkRF9DC3c3chbTqrIrAsyCgsDS9XpQdiD
TKMbXje1uymlFxSI7XI4TBQBuVjjFHiUnXzN3KhaWZH8DUGPDSYVZt8ON6QZZI92l5x1zqPeBhmF
IKdPxbhi6oysn40pE6eeO0S8S98OJoP9mHcvlW9i84T3ASb6OqmlPHKTNyB5tLgFvtte8hmqq8Jy
CsRAvoomUMo5kxEJEqNK4XRZ2pldxA6REU67iTXEBHfSbL2XVG+/MmQEqQdetWyabUPKMbwrE/JV
XN4VWbIe45bRpwRCkpOwB1M2pdhOHh3ZXEsyKYkdJgBAp/oi6JU0mXJDS89XytohME38qazDmazg
ky2SotiVCzjXr4m6My23X5sJYAtU/mqjfKCQdsvuJCwZy3epNVzCkuGJBegalABjByYiSUFEArrc
9GTBB1ZFxdE7ueDdcW+MY1mtMw9teN0ALBp5J4KiAMwHHArvQqZX68l/YcBw70rfIL22t2+6nkPW
HNRSpOGZ9geJAN18YPYVMqprIPhl4aMv03xt23gg5gl8m7BIXG8xjMUq2ceZhV5kjGqeX7Hq9cZd
82Oydsr1/oyjYqtFYLnShrRHMI3jXVk025At2OyWXKQqDwQghlzFZz8yyKafyB9nsMCJB4BQKwEv
6XP0HZsJIC1//hgN3d1aRnFRVQbTtN51Oe62TkPI6vXyu2zyu5Jkhgp8BkC7lSBXltAx/Te3kaxY
DuE/ALScOn8GdHaVCWo54VCyTBlC+h5WpXGnO/lzqrG5rORIVEb4gqhcBpkUL+A5yciODlOoKlga
ybdwefXnvljrgjtKNymAYoTZPG5O8awy+R1LfUskCoHfappAtB1TXL2QY+YPazb2dtp/xTpkWz13
YLaNT46PA9amodG74iu1IWeJRVol+DCDQcGtO8AFifrc8SByWZAvhB4Vrr1slwXKRNwjT9KPSIEZ
HoyI+FIQzjDIMtwiCesv4FikCIbVRh/5pNNEJrIKNW2FTLQ4zgXru1Fsx6HfQCA5htjpt23qvrbp
hQcuXmGgjYIlewWrPmuGxTeSCqKPRlaMuaNYHG3zjDbQA5YqMmcIbJgsbLzsZUTVEi08IY1vq3gd
LWaO0Ya9ylw636iR2q4GSqEJ7JUCWSSABtZ51XejP4MreI9Tz+F0G55Mhc+g6XdGpsQOAjxTzu7o
jflXHGbH2MaVP6t2DAAi45XoWR5OYx+EBsz2nMngSozuYdQPRQPhZ8gsRpdLpWcyQ0WjbXPxVgPu
Sbyqo3akFdhBeHhqTaqZyb1zB5bQdYNmCn6quu/VEvQaOnuqQBTgOd927J2ZbkObiD9iwcNlhyY/
lU92XXMAQ5Y9LhQJl2t3wzQXecCyHIjxLlKnsiPv7JXWu1fTQUnbMkiIFDIne/6qu7Y9jNS4MnPW
udHfhpp8jv36rMCYr21Ed0lTACe0qBATQYy0XQZxRPGejwCzEx1tHZSAbbVQdppcOCu4UmfqDj1z
zTPHar0dZ5OVZKG+S9TQR70stlZCHDyvNLgoRf3ZeOJa6i0qLx5VKtx51eGUaoaYaSG1+trXYcSU
XOPBSx8rU7tratNB7ABtJGyti5SU1wMKeSK4+Qj9JYyH05D6DUjvHuuPET/1g8nqjGoNwtxTaiFs
0CrOc6dNPgxCB6Rv/XhqArgUy12T29e26l6AXR/p0QGaQ40GQBe/l233FJvxsOM9DexumXz4PidN
ZgZ2YfWkdXYjON/IQvomrjC0ee/k605TD/A9R/vUe8+8XEjUSTMINbRlskXEg1Di3ZMtcnM0JB5E
KL9i05FxuQXZu4cczNNMktcNuUo29lp6sI51XVknn3XbPgOT7rdJdAmJkco1eKym6bRLr9CeFFHa
0K5nVMlym4/4O9Jo3MdV+xlT/QVkD/xmjVHsFRjrsqq9VRP296x5v/OxZ+hqmWiF/HM/bTKPMTit
Vw6bIu9urHypmTsKZIkKlbkt1ICnKcnfkIpTg2kMSSIMDwn12Y30LiWBPvOAQlgwLJtgJ+1F6Z1Z
TW2F0Ok8Q+gn4PDKGhvVtAybY/52NpxRF3YrZetl0OjaqbbCe96w49l1001dtreNQXM9usa6TCEP
FRfThGbsCxlvxkL7qEyYmMqVz53XbRktBGbkPA4y++pFoa+7sHieuPrek9A99kIxvsWJQ8vIU3m2
TT5rHBNi5Ex88X7eHFW9tqrqgtWCYiXviINaQKJFRuRNGV765cgsiC+dBo0df8dB5ErzpYAOpaKM
uQj7YIYqL1NjoPnnQ8+7th68uxSjmbvcdXOa78HnE8tcAtQGmRtSGOrlJs2s+6HtP8llzuimF1PJ
hGOffT/TvJaJAlJdnRuU2/e9C8VPV/DttPkGSzPkw0Up1iFIKDQyB+aUDt1LF6OSZFCecdzFyjvr
5PYWGhHrvjJuTRNwgPC9YZ221gforDsbNwTx8bA2pvvB+NUN++Sx2thCUCdW2mX3IVJK11mdDKQi
Y6Obl445yV7p3neel2xgFhZyBxap6kvkatyCCajctTngQEotX1uLCN9U5wxPA9z3fZExsOLoOfkz
yise71r5OxbLd6b2Cs/4wr1oT/i7dEOt8TO3LP1gZBj9+GQJICV6Kd9g0r1NTPvWURZtI56W2ir3
zBOxuOn1OY2nJxm6jzrlE1EO4ugzNXB7orLyOe+CFllO0cRXVfJjkfrD0gv2m4y6JdYZuBYo40Jz
dqrg4IJBwK7F/dDheQI26h7GJJq2c27ceMjiLflW95jGFtZoQ7RfSlZSNfdbsxi2pZ0/1/WgNkA6
CM+ATRCpBfBjsOpIBW8qs4b/7I4vhQ+WpkXyKjnyg2YiQI/UrTvXMl6LJb64N+RukLjmaXFSdC2N
DphYvCADsVaIWsyg9gukKJBvjP4+tAiKlx8uibmJ1wd98W3lU8u8tXgeBnE1tegbwUVMpS1jG8aG
o0BSe4+tcHcg9gBvNjaDEr5bjhCFfiCtP72CsOaRCZVkxGK6DntVXgvLnxTN50wtMPnkkVvwc1DD
a16UIXkK/SvoGNbL4bNuDGvXBB0c3/bjg5fK8mwy4iT25F0VeHv0GmukHo1PjRPueLtfQn+4z4V7
0IG2Tcq/87rsJJz6IEzuFKmaTxAATOK5s5bqX4t+k4bzKO5tB+hDNzFF4ssGC/ftl56zXBfrxlET
7OpsG5NRCj0PEnKN2NBqPs1KLaA+hHx/og1CCzEeLv4HAhLQRYnsi1QyvD7TM+tsNHkotzgtGKbh
eUHJVNIQshuMDgBpgnTWEMKbCWF0ZBJim7pJouQajd5jOX/61PX2EkJuckAdGBQ5xw7fPdbNo1e1
p9k221s3NffChdceaw9SA+ZuDhlp60a+bo+UmSRLmymDc1sc0q48La+eoSSnit0zGppfx/QvtkvW
JV+mKTm1VW/hnmgJOtDlU+zBigJdzLfe0zMIe3kuCvwvBPMgJZkvrCHx9ljMtpCQs3gFhJGRS3ew
AM8Lp+nv29G7QVd5mxrZF9AYjB0NUBegOfJclmRRz8lC6KEiqVDfTEsspoeZwfya7eFDK+3b0epA
P1RaMAC3JsiS7EogXIdC4XXFx9WtGURdUMii0VD9vRpgIdWAWvlw43qoZ/JKvFNUpcQDDQZJZssa
w0W3USdP+XBfsXHVIURVJsaU3BMs7ymTwr5IaK8gz+XxM+y3ErHQzG5RxGhxcy1wWHXgPt+leEzO
ZIXiRTdm58az6pEPIWgrGU5V5kDMSR+a3FJ85xMrDpqq+uCVjkN5WearSTrpRniw5bNsZIwry5WJ
Ch2wLQM4svHYobuPddoytzO7HTR6nHMdnWZYUx5P2SXME7w/GmsKQIgYHdlDrxKfeTgSFCdghvup
l3F282LuGVaWge9XBGeohiYnZwfVTu+TmbjnOKp05GlE6/RxdZeOuCiLcHzFI0Z+eHXhG0dqMxBN
6kqe8nSmzAIu8DZlVXYLAu/c2Bx2mo06cK5z7ECqJEfDIphR4u9QfJA4xSvdFzoJa/jzkikuDkr7
pnCOke00tFVgXYBgIrNgle80sNGHPhzXzQyqRqZptQWjAreM90PtP2cC/UQ+U2+UDn2NTzmkWUxp
7ZkEdZc9cYEqr5HVc8jBkLurtLBxuwBlpHVMf0qHtj0TWXWLc53MCzt5xZr5WHFQ4jbu+Z8dP7BI
I7r+HE5cEup1nN89t6hpM7KBnbV2E8ZRNbY1HHhmyVlikxuf4T5qfbjs43vjYoxJnexr9IqH2m5P
TeuflyFtrMSL0DWIccVbNWdQ5QAvIzXYyb5jjm0w58xxmkCr8leQqvHntEChHN18SQpHsSrUTdaE
tAgmYdFESBOmbCJh6VrQLLm7IOUR51ncCJCNSJhaWtIeGZ/jAhuFtqy3y9rfhyk/JARWFsJzV53P
keQVHnaIfj07TI7GsIStD9OujNp7e3YelWCPWLWMeqoy+9IZ/Vchh5kAwbB2LSxW7RQeDZuWXta/
jQ9IP1O70F361sJgKOx6Z2cQLFIYfnl3M9J2suVY3GsJ3rhkFqumIJIrorSd0cYRL7XNy/ahRdDR
uu57Y/rPnhmSNpTSJ0mvIQ02ZcC+5dRFFDyInwT80MFvfUpx746CkREvwiWqmOxIXN7LkBPUjeQb
ceNIulw+ZgQhahC64sdyEQJAxGX7qPGPFI4Nw6h7L3YLZJHda5WXB1RddjDHrJf4Ri4VUkQaSYdY
SeZgusV0atHeOTIMdzmKhlVjhRcXa9GWUMufyqQ/lOGsnbs5CfKy0Ohdqv3MEocmrAJ5oZeH1rd2
fuTNK3RlJv7NjeEahCnG+nsoSZYkhcQhkSk/F91dSslHc0TxWxltvcGI5Qdmwd4lBo/hlP1hsjJM
a53zZA5uvjk71qDvh4Gbb/Yehjr9SB269aZwdmRP3IeZKFfCpKPPTae5WvI85h3K0YISreKaFZG5
a42KOACh/GVnscuA96uZm5v335n02Hq1vLb1zj7ECUsmHNUlrVDB/JqZJNeUDh3BBUFf3VX0NPuV
S7M/dB3sSeMtb/h7SuQ83MLnGkQCjS/2qbmLrxFallvXmjfgo+4aUtLNhbaVGt196nWvZZZE7Cls
Bh61/90b4gPGXbOvlxrP1o5eXQ1HNnpxOexYTafLUOy9tt9Lm1JnGqbLgOuHzblPqBm7rsQOH2uj
303I7EMvv4uprLCR3Zk5/48iO4wo3Z3u3qSUiEsz5AsRP7rR+9yp0c84iZ+mji4ibF+jNqU5r75N
TX8h5IJrayBkdRabUzdum3w2zt4328AvzjocmFn8bUWMvgqQ5ctGL3Zt/ZCX/a6vvlqHXs1jQ38z
c2VWbrZtXG8+mguZPaqTixAd2HS6Sy9lbNRWPMhFnY54J9QJkZIL/4nGn90dK+WCWVJ/P4HPo/FK
08CJTxK66Iqk00uoheBwky5acWsxW2n7y5jkH1Jl22wguwFl6qdbw3p1FvV0li3PWMmCiKnVLOzA
t1mm1u4dE0UPmR3ns26wcJdqWXyZu45c+52d1Vj+bPhBNPXAiPt1FOt3o6pYQiuop2nMa66KwJFx
nZkCrkx9cR22v0lJM66Q7xndmzFEV94mJxkC9O0c7uNpiQ/Aupz37P6W4Y5j4nnN8MyRMTwvJRaW
WXK0qZqbGXpRSUmfesZtBd0zLppPd1oiT6K7cDSewr55KnX7VQOrUJ0GxQlCcYJirqbK1bnhYblx
JhaTOtOpH7rWapaxDAAFMzCwlLmNdduW1kunOXdjXrylofaW9/mdGsa1wZaNI9NhXYWO9EWP00uR
CULsNPu35XzYd4Tn6FzLOO4ffHspTUrKdZZAqApsGj4Vv+Dj+/BbSh+rK/q1yxVm43pjDM6jH1N+
Ir3/ZrtOckhoPZdYm0FRl8HQoiqmdtTI7FwmghYhxwvmpmFcJAh3VgmFv5SPaoE46P4bud06GVbq
eTb0394xekxJ/hYx8Y2uxS1ZiPwhVsogLxaxhYGg3kKOZLdPkMFQIcBE4RYScrXuyRjYCzEdqlQ8
RNYSLUJookiLu6rA+1RkDLesolQIHkLU9h5hwBMFalqrfiVSfxnPGt+DnrxaSfgu7KwJmojVcgH+
1k3yLQ2/DGEHN5V81jGOd679aBkErPSKQ9XsmQ4wQaXtmtHeJ1m0Dveqc13UMd1ON4hx8rk+JmJA
yQG85LZpzKvlShqg+JKRm3KoeHLrKn0cXLmD3H7WBcLuYWQ3mqYkyKXkQPnTkGxrPbssbSGH3krP
EIcTdaoP5wwzAHQ/xjedZbz0fLLBWFCbnOluqD2Hnu2vukk997n2nMQ+IKCPuvG+DXblVTOjpDVO
k03kTIsBrCzWIuf2s7PSJgidf4TAIth4NuF9Ae92VDEeVq2LV6p37xOfV24UDUf2fs9g2D5iwxKb
eDJPLR51Wb+64Gv90sWPFF0qclZuNA6ItqGOiS06qoa6rnZeoz6P10Oi/6pleoYNIQ1iDPgD2/W1
sHBlIq3/Rkb3NoQbztpgUB7aUYehMnLgO2695SbzLplWBdHA/ep5TJBZiWQ3TE1Ofs6pRf/+OaTt
K5qyF13TH7rGc/b+yDCv4KTneeIJ5BS7CqMLbAR5WLpfGqwG2z5poqB05cHteLcYWBhcco9SBuuO
/ViP+Gvw9S1ocR0dq92fY7ESCqNdLXs2zeF3Oohb4aLnFdwAICzI4TqgjTnWHUoIF2/cnKePeHCP
ZdQckpk3mTI80nVMfBpW6X/LiVE9EX3sMzJut9xDzRxT8E4pKWq0b6WBZX/w6rP0U5sglIo9kA3R
mnDSLXE2T3oedhs9jC/J4OJi8y8+FYNBeo1GYVZhLZ70A3YjkAQEzyCUuW8SdVf41H5RJRgwFx8z
aTgIlHZ1XVokWlAsNkW0a0vjyoqw2TNBNvFoc+u3FjpHbNe815iMjkyvIpblrI9ZzgOwULM4MlBn
NO6Y1z5XxS5uN+lrR5zhxtaQceiDfp1YlB3EKHls2/mlz3HWCqLZWnOswSfYq6ysO15T74XIHyCa
PCeuo7ZFJJgp0hv6oQxKv/C3HeFOwDgIhhzjwj8PmBGzqHnLvcK/BXSC1tchEQhmxk22CHqkNzKc
GIgbYvno9y5Lt9L/KLtug1DKJabO9bB5qU0Vp+1Wg+Rv3oSYhW4U/kdq5Ny5SZwKrMaEFN4ejYOV
ijsHL9/OinizZAOFpQ/WGhcCffXLOJqQyFu9u0kZzrsRFqCxJVqcMHdEZkRNjq+4NBaNGfBNnaRj
XhsbttrxCu4FaBOnshg2liNUfQTN3dD6FMXeYWxGooewqwVJihE7HAjlNMgARflOiEKQZ/Alx8Q8
6vF19OsmYLsmUfykb2OOu2hW5KdN+LXDAuJLPNrmvo8Qsfavbk4Emp1OgK+q7OyP4z4ajH7D8FBu
tMT+GPxMYxFSXAuL2GqzyDlxkZhY07CpUw6VYxN35KjxbvotvbHYa95gs/jq9s6MeFZGrgYT3f71
naja45mI4ijlDrVBfYCLLBYx3/C58CCI2px1AsXgFLAS6yy5kxEuGSDHsltNxvxma910JnXaz4vf
sJyextJ8KRvWsW5DycIudie0gXjPbDgMuVle0IneG3O26d0vr+ppOH36cUlyrcf5T/+Wb+UQkhDn
9G0ATpeGBKeP+cWkAvFuiI1fDlFG2JT8ltiCYY2gFTPd+eSJeMfsjC9QJwyUHF6OeP8VcImx6tvx
C7DcL0ecRMgVfjJb3Oga/0HtnAuPPm0mzchq74TfyzUQ3GQVx9lj3MLOoKPr5fxLUpqm8Mko/KCb
P7VHg6tVuAkZcGtYJh398ucJbiB1PGg+gUpWjdW0CFndYMG/b3jZSCs0154VusdBG1BHsAGeYuuF
E/x+SHkH1U24caaSrRGD3NpedlzuTDIc7KocdW5gG+NpSlpSxWDWZSfXa1+9NCQRXT8XfhmIYSCw
hwDCqTu2XqR2jAJeDSRwpmO+VNt+bTkN+hgZXcyMXjCvtPQk4VAR/PApM7/HaJeCW4KjpXcaigpZ
Lx7jvdYTa+SY09oBTKkkpg31mAC8mwpjE5b9Z92g3rQaGwm6+6pF+TXucYGODYW8FHj2v1UdPaU5
aYEqa49yAs/bkNJG6EGz/BhwIABVbp2Eai50HdSfzttovYVY+xAmdEFG5E9Ads8LYvGFV2XEZ/47
8m+Z3eNa3KGsWSGU39l6NN9k47KiL6e7vjdOZeidfaVn2xnn1iQFZOmU2Yu06bedcHovC6DN2sz8
JjpAmeooKtRvNFcgQbrqUs3gCKL0nVc0QA30bGMDkz0EEYsX01wPRXrQGxhmLJtAkk4MK2fzd1Kd
deiNo6/YXbORXib+tI/aYILNVuntVCGjqeqtbjMhahtuupJifiF9hzUTDD1lDqm38oKnado6nvaa
WcDPwq55GDrfXddqfCScbC+4mdoG9LBTkAi6GHX60t75aKfWo+tyuo7Afp2EKE5V3dZeaoJZYRnf
0WYMs2FtGPz2W2ILHw0PANuABj4vqu/SYrBgsQwLHIZ1mNDfE998m2eGJIxa7nohADzq8bCKtfRG
TfGTtTAs2jT5jr2WLRUnZdYvYbisbHr7WmrJvUlGIzNzc17hQ9nnsn/B04zaLxTndHb9HaOk84w3
fjZ7oq9MHr7Z8/eqVfmqZLKGbYQ+ETUleRPpqsXASithbHDVPsQ+LzmCmsabcHj0gSTzAsM0d3Zq
qQcmSJRQrO3+Wkwl0HLJGTwUnaIU0B/lXF89ByUMw9UlwRbSkTGHZyM/ycgvNx1Oo1Kqk9DHj8HK
d9oo0KdpJGNXbAa7Xr5IXTybdl/t24ExQzzZn02o18hFmWrGU37wGwfbmuUUm4nRbc/+w1TZp3Ix
t0W0UbP7lcfTWqYVHAyCHKsmfytThN8ahXcCfR3mBJNw2B4cfVl1cBtCJ1iVvWchy1+IeHKrL7RJ
LP2SW0ALjSddlOxBg1JDKGEho/ZK5Np6v2AaiREeuCYn1gKnLoye4hrr10BIgu2a2bYqvOEs5mHr
iIaVtIwviDXTdbTXGmi7wlDegdA7fIUqeaapsIJidsMg1Jp7zqrv2mAOMuPTRV9CHSjEj0GHGjRz
+UAVL7FAz/SlZKTy+Cb/byKszvFXrRrSUf9tCcf6In27jsOo/U//+q/NX/8e/qj1R/vxL//CLI84
2Pvup56uPzD++a38Qf/tv/y//cX/8PPnn/I4lT9//9vHdw4/N0ZhFH+1gFn/+rX999//5qGwNgzr
f+erOKlW+2m17Qc6r+Lnf/qb/3JQGH/oIF4hx/oOuzoeTewafzkoIMdirnD/+ZcwSvwjyEr84Tq2
p+vCdXSXmRDGhkZ1bfT3vwnrD981+X2ODe+V2ZT/7+JlmPyo/2yhWLwk+Hd8m1GX5xPdtVgsvj6u
MbXo3/9m/McSUYnSRvjKo6sDwSoW3NdCPAPXIdd1lR0cmGgQ5vMVGaDEfE/VVbjWS78A1ABlV2AW
UY5iBn4FSKqI0ahtvM7DMyCe9QiJzUeHhiGAN0VV7/MF1jbSOkcLvs0vaAnlgnT7r+yd2W7syrVl
f6U+oGiwCwb5mn2mMlNdStrSCyFpbwX7Jtjz6+/g8XXdsoGLgt+qgAIM2McHu1E2jFhzzTmmlu1W
mazkp/gj7tMfFu/6yQ7757pvrhNUOBEnDzSDbhpocdx2viryZwymyRFC6yFc4HKK8m7i0gYzG+S5
EgLd2AxfYkHSdQ1wuhpKXRhwG4lCwzzAxtilkOwERDtvSPGDYUG3nNyhdRfs3TDQvRGGCwqvG2MU
kDy5FXDy+KdonS/ovD7o8cE5TzFMvd7X43ZYMHt1uiSKgwdnoMqYOgS1baoFyrfg+bDgMMstyL7W
9f9kdsPchIHShOrHB4CSYOttIrK+pnzyZU4DdiXqM4QHOCJvmX17pjUHz8hkvrQLOtCDIZgtMMF8
wQqqBTDIUY8uk1VvzOGbbIEQalO/ZQuWcGgttAseRm34Yy3kwtm3FoBD/zOXLJDL9jedwMydE1ZW
B/ChHpoQeWr4wNPy120dzbKZk2OyEBNFr78cwe3cLSlNtWEPr3vLvIPK9gYyu6IoGM/LYDUHzZvD
oorfU8XsQHFOBBVTMHthYqG8JTYLV9qESHkGBskEH88IQxEme1CPrv2C8+9P4SC0hpZ1pxU9MjiX
eQkn8Q5KxthWmZ0d1FQbe19Uv1u7v3f94QTneFeV+UznSPzc6Ho55pwdXpljHRA/dyae3prPNThw
/8td/gZW/Fr7CVqaQp1uE0lZEjVlAAHtBz7ye9OdPtU0ZYe+E8iIFb6aBHFOt3JeOUYHnA7Hkmjb
bTJW25FV9iazcUk5EWtPsMyQU83iuVbDg6KzXjFp7Jq8GG8sCN4oBdlDw3iSMrxS5qXXJGYo2XAY
4Gnzeg+b6AaIC+tsN7yq3nW2/cAyYsbSQ27b2tWSdA8o9hcR4DDorc9gMPZNQiw/JNmxMiBL7WwJ
7977a56qYZ0WeqnuuobzeIqo8M55HQiu0NqhuRW5GRS1lqoBNez57DdbK7Q/SAsvrWrkS8Zmn3Wm
ok4oPSXauiE603k3vM22uJGmveQL4asS8IgFiW3EjI3yAotTvTKJ11Lu6ZFi9ora3jW9WG4/NTgp
BRi/mronwhwcoiY9jUYRvIB/o2ec8IJP+YoHNsUdvyMxHiTWdqX0rQ3nA4rdMc55JHlOc5y1hGea
YMsJr1UJ18odUSKnJWm4FF7xWnA7NhbWtZrQXyBSFId0ZMcKqIByDhgAc/BUSBSL2sTaML7iU9rK
qMAD1ObnDI5pQmqiMsK3gQw8lXFbWl7fJ5E+pbP9NAfchk3yMc3oYOJhBmjLq0e7Hs2AQ4OTA+Ra
isBJ+/kTdoCbi1+SvmaTK0Bkc1xluINhAK9UwrYDzfisAmAOinY59mPmuQBbPLjTIYYlvpd0v6zr
xjmMcwDYergEMa0BI7fjKmY90poVXyxSHXBuBReZoEPIJZtWaoYZG9YIqyY6pSKN/Z/3y9lXNJTs
xJICkTLJDuXIZsSU4qIgJqPGlFcrNZ90NrwmABB7DjmkvsHFXhhRejjXERFh9IEQWYn2Zf4WbiCC
rdcZw4/2VctqYeAQ9bnAQarArt+8DQWrdtm+oNw+Z0YGzZsHVIPfaGX2MQ6pDtiHG9fsEiR1sjRi
3DVdTewgnZj+A/HblN2j9KZ7vyM1Qcvf8xx6h6TtPyXysuPiWXOQSlLuvWQ2HHLW8YcfV7c0LYkt
TfYzDsgHHSPSeIlezyEqSWpEVyOJWvyg1X1qepu0aMAlzjHJtYH6dHrEqsn61g3xeEPkP5h5Hmk6
+2hm/3sY5gtunq9eEfMLzPkmKxFtPWsk6R2EDCH6kGe8U0kFV9BgmUAt8fgs0u6pt4zF2ayO3uDx
jVX+t85stOmKlpTOHPdkuj5nHgPoJom4444HxyHKX0I2/RJVe2h4Xno9L49T9dk2XdhsMas86b0r
CH4r+9cgKKtV4TVjC7DzvdkgBTcepdc8AOC8TDyeCqO+ZeSQi6iBSjDZ96pwwbFltNXw6i8FXPg6
uoESMNvLH8FPG1snd7/Y1brs6Wmh9lrnrqyKhzZ07IM9LEDrQgJ5yIBXWMajXXODDseBkpUw3dAJ
kW/Y227s4Lv3zW7LYdrwDWHbPfpGva698C0LKow4fzLPfawL66mT/i8em+HSREhcI1XXsSMKT7vg
1u6TX0Vpf/jFMGJ+NPVK1kQkAkhwj3RAHkGokmXxQWwSAD3xM/j8eky2TRSf2ApsG0IMedYhf5m1
u+cQMr2xwwZqos4y/fMBNy91T8yrMrLHsmxpAirbX6KexGoIwxMpcaz1BljNWBAcahKaqCWQ1QqZ
2E1IpthV3q0Ztc5GhrkZ1uWb6xU7S4RPk8xOTYGGL+f0JUyTn0notzk23cOoceNa7IFXjd3eytS7
1Xl/irx0FzJeQLsDfdyNZ+FkTwZk2bx3n+qMnpXU+xIBU9mYO19N5hzSth63ZZ1AyM26N98O8nuz
6wryTea56hj6q64ed1yL2AS1hNVHs3nsBpJNIrXotqJbdWNDNulHsgVege6YhaBgAta2Wfk8AH/Z
mFF3rqrwkrmeiY7AMDnF5iHOrRNckj8lKfCZ4Fwk6vux6v40Uf+U2ljLhvlkJm2xMTFiIN7qyzJ3
J5KxPDPYMFUgbt2UJjC6XP4QuDoG8XwkxodIMRLS8NPDRCDTD5NjVk/njKNNinQvpugwe/oJLDjQ
UTbRCalPs4aF7TsvDiiGi4y4yQ1J9NnRx4roUE9rB8f1Nojcii30tKVV9IuNwLtQ1QPWnY3fQyzH
lOtn9gdGouHEswX7U5TNuy7RtCGkeX9XqGrchHPagLcGLdsBK9607cT1ImF251ZJA5dxxR7ub0CW
7XGck2ZL8e7MQQVItQz7VRZGf2US2PIozh4hc9AEtno28089u49RFf/J/XDrEO3hzWuvZoDIWlIc
i4O4/yl18sA4vc4H9wXW1RFuwFPn1eecUBdoi/g7SlN+BmFSCQt7W+TuvmnmH0qznzqjvhPgdrIF
5FsL+8TNtiCsAWTcd8E1Fy63e1z8g2Vuo4Juasf8MbiurCwdfmSzeETDOSJuTSse38+mkBw/A21v
Xdrte2CyLKyQe8t6fmx7hxhR5XgbE3fAWvfBV5dEXO5mXKyB0WARxlJRRnrn18Ex1xTVjjxnE4vY
U9p+cp7xjsV8Nsns/OCwQZ32Yn8dt/OvufIywgIg3Dqn4amY8XyxLaM/Tj3QjMS3Juo3AwIcteuE
5IeMYt+5oKCyvuaMa0hUGEUF2ts7QuagLEC7r9x4fmYRHCPD3qkofqkFqWzpkUexSChOLo1JTjH8
aqWmZ4JWnz0csLPfZveuxgIKdaU9thiyXmlIMLbWVPq/k1zYQPswnBnoGGxwcJOzXI5ebYmasBin
TFJ00SWTKc8zU//J405tksDz/T0pARLZbFjgGHr3/tJ+Y+X9MfMYaYW3ab0OnhOVaab7gMnzGLsk
6aiY2GNOwrI+htcIv0MXGM+qrNxd0gg+PKKllqZAOyQiPvjiSkHkM4Y89Nq6f0jK3D2ohrOkwLxO
6kS9FALriigr71eDPXmbLBDrIE+RwNNhz4fzpBn9mD9IW0bA3btqbwd1AY1tkhuj6EBkl9lTPQLN
/vfxnPs/5fUz/9P8s4zwf6uq4IG9BIn539MaDp9dC9k5Lv5ZUPjPX/cPJANLOoZ+YAyW73PB/1+C
AohN2/HgavPREEz1As3gH3KCT9sMuAjp/IVqQJL4LzlBUpltOtTHeMJC+XDlvyMnUKrwz3ICfmPP
pbXbo4Mb34AQ/1JEQ4we49KgWfVUItv4kIN3iU15yTjlj8WyOOzcZzkDc9X2UZa1c8SRiEdOFXxy
6QrFr8dIO5NvaUbBCmWauYnNitKK8sAqjmW0xJMVIQiCIfLPJFS5m9UkqReTjhLpJZD1dXIcvlOe
uk0UwzAu8a8oR9vaLd+KsfKJ/OGDkGZHXF7B8OERuDZctqpBEgg28L73PET0LfaiJPnSf2IUTTa6
Gj9dK3lv9VSvKciGUVvgsSiQ4HPm1bBu96TCFFcKV8J3x83nE0gQtB93c3sgxVhuDFG80tGFccPd
e+107xrpj0Wf6zpEglk1KjoUHs+tMKXZrTdJznaCVkJE9cfMoiXc9RQzmPpqeiffm0boYjIQxsfo
5jeu5tGWuBrarim4Qeg6uUsmIibEcMy7iuTkteURzN1f2VAhK470wB2zLedLejBTInq+qP1PDIjY
OAiL74za/11FC9bHqo2cIsROrbns+6fM89UhSogJp7HXHpsg9xerNJPugAcrnakh84UKAFjO9Vl3
kLCVEOCXsH4cLIMEbCJmvO9tKaNHp08eI2tKdmjb1oGmgQD3VSPZLsooOKvEU89DUz22XWpfCp6i
R+Xl2a6DXYksi+dl3aSwvgLD27qdvo6grG3+O6XzGly1x02PULYeqmuDut3EwZsTNNwE1D7U3hMb
UioN3PhuKNv7as4vFPOhupfxa6Lm6UXj0ILUWqR3BPyMwzQ2v7NUrC2oG64f35nBwAnnqyt4Q2vl
ONVLB1ly6PKMCwpaeGHw7rG90esgytp1ppJlOgZqUFvZr3wZQOM2mc55aIKxc6dNBxKSCxDyfKd/
0lrsrIxi8j4EZ50fjYnBJ1sqSjFP81Q3+TRDi+PnhP6aqucuhj1Wx1ZIVQ87kBDUxB6j/Nn2/QPM
zDfXaH68Bt0mxoOWJul0pKQV6KdM293Yd91KRy7DKpG70Urio0Hf3mYMevZaxaHruXyRWsKLPHlv
fWu/yJCvVAu/kNXryHwmpwfPb7AP9OMnAr8FsxOuFjHdj8Lkd7PN/KZ8KmggjcC6hVlp+xjs7eqF
rqJoU48mg7P4g4j0mkUQFvijHkpsQ8TuT/QgMgoOGcOmK3N4axPeXRmq9ahsOFlG+mCVyTnoI3EL
Zf/UsiSr4gl9wunBSHsak240n5zafjVnItNlQygQ+PSjM1qk+eZlX2QQwwtUdaaSr8K3AodxDOGj
TsVsrtu0cmk/XNadPf8I0jxbY0t9HOP521bui+c4J1uJo+mF2x7i25qnzs70jQvZqZvJ1SyKy/3k
JB+q6h47qeU6qlr6leyzVcbnuJkfMkMc2Zc9EWaKkTKSu9mNqDs0XNQzwp+VDSkgyGKGsbZ+NEeC
oTVZrqqonsbU4DHpzzenx7weF/Wd3c/xyrH48sMPZ1K9r6C+r6sS27Q/XkQ6fxaKCjuDKACKDwd5
R4kSOkgAisqu433bUoJU20SquejwGuY+baFu/aTT+UICoVlnrcLM6WIga3x4VSK4w8BfbojVPRXK
v2tFDRTTJn5TpMNDg2nNqcdXjCztRgWwJvomp4QH78Radqpd8/RKtyCkX2yya3vhSEoFYlBTTcRw
PPv6rmrb+whgJBc4M0dyrdWzLMynOHGCHT00+ZYzbVpHgEanvtm19MGQRrtVLVwzbjTzZjCDt7SF
ZTxOTz6W4Fw1B9FWOTdwEBjI/wftqY8l6oLT98VRi9kPlHtdxSAXqvL3QCeOO4kSyc2inzlqsk0P
PZXOpNek9x9VGdFMHBffbtjSSwoLJov8C4G7PYIv/R/ON+L+LWsm6C2+ucOd3VNxa1F9TvtsYsC0
E3dZa58jnHWEF0yEQ0FnT31kL+RujT75Q9XwSxPPqyi0npXvLbE9bup2t9W8YhCh5eM8eN9F1OMI
xDhQRGpb2N25yaHEtTAEkRhOVA6csxLk/eSVLOjmDSPfx1ykj8Nk3If1/BqpiM6moXhBwuDn8eAs
kziiVJuq5aoqX0Y5bCsXlTkhlL8qkRtWA2W2q5YI8MrzbDplRvee0hW4wJTG4BtlohcaY1HW5PWu
ECSJcY3F+CMdXBZdo385aX/JzQRTjZDO62gxKhutPVyVnz6UeaZO1eT+CtlErttcO8fRR5ScesG0
LOM7ugYOaDrwnurp+3+2yqUOziid1VxxSvlBv+6y9IwPhih5w+6PTkqzvhYBzuMYNt6/fwG9lTn/
+dfr5z+tuP5fu6MCVfg/3VH/GBf62/5l7UWmePmVf7+lir8BZl9uqYEpApdbIvfev6+93L8RdEUU
gC8C8R0g/D/dUpcVlBV4Fr9KSJMV3D+WXvJvLLtYeGFr5xO48OP/sQB8+HsNIrvDvy8E//Of/wej
xQM1Gu2yxQJB+a/XVCeQ0rQsSZUiVYHWv1Diey90PHxTEyQf29r5WUb/TfrS6hn3jz17a7sGUTCX
xja0wX6Rj9mVQUMA2HrTkmoeulIBhqLXDnfQSnjC632f288eBudDBCHBA8zneDFFKGH77fvhezKa
Oz/KuGxheIqm7hpJ6LtVEqxm1vltgYEqN4hgYJIz4Jew9c35ylywCxMKIqwAxia5Jj2P38aV12bi
C0e80D4QJ0K4LU2kDC84mY5Ju1RlZvCc/Jtuybn0Ifu4LCLNqTAW0wsRPUMwOuOvVfyeojsnkosj
alWxY4VM9jtJaVGxr8SC2NIF4b7gUuPUWCO0LH4DDGBXXxCOCia2+qr4rczpjZxGgmNtwiniAs2t
3Og1ltUjQ/nMpWVpy444UChhhktCFCtND5xhPCIszKpQq86OnK5RgLjl8PxeC7KJ9DErxmf7njUW
6ACuZyr+mezxexgNCGYubRijQnGW3pyBwZpJiRWFRL9FpoMe/uza3iVKgp9S4TSySCSiJ7gtYU3c
LNJsEYOkJ88DVa+ciCpZ0RtDxxMh+jWxva8hd/pdRgUOtUBHpct1M1M4NEfTLwW4ONC8XlZh3QKk
N1KLPOXgPg7evjGrM5+O9ZRabx43D/Lfn3noPwR+dallhtfRpjIgRzn1n01JxsimhjqegVxUmOV8
r3t15wj1iHAij+ERBlWL3UH7csdAk7By4X48mvrRp0AQOhomgA5OsPkdKcBr7EB3o0Ri91Ipj46U
vxJXXDWmY511jxNxibpH22tEV+PDirFBT7fOZdwYeg6ZZmyeoQOEXOPlcejL37TiumtRDGg4MJbA
zTifaFUQaDzc6Nz7MD+ezcaHA0ORnD/A7G0s/9MmUMgo0V/TaKbPrIbK0oJRdWhfNL9oO9LcXMFi
EhvxCga3qYm/vRIhsm8+nSL9anL6AMma8y6khB5N3f6CLgbXx4b1G16TeHoNUu8hXQYARfxy0txq
IwByrQvbuFLua5Y2N2QfdpCTz8MfqM1Zq3HHfpX3OK0vGRaesEg+TTf6MKwyPEwwvU0KmmF+jcin
9gnGCfkmq78HcFudBoffa5oWs2rt7RHANiHu1UItifG+/cQOSBogzHdUJHG+Sw0qFwvnRpGERW9M
xTZIx48wjXZcPTZ+43brcQJa8FdUWYnPLuiu5EjTbUSw0LfBgqS+xluYnXvU0CJODqpF1S26PSWk
FFMmVLoH02NvFZDAx9/GwEc3iIjm5ITXZ2g4+NpbMZNXrO+FLg8FQ9KYNVz7wLpYGa1HwdQaBNnN
bdX5+NtR3iLPfSFUjrcHXq4d7NjOwmMIHyg9wMzrx9yZG+fVj6397MvPIsHWmQ8MMAnTwZLJ6X32
AOR6PuzOukbjUjXkpA9x7sarmBXKCSg2LA5n1vtK2H/A88KCx6eLmP4Ji2+hzfAUGGR9j4p1i3xC
cwbKUTwMOP3mPhr5lOB16TLZHCbVh/ewqmfgRlm58anD3cia+gAVZx+TFc9XigaCIyHaJ3+hbRsR
lgJhtRe3dghhOQHrajW7PjsQPvMo56iHBT7xeoGPecZTBTQBUwGnQqqodWORR2mbG7MHyVuFyw3q
X5MGW3vJFdqOCsCzdFc7ntkIJOO4a6jZvUweV9lgnhv0UHWXGrj15uWH6BpKisC5EgLmPgPfmeD/
A0rp0zzxLCNDhFExXYsSPGHiZcSZWhrKBAa9u4iyLNbB7rufGR+5idDWh/0DvOLLmEERp4lrZHNB
AST1u6NFed1oIz3bwbgUQYAVCmTwM4/9La36K5oKdPww4badMS+gtqp1vKgPoS83EwNhXxETtvzm
2Ifo483Y0ZUKES6a4FnVzW4gghYX471e2udY+QE0ay6Vrr5DPtLwNGI2vSKkGDJD3Yk6dibFRGWg
zheptTBZMgwP8Yhi6ecBBSm9t+uBZwgmIKRNsERUXAaMehav1mpwsmdp4dRKk33RzM2+wmh6Vyf8
qfbAG5W3ERN56rOUxghbZua5odx961fRBXQKrgUj4IR2Ino0nKdQlN6WvQDNYoV7J5ZTLpizmyzU
DyXzd2aUK96J+EN70BtVcOzNetuafKmNnvjvQKDaKwZ8dOp3UCNOTfMywxQRLBgsVb0EYp0k4Ztj
xXjJXefT58axw5l7F9nJPY0j4r7NgmgzaebQMDZ+Wg2tSBBtL/+qikv6BQ7tPhZ2/+InFbEy6CGK
GafMsd3wJc3DFqQJe9W63nuT2mhkcNtajlVHHVCyXmxbfOL9Zob31X2OOcJfggl161HFRfWolM2R
IltFuqa7zjXvkDbz+pDggl1NjpFAKA7fsynxGR/5cnoUAsPnynZSoiWAoqKiBKB/FsyE6qJpBxEH
UL7rf9ja+ajG/EzBwuMcjk8AFjY8SlFmMmujbEItkQthNC6+oNOduw7jioj6Eqs9KonEoQjTe09a
653F1z7lCbAL7PGxspGMWv6C2xJe/4nl9n0ooLkqXp9NnmT1ug2/fIqiDr1ZtQc+s2/4eZ4UyMoo
7g/OQuqmG3PnGPG3pMm1j7w/Zm/tOEU5VQJiSjL8rVsMgS2Gw1C9scbcU/17qsMAD4bf/8kNeenM
OOHgqt+asFM7nUwLtwhyRRIPq6oFqpzyYUOAJTEEyGoiXSrQlqb62mnrVfjqlZP4cSg7Y5MmnKxo
pTTby5JJtPs9hO5pSIpdgctcyeS+aMiSC4q21oYewsVL8JgALFzVRklGHTLB1hHOntjhc03TpaWc
J14r2mtBqLSJiXEJc+TA/xNZAey/li1zNI9bu+p+UGjDrSqkpj+FIu4wvaQTPi9rpkHNcVli1eV3
aXjlcZoIYxaKx3ZvR9aKnTNTlgrNjYCFjgN0ocQwG9t5/tbb1ok8V7aZHSfmSQNqUHK3tar62cA2
0TXulg/obU7LY1PVR8/BnlLhzurt4I/twYIthHEZO6bEZGoW4+C5WzwiRGMfwhGsOcU0JG4dStks
Ul/mgmIsSmD9SVd+FZ31oeCEr+OUbZQwsvducstdRi8G0hZRJ/WaLhtOO+fDGnKWkJiO2IhmY7WR
5FvW4TS/Euxl6emagoiqu/EpA4oBZFaJuE8TN+duYZBkSJ9Lz7wqcx7XuJYE97LgYIXJcEmKcaud
VG76qQjggAEI7quSI4HXSTowVt3wDaDNkTTZK5keUlKgCll6A7AoXYAGIZTQS9PzOszG8sfm9mYy
ibWYPiEZhvI8bbDjq2ZbN+IFixxIXyviOUDl4c5Vjk/ZGX79cDZfeXwjFXo/RK55FCb2EekGGXsO
YANNZ4Aav60c/5FHZBsSlnlxPPBAlsdBE9DTux67if6cYl/0qBN9z8pvFLxWhF9P2KqO4PTPurFt
fHqlIlQ3XPJEPjuaUhsv4fSrU5nsDb3sUXNb77mzk37qzGaHAQxfswPyEeECVRvg984YyFWiMe2l
MdxjxCamRsfJhgdxdaJ3WaGvAcwqWvdLGJKHEhnYm0EqajVL/zOvwv4eHF+0G2r7C2b8vqlxaJHV
SGk80mszpkCrdPKb8DN65bruUjHAwenhUwiB1T+60fzOFSJZuWMA9ab1CBOEr+RG3qO2OukxjC8Y
rs92k36E+KDHBWI5xXgKuYlDHr7EUGR8zTXbzY0PCKuPVheGW52UVwgWIwnfcFWx47ZwgFF8DdiX
iOe+GNruBJjSPBRxXOySgiAMBKK/KgJBl3TlhZqSJ74LLcCciWyb2leVS5qwtp23bsxPVZTdx668
s1vHOscdfQzL9aB2dXCyehSdjnLEMssoue+0XJlYWNZCWy8MoOQLRkxFlB99i6R6rcKBO1OZP+Sj
l23BtAnieOBT3eIGu+Vb+e3NUkSNx/mho+TiYEzWo0wq7o7tngMKfn+Rfo5x/Fw7OMJD8xBM5iaP
oi/X+0ygsRHuQHyssVPRNbmN6WOkUmFTOS5Qx9HQdHHp4r4vSPFLy8AmHTxwL9jYgh1qBVuiqr5a
v3mgauE0NQRLGuOTVlcMNLUn7pQGFjOl94kvjgMd7/5SQGh2Wcy9OKbKyvPUvqezMJz9twh8lu5Q
ycMsg1wKcmxl2XxRM2+6FSI8pwkjG2uYYA9d9cl2upPjsWtWcnwks/vMwsBbUevyVKWE6jiwaTZw
HyTpvp7QANHsY7VQQW1zbTT2nmjzZsjEqQnNa6gwdBH1u6es+LMQ3odq5n0/NMu3uz6pxN/1M+8u
L74ls5b4efESKd3iJsLnZVLMzWm381IwVQYRmsmY79j1Lq+EFdCzM9Oc3G/zoePcwVBLGUVWhQ+k
YlemWOgH3otsvDeKlSjnwA/hBPo6zdWWJpubprfNw7aTa/8O3ZFFvHmnTPfNh7DCy3dwue85sXeb
nfDsFdBxpuI1HfCGLcSKdcxCvSX+mqXTl3aKvVUa9zBnDyW8Sa2DpUIPhq+JX00177PAUpr0i+k6
7zFhFMx/3IZ3kZD3jLRIKWMntumcWJtcdxfDwY2p7IHhs6NnRUV0Sjtt6ewb2h3gbHVX/NDQLpP4
6jI84GGikpkU16rxk7M1RjjZ+tYiyDXX8y7W0/H/q3sEyTwHf/d/v4HelN1X88/b5//8Nf/YPpus
n1HviNDyv0wLXe3vup74G+AkSRtAYAUWe+5FUfvH9nkR7/gXpuN72OCxK/yXruf9jXoKKQOYGqZg
L239O7qe7y3b5b/rf4txH0FPCJ/1M8tuz8LK7iAu/u9m9nJqK1Vb7HvlRIermxEhX1k9eCxLujQa
+8ZIcZaLNXsy540XMgkMZYyIRvV4a4pzRADXdWCkBS6m26l/TwaM8BNAM4fxhvj5i+rc1TzVF1lA
y1YO0FKLsvVqXdnhY0aPLGdC8waL1toLW/l/mA13EifcLY/texLT2HuKmDkTFyWa2nOIV6tN6FZJ
beasAhO8zqGBJhVyHcxankwlMDBPmBdhgJk1y2EBiKTr1Gzu7DoXx9yCWm807S72DEbgVHMl7bhf
ByOYrVgXNrAUP31X3fKABiIR7Sts6mgWswl+JTKNU0lkHBzKqN6zesDJk4bdrusmDxahb5xote4Z
DnqnfbZynEINZw+JbFCKEUH+a9l3Pn+/3qCnkQh1No3jzc29YWW7pCapzJRb+mJPtl899QE/AK8c
qLXeZgxxvm3GbhJdQMIiLq2oyPBRTefkjBJTYCseM9OjI1cf/KR9NAdW9zXb7+UU5lpstzZTcP4Y
KOcLey+RXS5IXcHuOwFwtahTb6yAnylYStcuB8KCGhV8HuSLjsp6qWD+MxEMgcnLZwWf/3udMDFO
EfssQS0jpM/z2HXeGgi92HUKlr0scOXlgSbl1OM79YTzzR4Rl42efhn28C2I8KuVTPV3TyXnxua6
xNKk+BwM9QFN5yab4s50kNL4TtU7z09+/GxEfpbTkQ2TJNwaf0TULhlhXz70kj87jwdgob18DoV1
3+TDwS40hXcppOfJbB9zDLqMtxVlLTl0E+23KzcYT4OurlXujozY6q7pccElUEsO9tyfY+jURLgh
V3b6QzsMAHPVvQbS+s58Z9j0NfZ2UesJuQOXt46trWaVifxF8Cued044nbwRihtwZf68ot8ZvTVy
7WzpZvS7eyTlX1mC6jJX2aZAXQjjIdw7Q7crhhKeOTimc2FMb56vH6Yk2EJRa9ayilEoVHod65gS
i7z9aqrO3kOwpBEPYBPK+MwYot9lwz2vkBnQRTOmu1lfaRx/DF2ffBSpjXSy3f3U0IwADA+lzjPo
ToiDD+Jf2UpYihKbqEYCyusvgwKQngKvtcqxcEYtHrbYbn+bEfdaumj4svNR4P7GB84zn6MKo6an
OSmNr9Qs8bY6u7Euj7DFb1le/3JY8petdsHO1r9yqz/aRPBNqY9eHT+kbU5xnwasxt0eYdT0jmZW
fs7NdOvLoV6LGpVP1jfhEoic+gUbNr7wtwUzajU0342UPmceNcy6+DWNNhXsTcoytB8x5Br2g+vj
9a4mrl0VO887PTLNu9Nye8bwhqO9l3coTe9G0s07qk2cLfrFvuk8prR4Y03TwbHtUzO6P0J2O79v
nspi1kfiYsllkTx2OsMynTv6N63dKN7FyfCgxji18eKLct7pNniHkIQn1eFSHZnNFpn4fjAAkFWE
FaXFI1dq85v3WbJNbB9MmE3YJdcAXOxdpVN7HZmwD6q0njdt7OoFx/duSaBJC2l8WzsCZ19OhoSA
FfHLqD7zNhPojg1iguC1tJ4geI96U06UPqZ5QzZHy6vASzQY/nvlLcVctRvsvTi55cn8YRfqucH6
D0fK79ZGXP9YLWXcIr7Bs1zTL4W7k/RfCJx75eGRIHrwV69Ji4jWZNthMvGKzLuB7/p6TOWnUed8
W8wkWgnfCEmG9wAIbI3Pw1bvpSHLvZjp1pDeE/b+fW1g7BDVXdhZ5F/SW2i3vLxmDsk0RXRp66g9
EYrdl0Z4c8l4bNgth5xkuMfjrDwPsTpacUrbvP7srOg9M3LoSQapo9a2X5qQb0uSEuOlQI3AMHtY
J4dQCGnfUMWpnbubN+DGlkJTqMl7kLJDb0q011lOXMYYB2MT0QvL4X+wdybLsRtpln4iyAB3jJte
xDyTjOBwyQ2MI+Z5cuC56g36xfqDMtUlqbrTrGpXbZ2btJTyiiFGBNz/85/zHX+BxHWtTcR5P4GE
SJX4UtM0YKRe7WxFV5prPXLfxmy61w1tz5prp2YDaByULqbIBAhY/kJwiyW8U9852XTqTAgIub+D
gb81Bn9dOYiuZF2BToDqVm3NQmjiDQGEQLc7OsRQ9RucZAAIuEIPOROEUjfVxKfBMo6V5z0bYiB/
LK5ZRztFH7QPc0nIyAXcDYiDp/HwUefjppxhx22mbY20fQWawJrEtz9bpbGuKOQdot9LlHeXNLNW
XVI/6ZWNK5NjbmpAX6Tct3URAOBHxmqRIhAbsWfnrbqavg8gD/mu6jwA9mO4Hzr3HEbezu7NTzHk
d/QSgG9xSJHWGSNNiyF3JEdRwJYaTAR7Uqme123YqL/KpFxh8EiXgK9+GhBFZDW0u6wIy1U8du9k
rPBpdNi4Wu0x6qmGHeqrLuNzOFPSazXDCGKdfhKBoTvjGxC4ezdoDk1JQDlu1vR8PgZdscP6zOce
ijRcDbB/lXlqa+uB/RWVauouorzDy7kUZEBfliapdwqE7a841L8lhs/cNbZh3usI72o3xOXJqRll
Bj4IVLcbjVo3lNkGlfdVirk9rm/P0m+vDSXFjgAxa5LS8EAyjOSpWZ56qyYOLuUw3aI0fGpthC67
KG9u0f24Dnk9uwlPhtXRhdJ+OEP36sI8x23Qsr4pAFF5w1ZAWWFOxnarDxcapT+Y/g4JXQMLxYZi
GSbyWSM0tTC7mNRwM7IVwWs7NM4BuWDnJuO9GNvjMH9LDEFTdtJ8lGbh7Eutf7Mm7WCl/o09FLp9
nn07vP807BxdILyrPgy3dh0/ytBZVvDqU+UQmfYI73Cvuve4r4xpDeieZ7ieOC81bgevJuxkhNuW
TdiiTYw3ItwnIfHqcho/eIX8JXzxq8uIO9T5loc6kBiNpITDEK6EsYuAnHDG3ZXNGH1Egb7J2m4V
TtnJagSnrKNdQNFli3gumQsDH7u+4maBPP8rK/C3g7teOaPxpVwCnU4N8k157j0+p53q0f/8/In5
199PpbF1C7SPEidI2BIOa4pdNRgvHcpbZJnnXsZ8PIOPFtaXW7AjN30+AAGqzEL16kGru1muXbqh
uAjNuOdNXAfEmmUafUi9uSD1Fdt0xJfWq1UOa5iYBddtR2nimDPpLVqHTbsGWbIbI5taAQ30NvG8
yOzQpRr8VYlmvZpkT8+u3iNoTTxtyLpNh6QOucSZfXJD+WUmBhyW68NDR74Wz3UebUOIyOtMJ+2Q
Fh6ns9U96UWbLLhSmNDCSVtTYqIPzp4YxwTKJcn3gEWvmqEa0pexWAWOfAEwOyxJJ32JqPpUFSuU
pPV+xowlf1ZP+2gI94rdEvswXbEC56YLuvBZBtat7vtnuMXPpSohtU3jiljSRius19rM1zK24qso
vUMJy9CVMl9MOCzjMEQnTK17zosCRT1Njm0WnTRHRevcbh/DBhAMNd/7gY0AT0tra2jxOprST9mT
yOnDg4s3Xcv8x4TluZmNz4M28LJCnlmiKshNce661QSQ2fXCS5LWJ5loP53ub0tWK8oEhZ68F4VE
WgyfUi9Be3VNRDxvGxDtZuNUvuWeuhFnPTYcyWY0VWtOC2fbN9VxJFbEosp+qNzkMyuLH6mDraJ7
1d3YJmXUyidzMik8P6EJ7jQjigtmFbtFsybutjPxLjgNO8YkG+7bhAeiGWjLshSPNWrOClXsF+UA
5HyF/xmL7gbqFkMc1DMgzTu98wFX9427Aw3hPfZYBdl8up+eSaSqJWy/q0YWF5brUZlBST2KN5Ko
g5RVEXMyUtCpCqNRBfASL0B6VKQmq85dUy9yTfroOobi6Cpj708GihgyGG6A5BC5eMcEqd9jwOMW
M8U19tAmjaBrCUgH1vCjyeLiDgxEWp/RH+paYLkjvsd20nJX8xHAVyT8nx3Dbh4GnDDrvu5Xef8m
LdtdeEb8ZGjaER7srtBZZXJ9vTqp/VXWmFGn/H5OEEWVMW8f5TcVUMGnTEng/xfC/v/d7EykKP6V
4DFb7hvt61u7fUf/0dH0+x/+h/IhfpMS+hg5ftc2JdZ7dJQ/qhAN07L5O+gXhmn8Tg74Q/lwf/MQ
SizHlKYOBkD+Sflwf0MtkaYjhEfQ09Pt/4zywZbk78qHIMcvTMPGuGLprvs3Q5Os+07v04Z4dITR
pmpZIjmMHuFj7j92crpz0NiErR1zXa4akCBu4NDaJPbzfoL/3nQFeDqTeGlY73Ixjzz6Rk3FigcM
AIqzEyT7ipFwkY3mwsYm3iRnVjTPLDrFIrFLXJf5vvQ5dqqtkZDimhrAeStaAKlhnthCGzkwIBpR
/JqditGCx+mHArOHIkrPuimbxtOMVBr7cheBEfAhLstBfdUgnQgObguplii5WFbVRKSab2kM4m7h
mKwsWxjfofMMG+TkNOrgR/lurqgjY3vAIcFYPAx4TXpx5jp1cExn2Yjexw3dXJN2nLDoUgrQGWfF
jXXRhT0jmvMUE+1bRLOA25aFgu2ecVpXPFfp3dlL5R8LA+PtmE5sntFxQ9iiXZkCXKRBZk292xID
x0OeKyCVa70xDlz5Wzt5LTMY9oPeH6cseipTsFAmD2JjzF/0FHZy0f90vnYf5/6Dhwdpi1lkWgP1
4N/RBi7T+dchDRSd5jrW74kXALQuWQ9R9Ezo6E2rML2b3Dz46zV20Moxn2KfNV3AooAYAnqt4Yhn
J5FnPXM+nTo8kwmBssdyvjBvxUSzu25gbgpoZ65lcaAX7IXWIQc2LaDi05jlGBTYBJkfdthvmM+X
8624h0Saxi+VfmucvV/S/WXmv0C9MwXF3mosg62Nv8uPQDYXRK4c+qMIkoKLnbBUpZtMjuYa5fug
q2kPj7yV4zr2CRQ4QEN1zO4G+Slhu7ADQGd26X1u1K9T6G/G1l0OwyWlLLOiIMPY2tm2hiLkdM1n
YaabliIPO3YP+BEXfAF8330Lck7fAierOWrkqjh8Kcbk0Cqa1xZeHm74X26WnEZy0kufhkFQbNQ4
6h4hhuYe7sxTl8CS97b9GB1DBB6thTVKXJf6ozWcbVpRvKVBy5OpKT4A3jrHgZqjusCmeLa9+A5a
9WOup3uv6A51bm14LJyLEm9ZMli/phrwAKeeCqn4GNJzTHdTGXi/5ES434j2GLC3BYBWKiSXehWv
LOoNmhaStJOB9MUJJWOHlHS3UKl+b+nJlcl+RT36JQyQ8ovAjFdxpl19j7kmZG77/3q5ZfOff6mX
H7r6/a9y+T//yD8ODfs38lno0ZwWnBoChMUfh4b1m7AMizuQbYOycB2Dk+GPQ8P5jXWyYWKghczi
caT8WS7nye8arukapmlJ5Pe/2V7/lQ12FsP/Ipaz4DZdforJy8CdjUf3z2K5FKNA6JBqUWvOXqlo
m+h8NWrN29ZV+Bj73obm9T3C/elPJ+z/wX7Lb/A//FwQO9y4TIO0loXN988/V89cPTKUqRDZBHJM
+N72zdofxfFf/xjsXn//QbNn2OEAZmXB+sGZX8jnv6Nt6KoCJhCnCkaG1pyKLjbwI2kR1VREs6MG
xKwH0iNeYB6od7IoPGRNv8B1lTh0hshw1Ug/eM5yrutVnY4biprWoaZ1WyKae1qFjcUEHlWO8bmN
A3tnG7Tb926CopLqr8bco2BH3acNLoQ1IIt4p8SBF3W5syTUwKBiV8YzvE/egBKsR+8M1gbbwn1a
g7evUgvZwC1C7sbxF5VmD8SN8wMupDNdCc5OFTp7e/tBwVzFD9W+DuQFfBk/szifPsc8KVjGWoba
0ghT3ZtFRcg+p3XQqHDjoxPJlYQZfZtcRFjz97tiYlaCSSuKWHfH8lyRHMdQcZ/68dHmqmnV5rWc
754Dl1BSKyefSykd6hyA/VvHZTXAh7qmXad9SLjIQvXCcPH75Tac77n1fOOdOmH/NKZyCPZVlwbt
7idOhoI6MgB+i9xQyRq15AqWAm+qlR7j+VrdzBdsmsL1lcad2+PuXbX6EZT71RoJFtHv04Tt1g1h
I86XduJiRzFf4635Qo935IOtERvhhkXofOmv5+t/Nw8CpWrVVjAbxAGUbjWPCylQmB10YLnkle/Y
p4Anq/MrPr8bjT2fugXnrWL+0AzUwYqJhLqvZTePKDGzihYwxmKYIEKTbyR06aQf5l1TO21CJp2+
GS/jPPpEFtQRduvuxpwHIxHVP9DhPnHP4qJidoqpC3XmYcqax6oG0QM307E2+9vI3DVfZ4AveluZ
s5xQXvZA9c1TyayWxvl7YOwHmntNOW8KfqD2nepB63ZT5nPAwOl3TGuVcefAI0O2RlBGo+bJcHD7
55RRcdJoYhnLbclVp3aMY1QUn4LRstDtrZpnTUos9mkzcKlI3BdnlNG6YzAN7LLZWr12yfI6B/4u
75N5gs1HbevNM20KFhnd6WDO0y75xXVtideGFyoQGI0WLIPDgJynlCdlzs3zimevR0ulHBsJZp6q
Y8brzNZhZWDwSBm82xEnTRTBlrVhlvOQjSmgTp4zTftFbuuuNiFXZKMLUtXJ9knljchVzsy+2Y1G
cNfOk39SgBVBZ3rKZlUgnfUBQ7PiNZaYaNvP6gEz48OEnBBPXKC8WWFo0I4WMqUAJp/1B29WIsjU
okl07msKVWUZznpFjxGEj7S5RJJDy7Cz+7bJjK9Rny1CDWRwiQiiWPVTj1Zsubtf4Nt+hMglEYK0
RD5JPHkpaPkLqOs0homgJDoLEEQkt4HlUIcIwyXgY0CUqUbsLIg0gBlfQkQbz87346zieMg5EE+2
4azvFAg9bayOA0QJ5UYP7qwEtQVwH+z3X+wIVvmsFsWzbPS7fjQrSfQ8hEBmUJc0ZCZ71puwZJ1S
vtCwHjbVrEgR7buTbbesMRhlWn/ucbFlmngYcuoghvCEh/oGCwl/sNgqy7uvkuw7asWeLfPF1uyj
HGqJJNJcKSLFl+BtVN5uZn+lrMtVAkWApMgGO6tLMsBTQNGdp7qQ8LaTTec3d1nZsj+hYLFt3iLQ
QUpNz4OuDqURngfgGpjFQ5ga2O97JB8jMF8zI/ruu/ySi+Gm6XwGGMnpLeEaa2rT1TCCZwIt96qp
ixXG2l9tm7z42MQxPl4RCy6D4V/cnpIKHxU48yioTn5vZ6D10yz2YNuWKrRWfeN8JAw39cwYxIeX
a1h4guBAmSMOWKM5DE1O+5fXxEefcohDRjXYbuw68GE04bQhsBhLe8oj8ei1XOh1q9nbor+mHruU
nOTymDXaVij35EOV0GwwOtLcj4FCqYhHe6v35a0fMm6gLB68mAAeLR5gFqi4TXV2PIYt6RKgFjm3
yxecslffEe+BKzeu4B0LrUdAnBGr03TvWBSRTNzzuTjCHAJaETfTO2f7zhLja+/PiMOCa2tgYvKV
IzqdXYS3uCTXpgISoFklKJgJvT2S8X3VBFtAlgFGOPZmZe+rtdGxpRGwZRbSrXEhkjyrgae5Ht5G
5b8ZPtarwUhObUyztNKPfRZ/UAeI0OZjWJOyI5hA7RQgEggdqm0fE6yL9PkYqJgTeb+6khv8cdgf
WWYNAUlOx+AFTGF88ER2YD2O+Z+PFWRxTG/QeRjpKtF5izkWQDvf2p6P9JROaq0S146tXmbEuxT3
v5GxIQ3p05YDneK9wdzW72jk0dZ1yTJ7GKozq3/kxhJYUzNc2GNQmAKwddFVDD++QzwmiJ0fo8Fh
QOPGA7ipt9gpPg2XA0XDH452uoqq4iYro16VaUH/BoEWjIokfmudm5sjkctDkj0cnrjTUj4IvBJ3
3s/a2coRNuWtzs6x2XEMuHMoDNwAJf0Z27nSBPO+S4ulS19tSeIHMNd763ASakKSoga8nVgJuruH
Glp6G1tNQIbEvdCrV0gfaxz6N0jjJ/RvsWod8862ppNXf+NZvmY2vs04sjfKH3j4EmDR2jvZ24+K
4uQUfEw/VYz5yYG8EDrYhLlSx6ztF5Cmpv5Lutqlc3QAf61CYaYucjF47jdolyMnFs8E8Gd63q20
MrxPaLtamf30WrvDzarjbUZ2ynWybZXVZzs0ECKps6EFDYDWm+pxhkZ411mH1atIN5GS1THS2QOT
ov7EVgr5pfxVWzj9hdTu0qHeYDfiJVrZ+9jy4KvBWxBLBZyNP82Lp69grkctOyLdvdCftYTKwSJZ
U86eYrGvV2biXhCkD1ESPIag1YTPtzR3eOa6h3rCacJecUv5IKJ8UG8mVf+qiuCmmQF1rOUy5PvX
MisXMYNm2w53tsIurZLXzrd5cWKLB4wEBHH7HNNAGX4lsXvMbT5zVb4OI4Hcz9Cc9s0py/JDoE1Y
BGD/hyOg9SytnlWbbVWYZsS0C2fR2/KUCEhIxML4kLXNg+2CMIuxkAV5/lCVTnyx+Kp5PE3RzqeV
lSnINjqfLe3V0cqDN7Bb1LC19NmrHQNDqBFpFmXqb+u6+oUCs6msHAP18ORl9Uy4dvZ5g79BJAfy
TEAIzKLdCKCFi5mT4SfeJQ55wOf1Yxg3eyGmg9FSpeuriYbDvC8f6PP6yGo6yfBqb0ONLBbZE5bH
7bQPqVIMAQcYQf0lc38lYoSJZKoPk4Klo5GCLxttgrOAUaXp85+mcBRx6F9TQZ4k7Oxr4PGxBP6I
26RBI8tivrd2bbKSrG/W7CLNar4Vfmhj9UmrNxU1eDqTBsD7QBMmgJRyIe3kzfQkVlhtP8T0lBou
3+tavLr59MqjEotLsmNEeXf4vNHTBj7fv5bSAno7HOigFGtYkL9Mu6TLOkIdMEDiHeMZjjEWHVcx
T/r7llZt8I8UX0TGKh3SR2NyTp7RfYMjepxsWexCXPNLDVMwA4dz17nNzTA59IElpQ6t9SHkQr9Q
lAf50WMxZc+VrhFm1jGxWhMlpNOhbQkIkCYHPqDJClBFfR8Z067xNIG0Q1i88LEpOnl9oCrjQSMC
IEVwMWbQopPxvcdksyaKdUsiyWGuSWSY6nOkGIRPXHKJsvKVUcK91BnpgJnaNigUPsfqB2A5sl/F
jRFtPXfUl/lAU14X4jwwGnmYeIwv2hAlJIjc/ipmvttYuj5Y3Xpn4Yhgi1UfHekk56KFfF5zFgz1
mhQc9aDxZuwlVSexosyKm2Ss8iebuimCjvS4jzjOPW+KuJEaD5HQ7+YduQgg4uuNRt0SuRffYPme
lzt30phB2jtAlQoxlT7vJjXuuRJsUDpB0cl7xYBnMNeRSS5wo9u5+cwErFZexOJk6qxL61B7NQDZ
Br+lh0dyBeS0hpz6vlwcxGQkK2scf3LfRCfKcGpUkvxGFGt4A5xaYlRmidVlj0aXEwMhJlGNXBXr
wPvSyvhl4uDyc5IayiyfTKd0dmXX2utpomYiS8QLuG7zvxCM/u+1JpDwQuHo/N99keCT5iXB6n/+
W/b9V73nn3/0H3oPaF7XIk/sIcFD02En8Ifew/rA5e6K0s86gMuVxY/7Q+9BJZr3B9z92R0Id/ZU
/hF7RiZi4+2gHyEj8Q+0/lN6zwwb/pvyYtiWid9ylpcEFsm/CiLCarzYyHl0jH7FcJk9TbF+R8IN
wgnyix007imijIFr6EtVGnvpQXDHV5Ubzl3ZcvEQLvSYPL8AGbuvjFYDrDWs+1hbYyfk8eRy+xCZ
fG2qbj+kzklVpHy70PlppX7oaT1PuEN0yj6MNrK8I/m/Fz5X77G/zTlL4LSLAOJN3sqlzNobjRcr
iynQQh9a9ll145u6Kbtmh2X1Awl8Mdbtgf0kSu7w3vTpjqAhenFJ71GR6R/KxOgXNvQIZT7GHhqG
2L1Ze02CQwNYQGSngoRl5G/xvDatM3K8vruuPQ1jBIMT8g1ha9vdlsbAF8e/I1mlM0gkj2C+r3Vl
2Vuq28lYauqC5DwSNilevS6+CDfUOCOzeumW8YfXqadKhA+TS/oqEPXB9oK1nPytrfxdlea3voDN
jq8qw3Hi/Xi+9NgRR1h+Kvepz6i/oD6x2dSC4vNgSKiMA8YCFnLDYuk+8OS5n9wlaVruIPFyCmmI
69O7hodyUNS/BGxCeMc8LSZsKol5kll20HzQfW59xV54Z1OEx8iXlWvB9alKvGOh8xs3W28LTYpc
gf8KIHMmNHgaQR/M3IF+VzRksHtBIZqQ4k21zbkNPcYJKyOrHjvnHkLP7Dt9jSsDbSvU7yviy1Po
baRdcZw6otwlmcFdAqibScEaD1m7dl806DuVsK+2GCgz0iS3b4o9tLBmCtbUtKhz/1tBl9kmOekC
Ql0GcRhoF7TeJCA74z1iXrHq65ch1Z5GrAPBKHeBLT9NDESUSBDYSfV03Uw4SLHN0LOofyEPkjNw
KXV1IMKazXCw2/YJSByGTOoNQZDyQeFhvAKG/yMZ/9ZYnJk53cs4uPGuER1X+rIF5Mn0sqjptdRc
58G1qIXUqKbEIPsaNBnjuDo1xXhnSEj6oXLfLVXdhprCtJpo4Wi4y7jQd/zEvc+T3AqLU2zU75En
V2mVH8umAwrfvZWefeh0C1PZTx1NjEVB0tPlMtzp+Xg3FpLEA/eJIvs2wD4eZVH9Yn58VwS0kCCo
UraMDIdqsHMJ3uWp/dSGI50j9aMwmMWUZnLAcj2O3EsGrROrANuekZognfxw3YfLyJ4eRyJR/Ry7
pr/grfZoKk0z1Mo4q9jLWBd7oH0+7oalVabUQOTaJxa6X15mf/WFT8OTc08Z3Nnux6PyghOVSMiG
XvLY2d1dYyZrItk/Ns4n9uFEpydwopUVcqMQN230n7OYSdFz0y/NJpM7J/2MIH/guGQstRje7POc
E/HS5tS6/r2Zl2c3ipj99fqldM0tDmr6nePvlH0IdDDwwKCAabXx0XGtlELhoqPOJbN3UwG+rA2T
Bset/sx7PRfo8mnUQMXiO/oZq1Ku3CB49msYeeyA9mBLiDEE3NhhLlx5dG5sCaVfN6iWqbHvLkLh
fKdBQu2bU5brSCM/Ttbompv1ncK0ChiBqcWK5bXoansV95hW+1y90WIiFjaY60Uh4/eo7u4cm/SH
17kGZjRJ1RZR3n3bD+OtG9xm11u+c+Gq8cuUErPKmLz7YjjpNRWchlmVSKLhsyVgKRo6F7nO5cpb
+8Yq94r+FFh4QzqlFQROE5tJnvGhQHVdNBozmityb2VHKub+25drKNq8A/jfOUk66hbqGDROSo5Y
sSTmEZ/YG93r7KNo6HDpfPGcj9kT3bVvghtu7w+3jA6TZaT6p2xqX8bJOhCrxQs5r9HQM4QPcrtL
Lw52rLgs1iro7tspus8byYUVdvaQnN1xfvaBJgzy3YyQ79H0vULtEjRgcu87jF4wyviNmd0mNLX7
qQZv2DhfNugfr3XurAEjvqN9eEN81rrq2chjisI8wrWoY4wu5ujPubJqXfJ7/NILV60lDR3AW+N1
Nei/0LdB+XQApj0DFTJt6V31yMGD9vKpBm/Uxagtiu27G7zRR33ooX0Oya1sWCHGau7+CbQndG+o
YzpvjTIguJu22Ec2GCQf4/liIhC60oQVHXplfpAtI75tfYMGS5dFLhhbu2Mqk5mn7twoZT6meo6o
6E2P7oTkgnbzKc3yqycKuJha95meUbhy8cAR7qbDijrVV0RgZqGyf6yZIBZ9ELHgZMbuO7FBosLr
Gq48IFCLIqHwutN+RFA5OAIUMjZiaWCF9obHDmgQLXLPlkvwaiyn/eg6yFg1oq5vM1ZWYXkj2vlB
pQbNRV6yDYN4E3l2spJjfhsj4xoMxVto9iO+9l2DhrfVSEw4Bbo3DhxcO0LcAqQ0ZcffDtzdXTZi
CsfF9Qa1U9tUVOksdeEfBgIBJQYNTO71j2TDHXjur8R+1bJ5dGmSFdS2ct0HIMPxCncHlKn3AtBd
4lFiruohuVSuMSz1tIoueUO9HIf4MVLktotafkL8eBf43TtUAuxT9CfLUjuVjjG+SY1sMOlC4lV6
Ym4oE3LBJKEWQMiai7WyRZWXx6SZJN1DKtokw8Tzdabrpc54iMKClADNcHDi0x01WmzY0/EzMUVP
dyR9nSPbmMmDQTiZmCud2Hnzm+IlGigPGiyfAR3DWN5TKlOX6b4uzEelQrIUdTjX26NG+im95P74
RmLg3gnH+1LlV5l4h7hg11/NlXhJXcH4qA1j1SbJtg3Ga2yEkE4kcUNF/GTVVpBCHOEIls+KWojc
TrdGZsbY+yui06YLxbdL9laefDoF3xuwj6sOLA0Z0QCh1DB/NE29tjoPcH3OSRQa/QLI82zWi/C9
yqkCCqcIN6l2Ho32p2RNZMCCg0jl7VoD3UFgkp2mKrlvBsp1xzCnPYKM4aKqargQuNCXiRrkcqq8
dBFmDUgZfhV5ka5iraw2QapvSSx8OhIy3EiuFTwVS5Q6I4Fq5bihR0d/aSDRwNbCohnhIuy4Yg1t
eDQbku+ZyOmF4VvexinPNDb+ZBPAlphzeyaNwfFk0dvgoJU7Q7nqPBL7oiveNGug/7s+6Z3czpnl
xUQAl3YhZFeV65/ZED+boIuWnov9Oye7RLdOcBWFOE2Wb+J0aR/KLHjohPElkvytAgBmAX7jmUDz
WeR3ctmz/tvQEkIqkz1Cl+XTugR1iR6EExzSrFxUCuxyjtXYK8bgYdSHx9IJ39KQnsRAaufEkoe+
7/aOHu0bLBKbqeJlGJEYCVsEW/o4iFITKuS5AoBbIPsSzaNXiifmz+BWz2xWN63i25/rnKWxGHgY
tEm1pkp8DuwAz6297JaX7TXzuWUYGr8Fe+BRmSt9n+QwF6NpvPex5+Ia0Q9zHycRFJcrsLUNPZhd
Yy0PKiufCnBm8dA+FGV9Qu9sl5QG4G3S76zJO0NZwZcRpR0Be+dQ+2m50nXvvfG4vZHEf4tFc6Z0
4WjlwW6mBHi1uR/qGeFAJBNLUn0wZpxHbkqMh/5XU7ifhl48xVr1g4FvI0DIZFX4QennvlPjWzAw
PUmuKcr1nQ1cR8SgjkYzzYYnQ6xY638seyThPvZ3eR4dqcCmUNwuQK71H5lkDR2MCMTSqSnosfgM
9UNC1InfGObbkt2O/Y0h9kFPil3NxVrMMmznlnAleTZkBms8ntu/Iq7ZiIKkv7vktW9KXkj8LmJ5
lCp+cb3mlodqrxoDGsxwU9DWNkYlD7lnPVUAhRMNRPs0PNImdHTM8bUT5aehmftaovxQEL91DZaL
YjzTbXIOlZxZ7/XR1qgbGrI7uy02BPi5nxnVOwG7yxBwZbEj/WRhH+2F9QDIb4dl1FvV8E9QVPBD
GxGpkMqFW9p6uLG7zCGKTadJXJTflj78RJV9DxHlJXbLb0zQIMXtLtrQyNUvAoNWx6RPXlFzYVqN
xQZiDoyU+tw67cekued64NjMqnYN1GojC2SkTiIkBugzPK1N+NYaDSrjDo/b6+DoNvsK7Y4NhrOg
zZ2CcHGxQv59iOueYstb9A6scRpE4OzwzK+IlkCQ6jcG8y7Y0td+gq1PX0a4VcC8Z1L0Nncn1hEd
AECvwuptfjd0L+xLFJs1y19rGTZqbxJCWeslG41WRHu/9zcRC8mwDVdsOcolhJRTKsI71al910TH
Zsh+VI2rTfqw4uW7sIsPNu9ftla/9YAi2GQQfk4m9zXQEAUNmT6GZnLVrPJd6TYuuVq+EwnAUG8L
AKR5a/BumBsZ4e43jYF9A/gLACk8q26xcH6VTfPltLSY635YbZuCyTLBDTBINg0V43NJG1oQ9tT/
0RjhYnufIvA36sdLyw+9m7axFVZ4vgNUgIKHapm03brPcwAIHW1zVpXkq8bgs4xA5+3Bn5x9lW1M
e1xVmVaCyhhfDas9Byp4j2Mt2hAqs89dHR3orb/aY3Q1zQnmU7LXMHxvBj/9EWCcRo9DtkjcaTea
zTEOoc07tOChApTLrMxBn6sHT++cpYmNFzpW2Z96e7oftWzYshmnH7vs1zK19pMi1SPZjhiAY44Z
EWf2Ws0hG4djzG5jWc2Jrd9FpLnjKvgu/mmF+Ycl5393Xv3tf/6Px//XEIKmC3/6X4lp5++u+ZuK
9s8/8w8VDXggyV20MnLBjjANgQHqD3ggxlbpoKL9IYr9u4rm/UYZFmZaExwJbh/xJxXN/Q33rSc9
aRvUqQn7P2W1xT00G6P+YpyS2LosBDvX5B+IqvdXGa2nNWgUgKj5gqEjcW5D/0mMYR90Du82KQai
ORe+kRXBeQ9dTEsbLIAu7BQSlpoAA5G0QDSbBsxNYPn9qgq4x7ZWuXOk+OAv/1Aw5K0IwR66AQUq
BaaIPagNlpkD0F3VVMkECc2tZpGcyxbzR558pVn9ZVqaoEAhO0420VRu0hwZEvBm1kaXzGj3xUTt
7Fx2B5tp2bHy7xVcNxDArRW3e2qLlk4UfeudG60tkhWAUKtjIsvrNAQ7rxNUsOaMxsonQV364K8z
gqYH2NMYM8n87MyBJV5P90Pe1Wst49KBArQoB5ZuMmzsfV9Rb5WV9sVk6D3A5nuRWGzXZYpWkIMt
Y4UB8bBacaSXexUWPF0Hfn+aDRo14MpvGEjeBLcj+DCuN52qnDpMvQXFP+ctCKG2q1qP6nUq5kKU
bKg/hm5ilAd6B8BGXsIGHHcvQ/4SoNxAH1qoJskpLY1lUaUXAe0C4sjpf7F3ZruRK1l3fiGzwTFI
3iZznpSSUuMNIalUnMngGCSf3h/b3YbdgA38lwZ8e+qooMohuGPttb6VOB6Qw0lxRy9g5sh88WpM
zQKEipO1WAoz0PjYEmNKxpyAW6HPiHdqYYF84ngGSC3DTfa6Y1F4JqGBRElKhjP1dlU6PFBrCn92
csD3eDCRndzljdQr/zRNxYNJ1TdoRMwUIBqT1Dhy+3pDxLgWHhU+CGybcgAmQcYTzd/j7hd28Z0e
Js7UWH+0vfRIl/XL0ogyOuDb4iHd8lpcWhIga6tBH6XTFUzgsrPpWVAVundvLUoF9JjMO4tduBl/
6dW9h6n7NtbTJh4ElmZiT3rFLdmM/qZD8QZy8hPbFIYyyVKnxxGhjzqDPLBC16CGo/HPGTFCZK2e
p12LhzqqlQ/6pHj1W1iyPkWBlefhO3NGCFjE/Cp92la6xhWoaNHz5KQFvtvcyEid6EF8YfLemfrQ
Be6grSPVH9JIvdB3zTtK8ZuEYSatBTxok8aP+RD3lvjGTnGVer1tvMIFIsElFpLsHEBZDLeDNR7t
JPwyOyjAM6wXVmpHculrVXBXy0TxyrdYcWnzAR+RBObDOejLJbiC8Vz559ZncduAMk6x7VEd8jiP
9Ws+u0Fmh3eMGQKVqj6UxLb61Fu7tr2ZcutDqImITLz4lFLS+x62JJVtc8g5yNI+hpHuIFpvx1KY
vN8cwsDtOyxrMWyicZ2GSH0iVju9wIlcNLuUvL1eVVdqydugm7MPP45ONl3xQTbr7ro0ZpRM6yFH
mpxyEpUhDmvpmxR4MNPTaknTkzGeRremiaQ2ztFQHujh/OyM8qx19KN4ElC0RN6ALDkDn++ru9+U
57xsCEOa03lW9ja2rN9p0TrruP5MEtQFy2T9luHg7qZ+WjnNuI1h4WHF72gZF907iuxzks5XPXYf
jU48JZp/IrqwUTE7zqYv1qklzhUmK756cODA4j2HAqZ5k1+1mHV673Zbh647wpTjDTqMWDeSonh9
9I5F730XudgpkxYBd0FiCls9eBJuJEBFMoVVE9hF9zZaMxXaKF+idL4cfd4QfNpXJmQEqkE3c29D
qrMehT0dZUb9X4IBPykPrtf8zhUVS9jznNi/9g7xiIUSw8UUsbr5LPv8tyGrENfVp2wVGSiBJYkB
vrAeqVaNwK8iBmLSsPYq6688VjaxYTxkTv/sz+GTSWUrc632xt78rSunR9J2W3+pc25Ags80HEAq
YJXvD3ep9Y8GZWiU3rfHqcvKTYWKzeEoviyKbYO07S5Fi4ulNau3HoTh2JNmtcotlYGb2BftyqVi
keQoeMnOI81Um+AYG+dMBTVdZY7n8QXq8PVn4YOXUY+qsTlUwvoSvU5k3E4fKoHW3i3+wQghdsIE
osuY09t+bmouOla97cL0TzjLKfCH7jiwdc/dYmthseLc7l9HlbHM6MSzp/O11aGbjSkepwiWEmcK
LWOU2XIH7Z/4D2RFQ68i8M8WwuhHwiee/lDG5XZkh3YoO3WSjnOi4ht2AZ8Ag2zjuvAXjFs9sXjR
72MO2yDzwCaCV1iTIT6FGN9meuxjhwSDiDVgY9bzRImZ0CPUyrLZKoRCwKclHXmOg2mxO0Vm/DLU
YBUAA54crhltEl5K+vUqRxLdhrdBFgWigiKca7l0JnalHgVUYzGWx9r3TOlWqwOm0HONK235jMts
Cwd5W/hqg66Sr9yBqjsTsmsRkWWPu0QEqUcmutHs15gXHVjbzL21DmRU/LVU90lgwcfh51UbfRgJ
uWh4vDSfXgyT+5I7SS3wwsE4zjBVg8rAIDBCiC04tOQIIQPB2V3Fbc3f10bfngPa3Cy6egOKgYYb
SazdK8JtIXJ4upQbH0y5OFkbxfESj9MFLtxmjhBVCSKCUB7/2rl/Zimvb7IJXHszVEuy03qZxwwG
MnhNyL90GYcoG0LfGpEkuI3S7Mv2GinjNW1rfGtdcax9EtMQSh6ZF7ZlF73UzRJHZMdBOKNbFwnP
dTWJTTKOJzaz4NogpXil9RcGtf4KvCE/IKnuCOoindXP0vRObQNpCpuhZ41vhS5eaAG50sV350DE
eWNMl6ZWew0lf0XzUhMU/hSQn/tbuwCLsiey3DE2JPbzVvWZGKS943qCftKwJQtjJQ5R2r3zegXV
YLw41kjeZXwojJETe8SiqcwBxwLMlNqjpM4mTLqClHKJ/PIxnM1N5Duw1NpsR0zRJK/vfetteSgR
mQqzpTQsb09tOSOyKaTmRZDOovxoVSZ34aKyENvdD6uy7lbZ3jrlnadZew+9+kzw+HGG+Js6ybNj
5rfCMm9dLB5wyBDI0bxx2/EEUSju9JXvXTe+0hU80niHhcTpjY9woPZREw+aJbG3t0o70n4FmHnk
7e8aLMNW2PKcYkjiFYJR/DjY8+88FcW+ndyfbMId1ncQlEMe75mTUL0k/Idm5JhhHWGBeogONbxk
0IzbxKqfWJe/KUh+QcROmd1juB2hP9chGV+7BysAkZXkat8FdpxvuhqbRwjofpyMQzyFM28uZRx1
s7jKaofEbzJuvFml5yKGWBDjc7RCk4avNj71+fzEF/C5TcBWMYe7sExKm+9Z9KnqeR+FvLBsjOkP
1aNHsXjcfIOJi6WHHvFlW6TzhsJtsgG+WrMDTw6GDsUvi3gO9IUaAj3FGOxN8iMhy4QoFV3n0jDX
OILfnGzqA9bStAvoobtPKMUIZs8mbjw5BuBu79dHBmIvVd6FVV+zFDMMRjyMVlRcbipKCAHs1USM
On3m1E8+W3ABL5WfUkDa5LF1AAzL6cn5tkX5b8BsOmFQl31MWU1x0UXFY5KUxKrFSUXNxElZ7JhH
TwxbN9KSYwbHg1d6JLzArHSSWf631pt1izhMLd9VYkKbCxuBF+WkUrCPutT/iZWHMafaJ5r6bqE6
B4Mu3mtKNMwMlocrd66X4Oqz9I9BN464rHC0DfmO6/eWtPn3FC/Q/uVfXariue3jhj6e8Nol3k0D
GNExrDiFOBci/SxDcbEd9GQ/sw50xx3hgQfwQxFTyoNnjuYK2N66Vv2FjBnLFB02GszYC600vz1q
MXwBzz2NhomQN9MMHCNEa5m7yUX26IQsyPOY8oJoZAST/j2bWJ3U5d7S42onzfaYKEutBvy/QMG5
l9n12dSAQxXyYIqWvGBLiZtPYHA0+7tvZIeMMnPET7miHv3Q1d2Hn74NrFHjTux5vmw0x3sXLQgD
HAdLgTJKfq8hoLiDwGLAlg1hLZQXVPJTGtXE4EHOV+orn+UynQx7xfBVzmoDyoY8drRv2CHAYsME
l+qLCXemUndMj0Bdj7kDiZjospdDeOZ3H+Jt7tolz9JiCyVkW2BCj4X3YLfTu6K51BIpXBo/TOiG
YRhucBFu0r4Gedq0dTCORhcksauCgrsQwF+4w2wfGZChxWQxEIQGA5YF2wVnbLXz3eQ+DyyTUz97
43TsNk4Zv2NmtPbhRJZTzNxp6QT9sTtWiXEkIezaLXQIdTX5VJJ6jPeDibYrAdnqnjWw8KJWLdKu
1cK6DVOGEr1/6YHgGgsNd4kkGjyEEktDbiIAr/uwrCmWR5DXE+hbrH43U4FRDciuy6I/H2wSNNB3
SzCHK2tZgTpO9OGD6K3zhS+aJkQlsOc8kCN/mMlg8+WxvqaR46AILfomFvSvtUCAfWjASUTbj7cA
gkOR/HHgRJodq5hwEKd2gQlzPYKM6h80093AW/2cF+ywA38YhfhvzFffJ4UC88hmuQeq2HeAFsPO
eMLHfsgWnLFKEchdCMdeTaGV3U/nrO+IugixyxcccqHPaSAXRHK1wJIZA8Emw0+2LAbIqbxYDvWV
pc9oXeW8gKnLTXEJspK2EOCcIHMIxzt3UJp56uuPWYOnO1oQzoLzd9Xr1oGNE4yIBfRsjoB4K9jP
ht9dQInp28EXuA3HB0WcQkGL5rPH8te5Uu7HNdN6KvBGv6Xm9Nu00EkLbkJQp+OetXG+gKg5nrHg
L3BqSCQDVYILz8c24r031GdLymfdlzdwEDSD1N7Df+uoi83NBSSRD0Q0w6SHMZG8D6AuPQDprtmt
W9YoQZm7Jo8G8zcf6lNVCD5xc8VjT8CvkTZLVWVdHYPFrWtBUhKhs///Ip8jeDoSt/s/O+bOX+Wf
3/9ACf7rh/6Hyqf/w6B3Hi2P+JWl0xdHp8e/ZD7N+IdjEWbHR0doUnd9Cz3x3245mz/De8ST95+p
eZM/+rdbzvqH7bk2KX3DJ6FhIwH+F9KRhL/+N5mP7wyJQjx8S1kJZT2mQFH8X+ODZsxCJ8dbtNIR
XQhENzijB/NJm7r64NbhX7zDWzkzxhY+k4wDAZHxv7/LxiTLphl37hcY8eeem7yGTDFZNzrGPp16
uOY9HPXMUsM+x0a1ctqCeSLhvEE3kasKXN9qUtx1GrwGYccyUpXV1s1IRMdieLMF/L3Cp4ssn7mn
tTLqHtlz/ETWxCQdfjgjsnotk4TEPPYkrWqmbdI2xka1CdXPjlIj7UDtQ5w6XF0yGkY0Wj2DGv1r
laFYnhNMxasynSmlM3I8XW78nrfjOyiRk5YSxrFpEtl2uPLY9w/gxgd6d9vR3NVe3m2ytvuxhvzc
6yIluDHI9ZT4j6Y7e+vEpl21hAebVVUZjNXo0GxUPjfA3mzNfhkaGyxYCy8oyRy6sKwY8z38jCob
n6uIYzNxHPrk8RIEyEsTC6noRQ4j5jjXONulAERGJV0tuUqmzviWi/IPPj8tcL3yPEgLEwzmga8O
7IDpa2iGgyY33Ti8loQS5o5bRWmPPHeiJjDJKGwsE0+EJ4TaNO7wAqAZi08FoNxqbvpgqFXiqmNS
6080zDyMJDW4mcYPYcRie9S6l2myd8W0gMOFtcJdSSjB0XdS8JxUGgH0rn91Zf/WRRD2HerawZt1
67CK3sph6OhLsN6cWT91oickRCL8Qq0pLW8pF4EWjh2GOntrgHrXqVDempP+LuqKPXi2N1t+tbnG
aPhP22RS5/JUkafEqochLmJnXBagFrRsXluZvUjYrhUAunN2pBfvbcsOO1lodF0RBqIXyJbGRejV
CVLYl3IF8QqfvR45w0FfSxIta5iw3Jp6Qzyxnie1lBd/2sl/73sMPmPZ6Bd/AFFm9gUvUC+uVEts
vV7+yTVrDoSQr4qGC2Tt3QSryol6QNT4amp0uoAvSHWo4/DbsbMfiQVaM+yLb407OBQnJvc7hvIP
axy+s5CYhyePht0OqOb8KKLfYc4GGDmmkH9tU//FOkFdugt2mI0X4ndIhLF37We2P1gj8+EQkehR
EgXEibkdgKQUwTi371WCPpC2gOscXayVMs+Yoo5Zl3z3cfusxf6EuokUoLpf26YyxumzfaeF8L49
la8a1oSt1vBb+j3LfXs7ayb/9PqxDP1bCKBvY7sEDhuS+xwfiNNsKamM8/dlSZ7P4OzpW8ESLj5k
JoOVMyeHoSPzkBdHUdB+XNgvjMqBCc4AQXZGDwjXqsU9D6dIY25ivqCg6JNqxeXVbzeAFyRGzfEO
qS4IlViJoXvPsHSh6SG/TlX89M9GgmawjhQJ8gaNtzBCo+upuNFizF/sYYsBgJA7FM5KQxksR4cu
xNR9lbrxMy+rAUBaV8+MFvyQsSlhpqwK+PTb1CBg3VqYISmEqS3/3ISQ8tQ0sqU1h9+hW5xv07jL
NeokfQk8ONKv7WCKbdjlQyCTgubGZmMP8BK0RIEUzJODqOwJC6RBqNYzuabJVzNHP1ob9UHXoiNx
led80v8CwRu3ixrctD9m6r5YIQpYp5H9U2Rdls05BMLKv0aJ9G9tJjgUuiG8NAmanTuxg/cVB206
fs3d09T5L3VZX4Yo+4W0ldCLwOBbjM0eB+DX2FCKE7e8on61/Ew/Gq9DjgRcFuKacPdHyH6fs0yd
ae79O2LzZNtOI7bZmS9h42L3a/ofigumTZEwGA0DWiQTXpqmPYOb2LduTT211WxxGj1n9GVP83w0
K6is3DkSOJS0qC6q8Q8umD1IyXSNGnGgSOShN8OntPT/Kjep9rkdlutiNPidTV6y8bFa+n7tvPUC
9LQPE/zALl1agZXpPUdUTlko+1plfBQYt0i5hzQJx9xC8AU/+1lz7CkbtpfWYZyUe9FKiC6YS7kP
3rQ6uqDuHkjJ4inNf7BTk5Mok22aeg/Qp7AiYPFbZYB3YMku3cdVpTe/BXXIGV7sdnGWW+5SlZyE
RDP5KKSraCRCHJkuHdVLu7K59Czj0tXQ2+le7inF+zvOmTi3k2heWDPiEC3lW8RGhBDTc7I4P0Te
YrwRUexwC5ljXAiOPzwNqSCUjcKDW4FF3qEsWKlYZNFf+2RqEdqz+RVt7Sn0pmxtRMbEQTGqQFY+
h09ype2QiqZSvYQqppNc8fxFDnVzE2wOBREpT11uGeNsbJuxZi/hAI0aot+cuJU5lzmh79H8jmc1
HjiV3V8feSZI4cvlmMlGjy6QMdU+vUY+C58XoKCa+dly6o2y66XZBigW+GGK+bA5XTBWXyLu5Sqh
TcrToofc9iF9I94UBUmaRmydiEUAO/N0F9tRvrVDhPkNkRFo9GGNwYZqwMwI0qWqpI/KM9f498hf
qiVSjK53bLGkb6aB0ozW97Zm2pq/TTOTLtMs/HCLC9KmmoOOLxedI2+5OvNg7R2u7j6/hDD16gpD
p3imGDJIfG2bDB00YvRjfj9aJYZ0OJdxNgSkZG4G97mk9S721O9oiCWBCrPGAMg5fGVTMJv+oTGd
0ziyjIXYGBAWX4tG4Yw0PFpHncHcmbX46DEBAJsxmMkMmw+VAhzfaFC5on2X5I9+gxMc9vle2ul3
o4k7tpsWzGe01ul+fVJx654UQs0as+Ops/AUkmbFRF59VqRju2Sg0iOeabbKDn5RDjuq3n6QTkES
F9V4py+yuGWm2luNbZwFya1+9F+ocdx0BZH2cKx581T85HrZ3dNBNS4NiH5TvCtlECnK9wnYTS0i
9R/hk860+oxNzw54xkF5chJiZPXDlHUHHqViTWsTAYz5cRlCGF6Opq6dq6g0HxyrMC5V7upcz53b
2GtEkbRk7Zj2EUR05qxdS6HYWv1cwKQc8DOndfhmDnL6jMnXBsJgs5vkiWQ1qARu0vK9U913XlTv
bckUKEoLhcPudnoufzSI4Rs3JDfHxXHHC8BzaVB8GgeMOQD+4dE42B4HSw/PFNYe3Wb8bZuhgSTh
v3phhoOm/nCcGd9y2R3MRk0Ho5s1rFiR/eJO0XSKM00SnxL8H4n2MC3nbxzWaO5ELYE2jpGWBvxp
um+oDN3WZrW2unlAsKu9U9PNGzvuQEa5b1arnZC5UtQoAMPWUmKHogGhcKSLDooLRwKbPiFDvs4j
z7N8al9il2V1Jnmx8UL2WXFLE/ax2TQf/+vXx/+30lSmB3r9/3Y3fGZ9+h8GkH/9zL9jVKYOeo2r
oWcZQv+f3ZEGISrD5iJFfAl3iCO4Mf7rWujo/8ATQqzKoevGdF2LH/r3tdAHP29g/LNIPv2XAlSG
yf//H9YP0xL8Vb4Hhgezo/Mfd0KfqasPm5mLQTS9LA8BO7NshEfaH3gAkcjgU+OngB+SHKNTZw8K
ZdjZkPBY8PPN1VQuHXb1DoWJTurqhyqYT6mJj8TLP11Wq/VsUhmC/5wu9684LeYAGa5aJ86w7Nd4
uoPnrmK8e25L3x92qX0YQwbAer1pBontkdAJcGPA8NoRULZcK7pu1mZt7FoRb6uo/mr6cnHePgIe
xOmQsTgs2TzVY/bE/fKuZfZj4RCv5ZmPxIVvbyVqeDUpU43uD9QnVY2B0W+hWrQsZBMNl0CXMY3l
jroAN1g7VXZoteRPZ/c3XfjPHkkJGt9US1Sg2Q9NddMnDi9rvGPPPqZyOtP6Wm5UbWwKVZ1CuMNg
KfC0mOGua4qTGScgDhmjZ9IrmsVT1krAXjNABxAZvs1Cf+hH76UU8YPjgYSoxdrM87WJZL+x/XAb
KpAFIso/w7j5NET4WboTt2tmgdnXcGRYVPml3Ct41BRhw0Yg3zECB6PtvQ3R+KIizMBdpO3qSL1a
WfyuQSLG2YcHvFkKOPLqD/ZxZHONAHM7ELMhQXwcmjheS23ez1ENaDwlMtGTfEgkPXxdqz12vruP
4/g5lIQ/fI0rvkDnqnq1axbnDrM84ymmckFzcV5AgLTtzqU2m0WHKbezTzG0Fxq0v0yM4nUCHyft
tcBs6rPj4q9sGwvZHMKNip5LPjX4TopgIOsfZTrya/4aF945DiGFt7qzaYviqYPIpyz4Lq3lwDmi
0ciOLh4ECRQBeggwL7p0YUNycbr82belAI1c0vSBc++kzSqwkf8iGNqDWb/GdoinU72ORv9kCnfT
mtreG/3HSidRVoeokuWmGYu7yEyq37OP1hvFvgRNXjfNKZLTPjLoNJX1KzHcEaMTYOiItO2sssfC
ip57Z2pRPrzTTKIcV8m41TxaqzSH2Sqehj/TWD1lgEvYcGsf4zQ/jlN4b6W81Yn2q1G2ZdbdE8Qj
8ubSwz8U8VYU+hvRvc2Yu+iICbkhdYL/vIHjRLSAq/+hjHSoB4jfjWYZgehy2gxr79G2hX2RGgu8
vHisZ7mnpPkgu3DDy3ihVoL5aTIhWOtUnhWsqmT8kIx4kDt7E+vyphz56mAOKwf7kMTzS0LlWa3m
y6j53kNaLLoI7UE1mZTCab99MXw7nnmz0m7F4PzTJ5hMwSzHdkonOohY3KkPoxyepnDcaTWEogly
VaaiG8yq68SdOMD8gDjaPtZGdCsq/MOhXc8BrUL7GS3I96Pv2q1TSLvDRfPQWXv9W0niyPPMzhM1
AE6+6pl8hAuBiW14OiNXU7lxNkL11ljpOs5QR6R7cYeMjW5ePlbsHmlwPBYZo0uvfU1ev7MVJmds
GBOXsoZ0nEXavwJU7g3JoYncByOTv5aXPo8z9QU0TXe8WOmWb9k69ocPhDruorhU447PVQg7Zqgf
Gi37Y4/GS+rIsy1xFRARPHJNWEecCypPXhPyN0mXWgG9S8V+jL0kiNXIPcj+ituSX1yot762mBAz
QpS+VW76FldTq7Nu7C31IjP3ZWwkg588lOQ3Vnasn+hKeU0kYa4kyeZzlXuATHxKFjrnrBXsaixN
h98QPQCsInOr1WugYdTS6Wy2CiqEZ0c+ovhRqiaWYoxGxEHVibsdYqRQo7jlFp57+qE+xzbcmE37
kLA85rwOj72nPcsSpVxa7ZO0/b2HOa+o+6sfu0+1jr6fds47Ia06sK2OGrvJxdCAcCac4amdhje3
llvaUXe9TIB/SDYdM3DosHuQITpALx3MU7guhnJjUqYYOBG2usZmRzIOxk8RxRjqlMOOJb1NNqs4
n/Ag7X7gg0JzjfXsgkb67OfmDlD9vozDTVVmF0d2m77kMNMKyAZ4E4gy0bI3VCj/EuaA5j/GtAnE
Zn7WPeMHFiKpCeMFMnxG76zOpWp8riWQNvbFZBDY/0B3+7BSiZ+P7TNTrHkebYGVnkpnO2UMxC3K
X16hHLLiib3+KdOn9m1u1G9tg3ODYWqJEVSQrXDCGBewKweOcWoA012PqQEv+zIWWpxmxhe9FN9O
jNpJeYZvzCegIZdJ43CtSz7yIZ2EFetpy3A/K597oZ+W6jmZARxU7FOZoum6St6rmpixlh90x8Gv
MhTGvsIIVFnlPbWVszG1ODyYw4K/5s1Z0X7y2RrheAZkc8747PCUKf9UTnZ2QEHgFyjSNTEpgkFx
tM1i8yPV0teZC+mm6sOMXBA96LiPlaQVVszEp+19mXv4Y6LFB0+xyegxokCRt/LhRzbaWroVRga+
66jz/YqtGX4Gi/ICI8rJURQ0wJZLr4RHBxV7VdP8po/g7BdyWjcDgYbWVB/tXB0MUd0i1yHP1dR/
qtF+ioeSnB2Lc5fqkDZytrWRKFQ1Hu2Mbu/G1O4ojH7vJ4PuSccS19JiFQ9rqN7kw8yzmQRiWHlU
U4hXJeynmSbguayYUFTV7pBoX62kv48RANGqQ4OsSCOnEVMXH90MvGhruDfG+18zrt58FoqsldK9
nZqPXmjemkwh/FFH3Jn6tfcjc4296M4+y93PqKpgNTtis+A5gtjSnjo536KwOcaaCqYqv1aZ/Bky
ka9pf75EURboTnEYXffmzfB1etWzBE5cggUldbH4dLdSYVTxjOdu6H6tUNysStC4F/NI7M0WPEf6
KmogSnTf3jT8DVujoYMl8vkQS7MwdjQSHRuWhJXBgU0aGrgU2r3XfWaRlW+NfthknKwKkyprLqaU
NOTurHnGk99Ou8pQr2U47DM/f87ISra9dum6cK/a6A9FzmS5Qd+HDV2yfYytyH9qmhBIojnfTdo3
qFapuK7qSANN3W/DJPSxHeFDSzzMRm190y37lrNh9fQ03ReDeDQT9qWhudE0jAxT0pFL0n+0RttL
s3skWmTcbFhYRwZmlK6Rzy1dS4Rts3qrO373yNv9UqM1nRs0LiMRb2Y9HPJownZkEdPE/1MZ00j2
pj2nTRPUeXaI/Imvw/xlxjMZXWM6G1H84iWzFuhNlGxyX0IT90oAuPEHXcjL2DAe25SFtIOTcNXa
mr+SdXeblbpErf3ZdS6ZVQjdRVIdBh/CPrgDuELE7txyPMvO2PfpsNeihqVDQkjatGgfyeT4lYQx
XzR1BK17iFS+b9LmZKBqYszAEVefKdLaxlq4GVv7oJU2Fg//LNPx7oZokXbf3y1eBkOz1qMN8TB1
//g5CrBf+N94wwHy041iwZUN3IqdJ1QQN/T/ND2EFSpT5dYe5QNbnKsCuuaF2kdssuDE7fQ8TNO5
kNETND5yM3I7ata9s6a3jjl71efmsRk9a0XpBKAtQlPoWVLO383E6GfUKenWOYcZ5NYf1NARLHOc
exWG6yHyQAeqZ0a8u+MUN930DmBbzrVdrH2TOr/ZjQKDGOXKG9DEsKPhilfrmVaGjWvbx8zltM5V
Agxajeyfxjf6uD/p/xu2AKsxdGQsKaTzpFfyYLNjHxMTD9ucnfEh03lj+EeCcHthZxdVtOuiFtep
a2+N9DCmyb+D8k59y8fb6V812nI/ek8lu4lEVKUQIBQZS2+0pm1B2wO5Uu5soBjWENT9neswiQ92
jNpnFg9Z6+jEYSYgAn13py3hYhjtSWq8pBNlEw3deSS212WYbfXRPfIqPKnGvsQLfcFDGqr7ezWx
FkjHhEdllZ1lb1+Bam1TX13DCkv46J1krW0BM20K5rWuc7jg2btQT8y9P4aPdm9e0yWfPvbeNfSy
KqBJHiBc2a+agYzm2JfPsUSIiaZHVQ9UQeTli52Az0/t1wVHu+rIXZEbbC+xcJPbULm4FSJRNWuv
MxLse0AcBnJ8Dykk6mCoPLz7WnUf426fRh118A65Gfp06ktUOtnGd/xPKKX6KhGsr8S8L2lG1CMe
J7FxbCqnIca/XBA9eo/1pNv3XWgR75W4ychpDcKUOzWPOWoMwcnRtaaAJpilJrO4EVG8OUX/GNOz
9UlvanKGlpvvHeBwJgHgYJ7n6il11NvEo2YVQYTDj2Rwo7CIQjd58dwP3vRWt453rQWrok3MybjD
xOlwEgMAO5H+VJukxHlP1WWrRX8TQcZOn92nvhpOddSdMr7e1JX57E60F9Wa7Zq7zmtsWtSzTIGw
SyoRnYGhI18Pif+n7yF/+fWX7+DCyErs9rGfftDLuhRt4aDxmRQ72zvWdmrjVv0xSaNiqlsnc7VL
nR6jiNR/ZhvHoHQPfs8LaulqF5nlmVaz9ZyEf0NZ+2uqpGtqXoxrwzNc2eNGQLbEBnIPBSgC/Ods
DSQ9l1aNF8ySAzYchIXWuw929URd6BMUa/ArSfowJcxOPSWbTarfsCAeZ5sdl8bgr+jYks2phsOx
srC6o4zxgOeALwIXSmu8NMhzdfcS41yO/PEUd5waQ0OPq1cZgLWziyvMn2rOjqMyrw0rN9cT25gF
RqbBzWzmI6lYuerBwBM3o+EaTh2TOcOhC/NTkU4zvexbDyk5w/O1GJQXYRuvocKHH4x1vS1zSd2L
1X1ISjqr3L8qM6KGy/faVWqCnJvGI7ijDzOlZJ1A272ykicngefX9Be/8G7c9hlZbJ0PvR3tnQFK
CgLMlLntts3w4oaxvnYXlGKnzVjn2EmZ6Xc11NAKh/IzpitJhP4bQtUBlBWzcx40ecPenWb6Qhbq
mtkxN8isfa1o/OEtTecnPtJ/IjBrSwcHQYb5awrJlPX2zJusnccuA0xitSjH0612dLTvtqGRZ7KY
QNMwKEkwMD3lABbShItjP72HwPbUP8vUfIc9e5cEbTh3NGbH6VbIwd6kmuWudCM8AYNvSbEMH7XE
Wdw6H24I2475bRc1RqCm9ugPyTqv2pucDWiRBiFFo/jv7J3HjuzIlmW/iAlKIzl1p2sP99BqQoQk
adTSSH59LeYT9bKAaiCH3ehRAjeviPCgsLPP3mvjh7YbjkpFcbb66igmgcct8QLcCZSmmej75qNt
0CccDtnTWFaPbgT7Ykw//TrdpsR50C3goLEeXxHXPkLDRrkRaFRjUqLwgGUUZYFakEOcmMdS29St
jul+4kMGewOWq28ICznXiidFkBVpxhwJYH/s7lqH2hhNPhq0LPM8wD41jjcQurJ9QcSeUsLwuW+/
jTLjJ0mmdWsYHStGlkU6q/6N7qe3OqmoVWxVcCcqauYBopV7CNiHXONVOXsNza5Ngcet9B6LSgPC
otlgSjEgD9zBLkgYcwwpmIcahiqnJCmtSu0oQb1JMTKmVsnFzQ1YJihNrGt2taXDUHYulqWDEpnv
Lce8QCDGh+hU6T6B3mK1/aMa44M++y+RJ84uNkTJMZfWpn7nz/wmrKWrnuIi6j72stF+7S46xd5S
ZgBAgNdegXTufM85C2kzdR96l91UBDcjcuvdxEKoRd3CQOh/dLl7zeY3FM69FpdASTlg50s0M/Ly
Z0f17wKTgcIaSHN4uFVRvIBqP8YxAxSFTI7FhUxNc4j7hrhJ/5WV7t43WRnow+Pkdt+p5Tw4Bs7U
qeGiccRT06e7zK7uLMs/ToaxzfThLTVArigLF2L6OPXJzRxyqOIS3ky06xDmmU5F5GwqeKBz3XwO
Ve2uMFcE2sRWPzOR/P3EXalM/YxgKCLDO2BDfTS9eS2XPSR1Tnc9sINYNwMHsgUNZmP1D5D534pv
/t8lzcPz1MGt/++2rdUHALs4Kf4KOfvnH/uHOu/9gVfEtkGmGY7jGK7zb9+W+IO/nlYTYUCVx7jl
/7c+b/t/sGd1bUR42ye8uXwV/9LnvT8MU6cXliobYNCOb/8d2xYR5/8p0WMCc4XrwFQzPMc3+Zf+
07alPLbeutHZlOZlwFndpNuoDvd4kZe/VdXqG5kLf+uTM/21ShldK46Q29Kjp9mXYg7Stp9UgJuI
5EmqI99zaCdmx9hsdab8Mo0e7U4qD8r7nFD3Z+MXD0HEHxp8CaasB7nRrER82y3Bt9Dr53vJTbXt
DEKbNLjQq5YZ9ZZsUn6EyzA/5Uky8wpwYxBlmfzp/c47WxPFZCVgZODcpEiH0Wl+x85UHKgt5Gh3
Uu3WU77N0tTzN1UBoh2oTrbG0WBuvESv9wU7dCANVr58Pz7ErO6rCktkrqQweRS0m0E5Eu0qGe7i
tpp/Sq9Q6PrDCDZW9mp6jgW6VO7l/kcYzRc8MxSudgwB7Rx95hzWGFCrcy/Nb5XJD63OHpwB24zs
nR/NrO9zd2JEwYk5k6mKXFb4uj3Ny/AQBqx1fh2NNyWV0Hq+vKQ5jTjaeJ/0lHO0pEr97FjCl2nY
bmRC3XagosBUjvtBM6/t5H1ENdCEDOOt6NPburJPmWH9IrX8xJR4bsK+0IImxQMvU+QG6VffZTPu
pMwvFTDmKIxuJm/xWsfrGTR007k3xThtrdFm3Z/c+1H4GlusWezIf0WAA40B/qKIhkc9ah70Hpur
njYrxvsgMsm6WCWHl7i8tVz7MavSJzNKTlXev+U2NYxldjbnVmxrBf/A1UEVdEg2IvrIFbHDanAh
oBfsjfJwmS7GKd0Iv+wCu5bvppOBZ8MZMvIMXkQTtSXpQLen10eHPHHJ8peoE1jAX3ljS47RubVO
HGByaWW8hGr6yVLdZUrFimQB966hqHt6fddAFFpZbfLuO9kCqxyfEhdNzKiOHm9o3VbfFRF+JqCe
IAFvXfpLjrUoOXmQ5+2gc5GIteETu6UzXjsCjqs5rcptG7Wb3BK3dOUebA7F1JiQ0MUwx58Dpc+I
9pLp7VeaecmB9StC+uw+pmUGXCN9B4eJRYIFVT35yT0EfxxD+rlsnGcn8u7izC/OjMm7lpctIvIC
kcDkL3Xjx19qQOeuHqkokJAX2qNdqhAPDdfZqPh4sB4fEa2wUHY0pfAKus2mKkKvdPu95cWP1M4q
+LvDrSfNcq18iGsMCzkOwdjnsqqWA5VHGjIfooOnRIt8TO+tS7OmkGyMUkwm8+iwOyHlUtRFdkhY
Yq2lhVlwTOP72MT1rUoJOFQU3UeURmgqvsQRaGG4s5NHV/xaLtWVpEB0jvti3Y7jIQsL7bHO2ydp
LgQKXOMrhzCGxCBN6Ah8rDLXwIJYxvgG2tZAu5I7r33dBgienpO4vR1sjSmk/VOiIutbDw9kFGis
ixkaY4h3sUEGTEYzsaq+v/WL+dmpci8YqCJezEs4S1XKHYrNh8GO6QQ0H33Rwrm0NfNtLOpxX8rm
fpbhTW+Ym76iOskrhb3CzM8g2eGAYOTtSKLV3njTj+NGDpQT0d14HFFvi9y4emP/Sh3wh2ZgJGRX
l6Xtof3TnkjmSE77PvPoZdQoRYKr5el3CX4zmXiHJlTPrq2jMo+3NuwNrh18Lcm5dWaew+MXFbFY
uUOa67WuvDFclW1VOv7ULcMX/kfiaNrwobwxW2dUgcSz/PL8kA0n/By65uFLDmiq2avdmttyQPkz
VH2tFTnEsptIupKDhVbzruZuE3F3blppBWq0zCC3OOe5021WSmDvQu6nmhLFkIPkzTR6JhAkiTwy
xeeOiCUEfftndtzj7FOvpzm/kz//1En1bnTTTWUNd+QONk3TXczCfQWYfC2MYhkmDGTyilDAPLmn
smfTMyP+aPYt4ddNPRtqWzaEXZxIbbuY1c1Y8hA0nH6bltNPkrdMncnU7A2uPPiG0U3O6E1NZWsE
dNhWO+Jt57yEux411A1ZwwPxgVeQ8nsxjRCT0ks1Nc6a0IbDyOr7geYxcJCcgNIjqyFo+LlbvOZZ
BTfEIZuBkoisfQCsxtmW19p20haLsxEyADsah0iqE6MkBqiSyJ2p1auhhLXkd7zDWpq4I8+fdrFh
nas6P+E7hCfUad8ycSk2oQ4EurLz0kSUb/mNeKJL70ZI+cVylX2Wbr0Q7P/prWK4JqHYeemgbdRy
L1pjXmw8wb0OjggaCVqDn85iBUnsPJbWoTeM35BVOQNt/UQc5LuLIAiYtPqx9C6WiAjLxaZ6i10C
E61bnLiQnro2OwN9y1YFhaIn0Xk3kMOcSxPN/abSKKLosZ9wXuizHfvrayuHndvXcUDqnsNtzDeU
SraKqgbQUg3phlKRczdEOxN471pWYj5Y2GUPWZ35ZCr6lwwBmrSMeJdje8e9BBpNp9vWgBcDCbgR
hxwBA90OKEGVd5+jDxYz86ZtUdDyq/fgtCfKZY2qO1PTXTPOGkkw+HF1xRNHqYbVlhAjkOlEEUbo
NJO5AdRIW3BiiMCePfxEWY5XdaGMktyqAjOkWqzC3BRgRLjPPP2BL5fiUeWRIo7K7pEEcsWRBOee
mAeANzGoI6eA4TVMxtNYZA9GYq2d2b4KLEr61o/1lT6hbYiENoP+WMAhWo2yRmkKn5PMv7ZFe4qV
sTEqeeuaXPGUy7J1i3h5J+NaDIAaDfp6Qms+a3IiRiw+UtAPBkCZDRk8FuyWTiaYbvQW2YnygfeG
ezXTwS0P4tyb+dPA6Ui3+ucmb37zoX1oOfAe03LhEHBnm160ThuF1X8iXzcP19ny+z32TPAXifW8
BOaFK7du0z5X+Jky7Opr1RponUYFTUh378be/TVzUrJThNFYM+AreYu2M8g2MPDrD3p/tob0nrMu
UUgGY96OUNj5hH2Jhbl0u9taJzwVL6RI9nKkQltzZZtcBso0Ddar9VZzCNP6U6020aC9ar3OcrN2
j2GVqE3d8UCn7ftOcWpflyo6mWn1MJb1Syym42yl+0FyGqlmv+Zd7CMoZtEPdPPpEHvFndOyz1TO
8NvL5oWuxL2KjHPvzcMuzUd9TZIhxBBHSQH4twcZSpMUafLAPhU3Ld49lojqTxPDhu8e43VIhA6N
q3a24C9/x2VJnXvdfVTSPJGF+ql2nPFcTDD2KyN77SGGryhFcgBsVbSG9vjPyRnzwqUuAAd1nu07
JZ9Mq3rCmEu0yyOGCfoviOr4pJOaGCt7nU2smm2deZ0e3Kko0hNLF7FOonl60gcPJQHeOjT0m6Hs
riKLTxlBWlaJ9r0lQk4H7Y1niBdseDduX73GJQvHmR/RiifiEY/cJRsRkPnvbOIAb1L7u0eqYVVO
GwlM02ja/H2T2P97ICGCLP9HKvelbL7/Oqjit1j+yD8GVZtBlfCQL1ybIBkpon/li8w/dH6NWI/Q
DcNn8iT58y8fmfEHqCBH1zGRmfwWhtF/z6n+H77wCR35S5uYyWX9d+ZUDNNMw3/FCJmYeLFAuaDB
PcdYPHP/OahKrEscAVL8qOGIhUw3AtFRShJ6ZGdtjFZ9RUXFgn4jiULUcr6BvhaR2W0+uHmfWbkX
q0bobyRFX/DDvhUNcNexuNIC+WHlFEhLN92V5Bd9I7pL8wkvTvvCTKCtIqV2yKPO0VLFI0SLZG1k
tLJPVXjWQo0KG5BBE8lhkLKUeatxBz3uktkzu0rAyFGEK0FxO27mkDT3XFXYHm0mrHyp9YzECNW5
c1FshXGy9c5cuxMp93Sx8UDHW9V4jZvcwIopzb1Xj7fSRCFrI9IPPdGoCPHvRDpFPxgSCj8IzY0p
yBHWpQVGxSNAHxfgfAxRf/mZIuxIigpJLjriQeXkobGvtKdGwB4p0cFluzPgukShfZtaPqkWt30w
lTqGyLUrN3f2hl/y7jO8farJF7jfhyGKT14RaytjQKW09Eel2kPqO6sug7DnQK0WcdCI3tnZLLv2
vd9C082919KPDerkXEaqiPEwH9svLdNvNOWDw4zGNzebd0U5v8WxcSdGZyfFdK2pJFpRtAOBfGDD
yiegYiReEkpnnSgDT8/2PvLNbyCLj/j/iQubzakzImKcY7puDW8T9ajyhc0YKzuqT5z0OkpwTo3O
m7dFPV7nZb4hqI7SG54LiyforOnY4Tip9/GSCHdIorjv9tg80Pj1ZpaUQTia/aJoBJpiVirMnhz9
hJIBC/odHoSdHXW/1tI0GlrZUbiNB8YHRoKrt+xlYn7cIh55uy/MOOK7Q7DUlxGDvhstsRkxWtQ6
CowwggGOp9Dp+8ii18yBiKdDOaXwICs7quHFu9nGx5pZZuWaAMAzx7oUuI3zlDyt5CA79IRj8tSi
+a2Jf+w4eZ7japO1+kl2I0hXLRRBj+sNrKZYJVXxmVmez0hSBJ5bv5sDP2m7eAFyfOCoturZ4JDy
u+lKzVipvrlvC2IOXTNHvE75X3bzYkbToeTkb44xdCKN/AzR6QCg5Z+RVLSGhX3lt9k6d+YDGBBc
1LB0ohQvvBpYkFsINFtpF4xwBU61RCPf0CHSFB41GnMcE26BZdL2z2VZrcs43RqUow4xFy24v1ed
JAPwuvTMl0AAurp1/fhWjQNMw/YRv/RvMjjnwfa/woUsmY9kC7wq8Pn48lCzCMdgdXFQTyxUAC3u
ntoGZmSpPbMxO2e9+ZI2DtaorKc6ZqpA8ecVTRWpjSNFfg3ZuEcdWYnaPBaGjIJ+bg6zO92jKt2P
iv3HnG8NFxdpjITL54ieYcQPkV//+vnAUc4oP/hOuaUM5xmI40cbQm0fQmSvynrmR/U4dpFOjV51
ieHUUn6unp3JfYdjybLLiz6wD2BMnMQewAd2bCIzVT3dQkWMt17LhKjFWzWGt0sbq71AKm0WdDFf
tDvazj6plaR7ysIJbxFZN6fix6yxhZYLL7IwcIBWQS6GO4DlCEp02fWVA7EChMyqSchIl04BtwdQ
KDAJ7a5MDT5aqI2ELOSeOR+yNvPJJoYXlcP93Yb2tGeVvp4unP5xXvjaRbE+1cluylyeqCkE12Pd
dsnP2NXnca5oMaxh4Nfq0eKMwo/PZ37R7U2lKGtOaBZLO28jm/zdwwTLQW1XegMTwkSP0rTzW8Gi
Uh/2yUAnM2HVreEA528buYCerEOp96+lM0+L4QX8UcsBzSqeQ0c8kkCgUsqJRuYs3djoGddXbZov
FODtdUG3SF9PO21uu8Aa9WY/WgDHyPeuCqM8W8wPG72DY2d2YbcGYnKtiuHejvqg9opnCih9UooK
dw7g2QXnsu914y4SQ8TtSFeVKIimZYP1JML8aJr6Ju6KG7uO7lGtvsscwmQa5uvInMApyWg3zRzl
w/w6uOzaFbJZE15nYRx4GSRBZI/2WpP11hpwscbkEgC3B1BNn4lvEMuaKdkibNltctZhK32AeglS
njAoHiZGeEG13dyAGgB5wF6j7WkSUCTrsz4JlIFGZ1gAQWPMRct2tOBVmXriLYsTnpnjsUy662QM
N04FjyEjCyfmI8G4xzJRjwbHXQoZSqiAJFaM3rrDupsGEYl/3++fYHnsuXCrYICfRZPZBHShPkZk
lHjjFg3K2nQ2w/Yz9UMwTDbrf33CF1KmWAdhvg9t867XbrQ1yNUEVU3LvdnhuwQiy7ja95cmG3tw
yBZg/Mon1Ngjj5mRt1a6+qqx7t5mWhnit2GWl0KRmFTuxqzKwwLR9f38IBzz1pTweQEqsfTL5iOX
GF+RfDAqPE2GS75/Xt50YWM8ALuuoMk6b6CsqDaAdyN1ReEqdeQJC1Zg+kTYGNiSG0Hr2Sppxi+w
qg8AUu692BsDv0344HrogIkpat5sZrKZrfolSdtdm6PMxEP0200IWHb20IpiDyGV7at1cF1gOjYR
2pLsUmiQPorU8NSM/HNlPP5wwiM1ZwCwLasNY/6njHMUTY1HTyvLuzE25cYsGDAJze54Xm2A8e2Z
L+TGS0krddK315OTf4muOMUZtyhODur3Gpv8Iw3NGuD6TROa48nwI/8YjwY1XlOJ8sUVDhIx//Zw
VK0y9nlx058stN2TbKxb0ET0kJIvgx3ZL00KN6afn5N2Ym9uvJWz/JyxshHF3fvIlHEUP/eDePcS
+zLCBF6VNgNSYnLEMm0c+a4XdeTRM+K2cf6WiPZJhw7B4CRfnSTLX2dAzpvcaLaGZx711HwmLbrx
i+IjFRr7ZhpIg6pvwrPJ0n81IKXqUMZYBahLowqsSTjBEXnMb+YofoOhJvBZAy8nxJR2IiMepyk4
PCezjEBhOIfIS+HX4lzri+lIATEWcjBCAm8PV6lYhXm3Y0m/s91x0/PkLtyMagmNlFBUSURcq85y
fLCDjlSUGrTAV+nRqrg0skWATk2YMZrS2n0Wy3NbFI9tipO7RpVttQo1sjYPEhmvVA5vYppfQHbb
a5jpOzsmhNnzmQ8DSUS8sNtSU9chag+jTbVN5NWwjLApgTpM/HXjlStU75OGjzueWTfMPktFL6EJ
bOAdZzXIsQCgGzb2hvXqzLXiGEZgy7MfPUveFj0dGG0RT0FqQLGgEI0hMwYrqI3H3OwEHyDweM9u
aTxUznTRZi85YYPmSMQlfkNinmSqSFtaRPyI8kHrUzflQh/0Tk5e/kjbucs1IB2wc0xPh1c2WDsA
IxnQ7k6eOpop95hL78GSYyfiGMdLvVnZUCrXdigwfaZzhYrLR1T65nsx1eWdrWR2bjtMAiLkvSK1
c+FEZ6XT5lotzL5a8OhYLBpqK6hR+zN0Fyk+imrEbVzaLZnojmN6bP3ok10jlKKKO7yAaZhIcQBK
7Rs5DZdRyNZWZ6/EOokIBjSOUVY8K3QbAj1WeL8bLpgsbhwLn5TQyLVisoDd95AzkMRZvrfncN8Q
UiCctw8LdziHnqpv3Y7l8TQ52beuVc8VKptJOJGVC+cKHiR2nRxpPmKrFe0r6Rwax17bMOf2wknI
PnOi012qdi3NvdXd/uCJ/m2IxaPKLWczojLtsSiSQgyfMuqbqZewvieUo81g0krif4ESBxzVye08
wWxYyn3rXGxCCWLeRr3uQpyvCms9gvM+q7kKa0AnBODeeQaM+7ifCHZmCW1DrAjbcgLS6V8F/Bys
p+0jaEukPX6Yft+CfcynG9cb9jZ9oG2arzN33s06rRilfWqi9NFvawJIPZENNJAK3z4Dkz1YqDrp
VivF79CSouGEF27QdzGrRviStKh9tAvzyR70g+VuVP8Ej3/flRC4u6w814b5W4f9c4ZsQSlmRBlj
tCipHVMdxy7UPH1dJyj3HonMVM++8kYQXg79R4CD2o1eyTMKdxPMZXLQaFthGoi/qg4E5zQQ2isj
ZzUPwtjrfb3PVW3CRARBXiiZY+BU4YW63GkDmuYsMeJyUOkCsDQBSIV1pvwa6EHHSQNXNvAsE8w/
9Q64ityXItMuSQYQTGYWtZ4uxUfsZmCbkdgfHf5R0STg0XIvCpyOPV4k3Luy6XZFB3xbHmlzYuiO
2h+NPOkEuZNTF22G29JqeETZP02n0fvAxqp1go71FRkbfGKD1cYbJZ2c91C6UF4/9Kra9cCrcZTM
16GrNhH4ry0ltvJXkS97bOzoBQI540nFqcXAdNpF3H7hRZQg6YzQ5ZWmDxvXgW+bhN+60r/bsLzj
LiYU7lvvdmeAJq08de5Ec6TS3VlV3HQRe52lvQoffHeLw5BxsVJ03smr9Oyty951leMN3QrVeUfb
mS9uJJ/9Ehp56AwwjEp6s6K0uC3K+lOrhxNXKoA8veF7Ge5plTo0Rn6ch+RHpc6Zx81bqxN4Hisy
bzMCAAEmmjTZ45kOH3cSYURuK4BjEz1W1Jd2u0kDx+E3wP1URB6GuP+W6BkSNf0jYZyLNdeOF/Dk
DVpsI6lmU80n8z2fcUT7VfXkG8phR7nUQIHjM2euRRSNF8pTnsqppcEK7vmKaOFuNpttOmZftTcf
ulJ/MMmxl2m6HUd3lfZZMEtirRasILa7zw21aCq0r3nWPNXLM90rxF00478ysqhcVw0EgTh22Ad4
lyrHn1Q09a6sopbznX3t4br1fn+mKvHC7fzJogSyaSTot+9eurGhHqQmM0IydvIzHNwjWfvE0Ti7
YCEc0/ua6pI+NfdzYm4Hz9pZ0/iYiglknb8xrPTViQkwZzUGgLAp0PcLpKOY+JpXKVavPBt06GNo
XjA7aC5GUwKwH5AkU4HXkxj0/fBSetYxtvvfxIAr4hkeqvOy30jzxts3roT+p85ZAru3pYHSrrGi
LT6CyCumbTu2J7tQlzHKj509I1iJq1Pxf2EdLI2ro7YqZ57Xftt+ajbR4ZwaGDKD1VaD93lKNFa3
ZLNJ3xGaRMBeZ1JbuCC1tktqeYlL+1W6IUQtmTw2oFnjOGelqjdnX1K6gvtaMtFNvolXyD4bfnJL
Je+d8vSzaJxdFpqHOiGGVGW7qafYMTF3rSpOLXqYEUqcbkVyZ5mLLB2zaeBE2RZpeqwisbZ07YRN
MZgkTl+v158nmyGzzcj1ytcCG0nVEC33kNjJ7NN05fZim2scatluVEHNi6z3a5Chk7a3KxhwpPCx
MRXjB0rMXT6jcUUxRu/8VRblV2vja+iYPN3MfzNM8ZDEztZIibqbjBmqopmGnRuHb/3T1IqDtKKt
6qIvHqbvnWvWuziZWemPnDwI/JEfIlwXOxvZ1VRhefGa/qvtTK+lwjhlj4Qq6G7w6jkoZMjOnPZh
a1bzifAQqyrOyUzRJ4mwUlviqlMBzF6tpZqdttQkMihTCb19REJODOFGdFZ/wVuqrybdvVQR158/
wIWuJry/bK92Yemc1Ow+ODzYvdHduMwQU2vvmyj7jIHnhmENa6I4T/74Rvj/woPSIWJF5JyVJ0zq
Wn9vO7NaR3104xTW12Q4/jaO+3NPui6hA8nt1GUQHhOmfNWgnpKSwQ7fy5e+Ax1s69chqw7CLZeO
iqciqu8hK4BZxv0g86+R3vSKlfkqy3Ukt6Ipwc5GnG9wxC6N15IzpFXIu4R2Ldfn8D4QuGWu59NM
oU3WQdc4G89JqJSPrA2wAXC8FUUUg/uUscKCu7pu7I6vtz7aes34ELOq75gAuUHzjYkrPOhqwmWw
1l+iP+NmjfuRpWqP4MfMEKucJjiw39GQPmtOfI2UHeQk2OyUpKfWN2c80EQh0m9HX8hlMAG7EbaQ
1xvBVNj7KrGBclSNu0QvPiOAykUJFtpt9Z0O1WxFXStDFmJb2uc+sGUKlYta8h0ly9fs+ms1uB+W
zejeFnCQp2NHxHOV2+qY1Q1u3dlSu96i5BW5msf2jKd0YBUDHo9uiTS5KAlcZ9T1Ey7zJ6Hh+6iL
KyyMnFplpEaRha+Jke2NQgSCE0YuuiO29S0PztvZQ0NOY2EHpjeIlY0EHsRcDauuMfEK2OZVV6Rn
dcEBs4r0cz7yBmnbbO/5WJW9lHFMlgyXOl8wasm8yZ3pOzfjC/b9G68S/Fx9eWlSfPvOtNfq5jT2
Wb21XcYedxEQephQSPHzsqtm3aS1znF0CrlFp75oCWFckE43/kxDVV0ku9JBZDLzaZVqY8PxSd3p
EOV4BFi3OrABWgg+JY9Nt5uZkR1cLS0J6XWhl/RUePZNhqF6VfXplZMtOgjQ52Dgm99WYJu2oO2u
dUFsJWfaEYjHnSyipQqMoA85RPJjRG+KrqPjsOyLoBlL71pMsXs0yvIqaJWGyYDybUv10ZfdazOx
e2PSR4UBmNv0R0+FL2g4K5Rw4iZ2cRBIP2uVuvctVr2VyUF3RXBoDmTjb0atD4PSVKjyoQVV2C3P
tkNYoUSGDpfnZszufTVP+hUTWbFteiwFykwuGTUfQeVzeiFvyMsJL2Z76adZbXvfwPuSs9PPnQMw
iQDb+ngqACw9hewZpJDflt1cUpXv/v9yzMF15rJQ+t+dnDzcSxB8f92P/fNP/WM/BjLBcLBi6roF
KsfQTf/fRRsQ+EzqNAzft00CqGzEWE79c0VmO3+ApPT0pYnD4zyx7K3+ZeW0/zB8y3M9g53W0mT7
t3ALBAL+siFzhMC/CX/Ps4AEuhYPmL9uyPQSQ4XuIczh4CnvauHVZBwWZM8ksEBNVkoNFEAfNVjr
bG5e9IaJrlmYPwR0xblbOEAi5bBqT/Dm3C67SpHjSRO8SCt/WwIfXDXG9DqCmluPari1bA6qtcly
A6HtKdE4h1XaQQ/NX8hKz2Y1iy0up4PbElCrJEmxeJjXNLN6QUoyc9fYFvZGvXQQCY0JZWcgkWNB
bjtQuJcH+WwItu8s0wsvzqn9mV+tuaD6U49M1CzjdxIxGjqk+tWQdh9DkhxK0KILHHNHyTslolB4
WK2twhm3gROBDjfN8pHC8nKLkWXLtpFFuz3HayO0rtVYmitlQGQgcUVMBc6g4ZCYxPONrwd/Y5TB
hcKKYDbhu1uTOU0s/dePp8tgsKHxwKz5LttzO79IimmdfmTd6JhHp4POI+LoNZzaE2zNV9F7b56T
22g+8hZ9e2tnOWTa0FqxJqJP1nsLC4yIoBHObSXuS7Bc+WIJzyGRVRlSyfRbtpRyGf6ETaXoLraf
8H7ywg1Plh8SsyctNKMHT9NyFKTku244m6QhV8FsxQrwbkUAgPQryAreQlFX70INL5tnapfJJajd
ynAbDyZIAxgLQZG3PNLGut0QLh8D4kyQwqy52XlWM29Bb1Mi3ibqSHj5XcU1pxzjYJiEd7X61qyS
Nz3vP1vERi/mhWN6Tot1jwIimkIIX8n4gwpOazXDHrshR/ekj9061ZMz+P1p7dbsr5zhSSDsMWHv
cjJxzqzOKM8HXtPvDXAinMZYe/SRfxMfpa2R/kpOuYbJt8RPMlEwUsP8yrXJCoYG+16d4icxmhva
1gWo6KkIcN0eUzPadPFw76OBklC7AgI5q6h+pGziJ86No+iNfTOOoAVZga/9hLZ2TlplYTMBZOVD
XjEBpBmVx3QkrIl0vBlMT7Gn2wHsYJyaZWKvOqO/q5YulJCZHpVtHHFvEO/QqdGb+x5dElHzOo7q
JTLLOcgwaW680d5POcNuFTZrPxWfQqPebBJsOSEVi+I+78fz8kxYVyJ7wFK1rfLhWKTisTG7R0oG
upVqGhjIoWvv66x/8VOJfzJ/0km1rUc3O1Ir+xA12m622JqkVElRNsXVZNllBDKED3xyonmrKDgL
/No9DaZ+hiLxGOXWTVs427B333KsO4ROiDh4FQmRRtcOo1nuyw69qU+IQ1kktUxBzIcqF7Ir3uCz
5w6tUzIkLXds0WKTjR9F7ez6EXKzbGZiHKK9L+zOZO/buK+1Vu7dtjvGcYnaHXVsl728wVZuYDof
SbBiYcZvacCsLphwlijF2rHrD6qiK2YRRXLUG59GiadOb9I+6FqS4JhhrnmL6COj8UbF2FCjqmWd
y4i464eYbAfcEDKRBUwAn1IJwz8oytSWzPKkRdwnHhvabgp/065lcHEAfXFMFgzdNgcXJU/4t2ow
qMalcJOdwuKXIEjY3dCvOEKy3cvZvRslccOu4ujAjo3eo5gDC55sx2riIJ3E7xSZKPGWHNYNv1LX
E6bkGZBIRE6Gvyb+0CryHVUYHtq2TXbE5BdJsKfvKJs+pYgIRod4fwnU3nmx8V/cndly60i6nV/F
4WujA4kpAUf4hgRnUgM1bekGIWlLQGKep+fyG/jF/KE6us+u6jqnoi/t267eEkWCmf+w1rfOY1D8
cEKylKayczh6FXpspoGABV+yUPuBds0+mXH6GnWg7cM6aH2bPqbNGEcNY6KvI/jCviYaQiMH+dbZ
3blUOJqJVvR8AhbxDplOsbG95IVrdABmb97KZrrVa5bopUcq9NhXO3CYFZNGtt7FGDzrpBVs55Q5
/ew6QAFYbYcGs8zKwrIqQZqcDBF+BlHb71JvGXSFkDHjzN00eX9XSKyiNmJPurC0uKACIJRbJ3Yk
R2k4EexYO2O69Sr26qTyYpmRCrlYQcZUOr6FlY5fZzY3kjaJ2CbkDoti33GA/OQNdfgE+WAb1wo8
4lCxsm/4nugNcHc6fyEUBbHNvo6Got+Dcu3WdpbdBdIhpjRyloCTdO0txlXoMiCnBZ5jhMPDd2SQ
B8nV8pYJiYJKi2B5MtLchhY4ZXtEMTI29VdejvO+SRFU6wMNeiHkVnldcbUSlpfcqYHFEBbnAn9d
rDmr0qyLG9WxakBLHjAnZtGROUxvY1sxKGbwVMoZH2fW3vKdhZJrOMeeN5drJll7HaJElvfQM/OK
vz0rl5FxXp+GZekbymInc6ZmoulwaHTuDzIByA42xeBDL/ArS6IlqxxsHDb5GyGfUTrMs1/PXC9z
S60rerWSbRVCh4tJCTDqafzhJnP0UtgLWT+g01vF5H90eyy2pJ1Oijyvk/TIOgUV6FrXQTjaqwOr
4MadiTg3XOehw11xYaPX76CFJ7yQiWyolvG47Eb014ZVbhxda7ahXYcXuDWsYqPYAGyY1N3WxcnO
gxQx7JUpyUJMTyMWhbh3dbGHqSmzDW3OlF0Sd1j0saLX1H0pQeptAjlQX/WJ8W1bqfWRpvWA5Hq+
Jb53XzPcXM/tMs8rvKvUJZBxpgSg/+7IFs39adTvBVMWM85bvzOKnJsLrGquUMQhDUIlMZ9i6Eir
QVcD870uIfMEtTBMpW0RB94h05uJ55O+Iw2anDedr7Yz4e3KZfOGbOizq4bLmHg3SVRSPznRnSdD
e69ZzVNucazrysUfrs/7bO6eVWN/lUQ9koakXZDdQJ1itQfX5Jg1KTogb5zQHIXBCsQJvJt+LI9B
Oz/VNhgkrzM/lC4wynkPDOe28FqIwnEFe+/4VNomDVq9VXZ0EA2rRZNYajPgxhr5GVUDwUNxf/oq
G7EPZwAomki6a3NOrsIuLr2QwNJRKK7Lma964xGLUz7XYfRoEEtb6s52zB6qoebjsvxS5kykpl1q
58csZqhF5BkTQ78DNNPDweGvT7snfZlNW58E+Z6Xd72kMko6jdVasO7K5JzhoJVYLgcHQURd+JK9
bzNxYxo6GQjzHhjXqdWs+1JcjTk6UZJCR9AJINN3cAe0/mpiRxea3JUs/Lwkum+ke0rnJbC9oONM
WDAtSKiZLBSWjiaT4YxpVBQnz0JGRzfOslNVGOwXiRFHrDFCpKqXfAYvFQ9jHd4GsnZuTb1tiViy
bDxJBppfoIvk1W6n7rEsnuqESr8bkb72UUkfLPcC2L6u2fIx9WrvlAw6IRg0uAFEQWDW6AmcInnL
EY7dUAs0ay3imgvV3B4GzQawAl9wzdjEafdz7OYf1sD1TmYIC2MRQ66sisQjdcTKj+nCtWT8VT6G
KK0QUFW4bKsU+ann/SiSNhXr1ombJToWUqb5GzRzieTeVqhwdx4m9xX7jy32bLLgcRtwAF5cqW71
aLbWZZb9lFZ56YfxwgKaFpl8e8QGEnxnLAmuW4ie9sL2bIb6IRXRu1A1MhXwn5pZkOBDQVpR5n/h
3BgPjHihhQqLZYXZgsYaD0Vm5S6+VACjoN1QGaULdrT9jUA6/UYj9RYwaQqfGlscCxNoanAnjiHM
GIYZC7ZmYdr1zMgbSKddbddLkjH402wBoeoLEtX8jY5aiPq7sLv5+99v1f8fc1Q6+tIA/+d9OEl6
n9FXo/3sMFb+n/+d/6EjByS4/Pu/d+T231yg+AK2IUJTCyMlDe8/ki/RsqI7hWIoqPt0Miz/2Y+b
f/MMC7MlhFxbtymP/6MfN//GxWsZUPGFZdPM/VuSVRvt66+CVUya0PBhptouP0xYC5X/V8Fqodvs
AjV0B3VDhn1MFh8U8cTONqy7fcuJbozlokF1Q1H6jpz6RENxkREIiTlE4MN8DMYzCa7ZU2gQn03k
SsVQ1zbdAxZ3rvf2ofXIiBkauRFG/iTtZBdkoa/F+Z0563ceF1GXNKDhyHHNLGi55V516aZDeLFe
OLij5b47zmxtUhVVSFQE41IKLC+9nSqNDTcCSqGdJqhk/KgbIAmApzPcPshzrOIJn2O/+uWThikw
hUX+3/IuuytU3jb/678jPf6TN8yVpm7B+uDj+/0bFsAt8rwIZ4tmcBQGV0/pMLOATeFL1NTmv/5l
y7v/Syrp3z8d0FYOI1THseXyYj7fryoPeWXifzS1N85NylCubB4Bzlrtj0BP/uIP+tMn4JffsUia
f/kdVkbZB88R1SIA3lY8GtPpv/4jxOLO/f1fgXdYRxONboHJ0x9HPhFM0AnLEcEE4dD4KD3xs82N
L9NhG+biGkWwokXQnGQy7SOog6tyNlcJKB427X/xhgrGX//yWjzLJGxCR+5t2H9wEueF1Ruk2KOc
yNp9QuSJ1Zm7nkQ4gq229oQHNejZQySIpwh5Cj7+4q2w9d/PvyQfqYsC/Z8vQC4fx69vtwdfz4PT
h/FNHWdjRGhCz2otG2x27LYW4IvFiSxG8uF0TUMVW8U/irx9HcusxncYvdSWcWe7/bhJRxIRu4JA
6SlzTirPouNQWQIFdu57ap5Oqowe9Zhxk1Wg70aD85qwrT0RKa/OOhFgpJ0RcV5MyHL4PNkkUWAV
GnFIfE7Bgxsz/+LyC3zLSyuCnSdUiDYcrrGElhNb0bny2DZr7YvpdDfIpIEFdGjP2pC2YAR5hAZO
e9W9SO4B0ixlS0XWlRGFR6GFOqFpKoV0xNaJyqrnqOiPnlbOx8qmgexUP56rkJlPZpbkVabsfyt4
iLRcCFWjKdU2YTz9rKzoR18DSBL0k+cUBAs2JCCN5qFPBJ6ULOiIlgrhlaDV1Imbhw2y9aBesMPw
azzMdP7Nd+1RajdQMNeDHJ41NSAAQSiixjtbYzpj6dm0SJq3tUrepsLeMuqb1gErJZIRDFYeYz3v
kjZJ/RqY1rrGWLlpKY6LhdFGgU4ZHCtgNkvmmOq/rRJBtkaIVDfPl3wqf6DMBHisny2t2LKdYMNh
5Icw8ZYArH6tOQXbg/I7CsOLUwHNz/sq2WVqXtKrIzLbMjG/xFk639VWF/kqocUcAZcw4PJ2rYei
157e5RDZfu0SpZANbb3t01xfZlkgjUpHu0Pp92BUGXPNuvuaAtuGXw3GHAYkfoEBNnLe4CGNaxvF
c8L8X/QJ4x73lNXW1VLKXAVT+BnG8wyYsqFcVuRbgkwhfThIUeLHktxKqirf7LHKoVgdd43IkRG6
gYUTekj2Y9XBSRKUuHo6URO6wQAVqWtOVcRBTguhLRcEinGtPIVj7qxtzZ23Heb9Td3V5YNZ6jP/
QbxGSianLErJ+WV9XBwdolWPAPKRL8ctvKmihn2xnssPbU6+ck02B84d784KUYPleWNCXIMHioCK
9qF0XOonM3zMiwRlGBDbldXq22au7l2JotaEUfSFOb5eiDLyqvP/uOFyPBuyiTd8n6MV3NryfiCv
4Zt5ePGuOREBoFrZXk2gbTeiipIVckntOiUuuhhUk9fcEPPz0Gb72ap2NgIsoXWv8FhvJ8nJacoJ
2FaiP8ZN0a/SdDjW8fRqzvKmyfKzUxJv2IjyMEzQTjUQdmb9wFgbvBJuQj5H6ZthGF/sLDUgEPdf
TL/whZqaFq6MdHiyGEkbFWL6DgHtfWpM4Sq2UpwOzAdX0rGyDTuicKsCl/GKlvXbXkqERjARVnUZ
i01LhYEnjJx2E8zyadZ6ZrUEx6V4ve/i3HDhAZVyJ0z9C20wEFiPpnkCdFcyJ8eJCXkunKRxJXA3
OvaFLhDUTa+A6oZLRFYcMfeoh9LOfC+sJGKir97Qh91EzgiFLJMAhh2YhWPCGCrtbO3Um63+gxxv
ohzG9YTDlpw6dxfp5mvHBAr1Aedr1gX9DuXlyNS//qE8LF+1lxR7I61fLS2nXTNkQvPh7dtAR2ks
p53qeTaszHnpCwFSreaMRrMo4BMV4TZVOfrF7COyXF4u3BnTzjtfLN7TRhsruKcZspvWgUEq2aM7
eCd8KQyXc4FPp3A45LyKSgpqT6i1m35S51Ta5cmuR0yHZrGtYE7uFZhdDHcNs2cCntHwYXpUndqw
WiEY6xo7kkHYXcu3tS9IXmAfmGW4geu7XOa7tDL527ObIry1VLlr28qnRERoTHRonVw7duMa5jtP
fTfA3HKktd38HqM/D40bnZjqHm4gsosFhKA/DFi9ISpp2XND4ovOGWMnVztmhjY/JzEYgcpqAVf9
MMLCn+XLKH+WcH6d5Oq0nwBD83Urs0sL0bpic9xIorKR2M7tfVW3Bt8jYowJzzDAj5bzk4feaVSo
xh0M6ET8LuwJ2v8Nsx4jMLd8qEsuWb7PeXBAUnzZMwM39S11HCTV4EcYK3Mn3VCJsOymekuyfR+R
B8gm1q7lAwDVzdwMrEcxa+rdUTTVQQ35Rkp4loZ+HMbwrC9c3VHA47UPJtr6AqG5a6GKKStiCxja
a98QuH0FkTbNyK1mFOPA6xwgPJCjca8oVnMr8R02JhyFTCOVW392g2N8wXVKLoh/xmOHdXttKVIa
jDGDRa0rwt2a+csy1SPSiU80609J7MDy1acTQql7Hkpu7nI4ROGwa0edSWuFMqx3T4OKHzU8+r5N
gKIfNAVBqsSjbKsEQXANKnNdj9gEHDO6F/VdFH0kDY9b5PfmKXFPPUqJWN7MiAmZUGw43MNeMKo6
W9XzGEl22KdK/8iK3Vy7q9r7rsI7ZsykZvlBdl9Zj0p/d7KECRbrtVOfd5u+2GiIiiExXQzBbEni
mmAxYsrRJ5X7c+qW6Y4xv/VZh/YPEMt2MsUmIVYvQkhe7t36qg37ovgekxtBNt7wYCcYWnah++CV
Zw9HuLzRAG6br3OQHLvEsT/z2R6fg6HrroRhJZs0BhhMllSLJtFdeVGyr7V+kwbACBg2jBNQcI2N
j3kKpYF2Y8CAlT22unWQA/pPG9eBM5DrEHbzy2j1/kRQV2b0u5ky1bdrAgacob6D2XEXV8Mxm6Nj
wCU9EXzuxEy7W9O46WVPOGxHgi0Uc6Gl7C6soMMyO6lrxxfnLUsgfAdkU2fWRY+ii94WBwItN2VH
UGxg7Vvp3MiyPNXN8J3rZGVPdXQ2GJv1RAbNeclzme+Ic7Y7VvfZq2MDWJ1etOhn1ZrcqxGDzQA5
V7dcpT5cVIp+wrSE+yHt9LvA3rsp3Z+Z5ZKqCDWD9JQm1e/Nyf0OzeIlEKOPlOs7Cy2gkUHsT6l8
xui4BY7zI8oZ8aGVYvL8GXH2WEvkk3G/DG/CaqMM5TOjYSY3YHaBIGXm93lnbbW69OvgPiSgoiRc
ec7eGLWihSPso8T1nR5AoejiRXPrdcA6M4nkp2RpCXljSUpiEzTewS/wwQDchMQw8/4+iehGW3ZW
AGo87V50L9geYbkVp9nkOsw3KbZGbVkJJibwKWhCzJQNsZ/CeTMg8mxnx8d/jkEOAG2RP5rlXd9G
x3Z8CDSFjheE+iy3jfFimGdT2e7aLm1jFVnpnAFkxFxRq/rZJtQoY8rKGaHVtIlO+ery8vWs9jFq
+IO1R7iTme1HI7dmnB1NsktidgmDxoI3TT4GYCxsqbGEH0JiKcPEoGVijgq2KM815DEjcONxZSeS
b9i8uG9SQsD0MfG1NsoXf+fFCZ0jljPOcA8Zn13qfjRACWlSSOZjdakI/PBlXavNqLxDbP3QUYMz
/+JOhHDf7qD5fs3QPFKuZURzQlBuQlUPgcYAQfnAS8czBPmr8FjYzwUupyI+jXWP6PQlAvilHG2l
pnRrZ2onoA2MS8XXe61kas0lafaHJRN2AHrU4JPXnAFHPSkhiGrH9tLHfH6Q6+LzxF/fCOvQFBcD
9uIyKmUM0MRPjnOkImJVPZCrMvSkoMbXaIkRBmuXJ+XZwEKE+I6g82hLf73toLGP55rkdAYO9ABw
OD1WRfZ2QtDTavs4OKJaZRPFXHMqfbad9Ev8OJLEECTzcpXmm9pdqo5RfjXiyyCyXeYeZ/vUlk/K
uLbd7Zj6ptjGDsYQFhs0HCyxgRXn4cPs3QfgRolci+NdgqwLv1qLlQqZn7VTxS0DVMKStmZ25/GK
2pIQAPiowAebFWFVNnA/nm0yZZa481UePWKj5T+f0K+BxWsrsEzKJ0trrSHGdNRX2D/NZYjpqd6M
tYm82a+J+DXJEtYhHXT4tHKLyvK57pe411OYED2R47cLDlVo75BW7q3hs7YYE0IviCtxsqMItdHz
opHqaobn8r3mcm8pABDwcyP5E4f7VL6I8loKAg1n8EkUFlX5FOO2xKbSOzrCrm1Mck5unqiAQWRu
sBvt2azSX12Fgn6aNVuKfgC7EZvBt7G7q9vnOQbCFd3Wxs50ke4KFjjPgYshVZpP8D99uQQ4lewa
CRLTjjELLpcgCZdsnvixI43bAGgDZbRi5pDhfzCbZE/Do9g81WJcdaG1gj3oa3BV+nfhql0wOX7e
HwhsJ1Pxnki22hZcGUi6qH/osSAroLwEPhWuTfghs0ZUAv4R2iIE2/FJs65Zgxh/3Agmt/jrRuPO
ZX2S1o9khe1tNCmVd6pGTjKXsKDbIOlI5yUbkNlO8l2ivO0EOTWEASRJ77fULWkrfYtyJwJd1F61
6luo+Imr69RZxBUmh0BhSo1+hOzsgPsTp7yB6rAd7YstvpEc4Abf5M0u0q5Gz8pcfmXNB1Y/3857
KgJ1YwzhngSvnZGmW81D2TDImD6rbt/CUXfRw6a7keO77kjzMAe/xP5DNIJfzdFODhcjeJkJggik
zXedLwqEYWH8zORF8VgZJTEW+N2bdknSYFSPUVzq7hm5+NbN0zuTiyNnh1a0fN6hfAK6gPfge0qS
n2FUHiJFAwXKpSlItGKE0SEu1xAMOPrZi4bHsuYEz2sSG4u7on/PEqzYwda2BrC/S3bxfTprcEe9
G0hth1ZCzUQ+Z+UpAluUc5Dvo7Q+WuUrbLfVUD27zl2FrEaUhL1/luoZif1eD9s9yTBcLoij8X9g
CDD7i2XcY5/iJvI4cG+0fFvV3W1GIlZMqtRA2x8ZjOusi+fu0yIEmXG3ILjMt3BAoDxnZwN/+GQQ
fRaltwi1j2UxvvfGywTtZILQ6pmfQ/BUV/nXqEVvA0RSs7t04al2P4b0i5UGJX+BOBaxeWhH3wYP
tM3hkLKUJlOweNAzyQd+r3uPPX90x/FZcxKlETKPsOVUqleJvCGFbg33HDoo3Z0DiRzL3/w2wOnW
0FTIjMV/46w04RA+TEATHt4MwWMirhXvbYqjRc93jvsaIa4JTtL+GbWCKMxNakcoMWOWyQU6ly8r
39sNNpmqilZt6d3nWDwIA6PhkEe7/LlcNkHy7GSGQsYxUfiXn5W2AUUKEKG4Re/yvTBDVRr5In2z
yZMxuMiYXxyFYD/Gi+1p+ALNF+RtqyoHga2jkNGhWKE8bXnqarQ2c76zRXPIgvGukntSJS/N+GBy
slcMD5Sob0R7bquXstqPBNUEV0DDQ5Xsm+agIYZNYHzyjxlxlPBsY7aQ/oReQHBNr1mb1huhXNiA
Xq8Rt4xupm6nGlCAJyR7NJ4solezVTpm5Qoi5opR8ba2h6MRvxTDhZGdU7/MnX4c+4MhBnjLLNYG
bMyOhz7mbpbQXIbXXuPIMsUhAWIA4QzxMYdb3/u5ubP44V1ygQNoasmmIhoVc2bJMVoRWsnoHkwg
goVg3VhPOZpvvFFs/jRoc9fRu5uHneeeNH66Db7HoDu14GbjrmQYcMzpKRzifQr2qOGcr4X4wbXt
C7KL3PYwqy8KMYIcbpsAOsyRoZ1qr1Z6P8WXSEs3M1IiAwtCR75DjHncNE5NJpgtP+hLhGm4szls
AyDzVgfcqnztEn2bjYqDKIb1i1qBExEFnq9Q3VvTs4MXFG8q0pT7drpzGEKVr/h/AJ5xSebfUX2e
2u0wcLnra22EPntJocQy8yDhhN4h22pYuZzxMwWWIz1+zryzM0TFC5tB+wF7fhUPHwbex0D/MerT
XoYp0O7etyeoPDkhGA6dZgUJobP3UILwH1PpZ8W2LYJDQAbRFN9GLpJ/EoO40W2NZBeMzMMxFDhv
evMHQhqwFXb37lTeNmToGS7zgqkm5NbrDkjWEE/Du3BN1DhcXtVQ7Sqv2PewFC3ZfBEZSrlCIDyp
kxjHSOStHqfUPqUOt5OTfUKPuq/amZRu9pSuFR4nEgTY3vckhRJD0AXkxixNizqJwj5A9UFVhzem
hbNktKF4Ul2w6ZnYxi4PHLmn55AqBg/adz81P129IIfY+VFbybmfnMdQpjBB8g2782uQagCUW85U
3SM4rs3IwV3SGYyGZbsIHtIEkR7VtB4mal1MJNN4Gf9CRx5XDfqL7ZyxtAmzY+k4EBoAehIFRdYg
xh758G3itagFo8cmX5iYPLt5115U7Rmbkg0yvWMEr0lvL65lvAZFfy17m8+24OtodbtQM7f1QLlR
jeQ+KpaiMTgHm9QQGvCubkOwyFG5/m26//8zO1YYC9D1P990rqN3dDztl3Z5R0Ok/hjxhhx4+ff/
0B4v9B2XUFvYfY4wbdcz/rnsRH1ss8BCfewYwtBpTVmM/EN97BD0JqRBdiDp4L8H9NgLu0dnjcLP
Irn73xIfc1j9bvtjWxKcAb9I9wAFeTov8ffLl8xsaqUtSgfIXeUBdCFU7AXy1o06x40K8jO6Y3+h
69U97X67ePBxzefrpkjuLXhihmQOikQY2WvF4Eeb9D3YKovmtLvBWdruhIMvRHi53I9ec16CWDrB
IeqEwTGihGx5B+nVneFtbtBxpSWdcg48OQvBcXWMpWgQKk2/jW0GFDHKt0BdJrSlqjaPJIMf0Pmf
AWGuWeneeY3niyqFnF7HNzZr2cRIUXTikes8VNHpkc0HkjwGtfyCwOzv+9DWVuPMbV/17HzQX1F8
lyiT5pHfQukkCuiGhSBK1GAFJKO1nXB7gJxr6+bUGWx+vPyz7LWTspiSa/U7/cQNIObHKkLH27n7
hW3vBcOmUxBuq/JQwyhxFUFpSt9wDGxGe9wtCXZ8PveB8vyk1O7nzLuJ9N5PjWjXuIzMEB5NGFlU
623hIO7j6t6ruPjnj4nQrAk12Vy6FxzmFP/LpVK+1uF4Y0f1TkfMs5DCyb6Jduj2IGdHSx27jmby
FAzEi4PmEyG9IoQJVC0Q/WnY2bWNILRUftYGOwuxkhv9JCb5vq2yl6o61eoNeAsCVjTV7TVT4SYe
GKiWzp0ab7GVbWV9Szz1fRoypQzmncCHY8/ulzdaj2xe0BpLpuo2KBx33YbtBsksXjXUXLmx1lvl
FxDzMNtTDTIIDxaRWS+fJ3I0Cfzywf34Xdt/QOS5ZT91boZp66BaytQI7AfplhbcNba5E8BandE7
YOxZSaN8rAX57yOvxBTqRtbhA0H1l4jRC8ZBvNuZT6z3zg3FqcBrndUyW1kyecAxqcNyo5WxJFeJ
rFq/H9pnYOn2rjF5iMfOWJXhQIyaec28DGCkvhFVuzbHaU/Std8UBcVD8x0PWObYXBqB9i7G6mEq
zKsjaB5pJRo8RQxCcrmbS+u9CB3EyG342Du/eTedg2FOt4NBRhjx44vrUbt3vAQ3bCWAZrFJZp7N
AqcLPxINjkpchckL59BXpqwtdnPSGsHf4+VMN5PdlixxXRJ74qhm1KCP1tYOGJMJKXtquVD9PdXz
c/yf4RdNxL8oA5bN/3+suX87XBDb65bJQeWgzfjDapnFgOaojl12Fs8fo2cdcNzSdjca+Ui4BOra
23tZOK5MZuC/nMl/8puF+JODDci2a6HlcA3EAsva+5etstRI/810uPIRwBbXwZbbO6ZvAK5OM7pk
h/S0Hh7tGnLgfBIhgyJ4vd4Gm0hLocdxNlTbioWn285nY3JLDObFvVLh0+AyzO6nSy3qPfmybwmG
JnzKFy+oHvXUPAQ5qlik8QQbuNkxlsN2cOb3vlzsZBIuSCmphXplHOOxuxcxX8a2cuWxlaAPJuqk
klCTOGKpDP/zpXD6m8xFvDQ15CujzL0Zx+ChjoZXM5ze7KE6UXkf4sJ6ppLQV50jj9gr0HuBoPFb
s6I4Y97U7gsAZoRWzFSs+bTBet+uqXCY3/BIoOLCF5AQhd2MpR9HLUiCaRx8oqAP0uxIvXO3TRos
i+HDGLAJUGzsjnJg3OzYW09puzHOp/1QHSOzGPYKaSddvp7twiJxt46zRO827Vegl64fh85lAoUJ
ye5alNklG8Pvua1g4Rj4M1czYksWQzA2yaZbu256NzgMwYPULpixoO4u5+qUM3VKOslCi8ptK9tE
2wVdsSWpczO7SHIHzO0UShFe5jnDK2qmzedfPF3Lg/vHBxsFiqm7jo1UyPiDQqSIFV47FySxwVAR
bX/zOfHW5SxsrMI6JzEbOIs0b8BZS/q00ev0/bPAsYrHLJ3+4lv2J086RYYBcd5yDEMai77ilyc9
cEA5RQnLagmch4P9ppiJsLNGqkH4Kau/+NPxTf3LH29K27Rsj+/Vb6aq3/8+uOrgkxAD0jZwmTfZ
eKcQdksYc+Rm2tiYC73fkQrxqY2JOikcxqA/0YY3i0rcjBx2j4tufFGQW4b2TMWAs2JRl2OCh1ib
oOfpIu0Ehu1shHp4iNmyEvPW2tsQTNtURTRsCJHIrCirM8wchL01CZZ1aJkb18qfKD8O0GAoj5UH
CmRZscQaF2PXzZcEF8wqVe0lIbLPdcx9X6YTkk2v2Ho9Cm+SKT71gGHrMLUsepc+N0iLYDU3ajuU
oXnwcJ6skt6BLm6k46ZvFr9oQItPj53d8lW69awJIGmOVXdmdFYNyEhGM3rB6PQ01vplKufPLkMG
XqYMRYEIY5SyJlD9nsP4zVx0OCEnjAIO7dnk06kw2otR/5j66a0a0T6PRvhm1ODUp5Y1muYJMlhC
2GoDUL4oPrpmuegFnAPSbTSQS/JJ8Grp9U07MJIZre5zSASD/Sj/aBCBgyeITXCFADPMKTiEAZ15
4Rbg56ANsL4Qn3lm3gYp3G4E7YmZnqtOYG4EJuV4IeWNME6DND7dsArXWZKdZ1ZS+YxqvET33kTd
JvXInGE5U/XWTaF0Rq4Mxjc5rik0aSy4iPKDUuGE23xwn7WcwR6ddG7iv4rn4OB5Mx7jZFZYvb2M
qxqq6NjIa7goEOb+sBBh4YO0iGES7y5wutuWJFx+f76xnPRRiuEprB1anTD6yo0adEZTPcDMWlNF
nIpRhT7OWcZAY8qEkdUmKS2y2rS4booAFg5mOwxwY/9SZ5ISpQRS1HDmYiZC6YY5qy2dE1HuJyGW
brkk3ruMD2HsHZLS3GNY2aieCWark4rQyCeWGfkqtjUfFfdP23ajvZ6gGOAdJsUxKglta8qLl5qs
YdiortwhfBFjxDtdTMzNYqZGhDVSf7um8sc+MPjGZxazfi63KIUZNXWnQDdvJLKWzQg733Tbc8KV
uyc+Ui6jRy65dGYZlKFvN5CMSwNbAKvQdAS0Qf77a205D/z+ibyW/KWri51NJMomwIALNj6/65u8
9IGsP0Dg3gkNQS9zkd08w+KwGM23XgW9KnEOOKlKRAfsa7zuzQA5xTZ88Smk1rrv5h0k0xSqkI7a
3ImJetYwvuvTeZr4n1NSBlMr2LQiGzfDSEWPXxGutJV1N/oU90dpZ4z806pd1QZjEJftUdiIccNh
ZG/jIDoPdcn0LWqp6ptUvc4ZpCU0bPDtKrLl6oGlM9GWSJOG2yjy6jVugHtDd8u16CAI9AHQwwHp
CQvxtCIGoACCnllpuINj/e0MTJBT66styBtteq5KrGvF0e6ATMSqsH2+iyRbBfFHVYP2IEoIBDWF
gpehy9dd9s1OxqZCL864thHMJ3O8cSKc0LgzuEgQwgNEByoQJsXOyEcSuKiemrTKVlXAHAiG/0tc
T6TJdRiVzeyQp1mzRl8NtmQY312QWQRbPgDdeJ6FuhdGhGJH70y/BLo0LozElPAppKecSTN7eiuO
mr0asqtWgPKDCCXn8bHriovTO5e+QYJqK8Cno10y4JFsvKvAPuZ69hpXjESKtDglpvZW5xZKTwG7
XEXySStNb7OAUIu06v3IsF4JRruNTXBiXW5eVFiQGujtIZeyZZ4x2iFAenHm+QV63/3cZN0d5e3F
GTu05WbyKfp5E6cukLxU/Ric/tnxnFdZzdKf5qbcRHkToKrLLmbHMHVQ8t4sLY6l7qBXo7cpavFk
JhNb87Q0t0Pz05KB2OFejNZTUr+Bwrkxkv5dbwEPMFfcNV19chG16E10A11rGznTE9mREQ6S8DUo
kaPIOfzZxaQcCbHDCk6j4JDZg5l8RDyolq+ptgX/+Iwq6EYN3l09qquTug9AtE5jH55JxdvxPYDQ
nyfId73klrRwNLtkVPgjccC4Rx90WrCzxdEltSBkVcU161lEkOdD525xTJ+tQH6yaoU/L40HesFj
aQEMcKpA26bJ/6XuPJZjR7Ik+itjs0cZRECZ9cwiM5GaSTKpuYFRQusIqK+fgxY2XYtZ9Ox6VVb1
ivbIJERcv+7HwXut6lQLSVCJLHBtlkM1wnSdpUFLnQi4IPJqXfJK5MbcJPrkQQiR2qYZPX/buOGE
6tTTb6vM+6nVDEoZuFrYSgdDxnIo7+aDFpt7ujIE7qTyu/NtELJNCqfNTsPNBJFjXXMuXxvZ8n4r
sTIb8fjt9iq9s2M9X3vKuyY0ZkCs48/NBPAo7pPat7JgMLQ9i88bWy/3eP7qHTy1Kqj8tlk7XFSc
Yd/iMvpSKWJtjPZpLs+dPszJ8lRB5zg0LtVbA38EGztK7xgJ4WheOOrfV7J41uzs200b4Gtt88La
yts0aXURYPG2HMVtngOiOPgGWYV8aODBVNUh7rOIXk+EhBHl1YVc0tN/jcQecqqnuGlVYpRdJwWi
x+imN1UzbahlroM0CQu+79oJ8N9tUW09NpwRdDQ8MZxY9pUD4Cny6A3toY76abyOQpeDQFjcFQae
ztimZ29E9G1qz0L20O6TMT3EQu4bLAicbdMLAuDOFWzbY6c0jjOvCHeNjWBkaw6G3+vJ2SH5zLcl
CdSzHnpUavmfaZFMge3whLMH1g5KAUqQJgCfLoeVhH7vrI3YvRtdNRMHS95Bf91kCie0aTQTLXwW
61gfK25Jw/sc5hL6ndpXGfJRDzJqw7Pb5gBH588Qfs9D/WY3ZDBiGbDpQtpHAGeOOzepl3A8rR+6
dDhA/T25arggHrHUsX48K39wEV1gnGAYYdcWFygVWsnyRUc8VfphwLRa91xbQot/SFteVKSB3NK+
o6F1MA3yIm/G6qucBrVr2wl/QR9+app5N+LUXVV53gThDFAtyl6LMn2c3fpTh1+1NTONzZ8WR5tI
NylgtTgDYbE/mGm6aNMk+GxnwAyKCS6Px51B1gWwjVGxVKl2g0EFixw6J8gzb6PTOoDVDG8c7YT4
XAnNyzTnVEEL3FQSWRyi7qOWMdvwXqdn2X2z8ubFcxaUcT8/Q634KMryai+/HnpTaKHzpjvD7J4F
XT6YMdGWEmlPn23UcC0y1mrm4lrD27umR+/GTiygl3KmtEb3WYGmHWzc0kt3BoMsxEaYxN6MD7FP
62gLaSam2sd+U5zaAosI12ZY+nBnN9vP/gzYs/qVUfZA7au+Fln6jiL13lXDm56BNqRHJDZd0oc9
RxyjoMcQD4uxFmP5TmnV1avMe1qS2MMb5rvpNESQ8ET4Ogp4VwV0D8GVcj5G2ccXyEQHe/A3pmCt
4gCQ3BgJWxUruQ2L7mCjLZpjehnncI13blqhsV04n3BemJovEAl4sqgPT1Nr79nhqi+SjWNkOwre
HjAonYSnsSMV32XjXux8TI6WHZY7KzWxdZBYKtmwb7sKf4FkHMJMMd97wwimllmqYzj2mn0/UUwt
RFlt7dkuTqzOJav0ElIQS5G1nqAz5kysoJ9rnRBw7l1KXKP48vztFC8mSg8nijGLnehld5hpwBZG
/6yZNPF1Hak4bVYrq2dyLxuMh0PjqI09U8dI3vkd5+ebO9J3qy8hkiaGIjvKVYVBjkfcsm6tHVSq
6NhlVHwRFufLWfXarG7VkLwWKcRfEdEU09sxTmXnUvThJoucO26Rp6wlpRhhvev7NAki0z1btYfy
ij33YOfpg1bZt1pH0abDFHZKwU8jjw3PTdvXh2iKi9vEKW7mCJNlhhfLXJoiLOYfJ8z3GuHHTUzI
oVcmtE7IvDnlgoAiLjmQ6LGJjQ31oXuLHvKyQsyKiNcjtBn3/lT/2LbcRk4zQJrKaUyQ6s1MiHqF
CTvS1JI4q3Rx1FPjKfKQP03nwkqHagiL+YuLVkr8I703ftJN9ZBwK9x0jfGtGYZ7pUJXrrXOouZw
jKxjN5X3Kfgy5liX7utxUqyY1BIRU/OhjHjuQNlQW6eWVbWGKHDD+RVy9AgvKCd2amcmseTBChlQ
2VR1Kr76ouQ2LrDw1NkngLZ3ehVfnUnENyCRzaOVe7ems/ClQSjRi8Knzry5y2kh54twk6Xbmpe+
YsG1bhUMt7goT6Yae7XRIvuxcfyX1Ggfi2L4yIySgqmIVaoR33SAv8uYILDVqwtkjn2czdhU5Ick
ztG49p2LpGRV9vtoQhhL5ckutX1rqgc9q/eq9d+YaQFHNDZKZVYWz3FJQtVdgrv2EuHtlzCvlWDr
wGGzBH3tv4Z+w6HqNNTX1qbhopAVPgPCwe4SEzaWwDDMpBas1pIihhqIFkKy2BqwM9YedDVtELyv
lscWF3xQL5HkjqoSO3ahuc34lgs/fNWXADPvOH3Zu+76Jdxc0kTP2EXgWS7R57qjDMlb4tBpmq3V
EpAmvXuEU59SgydvyZv7K5c0NUcFtEh463s6mZaNuR6u4yV+zcurupDucMj2LuHsJaYdk9e2ltx2
nlbXkiS3buhQsZZwN1ismTrx9kcKh5la43xWAYUN+qhQh3wJiOskxaMlMu4t4fFEl07QW+QaKdGl
Mmau8/U4ee++S+xckD+vlyD6uETSnSWcri8x9WoJrJf8MqF/Qx3BV5QsofYKesTFkv1v0SUIuRZv
E25WHMdE4od5Outk5PUlLD8tsfm6mZgfNNOE80qmHrt8tB4gvtZL3p4d4ENU82QQlts+/lUn+pc2
f48VEOjiL8vXfFX11CJVyP/+y5/+7d8rBikE+cR/0ss2H/LjP1gGJnK6fBQ///Wft0n382cW0d+/
5G/7QIKKjm3TrUFfh0WJh0nU6W/JR+MPh92gzn+GL0II3+FP/rEL9P9wOd3qnkVjExm7JV/3DxIR
fZOObpOV+NfWgOwo+TH+SdF0kWls1+b9QaM63D2E8z+LejxKwpbYE/3e2uBtqgHGYUQSgrIDirpL
T3E3hUbAEMrrA6AxI7xFm5UD/0syCMQhNmgSFt/4p381jvJ7kxTLLsmgWSfOghufOedaHQYTh3p0
ssXBNMmPQiEELo6vmK7nQTFsVBqMrswNz3WCSCypcvDC8EfrKgzQWdTfeKPlcaNEzqYPozeozkfw
n8e66d6Q6iAG5FeCIF+l8DCi+EyuWYUKHDsJ/VlVprMc7AhMe0NJpZCr3TE4a2y6VEvrMGrfCPOR
OR+r6in0+z23I1TUMaxXeucetS7D/6tqzG9S6NDjYbG4Fpp755l0Widik0gGAuqA3xM8neas7XXX
3lVNfkoN+ZuZqrob58xexQ32YIZV9K7hxJB344sIHXLkPJMqFnLY8klr4ABrUphnLnGDgsR8E/Zk
Oa1pEy+dxZk2oV6y6EHQshP7kWphHEqhPJgcOg3s233Znp0cJIau5mZbxGR37eyTGBU4PyIDwJ+1
tSH1A55ZmrrYrtIdq7CKgNPfCI+HK/QVaFBPeWFfFSyYDZ7xZUkavSqe7zkK19rh9INxWj96urer
JpqWFNF6gzaj1oqetQFjXxEeoJMCvoNXiLnU8JvttBxLLO/bT3UkGAPXYGVHd21pvUplfGb4iaE6
gKOcI0pJde2t640zAtINJ5lDaVgHzayqDSfOMFBzr3YQcZONWxcgLADfJfBBVaJuOlOdCzc9y7E+
65q8a63hXeUSMklCuUEeBaaHM1qEb6GLQ8ZPx1tdhyETkv/3aJjOyDNlzhWnjra1Y9oR7B5tLusc
vNyk+FfAuEmTAc8GQ0RjHiRDg24VrfJJLYrtIKdXHJCH3pnwe3awPMQDhkykKnraHAZwKYxdX5T3
hg+nqC1fGTmojxhmkpcsHwUHW9/vm41fMVF46qtpyi/HqbWViYaTFbiuwo7sYkoy4EhWme0LnPBQ
w1YkmwUd7mxDOH+GfOziKYG9ahxCkNZdf9HL31CaG0CPR9/StkZnbnPf25owCywNULg7FsuN/Nt0
8R2D1n0JtTPByI5BdSmNUpAChZNueh1kJyrziuTjW0LghA0nGje01nhVZbFaE2iEg0wachWx/w+A
4KIMjrz8NTYiOiyvgV7ydix+VNG9sYQEXtxQpKgGdQlzNv6Ostid28nBK7XqyF/wpVW8fd34sU/K
j84Vx2YQDypHomOZeUpBOVLXR4Y/wvf2k2nVfV3PHlCl4tlzx7Ptlh+ewP8eashk4EUkITbnAMbo
amkpYnWZf42pzfpkaUendA4zTt/chgvHKNdiltcGU3baDVedEgeYTojUWhRgDbVuu8YmM5IKABGl
fmjFcM00tq0ZW/S4oE2RzsQe5yDF6DYVp+Fcnv35xE7oxu/xDNq5wsNs7oXefU8JZ8q1UzAzTDPU
pabyfqUVfYo02pNT30VNcaDv5qhrxrtL9fgU2+UWrgSiAabEQe/OaOQI+W1+b1UMXAN8N6jz8YMf
MzzY0/uwrDiy6tdoQuYBM/tNOGqvG12eW+Fz2nOB/rZBGvMg8X37cR5YrU0jcUz2lpkRvYJBQEHW
rA1i/EEUuDGE8LG99juJC2Oa6n3Vj08RhcKe6v1tMomfUtNPfZUdyCGyp5FHzyn7QGbGkl1sIQBN
EOlhUn7rGI4jm/gHH9vs4ldNpyMQVNzN4ZJKMOCJNK16xrj1ZuchUry6qXOQSSMrpzWNPWg1GksJ
N+zAVjTyZNW4HKfl4BOPyWYmD7oraSfe6PZAD0nMEgisix3mzgro+QPQjIesXKan6aqN/oQOxClR
7yRjuiBhqicszcVWWgxW3rxg/NECubS9cyLzZy3VX5UvNvQqLAgLuCxdeCVWtQf2d3ZcboKQLpGG
GWCdTMkRs9u48kNDbi3eLijY9bZj22kLhr6iAFrvYmqwU8ptQBqDtobMOeQ9hk3yo7y8mClKev38
8Nr5+Gka/z7BXbNCvb7GKQDRKWrYhswTB/o4RhWYji1EukAHToxxHzte1uffRUtTbLkcWlPZP8xj
+jo10zMqyg5eUYc2MT7lufZSIyb7eYmJuCXLo9ZlKm7qlLCrVgLBJla9ZuvLAjR8R0h8tzGo09fL
CsP0twXvpqBIgNmQRMnjYls58W0/epgfzdsmnj5dpGYzYWCaB5Vc2pntk4dsZ4CB69riRAnCrqvi
J78lHZsP1SnCxV0WGF6taTjHvndUeD6NqUHrr+6SBlkM2gsU0vDXcPyH0e7uwKh+gzck/TMCbyAw
WXcuFL1sCrIup5eiqt5mVEYDgZi1OneouahSyN5rnHMR6RUggqY9MpXm4p6u+scadnXM8x1tjteq
A602n7z7ntIyMKUfLXcbZoxdXyNu5Iuhx0zC4zizCmlHANoZ0RKvyzgWNAegv3Lvde22jtH8R40P
MeHCgfR2mvoEOuAIrFu41gd5cC6R2Tz2gprKNn1vNOdtNhoYwvmXl2g3xNh27MafS6+9OAN0XFnY
AT8pKyWd2CjxFFz67HpiHytTPSxPyFFs4CdvOtE/RdFUn6mrSSAqA9qLpztE5vsMlunKZKp18vlR
070DtfdbsvUp7CgboWO4Bx4LhbYvBi6w6rOiuh66feBl42lGB145wOH1peV+pu5+pPaea3ILMAiB
RPLdo4Xk3jET9X2jEGgGzhip5H1IVDO37AcnazEbDay3YvQ0wXEH1/isvgz2HPQwHgA4f2tz/1wb
4jpG8RkcWLgFm3a2Gyi9g3pnwHoujSUVEqIO8Zo52roAnfRmo2RElf/hhTACWH7csKelGTe56124
MEXjP1A8F96I2vzOwQUkKQmNxOtDltrRCZnkl4OevTZdnbpbAtpK7rIZe4nmJ19Rbp+N2X8BXXNo
5+GxyU1Kd+qMy1KyibdNVnLjVVj6Tg7WpbX070Y3d3XCPQTLYNsNDIVYcnhAGTc1Qfmdaod0FzvE
WK0xLFeTaGn08pxjBzSn6VBRqlo7zZX3qEtqw9BW2MoQI6Qtuj24Iq/2ZW2oIEHKQZQD79dpyZ0x
yykYpE0ExJA/Ft/F1l6OWlQ7VE74nNIesYuVoldS9DfWFP3GPVDfSksf+ZpTntyrYuiC2nCzo4/x
YlPp1m2m2osXVQRGF2N62yGeWWWiBVmRUfpJgd86i4hwwHN+nJLqycXav4o9klOpzi/BEug4S+e0
Hvbb5aVGAnbLVh84U/40jGW2HnKTLxQ8bkZsFIm3BMuJTjRHelXPdpvuzSIiI0YqbE0xsAGzsbuL
u3QzoMbGrUHHjpvutFRCmjffkMnYzsi31qX/Q2+ic59C7GyyWgRR7iY0WMzyOOP5XCvfpkfT9wKt
Kq55PLyG6LzPXq1hsh3ZUVolWgs0F04FLVS+BiiBkU13k9XtJpnJVWxqZzM2dlQHMtf4w4fVVJvB
MpFh8+S76zHKGYl+q8/1r5d1zxnnvgBZeLgkBblgnk9LDGRdy2lDiO7g0g0ijTaw+pIuDUL/ZQnr
PcvlRyidSxSPT14jP4CweIBFB7pSsoS9t9HA4ZsvTeJ+LhF2vIPUd9v7iUaq1WyzUU242Aow4uuq
1rNLHlaU3OP+pFlC7jq6ytaVsI0jVWUfvmiZ89JBrpIB1/c01FbQw1aAugg7jJP5enJIsdQ8nwkW
os8N9gSPoeFYllu87F1EaAc9Z6NnstiY1tAdrYxHvmFPtGIDiudFZC2MCqCvFQ7NglbwjcSePSlW
ehYxFzX6byaozsoqwK8VIa9GGAbQAdmOtSALx1i9TWP1GmbpZXYxkYR8mxoVk9iFkigKutSmLBFN
bsqF3ITUGa8KgzVq6287IlR5AZBHOIALii60duQvXgAwcmq3NHx+/h1QixURzzdQWvSlLV1OmTEe
Z8KEnBP6l1hpR8brVT2gYs7OvNbV8Ampiir25e1m4O6IoBrt3D6iy9r8LUp7D4ALwsfgXNOSvtu4
mB+LKQz0GejqIJM3z8KplfrH2iLU7bndRdQn5zFiiV11+mvhN49uJN6rkfL3OEmPccKJpwjfdY8P
q295L9btJzjhd0HjxYpF7lnmhF5k7yT0WdtP5ciCq43HW1ebbooFhE3jyFprq0+/qn+8Ymw3LGDQ
UzkWjlk2bbW5fMjpAuA0Un6GJBhnS+O96f0aIy13pmo/xnH+Lv3pEmocvMK4BdxZvziq+xiQBWJe
Uhw34cg0WCu5QIu1MuZbz9CfKSuk7Tx5mDPqsS06q+C1MGKFotpmOnFpi71AKb1vQjuB0RlP3N5n
O3fO5pCxJ4PPssPPd+gi/qmmG+GPmE4HPiZH7NQsrS3Qe3yS+BKKKf/IqiUmCgVjbE5AiXnOplxE
3ZtbqA8Uye+49B46dwh0RR2ZmQUINV/aIhDqGW0CkRPuRWo/94nzNHUaz9ae/qYRnq1lTuODLwDn
Th2VD+zzNQx1LAimp7DhSC8KWLdhd49PdwX5BTlvOE08fEqV3lPYBB8DRoNdOluztNEs3ZQ51o93
KK1ny/M+W4edhkU7WTawHSvms1Eltw1tg5xD6jeBQ0aY3R3HUfvRm2bw6aO3nXS4bG3Ug0fT3G3Y
l7/sto9+W1Zr3u73MnWAkfuYTwELOFo6b0FGsO3JwpvEGzFkNaM6tKmzH5kOOhIcXlzR06FdTNyA
o07dSwYnXbRblNlNRbK4KhZ7im7sJgJDo88vK6dS3btODoFE5NB9k9hnBbi1pkdc0z41npgUDcAQ
8XHUxIKeBIc7LQKzoqjEM02i3PqUfLVJwe/OdG+oWCNCFxoHdnQcRCr9dm5L+HXRtiv078VHk0ky
UQuu/5yPxinh1biig+iEjfqhc/x2a4ISOBBYz/isRbkpbDZNqS7cR5GOv3rbPtDGSbcTXY9z2AZT
hUEjK8i3Fkn/Q/xrOYq3b7MnbzhOb1K0eSxQzg6M4K8qDRQl82QmbHxlBhxSv+mtgXHKPohap+IN
+3Fq7TJ3elFJHrgVUQ6VgK7P3QAj3DIkst2wVb8GPLIFPf7WOO1BdVQfuFZ2whkcryx9JkjZSoo8
YMHaEyQJnSNWEvfjxtZwUFsFVWdFXDM4R8GkqKDsxHdqJteJivcJ4SD2Ta4JfK7L3c0b33gUIfRP
gTxGnm9hMqIKh9K9apnbraeOwvMCiktgt6EVSAYa1b2FGbGVSZs2c9fHfAqYcQoyeJnfbaoqe5Y1
FrVhIjtFi2Wia862rJ2vpG7Wvea9W5RM2UbzNWXOT5HKwFe8zxN/emqp2sbXc6kmyUqKxJiedsWN
3yT9DsWwPgmr/0iG7qfCA70ZXf3apdE5pnsMv0v84Zu9CrzUl3sm3QuCzFIx6YY7i0XYJq2NJ3si
HIng4QfTXOwqYEWqT3Yi3NbYB9eCGjfYNtBrbdp4qukaWZRg2h02EJljkWjwQ831bG9dYlExz7OL
TR39oRq8eT1MKTOufJYtrxG/3OkaOI0xt280nxBiYQAe8KqvLEWLNAztNxIjoj7QiU0y1Ffq5Zir
agqBfELHEQYRUgV1kvIq6dufCIrGagrNmUPF8F4ItaEljqYGcyRuGGc/BXgAXM6kf9F/PMRTc05u
qmp+h2zwlJs4HkuZ9dhf54Nd9DcZbpCN2y7Z0hylIXSnO1tyY0/lyPOjRhmchVOdzay4xTJ+W0nn
rjWZP2PcRf+ProJ/L+XfBcKDr/b/jgXtPtrvPyv/f/+Svyn/4g9PCHzwvmdZ8AUJ/fxD+bfoIDCX
Am+MxAx19PP+r/Iv/sBl6yDW23+rIcDD/g/l3/qDWJCNgOAKi7yNJf6Vmm7CJH+W/02INstfJQA1
OvR+26wf/tlDDDeVgyv2EV4W6EROOz7bftKcwiy8RnNMQWn2RJIX91PV9Vd+QJ5/pj/dJ7LvT3pt
4iepfaKJC9ynWzA/sSAi2OjTl2rCd0HxUDV7L/DpMQnMBItmAEL5QhIS01AeTV2+lWNX7ScdoIqh
5OsAy3SVLywiNAVGSqHpBNrnE6VNx6hl4ZBjHjOUYz32KYNhMssOKSq7HxuKg00TfgWWSqrB5tDC
jJQifVL/4qi4hNaPXcgwBHySNJHHWjXPQ5n5VAGUCgu54b0mUiOYOqJ+RAoY3BC512ShM9UD7hSQ
DMFYoGDVNL/ewWSj0dgQhK61DKpCB+qp84A+gVQxgnABQakFCeXOst/GCyYqzHqO7hbxzjKseRmJ
Eg+x0TZ7IrHAEgBOFWp6qjQKuvFEDwalYeQznQVQJRZUFQY3F2cDzDNtzAkoygcIcV8jiiKxn8Ok
6RqksvLc9v7FmvQ3dr3HbEFjYal7TGcGkCZBbGuymCIX9ebX6qjD1RoIJqduoj/rrvSuTWIB3xo6
7UrLCRKNoQ2XqJHXIRHtIWyz5oKHzzkojCP7Xs7Dwaunt9ZWl2VW3dCg/tsmKGQqk8+uEt6uDelw
p2QuX/X0ajDH6WpVLUKnOcN3NivHDXrNdgjMNHqAFdt5kGUPpsl2T7T11Hts5BRXRQzfmKGa1VzQ
ctzXdEnXdnrGGfTdWC0CLRYvYgwRrQk8pndJXbMwT4DHOG7eQYxhrlBG/ZsrSHJNF23iiNysE8Fo
ydEbqJ8YqqCkcG0VQzvfTEOYUN2HKQPXOE5An6pWAG4rhnPy4JEPh7ORePtdXceJFbEUCpl48RM1
TLyzvytkd+5y4a6NRTFrqAvAumzPO2uEV2fFaLikKnizsFJI/VI7Gr37PXFgwGd3YzKyJWGFjckz
LSToQbBriR5tE2tryBYGIe+l1pMbWkNoUrNupwJo2UCiakqoB5SSPQdyFHEozLJAyXmCm/6XNgux
aSJRPvFemMWXUakLK+ONNRBt8Ub43VSmL/aL8VVZyVkT5qnxaxA81GfaYvpsvL7fddp0Lxyc+t6o
8D0lIuhLc4uD6tlwvQFPf+iYe9tDBVADx5lMK8JtG7KN5nOLHjlBXc0Z9oe0yU+3y6wUsbogpgVd
S9c/s9A5iQKOaO/1eOyy6lpLShHJ8ACpivgODcXcxrNyWsuSz60eEZpaQruDnu8avz3mhUsbHNlE
q3F/TLPpbwY6X7AOmi+l39JRpsyLL/Fo2S0/YlUAR+xz586w543vmr/TRF8CGcR7Q5+dddvHZMW7
YtgNmifXHT0Kephz0bptQG19uxGqvJsKe9yIvtuxFBEMzOPL0HqAhou944TbxohvRQXp32h6fSE+
vuMrAMo1Lzl/CzAyFQLaavF4cmJixEx9gg6ClUvQcnACRFTe99Cnyri8L2LrqmnedxxzdknIA3JG
f6voKVpRc02RhKu15NxGup7L6rVMjQ+Az9qRGbo/Ca24t4z6C4bgnY69tUMnrj0GBGN56riU4w7h
abLCU67RnNuHj4XbccTKX3IS5LJBIB/LfVjHb+3CSMj1szOjMUgkybDTT1Jx2vah1VtG+07G5cOn
DP4UtrwNukz/NdP5gI2ftHcWvfpzkq7plZiIWciTU+Lk4O5fYpe40kZPX/eloR1LdovQNGDC4Ah1
Nf0uZv5dyr+KQCqNsvGWu72iUXLfsi2kBBMoSW1t/B6NPtZfU0zGK4CjJBscPaDn4BxanFFrkR0H
E+aKz+mcI3/lhtz0PaipoijmLe2Dv2nL6D4O3iePqg4bk3CDXLFZnGING15FaMKysORSj9KVuDuS
5iv2J+wzcdBgZgGPpF8M3f2tQjQ/POe3ae3fCmvaukBwS63xgrw333IM4ozH6mzq4yUZm3EVufJ3
iqtj7k7GQTRmuGLnc/LYPcd29KCa+ruM/A+JUTpuoU3J4Uzk7jbmUZu62MH88TUxU7Qk9xYH24ac
wj5zAVsYHadqEd6pAea3YHvoWYFZpxsrmV4jWFuF2fYrnpkxwMLsbmitmNJGjpeJgQik+3m4ccvs
oQRHCPgRq3Oq9nPj7ZwQNLyRyXvCziR5BZlzuKZUGegQFgwxnMWkoxoWxU+rDOw09Jbh//K8Q4l/
mxmc0NlI8h3jE1udGTz4uurYDo/xg6mGb2p9GJAtkpJVGj8kXXs2BEwrZ3T6LQn/d7csb9MOt9ZM
91oQt8l2NOONWfW7v6q61aJd24V450H83JBsoBp2AV+mREK00f7kDnm3DfNotPrLVIMqpBnjM01Z
qUSC+anlwwO7iCxdj8MB3Oi3FWJkjjv7xE/31mA3N+huDcSQ3So4nhP18mjf9bZ0zEenw8uUx/ZX
bfcPmtJgCxQsT8qsDfy+/EyWFuGQ3mCV2/iw4vo0yeKT8oUrYTGchb331PHSdnX5zcaey9rbu0X2
ZVNrAcAnR5cTfDQIInyvESmWnKVn1xDaE3aWMWtjeNTy5dKqi5PtID1pEiZkW+O2SOxWsr5l4uXV
Vl9SFCSAI4V2mOKMgjXBHrsAF8lSjv2oMGoiiiYhJ3/Uvc2g8BaSpIBU7KXuKaLLlvLyryZBOcgG
7T41uPVdpJ86A3GUq17tTeqC+45Tllb7oK69MRjNjrmr9tb9gCnEwwANTKt+MCnZhoW4iEop5spU
l88eIeZVq5xiUy9dLjgor5SnUDYdv0C1v9N9SRR3prenx1Y4z/W168q1rXw0Q0vemwbXmTbHz5qn
7+lmevEsak4c/JHAg3XaBtLvMe1vZmpjIHQ01TGt+cWY6WnWtfdS8GLMagCvxFro08MkvkmX9E6U
skrzcjr42JSD4yjMdy2a00uucLrnKFdQV1lwRxS5zDXxB3PuN2lOCbQRkR4eTfpBWPTAoEnqrZeD
BvfjzsAqXdB1B9f+4LkN9v+5TaF7dmc6rB+U2Vz5axCBq5+s0faWo947l87OIg+oEAMIEx6jsP/J
uN0ksTKh64EJ4UVl3nHI8xg7O5vZaT5hLOxWs+8DKfPva1/bRxlt1HV5zxuNEnHi0P5s7thUHqgy
ua0pqqNzcE3E6GNwaw5pVpTslOkTt2DPYzQH9J8PJ2Vc1PMaR41LLMUrCOJ4PfHQ3CIMMciBHYnn
vpUmNuBKg63pVnRF+Vx+XJypedf+9bflpLd1VB1k4r50OWdJ7Daq0TcNYS6NN4VZZMdyzgPf667L
lB1L6xh61jtz1F3h6XcN9onUzrehjQ+kE1vTWFpS2K636tHWjJthis9US+8IMNx2snwl/xe4A9Ep
TI4v5My+kMQvBHUfKDuleTwb7vyx2gqZEU+qa/JOzm7upgcPg3Jn6ed8yb+Q+XRXXQ2/x0yN+3ji
QcaeGmIlJyGnRn3xnA/SJdHBGUGPFoRT1g6GHUrpVWAY6ZU6XbDTuvcyU9qA6RK3c3NMbDvZ5djR
S0TlHpqgM0cpLEO8qL7gXmCveaKEhOt1wD3PiqcK4jB5NerxxVb2wo8z65tEX9LhSUzcqoGMErUf
VTMHeDr99WzqJ7OMTpWKjrqn/0a1vQZc+DiyEuQlNTBlmEl/EAAY1YhCJOJp2kppYuTKv+PerrdZ
Jfa8vK9j2dPU7Gus56ld2ViwTHjyG9imUUYbl9RWIZwpiN30JeV/aqpFo6qLwAM0C4CEJXJIkYIa
7X1n+ynzYqyOsV01PN1pu9liEI9PMp53laC+ltPFuu/JOOpWh1sqDp/6hvLSHrMrjCNvVyNzrjA/
V4cBm3cwVgMp/iUgY8QPjByEE3yPAAbXLasjzd7NTdTsjBjlDzIl58OeCA3eEWab6ntS3k/GQQnv
EyorX+3sJ8lHPwr3OXGtXWLiAFKOh8krlydzyK19nHDirDVDX4cDBak0WuPbnmgaizEBHTI5c9dV
CxfH94kAJC+i4NCWOrj92ycKrwNX9bt0opq2zC5jQZlLko53DpZ8Am/Rnujd/7B3HkuSHFmW/ZWW
2RvEqKrpYhbtnIZ7cLIxiQxinHP7+jmWAAZAkZ7BskV6USWFRGVkhKcRfffdey5p1mw6h9l0F1nW
h1akwyalbx4jxjCC+ofDhHX1VUzxs1ub48qsGEq6ChYSO0/yhjrnVEN1ARXfzg0a0JunDUAw4lma
C3Nr3+bta1x2Vzv2j6PIDjCurlZJEH9yNeSpElJh0DTMz7nLfoixzwP/BKLNmzSqbYMGUrn5qHzH
B0Fo97dNPZIw1yB6qs6rTgMYoBtsE+0xwcwxOL29I912SgpYsZ4HbIDmV7ch59bsM6fjeWhSNqix
VSyKg+2ik9UJUGH/MvXRXiqMQYRtsONv2rp5i01t3ZuYMIIouClQ6t0sXNG4u+2LZs+9iK1c7qy0
/eK+YO7JYXFo5S7oXQQLr3dQs3WTkKDhzRwof3qGOdni1/8f76tjOvpsSv33CtjTe/uRtP/of/3t
t/2qgjm/SCg3NNuRyjTo29SJsv/e/IH2ZMPJEfRhSmnOnJrf/a+oYLMhlu06Ahqpxr+oYAJpjPeJ
5VjYsCDo/PQX/0GnqP/hn//cY6HmoPwfqX6JCOYAatAtS7mzWmf8gwc2FWnUqwGeLae9p06r7z1q
KFZODsE9xsEy20dWI0uIhg2GTlJ5SxDutqrER1VKjmRwzRegg9XCyQtyoVn/VjqMdhxBH6w8+IxN
AzchuUjItQcQ9RaGTQxnZQGKnWThLZ6F1zQZyZcowGyK1sNIf6ora9cXsK311n6sCvupmCnzwn0f
2bABIXjISbmY8ZCtI4sttCexw08EG1AxCB5ErJ8b5YdHHAJ0KbXTvZaS2690grITpZT6+GBKcT8F
4Ljo2V33keesSD98GIJck2ENV+Yfj8pMvHhee5sMNJdrOqp0B62bkq+4WU8J5KmxGt+MwIpBSNF0
ZCU55OtwTmwJkreTwI0WQBN1hurFVSHxzspdhzFBVEsTwxJ94zkmghsw+7wbVZ2cxUTFJxi4uURc
3rdeRRam40HUq0j7f+AMmEr+6S9d6BbXtrRmAZQEyF+VT74PjIs55ySdoNeq8lnrOS6F2qrqm707
k4Z0orWL3nEmtnMRsUtsdmYr7gJPHfUu/mHOBQAEILRlFeic0wsYWxRlgQpylE7a0hfrySRtQB4r
ORlNYG5orC+IFygirEnfHaaBML3duM3OMfGk1TZna98u7bXnJNOuylpzNrwCgSMsvRs1jy9f2PBH
ct7eRkUXTZJdUTUuaZS957AIl40oHmQqILBXzaENgouTlQfEWPDS3kBmYCIRVInuHWoKa6m2u0/M
bp+5nQnxz8m2MZ5zUCVYI9kS04Xswl1gF+qwxFpYebamEendHNs9ce4r4cOjrhFi9lrnWjeTSVxO
7QqsrxlFFivo0QDEw6qgrqztT72QT2Vg7bN5yy3ZLeBwgn4su3gfet5TaquHvtOCpW1FlJHNXsJE
5M0dZJA7AbR5sEuCTg4xZCP1q71rtOocdqWxdmySfa0Q+Uvr5BQz0/2+oedVvxkr0KClusniCJCg
KK+iN/tTavTVKh9qfVnZBjAiCnXgph3qoL7NSk2hgUeX3nT2Wc2Cv2nlCTqKt6ykHh8D5edraOEb
qy0DyiTg85kBFREI1OBeWLYa/B0FbGYwjqkknMNANON1vL/5CJ/tnM1l3FrXmBw9fXE5JWqj692M
EGCuEkbhisAL5h3Kuous2fWUXFRj9AXd4CuyZjCzj/Nh6LRtwk+38vzsphfBEe1vlfndJ9cWSv3M
HPCJ17ocB7tUZ4dm3NCBB0ZI3vtpPR68KIKFUYwNBk5mcK909bXWgmIhEYtcndEWLD1qNRvQDRSS
LBq2QZzRsosWg7Qn1OSvBtMdDyosjKWjUwkyMuwR0t/XTYpZflIQ0FWaMpRWCc/KZljWPPHJHY47
SCnTurED/ciJUzuEeaXthJ18VFWM6K0TK7BybUnVJReg5xQf7STLpVuaDVvjgBgkIeI9BYn3/qRf
8tDWlrrRXT1XhHtqSTi46jaPv4CxhMfryXQc2K9FfQrTHM2C5ZiX6mKlYZEsrWwd2sGPyUInKugt
uiGJThqb9chyyKsP0eDxC9zI3+A/eyRqC9DWTe8zApQwmLmZhUhfx4A+0b6Yi5UKAMVdycXHH8M+
cQhvJ52TOupbQBPlvVPTMZ8i1GSQ3lN2bA7uUcw74YtdR6gALnIydbwc4sZZZM4di74UdGfMH4jH
YwMibPZ9d9RiLVqXhYmygpWlQ2d2ZgHbn6Vsv8n8FWGePYuA78KhU9GZhW9Je/wumMXwGmANK8/4
FbXOPBazZs6c85kjotdlMdzAWlU8Y9JvmpFrcI+I7uYsv2fo8PUsyLuzNO/OIn07y/XGLNwbs4QP
yJcdjXKqRRMwJovZeNc5IEndWf5vRflkpUgT+DK+zXlFYHn1jS661wrRnR236+/IKzp7MxDFje12
LBnE3AtikUF87+aykKYUxa2lKBBJpzGCxhCdprlcBLwCy5kW3445V4/IuYQk1utbi1aS0MNakM5F
JdNcWSIBulClzOohCB0LE6c2fVtzyYk+152kc/EJtr4vvfiRVXMjSjiXo2hU4vZc41SmxHN5CsUd
yEn+XKmi9carWVCyUrbUrTRz8Yo9V7Bo9NATz8CtM9ez9CVFLaPL4GjN5S2gR/vbaS50UQbVLv1c
8sJafdy67pCuKwIC6C/j1uzmVpi/fyb977Ry5TQ2V73ZSnCwM13DcHgx//vD5+69BcmI7PvX8+e/
/Cq/nkXVL7x/XVPhhFOG/WvB+69nUfcXR1qGqxvKZRdqs7D94yxq/aKbkuYutGPF2/GPfazxi2uZ
fJMQFHXEZSH+zkn0r0Snn980mQJHmnxJ3bDcf9jGNq5HgiH2IQsb9skQ1tm24FDnZz/FDPqnj+lf
gNKk/Kf+LyU5PLsmf5A5Rxnmb+ZP+ChTg4KQUPZBI5HNxj+4cGS+A77yUY7E5YVxVHBciF3CemHX
iKOm/OpcXnJ6qrANNA2e9G5b+J6/zroOjqm1dSvwFpPBS5LqpaAm7Yl5AbOWLx7ruKR+XM956KJK
GT09mvm6HMcd8FXi5uXKMEMI+Qj3YXicpnLd6e1rH7SPactda5UdX9ifkA2tCBqKkZYPTu5daYTD
dV24AOgbnfbskiMYHj/9ucx7+6aqTPtgUttNKpRB3I8dUAu84sYcVaWr382agsxiUMU6LS3yQRMU
D5ENj2EA+XZS2tyQzR/medRhmo3rc3sTtJEUOB2D2LYvtRIPUs8v9mzZL0EaxwCFdbi3jhtvqF43
zoLajW3rFDFHv0Gg52baVVhdtEo9IU9NBwW3F33wgt+pvte1Xuy0eKCVTPVjRhKmZPHHT0NttazX
AMnuQWo+O4Z262XV/ZRTXaI9JpO5inPE4wZgt+VgdExu7YbhWjduWXA+e2n+mPPc5wIgH9EQcnC2
ZYQtHKhBueWdBzOucgRYz2pZwLBM3OloSm3VavknzNN6FYz6k8CdmkPUd7GPtjwbORWbZ+HMmzyP
3oTApwSMrngKFwB6JHex4Huy7xVscTnWzy6LpoX0Nd4QwUg8J9zb8XSPLeUI1uVoB+l+gIux0Kv0
JfJtj6R49jBY8tykOK6KDPgUKQYki1PS0hGROdusijZtDJ0hgbkTQ3gUsX6tpUGxsWjwoNtwlIJo
X4bjo6wRgV19IjjSnjQ3vE0HHfqIa29TSuwzL54A6LCMLXuHbqV0qaZu7ralmyTh2OKZerHAYE7N
VXHlE4ZxJvuTGyQ3StM2hWGcZek8sfg86b757rrVra7rG/xT+OzlJkm8PfA6Vhmg/3W4DpMtIZ7r
zTOR2ZPUk2PmBYiA8Yij0jrGmnFvgKNOjPAFMD0qkta+VU15aSAcQII2XWL98j5xQqY5rg/S7Yji
OucmPU0uQQa9e3Q/4iw8dHJ6MzNzz7tn3UnnhQj7e6eKJRbNCwH5bViGhyHxb9HvwUvH1ifZ9BW1
KXxzmVgLjk0LUvUUX7ESwIV9Qr2OFlYkLhHrRmxrksu+8Nf+FB/AObywtYdhoKydNMpvzauOncb1
oGfOqggGGMVFvLZnVkReDgORlWTnifEUBfJExKtf4WI8GiEZfk5/+34mF2v9eBAJFPDeGLYCG8dC
1/mv0RUf5LiJyPhkaZxh4kP3j40geyidE+SJQ2GG5rp3gad1mX7FVhgta+EQ/NR8l5MsYjnYBJbg
zVPh1p/CDfCbNuWPkFNU2pnOIQyyx8lUJyeGClME4Wykmub0wTozzZUhufrZ8a15t6wq2MylGK9E
u4AsZTnhbqdNNm2o5edpMh4nuPuePV1iSqxS/rZHb3qxCgY31OCnvucIY0R7IAGg1oxxr0X13dRz
0I8iBMjQFztbGZc8tZ5Dqb11o8r4xeau4yjRDTZxVMCrVakBlS0ep0SRn6HKBFTjN6LWtuqBoQ9T
VjGwwRHxMYR7GTkTeyxvzbzAXCn5+IJg0w3eOvboPNPEM9GZWz3AqGgSfxrjSEdEi+hoBqjlGZm5
SoO5zi6owDipz0EBxc20+07T7zkz8ly0kdUyvMkTftsabzKvyjdDliRMyvA1c6HGwH67w826MzWQ
NF0drsuZsddY/c7A++P51ARYNfb+6Z7I3lbiV6SakXV5Nr41zZPpmjzsmg1hrAfOhD9yXX/VZzmZ
oyOUfduubjzHeI1nJlGvaJfOMpdz85hSUdH96H5mj4N+7oG3blLfubOo6/LjU5r37baL0e9NoMJJ
vHWc4bGwqGfQVbgvy+qMRMIK23lIpP+NG+k5o12Yt7P51FgalD3GCw3MIQmXs5USkwEQ9Eq9Aeu0
InPBuepnw5QPnY6L1TZ+8LfwzE58rcrpJS8wSpRWfzYlq9TCNR4H9maEdN1D3haXerZ8e7h/2spa
W25ym3s0z9q9ekhSdeXO29ZYGBkl4z1+zGcmrnXXB8+Nsm8nrbkTCvdqxma99cSH4/WX1CEZ08I9
WYDplIuwBTPqOifVUB5QZ9OrOVjfU1M85I2XXW1SfdsyxekdJcC1Gq18TbRup3pW6Fr3RExzr2z4
JrK7pJ31ye3O4Ad4o5HJEYvTh9R6yEEpjgUKGu77geFVD/xHxuunqIrpNWK1i+N9hdXixY8oq6BQ
gr4nr1rWmkXjzDCwB26Gt962z57Gw9ZwP5yp2LRl/4OmMWZw7NRey5XhRI9ulm2lYN9AGeSs1JFW
NuRlkO7OkcAnqXYmod2LpyTwbtveROCwb/EMXCmE/PAmk6c4GlCd6/BqpjtBIQ55DKR9Y0Qwgb6H
qnlkdDuUObv5uXy+8TMT50F4EwnjM6feg8yNeqmEeLAyCjkquRNzLlCX5cfQ0dgFkHCsyms4yg8x
WjCPJlr6aEUQPBkSkIOGOywNAmMLGefLoohuorG8n4S7I+j1DIN4YxfJIReYEEqqJyJTggzzNtgZ
9oMAOBKk1dq0yzWpvYeOcWI39v0KcsY6y8YnjaMaEsiJQ9YRQepMhxGpuYKcV5w+WzG3jts7i87k
oWrlzXNce5J+YvMlsuQV3BJ0ixjP/NgeuWKfKwkHNxq4e53iEJTldQBv7eT4tzISL619LPzgMfK7
VQWKtMspcO8CnBSj1W7CbHiDE1ywxYRpnCTXKOSYBW2/nnRjhdBH1RldIbaVQPvxKWIICkKxcUOy
ScXxN/2w59bB4zrEPABHHiB+oX1kblxu/QbsU92Y+KrQVGtAtJwOSYRlRZkwWrOiG0IeMYP9ZdFZ
wZGVzveYjcVasb6vA9tYV/MTj5qrJ5K5eCKycmv2AF4tk9ehdOV3VXhfekbYrcyHGznZ9bo3yy8Z
MH+7ETj/QRisU2XChB6Nw8aEPPlRkUpcG3305jC91G67IbyMIByHLneUowh9Y8nNajs+JxzwyQY9
jNj/FmIyLrzg4oMuhydCYinJxu6xTv33soTl51eRcXEHgTtBrsOpdTZVNXQLMYPaGYv17RBbPutK
ejuVF/0wqtjYgX/ieNSYzlrHULqnmqMEgGdznU4vTaI+Jba4LCAQXAXRl0PAfUUX5762gwM0MZ4Y
tNjtsBv4K9HOtCeR34E73amYJZccOlaKNo+BIIOIYPOczs/YB/VdVDfyppLZVdrFdhBMvEAk8BA5
9caIh3TD8VY/dS55naSuj+6Is8SaS20EnlDb8z/DMKX6R9Bh1eY2lJsxHJdl7D30vUmJSz7RWQk/
dcVQoDbS8vpVNVCKQTKD+EBtXry+wSdVF6t512nH8qwheThGWK6R4fJ3m9BKLcOYIMVobqEOMBo4
2Kg6KHowkWGgl1J74fXUnUQAEcAeaB9xumuFGtAg4WtVdygU2ZvBuPv7s/q/Zqf8BaXCbuM3HMvM
IfnLP6x/Mklu269qvPuqQRv8vgaZ/5//v//yN7LJA7Sl//2/3j9TQtEhnM7wo2Fx8iv1ZP9J6bau
Yy6wsC3/+/H8nzvh//hdv6+GDMHErRs6Wx58jSYz7++rIdMGSgI0heWR4hDNAPv7aoiaBLZSoFOE
9ZONgkbwu0HawTvN69p11fyF/+ZqSLBJ+stuSKcInkZ6/ijDlUz6cv73f5qSrRmdVlmwweEdfkEh
4aoqxhtKixmcApXUDKpmvowmDReIAwWZt48+0LfCJYiSF33iSmI9G8qp/RyGkhdL53D4Jr5IVrK7
SOLELTtO8HTyqTeLdl3X7VPn8UAGwpLw9ocv0nTpcyZoE+OlxKPPAQnRYtGRgaxWjWSsGhw/3ZhF
+DIN2aMbRu4SHllA8VbVcZsJ6xUWgFhhY4Be0eofbRPF+z4arxAAmQ8KrIE03y0h6D0MpgaaQNg3
I44MpNjkCZjuTUGLw1K54XoMDTZDzYcwO56eMINxOvT0PVXE6LQA33hQqDPPvHuCzc8NgVWyqsD8
LffJIlhCJNWk+STCJuRBfMJr1C8EbzhKSquNn/fA0sIDLIC1FcfQGfpbncCwUbdEctN91bRgZeYl
dzMwmNcY84DVqUYDxKmN93Dgo7WluzcR7r2QSCvR1+CmluJVc4i/OgmwYceP2WBNX500Riy46po5
Bq3eAEvp5OrdEWKyfbC0mSuaacy6xkHkAkTM1Gj0+uUU/HBaPhWJ9d5EwXfY1iA9sABgfKKl1m2T
c6hwfhlspNeFCndMKSC68gm1NC5zYBeoUouf5AaIAphkTUACRf/DmEM9Raz9GClvhTowEVJn6l0G
1dw6gMNhKfj8D3EwHlnBHe0xPyJcvKVTtZ/y+CiM2wjxe0SsDUzn2Tf0r9RNDjaLorxzeIVVxh68
5ricwr5ZWrZbcyTKcRab1iudxNfJLe+aORgSA+RNDO+HqAefQrboJcqmH6aHepIXlYcnmv49v0RZ
B4nYkrZKvPuAzMsa/MSwkCEmANmDwGh/emVxgJKnlQc9t+5tSa+4ZvnrpKJ+tC4Ah5DPeexj3fjs
utpdWSOlP2Dy7ZWV2dW6YRmMt4v8ft8PT4XRjdvc6wpQIhO7ltygvVO2EXu62Nw6vF2Wo4re06b/
9qWaeN9H5rlUqb7EyRW8CUWCQA9Uhlv5J2e/pnsM+/W6mhIwud2Lq7fHVldP7At2eV+/p0p+tIn3
Nti9vW6c7yFs6QWIE+o7na3gLOW72Snvmyuorke43lucyHhG8w+N4iFCCaj4vk0LNYY1Xi1f8c8R
z2q+vQQICp/Qt9WAnh3ENko86ghCl7pVbEQHa4TfTBtt1Ml6k0BRomTS7rdeqW8Cdl6wHDdDZezy
wuaqx2zBSv2gjOzCOGDg5gofw766p/8BOyqFoAxw757WXlw9+e4N99iQel0kc93QiJOWxeNLlSlU
Eq8/AeI89CPzlpvxUq8r7RbqyxOG+GtpmFsjSlN8Lj1GO0x4vIUDilJSpS1KM78ERdgtpBwR03uH
7kmdMTDqSR0MQJ4WKsmhtGYoKKY33PhO2t+ixe0Cau1oAdTkSg/Vrp3rwwiYLAe/vWA1WoVJfXGt
9Ipl9S3KdGrpiTyqHMwldpQHHj5Y6y37veOnrSyerPbcjgcOe0NSjtZEOUoykdAMpHpyc/euJQPY
Kk7XugWDJKKoENAjnnylW1iRys9RcXtyVtAhtxskSSWESezPpmlzJA3vsaazjA4IV0NR4OIuQGGL
cI5fhs+GPh7g4rxkGTK/SmvKYySUdCrMYAbSAzAKfDFUPeZZGO9sS3OwBblXzPW3FIDsYohU0A+K
W5nV2MlZfDlsxY/OJF8Dc+g2g5EcnErsInwGWFZ0MLVl+9KYWJUtsiW0aqHJcdBBn9DUoTPLdzVV
G2xE5yEK78iT3wV95+7NGLA8m3h+bpUdh6ZtCRA2+Gzc1AOfBTu+6TCaDgyGjV4s/SJ81kMdHmg4
xFuKywNuTDaNGuB0WHHYj+wY7mGjkqVdDDxPkuTBkVS2jlH1CMyHYJoyjpnZfYWEblZTFoOErO2z
NXOM/DYrdzyozm0BXxtReVdHHGKzMr7T2VavwOyREqd9dtFk/TXz/W9V0Dw5ms+p09hUV4HTzkpS
SDOJN51eKiffNQZPtaCFQlw0Dk92dQ/YMVq2PvUuRm6cOo3kNpFc3suhJpfsYUAklfbKLr1b24yA
rqu95OfEqddW2z4j2uRFH6NhkgvPaAAfaITyaa1bTmBiFpZ0P4u50qBh0+eM1Es65NGpCPeyg++T
PqR3EJx415+cgC0ndZLw2WkFj3kgY8vivmBZ5RNx8utpJKjug70NzAXZAYIDnZNu3NnB3bnqzsa1
sG179LlewomB4x9jhafUZUq/ex29XPm8eNs+OSCuJGu/kbepIPiYWg9tFnwnfSPIOOB+akduSkt3
7vqMDyFwGFYKvb9pTNSQUI/WYdc9AXA7G5bYx2Z4kycaCiA2Kcc3vuga2ZFEa89uzaavnYYzVE7m
tLz5ntp0KyRr4jHXTtCQyRORWQ5baMJUnMCc/i4UxYMjjw1e+VQte6bzEg3zOr4jCpPkbc/VBlqu
kx6f5yxdS1t7HFp9FaE7I0qbj3acnSGlYvHse2tenX0bvsK8bncWR3ntXLbJQfKWZTTzj4T7bypv
thiP9YENC+2k4XQYc/Rc3+Lybole/2ybMGxqFnyTPqvImnAdhwR4Cr27475f90IlBDGxAHdDuQN+
zEeWD7f4fJ612HtsA+PGSui8jAbxao5qzln5BGfHe0xxa130GP7bFi49gxzT2tF1TJ6ZdcdWPRL9
onHKctWE6tGJ0dXCvONdNCPU8xKmHGNcvig15yhyg+wAy/KlqnIA5mndLauUOm4qc64FuuEqGXlX
zzaQZeR6G0E8oyy9A0aghGcwXVpu0/YbTWcMdjilrLj5GD7H/q4IoNV7HhZqOSaXVMRPQWguzTE9
6cokZar6R2YKRLekP6YmGJSW2Dy/e+N0PnvVNtuJYpqZBSMBfFugL+p3DiBmzwPmbmkH26QgEcOk
tg5ovik8504KMvRgoDbd1D1CE5bLWIfI4DuwbSbxRFkfUrnyQgTbHEqNmB6y2h/WPu31LAcfA8s+
xzk3ZzSCa6ovUK7OuAuqU5dXG5sai6XtUdXYm2CZ44yQxxTre9Gw5ikwqfyPu8/FRGfL/5Js+fBF
83WDVefrPz6//mPxRfd51fx5DPy/X+PXeU7+wsQESZJx7ifO8g+rn5hNgJJKKBaXytZt6mV+H+fk
Ly6/CBJQWoSyuL3/GOckJkB+iaWojY2fzevvE+1vO87/yujnzD/an51+zINAM1ksKwpzlMl//jrN
gdQeEbBtA7oSrQsqX/iWfHXBX5j0G9Qlp8wgy09Wm3Sr1onXKiIPlPGrUQw6NbWP1VDRKIAoZOYv
Q02SLknXXmWexso8dvDY7Dbc2FBVFPhnQK+8uWkWGYpoGXX9vnB2DYS3dJLHMH8GYn0sHP8T5ebR
gwexaFmimv7NJD4bvCtpZrzVPfAywSwTSJBXYZpd+AAfK8HNn1oIK+4eWDH1vcmSNSFWmah5EGZ/
H8KZwsebbnTJ9DBk8L89Z19U6ZNh+frG9gE2B+FXQ+xsboU6haZ3Z0YdYnEIiWSc1nnuHkzKQ1PX
eXFBgpHvAb8SD/bFjsKLbuB5J9o0Ovm6t8ZzS9PkAjH0JQXdXg0+pun+FkAQrBbtzuvhfhhqWJdF
/ljU2s5opiuxZpKB+rjsqvjQVNadDQY0N3CCdM5GWFTdW2rLLhHFy9lo5fTU98FVI+UPKmOJBfEt
4C0+5nTTwsGps0fTKo9OQD2phTIEWTrQoTLVh5Y8G/zwZ0szDpp1SbF65YG/pgpgqVTyFkX9Gll7
G0cfkW1tI++V7Py61PWnxHjVCQKxqVu3JQdAO3TOKnCZgeATmAAFyuAAU3CJ+xN8mbG1e8x4vX/1
DGw7PjEfDrSUYbevthHcqCLd2eGLjaWMV9kKfM/8fGa8QwvIvsuBL+HfCijqY/hZjf1SFSZztuCv
liY231j1xXGo70XxLfkRkOSLcl8HHqb6H3k4V9PpTEfeTRJ8ZKX10dHMMtQBlX75FqzI2YiitU1T
gWNhiG+Hje48z6z2UMgVsgPIaOD0jXyPO/fWBRrZsb+NicZ19X1fPUk606RhfujhdNYwfydU3RTE
pTDYrLriFrQxD/0Nlm4sLLSOCfWS+dVnjz8uitw9y86LH9ePHT3leffG/6TOhyiQ1a1FfwmpGVS4
q6biIY6vwLDeUmpbBosgBhASc3I/Y3Z2P1FLAdpu/GFWDb1IzSkw9LsEmHSYq5OFMTGn2ylPj+7c
9sTYRGwn5DqBWxmlnxPD69TVNDwRuTHTB7vJn10tOZTk2Sp2M9N48fJ23XThtXUEzqp4vFOutyoH
/8YjIsSfd4s2uhNpd9PKdEc762uT5XNodBnPp62MHZ7K1o3nQcrLV51ieS0iKj/wlPU+11Qe7Jtg
uO8m4wVs+BnjZbnIcnGhs4wEjXe0EmNXDPqNpxuPDLogTvhch/YxTtSJU+1XP5MuJK1eWsnGd/Sb
Syl4Nys2EMpPFhIGS5ZqG7scnmrHP+QEWtp6eEjAkmDvu3SaeCkkvEi/vWuL9N7Owq+kJGigOJpM
yWGork2R39QljyH/GQTvhbALaaZirwpECcXcYqe73v4kDbySDacuBHqPBstx6j8nq7jrdDJBhrt3
arQcMxjXJbHwPEFkEGo4N3p4DKriqrTxw2/cc1LFT1DK72i6u3RKB8VZbcvKpAtbYoFTqbc2s+Tg
cesph9BbkMUPEG0WjdbeZxmwqNi+Bj85hA4KmjqjyawJBd7JSp2E7/ZLjaciiwSsc0V2M/XJs2jT
H1yfBy20fkxhuC40nBhejOJ96MsPOBvrxq1efRFs+5jUl5OcIr/dj0N0TJGKrM7aCf/UqhHWr1iU
yvgKS3dRRSlND3gFgHvBFbsfW2acsX9K8bNxolykNKV0xttQgtiw2hvOLYsCijibXb5k3a59Ne6d
jodoQYVm2HIER//rRga7erjyLsTJhlphvk0F3hY0ewKAWxtnTFoEzxgYylrue23+tKcK/pb/3lWI
hXyPEzVUWGA5nCkdjSXz3L1N6nnJDzuUWCKyPnscWclqNYMpFVonOMk2wpFx29bTA/cYRdnpS66Y
c1PNvnpsSiAh04NZNhvJ1M6eqLsFV4offhz3BY3jAFRLMzuwZ6ctiT7OOjqyMrtDuMc+WX/4HTS8
mII+QGGFbDYFrLXRA4pkDyzxZflgl6yyWcH0mndi3XBQ7ldhamcXxkqZfplqWOYTx+OYwo7KXJi1
BhRJu0KnWTOF3pHRe3UmaxdHB07GhxDPsuEml6K+dhQ9zr3dLPf3kTav2KGyHBmWN8kIqGCI0PCb
tQzcbeOl3w2fY5qWL63p3Y9lvtd8axO76ZnGND0YdoCVVYgIwty2age5FRlwYPavJnzHhiabRgYk
NsONjwRMQJbPqckqqsDeK2rpgnLjtPnanT6Ubq5076v1UImo2VUtguzkfnvV2ddoZeiAVSEfLkrK
LLADty6KGB0EFnHcnJI9RfxTKA71XrGu0m43ucXOjpt9Zek7ftobUNGE/8RbVk2nVGPD+PcXE/+d
TIQueQ7L+S83Ez+Ng7X2n0nxVf/1OPvbb/39OKtjf8YRaP52/PxtOcGWgViYxHgC2V1QNvqn5YTz
i8FihCZLC6wF3wYbjd+XE/YvWIlNYDBStwS+O/fvHGdd/Z8yDPwSnl+yKzY/sS7+ocSZupugL3F/
YaxK3q0papc+UrTfYlSp8gyt3M76kwW5C8kw+cjHjGwnG72bwC1R9TV9OJilhCAs9PdCyX3XT291
VCvenaUHBbjRwL0RW9CzU0NvwFbmAmSt2z0Ix3nsEn86CAP/65DaFtb95tVsUF1koJXroAWXHTXB
OHcFG3th9GJDP1x/H9TiWo4g3Sj+yrCiOBveGhkp5YH7gdMx++ImXxW5i9c6Jb3FDQFlZdAEgr9H
iRJrwN1cpJSU4US7Y7/p9PjenQBH82rNlpkpcKQEPf7F4EXEPJldExuPRUoXK4l9FD3ESGMojm7s
hTRs4GvKvdYmaWiQWKkisph+DSbdBt+c4/NaZ6KnkyNP3svQM+9ZYR3iVNJT45jhoWiq4IcYNKBK
tgjWFXrRBvBUvxgH7c1uANZKUFCe7pMuILnnS30T+RPasHoTowv1KzHqjWeC1komPMc10dqCBdna
8wYsj2F2P2CCoH0rfke/CVZ10H3UFZ3ErqIuRhmDs63Cadg0qp05g1oDcEHf/h/2zmQ3ciXN0k9k
F5yHXjTQTvrsrnneEJJC4jzTONjT10dkVnVlZaOAXHajVzcicBUKudPN/uGc72QTwRCjL7772lrW
QK5v1FmPUzTgAan3rdWDeTb0pxpc55H2+m1253xXxZTEcRfI9k9tgQn0mZogrCPEuAPwCCTkyxft
JZL4HIoBHePcsRAW1hei06+2rV8kMkhcTWWy9Zpy3y/6i0PmJ+m/+syo1T6bqcZ2p49umTVsZceM
i3gwij8Kpy3ZV9c+j75M/K0vSPs59BncB4NJpSlRTuzzlrmDlZ5Nsz1KOZBooSSlPy/ljl0SLvSS
ubjvDWgu/XoGfNzdzIk7HHKbgKNZ66wtK2vIBHh6leaw8CGNu8zrp5pJX4AU5TzAQaOeY83bambH
ZQ1xAl3jzVJFKsRIu1XjcpIaeZf4wzaZBe+cBOXXReGxl55f7OjennN9gixHRRpWTPBx4GiYdDXv
mMUxOXaenLcaIB+0DtAQFqW8EFpvz2TQv4yueG8Ht7l2kSqRHYIjAgk0MeXeYHv+HrPi6KX5vWZa
WQiabs8EHz9+Y6Hxyu5UhweekLI7JrS0aOZQBMC/XyknXvFbkhZZeh4GFZOALCNWYYuLO6idjAEq
+jYk/iXKc48aphlelBN/uaV71plwE4MzMijVvSUwdebljalfbNt5tVzxWNGUjkSC+xga0A8D9ssM
C18RwcdjY8NeBY7E1Mx9XCznthkqXDqMdPTBNUPUpnChPQ1kkhPPG74YR4XQ9sQhrvq0quQWjT4b
ZLYbaUzU/UQVskrB8t3ZaJaQGcXwwxO/fEcicJ8m+G1TVlr4kRlBy5540ahPPhbNuqfibUPaJ0SE
dYXzYO4etFzXeWo1kJ4p25Al9iGv2OMFlX61y6T/UzhY2p3CGncECX9N47JGPqRMlrtSbfDXoGtw
lyA3nb1j5XKrsuR5WmyLOnBZbhHqxaeh7l612Cd3WkJvEvzFsMrbo9O4N2JhQ5ZDw3Fq730CqXwL
DISDL3V+G5e3biqrx9zqYdrIAIKwEw59X6+owF+/QHmRrZ8EPuTUr0xpN/VUVQTVLfWujOExWxKb
d1Qn3qOrgG/0Su1n6VM+TGgSW0VdY9KGR/Y8HYB7HFN7/rP0KC2TLv7tsSrtBFRSus7ZD4RB2zov
PwLB6pOZtX96E41JqcRdWXVfa3ouL1WKjFu9p4l3rTKwufO49vM1omKJiitIWrlvnMQLraR4I9sM
fVynIWwBtDcVzj62+68RTiKv9pvqjRffluUOrMducZCG6N1l8GSGc9tledws2K9qSPiYyqAI8FmO
+wSm9+Rtgfpcm4aZedZ7R9iE6GUtCxxzaX2lOh9o9GGKopv6cWr8Z7PPfgzXfyjSmi35HJBbklDQ
pk+1ZXHO6q+aseTBvEpBhcdIvzYG7iiXytaGEB1Gbcmyw/UJ+IUnE8u63xoTb1asLp6HWi+j07Rx
t9Ga++j+/OlOaZmxzatJQy9b7nCh8HTkFPemWrkmST6GClxLYI6GviZzKMYSUrCzTNtQMfoM8Cf+
WEW7dxfL33ipPYR6zdQ3jydaPgtd+qir+Ao2Iyb+YU2koNguaoMc0DLikZUemV5yDrls9GM18hdC
L8uCOIXjQcQw0Q3T0ZzJMC5MxZ022w/KH58G0ftIXOd3w5VvSc9aLooLP1QpUAhvBuSzuB9QnD7n
wr8v13RNt8VonriIyNIKAaDV0Zh0syFPSB8VJC92jElrw6ev7HcC0DrkXIMTFqisNirr5KGvAI2R
e4BgK2O/goj3N2KeRZa4ZoD2EBhwG2A/Hi0RcAA00YlAopR3+cgQo1QPeKFKntveA93Y37moJMJ4
oX6GU4XmUDmfU+nuY+RK25gIX6PAn5vVjKtsdk7Y9Z/jsrvVRouI1PGABTUP/JLayYUyE2QJEGUc
S/yjiK/LooJIXL05tLXhB2lpgQI2HFAqbWOgua9pngAGr1tRCCwZ8CbNG7qt0KS9ydgshR6JAoyR
aIT6vAFpn8O2GB0ui0hNYRHREMUdR2m/Sp47G602aOwJkhKwN793xJvrgWSN29HbkRSUofGl1+NA
dMnr7d7auWFoMpnjvVlAj13NrmErWhabpBncsvRE5e0lWejwebrV28E5dy45L50mQLiSlBMm+fDs
sx1uTA0gt7IJrOGqB2EDwdXVf5JpaJjNdHR3WX9MBa9to3oyQAryFavsudVKJ8ApmO5Z99zOk0xI
bs1wiVQjmcPuh6kKGr4ZcQzILHDhMZRs3Zy4RamPCludEzVd0RZYp9QCpRlhOmMcF+khnPnXjqCh
vS207OhZ/efIChmvo8NuKOEiTaYfypSb2kNDAZEATtB4ozL3wU0hupvAKfZ9W3xVQ8TKduEO0QtW
c3lzbu2pCISY5r3Jr/bDVB5BfZ/7iXA8z7mMQ14GvAabymNShMwWqn1EkkgyJfeFd+WXjOsoLi0C
J2YnJSt8zMnQdYZ1x6OhDO+cji9y3rUGi2sd93DEohmtoUbAMf3/XrOaQ+dydjXlmyzZokUyOgs3
nokHsx4JuXzPyuWYp9giEhP93MiS3yqwacw63FZbzE9KFx8pS5gA9+EcuFO3bLIR8SVYjzNQ2Evp
VEc7rdJ7ZJ5/5pKwgVgO0RoIl4YEz7KfnxOiuP0Ofrs9E2+wGBafXQnDredt5r2TyIzG7nswnRea
75VNl9bxFpLQcijHmmcI08zBkihCsCtiLu8y9AwKGU1E7g91T+9/CJIYNgB9bsjduWPfNYRpbF/5
0M7BqI04j6LskhaJs5H6GmMzVcT5mPIxSyY0DYbDzCePCxWOhANsVKExRyuPpVOwZY7HL831tFDB
QF004R6AZmdBPnGpFS57tSGuxxAuCZsl2bPPRWHCWpZaRMvek0Kxz236q5NR3zB7RP8ZTe+WAcnO
JMuMulU9ECB4zTJuzaTksOUdXEJiW6zA1bVD0bRvHtvnnY0cFgFYmQVVXDq8swMBE3obOikRnxke
H7QNzHXGnPW+V0oUVZYGGB7LB4ki3JZzHu8tr7l3xs4MxqSHcTmY+F57Flht9sv88Qfk/O0UaU9J
YdQ7tA5vvlG9O5b1u3CGYqYElcLgYVvjSHQswkQGr//SM9TMoyR4aWhwXHiZQvdFUWsO9n2lqCMo
47Z4inDXaHgWtK7DkWPeTfbIfZNxAMai/sCHCxO2f9VweTCvp620sfYbjbimuok9gNqAnWpM4GgV
H1syY2uvPTZFc5xjttaDP1nH/9eHELQ/zn/rXgy6n38CZ/z9i/42fjD+4rC2XR9coab7IDDYjP1N
Han/ZboG2zRfhy3HOm39Rv++TnOQQKKB9BldsMxGVvm/BxD2Xw77Lz4ZpmlZruH8S3ZFvtM/LdQw
Q7LMsvlHaqaGofIfF2pdP0xWxw2/EX2hb8hzTVAzDN/eyFiPRBGNg43rBZZ2TBLSUZvpjrFnfTpZ
fwN/r6ceKI4RcQVcM81G9u1t68shkM4IPMtqSGrOYxQZ/M61S/NcsqSAy4U+DKfkRS+aS9dhw+4W
7idjjLel6/yScUeLH8U3RGatLcJuOpD8lDgH1ySo1faLPzz5Ez2A9RXNKd2oduV0KoOEeT0gx6OE
zID6/GEmKQLzn4GJoUco3wh/N3hmRo0INhLO62c3t7tC5u9ycH5bWJUwQBADAWYAkZvsyOp6XQee
5mq86H2ToIj6YPQdZEfnZ2mItXVqJqzmOOUYPvAjd7F8TBY034rQHyQ7ROCR2HXrknm3QUJEJsJC
jJizXE17+aWZeNV7ElJkFBQTrfTkRRjONBKgBR9iSRidTHPwWtmXGUPQWbodoRu/AC6euxoKlsVH
tMiqcwdaI4AjfRINV03MSJEsaetYz+YOgMFBs+vzKOXV77OPzh8gRWv+JyDdJmT6dfLaVoYJIlyE
6/4VFvwtcTNPwoE6V3MDiWm8n/TxRPnzvPjWqYglmVqo6IqK6YIVry5CnSUdvN5Jm+4nBPBly2+6
2DhSnsDEp9bbwKEjLbkZHkDnPbYSGotm87qNTYtHVDLArrWq3jZGz7VMIulU0sgiT0FGzhh7vdcG
lIQbs7Nz8m/QJ9ZuvMcmRl8rPLGxWh2EoJZiPJM0EfYJ3exNuRILB4wqrbs8YReN7+3Klzu2Qtve
57K3KqKemajH1NoVWAOg+B4mgCATTQFjCGuNskHC+DKfqdFwzuXVB9zMP20Z36PoudfsFeVRGxdp
xw9mCvBvLnj/BT4EW1YnGreTZfZhpvpbrZbHFvFh2ZDmpHTvboCBaw/Twem46cSEJx9hqhHaLgta
m2I4aPUosMncmqXYpstyRhYYDgO3wOh9TguE4yya7wu9fdEG89FOo73iy/NWfXvKfxMeHhoEF+9N
p32j5NvxKp9iDyyoMX54Ub+XmvYkbf+NptsEtey8aJ1zUzbWoVyGn3SlO+W2uEAGA+5Z1VcUYRQW
nUiPOZ0ydxqcrVG9KZJISTvxLjgGDOBSw2tn1ewVS/0usu1zZwAqdfWtEt4FNTPlzgBPEFHXCLZQ
Ft1Vc+1t6kKgzY2WTinLbxatRFDW7jWj3bm+8xxZGXMiOz/qyKOxGYZZh4rGwLHT+eNxgvdVp/qv
JieqDje5AjHc6TI+z3Z9hXV3sDs3C5ZBf4DXcLLs9kCMj84PQn6WbU3bqM536SAPdrP8YhqnbOqd
tWoP6tx4yIR3xfp8NfP5ECP0gwyHbIb31imKD+lGOmtxooT04kh0bDARA8f44OxmxS1SsCPwxQfp
oxBLsvLUCHjMonlOOjB3rHJq6GA2pcM4v66+rtQWUHKNyd8MGcBqsyt+GsPYswnlEB6iS6z3hKPg
vS0r8UK+230L4xRe5nXJ4+eBicHoTu5uGeGmSqzHVtWdiXRbcaOcd0v5XUr3FhVRvXE097Nandw8
81+QWfVjDz0m9DE+BW7CAtapoo0er/DcjNPKSwzSoL00CplZr45kAimmzhBsCiU239LdgdhNttj0
WMviN8OrEXugffNqz+iGRRVcbj621YcHUnQj0l5ymnJ2a87KvDAalnUaXDSeoSU3qqudxWSWduSa
T16LisxBzK0lZ8yhL8QiYaM2QnNCFYHOkqydB/IbMtKl/H00gUDU2UqD4zNIkK9I7xgcg4P6B2jy
3lucrS8UoV4sSP38kfoW4IeDZGKJwjmv3LtKgaa20nlvOKzJcCt96oTE702V3oDJecUf/ZJCAhpJ
Rj4hp0zR4sWoU7Ph1cWjuY+nqA1t1NRBWWiBbRF5sCQfrW7eDiU9ByUxCTB1h8kd/HZDxhAu4Wkh
noJmkyEVMq8+fUGVH/q2+vGXjixCy3x2mJaiwUBGYpIuR9+lWnGf5/NDW9MDjIYbps0S70RWWU+0
/vphIsEBRqK8bWbnuBjVT77UR58svI2/zBfZDffIjc/4ML8asGplJ7dNOn/bEJYPSC2//LF9QNJ1
6vPhqYNeECICi7eDI550PPSoIbLXMScDMln8g3A1JjwFy0N/Yu7oFCxEveyWCd+p7LrfwuDB9TIE
bJPk3JBJg+tuurFLcRE6JsEiQ/+dFZdc8xGT64xcaplPYRq4xtZpr1o/3pl8MucWkZjVX1FlcpmI
2EWfAT0usutLU6pXAHU3TeR/WcSF+AngV7nUb6VdnEy9v5IX9GKo+hESz0FM9ZfdeHcZOG0Essdx
sIE2TyMzRBjxOYQRJLnZ17rJNbQO052HpGioPoBYfRmtQyIDRDBMdIHjQGSN9QrnEaJkv74t4olD
3HrTcwakdX/l3ra2Uk1U7+MK7AE07cTkgHq0N3Lb5d4hSsY7ZXk7zIehGOxzTq5cLpJjEadXksRJ
V2X/6/jMMi1St7VrB+nU6alJ4BIS2cvAne0wl5rNoJuhD3a1XT517BR05HOo2wm8Voe0Lk7o8Fxu
U00Hgh/fmPR2jvvURUnASwhqMH5lWn30Ix9D/6K+x2oC71Kh9FkmFMYUI1ghVirk9MAFtRPm0VzS
3bgk97bSf4u0fcgT68qH42zFkuwTxz5B693qzXCqmzbA+3Iz1D1xG+LJL4ZDCsdg9uZjSQBY1I0M
5ZxzrzUcdaq8z7QeFylcHsf2X8Guf7JW2ON9u8kbJDp+pXmbouz3aZR+2AsqG62LwkJXoUwXBkje
o5qaO9G2j7M/DlzR9Ye/TH8Sy/yqJnROdXLnG3gxJxjlKJDRARf7EXNLPdksUoyzY3tHM0v2yqv3
6KL3ht5V3Pj9wS/t45In36k13ySJGnZKK9+x+L+2BbbSZmQI6uYAlCy9AsagEXbPwDjwAFLShCbX
VstPbqYIJq1/+L4kXBFEQvTuSad5Ll2CPKLsbNjyIBhhI9//4w1krvi12BVJdaem9sEXXxMF8qRn
19bNbqPKvPNixCl9z/lGxuNHCl6MHVJ5H8/uj+Po+7LU/+Bu8pk+oWTL9DtRIom1tXXwpq/TBnwW
kUAMpwIDNfXMgSosgpikhxRAQQG1wMMZLX+6huUhfwKztW3rEbA7HeO4LKelLXdpIrcZ9WQf24ck
xg7pEIOTdN1VRCuy0VdBY3RUkaW/1aBrJTiMujLfmUPzZyink+ERK9ZPwITzub4dYNgGYEMAzMWc
S9SumcE0pRu5KwmwySBTQNOA5e7Quw9AzozoQjdUEv7glqHSqAuThWxJW83IeVJicoGBaq54necC
QYA4T6MG3s7LPxwfD7fTPXL4XUWf7wqWrFbtvswQ+1CkP/gqw74vyCDsBFKr9tXDfdyAAwykBbJI
9WiJ4wmafJahwi0L99Iq+9bhAto4bfuj0uTsMltom2Svt2iRFqKSO/njGv6jnczA0MaLmayGfaKU
NgQ37lK9JE1bi48LQXPlQGj9ND9Sln5bHcjtzGzGQNPrBRm2fh7MDood3HWZi1sYqjeeLXAOlFCe
0MIt3WFeomffVTdGSj6PQbZBWl5Zs3I4WNSU2X1sgq5wx+m0OIICUyYX1qXsHp279ZnxjGtXQaPo
ihuE3UfPnC/tYG27Qh4r4l1NzzxKS92ZyiG4ozXvAASG9uAd2Nt+0NJSLvF5qX1WKRFtQjz9EDqH
XnocftxyeZ/JbhQ6Acxa6waalDdWZTG1iNIgxdgZDMLf44Tej4i14jIJ8yVamNzGFuwP7VAZ8Z4s
ERx0jftRlATTKqwsQY7eeHHkA0Jw1HrGC1tEJu3OZ52TwlzPs9zNQz9gbeseIo0nW0vUKUImmUpx
AyWdK9hwX+ocBYrq5hPyQyIJwIhmRDw1cAEJnu3fxii6s2dxLFXzgBE4qLToZPQ4wbG/SmN09ymJ
pqiouj155PQ+Sn5HROtB0XGRX/NmgZzyt7kLXBoz02fu0vMW2Kc6x//Bq/7KaB0nrl29e2ve3+yB
OGfWJawZSLzZpjvldQswM/XLdXs1e2bETVftWG08M9W/JCW0E7qj+yRuHoVrjNQ/8z7WxLlDM013
S2eaKjrQ2GWdO1ll2MPLSRQq8ESOv/PYnY0RuXo5DvBetEu/wDHDMsbR4gC6tRl8aqUqT9AkGZ33
PFONicA/ZReomvmgUnkEuHIl5i1oo+G2kQi2F0C7FlawwEXqEtkkAExkepM3Qip0aOfjjdF5EaeT
90sP/NTP9ZcHAD1XioTi2vrs0+YZY3YTkDO8bgiMFcbIfD0DwW7047ky9R3ksoNU6U5XAAn64Y4o
UUKXp9+mBOg7QFKPDHGzWqpb8jgPPuyKTbGsEXx4GBPGHjsyw6i4hHFUk93w5FrzOR/aV99wQdBH
TsB8gtVJR3aEPXDvdm7zlgrsA+0c3YqyhW4b2YBMTOdZ73AvFuBXesf4HI3qq7HVF3tzAwqE/1TJ
xDo4+filZjBDBFUH2eKtgOMVhlGXTxRvUDVKAPR+Vpy9lL2U0TO47CzBI+50O8KR+11MaGOwmA18
AIvmj0Rz4s5T6DO6mz7WIj6Xs3rPbAIiomrP2u/OivE45RmNkdZ7Ny17ESA5SJ4JtkxeHboyXC3u
2W6InoMjSDYWehSMUYTeImPE1gizImxo61DK4anW08fULWn2ep23eZjC0eaM/9fHgf9ns/T3/D++
2WR0jGqH//l/n2zpv50Y/o139sieI/35Z9kSX/ofsiXLQpbkaBrSJYcx33/oltAKrXQ1Ax08diX/
P+mW1rGhA48EuK0Lb9nib/t33RJjQ4TM1gpMNS3d9d1/RbdkW6su6T8Bd5Hhe/B8bZRTBgom1FD/
ODWsnTFq/QUFAKlSj5MkRQDM7Wb2KFUc5jaOY78t3rDKmqTGJ6h+EVZigIdse5IDGeArQ55FOt1q
ormNYXHADuJGXqbhnDo1NGs2BGbDSCByhdh0E8lE/A/QBmZ5sbIRZlTeXPKI7rVVFQU3TtJHI0rf
p8mROwJHXPYt7NyVSD5TPGlk5InrVA3Tk9Fad2ZPpedUHMpJq72YCdeawONEYsRNlDZ03nZbhN7o
IuMY2S3nGc1NDQEeWcZpGE3i/PLEZGTJ6g2vc1AN4Fk1guU3epXKB72ov3CTDjs7r5895X4Odv1H
SgxozRpXUSns0lEcPxkLi7aeYNuKadpNbMSgjBwvLE3I231efWalpm6nxXutYDFuSDWiwfC0F1KJ
jilYxNMIK0EmxIesGgpydx6UZuYbIaynhcAOWrz6ZAxMB6ZkuAgDFo7IbnySwZDXsImfxHyXzWLb
udGzh5MLWXj9MnfFvROl93gSblkmJ4Gm4RWb3WQb+bTBjHvN0MPwBc1m5mc39bAfMef6cnmbxmE3
kcD6MM76tF3oNfZLjSOsyeA+AXapSd9p+3AZm+HilJ3Y5f3CstXKb9yaH6/R04+hqC5kRb07i09X
VPWhksPbWEcI6qPlnlR0P5SqdAPTzsS1qfxLNPlOIOz4yzZXYTZhA2XLIgT2w8hyI34EKe8xLfRe
iSxGFORbT22HmCBNplVeTtHbibMHazaECvjCXJaZZNoucH5QlFcFqUW9vaC9AiDRd8aubpkeSFCd
3InaEpaTf7Q97SQtjwTyuXgYRm3foNiAFGryNnQzVZTw4WwVyUssvWWnquo+9nVBcGX2MDqwMWHg
wD4FerIw25bWVrMZIOsTWN75z+T7/NtpCmR5iRGEG2Mk6FvXwMAW4VujewyU2vJSJkO9Fyj9tiJD
2NvEFT5USzw0M8RdHCqfbJG+xsW8yhWqpOZuNxhR0KbVVVpxvssMqKdICeKDjHqSxNu73FLXobPK
0zwO2japsVAiHiAPRoLkN+J5vLqxzZwzgwdYCxfLvPXhzavMB09bUBiKYOCkfkSDZYRZRYpkZ/R4
5rToAW9ADNJg+JOb1dVVxsooUN+UKmQKl+NZrOxtB0AM2aqJe01mJpwaNUqcJvqRyYEF2oXLtEMS
Hw5KtzZdQZXFsO4DStqd4625JUk+b7LSMVn9GuwSumJHus450ewYWRaW1Wn1HCQeYyK3uFpVfRPF
2W2B/T7wEwvfpX/IFu2m8c0h7CfoOX3pWDszK6OAKf9F5DZ4VdCTweSmP5FREupMedSDRePmLdub
ylRH3pTfmbzcjrT5va2pGVt2Oz72Y9v1B7oenca7weV550+6YZxVRmEVrov6kzN1F3vMScukhT9I
fakEwZzR8gdz4aFJ0NABb5Qm6iJ0dLGGclkxYCcEDRO13+j3JLfjW0mO+pgeyM0hhai0WSnMRXkw
zfKSw+wKzAGakT9TrQHu4SBztkPntAcCLrdkhH9GRnQUc4ZuoUPMMZkDfhFL3Ok01VrfT69q6eXt
sOiItBtUQX4zf0hDHvjREE0QaLTpBlSfOcq5gQ2tiP17q66upT58MBkA5VTYErEpD9tEL6h56FaE
OYVm0kLMGXm9m9jgRAP4A7fGvKt9A7E7nwCGEgPDN0s2B4dAiK0NlpE+vaivDtFfm7acX7lVbmQ6
HymDbkeCNnmR6XOGoSIBOetJX+lLFfYpzgIeTEad4o2kVJhyXAzSwreURb8wOG4old8IeLu3E9zg
HHN7LedHgzVabTpzJqnUfJyTIbkDAoafe3SWfUtuNn3udCk1nsmqcJ9xDn9AZGKvmzPmQno43PQD
BC3iQhl4lhwuNQOX0utvRVf9QQ+5BhWTn7cCnInXyo6jZ1xSZB0bVzQnMuKsnTNUw1anVdiMjqMI
ZsU5SnzqUzEzvRC+7d6POooXkSEOFHaESWcW6xFNHZuZ9qWgbSdwlDJ8ZrLS9AAU9Yolj1mklJt6
8yBnRGsGmZFnq3Odp0LUoWVB9avp8hfXPyEoCKvZuOhrxGgPUDTx0JTx5F78nAZE+MmNp+u7STZ/
iJM/ToP74BDmBwre20fRlDNF5EOXkAOLIib5NS23Y4jeXGTCIl2P9ScoIu+96TImhG5UACycU2BI
3ZHk+NVepY3hbC5/Bsv/LnnyN/Og4WkzkRjXyj+MlX5GeLQFkEWODbFOG1ukF68ad03/w3H/oJXj
e1X7u2hAtgk2vkTFqZO8Z4ftKqZbdXoIr94hDBV4ZeZk1+uVD5tpQKoYE/TW2PNpmsr9MgPmm+re
OfqL1Df0KUhEreSC32HXCgmdKum/G+Q+G2uSz0NldzvNbIku0TTFnFm/tBlUGWGUaMWim7jW91la
fSfeEnrxfDMhL8NOhcilrfPX1B9eVW0We1njBmht9VtEDYj+GGntrASdMvSwLZzzCu0pmzfOHnQg
KUinaX02c3DduU8CJ7kvDZNED1wfaIuu9j/9WCv/v7PWQ9qGNv+/YyP9r7Sv/ksN//ev+VsNb/1l
2GxWAFAgVHKhIrPG/9vu3/iLz6QPGUlbczHwseJ0+Pvu39b+0lZYEmsnF5vrP4RmeKCKARTDLzZA
0K6+hH/BS6vjZfivVTygSw/5L0YHYMoMgv+xikfBoiVlYXFsZ+ZyHLHSbtkdgLnwxken48jqzOSS
V8rE/d1MOynnNLRIvAuiYoTXXaovUhgfqwKQhS+Mb9z+1cFiiWUlwzt+2Xobz8iUSrM38eeDhjBz
Y71VZkgRI5vOdMku1og6UjNYVpSRjh7FbRI4RuTXav6dMhgSEwJKfDunMbHYD06qrdG19OhO2re7
LGsxYRlYaiagacEys9utfFeca1SSBZA3TavuDelunbHsQzAM13Hly8nY6g6TS/HWR/4h7125TRAy
n+uRlhhAirtjFGVzsdbevnKIrMlb7bEFjbnXl6Y5+K0xXtlbgmGxqZyt0uFuUuy1nYiKl2EcHqn8
JjdYOEZj9AegqPYaDTme3YXtD5UhYr64felsUASRYQSANfNgGfM9Zkz1JoAsYlVyOb5771wU7bdV
EcyUD9dkcpiIATB0VxxnnVDdQFA/zGQ26awMNoXQv+lmkJNK7zAV9Uuk4pNRKhItSQo1uAschmZx
2gCLN1i+lz1KKfYdeKmnhYWX9zgjCN46ffKno8HA/jmwn0GW26IiAu3G0KPNuttiIZEolYgCu3ZX
Iguj3mBlWKSP7YhNc+ppL4ZMXculONoukhEGrJSqMd6LuQXeku6K2tkJ392v/1W2/dasHGPCFEab
UUzZbnNL+5my3uQxiy5lRNpUC+eNlPr7dkZYJR37YUyr5NjntJp9F73pSE4DFP1fbuV+NobNngAU
E5jZ/gMKdb3Lq+g6MPNoTa4/mFTiirImDi1WE8EkwA9HIzSZWfc+LZ8ByoKRYCgTltGp9uTQTaSQ
p2+o4NJdb6AnjWJ3CxK64vbA+uAJoEW2SvbDAlqnLNnNYWh4WihgGYojUmydMFIySO3xNMbxuAZf
IueajUOmqgvuuVtl8kr38/KrQ+4b+EOROw/CHVj3xDNVQKFeyHq4dIW1xQKgbaokGncdou9I1vtG
Yzw0o2dmPk2aLDxSp8M5l+KYCXFKPCjWI0yP0YuZKMdQCna0nuwe+9z+7BeEZzF5dVhmrFPiA6ug
gKy3TM9sXm/HQg5qIQxPRmwx1NhsZKGD+8OuMpb7FmOrnyqBYMJ1rzM8vl1J2LKp8nNciqDP3GOJ
t3fBcb/xluhjId6vzCzEDG13m+CLDJoClzG+05MiNaEtE4WEhtPAdcVDpXScoca9PZr8TAzMgI9s
FVk+vHrjla3wrzD7/k9jFltkMtXOhIYbo59H3oZ4H/HnHDS5jc0H5KUc/E/ojbeNEPeztjih6w3F
wdUktF4WKxsWjGgI50Nn5uTuQfpAoLmQoWLXdjDR26MdObMMWwMxdqQy/pTrsDQx/RvZcprN4p2C
JZyb+jsW9OhDf7Y5ULqi+Gln0wuqRseTWlyrUdvmmc7WwmMf5bz7qjpnqcKbTqWGlv19sJ1Pw1ju
+tldENt65l5GVhd4lfYIbIkmcHgxpxyQZ3sq/eJJrtMEHu7HvCyf+GffT9OIHSJBSlTl9U2LTpI1
h7zzfPPFdbHBdCM6cNv9k3v1T+Qn96lGRnWEYZgxfJwx99BBENusQNkLmhSVkDHTWtWXIUGiMXpq
20of7aba6hY6YMOrRYjCM9ARS18V3yCO1NWsY8WyVrtjm3BXErHd8iR4ff3OaJ+nzQl7u/goAQ6r
pPtixPQcFT1pJrP/FcG3Rabg37pF+jr0TO5pfZDFptOLNsVszogUDTHS3jT/xtx5LEeOrFn6idAG
LZYTWjAY1ExyA6NKhwYcyuF4+v5QZTNTeXvstvVuFrW4ojLJCMDF+c/5DsIsvaHxZxQSeA3hCa1E
pT+a2r9ow3ut6+4N8R8GD8N3FBvGhxTApCExpQjV3WRVwq9CSV1e2KdQM/0MWvISI51/3cBsxqyP
M/04iY+eTGDZmW59RjRbAFoYqE0cmVRbLEzi4RfBObFuw5EQV27s6izdjg0VMB5trYOL9dtAdFog
P6/TYFF0XmYfXpXvjZhFArUElqhL/WiXBDwAEAWcCgx1PoAHCDoyNaPil8cW2iBLV5vYKa7G3CWU
p5tnldX7qQ3RdqkgXGHHzjZBm7FxmdOTUNNlROi3kwKH+LxRA7b72ZgvsdLYm8zFyZY3TENKd8HI
0EGbnPx0tDhWTpuCE64Lh3lU5TdKCnfP1HjGYDKdudmD93eIypd6zyPwMBIf39me0942DUIFwSKy
MSWefHxG6W03UIIhfdzRJiJXkZKkKTWFRble+jI94GpBjS9Bcau1+ViR08nPttEWwgLTXYmL3jTy
YTXl2MAFCOS6bI4FB6mtHh0oWOKXDOnHBnSOeYSPaogfYmv85WWKqzOsrUBXTMC78lrrJDhVqDtX
VcP0qTErMTw2gasC7tkYAQs0b5FYBwT7wwWJ1vIdZO5wlXbHZSZP/F1QjO3GR5VnmJBevWVSnvra
vQRZ+U4mC+pZhinYKfk1nKTdm431SYhp3XN77dKI1VKoe7+0000DxHCVShz2E/+qXctLkKM4yRJg
f59ku9LoIDBNBbaXFLwFbX6Ly7t86jrXPou2Jfw8HWRu8jent+D5OXfgo6KK51J4+ptUu95aHQ7M
DGvbSiU8VjRhwM3LD3bNsl80AsR9054sRYl0b/T2FZUDUwtzDbL7lAuHo7/CyA3CD57HRorurrM7
+nH7kzZ9Yv3+JrOKAzGkX2z37uovQ1Qvq6ts9E2dubCB5jPlwdEqbcWtz8vXVrxqjcuIxw9w249k
bdfU6WCcWGD1latOic0PLGsgbGbNk1e9qDT+SJMgwpsxLIKbt0UHL1coANE2ZtKuJYEYK3AIhXYm
k/u0I5g0bs2EPqC0oNMmmpeTFB6j2VpHAwGLILZ3qXL4GczmkM/1NYDZF9Fg0eXAty3f3kV9/zZo
vIVjugMpCRx4ltyFidR5YfsjRXANxvRYex1yKvsSpnyu1rvYMjeOatZ4Avb2YHwwk9tzNoFqYN12
TH1d8GsHqwkufdHcdU6GTWh4TZih3Dhci5k93WDHPauBML0McdhjvsjwLNbL3doYe+5oYI1REMrh
krq40z0Zf5gYBusGKwm11+S0OM81lrjLLXmvsLP4WRqsOV7geBB3Utm7lmPbZoqnvWrGB6IBV0un
Z0FDNYmQ9qFP3Z+6DL6WzoA+MpHtx8+CXJe2yTBRwusPGAvrVO2qOWCdcKZLwsmMSM1zObrHgj6p
yWteLN3eCQwVNCEf7AIpDZFFTTisUpKVsUfct3W8C0hy1sbqkHTFcSjKe8vJ9g7DDz4cI7j3SIeQ
eidEJeEeE8z4lCGWSr8wk/WcjdsoVWcSpxddwEmln1WU5ms4e4eg4d6sRfJTOcWtSXgAaET4E8rq
Tuv4qZ+m+469OSwSvZqm+kHo8TtYWPMUQ6c0p6ud1myYSR2fe093WDOYg6vyPoipqjfwCNCfrXjM
5YuayQHV+tDwFmb0b7cQnA96zt/4JXdyKp/Kvt6OMBorMzjnKrhvbQOdzt8qa3gAevNizcZ6sOWL
SxWTSxkdiaE1CFP+jNLijNmlGwfCGIxAHkvZn/24s9ZGPFh7f2KKpyMIXL0nu7XRdxe3iF+9OHhr
24GsbQY/huwxR+KQ3DaltrSyrU2t9kIzL6f7wx7Vt6tz+MeYDtaNj6c08OEoCgymbuXcDDXpFsM8
41v+CQaG7G4fbyobKoo/HifdHBKaqJp55PuKNk7phavJmo7NYDi0afHMWuLXbPOKV/544fvbAQZ6
SnEqrmQCB1T4u7EPXiS0y8QFUc1289uUhHaZNPweo3pn1Ood1ORbHSSPoiVV2qaofWmb3Wczd7nR
7G5a31tnLtaJKfGqHfrwpznM77h2TnWYHx3P22MG3Td5/IEv+rdcoIpZiM2wqqn+YIgULVOK4Ogy
LilT9TDSPuoT9ZHjuRhldWOThbU7opgZomXBsw6bTe0LA6Nx6llsCzaWMkbd+KxsYtO9c23DtAC6
N70uweKqGR5chmVr7i8F5YKlvfd1fRWshrdOo+jVivAFtTr9CqjpOyDoPcwCl15Fit2AQEQakVSS
H1QfUTDdWGH2Ips53Jlxea9SyuPSuuLsAJsDmGFwptw2ZH21H9vAPc0q/yAh/NSmeKwqi7/AoBbH
S4+0kVfrNkYGK1vFFZPWtICB3oayP3bLMuReXT8F/khT90hrPOLtyoBivnVKTAPDFGJ3AZcMu46Y
9GDy+iT4b/FwkNkNWXrnkqgV2MwFPnhbOhwB/Zo6D17Ji2k62wnyriRJ3ASYLFsGe7EgH0s8rg3w
Aql+k0d0vZY8KireGbY80ZjLDWlMngwzOPTY9MKYRGqTPAmqJDr6eqB8JfBGh4PlSWM/qn4+ESOY
MIfRrBbn3lovKf1GVl+A2r8StzmFeBrpt8D+Fow3Zoi3E/IsMec5+z2Bk8jK4r5zrb3GtG1W45UD
l70dY/+xASEbuPMmg9daB+avTDu7uI7OHnp85SVX5NaN2ZLVbPO0WNfpgkjocGNEUYcbMsEEYWSJ
sYNK/zDn8h761saa43NnD9s4m0AVSRMOcfgGBAWlWGwXgXwsqCav6vndMvq7YWpu0AxOSTWSBnPa
/ViYB5wFwzruFCqDZw90pRQxh9O6Jn/qHXuVYkXuLnnp3CCKviEWKhKSBYRD3F+Nrz/lnL4OTnuV
Vsu1RZF9aPvvybM4RUdYlbiOZEl99i1n05bxMUZZlo54wc616TVoKhNTDNrWvgk0ndepuc6Jb6yB
G56pr/gVqQHuuuMMFNF7D8R7nytyiWB4z3bo8Bfg1OPyZgr7Onnz1e7NozAIvKqUyj8eMNa1/BOr
9888zIBWCrr7hmpZLLwdDqi9HVMNXLKaWIH9ZKXz3hzT13yeDn1KG+tARzdXEAymfelu4CriX2uo
PAlxteENBHgb49eZ0tvYFc7Bs9SlVOocD225A3Oxs3yBxmMD6RoD+buSxXnm1stafUh6dLBJv0sz
dFcR/O7QnelLZ0q86ngN1rbOfFp8LFCISb41ivZTz123rhPrJgkdwqXCFTQPRfPWhg5TcrwOSyu/
CNVaqzqj/9ElZM3xth3PwCqAC4l22uueE3rfcsHQ6iQD52z4/qGcaFtuGvSypropUxvStS9vp5ny
6eCZe9R2yu23KBcvqkFp8Fo13tgpkKCYo2WUhdyABpbRFI/gVkrzCmu73GddRlU7LM51xaDmKhaP
fbwQ/rOI3B7ikB15yD1tle+6knHP2Cx2HBq52SKXKB/9a0dMXS0ubzI0AwMAvLvjUUPKkl0dPTkT
M0rRT7uZbnnEsjlcGw6SzKymu9QrvlyJnD2F+L80r23Cq7yuACP0Iq3wl4/FKc2dM3VSgNNKQhuY
d3/9z30n/5+bSv5pDPHcwLfReilYtomKea75b7E4t/Uw/iAuGP9LDmn/kf6pUP8//7C/1WqSaiSr
TNZoh6wavn7U4L/VasP6jwB+owXIP2QDtz2XkNj/jqqBiwygUvOvYD3hf/0HK8f+jyCybGvJqkWe
Zwb/I1aO9VcS7f96Tv76yXGu8NeDmPQjQJB/qtXw5MeKA33NZcbtd1MyH42qnPYw+V+VjjBTyOau
nqy3voa77tghhlVMYLUkq0bDD2Q89wi94ABebpVJkKvewGlIgufrcVzMRnyIu/x2tslF6WX603Ox
jhMuNIqaHFpyCZNhTmfo2dnzxmv2Y0LaOy41T64Rr008ZVbvWhRCU6ScFXSnDm4UrAOFKIW60r4O
FdOiEgyYZbaM2j3RbIuA7t8Z/1pKX55Tw9iFCIFs6YSk2pydpjYFkaxkhXYofyYJA5Taam9TlEhq
uJjipQk4snKysI1Pl9RgUxzNadkLcVZLRX1fqGhwiapyY5TZ2cg5Zau+Qrpo8SnTVSS754ix387B
6ckWY1wszkwWKydcwfU4MGAKWpfWHFQxhlPppja9a547Hut/Z+LydY62TgfYNfLJdNrfoBGnNRBa
H5v0wREQD/NPt/bGLRSLZwOQd14qypYtJ16rjGMeX4JDeSrB2RKKzPTakHyjU+/RIiTNQhPDvF/g
6BzJYdsW9WuS9cxj/k+Zxd3fT88fzeF/TED+fht4SL0I1BNE0/Bf0o994eO+6RrYNxbnHjMV90HH
UTrD+4D+n19mFSJ1Gb+axnn893+z9S/sp//yJlpLveM/iilme8KTY1Uwg93xF9N5tVIBvDyTAWDo
jXjRqTJKukOaqersmo2DVE15StA2x8TiSu/PVvni2pzeMLAmG1+bIeAd/jhmCq8ZRYEWUBXG3QwC
tQ3AFDR6vtBMSZeplloDTH1zYt+HAecEp+IAM4/2r8Rvw40y7mwPCDwIOHtda/wOs8h2ME7QK4io
r7vWG+h4wk2ZMaswBkhIkZM9mlafbvM+inZVUh3z0QZz5xEDp40C1oXxUDS2PJD/gwqZs9Gn/kAl
ofeu/FgcBRz0ZSIc7Kw0fYd/VTIJoFCMeAo4+u3sk5Fi8n1SgnsecYx0PfczSCfjDboI6lIdUvxi
f9Qh4uCIZOvlajVqjq2q5n5DIWw7iodKVHI3OtNX07rgLUN8TZ3PiWyx1nSZz0t3QJHOtkMzcnmb
Z0A8xrEvQZkGo4n6mNqHRgoLGn66VdKZiKdn1rbxnEM5CM0xiqO+WUQvgdT7qcEIQ3dBQ6jQeqF2
We3/m+fnTwve34+P72MSxIJH5eq/Du/ivNGWmrg3+gjZngssf7oP0BL62F5MPFyYwuYrzv1uDRv+
kNEdsIK/AXKhtYm2Z5xwguBvyhx2TPEDq7TQoq7++TZZ7ET/sAUuPxNrcxS6IKbc0HaXgec/H+nA
rl3wgvCrvJR/YrKIgpJvO4ug7bGGTLo++EnzNBRoq07H8My3AyBRrqPI+NV3BaYTCzQ9cMN2ujEw
hi0u45B//v1nt1TS/Jefk3g1c1QC2dDhGPP+8+ckw1oaRbUwLYb6PoPyR5fDSsvi3mk5PPJg9pV/
14/qg9MaxIBi8fpbHHnqprtOjrpVIn9QjAJLPGh7afnfqm/JDKQZg8DwGRM85gRaP1v/5d//4M6f
E9u/P2DyuBaQAtP16Zj98wdv897vywnzGmgX3OdmuMVs7MaTpopx3IQ5IExeDAKcz11cqUOJR3Mz
BHAhUMPYukolAHy6ARYt+uqheD7JKVuA742zuOCSVT7zkqdXuwryc2txtWkRhFO/oy5O8h8yczo3
7sBdnaBXHkKgh12YbP3C/2++IYezzZ/fEUPJMLAxipo2bD6T9p4/f1W3kW7GtwSS0QQpr4PpLXQT
IBqLbcfwnVPo5c/FZLnb0nQ6pGH3SykKfrAH2bb37VuUVEQ+o8cKNW7OrZ0zAvFwiV9ufGZj3NUb
d93UaNQOF65YEqEsupANBxd7byO5cRGvT6NTPudGFB0rR7zJCpvF2P5UTeUCBLKHq4O92rTE1m8V
EPgQL1+QtEQB65V2ExaDWN+GcU65kGWTHnCfcl/3m2BCme2Np6ZNvZ3Dnk2RNdhj3oddmMX3PK8M
7ryfOYSeEXnZg9ZTcBj78ndWBHvm1JuEeK2nUAoH8ptQdII3Jx8uff9Lt8+5f4uB1tmRs09hq7c4
/G6TmRoJUcqTrLyzObHR0N8pcCpm3+hozMmfQetj9GkCEyujovCTWd5MxODQj/6TV6BZF/QDSZ8x
sMMMeZ3V0XM0srQ31OCJnBNH19d30JDqY5lxoRlC0utBfZYBjhZVGi/Mc+Cg+B/WBOpW8DFRFgfL
aInl51m1EzZ0PGsOf6bWe8L7gPW/LCc6wJ1XDEABylaE36VYqkG5aaiA8btTErzI6y/2jI+unu6a
v5rnO+8JV8VDzyd7Y9nqycy81VR2d1rxlLuteg7qhG0rsXt8fN3B7OhgKVnLbbnh96YDqMAb6uJN
yve+NUhAdVax8VBXnd7Y2Z1/EVn/VtQjtBKxr6YAxiA9eAlBAxIH3iEs0DIhHaFVmadMla9tpreC
VtwqITyLbP5T1tbLwmsReyNpKAKMzHvDNI9Dk/lHiQOzJLeztie+CLRhJqT6MessyH8cDMrUQ3aH
SxunhIlqvzn0wbStsuzFCGo6AuKOMUs+fI6VaC5ZQm0AFC1al4gotyVlxM1E+kvyvddp9N2V04dN
82Mc3Aw6vPpF9iVFhJwyL0fLWsFuEvd1mtNLUYCPFsmGNIeEMmYdPfObUy9/jFbFrd0810666weF
I7CmtaKl7EaO2ypJ2Iyiz2yKmAC3n6Xx23YxKqi+/AJR420Db9Rr5twfo0RTyrlUrvMmf+JBFhQd
rVJbdKylpubtpqgWLlHqvBY0FlgUmnSWPtgTbjZuLRvTCAnp+7dE5Uho64ETiIfc6g9XPU56R7vx
rbKdF6FLCm1c0NkVEvFKkw3FV0w9iIAb45ZfTLVHDuvlvuAaxjUfJHtr00PSseQzCjL2RffoaOHe
DlQYhy13VReRmkybt2rHsNnNzZfb898W3X0eyd/4xH/VU3vJW94CO/6oraPV7hkn3tix4WxNSjNZ
jat3jHzpquxpkFVZfpZxwgbp4pSkeRagVObDdajEGd8r0D4E4Hi+qfu2uvpefDeQvEXMRbeJgEuu
aQO/qKXLBDjNh2eKXe/jWZynX/2yW0zht3LckyQtuqmbSq8bdYO0Exy8QFKxN3Pak1n4FKtWrWan
u46CYSKciH1mfIdNfTDrx5Jj6raayq/UwU4b0E9jYBOcHOcHUu+tCsND5+hnABbBxoBlwXBipfwk
XTNoeS3dfBdfuskHi1nN2N8IPYdzfkh9+egW0z25TPqlcmgF8JBqL44AeHAMFr578vN+I3pfrdKZ
EsDcoAl1JMQZoJFYIUxE90R45qvIffTC+FLO7o+QwIZaOAx4z68C2/VmAP+N2n+IBxqQwtn80WWU
r4cIayea92IUvrgjdF8ZE8Oqo4Mt6Z3sTNotGzrLNAsmTTMJC8hLHEK9tnvY2ioPbrpy5JkjdmPT
KATlKtkZBU2LGoh8DRfKnfwbnzA/1MDoYqfNiyrSgzUBMZK5te9m8e5mRNFx8j6G5nuB9Ws7curk
uSG8xWH/YPm/5j57I9fx7hrhdyoWhGf+INLgJovCgzb02XXaad0PKWGH9kChZo9fc1ySFgzyeRLI
6OcgtYFhUbN0GDqK0LA6LUwlfQvrozgWvmuufNnchFHK7xNdU02nul7YSm7Ha/bQWb7a2kr3hxr/
MTRWalnDgl8wYdPKmwHldyGuSTe8U7GxB/q+HYjzBmrb+s5H0ZJeA3Dbrj1PAAgP7mKb9EHQjQeG
MkyujfY6J1XG1LsoTqqUALuZ0cOOslmyYB8sdXoBbS0MBc2xhQoZbLHtyA101m9bt+JYl0pubFDO
IU68Vd4tsjuCIWCn07fR6G6dFeVjY8CXMbWEaNY52zQPSGmJfcPFFs8K2faBZpvsZsqXkupGxlvO
jpcok3TW5tlBDjQwpc/46emrvLSjvxOkeI3ZWKlKELNO2cV8qz6j0TEQmV4F08w4r5ns9J8d8S5c
YJ5az0FyJYtGz7wF6q3VDokA+pd8g3dX9eGGrBq867D60kbwFCRfM92rTI3Zly3pfWeVhOWhyMOx
Zg3Kfom94ClR1UusMVeYBs7hVn4UvbEA+e9zKV4z6T1UeJWPng2xzTXii1tba7yuF6/xn4i20nno
xi9qqL+iCN0gbT3uehmYrsp7sLIWXLyJcakiIKmNgQw6YJZVkYbLxEm91FZ6dZZVoyHkuUmIzdxw
GMEXJr9l4TNT1vUXpw1z5Q7Ts9G3apckH8VSEJwM4Y3RDPEGnIhluO+lYLMjl/rdmzVJjXFP3+vR
k4zlcf5h/VNGtvUH8r0KuqCwfxulgS6zfKJjNR8LBJkqXSTmsGu2Yy33jm08ukI+uEkkt9pPv8MA
TSMLUX2S8BB0+qeRWJ+LcnqKgod+mM48yLd1jzNsTIwXT4xkLqhNY4M3avuitH/MSG1Hsn1Q/jit
LHaVlWNyjDDvBVA7cBUYsJwwuRJHoY863BFm2JZeiUVP82SInH8prwpqSAlEFO457wyxWY4NlQEO
DmlibaQoLkVy6gSTzjS8q9zAWcsk2gpRHEdjyteOmz9hxj7PStL5EAHClxrgviReSkTvt0sBAbcP
zI/GxIBFJlecV8uIEqZFcoj1HUrNqfjJI/U40Ai+gT0K/wRMfD66hAmTg4a9yzUr3/218lmJddW4
hTdSz5RBUngwgk1iggvSofTfSxscUx5nAYM1WCpzbfFIUeSQt9SywMKTq0jgP6jiD2oLXzqmbTu/
xDjtevWXV9MR4Ovmyf+rioyt3TS9s2sQ6fKq5FyN87Gs0u/Zal8mlrxNG0rqBfNu31fJbo4K/Hqh
9Ss1jQidydg0YVKTusCklSiGeiOsGSI2v91avHfQWlaVk4udaLs76bMOqVI/y4oG3lJ/SFYgZjT9
miw/TtbxFxvYRdguTWkVRLXgkA8JRdTe8FhL54yf5sGX9mucY60r3BdvYsRmJ43cuQEHuwEyATpY
uRblftKURfm1vAG38iSTtN4PCX6OloqkrFkIDnY17aVhXePefpUykSverHRrNpyiw8Z7H9RleSdt
k68zn9Uvs2imLcRJTp/vBHUeSf98k7NjDvvlDcazM2j48fdRme0Gv6HGBvclIRgVSXcLqqHfg3fw
o33DZo8LT8h9PUoEDObKCvvnoeAKSTquO6uKYynxadpORvh10SVt00MtOWAh4O/ygidZxerZJf7u
2v5NNsEKM8AMaz6RzeTWp64R72ALzm71MPRQajI1nu0q35BjJYzRmcFu7veZaRAUMX3ofUXbbNNp
J8kEbEeiMQVlOKVbPEiGlktrcoKGwLbcRZcyU7fW0F5M6cNGCO58CtWzCIdV0Acb1wlJR/BLJv1n
AM9hUzv5Er1jPwOwbOS4NAky7jjyiDMdhBm/rPVmUenGxBxdbMKMVVmUEEaY0nzwTBzLFw4ULuEg
J4HhldVN4PbvVeZNW0DkBxH0yTZFlFr74tQ0wc8U4iUzohfpkRboLMVxTFDuRoSX++1LajebKb0a
BVAOar7etHWy3eam7tg368FxYLm0l7ArzvbwnlNEUrAZrqPJewzL2d9F2vlpvsuKh8SXApCDbQ9I
YMQvMmJZ/sz9PI6cH9WCKIAUtvc9wiNmx5LfH0Y3vzaWc+6sNFoVU9qtTAE6vOBcRaGZsQ4AFrb1
TMd2wRzMTedtWKZXVk7W9Li+if3+M+Vkj5y9nt3UJmtE1ewciIVq5ROm9nimSrmTEtFLWRjVRBl9
axPdR3a87CJMr0Kw/Q5+P+yikClPVFWvSeBPH1Bx4xWALS7IUeGRlY484oEWlKMU41n2XRvUPYa9
eDVSBnCDDyGtjJ6FcIBh/LiDOZxKQBHgmLivW323J8It6eKgYA0075pXvuUTyB6EyAOcFenvgXHC
qk0YBw8cDYrAYjgWFI8QsN0Wj5LRlgmVD5O3y4OC5UecyNlRq6riTSbVJsy4/ZQUIa5m3FSZ5OxD
HQpcj/th5AsofbwJOEDQj8pHgeV4W2a8urEoH4raLE6Vqp7CbBpOzQCuh00sGthiHJOhtJsbHUTt
wdpZpVUDkWXmCyNy9FBkTd4WFx9p2EsGYYvJr9SYCHuFzY4NU9gTF2+7pliPftF7NL9u3/LeHWIF
h8FJj5bJUpEP4bozieX5S1A0AtDVcBqNpgnB3wFIAqoV7st9F5vwnsOWVIp9W7vJOzAJQAlt8WUU
8t7pie7nFUe7knuDCAOAPRamNylY0gj5UjjeynGjzeyja0kEhz2XQKTnT6KA2X5ZStwyeRfAECgw
REfxHoxh+KWoWcCPUuwCgyl6SmjUTrrbsNHykJrNUeMbtQ3gCq1DJge3VX0gEoRMH4Icglt+aQBe
8cWXbyA4P1ItzJNorN9lSnDJo0iYxlUo/pn7CEVuQwgh3WjJr059+Kse7kqTTaqPjPzYdtFNbU/P
U1i9BC11lfIB78dSbgJyV9kFiU33waj4nVETyQ/q/ET54TvApvAMOycjQtz+nrOlhdB5TLnS3+CV
hcGHHHGZ77Ihjg/0D4+UztgZjVdFfmoAwDtUtPOrhHcOXK/ZvRM2XQjAobGLiBiRKoMLkrHitmb7
RY3kxkokQAIXxtYwc3cRnzV68BoWFei/Id8WaUMvtGvvA4deybrmzc4A5K0au3pxpFttnQZ+MmSr
gVKxcd0n1cscfkB6rzYaHfvUgQ/kOdBHGwqs54ECG0sQy6qgwMuEGRgFYiGFpjuKKjaSW72RlPat
4ypjZ+gkXudl9tmG2XgoReowHRgD0GvOAr4NFEL4hdlxfdUFxELgOd5OIyNlcdfd4jH6HavJ3tpW
eI2d+NnsefZk42/r9pnpCFttEvzwPd2C/soOCEfT+hiS8dzqaHyMCarZFn9hnkd73o1Mv7Ve/BIE
SXlIJi+97T0CpV47ktpO6EvAoIVpKl7xfwS84wKPC1CpCPZpfpO1Srm8l8q8luZAJCNtzgUnOC+L
X6s45sDJXM6NuM+pRqN2Bc2BW0+Nb08AcCbcugNr1a1sbp5bYqXsMoyvo+kmduhs7Ye532awOBh9
pKvYiM+pNn/qCJpQNjm/M7e/5cYbvnlE2IZ4oVe32GSmCT9A6anfIPdxn8aSHdmsjrBMStqFN22E
1CcA5JjJuE8/7UwmZ4mNakvhDCol9wwlPR/rVuqukyr2t2am4FzgNOa4hCc71uauKA08XjHhyEZB
XfKCkovPfVPzhql5H83wfyrZnyrcOwRLo8/EEo8A9ni6IElklSkJRhb1PqoyuFeFR71Xn9NWVpkI
EY7Pp5lMdE2G5tbgHrITev5dx9kVdetSpMGn1R67mr2hG2OxsWmNkJKRUi74fEWhS4ZxR6uuyDP6
mCQxyrOx2LPeUg/XbgWDmUFnr/YEFLvEE3HySxfmTx/ucEKEG9E0Z6fSwbFhk5nNMTkXlSJcB4hn
hT/XYnkNh5WVlG+kNuEQsexuht77dhqGldUkH6ZYaGAs3ns9cZlXfnoqUr3um8bcd0q8piw2awDD
Jo8uD4852s4mqUnFdtR4Cq+4bDCDfnOP56zVAIQXVBcdJJDxVWB1mHSNa0Wze1EXNxWhUatIHrSJ
Bydf9pMw6VAiSOxMu75In11KON3GPam05DYk9Cudq++9GmgPjLc1Q2360mTD2825tuNCllIKg9uV
U0DPKr5tzPg6g8sn6Rmu4tJ5NZsAq3uuP1jEN3KS+w4y+UYG7rvlUesKgwhiQbuO8s4Ca0YE2kKu
xVpGRqK3MdaidCgXTEjilOLSi/EL2YXrcTz85MihVGfNayYj1QZyrADYumUM7a0DvKiIns2BJA2v
SQ7RFf/nKjEfeIspVGyp3sh1cQYX8Yn+e4ONETe2qV5YaI9/3Tc6ArE7g0/Xs4jQVNFqXuAusovu
cuiVMMi5+Wa+fGscAa3F/Q1f4Nlcptm5y60/deAQhp3mHeL8SlaPuquJsu+laLgMn0xIqugm/BDK
8XbwXXHEheORtCxup4DoRUGLAQ/QeqQeT3f8CnzmaL8TG0eQ6KPTWh9q4uStO2/XLL3MWXuLukgP
MglMkyPjqna4WpsGN1UwCgTAMMQZlkj3I20Sm7Rfnu7Cew/JJceiZq4keRJa6ryFLyLCuhlUGlt4
OyyMHojr4RDZUbw3+9pdp3b7iJj96Y7NXSl8eFf+E+Q6rpbnFqF25fY8OH6bP6S03uEelGRwPdFv
4VaA8YruU11HR5cpBTSGi1riBmpmG48N84B3CyTOokEYHQZ/g/eVkBtXUKOx3yMyZKewmn8AEvyY
MvERPPhQsGnABHaf06L3VmbDWjiD6QHq8wvR0jw5jn4Af/QqhvgtNIkhhIvalbvcMu2k4htV5U1n
Xlwrpu4D9XCgZrwb8uZiigNVYhiGDAvqgyRxO5MNXOPtHPFCzFfTrMOtkexYTZb3xDiMljmuKw1M
0U1ZX4wEzZI6ApooF9huRhZk8Nn7kX675MdINjZzCjG6nFJ+D5zVWBPv/V7dctFgNOJ3/rZIumfH
a0+9j1XNTjn/+t8G2C23680dQajf3TCT2IfDtg6WYkQmCoyBOBgGgcAMW0tg8rx7oSFyOkjis4C8
v3IGwFDWoIbTFKttlQ9XM5TtDek06RftTcuBZpZY82VVeZuc2QuX50W6rGjbqGCRSMXHLBR+P8dL
bue2ZeAQdjuNjr8JqXz0R/1BSuJTTLTrMnx/A1ZgbuyEFAoQdDp8LZiYnbB3ATCzVQvAcZfx9SQB
PnEWhXiXbDBP/CdnZ9bbOJBe0b8SzHOYFFlcgUyASNQuy5a8+4Vw223uZHFffn0Oe5AgAwRBkpdG
762WxVrud++51bnoaAGdsxINFY6Y5/U/VcqooErCAwSnhzLFQGIy/IJUAjYIKkxIhQrXBuEM34QG
SBmxXeZBTMxMXKuIeX2QhZDqp+Y2GFW2JPyhhXTawZLqcahAYRkENHxDR0OaWkYqKXe2sM42XhQ9
SDe2d66e+0ONe0ZaxXTE9sZTKZDjRQN43xbnUuavTtsFdAwZGCZljU06fo6XUiIzO5YJQYCmQGB3
h2ZtakxQRMnITh9mwZm+PdWVa92XdCqtCkP4TQ5coR05cNGpiKGH2RuBgKZ97OCEBICEw3zW/Qlv
JnSGeZGjDLRp21s3VJ8QdmK4HH47kfWLc2Pu8B+vEvtClCXxTUoLfaYdn4jlFKsu6/6YbyrW5IYm
aKJLki27jI9k656bXB3b+aTpzldXLfe43vqwSbUgmae7KiucJTTRQhMLt0XauqTY5iv9Qt+2g5ju
1bLZ6pRHhhpPHI+aV3BkiScWTiIGMGateR+CO2BhwA9jGEtWh4v5CqJczBH4t2eoG4slPFu2PSlr
/Pz1vCfxvlWt+5OKMLhWOAs5q/7S7a7Z9hXSiNOjGZcz053KI5zfxGLYaAXblAy9fVd2j3bSTb6p
rLMluTWFskjXoUj25UjRNtom0cz4xba0gFwhpqxC0NkKFYlFKeJuij2wEVrhN3O0nsTJNngDI4a0
npvt64ynK4lOuIqaiXWcVNtl4vrUBINN5flyzI4hZlWZIrozDF9zRdA4dUcGv9Zj2+2SNHsMdVhE
GGWyW9RwBlOKvq78LdMM2khYjGOBQ4FIwVcVBLc/ujke53qfGPj/aVdn1lG/kv0JznTWYGIfCBXk
Y9PsGG2G2ouLoPcYlaz8wpo/k4AGJm4ouqvdavS8heJtnFOPwoLSLNCY4v4x0XEsZFmQbcuYXNcy
kHObOqIQiy+oy1u7zh2n8402SHY9czHcn3w6ycMkpNbMEMObuUP+2BjOJqSFg8L7dGsjdrLyMwTQ
vARVyc78gNJJMsboIxSdbkupMfE0dpHJ+zbEbuhbQ/5UWHTalyVEusa07mt97WBl4qT1CCrkzdF4
FjOIq1unQqfICNqigZpRHm7LZXLWadElx1bEfSgcd2bnnnh11zQedsKuso3bJ9UhyIiSawgkwgAT
bcbKNxmsY6NJQagiYbZKx8+SViQT4vqzBueSDN1XGjXmxiRQRQQKTjPgKc6SWoRbwrqxyiB4Lodz
F7GbY6D1YDgMCI3oG9fddjLCW1gTKaz54juB9imCZN65SwNdo6ajK8NXVfbrppVb3WF7E9pjWqVQ
7loEHIPSFVu8yBJkVcv1N8ncYycxEehzPzCWmVdGDec0k1TMZql1TGbAclR40H2Cu8oNjGwTVjC4
7fQT2/+wDVKUqm4YrwlzBurXl0ts0LfnckYoDeHg0rIkN7xP6wFjB//H1NrkdYmqY8+4FKWxchZ/
eau5T0POfhcWCTkxHNz9bKVHsM0vUducx5gDQeQxVqtDAEUhOXY3pUtTqTzfKodEOwGFMgthMA7Y
AGPQtHFQzOvECVyfPWsfesLc0lInEfNRQXovpryYOjNuRcwTuU3uuM46D82Zy5e5igVJBDueP6q2
xPQsCibr8VdK18UesxV8WIOVLomMVeu6JVmR4da05o3ODnl0Bu3bqFgpbBZinl7iHaau7Yoy4qwr
SWTbCkSmBh+yYG5yV157qdBUDdTGhZ65buEDeWBfxCMkahvBoaHriYQp028XDOMQN2vDGQFyttyh
swWLx69OnGbShFNFVCdPWVayPOlq2jU5Psicj/HQcjQzvDzlwDTJnS1TaJ5sVG59IR3HzNBpMWcV
ny6YMkh9+npswrXbon+0wLb1PGGXojxpxv4Z3fTqS6HDXoa8+fxzHOwCARoz32Eqy/edYuiAJfpQ
JkyQuaZ+lC49vpV1cgVWutJcER1N0WBjVovp25B8FFoJnKbBGCS1mrLGMUOmXZI3NcOrtkX2ckKe
q6o9QHSY8I7Hlz5u6BojMDOV7WMR095a22gGVeEkRMLVcc7TF4MCWtiVLtFWNK0hh+6Z00PDHljx
LDmCWJYjwCv1tMgQUvDjmAXFsMDHmIxIWhwsIfolcuDiZDSvDv8zP3I5p881g1o+VJdOd+MDmOQY
4gwbxWwjlQIOAmaFfFkhVZ0GtzgUqbHDpJqselJ5nGT0E527YZp1p1GXB9U7T2QIxaaR/qxb6tyn
1TFriEBZGm9c30X0TjKxaEaxGUqeSgI6mAOetdoIeLO7bvvHKBJy1mS+O+31xvOLeTSYYSy2GgM/
RUrLmF+jABEMKU4jmC6N2chAT3vX1/LAsX5vtxFTj7rs925t+aHO5y4cxM8Uc9SB8wIEg5n/UHt3
6YDcPbrtfVGU61wLvy2qFPfURMzM3hhMk4furt4EaGzWf5EV34fR+MzFkkpNoQhfd2vZhfKuQfMa
3ZDhXnRKcw3xZpYnwslrb+A8GnfyQY5Ds1NUDNaBejCXWl/qFUEJhWGwFYBXtYXjlaQ0RhMhU3X1
GC8+m6z2OF5GO0FlzN1sbTxqflEZNoVlP1chDk4nAaIW49hchratyiENT8Wln4n/YOZRvg0To440
3ENpc0eUeoltUJhh2sttCJMJ4JAEJoayUHE2A3NTvkztlxzyN5JPMPNDev+6eMj82ul/Uou+RiXP
uW52wCpYnRpwqUNQoLgr4r+2jQcCNBuFTZztU7rUMrv7hTsUDq1WXHKSV5XGRyOcs/sU09HWNNLO
b/CI7bUK10xhzUc0CmqeaXkEQjx/9jYwUmZFfI1miwlO0d9iK+KcnXh+40ZcQuRve5nyIKTxe/KO
+4aUH3QIVcsk422irD2sup/OilHMkplrV/lYLjN7jYLjNfHo1jH0vYaM1IT9cDHD4CIyvhR1z9mt
xm3BbnMz5vTXEHK5qC1Q+oZZwr51DnbY3Bkgb9fTMq9rrqbqybxQXt5nX2HOoLAW4keX7O/TbPKp
HcjFjDVXGksHp+LIZp/jgWW3JrUshfHcgkBpByZT0wcNBG+Ni1KaG+Dvw7nmvs4ZDQfwxYk85gnM
AJdc/j0C0MqBBqyi8JhNcq+kfcchJEIqtX8bE9JBgPdotBL62Nj3lMW6SYNRiP2ugqLH5IVRH40w
ORZcRX0sGGqEQzx782rmHms1fX4oaJQMPSga9UiFn4FQ0kowDNliIRNe9W5MM2fpjtDbZHO8RjbG
ZAJ1KZmRvw20sNW6NxgG6a21nzOY7r3D+ItltVyr9leVOU+UFj5CmX6hRuY1ZeGacU835K9oSbG/
61lQdEsfqW84EbW3ibj1el/t0yL/CZw02g762ki5eIUlHxqO01zU9EvgguWIVPmC4dDcFYthxQrA
tjhNSVPFxRMfcqw/YhSDlRiCF44qv0b0EPzM43kqoY4zUhlF8muw249sLnk7gPRjYeBTBloImY40
63Jq0yVKASBczE+Eln2R0SJbeF9ZyIES92e7ZTjUwWHIvyaaF1cw6o+6zHyoVP0JenG8G5ro3Y07
/VhPabVj4fdiRNxBEuvRsV+4OpqlTZlJn/wo5q/Kia6RiSefsIY/IfgeSZW82bn7CbmSWFRdPZs5
QdZ6piMh/Y4Q9vw2S31lWAiygdjZ2mJEYfwdWT1kLISQFU54qHFGOa5jTXEzY4eyPF3uLG1nZYwj
gG4yzRnHr8ylMteBvDZCv8E1qAHiwuK/RWC+euRn/Zq9HqA/UmQFO4YaPYPxPxMl286xO7TU51bi
t/GGX6wFmtDNa2GjBoy5uhSeBZmEMYOleEWj4WH1EXwUPEG0vaPFJgKyFpThzRxYN6yyoeIkvOMM
t0aXYbcuqC0beG+jga6Rhqy/SDbJDAmuSuH8WIa+08KxoVhkUUc77wFPtly/DcwLXH4TbgST/aQb
o2CXxs+0tlNX1/3mBPKcTNVv8AXh2qBoNMaMwaFnvxzjBrN9C22O/wg4LcP3cZ1zbhqyBqV4DtDG
Anfb1Njbw+KVJpanvJuwFiTxbzo3toXncary7YHput5u27KbTu6kVx/CVU+ul16DzLQeusFciljj
wieqQVNKpACFfnVZB0lNo0WTXJ/XIwEmjrmg/wzo0te4mjOw3NzROqWOrNOT0PZBwHsdlMarLMtv
x0zJyNGEwDgd4HsdY9V6ijimPGeGE54Vl0ycWklz7FTtEH9fHvN5KleEQ/FxkAQuo4hOYJB51CH8
eC4IxgJ0zkZ3aRHmKE4xKtEWk5KFAOvqpFE2WyOmdiNs4+n0J33T6cibQ+IYqPtk59Usa25sEcqE
5EMpRfvSJ9k+73Ya+KjNgMvTtyqREsH7yNv5RYpkCWk4z1iK2P4g4q6ZiL3TTpHu4KHsKNt7J1xj
4qnkEZWqQYVrh8MQSx5Y5gu5xc4bdBxetbFY/+0fJr0JvYWNxgw41bLAMMThkuUs/6xZ9R0AVeNt
BpG+L1Nyt0X8QS7ptxd19ZZldF94IWspz0Jbpj8kiByu9x38XXPeKA94HFHxjhS5mW2hWGZr8xxM
kA84+RKCYKTRh9HN6+EdobH7TUt6H98JDqyk/ezbeZnSMYGaDJQ6VnvaCJlzV3327qy7vZ63gLlE
/xo3j6Bkl3Yex+Jx5eNVcS90KJWlb0egDM49bAFrM9aGfXJYlhGXHBy4oPBCXtJEiziMnruobZnA
ps+y3qJYQtgwNcN3PLGtOF9SPxpZPsLI6U/Uy57DYmdk8IWd5yFNLtZ32vbZJs2XGekAICekBzLP
kre8Zng4gkhdE4T7yaiSbuhcdb153sZy4GMA9AmTBvTuGrRTFl/cLoM5nFunDtvbgVTLx8BYHfU8
vDfnbluVdeFnDterdHoLFRPdwROPy2HInCeiX3F/F4RV4YcCWCt9LG+Dwe2mCZ5wUXyKdv7RNfc6
Dnha0lBfWXgZfYo5NlhT5AZpSvd1lks7pL1SiXdVtXfK02pmzeI94z3Ba4hc3b/QgHJg3bsFHgoX
NUJo+N5ypqrtU4kZZl9p04FLVLOHIUbovQj8OoYnlISvPc3SmJcSpHd93mUxxwDZmHvqU658EIGX
xCSGGKlu7QG8SBC0TNENxsU1eWSbU6jJ5stxlY8rw78cUKvismDjTpY9ZSSohxhoNL6BL0Jbdg3L
pnGIbcdcjtFe6JRtaTpWlrmPJa4Hd+gt38nSBwxCyy2QvpmXMaIo3W4fRMFkMh97auwjDHDxHLQ7
uaypJnG6AJkx9hRXejeFLkWJiEg59k+MEmhbHgLuWAZH79GuS84eLQwsTYf6lKEHYYnAuiUBj8qC
AnDAdoIZjezLVzbli7C8x8EDrzxW5Ym+ukuZcTueywjy2zC96U16yuxxOTFHk2+Ai57TYW2auxj+
zVZvhmqVeGg9pmadaGYmic8LNWaUdoitiD0lN0P3AmcTcMBAJWyLSE8WABNrZG4p9wp8rXPwinI3
za0A+VluabfhJ4fkwOLnHEAcqXOlpfzuwLdyx3zgY6ytQ0OzLk4VUzKEYte607kt8UZrMo4uVl5e
OZHR+GCGzJ+ITQ9J/5DzorOhk3w6OOmaooeC4hEgwul+mU1DP41Gf8FEod2rFDGgbsF9zmci0tpD
qJriOkbseeVadEn2jE/5uy5m8+SF6sZIhCGX+dA3TI+nFEEcqwy+GxHazLMH+6jxG3GYV0qvT0Wu
2WthovpGARdxjTuRdNRJSW14DR70ztJ8LaYjCt+VP5hcexODsErbA8yuBm761KPMGzFOCEhavjWK
blhHoh6OhhoeaDp17joEoDro5bNtlJ9cExV3zbe0jOW9BaHGLwZlXJakJTE6jjvUImUDxligcTwK
DY7mrOmHM1he/dUDwMeo8BUUdf46683jEMbJV2n0a0phNlB/q2eUKAlsj1qMvHxEBZmvotbUPtPW
KjXDA6CuYt/VNNc6fOxzG3o0BDjdD9NSUi4LGoPYqU/QTnuhh+wyTsUxyNxug7mg9ctCflsd//mi
zvBcgvGhHaXIIr+1GnDDUAqUS4tL1IKm5a02NtMydD42TYZoGmF/H+Cu4jO+y7AAACIvfXkFHdod
7XDKYDhj5LSal84d2pUAVIJaWV2M1Ky35N1CcDwF++xcNge3mDACu5AQoTn1PgwrNqY5f9XHKToW
dXDnVk39ZC5ekak6JZRYnWI5QRK3WPQcGRZsgnAXJf0Rpz8/rIbyRyeDwUc03MDcCe4ogwju/nwv
YwYaGXTuMWm/MzJvY6WRdfzzI8sM5lWgF/qmc52O4FjWn5Nq4nuIHRoW7CPGs+k4CCIHUdOe484L
GdMiFWJyuUNvNxZ7+aSfvBFl3hEE/jT8PioJ9IuXKf1S1lTo2XnOmWfwjEszzj/RkNRAJNNxC3+u
wkSQe0cJLe+Qtg54wZS1kvAjd9hfAeGgQ14xhavnNL2EdZL6dR0qP2k5UpRZu9dIX+/1skIAVcPF
jryBiixcaUU2npJmHs74Uug7bPUvvW5qJgzo7Sq4SgYrL3DimyWA9c21YIbC0AafBrNto1TmAQkp
2cKoZF3LJ/2Ry//eibJPJlNbjyToOkuj7lLnyftyttgJx+hPtLdXZlAesXSNm7bwgrVGXNCLjOFW
F6eZQdjVrSowj+kA1BN3+S2vm1c8V2dDZOOBQWTMZH6EIGUne1q/jTcbdhDw5xhOEqMM25AedHVv
8FPAPz7XxQFaVn5WrpvhEBy4Hmpxe1cs3/Bf61BwiM7YrjIZScKQOeSheQoiB6c+3tABGx8AC6jW
OWA4SVxl2U7DLM4vf37uz/e8xtKwebO9RZUQq3noXeRxmXjQOmzjyIbyXDZG+cBGph5mO062kbLQ
mkdebuaN8Z4n3rn/882Mvf1eh4o+m3/7CVlVzr0e0nDEtWE98dbweFvZ9c83DvejfW7O40rTWtRY
BxygGhytXaVOWmBds3JMuuMRYnP4SOcKhIVKj2A80qxp1WL+iAkBrRLXXTUAoiEsT91BzNhHFYXo
a1WH4tBm4rMdM/kLgMtzrH0OBZRuL0GQn8q4vNWeot4XyikkOKffJnH04bp28LKYXfrEo6QGO/M6
F85bMkvLb73WWUU57PSKRq81fVrq4njloWic9ixKhhj8fRGXrxQRv2d4q1vNN7oe/jijaPf4c6gY
0rWfvYH/C0GXvVQxA4E5cNBCUqGUiTw2PTQ8icS8ClS1jmNIKGl8Ad8Fba82H9Jl7ijkz2i/EkQI
fVLEyS5r0Urg5S2VTMt1N+mTozQ8fHiiPjJNw9THPAnDUrZJWq4knDeXJpf3HOgidnV0BGOcHTwQ
8jKmgY9JL2CwPteIMb8kisdexu5KJ4d40G3c7A6EPDsJNpXHvujOxlrijV5m3oADAlWeyBs+BEOr
UB8immQm7D4t54GSosbK8fCVWJpk4IerPo/wJ/XNwCrUBTyF4EFWg9ZeGaLjGl3+IGx4AvcipanQ
/Src8BabXQSsPmGf1Wuqy9wadHNTbsl4Vw/mEH6PqthalTWtgyCT6xJOSw3b4JKYOSyBkqO9dz9J
ctk0X7oHYcO3Nm2mopqnjpkld0TcMoZL1Tq0x/NQBv19XnvvZWKSdlNze0xrh2mZwq40W+wonS5p
i2qyczdjeeWOd8aJ+hkGuD4pb8HR1WAhrczpPRixohRCV3eTWsqHzLbftxrHygFoX0qf0NiY+XXm
kEMQLvilzOBM6BBwsIlnNWDo3wFDRbBYt2hyOHXkmc7cYpM4FDtO3e86cLWDWVYc0MvwAf6Ud0Zz
WCm3g6eOBkxJgQQ6mhf3vYkBJu4izkhwVmVHk7kOx2Ycza1JAGNbWvR9ckplzdYJsFpNBK8v59Ir
kBxgQlHSZfDUBARQucRvW02/cA5WS73wl7Q5z422ND80zAUBrbqQI5JgG+rNIVdWsS/jpDv28iEK
RPrsRvYSt0En0exmJ51mp1lt8IDJcdg60WhT6UdriBjLbpcquRXsLYeqN+47ri+7xUevsaUduJzG
h77S/HqistO1gdl7mB38OaMxdgrc96gGHGMCcBpI9u6ZlEURgM+yv+EkIUao4gPDSCzOLv/l1uXw
TREKFqpEXzF2d/J4y6vCSJprud+T+8XiZl+XKj4Rd/Mzu6jkgXHG7ahQ/pHtiSdtWju94WrQV0be
f49d+qECtjI3lxBSq/F+VO2TPtR3WUjw6B9d+ATWtJS8uIG1w8Zpb4dR0S6dClD3CHnc4FfmRLyz
Gv2Rj1QgLjwSeyu4S4PR2ZT9cDVCEodLgMD2cCEJ/RgzLayj8eCMdXDC6bU1jBGhFqlDrZycgUiF
lFIO1WtbynHPbB2TVhBwc017P4RkpOFl50VtMvQ19tmNrPBxZc78+x/jNuzarF1gB3L+sGSbrjnL
7dCSHieWnw28LHor0/4uCgZKoer4YDVvs6LxzqIq+5BW3NQX1w+Hh1WTsVIWYb1nDVgn7VUJ+Vt0
ORdEhvsAN0dmMcGnzUdgPZRHC7BgilkAU4t1BvfJvLshnj6TJvb6C01n7xM4RpeJ6NlucMYhZx8y
JQ/chnn0SaeXgOyrcv5/1Lb/L3qa7uKvmn/gp/2Xf/67/qa//2Hzr39+DE/A/2w//+4HGAtiVAKe
5en2mxNB+x9w8+V3/m9/8R9+//lbnib1+69/+fxmDufHDXnfr5aM/99+7fD9178ATxfS+R9BOv/W
/17SEv/tn/obMUdSt6Q7NMToBhRd27H/k++uA2rHTcWvEDd2YDSQ4/8PYI75T+TZpc1FRtpQaBb2
QFN2bfTXv5jyn2xeFuh3A0qs+D8Cc7zln/8vlAP+edvULZu/Sjq8TEvQIfVfKQeQ+qK4WPbkiWaZ
Q9ktEcYgoSWbQW+ck8WcQoZD6A6XsZYnMfWnUBe/+tq8SyBGrWdD3jvSfKsZF+wZPL/nHGJ5/uXS
yFDmh9FpN2NIa0cW9jQFK8tFOAL2ZDedT6T6nrH1MdLjn97U9HWzaMCOE7M7Os6tqHLDj2wn5GTH
Omd36oqhAEA3zTcVQzHAPpeykQevY8McNeM+GLKHOOWJ0oLYYyPnPBarFxEOP8U870bTemWn27I9
7fSlOIMOUzCGi64+hxFDihScO5WVJqOPUu1ymZyLRLjUrdX44EKWzrCQtxayAvOocMlrRt0ew9+0
nwVZMTElFLWb+rhL09ndA5weNnrm4taSvV8S6TBNbd8kIDfciry4Q7PsOsFj5w/A4hbyYrsLnHnC
lYom5oruMNaMwwNmy0u0DgCuleU+f39zX5gaDUKjcFZT5A4HiMmbOccRkckX0+4+GknesSh/dw1E
foMuVlk/DnpzziSrjztiyh9bDjGjR1soNlLIh+GEgyNW20zxej1WDSDGrFr02tVQ7izWQsbqPvrh
tQidh55D80rF2WPejc06jObkUuTGhxxA1AFW4GyYcNZL475ekTut6PcJeu6beURtNHHfIo8/EyM5
pQpsixaVRzHQYjsl/d3Y59/GKHZOBXmGgTSNA6P7GnpiT7nxs0HVK8EAeopbZl1tU6wLg7SdW+Gw
JLxMNJuBDiqQJ6PXenKfDJeYUB/BMu4oBE2peiVs1qPWskE5OjEQw+B4Ylv1oxP14c4ZmMzTkQF3
22w3wuxOQjUHrwdUmJNWTbok93UGPyqT3b4dJDnr0vju7YxNcYpuKmbWFTfeV9hGD4XOABCgLOFo
2zvEdf3GrQbjmTa+mYwZ8VRV91GKHKS3KCVZnzGGnj5yXc82UWuZ/lwGENrGX2EYPwP9go9iBq8h
iVHcrsyNapXuhpF5CiDAdj87471mUAEoRXpqU+e76MmmT2GmUO9G7ni1uZdLWhzi/WfhlO1D0dRI
7lP2q437nrg4H8F+AeGDBdqFWEAtpo98Jdl0hYk21uv69EE8bm9G+l1jQ03ttCt44xOcZ4N8ESEv
nWDVytA5fnTt9IxLHiLeiD198QKutUYzmESFH46cX2gowjrUHag1kps2RuEBsZFvSOpcA0ghh6Su
312rp4nATPMtg5CtxA+D2wpz4oIK1pzMXQnKj1aDJeS+GgBM5ERc/dAdHTIf6SGs3aPWmM/9tEit
Au/H7JVEaElRrMKG7tR6nijtDCBq5MEl0LsrCMvDDKzyXhc4c7mnZ0+NPn9gvJy3HJsiBAKbF8vz
9Nm7TB9J6d24DbVHZjAES3WCNGUNQsXKp6sIurcYEMMZvtWp6PrvxO2nE/Rsc9WP9rTJTO9BUqeY
dUGOYjjl3KSIJmeuCXCxeXJU42EHnb9QFr4i/EXBIswEMyk7g4mTnXDit6Zoa3aTWhNtYiYidesm
dXzIYPM23kS2g4VjoxP0NyBAoaxhg2iGs02uqjPHX4qCiFUqeVvaDodpwxKNOSlZl3P7FHTdq2Zi
c0rpQd63kkYr0DbQth2HNaBweaDH7I4WC7DbenJyewmiJDXcVZjnj0WICbfM8R8uZniwOVedElSc
OJy+rD3X5lPXGudodC+2QX9vV+4dDzo3V4Dvvse5jLB2J2mHX8Wte+6a8YtI1Vc8Fb/nhjtSPXQv
QW98Miu4IX9kKymDi5aj6ECwBupbFrWPXZpF3QY2YeYvNjKG0iB0QATXEP8oFYH6bJTvGtOPUkgU
+Og0aNkhga9CPyBt07WytxGJ8GAsBua9wgRAsuBxOu0ksb+TL88+Wy7Ufh2h+DQ4AatlO+vrdiFE
YC3KnG+iz/mW2iOmt7TicVtA1csfDKX51pyTg4uftcndVcPw5ITpuz3Er7pJkQTFrPtQpVun6MB8
tmfC81fJ2K8xqyvK2a6PZ46n7UHXalCRZXjpRyhIVlLuFUwuVIqObk46iKxw/BA5DX+FfcPjmG/s
1tj1Sf+Z58099E9M7r33jJ565ZE9DAFDcDLimg9t5q1LqeqeixfK8PBzx+oj0mt/5rPaRvOdBi2m
ouhllc/Dvs2bC7V1W89LnrOeRLqRGnvywEAVIucQ2c0DyhhyqNbsRaQTlJ0pZ094WjVxkYVF3Vd1
1SqO+rIPLoXO02sTkFuHDrciT2NcTerbTMlhp9mb0dABkOG5dcNxz+2EoTaH2jiwr7MRHqA/uasx
CZ6kE312SX0lfgx+uX8kf7VhbnUo4HxppXm28PtxrkfxdzuxHkw2qJFoAERjOHym+RkkXLLcDEq5
wS6pZPdCU9IhnvFtRIgpJy6hOILc8E2SRlk1TXHD5EnH98J6XzhVjQCKCoUum5yfKM0+nR47NvXL
97MmX2gPwVaJncsK1srS75uk20gNvrnnTjez5blK2IjX5qQYF402nIfhPUITWb4KR3MKziIjlR8o
+9VM48NoqZ4RiMMHLi4Q1bz3VpoIcMLZZC0IWo8IjwIFokUvntJyLt/WI/b+mgY/SsK7iX7aMah/
MFhgXAmTfaRq3Ln6xC1VE/iV5wpnvTF86ziWN5WKGaDCl6BEwTtWURP5kQbW1iQMaHkExKsif/V0
Kj1iaDojY8HSIwzminHXN/atn3CJAhoFx5hY18lNHipveM6N6aEK3NMkMlZvLWILz4BUe+b0y9Wj
eU/dS72OnYk7edhBOufZgxOPG6OyGr8yuzusSJ1fFCxiE9jGVdUJ8TzNOJv7gnoTtJyb08U3Wlr4
g4wJaEGjSAhuyntgMDDLVQBWW+ivZq1VpEGjmRsymNlJZeO+0LAMJqOobnBMMcqx7G6DGKdig7wE
jkKAlFceXKQl8AW1593CDbwrItqLyqK7mM7wDqubm50OMWJOtTvsmh8GFU5riXiN/TB/CXEN+6Vm
H2Fj6RR+1iH8Urc9OyL/KEVkXKi3PnqzwBtHbiCp7xQRkmJR9BLvEACNoXHQwSMibnVEJLA2aXVJ
YxhOHA4INJ8yj7kyIiSwyOlGKwSbROd+mR4Pu0fQlqcVekkU93R/xpxjRr4ilbAxz+TwV1PM06oy
blFSEFTimjk4JZYM/eSMIzmn+LmhvyQ2wA15bRx9TmlynbAiwRCX2Zn4kOaPlstluBugnujL2LZX
TGqVzu5LT6ODkXfVaOMtGZsXonfSB9Db73KSe3E8atiSBfSHZLpppboEWs58O27pJnIevMr6PdHf
JPuJVHlnfmkOiPauJ+Wjci8i+sENxeh3QIKh+5rDThMmjA4mN4iYaYp1F7rX1J4nz3oPdCavGdCJ
WC2mQo3LNG0wyOGCgExMuEuwOKUpc78ADxleN3dtSg9rU1x/eVNNzjlnRWJtvU9U8d1PAl9BD3wk
sTBPzswMnSWtgGUs3dRNes1VkWyMEqBnF3U4lAyjWmd28lBG4sMc2/eiFjkWVB1XygLpH7P+JaSH
Bh9W/NgVMEpdh8jaWFySklFfrHt7J9c58sbhVzsGu6yqDtrcveYF9JRw7pYLQ7qRs/dsQ/4Do4wY
Qkb3hRgkkabc1nirK74cwjnbgFJHN3qJmNuyvzGk7bgErJqZa0FKiVGkeZheshm0JD4Ey8saTjnU
ylV192CNw4cY5PNILyRPGNe0fAzugKGiiYjuVRbVeJbJ4ssMvM/Y4hyQ1slL4c1XTr1XnHYEkSYe
i6xa7k6HLNYJJfQjFuCFb4rTem/VODqFsq4snJQBaGG3oz2H2ZKm3hqhOgr66ugrkWSwOWe8dmnM
r1nGGTDawRB1RaiHeJrM3gcUeF6dvHHVPmAhQDE2/529M1mOHNmu7b9ojmtwh6PxgZ6Zoo9gkBHs
k5zASCaJvu/x9Vqoq9JVXZk9e5q9gYZlWdmQDMD9nL332rhUYm28+ilWsVzi6M9Dezyi/Mp9FvpX
zrWGR6L6o8M32kfKuA9y9WZTG7nBB5Ns8rAwzkqNCjZRb3BI2tCrTfCRTBtC2DlVmp6zNbr4sbKS
R5iTD4lB1iHMyvvJrmjZSafqGIXBJekxOue65SNQzHg+LfLOYSHeUZKo9IUVX4iAexO1n7m+q4bw
hFf5SgEjrWczJAkwiwug+jNqk5NgIFgnXotxS0zsZ6OnJjN3DnosUQNMhMVYOIe6gmQZ4PYEy+KC
W0y5bRP/JrbnoPL7fVdvbatHTPQuwHcw7Jm2eyl8F7t83LSs7sEwifQrjwU3R/Rviw2r63MfJWFw
tkRpXpzIflMdq0Ow/AOtS67edGMxne0AB1rVoni5c+KuC+a8tZ1TA+OY/e1Qu5SdywnDtiZ+owCd
rUlVWXjPS8D2EldYxf2ciDVuY8udM8yWUIJYsYCisEVxhI7GL9Rs6szU6I+tOT62hfeZ19Wxlbxo
aK6hAmBM2v1IeRKcaibCsi1e065+sArGfmbt1xjD41SI/BYfirEToXNBc7JXfwAal43WPxCY7LD+
64brn/7z//w/7Mr238XdR/bd/HU39vdt2Nefzef/H63KqCH8L6DKZR/3H7u05av413/5t+73P/cg
mn/8lj/3ZFKZlDCbS/84deE2e7fhu2n/9V8EreTsybRmgeaaFhaCf+zJ2K45JowMjTvGohUIHPWf
ezJQ1cpTZAakY7NKc+X/pAcRgvR/25NJLYWgGJ1tnBLOP4Gl4yqJkKZH0EyjQBtB9uJd6f0I9tZb
Yya52hgFxWiYLHL4r7coawg9ONzOKKuEuMKEJAxSl1yclDQk0xDi6B9JFmVjYi4nU12ewlnsckvD
3E8oAohHlsYFCf2p5J3nmdTY5eNon4c5o2J1vB1s9St0JNdSmZ8MILe8Dua90Y43Df7BdQ/lesM4
/eEO6i0Mc1C/ASSolsvqaLG+CqXLFW+CruW2wc4W9l3Y6+940NOtb0kyGvWMo7ateTxxeLDa7vsK
IF+n10HP1TUOU73OBgS5wMUv1kj0bKd9MLKSF0FGKqQMcWCS9T66tqjejNCMT67KsCs1eXrrtVn5
gsbYH30/7/bTTNccrR7k7ivsQbqEFwAD/ymxpotvUrGQWhkdQtK/FnFVfJZBT3CVrdgdZ8ZnkLIN
UB5WQIfUX2IbJ878cjek4WtrQtHAT23u7a6fcPkM83VIKMSqm7BfT3llMX5wXq/GHGTELmT4+E0H
1++w648NeKW6FlDSBo/XPweajPO3NEoEvni6sIjEAejgcmWaoCGmqaXag1JgizmtJw1v/XiIpm4i
gJEabf4TYl3NVoUx4lXKyox8UKOho0yWYgQLHfNaa3n1Pe/UUg1GmLLYqlnDUmpJhZ3G5eS2p1EB
KWDZkE3TQ5hauOGV9UFLG/ll2n42omSB6Yy2Qx1BLOhcc7vVfDf2JlNfxUzeKyoYpyLhZOjg95hm
8NiHLZ1gXYwGHDJqZS9VVaZPJQqRU3JRndqjGTnRtutNiDqZyX+O+hm/kc/f43DcBE+0PbxMy53U
HJKDP7OUTHxg/n3Rgr0AAcV9/oJM727jMjkljnFio8GOs/7F/nFPRsJhuyLsq/bJys+V0Btcavf1
xGq1kPa4qZJAPUVIrbonYl2Pbw6JTRII/YM25h2yItwAUVysyWU5UUT9HnkjW4+QU1Yji4gVgFI6
1rkcuSF/NYUO4UiCIU8UORaXtLcsk1XhuGdSKNQZhNaP2ZgnR2m6+gbWWSTBCFCCBuHhARXbYXYi
zEMPSFN8mgPiXNgJMlUNGICloiVHh2Yjbva7ofDSs5/Ir0AOELfNEAB3SoAojbtPbZm7UVrlTWG2
9u1YV+arcNjQeJDKenhIGUBLDJQ1Pmv9GmfydxnKZp112RGiyj07jzthQwGRuZC7rq/f6torsUxU
RGiTcJ21FpmRYR8CAp0b94htbpOO9jfx3xNA129fhSc/NnEGWrg6Lf8aF4CyO5NjH+iMtelT9waH
7tHEErdDZIfzpxSrDghX3DjDR7PzT7VB+oHOdLd2YQoFkgEWb9xrvQTZucuKHW/5t9T1H9kwoslb
wEw8mwo+Ve35fy6EeGB/9meu69usDO+klb8kFngU3TRPUk5PCnaL6tgiyqEiVBGbd7VLW6mZfvSd
IMwOKZe2yulQwVogDNnSOIbrxtCNuWEPTHp6Jn6Mhylla4fNHNB+x4ptpKOkBiedWsDbgxGf15RY
V9OIocT17VflpY/uEN65QX/sDD4XqicEnXXwyulHTbclosKhgkK8gr+RklnSH04OBj8fSdLZyHNb
dhrBLdjw34UT37Ome42KETO3Pdw1Pp9KiLA7UNUslEd2ZmXVPUWWy7XYnCkpaNLXBRt+rKspYuEn
1C72ChYQ/lrQHj+Z9e9iebsbDuRTAo2I2P1bW/KeHcv6yMf/LuQZ8wPaobhHnWuwe4+InfYeW3GH
kNkQ3grKb1MxLofe/Bhn3guiuUUiVFO/RARAgVZb9fl0o+vhXdeGs3NyVlxmTIGWyJoddTE/NE3/
JqulN75THDQUN2663LnDHEBKlRrf7uw2Z881uHNS8pOnNpc0OwOXKcaHMZk/GrnUqtjlSZhLjXmK
lU2yOl5Pc7OnAFBTSWhJuB0BhKUMoJo/E+3MEUpIkdB/FnSAzzQdvRY0BCskrQLOlk7Q9ski87sZ
Bu/DMuUG74QHgtg5T8p8thyRQ/gi5QYscHItlNbl4wdHFCU6BxDXjQdTcdvW6e2kpp1ZF69WYD/E
TgpINGRkx0BEbkLyddpWKuigDSdQETI4Uw3+RvnCzjLah55VNZsW/64L7XOfRp91oC+j8h+SEDIf
SoqJxs+F07Vxm6vW6dd1Pr6Qjie8LYM9JA+HTLqueHyHHmx9cnDrjBV03hNN48Kr8/Dd8vI7OH9P
TQNXridx29TmTaf0HZUN9pGmSxzQvrGlkgJEUD7+4N+5UgVXHxJ/eE3YALFmGp+82t0wKZU3gZNI
/InRtvXMA76op8nWSMtyeJIhX0xCzd3K4W7ArIB3r5xd2m0CvS0MGzJPgTUwaPhH26Z3KoWF0aR1
gv1YKuqAe37ug0kQAToNAwO5NGql3GffVVhbQ5KtvXYx9XpMfz7sI0pN2FhGXKFMXC0yrz/B7J7Y
uXynst31dOhuJzVuyo4kK71Kd24txZZ/bLtyh6hcqGwvQZTc8E2g6lOZn02ILF8Y0e/Y9UListWH
6Vkn7hB7J6729hTEazmjPOhAlY9zRPIXyeu2oiMwwP9Bsr54zxzyK0VKOIaxjsLleJWS48XIgA3X
rtpfTSW+B5rRWnbxcWdBoPIlJkc/O2kNbcpkv1L017RoriVoxO3gRqBoTGJEjVAPToPsUofzKeic
r7GrjmPm76rEffdaeZiN6IJThqUuFBTUNeuJdlBcDZNItlhnl/+RMu0Sma2AtbiNupIwJTUGOTe2
3mEL2QwvaYgyOlnTjyuGu2nkxmeMdcCeNLLXaQj5c4AGgKB5K3L91jl84/M6eoOkxWWu6b1jCecg
cPQD4c63eVTjvq25fLIchKJWskdt8iF4AtH/1kct3de8Ulj+P4eRfrRr8WAwkAVGcRky73ZMFic4
GZW88d8dq/0pgjIiFBpC8wC6IDvk1VyfCVG3a5J9L06XM3BnFISADfyFe/AdJM8Nhk8yiwBNVmXP
Vs1qUAqK7FQ2QBaKor8fvOEiG+/BGkaxmx00mpVPeotXozTXFiBe2OGIQTZVVSuO4gn24ZhsZ+EN
cOoUyFZgPkG9mVT07PkjIVKqJ0BckT5C7mbB3y0PbsSjGBo9JcNeeaR3r93NaftKVB2rdPZUz/Gr
OZEkd/HtPpaSwyXtG9Yt6A5b1fTnljN1HRrhd1IPN2GHqJctwSkHW7an8mPb9D9jW3z4ZuStPcGy
xXKMYatrzg2RfPQNmJh+aj/ixjuDLsa/HXPrnjA3LyLwiy7yG/S9T1k2cHBLOewSxJknFtCAWjCN
GGP8HA6tC7lHBbupHvCftPl7ixptVCnRfH2esEcyescfRgICXw6l2FC5liHp4LoG4D/zpZnfWNiW
asiI1syZYpbcbm7/dzbGXKFsShj+s3Pmv83G64+8/Uj/6iL5j9/053SMPcN2tOcKbUq8eP/pIpF/
Mx1q0ojTKkZgF0jiP6Zj+2/Ks2jHsIS2LFtb/NKf07H6myMcoUgASkYM1/6fDMdCiL92ZeAisRnl
bVwgkoKnZVz/q4vETlTCqe0Bfak64hQa3NgiE9SLYNAMxgnTIMyMPstYJ1Fbqtr5N/U0NOqaujlp
wNnYqsZm56NHiJrP+oBC0S5ShWwm60p1u7kfe+MF4f6Zss5H8mt7LNT0p6F6NMgfEhnEb8tXZ9FF
Fl0by0V87KT3igRNn5HrnTViip4ckibIK70VfHbRNNN3nuE0XTQY4uYP0PW8TYJ2JLC1+CpZ4AXZ
xlnEHESOj7Hxf4wJmcf7qnEK25H50DYYxryufFCLMDSgEA0lNdFgs8cbp85cvgUp5eTdC52eKCwk
IoxFajIq90NEPrSeBKbwYNLu2c/YianWbZMSGjSalUs+yUDDwmOyNcLpsULbqrvykSKlr9Rzn+AQ
UXIRR0dIlPc+qhiSOCkbgNzOIph1QffpoaCpcYGogOVYpDXD6U5u9kdbJq5+hf42F/BmbRS5uqSU
FIWuGNSh094eUz8ZahoVnUXM06q7OnbZHd0UUI0FzD4MrWlJlj5nSIEdkmCONFgVXElrpXYQDG9z
j6gCImI31+/loipK5EVyc+Cc9C8Ydrj3RcLkiBQZmOq+UvxwY3cRH7uLK8YPIC57VP9sO9feA1yB
lULeZLinUXsMYEcgferl/IvYF0sxBXegbG+JWB075FJzIiBpN/SsEgBCTq397uwhrxoLIoz+vtIS
rBu85LXv6ay0pqdgZs6fkmfWKDsJc9hAuG3s/hEvJZ8ZJF1m44xMHABTxN4Yv+6qXPRfLK2MR0jC
I8UpmwiRmMoBLgzIxumiH9dWV62SsEWhZ9IIEJjlojRHipKlBPG5R4TOR4MOauuxhoHu5NlbvKjV
MzWtVL5tWybPORvIiZQv4HufMwv0TtRRdW6jwLJk5SZM3O8yL7r4gECOFeADotqLpfmHhkjopsL6
hqReJf457rjIUEV92y2qexHWvyFEocMjyGOseg4Q6FuE+trlX5QqtF7/yCdhnyHo138o+0j82aL1
G2n22CzqfzKV9b5dXAGBE99OGbCfzBX3OfvpDYMqJoLFTsDkM+0o/njNcRo4KCIYozEfgO1aJzkl
usViTGhxKFRz+TpH0znBuYCovCxnSrbD3nZsyZjKklFM4neoFuND5NB8ai1mCGbXnb3YI4KR2a8r
w4NerBPB4qHASxHF45ezmCuMrHpKcFsEi+1iWAwYXEQwrKXOG94vvpiq1/eDgJefV/DiXVaBXN8p
LBb+B0U+goFIvpix6qG7MRJoondcrLAfe00JYdKK9pPz4RT+c1VQRWyacbjT/nRvs8cfAudbI4Rt
LVUnO/ZnaiOH4nmMjUOWRW9uVr63Biy2tgw/zcVn4Mv4jXqkbSjRBTJtQVyI2suI6QuzaXBrZSLa
V2b1JDz/lRq4q68jLNPqrswBycqOBK79EqXNc4/Nt5ugidLgRbotYyZvx/DRC3twQpl7cvz2d1RW
FsNHaRBSAf0gZX3xS74xaiHWOUXx1nlcZ1iCOmu2B6+lne2KlhymVP69L3k/cpMKmXHMq+Njq5HI
C6Fqin0ym79jLX95ZngNtH3LAL9gVgteeMnIuJb7iJ/hxkiifVpOrCDchoVni+FFjNSlyg6Eek+5
NKtkmrdDALm8iqfk3JtcvSWJY1T1Ds9p/TRFcKR1jO1E3WbcZQLbP4nauPRtUe5GkmfKoEqy6oxr
otppWy8UJI+DgYrjFkj7hM2wnF/Mot7kZvzOsHbbyNR+TSbdbVtBGN9WE/XzxF+6pOB8cfFtqBrn
hZ+7dwEuYsq5u0ffzC5+Nj/+Mf/4fcr4NGGKjzIBvXHSYFzIPi+kVgxJKEZ8pYwq+iXq8keXepCG
dncYyP774Ch4w4P67dnmm2EuryCW4webnKZaBtg2qT8mbDmTjtehIyjHrnbcwjfCmhdPI8vY5OrN
Jb0X1clv2LiK4dmT6Y1q1FLFe9c1zbWhfTcoA1AQZLliw9vFTrn3PAncEl8KfiLUNN4/k6de6kHf
swHeIyCdeHOBLTOYV2nt9pyHoeXLCeDOpNIK182UEIkL9p4ubqRV7BrHuJOADWSeXbQyjoUJtT1t
9oOfbSzq/9azwH6nk/q3r9rzoHAgZM3WaMLz4Iu93eavbTdimwAMhqmNSSXdLA0669mJG8pJXbpa
4voyiJ43adpv+np+m+r4HLl5f0gTBGRIwRvpp/UauSjeScE+s1W03JoUZFgG3fQq/EppXEx7oh61
ue0mefJSrt0YGiATPc9qfA9p6V5ZKUPjOIjXuSFnpJJSbiJ0yTHI79sxEaveqt4KivQSQW67ry4e
EIB1YchztZwQ+TBuZldv48T95XTiraoJCUfVdAqm+G3mm1NkxU0sh3NDgrvC4d4IXBIFKnqkAxrA
Q3XNBvFG5puwK/0pO3Y9iOf21TPo3HLzh1TCiRb1LihNZ9V13jsMuo3Bs8QQwkYgSULSZjNhBCfM
PqEM/RSyIVBsiaeixKxLiiHyeDFGvE23kGVWXia2TRQcNFjpxjWp7pl+OSq9xMAxhMA/61TR0jO8
Ek573+vw2OA1WwkcovY0fdlWSFBZg5SZaHmFhMKObvht5CTEHdu9ZmP2QisxHrd0HXfTzlHYtcLp
mgbmV00KxzMxCVNU8tEIK1tzCtxMEMCEnstVLRNqPENCo7QQ87N/JmDIrNfZB9vUGzLG+6Kxb/LE
+LBnNMQ2b8aNto2LQ1+wtZQDhILx00+sc66IVfkjnXz1VymSN2E33/UsL67MDoXPGo+lY9Wy0RhU
cZeO83bWxDQifR3q4TV2AGCMOlqFofGAe/Qgm+GrdABD+ZUB044MXEnxQWQvCz+7ueomvfNTSTUP
tb7kqC6dVPvZH651KY5O1LyGY/vtFJF3nid5Q6+bf+iz6aKi7LmSMOV4wawTh9arfBpuBOXJPNYc
hwbsYD5JP+aIGbuW1nEs++1I/Bf7VTbsB2e+kkvpz3aF8QIuEn4mMd93cXkHIa1ct+5ieQy771k1
NwCgSWQ3pAhlYbyNfvoTNCENJHUC+tPcuVP0UIP5Y8l9UkDMaEBjSJzwtwhzfobYcyU8sm9VSf9F
HbzaZicYzfnmj5wVYXeLyUcfW5FQhFIBWbE6PouUTJRsxnMKSrXG+eHxiCd2WEG7xLFt159WNP7A
SmTlTZglaLh1wqb25n3d8GVaFklxK0t37LNoumtHQHaEaeFKEreP1ZWN6lH0/plep3uA7iU2CGuX
563YuI60bxNTo67V1gdsZoMbHVAthf1V508hYcsVbY9vljUHe7o1AW8Y9btjhoD2s0/PmYm1mtdW
GjftkP1IO+DzOQKhDS9QRs4k+ch9jQG+NvPgF1yPJY3rngNOMNHTNmrGo6AdcU1Q02Vfp7tj1ygw
b+XeXbqXc64ZHLBLPpPOdHKEj0NoXOsKY71ZWB9TnFK72RvVuje8C5iYt9wSL12LJG776tcQQDoS
Dp9Bo2EE86hqi2Vy9t30EHiy3kMovQyudQG1vTZjZ1vb1l084dBz88voFSfoC+EG/uFNEHagR7nV
c0VKunU6IM3FsXtr5jncM3GWxnAkRE1rDdgFMEgvoawfC4e3ptC/IDo9kVFkYa5+U3rOs2yle8/F
Ypz2OJ8pu6PJNIp/XDv61db1RFjGtNemFz7yrBQN2Bqb56Rnt7axaslvkONl8Lr3LNU2FefLOoSc
726qqJ6JfZaiI6l7wSCGh8bkXkt4CIztjJW9DljfduldIct37cFgxMC2JrQYkDx1cHxSxgTDFgSn
PcY98Lxur6f4E+wB33/lvUO2bLbcVCEaWyDOZD3fh3GDw2mIFdC31Dp4Md/w3B6f5oUKk5f0i8Rx
+wYjJtgGaUNzdpE+mY71kKUpxStt8tQnzQJFIr6cW/XRGAyIk1rgB2KWmzzELoPPkWPdsb/8Tjso
KSK07jg0LxH2taift5VsT4wltKpLUtZs3XYqhb7gpsU2ZDfDGLoLJu/s1tWWzOWvga7JKsuvUjPr
NWF609jdGc8plUj90xCnv3MUutXYeyTXlXkPJYocKrk9kfnfs5QPVT0cJ9f/mtg98qwzRuYZDQbu
dSQ5UC7MLrb8RJ2wrrMlSyz3XInkErFAE/Vw6GaNRADVnOXi2RjMkZf09OrawBjkQlqMk+pCCOxx
hjeyTs2e6iXeudmUfTZSYNbvzMd+zA8JEjXn+GdoW4eg4bbjlVivqDZVuOOVoX505b60M0Nl71xy
pup2VFfQov0a38AAFA7sQqRv8Erv7Szf5L4+EMbcThZ8RGxrnQ2sMw2qX0GY/USg3NemGKHlq+QZ
5sBLCPmP1tlDxnren7NNDpWERhdOoLl78hwYn/EY3o7a3Uae4KcdY8WyAO4WhfUF5uiR196OMBxb
tCx4lhFdmFwdL0nncm8ANg8wqwDapZoHW1ZLNdGn5B69ms3k1ojqdyK61BYABAILTN1DBOVA+/RX
gyHJVbKP0v7a4y9feyHef9e3iZO6amfb0y1qXLCiPuKmNvt3+F0jViMZIXW64mArMFPSNiM07uEb
pBDXp1nflyBJOljsXtr88rMMe400p5XbxwdnGKeSxFt1yFznt9UC2JKTuC1a8xmK4qcp9RMQGt6/
DVDBasf++z22zaOqLPCWNQeIebZytp6De2t5BZ1KAfMUKl1MvnC2aEFpoujUZ/GjrYw3ouJv7VTf
JA5vfbwQnaTKCc7e0aXAFjAwiHQG6QNS9kQVQfR76riLWKXz1NvFls7LrWdlYCN8F15c+tPU9aNl
Wx+dO+L8n6lIMaV/ZKnMiFN21kGEIGv0AlF1PR+yyxIpmjV+shAsjuScyYIcIiTMiKbLHjrCmuui
dG79vL1JlTxEDeEek3lWVNX2fzeitpYoXf+3jei/peV3Y/z+Ng4fXfvN6Vb03/nXPxuI/v6n/H1F
6vyNcJvrYrdwhWPSeYxD5+8GItagzEae9liUsu30/hq0c9iS2CZ7S4tmYpv4258rUoJ2EG+xr7Fe
pUpeif/JjtR1/9rKy4rUE9iQWN9SsmErBqe/rkidoW1CN0VU6ynZuHLZTQ5dYNqHMhHwZRSbE/wZ
m0FTZitz68XXU7tDWd05dg/VQACenVFyeh+uQjCQ3QfSJQDsK+QMzO1ADqkQaIKGfYROMR/g8exu
TXBrwEvmGmdSmROMH+HwYQhQmpaWnogfn+1gXIvGJJLnpqRcwL7dmAuP08vT76qbAxooS5K26pu9
wLj2QQ8eu3qw14wsDEFkTNCjFb/QIJy0bb3vB3VJJJd/N0wy6BVUN2dJeErT6pZ9Qrw2G9SUcCJG
XfttDn4VZcELOcVDmtC2Sd2eKYmibUT+VPSoUEiMXFnTMJVSESF7+xJ0nD0FFuWNFr6xS4Jkz602
hGAhNjAxyB5rWb3iibjqpD9o5grLN69w395bCcFDjNAyAnNfL+Bdz2EH2Xb6BcW23oZj8WuMhjc/
DlHllze47cREO6bxdWrbG0oi91IFH6kQDw3BTqIQAnCDus5udWuqKrkQvg8Pg0Rwdohhbw2lqBvw
GbhD4d8XkvLysaquqRgpg/AqtRunmgPPCLutzmkDbkvAsC1Bc6t9Syjeor/KYlqxq6cGEgmNIQAf
qh7UmvXp9LjC/YTzv8fZOuTeZ9l6DJs24H9a4yTpHiy8z7oz37gWonkPrE9cJ9Or3iwxh0usH4QA
MMJ09l5k2YdMUg7ouesPxPHwXdQwxvqxpzmQJSsi8q4swXaioJ0i3xh2ZR3WuyHjrs1YMjz1MaHI
WFATXET3o8f2k6x8vfYdXQMyt3/aRHFrjH9mEwIb4YvHca7kwa5Y4WBbhWaHdewU5dz6ENvV1gwh
EU1Td8EoDkgrj18IwrorJYpm7Zad3Mk4mwEEzPKUjQV6JR9r3BIsV3t7gKmvCx/+M2tAL8rdU1WG
2TlPQgqAAFNyPh1ocKIWgUp6bpW6xVxBOI9jgThEXjykznyhOn43mAKzaQmoaigC79Cb/ROQmOnM
l/qZEsZcoZRvEry5cB79QzNgLfLiifEwBcsyvtl5dsXRvXPn/jnOXNQ5LG5u198b1khPjtnikUoI
9HB55JJUH2oDDSTymxlZkaBnW0GnSivPOQCtam9Kt2uP1Qizx/fmuxKm5p6ehXxnumpxu7GLKdiV
0AG2rkvbuQN98SR0YKytxqOesn5AUHQ5hpEHDEkkz8KjtmK3QS7P0sjfSWJxjQPej8bCBdEGIumb
2KNimrBBQHgZm+7gQZSII7ql/jKbGqiMhga1UU4Hq472JTrqdpDObQZ0fTPQb40zF7+YtskG6GRq
TpMvv+bCg38HsPIG5CrgJnBSvAVqZi/HtinVRaUvs3Itia94AYYwJ3Rq1Ea4z9rE8qcqfeli+wKK
4JE4A7AvxyRbgR2yDs9RToZZt+OHqGH5cd2+wxzprmCWtnRydSYlv27Blmv4VB4f9dQfbwPRfZPW
X4lK3fIOhQ/bVRdzyLO10dKR62Y+vSkxJLiuZQ1pN9NxqkLGVfRXigibhyktSBDwhxWz2MsB/Sbm
9GGdMOOQiIAJ4gWgN0yShpiw7mB5YY93jyzMl5h27+2EsSMIvI8hCbOdlcxqbWNVTDoeWOFgwQg9
XgJBH/8Km9gASQPUYS5H1lcNkgh5xahwH7vS/bRtBGFe/EBCmpG3zeLoLsfs3FVwpwDAWa7x2Lbq
FV7CmdQ5mkCieN+OrLVLbkCrfLLpqfI/JqN6sb34sa6BFnY2O5u47RgqoRbdASUh7NcscBrthZs4
U6+ZG756I61ScaBZo8/GxaqWaK5g07tcfacK6AJFVh5Rqo0bJYzg8dFM3a8e1Cz0zGSDxo4Nrc/W
dGaWt3T+PqVyvBcpSYl5nvmwB8SCOPOJQngdBYcB7K6BGDAGrp6xQeGbtxJ700wg9kiuP/eeTneT
h4dAjOo1UTiaRlPgHAI4afYTVz5zC3Fu3ph+fVcJlW2nyiSm58La1qnotiULvXVXVU+GWZUQR9x9
mQV6v7AXsWCpbQrcdT2FbnuQbffYCc868lwDyM9qwRxImqJp7Wk3hTmHuyoJipTlMcrCm7jKD/1U
V3uCwGigFgJ/rAxemtEYvXi9+1ln6a3Z+v621oDLe9AaxMeApjT+pTTyaucSe0pjsZR62+2qnsRL
EqV70wfB0rokg8sKgGw+f5JOwWCov5xe/pY9pa6eUZ3biOhv7J7NHv/i2NR4Gnom4QnTQ8aPY3St
W/x70dGX4okZxFjK/fZF0DNKdY+V8r48OS/lNvoLNPDyozb3UEvaY6c7vWsijL6+wGsmApzRuVV+
tGH/hdmbe8YUfgiiS9s4Lx+1P5JAGqnyqkN8QTqdrbWWzRvI8obZgFPDs4x3QIx3tugP0whnETbV
VVg8BVGg3+HFD6vcQb8jBxQyuDk0+0kv+CyzetqXCZcAncmT44wS71v0AXEPkj71cSAk02lnK/MK
FY5Z1WEv2ytKfKog/BkD/nZzLG842Khks4vTJNivNLiGV3ZC8H5ojdco5eunL+pdRelns2xaOjN5
hA+yo99kJtnEosPikOjQjQbYBhiMQRrmGFMwTnowubOpLTZOXhckyVFNLFS5NUkqjocZNkWBKMTN
7Wr67fBoi8HZwRxY4hXhdB90YAmd0GAl1ibY9Ir6bciUtbZFK7dW1xanwBK/2PBcpyyOtzZGmH1u
5meutTsrzpZGvorjMG70WtfBGU2QHDu+HmWfrAq7HqHM8STmIL0DHCnuhjShAK6Kv1wbG43hFdWO
dw7ra4MdMqlzoD2sh+qM71U0RB+dHtSxg3cQoGecgTFdppJOiXqYLoHSLwVv1o7HugXZufVZfd+M
0B0PItXHRuZU3doFSYyoMC++i4BS1z4MzLn+nYTO81CmxzKsbocRi7Q2ae9gFXJJvOlDVs5dmHZw
FzSPijPtypTSzJ7b3dQ0nzkS2MqeMc/Q6YVul83rsIq+HfbQa7j03SbLfW61BauiMFQFIsFk3tKt
qL9ImixnXveBVeYzY2m+LnsX7EX87BQVwnjnGbgXi2RDBLf8pbFgs4arxBbrs74tQ1Udh6Q01swA
HBmpujh6vHNm9TAGunlI20IjeMQWBXmKVuOpWtM39ETy6iV3++TYd+Ww79lSrhZTcxlaR9XbL83c
DRRdEZSJ27rd+QN7ScELTMT60ES1hCNvXYHYw97PspusjK8L/4vlcbYnejRsbW/+nsmgH7ylQXEo
7HzPUyEPieyP7jw+Tj31cJXTf+SII2vGCjxWJk25Kq9OnY4uUd2eCOfy0ATNU572dBD/O3dnsiQ7
cl3bHxLKHICjG74IRB+RGdk3E1jebNC3jv6PNNcf8MfeAotFUWUmmdVQ4pDkrYqbGYAf32fvtfXq
Qyn7Nkiq66ggT5ZDxApfTpdR47wE3IOFw6H/kg5edryyng5YJD6BoeHek1x/PNBBK7NdXLsj08YI
++kYlh7AVpBaa9r9cDUb7a85t56aoanes8HOH7vamnepy1SRsyEdAjqeZkauOVwosixVz46zHL/E
y9eVwxPSCt3Hh+GdR2D92LwDe6uURVtA0hhr8vCYUuq7SKT3ZgoizIKH1JYsLSzkam3sKQFKSc6O
3STPKXZu36yz1yYAiKQhjo+6AYFMvMRB+GkTF9g2BtXVVQNbuUmA9GSOc6VxZmvXOKScqbr963rA
/65okOnhMPqfLvvXqfnbvxd/+3du/P+vzfBCcTf9Vv/VDvWPf8jvd33xG1oS3iBcT0xUGI8Mj+v2
77d9Tf/N8TDKLI4oTE+O1Iny/MHVMX/jvxHoBK5tGzoE3/+87hu/OfxHCukQF7PQ///Kdd91da7z
ZTaFuBJAB1lIB65jYA8wMGAJMkp/4uqwZe8S10pjGnVFvTfh1AZJovyg9ry1GHS1CeLpkFaYgmLm
hCqeqAxyeX5cuhhlyxnMn4P4XgTAgDnvfEme4djELimTGNiz5Xb+TGDTjyawkG1HlQEB9FNeTtqm
gpvT40ACijG8u4ke3DZTfKTh4zEbeDXho/ftlBO4GFqJfYSXbzIB26+y75KQbeAF8hJSi5iCmfVD
ayYhEnJi4glilxPRfB7yt8LXg6xu4ueeDO82HhG0u9HVt1oKL9gke+dFJi3kQcUaD/sOKT7cpX1W
hQfDTl8L03nXte5sh0Sicgf2ZOFyA85CRj1ueTPmYNp/Bwa7tciRGAjBZ3RrqBdMJyX7hoF+NdTv
Icw+zABajKKkeMWMpY79UAEIIYTqJ7FNbXaYeJi9Q8SCKPYbBf3YyyHMsst+VsKA5sXC0hdO+pNA
evejYb4nv/FkmvgcEid70of00LWAtftYf+4L+RzJxfU0lPvZBY/XaeWlpfAyKKEhL86mKqEpqy5Z
fKWqx8pjr0fsZBh1OsGFUcBeEY9d0s5bjU4V8jpLdaI2+7Utj32R7+3ZPQbN/IjReEl4p49OYkF4
s0D1FMBTb7N2HndBBfTWInniE2ZZ0gThvRC2j3OXb85AskybaK7AgPDS6zhBA6HiW5Of0CoSgN6d
oLglEoV+hKC66gy72LgkRNdjX/sOU/Z2NK0bkSxmD44tVCbNO8GIe4hm8Ywlg6w2iNk1IuhpGkfv
23OCiAseoemy8tgGavLLqQIM60b1Agp3Ywb1o5OND4nrDetgEZc6AmKOsREUj7oB5R6Z194RD6W7
aHpZEAoI9M/IUC+4pRjqOnxeCb6GXopLV0dQJaIw2ESY+KnGHqF2oLvA2nB9Rf1ln7U0x7ESwOFw
HuzhxYjhHlC38pYAzNULp9vmXb/JDOsb8evgmMaj67LNkvLvvbv2Hmessdag5PujnA5z4nzLsH8N
VJBuIEZd8iqjuq2ltDrI2nXfenR4UFMpqhxmPnBdQgkU4fDVgb2r0UjSUVgZeYzc+FIgiphMBcEp
a+vvemh6H1oCRQHSJvrWD+q+lwgDwUzdGka/Y1C4V4wWzqqble1rLO741k2PuobpqMysR5oSsrWW
Oe4qdqBVT8uWS2W0aAoMB3pt3ttinlZhWYKPhxTeVPWXpmHxwW5IKyh16o3ZUEjQgp9L9CN7V/YV
Ru5Tnw3Agy9SUrJBcSgQ7KR8ysLpbgrwj2nuHgTJToSsbYR+8AABA2Q/pNSsgs7iX0iV1d6gWpmU
EIOKyQW3SmKK0PIMrEEVX+rUxaI+/gp5wVn1fHGw80QNyXk5cq/4OxMyah9ralZ3U0MCbx6AsRZC
m3yG/3MUduaaeq9yky3lyFbPldyLaAYQtdEcbS06MUaSTrcI/cM1U1sr1G4aM5Hbpp5BFTUDMxfl
WIRMtXNEzQghuekkGv2lWaLNgec9k3H2bXj5i32S+VofXqy2ezZH2KJeUGwdS+wI04HBJDsTEMrc
zpOk3HZ4akpMV+wScQG5d5nOJwhceVu3xn3iDEe9Z99JveC1LeUWCwpa09Q+KZumO0JwbBe6Ntnk
BhXlDRQ/k7qVDZPftipaVloWza2uzXW5KYD2hx9zUeDILAqEj2ThU9nFV2qNL3VLaZLTqIO09G5t
puKceTVlTXmAGJRNxA4t7uqwNVZVGHqHKh0f1AReVUgz2k69ubgK3JWTaFSplc6TKiSlS8UD1V7W
QxrBolW11WwSWV2JX7u+HTp35VhXBFTIrg8OxNAGZw5vE3NX9BSCzH14C6VS8YsizAIRR4htCqSK
QqXXtNdeWj2zlr8uZkbPI5aVpd4ZTwlyjQ15qGpTtKfl9ZeV9a09YJ8ZFX4/EoyZTqQvxU2YwkKv
C5ZwNnhmFoLOmyT+QL7ps63C9i5qKg4Wz7F9OeD7De3+xU7J4LdDATq75UHLIDVKDsEipFE5W64T
Bgts8iD5APOzps7PHHoIQFR72zW/FzN8r/Ejw04PfHcG9cR8jX9Lf2zrGUxXrR49zfJYsWnUtdek
65cUeT84P5UWVVtNQqm2050ZpcnameVXNs1HYsVi1af5NZ1TbFAWYbTYOplu/SE7I0Pv5GWKGWxY
e/QWi8RssQUCFjckt4/eAWCS5LaB69cBZ0L+vsfIFNbuCYd1v8ZK6SvEsW3GHvQsKuc2cz2ikbom
ck51axQfXoqm5tgsy1OtujGVOZ6CdjafUKu1rck9jhKtaFy3Sf1GV+13FHnPbdM3LArRzkL9OJgi
OGvGckM0zOng9gNdPD12NVyVe2+ymNMnEx5VVn3y9t8lpjWdXSv85KPfCHu86qp5deM2O7jcceZM
K84sQj+Buu5FGt4MXQbSFHwn0cPpF/A8ua6gHNNq2qhTG/TJteusZFNZ9NXWsxHtTFYarF5OqTeD
lqmmh9YGCNx3DBKRy2aFBnJaTWZih/HrUKRnNCLqW0ioKThXsV7afL+jXW55t6pvDyZYfcYUejSa
d6jcbzNeiefJC669SCrfijMiaDTszlO87xpKKWMVXpVuHfg821TC2dBmkH/YPySR0arc2LQJ0X1D
uBlq2qbRCwD3uf5IguZQZjjqRmUfTJjt61l631hGwR86bP97iTTbqe6aGoxL0QL7C9iI4zEqX7p5
PM5md1JTCPWtVQ9jyxdDhawSZoH+BWr2Eiblg6kJsR8hN8FpTYDiRZCE7DHSV3EJYbBLGZME59Fq
1uVANjm90hAC466hOUu0PDOWx7Pm1OYBDzEaX9kv856ZbEbRvUazBnlwKv1c52Y7BQ65qGxeN8Pw
NnQwzg07fJw8ABJ1BiklFQNajjngOife3YICbLPB2jYm19qCWyblq/HVRhxbTdZ0a6F9+lPRWhDc
iPW1MIB8umch9KrY3SGhNGtJD8WhnUmzFUizVNIPUvjR8mRyO9+rarrLWddusoE0EF1WaCj4uNZU
p+Mv0VjKeBWkr8lkc9+ng9/iK9jhCcT82GpPw4Bdtetl69vg2OiXxfzgDMHoKw/OSshmak/S/87i
y++DOOTtT9h0bRBDXJuJxjKmrbytbHte8WlMTkxVkfPC004NJ5tz68OKw7eq0MG8mwafIiHZFs3O
HTVcYg1475djNF/zpLpNYEs0Lq2kQSNLoo20HZPsHXpbNFVy12nBPtC9Lb2Ep3jJL0S0APsFG0XS
DlQbBjHiZlTYPHq4s9AbxT6P3RuuDiW8b9fb1lbFYAo47cCTk1NpOHN0wzVhwdUqv1fe6ygC82Rr
IQNHYn+WNTdwnLUuGb/wrayGfGOq5GbqW/KjE7jeGPJHm0UM/qKmnI1YJF+a8kPUQb2BD3A/grPd
aq6GblbC7alM7BpoxiKzKdSqppzNRB2dkf5y9qLmsbHIgmR1sitn6MxUIll7qXoqPSq73SQWhZ9h
7+YQc+3KpzLw5CbJrzSJ3I099Je8rggPuGF0RwYbj0CoSJqiHO7TuLbXMajlzfKdi+sAtY9qB7rW
HbL7jYZIyY3Ir/lBo+DFl2Yib+x20xWgtNr0jRXv2GbsUTQAfFkkEfruljbYR9IQSytk3DFkNyNW
DeugYyxeBQo2M4fHJks4j3ot+tQqmwclmCme6inPNk0ioKDIWeUJL99U3DgfShmZ566xN6rAjliy
rsiV3OiuMulSq47pQEeaPtsPdh7uCwrw1tLld5zC4FkXDRJQ3oHHBAN/DbSq2TiEmP8NwDQlP5gm
Vi1fowon4KY2MWsH+oBUm+sXDvNfekyDmOi8c+nO/DRgbaw4FB7KPPjqa74GkDeepyLalbIRewZA
Gj21ECK1ExzzIPxRNOvx5PNzcuDhMQYSHAuoYPKNcri2WhdtUlUzdIoeOrrAav9vUTV0M+sXFhJ9
TwEQ7Tm8MbCkKjfDnD2bX510AFvoPQS77lguRzlHVwGkK3ynznZYU15+UnNw7jrnFBTsQgOLDHpO
Ui4sY1Dlxrp04TIDT8upwqs+jKiolzK5naO5V2hcqImZ96FxLcxN/GNuCxjAVQ98eclEJCBobYYn
p2ApVSfOrWzmH8Kfn30MPfD/usaDf0Iggfz3Ebfnj2yxc1w+muJPLo5//NHflR2oLYgviDcQARYm
MQLN77KO8ZuJiIK9A9KWxJWMPvNPVcf9zeVPkX3DyAFKzeSD/GHicIHHOJblGIaQFhYQ+VdUHWn+
ycQh+NcSpeODWVhJHG/hzfwrLXkycCOplvTHZD+EkoGitz9U4N5NCzp1neTmnjecPxSYrunT6poK
cCY5kd3sfYzTsKZM99Uyr+PI4puoDwYzmH3WZQqw0FVeSV/oKwGCzQhWAcwZ+Ws3vKMRzTcVougU
35KWv5i93HRGcrcs7Ed92BmEhTUsb3MNHspQR8XRL+YSh2xzY43dDeSVbdHh+YzG+2xk9G6ddxrV
AZKxJhz1e5sLasVFc3YaDoX0Tkj1nBvdK0u2XULxqqhvpVZtyAR+2aLdmFNyrHD6WXm40oPhoa/b
01B8jtbXVI4oCJ+9VdAc7azHwqAE9FuOsU+9z46M4gmWy0HjGGVXsJ9T6wmS77M3qYPhLiV7AVn/
HxHTEAC+6tVxJY2oI7sP27xqo3aP9zDPmoPNunDQ5UmrtJdcVdsAcrtHX+BKB4VuWtVBkdKoRbtu
a2JlxZvME4IwWyXstVPs4dfzwcbVaG8djX0pPT9szXy6CneeYVzn6Vzbms+frKkOqtsz1rd9VjvE
bMgTGxS14U7Wv2be0MCJk10jXlQCSk5QTBcCspYFVdG0mTXdjeLmUsbWLszFFe7nZqBuixvhuiCN
EGv7tgV7UETnNC1fiCpu2DagQefeeoySg+ZOX+hCW2E6r7EZPsw9XVo67Q8KYmu/i2DQYAtY5cV9
1Nb37nhKaWQ3rXLXZzrgHLWThue7vMLIkOn4Q8H9DjN13aJ74RzFHFf71TTnSC06t1jMt6Zub0rP
e2hDTqJRrkNSX0liXZazCvQZq0jzOSofWpIe20TlfBcnUDCYzLXQ3tZtcZKoR4aiUdZ86nHN2eTS
epMwPdVvG4GIzh2kLbl9Apjmh/Natcm4tmk9Y7Ql7vxsDjdWa29blg2LPHPU2SrJyqVJChWJOEU6
dO96Vx8dlf+UHJ1FT1DJ9tj4NOCtGYRwYcREtRMKBHwHZD8FaOq5UTimIzvln3iB86mcvRDkO3AW
r0Msk9wKx69AmH6kys3YV3va+TZGJc4dYzF5bdzxgxy3mmirRXu5ifBbWVCGCS2taKc1xa2G1Dmj
6dr3M0IMcIGMLr6oOKRTXqPfwlTLA/HcppeJvHc20QNvBHyhQ/z0zaVHntQN+q0bAUOgADarz2sW
J5fGLHADuHdDRvFFlOzsXJ4HfjnwLQv8iS1akiGBf1tEUoLgZLGX7k24b+lMwKS7OM6tqI91r71W
Wf6VheYdwiOtM/l7KClny9gGRvJNpFQGh1yNMzM+zha5nd5iyMn07WjXvim/246agM496hNpCdbe
DyOefdfINwaByJXjpD4vuAFnDJiR1eRqK0k6CWepVu7GxNoWkh4x1iqiGYp1DFtyJasKnApJsTbi
w3M/KJlL2H8vu2FfmY99gQ2HyzxvP8KF6kA1GOvzW4e/6tzvahxlWXg10Hm1RjugxK2SgWC6C8WF
utgmoElY+ToG21anvBIk79QlL315G9Wv0qvA3C0FgtxmTUwU9cGFziX4PeqVtVI40MaEJxuU4zj4
00BdeFbf4vZtERuCV3a6pcM+qcud53o+Wppxh6eex2XTFfW6xgUT9Awp4BpSWPNr6vfoO9WXGDIA
GPOnpcVFDx4GL9ylctgjuZyMmf5yR/KBis2sYjbBnwXYQaiNapoZynrYS0F7U47Wa8pYY4/gikR4
8Gr2eCVNKGxhzTZG2thg3D8hb6+M7qvgcc+LcT+bxE2b/DQWDwEG/r8+mPyfQ9fZbJCIxv/3s8vv
HtSHj7/9x59nl3/80T8cqC5uaROfKf88G5fnP0P61m8A6HTGjwVIx6DCgPLHRspllSV1G7qdzqDy
n4OL85thGcvqiH2VoTNd/5XBhenpv6yj+HpKAYmRcL7BkgtiAAy9fx1cZj2PSJhjFi2TDIpk8iaq
DDQjI75lws7Cp/M2jPNzPWhPZaveCW7tMwpaPD1DVc+PZkeku/OesLHTYmga7tpjT6sQWZySWcVa
DjMc426wHar0o+uDAzDS73IYYr9KiecJYvUzJQ6D5V2zYjy2af1OruNc6VwqjeI9kxTEtiDccBGF
acNlMtD3wtFpnCMm6PK0Uy20a0lRGsp6jRzximnnrlMUCiBQn+npex+TwVzZegTrTW5U2l9gTL4o
gdgxZs3FLZv9pLJrIAkJVQjY/jTZ7zJyeLqyR6cEyrf0BskOU5xNWn7SShbnxG9ktlwholM2TO96
NjqHLFW/6DjfSJGqVZf3J+xt17hsqW9xjpEBoVooWHMYhxYKCY7TzoLIwk05CXsSD5FzNILuV2hD
r3Oya0IuYSWj2t6kdnJoDPtKXwQJqaF7Q1X+FXTGYSwtehXrgR919zPO5i0mA3L+aBdE6aw7QRuc
J1GuLDWyZzQfbCwgrBTIo0TDfdC3F5jWta9V3pfKvZ1Q4wY4sG+1EJqadNMn1bkIMI7kBcYGV9+x
2GKOMr4jz/4iRMJWjhLkNXEn4vKOOmbpeDsX6cKbustreU6CiNbiCL9TlhTw0Mp9nJqPZqI2rmTF
EpJT65eK5Dpat1hSunK6KUan32jm3DBFT5SbtfdTW10jT97AV3liCUC9D+HgrKTDsayiK9zxftVX
xk/F/EGEimbHanobqaxGYt30stgVmX2wC4OUswUZS4FYcjg90gCrsTkUS2zmM+bii1vgok3RgbD0
ckZM+K6DYEeO+V6kDbpDSLlnL3TcP13y3S3uRBO7bG6T8ptr+9lQ7VOaW37YcuQFYnqaA9zWqkPB
ziU0cEv0bx2OmyxBoFUFvpS+/YUNk21B4d224HqaqL/LOu6XWiLvWT9e6jJ8KTNxwkxyVsb8MBb0
Jg2Ub8AZ35DK2NIyRKLQ0tJ9SdJkPbQNVFviMVXE6eXSU5It/rTOPhrIw5D5dqPT3DY9LX/91F2N
wvlJ64HziEKwNWuV/axrBwxXVz1233PBVaLxGmfX2Km3jonyre2qnnxlpD8tsHAlPQxdLaJT45FL
Fs50oQyHCgUMi5uSu7iV6+ckA78Q2cPjPJZHZamjJM1B5m/JjmEKTVPXF3ga15Umn1wF/xhrBQF0
PXrrouZjrPOnPg4Ptl2d+wFAfemRqy7dRvqFFjzm3nQEo2UcpnTZjllN43uoEJj/0keDBnNhVSei
ANs86wjfy3s501itOeXOTpM3fBm4NeVEsKMptcM8LI6yevGPpM4HTA9mZVp9wTffWoKWJ5ocKd2z
nYqdQObDm6YEPQGJPIGGTEE7JFb8SCRuM7vqJ01coJc6wBOzCB9yAUCMkBd3F2/nAYFejZr7Jguq
r3rrJstVtJYhl0a3MxpfNayc8qnaili7wN1Fv2jKM14FXmUDkOnKtAj0dlO4EQ6L3lqwiNPwT3Ef
aVJj3Ta8eDVK37BJbiBzXhP2CxjOxWcxsqeO8qjZ9Fp/x7LmFh0lYB6dOr7s3ltKn+suLO1LYEMN
jV3rLmi7L81kJ94OtG14+ZxcimJuDk6v7iXLUtE4P4ZhHK1g3rP090keXsu8P4RdxUqRDeN2stSb
4QHxKMQw4U5VMC6r3j6WVHdFKOljYR0Ieu0zUWwbPJIAsyKk1PA8CD3fg1LqkVoaXubpRwnCZJUb
waup4zPG8IeTX/+ueoNhbyTkEHaHWKQ2NG+dLdWgPtIuJAAB7Zjq6vCmCcgFhNgvV/myC+UsfqAm
ZPbDpfBVBwe2HvrY3pstBqB5Gu5pu61vKLeH42QxjEKDOqCxOmdJqUJW5ntVz54vwuSrq8obHD8d
BnHQB/FZCwqdTR8I1XQEGxNbhNGzqn6GV7iuneHWGzkNC9AltZvHC/ThAtz5Wrdw8CJoVqt5tA8R
/FZgZ8UqoUfDpjWYzX+W7wmbfc+B4xy1Ot6qhp0WKRGCARPvEntYnvqev7s7UnsRyfYGpZil5Uyh
TTsk17FuCF4kCM8E8taJjbuUGPc+ioGhmhYuS5M3Kf3PRL07jxb75hQTQlmjXjxVgyou3gDVMcHq
/GrRf7iaSHrmy1Ooj1fNSE0gfVO4LbuOaxMqPnGDve4Zp8poASdzsLlm89jCy2Ira2Br1IvjXOOh
SsR8hIkdniHYVOTlueHWWXfoq+DaUYLiZ7NR7HQqkc189G27fJ294NLzWtxOpRLrUHfASKfZi0tt
R22M4BhqYHS8Hbfs38Q+chbRfY64j+s15yalyTdDH8ZHvaXUhBXSlV/hhxgSOqjr8WkYrdMghnk9
WdhtVcwFq85/KvxtBrfJdexwb1V16/iVJp46bfru++pqjdWXp3R2awFbhHB4Mwv3JhlERIkywEtz
nPeg1Q2+mPLIfKizgteSnZjiiV52kOxBGuzcadpbiXGVLbjglsK+QpO4e5n+fHPQmr0BhgsSf8+0
UvTcVVsVPmGqeAqXf0qbtjfKVC/ZrE4g/PAzO+DzPDiqDmvgONGYHaqLqGqxEjDnoRMOK3ucXskD
PAmBm9zVQJUrAH54DA550mEVqi8lgITS6p9tYCTpbH8Ky3qpvbqllYrBJrQXnJ/Zv5LGR+ARaUpt
a7mTem+sK2Xe1RPB6Licj27KTZ7sxeiqcS2ddpeSngDAknEtou7Ew3RndTHGoFDrV3EUYbsZDm09
3CVcQDEDs7tsYjJFnjWxeMcxVxMu4UPyNFC4I2s6XWSBYycgic/S1HjiInVpJ9dbtyPbLppR+Fsh
YRG/f0xCKAQkYtaxNeLxMYId37U7lRA2d82bubVea1CZh8GJ2M4TUAwxL6zyUnwiEe+ajMJFsr4Y
ve8Kh4VrndMgqlxn63SUV0mzoWdW2cQQJg//qN091x7bnw5ipYlEoZjhqC13H9IiO4JtB5tEE4wL
Zyewr5GeQOQZj/ZgvtQOJ2lQnN3c2iU6wUf847gU4XPOj3CYUCxAnPIgPdn0geG2LdbJJA8Wt/4x
N/utJ9Jfs8uFPapTD/bs9OoWEqsyjYs36HOw2MWCB9Jlux5Zn674GO+yd2md8H4GT168Pn+wLagQ
YVFAfwux3UJ0zHYZjAfKcylOm1pKmuYh/vZy7bsscih+1lVMxm3Ztvq6COeTUbUe2lnY8QufbjJ7
OOc6YwHLFWqx03TPIcT1PGR2XMQDkYvbnMJYmteqO6/Tnopld90UjE2tVSdo88NLGRZfuG7vtZr+
uRHa/Eo5xZesgfUmY04Ihl8lzjLipsaNxZgiUsNcmERbWgY4c0Y1dGcKOUPqztNzPUUPEZaDq9Uw
5zVZaREQRfhLWvdRc9psq5u0e0Jd9gib0gbuoZ7lrAf3qgt5WFzrJu6xbxPgvlGAlQ8ORb3rfFDm
hbLLK9FGGsojALFdAZMhaQBbG85Dnw+/etPYdQkb/8agux2K8aqriVq15UhazTCqLQgSe4tRffLn
RpLRGeUrZkQHtF796vRjdAAcOK9jXSdv0Levdh0BNOG3S6/wDQc/k5elc3Qn5nxXEz2HJMD/cwCZ
Sazcvdez9Fs12SGE3c/OW2MrLXhrole4Ht/pEa3E0ZJN6CWoPsktu6d30kyIWYERbVFDvkfcVHcN
f2W6v6l6NV2yE1bmaRedklUAiNNKWPqaxqUdkZC7KiTyByeKJ56eENEOxzIj0JfY751Kj6Gra+iK
2SUQLjAlSnmO3F+OWaTtou/FsdYdEm98oYfo0bMhk8W44S2vWmLobJXD8qapeJWJ0n3qMQ26OV0u
KWsjOpzESxAFcFMJUGN6I2sTpNQNtx6TKH4saZ1ZGRcEYApnrQz7yU2pyzOt/g7lGB+zrN+sGM+v
6ocanTr5hSo2bSpuFHRO8IaJ+AHjF4CJCW8U70HV+kXs6TgLcJt5JvpTHeQXbOg3oCchtPYnJ5d7
NspbqzWOmV09MiGz5fc2ASdblwdHWTk+lhzf7gDQFcO1StVtMI2bzClOQ+0+tN7w5kyUcBjFYY7K
Jz7YjXLTT/a/X7MxeKiG8VdIdMyrup8iJT4/9him5K8hsnxLt9emLDGLT7sBVwNl1LwjuNUomvn4
qIwPkhufjg3AS2zfkvkLS4HXrMpLv3TlVeghrwbjvm8YI4I+93ENYMk0BjqYGZJa+y5yrMNfF5H+
dzmYl7DD/6gQ+SUA5vDP6tA//tjv6pD+G1UcBjVJnkAaYp7/Z8GBhp0ZCQgNCDuz7nhwHg32Xn8o
RNZvji4l/6vwKLrxlvqDP7Zb8jfLES6CjmP9fe/1lzoOdLFAKf/FtOwYAoKjzlmI8mTqlDD8KaMc
55RLJ72XobgysAde4Tdommic2jOY5V89ldRIv+riqUrbAOsICc1ScjMnxrKD5sxN08BjO65uyJeQ
foqwFMrcg4mPfwMKAF6rT16W2m6GUbUZLKm20xDtyCveq0b/IdWgs35gUaAJfZdN2edAEapfVXBa
nMj9IHr2HhvVCbG+XRMTXgywXyKUX/T34mdquCqryL7rZYW0MV5aO6BNRFOPYd7vBMEhRBM8A0pj
UOyhD/u51zEmxDCWoAtSEolCs5+nyFwlTpjQIojg3+CMTqvqZxJ2AygnvnVn787qonqtVHmZ2vAX
ms1rz+S+Dqea2Y9upDMf4p24BtaSLg0eXI0gXYlzEv7Apg4HfQU++w0sLwpuiCu6KryljfOOWuka
PFSy5Yd4YQuJ1cdxX/NpOJc2cjWvwTevLna2DpSaL8SHm8OzI+38Go9BiEfMABBkgl90c0Nby8Yk
Vpk58bFQHSiYDMNskQONTORLacEp0bN2a8gZEnrCS7sJ7vtoHHGZa89VMuMQbjf4yd5NWd2Bf8ee
ZIErtrZab7x3o/yF4f+lQ4gptOm5kyFrwSQ85ZKhmkaJICZaDEgJrGE0+LqdQ6TXBwYGrt6TzHbc
Z3KCmYSj4jrm5zYO4U0Fm5sL7wjNcTHW6MObki5NTgOXaLja10kWT7B7KWLqJHsIRA3fqLuNIQgN
h/MIHzhyy43iky+37rmrsMi3vuP0t+3kbZWF3WjqrIucY7/skULc6KvtK6ZtPf30SlPfxWGvbaZc
e6dKAHde6bAoJa2C4Y5W+9Z5kVb+4pYSJ44F2CehuMeJeB17Di6MZjraXnEdup5xJZcHLcOdqgaq
05hT3qK5/RWH8aeFKx1BSTduGxjx8BEOngsaThnNYTCiX53CL4QIRtQdP8mWnwfFmgUHYltN5y7N
T9KbDybkMc5h42J36Y1b6C9j3r10hkMGtbTEpQzNLXlysO4tUe3cMuOrnubGjR2gWBGYBBRJjpOt
hzw0+nBnui7aiIsNE2may5Oy2fksRgdP6uOmwPwpmP/OfWjwYMUcPJr12bqAt4UbXpK0uximNx+7
0PN2kdG9p6LJln7pnIra5lkVcbYpvOpEumBFwbA6qBZaXhPi15y1HqyiEb+GwfRpFtFDJtyzForH
GcMYBI4BErHU/FiKQ6ebH0YhjuYcHLImfi2yFmGzvk9gWgKBOpLMKPzJGB8hqd56AxfBcA5Zoxoa
kKGa7JW+SqbskrjxiYbz3SitzaD3JJeN7DBKRE2iFJuw7i921l4bEVOY4d30ZnrK8kSsvNk8xZYZ
+qQhMdeykiQm/d3H+FWFAY/ctNRWBp5f6uZLNJHW7oA1tFoGGDHLQ7/GoMn2G+oKWlTOLGW/Cy5P
mmRNzQ11VQFE8glWZOBAu2Zt1e5zRWYzSYCUzE1POZbJkzpA9VK4bizryFhb7dqme8s15wLuYDuW
/XkiO7bqzO4lG43ndIy/m7h4hxi+o7MCq3TplmsbU1tDq8kIDUv0yU/b4eE0l8RC4y4y50CPcGrd
UqW+tr2JegYLnzLi85Mk677PWxsVwx2bnzBK71Kb6pEkLQ+Ji10shoPquOpgDnBcpv/P3XntyK2s
WfpV5gGGB3RBc5vJ9KYqs6zqhqiSVEHvgv7p56P2mZl9zqCn0bcNbBQkQNpKQwZ/s9a3sn0KBjJO
yYwzyms6d3ssnMdBIiQbpsfRaF8qndIaq2KMvQMzi6zJyJBNu8oG67uxSeezu+84Yquc6Xhk2urb
hxQz1CFdA1ihfPypivQ36jdcXRZkeBNmv9OXJ1sQfJrgHCHz/SOJaG3k3J+9psUUyG4W7PmmbUmr
acbMomIefuS2jINaMlCaO+86Cp4J9JlL0Lz/6NJU0EfV9jpjsyfhOGVsfljdY9bsqZWNwnspGg8k
AbpmXaLgmpwDwXIHb24PpZkDCtYhyU1MrUz7wxqjoBv0bYvGDHB7vLbiJiBD5lSPqAkFcnl0H+ge
uSr3M5aR5SEK4qjASCNsmiS2/3DbO41NaQlSyZrxN+aO3TCmBH7BLuoT5to1arrfQy6bIx6/m+Jb
W+c2E36SYege8t+M/SOkIW7QZHaOIo2RF7BOsVj1vY0f4n0ZWQHVWXwC3fRBsigyQQOuqpU2b9oc
v/dzdcs7e58Y2CgL8KFrOyvKjUzLs4y0U0g3haN3OvQF1nJll+d55Hz3UvGamsXWqL2gzPy9ndJg
cQ0SmFloAdAmaKnVvq71l1RZT6jDPjTfPY/MbjNnalZQFZ8FrFytJWakak6Nx6PPqnuk41y0TpN9
MBr6Lc34LNrqE68ibqt6EUd22y7MtsDlAou8tWQOP8MS/app989dy2QaTfIlTDIijM1XACSCA08H
Bc2euG7rH07PiEnziIzM428CNDDXe92ebvONimDdu/U7UuffSiJCicKbJrJnrNEPTHSIDh8oox1f
josrm6TYZYdgD2x4UjNoXQGxXWOLpeSqtZJbrLn7FNlgPC+8ZHlORP7Qpy7M+mLhTMjfHAzfbr1I
CbvjrIZHv1LjpZoaRt4IVdwen7to78I1UAa3h3jUPsk83NmKKQD50TunsTaDg2WCYT+YUlWcrdpk
okEIRgb4uPYZDHIvXxDbLrck1rB0YvrNqXiw+mr5tNXG0Llp+lb/HIR58K0Jkh+NRiOv0pfiUDRQ
BSKjDyrqA0tzER236P3TyDR3hj+uRUZ0VaKHYD4wAESwtDMD2VI0QJpxSGrjpWxivfseorLkI7ew
47TDxarYqwvPewqH4ZUXOAfWtLi9kggMBwz/bkEU+jMAPMiHBQ9aQrKQS0JMXmw57SC8dTfY7oOa
iu9ODJwtZb8fQ+cykcER6Kj51zqhSEY5f9UVw6qZYA/0WkgAquVXeumMhAIhx6xHrcSzaz2BPH+S
eXMuO/kzM/XbmOufpZW821FMSKKBn2vgXG5GieTQNsCbQ36ZBsva2rb9XFhwV2OrPoD/RzNQEZ1i
ty9wK4hbyIZxjYoABFmPITiNmqPb9L/KROyirvpZlplcq6R5LKS9jRbxVNx+NYMkaFN/ZbmRbPOY
j1Jq7SWqFjVkYjwPBoqlxS40udOT5jYneOOvjtazU/MR5LgUcfAu3u12MIPOid8c6N2V123cSr70
dYV6nyuXfjm9wqR90cxuC+h228v+Tc/xl/S8o32e+j5uhhRtT5RebduMEdznzroQU7SjhHGvIrOI
9kzxtePVJK1AeRdPcDqXMg03Rc3adhiIrZgdm0ZeQzGUyOQwKU4sxNLvXcNwtR1Yu8Wjj8R1IWFb
jcPhJUp/VyS4XzqpJB7y8txy+uQpQ1HH4LklXFQwlVH0q6wq3sJJLixTEB8dFpMAUMrIRmY4y8H9
CA1kLDLniUOWss7WUDQBdKarVgNWk0wsAzPJfrQIRE7h6L0zGXozh/rR52BZT3bpBPQNIaLlHCO4
cbb75Nawp4ZKI3GQpdOX13IB+S3mJIXqeAdl6CDrqQtALDM1YBWuxrgI2LYtMAYZeCWzjVGaFQ9R
5zufMbmVsaMtnDMYc2h2pJOEgZDZiyickJ0szgpbqg71i/urbzqcfNreMSrOx1I8pkNymrzwUbZB
5dVIgCU9Tatuke1+KwMvPq4+nnclM0USaPIcpIYf7evlvtMmXz22fZSQORN2O61U7aaPcGjGcryY
GWvVtmoflMqTQJ/J4ByYqm2NVH/JdAsMYWdVJ9vGvGJ0ZFZ5+jmVuXdq2eWxLrGIzE3I+KqEajYg
LsRKRmW9dlR7nOp6X+jCfUexZu4slbd3S5o/EeRkTGSdnXIibqQCFFwfU2wsYvTY6/0TjONw3Vns
820Ll0TYQ80rWrUfzHKvdO0APSde2aRoBYXjJlf40j+aQmxla1zG3nzuTP1cmeIE+wr5MA41ZFsc
/HmIqNq0SyBIc8wSQyIagH+FeM2Rn2EGvCEL+7NR5fiskrjBaRKjckJByfA8+czYCa1g92yaUtK3
hYyAaiKtDad+p1lknu9X1UZl+gXsFWFVFicUgj1Ex9E+HHpAOIAO6N2Yos+vRlOfvKX2hLQMklTV
DNbQVOdNw/2F1AxpdHtzauxW9NdQfn1z3Oal+WF62XuppzyGhE6UK7FWQnCqNUiVW7pKPAc8N5yb
5vxO/eo1LqL3rEgbDFc8+E13UTZ4Or2O+gXsMhDJkAfNGKawXIcfCFFZxVrRfUiXRJsweu4G9iAC
YdTeLqrHGv9S12CeIrLbPiau80UKmLYhcPPWD5q5StSoNpVGz1JoGQvUyL71TUqdxogZeLy5b1T1
6LEGmhSd4EDYi+geq445LOqQ7dg65KTL8Gp77maGNM294PyQdb5TzK7NCsGhwxD41CsP00acPuQZ
CUVR/sLNhb7MTGDdkBwKdTGHXjHtVFFFC80ReJAElsTzcpUAM+7wOdJ+DXdiiZ+YjxJIDbZmVbs+
mAGuVdcPj8JAngp0O9p4+vzc5KhiWKzQG4+XZvZ+1kP6oWX+LRT5d01JtDK86WdR04kqo3vkT8bn
pEAmQRU2ZhUmbHQPKpPXKVxQKCn64Dp2juNUPrqt/qQToIX1u3p2gKstrtARMpZ1J+Dc4Upt9z5h
96QwvpJ4t++xpeBoeUrR49hz++o404PuDbfaF79MupmN1yGQSyc+pkkxxdcU74ip8UStGZ9V2mAt
603Jpj579OvqqU2GF7vK7nrbvVHpEfBbevkeecJn7UkKkE4bvr0W3WA4LwCbXB0HY6iJWCdnnSCu
59lBtdDjWP/vMEf8WXZF20z33zIui39hGDBN+481Ztvm89/5hvz5v0aH/j8EinhysMAG+o7+R931
T9iB+IdhuZ7pu1wmQA2MRbH+z8GhMP6he7oufIbywviTgPp/BofGP5CouRh5mfNZcA+d/4q6zECm
9rexobBdJpskszpQF3R+t4xK/y4uS2sRNmEFHzOjy9sj/AX20hpsK2iWzmQWROdMNBbLY7d/Kgly
GIoPKxmAf3gt9x0MnIm44Yo518zz628f4uNfwIX/UXT5YxlzrBMW+/+8NmFbzDSFabqOzqf4b4p9
PdeqVpWqZ/qFyUh2eLJFyD6e7udWUtuW8QT5E+0YKe7m7J4RWWr7omm0tT9xxfaQ2oK2E+lZJpbx
1wX8LznAf39x/6bK46MCBOlhiuPrXf5zF7vBz897jM+Nt/I/MRfFZYg6Bg/ajNRMWfi357654v4W
m2nBmETXxMIJlCKBgNWv2U+pJoJCsBTpy2vXfJJZb+OjQofTiGMI5PKlDFlru3BID1adWEGoKJTG
qjHWaoA0yImJuGLS1Y7SHKj14BzpT5sdVqxDPxcYpnoWokyIfLKch+jhzw/fl/6WDFKLJD38UP/J
N7R8A38jZfAh+AZYTBCcNmNDlkr/+iFYZUcAheTh9dc/DffiYIEDGObyLWIOd204MbPMfjZJsCcg
xjgZeU0gxJDNhz/vJld6fGlRNtxSxGhbERn3//8rFABD/vUVOkg0LXsBdzKEdx1uzL9/TXFH6RA1
GuvMXmjleog7fydlSdaMPaOua2jfXC+odZ448RSVV2TU2QY99bjOBJmjI0GHOJnM8spEig2LwsQ7
ApcBUj+JpyjOv/zGecjs8dFu4ubQ+JN7ERy9VpoZd9+KdnLIp1OUsNVKYaA/4D8Ua19kQUIRsWZt
JMmon9Mr5GnrRV+UF5WLdrprzYO05+ZMTitxb5nxVUfzC+R8ZqJxzXPHinFPmNTLvkjufkoFaEuc
u1Viosfu8merm+e/4DX/4RW/SGD//aPEf2vYDrsQn9Nq+aj/dsXbTPfzgTwRsPnNr17P2jtYnnYJ
GoCiNxnHqRKPCGyKx6ZhDm+npcQEoL5x1QwPnaOgNbUlWe5+UuzCxr9X2OouCPQ++LvODltCc2G9
+lXOhboYo7I2cw+IUg6Medh2aZeylDxs//fXMVh8RH7C1jKrRxTuJlFxTtMR6649ZOFwtqJYPEpk
VrMo8dLQPXnhc7HkPMzuBM0BPglynpDAK2QwLPtR7aTFQbc0dXed5gaSuXhgnfoUQ6pCkREzpVHF
LzIIXkgjNY5SdPL8n1yqvvevFys7HMcyAdm5i+CYPG1n2fH87RPOvRjuFDty5oYL1WIEVNC0/hWp
xQ2opL3SDFam+SQIlvfwLpj0pNp8JQ+BdrQ9xyXOU81wrPNUGR8ech3BVvBSiZ+Na8eXMAJnCB0A
Bf8wbxIMd5dMmdQjhgZzpjLIvTSjtRgnG5WX+R0tN/Jshj+WMh5EU3eaDdbCkUh3aTHgpdMnRVyJ
32D8J70ygrIGV2pxIRvnEn3wCY3Qc0TN6Da6tp5LcfcSFsIMZs1U+6j12dlXpekFC6OrafWdrOqj
1W1SAqg3QpjI0kR+7aqNQJzWRImFAKW5u0C14wjMumG7Jxut41qzCApW9ygfbpWP4Xqa67OJzSEg
bWODFeMrSxK+sgwMgnwjMSKA0hVpGQ5B3yCQQhov1ExPrvE0V1nBANUN11BicWp33Vpg1coBbJXT
naZm180cuyo1Rkrd736I7VeDcBA3N+Bp2OI0+waBHlpy8HWq2QpPxGGIScbtof5dGuZu8OqtFDqH
Km5FcTF1L7mLFG4/RubHsGdZlhts0Vf4LLBsFbwITgEj0LSYJDKEZjMx0ubGkEP5aOpyV3na55Dr
LEia6SFNKcCTqvjnD2GCRiyE+1BW9FIuSol3k2bcrbsoGG3TPqK6QyYpbXlXET7TjiDqB5d0zZ1V
G+IMxsffF3XxKITh7YYOr6zoUH15QP7WAMIUg6P5O2IN9GtA22JkWwHI4Ko0I3r488NvQ3s3TnzK
Ese5teQ49BhL0XgXtgPqHo5ijuKDj3k5comPYuWf2r/t9K0qJbITM68OKe7kX1WY/Uiwa3/EAvO3
lpX2a5jHI1mhYnjy+jAwQbacWSsp9ICosAojf1aNZkBE8s0zdlYjs91nuDI/7K4ar0bvmC85wV/w
C0+uP/a4WVuyfPt0Yzo12Mm62saSkVDNzGdXa1K9aK7/qqCe77CMNpuqjqLHmee977fi1oh2fgAl
s2rlWF7rrrDXrbD8AFnWhuPTO/g9edq5J6Y18QLjmgVOhP+qMp8axJTriGvoxQ7l5+ia5UdYmzei
GZJHDIyKFM7eP5YFEdV2y+h++Z1KvAqsxvJLlEZ4ZO3jrEegcktlace/fpjatbZkHnF2CBAgyz1e
x1V8RK9w68r40Uzz4kGaXX2ubWASdRH5b35IQAp6JL1qQwQmM1Nov31oF7lUGaIOs0ckjLgYey7s
kdCfuB+atWuz9fnrB/v3dYQmG/pmj3ewRap8+b8/lBmm+74kRNuv+XLYB+4k4B3APLqzT3gpOIwi
8wi/IIToEFlbP7PRZbCJTaNIvyU6b9CUVYe8pgPt7NuvsXFjlvYbGH+zHTE9FsPUPLh57ZyIMtRQ
6RtAdAzz0+m3JVz8r7j2wsX+vKx7uAHAR+vpuaqAKNoJtMfld0WEnLGyp/GxAy2pJb26eVaMPron
Jon//a2t7ZOKWwa1KeOtJEVOmYoZjUkHkM/wk28F8WEpcMq1V4u3Mo6eqgmpZWHb03s1Iyw0Q/Tt
GdtjhH56p3Z5g2OuN9L2aHj9tNdzcgk0BTwZ/OFdJeCCZWuTnEj+buZXP5Do/DYa9RWbg3qILKoV
QwAYhwyYHWtUZOsQcthNquJYjU17J+ur3jnNzh9NdU+1QGd/d2cAdC8sdN2xX7aPvdRZmoE7XZmh
Ge4Tv/CPcZvIbSW9jWtDFjJoktDb5j9LHsLnMUHKbZK6oJdHfTJgefkAnrI+jt8xJhZrzUFIaLs5
W7lBMpLo/elj21ht8SyYQW9mqyTfePltyr6egsFz7/4U/0av0zzk87wzgGEdvMh+wlWOynr50bku
s+iyzl6t1ocwkXclUEDmxE0HZla6fr2z2XgxBbQoLAa7RwAZR/7O9sJPcoPLy6y1VHpObHOKFvbG
GQp9z7dMmnRDDL3pTuWxsbEI2nAT7loi87P0s7deON2dmV53d3NKdzaZJOj26Jx6zB6HOdTFaUqZ
Y9YJYnid4vMEEmrcTRGPa78rkhN6KMLatOWXf37/51deAZYBVdZmZBL9mA0xCdzLWwtVmp2ZxTcs
Rz6NhJEd2/UtBJ81aTDmWVTsfKo4ZTRE8QJD2jD3Vk29yd3B6jZFRNYYo7atrJlqlYcRQX0huqoM
7UEzpc1OOsyv/tSeM1Z8L2Pgzn286TGyXah0mh2r1deaILSbNoKvAEAvlifdrz/vU5fVARZe/ujy
IFm7pFav/dhtbjMcjMCuo51hAoKvh8p6iZYoqiUNyGLuyTb3aBqgVJAVwlF1PdgwU8uhP/cIpPPy
bOoFB+w05KuhjornsCYs3oh7FIVtxMDUZQ2sRRJzhmPVT3JkS2wRTywKL5gAwPjLJKqJubWj5xkF
Po+0/p7Mc7vLkcuxg/Vu1QilOgFJcIhqZAX1bHW7wZ+RpunVDQX0STldd45zYE2JrH7kfXoUIM/M
/mUqKoLl0IdvW2+JyitrnsSelV2JSBerSquKbdROTz7twoW7sbyjLWorwwFazI7RHMfssTEr2Eq5
rp40AbuuWKQuYmi2f/543pjxUTLvXTVq+OqMOSZlzKyf4tT4KMlAOvtt3Dx1udxamOYD2pty23nl
TackZRmZ/PaW+N7OfkiSeYRS5TC4pkXmqQJ7Q/1E0PPLGsro2RIDMBEWW7LuxFFN/bVBKbZyjcq7
uBnLP6iX8I7kmaRs9LSD+yNOWnTqJlvhtugf8ZX5p7nSjdVcFrvMau42D9IjJcpwNZckgLZPz3CX
cNYy9IpIx2PpB+MrfkpgkEX2hz0mEnkEOgU3pkQkRzbe9t6DNXQ+rkxarbEg9Iv8xAsbIHON02uI
kvRlavuL6ssbLmpulmHZPMzWdkRfHJR1+poYUpwV3TUmTZBdQplPTmK9Wlz1Jz67fs62yP0EfuX2
RBp3fKyYMxLg0lf6Lpymi5W05QblJsrTuf/y+f9IaMk+UKVORhnfmoaJv9O2bd2vURwNVahdJkfb
+Do9IXLi/uw0hAnF7biYJqYHx6NgtmdtiR509khcsPK0xV4JpnTsvrejYr1GKhBHA0zZTt7jziA+
29coYgsGlQVBVJXljbuyfNChEnmVkjcoFwSI1oIlHj2M1T0RmlpybX1riW5t++wY6tEZq71alxR3
wZTqgT+z80bODyJtmj70VE/uFiRZNiV2eWcIgHcNrvASD4a0NWKgOKvtWDHyJ7R225qhd3TipWbT
d37ESDrCe0UrwtOwMcegOdWxTrqPYC2aYSww0eEgXXpyCs3fa7OxlVXJyNbvPsQiqxF59hsXzNUm
FO06Upg1Y1cgWZLIU2AmV41Yx60+78fs1+xXgSYj/VxY83MkBVGmpQdgr+cMa8dxH0/ZGUknS55F
rDBxtXvR6KxAhjyzpighRv1webasGlCc6wjUCTCd8i3JImBcPs4RcMTomht3NRDFY/lLqlvI+kP9
oLPmlBxA4cS44uds+k02JQjoQV/jCXoVOavGhAXBKdIQguvezRyW1CWwmPssyS8y9S9hY7y4LQoT
4LyInFXykBgurnvT+e44RAj/RHY7NFRrk0HQl9kS65W8x4AW+U5Et52q+Wh5GoNeeOFBYc/H2mmH
pTdFGJINjyr9OTjNNfaz/GFKvzQ98XbUdeNTXugfmBy47gHY4O6KUJoXvrK2Oo6Koarn8yVcJPoh
u/vOJXfdLpyHTozl2ZsqmInJ/EVk8l45dbgxagUQLpbiOBrFZgKpwsSGFiptscaIdNtH9biJWusO
9vhoEYaLqYpcv7wqBMdlexgiI0Ve0bgY4Av9mqTeRRnVs/D7este4yoqzP8ZA8Ou53K2mlHRG02b
rIBbEBbTScp2PLsc9TqmetMeyMGdpt9JnO5MKcYD+9hwDaVxGd83J2XVDPIpJtnslzAMvZc4tx+n
scIL1ll6UJT+72QaVt1Ui62ucrkrnl0T2UjUmh+y1AF81pEThAnHKQG7c6cUiFaDLcM0r9O+BzMw
o9qFeoVDgxYzm6tnmS5LJba5lUWCO7vqnh43AaMmFt5gcyRmqduBb35hUeY/+T0igkRXdy3FUD45
LWFG+dcwF4tH0bPWTsTYbkSjjHS9Oyw9UaLV5WrQSbtwEm4S8gAYCmvbwUOINs9cwj7HEXJsCEcG
D29HhvcE68TJqeGswoTaNz3nf9Tp5c71tU90iRj/sB/4os5PmUJ2QeT2vGZ6+h0zWwgqXZSndtTW
buqdSy2D5JhZcEJJgy0q50ZRpZta+Ulm+Y3dxhJk9zaX7i1Z4mmsUWA/dZtiN3lUI2gAgpmkiYvK
GMTmKqvXxUAzNUN8nmuPYWBrnKO+/ln6A49GGqoFFYqtFp1gscBf3ZE9Zux26YX89GFDGWSVfht4
OaTRLMzGfdSCrtRthwOhPpBTTrpAlS9YoatArQe9vfilG+IuJ4wCxUyJ7VjSZiObMxfilYNap7gD
AIA8fmLXiKa+hecwR6EJrLY8w6vliCjSJPCS/NAv84gQRTyS/Ay6GtwCsDboE4v6YiShDvgEBGKf
2sRg8Z2JZjL2li5q9mcmeiJZHK1W/GAogKVl/mBZm+4yLeuWQBMCVgEX1YJNMnCl9QAgaUNowr6C
FHsvcABX3VvqSBjdQ6nwR4mbF1ImAysFWm0WAnwDy+tRxLTKNXSZEJEQxkZ2yJGaVgztspU5In8v
dD4DInQZfBsxkXcIZlBQsDyL7B66dbwptIGwDG/cGz0hBFFOi76oMhsPzF4H8WEDb/i90eGv9dVX
G0J06oBKOr2BYC4iDhFW+hN2uvygWergIX/vtSCV4vcU5wg/OhAmhJJ4qE4buyRFhmTciBZmgBli
9MbBtvIpqBxvW0cDAHTxlplpvBZlzrvxQAwSebbtonnNgg3LJYC+rZOQP8tg4e4Cg5NJSwmbGrid
HY4EuOcimEPOsiHeYO+8SBsuaJTiBQU0eu1EzaPI05E6JRgAERpbqBl4djtaeyDGr1hXJRoG6nvM
xGOXBkblbHTEYWtnCqO9uaC/mAI6RJnAbSXMFbDxMenxoIsoexkMd9sokgu9zKrIeK1TBFklZGey
93Q2n43amQb5BEPOpz7mfkBTAEI39p0LY+Gm5yCNTbPcipRpsK1Xx9aL4g3Z6W+TzwO+KvjsuoUW
4dGixYQuT5VLeK8OqXUwnfNsJ0OgEyKwaeCTBWlnThtBWTsY3BUeqT94TAXn6ZJIEfd9kC1XJfnk
I97u/sPE+26b2UcRq3ZbssvF5QAXNqvtC1z9IO/ZOXjOUzsZ9tZmm8wNt25m1J8mIbmRWA40hua2
qQJU3v26AdmyTt4cEX3pGtnM4Dee88l9arv6NSo61vp9UW1okgIx8Q2LmQQ7Wa41zZQ8GsKLzfNh
64XjHgmRyyIaVfckkKglQv8yGX0FdWPIjXKWsm7JU5Z2+tT24ZbilPRqB5dL2tI7zNRBqyLz4KJ5
6aYZ2nktUBoAtp8Cm9OBw1/Sa6GVDk0Qg8olAajFtg2Npz57ifmCJozYmQo+Hmi24pLrWCc7sg4A
SaKudclV7yPOOEgR3EMT5MYxwnYtM5M3CP46tHim5kgOvSVlkut0gabyd7T+xfIT+MaS+0rMBipW
lQYqp9VFIUY9C9+Iv08qALV8OuDqMRPimUK0ZjNl9Vnl5VVB1+dIx0UWW/zrc6nNG0Guba7LK5U+
40Cbo31wQ6aGZbzOOfiGmSchib/kg+Bnr8aKua7iX2gdWlkCPqrpR+0Nj3rFdEUy02USI25qGh8i
Lz3GgijOSjPrDfUmkKtdBv6AOGL7AmL3xJJAcKSlaufFSyyHTdaSw2YKPu5sXxnjb2hnIVB4M/M0
niVcSnWt7Vimkc/nMiWh31NHzSppLhp4nI0nHTLrnXLdptJeE3NSnAwkmyfhhiOFOQdgMwABmO1m
P3Sob+2kC4zQpRUzw0VcScoYEmYfwPm40pskO9qIAWu+n8todQdiaQ8hCVG7WItMPHHzukfGekSs
EEij/tGOqMCNVktXlZMvvD/4D5pxpI2cXq0GS6dbAaYRtJchkD7sR1J7pL2MUQCW0dYGYY2tc+Nq
0riaRXoofay0jQMCj13S4wgWYsZt1an2Wzpjt2od8DqmDDoxfIEHv9IcBDrG9dK7QkkDZN6Xn0oH
+oiI70qhQYpZufWRiXX2u6qrTzeNptWIqTgUq1ltksj9OaKOI5Ip33sOHNcOSybC+copn8le+Ek1
dk/pPXmw95nzO1T7iM3AD/TLF2XZGxQqr0rANhJyEeliIu2WN1mPxTMrHiAhCn3KgMJt1GeDh7L7
I5lSXO7EVbcC1EKe3KfaBGe8dsLiChd9008ZY2Wcaq6xsB+YTTo/q8H+Ur3B2hKZCvCxknltcZ9+
uiP3U55hJssn0iw8/blVtC1iOpgTQCy6eJglDmF01GUrJ+dtpr7xK7IR+foITImB5lCjoMwxhA04
ywYNvEHk8CKTiTArpBsMJB2AId2i/qzglPm4EfUXfH3M9/Xlxogf7Me+LKpjGJYk/KEOWllJ9ty6
7YOW35KworId0DACbxLbxOvFIaz1pywtXjPYg6tsrK5NSlp14+FndRLaik5DhaET1x6AAvqZ1u2r
G+eMf/N+efgRca/3TyGSnYtA+BUZnbO1XGHxIOnZoRiW2nZaZq7JwjwOKoIn2RvfPhyMZeAyYx8J
cNBvgdntFYw11l8gxZTtIkGj9FvhoN60PiDkGKsHtc64baIv1kkba4Bp7f5UoLuJGG7tA9rPMJhA
m5WsX9ayoS7FYcnzNbl2VLGHBNckXhxDX41+yGmfUZpnEB6ucV7+bpH0O6O6kECzTQbx2jI/5/WQ
C4sa648MGmgKUU1k4GFmzUt5hTVSQo63+ltVhyKIHie9JBdJdmJX83fbydzybol7Kw2AYPXHEGrw
nDz1oCvkLKOd/R7gKOFm/gxpTynOx/eK/hR8ssMUgz09iic736NX7wMf+0bSxmh5mIWDOacpL5EK
byZzOuUq1N5IYge4Cpu1CLX4KJzhzR6gwZD4sdKI8t1GKSPg2mrvk4kFXzNaCX0bjFzLCpaU9xee
5XKvSm+LQi11269WxS+gntK7XtBfSZm+1moYdrP5WniJ/qBHYM1AyPCQVHwmWQRpZpjGeItDjKGZ
0b1GNe1r2E8PTLPj3Rx92g3z1K5J0/UUNSuLLYRb1PREIVgeFsZcZKaqz2iAg1zkG6/fOHE7fOkL
Q4ARCHEMeMyLJkL/xI2jKlLB+Ly9J9fNfqGIhqOVze8JSHsnJSTCHU6kR5uMFVf4Zc6jmbyPk8U4
uHlqM0RoppFuy7jWHvHgkJOFgDMg1uGuzK4/QRW5lyYLAF95qJBxD3GXYoHNhyOuJFznMBYaxNdb
gPb5VqsgjpBLTSeYIoyesRzVggvLcm2i28ro6Du4xnNjuPaufnS6F7csgRqn6LxtByV0K30mCx7F
Ut8GbSOJcsT1sq0ZqQB3/TGwMg5qjl87BBHKnpFQbUtW8R5vKVwEQshnW8PGDackNbOlTDQDdDvf
Lah/ZFfaC9SVa9b18sTSncSqghahyKyHRrtYXXesyaKTPXa1atSBgbibilSGApd+xc5v5bi0Hrkr
n8MufM9cfGZWFH5LxjKDyXO+x8/QaJwsgkpVN255L95Le+ZZlNoIwtom0DqxwLwTKnXGZyG5j5PR
oLS5kUNOErjBIcSXe59Khs/UsT8cl9qfV+yvySXlg7iXJHWvUPS8Y84roYUYMeAJEtuZlVlMseZi
79XVEAzTAOvZGLaAZ95Svf2Z1c1r6lXICZTaKUZHIAFMtRvi6rHIkmBEAg7/IaGz6KlOxgGJXp88
O6G6U5OuwxGcUa0LoqrY1217HHxL/2ThLd6aZk8Vhx0qGgCvIf8tKEc8EMEN8gfTcnukusTI4xwp
wbIhKRStjbS0QkzUpdbwIKuC6Vgy83UhWJw9ZjIFhy7uixTCcHItizrGcQ+ycpHUjyN4RJa9QNRY
F4YjDHk8tEPYr6XbZ9tMr4PJf4si9+aGvrEvGUkwlugSBrMlRWbiDEQchafGMJ8QQMhjrrGptDP5
DD89D4QAXzhPzcaHcxoYpB2tIXAf4swikREhzsKSg0Gk3IC3mQV45/uLwWAP6bgIUsWkcfDK8bH6
X0yd13LjShZlvwgRsAnglSAJelEs2XpBlMrAmwSQcF8/C7ox0/PQbOl29S0ZIvOYvdeuujCeosfi
gsayZLnPViF7wbjaN9LlXduXHUoTZn4GobNwgL1Hp7k/hdn/42hwAw5JsOKMtEhDMT4K5sqB01f5
LsvOhsteeTI2VmoyStJfZtcIE41RgJjtfO8V6rPAWOOAEXwiaqEkOQaoNJGnur1E25rrygZAEUXL
Kf0ym8IISVT7JwaTkE9Nj3Zyip8VR2JXsF/1XYjPfb+2LkI/Jh7VKxtRPA0sjIFIcG6WJ9JRDoWT
/ostbmEdTOkIpDggsxzaAK3YlPTiAHYG0erEwy/LocAg0yi6DnYp0X00o6+hZV/m1ozRKoEkoCCn
Iow7XEJ6tcMnoG08R/anYsmBqBflTvB2OE1qOhFZZZ6wmUUhAfMk3ovQdWOKlBlvVmL+UpriQdNZ
vojIIFSHVQsRb0N3JL4DvHD/GwXcwFzCdxj7qteEJ8MxqPJcE/ueaRWXZFvnzs+CzfRbUsq77EpI
/4Zuh/i7u53MJn+rrAH1CvJnXF2sCF0Omtw1b3ENPR4VimNp1XG4R2SohjMzrs3Uty9U/DYXtRj4
bUAqFjZ6qsZ2LRZME/+ySrvFuv9EYEQXWsvFpZcknsNHcpX8q9ksdSZhjjHm0a7t7R8QnM4u4t7v
/ya1lSqmI/6tbd8BltCJ2YAketZH2lD2J4c8W7Iwih9Okj3neelSMrEdZcuyGz2AQIbfa/vlvDCS
90qPpRgsOhwxrNIVspwWDAN9UC2CPkoJES/fqaCqsyIerLR14DAsUXl4s/0yakf447+cmjzA+Jss
h5GUETwQro+8Yw+cmzc6ejn414LmkSzN3+T+cQdioYoE8oOUe2+rWuAbbLGJfkw8lFCNzTuypFCx
/9JybzuDCT6jkFp7luIjiw3M8xEqj14tztMUF6Gw+aHrabT3W4ehmfiRlAyEwEdhQ0XH5/dVd9AV
N/mMHKTztBfSHYud59fDbvZG/FP0s/hm2r9NIRmlSbVBYQ9YZBXOd96H0eNnNXJtCRWot11TI4LI
0nHrse89ti8NBIqr2fjHvICJVSgD52XucJj8Gorq7k3wS6oVDIXwD7Kl4GljhLnzYcRt8i5BrVFN
InSI10MXpl1G70NC476YObDLJAL6n0v1VIzoOKDAlR0xum7b/Yr9H0m9ZkpyjZ4KAFBXRy/flpb3
JUkYI/qMZLiRzEryBhOOTlf6R2aWb5pjHoqmqUO/Z+Pb3G3qrmCsR1Jmo/oPWFHQKe+dhiSlp/Kw
PedkNstZz50M7jkWAWh5BLls5wgBXJrwURelf6DaZ36braAacG9gGLh/LkUlemhjnNVph51ytv+1
iZcck2KJd2w9MLI3geakw61ynMMk62IXqxHXJ3AJV0AocSfNOPhtdG7U2B7tamKViQLAAqXVz9qv
mZRYVO3UU2Dg4ufJD1OP454FsX7KW9KQE9ytO2uadqon8tf1T6UyNvVgIoywu3dRMTte6j7Qlv6G
CG4PhMGCzZxaWy8G3sMSUwRDxUTY8Gh6dRubKpl31bOBRAf7ANZAS4yEVNbavtVoO3KYTjs78a+9
y1FuaTEZFriKus6VwEm09Fh5n5IV47mHemM5tFeNmUxbEh92SOn/FVlKXGASjryx97rsDtnCnq1G
ua3aBTpRym3YT0ayWUxHHtnXE8ezTPwQPRRxEJr69kyIzE+OK3AjhflcYU/fQArK9yBXrG0uPfPa
dfktx2q+/kc52WEkNYO+ljKAjASI6hFXe/afSYZk1SnH94aDgUlCtO1e50y8zH7xNRsxLGzs2xaT
vC0yJ9RSzIiDYZ3Kanm3MNzfTK7XHxNnftXr/dyymsvjlLm45xPEAzsfyWGRaV+VQYJrkwg2sbR0
ifSpCmavYx51mvIURQQphDzo03Oi9Xf2xmZoyuxXunhPAIpKRjQx01psR6aqH7jBr52Ci2YB3NUI
NwtYd35NU3afa03fEonDGnmkHdStZpNkc7qNdHVdbOrQ2G9vuqafdZx9bmKzvvLN8kKsDJEnzsNK
4rDOBWWXWD4Uv+ga89fG/8BrTmr3TkkNV6FmuddKDAA2S6hyxtqq4r0jOmu5yUJu65qZlDm2sPJP
nUreOCY6UEvmDifSBBQgBe3SQ8qcdA6rVHmEP15t2z8VE2tbPGdcY/MV+9NnqlmXtCibHQu/l2XI
Ktws7VnNmX8UuftH2hl6OINCt2RWDmgH/yICkQ5lmHoX5kynKrl/SZlIgrqdkORF6GtiazhWOmPx
NNdG6IF+iLQSebFmPxznUrgADeYlYvjbkL7SlYTBkDOcI9s60P8GEVqzTTJhTxwF0h59LleUJDFY
dlrfHb0AHO7/ojiDYyMany0JKWAuRRduY+4BY9GbfWm7rPU0XGxEp7XVTOSjbf4tBGjutEVf2Pqf
o1y1Z+vkFOV3tSPO1MVGxpXQsaWkSEC1p7inXO3eCiMUEzLIZIGdAYwbvZZ/shgjMW7Uzp3dvscx
aAt9ZRqXrnecF8H4BB1MCqsaKVB0TONxTT+BUhBTn5V+n6C1dA5WcvAKpIql1H7XiYuDx2xC+Mpn
hjsRnQA3Gt6fATdd/WQw9ozSyg9U7TT7jOEAFqn0jV8+OW8x3DFzsB+jg/0fUiC5egZ500gfaD+2
EVngiAqLbGNMBRa+SURbluFBNkmf9TnpbplNvOh4dYhPS8Tyt0wNqPWwYCXiTJ6Bn3nnvvcOhDwv
to6JorfsiQGLOymp2ksqwOSHZ8fN1muq317p3NPGtskVYemEA67f5tZNatnz0C/N3h9T1o42U8hC
IxOJEU+pa/+wr4o7E1lilcKSdWmhUUj3TISNAZtWGSxd5Nw8vYT/ByKnLbk5+qQvN1oWteFcQXib
0EOZEeGelFB4bcds24t4Twf3YpTer0UVf1nBEF2vVeRF9MUWFfeJPsoO6tFyAx1ClWzFiztBfnKx
y21YeoZJ8su3kSKkSmeTX3g9x1CsDpmwdp7BWG4pmyfG4MPsSABjJdoeK0Lomk/97q8Ch+pWnR32
AvL36Ck7UF6GS5kpIrsfhhG+3nLV+NUuWx9XG590oDNSE1GzQ37OHTqsbi6+ZjvtXkVMPqmbcHpL
tuvaGD2TJoPaai1Obe+rtaZLsrarPgrqnauWQ62353wp/qXScvfdCAixh2IW3ZIGyTQSlz+VqkP2
mZ8UZkiUxhFae1VRQXZM0+TzRMRKvM4KuI4KUn+wMUWtZPPi38yUvhXZD3uffCl3/pRmTP6b95wx
ox4ByXdaxuNxrHbK8mfs5DYaBRPooj28R20a7dBr15u8HrmD/OoABOE8EaZOSy/5fsljjWLZk5lm
XnIBpEh3Se7uW9jGSn7OPuuoZsbpafn9RcM70a32WM2i8BnEm2RJzorsI0/+mf0UHwgL4tBKvuYO
FEfuYq6w3Og3D6ITRin8D79oicNG6QKDM/8ncdluk1qEpT081Z62RXZ71gq93E+OenBlcNABJcg6
bKWisX7PLj5KGht6XhTokw16tzlqw7p7Vstr2Sdr1jL5uU6SfMy23QRN21OVESmM+qg3k78Kd+uC
hwUlivsPqIHT8kZQvUJgbNdoFUza+YnLYcva14dVzBBZr37b1XP7Vtp/ETO9tqN+ESMzDlCcCI29
+BcrvdFP0NFm6ufc+5SqEzw2W+Yp4neftJ8RZBlKPWAkVk4wkUBTm5Ooo+9inGkMTJxffkKpiR3p
gFk1CTwtvZbrQLyvMmM/9pAsenf6lw8Jqrgo/8CjKA4wIfmCnYmwP6jxYF7ll2frn10bw+ixJsqL
Bpz5hGStFuILoqSxH8Tyvkh0AhNTLq1EAdtOhFUNlfFLTf1ThBTRaN0WwCiqK8ZADVOw5C1S7d5A
+bTVeD67iPWLmqc3NbBGw1rS7R5InD8I4fI3hePmezmh3XMnxq6zbp+Yxac3iIoPk9gKhwd6A9kr
ev/eh3fa/AP6wc8CEPzGIB2UlMP2L9v/N35qxbZHfxMICmj+NzCOjl5H2BpKIwimt8byn/zMuCVu
DsTfZ3xXNc4R7IzJUpA3oFXrRbgIGlpWvIRBTdQTMUsu6laTYqZmHaBzsC0DhLg8e4PqoAWkVQ/b
1LMVULYZ9yNfD8UhKdmz+PALjURPTr960F+qtv4zcIFv49h7bk3adFK739ajdjNfgWisywiHW5Hd
juX276bdJDvD6+/48zuvfpg98zVVVp9a/W2wVX+WlqZrMYs6lBw111rW52XBfj5q9rRtLMXFCuA+
Ip9zM6hb5sX/RNx+MS18jEoHabhqi1t4LhuNYK6DvOpWto6GsZfOjphY+GY7d0KWlPc610htfznG
y1gLbm63I2a1U0GpMGZ6oWNDTfA8sQentkGKTXuXk3kWjdWr6053s3OS0OsjUHHpmWwh0Dl5wqNC
/m3hLrucAJGq+uHVhsvUGR4G6lqYKPKcLTMaGazoLt+BLDlWpbxUMbwQoy4S+qf+0MY5QVcUxY1l
HswGGlEt6Sk7X/pEn0Lvw4QNCsk6sH4+6fzsl1KcdDHFe78iFmoymPlaUr52rfWFCoyjNcHtPrc4
2PFynTLBLiLyOdfSDFrHPDA6JWQPzmGtBWUqLwNquX5I1VHzIUwUBiuY1niGxZUEfklmhE4fYhBA
FcaU/4GKxSOpVqZMRA9RC/deob23bTPb2r5OV+HLVwbwzEwXHutBfEHBoJ+YWmR50njBKUCVkWXA
wLIHlqxHyruI+r1liri8RKa1Gxo4p4QAsjbJsisABozTEfXFUjNqkHn8IReQLgDmb2mTvdUkcjRL
ccTPEy5s3c6tZ550g5GbwKdArcLlKjx5Lnui3zRySrLJyFYDFUkJaiE/xS3ac10hj1Xa8NQg698j
Guf4006dpHqC5vxi8nsBJ4WYd4LKBbotvq166NpF+dpK/2nxNIoY7sGBDmpOEPRzbcMfUBsjZx1k
0lD6lfoyrEWEo0f45TQjix+oQrnaCx3d9RzrAb7InxJYQJBpFWPvvHYCzUUOkBnq6DFnOglHv9rx
loE1u3vpl9jlky9hIW9p1saqNft7b9B0eSt5MoKFuy07tlZ9c3Gt6dN0pxGu+nIc4p7oCkd+wB68
icKPSQcFJZzsKfbc2bg29qD2npZhJMyMHRiePEAqMmFSaX9Ca9VOaHwDlUDTFA6ZOTUI2MRT8A7m
nbmU82mp3myrGvewlenunfkuWjGEuTt0W6v60+Huwb5Uvjre8qMbJQJA8Ktq0dugoYlD0Ogeh3k8
0EG/9Lb5Y1naOFhyCp2679/hb4VT2j4Rr2aHXAm7aDTeEmd4HyTcC0q7zRRrzVEK9ksrCcFN3DfX
LP8l9vLJjHylCfW3oh6fvCjDbe+VeyxEUeDxhtxoE78EifLdMYwgomgLdAJ8M9mSokzWjesMV1QR
frD0zD08l8Afuz7U5WLtTPKxUUYRvpF06WNAO8z/Pu+8QqdOxSNKKJwGrExtBSf9pqE6oCSb3qmk
MIxxkTUxt+mgI97OMM6F1TQjk4RgZ3UcU2mOUMt+n4x2o8EvQSQ1Pox0jbdLAb+WFkA8/6a17LiE
wn2nfwGGfha5HTNnZso4yBzuXDsHGivDHdnS2qYttHeBu2lvu/WXn1BeW152TTx5lLVlX3yGKQdn
YvW/2PBTuYwZIfll4EqfIt++jhEy+75ViATBdAhfUGkI3kANVaybrYQ1WlVFfAtDYTtlTgobXbhY
A3ukRJSrS3OoEBLE2sj2CY1JgAzmNzyEW6Z4Swt7nTKeGS0mGySWCNGQnm5d2CrYSmIRFuutjasQ
OrlymUF4I9U76FTuHmbuCxS7VAx3tjcQKJndBTAU974GGXgwSmav6veEh3Vfac2XVQ5c8v/EitvT
OyMhOg8zvN+k2i5zE8Vcn9JpLZ/BY028O9hkqCw9eQ10BVXMzH3t39hYtGsJSGemfz+g139lccNi
yQUQlSNOLO7J2BFv4FAF6kFTTgBnveIZCMnzXIF4tprsx6DdJn96uAqejNTSc0Liz3auIpC0hnts
6vRjRNxynEiyKFvif/KFt2mb6Hv0Fu5Zr7MonO1O29SrpEez3nOS6ELKzZDA3x0Gw8vMTrnoaHkb
+PEIG3dOnrwOUPo5V5nJOG8OrjBAEZzXfhoHXjySrpdNBLE76Kb5SQ0oNPuYx1EssKYQVjoiO6Qx
qB4bm+LGLiUPelo+ysRhF5xhZUvcn1kBojEvZwZByL1mb7lOozUEoM+/3CaMhDec4yI+jQzT1/f+
wwZr98wkiOfPA/Z3SYUKSYtoIUcysFHZ27SkAA7GTWbaHmmZ3sWaEFcVXn0cBmQ2LC13STIoWMhd
qGVlFro42RCauoHXpXxgFPGPGD05ORFbnaBxaB8dw/ekPM31a7oojVWf2HpVIi8zIkBDJdZWgx6P
YfupiYwqtElYt3v9jL6n2gmR9cz5crC5ERUotKDd1JRHUrsAU1JqlBkc89q1mNOs6mI5SXtfGFz2
medd4V+ieaYaOTXrWqAZ1HOeoJhlmbpuS+Um5Qwg0xGjhNWRpYAXB3GFSe0KNkKp6GeF/iewNfGJ
6cVHND75/1yntN561mtW5m7lOIP+UMgH0mW+aiq9l7rNdKdNddKoxqdJOZvJKrNg8Hp977sxcWg5
ebHwT9ra+pWnHuMGg7xhYKISyVF6LPGK7jK5M6e+3oYtNoPdWEmf504BfabHyPU9abAnrU/vxUKY
ee1m676SXxiR8N3qCTNudfNLH50/8Hx6dPYE10d2ceZrQlvpmNVBMMGnyceQ4jEImPRDB4LjjPIE
gl/1W+JWP05gqGLb+J5g/sY58eip8PYdV2ugU2A7mvoFIXcZ1t1663bImgnHHXwN7fBEgWwwI9nM
5Qt7NHz66y5Tzu1XW9aIQX20JZakOrHIxO3TrAkMyDsmTVeKNwpMRQsPKpo/iSAAf1m0kgFefopU
g9DEIa+KS7uGxk4RDqmoI+M2yBb2jHDWSKct0uhcUmliyUcCnGhA/no6MJ8JLGJCQq5HeDdY4zfQ
UJEOGra+1+plv3TcDE0vsSt1xcDaDFx17fKXWZRUJnpTU69/8bfZcUZdsuQ0s9NB9zscOvNIt8jf
tjGs9Iq3BUqvE5i5+UeL5UpaOVUcOrzXllC37vVK2sKAkm7RUBAVrpJX1Yp/SS7vCDD0Cep5qg3t
bSFps+FU0EYEpv50liM9BMyawbZ3ScdaQyTwj9yxB4hvfjYDbx6dP7Zk6mJE6jJrZvtUaDqpfIJS
LO/bD6P2iH/wU8AshotuSs3c6SgbpxeDWi9Azp9sNE8+TNYNYUQUC54O+wV33t/MshOyz4jCwEEa
zibDdYapuA/H0XvKcuvsM/4/4Hj41JCOISfyzOyWMwYJvNmQO50Y8ltssLKd8uRuaLFjH7QKa0u7
ukYX24NBJ5iq5F2bPFWCqyaP/dAZan6vfl49jwNekX7QvwYaTYZHEPHapgEpGiHgteXzGHke1VP+
XNv9NZpmeW6ivmu4YOYXZUsghuwUb6xqT1yx8kCUIZ4SdEKz0Z8LMn7AO2tskGJzqXDo9WDiyXBw
dlWf/S1zNwXivkxrR5kf4FFzzPXDg66nRRZASBqu+fSnzIEBLcTOPYGK7295b/0kRE+vigvvZUKy
8/Y3usD4ODvTxYl87c4O46sRE5aa9bPBGYg2MP1znTf6FSBOvB+YbEcsVg49hnY5jYgmHchbsmWM
kyC43TEBQaFIrtNuWLTqREpvZ6LkjIsDkniCcl0mNEYu65u1vnx/NBh6fGqH6Pq/f95qdrkm5RQH
MkTypPshBRafBQV/oBC+GIhwHvaEkijXp7AbbLT8vUku5sCCkFBx2J59m4TSp3pAhY5FFSTEtjRM
dUdQ6GF95c/hPGLjkme/Ot8hULt2jZ3GkBR4r+bhUkyjg95Tc0/edISQsOV5Lr9Q/XPWIYDLtUq8
zID+j5G19t+d67yYlf+zTdO1/jGXN6tgYaAbeXqDYrS8VZxuIFz7Rzq64tX0wm8pH+vN9NkCy/H9
f6k9w7uMM0RUKBDzA6ZBaDZOdXIdVIhGW1mv/9+nXHvQxdy3VpnDc9kerdioHs76gqCjPiL2+dIR
Slizsm9A0+uzNY/hEE/I1MjOVJqIb6rs3dtgWUAxgLJVqDDJufXtY27qL2W+WGKTlN5pTCq0+Itb
XP3eDlJpOGdjieAe2TY/2IlzNy1c9/y/l2nIvfOQeYi63HTZ4ZlgRunZ/RFTnv2ociVuhisOZGWY
QVW24yEVVfHa4G4HGGo9plEvXgGq3Ox8tJ6AFiY3YQ5vEjpyIHRlHNpemx4OJJbnKnrP52V6dARw
BHY5wX82CRrRzBpLL2aObvAejVNGgCez6I/B0+vZxI/Z4GWOOZGhG1cCS12E2++E40UHZ5UyuehG
4Al6wyErcvnZZFyEXlu+YzA71YPvhDlGj22ZpMZnill8A9OWUwqbKent0MjiqGN3lXbPheX9/mZo
INBbbb6vcEwxqgIpcDESr8kIPpLL3HSqgyTR4aB6W798v/S8if776PtTgxUAINLmYDAMO2iENyKF
Qonsl8OrPyfx1fOJx3CQPmyV3TnI9/R8jzVCR0wjxjdTtimaaCWPwu53gADVubQcef3fixvxpq7k
+v1WR8OzDDQi//clXuWpo69fQXdrx+rbIo8ytqM1gmYgbCsJMFLNtAJYLIsRvDGapZ1CWnLLU7V+
u81ZxKwcN3qNkcjxUYwjjSqSiyi7A5b0+GBb0gGPnRje7vtDEpCDEj9t0PkAI4yxzmcOQS4IBxxL
13TPc4H8rmrm8jSunBZNRF9QhJrQsD3j7I2Lcc60D7OBnLDzhzF65WIn6HKZ+2caNnQs2QoLQlLV
XJz5PEdwPXWN4aw+kWwJ7zR/ci1mZ2v2o8Ft871JkGl/KnEr7/WiuSCsV39Ny7m6pS2ea335qE3Q
a4x09IfH+YY83duV06KFpnMj+6N445tTWDKm8eKsUFqo2UaudDyrBXYJTaE7BqZFKhq5vmOSnh1s
4ywXZlaFkbkfqhQSKhYCyoaENqZs6tXFcgT1g9xuMuynpiHM2yypxEtsfSTTlujv1p/D90usI8FR
ctp3NkHx+moWHkxxRVFvHu3VAx5HzGjTFHueYSxdUOBX2ef953+HRYF7YAGIONhZ8cYGhjnBSoGR
KApWZN8QfP/m9QV44JClgl+hhcAfK5E8s7tqu4PZGm85ziSWX1Z5Z9Fo7yoeyRVfvEK9LDzieXXN
NHLovSmZzjq+mwD27BZnGvofliNntL7R2TBxvS5ZBTja1LEI5+qBgDxBZObEDxRzx2mKucAJnL/W
iUawBEw4cJXhPCo33cRt2IibaI32+b+XsW6eUrdGPlyNSADkfWQGcs/aRWeenfphtyyfohHWoXei
KjQp/ZiUufeSJBHkOYokvmhpLstIwJMvp2PWWMUbv6jkFJtasscTUB4KaZxGy9LfoNb3zjlO5ULI
WpRdprqVyBXtz7wZGRAKa2TvJF5aEQ+vDcDwrVioK3vbejfSFq8gV6pdOUMIUqD+YTisjdgspORX
vLkEC1vjUKJ5KcoPa7LEtuua4uj02VtqLSAgZvNHa4zpreBNFMN7+VoK+54xrj2CRccvlY/5u02N
tdPmrtojkwviZSnO1uIVNKLAnhWEHZTmfOpJTx6WsT/YkxXUwFaO40IPhNydU7vGI6OqARPVbG5z
13XutfzmlnYk1deyDRVK8FuByPOGiYSvRel/QFgtO2wICF1oEbaszMtLmzToktwO3v8Kl8oLL74z
1sNRyqArXJzZeWnTSQSkQyIYm0sCWjSCCNvUpVQqp7MNgGvH48hSK+vnW+69YV4cr9AgtQC+X7ct
cw3CpsF0NXnr9Vq7UogOL5amaKqb52H2zB0DI2oTQSBGKeYxP0yqM4Lvt71B0j3Ltf6Xo/XODzv7
MyqKX4fBdIPoAroPXjkTISTnRIJNrsxodOvsKlekAz5U8/zf4ZODX1ArrojB4QtDV0aJ0dihxknq
J7IdAsYw+gYF2PxTIPkwLb/YtWsrMSk4UQul3Ym3ZhHxR5TBPmY8JmWu3yut/0OoJHO02DIubVrr
VIyt88OU+TXBeY0wC2yDjXXVlQ5uD3/KT2ADqvuSJcVOQ2GD0h+jgWP0/9zGQovFd3mddUJ7FMSI
Q1taj8HEdtS1FX6heojOyWgdU1F825AZ5A3ATISnQ4epHcr4ysdEK9a0aqz/NRqTDRYyc/v9i428
4WHpIz54WS7nSMxWiHmypEpzrR0HdoSByKcFTpR2SSxgrBwOjEFJw7xMNhVYJiIkE13zuzO55GOa
gO8TSnEW7qmA/5lG6m+TzANXAkmTq9CLjkZSaQGOo4WieMQAMXcYsZP0M4Zw8aOOGWBT/LlHl/4k
0AfLgPnAi1Zm60qYEzp7DIiSnrzOp+Hi6NN8q8Apbjhboyj000Rs4DdVbUoAVxiMBL8P/zlZ8sDp
eA68AqlF7Cvj/P0ymTP9t19WDGF8yuTcSNnTtxq4Xnv8QMOBOaxNOEN8BzpS0qNlJnDjRA6bv5vF
tFzG9WXqve7UM+p0IugM9NHufMrWkV5uZTfB7E5o1EQxm6EnLvpuM+miPTVZ+VHAKLviLqlOFVof
gouFzkOalMzq5MAli4LCwe1HllO33OZ6LaPH+A7sxw/r2LD/6306HtLXCvjFamp8A27gXAdDdM/V
cmgF1d/3kTMl3clRvdxVRkFYTdQfHWtkMJi00400NfTEHEVh33teqKF7BRjM9JhxGKuYqMxX8u98
UHFzkegBHkjAAWrzp8LYQofeVpUIK0laVkLx0Q1Zf/EnMdKLFT9KDp4thqbxjYJG7ot2SZhOQYNP
h/mC2UULm6hz4H9m7mPwOCCWfO3pnZRmU5AsSFROaELf76PhYLdD8qgi6ocOd3FNTvsi0/bStXay
t1b6xX9f+QQwflpPQOS798UxqTFnGhzQEQmgnbXE05AHywyTW9U201ZfHxkDI8ehWD+1iiEJZy0F
Y9v40ZkPJJr1fNvKKgN7garZcDpFxUesYN5FaDd7hoKpbiLTiJdQNIi+cT7nhHwQABvL6r22GVQS
Z2GdslJkF/6NtL+ysW+6W0Rbt+gnzEDlm4dT7oBbsKD1B4PjzSjnm2ghmAGCly8K4jQ/x0W5T07N
/EJnUhlj1Hv6fuZcszG2mdu712i0q1Oim69tZp5GbdLfRwRV+17ZPzDRtk82k2pTCDBfVKUbvrTp
Loqy2EpZrypevCJrFLdRxj/LZYbh5BfLwdMlTyoPLAPBbLp8f9Qll0l8rV6gRcTpE64vcTcoS+8E
dVYwhM5TEZH4+//+MfI4wExg14qJ6NB8ckhGacuTKoZ8MxJ1v511LdRTYd1Ez2KMTsE6kFxj3Q1y
3WaasytTtLCTWXPJVmYeFoTo7LbqYLstJQ9si20FdRa8XpxfNTSCHGfbxZrFi14P3hnTjwhS5tif
8+Buuet24NHFs8dUOlQ9ZoFWNA37yjS6kMMuSfRuh7uX1eXRo5bfGPCy798v0rCusQ5/v1ie7dJl
501x6ZOpWMBKPQ8zGFfPQWnjEwueiv4M+rs6t5nynx0x7r8vg3GRxPd+P2Wqtj9gmz2ZGm8HoycE
VTouv4zY9LZoge2wq1UOy9kBKQsACl3zDJ2oVYHXjM7ZVAVknYmnesH7dK4bAP8Mryj+oOchlzSr
R1Yv2ifTT3YWDgGAolqyICoxU8k2W51UgN+/X4RlxLc+tudTm7dHlq46Sb0tdJdshPuZWhNiDTPT
nnnyqCXy6OEbSPQMhda3dhfJwhDPdCaNZavFvrYj9zd/WPZLATAOhbfgPoQW1LMlDc3aY5jSSPIm
rNw2zspg5ZMZ3NUtQ6c5S2ry7GdNgJdf1sQc3tN4YAE3gMDYCcqONm6705JOxWVaX4QqPjkUJq6c
ND83bi33frNg7kaH8TJTNShHsSIlznDfjMo/YLt5Fp0RnZVJB2gjvT51eE836fo3WasIT7ryZwVo
7uxYKvmR4jYPpAnLeRgGQDaIp0IkQyhzdRcfO6OmvQsCCOmrVdxHYd+GuHB2TuLP+zbq4O0a4vYN
gsqHSe3TQZ/PqUK0Vae2G/Y5OwFRdDDW2upNKjnGR8dpCIqYhjoo+6I+IxKLt4O/kDFM77RpVD/s
GyanFbkUt7IkBw3bUxOuaBikQ+Y1Sp1nRjzdD2thlpFmxV9K3/Ezx5s0akUBEM/nZgWkpBkzvZdZ
yJMx+v+y2Wphr0sXxwV7K/a7y7GKUJqVrZFsjdmTd7vT3VDHn3lqRQLsYo7XwDqN7OOKhJjI8bZa
ZgLsaj1v8/2lKwbajCmLZPv9KQYbTrSKMEJKAazfIz2PU9EYKoGtia/piueYcbsJ2X107HNuuDX+
aQsprNDQTkcW3FQ3sm4cu6AfJLDFocRmm01adx96iGJWjNOj6f03y6as6On2tsbioU5YFfWBZbbi
8n+4O5PcNtK0z1+lUJvedOCLeQC+KiDFmaKoybYsbwK0RMc8z7H6TtD7vkHVvm7gm/RJ+heUnZYy
JTFRNMxyFgpMUxKHJ4b3fYb/QLqmrzTF9hati3FihrWbbXkXfSw5b5TGZQMqsHSQQiCDidTnp6Jb
ZlPX1ZjHm/q4EmXvPShShCkAaK47HBp8vUALW9OwCzLc2W5BFZCdDCS9oQFxmTqOeKobfYBhqn4G
1H3opw5RepBONPaUsSABDOkrpXizU1fKwkWDsP8apSR1BRYMnQlDdc5U2WO2bzEtBpVaZt2Fqgc4
h5u3tiaQveTNyJAFfR561VqSIjpWJZ8BgZChC9ULLRVFWXbFaRr5OtKRYgXJ4lKscCORh64WVQvG
o4Wwlqry2krtgAVTe1/oXb/QXFjHvGPNoHxBXWuPHwotTApHqEsDSu0tZ5ab4YDZtKJmLjG3PG1l
k02NdZpmMnKNSv+h65HV2MlAVbJ1kSoi/lK25i71kFTdKfSF7ITbrKrHjuaDk0ZCtphoYVAzsE2s
c9n2/DPLExHgoPTN5RphBrWfFxaoHIDxybihdFnudNt0xbjNepyLKtjYkyIzyxWKo+9cCJBrf3jQ
C/28VfN4iVnVTHGamWKE2jk3QIPE0NDIhMcXLbNCp+WY6feYEiC3EDTudfexgs4xDWP+UhCr/lTS
8Vmo2WNSdDi7UhLeZQo9MjSfHOag0ju7jJwLRJK8m5FCv/k0y+VwKgM6mEY+0lk7KnLcxe5ZxboW
xhsDdY9SAls5KrD4wJDq61OM2eulijTTg/JZINbWLGWMC5MntGcuTg1Vmb6VZLC3miB0mFKgNBR7
ajFSxdKcyRabbxEAS06GhAK9dAcpAh/Wq5e+xe9mKbg+qLDwekCsriH4exe7h6AjIdCDVDmFkyy8
BRx0EokXQmm4HxFsZQTrFFs5gJtYC4E2l5KWNps6cxuH/hEaV6gIQPsb2zHcTGwpskki1DbnJaXh
3ndVvbS3WZPUyzwry/dMqLlXzfdGAfE0De0I+5h0pWNIwew/7qd2YKkgv7N8rok15mrxuDWkoU7p
xNtEVDhflndlRgz5jaLGPKqex72AmF0GJMB0tWJZmZnDvqN1Z5RdztRRkYez9cpeAgqHjGOgaqgI
+fscZ8aFDb7q3KM4HoWhhXpaq/angWd/olMFZtyyUFpj0WQxBn+GzY8JdqiK10K71BoxQ5YFoWVB
CJkNkQ1j1qbKK1VA0yOS9E1sZP2V5ilrZFbVcwlkv4Qq7sOz0DZHWGwmUxF1gvd9fEUL1biNNZFm
aoudrdIWxm1FbwjtSe0t/TRoquoNMnj1JOkM5TryUTUUGJ+fomKADCwzz8oLbxWhyxY5JB508Q1s
wEyMROBBjXf/8nwGhbt/NbT84Oc2E7UEpow7uny5e1C9HMSgAYpp+FHVmuF6mMvmusmQMitPSRaj
qzLqxQuPHbvyCwRN2cHJlvMOwYFaBCc2PPQWAgP0ossROcVlo0fiVA2Y/6NjlwDRgZJvghlYATEy
TnwViQa9ca1F5PYSTBoqgrJRmP8KzVlitiupB9CpyqRDbbWgOPVP1SGbyLAIh/ARvNFRPLpFgwRD
tUQgGUCiwsMi7wy/6XzUMJ+fh8hOT7UMBLuCSgpUCGObQbG5qEmlU+ee1qN3uXtgbKvO3eELGbFi
XYifWgPKpyc49aWmwEl06dhfglqmuhyysqBFXyWR8Gdz/OguAAtLj70IzjPIBGPq2rsm0dM3tVBN
QMshPh3aFuphuj6F23ihgTwzwhq/CCy3etHa4oaLzY/hpDdjvDjY/6GXX+klBzFtkXRIhpskCbJL
yivnY12Tj+XoQIFPKGaGlkZvM5/JPYgDCRi1B6gQuQqxLydtizmdUximRJ9RRQGmx38EyS0PzjXw
j7BGbrAGOThBeVVbtSn48wCfpAB220hxtzlo5tOcDEErMKIV4f/u8uA6KdaoIVMACJWlAt5KdTZK
Ci7R3EBbBrZrgDql92ZP6lb0T7PW8kHTGwCNG1bpOo1OyTlOGQlN0Yi1Fu7QLZPwUJ3vNo7CA+Ji
k3lPQiFZ1mHTvVfFGOfIyGLcQXIRCCg1F72IJYcGTq9XLYDnEMuXULBkPn8rZgiFNK2Vv9FAS6Js
Ep3KUiSgxT3RcXI8CUXwAF2XSG8MyEkTvyww7hue1nKMhlouXSPDhR6iyTRdc1vzY5bW555SJ++a
Is1nhWACw85L/41rdhulkLR1EWjRCfwzdR11sJtiMDXzpAeyN66SNpwEnXjGLBhmyNAXzZKiuByE
ZKgb+ZmgOcVlK+vhEm0ihMk8gz9xSmFeR5zOSMAi2Wo7hAXphUZhqW1Ev/tIfppdlaCarb44Z7nD
jqpEQVQN0+K8MFhgcP9KZ5FMb5xGFIzlQWRcLSjIEEOGhdjReW56850vKGdVr0d3BapZjipPkQQS
r8jbpSvAFMD8RZDXqsVEwUBj4DJPBhhkZgUbKalmdUbSKCpMH8w86Fe1akA6Go5jZLSntYnIkAKE
DjhsJU9TJfsILQRmYOIsWHrMpcuYd+z0Rn0t0rfJIfHeMMQFwCJBkXcKXz6lxRJNeti4F226NRmB
jdAJaW5IAtCmNoxMnZktJ9hLEpzD5MQ7Q+DIOzPthEnpt+dK5V/nNC3mux99+/nuX4lbMlMRkFWy
IruZImajwW4Se7wXvz4YBULbhm7f+4JTznc/d/W6ZUggbUW5DIR5RxP6tAW9fNrphbzAuUi6QoO0
flttchmEIAwCmJp52V1wpJnWmWKI4RQDejtGMskqLe99jTzS2HHVYCENevl5Wcwhfc3FltQCRRTt
yrbtMzaH7n3NIJQ8Q0J8LLGuEx8oj6zcJwq8Ckes1Lf4H13HXlPMdQnpr129CiRfXVStMU2Y23K7
gZor8K1d7ZoSmYjuRwcn5ipThPIS13vpHfrU1V3aSfVI9ukmSHoSngKl4HLQ0YWs6dXtHhqxRWcD
gC0H/C1tgYWVVNYZftHWmVCLqThuC/kT16WK7L6ciOOH38CQnhWNCBH8179G7qtHLqAnDamL9KI1
+nsaHvJi92z3kCEZPWc7TNlpEglXwAosV663p7qUDyZCsC5rmL/AB3JlSdv8sghs9Xz3o91DmLgS
Nz9yO7/5hWGXbyU9O89TpLfN0nXPhF5xUFwJb8w+q5a1WKsTjm5PoiV/avwuu4W9RPe/d/RFpkXR
bTcOh/llourSAp/HC5JVOsOGrF4VSk313UvqOxAzXGGCmL71jPiqz81pUqXdh0a3cK43qOJj9PoW
aNNNOxi9132TsEfbnTLdZdd+fApKepR4jrIswwy8YxkKJ2GHGyFMUZZ0elX3qulSgclxOXew7aS3
LHxCx2og3uVY6KZKfiMOVmQO4lmFlOATDVRbSXmG5ChDb4SaGKH3UMZO/Fy9wFR3lInKp1a/ofVP
aSob/iwsYQGSXwJNVn1c7DAAXiqYchMYDmgD+5iRlgWOEE9J8nq5N2gj5O4tZQUm9a1GO1itDFAB
CkgQexyhhwYRtM+ngv9RYRI8VzwToTsm44BWxq6Bkir2WRPQkNzpYOYYbkPoSBFTRJolORWVAj+e
EkhT4aajpANbXXKDJI09KAYCCdYEBaMtqz1hiKyMQEsG6CwM9DS6dMDey0uMkRmGDy+MkfykRRFM
LMG8w075ylMrQPmM+EeVlKPbQWE4yQpyNtelRm6c+5b+t0aeOYIfzJQGkeK8jrM1jCs0jWnv2dZ5
pwg+gpimuRD1YOGpSJYwAE2XoabMTDRVRmaeIVHSruhh1ucR5LXEx8A9S/sSYqohgyOM3EmvUVrj
p4pGQIEgJoQX3SeBYifbODZtG4d+LFCIgfqpdrc28LeTWJTSsy4FquxgzDYvoSOHDbRQGpDLtlCj
y75kufCY56YqrbCBAm+p/gKHx1VRxavMKZpRSZ5+0isKKhgeeyT9t3FXbXMbxxFyagR2E+eiEhRr
JWIwkpoVgio1Vb6XDsaLSI3XsL9PvAoar2sAO68wHpXEWdJifKKahTDF+BZZH6/NWPAhdWmo0Y/K
KPsgighIhHWG0Iuc2hNbTfkLWpuCtPaMIB25DhhWHZR0qyvqB0GsR7ZV+KOi9xEPlopFBJJjnngw
NGvlwmV2+9Z0cWRzMXFTBKDrigFoUSvtC7DCNL8HRdHeFgboFTsaRdBUDBprkdXyOT2YcMYw8kRA
kn9hJ563qDNhnFPTjE18BiB6Ib/Wh4iAYP506+bRqFSVctL0qjH30rHrbm1441c2CpdNlXqLvkIr
QDUJuYQeuIxLOAqOL52EA+wbroxWQp9ChHZcx0awalBkxG2NdimkIzzokHtxjBbhVsbP3UmetDno
ieAKdQMmV1F9j4zdB0Q4OiQUlXKaZu15m0KSgyAaDjqWEsiscWe0t6bqoowYGOaAcl6aWvAWwJ46
QfGMtagmcW20LUXURJa1ex1MxNjSMTyNWzypAmmq1EU5DEmDsU4RfCJXqQqVDD9VpbaXdgZoMkQw
jkkfcotIEDLq60nilOhtIDA6jhXnFoYqrcZkix+LOjUauTpXwJEaKmqJfVpuYZxr71IWysRSZn1v
3/gRZNG8Y1CpQcRctp58KxjQ6BJdu3A8KYI0BwFbcNWtZxgcaVf4YNEoncZtNTfc+jJFVZi0OJwG
OTyLpWRYwblFhZT21kqi7P+guOXML31jIrH2IhXF9aZm28KstzZWuCM8Q6pR7eCJkXbZDGmBjWvE
H1stHIRABmEkVNdHLmius2S4FUxRkSYaerKAXup8gRjwTc+2XGMyMamMNyn9g3PFR4HfkZFaQMV+
KruJuvIGr3Apx785wLGGDYClSk5RtlHQ+8Iy9lTvBp/yejBLT/CMaFScDOpRoacfsYZZe4qeXqCs
Ts/YR+CIrgZCkXlwXwzCPjpzRLq4UjaWcgMItrYoRaFaVo1+3sXqKpWAwTMjujBldMpVq/cWpazj
4gjNExgBKQeioCAN6rMKbypsTYF+i3V0hYMOnHc7/VBn4DC6DBKo3dfZGBvRSZ/H6hL1Q0DP/mmM
9PiA5lm3RowVY+lN8E09DTLpk0DrZxI36TxoQmGZY3641Ln1aOr0/RgCf0NnJyftSBqA3xVoZITX
PwmIPyL9ZZ1mpemBSRdvuJJuMg/dQrBzU1NHB0UtJHx+zSZGnpUjVkj5OJFB8WGeWJBxoydSRfdo
rqFViJ975kCmlmTkdt8VKYKyYVRdB5lgLUv7PMthWsMTSUegSkEhaUwwrADJwbYxzsMMRZrOacDA
se5MlQuhYO+gx+Rc5RZYSZmBPPmevFAKIVxAMoTF7+YrMYytNYZP3sQ2MWtQryoHBwiU1c96mXtN
yjv/TGiFT21Ynqewz2apiH1E10if0ji+ofMCLsoOPqVVjaFx/z7v5bXiwmWHopOqwJ/JCAelUwXd
G4siO0DJOM9u2xJpmkps3medbiylAm4aPsIZxFp0bUMyxl7i3nGTbnlp9QmD+FKM55HB/WGUcybs
E6PxpFNurWsEfagywoIiCyPwEoU4wPMzvxOapQ8kzPRjfYH89Eo3mrUO+n8JTgFdcNtbRha2yp0D
06QUsnhZeV41jWKuJUzrTtqOOsPOonXQ6FOIDPe9I16UdXouOYl8ZhbBMsudue5hoG4O8BBgOiFw
ae+DZXl8KQ/vcH533dhOTNOKZR3MnEwL9yQRPH/aKra4lru3ndQBLnVXmiECTkxYg2UFipKsghdB
P10Qr+DhwV2HDT3H7POjhY6PL1TGRCtxhhdlus1yUs5MmcwjExpxhF8p+LJSm1Swm8/UlPod59ex
nsvARYCM1Em0pUVYr+sSbKuKhwINrJE10PEBWY7RZ73sdewvesO/rCGB2e2qLz/GKSYSka5Oi0ic
paHzwRbT+1hrQTMhi0DrHV0IyV/HohrMGSicBMJMECoavIITTmT4FzMmLZe1IL9Dpc43k4+yn37w
2voubTWQNVBypjRrG8DM3VmTIxFrhOknGHmffCW+hA0FE4GZwNxsyQjr0mK8b3npUmrzdEnOxAj5
LIP/cpJaKPwoOf4CABG1qcms4k3ayjcS6sJQueN8THc5tBHejoPEhvLcXwGuhUEdxPPAQ5jUrc1L
PwQUbSUWkkyIUUxkswEEpoEg09RqVKbtIqrpzhoS/jA2ieBVrjI7kET0LNtx4EMrZ3R16UnIIVS0
T0ea5pyWeaEuGqGe6YUx0nOzX+VRALoqt/RzLaV725+7gGTv8ba8hAA+abCjeVuycuWDAKWsv+Gy
LtYZMPs+ROVXr81p86l0pBLvckQdSlAkCUjhsrbSRSpDVlFbd+UXCQ+ZMzOgx/bwtc4skquTMqjx
t8ARO9ciBBoFcWM6qXSeRrZ4jnx3aQrO3EJDcinFwRQ0FalP179zexRGczX4AOVHuFalolw4gF1O
sES+KRnb4Q8qXdFA0AGjaeEcpIk27woTOQUscQzukjmDWtSNU5RJbKVtziNYrVFUKkvK5f/tNgyG
1GCQUCnjKbKWzSKDi+o7uPp0Il0wNOY8SO0CDRGtAaiOTUzkpGuofsobPUlPawM1rFYZg+6RFeC8
rXTexq4/jz1jQS09xTic4QqjzLkT4KKQ9Fd6YFPIY0auddPX/bMkHXesJOycJF7c/+2v9IdMRdZR
UrIkQ9ZQvht+/8g9C+CVgfweBO28x2nGrBDOcQPVmJg46jD9AldisCMCGnTiScGhBt0MQiCuzGu5
0z46xciUPYWhGciTwGvXr387+XfeXqaiiXyApECH1BnBPv12SMVQ+3Ql385h3wj8FrV+J7QvMXWG
XMihLAxvqkXiJArU7kpSSpAN3o0muWdsO8K0SFHVo/u2gjogIc3CShLLdJYjYY79h3jTw+OBi5zu
MSVTpcEg78lRtUxRN2XD0BVRNGijPf3eeaEj/RNWSO/tBibo0AZr+N7gz6xOX4HTiq5YnDZQSeN5
T4b1gIlBLwd9MEHFOQj2HINrraEPl3dTocv1ZWNaxTJv6wlopOCNKgdvHKuLpg64YYZW1ZRVvALv
GIlXUBzFqwpil1CgQddD1sbFAmUEMTMRaQzf1aJWr6rYb+ASFzLaD5o71kokQSErIQapYmeQJMgL
2Ka3AvAdnTpJ344zWBQkSsqksrPkoqyk4poDoCLchQOEkCL0Vfgps3CJDmUoxt6ph+7hCPycBnWy
8ViyWzRpSt9jVUStbV4gy4WGHNynLDVNzq6GKlsGDZ1aqzytY5SJAk8aBrzobiZWNUGCjbVBDqyl
AyEQxVkkbXkPGZ6TLMz8RCnOej1xZ6rbOSM3VMspePpsqaUCGvzDw+4pMurvfHCM028/Ct3YndI7
e4dWA3OxMqCNxiaBH9Xwqt3rdy81XB0fA3xjVLt3z/XhIYuhAMtyterzFApGQmkqIdM9NruY8SZj
JtYA+S5rCvMCwP9JNjQTc6cxr+kOYe4hIXYuU/0Eddkhks5DWKA7UWkg8yGwrXetr1RSuoVUAyVx
aGRMWiEOScErrEg8ma5CAjd396BL+lvwyOoMrpQ/gc2ToLSSGXOrEO4Kv47gIaP0gellgi0WT9XA
O+8Yx5iF2C77KLqqSi2b06uljyqs+xJfrF6Rz2oLKCgKYu8lcsFF5yootkupj6MBMvtt0emXcp4C
3TBxekB2wl7tHuIsRKTCKJA1VV1hFWEyX0MRwTmGPOsyb1LlrYegoiX4/XUfxzKAwl4eO+RSkusY
HxxLbuBtIYGiOHj0yC2jpjJrRrqHc01Ix5sZJwj/jnNh9eqFnJ4FpmWel3KiXhTd2ghUYapVpbU0
WwAFTV4iXKvoLSW1pixxo0HlPc271UXLVbmCo4yheKc56AcUeTllBGJXJ73hqauSukwYhqVQvcLl
DofJZksHpj9tBSdeYyiWMT7Mt4iO4mVqRCWcjHQkZ420bBULLqncCVd0SxiL0g0d0aL0aVRjpxBn
UjsKhvukHO6OeGI5ejjHyS+5qdM4OHEYbyl5lF6pyAqik9FjpTAICTBRslYaBIhJw3KOo1aGMj4e
Ywjriu9NCeELtZahZ6FjfRE6sAWSODHGrj7UMF6IWl9hAGTro2JkGG2+lKHbnuC8UEQF6rK5CZHa
B1/BONZbdqZzX7BDgE7pVn2vguRFq16WM4wy9GRRmn6+kK2U1Jzu11zovGLt2QVc0gQkmZ1ZTEyG
n/msN/iXQT3JC5NShRQaBKiZZZxXQTk1BGuN0VzAt03dFRiKO1sLWobZZyQN6spWNeCrYXzLHB7f
crtxUDvKIQQGRTTJVSiRHbWnPTjCKqlKeSLiMe3hwjVroxgAhiBtQVN0791BLt1KIhVtwYYBDhrB
hdZCNQYNHgGlAudpWu4nWLvynLlluohQkRw3LDejohPQ9GzE9MJXemcOZRb/dKs4V7xcI1lNg7eV
yy0ilMtEjcIV4EJ/WhemuBYM2hxmboVLxQDFqybNmQILHEqqgqlL4qNs0y0D0/dvq0HAuQsqAxsD
ia4GeAfo6GA5ZLv6uOMBYfiKSbpwg91Ai0bV0uwABaEfq1XvQPue0nCz5lbUGjNPLD/Vbh1demGb
rWNJNE5KRanWIBjVSVcq3kprgm5ey/VtUtP5qBvIwq3RjiOImZ2tFzdF/N5Tgew6CjVG3oQJ+QkK
mGG9LrG+nteRkMyga9Tnpm4tbVc687BQObdtVVh0sZljKOKeYFhP7oBq1ppciolcT9UhNbEA/y2v
cWyvhgM6jCoViGkCZgr0//X7FG2hld+gGlU6TrPMhweVDtqoqmVtgpoJO6iRSXOGbdGbHnXuuUHB
gTcQqaJiI80UymgMIY258PDHGAu0Cz4K9RyJnfiUXk02izS7HzkdaCV6/CCto+hM5SjcRI2NoKlt
t0sGtfKD4+9/PXGBLf7+3zy/S9Iu92gc/ubp32fbZL2JtsV/D6/69a/+/vQpL/rypuNNuXnyBNKc
V3aX9Alx2i6qsHz9tw8f72yTkeuF97sXe9vi0cv3/sEunGff4C/b3XcZ8kdT/dVHe/dBb7p0+/DO
D38zPP/75j7y4F4ixuvdlbsAH/3ya8CPX/7lGPz+qz/7nb7+cO5t801+53a7aLsv33I46H/7K05G
ZbmJu8f25KqpYhX77av87a9PvuijTPW1d74ARL7FyFz4JSR0YfT5X+X2L/f/65e+yr+++XCgVKpl
ktdDP23EG+Rb4d0m/Mv99i+rBGTB1zcdPkWiTYYxOdnmwR+U5IV3t/n6Ro/eHMvuQ9/88/8Jt8L9
FtHG31rAfwngOxypi01XDMco3Lx0mKTvcJjWSR5t4vsn15WGwbcoKZqhWToFgKkZGIAfesjWyCpv
Qw7bLyBSyo0XPznvfKQua5Zq6ZosSaKmitbhHznfVGXx/GkyRGZJhqlIkqVLBkWk8h2uCtTKcgdh
mi/XhbsVRklUfv7n10iGa5APVmWZqszU0XID/f89ju2My/D+L5Oi/M0naboqW6YyPGqcxO9wFs/v
7jh5sffk5HH4dIVOpqyZXDBIeZjf4eT9wuWCd9JWuHI//4v/7FanJ/HxqZqJCoEpKWzTkmZqX389
LNrPLYbPLcu/7kK/X6x/s0299Ae/bkQXm5y7ZDLsLS9sVS/+xdct4Jk/+HLnfVnAZOieHN3/+vqC
3ac93SoeDtgrx4Jl49fXP/rAr++yu0yfO7i86MsRfPSqp5F+/Vr/zh88DfTLNvDrF30m0Ff2kpeu
gC8Jz7cT9ThocoHhwPzYGFl3Xo2RbezXm+3niYr977Wont8/f5rwho33tfBe2rp/igA1VXo9ukmV
J+lvrsm7hFUvZvV79NJHa8Dju0yxRIO09cfdaN8+8OHuf2YlebpYpuEG794f+RW/JNevXlPPpun/
73/+7+NE/Se4wB6KltciPcm35Yad/+lJeam0eeEq+7Fr+bMZ82sxfkm7v+VRP8GZezZHfz3Il1L+
nyDaoUJgDMz/GRCQZ2qG+Whte2YN4UL0iqfXbJjcbUKaHo9e+NLlqsmKIj/kAj8o/3i2BHrtdL5Q
Tv0c5/L3Rddroe6r5H6OmH9f/r0W8++KyJ8hyOcqz9eC/F39+pME+btC97UgXy2df46ATUtj7AyK
E1yvCi/+0Qr6zNKLDUVBP64Srqv7pyvwk6zhcdb+wjr8pX33YxdiIAyWbtL7UjRJNiVJo1Hz2vkd
FuKht/R6ZfgfGu2XxOzFVPxpS/Xhar1LKrrGjA0cpl6Pjs2LJ/FrDfODtlKTpuWuaf3aWbul/UmJ
9JsU4d+8QB/q6x8Znryn63SbxK+m7H/gcny2N8oh/XFhytg0Pbq+nllq3qF/fOg5JM5nt+YfF+ev
ueaLt+E7j179MH54Jq39Sa5Z3FEf+gyvBLk9+KJ9qSr6cSdTE/WHxuXLcW6qu7B6tY/4B27Pb02K
HxibrO87h5v8sC3/KGEhg7tnndmEwj3dnXPv0NP2bSL5Q5dSTRf39BGZAQ/DubNNfujGcaQQDXMY
qb22578hNmFbCrMNfsiHRvnsmO2HnlMUPvdctkPAh92Ox4+SIPfUG9dJFL3Wnnx8kF7IUV/qvvy4
pdVCH/L1q/d6S74qXDOrh02+RR3msDN7pLuUOPfkdA9xcpv+tEsRGG11X5CbOnm13fxHLtrjToVN
TRH1Aan+2pJ7vdnBBTibT8BFz7Q9/kjAz6E1fuSSq2AqvidgMK2f/xl//ifYrfPc28blJjy4QHmh
rfbDFqch7D1b66OwfykZ2JVeVh0a99FzeXT+9sZddUPWNP78r4O3oGPfzcCSrD1b0MVmB+AabcLN
odvP0XdcVZWVPcXM4dn+f0CUaL6/vkQz/DywTfsfEKU1YG9f24jW3ud/1N/QrT/pBqTq4H5fD/Qs
KQZg52HJIWf0uD0xpgwDgPC1M3qGNeifIExr3/ncVnkJeHVIiP8UpxYws7lnSfoOmf/Rr2CNKPcU
Aauk//yPg9ekY2eHA0T8YUL3YsdzlZTfre9y9KxwiHdPEUC8B66/xz+pqr73pD5ii/yb++mxc15d
hunw+jazAsz/01cyOv/bs50uq3xz4EV77PJcN5ikvX42F8X3WXGfQ4D8sHpcNyV5T9Yw//zPfAOr
78AzeuxlaNA82LOJ/oqD2/UND4v3OD1RgtwHwxiChHrjHdrNP3Zar5vKvkLtAU7zjtbZoROao2cK
Q7R7Mt1dtIXwrX122AV89HENIf8xvNT1n6EBPkT7B5anYWoztMEPPLdH316Jdg/s6Mvl/IQd+O+l
hkfAAXA2jT8S3/cYTB29PCXYfdPjh5X4e8xtjp7mE+wfOrN/DmTAwJPYsyzN0LWhrjlsRTr6Bgsb
ZB84YLbNDxyUH31PxVZjkGB4rRfKdXtoD//Yqb7BPGbPPTopisNxO8fJ8Q1NlfekguP8TzBERFJP
2dNoGCfVx0NvyWOnQoS5D5o8Zqw2qE/87EssEI89t+V4W7XC9W68duB5Pf6GYmDw8/pSO8oPnzsd
P04caff0PXfKQw+g1/ywa5hc91m+3w/rl+GqY+6LNsnzz//of/a7lcagtSfzG7k7uY0d0hdllENh
K0e/lNGbEffM/r+GfNhlfPxIFVXbFynIq014WJxDvnvU9rapi/uyehjBdy4QO0iG30Nf5wjNBtNU
v+huvDg1fbPNkZkbNNkG5s/JNvyEldWB5/bYS7EJUGfPXPEEkNmfoNVtiXu7Sb/U244y/MBTeuzC
zRKBSb6eM/1SHdpqOHoRbqGDtycP/qX6eGD+cPSuIObI+xrav+Qg6ZxDAz36RYs/45699Jf8fphB
HVjS/AecUlPd0z0i0s//YD89fCE6at5gyfgr71mIdqKqwMt2me+Bp/YIWcMQovpHQgST/tC+/6on
e9i5PUqopqTtCzVEo/ewyI6e7VoKTew9cXrFoX0klqHfK6z+SOqMpfAF9oX5HVKhf28F2teKQFR0
+JO7cLvJ//7/AQAA//8=</cx:binary>
              </cx:geoCache>
            </cx:geography>
          </cx:layoutPr>
          <cx:valueColors>
            <cx:minColor>
              <a:schemeClr val="bg1"/>
            </cx:minColor>
            <cx:midColor>
              <a:schemeClr val="tx2">
                <a:lumMod val="60000"/>
                <a:lumOff val="40000"/>
              </a:schemeClr>
            </cx:midColor>
            <cx:maxColor>
              <a:schemeClr val="accent1">
                <a:lumMod val="50000"/>
              </a:schemeClr>
            </cx:maxColor>
          </cx:valueColors>
          <cx:valueColorPositions count="3"/>
        </cx:series>
      </cx:plotAreaRegion>
    </cx:plotArea>
    <cx:legend pos="r" align="min" overlay="0"/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entityId">
        <cx:lvl ptCount="1">
          <cx:pt idx="0">150</cx:pt>
        </cx:lvl>
      </cx:strDim>
      <cx:strDim type="cat">
        <cx:f>National!$Q$89</cx:f>
        <cx:nf>National!$Q$88</cx:nf>
        <cx:lvl ptCount="1" name="Guadeloupe">
          <cx:pt idx="0">Martinique</cx:pt>
        </cx:lvl>
      </cx:strDim>
      <cx:numDim type="colorVal">
        <cx:f>National!$R$89</cx:f>
        <cx:nf>National!$R$88</cx:nf>
        <cx:lvl ptCount="1" formatCode="Standard" name="4">
          <cx:pt idx="0">4</cx:pt>
        </cx:lvl>
      </cx:numDim>
    </cx:data>
  </cx:chartData>
  <cx:chart>
    <cx:title pos="t" align="ctr" overlay="0">
      <cx:tx>
        <cx:txData>
          <cx:v>Martinique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fr-FR" sz="1400" b="0" i="0" u="none" strike="noStrike" baseline="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Martinique</a:t>
          </a:r>
        </a:p>
      </cx:txPr>
    </cx:title>
    <cx:plotArea>
      <cx:plotAreaRegion>
        <cx:series layoutId="regionMap" uniqueId="{6D9DC334-4ED8-4E9F-B90F-FDA4FF821DE2}"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 baseline="0">
                    <a:solidFill>
                      <a:srgbClr val="002060"/>
                    </a:solidFill>
                  </a:defRPr>
                </a:pPr>
                <a:endParaRPr lang="fr-FR" sz="1200" b="0" i="0" u="none" strike="noStrike" baseline="0">
                  <a:solidFill>
                    <a:srgbClr val="002060"/>
                  </a:solidFill>
                  <a:latin typeface="Calibri" panose="020F0502020204030204"/>
                </a:endParaRPr>
              </a:p>
            </cx:txPr>
            <cx:visibility seriesName="0" categoryName="0" value="1"/>
          </cx:dataLabels>
          <cx:dataId val="0"/>
          <cx:layoutPr>
            <cx:geography cultureLanguage="fr-FR" cultureRegion="FR" attribution="Avec Bing">
              <cx:geoCache provider="{E9337A44-BEBE-4D9F-B70C-5C5E7DAFC167}">
                <cx:binary>vHrZct44kvWrVPh6WIWFJICO7o4YEOTHb5EsWXLJpRuGSpYJLuACgusb/Vf/Q8yLTdKu7rJdrvLE
XEyEwxJFEkgkMvOcPODfn5e/PdcvT/aHxdTN8Lfn5R+vtHPd3376aXjWL+Zp+NEUz7Yd2g/ux+fW
/NR++FA8v/z03j7NRZP/RBD2f3rWT9a9LK/++XcYLX9p1ZN7ihtXuPV2fLHrm5dhrN3wl3f/5OYP
Lx+HuV+7l3+8em7Hxu3D5UXbvPrt1vH9P17hAL364afPh/jt5vWTgfeuwLqiKfrxxUvsU/P88od3
X54G949XXoh+ZEJgzJGPhSCY81c/zC+fbuEfCeGcCs58ErKAwa2mtU7D7P6PnCMUCOIT4vOABq9+
GNrxt1uUc4IE9YkIwsCn//bRTVuvedv82yu/Xf/QjOamLRo3wMCwqu7TY/sqg0DgEPFQiIALQmFC
Bvefn97APuxP/4cIXO2NddYoUizykaVFhiWpKzktj+2qY4GQbKdVfuarb8y6m/+HWQViLPBDGpDQ
D7+ctepKgz2PNyoUD+P6lpE3uOmlXxVSV496SucxwXkd0eZtV190aKPWe39Vmu6Aypj2cVaUkuhK
Fv7LYN7iSoriTkxPfpa2hexZug73I2cy6N/2yyo3+8L1LyEuor9ehe9/axUYY4FCJDDC9MtVWIpW
PQvWqKbVcdO9W4UXa44TD12qFazEKBmH/IYPXdTNPA62n4dwjZYuWoNMurZQvS5lJ35hmUtD3iZe
U8hpFBHxu1ibk66apO1lH/5KyqegKGJaLceeBeeaFnHfeYnntNK2lUH9tOpJ6uxN9WvZtpJnDy13
yjd+TMc5/utVi28tmocMQpDSAKP9/mcBUwx1kJs+bNToqCyKJmpFeZvna2zYh7lopclY5OVB8tez
kj0Ov4pT8DDilPIA0ZB/FTE6WIqsGGmjglXIupBrgKJOpH7WHsVi49wViTeejGGp68uk6fOj6HHs
kSAahKe6UkdcvJ/H+2YsUv/CtI6Mp5rwmrBN1sNTsHEpuuZ/EedgNWS34JDJKCBfOsvO07qFGDXK
q5J8yGOHW5XVx4Vncgk/DEJIN6iJ6dthOZnGyDDzI694oO07v/WkRU9Tk0kc3hXTTeGndlylGN66
XFEaa1xFG3ZRa3rpeb1cQ6MGe8/ofbEJ6XX2TG32nYjH39h8jIgfMMbgPxxCxfp88yenl4XVuFG6
IEke2mTtncobX83rJps2kEKTA6+q1JHwWJTTZfTV4L1fmgfcL5EjiQ1QunVL1C5z+tcR8q1K9oVt
XwXm3IbziIYNApPcb3pKhPXiDeGkNTzKNh0be+UqrtCkv7PLGH8rNn/3Cttr7GcpMYBZOsthlyns
AfapslshHbKHXPq8khZ8Q80c8ZxGGQvVd9a9x9AfMuOz2XfrPpsdlZMFpITZq66IxSBkb25Ic4cs
jUX1VE2THEpf2iKLWV/EBuvvGED21PuDART7vggFpKf4qgy6YdAGdeB46mY5DyTy+KTyrJdhb2Ul
Yr81qrJONkOtuswo6hGVafAQe2y9WtVVIKfXGLID7FOscIoW70ghu9yLLHNJ4W+KzPn3Nu0bEIQR
9TkPwpAREn61adPoCeQFU6PKulSuFElftocrD/WqGaakdFtqDIk1W1PDx2QbHlnF5JrNJw/qyXe2
cPfQ1x6klJEA09Dnob/b+tkWjpMgNV9do4qeJiF4YZzfNpNkFsktLKJlSOryndc41Q1WZa+zRX8v
sb9VXoUf+JgzSgXjX3mDCtfM+dpAEEHGZlV4mNpZFZm91pM+dtul3Mobq6s7EbRXTWYunj5t1pMa
zwpl+oCNTTqun7/jl2+FtggIAYDlOAw+lqPP/NJ7TdXNtG6UCYbY6fkI5OlIOpsgFlyFtk863J7J
GsoMEm5u+lu/DM/fseFbyf2ZDeQrz+TTPFg2gWcIyU+dryUBr1RV9TDkTTqt42sa5pEx/Xms7r1m
+l5VI+wb6QUMiQB3BC7IgQx+GRxZz9ZcTHmjukWoJrOxXRPf5HKdYBsWeg41TiZrotZ3B7PWKq+M
KrY8yRd66Vd3GA29Eqz+pZhxktm7YvGPvvUVTBaRbZLtbb7UasydxECeQvGSjWscMncgfZ7Q0Xy8
FZT2EBZGuTWQ1YYvTTkdps0ovvpKQNnH1Ev59maZaxVU+bHDXur1Jh1zoxjQvMj6RiHWx+NUpZjX
6cQK2cwBMDR+bEYcWU5P/qZvxMqOLfPVUpNkn6ufrLJIqz63smizyzKatJuytKIoKTqoOH4WW5LF
KC9lO6BkxSRyyKSD0TLkd9mWxeuMI5bhqCu8FLtAmtqoHvsKIXeYhoNAwLl8nAjRvylCX3WTFztG
zkFh45BXavVeJt9G8MYJY5OWPZI+PmKeJ+3qJAuo2n2l9QW7B1S978I6NXN5G+Ym8mF4bwuP+YwS
1JGo4iYinomyGbgheVwcjeq1kHiDfSGPGNm4GtvYeJcwl3guIwLOn3Qf87yJhvxhXa6sftwqI02F
k3I1KSNvx9xGSDCVlY89xhADW1IgLza1k06IGPc4mp2T+UqigZrI0wDblY3LpYkHZM75liuu50Tz
6RgG5YEDlJt2lOtqfsnmK4GASBi1TCwS5cM6H3HeX1etr9zcRAJqdNaEMuz6WAC0h+Axso5yzkxk
d1ugto9hH+9enThsQFBI40i0BETOtSwmE01VE/UwXWPeV2WXFkf2c7c4qUl7VdHgl7kd7jFhciF5
slTL+aprg0uGTDTiIRL1Fi2oO2XARLaaqXYF34XvFpTLcQsP1WAj+hy8GWsWa/0OjwUs+k1WFJFf
jSqjfdQgGzUEyGS5HAKcpxmeTmbEST4W0QRUkPA55vwa2ybKVghvfGYTS9tSMkYTZkbVYQhsb0n6
9kZUN2F4z0kf592dyKkig4lMA1BYjHKoKmUmVZROEnxuG6Q8etQt/QiGLKSyXW+abZNzN4Dj7vve
RAuEigWOrXsqMTNHTnSa9/edEZE3bpIsXLLwjZ3fBYxEvdAxroUMJh1VFnqGOpNNN8d6KNUiSOST
OXZNF1NgiU6XceBw4vJWlqyUvWvkRDfJmnf9eltsB+GNUq9dXA0isgGJPf3EUBMta6s6yiPG3w58
Srijp3rJkq2dJZqeLK1l6C0yajsS+5ZHjgLj8GFjdSBt/QT9bzQVc9QyoOH9JKv1JqjjfSdzCJas
PnWQhUVXSxpAUwT7Q4Ym0v0cBaaJ2NbGqCQQ5hfTLeB5psTox5WmSTbnCd4oNEy+9Ptc9t5xqN7b
fpYbvFATHWH+vguopNt7oMsreDXjvnT0EeJB1fito1a2m4n6yZcNySXFVi6WqVHbeMxfI+d/9HV2
cFMVk3JKGgdcoGvVmD1jD4YAfqkxPQRAF8TI1ASGLeF8MhqrPIfrqj0sZamCoU36aUzEVMYlZ8pO
TBUh+G85zT6T2QxLpYsKRqxQvkV0/YAqIt1YRRmp1QQVzXNbwpsqDdxTjYYT5fSQbyQGahfzvlUM
IQgwpNZgVBrqx+CGyG02qu0QtXySAfDQtdBSd9OZ4zlylY6CSkg7THFlKukHXDb8Srfs2AgU1WMj
veJ6GpHC7H7IB2ii3xT+z0F2x4iNsG5lFviy5o3UC1IsowfsjXHdmmNrxduNsGimv4pA5VYkheFp
g9mlLQ92Sjxb3CyblwRLcKgWE22zObTjJGfdHkbIGm7bq4LNcbPMMFZ37EbZ5yIyK06XjSR+3hz9
DquuUj0v4mbgEegrKuys9OcC+pDxTHyUBn0X+1uh1tlcQHSKRF8fXO7FZY3SuqZRh2w6dkIiWIme
VJBBjIw86pe3efaQhFU6d7D6uB9LOfSrDLe3a66jkJqjm1s1OR6NpZbCDFFP7hE5TIVJVjKq1a/i
pujiwRaHXmRyrIOkHZYEWpNIVLe0ywGQsqjOD66nqvHwgxn6uKnGQ+Zlad54KWlrtRX2UOT8aEty
IlmW4k35w6rKiSQdufRQigYPAHp0ci7RXYfBSAjicFvuPB1Kst10U6honcWbBoyu8Vmj7FjQc2DZ
cQSYFBU9e0GWTjM9WetfDZzLaq4Pe+XaenYcVpTsMAzi06meqPK9h6HeYgqAtqPy4Pln3IxQ64Df
V8GZi+DUtPg8gczSZIEarX+0uEr7wj/NzB48DEYZ0HYQPZnNHmjhDl3ex5B1yhAwHJgFBkaw/y3v
S7kjBgLL9xrZcqoqiHufrxG4AbinGqC3/Pj6mB8RopcBpioJTnYgahA5hyNK7GrUDjgtw2cEVaKu
UcQ/EOi+ex7vbAlI1NhbRbXizaHvHwy10byjVLfdTdxL/QDgiXjpzm7mKU967+I4vWpqfOkfXeel
q8HJ2EKFp/awOBu7vokwRRFyKOGrF3czUeEEEMi9mIsrEGiStguOWqCkDMTr2onX48Rej857jW0W
58Uj6oAQAdHKp+IwK43CIyH4YrxKtWOV8g6c7le3awnd9Rwe60rfhjM979cFpmqe0Xn2xT3B+lKI
Y9DXabkGJ20HORJ0zrUHxJFeMQvIbLtTtcTl6MXBmsWgrTxW8xBjz782uT5OKHu9LO/zzr/tGxYP
ecoHiBNNz7TEl2xyh4+yD9i0kyTM+wMa/XNWrw9uYkeyeJCVdx7Z4g2IR9X+7Ne+Cr3gWGtziwWO
wqBRGA8Hjt0hhLjVGzlnoovbObieBn7f8vY+D+rL6uiVzfj9xOoUWGVCev+0hwSlONLCxmzN0mUA
KgTpuvo9gAe7gKIaQWN3mfzpLrf4AUQMLbHHVmkbC7Rwu/ZBneiBn6Isu+/bKt2JHygWtQxGegWB
V5QAw20mPgJwCApXjoG2DODz/oGUUAvKkch6eimA+eJyPPX+dsAglR5pV6QzMVZqWk8H0M+u3Fx6
6WJmpuogBO70LgsnLkHjOnNu34QTvmpymDzxt/ZUoOwD7YCDeugBusFj0YXx2ntxJrLXvKxfoP8+
jyF6dlhcSL4kJciIlV2uh2J5xOHwZqiWuxqYGTFZK7fFf+e1VUL063JDcbGi58bbHmdt3/i+904w
iGkoB2RXysx8abv1zjUG4Bd4OUBGlBuWK2+b82hY/Qsogc80ayYVhvxnZ9szoN2lYzRCZHlcYXKp
9fTYI3yXgS8X1qt1/FDS/IYN2bXvzoxvj6REDzUOr6eie4P6/m1eQ+J19NJycmLlr6W/Rlu23lEE
vQsjJ2i773DmoK5p/2ffehE11a3Omp8Rgp1k4ztqt7vQGgpdX/XLin7xuxlLqDeD9DAUqNq/agNo
NyA/9VymeLpzkIbgV9VDp6gtdB8WJWFQ3W4VhCv2ANyhk4KAcoSenGEnlOOkt8VjDYRL3JewO5jj
S9AWxw7CVGSrltYC+Ofbw4L888pB8w0hjik9Gw9d8YJGA0JXvTcf2mwBLu/kvri2pNDMZq/FZON2
Co8TZOy4cz9cJT5IIAEEiwCTQNCJwlWFWsczHuRiFrWGbxk4sj8NvIgYnqTwHsIMlJYqwf2jvyyq
DnOlqT1nZX1Ix9rchs78slh09JbDVjQpHkCky4CZrZHvOTXoX4tcx777MOVjNC8eSGaFyvIYdCpw
EUDNCvWxS9aguJ27Kt1LSLYWtRyaASAb0n9VOddqWgiIweBa87gt4XEvgF47HvaZwgI4L/SGe5HS
GxzGuKSiZYSRmrs8ce9GBmBH6SlobUwzetpLtzFTpCFlNDlzExy7EnqEMjhOFehq0FbsHdQOQruS
tDYO2jxo0uAngcpSdUDwyloZgZMdR61HrjYzHsbSi3c4LPstasfhQKECid4eyOZfVTi7dx6QwjmL
J5wfvcoeggxFZOpiUFKTwIsLuiUdEq+XVhwZcPzBgy4L4FnQW4rYdUuCa0qrNATSyv0y7d1wqMIm
0Z1LggHqVWdSzlDSMC/NkH9NB6JOU09O89jF9QbUOEBJDpo/p3kC2CpxX6Xedj23H/bGdUfQ3EGP
bNyhbfBlgp6KW9joIJ4ZXMLLFrpTH6re3uJvLXSd0OYVBVX1gpKu8+5JYd/Y5Xac21Sz7F5szW29
wqlOa1zq8TdhH5y2LZB+6w7NBL/0jTkSNvVSZG2n8q6AIMsuYZNy3wCFfLubFEBAMQvADAji4+oX
U4bSFKD6AttaCI42Cj+hjR87qPjMyRqkia3t41oDAEGXvDHwkp/kfZH0AwiEOIuLrP6oMOyCBILk
7xiOcgsdZP2pwwwgmvaWvu2aqNxrnc1S4X96Ji9CKSg/Em4PM2HHkNErr/IkmkXU+DbeuUfuQKgG
hWA/nMkBSDA0CW0+HHYv4wqf1wY62NEdVnP2O678lZyKIXtd1fTSEYDu0EtH40WueQv6yhF39Gx7
kvAMWE5Ar/oAtEwGqSvIdZOHx/lXiDCgSHFO+D0K6ZXpgMpYYAqQK5TQM6v4ka6wS7umAwOFGT4D
HI6IK0h3Vno3a1XflsH6uEcRngxsXnAMAqJ2i5iXxYsGLO4V2bR0HzpeQk87qtk/eqDD6KHYu8ls
o0qYLK6q167b5O7CAtq7PZtK2KkRGHjrDTs6HjQIR56H9kCTDvSgHU6QV0d7BpoAsqFHyc5amcih
2Qc9FxIch1BOMhCFIPNyTU+rM6AAkY9jfGSyoHtM0OPV2XW3mYuvUbInom31oSGNNFNwXPH6uP8N
0iP2Bv/EwvKWspuysFChAujigliYEdoysAxm2i3c/TDkNkYZOe2xBG07wIeIHazGD7ufmwBia5fk
PNUDEXRrfvioCv706az55pM2++kc9RnQz0Id/O2w+d+X/7z61xn23/fXfv/7fmD9+9V9a+DfXz7y
pwN9MS5Y85t5+1H4Fxd/OBf/67u/nw8/WTgL//h28TJ861z95s+e+NfB+Dce+PwQHei3gIPszyTX
T7Z+cZYePdmn//r/v74M/zpD/8bRPNz792H8Z3Oun01GaMBBvIXH/rWN/wvjP31X8D9c3RefCHxj
YX/6kcA3Fvj99eHPnfl/tMTfffopM76xyP80//X/7P4hxA/vxx+uW/v+612Ery2al8Z9f4EUvgj4
FCr/R6v7fcI/Xd2Xi+nqp+bl00q+b+L3nvgtoT9+KfPP/wYAAP//</cx:binary>
              </cx:geoCache>
            </cx:geography>
          </cx:layoutPr>
        </cx:series>
      </cx:plotAreaRegion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entityId">
        <cx:lvl ptCount="1">
          <cx:pt idx="0">153</cx:pt>
        </cx:lvl>
      </cx:strDim>
      <cx:strDim type="cat">
        <cx:f>National!$Q$91</cx:f>
        <cx:nf>National!$Q$90</cx:nf>
        <cx:lvl ptCount="1" name="La Réunion">
          <cx:pt idx="0">Mayotte</cx:pt>
        </cx:lvl>
      </cx:strDim>
      <cx:numDim type="colorVal">
        <cx:f>National!$R$91</cx:f>
        <cx:nf>National!$R$90</cx:nf>
        <cx:lvl ptCount="1" formatCode="Standard" name="5">
          <cx:pt idx="0">1</cx:pt>
        </cx:lvl>
      </cx:numDim>
    </cx:data>
  </cx:chartData>
  <cx:chart>
    <cx:title pos="t" align="ctr" overlay="0">
      <cx:tx>
        <cx:txData>
          <cx:v>Mayotte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fr-FR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Mayotte</a:t>
          </a:r>
        </a:p>
      </cx:txPr>
    </cx:title>
    <cx:plotArea>
      <cx:plotAreaRegion>
        <cx:series layoutId="regionMap" uniqueId="{D53CD271-0FCD-456B-8DBC-BCD02B04EB78}"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 baseline="0">
                    <a:solidFill>
                      <a:srgbClr val="002060"/>
                    </a:solidFill>
                  </a:defRPr>
                </a:pPr>
                <a:endParaRPr lang="fr-FR" sz="1200" b="0" i="0" u="none" strike="noStrike" baseline="0">
                  <a:solidFill>
                    <a:srgbClr val="002060"/>
                  </a:solidFill>
                  <a:latin typeface="Calibri" panose="020F0502020204030204"/>
                </a:endParaRPr>
              </a:p>
            </cx:txPr>
            <cx:visibility seriesName="0" categoryName="0" value="1"/>
          </cx:dataLabels>
          <cx:dataId val="0"/>
          <cx:layoutPr>
            <cx:geography cultureLanguage="fr-FR" cultureRegion="FR" attribution="Avec Bing">
              <cx:geoCache provider="{E9337A44-BEBE-4D9F-B70C-5C5E7DAFC167}">
                <cx:binary>vFhZb9w4Ev4rgZ9XCUlRPAaTAZZSt/q2224fyYvQdtqiqIOSSJ2/fuWxkzgzHmOxDws0GmBXkVX1
sapYX//+0P/2kJ2O9Yc+zwrz20P/+UxaW/726ZN5kKf8aD7myUOtjX60Hx90/kk/PiYPp0/f6mOX
FPEnBCD+9CCPtT31Z3/8Pp0Wn3RwtMdZYRM77JtTPVyeTJNZ8670H4QfTn8ecxjK0+ezB90U9um4
ONHF2Yto+e3zGfTcsw+fXh/xItwd82nf9jhoa09/23E6Gvv5DHsfXQA8ygGFAGOO0NmH7vQiAZC5
mBHuMkyJR84+FLq28vOZA9FHAhHgnGDqIcjp5IHRzbPM/QgAcBHnFLrQxZT+QOZCZ0Osix9YvKw/
FE1+oZPCms9nrnf2oXxWe4qNIRcRSqDLCePAAxBOXpQPx8sJ/Ukb/gtSR1daEia4RnOvuvWKtPf7
ii6ZThe2TVtR8uGy7bIbhftKRJ5v02oUWd5ZH33p8iQXAiHROWTVVGbuKuHGQzi4do7aISSUrWQe
QwGrUYrimkNsBUnzRzmoPUTeBhu1Tli513SfkObh1UW8FRz7W3CMwAlDPn1xxvGT/FVwNsogU1HH
RAOHRQsuAI4CDPKNTNQ+Ktx5PCJ/DFRmgiJWfld/HeLxSjrVIU/LFa7VtdPRRd9EQS6zEGO4MYmw
0QXsUcBY58NUhbV3xdGaOtC32TyRxdyVKHBBdu6W5sI0ejVYHlTUCKofE0389yPkbwVIvSlTPAox
8Kbseh1gVTtxPPKRCdjXM4WSCznQJaHNdnD5qkhwWGb6ou8LKd63i8Abhj2XuxBRziAg8FfDUYth
afqSC+je6LgOoS3WtYnWXd8FbnszZoWfYONrPczZaPykAGuQx9vckaFknkBdvUIZ9Fmz63AbpNXV
+/6RN/1jLmcAT8XHMP7Vv55TGY+p5ULTZuaZ/q4qhjAHq87KrTcMm5666570O9DnuZ/IOaPelpo0
BPU31MJwaOOZ7u1KNXeZGy+SIQsbTZad29yltrrz4mQ/RTVGTi0kiBaljYVyl0BhQUv3UA18h3Kf
j7ARsLRfUFOkwdD0q0o6t7BVa6NUiIwTyDzza4NXLaLrHnUzuhlpPwc7XbqXLmSZ0LGcE0COKMlv
6zw/Vx4LYUTnNs8EdrodJ9k5SL68Dx6mT+j82hQYYRDDqWtNTWFqC7+iB1jujEXaccHHaudZuqdy
qntJV07abBHUa4vvG4D3TptcI148KBl95QO+i7v2HMa+q8tDDuS1B+aeNy5HQINRwo1N0b2N5QLZ
xK8jLwBuPK8J/poaGCZmzjK8iMrRz2QjFChnMfPmduhETIY17pNZZtuZJfIAYJC7jt8Y5ed1HJR8
PEjSHlUqr1uYr7EXmJ4WIu/MAjk8iBX3RJeNB6LVssim1gWcL6xh81jf8y4Paki3WrbbrtIz4Hhz
o8rd9JqtDEmu0ilVI+uE3gbEdEFAueG42INMLvP4ixMnvmfQLo3Ki2iycQk1+ebVxPf4GPQl8Y3y
5hDTwEZwB7pmWel2yRvi88xvgHfOgA5Zmq6IapfEspUi8N522bTWfjb0C1oAHwEnLM2265rzxJCF
rJN5dUfrdm2knmslty00YWfN1ozAdxXxKSOB9ZTPIr3RybAuHB7aGM/wqOdzxZMghqUgWbWS0Ige
VEFPtZ8nfFHpfM2S4VyhXrBsXMWN9rmFy9PYlVtX1bsEq7CTSGCbDsJWzdZJ2BFV0ZELtyi2liZ7
R6JNj/LbxmVrhQJgWCOk1qseEt/p4EZXbJ31zsyN0rAtulke16uo62ZZZhZOpM+TLr6u6jTg2aZv
m1Uu0yBX1aKL41mM3fkpb/SFAt58tHTpdeONIvFj0dBFlF3i0psL2LEDavVF5NVXqsdhNJZXlKQz
6eKQtmMmWg/sI5r6qdHCcdQ32pKlnPoP5emMQH6wBN/W8Dou8T73QBiPLEx7+Y00XjgMcO66zC9o
vhkrVgiK6aGqvJ2qe0HbflOO6TeHVndjH81GxA7DU9elxqcjXbbmtsFkh6Nm68Hiq0HlhR7yDe/j
HQJ+quOluitnEE454uQCucLh3lrxTgllcS+aqeJpNV0odGZ1pa9IJ2Q9hkNOdioqBB7zDXSuSyZ9
aNkB18m9jYqramRzWnthWgw3mUFGTPDOceMuIp3PHKcPzJgLOYIbO+CFrvJ7hwKBOJkKsbpK3WwW
N/Ie4WqfS2eB0ujQ8+ReRUAUbj7jVt0DRXYVKiqRRsc4YoeSNFvXc2beAPd1VVaCe2YXy3zekHrR
sqkPp5Hxy0yGOdNXNXN3XRytRpJet8eumfKx6Eq/qOis52nQZFI4Q7UDWSxG/kiq6pQjfVUV3U3h
jEB0sTMl7vSusl5NdXsonfSyW5PUue+T6XJrvO/7bNNk3dZIuvPq6srk+KY+EUIdUdYIim4dsx3m
9pYlfJ8qGyTSZgLkoh1RJrKiutOJ/Cb1NN0UUXqtvLqZ07xdRLRcdx47xG7y2FduGmieiziiC4D1
RWa6WZ3AdZtkX7XMNkR7uzwRJvWWdaGv3EZJESNwkw7RIecoBFkZalouHdywgOJBivJplMDTnKVG
lIgWgUeW1ulcmuI+qr00mMaWZKyKICID8mXG1pTxVtCKObOqKGI/cgNIeSFaikOgmkqAcUwDCWeA
ZVe1qReKD7kwCO8RoDuN1KMHyByU5NAbJGzp3TumXXYpWjqW+mgsXKFSZwUyZ4X6qcMwxrWfBNCo
G5d4YcO6hS6AiHUnHPdyJINQdJxLkPo6an23Lq8yfGuo2vRjve1LZ93pLACUrCIsRZvYGwzzhRe3
SwSTW+2M523DY4GRFCk2QvbsdiiiR5xUgaXVvuZwa6J4prY91JdlXM0QqAeRH0mSTeOqcw4HfaAu
nzmkXjtuq8QAvaBjya5209k48lneojnw1CLpqqmNDWEikz1IWr/PvpRGLno71RgCK94NvgvUZeK1
i9GtAuJle9TyNcQTtLDxKwM3Xi63ZcIWbZQuExRGGQ8JV8umHEMn6g8oIxdRk6/s9A68/0JD+tYD
TaaxliBGsMv+MtjmpepUkbVcZAr4kblhHQui9rxwBzHWY4D6UgwKiIbEArSuz+yss3sM7jvngI30
y3jiMxPl+fTMuF5G7Wde8aDLoU5i+UK5fiz/OOh8+vy55+ePT5zt52r7ney9qxWe9BO1Mn9VevLm
x1mTMy/ePfHBXxZ/I4fvS3/SpWM9EcI/dycn8xa5vPgnje/s8A2Ff2SSz26+xyXfJKY/mOgrW8Mr
IxRPJODV3f0PLj9T6v8uJvdpRnyVvW9E9Z0aP4dTZsfiZP+fLn5H5DmZ33Dw3491UjU/KPx32Kc/
B4pT8ezqSyH8BPM15D8x+F4wP/V+zaQfmfjq8n7VeMnrP/81+eM/AAAA//8=</cx:binary>
              </cx:geoCache>
            </cx:geography>
          </cx:layoutPr>
        </cx:series>
      </cx:plotAreaRegion>
    </cx:plotArea>
  </cx:chart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entityId">
        <cx:lvl ptCount="1">
          <cx:pt idx="0">96</cx:pt>
        </cx:lvl>
      </cx:strDim>
      <cx:strDim type="cat">
        <cx:f>National!$Q$88</cx:f>
        <cx:lvl ptCount="1">
          <cx:pt idx="0">Guadeloupe</cx:pt>
        </cx:lvl>
      </cx:strDim>
      <cx:numDim type="colorVal">
        <cx:f>National!$R$88</cx:f>
        <cx:lvl ptCount="1" formatCode="Standard">
          <cx:pt idx="0">4</cx:pt>
        </cx:lvl>
      </cx:numDim>
    </cx:data>
  </cx:chartData>
  <cx:chart>
    <cx:title pos="t" align="ctr" overlay="0">
      <cx:tx>
        <cx:txData>
          <cx:v>Guadeloupe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fr-FR" sz="1400" b="0" i="0" u="none" strike="noStrike" baseline="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Guadeloupe</a:t>
          </a:r>
        </a:p>
      </cx:txPr>
    </cx:title>
    <cx:plotArea>
      <cx:plotAreaRegion>
        <cx:series layoutId="regionMap" uniqueId="{2B1C588B-0ED9-4A8D-8B03-C136F5408CED}">
          <cx:tx>
            <cx:txData>
              <cx:f/>
              <cx:v>etablissement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 baseline="0">
                    <a:solidFill>
                      <a:srgbClr val="002060"/>
                    </a:solidFill>
                  </a:defRPr>
                </a:pPr>
                <a:endParaRPr lang="fr-FR" sz="1200" b="0" i="0" u="none" strike="noStrike" baseline="0">
                  <a:solidFill>
                    <a:srgbClr val="002060"/>
                  </a:solidFill>
                  <a:latin typeface="Calibri" panose="020F0502020204030204"/>
                </a:endParaRPr>
              </a:p>
            </cx:txPr>
            <cx:visibility seriesName="0" categoryName="0" value="1"/>
          </cx:dataLabels>
          <cx:dataId val="0"/>
          <cx:layoutPr>
            <cx:geography cultureLanguage="fr-FR" cultureRegion="FR" attribution="Avec Bing">
              <cx:geoCache provider="{E9337A44-BEBE-4D9F-B70C-5C5E7DAFC167}">
                <cx:binary>vFjZbtw4l36VwNejDikukhqdBoZSLd6qXImTOH0jOHZZpMRFIiVqeaP/ah7if7Ghs+8ZDDAD6KJU
pMizfuc756+76c87eby1TyYltfvzbnp2wvu+/fPpU3fHj+rW/aHEnTXOPPR/3Bn11Dw8iLvj03t7
OwpdPY0BxE/v+K3tj9PJ33+F06qjKW7725XuRT8fhqOdnx/dIHv3y9WfLD45vjvmem6Pz07uzKD7
x+MqYfTJh6XT+2cnGT158vTLEz6s7W5V+Gwz3N4fpRnaY7S2t/ru+O2nx1vXPzuJKPwDAJDSLCEg
Syih8cmT8fhxKQUJiLMkxjCGIMMnT7SxPX92AukfBMI4zUhGCUkoTE6eODO8WyJ/pChGSYZw2EFw
mn6y0JWRc2X0J5t8eH+iB3VlhO7dsxMclGrfb3vUkZAMxkGqJMEkhhlJMQnrd7fPgxfCbvgfzTJ6
CkTpCjtl177vLsvWLEyLeTdpfQWAFUwpzvMIFKSxb6MgY9HEKsmTGO1jvERbgiRm5fTPXOOcZLZm
FHK56q1qczQTy4hBRRmJh9qq06wa1k2Tsqx3Feuw6VdBjjZvsnQVxW1z1nav+JK2DMVk79ukZ0S5
y0mZgbVCX4yd3OMOnNMkubeybdmMeI6V88y05HTgZPeFR39kHJB9b52MwoymNE4ByhL0tXUWBL1E
GeiLaAD9KjK9ZVN5Jid0nlQ+y8vB12zi+IAgfNs4tJIo0syoVOQ6BhXLWvG6cdnExrJ/ni4RUxM5
GEsOg4h9rm5pXKJcBF05t+O5q9Vmxum0UaNYj7Ku8yptX6e6snmm8d5AdUrG/iYu6alKzMTaZNNH
IsvleKNl6hmJ9YVFkchRsuRI0BfQowNvg0cEGmrWE5mjId3VOLqZ5ppxHx9809esRJ4pKgWrZ3PR
Or9W6q4a50sB+N7zPUGiYrVNVxkQoFCgzrEbDMtKhVhEqWNxT84SG22jOg4iR6bIMo7zLDH50mZM
jh2j05IyjsTDhPGuQeRQEsJqgN+YRT6UbdPmwJs3TtqN99kFz5Kr3mbXUTuseDa+SXpz0XB3k7kO
MZjVDy7FBzKRDRq6ohz4c77oi5pD1ojuhfPjYSDuwi+lZukU/APNNLMmyV6LLAjrKsNIx9ucJMix
ZR6zYvZXmezXovavFeiCPdpM5DxpEUOsNNbkun387fwGVnhmAdXiXOjoH8H7rZzLlAFfPQxU3HPB
BuOCjDNtCkURZC6iL1Vf12yB6uVjoESlvughXhGu1maWiBng4xyO8ZbWzcuoa5lcbBC8isMJGKC8
69AKJvyVcbVlA12afNC7eg4CkTlxTAMjmIDi7t2dgyzvTVte1HJuVmTED71gTURNDomXrIxCHvUw
ejHP5duSo6pIaX0xNVgXYGqCjJivSdzeDLRTRdmLNe3JoR/XfkrANtEhSqYOVSxdhnltFviKDrLQ
avCnszSaRYujeTSZijXGi1XfTH5LWxWi9B8IUYAJ3WVF2mbRaWJDQPnKblUP4Dkg9op3mLCgPCgS
GpBlUtGuytJtHBu3alINC4vwxOLZlmuNJUNptmwTrw8Vl00+IZcW2O6aMiRKFbIp151eWaXbNY27
JqdCMNMbUAjX7BxtxLrvl22U1Xs/1ahAND4HNt3ralFMKr/3KTgYyospSt8YOayaLgo5zh9o0z2P
bHMWqeiGj0nKdBK/TIKJnMpxatOCi0ae1oTkVnrO0LKwkg5Zvui2ZkEJzGwyn5Mq5IVxPtd89peV
iw+E7Fqly8I27VBQuZdKTWdAg0ufTK+FsZBhPwWg1JLBwfaMZlHKEl49lBW6xR3f02lqCumTHV6W
NO+iLB/wnewpz8u0aVin+LEm9StUP6Au02vq6VAsMD2HIGJJXT1E6RivAAGi0Hja4xQPzMpSBjyJ
m1Vm1KnL/GrkzY7o/twMtWEVGW5E79mI+JxbJbatpfni/XMekS0CY1V0IXk3wR659Mt5y7uXM+QP
cs7TIQ75Mk+AzXroWIltw5I4mvJ2JlHu1G3a6HCUSo7LlMR59TK1HpyTEh7obPvVoNCYt8YULekr
xm3SFks7801bnk9jMLMS4iEkwCPYuLOWiq6oB3XaORdKGkVdgVzPAJl8vuNdHa0C7Ga5a/1aSnLf
+T5bD1W6kal1rE5DxMCkLlLel0XZdmgtYbVpcMD2dKH35SJsnizjGsWVzr0rJ4a1yul8nzX0NFPJ
m4kLw3gk3vIgDKNbMsxgVU4BjiHFrIZTiNY5INKsA1J1IhQOvoSoIklAOV2FooEWnxbSBuiG4sWC
yqMl+GAtPExTd8OzC0AynPNZFi7Sdt0P6SGScGKwGQI+QUdYiMBJijaPehcAVDSrbpaWARk1uc50
xCwVIeSHYNLE99eOZmkIljigorCF6Ks9lkjmBPDz35TVQHm+5RyPdCgmKE5DdSWB3HzJOfp28oZg
2ReNuY+p2UnfMZ/JddzO+1mha4iGreCOVVWyFXLZ90pvFlCvowBboeh0nd/2pX7RtS/bThSu5Csj
p6KugyXqMV94EY2q6Cb6JrL4VMSQgYBPnODT1l0BDa9NifaOHEGtLwUG11UoTAR0PrAOsFcA3OMy
2qE0vvu12jD9kdoUZVkCU0hw/Eg2vqBacBq6RvCgduAyrDZ+7eh1U/tiBGWeKJonaF7XtVvHLim6
NlklQ1qknudpFtIjzYrG8ryxdoW0Ln4t2jse8w0LzJIUU4hAjAlF33iETrWtZF8H0aY+HzO6TYdx
Tcabobtq7H26yLx3uuhJyWaCVk02BqFlniGxTppt39m3XTPtkYp3Cg0h0+QbZX1RL3hV19N5eGLZ
XvrSrsoabLtT6futB26FUcg8DvZTYIm2M2cxCJQOj3lTmw2qXqWx2zg0X9RAXlnRnvIanfmUrkrs
isCO1pDrs6put0ZsOjDns6zXyTQWuMWreATPO8hzku6aUGKiad2fu5AbyTBv3NqU9GCFKvQin/Mk
3XQcbNJIrMbA4HQ6sbSFBZ6j+8H53xkafhcDCFBAUgiSBBKSfhMD0peZq5RxRVdTuUnKJbduHrc2
mgZmNDmX3SDWipaeSezfOEBWzTCJFayaUJIhv+kHrIpa/YPBLFZdKCT6LmmHvijVYlawW9a4cv1K
4ddTH/fBQtIwTHxOdSjJC0Salf6AaKUKuciANajeG9dcdmWgj9oHaBsgf2tgzGovOtZWXZZPGT11
TXkNunYMInpWtYFCDQgG/IjwLXKvsIJvohr4XBAl8pYtY3mTmPY4Ao9YheabLilblvaBHpTkchx5
tPZU2ADfZijidrgA4WIpy3UTyTaXKpYMxzawHdzu9GjrQoewWTWw/Q0OxeA7Z4TeK8NZHFovChL8
6KwvErLGvZwVrAK79+TCRRNrGnQ62WXjs4DIPmVRNjBFdhqdGSvOOFebnuBCV4H3TXanBlx4Rbeo
DL1MLHMH++2v8xJ+33+gGFNMkzi0gHHoa76WMJazh0RBV2QoPigVikKL9EMDNMOhjsSxbgLCl687
MLGlKVlw+ks+p5o1JQnaLNO9HGc2T3wtvQylIr5Arbl9J+PT9033hy7pfUt5Z9o5cDP+oev+9Pr3
5cdm/q/Hzz7//9i5f367Nio8v9zy04O+OjdI80G8x5nAVy/fDQh+vfq5Vb61YSjw7mtxdD8aMFz9
bMfHEcEPNnwxTYAg9I9pGkLw00zhvaxfTRXyW3v77/96e3Qfpwk/mFGEtU9HfHHn/MVlMQoI85Ub
/xfCvx+w/M+0+3zh+7D5gWr/qf79Lyu64fjkfniyM/b+WxXDTEYHH/xeu9BwJ+/t+DFI/4+1+3zh
T7X7WplW3urje03+n0T8alj1A+v/dFz1gwD7vQe+Cubfa/i7HR/y+d3E8O//BgAA//8=</cx:binary>
              </cx:geoCache>
            </cx:geography>
          </cx:layoutPr>
        </cx:series>
      </cx:plotAreaRegion>
    </cx:plotArea>
  </cx:chart>
</cx:chartSpace>
</file>

<file path=ppt/charts/chartEx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  <cx:legend pos="r" align="min" overlay="0"/>
  </cx:chart>
  <cx:clrMapOvr bg1="lt1" tx1="dk1" bg2="lt2" tx2="dk2" accent1="accent1" accent2="accent2" accent3="accent3" accent4="accent4" accent5="accent5" accent6="accent6" hlink="hlink" folHlink="folHlink"/>
</cx:chartSpace>
</file>

<file path=ppt/charts/chartEx6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entityId">
        <cx:lvl ptCount="80">
          <cx:pt idx="0">8592754</cx:pt>
          <cx:pt idx="1">8568359</cx:pt>
          <cx:pt idx="2">8586025</cx:pt>
          <cx:pt idx="3">8525064</cx:pt>
          <cx:pt idx="4">8593082</cx:pt>
          <cx:pt idx="5">8544230</cx:pt>
          <cx:pt idx="6">8528825</cx:pt>
          <cx:pt idx="7">8575635</cx:pt>
          <cx:pt idx="8">8566665</cx:pt>
          <cx:pt idx="9">8568358</cx:pt>
          <cx:pt idx="10">8588470</cx:pt>
          <cx:pt idx="11">8575688</cx:pt>
          <cx:pt idx="12">8570578</cx:pt>
          <cx:pt idx="13">8562476</cx:pt>
          <cx:pt idx="14">8552113</cx:pt>
          <cx:pt idx="15">8539437</cx:pt>
          <cx:pt idx="16">8592815</cx:pt>
          <cx:pt idx="17">8583450</cx:pt>
          <cx:pt idx="18">8568382</cx:pt>
          <cx:pt idx="19">8539537</cx:pt>
          <cx:pt idx="20">7208950076343844865</cx:pt>
          <cx:pt idx="21">7208968496351281157</cx:pt>
          <cx:pt idx="22">8529778</cx:pt>
          <cx:pt idx="23">8529775</cx:pt>
          <cx:pt idx="24">8525601</cx:pt>
          <cx:pt idx="25">8578076</cx:pt>
          <cx:pt idx="26">8544940</cx:pt>
          <cx:pt idx="27">8530614</cx:pt>
          <cx:pt idx="28">8521729</cx:pt>
          <cx:pt idx="29">8591842</cx:pt>
          <cx:pt idx="30">8575427</cx:pt>
          <cx:pt idx="31">8567332</cx:pt>
          <cx:pt idx="32">8530048</cx:pt>
          <cx:pt idx="33">8568357</cx:pt>
          <cx:pt idx="34">8544697</cx:pt>
          <cx:pt idx="35">8542995</cx:pt>
          <cx:pt idx="36">8578186</cx:pt>
          <cx:pt idx="37">8577167</cx:pt>
          <cx:pt idx="38">8568340</cx:pt>
          <cx:pt idx="39">8593129</cx:pt>
          <cx:pt idx="40">8552463</cx:pt>
          <cx:pt idx="41">10026439</cx:pt>
          <cx:pt idx="42">8590953</cx:pt>
          <cx:pt idx="43">8571302</cx:pt>
          <cx:pt idx="44">8568121</cx:pt>
          <cx:pt idx="45">8551878</cx:pt>
          <cx:pt idx="46">8539434</cx:pt>
          <cx:pt idx="47">8548691</cx:pt>
          <cx:pt idx="48">8548685</cx:pt>
          <cx:pt idx="49">8546201</cx:pt>
          <cx:pt idx="50">8522188</cx:pt>
          <cx:pt idx="51">10038712</cx:pt>
          <cx:pt idx="52">8592753</cx:pt>
          <cx:pt idx="53">8525260</cx:pt>
          <cx:pt idx="54">5475013575967768577</cx:pt>
          <cx:pt idx="55">10038702</cx:pt>
          <cx:pt idx="56">7012570570818584578</cx:pt>
          <cx:pt idx="57">8581300</cx:pt>
          <cx:pt idx="58">8581298</cx:pt>
          <cx:pt idx="59">8576149</cx:pt>
          <cx:pt idx="60">8523790</cx:pt>
          <cx:pt idx="61">8591830</cx:pt>
          <cx:pt idx="62">8591109</cx:pt>
          <cx:pt idx="63">8550187</cx:pt>
          <cx:pt idx="64">8568379</cx:pt>
          <cx:pt idx="65">4840</cx:pt>
          <cx:pt idx="66">8589403</cx:pt>
          <cx:pt idx="67">8568284</cx:pt>
          <cx:pt idx="68">8591658</cx:pt>
          <cx:pt idx="69">8590379</cx:pt>
          <cx:pt idx="70">8568389</cx:pt>
          <cx:pt idx="71">8570825</cx:pt>
          <cx:pt idx="72">8552114</cx:pt>
          <cx:pt idx="73">8568347</cx:pt>
          <cx:pt idx="74">8527882</cx:pt>
          <cx:pt idx="75">8527877</cx:pt>
          <cx:pt idx="76">8521702</cx:pt>
          <cx:pt idx="77">8574239</cx:pt>
          <cx:pt idx="78">8568278</cx:pt>
          <cx:pt idx="79">8525582</cx:pt>
        </cx:lvl>
      </cx:strDim>
      <cx:strDim type="cat">
        <cx:f>National!$C$2:$C$81</cx:f>
        <cx:nf>National!$C$1</cx:nf>
        <cx:lvl ptCount="80" name="DEPARTEMENT">
          <cx:pt idx="0">Alpes-de-Haute-Provence</cx:pt>
          <cx:pt idx="1">Hautes-Alpes</cx:pt>
          <cx:pt idx="2">Bouches-du-Rhône</cx:pt>
          <cx:pt idx="3">Vaucluse</cx:pt>
          <cx:pt idx="4">Aisne</cx:pt>
          <cx:pt idx="5">Oise</cx:pt>
          <cx:pt idx="6">Somme</cx:pt>
          <cx:pt idx="7">Doubs</cx:pt>
          <cx:pt idx="8">Jura</cx:pt>
          <cx:pt idx="9">Haute-Saône</cx:pt>
          <cx:pt idx="10">Territoire de Belfort</cx:pt>
          <cx:pt idx="11">Dordogne</cx:pt>
          <cx:pt idx="12">Gironde</cx:pt>
          <cx:pt idx="13">Landes</cx:pt>
          <cx:pt idx="14">Lot-et-Garonne</cx:pt>
          <cx:pt idx="15">Pyrénées-Atlantiques</cx:pt>
          <cx:pt idx="16">Allier</cx:pt>
          <cx:pt idx="17">Cantal</cx:pt>
          <cx:pt idx="18">Haute-Loire</cx:pt>
          <cx:pt idx="19">Puy-de-Dôme</cx:pt>
          <cx:pt idx="20">Corse-du-Sud</cx:pt>
          <cx:pt idx="21">Haute-Corse</cx:pt>
          <cx:pt idx="22">Seine-et-Marne</cx:pt>
          <cx:pt idx="23">Seine-Saint-Denis</cx:pt>
          <cx:pt idx="24">Val-de-Marne</cx:pt>
          <cx:pt idx="25">Côte-d'Or</cx:pt>
          <cx:pt idx="26">Nièvre</cx:pt>
          <cx:pt idx="27">Saône-et-Loire</cx:pt>
          <cx:pt idx="28">Yonne</cx:pt>
          <cx:pt idx="29">Ardèche</cx:pt>
          <cx:pt idx="30">Drôme</cx:pt>
          <cx:pt idx="31">Isère</cx:pt>
          <cx:pt idx="32">Savoie</cx:pt>
          <cx:pt idx="33">Haute-Savoie</cx:pt>
          <cx:pt idx="34">Nord</cx:pt>
          <cx:pt idx="35">Pas-de-Calais</cx:pt>
          <cx:pt idx="36">Corrèze</cx:pt>
          <cx:pt idx="37">Creuse</cx:pt>
          <cx:pt idx="38">Haute-Vienne</cx:pt>
          <cx:pt idx="39">Ain</cx:pt>
          <cx:pt idx="40">Loire</cx:pt>
          <cx:pt idx="41">Rhône</cx:pt>
          <cx:pt idx="42">Aude</cx:pt>
          <cx:pt idx="43">Gard</cx:pt>
          <cx:pt idx="44">Hérault</cx:pt>
          <cx:pt idx="45">Lozère</cx:pt>
          <cx:pt idx="46">Pyrénées-Orientales</cx:pt>
          <cx:pt idx="47">Meurthe-et-Moselle</cx:pt>
          <cx:pt idx="48">Meuse</cx:pt>
          <cx:pt idx="49">Moselle</cx:pt>
          <cx:pt idx="50">Vosges</cx:pt>
          <cx:pt idx="51">Pays de la Loire</cx:pt>
          <cx:pt idx="52">Alpes-Maritimes</cx:pt>
          <cx:pt idx="53">Var</cx:pt>
          <cx:pt idx="54">Normandie</cx:pt>
          <cx:pt idx="55">Centre-Val de Loire</cx:pt>
          <cx:pt idx="56">Paris</cx:pt>
          <cx:pt idx="57">Charente</cx:pt>
          <cx:pt idx="58">Charente-Maritime</cx:pt>
          <cx:pt idx="59">Deux-Sèvres</cx:pt>
          <cx:pt idx="60">Vienne</cx:pt>
          <cx:pt idx="61">Ardennes</cx:pt>
          <cx:pt idx="62">Aube</cx:pt>
          <cx:pt idx="63">Marne</cx:pt>
          <cx:pt idx="64">Haute-Marne</cx:pt>
          <cx:pt idx="65">Région Bretagne</cx:pt>
          <cx:pt idx="66">Bas-Rhin</cx:pt>
          <cx:pt idx="67">Haut-Rhin</cx:pt>
          <cx:pt idx="68">Ariège</cx:pt>
          <cx:pt idx="69">Aveyron</cx:pt>
          <cx:pt idx="70">Haute-Garonne</cx:pt>
          <cx:pt idx="71">Gers</cx:pt>
          <cx:pt idx="72">Lot</cx:pt>
          <cx:pt idx="73">Hautes-Pyrénées</cx:pt>
          <cx:pt idx="74">Tarn</cx:pt>
          <cx:pt idx="75">Tarn-et-Garonne</cx:pt>
          <cx:pt idx="76">Yvelines</cx:pt>
          <cx:pt idx="77">Essonne</cx:pt>
          <cx:pt idx="78">Hauts-de-Seine</cx:pt>
          <cx:pt idx="79">Val-d'Oise</cx:pt>
        </cx:lvl>
      </cx:strDim>
      <cx:numDim type="colorVal">
        <cx:f>National!$I$2:$I$81</cx:f>
        <cx:nf>National!$I$1</cx:nf>
        <cx:lvl ptCount="80" formatCode="Standard" name="MM de construction et de manutention">
          <cx:pt idx="0">2</cx:pt>
          <cx:pt idx="1">2</cx:pt>
          <cx:pt idx="2">2</cx:pt>
          <cx:pt idx="3">2</cx:pt>
          <cx:pt idx="4">3</cx:pt>
          <cx:pt idx="5">3</cx:pt>
          <cx:pt idx="6">3</cx:pt>
          <cx:pt idx="7">0</cx:pt>
          <cx:pt idx="8">0</cx:pt>
          <cx:pt idx="9">0</cx:pt>
          <cx:pt idx="10">0</cx:pt>
          <cx:pt idx="11">3</cx:pt>
          <cx:pt idx="12">3</cx:pt>
          <cx:pt idx="13">3</cx:pt>
          <cx:pt idx="14">3</cx:pt>
          <cx:pt idx="15">3</cx:pt>
          <cx:pt idx="16">1</cx:pt>
          <cx:pt idx="17">1</cx:pt>
          <cx:pt idx="18">1</cx:pt>
          <cx:pt idx="19">1</cx:pt>
          <cx:pt idx="20">0</cx:pt>
          <cx:pt idx="21">0</cx:pt>
          <cx:pt idx="22">2</cx:pt>
          <cx:pt idx="23">2</cx:pt>
          <cx:pt idx="24">2</cx:pt>
          <cx:pt idx="25">1</cx:pt>
          <cx:pt idx="26">1</cx:pt>
          <cx:pt idx="27">1</cx:pt>
          <cx:pt idx="28">1</cx:pt>
          <cx:pt idx="29">2</cx:pt>
          <cx:pt idx="30">2</cx:pt>
          <cx:pt idx="31">2</cx:pt>
          <cx:pt idx="32">2</cx:pt>
          <cx:pt idx="33">2</cx:pt>
          <cx:pt idx="34">2</cx:pt>
          <cx:pt idx="35">2</cx:pt>
          <cx:pt idx="36">1</cx:pt>
          <cx:pt idx="37">1</cx:pt>
          <cx:pt idx="38">1</cx:pt>
          <cx:pt idx="39">2</cx:pt>
          <cx:pt idx="40">2</cx:pt>
          <cx:pt idx="41">2</cx:pt>
          <cx:pt idx="42">2</cx:pt>
          <cx:pt idx="43">2</cx:pt>
          <cx:pt idx="44">2</cx:pt>
          <cx:pt idx="45">2</cx:pt>
          <cx:pt idx="46">2</cx:pt>
          <cx:pt idx="47">1</cx:pt>
          <cx:pt idx="48">1</cx:pt>
          <cx:pt idx="49">1</cx:pt>
          <cx:pt idx="50">1</cx:pt>
          <cx:pt idx="51">2</cx:pt>
          <cx:pt idx="52">1</cx:pt>
          <cx:pt idx="53">1</cx:pt>
          <cx:pt idx="54">2</cx:pt>
          <cx:pt idx="55">1</cx:pt>
          <cx:pt idx="56">0</cx:pt>
          <cx:pt idx="57">2</cx:pt>
          <cx:pt idx="58">2</cx:pt>
          <cx:pt idx="59">2</cx:pt>
          <cx:pt idx="60">2</cx:pt>
          <cx:pt idx="61">1</cx:pt>
          <cx:pt idx="62">1</cx:pt>
          <cx:pt idx="63">1</cx:pt>
          <cx:pt idx="64">1</cx:pt>
          <cx:pt idx="65">3</cx:pt>
          <cx:pt idx="66">1</cx:pt>
          <cx:pt idx="67">1</cx:pt>
          <cx:pt idx="68">3</cx:pt>
          <cx:pt idx="69">3</cx:pt>
          <cx:pt idx="70">3</cx:pt>
          <cx:pt idx="71">3</cx:pt>
          <cx:pt idx="72">3</cx:pt>
          <cx:pt idx="73">3</cx:pt>
          <cx:pt idx="74">3</cx:pt>
          <cx:pt idx="75">3</cx:pt>
          <cx:pt idx="76">3</cx:pt>
          <cx:pt idx="77">3</cx:pt>
          <cx:pt idx="78">3</cx:pt>
          <cx:pt idx="79">3</cx:pt>
        </cx:lvl>
      </cx:numDim>
    </cx:data>
  </cx:chartData>
  <cx:chart>
    <cx:plotArea>
      <cx:plotAreaRegion>
        <cx:series layoutId="regionMap" uniqueId="{84393290-6D7C-48E3-8A03-8CCEEE2C085D}" formatIdx="1">
          <cx:tx>
            <cx:txData>
              <cx:f>National!$I$1</cx:f>
              <cx:v>MM de construction et de manutention</cx:v>
            </cx:txData>
          </cx:tx>
          <cx:dataId val="0"/>
          <cx:layoutPr>
            <cx:geography cultureLanguage="fr-FR" cultureRegion="FR" attribution="Avec Bing">
              <cx:geoCache provider="{E9337A44-BEBE-4D9F-B70C-5C5E7DAFC167}">
                <cx:binary>jHrZkty4kuWvlOl5WIWVBK91zQO4xJIRuae2F1pKSgHcAJAA169vT9W17lszNrfHTEZLihEM0OF+
/Jzj/I/v6z++d2+v429r3xn/j+/rnx90CO4ff/zhv+u3/tX/3tffR+vtz/D7d9v/YX/+rL+//fFj
fF1qo/4gCLM/vuvXMbytH/73f8Dd1JvNX8NrYUIdtofpbdwe3/zUBf9vr/4/Lv729us2z5t7+/PD
dzuZ8H47VVvz4Z+XTj/+/CDYh9/++Nc7/PPa7WsPXyvHV/P97f/8/NurD39+SH/nLE1ZGjOepjFK
qfjw2/L2fiXiv2OaCJImAvFExJjSD78ZOwb95weOf0cCIZ4ijjmmcUI+/Obt9H6J4d8pF0ksWEwx
ZUkc/1dU7m23KWv+Kw7/PP/NTP29rU3wf37A/MNv7q+PvT8XZwljIkE0JjFDcCZgee776yNE/v3T
/6sdeDVWziDZ9ct2nOkaF1XAVo4z0ZelDvrS8ZGWdkrmJyuKdTFfabNEtRSBG5ns+3a7bm652N0p
+S9B/P9aG2eUYMoJSWIEUUz+vjbURy5462dpekelmiaT8yrcD3pDD7brpa03Mshmoc3BkD25pMMc
Hc04Rlm6iSmfURB5mHh7UQ3F+b9f3Pu+/T1wnHGBGYftff+XwOb9a+DswGtboXaSqdtXyTzlGdrn
8bYyghfblyUgfdvQtC9at265chF7aiOeG/4yu9neTuOr61ZWRqLHl5GfKx7TF1vVNk/wMJzo0NC8
8l6dVjfizC96KvZuEXm9IX/omMqSaInPdNXjIRLRad6NKOK5t0hil14oXvTdr0OaqrSsKaIygr3+
H4KA33fgb9nDU4xThAhnjCZU4L8HgdoproKio/zrp5FCJ2rzddntJ53Y5HZcatl17Jmkir6IBt/g
fhAntHT76dfT9B7V11Cl40PbVLrkGj/++23iUCh/X2FMGJQJZgSKKU1iKOR/3aZ6ipNGj5GV28wj
my31lB6Uslfl2H61ZGSlS0Q+IBEgtNre9h3uipnjNet4u5Rrt2E5dMTeNvvQ57unIV/Xabsx7caf
dN1/S8f4rmPrPRvr8TSmW3LlUXdP2w4/plQf1NJvN7ppjGx35e+WauVZyru88R3KNDHq4pu9vXV1
Q18QNufdJU7uUyAnxfbxgleVKdrhb4PeX7w2812oh0IgWpcVJXvuUt48pm2qj0x1o3QNyT2d+mc6
7fvd/xDK/yvjY4ghRDJmAFqAVu+h/heoYCuz/RJbK7Uef8yoC4+e16HwtZJ23/B5c/y+Mtjcj6Om
krVW3bnW/0RDtdxNsT92bbCD7NPGHKoxfXTIjtc+Tr/Cd+PDtG3jtU30N7sbf8Wrp8U+D2OmljaW
VrDoaq3K/3s7FgohSpvOFN2w6qeVBFfG43RhLLrrquVCdc3v1Vh0O7e3fGUyEdWzmenwZU82mk1+
G+W+Vm25OBJKIYa6bM0J0cg/JvH4MM+ruRv7/qneUSrjtXa32psfabe+dGLFZ8Undfkf4puKvydr
QlBMCSIoiRMsOEUx+nuEe1HH6crjVuKl2fNtjakcQ3q7ruRhaCmTEd697DdODlb4vCI6LaL9tmpp
L1W41JahLMIxvWwOfxV9mvFq7q+Ofx8TVl8r3ZOM2SSR27IXTZ0m184TJicckXx2+NuoiM74urE8
1uSnfi/knVRf1qUrkmSfbnaMI6l5e2jNMsoEbT43Lh0v8UAk1fuWVY0bJHzqYulIbqZuetYRkcmI
omy3/FE04mVukCRt9HVAe3x0loh8HZuXMaCDcsOZTkXbx7rgnFBpeH87uYIvWzHqhspaj48Jaq+1
Fi7HLLlhnrRZROXO/KPulweX7l227cOFxL7LWUUL2opvXdPAlnVPrVafomrNcS111DkpUuzkqPCL
b8enBD/trjNZnCZV1mEs9T5NGSfNQx/Pr3Z79H04TDvArm/xetfrn/NSs4+YdTLpsQQKw2/2FN+L
KGpOKarTzM2GnpZ613K2PFxHE9ZSd7TNGuvNgzFXgkTzyNu7VURhv69mkeQ95qmT/Ry7AhtYBKAA
zqOoTrIxFtUu+UYKrBZ7T5A6OBG9Lj1KSz9ud227kbvGmX8eOEEjxC+5s47YYzL3+2eSunMyTDpf
GWFntqsuTxVTj143SzGl2t0lm2oOdMD8gq1Pj2Yw95xjcVgmXh/45Kp7IWiU4aTzn7Def+pOiB9L
2mS4K3kfk1sfYX3365CGih3WDaKsKpVRPFeXua8UlbFhcQE36LPeVQrC/A65Vi/SrS17Y+0nZ5XW
kvTu1K6b+uGq7kuTTvZrzf0io86yj1Vfr5lgfHkSc5UTU8eXiRl/i1CXrQb3z36MsFQuJZekOuOO
Jc8azV/Y5NZbPMfkpedCdju9SdJ1vg9RmJ7ruS1IPLBP7eDKWoW9HGo6HIZI+ZcoST/6bUkObNzH
wg1a3+/Q79M08IeRh/1uDqkMarW3w2RYFjhN83hsC4BPcUrnXWS94FvW1XbNdkF1OW2OPI1h05mG
HHphlXpdE2K/VgN5sBtu7inlPlPRnJ6tmXDBwvjz15lvhON/XRh6WZmFnXekIyOtp9H5rwOJbgeq
eg3YwVmu32t8qF197hLzMNn6nrS9uVNkGi4DQ7McjE4/pdVtt7ZpgVyoCpXuZ8vTcBd8HGe2skvG
VrOV1JMZEntVLqvnZcwShsTlrwOPRaZpNjTZNNskC8MUrv998KRqj7PVXqYDbM7sq4Mi7fK58ig+
NrCUrDaanKN5qC4t07RMOzbfJARfWq3RQ4PgAYly04l0U3VKUvaxxg9RHd6SXo3lWrcPZtnGu6Qf
4hveskgSjS94wOQ1nku76vlbPYhKkrBzXzIogMNIUXtxjvEza7z8dWb0VOWObev9RHkZNbN/ELTG
l2bmVwu3fwgDu/F1CKe6RTpr2k2VLd+HfJwsOeK0+el7Qt4Jjs3EwD/ZWj+5Da2ZYWz77HaEM1Jt
POuqGAgaQpM/9GMI5xm34YzFvB1R3+cm8k0v+b48+mYVuQoMHdYpj7rUfUFhecOj/1aTxd9pCmwF
cwPskaDuPAhIvMr15EF5c3brGB7bOh4O8XhIV+If2yhHPqSPnXKPhrKhqFMb7meFwv24aQhvRapj
k5r0XIdGlU6JImENPmMQSdm+9d8tNOHL2lTkRJaqQPaMNtzbLJ1m2c11/ZnzxmRRvGQrS/pKJovS
n7s53b6WIw3mmc8BFTu1URHeT9u+Beq+i+Qx3eq3eYLd6/f9gPtVnYRmT2h2282vw5Qk5IDt0H2k
Id1z00/2so5dyMZp9LlK0uHA0s3k80qBWCxsDllT6/TARPWKBLXXPQrA9OKaAYoaVsSLQUfYZZVt
I5sfSbLZ88iCk2zv58eoUf1Fpd2nmcfTo42m6THpgbrXDLUymqNGzkwPp71C/GZrjZJD03cA/ZTd
LOO8HjYN7TqdTHNTR8xbGb3/+ev811/CmEkK3BarndR9t9R1/uvRKt92l5F9Gukwv+LGh0KIpfSw
pYsayYU71ueubteyB/KSVwKTIx2Ab0J1pAfdYpONeI1KR3dgq9CMyr6pvKy6bbmMWzseVLzxv7jn
3ikpOrJJqONiJju5AtMZD/vUfxwqkzxE6548pJ3g753ux6/nRMqdpkb09wk0kizxI8rSOhkf9rnt
czboAybBFMPi6Iu2DkSkmQpadf4uXc4E86Gsu26RQyLMZd4CgP4+n6OhtxeCDADstvRyGbR5roZh
z3A9N5kKuipVotIs0srKPqbDk1rzjVD8GHEj8q3oAdtl48caSls/76O9QEubH5t9D4depKNsGvHg
1krLBi3mpAcDFH6n02FJ99vRIfcQhLrx8TRd6j4u9ka5L/3cnvlcUDK/bMaJM1vFWAbB+9LaATqx
oN1tsidcusiZUoftKQW5cIVqtI/KvAWH408t201O1rW7H4lz+d4j/xRxXedmVT8QX8by18f7kdRn
Fb+zD798m/BeX4aBDE91i7/arZ4vaajHp6lXJRUpz0He2HIS9gEBJc2npXkTO7LZxO6aZl/vhhDL
OgaJDF3Fbb3/vjfkB12sfqZ8mQvNWKaGiZ/9Nt+O8zjIBDtxTbrWXsYWWhcIkE7poVRL8qVuQpCO
LK0MZr434Gbc7A5huVtz6Oj4yKCRnoGiLLfEWy3D3F5Q6rDkopHa1USuLc1I/dSwrNHsK1sbdVqI
gN+sgSK6PdTlLO7oMqWZTUBqrSbNm76vrygFatqN10U37csW5quf7YPHERTL4ncAC1quFbK5HdqP
DVb84kFdy1C3SnJPnuKGfqSQ9TcQu3nvyniteNZ04WZgW312i5JNmcwOHaptu9Im2EJw3Mt1n7+l
cB+l5iLthZyU7mDXor5Yp6gMw5zNRC6uiq5bHBUpAk2YTP18icekKeqwbsXutrtYAGFme5Qb1MRH
NrFySoI5et7KdhmqcvX8TNNIAzSk6+2kHusJVyVJIyCxJgKaRqIbR8V6sPYOdUgK59VDl/RLxgfu
ge+NBZ2eVjVbyK2fUYNoOXfnCukLpthnFshdvrUoT/cBukA7RxJt21fUouaR9ofId5LZRzABkjNB
lGTEwlImvTwMuy9XR91NaF0ZSCXOcf3O2dAh1VMi9WLuQIpANxzJmo83Q43moub5CHI+N2Q2Wb1W
T7GJ0mO041I5G/I4nb5ykyYZ77u3aVO3LLb17QrEbFwnUxKmBpmavHYjz+qA9uPa/dhTl0dKo4uh
+7NW3B4HK+Z8nQHDwroe6627TFub+R7SMtkg24VeY1k1yzOevC14+iWB3iLH2pFMJ0wcK2w/NZ1e
sjmN6qzVQGPaMZHL+HWk6QLPUDXQD7+AsgaUXCI5174v9257S7d2zZYFZT3CH3mfLFnT1OONjtx1
QuKBLCjKCa3csWv6q2rTazXilyRQlS+WV4fBN3cNTnhRk/jnBCBSaDJv8LvA1jb8xVASJHT4z/UW
MdgTPpWb289URFXJqrXLDdvPQxyWd206X7Zuufft9yUeb+u06++29luEGnEAXrc+9QZ9RS8T5P0x
XdYu07vJTOppibSCjB32y7WaSb5Wg8inxNeSmfhu4qu9iM0ZyZr9mxDb0cdDVeDBizyuFT+v2BSb
6zZwbEBCtSHrHG/LWQ9roQN9xBsItFYHuXX0nb8bDnAZTovGbWbcmGRJZ9Bt04qrx+6Zp/NQxgO9
5W4azh0YhtMM6UzH1YM22orOYHAazXajVFgvCUA9igdJ2NLJZdvemro9EMXXEwusypDroYmk442n
A5UDkMmGRvYELt9L3bP7bXV7OU8U5camb822yGkbeIl8rw7mOSEdzXQgX5VFTg6DjvOqAThVG/gs
3ku/YXF2256185wc0b6kksQqzhVIzG53z6qFp606lTnqxSXt2xk0bjPmM288UP1z38/ToXfNi4mq
9Cmdaxk3yD9GrVqyLQ5pIfpvy26Y9ErQLNZg261bK1HaTqd3TdREg5ULSmDzGyiSNsrAFI7KRehW
7jukcApwJCmunMTQvGNVPTZzvd/Ew1BJ7tbjOAP+6wnZQ5JGr0aZLjPJLlM+9Dedpwosl2XPwD39
WYO3kDvE7U1YoyxpxcVG3Q7dgN5UilUPxsUPQKoQieyrYOJhBQVHbPdpt8lD42Ml6cpVzpPRHDYB
bERQk+8NM1ffgRHb+27IzAJiauf7YR8EmIEBX/Q8fLfpAq0RBBXk5CbxNNnMVKOTyWqbrE6m9hqn
YimABlGbhlz0kwOy3K1HHdbvA2IxAMJwahPl8931LPfiljc9k2o2PxDmj2qzXJodKHZMFcuF7cEX
gpVnHAO5Qzhf6bBlkCE+CymEVVckw9ZerN8BIkzb5KLpT/O7H1HFeszb0MnaarhTnCxyNcMVNxU6
7m17084tO20L7BkfN3ykiA8S/ArJRmXONPAvYApYSfavHq/toYu6qQwqOnUk6bOBpyflqz5b2D4V
Zu+Pjlfto7Fx4aZPbaxU1i/Wl2LnD6ICmqyAx2UrMTwXpAJ9y2uQygMGbMQ8axc1yU37TYJp10my
YpcZBDHofQ/GN66bgvSN7CxgqdFszrqkLky0bNki1iOe6+6ge5DoIJ/zUWxjNqER9mCrP49I6nl2
30JloG4jUsYzHjKqbVo6YOjruveniPqTSJcvc5S3ir9tdT9kfMpso2UsupMdmc2q+CnZNUiYpVkz
POMTo/2Wu1iUg17IaeKfOtLWGbc9PI3whwYBf530ni1DPUuxpVUZN+xAwFh4TNz2oJoAFLbFbd7H
AAnENDzfK8CypS701FwVG9ZMt1WQYgGLnQ/QigSyhWrWPQuW0kx56N1xFE6tB83iLIM+xpCHxJ7a
HLu4QGYUWbxV+kgqfsLgAsaxBgcSxg21GKpzMyvpuO5eFpyUo9/HTHTUHZAe2nzRdsr3IDFa3HX0
B4KxL5ceor72aQ6iwN+ANRRfwRYeZwDSmhBb8hbcYIbcOQhdFwleP20pNHhnIHbTqCUVINFqW+eb
S+pcoB1aCokvO2uWHNEpFCMGZtROZCs40NoFQ1UIJ0rcjRzw1DpocPOcd+9ZGZt+LQSbv5J+vmGk
+2pqH0prIlgBt5AqA7tqZvN+hpmDiJ/ChlnJBJqg4LJxr3RG/F5o/g5oYJoz4vOFijkb++Cz5lPM
9TcUJVNe1+G535KnMA0ftZkqaWbjChBJOd9gh/me4KOyWRQRBa2hujLoD6Wo1qMIS3JkZoaOyY0t
Go6+EbC+8mHEqvDxO61DYHMr1j6FuSqBnMayidPo2gbQDjvwIGk6QaUTbTEuYc94LWa51lvOAB0A
/BVorXUF61Ts0idY5WE1o+zNcBENeYl0lcjO7RFQt8Rce0SzbTIkx9FkoQEl0XnWgHGCYaihbbrx
q26zWHUEHjCJsopCT+1rVYjGtxnkKSpbBN+J5heaNuGsFdQV33GxYN/mvgepO8wS+GycJfD9o6+B
y7eLgQ1u5rOtvJI70OqL7+2tRwEoJKczDHPg13cb7QVf96JH6haYPtiBDKB9SSpwDW2d9QB8yw6d
MPCjo2DgOLc68HU9/EKIQcrqnLntyyCWe+TAXVHg6YITwx/8tt5p0Z5rjiYQO2QogG9uVXToiE6k
a9k1rqYbGBJwgLTWH0TtvOSsXmUMk6kSxzu7BRu/ADn7nGKxg58GvQRSaRiiAwzTxnxIwCUBvefP
EbUgLsbGAfyo+Gy62GahVSzzozA32O3mhifVCsQcAHBc0qPa2XhcpjAChZlyXCUgxUi1Fo0VIm/R
mJadWiUam+7MwvBlgP25rnQ6tVyfqsjYQx1pcl3bPZu3vjmP3uUKD1/COm5nHKJWuriHoke9khE+
g4zcPtKR8TxxmGYc5GU1AQD7WUX3IC/rY8utLpnvhJyTIokUviWmPdl0m+UY75OEWdL9Gt+3+8rl
5MNPFa+TDLG+5UTlE1++RXy8BXGQI1cA7b1NBTQ/PdtXj/BUjILeAtGQ62bLNFz1xD77wb0mrd7k
WsZLxeXui0Yn39cN/ot2/VHE20lMy2naAKlj+zwN/DuwsccWtCc09rmL3yp/1DAZ+OIgwT1lhVDz
R88rJLlKLkM/BGAK8JDDap5hxINl4hMZL9uQrWjH0JSTL83WJnLEoI958zb1zeM2kAtusrgyt67i
xbx1YCunDUwyZzk78Cbj725h3/yMYWypGitxZcGvNY/b92SFeuq79RPutzgDyvAcPMgWvp3I1uEM
VPyWk7jPG+BlMu7hMdsU/9BsBT8RP4MFBnkHOD73Q6GWymRLpPtCx7DIZtP54qEJhSHOt23C2Zy4
KgfTZGjRS7Ar+PvovTDqO3Y/W+POVWW9nLtqlrTpnkMS7qL+oakcMNtlHGVIG142YuanakBPXWs+
dkkEVvLqbse28tko6h2oH8iKKRqpRMyzXFXhezuEj0ndg/3bz+/NjwGuzE+VaccrJ9FR4ykuacIp
NJIZZiiY+nKKOpLN3J4XrxVIPPwzrWP8brjsEiV5sviyhYGaH1cE468W5sMsmcD9VgAdsypCGnNZ
r+wbcJ21HPU3GCcVdBHsLvnu+bvTEgd20mDL51vdFvBKAsrUCLw0St77a3M7AYs9NQvM4Ax0F7mm
FaB9B9S8S9fqtu7tW9irU7z6a4TWsln4xwD+OazHjbKjSyzbthIA1dWYaR6ytbfqttLEFggA7MEN
Fc/1/YbsdO3UxA8DfDdspISn7S/G4hzVw9elivJtEf4OeaLkyrq3BYGdgNrXCuQpkPP1swN9KoWP
wcWAOX1RedYfF/DK87TusybU63UELzxTMYhyS3cYy5PtpvdV9KmibZlQDxysiuozj5dPbJlv0mRz
MrK6LnULFvBAw+NGaldGOKis4VMtA4xgL35+gV6ujt6KMtSyTcK34OuXeGXtIzKgr5RqPw5+WQ47
+WhEg+6Q3jrgqiM0SQ8x6fSqQeWsdZnAWyCAEtNHPYB8rebtDtzs+rDrVzaCnzqNbZttepQUphCJ
GUATVUudw8AYkoz44UJjmve8L8RcxHVYvqGGZBQsENmpNM7NqJ8qAoXjXTNLiLd4SpLuhxfwLsHQ
7Z+brrqJ212AY3sj7JmArShRSC4raT6vGwU7eHwKHUc5wW1p6yG6Z3ttpZ+AhrOtevRkmm9Gax4t
gQFA6oXJ2lGOUKXZNvfLWa/rgeEA8t9TsAis7cvI2Q2I+gJKsJ3O8PZIkw8cEosmrM8g9Oc07sH1
w8vtnKBzPL0k1i4lbncuWSwAPFUKzoIAsjSHPIwqkYBYTTmApSImeOsCRsb5APDLKvf6Pmes2Geq
XH0kjFdyU77cWfRpSNZKtqR7p4kkh/d2fgad2mO/RS/EJLfdNKsbGLov0hiQCKajd2N0pdN0HiZU
qlnIwa0o92NSuEqUpjfSwcxPxglIjz5Rz9VUfe4S/c6Yq58KbJmFQJ+fwyLHCJCFA1NF+KGf+WfL
duhFLVszH8Y8mrgDAtAAUwf7rEp5ueER3rR5qGxKigYDCMHmPm4WzGfgsV/iBLg/rDjN5spAIB5t
SzsJb/R8Zh58y/iKaxZkPLTglVFwsXZzFINb8mVbOFgSS0mC+NSi8L0bxo+tcPA6gfcHD9ZRtgri
D0vt7k3X5Gsd+ryuGlAWM7CTdWlv5rl5jiv/CJw0q9YoyOE/mTiz5UhxtWtfkSIYhECnDDlneiiP
dUKUa0BIIBAgEFz9t9Idf+z/JNvV7b3LzkTvsNaz5EXlboJft5v7Qt/3p1AxsQuCGVNcCKdvWYJC
S60xjiRtygfgD0EYz3kgNTxParui441Oo4lGcO8AE1kVLg9Vr6GOyQ0f19rBQIMmo1F03SbVJRzl
rdOmzrw1zlw8h6lzvclh9qYK0mpaur7LupQu5ZxV8dzsGs/kK38XIn6KS+4fOkgSkCWshDDbYciU
bEn5Up4HP/gBAKI6tQROJW2qF45lLI8iBmZgHQpOYfL5kwiyupPHugnntAKIg/NLs9kb4xy/ZpN7
KPNXH8IeEZBx1QilcUk699jrcV+58nmLe7xJpt3JXoGSgVzN/Xp7J7t2BGkCzc8fRZxhHXkeSfyT
BdM/lIY4Q5FsshmSVspb/6OBrpxFk1aFlGc/hq/s/DSsA0hJ3ssa+3tBIAWwlapd0tjPZpsvUWPK
h2VNW7nyC4RQjVa1lXmHdkVVWpfldqq/gr7x933U/WNzINHQvLIwrnqyKIljA3+Vxw1Np+m+ujDv
KBJMr3BEU8BsyZ6pGnWzPflkOzRR/a8K0YW9GhJc6S/ZIlGdaqxiTkzssPWjw+aKw2/aucnCrbfY
OuCllI9LUH7NA/yyuIOMphmQgKba1n01Lj+lpwu7wO1LIjOdmk2dx7VpC4bH4eSsO3UbDU6S1uVe
lirtVraP4wpDyuqw+we/LLE4aF7zVrLSz6D4LVWXs3k8Go2fZJ1+g4CboUvwCLKvfRU4GZGPKS8O
1uAahM1F5J2KfjZwpt9Eax7N2Np08T26lxAuCyMdz204g17x2F65GhZhjEKj4uBWdf59Nv6MQqKP
82M5KblfoXGlbhpeMPFTNGo249NgQ8YoeKqexiEMJof/M01ulccfVOTGfbhdYuySRdVyIFfiXwdn
aQw4JIOQpOMw0R+amnMcS/RG/NNtBlPMKPJhGN6JabCJ0X5KJ9hHZG6nU7QObM918yMS8kmpNsbI
BHcULkuxJL1f+Hwiu+28QZJP2gSmWCfBWkhY6RZYzsDViD2oY9lU1uo0tu+YoPTZLvOppZ7LGUxU
HF652xZy7Mz2K+rmJa08DO1bChMnrVrafqgRPrAKbtjozcyvDZZHn1W/RT+iBxJXlAz4QY2+l9vB
r3dwscuUiwQkVE/xRLYYVOhfrNz56EPBhxTSkSfDPmTlM3CDoDwmu0UPrmr2jOJN9+pyx4cIohn7
IVoIQizuu+LO8fFJjwfPopOvwEHGhLxMZdkUCe/mYk0WkWFD1XnfDH/7xkBKMzatK7iKHIo0vv3D
n5Ku8BXZ9jaZSdF3gCBkveQJ/N7j8NIr0V+Dnh9VMwx5Y/0mxdOEYvJrbvRj4uiS6XnBsjVgl1cM
pw0SZsEjnBQ1CtAa2rF9JMwVXBi5LMmHGU11CdQA7aOsmkwZ+9As4Dg4+9OOOj7Fw/ir4j9EN8oU
WGlyagbmXSOvfdsGPJd1lCzgM8R8o7x6EgMUjtGz3ocM2jcSBYem77s9n+D49o8Uc1e2dMuWYlr+
o3QuDHsfCZCUCZMHTaJT0G9nT0XyYrGnC/tVRRUGuRIAXC3w1VjWf9o1k3yQacVYj8V8PqP/XBrN
ptxTqNX1OGTRSv8NIhFH0WxVAdcjM7zPSFTPNx1FB2e6pqjs8jh4pUxj1m672BH/wIfy3NtlOFLt
YGWCAAijBz2t5NeqIJElFeYp1UbVk+P7OkG5h0HsndRQzycxVGUROlfYKT4HMT+11k+7OQAYQcd3
pqEdb92UkW26AYLb9W0X7rStwzypjAdNWrNs1lCE/QRLr0dnAUXL008+EJ3UZ5qlIVsmKE5kNxCs
HaoJRUEFv04xSnlIqi2v2zYdx9ikVpP6qJNPA4vxPK3xMYywXvWBcHknu4Jt5F8j60d/FfsFD/bO
M+NBbvDZusXgbGxNAfksTCfni3QLInOEX59ty+bwJiYg4rpqNw3nXrmfKFdJNjfBk+YGfUAptWu6
KMyVSYLrOKqbaib8qNPORvKwRHWDvRZjQOhB7mUlWrvETDtOjchWpy6yDdwOSkKZj6+rZC8rb75W
vxpTZqNrCCUvB+YEWgoacTbfVVmixg3ifuriZDqKaH31ut06wJpTVQ1dPOFpmRSjBnLYSPKlfSmy
XjA4sVjphOGYCtZkhB51cqoGEdHEPQ66exJkeoRvHOwDI3/VW/LAITtBoqmg1gbwnm333FF7Ha2q
89AzgE8aKKfM+3JOPq4d8fIFGx/AYqyDXtinQq51Xnr2ulHMoRUfbh7xzp60p1hQ2Fc8aC8kKm8g
pZ5DUe07xTB2se3D4oPuhOel/CO+77JDYQ2xKSVhfNVsrnNAG0Pu31fVaVRv07TdTGPyroMmFSzD
K9lOoxVvKBNjmgxBMcFCPOmxVhiTLC2ch2JV2yRbhiul/NQ42LajHNDG1uvk9581CS910/YFDL+X
bZb6RM1wtqvkR6biP4ZK8HA+Bt0WWnk6t7GXARAZQYbZdxas2FQN+q+sE5F1gwOSV4KvqcL5qD3I
4rUiSyoY3wOtBF5M6HMUXZq4rNJ1KyH+9vbQje3BUz1qErCtA/bfrARrlgoXjsXCgPZ4azukcElM
SuvuMfKaQzLwXxjOtnRhPYdL0gI2wtCVVgZ9wN+8ftfSGLYe2RHqsXzQ65ZaGvxtWE0O9QC+cOCf
i7mzZ3flFOS3Lii2JwsoT4ODQTPScKRbiz4Vk8eB+XvmgEGKjWNuRB8DQnAKISNBbiTnkQ7vVcXx
0PIKY2qcHNeNQT4BB1NHawMUqDzW1ZIDp6+xX2A+a/kkwFpGh1AckgaoYmvI707ELu2Cfu9kdIa4
U2ITQEczoOrTZekefMieZa15Zruo30mIA+c6qd/w4WuoX54ogpk+LxFLfe28DCo5zSKgD1g/8rJE
5ZVdI1PfNWIPc7TMYYZn0hkO+7zGIaXtuV2ukQUOwLa/be1fUY/X3ADOxBn4qcb4fYq2rEyq8Cgs
dsvJl0U1GoOpvcUEKH4ktOrzpNe/kzZ6rHtK83mE6WRWgEgqvBkin+Zp63d8qWE7UqiQDdnUHhJP
65F/5ajZIxRZ38T7FnZpQzBIT1CE/bmDO5VtYxndEq+N0lbBa27ROSYxtSmR5bBf9YgBETxUUM44
8HFwkdEi84lVO2xwL36b/Nps8xcWjEwnoi0IkiYHxX3CHkWzbgnjzKv0HzOwl9j18JBDPIAwPfdC
/OIUKEJtPTj5TTKhDFX2IFlYJD5kua3tHyCDz2tk9kPTgu0JS4Cuyk3FXxsGu1iPdD8xH25FYmlm
E6nSACoivB+IEdwb0Gq4LuT9uFJj8LFBUmNlXwA/Rw+dy2yK8TPTenxl1TIUsUD1NnDXyVI+ycAH
bXUfTmnyNYTuIu7rKgdBXcR2O3TecFZb8682Ybwbl2m3TedRlDfRA5kG4vJH224PP/MTgxkQpWXJ
Z6o1JsgRapp5clJ+VXetAO2oSVcQTXk5GDgv/BbU2FuB/cD3UVtbcFdLKP/9u4LM6JVU76IB8nhV
2cKGfM30RMEoBF17oPN7OdRlAV67S1W3oAdxfWjC7uxqjKUtDKQp9ua8rMyUtja4KLY8d15si34a
1rSz5nPlsKP6lbg05NOFIDsxEuieJMTgM7M3A5McFtmHEv+CyVWHZUFLn8XXOm5dpmKEK8K4/I2D
GO3LmkMgbAaS9iBdUrKqf6aPSS46tm/p/NAlJAd2eyaN1+5cZJ/RMlDo1P3jon7O+vD3GgtQLQkO
9AwC3VEH2uNI5rv3bLfXdhI2FWYRaSTEx0ppn/XDhKnML+DSP02B+GsFOW/IsIBEif/pOI0GPAh2
sgCMaQdWIcA679Accti+PKV3EdnTv6l+Gt5a+hcw0+uweBe2QONwOgJonFS/YOktXICjlfbnOnGM
qq4Bam9UDfidj/m8KDgaskwFD1UuQwamVp0hQRVVmeDQDNEvLjBqIo50kCsTWULqa3sXxCct/d0y
2QGfkvunZgEqrlQfSVOxwy7e8ANHbuBYlJK04+Yrod7nOFRkr0OH8aLnhXRA1jrGvhTMo93MtvfN
gBNwULlICwJ2cLLDhOT/sm56KIEi+kM8HKMe1BVkoB4qmHgr7bDzQT7lBOdzLGG/2NW92Rk2GqIl
Y/EMxPlD+yVPmyhWO+PA7sUOsuvq0RO0+PpWS/IcuDqPcKDTjdvy/dsPH8n6w5/cz8a2cerLuCk8
O/yF+/+Gd63JJ/A3GcMAjf8mZRp5XYlYQ+tnmXvrQ/7ApX8TsYp3mkO+03107EI/gCmIBzDsvGa/
MSy0sHj7HGX3RCqYXJhbAwwzHewAD4Vtm8UxUPJNKzwRgvdzXifUph4mk/2InwfDocialX3whqjM
ofp1s/eih+7PjAaeV1XyNARY0y1f3u6lNl2vSajuZkSErghvJ4yn94D2ovCT6dGT6Zh0z8EEfc22
+pN0FsjwbP9sA5auLWi6vUGpuXamO29bTNKFUJf3oUVj3YK07KxLZ3uTSfWPVcMX1MLnxXobzj3Y
4iHcypS0ITmYqxfKuzRcqnyNmIPhK4vYAUtSk4c20tGvyH9ZOobOHY9PcLRs1trluU72EWXVJUnY
rsRODhQb653SIi0X/RrH7jEYI7FPpjIbhvq8WBDXWgkcFa/Jm3grFHlvtf6RdH4M1XnD3rPi9Jfm
LLcVjExY0Bi/gWlRVo256Kq6w5aNwP40HYZKnfmAobgPg0PQmwVYGXbKkRue8kBnQAkevRVoDezn
k4f3fmvZyWOu2nFdQ2X3ofmGxryOQ/gFCgylVXD0/kHDf23hGjF4ESVHXatlm8MKgnRKApe6sSNZ
W5vLDFpummt7JHy5W0SwYAb/ySklMt4Kufewh/iytvsK439mK/YstINuUWKH6Fj8qMHeUxrInHIP
WwU3rxDgoZluONYz+zKTwT7hBmB5xn9BUgBThpT5oOQzIlnPNZ4izO8DVMTtpQzCYu6jCg0W6glS
StcFHnI6l5gvtg5Sg1HVh9kE2y1uu9W9fOtUAX+0OSLPs9/gup2HJDh5PiQ3hpwCZhU0V5aYczvJ
fCVbm0rny3uAqs5Gu/V5EDfDGRHGDprS/NAD698BGkf5I6fRYHqKvPUlwOfixQ4wrzN+1lW6ut15
6C4G+ToY/rAlBEMM+uCMDWoVAPrRtkca2tRXsIMCLJRc2y8/3Nh+SZTO3AosfsYUitbeeOCu18rL
kIv8aSpbZ5JoyN6qizISAweQvj0m0JlOLPKutMohWMO7N7zNFym+WAi8pb8vVkMwPU4+lq4E9mRa
boHO2xGu1dRf4tB9BrFbDhY5t7ma1qOOzIcp2xtreFVsVmNu3mHYi1f/2tPZ7hIiESSUfiHXRmVA
RRxCKsPP/k72g/HNrKhoyqKx33XSZiKxecPXItja9bTpNxrqZTdLvNGIGjyygc17Fc9jHuo/I9I9
iC+1r1Gy/RgXAwAwwV+8eUPWY4kD0Bgf53U5YIN+mWjwY9uGKtsUBp1umt6nle9dPTzUBnkOtISi
XPw3Ec3vszGw7TySuor0R8PgL81zlccifouD9p+g2yc0cpHVaro13fKQlDJDpWh3iBCVWYIHMiUO
H4IB+R75flZiaMu8BYOsGU7lYN+jOJqvoCJ4tk3QPZJ4znzaHbp2C4uA0wVk1FhnYqyfZ7DD+O9r
kTQe5lRkRBOMEOlKbc5Q6dMe0wFGMveOSQqBMTSyvkI3nT3A2xLBub12KzBJ/x+MN5SpWgHUou/O
H1LCQglIann2a4idkIv0pQ35YeE3MsDjYhbpO+9LNPqJKVpBZ4bKOBuVDuuwZgSWYVF2HUmHhrwz
pJt2NO6+uMB4HSbyKhJzNF1ILxxiyiFysP43KlKHZgwJibdZbDiGfHpdSmD202ABCbYsY5xh0mB4
gHpMsbH003nEqmojHLC5ozV0UuZDyUI0cAJKhHF16w8aIEFFFrhPYEwyYDC/wym5SYtHmtG7yniG
tChSIJYA0YCe5rHBoNyNFds3966NVKHKAIVCg0gWTO8LEIhQQXPfRn6Hjx/h3tRpCe0uSzjfcRIE
6ey30F7tb4cM606T/itsZzT5fyymKvNGX2RDKSjCszUpZCwsdH2MTvfxuSXYlYiDk2FlfUp6Dh+s
WaH70t+IsZBrO7rriv39AF7/FcYNjKW4mCYFOLF5FMt4E1OEKdDL+tbdEE5pntRWP61a0lPYyx8z
uTnunmO7dtiA6rNQa5uvutxjZ4iPfVd/LIBbjk4NRTuo66o2PKaD8HbgLeKz18lyv9KRpN0d6SHh
uwqE3mPc3Pd6KhAwvKzwlJsRK28f3RqAjUWkxOvMFEddhSYTvUVIhe2bBvWa11WWVEuF5Jx7qIF2
ohj1XzMIzanCcWRbPpQAKyMmD3XlzzlFTDGlrcFBr9vnVkTwgiWibCL+KZvwQFW7QggC7rUm29Ut
4ZxZ577ifl+yZD5XTXVaIKbfn/1nWlf1E5QgnL/kqN2lZnbfxHLYlRyCjZVvbqvHIllSGdAkq2xy
CR3gqibpjvMMzAamZSHEbC9JO+6JbOU+RpINoGmcJWONL/ym+lGBJ1/ZmnulyBNI/RDfRXtau9d6
swRWH8sTLcxlBQToWxHmZPgObD/0pa/3NMLvOnln8D26YExO0PlUUY8lJtANcqzr26Og+oDvwRIp
5yHt4hA6zZ0uNs7QXeOj2cskuRpM63cshp76uy3Qz/ZJCRCzMFPvbqlJa9SAdCYISoRjVq/I4gCu
CDC7+mFqbflTg//JKGGfCL1wQOOO/4ujNnybYK+FMs7Nskb7xgIfqLf1Smz92HoU6s5QeymO4YOz
UerCVmZzMnk7Hlc/2kaxY9hjvunCX6pOIDf4Htn5lBogR/WxRVa0kKYI3NTl+wExg2LRhuPcWZMS
7BjK27WVPJGpfmw2XqM7yrtfiQ8sYXijEQfzb13/y1uiP02I0LKEREpK2pzxM4GtjAJ9YFDwseQj
kJJACHDeYQz6+QzyZK+5/m2QVj+6ISwq6n8rmL+RnHieMOHtRrTWzMOAHRH7q4/zbb5760M8Amt2
fjFzAnbYYUD2oZGka/sCHw05/buXadbha2g7wKAcbEloMJ2EbVNMtewzf/1KAixdNbJRqQGVADdh
/Yz6QQPqGgwEPHUqbQ/QJPIOEZp2NyHZ0UEEL8aID5nc4DPKDuNZ1NTlucWkiUg+EGBB8s6fsIFx
KLCACcO9XvwdLhyoUj72QAd96u1It+22EZ2hnwziSmMzwzZjKuti/GUhRqoAvGngdb/wt9FKYi7Z
FJZZd/D4iITOumBbxN+W+mF9Rbal6cE0Bir4QyrTZWN50ig6eNa2vRc+dlD7oC/ZOgdDsex6K17t
wP4JZR4BYHhOApIn83DbBG4PQFUgCwBT7s5mwQ5RDwgi0UKMsDWYUB58nenqjcFnP+Ph8fBtm7QX
v7SXlQTDQ0M8CgEao5iahg+/S8Ji4PUVknIMbsqu6OkgG92Lj1kvA84vUpKY5wB2w76kMcgLRV+Q
zvsrQyqOFLkp7MLBfg0grkNMRfpwWZIHqcIzh/x/QOLhkwAdA06UBPKmIINkyeqbwlNC3Soflq1T
4tEnVUQPRCPaMtxToxtNWMoZVBU1DuJBM7QaVfF9NHf4XLnST8uMrMg0e18zFk2IR+IE2qTPqC0B
8FLztJRJgulJPXV0upZuNee+nMYeDWZ9sdQQuPvQR2DVntBizYGUBJkScEKrP52bRnQnrgkcpCrY
NBJ6E6+wsLYR7iCRf1sV18eIb+6+UapDGAEv0NP8jK1nABaw6Ayp+fqnUcuUbgt1Dwzh9Juawp8U
trhuLniWm2Oiht/gAqvjGrlLVHLyCA/jq2cOkZr7n+ZoztYo4OdO9d51rHm1m6FslzBWDhMC7cYt
gCajHmjWABlHALgtoICAUFRyLeaN6NPUdWMAkrNqDkDi+Q4uxpr5ynS38P7y/dXse9VpmMvr//79
QGi7RxC/Ocgrtqzxh2GI+Gwg+DML8MUHhPNMHUgi5bn9OFOw/FNQ7aEnj7gKgJfHZhrE3nBMD6DQ
EVHFlRB56wf2EUBhgugrvg/JIzguSv4aeRQUGPn9gkAkTRG3SZBSrMuDN2Hmdok74oaEHOe5/QL1
j1oHAE4RzV7WdgMvH9737zGOXgLNfw51fZ9/gu0tbGAYeL6qb1T325tGdVvqdnqul5i9Bsn+G+WD
vVk/hbiW4/t/0iV+cllWPkGXxZUwuNNgH/SRPsURKER/0OHr//dHtL0bMfHbYIP5qR2OYeXr5+j+
AqCjOwL2+fIASoSrpbfSS7pzuC77uXLA1Hx+toRVN9tO8W0OQ1yK4cqdBoV5LjWnRxV4L63aQpaK
NjktQoPF3+Lmyiea1caPzv5WRmeceLyxDnW3buL4/L8XN6vkPMsEUFdcbwUyE9AoEzodEcqjz1pZ
dvNjduCmDTLdDsuhZrp57ZFuV6ULn93iNa+4UOVG1RI+8KQRNxbMb2bFB8886x+GibjnCDexPOny
Xa2bex7XqMlo68bdGsj4SoIOkV6EOcY5ee6jtuwx6Zd/fJzehDbtieJ6maPaVJTGJml2G4ungkVJ
eYjuKFMMbqSYMJ0cZKPMZy/RCJOhfUfA7NTNPNorBD3yVtT+Z42weNrpFlUKMdN05T4HXzfCu6rH
pyZMfn/foQFA7x7zfa1Vh6AqLimIESSG9L9yIJcqiPTBCF8e7ES9y/fLhIfov6++/+jDAkjruj/4
EMMOZOEcKBRIZN7Or3wV1TXhcLsioA+5pWMEfM9TO0QjPMA0bHkLzFCDibbmyOhUCNvbcxtG5vq/
l7jEQ63N/ffVRz8JfTAi/++luuOpC/euA7jho/6OyIOMHbEa4TYDRkORIUi1YhVAxLJZpukCZqmw
QEtuqrb3X7c/swqWY+p1CBJFHMQ40KhGXFg7HhBJrw40NNGJjMJPiu8v51pnLfK02chxYYS/dGpF
EUSDiHAdy9iPT2sD/E73a3ta7ve0EFZ+4Rahfu/TxD8ny+afJfkIetycUPB5KV/R2EmKszw9YWED
xyLvlwUBqeov0XpeS61zj0Cc9VzgZV2k1UMcQjvb4Dn46DbfToKpp1OLtPLOa/oLwHr7Nwija9xS
9tR520cXrH0GScd7TlDfgKcnRes2sg+iW4z80Bt+OYtIhlsuEbTcVtJ3X1kPmdUGcQliwR0bKKeJ
5r/cIupzhNg4zIUVVmEZ7GZdr8cZEQKMDQJrTNt39xTLEVf9ALdzPn3oe50cghaTeItYXxbrFvzd
/X34fqk8IDjWuN1IPYwf97DwHLAriPrgSO8Z8KqERlvXiOf5/jZmDfIqOzV9/lcsGqQHNqfQ4GXz
BgcGOsH9FhgDoiD3tn7Ovj95bxttOsua4SMMAfgjSmTO8K6G8RAM/ptCMgnmV9g+wmikhcaRxETE
TK5ciIy40ldJpCgSJ9zZQ+4mW+6K6wh7FqgJP4P1Lc9+gNTrJrXLZeAhIqzsMwByAcgsqp5BzB2d
q9DA+dZeO0H8jJO4PhNQFYuN67Qa9j27scEfnv57Wbr+oY474MN6AQJgHhdoII9y2Dzo2TXfj9v2
yXoWHqao1PsAox+UsvixHWMgvZ5dQAxv/WVbZIdK5o6yD5s3fFDiVAVE7JAJaA+N8U9LGHpvOW2n
6FzVZkuTrpQX1w0GuCL9VP0CgZCFC3wn9jKwan7t40HmbMNcOdHw3a8HZAXRUqmO5j2uFOh++BFs
IzgL9UTsW6wg9y5zC+alaT9CF7J8HPvmGE3yrQ43XAGxBj8Gf6lvDR6iCve9fG0NfZSQa4+VD3cn
UYt6p5ixCrKOegdMLqu2rTmHW9JgEU0Q68UNOyDN8cfEJOawLdOBujDrcNnKcdmwAwF3R9XukJGx
ekaIag1yFcfRY2coNOFlHCDemmFvQYLfGkCeN4RI8LNY7w+usNoKxBAAumBFyGGZt5dB9OCS4jFI
v69jUk1SPULWQ6IUQtd+i9boZagdy5IEsa12bdXFkJbvhzrGqNS6M8UFXAWOI0wtOa03lbwhvLhc
tReRrFmAibaK+BecwpGLt8nryBWD6PwSEoulun+a1yQoIBhhNmEiQqhnXdTB2dHPvh97v9kszLXp
V0Sm6AeVfxaL4TeCMN0DusDtPsjKBQAhUScEYnKtxKLbyau5X/CAHGpw/q/4KFy/YO/XFUE4fIHo
CimxXEbQOKJ7oD6o8y70UhBg608G5CMIeVMM91XCWdwTtWG0O+HRbEp8i/XhxyxH0SrvUZPpj98A
y+qr0L8MdedhYhyiH4FRV4HkNcAsXNtAEV2NTYS0B3fqhGsD9OMmRVMQEDYg/RE0iPzpX9yHYLHw
W15XT7dXixsjDkMbPs8BYkfjoJEX6ubyLJbwWLPmO4YMIW/GZSYs8XA7TBdhjNccIVpWF0uN6H8H
xiRFhCzIvz/YMpmfQ29BDt6027lka7hHeLLFlBaHBQp2iQARxwosLLmIcNX34gAZ1BvXi6OYwCQr
gUyM/e8xQJOvsAR8VyiLWrjDBPwv8GueC5ngupItRtZgSsqjLzTJkDjaMBQvCECsI4LYov6scMPF
j66CgI3hLz7G2E8ybw593PmAF9LKuyWMCi2fZ0BJD8nIsXCh9BEeNkiK+1HuN413cg0U8h63qjmB
iyt8SILfxX8Vm8qiEecgaYBaVNz65+8XF6zYv3mrIcJwjMnKr+HTDyTaC7p8gOFAOGwQqCE8wu1I
YgLLnAT+ScBKLFbmtstyf3FTMp4mSJ1RidsZsEfH60neJT0VyhuDdscIZqIKztADGv2YOo8Np/+j
7EyW3GayLP0uvW5kwx2OyaytFpxnMuZhA5MUIczzjKfvD1RlZf5ZVtXdG5jIiJAoBuF+/dxzvltE
6XsCo+xMuiQ7ZHh9FrVh6dykQYpWV3ZssjgoTNJ+26Sup8uYz2V079+A/bjb3Bfqz9mnhgD3kgG/
mEONr8ANzHMnrPohm3aVRfV3X3KGoD6YbVOuM5FcvdFr9qbRIwwG1XDR+wg/MUvRtmkcZ6vhe9UX
s3qMHEYrxkvjVRuLcdf6xanED/CIBVxbFnzX1jfwoVdZZm2z0lokIB4xwkfNyR2snrNY8pSy8KwI
NPWvFDTlJqmmAHXKgqXTjSfCLtq28GpzQwDEfuwcFogpns/0Zshh0wpWliXDrUysVeN1O1V1wWPm
UT/UpIvzyF5OZVid6koFG2OmX/x55UPYfw7zCoh99zaZkhpz5IADOiIAtDOXeBr24DIi5JZVxbDS
51tGEOTYJfNDI+mC7aiF5RKriXfkDyWe9XhVlVkE9gJXszDrloovh11We3g3G0TBUJfYNPxpaxWY
vkk+xyfantHeL7O3XCFUDoFjHKLUik78jRx/y0JddDvxVnbSDISB0leHpNyOtGDC0R8MjjPinC+8
yT9HELxcKzl1/Uc/tfbVzNEvdJRKn6De9X7P2bIQq8hu7LPXq+wQ6PKliuSh1wb9rcdQtWla9USI
troqlGppWWC+qEoXvLThZiVpsirLfHbxkhVJcSCL1P9MpxGGk5tMO0cvuVO5YREEo+F0/1MdnAbr
55wFmiw/vJL6sm6CsvRmxbj6yuw4JJ7A5vP3p7HHAWYCu5YMKcf4wVxHcZUe2qSLF71h5qtR17Z6
aBkXq6ExxknB2EWda9xEXW5GDmdnVLRtXUbFKZqZeUQQvKNdtTtlV5Q8sC1WWVfF4PX8+KzhEWQ5
W03GaD3reeccCf1YyxAd+2Ps7BV73Tp1M+vBQZXetg1hgcoqCvqVoXcazbY8yqnqbk6Up3uHWn4h
Or+73S+lMM6+nn7ryfSgUpueN8WlK4Zb4k3esRtrOFQmTht3LI6h1RzzyMyOVdS6D6bVb+6bQT+V
5erPZ7XN1Ttss6vU+DiIJo6fS9Pml+FLZ4UXWG3hf8Z7wzXN1QAACl/zCJ2oapdO0ZtH2SaQdQbu
6ons0zEvBC1zt6b4g56HXVJmj1E+aR+on/QsTMvfWtkULb2UMFVZRXOSqvIv94tlCP/S+Go8VHG1
p+mqr/Kigu4S9XA/Q2PArCEj7YE7j1oi9h5dgUVPtHh9c3sqaRiSmY5KMa0039XWWhfGj4Z6TgDG
4fC22A+hBTV0SbcydxBTijKmhI6VOLaClk8k2KsrRKcxCnJvE4yatbFZtBfB/JkmAwu4AQTG2qLs
qPyqPkzhkJyG+WK1yQeLwsCWE8bHws7LjVtMhLvxYTyPVA2t2dIiHZx6U/StuyN282DVwju2khOg
wnp9qMmeLsL5XzJmE15pl58ZoLmjabTBU0jafFnKNNh1XQfIBvPUFssQzlzdJseO1LSxQQBhfTWS
W2+pS+cn5toM3HFTeXVyc4V1uYOg4m5oN2Gnj8ewxbSVh8reNjE9ASupYaxV2WvZlr2/N83CwVfR
5cu0SfIjJjF/1blTv9Q4Oy2Ktuk2Bcpplsv0kqZm90DsqdjOaBisQ/LsheYDEk/9ZExoGWGUfFP6
9h8x2aReSxKAeC47KzQlTYycvWRSHkTv/o5Gozo1QWmTuKBvRX932mceTrO0EsFKjE55U7Vub3Xy
mYfKCoBdjL6B8q4ttShLr5lnOistkgC7KsdZ3F96i6CNTJkEq/tDAjasaFmAzttgrcCAFK/MjINh
axFr4jWdyRwjt0t3lfemOsbCzslPG1hhLQ3vtGfATbU948KyC/qhBLbYpcRso0Grb10DUczwSXoU
jftqKMqKhtPeSkwO7oTZUb80ZGWdKNesk2l44X4I0ierzHex54a3KRP+s9EHbEB1pG1FgmUwF1N1
1IOm3ASBST/esVatLsN3XKSAKTBoXsZB+xFZtbZOTTO79XawvS+oGtjJWFg9AsRD4fv60bKn+KQF
1hmr+6ynzv/LkNCJyZ6y0gTGkKk16uc7XalM9r07qAukJHXCCwZnwlb+WcmQ3r5LtxhXalOON2XF
xjV2PjxTo3qp+qUtNWuXhO1FiBTFquHfIEBI04XTC5KKYRzG+likkQU6Um8JWTzobUcXdFa1OLUs
UEy0i2ibJ7fwYhZM8722xmlvBqSO+Rs7GuV7zrXe6s9BS2bVckIoIP3i+tvKSWbPppv2O0Hf8jhI
h02NdRoxGVyjMX2OE1iNOwaqle6tMHT/mHpmcLASSnW/tvbST77Ltlv5ZoRPGoRsvTaTuKNhm7tX
6YXR2Q11ABwcfSvZAWZQ0652ceVgjM9XPUeXw53bZhn2RzlVdApJY6/r0mlOEEdfAwKQl2i+WLV1
HVSVHUp4Iobfbw07Ma/cAD2IoVnIJMeXHsraQnIsra9a5uAW4j54Gn+2xDk2ScZ3ano7HYXVru2O
PaaAwzk2QnstDTQymE8+fVDx6jWpfwOSFL4tDfTmY1nJZCMxHWzSCHTWPYqcjVlwblnXkuyHDd2j
EXgrl7UInes/Hqal6g4KNNMf8lmsd+62oI1LkifxtoG1zNqmeBES762paeO6BdLCL1TVS6U3zla6
bL51jC05nwuKLi59UAQRqdeweNH96aAFEa6w5Gl2rF4I+Ie3+yUeKQisuDCOZJK1F8xBi1S/aY0d
/ATYSgvWr79lTDax02JzJ/IBmU1tg95HP4JxBUWA2N/Ky8hmWppbrnOt8/i9FAju09h2B++77PPu
UJVN806HmnvVebdrgqdF4qVPrlOcLD3gHF5l08aLXYXzu6x2pt5VD0m2Gmwxn1NG/SPXDX5fbvjo
pDT57bp7juNul00aMLsSS4ATmPWhdUqffccczxy7/I2vwMN5VusdMIUTxrGhGhpa9V75bbf38Fdd
Qw7HyyRxoacNajrGofcbpQrPuOtCWmPRZDHGfya6wME71GYXbTiYvV6CZQG0rGkJvSGqYW2hKXlS
GkyPVFg/MrucHs3QuIBZVVeBs19Axf3zKCEga4gk3+jQCd6n7BEJ1f7ITB0xdUj6jTHU9keLNgR7
0nxBTyOmqt7A4HXrfLSNpzSCaqjRPj9CMQADS8+zDZMPQxvLfUWIZ5WxvmdQfp40clCr+5/CiEbh
/U89kh/53H6tGmzKkRnKh/tFhRWOQRsX0/xUOzjJZe7LVpZDk7JsjhSL6WOTTvotZMduoxqgKTs4
1XI1AhzodHxi82VyAQygRTdLaoqH3kr1jYrp/8Oxy7HoEMl38AycsBjZi0iBaLD6wN2nwSRI0nAi
aHqD/q/Wn3NnOIkJQ6eSlENDu+dwGh3VXE2UPccet4qfLYhHHzBI3sgZaxQDICpCkTTneKT67unP
7xKw0xuzxMFuQEkhCmF/l0Rsbh2ldOF/IT2GD/cLbVu1C+YXZGeGe9N/DzaRz1DzuwfTIJMYoNg/
4FrmdDlXZfEAXyUXwyLyo/RXjBcWjb2OryVhghXn2l99bhXPndauccsBn048F3qYZW3INt5MnGd2
0rWYmvPVpLvfQ51mJ8P2i7eVaimmMKw6j1bDm1gMIB3y+SbJ4/KB45X/s+uoxyo4UPgT6q1tFulL
GdG5x3EgsFGHmArBVehTsx4GjdBCbTsCnVFBgJlMPqc++IJmxP6RdOAGO5yDa8ir5mko8J/Hdvke
k25bGsF3hZv5WFEhmHX1kOnkf+91cJfXF2jIHAC01lWYtwqLjZIDl+78ILaMbdfGdYr25q27QY+O
5eBGuOltjMY9q3RXpEdqjiMtoQ2MWHcfzGqZmIJ8d9846hCLi0flvU60/NAl/fiu9KxZ1qlLu4Pi
ItYgNdeTPrL349OblIvxnGD5gQiW5N//1ktAIf3gVs8mbknIJulRilSDxb22Sr9fJDp+gHHMxbNN
OGkdNbXY3B92MoOhVoknMFzwEB266WYwOD/LoruGRpe/9nVRbWvNwYZdNdFz4Iw/jFqYlzo20wX5
M3VJR9JNGZ6aXT5h2Vu1+ZCs41E/0wsmGTLromVe1w8zSIZzI89ppl8/DNJKDrCJAJOFNt/iN9qu
S/l1plp7ku4wAhZEC02TxvyhR+NP6tPyscHV7E71leWu2AHwTLESF/W1tllgtCkstqlEG0eIIrE8
Q8ZVzYEMGDIpxBHluZ+c10gzzu1kpb9qqFm+khuQQPojdbt4xEyBzV/Hea1cOgo2jIGHKp9tkKUb
/xB5u+1KikbdoPvgVPF06pRN6Gh+W1N7OHYOkCEDCx122FZuCqP8SSyEZGDu71l6nENAm3flT3b3
pKPbVIR432jiYmARROT9OpJHJJZ0PZHGvQ3Ft0MLbAknpH+jCIBNbdul2joDv+Awz9tNK/PwDOAo
PDteTqf0H4+NNnqqEC1296f+8fz9T3nQ0FPRwCq5qddvgNmYpJv06fKPi10D2rYt7yvS/GZ3fz6w
uoEmgfjWZRNruxER+jjgXj6OVi33XqvEIwzS7qX9UUkcgiQISGpWzXjjnaZb5+jJglWtunoZyCS3
ccP3DjzSyg9UvBczL79q6h2hr50+UFpARDEfPc87szmM7x2NUOoMAXwsd5/yCCuPNL5yg1yFr7fq
RUZs8GFf7ywB+ut+XsWSr/btYG9y+rbcbrjmahfJ8C5KlDrcj5FMzGNpaM1D7G3FK3zq9lcxim4p
I9QEYeXJESsFHwcLLmSHVne/9PoAZwODLW/4C7LA3s1b92zPF63TC3011PI3n0sFdl/m+urPV0hI
b+teJwj+H98N7msCFzBRhnR1cRvs6QvBQ+7vj+6XEmT0ju2wYKfJRUEcCi9XZQ1HS1T5ShmkLjuS
v9gHKuOAbP5Qx5663p+6X5I8ENz84Hb+5Qu217wIq7xWBehtpwmCszYZPsSV5M2ZyvbQ6Z1a8+5O
FFrydx+N5QfpJdT/ybf2pZmmH+MqmfuXubLE3q6KG8UqyrAt1WNtdJy+J6FecczwCdP04iW0s8ep
cjZ5W4yfveXWa6LaNLbh9e1h021GEr1PU5+zR3ujsblX11F2xCW9zEPfODRJid+xSbRFMlaeICnK
ko5W9aWcgBOYzJqdP2KTgCP3G47VHLyrcug2RvWm6/pe84Fn1SJ/gshSL42CRyBHaXoDaqKFPhEZ
W0SVusWRvyx14/dgvSH9czSVdrRNGlKA1JdYk1VkYJjvooMhsU5renWw5/QxLS0XH2Eyr6l4VG1k
hCr44FihE8k3kYNVa+MKMHCCeKsUHhpB0KnaaNFPg07wzggdQHd0xjGtrAIbkqoVkT53KTcdPHM0
twl0FMAUQbPkR92ob17fYGmqg2KZj3irG26QvPdmYiCWYFMzFmPpDguayMYSt2QMZ2GOp6HSYXtv
HiyvpBk+/2AG8hOJIl67mvMrm9VP1WLKp8W/bEUFt4OD4bqsqdmCgDNy738N6N8mdeaSfDBdGiDF
VZeVFxJXMI2R9zz3OhpaBBDTcfa6Fe9DBbKEBmhxSExj68BUWTpVCaJkOKFhdteU8FoeqXJRFlND
MNWW+AjTYD2ZHK1b7GiuqAFiEnixIgoodrIfvods46PHYoWYo59q/PCwvy0yXRTnscCq7Kum2zXE
kZOeWCgC5GGoVfowNSwXIf3cQiGFzRF4V0X7zktPdZudSr/ulw11+mIyDCgYIXsk+ttqZCCPx8QR
amoAu7l/azXDPekMGCmcFqBKxyk/LEhqU82gWOrDImyJ8QY2tvM230dC3+YDg0+UU2ub3NTB+oRD
yYJPqMuERr9s0vJT1wFIJF0J6EUW3tpTBd+BtKmJS2jHxTLw8bBauKQHy1Cfmt4tPbeOlvUUAQ8W
9T7FybHLQxKanXEL6N2+OIFF7mJs0dqwrhs2pkWz8W54hRG/Z6Lo5Gmz9YodjUPQRo97d1928ooG
k2xpRi40kPx7Lw/DfVdqq4ozzcphzgBBL/BrUwIEZPScj6BKl40ymnU/KXsXFqsg+PbIjT96EC77
tgj3UwsrQDn8lxvigYesIaPgR2KRzLZvsjJmQ3wKCO2qy+z41ENkrPwGuZTQUTm24F58ewDcSvt5
XFT5UOGeiB+hG9C5SrsvMHafQDhGEIpGsynK4ToUhOQIiCYzx1LgzFqN9vDhqAAyYmw7s8v54Jjx
C4Y9tYZ4xlrUUbj25jeHqLWU5peFJ2LlWhMlzbBRUyw2Rlc3c5M0XlkcgheyLRRRsnSjG5138EpM
kwnAODp94BZBENLqmyjijPQl1mgdZ4b/QUIVqTH/Zh6L2ti9bK8GPlJbQUuciuabxLn5WrBQ5q6x
nSbvLUoJi1YjjUqTIOZhCOWHZhOjyy3z5ociJTRHAFsL1Hdo27zTgfbpIpRusqHd2UH3UEAVpixO
NnFFzuIgbDe+upyQisk9CY79n0bQbKMmsteCtRdUFJ83VX7XTvftxXQhmRnSLjufmRjFWG5BC/wI
7OznYCYzCGQGI0FdXwa4uc75fCs4uiHWJjxZTC9dtQcG/DaxLXcMmVi39nOBfnA1Igj8vgS1AMV+
I4NcncLQwzhdDQBUmFjDBsBSJQvINga8rxKftjWSiNC7JFnUOTMjesUkg25ZW8VPRsNcQsMqbpDV
0YwjAEeoGoAiq/irnsE+Fn1EVFxRrkRlY8E2942utYe2t65jpk6FwAZPj+jmSDjlyp3CfSOtcLZ3
z3llSg6goDgNunPLbKpFHGH91rv0kQk6ZN694rMr8WGMJSFQb+rKVSDleqoydYB+iOk5Omagx2c3
z2Wws5vbNuG6sPxjXIrfGtLPOuuLXdwn2qEaHe9gcesh6kzTigB/j7JTUXbkPcbvFjcy4PXfGvBH
0F/usWycEE+6/sYn6a0M4Rbinds4FhwUVQubW63PwLPyjtWiWuUSF5/KcaRpJjyRNv2CuQarMFxm
pU+YWkhwu691AVA2SdunuNTcQ+Ndy4qkNTmRYomrFBeSSQfDjUEODr19TUqINKPf44Fj3dkYN61m
70Bj8h8rF6+kpCFPvSf3Rq0le0KGpPiD6qQnmXth4FO49hyGNajH1mcCBGT18yS510Q1Rmdt0H4P
SXMtSJ9tC53xEWMvfhdZ9obygi/Ki38XbfeSVdN7NcmLEZBlJ6JTKOzPVIQz6dSAe+NyyI4hGVfl
x9CApmn1/r0cLfsgarJpPc8TrIVrm1AxToJ7J8jHw4M75TTiGz3bpTb3h93s6LCv7T4UR26tJ4A+
nDKSmkPWSKAAQhzm+W00av0hwhLmRJm1Bz99suz+YuH+P+BTgAvuhYfUHZhQ4ZM0abQyO7Rh2G7S
jM9STBp1GDlneGV6iXtrQ5Dha/L1W9MVV+Hn8uzU8aGs/J0VZuLNme0h2HQS7NLhp+uGvKhQW0V8
7an3/AzRimUdz5xEwl3kWhhtBsPTL3J8GcWIuTQ4mbaOOTFnDZYGESWp8IvAT9f0R3J4ZNdJQ++G
MPvpwvGJtNZem0261HWJ2izzZutIKo9S6/WlN/r4yxpz3ZJuPquC83sGDsqqJHYRLCNdnn4jEXaX
rsHbqpihgIC1dOc4PibLFXzWh8li/MVkRw8dITBvOE3Nz6xgiERqqU2d6tsi8T89vfjKzAE3E1gE
pHe4ECK6ZLqKdzQUFrG21bQWgVfzk7Ukf7Gl0/LQafIVSl3k5D9lVHyGQ/erGEycNURyNoi1PWbm
8dxXIGLtpPhNIu93ZGQPpKFIItAT2DkDFWHXuLT33bA4iKEqDtRMtJDPJfmXReFC+DEq5gtgRDQ3
Dr2K52KQbwK6MFHurFqhLice4O0szj0iz9Mj5loS1HG2i0PApEHnPEQJpmg3d0EyAaNYS6fHBGbi
IDNVu2yKYZ92qLO2YD6MRyH4WCl6B0KHZzms4ohYOa2rh1CAQ2iRT5em6R+bqlb7Xuu2Vm0vrcqZ
TlUa466qXOtqFqi30zXAJPvV9doDAfB1zzial4aVq5oBlNJ65mNdX0ps9lMC5dfqnE3/u/FFs5YK
qEODiyTHKdx0brEvJGEVNQSnqM65lP7WJh47kdc6uxRXiybumG9RWJvKTAE0avoPxy/EtUg9/Qq+
u3E0f+fCkDyILN7gpqL0GafXYIIwWqn4k8iP9qRE3ex9zC6LwbPeGtp2q9gTjwgIFmY0M9nhNDF3
Y+2AU2Akjs1dsqNRC924gEziGUN/TUm1pmljHDgu/8+gpzGk4hmh0mQbsJb9viSLGvlM9Rl1VDAY
cyGhdg1BxOwxqjMmJvWLC1E/49nKi2NnQ8MajBXuHmlg5x3EdciCaJeF9p6z9CZPXJortDJ3fswU
hXx6tGKPg7xCcxw3//38LGExHSu/TzycRxmiDzmGtCApucKWJuS7+ev/NJ8M45UNfo+AdjUxacZp
AecEsbLXDhN16H7hK7HZETEN+tm65q3G3YxDIGudJzmaP/166cjQoGmG8yQOh8t//+rkf5rt5Rim
zj8gDOKQFi3Yv746UDGcfcaGV+ezb8TRAK3fT7yH1twQLuStrO1wY6b6Oo3V+CiMBmdD+GaK4My2
o23qAqoe6tuJ6IAAzcJKkkmU5VTbMf5Df5vI8ZBFLv4vQ8mUmAfk/eVddR3dcqRtW4au28hof33d
VW2B/kla0Hv3hgkc2vhC3hv/mTtaJ3xa6SOL0w+ipNluosL644mBlwMfTFNMDiI9R+Pa7NHhqnGj
jZV16B23PlRDt8aNFD8rGT/77phufHzDNK3aDat4i98x1R+JOOqPLcEurYZBNxHWZooFZAS9dIA0
Jq+dbnanNot6ssS1hP1gBiuzAQlKWAkYpGKcQZ6DF/Cc8IThOz36+TSsSlIUFErGuvXK/Na0on7i
DVCAu5gAoRWAvuqooBcuUCgTPQuPIdzDJf45k+hkH7JkDzBpmihkVYTWtqvBcsGQI/tUFo7Db9eE
ylYSQ+es1Ry7DDJRHIq5wQt3M3fbNQg21gYZuwefQCDEWZC2/B2SnJPUtlFu1OfJyoOtCkZ/GSSq
2eCnLw9mocHgny/3h2DUXyN8jJt/PJUEWbBBO3uF1UBfrImR0dgkmEc1/9T95+8/agcWcwyYG6O8
Kbha86XMiABL2Z6mqiCCkXM0FWC6V86Y0d6kzcQaIH+Vfe3cMPwvyllMrPzeeUIdYriHAHYuOf3E
XTMCSeeS1HAnWhNnPgG2y136KoQx7kWHlcRHyFgPWpZQgreMIgklqkJONvd+sYT1gh9ZbclKRWvS
PDmkldLeubX2q466lBwypA+GXuaH+0MVh9eRdoxT68NhStPHtjHLHVotOqp2mRrmYk2GPHcuVlAI
Yu+CWnA/BgbEdlFETDQAsz/Uo/UgqwLrhsOkB7AT3ul+ycoESIVdgzVVgXZK9ZyaWG+YHEOd9VD1
hfESAlR0tWh6mrJMYiic5MqnlhKBb3/6ruzJbYFAMXxm9MiBVlNT9ksrZHJNguJNjxOH/8jvwp3U
TRbn2HGdayNzdavHix0rbWO2jXtwBgwFfdUArjWsgSO1aRyYRgPlvajG023gU3kio1zhcjZ9+AF1
1WxogXjtYrJDdWo4l2lzs5SoV3K4+zDZbFFgpuOg+dmFgWIl7cPqG+gos0zttCGTUSxl2YvDYLhk
SeWoPaKW0BZFDV0iUUYI1YxTyEoxLOP5PmnmuyNbu76V7Jjkl791RRYvfNpbRpUWjwqsIJyMiVEK
M0iAjpJ7MglArHuWcyZqlZDxmTEGWFd/dwTgC9VJ4llwrG+JT1ogz3J7FVjzGSZMoPXVNka2Ka2X
tj1UB0ncdsHkhTqtoctWDkHqCH8F7djwMDr+V80OgTtlPE2TwskLq17KkkEZVr5vnKjaS7egNEf9
2mljWF9CryZLmuMk80qXjsn8XMR6w/wyoidV7XBUoYTGAeqUJb9XzTjamnth0FzMqy2CEx6KX54Z
DzSzzxQN6uQpE/tqkn3QhzePttf70I4qAoFxna4rRSRy5OzpzRNhjUJxPNGzeh0yhWs7pBkGDE18
46YY34MZl+7mqYIt2NPAgRFcmwNRY9zgKVYqfJ6OG/wmtSt39C2LfQpFctWz3CzrUYPp2evFLTIm
f0dk9mgnbn01wsqkWC3ilzbgFtGaQ67S5IS5MNp0taNfNBuZw6nc5GDYuHhV3p8NUuBEUg2GuuQR
ZJvxEDtR9NHOAOcxbm3GGAhUDfwOxNHxckiv/XnPATHwdVpE2hvjBgYYVQdnxBQEP9ZsX3H7HhHc
3J2bDvY21JvfXdClD2EylJdM6PaiMYz2goNRrcfGCE9mH4+7TnYfeYfy0fWEhQd7WKUEM0fPqt/q
7D1UWHZ9gzNG1Sc59QkEzKS7NGY7d1e0fEtco7s6lnvwAnEOGaFy9Tyl7cfMqRgoEix0z6B2gJp1
oZaiIzdx6hB9ppF/q7pNmrfzGzq3Kg2CaRrDFND/ra8CttAp6qFGNb7fH6r5olDQlm0nzTU0E3ZQ
uxQ7mm3p8wSde2dz4GA2EKWi4YFmSiSMIdCY+5D5GCsNueCn1u1A7GRHtJpym5retPRH3Epo/Dit
0/SseBfe0t4DaOp5w4FGrfwz8fd//Rmrffuz8f8ZIP0rL8YqRDj8l4f/tv3O57nX9f+ef+o/vuvf
/vqQH/r3v3Se1f2XB4Tmwmb8p8Hd/zxY+//1i3+Z2/3jKw2JRMLIDX81FCjf93/hPrjbpNKah1r/
19O7V3n1BUTir/O7//5jf4Z4i78p5QBGoB+ipCl01/0ffx/irf9NxyNu8SXHQDUyLVdSQf37GG9l
/s0msstXdcLMgCT5OWx89zHe6m+cLR3b1m1TuCa4mP+vMd66Oc+G/UudRqBSGBSZ0jJoHjn/Oug4
RbDGRZksJjBCCM/M9Ih19HsXp0ra/OxYuBe2XZ9JvJIfdmgAYnVlVEskifhNgyQ/4rk3p60vkyJD
BiaVCW8puAOLoSqlQcxa/bKlTdmSFSQPTRDDI5IH8v8jC+tvEbk45hUjVzRdbJMx+dUbjDQtCmzl
duD8KFznM5TFcegKuriFvwrmoWi++mpyA6AyY6UWdWA9dPShs2o4N8DXtgxEfPbTbqtbNC+cDkmo
1jpmFzjAXlK3ldQgnKwpOlMOgH63m9jRFxEVAwEn/PvV6C7iovg94sHeEAK7OhPWTNa3ZV3nZxJu
PytpvXczkMC/62ohUyd5EZ9N1TA+p429J4cWLsMFdsIwjTVdY4GNJP8YZIpe5OMPKTKSMKSikKpL
XK7Rhjfx7BoIL4HtvKezEd+aNb3C/+BMu7VoYwJwN38QmncXlSvfGaLFxCYLEkdsWMHCSaW2VBVN
FKBRIai/lo0nmQPQqf3sk2TKmTq+wNywkQqut0/jWq+8xw7S9koN2msRTVeTmcyqqj4NVTwoxSSW
xDz4nDK0Tn62g/qpDPutjQvGTY6vrfKbNavbMVV464EFeaGHy3uSIAEo/YSVGivBrim6lCC3SrbN
yP+awa9khrFUkUjscZXiR1nr9rCzyaAtfdF/1MqZDmlPOpt5n7dRZS+5HjiEdVkcnRjfgyzbtdSx
NvrTwHydgM5dzSvnB9guihfbbFa23V3hj2xqE/P6CEAS9vgqZ+5Y6QRf6EGo0SL+5QJi2oY+lNUx
1T5H4jxLO7ffsU/B6TLwqMMzf1Nm+uZAjFh7JgbLiAUe4MTveVBZETD5Ab4AeaROLZgotNcSjFk1
4dGlHsuPAA0GUMIvM0iB/uhCXqtKfdmm2rsOPZhaVgy4C362NRaLwFXOKukLbAQ2nz6RFexWBdb3
OD1S2e0NRNisAyBstfHFQb4a0vatlXa4yNETz7lvbLSgRTtumvGQmkZ4E3Eq6UHjkY5i9AbGxwIA
LNSeOubBcDjkk9ckyGYT9/JqqGuQ0HlOCfRjJ3vSyUqeOp+6ug6JcWnmr8Yh7ao72MzjFowxo17h
9TBEUrafDM+AQguu8Zqp6rXOwmSducURTOCCRmK9rxt6aRBSg+Wk0c/U8Eb6HrJfFjwlTILVfP15
6lvoek4PPUBpq1Dpe/pVP2SmH+BF7ZMqfM+S5nkKykcMSb+qujs4jsiY7Dhg4ZJMjCQ8708Mfhwk
Gt5UPg70NODhnCMnPNI12Q7KXPdYsJatTPaD0pk0ajprv+zOVoL7Sw8vQ+cSsY2P/4e789iNXUmz
9as0es6NYDDoBj3o9JlSSilvJoS2DL0ng+a57hvcF7sfT9VBdR2gL1DDbqAG5fY+UprgH/9a61tZ
jqfTn62r2GYvVIY6WrmVdxv1+beO/WElZAKcfSmEDTCgmtZLNDmHuNcjz28SCKRuQmpKDBymJYHU
hmvNEqB7F611Z6jq2JrLjcctSmhcRFpRCXFg195zBV83SRZWU6PXFui7lUliZ2yDL23bpwhdeA/I
5Y3UyznyaessqXnTkKh7q3/JRvmcjvF3ExfvajL3kGrLbVYSCXMIWzYY1UZalIVOfrpeN7CugI43
HgApi+kG58ktcV7oMER3CrtUu6CXTyoz7UPeOc658EZKhKP0LgVpw4cJGc7Lj2m8VOp57dEa2PlM
TOxqIfYgcZjlDaLHIRDBiT6FQz5MF7BXT5VQGD9zIiRcAik0qOVnGMJqyAbrp1milqr/4T6wqzO8
ckFX/fgkoSECPBHYpVpk/GyL9NtxrWAFPoYNH9sBR5dXyq43Y0LPY0ycI4lA5YVgyr2mwyOOQJXB
Heo6FpANrDtQ+sNbrrAb1CFYvrn3bkabZ4IqBr5tqX9xazLXrgC6n2n6N7hkZp60YbbRzakld+OC
BE3jcbVo0KvCec0Qf5x8++jN3RGf9cfYCjxPE0UjUr1bLKr7Qey6PL5UIax75mSYLJjPINCvbMn6
NeUhFfOpPMwL5Jfz3zqEeOxA9+C4nXVP628P6hMuhQHeXGGrdBRUMhWme8eyPzpFs3zTf5PBbGhe
Lu5a3rV1rqjeSOEBc9x+i3aMTm3nbpqMLlg/yOCdTSAb2dt7Wz/Iu83oiLc6i69qM323Exx2HvGA
NW7qFxxAr6hOd3nPys3E3k4POfzqjHKlkArQEEZhENBv5WekXgs10SRSXkM6ACOS2s+pLHYmHYKs
8YDLYGLhM4hzoDA2ylD7iRVCXYuntLUwcNbvhk91RJq8ZQ641jE1H222nUYHkrhq4ITx6KPi9qUz
+dA6TfbepNl3KBnhu+ojbqB2iBqeF9ufnhKBgZywlVd3yRx8BGUDWVPpx77DbjdP1jlIsisqQ9k5
wuP1ldhaHFZryGdvjiauZHgLTj7+mZNFhvb6Q57lL0wEi6z3Kq3pG8z6FV1Pd4adPTaFf1sY1KSO
lI6tHD8ct3AqQ15sfk6uDqikctO5NrRzY9/loJQ6K7mLDZf2HwxXs9qhY8EkzW916oo1XUtwkMNv
DoYft9YIZdRctMPFr8AWMXBfOWq6rvE54Uzo7m3XvKSUKMa4y4UK9qrtrJWMxz0Olu3g9BZAKlov
AKheY109tcsVI/PSF2DYO67MCRcxY/lK+hjiJrfacioeLV0trzZuVRxJbO3FB/SQo28tKOJpPxAD
Cf3QPhYNuWg6YDYV84FluMVqZrW4SlkB7U1/XNsZ2QAqXHaUP6CQi3yTmV4MEdZCcYYvyI+yjUX/
Q4wJQpRhPXpex52wKqiB87yHYBie+QFnmAhwLllLHIhDCFqQ6OHzZ6NeltoFD1o5ISrm6RqiD7yX
AV5EPyj3tp2KHzJjnC2lPrDsPk8RKSjRU8opBDiacv5dL7UJsw0nqlKJWlXLv2M1AxbGQfepR7gB
JMsfTMd7CPPmuuzDz0yKu5FlZWklryqKwVeYlL0PnMvNGNrYsRA4+EKSo7Us7M3qkdLO7Cq26mNE
icO2r4gfq+4JHyGc/WwYyeDCQRs02lca4X5p9BchoH3UV59lSWMkLOYLKtAOyueRzvLfzRBex414
ZsuU7PKYlzJcAKcYPfHSAko0xYHTijfUnR4MtyFQbTw7hsbZQUxg5TLEmbV6VR2tJb0Tv2C03mG6
2LpV+KQxYK5tPrkry05v4r54MmS/I4fBWl+/0GgVLdQYdchTCF0G+48tdusbRdbgKvUBixU2NHFG
GPfGhhe0pACNreszjYatd/bspYU3TINtUVf4fAe8dbMDLK8xYOhgfj1O8Pd47fRr31CQ3hHqpoAI
lwvoLbzWDR7IxibKSAEIN+kQCgqaOxkU4wrib7pyTJ5bED0pIDELZMiqeEFPq7YRLroV4GYe0jFU
WKmH63Bw3wM8MEtlgLnRI/ybNrfB6PsthI6g24D0MykVyd4AYNtXwei9wud7kUON6EyF4qRKZ8O9
YUFx5a9+RDpZJ3eN5WEhdEK5NlIoRB0fIBJ0f6DN433X09qI92LTVca7UeAFaZEENxX049VCvfPo
Cl+PGFV4iDo/+Qy/sYxxmwBpiJCVcaRgYNpAZXmyCwcysotZS4VE+Kfa/dKs63pqoOiD5nwEPZkO
yRUS+CXsNpVXb/N+qQjt2rtIuT9USjrbyfB53oHMGmvQDblHZiw61Mv3zpj8FqkUhJJfIP0ZJWXi
OhrKNe0EZ8lOinm0u23bnALcueoBGnbezqQNK8OusMNzXF0pVX8oEw9t7onrNMy9q45a0xXkgGSD
S8XfVNiAtzhSsBRHJcHJtjtNdX0g8e2+zsjne6uFu2KF8lOPjBXcvfatE/FFKtpdpGOGDdYpwK21
f+XBr6aTEx0bduOCJw3wn+F5HGR5aOFf+BUPBQVUflM4bnLj9y6LMwyqnXketXzspbiuJHs0Gqfo
6oBYLEIO/jxww7VUgKX1zH4+oZhhNVkdxi0n/AiyqcAOqa/NKsfdTL3vKq9IMMQzi5mkTT6y2IY9
RWawKUPubUEAMZ10DebAVy6LmI19su5tJs6RwxPWszihlGTpxBYmGDQQsAw/d5JBT56fzaa+ol0N
u4CHY6Jt61PI9RqqXMP3KyqOXhbiPquXxEQNYCr1oefnpXyXXvZa4kLjoSPQ96IbF5jFqmyKhRjt
vVaFyXPDgcTxnfrVc1xErxllYmuK1fiKuJhne09w12m/IkQ/OxnyDcQZHDzj8NZPfHoDK7pnbbZQ
qaLHfqAixLYNSe1idalj+6pvSItitFWnxHV+xzoj8+SWd2ik5K/asd1WqJMozOi+Fqo1SUzmtEne
5lErDw3OTc8PzlPLTXCozpbdX6p+PrqUFuxGrErkf4Mb5bkQtxFFM9d5C2sIuOTzgI+BwdUJ5UIt
WHEnTm9zDFJVlD/x5aLCVMJOJ88ClCPOP1Cf9i1qH8tnu1j5ofdp87xcJX7EtYNnolkM93E80n8V
NetY45zDDkj6kM+qi1/cNkeqIuGtbGnUfGxy6a2DoeZuPJ6b2UPlSN+NzL8L7PynZiRamd70WdTc
RFuzx29Yx9cJu1mPKYyO3NuAvPiqzcIbLGA8GVO8n3XsnADHXNxOPAgAy3SgV4+OjDjPZoKjbWHd
wzNz+KR2B99I9610n2cVHHTjgaqyHlKPWui5e3ac6VZ4wx2B+C9UT7ol+46n9MTLNLVhv4asVh/C
kXmVhNZ1mzYWZxLEFqwUF7+uHrpkeFJVdi+6/oVJDwJb6eWHcBg+ai9kAOmN4cfrnHpDpnXb+Hl7
GoiHb9JRRRvLcR5npzmMGuDoHyu2/8V7RIfV2v93j3j46Ltv4+Hj//6fv+4S//5H/7ZLdH5x3xCW
7zHdew7rRP7S4bvt/uPf7V+W45poO54yPRsZ+x97RO+XkKwZfV+aXOf/sUR0f0n2fbAAfVdIU7H0
+3OX+k+r3PC7/Pt//reizy9lzDH6H//uW/yj/+sOUZgKc5qwHRO10xWOZF35XxV0ZPMIHqKCxp5k
N/WQvAnya1bUQjm3XKrquWYAAn6uB+MJhN27n6AhYi/0zYyIRn5CadlVvf9kQiTbSIvvlB/JXTub
VDiBBiDIMhXdDpbIbqjSj14HhEr40QeUnSptboc/+oA4oAbbv2QF++u0frcaiTfNunJk8Z6p+dYn
MsZZchvC57TaJXfumnd2jE3Ew+OFMZYZ3bwHH/0aISIJt7vrW0aWXqlraI7vYzJATzejvU1/Rpvq
85y6L62ARztmzdkrG9wT2SVQPDQqwZNpmpx3RQ2XM2aPLvYmvFzRSvWdXDmlA02o/J6TbCRyETx0
OWLxML0DBXGP8AJ+R1ayVcTiVz1tu346XeKyOyDznyKJKgtbg5cBAEiQkekgXv0MhY7SRGoCVzJy
UbPoznF6/K7ZJanJS5M8drYpoAEeRJfU4tLrDP2bXwy/uewfx9K+sRyAQfjrf8aZvGgF0tXTQAwc
274TEN0w6Thbux0PFueLI1vyQ3pkITPcB7o7lxLXnlH5X0Rs9lw5t5QMIqUvFZDpVpPFL4Jka+cF
3cueuZ+9Zscq+juiYyicPApaXOKrxL0D0tXtKUtHTC0pKFb3jkDjdUL7IzHBFCIyiaGoLw9xaj1a
CUeoco7Uep8C7R9lVzM7AgHsy+mmoNFta1gz07AzHaa5u5+66sKEekPi/AlbM1NxOn7g6SfqWEWX
xoqgklTyB34jfDIWnAMFtyPSee2SC1DFntzI0SnkfQ+FCY2Q6iGyVqs0QOKxhuKWhs3POKZktgzO
xhQdpwS/+B8pfCsI9mU33ou0WVrcqa/VwtR0Z1B/utwSLUHKxmHknWvnWbbdExVDm3BhGwRiepoD
itPbJX9LyVW2ItL41uf06Sb0rrRLAanufvuhgeWbm2hXFdsm0ujtiMYk9+6xmp3rMnwpM3HlR9k1
tLsHKou33TAw6pcdtafDru9Yn5MOTg9lsSBzOs5shQRWRaIAglTtqYPc4ws7SQa+3kVPdJvbBrv4
Rk/9RRbuD0tZewM0kPVq3+EBNI5OZl64fL7TYqd4MDTuvoFhCx0VJqbD7LtpZfrTFdalVT6F812J
hEkbAcLxdKYTslxhtM23pQvKAD0TSt5EVwwtNCOSPRFNhdfZX+JzFv1k2zSFb5X24CIM9eS1uE1S
g9eqM6O3Pmo+xjp/0nF4dJwKNIblU0FAg2PpYQFjOn3MfciBKpBHDLeMNzatWr5khZ8AWZA4QIRd
ce1WO2ws+8lS92R2dwX2YZrqkje2e8zFamJz2pTGcR5y/GU16+4hdT+0JqtazvNOT+LWFhNuhSTo
KOXirl2rbONTXokPBLzslNWEqdgu2/EjVeTb2Wt/0gQrbmt6DEpF+JAL850MzWNcK3/v24ojx/De
1LLz1pCCEa1BFEDW8Xo6gdpmuhL5BAItNs7JBJa+xC2AMsVRNvhsHy2bDt5+Clm8M2HWQs4o1KND
/WMDsKBrOHgNIgu0gLNF1BdEYcbMRnzSH0NkM4+arTb0HYGv20JzGYqKqefD7r+lRkNSh+7IwJHV
Ovbsu6Drvwyrwcg3pPnOz2cokcXcHF3d3iu334nG/ZFSQrGccXnRU55klzLXMKcqa9s4Yt5Ndvsm
/ZT+IDFQtVK1mBMq7ZygWGwjFe3HwqYIojmgd++axjx0EykWJwqvB2Hmh8AD/pNbDYd5+lEGcF9z
GbxaJpJ2TNCk8c3vCktQXsHwTcP+GAsWg9DQcfEM7Ufas0WOvO5U867fNAEml7Dl9pIjyKKSew8x
MVJCV+G8NXGIcpmPnYPVwfbBdXBfJnlNU/FMwYrN2g3MwjFwWGYqQGQZWntbz/5GhMkXq4EbU176
kaL5IImvjaAwTxg2B65OHikLG755VtXPfazWtTvc+iNPw8Ky9rWXx/shZEfrd5e6y/UGQyW369E5
RlgHxNIABNn9ihb06uCQMzigV33PgeuCsYt3LZRSGBp0nKDMsE4dlm+95nf3xmBeRaq7iWa3A0/P
bqsbkstYN7epTIjRRAY8cMdYOuPiQwTxkPP8zaGV7NLA+Vt5U+/fFH5zFS/GM6DLT9XQFmd/oJMq
6bv+1Sa9A8PDPefLt9BckDwpMNJ5Cok19RuFkWPdeSHVh/KKtM46oBeEpVHz2An6WW2NuD2bxWmu
DS5pYj4VIWs0I5oqmkYhEeK5OeoquPRZH2xgZRd7M2WTkFMm6JSvM1cMzbG4m0pA36HpovalhLUw
8dVyhFNZswbkdMSC0ItD5OYRTuAIgcGseW4Gbn8z6DA+scdP0HnCC28hqOQkWef1+ASs6gpBf14D
ugSsG5OLqfOfyqGHCPV3qYWkXaNmH1sZ4qk3pm+tq4s9Vl9+i3FDB86W9/3NKkCsDyxDQlJTK2uc
D2ZscXcBQ858iIvfAJcnpnhakXVgCiBz503TwU7kRXU0PnXETdhLEuhh+ttYg9EcJMWN69HXTCuF
ppa8a8OnNNZP4fK3dKD2W6t9yeb2KvEWhqDrkPBzNqELvzFODGaH6iyqGjikxAQbWyRvMJPkRfQk
BPEVzzCuVeuyMlR4bZN+uRCdy0IfSls/O01KDM35FLbN8pGwYNIy2IQOoJnR0pjP3Y7XLE2PgVcS
4tNQ9hFL6gl8UVzOJy9FnCB1D5plXCu326eUhEIHAKUZ1PGTb9PYwt5mZ9DevIqj6LkVwxGT1F2i
ifWO8OS9JsY169vThvAlPIWqifgh+Ta01oeq6QxGAaC4pIaa6s7yafDDczdRddDhVB81FTFaYWGS
7fCYhNGxRa9dxzaqdy2DPZ+1uxbmMuo6XjH7tbbo3APxAdMeIlGImWmVl+ITAC1FUMSFcjIygjA0
wDH2zOTfWs/duT1V08pq4FC0jrNWE8Zg3+mfqdw7kNuRW5xmdDQt7KzYe0iL7DTl8uAYOQNxde4D
B85A8lEP48kZrBdsuMAjC+jq9j6h7JJhajdyKNnh/GiXdc7mEmrapJ+cgH5XDFbrZFJAitkK5Zbe
+SL9PXt2tIaeiWW3mV69AgXRJi904wh2zK74w9+oKOce+qW8I39X2nsOE/9n8NXZ1wBTbApCwwI5
xggH8k92u9DJWDAGauGpYuve4Pb69nPjG6XxPKb2RbAGKLvORByfryR0FoRj7qjKhUXoDNe5yViQ
xVkGZTE98BCigSFkduS4X9GWywYBSHniVnd+b6AZ0WzUwPsg4F0n67AcXnBxfEVDd2/g01yNZeCu
CAB8qZpujAS3Z+zzVqYQaWhpBfxPxiWVFlj/fFcgCuU0sAzEqIGqHlkyXNdT9IAkl1/shjmvofYQ
L6ex9IZ7j/SgZzuMvETQI3xBOp+3MDZZ3WSDPLRL34fn2TexRg6LshgTbs6Go8I1lw+tdSaqdfGl
i6OCdPMK0GW9TprkhHniQefDb23BoUqMnW5kT70NUNseP+qmK0fJ2ELcp5aFs0tdcBpzo5JHc1Sv
1PS6KzetX1090iOUUdgUm3S3ThqaRh1tdMO7OxXmDQ9+Ji/b5NGNwesOX8UC7uH/OQBx2eDYvzez
9Btc25GdAdWPvREfIFusa0PeeRgZitFDEzSof/OTTWYlt0blvCc5WdKBTcpOiOJ7tOr0ruFXJjhC
UNHy4ESRgzJom0YRQOHGJwoQ1Hf2Vu7fVeForxpsI7RBN2vRDacyw7SQOO89UY7Qo54EDMY5EGCC
isTXJ+4vpywy9tF3eC9Ef0z88cWsokcfst4qNtTO9hHWR51sx7C8wbGWsvX3nrBYHL0cJ3vasY2d
pHgJIjABTeP3m1bPBKHSaOfiN2Q5t5HKvo74xq+qEc8ubq0nLzXo0rH1nYOhd2UrCnpjQq2tHupt
WNKWprppW3GjWE2SEybiBdb9BHilT+pN41bdpoh9c48vEx6YVc4r2l7wcU43ZanZGesrN1cH+qh2
didPGVAIJuRDWvjbgCdbn7NmhKOvbKrH+goU+XCBYwO8b9xSeYGE6j10/vDmTtFzJIsjntEnfrCb
1ks/tWl+zRJACfi8L3gmd36FtYEaPao914lSvwfAmjaUS0uVR6URgFh4rjKfM4JbTRtGy4/K+AAW
gNah/uwnlOWq/MUe+1cY9uWm9NRFmCFHg7zHvceZqDFiC2yduRxIEDMkdc5d5NrH/+0bImk7gp3N
f+80e/7IjK9v4/zR/HVD9Pc/+rcNkfzlmLYD4cnybLIJLk6uvy2I5C9LEB0Qgn5xtVjG2AT96TTz
fnn8KZe0GsPD4if7x5LI++WwNLJdKYWyGWn/pSWRsqy/LomkjYNpCU1IYgEoQv+8JJpk6rRtx0Vl
ch5CxapbOx/Mh3dTuQ9ZoufWQdTBZigYRNW87RuqzsI4hhcPb3liBIjdV9u6jGO0i9mTmqPcwrOg
kdJoyRFR5Ge8BiLfji4bowkkg+OFd0FAbrdlLzCBH6winKdq28uEzA5JGHPYSyZKQzu3c+3f1LJF
LKdZlFVQ0zY3fJBvIpHQ1dveDtF4n40j9iD3vZ0Ip5ea8lnz3mE0qEjcoAIc8ji9E6p9zmX/auFm
SSq4kfWtMqirNNUXT8+tNSWnKlAbm+2NGQwPGjLOUHyO9tdUjhvX+9R2wanhrsdCbn3/W5EEyEpA
GLDgg0UKDOhkWuISqf3U2eEzCLej9NAdRLARxY/ghkiNhPnqegqDMItqxyFUOBr3qfOQZ82RMwqu
DhJ2RQ0anVAEew6+TXrfpA3HsjGoTD5jI3pqHR3D4k3lyfPY7FrhrF3CfDzkRm5RI9w9g8C7tp4s
rkCVG+15/Fxm5GnH2PAna0zSdXftSVRJmjtr0ZMFkgGd1DZnjsk0TaffvhEvbUKeXyS3YRieaGTZ
BZIiy6a/ae0a9h2GaUhSdb2QaVOyjgozxkZS1tp1y0Iwusbp8kJwf5smTUVrEQagKDka3vTVmnhs
Lfc1tsIHnBRrxySZT7dcq/dLKVbs08ha3ENtu/fGK7jtW+CSe51xY0/aPbLMxrNIbKJKbU073hEn
7dau6F9sO9kWVb2pJkoxLBNpICAhYoGwL33/oQvnpe5xHebBMUnsszTsbawM0AXWc1Q+dGyXdkmb
81mcjmJkdWeEOF664kqxP5NtdJVaTxpV1OGWoC1k2xpZQyhYedGuwx6ZZEhRTf9adQkzcY0rhXib
Zz5bww3BlR0JCEdvM3kywXUoTEtVWr1kjI7p0L+bfX1y2/ynJLhf6IpPEdkCbj6oRzaWBRFrD/Ep
B6tPNy3pwPa5aZdZkd6cTJ65MbTuQQixZY7GuxdnNAoN4xc9i5uIghmsmQdHB1tZieueeHiXk7Tv
KLTYGQQBqOabbiKMbfbosvFiIJg2lrg1MNjjPg6c+xmvTkLxSc2ipzimE+UNIpzkioDbc0eRkp9C
q6DFTAZ8oMP0qJqzdkBiUZxmY4JPetRMSZuqm/XnxoIrnHp3GLbJliV7J1fXoPgfCioYC/DyzLlS
ueQcWL4FwZXdqK22unWKgjy7/dl1b6l1rrXxWmX5VxZad4QM1gCP33mOUx6JJhupN5FyuQhdhzkn
Ps0My3QpAtvJTIpB6o2lvrseT13vncxlQLWT6GEku+vJfCsJ/mOmTTcccDRiHiSrvmlpP6IqRsYr
POVjYu8KFd3YIACwuaMwFrwRqoKHkmuHTCQ/PAuFkqtFEuMO4ivRWo+6sNC5gojTz4XIflw6h+fq
1uVXnfW+jtQmCy+S6cJoDBYe/NmhgbGToiRjUwtumHM2JnThzlw2l/zXffKiy9uoflX4Y8bM3Q41
ZXRWtp3ro4cxlXkOR6G9aq15NWKiSIsvZNvNNJAXz+pbM47x0ZfBK9XypStMuiTd53o+IRfeDXL5
ulBGX+Mx5hqH26oNqbwV4QANnjQBEVuwIi9xaf10EDbM4IFL2T5Vw6EFmCqpmeyIXA1EPWe4bQR7
CrnPjXTbTjO7CjI+9IjclKP9miaEZcAkagFcptYHr4RS0bC07XDhUjw6uVcWyxzZf/0R0C7Gw0wm
AeTs1Vg8BH2y+tcHk8cy51//7Hj/Q3n5hx3+f5ZLnvuIzZzx388u/5lV3+0yvfxN5roAHP8uPv9i
mv/73/Kn0OUzdzCtSNd0BPtVppU/hS6FXsUk4jBBWAol7B9zjPrlUB9gCyYiSxGXJCb5p2Pe+uU4
nrIEwpHl+KYy/xWxy3X/MscQF+VoJy+K6iVtZft/Mcw7Q9dGS/YFlR8qO1su1IlQ2IcqZeqwVHKe
VOxsBp8JRxbWc+BP3S4q1M6x8YkGZngfzmS7NQlCsl4URfcTh2NkoZ6lKqPjpI1rvhEty38/8zLY
DnV/Fk7uvabl3GzjgV17T1mQX1gRcK1iWmsY3ttKhvBSWwG8C2PDtut0eyXiOKMpbWFmQpv08+rG
DNU3poaRCKlmLdIM9nouwKEoGYG3SxX/A5ivVdc1ez0oNn4cHW6ETz7pXCwSaXTKsvpcBbA5BHHl
VTTBW2mCjpsZnjoK5ZxpDQOg2qYNmO8qZMMhf+opPfVUKm56sK+bzBNbFte3Yc9KtaxqLq9mYOxS
fI3YtCgP6U3AZAOQEl/WL03jXQAmYJ9qAbyJC4ffO0FrhK9xvEpCsW+WejSPpe8Wu82zzuKGfEL5
CuH7DXU9wEBABoccYQogYHyZuu6KpcdeqvAjM00gS75LA6p5yJW6zC69tHQi30LpAbMtTYhSDXxQ
TH4V0KBWrSMzuCsXhWCs60tmEqISHrG2kWwquJ+o3/qYaBezDIEeiDRW95YOIIkT32JdatePrR+e
VEHazK71pR+s345ueDWh12oWS6uh8H5X7D7pNyEXWMYjj4dubs0nvxdv5NWw8w8+8XcnpxMQ7Sgm
CbqRI857+nrsPe6yD0kVA3pSrw+CW/ZKNkxbetTPwdRqluferqrQBGyc4nFgEMxuomY35DH81qEe
HjU3dkDLNjvq+G4kkcqzHAZF4LDPzV37p0vVWRTJzyyo9BsUD7a5lgeblQhuvzRBLXW6U1zgz/dq
klYigio3Tf1tayztlEXy7FkCB61Zkryr4LqBrsW968zylI+ld6z4WAMbGNahtgeeYCBJd10IwMWL
C/dU4+i4pmfqI55iXBkiPaTA0ffASDzKRvyO3RpPQZdNOj055X3mzLcsC3doAfZGVvG4GkoeuSC5
Hg3HWMyW428ss6RHgTKkpckYlASHFlUs8pChrTi7prfqzS7yC8F9ls76KcndK2lTs+hyX6ZdvF71
omMZknZHkyDgGtbToTFksiYCSClcluWbrk6tTYYxiC1T1cGe7mlYGmmlBUVwU5Ggp0K0LHYEqAmw
Un8oSnOPWErLZWXDotWscdD41laLT2Vu7s0mco+qFpSt0cW8tgYSpTzuKHmzlgLdNLV2FW511hww
also8CiJIGkSmDuwojyCJ1V4b1ZIINREJTRztM46oldk3VfTAQjtvppR1QZJ8Qzg3cUpLNi9i+7o
UzKwQYtuT1MgP+fSC2ggyf0rE5/RylrETBonSZ+gGe8zyEBJlRMBrZKHBVawdiKHHY4LlsUXmh0n
Zbx9Yt/CLHpQfsjE6Yh3zJHX/HrXdCriy+nGD7q0qrVwrJvIkS7uVWiHMz1hu6AB1JMYw2/l8VHP
gvEcmv03gJcVJsczZ+i0Hvr6lpaDfG10SbF2c+4eYbJwPboeuFk7HaeannLeG2NlF+39lNEsWfGX
lbO5lwPFnQlPH5gjrH/Iat/Ffv5m4PWhy5TKV6Mg0Zw1d7qlEFFm/TsKCoURofcxoFwyfs70rxpi
jyzJkOSEVPJ6HAKhTl7ZHRngeaA/zdUI34b45qyc27h0H/rK/W3bFJNw8HO5arlJRBm3zGrMr/s6
f5mNbEOCknsE9ttQ0I1iMS8T+V9HY80tbLTwVk0YnYrgYzLqZ9tLHpom0VS80hmQdGikNnu1G+hl
VCW0lrcmWRVtiK685G704o0kbOE30PaHSYKuJ+gUZnQJLXi+S68PFo69Z83JxuWa65rJUWQuOySY
xjZMfNvudobF7RK0IYjuOX/M5HiHhthu5nnmwx4u9RGARdep14/bNEQ1w7Vx5J6sl4wKw6uVcsuY
GoK0ffKkPT/bUW6A2XlUL6mi4HsUrAu1kFdCTydB9Ld21UxBaHNTmyoHICQaElJdwEOThtEqpji4
r+tHQ9QVaDJ3j2MCKXtk9SkY+jOm8vW0oGlk1z/0kFGPfK/TnQPK/OAlQblC65t2U1TwcFcVsbaq
OsYYNZK6OOipqfc9fkWkoiZiWYYYxjAeP3va/d3kaD9dsHiigOxrHI/cABFj2uC2or5r56r+nCWg
X+0SxyD022dAJmBbYLVhwmWdUJfPXKt/T438zZf609HyS2oCIp5RX3dx8FEkLnEO2Cdj2yw+Ui+4
B4mzyXk7SIifK6uIj4E0H5ulbLYKyj0xli35zodaeZ+enKc1zvXPFAsJb7UADG106CO9v2vjedwF
5siDJCR/W1jVRxfpTyU4CKjL/jCL4o8Lx4PPlZZWSRYwTZR3vOCztfZliwhotjt3WpxslvGehvON
berDNC7CuAgupsW3AOX1PXQ1laNk83ZTbEbbyXK8tSm98HeF4LCv2GCjFsuT44zyQcr4o02icqOp
0rly62za2UpcZLTQVZ0yXMO+BIQRRj+kftqdGKlUCKgRrezyNJl0cdIpi36R9rAfO+Mlzvj9w6p6
V3H2u+WRSsFP+hDzJExrtJ5Qh4fa4iHRc3EZAL6tAMHwdB3INeB/m0DdT/SqOkVDsxtA7o0V4Qtt
WS5zthE0LTE/M7ldRNAND7YJiMhs6ACLu2i6C/GdrpzIqLdmh/NRlc3bQFxjTY8PGg8tsyf6gF7J
Xl9IyuCYwWcDL6y4ZqzdWWDM9mnO9bODn7X2m/Da8kNQQuMboUvo1G5LwRIIA5Yr2U3lg7sbsrRf
RXXyueRcqeak84AzJ8N/SS3PMHINCulZaXJeq3iIsUUulM/ZO4QsmK6hNt5OxCFWzTDdhsp/LjlZ
e77WHVaBbUD0+GpsCe6ZmY8hu5C4F8ppk8eluA1cNJ8GKRjCWPP1/7g7s+TIkfRab0howzw8KiIQ
A4Mzg2QmX2BMDpgBdzgAB7AjrUMbux+qpVZnd0tterv3vpRZlVlmkRGA+z+c850y8581SVcikzd6
cnlszAUy4rCApZ/fbenfZhWceZOJzOgjaalawjeo7malYBhhevEWHUeLOe60Bfw0k/mXP1O+zjIf
dkTyUNXCwgSW565RK4ByAeVHH1kE9q9wh3eWPr9qxkNbMQYQP4tnv5XmbTuExr73CA6ADCTQcrMw
ysDRxqYuoxvBcuKkUUExNsIeMZDI40fTrb+4GMsi9Vj1LWtVp4A70LoofNHw24ZxyZLkpQnG8jQO
Qh/GwKIKq8xYZA7Tc+9FLYO+bvJOsCcCr5Bo1k0WBxj216PKyXgbRue+5OyLo7o+16K4t+bh5PpJ
jf6m0DEx7CjGiDskjoTQKQw/B94K+1ja4ylYpqd5TAmk8sd3IiyLLW3FgA5tLmO3kVdDlN9hlLny
ax5oL1WXphrTbW2JdzaOaFDF/aSaGEwa2zThzjcTeb8bgsWLo8VMZaND3EoVcuaTSpIPOKmrB4P2
J4IxSC8d9rziVBsTkMirtI2CXRUQsGr2KEkGu/+11N5zpzvxVoHzvgzSWw5lSFVRr1KZZFnvQ71f
EE8hzhHWdRCs1y/cZCiovCE9wwOhRHTNEhP7l534e6XY+jYFS81GEQqn5UNmlo9OydplnZr07fzh
eeG0M6Zx2QzogTbTMDNHs3mKHFn9gGzVxQZ2kgnhRVkAgEvSDz+vCXixu7UkLjmXi4nQuSC4R0++
9yWL42AWd//7ecD/W80+2wOHqf1/3+zfz92//1vz7/9Gx/+vffWOm14OX+p3X/1//CV/7vVN9Klw
gv5wwbsIZT07ot3+c7dvWH/CKLLuM2jeiZx0sbr/ZW3h/In/YjInCH3fRr5EE/6f7b79J0SogWu6
AdtNz2fZ8b/QtmId/W1t4TE6CNmw2q7trHpZ9ii/ry1EPQ4FnMvVJWBKJJDRS1Kgj4ftQUiKtjAs
ktlXCkJzcuoEAZS/MkLenxDFjttzB/PnGJg1CS507jvs1mq66nJ8kEHu41hGIr1MfUYwb+gdeyT4
6Ceic90S0CmwMIyRq3dpqN/Cwkruujm/IoHgUmmOJiJYd37JDdzo3t2gmOJdxrqeiuqrlR740MQl
gSU4lWaSEJkBkVWm3Jh4TyeGo+MesieRi1aHZNXB1DjbEVnyqtiB70dRwUJ865jTU5Qh+HASgCjh
QsGRRRi5x4qtqe2XPxoneLOAjPspTvs6wDLShHTAVUqpR5dHXlkoCcCjsNuaNSMGd06qXbOoV5IP
WizB+qr3O+6jtHonoVdsVEfLQo2lrkYtwo2JfRosH9NekrOjmGkdw4Is37GfwWhfI9yQ4/ii0Dpu
K7AvO5Re30WBsTHTy+Nim8+Ok/vbIqieLV2ehh4J25hbLxgWXzKX+jnR7RFFqtwORnvTW+kTJJiH
drXIisIQXPnWg2ZrQBqdT7wHY2+PTpyGkRQ/ZV4GAhr3huxPIiFynqXDspO+ezU2NYKrkEiK5WLX
S0DkW3kJCnYaJGS0u6bT413VL9MhESjwvGydd0z0ePW0Lq6BQ4+sOpivJzCvBhA3Zv86WrbeJ0iK
7hw+oU1mJuE+SBos+0RoDoPdYAXyCd/zRbmdWCcEVNn7yfFuzUKZfOuRYspksERK26eMBDhrGsdD
nVThVq3c8WmKvqIgyWjwcmpFEVm72cCuLkAARTZrBDXGTiIvQTU9FSGulWQdLg1imwR2jCz8FCZ+
vq0iNNNTu5uS+VWjN3Ss8YUx1GteaIq6ARBnkRpsLcybQf4hq8LvBOKPJPCB5TfigLtAVeFOCT7C
qiegDAkHusdrDbXdzmsiGRLvJ4irg9WgHqyHddvhfTH8OgWOjYtwhQ66GAfnyj/OncaSlZRYXN35
tBTBl5uOPxKVlHFbtjeMwMlU6vM7kvP6LYBCVvulPhIcfamHhHvaQRrZ8Oi0DU5Q4j6aXZmx65sK
Fgiid6gKknPVyy+pu3E3GaPcJq4PaHbU6hEZFGLSBcClBGOaNOF97ubBat/wd8bq0mMhcrGMPCWC
3rv0Fegzo2IHQroU8NhVXqgq3L+mYV9b0nlECEmybrsCfkZ0kUJ+GoZ0tiXAg8OkVdw5HaGnkLFU
QepgyB9PIXDAWDplTEW3RYvCM2iaPUr25yqdH+Zk+pBGeMTsckCpXmxM6xTNFeOB6lQCq9kgaZw3
1jIecSnH5pBQqDg0uKLIMc0TpnSLZeoGvcyJUSH0O1poudwEwCOzLqIZmugr/oBHZ/1FDr13mDvA
VYs28c2Yxryj+L/OUhyqgBpxqssMFchISx5l+OZMaXdXvpGdKSPnjfTanA4wU3svNW47p3D3Hems
QL81NdfI0eo45E5KhlGWge61s167QtFwRdGL5oz2k4ERDYU3Gir96vXDizMBlYuSZo9F6kDSK+Jp
nzVeaKb7ZXYPCCieO3QkoiKakYXbQ2XxE7B6vJO9/VgE+soaLcQ9TnffY5a3yE5EPds/K3+NRLEZ
pNZDX8S1HVAjReMtbGJoXwNFRdO/9IsnWGP6tMtdw0ovfQf6ha2RvJhrqyDzsvabz9KbXmWP6TLo
1AldB2az0ryuIqn2sk4YBlXkqQqCtAvPQ82bkoBBUt4TmxG5Zf2fkYPnnK1WI2ItDHvvtsGzatxd
BtehInTsqcxKGhbpdXHhinsnoDn30+ChnaTYLRaMUh3Ab+tCBtGM3w/NiMtsGdMVZ43J10P3tA+U
aRLpXp5LxUZ8NHBmQ5Pg1wV8FwFJAGhPWglZzFg964TXBX1Tuh5/VSuJuNfTblKEibMfqiwCU8t5
XwNX5mUBEuFPyFKbMPjpKv2ShctHL/C6ZZ3gYonYuLmaDWbqj69+ife1102LUZwXrSqQVXMJNimU
3WptJ2wIzxtf1Ro4OL40vH7jsR4CvQMRfOs46ZucnXt2tMkOqeePnPoa0Kt16SX5NKlUl8jwok1D
J4V1lgDigToQKfQ35giBDTa5aX2CoTIiw4LF/azm5arMSxNnQU2mVQnjF5DfiCnOCfFFwp1g3slh
qn2UfxFaehPGyC6xUfLbq1xthBkBRcRHrqiCV7frkIOaqEFleHZ7QM3QkXeQ57J9FYzhtSlgB4cR
FGjLMGtudbiu71HJTC3w16gcQ9w6ypnOSb84z0yrjb1DH3didIqytpA/o6T8yrLope8AQowLs7OU
+FL8ldeGvXaION1P4bjmCY9EoQxJfYxmrKcY6MPYqsQHp/+hcLz5OvTSD370W9Of7i3V/QjzvjqF
9DhLZTTXYxt9QH8n4DG9RSsI+zyY8Nfl869iCeB+D625n5tOnQnuLO6Hge268Ig+lYudIYjKY1Yv
eIxxAdVifup9kgOQTnXbLGSz0oXFl1csMaKkH7opr5kRYQMZWX6ayw5kos/znYG6iu7U2J8cqTgh
hmNbdm9LWf5cOs95maPkfjQLsfPyChEcIkDCko5D15TbXKX3yvJO/Dx7MHrH3CBHrIg4Q+14FG3s
pxkiLCtB4j/xDFsAHLrauviFDzXHNhjN+CccjM2WeJkvr7btHRj7ilkFo9lBDVj3KZeypa7iZGTa
GQC8GxYAhM5wVnNqkxOG+LTnwVApqwREU9kGJv0NTs0nEMPmcYInsKtT9LwqK/OTP7F1z9uCx7Sk
TDK5jzaL5eq9pcp7NyKrwehSdKE974xH8hFwcQeVBt1zT6gH9R6Go8kcfmSL8eL6+OVri852ToLr
fl02d1r/hNESIWNOL3NETgugjhXcp5nlrBGxnjODHSzOfaW9fefQ1hISdskV8As4A6y4vfnOY/a5
w8YFFIqekT2t9HaFWYHyV3l4YITSbV1CS0/9Utq4eSXbBK1dc5etbybd+VGJ+aEGwh+jpTS3gaOY
oSCM207TjOHWWMlL0OSxQAZxPpZ61zfwT6SLVrTqjWetrXw3jC7+0AwVTVmB4Qh0Mu1UtLKH2Ewd
Z3YeHg//rllV30VBZWA7ZLY6IHA2bS+ivct2edqUuTNsFGTtV952strt2fLevTz9icFW7AoHnR/R
bTgUluBhXghmRWr3K7C7z2VW2GvhOByEgeslrQhTd8GaoMFg3oaC3T0MRnJMrGgfOOADKDjjrAyb
XcNGEeVtTVwEnGKKJp9XT0DrGAMT3VF4S+vQ7rmfo730BIUpDL4Tb04NRmLh6q5GWCz0IrtRRT+m
1UftGykFR+F/tJIOfOzbcDvN6c9W6Bp3XHGLPpS8shk0Su7pfV9lFP6mbLfdkHk8NO07Ui0ZJ7X/
OBF9sDdCg7lZezvZwtn0EzNjs/KxPImZoBZHZteM/mr2os5Vh4gGHUVxaBdiHKpFe0dXjTbJD34f
F1D59ulIvrQLmn4XdO4ZMOCvssjC2NfjTS1FDdArzR561MAbJ1XQU5kcAkmVRLeGYo7XZy6XBNdr
pyGjtgoIve4MhpR0RDvJB80EL7/pZiHwy8xgyzBWj52XH9hmHJloWFvPE8dgHO6IqrsMNVuzssgH
iuxuAqHigVxtqeAUIQ6rwKcquI9GI/tA7sqLkiAB8kcgAI4TURIyjdu2UCpigZvyqXUz53ro/Fg1
4VG2rCtq5cZWqBxwUhAPNP5za/Gf/Do9Qv3VWzfkOy6RT22bjhFQPSD66ICaJ4bo4gDH2b+QREE+
0ghjqucxEj3MU+mo9pBYmlFtbd1wmf+ycnyYJlBB8tn5NDCDbrgUntoavJDkMbBC9wU5FbmUnXmk
AEyZfKZEVwTJVZ2k32pN0rR9PqcgnNbGCLJsArZlZ7f6Hs1sFpeK1LzUHIlRMbtp8y+Z0MPC+oWF
BHmoR99dBk6MEJ0HznWqN+dzcLF3jdb4bCzDVbte5VxdWJXs9K1PUG3kUXBWS3I9DME5adiFJt7q
k8SiBv41Xjx724ZgVYOKpfRci3c7a2QsqvlA8tl9GbI7HKvonfxc/D8T33QfXCeheuLhvSXIV6KL
o3gKiPshEiC4c7vluxicD5Iqk+3/dzOev57OeCgnUGm6ke/ZlmUyScfJ+9+Pe5iUjl9V9WX8qxzy
/j3/XZ36D/+yvyhVGdmgGOM98Ezc7kyV/mvogwbeiiKmN1h9PZfJzn9qVYM/WcxDVpWHh2YVBchv
Q5/Isq2AgIzIg5cd/m+GPugvfx/6rB+Da9E2esBwkIx4SFD+2tDcNHoERc4aqBIYQSeCbg1kEgfI
Ga96ju4mJQnMmKyfPYzynWOH+zxjzdrKd0oA0uIbCT6eNjSlCC7W6aE3DEYscZaSUaCW9ZBX5e2C
m/pqbqI9aXAQ9DK2+nrGvErXsiI9qC0jXJs7TxxGtpW8hvOObXiyxZa4tXrX2iYCaR73FDwZhDNb
xi/ZpgBN9zo02ExrmOCWyQpu9ECiQEwgWqg6iJwoZod4PV4lWomUmm7onD2m1ZxIzZqt5x8Hp8Fh
5FodXgWU2/Yq98ozbq96sgBsTTc5nkG2cRMbJgnZSOoh2oQ6CxBAEKlSF2ejXCz8pM0PrFI30oy2
o1TPkZ2U+1UijMoE2T/rU4s5tDNSGQ2ML/447yVVTF86IPtM2GQl8RmkI5qxOTone4bFmvryYjrd
d7n+2k5ElSrGo5OK76D85eI4iik1QdhkT2Wtad0t8s40o7mOL8HJmU+NmEubZHoVIwjgUT5ZE/KA
0UpmYmcYWgTJhGS4al+zokfE9Jd34x/Z5P/+mVrN+cwtHfzyq+f+t2eqr/yqGRX2Gcvi9DTz9CFQ
7JUKSEtssUnvoGmzQ6SHwnn6n//Plvm7Qf/v3kRrHXL+FeJ+sSdpFKuLhpBYejZqJx2Ul8bsvE1I
UF80sFfP1JFRDXpUU4BLM3BIBp04ZRZNsr9Y9Ytrd2qDwwyLJYz/bevw1yW2/VoA5rTICttIiwTN
maU/Cx7Cu4BHJ1uPyT/Fk97BBX0IA/xmAF1GWkr7B5oA4MLGve214yazoLC3MwaoJS1gfXB5yIIt
heq8dT6KBKQgDgupB4wap3gyiQmPgTVGe7KiT+gx8V2hwYx6qo7RMh4rYcvj4FO2zCVq5NwfSHDx
3rSPiSftqRWVIYI9MsW3dBjqQ1gD3ySsg6TZePFXU4S/QLBDiesjIdku/fIuc+PnKjyoZ2qlOrXf
2zAQu7GMWdrrzThjItXtqTXwMnZj+gjlU+6R8X6Izg1PS5jBVfHN7TImxk4VPi/dsSrCIh7E6JP5
tGybwDj1RP0dgtHsEL5DYJYpFt8E+bN0oHT6hUV/5NDEpjMLErK7zCp6CeR8mMRi7vzIYLdkWC8T
c5XDP3l+1uPuvxixf358fJR4zNpRbWMl+P3xSUri/PS0zuOGCkDdS9hODwHy0T5hg+Iu2GpC2kL0
/TAY+2NBWYetNAW/yUZlyzKznIhw+Sc/08qU+P1n4mxmNeASchPabrQ+8n/1SAdgzmEus8UG4rDx
Erm27VZsF1F5sDlDYKgc/UxchgqxnaPQW6MiYd3rMs2OpvaebeHG6sHeFks3XRuoRxKySMiI+yc/
50rx/bufE824E9gYLwhL/ZscBG/xapA3ENXqoX0onDgrKvyvsnpwuhDJDnQoCO/9qN8Lx8QhVFk8
fdbYIdZSdxPibp2Wj1qIIwmThDFb/icu/Tvh5/RtC/YlDi4MZ3Hf+S//8wf8N36N9UuH02JaeGAx
jqxLlt8/YNZgfl+vznBWbIcQuQae66ObTPN1NFH+4ss68GIY1+2zokY7YqZPdwPWRk4TFoZM59NY
LgS3iqzymVTNFzkV6NnIeNsR35utrQmwrzsoAuW5s3xs6S73jY962ZX8S2FOZ1jYT2nHXpKartiN
tZPFfuX/k28I/8k/3PFQ9LGMcjk8rb95llwhwUUZjBUs8/+inLNm7L4agXI00P+Rc4afKvY7zagq
nEvcZJ25Zdsyu3j3zGS+DZNyWyyWHWeeeylZlO+CCSNvb1xElxMwxZ1t0rrAzlLDHpXLA8/rLjG9
ryVkqbPml8zzFBzHvv4GI3yYwdpn0Mk8jbZsaES0yevgp1MON2Rxz91zSU56Ozn7cKZ2cJNuX9i4
xkNS2mtE9I13NnFOAj6e003eFJ8LskJbPg9rqM0s8IPaE1pwQYYZ/KL02I/+xavyw1Qh+5I+LmF0
IdhT2+g5GjnahRVs05KKQ/XtfRmkLTZetTKrrLchaM8ygBOga+OFrKwK58I76SZ7N+Vjqm3M2qkC
/FsWzT61kbOQTvg1dd4lsD1EBfU6t20dlgwhZskiAjxd2bEO5YiZdwR4S/CeLtsP7ox31U73YsGJ
MCrvApH5EbS4d8165mIWxNjU6n7WPOVup5+DNuPaymwGfaE6moSmXsG/lnhc+L3zXVjpY4W4RMHz
xJ/B2Muqdh6hU05v7G3lM+3pf4JgCI5WelihJqsg9Dmr8HpTZByZ0FYHshOAIJtXsLqYfM9x2tU/
mowBVO67X3VrvUgYXemBmWXA4Md8YHZ0GgRTKpkwPyq1uyVVAjnBkNCDzk+FsnrIG+Wlzj0MF6P1
liCb9MiiPvYBcOCieIF+oYDIovCsS6j8TSpuimxQjNzyU0dxq7saFIiAZmBLvvc2X7kw07s9Op+M
k4Y5vPOr4uOPjdQfbAGaSJvr9KHF4pP21QdlEfkOpZTMFKyTZ35S9fLXzLq6tcVz6+T7ftB3QrTf
le72WSpJgMsyLqPoVzFFNzAjf9XGt+0a/Ch9/dENphcH3jjD5/PfR+nAbQGCTjZmeeFBTjH5bHI7
VZyl5hzXpkChdEBe+lq5fgycNVbWfLSn8ZY3BdKIweY0928lzJqNjzK47D3SgPzhbh6nGWFifqtt
5wW2PgMHV5D6Gkrm3AZlJzPXzZTqn65bf1hRT2CWrhFKAkxXJruoblVtKI78vSaKq1JPzpy6t7S/
e/zr7LVyvCKhxBA7hgIdz4fb818r9VBG8rsfnR/4s2/KjrfATt5b62R1DGinazsxAGwD++Y0bt6E
zvI1+Ws+aSBgMsm4IF083Im7QKUsfHVlNOkZfdBTEzIxTJbrtu+aO98DpuBQqgRQyNFv4neBJ3Cj
scFudbW8YyDa9+vua5l+9OttMYWf2nGvJBhRADvo0wU0czMJjh6hy8zsqPZkEV5QYWgiQtXdmE6X
VCYVOWmfIaRMs30C/cP3OtUfuYMQMajTRwMq5+Q4X80836KdOSpnfjYRw7JRw869siX9LN8SlfVa
u+U+uVETex10dDVTC961pTyyRX5yq4mcphvDSUsyLl32e14SXQmOApYK7pXPvjDtfRjlSxdiKCT1
arxpNdJj8FsMfIgr1+1HVfqXtElu6sX9SiXa7W5orgoXGxv7nN1Qj7fzPB6TIerZmJtfQFZLdu7g
JoYxgojX3bjYh5ifMaxuo6MtAbMrM4mVGA75zIHp2rjU3e4lYcTPTFuwPy+Da1WDrPc1ez/YgxYT
uT3xhyn5aAOVQv3Dnfxr3+BPl3l0Y+fiRVf5EYE6up7SOpA3/OYWMy5BnC2h+VY5gR+PVJ08NwjB
KPaPlv9j6YuftuW+uUb4mafyOiHWOc2D62IlEbBfcx1Ucf3A5G3pjk2ITIZuleykJfTXJyHGHOYc
mIluQaQeBwW3mJkmNs9hBiGlqxMjQRRwUlyHEcS5GrUBOjOuAgWNVvGaPSrL17Gt5/7Y+quKkMme
F6JAajMurVIMTDxr9jsIGe81mP8ypYyOkK/quPOd92qdV8qVoUeEG+qA4B6PNH2OAgQ7tShXje5u
yUh/ZM1cXemabAKfmSobbhTxcp6Ii1Rsu4opQNgxdg9lGsTuRKsGN/XTZjF7amvN2IsRV2gGRASo
W0foNT+5mK4+DTHDRanqJ2HgeTNJDt64Cg99GVyaIT2IUEJubRTwCu9HQVhgifyapV3C2jDCPC2R
d5fFUQ5MF/Nn6SNsUDfd6O/Tkh+cGa1uUgvrHbeYTyCUJVa6y/Samgz7ypaY1/6Xyjl2EpTz2yXI
7kJlsFOzJlYlMwhfJCZb3+Dd1X0InIwNrwqbj9kILkH2sYy8SMLjXrak91k0st0LDSeNM2vQ9kvi
BZdMN3gIUOeZDMN1J98Zqq8es4dSpq+F9B7h/vcnRIsgRo2EQBFslkrdQHK+DC7IyMJNXvTQfkQR
cwMyY+j10CEuZJNbRVftkPrskgbzyGwM0cHV/CbQLhh6J/qltZA9rKcGUmiCneHKENwl2IjIT1n5
xMTN7QfVhglebXo2eiRcWfZelQmboiG8NgQcmJXEabhvROCiBR2IATDbV1JUD92UnzzZpFs/oGjg
PShifwgwAcwITuxvozaYy6yf6NiQQ8hApgHqj+dDiXhs5cGxidZL5aObRTKe/fwzBI+xBTvfI/mG
MDJ/CUm8a1VPlyh47IfpzIN82/Zs5MfMePFSNDgD1GQueIOMSg1RvMAcGMnuEWH/tLG4VTaOSRlh
PqQG7OTA76eNE2Z3OvKv6zbcl/UY1+QC8iHwZKQlfwhCyEPoIsms2J4pA4w9ZUNjEF7OaGKL7GBb
V2DBU30e8vAewjqWPxjFaVqdxtWm4bjlxWrd84IhZONEeR7LGSiqxLPL7urbncxbug+YTMbU70qZ
3dXtAmYNtmQPy3S+Z1JzVUEY1U9DXfT4uZFV5ysgenSfWmIx5r7c02aRXLuefJCk72bC6HcgX248
yqBmdBigUfVCv/Pfaht9Ki6JAFWMq2OCRXmkSg+TngvQao1XjlIskWjetUXpB2hs7xPrsXG99sNj
wh37s7gADd9YLle7aXpnd9UNeE12bsaFfKMcQ3L3MnHk7boQYrlTqkNPFNoSVSiAQ+tHbhoRcyZj
J8KsvW0cNJUZMlGWuxSVkfUNMPZN+Tw9KNjTfdqpe+lzDul6fpaNdRfW87vkBFpK2DdBSVZtPf7g
ArtJbffcEmO253krYZWxxR2eWumc7ax69KX9mpTzvKncF29C6oXeWe5d5uT50PE450ONz/gwzSOY
/1Zeu0N5kVneHtaQkrBLcsaAnLy93UwHaVh3OERepcyQUeH1iU1BFR0K723QN+s7aZt8neWif5iV
QJwvYqrPN3bTTzLJP6fQwen+4UFWcQYik+qHCKXkAFBthtYGpWqjI+nGJcioA0IyPzoILnswUKk8
tOwh7aRG3wUv4ljRQm4Y5mF5pyydsNdHALpCGd3kXX5sJQWWXHikK55knWhiCOBl2f51MWEpNogU
nvlE0PPAgRPpG7SZs9uQ1xb+Cgs9nm0Ag4Xm9UCeEOwXQplNwyRTxl+30Z2I82kvc+QyY6eOlR+e
CC55lDUliMpXFVbOtayim7rQt9bQ3ZjSf4yM4N4Hpw5cBDoi2CbXCfc+sdUi638FTpHtWsKSPWj4
IZvHjVFi8oW+gNZjTs9tz+/IjPanVTGbCTVzMfIFSDZZM5LhpvhWeE9ZDjbGIO4hwMq+wfZzHbj9
W1N4U2zn1jEN+iwmdoLvOL0SIviawMKVRvQivd6GD6cpx1K5i1q1R8P4QkrObsrvjKoNYt/kqLau
bFdct4p7sx1gc+cCUqWqzjaxHVETEyFHYTh5T2G9+Ptodr7EJ84jpn0S9o5n2wMjMCx+xQhoe6E/
TyLnS3cdXP4IZ7WHmdZUHPmwKd3ybmVtKitH9j3lCs0juiCyrb2tVAYbOIZiLRnzoG69NcU1Duv8
jpOTMz1prxOfsBQqe8bZLMxzzBY2/OklAIqHZmrvtR7PVC33UjL0Yo8rePajz9lk7iMVL3saIuRK
uX4Hvx/2YFIhxa9Jx4E/vbt4ttHYwXkyo8o7ckB4sI7ZAvLm17L4bA1WdmGfvho5e7HBTzito+cU
+dRd8uUO5nBVF2RI+2suudUrSAdIe0S+pmzXKdqctOMTKB7TtAx2jsq/B9YJmy5Lb52B0qBaZeBR
UD1h4HG7ucJ/jRmibyYPTg/pw02K2Cm8X0Kd7AribUIYU+TqwUghvvVYSGqfyJgJunkYRr6A2vf4
R49Ueq6f0joFLARrcpOk9WPVks3X6OYSFhP6peHiLFxi0cAV45gjdyNxE7u2G5Cz1Fa7q5J5U9jt
fvSYyIKpOwDki8NeWjvq+mLHppliQm9qjwsztScab5t0eS3N/QMzP0WuSB8Crr6yyEdjJcpRUQ6I
Cc1ixutV3LHzZDlBNYpLhIG/g2wqag5q1g8qMQeKIfaXDAvYiL7ZeaE4zqsPo5IPKANghjer14G+
IQ2R67DwRuWZcqTNYU96RyfH3WwW76rDWBX2NIGMnn/Zi1kc1qPErbO3FEWQblz86t6jMQw/tEWB
in1kH6za+dyixszULdtiecxNcZrJU7YN1uQdnj+272ZLbvF6NYVk90Z1eyMG7fPF1z+HqcR8mJpX
qbC+cTvwuiORy5hQAbRznxJqNVKoIRlKfvU2816BZNZQOTY9pOZTp1jB2tPzFDYvQfeNR+GRPD7m
goHZb7RdPaSR+2g0/M5ME1lg45odq/EtQriLq0sjzJMd0RRLxg/6lNPSX/9hPdwyjrhZ7oshSY7d
thklW4Q/VJDllcC0xfa95FcJ753GeFnc+9RGs9YWc0e8XNJv3cI6kM5dbDqz+3BYJ1mZZMvspuQp
LPQu6a+WefB2ToNiSz9ApCY+MYzRh4AN946IVAfrE1kMuEpfHOk2sSPKMMYYjfmELhfY18tCiJe3
BvYwx8YPrK54DuaTvYA09RqkGzUaRF01rER6zqMgRbI355gr+p2kqzcysowcVxuoYbNkW9bFL7Q/
aLlS6FuqGwOIYgQ4ZE6gGYTftIFs7xCtAHkl42g/M0bCuatulT9+JxrLkm2Fd4mTPONPeLPJPojb
7pntCFdtFnzxPd1iXy2ODI6m7SmEpBjP0fiUBP7FBsMHKCI68G4U88/OS16CIKuP2eTlhAICVfC6
MbvqM+vSWuG56waQtgV3eOpa32bAlMplFsBvstU5zXut4ZaZg42kQ5wrKjivSF6bNeo6YS/nRvRz
UKOYdgXiSNfTbkadQlTr12ANEq83Np1njJeYW6ayYLRfJ07UnPthQUaBl4zVB8JFIznns/nVRoAk
isn5LuA60vGGP72pIcOWXiroNBrZacbc7elvAlOQyiWSG9lsTkkk6n1l77qIUR/2ks7MxkNOFLjM
zrINsthZj5GGPkNLRMBiQfGeNWAMTRS/IcpaaqLZ2IbJbO6r2jgh1IFoInR/W3pBTePzIFreML0c
omX8VTayv2qCqcaPFP3KEGNPXsvTNQbnojFJDIiqFoFmgSal8mCf4zfm9zcZRDiEWEPo2WVkD8QG
fcieBOzvNinumG7dVHnwi9BW1XI3qDFJdzZ2PSSj1C4pn29azTXLuJPVNtPW8AGBkdnLxYJRDkYF
FFSk7CdUEa+wlzkYW1/io3GNM30UGOYo3KVCnAlvCU5Ar5BqjcCcG1jRC8H3G9UWFscrSSxWVv8E
5Fpvyc0j/qn3Ph3BsrKZ5CNJbvNucLy3dqKZ135+VeXztgf5cVA6fc05bLZoJXHNI+miM0WhlLXV
nVAyuUohTSKnDD7p46m1BOiAVPf9UVYIzAJL4Vs37ppuvAYjdN1YaE6q7HE227MPinZTh5liEkGE
xYTGJ392E+/RRX5NihndUDq/piJ56zU6Y59oCpbamzSXaFjXulbRkGGtg/dhUgX0nOKxMJO7ZZq2
ePDDTVI7rwgVxVaV8zuH+E5O8qCCsNhh3HzDdz1u3a54771uG5XKuqnMVULPuLb5P5ydV2/j3HqF
/0pwrsMTkps1wAkQieqybMnjekN4XNjb3uy/Pg/nIAgSBEGSm8E33zRZFndZ71rP0gAg9USaoxml
Y7Ac/O6igMoY9Z/ILlyPw+47Qw4tFAIGkxG82WxSOKY2jKHttQsUD9GTip2Ih3+xdWsWU8FYv/EU
Y22TA39gyk9O3OHKsjF7s1FLfXhmoT38uW9A7qRJnXfXNqIeDyjOxwnamfIfsoKDXm5z802d5o0y
2nutsH4yhRa1TLMzi1t/Iv70CU88Q5xfoXLB6Rz3fYrA1xXeL30BWU8uL2IguNi7RLI0rz+Yo7lG
cDhHiviy5AO07iP5NSm+BN5ztN+RjcONp4OQxscwcvKelL2lBP5Yp/KCugi8BVyozpFxRUsNWViN
myrdni0ye7HSjCjZUVgL+rZdPt25/e5FALOiirlSwydBelh4HLC4Rpl2K9uM7KVnxl5Rf7r3TbyR
OobndWLKR8Ts31ZfPxSR8+74zq+q8rlaniRC7cpq+eCA/Lxh4MHTJXFzKpumwJIi9zjyr8lU+QeL
KUVjZXeDa/MmzGzjoabvs4izY7hoEBqgRH4g7k31JJik2nyHBNEcvXL+DpvwW29iB8GDNwWbxsrP
rKcEEBjRNdZCHMfDKtZeES2pjxPTrdXzl6gL3zy9sFa0mTFKsrhlYhjiOzoUdO3eWUYIoRv1sNO4
ZtJweKdH+9lCc4k1w1lrjdFv59SB99fzqTP1+V4HHLjR4i2ryfKcUAdr6P26nEro2SQJNC1Gs8T3
OAz4NgYvpV+oc9j7kX5V/K3FgcmcIuotTik/HWc11sSr0wJaZ42HjoZnPI/Vk7Al6ZhmCxmI86/z
pSXsS6rVt8ms/ahu1gJqmP21m6LDMFFgDMTB0HUjGN9VA4GfZ8/TFrKOCE9AFGDJdtRAGN3QHcdw
oCasu9e9Rp5NOuucXJ4lB5q5ATLUlKUd4Dtcc3lepEvCAxOwEd4v3uZowN0n7PgyS8nAwaPNE0Zw
4MV8u3oinWX5OxpLnZ6h+K1qRj0w41hho2mO/Wy4K0NFAHwdYBfSHOItDlDO6VjOWBRgK5GvcZsz
VQTkD/IKDRX2g+/3Pw3p3CU+ciBy+VBlGEgshl/ULRWkBtVSpdNxbdDd4Qv7532qsV0WYWKRIbk2
Cxw/BOVE+krdBhMSrtnzddSddrBF/ThAY+BbRvevaaAhTS0jlYw7WyTzjR/HD8JLnJ1nFMEgcc8I
u5yOJkcE/G7I8boqpoOjnytRvLhtF2791Aw3xAMIHiZPGGCZN+fHKg1FoEoEdm9Qa4t6nUCvGNkZ
kAY407cn2Xj2feVHJI1NPVAFRvh25MBV+xmGHmZv6miq9rEzIqIHEbefmYAO2UystPMiR5lo046/
VtHempe3pYm+3NgG5Aq0gy+8SZ2L7kdpYKV2HjDt+EAsnx/sZd0fi03Dmqx0AfMyEWzZVXIsyvFJ
FfWxnU+a4X52zXKP6+13p20rJPMM8C1ArapJW5BVINEzIBhTOl9n6X85LmK6L4XaGjkFIxpPHI+a
X3JkSSYWzsTie1bYIL9pOGBhwA9Dm7ZJBgR3SZMUCUfgb0JHNxbLwNPY9oSQ5T6W814jCFK33g+o
qPDawKLmrPrbwJm47RukEbdHM65mpjuNH9E2l5DJAATS4xP1913VPTppNwVWbZ9twa0pEhi9Iz3d
k32gxWSqbI5iz45Na5GYMWWVer5uoCyyKMXcTUFwkgUtA0V+edKpleANBH6+VGnuZc7TlcYnXEVq
Yh13p/kycX1S4UDXQ7Ucs5MB5G+O61QMw+fcuGBHvDFdN/Zj2+3SLH+kHYBrejvkt1hxBqvrnUwK
ooQmoRsWYxrTmMjVjM7C8PZHN5duJvepSQUUHZfMOuRLYSbhOU/4QtIBDHMxKrVjtBlpzx6C3mNc
sfLr9vyRhtZackMxPO0m0fNQjCzznPmdta4sKGlJ0j+mBo6FPKdRr0p0SuIYyHlKxruQoQs4FmzP
het2gYldc9czFwNoyqdz6jH/kDqKMLxZO+SPjekCNKRAgAvy1kHsZOVnCKD5KaqSkwehxZTE9dBH
ysrZVkJj4mnuYmIeqyHx6JEYil+lDaClqpwnU1n2vTTWYGYNTlqPhiVeXY1nMfdGFpUGnSInXokG
asUFNPFlctZp8aXAVkQqLBp3VuedeHVXGix3utPkG69Pm0OYl3tLQyDRibJvLTLEOGGXeFIGfQYJ
s60N/CxZ0+9EIj+kS7Po0H1mMe5dgE3xaohDY9WMFWdJqjPUYN9YZRA8l8O5h9jNMdB+MF0GhGb8
heuOpCUQKGlka8k33w2p8AvTeectkAIs00caD1/qql/T6bc1XLY3XXvMmmzaJ3jpPLNn/dSfRaUX
BGAYutN11C0QJCJbA2OZGegPsGtaRIM+z+xjOsN4q6b2O6OOmsO4mVN9Sp+bk30MSUusMEOp6obx
mjJnoJh3ucSGfXuuZoTSyK7OvoEIxvu0HjB28DVmNmDoClXHmXEpgiZ3yxz6kub9Ggr2u6hM73Lb
nVjv7exol9UzTeFn6J0m2VHGajLyJlx8bBnZTDC/Lopt7TpIcPTIElFadwO27wRGB4XlM9nN0AvY
s/aRr1vbypoEYj4qSO8nMEFAZXMrYp7IbXLHddZ9UGcuX9YqIUi2Jp313rQVeFAdVKBIPjMj1feY
rYJQmqx0aQxKzqMpdfKHm2qtm5134ugO2pfZsFIQHkJoAeJRWgad0lXMWRfAUOgA8+00WktK5iZ3
FFyJGk3VRG3UI4ST9sHxfBMnyWO3DYkUcwJidagqpt9e+eYNiVqb7niY4pY7NFUVMS6zauI0k6Wc
KmKZ/srziuXJqCmqIv5aUWG+GlqOZqZfZByYJrFzRLYrSIZkHlhuPKUry20xZ5UfXk0Ej96M9aii
tdeif0BEMYwiZZcCeDxj/4xvRvNZo8NehkJ9/DkOduA5dn2xw1RGk/zShwDK40CF7dnkmvpeeSQ9
G/vk6VjpKmB/ncjQYBNWi+nLFHwUWjHtGoUxiGzyxpnHHJkWoriUDK+oYF3hJuW5IikLR2Ra28zJ
aXTb0oHAPla1jyCQx7V00Aya0oWAYNRHyrmfTSgPq9L2NK63aJFFzZl/5JoTioZnieiDi4uEajPg
xGHIrWqhnYUmpPfSYkTS4mCJ0C+RAxcno3V1+coIwnFOnyWDWj5UF8AvyaHFbBiUlOpyekQqLXJ7
1Unkywap6jR4JcEp2un6HCxnuzgLG+NE30SU5d2JZqADaIlfgBv0jRIk6Oz6TNXYMVfQgmyNN67v
4gGZbUVYjixvxVM5JZ+YA540gAa82R1li4tRJOKsyXx32hvKJyE9mswwFluNiZ8i09iiJQpQyZZz
GrvirDEbIQ4LNUKKA8f6vdPGTD1kBSAChGJk8LmLBv1nSjjqzLUMjKUfbZD+XTYgd49ee1+W1brQ
oi976XEgzUVtgcZgmsR6d6UOmEJt43cEOiiKxyculks5bn0HJHMtaBa8U2heoxcx3ANcWtB4rNOa
LMEX+QPn0aQTD4Jw6q6mvkKG9YOVD8l6ZO/gWhOF9Oeil1vcDdOs2A/DLqpl85gsPptc+hwv451O
CdLdbEPB9b5RGTal7Tw1EQ5ON9W5ruPYXIa2LY3yfjqVACwlNmWbmJzjzltJR8WKSc5dmAAb9U07
XVsElAsQvRvaQ9OVGdU2Kg7Z6qTl29R+iqF4rRkksjoZ0CqTISet1v9kdr4tawGAnhJwR7E6KQld
KqST0Ksl3y9CC4PNiQNz9icoLDKOTvcbd2jP/au8FG4LIJ2PRjTn9xmmo61lZmDFLewIWoNrprTn
IxpFt0GwIEk6zB+9U8/stuwq40yovC37W2LHnLNTn/gEhVJKfDt/qug9Uh1j0XHfEOLdSXgumGS8
TjRmRk330xEN32rpzLWreqyWmb2m2mbto0W6prHXkJFU1A8Xi1Y9PedbIXvObhK3BbvNzZyz30PE
5ULaOcMnq3oG1XtwInVnjq0icsG8Tl2tut92I9i6Pv+MCgaFUtd/QEJxip7p+AQxFLEGcKWxjezm
kNjaE4fF6wyHE7KA+dQCpqGS9KWZ3oc2fFUeSmlhxsckmuHjL0MpHMAXN4Y1ojMDhC+joB4yBSVT
VcfRMZ/EvhbOHYeQGKnU+TYnpIMQ79FINPCCxrOqbdbNiL6mNVKTj59oOX+TivYKLLgERtpAkwiH
M98ccHMkHlVfHMoGnBfJskSONe4AhJJWjNE6Xyxkut+8mRMcLKuLau5qHK+RjTGZ6OxVM/K3iRa2
WvcmwyCjtfdz3iXr3mX8xbJK3237u8ndX63XPZZm+BxH4oXe7GTGPa36XD96jfMlZ93e8pnlmujS
laCn+q03CMBlZfETutDoB2NtZly8IgqGVhynuagZF/oz1C6ugUe1kbUrF8OKHUo0b1WdRvvi6+9i
lO8JisFKH8Jnjiq/R/QQ/MzjeaqKN9zvX6Oe/h6c9j2foTDMCoOHpfiU+T6KBrtUuJzaDIFSUNOI
tMlsTwY6NUkpPKk84kCJ+7PdMhyCS6yKz4kcEDk/dTREHtCF05+GuaOzRsVvXtIZRzllzY6F308Q
cQfRHyYD+4VnoFk66n5pLK+Zv4KXpsIUTz5hjWBC8D2SKnl1Cu9DkcBcZ7J5sor25Mh5Fw3ZV4yw
F5CpD2rTRpAN9Z2jLUYUxt+x3c9kGrAl44TvGY5W4zrRCNaW7FC2b4idre3snHGEyPBDiHH8zElM
cdrCYp10SOOzZrCV+cYWgfnqK6Ifkr1+bepIkU3YHRuNU0fqLSEwp8Du0Gorv9G/zVf8Ygulu5vh
2aEGjJA4S9++pwOCsV/NKxrNpcVM56Pg66eq6OQazwsJsiq6WQPrhl0pYzNHd5zhCPsP7NYlhXUD
7208GEhBZbLT0006w05sMpOtxzR2WjSqO5Et6mjnP+DJFuvXIcOUxG/CjWCxn3RjHO6y5MltcCwM
3TcnkKd0ar7p4qALlbqKBDMGh579cowbrPY1cjj+I+C0DN/HdcG5acgVSvEcoo0BpVASe3tUvnhJ
CklhwlqQJuR0uSP6PqeqwBmYrkNTbKtuOnmT0bzrXv3L87NrmFv2AxXODBUiSnKJagCojmv4459U
+QTsMWDX7fne75EAU5c69AwYnNlfSfHntM9zR+vq+sg6PenaHvA7fUqV+SKq6ovio2gPFMxmnA5j
QCZYtX7FHFOectONzjWXTJxaqTrSN+6u7WZ5zOepWnk0dsWeXdJ/HRegINjEDZ9uenADZTuXRPey
bcVRPJYR0RarpnMV6+qkAQyUiKnduCuN6fQnfdMZyJtD6pqo+4nLyEZIbmwxygS9iSyG7XOf5vui
22kw2jcDLs/AbqCVVFgg2vlZ6ID86LF9wlLE9gdse81E7M3Rk2w3u/MuSao3wjXWOqS6fCVqKNPo
SYchETywzBcoOgYf0XF4XQh4f/+HCduCDWWjsUJOtSwwS6EQQJrln7WavgsAcb3Oc2SRmnYgoCTv
5JK+/biTW5bRfenTmUS2mG9l9kOCyOV638EagWxd+7UdLMFE8ItWvgV5QK/eOZwmYKUu182ZkUYf
xTefJjF8xXmg2p4sj5XhwErbj76dlykdE6jJRKljtV9FHXNueOhv7rrbG0U7XRMdsIh6rNXCjUpc
m8eVj1fDvdDNwnXS8lL8DIaF09kb0FHOyWVZRlxaSNbGLgV2sQZlFoz6dBe3LRPY7EnILYqluRKW
Zgaur28bzpcBVzo7QBg5/Yl6OXMEPDaPzbX7NGTpxf7KWjDtWbHMSIfqEegdh9Q8fS0kw8OxhjlJ
EO4nX9qMe3Pj+VTCUaDEx4DWR0wa1t6RQVPSBeN18DzzghpdbG8HUi3vA2N11PPonvzktqHGdwFr
4fGZXqOaie7g64/LYciaJ6JfSX8XRkDhI91jBJ/nr4PJ7UaFv3BRfOjt/GNo3nWkeXzIIlDseBlJ
swL7VzBFkKaMwGC5dKJoNdT6W920d0Dk6Dhu9bec9wSvIXJ1/xwX7oF170bRF5ieIUTD95czlXRO
FWaYfaNNBy5Rap/ytjAHCQOZSO2cRi89NCHMSynSuzHv8oRjgFDW3pzh7cz8s3NCYoiRKk1k3rQJ
Q2jrCIRXJQvw/ZxCLTZfjqt8XBn+kZ1Oai4LDu5k0WfzHvUQAw0ZclosUy+oQRC48OmWziDviPZS
b6aWUqvatvagXco12Ek7cPPsAYPQcguMoTqNsYXPoX3QSyaTxdiX5zbGAJfMYbsTy5pqEacLkRkB
uXKl9zIZtFG70+G7zhOjBC3bDiF3LJOj9+hA6alteC62ZsiVlqMHYYnAugWlE0LjU0YXJHVUGS+/
emFTvui2/zj4s1qNTXWisu1Sgc9bz1WsgU6ZXgnyn3JnXE7M1PtQ0J7PGQFha5d0VrI11AA+wkfr
sTT7NCXjRSwv1JxR2uksQ+ypuBl6tLbzpZmDle6gLlF/E2Jija2t3oow0Kh35OOwNgs7RH4WW5Xa
/M8BjMzyXe/TuT43WsbvppK8cK0HPsaUvBOCvrhNklFSd8MTMJ1bqu9WmkhA2BfVlRPZI8WAEfMn
K6iHtH8oeNHgYgWfDk66lt6rzeATIMLpfpkt0ziNJnwO0kwUGCAGyDa+ePM5GyftIapVeR1j9rxq
rXdp/oRP+UuWs3WCd39jJMKQy3qAJZMw90UQxyqD70aPgDMgKB01fiMO86Y25KksNGetW6i+cchF
XONOJNz6VAtteIFU2dlaoCV2wENEHSil95glCKu0vcv+OnDTV0vvnz5OCEgUcZllN6xjXQ5Hsx4e
GqG5dx0CkATY8+SY1QfXxJq7JgDvRNxTVx8F5VCblyVpSYyO406PFWDAGNsIGphnhaMZ5NJwpt3e
ePGBhDAqfLFTDQqsoR6HKEk/aV1dG2W7sfW5eUKJEg8REGejqB5RQearLjUqdumyy6zokMaq3Hcy
33FVtoPC6RksjpMRRBkwJd0ivk/sNCBopz2LbLyMU3kEDdVt4Bq3AQSkL0gWXMRljufyCJQaQFIe
B62tVh61TxjjbLGO2ynlWueY1MxzgDsqlSOaxtjfh3hmHxvvciwAJqPHQFC7y33eiYAO5bSyAOR9
7ryhXelQE7kHNxczs+SWvBs9313JPjtX6uBRNEnsxcNvLwdAfmXJxjQXL8Y4xcdShndeo+Qva/GK
TM2JBs/xlIhJX8bahN5FVLIJ1uVJOFN5+vPTZqh+DDIYfESjTWWr8C7WTLguy3/lzEBj0zzzIePK
k/sbO4vt45+f2VYIVNkojU3nuR3Bsbw/p83EfyF2AJZWR4xn03HQiRzEqj0nHczvyEYqxORyh95u
LvbyyTj5I8q8qxP40/D7UA9qXPy8Ni6V9CAXFQVnnsE3L2qcf+IhlXsCm+M2YUqOiaDwj6Kgl4k+
mjvLzVgrCT9yh/0dEg46FA1TOMA62SWSaRZIGYGlaDlSVHm710hf742qQQCl2teBtA7mGldamcNT
V/NwxpcykUExPg2pJBMG9PY6vFL96z6nha6WANYX14I5YLYYfpjMts2qtg5ISCnsdsxqDAKNRy7/
ezfOP5hMbX2SoOs8i7uLLNK35Wyx012zPxny3FhhRXE4TRZt6YdrjbigH5vDTZanmUHY1Wug5A/Z
ANwAd/mtkOoFz9XZ1PORxkCVMJkfBeOrdO9xHHx1qGFXHSEis2OU4ZjC35S5D96bGs2A6+Kwbv3i
XHtejkNw4HqoJe1dufzAl0YBH4ZeeoNqi5Gk5RqHIrJOYezi1McbCjnIo/lMtKq41FIQV1m20yhP
isuf//fnv3xla9i82d7iBuDVPPQe8rhI/ZWWOuaRDeWpUmb1wEZWP8xOkm7j2kZrHnm5uT8me554
9/7PD9Qoe/dQRABu/v1/iKZx742o/mJUj2bJW8PjbefXPz+43I9gfMzjStNa1FhXANAcXI3OWRfi
E1fRApPueAR4FD3qxdwERQN714wibiBSn98TQkCr1PNWCi7PxVvoo/qMfbSOiC/UMtIPba5/wPYQ
v3PRPiXaxwB+88VPEeQhp1Q36dfhxlehHwyd20Mjid89zwmfF7NLn9L4kWFnXhe6+5rOgg5Kv3VX
9PaZm8YgQOxPQ31x/epQKrc96xVDDP6+mMtXhojfM7w1bPWFroc/zizbPf4cSN6G9rM38X8h6LKX
1sxAYA4ctIhUqDKqR9WDvhFIzKuwprYx0TjwJpc5YbSRSgv2J3NHXfyMzgtBhCggRZzu8hatJLOA
DXXWct0FwX4UoEV9TZdHpmmY+pgnYVjKN2nLlYTzJjVA8VtRciZzQX4wb5+pNUrEhaJTID0qZLA+
S8SY3wLFYy8SkBvkEA+Gg5vdrZGs0nDT+OyL3gxtBm/0MvMGHBDW1Qmk/UM4tDXqQwxfAzxb23Ie
qIaQxcPHV2JrgoEfrvoixp/Uq4FVqAt5CgF9rwatvTJExzW6/MGyYc9g7EYZkvdZetEtsTpgvFrK
PmvQ+Zt7koohVW3JeDcP1hB90eu8tRsb7kyYi3Xlz4GEbXBJrQKWQMXR3r+fBLlsu/C8g+5kh8SC
uoVjuj7mttgRccsZLjWw5cbzUIX9fSH9tyql/a+p5/aYSZdpWY1diZbcOOgM+MCGys+0sa8d7nhQ
xKKPKMT1GXFIJ3KHhbSxprdwxIpS6kZ9N/0hzcHl2bcax8qhX4zMxXFUVnGdOeQQhAt/11Z4JnRI
I5CFZzVk6N+V5wbBAsQ5UMxZiHMFqGqTupI5UfctQ087WEthe1pFD50m/DOaw6oGFrMp0YCB1UAF
VEV531sYYJIu5ozkco3rqkNq6Du8GtbWIoCxrWyqIDmlsmYbBFhtRSlEW3Dp1ZEccqaWmCt5akIC
qFzity3cZs7B9Rpd6FM4nOdGyk7eNcwFoa8IiM1puI0MdYAAV+4rkFBHqMFxqGdPHhxv4jboJJqj
dsJVO+D64QMmR3pH49FZzaEWrWD1dLusFludveXQ9ObCdct3i49eY0s7cDlNDn0DqmvqiPjSVrTx
MTsE1AdjOAm9t1gW69YSLZF1y90zKYtjOKNVf8NJQoywTg4MI7E4e3zJrcfhu2REtYlSY8XY3aW6
m1eFkZQqsaAn94vFzbmCSN/pdF8+sYsKHhgXdGWN8o9sTzxp0zrZDVeDsTKL/mvssvc6ZCvzCtFu
62a8H+v2lzHIO2CmxfofPfgEVFgBxPFCe4eN09kOI23RWaYfetKdLTf4lTUR72zA0PGRCnU6UWhf
Cu+ycHQ3VT9czYjE4RIgcHxcSLpxTJgWyng8gC8DhD+5W9McEWqROuqVWzAQaZBS6M94aSsK1Zit
Y9IKQ26uGQ12FG1oeNl5UZscfY19diMafFy5O3//Y9JGVLC3C+xAzO+2aKnYVtYOLelxYvnZNFI5
qyrr7+Jw0FeGTA62ep3rnicu7HBDNNzUF9cPhwegkayUZST3rAFApq+1Lr71ruCCyHA/yIeRWUz4
4fARWA8VTUwjvbw0a6rePs+K/rdSEU+fSRPDLVRp9DZR5eExET07CmcccvYhr8WB2zCPPun0SgGT
qOb/R3nj/6Ij6S75lPwDP+1/bVL6p8/xnz+repLERFv1L39+Ofqugo/24z/9BGNBgkrAszzdvjkR
tP+OCF5+5//2F//h+8/f8muqv//2l48v5nBBosj7frZk/P/+a4evv/3FI1kr3P8RpPOv/feSlvhv
/9TfiTnir3iJXaHr4Kx84bgOEfXhW7V/+4vxV4+SGpNfIW7swmgQ/wHMsf5Knl04XGSEA4VmYQ+o
qmvjv/3FEn91eFmei8WNAo//IzCHgqb/RDngn3csw3b+1E7yMm39v1CSR2OMk3LZkyfd7g5wzBdd
KT1kVBMFSUEWc4oYDqE7gGEXJwqIT5Gh/+6ldZc6DtVDprh3hfUqGRfsGTy/FRxief4FoPCoKg6j
227GiB7BPOrDwKltD+GIqiNHdQGR6nvG1sfYSH56CyCuWjRg103YHV33Rn8a+D3HhTy1DBicrr5i
KDCDRhu/GoZigH0ulRIHv2PDHDXzPhzyhyTjidJC+oqxj95PSf1MPdlPOc+70bJf2OmoG7Z2BixZ
0mx5GJSLrj5HMUOKLLRBqFoWo4+q3hUiPZep7m1nQ+KDi1g6o1LcWsgKzKOiJa8Zd3sMfxMUfLJi
+pR6xMKNcUcnnbfvEkQxg+a/MhN9UBHpsMARKgCKK68hL+5mFZF/PHbBoGO6LNHGdhQ7T7hS0cQ8
anBHyTg8ZLa8ROtqzguU0vD3q/vS0pxVMuouNcrecFATpFKAhF4uYAB270qQdyyr706JbW82N7oC
HwdDnXPB6uONmPLHlkPM6IM0xkZqIPtOODiog89rXq/PqrEadVYtrRllkEY2ayFj9QD98FpG7kPP
oRladv5YdKNaUyebXsrCfBdDy1/fYHWOU8568IjlitxpE6Rl2HPfpCtbpsR9yyL5SEEOZjXYFi2u
jtQdDccp7e/GvvgyR33nNpBnGEhTcDd6L5Gv7+dGezJLakdK0V79dqk4UeW6NEnbeQ0OS8LLRLMZ
6KAC+SJ+kZP3y/SICfUxoMXOKYLMgrDEC0GtZYNyDWIgpsnxBJzYoxv30c4dmMw3LVmI3Go3utWd
9Fod/H6hu5JWTbu0CAwGP3Uuun07CHLWlfnVO9R5ZFN8qxNmXYnyP6M2figpn1wlgyAc7fiHRMpX
bjUYz7Tx1WLMiKequY8z5CD6JLhJ9zlj6Om9MIx8E7e2FcxVeDYTEL1R8gT0Cz6KFb5EJEZxuzI3
ogF5N4zMUzq20P3sjveaWUu06OzUZu5X2ZNNn6K8Rr0bueNJay+WtLhpU0HiVi0EbInkPuW/26Tv
iYvzEexDsSrAAtHnmt1spo98J9l0dQttDAji9E48bm/Fxp1ywl9tp12dCe2mmEzyRYS8aGvGrWpw
/Oja6QmXvEV+BHv64gVca0qj5ciP3l0xP9fMxUKrOwyGSdVZgsJjdoyCSepcQ0ghh1TKN8/uocBa
WbFlELIV+GFwW2FOLJcYjpsDF08G1AlbF/tmADBREHEFtD66ZD6yQyS9o6asp35apFYd78fsV0Ro
SVGsIpXyHs7ToZhDiBpFeAmN7irL+DBDgb43dJy53NPzX8qY6XBO5y3HphiBwOHF8jx99B7TR1J6
N25D7ZEZDMFSgyBNJUGo2MV01UOQtIAYzvCtTmXXf9H8MJ0cisNX/ehMm9zyH4SvBzlwVhTDiarO
JZq8MPZkq365tfKxg86fKAuf4C4/wkWYCWdSdiYTJwe25dqms8vqpnpNtImZiDDsG8Dug5nYnPkm
sh0sHBuDoL8JAQplDRuEGs4OuarOGn/XMQ6tTPC2tB0OU8USjTkphYfa/gq77kWzsDllY5nvWwED
GLTNDBvGZQ0oPR7oMadNhI/waKQnr18KiTLTW0VF8VhGmHCrAv/hYoYHm3M1ehcfDEVuo73n2nzq
WvMcj97FMfunuKv2rl86m8hqv/oe5zLC2p1oEVSS1jt3avwkUvWZTOX3rLgjyaF7Dnvzg1nBDfkD
hKQIL1qBokPteMp5hq5z7NIs6g6wCat4dpAxag1Ch29tNMS/zMShPpnVm8b0o9IFCnx8GrT8kMJX
aWb4gULWzjYmER6O5cC8F6YPF1bwOJ12EtjfyZfnHy0X6kDGKD4KJ2CzbGe9pHdzjLAW5e4X0edi
C22R6S0EXm4LqHrFg1lrgT0X5OCSJ23yds0w/HKj7M0ZkhfDGrlnMvmK6mzrliAjq/ZMeP4qGPsp
q7minO36ZOZ4SlmZJu+oPoku/QgFyU6rfQ2TC5WiW2UVdFQ7Gt/1IqNGzbnhcSw2Tmvu+rT/KAp1
nwGpWiW9D7vRuvLIHoaQITgZcS2ANvPaZWCJ5/K5AsmxItvyHhsymPmstvF8p0GLaSRW4mIe9m2h
Lrnmb30/fcp7EulmZu7JAwNVoOQsdtQDyhhyqKb2emwQlJ3dHVdyhgz6RZT2lRvaVWs46os+vJQG
Ty8FJ6CmXW5FPp3vIalvKyOHneWvppK/uWIy04vGPbcThtocapPQuc5mdID+5MF2D38JN/7oUnkl
fnwi9vlI/mrD3OpQwvnSKuts4/fjXI/i73X6mgK8AGEaPO1EcCq1rI8w5ZLl5RNeb3bJWnTPVGYd
khnfRoyYcuISiiPIi14FaZSVUuUNkydFEDUf2IVTpfQDlCcuS5P7E2f5h9tjxw5H/X7WxPPA0cZG
pDFsoNq2ca/SbiM0iPm+N92slucqZSNeW1PNuGh04DwMbzGayPJdOFK8cNZzUvlh7bxYMINHm35t
AJp84JISUc1/a4WFAKe71Gq7jPeI8NSgQLT42a/pUIF384i9X9J4VoqHbgLjSvHgDwYLjCtRuo9r
iTvXmLilajp+5bnBWW8OXwaO5U1TJwxQ4UusoTsem1hRd6ElTAUJA9o+AfGmLF58g3LpBJoOPP1V
5RMG8/Rx1yvn1k+4RCcsuqs8ta8UTD00/vBUmNNDE3qnSc9ZvbWYLTynZsy3pt+eEc/7GUL6OnEn
7uRRt9IWd7AsJ9wYja2ChhourEhdUJYsYhPYxlXT6frTNONs7svUPKDl3Nwuufk2mSDJmGDdz1Gx
hpvyFpoMzIo6NPaTbrxYEnj3XMQzN2RJv1idj/tSwzKYjnpzc3Ms2suyuw2Tf2PvPHqkRxIz/V/2
vGwEgybIwy6g9LYyy1fWhShL7z1//T4czajVErTYOS6gkzDoac1X9WWSEa95XpKKNfISOAohtlPh
wkWaC19Qe24WaeBtFtTGIs/aO1P1t7AOudnpECOmWDsT13yX7LcvDcRr4oes3JIaXuWafYCNpS9p
gfibKHKaE5zg91wEYPon/8B0Etk4egNRdS6okDDhtS0id+8BjVnU6bxNIR6qgEpgZQL1Zi4xouCw
oNB8TFx8ZURIYJHjg2ckvCRa54u5PkQairZ8W6GXBGGXk4fnHDPwN1IKm/BM6q2mmPB0UcqHIMoo
KnHN7FVOJEM/qmGg5xQ+A3xehxLckNuEwccYR/cjUaQVnCAWTysif4PlcBlue6gn+mzbdgVObaHz
9u2atSLIu6i14SEa6heqd8aK+SQWLWjuheGgEUsW0B+i8UHLiztPS/G3w2Zn2+rqMowyhvrS6EZa
5a35pSnYym1Hy6dI3YDqBzcU2W2ndjqkjtlvNWHC6MC5QcSMWSyT+sYYm9PoWjdPx3lNgE6ExRwq
1LhMN9SRZS4oyDCkkQkeTnGM7+eRISPr5ixNwyXaFFZf7ljRc055IvFsvUQF+8kjTO2sAz4SWYQn
JzxDNbcViIzF66qO79Mii1ieB+jZBi0JJSnLZWJH1zwQ7+bQ3LJKpERQdVIpPRipIele/EJjcq8P
H9sMRiljOqgh2V2UY/WFurtTqc6RN/S/msFjf7vcg+N9TTPoKf4EFXtkVNmY3Gcb8t+KrLDEyCxf
qEFSaUptqOhhyV+HUCcbUOrgBC9sYCFbMmbDS4w+ZM10KZmImh6NS+glmUBLkkOw3KTmlKOx71C1
V2vo30VvPA+6rvEN45qWDt4ZGCqaiGhfjawcTkY05zI99yO0OAfEVfSSudM9p957knYUkUa+Fgn7
B2O0T0KdUkI3EAGe+aYkrXdWRaJTFNY9D85oa2h+u/U1E29JK96YcGxXLfrtV2TQweac8drGIf/M
kifAaHspqpJSD/U0I7n1KPD86YwHrtp7IgQoxiYplcjVXr2EqFgmSfRngTXscX7lNg28K++1mq9E
yaVi1MMte/D3fmberM6TK3Iw8SoLcu1kmoMJm6jTeElal8ES4CO5bei6lZ1iDotrJsAeSyN+hDn5
EGt0HYK0uB+t0kWZG8t9GPiXuCPonLksOIh8IvNp0HcOcv0dJ4kFx1Ruc93n3FSdrMy9K/vgQFb5
Win7PrInSBJgFnkDtZ/MuB50LgQMNTYEt/QRfTZ8qlOxYVsmoWpAiDAfcntXlZAsfdKeYFkUuMV5
q5L6N7U9G5ff69pqbRkdZqJzAb5DYE9Y6pJ7irj8PNEBAfis6clXFs3zePjfBgqr8jiP0jA4GXoh
LnZo3cwW6bCyYZBTp3RXzMuMJ8sngVY2OF5qitUy5563tDIzXNqiO/eVYgJSjgS2Xeo3JqCzJa0q
Bt7cYuS7RCqs5HxOxZq0MfMXKWFLKEFILKAoLD3fQ0fjH1QodcDpu33DAhJ09M+sKveN5EGT0Dna
FkPcbIdBsXlHeHdRNPlr0lYPRs61n7v2a0Tgccz17EwORdvogX3Bc7IWfwM0zhIWktXfgbJoWP9B
0vr3//F//z9oZduf/O4j/an/f5HKXAsB69+4urMe93ctbf4p/tf/+Jf2G+7uX9W1v/0r/9DJJIOU
CFogdg1HoL39qZORxVPSdRHQlDCIEPypk6GusezlEOpBXLNAX/6pk8k/bNMx6QxI20JKU/KfAUtD
kP5POpl0pa4Lw0SNM3X7P4Clo5KZkHgYQDMNMP8dbC+elc6vjm691phz5q2Wr8OekEUG//WMs4bR
Q8LthLNKiSuIacJgdTH+g8npsxFV2e6vpIuyEoTL6VQXh2DSN5nhFisZR8MlGhCNcxr6zAtwNhV+
vMiGwTr1E6sz8XDuLfONgV2OpTI7aEBueRxMW60ZjjX5wWUH5XrFdfpD9eYtCDJQvz4kqIbD6mAg
XwVSccQboWupxt9YunUXdO5P1Lvj2TMkHY1qIlHbVHw9SXggbXddCZCvdZd+x9E1ChJ3mfYYcr4i
L1ZL/Gy7edDSggdBSiukCEhg0vXeK0svb1ogooMyU+JKdZacnSYtXvAYu73nZe12nJhmrsK5d18S
D3ILeAF5ZDzFzFN4QrxFiZFeykJ61zwq88/C7yiuoord8c749BPUANMhCmjT+ostbd5jLjZ9Erw2
AooGeWqxtdpuJOXTT9c+tqDx1UG3HLPS4PrB+3oxZCAjNgGXj2/mBL+DttvX4JWqSoeS1js8/nmh
ySi7JWGsk4vXVwaVOAAdHK6EAA0xjgD90ZU8g3taRxve+HUwTVWs60R7muw3ILqaLnJtIKuUFin9
oNqFjjIaTGt6gS2ulSuvnuMcGsdYU6bM1+bkwlJqaIUdhvnNbY2DCaQAsSEdxwemL0nDm8aH52Iv
ximALZ01s4U9WPbCDSOd2RTVLqa7oRPc+kru5B3r9osxj3kzAC/mz+0/dkHDCk0b4QEHXLXSl7Is
kqcCh8guOKiOzV6E7Lm0nYCokwr+4+A+kzfy+N+xed34T6EVvozzmVT08c6bECVjbwJvkTdgL0BA
cZ6/YNOrdVTEh9jWDigaaJzVG/rjlo6EjbqiW1fXoys/lbq7IqV2X41Iq7m0hlUZ++ZTiNXqdlSs
q+Fm09ikgdA9uNq0wVaEG6DnF2NUiBN52G2xN9LlADllMSBELACUDkwVta8q4H86hjA20GDIYpMe
i2LsXBbxIrcZGZC8hO3A+BW1OLBsaIL6RM6iCUaBEjQIX5445i2G3MdjYt3V+afoMefYgKNTVYMB
MG2+n/jQKOKi2/S5k5y8WH75soe4LQIA3AkFoiRqP11DbAZpFMdcNNZ5qErxqtsoNA6ksg4eUgrQ
kgBlRc7afY1S+V0Esl6mbbqHqHKP5nGnW1BAZKaz09lVt6pyCiITJRXaOFimjUFnpN8GgECnWu2J
za2Swfqh/nsA6PrjmcHBiwTJQINUp+FdoxxQdit47QOdMVZdoo4kdPeCSNwGkx3On2kidUC44sQZ
PIrWO1Qa7YdJHVWlYAr5LKNFZONeq7nIzllW3/CUvyWK5Yeww5M3gJk4VomMWW7571wo8cD+7E4c
15kBCu6kkb3EBngUt66fpByfTNgtZouKKPuSUkUk7irl7HqRfHStTpkdUi77oOOuhLVAGZIdUxoo
K82txQodmPb0RP2YDFOCakfMHNB+i8Q2uEAzwEknBvB2fyDnNcbGVWjMVnRd81U6yaPqgzvld/tW
43NhdpSgmQUL14wBJusCU2FXQiFmWKlN6Cy5H3YGBj8baNJZ2HNrNA3/DDb8O7eje2S61zAfCHNb
/V3t8amECLsBVT3vBaKZFWX7FBqKY7GYGCmok9cZG76vyjFE8NPNTeTkCBDeUpcg6kT1nc9Pd82G
fEqhERO7uzUFz9mhqPZ8/O8CvmOe77g7zlGnCuweC8yDtSVW3GJk1pS3/OJHmFyXWed6jFLnBdPc
oBHqbrqGCoAJWm3RZSPrMf27W2n2xs6QuETkoFOn9SbKk9/cSL7parkrz853LhQ3TrqcuYMMQEqZ
aD9qYs7YURpnTmEQ4LE4pFkpuEx9eBji6aOWrJA1VnHQBZnsPiHKJpGOl+NUb0O3ZBMmMCTcDh/C
UgpQzZuodmYYJbRI2BD3W8Bnbr0iIkOwN6CtAs52XabNk0Hnd9X3zoch5IrshAOC2D6NJjuStp5B
+KLlBixwVAZO6/zxgyOKE50BiGuHnTA5bbsJMzfjRlT5q+FbD5GdABINuLITIKI3Ifk5LSPRt1yX
RlAR0j/lPauGYbgxtOahQ6pGafHuWCo5dUn4WfnuZTC9B6a7YkgEhKeDkQOnskibm43dLatseKEd
T3lb+ltIHjaddKZngDd1YOvjnapSJOiso5rGgdfNgnfDye7g/D3VNVy5jsZtXYlja7p3TDZYe5dj
C2uf2ppJChBB2fBLfueaQ2zaxV7/GqMAITMNT06lVtyUiqNvx6yeWuG6ccSOXNTTaLlYy7J/kgE/
TFziaNicDbgrkN0rJpWiwbnrXLMg8+REA/2aP7QlnEOhGwRNGtvfDoXZLPKOv3fGL+kQzTxdi17a
SpvUs6dMoq0BzdaORbhF7XD782AfMWqCYhlyhBKkWmRWfYLZPaC5/CSy2XRFnK1Hc1gVLU3Wysnv
VMVGE3/Yhh2osJipbC9+GB/5JcRg4MVnHWDL51r4HSknoC5bfgjHOHCG2NpRubVGP1rKCefB9c3i
cQpp/mJ5ncuqIxjG9RPk6Htq01/JE8oxXOsMjcmphB4vQQZiuFbZvNWl/tNnBitbkBBaAwKVJwk5
eunBdaFNCfSVvLsmeX0tQCOuexWCohHUiGrdfLBrbJcqmA5+a38NbbkfUm9TxurdaeRu0sILSRlE
XSgouGvGk+vz+TNHPV4TnZ3/i/ZjVmCz5bAW12HL5hFtHUZP+PbaqJB1/5IEOKOjMf4qvb8bB058
2sBW7IDUvUwCyJ89NAAMzbOeubfW5hefVeENkhaHubpz9gWcA992Hyh33qbBHLZNxeETcRCKWoGO
Wme9/wSi/9aFzTabFTjE/+cgdB+tSn/QuJD5Wn7pU+c8xHMSnI5KVnvvttH85n4RUgoNoHkAXZAt
9mrmnihRN4y7Wy92m3HhThkIARv4RnrwHSTPkcAnnUWAJouiQ1UzapyCPD0UNZCFPO/ue6e/yNp5
MPpB30w2Hs3Co73Fo1GKpQGIF3Y4ZpDVjDBHBV/f+Ry/nnSnh1NngmwF5uNXK7a6nh1voETK9ASI
K9pH2N0I/O38xQ35KgZaFy49p9h7LVWYKWleqaoTlU6fqil6FSNNckVu97GQvFySrkZuwXdYm3V3
aninLgMt+Imr/hi0mHrpXJyyiWU7LOA1dfc7NPmHJ0LmehkMXBq21q/diveGHn8w4Qh5dGw+oto5
gS4mvx1x6h4JN88m8IubZ0f8vU9Z1HBwCzZnY8yZJwRoQC2ERrQheg76RkHuMf0NG6vkT5rsvcGN
1sqEar57Yrku5eodfWhxzX5aX+irqkTLyFNS1wD8J3408UOEzV8KFepU3xhmyaz6/N93Y8IVpsUI
w399N16yuP2R/PV2/Pd/6R+3Y0MR03AdpbtCksX7txSJ/EPYEpWDQQ2uwApI4p+3Y+sP0zFYxzB0
12CI2+Af/SNFYv5h67bORLeQXDHUPzW1rev6X7cySJFYXOUZZ0eG4f8v9/S/Tk5YsRnz1naAvpQt
dQoX3NhsE1SzYVD32oHQIMyMLk2Rk1x/zTbmN/M04uwItz64gLOJVQ31xsOP0Cs+6z0ORTNbFbIe
javuBWI7dNoLxv2zkwSP9Ne2RKh33ux61NgfEhvEa4pXe/ZFZl+byEW0b6XzigXNnpFyTi5mijva
NE2wVzrD/2zDcVobWUrSdPZgqJs/QNdzVvN6n06sxTPjGV6QruzZzMHk+Bhq71cbsXmcr4qksBWK
h6YmMOa0xYM5G0M9DlFf1MUSbPZwtKtU8StI9jl+kmkxNF7TiNBmq0kr1YceetB6mAPGpg5X1MmI
E9smjmoBDRrPStFP0vCwyJistWB8ZJT4WLXFI0NKX4mjnuAQOaSTwz0kynsPVwxLnJYNQG57NsyY
z/10cNDMYYaogOWYrTXNbg8qxWyLTFL9Jv7blMObtXDkqkLdVzh0eW/uWBrfEuqnQ121O3s281yz
vdpW0e5VAqjGAGYfBMY4N0ufU6xA9vbuMqzBMudIWpnmBoLhOXOoKmAitlP1XsyuosRenDe6OYq/
wbAjva/H3ByxIn1h3pcmf7mRms3H9qL04QOIyxbXP11PlfMAV2BhYm9yufeX1eDDjsD6dOf3X4he
LPXRvwNle6ZitW+xS8VIQdKq76u5AISdWnntycFe1WZE2KTRP9aRG5z4tevSW2iMT/7EPX+Mn5FR
NhLmsIZxW1vdI1lKPjNYutyNUzpxAEwxeyPyuoti9n+JtHI9whIeGE5ZhZjETA5wYMA2Tmb/uDLa
chEHDQ49Nw0fg1nOTjPT0kARMZ87TOhs0A4ZpnQFA93O0ls0u9UTS4JMvq0bbp5T2tMTKV7A9z6n
BuidsK0roEuUeyubkzB1v8s0++I9BjlRgA+Iai+Gyx80wEIXJtE3LHWWQ09Ry0EmxWxvZ9c9D6pv
CFH48BjyBKuefQz6BqO+UvyJEhOv19vzSdimGPrV35x9LP509voZgn+sZ/c/Hotq28ypAN+OzmMK
7CdV+n2GPr3iokqIYI4TcPNhLziqXzOSBjaOCMFowgdgu5Zx5s3UTYIJDQmFcipep3A8xSQXMJVn
caZAHXbWQ0PHVBZcxSR5h3IOPrBGzLd3DkNwd91YczzCH7j7tUWwc+fohD9nKMhShNHwZc/hCi0t
n2LSFv4cu+jnAAYHEQJriX0j+8UPU3bufa/Dy89KePEKKZDj+7Tqde+DIR+ggJF8EZHZQXfjSuBS
veNgRfzYqQsIk0a4He0PO/eeyzwhQCOiYON6472Fjt/79o+LEbY2zCreoJ+ZK9nnz0PExmca3lRa
vDcaLLamCD7FnDPwZHRjHmkdSHyB1DUgLoTNZSD0RdjUPxspxkQpyifd8V6Zgbt6bkhk2rwrMkCy
sqWBa72ESf3cEfNtR2iiLHjRbku5kzdD8OgEHTihVB1sr/kOC6bJ06bQKKmAfpCyungFvxhzJtbZ
eX5rHY4ziKD2EvXgtbDSTd7Qw5Smd+9Jno+cpALuOOJqe8RqJPZCYDJoGU/iO3LlmyOCq+9aZy7w
M2Y154EXD1zXMg/zM1hpcbhNWAGlKlsjeDYEXpi6Z1GhBaHeKTLqLiilMgCQy6N4jE+d4OgtaRzj
qrdkTqunMYQj7UbETsxzylnGt7yDXmmXrsmLzUDzzNQS2CCtdo3NZlxXMwXJ4cVwMLMGSPtIzLCY
XhgJXWUieueydq5lYr3Go9uuG50yvmWOLjptd2zjnPeLIrdhViQvvEzd+aSI2R1vHz2RXrx0evzb
/cfrEq5PI6H4MNWhN44uGBe6zzOplUASjhE/KVcV9yVss0fFPEgthgQGsvfe2ya84d78dixx08T8
CEIc31n0NM35AtvE1cdILGdk1z6w9S02x4ZT+Eo32PAtUsTY+OpMBbsX5cGrUVz1/tmRydGsTcDj
yV1b19daeUhxPigIulyR5mwiu9g6jgRuSS6FPBFuGs+f0TFfqt69RwHeYiAdeHKBLWPDvbbOuWM/
9A0/jg93JpFGsKzHmEqcv3Xc/CiNfFPb2p0EbCCz9OKa2j4XUNuTett76cpg/m856cTv3Lj69szm
1JskENJ6rdXBqff0rdVkr007EJsADEaojZtKspoXdJaTHdXLLFZstUTVpdc7nqRJt+qq6TZW0SlU
WbdLYgxkSMEr6SUshjLVspE6emZjVpxiGcgwtIzbVvCVsLiYdFQ9KrFuR3lwEo7dBBogEz1P5vAe
9BStjIRL49Drr1NNz8iMC7kK8SUHP7tvhlhfdEZ5yxnSi3V62115cYAALHNNnsr5DZExnz4pdx3F
6s1u9VtZURIOy/Hgj9Ft4peTp/kxkv2ppsFdknCvdVISOS566Po6WBXzmvb6jc43ZVf2UzZoPZjn
1tXR2NxS2UMi4UTr1cYvhL1oW+cdBt1K47vEJQRFII4D2mYTZQQ7SD+hDP3msqZQbOhPeUFYlxZD
6PBgDHmariHLLJxUX9ehv3PBStdKMN0zvtlmcomAY+g6+VmW4rew7Ba63dx3brCvyZotdBKi1jh+
WUZAUdkFKTM2tN8oAlPi+tYyGuK2pa7pkL40fUjGLVlG7bixTeJawXhNfPFV0cJxBCFhhko+at1I
l7wFjiMEMN2dikUlY2Y8Ae8kfbDk7/6ZgiF3vdbaWcJd0THe5rV1zGLtw5rwEJusZv/X0i62yZDW
PA4Q6Fw/vdg4ZSa1Km9gk6/6KvT4plv1TzXJi5LpLveQ8RAdywZFozfzu2SY1pNLTSN0r33Vv0Y2
AIzBDRdBoD2QHt3Juv8qbMBQXqnBtKMDVzB8EFqz4GfVV7dO7rxEMs0TEzg2rEsrze3k9deq0Pd2
WL8GQ/Nj56FzmkZ5ZNfN23XpeDHD9LmUMOV4wCxjm9WrbOyPeg5BAvFrJTXYwXySfsVAGLuSxn4o
uvVA/Zf4Vdpve3u60kvpTlZJ8AIuEnkmfbpvo+IOQlqxbNQceQzan8msjwCgaWTXtAhlrt0GL/n1
64AFkioG/Sk2agwfKjB/iNwHE4jZspFcEkfyLbqYniH2XCmPbBuzYP+i8l8t0epczfnlD7wrgvZM
yMfdNzr74HYJZMVo+SwyMlGgjGcMlLruvBDPVzy2ghLaJYltq/o0wuEXViKSN2UWv+bUCZvambZV
zY9pGDTFjTTZoGexdNcMgOwo08KVpG4fmVcU1b3eeSd2ne4BuhfEIIxNljX6StnSOsfCxV2rjA/Y
zBonOqBaJvFXN3sKKFsuWHu8Gcbkb9nWBLyhVe+2CADtp5+OPVFrFddGasemT3+l5fP5HIDQBhco
IyeafPS+Bp9cm9h5OcdjGe5rxwYnGLvjOqyHvc464pKipkKvc9t9W5tg3oqtSlOoLBwzeMHO/cxk
WNAjfOwD7VqVBOtFbnyMUcLsZqeVy05zLmBibpmhv7QNlrjlmW+9D+lIt/kMajVXMIeptkjGJ08l
O9+R1RZC6aVXxgXU9lJE9rqyjLtoJKGnssvg5AfoC8EK/uHRD1rQo5zqOSLF7TLpseaiSJ1FlsE9
009S6/eUqFmtAbsABuklkNVjbvPU1N03iE5PdBQRzM1vcy7ux0aydRQR46Qj+czYHUumYfSrrPCt
qaqRsoywlsIJHvmu5DXYGovvSYe2tjIqyb8gh0vvtO9p4lqr1prlEHq+m7FkeibyEEUHWvc6FzEy
NIJzLeUhMLYTUfbKR75tk7tcFu+uA4ORANuS0qJP89Qm8ckYEwxbEJzWEHXA89qtO0afYA/4/ZvO
O2TLes1JFaKxAeJMVtN9ENUknPrIBPqWGDsn4heeWcPTNFNhsoJ9kShqbjBifKbi6xhCdfIkbOMh
TRKGV5r4qYvrGYpEfTkzqr3WaxAnXZ08EHe50cHs0vgc2cYd+uVP0kJJ0QPjjpfmJSS+FnbTupTN
gWsJC+aSljWq28ZMoC+oJF8HaDNcQzf+6JxUVa7pXL71bE2WaXaVLne9OkiOtdWeyJwyidQ99VHy
neHQLYbOobluinsoUfRQ6e3pqfczSflQVv1+VN7XiPbId51rZJayYKCuA82BYmZ2ofJTdSK6jkoW
G+pU6vElREDTq37XTi4WAVRzxMWT1ouBh/T4qixgDHImLUZxeaEE9jjBG1kmomN6iWduOqaftdQJ
67fisRuyXYxFzXv8M7CMnV9z2nEKoldMm5qk403N/HVL9dJMXCo7+5Jxq24G8wpatFuSG+iBwoFd
CN0jWemtlWarzHN3lDHXowEfkdhaawHrTPzyzQ/S3xCU+1LoA7R8M36GOfASQP5jdXaXIs97U7rK
oJKw6MIbaGqfHBvGZzQE58FV69DR+duOiGIZAHfz3PgCc/TIY29DGQ4VLfWfZcgWJkfHS9wqzg3A
5gFm5UC7zPrBkuU8TfQpOUcvJhGftbB6p6LLbAFAILDAzD2EUA5cj/1qMCSZGW/DpLt25MuXTkD2
X3kWdVJlbixrPOPG+QvmI46V6N7hdw1EjWSI1an0nWWCmZKWCPG4+x+QQhyfJve+AEnSwmJ3kvrN
S1PiNVKMC9VFO7sfxoLGW7lLlf1tNAC25Kif80Y8Q1H8FNJ9AkLD87cGKlhu0L/fI0vszdIAb1nx
AhEnI0P17NXZcHI2lXzuU7h0Ef3CyWAFpQ7DQ5dGj5ap3aiK35qxOsY2T32yEK1kygnO3l4xYAsY
GEQ6F+kdVvbIFEH4PbacRYzCfuqsfM3m5doxUrARnoIXl/zWVfVoWMZHqwaS/xMTKUJ6e0RlrjhF
a+z0AGSNO0NUleNBdpkrRZNLniwAiyN5z6R+BhESZkTdpg8tZc1lXthnL2uOiSl3YU25R3Cf1cty
/d+KKFokcOP/myL6L2H911F6AkH/+u/8qyBq/oHSKJRrK0PZivTPvxNEXda6bZRNwzUtNuD+jAtZ
ArHUtejOCVInKJbMyf5DEHVo4ynbRkKV6Jjca/6ZuJCOwIri+efKsRI0wZVj6IbiD6jP+SP++dfH
Q5j5NdW//+lMdE/ShItCFRnjvvMNtY5BFS9SB0mpws4kTX+Ks4mSFsLNpm2HcAVkk/53wjctTqfP
LsHpSeb2sya/oB/Cuq2SHzNoblHX55hVI09Jg+AxhVHuUjgNvKIGNlI70s7hGJ3MznQXQjJxlXo6
4xyKbrzjlEdPuNdJpgQI+cb4dh3TnYbzFwroTE3Q0nvmyxtFJWKt9Ip1HxG7Hcmg8OhQ2jEPtQtz
sD9My9/LlsWiLsWSlf25CxhEan1zJl6IQwtQYBfXIBLZEsyOPJRJmoBn28QjMZXEyx2soyQgxSce
SzWVW31kK9ktZXeWJYbjBJICRh4tRAonWHSeMWOgps3oxXexpHTkdd43cz7i1WtidCqmSdZaxb1J
+uVLZemQdFD+vDyi9tHF2wwX7w0BIFoqesqrvHaOSVJ+mRmZv7g5Iz5tc8NJl4rq+6yKJRvAcbtB
6zlKNTCPNP3LwA1e0RDb9Un+4pHRxg4kmkz4gnMaHcVsVuio70geASm7WQsJMY3myngnR+dxCAMH
EmXwXRn+gQ42PmmbEIeUDAXYaMbAvqtLMlJwCFv1bnCdTx3tqndkdpwkfOTyTZS35obVRNM5HZO9
pTJUEV7GbunzwBxK1KaQZ6690Vy1nf8vOfq3oi+xrL27zlKgN8t1bIofcpwGHzPvlIK+C8qRxGsZ
3JcD3lFrWw9dSCEKfBWRtsp7Q3tPlmIwP1WmPgpMplUi57aYX793os3pS3nnJqKVafDKFYmjwTUB
TG8ODoK0pmPxgtFYDrrzYboWWF5UEwhaJcVx8WTTF8DmtO7qrgw3tSRx7LHdaGH5wtby0rOjudPC
moItRmu9SFmU3agUqSfgpw3cBGWO9UGMsNDqDpQCZigZdX7e27toghRg6pfJ4DcNNOdXD+I97LcT
c7IPmkJ2afzZrkumF690TlVigtTgcpoFXrepzGzjtfm2EA1N/hY+Y0SvIDf6s12xCwNUDHFOlA/T
4PI/GSskvWwCGTVUT3IkylbH1kc9auHaT+XGr0d49m6ukw4Mchi5yuL3bZvbERAMFGHCQiXauuCY
OpFe2WRyvC+zALripG0iT6nzoJhaBu0O3jw++owe1TA9Ge9jNHfAtxi993EKXtLIBGxVVsAJTUaB
GanfQ4U5TEAuSzoOAFJ5GiilPWSTvo5qeW91Bj8TYxOgd9dTjEXQZt05EtWvZtT1d8EuBy3WjABv
sPE9PFBZcP8lKI8cE7MAYav8vm3cD2X6F+Lq9yDZ7JVymmSnBGvzkeMD0PKZBCkHRPD46FFl9a3Z
tex3TIMtexb5yDRjk1jHpgYKUBk/aQ2vMzDcuxaqXT9otzEhilXkXwS/121THy0eKFWS/JQDnJSs
0Ck5JmcIHuuYvHEA5iUZ7Zs7ZceINRiid8MKFO6tsewPgkXXmuQvu02OsW09s1pyh3tMwJz5dfNi
9PHRZawidZOnNiJBwIf7kVzdE3/s+77vJJx4jhxZnN+VloBLm7dXDDmmhKbVBIN1NVnqO3ZyqAoB
kDtG4LyWQQN3yzU7WOiNt7Y43qpxMraaS+IqzKccUFlJVs7hQN+6+9Se1rppDQvp5JzvJBlHjesW
mMCV701Y3v7EwKa4Ijdf0y7YlnwSWHO50a/h02avait5h/OzBA7waTnmM0ckOKCD++mlFpqRcC8q
CV/BBMOCzpE9VNi/iN5vZjxrtfLNADqOQivLvU/CJGQp6KkCBR8/itw+j5r1SrbuVvsV8IUI1U0F
W0owQBkdb525gqgQT6WFN5lASxIktJHYAnmrm9nhh9VtAQk/30/7NsNt8MgkRMZwZ6dNskY5YM9A
kCy1nZyTddS+6Y3E5HE6a1vFwDiikBaJl7Mpa6xbk1E/8IT8hvz+dWgBxRDZ/LCyeKt5PCT6rqF3
YxZgEQLFB4C8AsgpYxVzZluomvnVrueHJ2cBao5PMQWZiwZHAXCXOPZRvqU+6RyLkJRoNy+qqSri
xSWGJ78fzrQLySglx4q/k74Frz9p09nrR9YABbpGHZNUDInte56zH93gQPGTqKg/zOHzrWlWd12f
fqdlRRY41J5Vr4bjGJGvQrepqdNu+QjQmZp6TuVGdVcUrksOwWZVJbVK6O4yvKvBxjGyrtKNGMUl
ITXFTUlZcGIAIHLRuatVfmqrPt2RAiAcVxXeKq7QrYOYImfJ8V1oMf3NWD0oH/5xnhb7hIPUepwz
nK7/VjrdYaCYGUuu+V3rPXh692ZF/UfYw01WY6bWRY1aOQYKy8pVlz5vsxXcUcaRQgEP6P+wd15L
sitXc34VvQAYsAXgUm3Qvnv8zJ4bxFh4j0IBePr/A41EMkJS8FIKXZJx9tlnptGFVSszv6x4UdHK
wbyRYrlyc0Tewqeoh88gteWtYesYqCwWgcvGdYOaTGnClNxgfJH9JFd8gbn6jqzdrMdUYmlCq1pZ
cbvTa+OTWqZ171t3HTtRUvvqXlCdsIHXx6HcgFId+aNm1VzcjJVgU6RXKP+092qdc2SxHp/0BA+R
h2bKnrjASGWbp6htqYQa902m8zcn10zA+bLz9iJ5leXO9J003KyNzqA6qMw8qGg8VoRONzpFf2bF
sZ/XkX5GsDkaaqi3vUYsqPYteGsNdhOwhhvLQx/JY7Rdq2+BXkXdXWd2QQmnY9IFN3SxobWBBan7
xut+aYvoaQhoWE3XBBJT+7mPZtiyBT7eNroKvnzE4fJVbWPfEEDp2Dwb/trplNphUfOgqKtjbPIf
3FTT0aZo2LbLF5WEH0lMSAnk+dIA4mzxXdEUIQt/G+o9mxQ5bgzXqlGQybh5mFVjLFEQhT7hLrlb
dq/LJMVibTZQ29hDuKEZJCxFOFpoR52rm0tbik8jdZcNFBILE/t3/wczDebdBPHGBxg4gzQyPS54
XvvTRO7NHfAzO+z8AbSXojyM0E0o8ttYqqZ1Q4ED0z4K4e6YTY6jaVy7eAxsdoJ7o3YvfV7fdRZ0
nkm+cvGtzyxoqHIaz47LV1mS/ms8bIOgDNIcmaXzYwJG/Qf+g9akj6uQl8SmfsFpwg/daVZ45fbc
d+e1LJjnaiO6y4zmfklkiTRx14wX11RFd40yg5axjbKFcafq4cG01c2YklNkg6XS3fahT+yfqnC/
7LRf9b5+54nhM3e6z8nUoETpeyHD3VwlKihnlK0J9FnMZJbG83Mx2Ie8b8Fg1y/G1N5FytmmY7Q3
8/SWY/Fmq7UxknZJ7eIuby0EGF4sGMH2cZcf5BK6tkhK2cLml6O599DTUIb4wIbGIAOfRZ+NRyO9
yPWYPrNh6yeUCbekFdAqR7nMK/qrNztYynB9TlH8U1r5VUdVI+rs/XhNeTdNAADG8b7j3YwTY1rs
cg/RNHy7dJysQo9M3qhUQJE6cM4qPPXO1JG1SR41xQ42HInwp4wALYqvqJsXNbfkcyf8hy25XUIR
3ijAnWV/+CHJwhZPlGZuB1r5St09ZQqHArUp0hJbBBmcZv0LaOe1NJsXmy4hLBZBOOPmZbcxzQWi
CVFMyj3ZEc0YY7sG2nTYoedi39qJkZXe5FfJunegZ2p9d7Hz8NUJXQzV8iWxSaS6sHAZibELu+l0
pG8MQxjM+8kPZsQWc1Df9sSWEniHua6F1LauKHERDj2aonWWVXaoNP1EyPjHlYMf2D3hEDM9dGI4
sEjZx3lH9x7lJLa/sYrFSmCMhxps1SZPeWaN6G3GZb0qxXDh8wsc03pK4gwNMwauFAl8u+5LE7bn
GOQdVRjxL930S3lD/jv4sCEr9T5O05/KjR8jGgCDNqF8OGlTYEHc5Qa9O5PPwghCKccYA0sWY/YJ
6fp9ZglcedkBv89OOWSmsvCjrbxffLDVJvVY2JeVSW7Sqn3gIYN7IODADKEehjS+0tOKz+cEIqs8
m16xMaGJRDR2r3KedUh+akd1Jge9Y/BaMC9dai+mSN2ETNJbt9ZL8m0yjK+Y6NnhyAfbcLw19xfw
FRIJXUzVLeI0XPrbMbn6EDxaWhnc0hv2rlY/YOs88Ibq15qGeukvnnzhlh++O54NL32BXeaBQS3u
0dGbn6TCPJDUbPrs0mVTFHucr+Zj69rHWWUfhhs/tWCoxtLgL9CqI17ZQ0cdKvmPqKZ4TXHFBBvO
KgDe6kw53FDQCGtWT64YNvUwJLyTqEZCc+i3aPVkK5dO+sjyeEnCnFjJxYoY+yM9rg0WFI+jdy6K
AySKdJPo6bWwGAHRascVX8mLjqN6hEbSRMO6Rrgd6U2Iwui3pngR/S8LALBsMt8LRvz3jgoDzWyO
MFe4IQ3xk6a7+340D5CxExD8T1E5P3aNDEy/Ih6AycdwGjADql/CsxOqSoF0FmYOlmlE87opvzpP
fsV2ffT8gR+ijK6WO5x1D1/lOOv1qp7T3zGvf9Iiv+9sYzfl6VovhxsDF3GJUDzWNVxJewYo0x4q
l0zPZAVIIyenIrPuxLccICkknGrTZqgWVQKMN+1YMPo+Nh8UBIa+NNaCLrYfMMDfF96CdQ9PnSm3
IWmpsGrgU1feH8sDFkitjRb590OO66ys5ndD6+9Quc/sDI5xycIwtdod2P69VxdyjWeWLYNjykXO
BOpmVmhNmXNAoDyERncBnHDude0PvGNCo6BqV2kCc1tMeFWSV2m1twbBC0XAAbPXf4+OwRTtNxyC
HtoilY2GtWnx0YQIlo0VvcTg+PCi7qjb5kame7ua0h2CNPo6i1IfTFt8qofozVeSBb+FAlIUGNJb
+xlhKED5O+EH5C+YNlTvkRs2byN4dZLTh0iLgbkkU9DzgHGuZZ+hnf6QiG4CJ4eFK8vlsHACo5p2
ZtgfkoLTxHDNJyOZ8Xslr9k87vsEsUcO1tK/UalrX8D/FYa50eqUZ8OLYWNSD8HzgW8guYZ2ZO0d
Q10KpU6hXPz9pGwMQV00qdTqbnCbX4gqp5lbL2f1fokpgF54b7C9klOyN549Yyy3NJarfA3W5pSK
x9yhH4D5aqvl7SfhAIgdsXGGi+ivk8gGCW/689YMFxaGgY3fyC6Rag3KcWGs23CcGG/b4TREHaAi
QkO7qWdC71suGJM6Nq510oTYF2O/beuafVldnovElDDbm+s4Z9fRfeYetR0z84+fRS+qZtPgtGoA
ylM+c9sCVUBXwKqUHKMJEKxt0+g3rDtIdx3lZppv6DgT9OEWOYg/oT7yz/uPacxyyPRxz4sWcEJX
dPI2kKxfRVTf8orM5w0vOv1g1AN1cmWdfkg/M7eiYWFexQfwjv6TNXb7MEJQn4c8ZFlG0kqzWMnM
arzDr/FlN4AxR2oy+omvLbWqCFN2Cu4alKduDPkxyaxTJeidVQW9aGk6vP3ny+r/u3KrwrMcdrP/
a2/u/kP2P9rjx1Al/5Zf/fsf/dtC2v2LbjNX+ULXfc8UAo7a3zBvzl88nSCqL7Dt0jrn+Sydywr8
NSw3ARyO745LgZdr84/9U3zV+Yvw6IXVQbJZtoG55z/ZRzv2Ek/9l3U0N34cusLBLExg1vq3dXRF
80DjT+Q6aF18VHL+rpdeutGzmE7Z9AnhvFHTDXo3lti8xupFs2HlR3PTbQsMKjGKyUlL1E3X6lu0
YBqj2X0ZJ9UDwab/bs7pVK91eK0uwnOr7PmXfwAu/ijPdkofWZbV5yyk5ArWTncw28x8NClCUErI
oE7spReMZfSsxR8J22yMgNpFgaB8Mhv7zupaPGiLyyNu9BfWsHccFz5hF+8KIYVcutNgChpc4OqD
bT9maX8sKg8p1qXVeQBaQy7urzl+/DGTogKCxZNe4sI1ykQ+GHn12YF1CZysevZm96N3qm8pixo0
x0LPntkgh1HEZk/Hd1KLdZmXwzUyI04s4W0KC7oQjSYfgIjnm5q819LjNzupkIWVp78YqXVIIna+
A1OSXCrW47lbIUs+zDpWHk2zn6YyJl6WwOPolRuouD9r+AUaLb36ftIc24Gtr9LGu3TUsK2Fz17F
arzuKgx+OZTY5N6T8232B/CVi1FspOA5RB5ZUyJrbbzQ2FpezsobKADjmqZvfDm9sSYJVBdaD8NI
rfqkTG03VazY69Reuu8aco5u01ElUfdnUbRakHWTT0lEdnUrfrzaSN6xbZynyPwjJv+QR2W3gTHw
NlTorIvjsY1j/EkzDmgLAPqlXmIeiqIezYk+iYFf4FPPa1Yh7aFxWQOzW38sDUYwTDevqc5SoPbt
J0xS8yqJ1T43YbzBazktSMQNa4cXIXgeBgxUF5tVHGEzdM7Omb7Kobn3utZc7rjss3u8y3A0yfvD
TXU8dAkbl7o55g89NPXah6QHoY+PoSUnCtToydXz+CWSVN3NZUmzu6FtUj19GET029dc/zOcuWzb
9q60t7ojH2NDnXSIhIpdTeVqARdq9onjkzmAWcCZzYHdhAmAHfzPflOci7ivdpo79Vstxa5N0QRG
clt7qEeCKLKtPgbpfw6TdZG+Ux7nsQ16M1w3SXmRNlWMqYmN3MRgt5dhx2TX4GacL8S0YecOvQ51
mjJFOhaWaGpT7UmaDxc3cgpgUVkTVADuE99+90aKozpWT3DcZ31Tx9VjbdgmrD5yf62JsQhLzMNo
AZExxv47s8qLO5v2dWrmL9KXRysrhhOIFmSPEf2ilLF7YSf/ouswXqIkxguY6jSFlegt7aCBCSPR
iMnWxP+mee+WZOHNUL/R6GlfpVAm1yM86cJFdtHJlcY6iL9ca+jgrfyzhSsIo1J+oTT9SkLglqc2
JsnYfpKlv08n/cq6pSdmQOSnK0jUWCnkskFl7PoBBuEqEAQAkh+Wju9tQZqyqyiCydKiuZbWfOBD
+R2NYdvG9KNC5WfchrcMgprhfd83ITZxt7YK685Xhmme5hRU8qbM2u4oFFCOIWMzVjLESqD/NPtW
4fTdSNZvcbkXXspllR4Mq8HhDmNzNulcR5JeMu7GfYh9AE0Ai1KyT8OBCbJw3CAf82JvWQUAkS4h
mtCVW2B6PMSoE1Ymtn0rGgx42rZQ3UeIiE24B/9ICxBMWf3AWgjZyLY+iWup13liyugnI8e+B+XN
r8d3aco9P5q+JsmAOkkZIdEkWpXmer3MzHZVXgqjf++Ary6VenI7FjxsWKXXS4wu0yy1seImO+oD
v+86MjnRxgQYAmu5CmvBWuMbsDaHnpHaxp0v5ibaOqKc936RVxcxAbRuivGVt8pVJuPBjtQNqApW
6zqUq74vJ4Db4Itp6J3xA1AWwoOJrVB70zLXWwleDNKG75KGv3hCr91UvRG7v3diZEyOOWo9+NGg
vgEUsMatl1qP9MrHd1gBCb8NNEI1MYUHbaHOhc4zWebusxNr7wOzLjFTdkMzOatr16PQlvVE6V/B
4VKxmyy87qa15bfszS96ivWt7y4h1rEHTe2ZZ6rHkZO0+giyxQ5ET8WD4Y6kx4SYg7Jm9B/m+Ilb
Dt9+BOz7waAmSktTom5OiAjA5osjmsVTajlnaFmAE3nN0C4+c9RTbWyUQEYtGtqD0aCxg3352gyz
8GSDgnnKtWpDRwi+QFARk+sfO7bK5WgCiihuall8xUDpqPAVZ2bKYaX5lHMY7GFl/T016YFo2IPI
lvC69MBOEW2IHL50caLoAc/iX8t2aU7R6rOkE4IPw3gSbvqnw+ijGc0ajebsjWxfs5aQg7eQX/Vh
M1rTd2/7XwVPPshRHTOQRTthNfv7oTRO9kh6McfVq8gErhwtIZ0xBHX3w3H/oJNuLvHNhf1MHqdo
C1A/9FoqB1kQVnmHjb0y5z+OAZNL2WMcdEQZg7btTQjcePlqZzwqVu7TCNZJVZ04+JOEC0twAAxC
fPZoBm80CQAt7r5qH1azreRzXzptoFsNNUq0nuEWMs40JdM0ZxZbNw0xeVNAlJRfMcsxLxqvqufN
MdctZJoqe038/nUmIb2T3BPXjTP/5iF1SlZEmG+cgSa5oyi3XZyVf+CMTivOnpQI0ThQS8izmS3O
YZ8Ava+p+ig6gO4FPMO28llYEkL6z+f0/+cQNC5z9P92lF+3UG//bYj/+x/62xAPM8YwcI94vqP/
1R+CR+UfsGaMIS4xOxAwrm/ry1/0z1O8Y5u+zr+LSf+fY3ZM8YL7hQe2xkb35lbwD1713d+m879h
gv4nNui/0ZF+VyVlv7hEdJfU4L+O8UT1fLIO/Efqlu7/NYf3T66StiMS0DYOTtYOdl4/4GRWbf/l
DTQ2Z2amr6CLb3Aeki12sAeMmDdDICF45a9Mgx3VWvkhpORad5EHZNfcGl/2aykQrWu79hbexn0S
8r9chwA+90cG/dSndjGszwZI2batcJtPPZ6HIeKFLX5pyYKOEUZXauTuk3gOFLBPIgl7OnJL8kv5
9+SCFygS+zMcQYm0+sX0NDzdkbWr7PEAKO5Yj94DyD1krtDkNbPUNdaEykChsM5M2KrQ7PbRjjjK
ZPZH9uK3KRfHhZW+lQZnQ2rGQdiZr7VLGN9ZdDjfIjXL9NO194Mrfqa6AZdaqYU4qbJjJekVbSNm
t8kuVrPDam4WJaE7s7m5ALwg+SX4eafhxpB5sZzpd5LRq9HBd5YhPlhkYOWFvKmBoqEoNDuZGO9I
5QcaFD9R+wI5tYFl97+O1zyzOf2iW42WkBSntiKuQf3JUauZZyN7KfVr7UMFXdMuo73uVKdByguV
AVj+4CjOuv/RhHm9wdJ09JqFwix0A+iuf6lCnTyFetIE74VK63BWkoQ2qBKS7fPk28c8kkx9s7Pj
uuIRnQPz7xhH6eJrVbq6VxxBRcP/aCOQicoQAbMJQL1aUGFY9w9WXD82EueN7vB7G2pMLYNkpqsA
MuCI67xLSE+CKvqXuep/7ZBLZAGMDDSfwKjQOqg+JHIYiaOdmfCpWhqLObvBfenpyUENEsS4c7QB
bhQ8r6u+zd4bd3rCeBnd4wpYSJjRtvNZsdjIbmAfrWg9FOW87XVCKsJActXqHIOEtPAK0aHry2wk
vYBlOSvfzd7+hsZxr+b+XscVvTIq84zF84ESj707spxsyfet6Ec6Sl8cbavDktzd9EoeGuh0RS2a
JSB+B1qTDIqi7A2BSFONvmXAMzeOS62CQ2v0ujHCtcPCf2T7n0zTCZV00+MaMQfvQ8HhowxkvM8N
RuPeenQShB/+eMYY7c3+m+aRxSNM9Kdu9a9UVQG/5WNEixBklHcv7HZS15+k478BpVoAzeJFb8W1
wPVZUAueRF5Pl6d2rjQ4eaKsLg2jB4Z2LTlkCoZq3YQAEue3WYlq0+XeGZHWRKHvX1u7KsA0GXeh
45xas97WLi2Vmnem/nGp1X3seU7lgA1HooRiptuSpzGBQ2BXSNKMTrQCMxgmHrMJ8OI9s2akv2nZ
dhFGYaMNeKob1sA2v1t/OCAiUPVn/OpS0T7lxpc6mwNDRtSbVheYQID+GD2m3nigjuRoO83e9TB4
4czHWEyGIiSySTHg3qlBGrgUc7Sd2LWU3FaZ+cB9guYgn77McR8V094NI+BFfLYiz98lLFDmFrAI
BincWq1VYe4bPiY3zW9WbB78UX9gcsVlnwIUoNzC0+rnmDz8yu87SoVLnBOAnF5lKL5w3U7UhSsf
C5ZaeMH5T22aO61THMI9KQOj+zON9LsUJX7hTLtvlPfpheIyZdFzL9kAIPgH+IMsWtvF3i7bUz/3
yGQt591UfBXSvWk6N298jx+lLcm7klKGpmIcQGgMGx9T69oFxpsJAExGNOMhBma48mKT2JWXgNf3
dGc1UePHS2EJaBmM8HoBFjWW8ZbrZMWjGZZEFaloBLVc7iYd/FRZZvxIsnz3JupitaSj/rzj7NYF
Ug81JzuV6WNQ8AxNmAIulILCAGsnStY8TNAuuROsjif8Sy94hxh8TNRb9ZiU3R1BtIdUZukmNvxd
qMydbsBBIpFmEpgsY251wuSg/gFIvPPA2MN02uR6de387LFtub4bAr1zQuzISveunE2HoWzcmQLV
IYOWYIRluVvSISYKsHCMl4Stx+BAOErGjPvHBCYDEfbVbVVGyWzYLHnUbF3ACnNsYFFT/N4Y1g00
SrSSBrq6V7V3pLvaA2CujiAKnsIJahtMeF6JtFa9+B74Cmf+gQIKOtG2nkVT7sdIXWdhbYAM8zpp
tHtAcQ9NxchHMdEmqXGtaWlpP1mzZexVhg7uKnmrR7Qqs/zBFXrwKX4k1jji3Ojv/bA9heX0WZvV
tWglm6Hxy1GLgDmBzB+aB90RRzp+n9hezxsblsm2F9qT4eKzj5z0lXQBm7LJ32uuXgR+Ph1qX6Gh
CIotLS+9dQX7sbb9zU0eXC5ILJfIIq1kXB8bFv5OoTHVAxrhCr9Yp2kZ41aUG6wUKpmpTbJ2l630
Re+GO4tv5tjkF8PuLn7C/a3F8IVJydS2oVOd62J+per0Wof+p53OZ59CwpXkxlY4+dFCWaGq8IUm
yceyivaaqj6d2rtjKX30kKqG3sGwQ2Oc0JDgqUug56ghmMHJb+qtolRbrHFYvs+u+Wk24lJVmGUy
SpuFgAsSEde3pf9CDJFwAcaI3n4zMnCOVXfhvc1ubla0ygzsIq12q4ME9StvoUNvW8jTYTzczbYX
0DC/oX72xPZyk2kxa67kEqdJMDkTI4N/5uW9xR56aakwEB0ziVb5O0i7WJBCoha9A44TawarzSBT
LSgEA5+UYAaz6L5MqvxIGzB+GlM31pFEUtO3GImfllgBv0J8HdHr4GoH+j7ZQUzz1wB4ZbX4ZLoJ
UwMkLu7ZCeFzVz3wggo062BRoThM8b0zG795QvlDbF/4cpzsSEL3Fs6x0fOtUffHil4trvjXvuoC
N9WefBrmkh610yPGlHj0cg3Aj8UJzipH3YxZWO+oISKJIxz/tei7j6X9B/7elRwkFHbaGRANwTiF
yTukOv7rWpyiBp6jBJ2q9R5Rje60pnnEMokjK6veISh+x+wpSmXfaGe4880UfwUhsBwWKYnx3VAz
5WCA4IV7Eo53sNIYX0q1Y0u0Mw1Wwr7sWCo4hymLvxJ7vMbxDJVFpxI7m15xj5TrevCg8mWw5cAd
9IRL+iDSOb68GeXYDePLEldw0/lrTKsf/l4F7NZkbxEfjQFN212ad1LIKnKvGRNyq/r2+oky9oo9
X1zezaqBQ/epGJCVkV5o9LmFMLYxPvK+7TjfVDS+Q3nI4TIX99Ho/qAW7YrC+Ab+5686ZZ6n1LjT
imwBKaEpeobk9WvuHDhOPi0MJh6FkQNV4+JuSrS3aca9Z1Pfajb8v63221HhSIvSlqToZxZiFh6m
6Tg1RUA7yZYtAjBIhyp51gIiiR7jtr1ooVkjO8+Yu1umSOw/NHav46FmKYKK3FNTV6ij6bHw6VQN
BGusbqzBivUMnkrFEecSs2tqFkHaAvKnl5mfgUiQ4nU0LBCAfjhQkX7mNlRsnNQtNjPKCQcSKxNn
HrGzJ+6+k96P7mqv45j/9rN2UgMYzcnL3um+uWAJe+Twu2hdFgDMw2qJ1JBPGAjbBwzPBwgaMyKa
tmVUePUM90bscml9m9Lt3NE4EimSj2lac5/IiSLNzk3wAiJ12PzMSXxy+4kLRbwzGoLdEzJtK3/A
jz46eItAS7JvdEc+DmwR0YRrEXPHNtGjwxTz0fV54KvxkbH0y24pk0ithaSIngp0xDj1VrtnKITM
nmm3OaqvnqMdPFVsAPEcq6ndj1P4jIn9CgpiT9BnS7jsEg5Qt5TNTJneR8QNSdrQhwJ0g+k0Plcc
qr4h7pZnxjMvbYmTps2veEAPnjWeiaeytpaHspi/6ag9SHu+s2Y8ZHmDSpJXG6f39qkG0c3G65fx
famIs88h14RI/QwhZMNm6H/cYvozFvMfDfERN4JLSyss8xJXoBtiVY15wHusrDRs7oYxukYF/HyE
UDi+0BSjWN+XQMzo0KKPrnbf8wKzy2yk0N9mn4CofOgxx4eG+UI9FY3f4qMCC0BvyyiDcXH+Yip9
CHWebLSRYwgANZHaVeRsljPTfakyvwcBMh67nrAfvNVNmlo7GKF8g+LujcauO2fU6PSoH9oReUcP
jya5ythBoTZBVyRlka/DpN15CpKamuVXSPyPQjj3mSwPNCjk5G3m9t2qHdOPjJgroVI8YsL/MbLu
1e05s0un/ONlyRMbPbZnxP81exw30sK2PnvttB6r+ZfX7cXqJndVt2VAgdmzSc1ojHuNL2x0H0f1
o+aye+vVuCN7d2prWXK75WbKRp0XlkubnrKLDRtNSLAYTaGQ/o5DS1U6C9WCxXof6+eOWJy2mKSh
SRBBcgQtEwXFea6cOnbEPFO1hVuGTR88kHE/J/IQKXJK2GyasL/VUidiiJnCHoZu7RYe72n4dJQY
JVlzzSUTUsbWsfVCTifvlzswycoKjowNyQEvUlbZH11SP7szAoInEFfoXkXCphE4TrN2a3bDiTRq
IDWH3B8Fx7N6VF1/p83DWhTqty7yXQ3QBJOFdp0l1RuEr/d44rFRThQy0L13ill7BE6F/dTTzMOs
HOoTcfWdsr559U1iDGGIkdrBDgn+W4L14r3buvVbAmYP6TK8wfigcy2EHqRb4hkLbEexdnTfCfOD
vORn7cyf+D6wbHn+E9IFVd7Z8DmP4SleKhHTCb9nacDwD6viieEtWfuFBZs6zU9eUsDG6hR7OVvj
ERdsY33eoFGqoBhaNQlmm8tfmMb6mmOOBCXOt0qLTsU4/0md4t4Ky10y+ndsvekkSbkY6Z13bSLO
+RzXMS9QsJGCW9naGNyTU+uUQJA92CSO8MgK0MbhsSPhYyDoWnOtW3EoUFafPCYuPVaS7sx106sN
FUD1/4dWe/zSrIUz/X8Q/zvtv+Nc6v4Vz/X3P/o/xH9ShwbCv20anov4/g/tHwA1qzoIkijvYGP/
Sft3/mKAc2Jx83c6F0itf2TR7L8YnjB9VHoeUMMyvf9ka4i8/69LQ1Pn/zKhf2Ew4CfWxeIN+Kel
IWp+rJqsWsT9/IOtswThnGwiKUE1UZyzknapzpYZeis/zL+qiVOy8mm0jL0mv9aaDrGoAeyZCf2j
9t3DoOb3Lu2oOyiakFBnr+0IbwaFTvF6hpvJrYTaON7wJBznGQLKfBT4+ZGRiKXQQPnHxCG0gsfb
bGO5uLz6eLo32x4KgqFEkGVCPcaduGsmcjVinsuNPjm47qdynUiIM0lPyjmf8JvXlYegUID/gwVF
hfxIqxxTHc5YQEd7Wr32eUNBBq+/YNCzR28GJWG5IDdLc8kxxwS9RPwmoCEDAk6MFbEeAkhQtoTC
QghM/+QxUgVx0dISGUo70EBHrPM2HTd4i6agsmFZVR7ifSlAP8kq/2iS0CSMhU5WuCRkHDM51n0b
f4pR89bCFvG2pZKGxA+L2WnU3u1enePFYhfq0X1JMRzvAT1IcTh2hf9OGByJIDcAo5ndH8yoFm1a
C9DDBJMahqMFJbJ8HAHxbFWWQdNxuGLEwxdiIGRXH9S0b8CAbRNQ3L0v/SASWn9IqRZJVU0zjK99
dZU9rWubWtlBPqqwZ9qudo3dabD4IYNYZXKILfttdMcMvgyjb9SuZfNdgS94xuoPMMmoOA2Fdx6N
6NPXmnMIWGqV94SRid5zeSM55hqf1EG/SJcKMyPkPcfxu+sm40VUDhnG1ECH9J2TlegqaLvwBlGR
RTG3qDJj1zr3IQkT0mBdFn5aoEkw52oj/esIK70FIJF1a7MDpboXdnKy0FolGt0K5HVG4V40B35K
zQW5MWPve30WVH41Yqpor2Ps9vvMSdFnlhthKmD0FpG/m3WxI95VH4qseoLjzsq2iE69nXCbE+TX
oCJjTzBswGRhe53KkAQQflWEw6PUzZPSDdZ+Ng5PYnOv04xdW3o+LDWZPmdL21FhZc6G8QOOKqls
nLhLKQW19Kknx61uRzxKIStRkAp0tHeqg47kn7kIohu59aUlfo44jtmlgHlrWPZKd/2vIc0PXpLd
YyZKN5XQd5OmnaKhxuMzp3dz60cM8vGdlkYlQGb4OZhjXodJvGJzTTYjxr41DlQwVqTgNtRy8/sV
ab0J6zjBnlmwPsC1D0zmZRbspAr3ZAwCH5w3wB03sJmRhMUSaRln8iqvtqs9lph/h4ZyoKI65x25
kzo1wU0J7KsDJUjrLhlQJSv3cWJUqfty60B32xo9HU1Vy+8nhxgVmALHEn8Y+w8QdzOb7bU9lUUQ
zeFHrTVyJU31jiiDmaHo71MHKQ5+zW6OWoRASKxJUiyaBBAgNqiAqxiCJRmSbdjF7+y+7rOIiaei
0BKRsARJMrYPOsh2nlrdRLLgzjdFPskvZ+Cq75awXv2fXMAzFWyEgrIfP9VSR9P09FPWbUGhVFfs
084FsW6JnbAJ689p/Mwy1l5b7B1viatFx75qX7mFgp+SxHc0/sWU8DQHUbtXDaWBZsnoSWBlVT6Y
mDBmTEwSgdGXj04V5WNmd3cK+ZdeD4wVixYqk+jXz/FPwS9sdnzJiQtmpPwr8CrYC6cqKOCdbWzJ
EpIgnwdqygDAu5Risv1eWUrmdKCFjyRQcHA5o9q7i8zqjN9Tx947bqPfDkU90Lxo2E7ML2vNJNg1
Tj8aMJAnK22+Owt9uZi1uwJ+b2bEe35V2AO0+Q+510uZYjseB/LBfUWFrsSjuY4buQNg7W3sOH8T
He6EuCXRBDgdMrQA39V9Dgk+oaZ/mzvzxXck2fumDCbBUstoz70n093cuCcIhtO6dVkh2S5OqRCn
7BZwDaVDytt60ryA6eOy2nkoDiRuC9t2zkZhfyZUC61DOc1BmmMzwub5bHXpj+n6D4A83uZxxPfl
gNU1kyf6QThnjVcWIBlDO5XNmpeWbEh63lEu+QinoNMlhEXNG8anvtLOkOAqasYVH1Y0nz2vXnq/
uOdTK3joYt9bu766m8HJbbNS6dvRLwIXuuoRUdncs3Hhxh7TQ0xTCta6wSTDsfAq3VQSIrH+i73z
WpIcSbPzq4ztPYpwCAdAs70JLTMjInXewKpSQGuHfC6+AV+MH7p3ON1js2vsS9J4151VlSIy4P6L
c74TVXChDZ7ZJPuy0mrrjJg74UKQuVhAk0iCXqxyCyJlJ6bgDLMR53KFuNrujHXK6pxVis9btnXX
gYHvh8tGkJXGJ0Q9Hi8DLN7RTKVAaLQ3ByZYKbPLQzLYN2Rmj0oDpOer4Y0G5zWEMMbrBBR8QnYE
2hHh8ui8T8r+OaTeNUtGsXawG92FTs/TmTNqRcfFDH+AwUBvNa0KnP8o++xyPeY2dkFVs6ZUcpVq
+A+nGHF6kwPkHSfMGHmMzAXpwDeu5HQX+RgHsjkplKwbpicJjjylILmFrLKYOiUd6rFsupk05bxv
QQQHZnNxcigqAUDllUsqNTAI+bPPnG3gJbwaZfhszBFIcQGZBNPdLVHTE+X5vQ4sb/C7naiBv3gZ
tZMzoeDAtXNXmRiXMWB/VbGfbm04PnAwDbTKGdjqxJDafqxKMjlTJsmyMZHRGQXym9gJV7qrMMDo
rY3do60RQwdnCyX4ssRKuM6zhLaqk1wW2FpWqY/Sn8F7SWtGzCwLkHKp+7ghm2RId4gYtFfAk3IX
VJ27MXUr3tY9gCYORCi/dv1aDeUQoRHqrmbqhVs24c6qAkS6dvVG3ceejnfeJQhX8jzdi0pJbI4I
zmtdEyvELeyVE/XkTf2pNEk4cCb7Mkxc9bMUCtuT+Ap71sKDiZFnjJt9pPHallPzFnnpL40wTULG
MvwMaCpxPiOl7NlJxCCh2O91d5rE8z4xPs8GDLBYRuFaBtrJEGbPLUp9lNrTMZz6c1DZFgQ6L9/6
Ody42CeLQzOKl1pgdbI1Pd67VoOWt5UrisgnKwm5SMMeuFJxV7iTv0gtbgy+4hTjgIwC/wwVIt02
VforV369kCN3iEj7k52Ux8ru8ZhrNOwm/7UF9bT3Q3FsennJXXnq8EIj7egWuetueV/3PlwxLCdh
H15T9qP4rRYjxaVVartBssn0O9wxjlQ9k2GQKlVN99778k0vO6xCuJCXjT+IdT0nlwXeuNWtcldj
9YzL7BXaPu7a1j9qTjAsh9F66Or8Lc7GPUzGFP0kKpsONK2V2hK7PT5rksIfJ6G9R5Mll1Vr4/jt
65k0E3QrZURHm6VxhufOjvLoaibl55BpDDlb5W8rsExYJAsIE0NYSTIBKp6Geb074nZb1C2ZTw2/
Zn53rcaOsf5QLCeNhRE5v6KZazR05bgjqZL3UGVqO6u1GW3zBC9Y65grZ3LHrZ+EBXVP472TOYpN
L4zvEAZcooLJaxTYZx7aYdnpHdF7Pjw//JPzjoYFIlMcrG8tgvpeUKXCS+W8m9XzMqkRIkMLmrJ9
JlEka0H3S0ecwVy/IfFPc3YCL9sy6bnUUqcrtipglGP9piRtm49RSMi/XU8toiN5TlHETWVzljH1
TVfFGb1F/2YZdP/A2YnCjCeyotJzzIwTrT2HLb/BcWWnrbV0hL5Ly+rVre0CLungrjsdq2EeZKBW
PYLeClGtZES+XuxLZ6kiyZGc+EinMjyvnaUzak2RWrnY2dohCbaWW15lV5vLLmwOeLBNEnrhNZRV
/O3Z6svMvfve1x/D1Cg2YRS+ekb+Ji3rm5CbhS47tG04nteFPh2lpVh8uM0vEevXDLXpUiiQbbgy
ISe0FLWmsq/gDLYBZRwDwOaslTohnjpSXYvAjN5G8cA1xMhKK9473z6BsHjRp+QA7pG20mYIbZTa
ORKmztsyxgg8Bv7ay4N91UfvhVvty7TcDwGaCOX11v6vK5v+73IgQFWcdT7/+RDi8auuI1VE9dff
Pr/+tvgiaKNWf55G/Mfn+Ps0QlimtHXdtjxTSMRKf59HyB+ODTHHk0Li6Wa5+w8Rk/PD5YMSD4Ip
mTj8MXHe+WGZfIhBxn9MN/6Chonhx5+nEbjhbIwQtsAQQVTOb3ieP04jynwYo4BJCTBKFnheASfL
eXPr4pfh24emwmEc5sXJbIF5wnljDdIsm5yPxknBgAwE9lCvk9T5ro3idWCDBZl47ddsUmrj2Am5
JDhmY+nJHTKqDSF2cjE51J4lg72u35f2jvHBKkNkHBUvyK2PkEU/p9h/Iocq5iQ7VUbAMvdTlRyO
uXhnCgoAnMzw0BmrU5Tl97yAT7UcF3Vmbgfp7hHfrylGlv0AaqCMgRsbbL8FjW2ocOk76EqHPN4y
j9zTIjwLM9A3VgCxJoy+YP+x4M7HU2T4NyPuaE8if61T5xWFezBkccbn9uqmKeJJC8lJMrAri6N7
nSWoyfM8grrqzfHcRjNHTYpXUu0OwLGR4/bXpK3nVLKb33M+CW8gzLV4KgFVCTVdMJNSjOscbHVy
wJV+s9juFAJhLSBVKJZ7z/S2Yc4yZV4sVtNz39M9emqX2oSPNM572E8rwqR2DOXvmvzJMKujHVrL
1uyWLbhnRtViag7gfFd2Vb6Ymjho5n1WsweB++1gw/e89D2O+zVhfdsk/ogtk9v8DYrputL151S8
6UO/H3W1bis6TaqisxeiDiH5SGfhKGAB4/FcVg5npiHYOTMywJ3tC5KuApZiUV8dtYEuRYR3Xpnt
rOgVBsLCqD0A72rhqpZ+I1/6+XfFttINrhBYoEd+1jhEvNKgXJT8akn7CzBLlceheZDlN9hEyk1O
XSp4f+W3v4oIl3CFlQ/ocRp+kCj20THMh0+6qWSxtXN5FnHMospe2mZBCuOw0e2XrKQuleSwMLky
obwr5fwkLvKK3G7ZcWAnfrvumoe+foa6tnaE8aFHZDATsp6CfgS/sPRra9WVVyUhCGqgYFW2rkdn
Jb3XPKg/+ypk/+XuJ8u5DxIA0Jr5XHTv/OdCkWXamd1a9vfRHMURM18pH5PkwgX3npFxiugfMXIE
q939TAIXHLRJkUuTnXwwpNtx2ZxCod9SlW+iWZyf2Eh6z0mRHV2UMJj+gho0Nu8TzKtx9jnR8kxd
s/GgQigje7RIXHS19FBVlExszicS3rBvqC66tLYMwViNNyiNEHCDO79E72Cr68yqk1l31zpwWe3+
TSFkITCQYYy/NXP81B48ZN9f2axdO89fCRk/1IlVLXo0hjHeORUOFAXi1QNGIZkAYmCW92nDWjbz
j2YqduWg3/m6eBLduA81XtehfUpS7wQB86tvgPE4M/SwYgQ5Buq+kv0x84xr6gVsl3M6rUzbWNXw
3NjBoUj6C/Hlj2kulpWr3+N+eC0ZHTBquLVl9mDl0Vda7TTbO7r2lB6G+qJKJC8Vx1DwohVAY1hV
TWW590p/UXrJzrIAf1uftp2uHGWui5SEvUhfgwn5nMzy1hH7qwt3b0P7IV5nXDNb3Bepi8/QG85K
j44IjC6eNn4Eyj2ndfJsdu2tDMb7ztP3HV+sqg1yPmigF17mg6NIiUDv956NGyfMk8ccFbvS2oec
QitOrEtI3o2Wk0pneOepKGAJBTen9k4yAEyucSp2GWE4VZnfTX36ItvsF+/PgxaZgCSidTkPJ/xk
n4eHvvoIMogZbv0WyBCZUbWK7RSiT7sfh5gUMvQqnbmTwan1RjYdJD174gseB0y1DLdwziFYFUvF
YIoqG2/nc+YGu5iokqyZ9p14J9ZlNZrt3cBctxQOfX7Ip2zaubje27OSpITRiWYQNBPV80gR1gwX
7sIdnSQe//ep1FfQlPbAcbYWjGjSyl7c6ErltZ+hnUYIdHSUwc+uJtuP7xHVh1iV7TQuPB1fdw4G
xkJIRrbsYahmqVWPgbTCI9GAjY+n7uSVSCpHW1zbZnrkGZvhzK+F1yCm1KyLj/IytxA7OZXaOOFI
lWx01zHCNzQSDFGWiPzTD7jWB8kIAif7RjYx7Vdwk8W0CUXzEdDvB0mxSXt6SgfGEhLZETAGwbX0
Wk71aFUASRAP95p/Murw4LmI2jRw4RD2sy/DYw44MRxJkteM3GOj0U4YrC8NG1kr0W8R8XP2ZO6S
+OBlwQG/+51w8Zo0FxJjVvnIb01V+xh/Vy7OmgdoRW3SMSeQLj5oNXHQobtVfoYEoMatVr22BkOo
qthrgblJXCjm7YceDjvsyl5EdohDPl07OFuZaxt7SrYGhH6FrQZNIZHIEWNBDR48Di3yr+p9gGbY
Mtch5ue2WLvTB1koK93/av1p1816K3rEaHK/8REHGpScDmZ95GXsEvw1w4HW7dZlznQs9QnBcddA
m3ii+o0GEq/Out3kljsEvPva1CE1m3dtRmbbIN/hbZwyDQvA/9t1rdB11lvmf7ldu4X/83/8mfL4
j3/1eynLkgxBs6cLalnTZa3Bluz31RoASMt2wDw6lLQwHfU/rNbkD1NnmeJ6FLQGk44/2WotpPrs
whBNUIrKv5QKK/nr/6THt0zOVr4UWz/XNJz5z/+wWjMFaL8aogOSc/vLHcxyFZbjnebFlF4A6hra
PqNYxrwvt5OtGG1UgrDwacJVotop/rQzCzNY5Ezt5zCwmfI7O+JgzYI1Drt7p61P1AiYdlPnuTfK
do1k67ljL70oTA2xRY2BXnXZCxMtVkhidCl9iHBodXflhA5KZAc97oBPamOUERPN/AmBL2B1ZNcY
++ruREa1+eaFgiehduAMt/pHq+Jk38fjRRlq3TllfWyGCMmUmz4OhoZFS84+wIYu1U+fERXelQIm
BsJISiZxaTP1IQ3ERE2AZIjG01nGdY61LIyqIw74s92qByOyXlTFqn8q/GVpus9mwjIEoQ0PZezz
A0L1N3quM1xG5KCkQO0LNkNedMC/uzaTZJfn/RXY4EE07SqKs32t2m2UYH5t1bByWfg7VGRoeDXw
rtr4YDoiXpu6exdbAHotyvlGC0FlyTfNJgvCTnHC2QH3TTd9QY8ZV9CKLrktWAOBBdBQuDKwCGrr
YGqNT80IeK0VB1mglSfOBFglqvBtkvjaiUj7nyoOv6OZbq78SOwMNHpM+lOMl1m+FX2p1qUX7QL4
4CWlk4SHUBWsQVkuLxLe8ojj4hjhi3uKyv6XmJhZlYkGPMg3z1Kf6lWtlTm1a6VW3UBzIXn9D0k4
HjW9PFojqQtN9p5N9X4qEtATV8yS3DCYKg37hU3HV+amB8saz0VHi+LUYt8LbZzDZhhdW1QNuI6I
iDDMN2e0L5Nb3RTBTmgVxkUq/F8S7cm+HeLXOJ/o2GZRaFn7lOUVo6OKKQ8CWzI77NR/CMnUWCdT
hLUvYqtBWF9CdGZKplOif0cqcg56YT5YTvNda+htoJC0t6bk2jT76gnNsfhEo+KuzJGpTGk60LNy
C/ANje3SxmSw6vvhuaRio/imPVRgSIDqCZNZZBuvPBzmW3uQOmCc+Cepit+BA0sShY9xrryMXDjW
h+/Sww6thx6XvQOdcMxILGmiCij6lF6F0RFb0h5b3XuW0Esgb/zMPOejTf33weoJ5rG/h6hlGYRj
gPTBrUziU+DmBEOqi4jCp6HWtzoZ57jLPzTFpRNj6CoCGG2EtFILEAaXhVyN5OL5qduueIW+TaUw
/cltnALTcmBJAzCX5cEczTunGo4xW8MNNXYPB8bqt36lb0KAKnbcbAb2m0Vp8a4HCeR53oHEKqBR
jAS9KXrClwB0i0E+mh1+mfpPX2vvXT397oErqYxNV8pkt2JruJwG7bXOmcmjdzxpjXboR6PBFEt4
e1NrV9OQz57oL5Uwtmi86EWiHh6I7iElI856Yc20Nybc9yEgaYCTIyCY3mZ1pVvw4/uCZF7Skhde
CgzXykHHGP5wF9hZf2Vou6PISQDSkC+kE7faFgazMRYMQ9DeD7DFibO5h+t8Mcr4Pc51HLFFdO8V
qlpFVv3I4ePgMrR+dvy0tcnJajELA/KZbUqLWCLLYRRuGdU1cVAGF+6tNcKH1pvI3jQBNzECX+g6
e8zaA1lqlyTqwh9eu02pI3AV27QlXKzr+5NhWO8gpx8Sn85UhUh5yp6SrS3zC1tRhsht9CJ02GsS
h1JeY4nIcKdOTnqqhm5fKnJBLMrGhde7G7xGlPimNif8uJfKK68CF0NSNRV1dHl1kNGPGYNB29Tk
0Z6ct9Agi4oM8oNdy11c1/RXyP7RRrevyqCCNVvHQXQIq4lqC5iZ5h06o/rpTfWmH4LzEEe3KAtu
YU/So5EUjExlxs9NjsSgWuRUI4P0iMboUFY91JSOCIHBYFQH8Ynwxhe4rcEaAluynbQu5MEMjwVb
5aWJLHchKAoZJ8JLscqB8yRNHxkq8QwS04E5hYmsJ4650X1FbZgDi08o2xvrbEouraDNqx0H1bkt
MX7nHkDtGIFYzg6GXFAwLTqUY2MEoa7y/pIHrDzL/opo9yVD3E3MS70DWHmTzsTaOptembzulOBU
o4lj1aVsTnbvAQ09zpYABYooxIn4AsLMEJctqkgjdYSA8JWorJVV+VdC6c5e6u0dfs61YDuz7XMA
yX7MnJjUdbYWCTJl9RUMoCKmhr0U8I/PUvRzulJ0tceURKqGJSHC+PwQBGG/SqKiRNjFciHUDlHY
MbZPdbb7HMjQG3gu7C9K3IE58jQuRy34cvGo4OVws53s2GG6DpqIzvVulmnZ2xZz06J3DBa7ep3s
SvBkZMN/97pXzWxMZ9kS+QzOOF0Hyrlmc7OcmXjmw++0VwiFU/Iv25GHEt3IrScMZRHaIoMmDfSH
/KaZQQWLq3vGEnMWptyzUb4rUvads9DfDsSXGWC3oX45u41kdjYNZ527emHhB5vabCsdNhZjoZ3y
DvyiFZ/MqKVej4wDgTTfJdnwuF7geFAscaca9muMqnXZk+KzTCFc8G4DXdHBYFuoETKFY2lPQ6tD
ICPoVtQGu538rDHPWSR9by6B7nyLAB5vYXU0yaF2rtr04HDL4s4Njr473NV47LfV2Bwcw3RWeTQd
RhQsJKHy9m5JVUGlWvEWds1lYBjM0+ZI6hq5Ki9Jd+O5X/fSS0GDIjHuhmpnCPSGYTFc68p50RL/
qSUEzgRBQhSAfDNG720wEGr6anzwAhuPQR+t8xZYJgTF+6CO6f8NzkzwdKTCyXknVMFdiLwnO1Fi
wR6Euyin9yrACSxlD8Wu0uyjhGGycWBEARErMH1mGK3qTCs4Y4ILoKYYyBp3dV3gOI9dfyOJ6awq
/xCbvDF7zrl59EUXo1cT7uO2WfHwwdIc+1sZuqgNfbfCa5DeZzJ5DiNjiRbnpHsGMRxej16W69tP
GX8YUkfwNOz41xu7Cza8J9Df4EcJM7rfkJXTurD1mz3KOx/BIlOqA06VfCndTFuHcvpJWP3NkeD3
AkJbu6l7UkHiQH2yJTWscegm+Vwp5MONRxYRNolmGcjpMW8QiQR2vmP5/YQwicETD2c8PtDi31c1
ThRSMU5dUW+spkIs4qPd7Y1hK5JcX/UTueZSOaxNGFH+f0e1g3LQkzO6iHE9KwFMx//VmuJ3UNKy
qP9ssf6Xn+X37s77YduUtR6AfDS9ujT+t3DS/WGji6Sp86BzeKwfWGH83W5t/tANbH4wVnUPO/Q/
ZJMChL/BNylgJulESP8lszVf4I9O6/lHhy1ocxQYQhemS+P5x85O4Xgup4QAxVRYJzYnZ6SLy744
B5mf/y6t/Rj++7/2daN3++cv5jnAmcjRQOyJt9udv5k/tJGGVoGVa0ZWnaZ1qUkRwjx+E9nwUY0m
IkVx9FptT0JION+LcF2n6quDLRLqiKCtUqmFVnbbEhwgqnZWGL25xZnUwBMfNlhtziEGSXQvLOTD
QD41gGDyGCleCas1EP3BjYs14qSdKuMdJg9wxNHGZtoVRdFxmvD96u1bH7ZPWWujOKw6PnEwFaDp
CJDMBIGKduFjm+MqS0s3wySBkqBnT48YJNVf8JRZd3VtWAeDAm+Rldm4hPnOU+hg9gWr2HfNT3oW
1AKDV64z9sXXYiLkU+bDUxRyxUyeRk/HfjXzfRQ7hnIpYVF/bZzGRLSdWNZ940nIPcW95Q7JovIi
nbuFqmht2y6CPzsTZwgkXJmg5TcZIIalW+baRZodOTwsYE+qI32+l334qqMTedBxs+y0ZDCY8/ZM
fSu7Io+OnwbDiNOspW09CBm+2EIjeLV+mIrhWGtP6YS1t1CfrSoZO85OzPRq4alivHFNffHiZ8VT
URhH3gBHs8SOlNrbKkYPZcseSj+yN+41tvcNKaAlAMjUnY6GQzSNVnxy6TWrcNSfJYVdQSXlsoBt
B2N2dRtnvI8xw8c6WocBUex2g1eAu6xMb4nke7IevKheO2Pz4s7+VCdgKiBJ9iqziJXu9JBU1rGX
3dEKs/0AHg7zVvYaBxajdC1/HExQu5liDZyvE3PAO5AEJ2rhDQmG0GXjDQ5PFPYBkC9w/zLRL40z
x3ZKtdaBD+APifdVND45TY3QVp/OZdqeNMaoGfHUyN6tbaYF59wn0wmrgrOoevtMgvnSm7iczYmw
9FQb56hfMCHVdHWd8sIrPCxbpz8hvr3zNA28kjg7lf3MnOgEEfGn69ZXXdc3Y8MNYmHVT/196YQn
YWGwQbN2YzWiFmyXXsY6OsF8OuZ+uGXjjnbKNo+JJh4EMv1URK9miKAo09r3WlX3KmzIMJCGu2p7
B05h9KBlvD88NeFT14l607P0PswVyfDuR5KTZuNM70Zu7EEeUcvYr6qA8IRwx9fGe2LVt1HFvAdz
gjNQzBmJ+TkDnLuZHDwC4ZYRHaNWNdfUYKYxRnBWkB8vzFjexwSSIRpzeNsTVhuwfg+a4lUh412Y
nrlzRPWtYSTt6O19PbdhPA3GuiyTtWUgFISAxMpfJ5ZVjqc4dE6YtqkjJxAyEaMd9JVY9FFJ4Aw5
yLRHH4niSJawwdC641Z25YefMobKGGMgDJl40VHIIjsVjn1Cn0X+aGSse5dFQJfrl5b59LKRdrUM
NHZKMtbXxgCiZ7LUc+k2n9INoamp6tesrMs6w6Y6zp8mw0OG09oASyOxyOdmJq7XuWGshMO731fE
cXkOyE2kNHK8+BOI8TIviAi0ETS2hIOcp0k8Tbl99a3pPqmyp4zf9uhPryZAHpJC3Oe+r+8omvbN
b524GDGXNbepb8gvYFtAOgVGbU/cF5n5gnbzvRu9nA+qW9c2x26wGJ73OpBVbV+75dOUemsRQmRu
Uv87a3UEWPBnhimvKYYkLyuwHPTls4i1uhpFibJ9tpqRr9AN/prxEcHQ8mWwm6semtvEwMU+0qsv
QgP0ZkxR6IvcWGVhQ4RRWJ9Zo38OngGNVXvoNB1Je8O5SEE/5dWjM1XVosFNzlX5jr8GF0sVveVz
vAmhKDdp+ztDQ/IPZArSDOIkZfY70QkyuK2zZzYHG0QsAN2tQ/OfT7MdJh/flXo2XIPDTm2UmTxW
svxV6PqbbvP7DWcCdGNBufdt8ZZ4TDv7mWGW526z7MaZ7N/96iRyaFrmGNmweZcF9s0cf5JqdcqK
vt12eMOY3h7SFBSXPTyVZoxDxgOGV9XnKdQWXWI/pk7wDQbqJU81FqK4yhQKo1RzF0KTfBepOtPn
kDui+W9BjzfIKsmSRGl4BsT42OkOwDjxi9/CC0yoNQzN16JEblaZ/dlwVIgrSDwNGlb7LnJBhSDb
DADG+qnBuNVcg9K7Fj7pXlbvPTJdufDkbRtwrdTWyX5qupe0TtddH74oz7pOmrpJxpZZDmp/ZgjY
fn9PGgPdUkzTAWnFQbBsLnPXPnlKpCgdpjdjML8nVT6C9s4v1jiW22peOscpqBOlVW8szHden6xy
rXtuzWzvWd6GKNj7rDM/edy3k4cWDV7a0Uz0D0cDlGxkIViVAivWANZKD4MngnCemVG/k8LKeTjF
q7oLX4OYNN5qMN6R59bLRmOajQgW5Ica3nvLOvsah61wP+yp3LRV/6uIs43ZAsVDRPuu7Jgkznzr
yGwNP5D710OOVeHOHIjRtB26jyyb80V7+ZyG/rXtmSA71tXrrIvyxg9/MjjF2VA3BbIkZ7rJVueC
wsTLXJvB0RgsDXamRlbgUg+ObkVYD/ZstrBZdIf04bOIRm0HIuG1lvLRzPWTVzs72ZKyrDvVx9Dh
CASlhkD6Eo3OhxzNo9OypRHCWUpOhtQhdJLMGjEwDnKSYlmW+JHH6mGS7s6NtBdG0RurTA8FMR1m
lSH9NJwFjshN7yV70E54vzIMcNbswJseyQ8cdmOPTb2FZJ2PzxqlWs6AkCLrCPfqnKf+BfMfi/Yk
e0F9B3URfSwYsoyZlnpJGoLL+sZ4jU3n0mNrJyCxOEis3LxjX1A7XyNUZYvOLknwqS6D36/tQjIB
EduptY5lED7F6PzqSd11hfVRdqGDacZsN1E+vEthlWtdjPd9ml7iiDKr5cyadIHxoGayZdDEm6yZ
jUBLdiF0niW0BcwkSfIdR9G5taNzAffv2I0cIEGpfeRugl5MoatolIFWoIOROKdBZYIuMy+JeGuI
RqzhxO3EYH2ZsQK9VbLdTLQ2WHsB64KQJWQ9n3iOET53Hfo65L9bY257TYPr0HGR/JT+l864lI5+
uMOCSKAAQVROCKfCjclUIQMVDowDDaWNx2EDd7X/wBLarEUfv7N4+AJivSEZj343iVyeKEzYem/x
KDVWck4p8KM0eoT4NoLYEWjRMzB3zvAcVVa2wLDw1GTBTyg8JqqYWNzDqv80fRYKs5GxrhHA06Wb
K9RE+nZITDa8+OOBYca/RJ2IXcRTvpSKsB3dYafsdSXotMTifTq9qtT7dNqcrTgo9zqMv+wGBXMV
JvsGMzqLWU4MLFkw7BM8NS03eC6LG46VHaplZutQxALT4hggatMxLc7p4uz2jY4ZQTl3OAwujlUi
V5pZxK1fLE3MsSIhmJXyVmcLNKNam+bojspdmC22TtnnB2yrnzgoGFWzTl60hUWY7xiNs7vqse8N
4oQLbJ1tapOX1zXexjH9flUP6CvGBtip0Rj3PjNIeCOsxTyLutE5a7W7BNtWMaGxCwgN9c+GdKP7
SpFCxUSc1sDW6kVX+dQBSAkXwEFfuZ66kwzhelq4b3K7u9RZc1Ctzw4ZeJQXH8JB3P76uvVfA9L+
G33dBxLoGo2nAt81/z993uqn+vmn/1nnKlLjtf2qx9sXgxH1d9Xc/Df/T//wb1+/fZbHsfz693/7
+ZlF+SpqVB19KDaNv//Z/vPf/40+FTUlH/rPRYTbn/Xnv/wnv7fi1g/XsljXYjoEMeEJj8Xt74tW
84chDSxEnm0JtG2my5/8vRW34Bej4/N0e0YK0zH/oxk3f1iSYQ3zv1mLaJh/KU+P1v6fO2Q+E1/K
cqXOQIDv5c8dMhlaI9IlGggYrcVG1sOzDRv3CAHxFpBXi/n4qWdRwN6v6ZgBez1UMG/Os+u6o14a
FeN8umfLzttV0+j1PrTkhJFr/Ggr/92aklUxuS9hZwAFnvR0NSkPBZOT3FkjD4Khq7d8aAo0xBRI
olWvPWb3BTSwbptFMPsoR/RVkE1HxO6ocyHEp43kL0rzkaUPKQOTalbVlFyHStlrw0DZm5mwt5rJ
J6rLiu/0nGQWyVCc/houqhAwRu04UoeyJSQDQA/msBzLVyPc10iBlfIGoChBC4eoD5xbpEgHK3vz
y4VtgtMSOijTe+/SYrLa+gJvZKQl2Kka0p4bQNFLgGpi7VsA0lvHwY05qW4T+q5Y+Qkx6AmVwyb3
y2QvrXxYd6KudumA3cykY+F0fCq0+YBWbk/MlYeHSWaURxjX4nMfOcjQRLfMNUwJsaseGFh8IPk8
K1HuR03X1irLT3Xn3ZmjPk9ID0nDTshL9Md4MkwG8TS6LJIuuta+eWXL5Lja9la+i51If9Yd5d6q
iE0Ap5t2w6CRMOXQ+rugUreeHdDerzGyR0Eh960bh7tOoYZyy/GNnuDOHKAf4fX5riMH4k+inqH4
okPzaUXGAD1YR84jEncdA2zGSNuY4OIYBTugTrO5XD34X6wE5ANtVoBvxTmaVl7utIGdFSRkGhXX
xLKSAQ3ryjDclnZ80nL5WZmcenGhsq1rBuYS0Ga/jcqyXRGFke5IYWz2qfSDZSvK75RbIKga3BYB
vZAMuNuYHSCsq8l8zFm8LcKBBAb40hFbV8SObTvdFb0XracyRdIZwdNcBJ4NXEJBMsCbfBd1AR41
n0F2liO8TILJY0jTnJrUYl0WI+eq9J6RsW9PWxgO3dIMBZe477IGpx+PvVyDh+J8jma/1ury/JvK
38dPXKHY2KZaz764Dh5tgxkJEQDYHMaXUo/OFS74NjHvIaLC7qwIk4jqHoMOoQy1DCEOQfoZGnIs
QsP7gAFlrVhq5k+k0k/WhyiQ9k7myuxdbnfMpQtN77CGOMNra0YnjegmlmW3Flnc0raIYnC7btto
49WSTD5w9lBvRNa6A1s2OeWzcFx0+5MvjR0zgpnARc2faBmRM75ez69b8NjI6AZN6QHvUr4U9TxS
CbRmJwegNJ6uw1eRRyvTUAm4HTumpLiVyhxBiRfp2g34DkVLvg1nJZSK/8XeeXRHbiTo9heFDrzZ
vAXTGyaTvsgNDousQsAHTMD9+nchqV+XND09Z5Yz5+1arVaXWJUJRHzmfiW/b2qUG/zflLZevqvD
5pgXPlAZqyS25v+wrLq/HSBRgge2XsuwsfaU1S7ExbyN2/AjVkXq4NJ4VxMCInnHn6Bz4crY5T0b
zAtsBfjB3C4j74JJkZYmnPG7u+7DM4pVQ92PuZ7CHdfUaXa9UToreIuvuEnHOMRQ8jjrmxL0zqTx
vHpj7wfBuyOFu9Izp9HIJlLcKWCqvoi43Uw5PcgQq8BJhL1pDOFxnC3ve0pMpSzvC2k/CBF8Sck7
HLwl3arkjSOrpk/ohWTPeKv7FpMLcVl9K1Pzw0xxljseUCdHwEUw1acRRFdDEzdhRUsFwXYyl6cO
Mg2a1WlC6cuFBXU4eioIFY9+/ppjxXZ1+jiyDk1R9a3B6rBz4+xRmgAAyC/NpBsxm3Mecvq0zeZd
zyY01Uycooa3QUsOwaKNl3IR5GZJcY1rLv4pTBCwvievDEFNMWh+49FzDkaucH1pimOZLhR7CTbD
zjbg2a4y8FvsN6oTncY/Fw3f9qphp6KhlMYiJVcUxTJW72wheHxLNQC4AP36hrfgJhHjObIL0ns0
BgcLkyLkOOr4TxVlk5u8JwkMuHPeGnn4M22wd0egcjyqCMXbZFlyzX7JBIODF5/JvcQenn2VvLWl
/x4n9acMp0cjk5ualQ2sf+MCcvRnhXDCXUzepSq8c2zcJJLkpaiDTd5bb3nG8ZjS6dkyxksyYnHF
fveTYdpj7k/mwamtCKYaF7CFV+3Gj7pWX2UcfnTOQrKDiUKj3Q+NO8mjNvWXGbzxW2IBiZ79u7Ya
GULx91QaQWO003PjRFc9kNN3BAUUe4Otv7aT6VvMFBS3EMy8ruAi4GTXocFoBgnDqA5eApoAqTxK
qo8lU1ILTHs3pHo/Eyr2Io6wZtbdo7eDs3S40UcpVzpFK5sQ/XB2oNzR8y5+NJoSrCyh+PQ6CDh6
07kupnFej6B6bmbJyMHckgqpWiZcRvloafaeZkKxvi24FKfykd1EFMWlqTl6/XbKXZpl5R15WDx5
qqob2STb0ZJMKkK9jNBVK4sfgMzXOw/iF1BcPJHmQYMGjaDKjO53viHvWDFHszFeJ2U21Iqc7+ky
QxA7pL4bfvPgOOlspwjoZqHF9YOxD9m6J366t7pVG7MY6o0zZHc6T0DvwC0Br8zUnPWE0T6ucul+
Krd/FFoAiyaPBPyv2YR9+T2hvbaOpP2D87zNG0Cdpg7UjM3yzBiTv++DZ8aPLr6Bvj3T6SnhaBbZ
p0v4BTE9hwHj8FtjFPyAcWzsmKKHH1XDjXFccC8mt/S1yJePlipOrjfSf+zAtDWMfjIGBcI0gUKx
5tWmLmnVEsrxC2qTwJLXjUNvtWBCbOMrSFqOiRLKtiHMsZGY2wCwlBpRU3MaSX0a7zRXLe+zTkLg
QYO4T02++oirXzAn21Wue00gi4hZu9DnVQjoMhg3I6WDaYZ1hcmb7QLIEbvaVI/WMPHZ6FmSGFIi
Y6nRvQRUaam/QbbiRs2dzEsf6il4wqd/rb3uSggGHXgOOUlgo86zemhbILia9n1hd/ewQ4KDYKtV
sAInwuiV3ZsRLhXHWnM0drmbfo1pfzsP4OTUXFfHlAQ8X57TbIj30uHFmKlaroQJuoL8EnFpArgA
eklHBHnGGPvAq7UorHcRz9gHeuQnjpJHbcM2gm1BBlH5z8Ka+3WaM/lpxh3rTRbteiWFvykTxeZ7
g18hW3OdewWJfWk6h8BfpiVnCtowy8/GpB61VT/wy2zLsvqR1QITWL+3vvEyFXDbTX9jJdExjvof
GV+3LkmewWlvCIuudRYckRwkOdlwXU8zk7AIPnOIDVWF94rIR5w5dO7Ke95ot5zMuc3PUCMhYOqp
uFPMZbYos32afgw+ZeNlvXanrfDNr6vvNOoOwEQ/YBcQiM/BZIR+zbRQQV0/YC4HqFMCDLwb3JUV
+G+l5ZhE+2p7RVTQ5lYMgJfuuHVtfv/T8tI7FVcHUmqvbc5ZMuz3ujbWdcu+D28KC2WgnPNNGLQP
A0MWsrOPUWC/c4+6FoFxrYsSHEG+jdxoo1tna8Efyzj3ho1+coV5O0zy3MhqB6z1ru3Kb6lYoJDk
/mj7vpYDyOCuvEQ838YaaTGnUxCO1dbp6GZopTZR6e3mdnoMoFW0tnHOXWWjNpA0ahWjAVZq3suJ
BxmrdUnC55cIGVn5AHEVPOrBW6b+iplZVo+Zp01havIt6QNyeIWJEbwiH4PCVwcXUmfiugm+SH8u
A6gn5rj25jg9NS1h0dDhu1CPwylMSj6vw2xBxsqqDYSOb6YaX13tArcILXWbGLVeFYkUh4oCfxg3
H1U9b3QThivAGSerjE8VaAI4Nj9j5aJkVE/jIhgUBSp9ZyX9wdHBSY9skjlyYt6qs76aMf+SyF9b
kFR7Xt4PxMMIIEFPXwWDzNZ2DmMgSs1tCx4XGcHL1wVNz43001eIMKu6IljpKsTKXFUb4UQNfZ75
px7dfbuo2a6SjGO7FVRqL3WTrTAteerkvKuciDMsK7d9H1KrtNsRLkz03NeMIPRA38BbBDsVALNK
Rqc6DJ6Zbchp0pqtF64UgTOH2s8cBsWG4Sc6QYNw4RjELKDLHPR85XE+7IOzMwQBd5vqa4KVhwDY
r0ENwXjiirwno0VcyPFfEt/eJRY8L02wApG6O1lDbu9lwolTCXaoooGwKDFU1gwmgAYSQOWBSjvf
ugrdqAjDXWInrw6ebJLCE+ub5yrNN77ud+nUP8OavIxF4fA3x6s3T+6GCBndFRoxTTnfJuX8kNr2
p1AFgNiJxk1mjkxOhXBsTCN68+bsNWhhRloNl5K+IZAXVUtI1yBGYhJ5OmjAAF3Wv0eC4XMvE+nN
kFT2QVf6Lav7K07jafLKo6jiq13DApkZb12Xtce4VYch3FaBgCjnNNG+bUcPtrE4TyE9qbm0ngnd
xLcWfe/7rp26fYXUeBP2hCPHrooucEn1KWe7Z3QHZ2/k4pwDMSM1vIKIcreglZumOyA28Ty0vIMv
smOo1JEVJ04uJOT6+G4e0oMf4gtEw5aU9la33XsG+nSw2LWXjCEqf9gEZbJu43JH7vfAd3E71v7e
LvQPvhfce6pLH4t6LweyWGk0uPvRMSyg1iYRqzmI59dui48k/39WhayUS+b/3ylgLx/6E/bxj7+q
YH/+Y3+oYO7Sj8VGwMWwSLyE/2zOOr+hPTnEZuF4eb5vOb8EUlDBlpptYNFRCB3X/osK5iGN8T6x
yXf8d+sGIYLeXzMp/OIBt1M7pO+LS7WAvn6JiRReASB1zFv6XtlLL9rHyPTQiSr8QObbKQVxd5gS
wZp6fjZEOe+EtO5JiH6SUONINkBJh5QJJndZ7onK4b12udpxBH2yK/mVWQxHSsb/FMpqYeJomwAL
kIrKYRWp9t7M0rcCDKc7h9cahe2mTo2XtrH3gyL8amjnuVHOi1LBqfCCj0k2z0mTPVUmPZ2MsQ8C
aP0q8mtWvgxCeXKU72VKtLcL4+RkBE2xmvSMnV4CCTDcbTrn19KYnizfe8T5a2/GKtgMaeSuQR1+
mh4AV9Me6RvoCLpPwrKlvs8BdKyIwXNDb/12paoMcGROSnVqpndT2iSLK4dJjrxaGZKaujA8eF7k
X+GaptHRHZtvQZhcMa6CTZIVSOHCY59lcF6pFtxL7j4f4D/yW2+mfThrg/Bv6D/imWjAKjyIoPuL
m18+otc/NiB+3XzgVvIf/tC9ZQSO2vYigGJH/fUPnX8PxkJBd1J7ZY4cKkZww64A1c1m6A7BNEmQ
o1REBpf1W6tMP+0ksW8s7T0AyDwZffadVAEVk8YVGAuMB/CGBYcPEXxFOIvIfB57m9kCpNbNQX42
OwnKzVdqJSu89SkfekaoqFU5XdDBLM3hBjmcrWOndmBH5vO+KbW1JlOgySd46X4SC21fUTBYIogE
Wujl5uUVVeOuSMuPKufe2HnqyS+8hX/VHcn23rllfUSMzaCPjXh9c7ooRP0HXU13Bfr8Mbdgyga9
tR8rt9xlhmfgHabDfqRwllXBNvatbOMmdFHtqsRr1x9Aj5maz6/SK5nnmkE+affadrN1sNJwrzya
c8CC8FOrYU3zXq26WQ9n4icvtbQPMHo2g29yAWT0d1f54DnYun8pnPBp6IVcOXZqw4rVIcfkqnuo
be/Bi6bX0WHDy3dn6PYFqXxovuFt0tcmbKsKycnzqm/arbI13B2xTVgyu0xN+hzW4QVnkOirV1+9
wWKZCKLvuhoZMmoc099ZTvCR0ZyGdgojToRo4OndYLmHkjWZm07758DmsNP4RnaSYVxRKCH3pSkB
dyFoX0vqHxMCNYAvcC2UY/eyMOIUkTBPHsA6UXvueX/zW/gKh5klGm1fsxbdcTAqCpFTEF0m4EFX
v6YVV4RRtQfX/aHKbj8U6mczpT981nRTm5M5pR9C0b3Y5fx06yguL4NHPnyo12Xcf/HZQqlviw3y
LOEwjoN9YdyGtXnxk4XD7T/GRTsdAV6aZOnpCNB8TW4iWrQboYvbAgQjcjWjSw3JsVXc6U1eEjHu
Bv6g4MrciYzpbKFwyEYrmI5hAvfZNcarO3HZsx19aLsiou8cVnjkRcGltMl5VnbjquWJD2102lsT
MzyEa40TJ04y2lUjoMrln02TIXobtEBtQj7EY/gARq761LPPoHyNl6+YJr9Jep2CHvEe49m4q8DU
rQyzv7JAlhwEy3HbzqCMM0uuJTxez5ZLX4ZmCViBCs1iTm6jwvDWglHh2mYdyZHfZxudSAnLu4Qz
xysTe2RFUOzT65hzlUEa0/IMnpOeGrcdFI8lfTTGo/kye17xNklGOQbFYoupVLftYcDw0GQ/ziGf
Phuc1FHfZNokj2zHI04i1JTZLQ47/2ZFcI46L/nmtCkqQICc3P6uLE+LyFy5doLWxQzzIkDXU8fs
1jIY3BOovNEBhkloU+UmE7RyFwE7XqTsuCvjtYqLA0bAT+V6/L1F+PaHYPGYEcNbI+h3TpS9odZZ
J7Vo5txzvipE9LZW42UakpBnTPGzJ+gCUhnR3Vrk9xIdvl0E+WCR5oNFpAc/6+3NRbg3Fwm/XMR8
SoRMRkuuyR6HUJxzkyj0Iv9rr36xC6QJFQ0/rcUigOd0AZry1iC6H3RLqbieBWgEEi4XJ+gxGTzA
JlvbCwhzyYJlQIIw93Y4AYWZoVAXhN1xgUkWTR7mjMYgtSafcL/vplSL23u7M0hMN9xwwNqvZ+Yh
n/yBD/xsYz3IhJildMX80wbnD+Kp5U4p/PYQzdkPQ30vm9KPVgmcsJUgADjwGccOhWKMRCdz5KQ4
8bOTGMw3S8F7qXWjHjsbAqcjgnkrhtIjJaROngqS1VALGC+w7XB9STTNNCDu53zqlzg975Ra0y8k
KLAjzQBhwCzhAPJXVm87yf/yfmvgErkMeVn/55brSn40eLQ/xO0H/Jak+NvJ889//o+Tp/GbwVsr
4IAZQmglwRyE1v+zYIX5m+th8XL65FgK12Xpof7Dg6Xs6pu+5TFa5WO5hpyB/8GRdX/j/9FwDTgr
5LiJSv/Dgv7z4PHvxqd+P+H+cvp0Hd9DEvEtA1naILJqk7z+y+nTxqoRHSjNocXK8zNkWCeiR61H
DNOEkst5ST+Yrt42fTtvu5oOBc5wSZ41IwdbHCwfiVzJ/tzS8FkBmzL2DF47XE/1ZUAf25GpHda0
Sf39GLZnB2dImxh1Xsxqd2xdut/f+443vM+4IDe54khTsmJXMPPhacKKabqrhXGXupBsoY/bUXK7
nI+ShkTZ3B0yOzw3ebTiZH0NCYaadY6e3qQX10lvMys/SAj7ng7vUi8/TvhxTdNve36ByO7ve4IJ
RPkgZNQ92zosZlF1Ux61rpFfhRAvcuohqsxV2ZDIG3yOV7yT24BzVdOetMXEZViSwxGnhMGsSjQf
BhHfPk6easmMkA72tjHsQnI8Oql5VisShdltkCj+2sDQQURwecwmas2fz32UgDFR4n4uwotkbC+3
5K4Ngo2H8zKlzPV04bYXzj6t78Na8FT6Pk2wEOp8i8y58ADXPmoiT+K3hiE7VzY72LGH0gb8Yedy
V43ROpbyPUanlTMcVos9+UEAI+yR0SzYJv2O/YYdwM0EDTdZF0DDHJLpgfxiMf2+A/xZ16cG3FOl
zoG78H0fClgLKWlJxpWuyXg3OebWb+4ISN/nsbVW0QwjZ1msCn6Eo/OUudMqhN5u4Rt2Bns1MQB0
djtddPCytFYGA5NVOa8zTsaSP1QV2Vhuvf/C8vx6ika2I1vMiP673wR3LdSSdgCPYDXbAlmGYwS+
ZXRtXXtnKvIEY3ioG5R9Sz01hJjFyL+JbSYXv4kf2YK5lfZApAcNJ2LOoEYjjs0Tx8JzAZ4NTzJ7
pEMEpiGFu+v43AsANqz7oXuZqsBFoeNDPML1UvFw6nP7oQgLyAPGxqy7lT1OGMtq3YLRtfL2Z8os
iYG/YEXiwxzrx6myH4g1TTcjrvDNaNBVLH2EXOejij2XXGP81HsjZHbtcYQi0mUtWpsGaWqm4t7D
Vyfsi5WpJcO5VRBxb4m/Z4KJmLSOs1eeQz/YZtsaDi8SDlIQcuIcrlAH3h0BisO4bAIMzBEkOytP
iCN+v0oZFD/+8mT8F/ccnm1/f7iwu2dwgfYC4mcuZKpfHy4ELwTGhiIyls7fxxDVmdVGWB0sPbSm
d2yacE/BiWWxqf1DDPlP2xem+deqx+8PNjdcbvcOd3juFEs745drtS/KhgpkWdGOgMnqccroWfOx
QO/kUCz8pR8FexP7uh7IR8djtq6DLtyEFr1/El98suptnYzXoJvP8AAA/vXE85L4eaBKlvfchMxm
30j3PXP0HRf82zCqn4zcPiDwks+FUsfRvDim/kAFYf7oKTtzvaERr3zzEPQU5tJR35spX0bO4f6x
+6OrbB6AuNynsiI/OiWvTHxfiqAKj1OLVUuK/TKO0WMjhzd6eu9ouSdTANyrnJewEAa3Ef+ICU/l
oAQc1Nk1cqBbAO6pYM+s5gDuNn9nEw30entMMVvwkShikwgDpk7ajmqdyo41Gyav1lPLQc7WZzID
W7LPmBPtYaQ7f0wEWzP+MDzyftuGidiNaTnt0ZVJBw7wO3sPA8IodnGVBVvPE8nabbsfkcEUIdNW
t1OZPwa+/1Apjv9jTCy27leZxX3rZl5GZlpB+zG0y4VOcB2IUCCBsnlC0h9Dda6ZIhDXTPviRALC
ojWXiV2koaGwLwuCsNgyMU5fZJRxtZqLifWTvP38959rc/ng/nGtX4JZf3y4PM8GLkArBFnpb5pN
hSoPFJ0UIyxjeGcTmEF+68rWx3l3zhnm2sphk4+mBWmNyQL2UuNSb4a42Df59F98y/7FJ51DhuUs
JwXL8q1FYPrlkx55yo1kRqfAp8rCg/1SzYCNGFBdZQlp1v/iR6cb/R9+eG7oi27B98oAj/G3b9bk
tMJNcxSdZOZl3hbjNYGk4ocVLig0jBUzuv1O1+knEZrklATkt8VSoG3hguNBekzL8g2Zx9DbOpZ4
4cSA5LK0NFtHVasoo+ajpThlbX1mjz0+pBHfVUJHLorAyPeVxPhkWMFqYu7ojK2Hv9IYaNcxXJiA
qAnHj0PpE2UqExgWzgKwwonh9qlBWhmAhPKku11oxmAy9r3KpzXxnwqYFbidYZSfBgYW0YguoveB
6kIlIsL5TbaDigl4upiUGYYOAdacFFULR9eNoMxV5Dbv+Cqx3wjMlemku36ePJoEOU95nMQeywx2
wO2k5k9dSLFSOWtHxCx9aEBTuOWYON5om+q2E/OEAdQLloumBYFF4rXG96mf3usRLX204ncKsgPb
egxH0b2+YO7vZkmvu5XpMbCX8ZrAO3Q1qHzBRFoTvdElvoDY9Fcj8J0hI1QwyPI7ZUryCrA7b+qY
jK09RQf4HvArAvLK6YzRUwrzsyzsu4gaGJuMNIVou2tzJwvEIy+MOd6YsNF96zOIa+zQrDjPYtiX
c4xQp6uHlr2iPMxWSTv8rHvnUi2UI4Oqwga5/+SzI8k3GkyH13jxFofsBX1zI6W/K6Eh868QHcJw
phsOcGLjAFPmVR1Pm7H1H2KuWLCWDnaFeZejVdzUWXiNPH3XYbvz65cbMCZPhIWf44aLYhrLH6UF
u8Fv68eMajuniFM1JvHaDlNw9QvnL/OBCqYAlDZdrl+rCNfbaGDZqrF/xaTniAJImH3Vkxkm8Y0d
SfemU96pKIyTacJwgxN19FUKowg7Rtn7blFF8HJ1Z8SMoPjPgwBlnbqCOKj7RYsNlS8jqMfvcAB2
SnEPaxX1dJt61ahcsuPxqzlKfqfZz4SIVcsbF5v0hhUL6O7say8QBOdm6Hm5ASukBq9PkQFTImj7
zeibaxg254xX7t5OFRUsrXjJ5TNc3gIQuoUe7FvfyCsI0E3YUnnmvjWO98ivP8EWLl8hKQI+nlqc
yYnxshAQAgrSOm/dx6phagnLGgOKbsLsQH1osKPDGrco8w5mMCt8eazBUL9bIToDU6DEC3IHq3Nm
TA0eOE/QZou4ON1UIjn6xnSeJv7rHE8vB5XbmQUDCCMnekQetlydQl+MiXCZ7xKsKXMM4MaySPdb
dK9bc9zwMEJgjoirNYpWjSQ/cNPmydtMKgbHnLqHWbOA0xByZkFhXvMf7qRcpsmQgWmOUuLXabTp
ox5Ma0DsgQo/zAJVzR13/zzegUL+6Q3jwc6dH11FT6nteVVGMqmOrqZlnSaVSy2PypwmHV43TM8h
FYCC5KAQFuxnGkF+IGUAvMeozoFC7wR+n248KeMVXhUvEoZHcajC4gDea2eV411RcXpqc7SlOgrp
Smb9a9pMG9/RZ45bxaFknm1V1UQokIs/AuKj/dw8VmPwMpvJPe5msDIMou2KBNgYCfsmRwAfYNlz
63HgHaSy3SdD8SCq6RIDBPLn8UlrFt1777ZvaYG4iSJOsDjRMBjmbQ3Os2SMLa3ZA6ry6pTZ4r1Z
Cu3CBJuRSKIIymZ5Ccehyut+LS3njYzvXWqDIiAkRb+p+kiicN/wudyif1Ej96NXJkFeEVjuib5p
pHrjFjubzLydfZo9Gwp50C0DyN/oM754oUc0YEbGxuzeyHJh9zjFra1p0hBUvbeVw2NJH4x6DDdV
Yz5DH6RSnyt7O7RfeOUmS2xMi01Z8w6S9WJl/YfRmc91z8OyJaoW+ECaW0n+0t1Kb3pmXlNuIj9+
wy8hizzHXzo1vlyTeJJF+MDxau4oTTge+SgsX1OxzfrsJYmCS0Jal37Eg5cHsAu709jH53RMdnwP
WpoQGdpfmN2BZCaK0ebjemSOoVXeo8EV7Ozw6FpSeuvG4DUbOovRPOhg6/rYyJGPJeBqSCzWI3fB
owKAcuMRsN/m2bw8VVMRbcPaIctGQ5mu3byFz7BpghRvwJWrsk2+6bFig8iYgqOKOwGcMQi3tR9N
Z+311pqrzT1BBvPGNfi0kBBljSReItDzAQNq71XkoeOp/IKRxRJ8DY3DctNoPTnkUxTnciZAl/cb
Yx+058YvHxH16kqDXJEOHhKk4tIE8pZbSb42iB6pkNzdYIq98IZb1yj3gWKk1Ev6alMRBCJOGZKF
VW+yjD91Gl5nmdx31vLcgVi1HiAWtp7HeLPaUgjbMBcwbJYroWuYF47690TOXoSbfcEoTXeEbF59
dOc1BW0G0VqT6AqFxDx36F2ZrtzkQ00Cp6oOkgzCRgiEhJFRbl/lrF8sJBKBOTyUsXsDBcNdJQWi
x+int1U9rZWK1SZNIoIAofJQY31W+/gaCqagp5IZG04se+q43ToOxGHuoS2EjJXEEd1p9lDYhMtp
dLvhF7M4hHFVQIyFO18ypsTbu31dQ8MYwWojD+9I1wc09ErzOPOKAHXSqJEGEwPWQV/2VySf+a4M
M+9sUOnRU/g9LRLAWB5POBdfYq01/UWIYD3dxgKKxwTe05T+daRExSR28t5b0W2mgX9aZj1tB8e+
hgBtuF1QOJwJJmx1qfdVhnzUs9yCb5JT0cuKozNEX/Og3ty6e/Zlt/HS6OQ1ZEm4x53rNMB5GtVj
mw4HUERUtoYL4tGtjsm62/mjj+jiwbwt5nw3ygKlgrw1vl7EeppxoDd1VGDSYYDBWgJFoWNxELX4
igcGaLkz8Ls2Vp/lRPWwaaalxhLBqreuo4tfU+V5vYmIvrBt/Y3A3hM54u+GodTWykS8l4JRhdiw
DnlscwbKE4m1RBEaAFa/p9H9Y2KdFkUW+ASzdo+JxLFkd3k3mLI5dgMp35xda4MxzlUP4DCxQazH
fQkVlQBGl5fRamI/F4Zp+6E6QOFVb7wzlPZm5/VrwF4GPdn5pXLKj4I6s7v88fiwlW+SYLrSFX9x
ZiVXEAMKlGJ3+t7ENZ9FrrXCApaEWo9IgK7hJjZobpw/TNmwX8GRIo5XBuCKucjiiOC/BcQ+1hgM
8bYmUL8qpPumObVtbGuGwdWAWZv9DG7AfIh19ROKxyOlA2PlZOk7itR7Ww1vRjZuNAvGcqkelz1H
HHNB4JaaCBZl4Xc3tB6CyqL2NxVcAKx3y2NMoUpPI4NnBr3mjUPQqVLex8jk/WVKR7JJIeo/Dp6X
NoiOSfIjs5O7qGgP4IZX1phexpl5VMZPWFFNLpxPOC9M9aeddSToITymqb1f8jRwnNZEdHZePT8O
eXtyAsFOrfNV1v7FzcfkaLtsttnUNXc18zNlEUsiRSwddlyHgODP90Q/1gwpXqqWy3FQ7/uJsKDj
lIDfZ7c4FanoNlZTGlDYJmqYCToj68qBM+wVyY4sDy4lOUIy+NQ4JXsLYZCthckkMlMY7WGW0cEx
+xdIN4eibelGCTwXu+fmXtaQ3Ifaw31mv36lVfdeGeabPwZqa9hEb2t5C5a2u6n67JZHXLklaYhB
mcbHNovZQaKHyhKVuHFNRZ89+Vbgu3pOXKxF72Ld9t6l6AFjxt6Vr8hz1ohtFdvhuu/ThN0Q/2yr
AOUVF+Tg5umjqNw75qnslcct7JTOUiGPDS9106tDPMniLvGK2znOH4DI7juLc2Jrc//xonwv0ihc
SyKTvbaeyQKsnFw4XIn7C/giIjPSXGdApe0o3ZUVYlbcpUsVwLwPKU65LquuXj3QY83dbdXpNysh
3B8lpNhTu4MlZThHIzWf4wD5EyuNQr1FwZH7Fx/ajhY+ac3xOyj/x4Svwm1bm18CH/5hTPMOVKtN
g3SM7SPoqPuU2UXusaTf5DjpDfAjUK8QwA9lzHMHwIzeevC9qpWnzVvOryx0jAGXRsPcu5kFG2sg
kZsGCjC3lov5unBPG7qQ2Xca6O+lEt+8yZG31WRbR1AAd5aXMgdl8GyYGR7mbZXt8nYkD9usdZpu
FS99HbIQ0+gsY6msPFl67CmWxC7l7PA1NZsnUnQfmVmuGsJpN5Mpb1s4cKUkiGH3+pIF5l5m88mV
3Uen7WX64eojKdmV+047Zz+l3cktxb6xNFFytSe198adltR/7aJUZmXxIkuyTP5sB0dXVfRNTU+8
2Ymd2ZsxScv85PoJ5YhoqFqB+tq4h7gvuooin8MYazbLV7OZxm9kbBvGlGvug72NPDlBmGaZiDsV
4fU1IQzeV8tjiw/8RjkQIttBrV3pD+tgTvsVxvQ3g7LtDe84A4BBuYOXwj3MiGquXSradyU/sWot
RhV0gXgFWZJlFBw7FRxD7aebtOjuKn8Ob/w++cFRAS2yTuS+FNipijgbIDFwRby8qkuQUn+QBnJ6
SGOCqITHonO/T/K0eigBDRumQUciV8lq7tW8H9rmR+ew8zAKzmfs0MebPi70ITd9b2W4ZPUtBIWg
nIefiQHTu7clyDsnh2Qwq5yxj+Ad3E0NWq+4qiDXAOWdfu+5HPMNQINr8KCk4vjDDFqxkxPRjgRD
CmqtHi921/8s2gQh1+Ztwpd1LajVbIZ5Ohv5+E73BTxb5CdrVZN2RlBjOc0b860/2QRaPMQ05KuV
4SSPMebt2oHz9vS7TvRnL/JP7fcPq+nX3uSvNcr/86+rln/5n/zPGnVwwBT821GHu+TvSbQ//5E/
/EAb8K3r0sekeGk7Xmhh6/3RxzR/A2yLC8ego+H8vu/wTy8w/M3ndGsERHn55fnH/ukFhr8Z9DEh
1f73bEA8zr9VMZFpXN/l/eG6PiMTCOd/FRF5lERNNblwYMQQrKtBhKsYHC05k1psy0DzbQLcxiWU
14cWRCZCe2cJj4x7x0VAsql1BilHgNf4KTjK76FZZsBbp/om8XS2zmbOuXbL6PLvqAgv3YCL/Cg0
QmDE41UuK9Say0YFKx0dJjqrBJG4K0l5R9EP0VagjrK4v4XGy5xVGXvrPorfjFgeW4/7S92+IdXd
8jV6oHf4WTpBszHBcJOgQwWWXkJuvMoMzEHWnWImg1ey9MWVi7PA6dIAX0fUvrE4dtzz3aY5RUTD
+TrGq3QkXGK0/lG0GVwQrZZhOMfYGx78NjojyNWBRUgXZm/ScSHIEvM96UjLz2Jv+O6uqvNTanY/
M4vZgXEmzCTJ8Qguq+hdw4lL3m3oxOiQI+eZVGPIdWhTrpA3cZ0ezcpnubxw+B5H/aUn2L2WpmCx
kFRL4GH0IGi5ifuUFpkg2NcdLA6dZuRt+7I5U6yhuEavY1tI+aN1s+/KKtl5SBi5TELGJzrj0AUj
C2a4qwziajGSRrbXTsDDlY2opHH+L3XnsR07kmXZL0IuKIOYusO1O4VTc4JFCa0M0vD1tRFZ2R0Z
1Z25clijiMnj4yPhMLvnnrPPU16Ia29ZfRCO/bIkjV7pUT/lKFykA0v6cFv96OnerlIJLmYFKiZU
gbSiZw1SXVOEB7pJAjqBTk5HJY1PL/dyLbG8bz+lJIwVSrSuRHQnS+u1643PjGwVgXEbVTDC/qxr
b+1gnBGQLtxkDqVhHaiFqhZjGg78eejJrcokcGvyUlJQd2zJXZ/0l9bsz4ULlmGqsUx2d9Ia38ly
p2s3AUOVRxs6iVaDHb6Fbs+/IZ1udSopROidck8EKiOUnjlXCn8hksf4sMWANpe1xCbrhHJTUvxQ
leXSvMaFtRLxrWF4e0zYp8G2t2OnXrWpPgzY0RoIsylcqa4ukarKgUURAGHb2A1ECQxf/tBW8crI
AapzpDzbZvloc7H1fcKgfsVE4fVfTVN+OQtL00TDyRZHTtiaE0FEcz7qomH7Qpwx1JYSJehZNJNt
AWUGRvfYxjRP1IlxCHW62QfiyL9hZwah2Rx9+iWM1tzmvrc1x449UL6t3InGozD6bdr4jkHrvozF
llggtHrosER58hsa69OA0OEhRWVetaKiBwy0r5mjcYcYGsFZxD0srxj7S2rzCLP/3yiNpXo3cfhr
bEQgZz+OhYcsUvz0RfvGEhJMMhhRwJb9TUhZNct6i925wP1ZatWRv+BLqzh93fhxSErIAvaxGe2H
PkeiY5l5SkHkr52ZvrLI8JqfTKvugbx5YEYKkj3TWbjlhwfzZhVSLbJyeB7WeuTQkdBeaYZGrIa2
P6WYqFyBMTYKJcTcobkN7c5knYy7FgswQd92vOr0gdahRKTW4FtMnXXbNsJcy5Qe7qnUD9Ierxnp
31XGFj0uYj8YJ8pkjbZc9aIMJlhGZ38+sRO6+MAw4CkD3i7Mva233/D/IXI4i6eJRq0qaCrvt7Oi
T1J5e1uIXdQUB92rjrpGinfKPlUsqJ+wua2V1OOMOk2+M8sKaIn3VsXANZpOvKUO9MGPGR6Eeh+X
FUdW/RoN1aeOmf0mXLXXjd6dpe1z23O3MpabNOZFQlL/cR5ZranpUlIfSQAgehU90fpeswLE+INd
4MawbfI+87DrcGEAtNlXw/S0uCe9nqb4RNk/paafhio7AINkT9MdqRYfNl1Gjt2t6fIUKgtXJh33
OuHwSIRbOOC7GfO+R8JlcMhTeLTjcrnFL9jI/tnowzcQ1EjxPbQxms5p6abHnq9FaRVLCTdsDXap
HRg2bT+r5eITT0kwz4WxKyMaf3Qxwq6MWQJBZBAhrlejJmgaGQ9ZuUxP6qpNvkIH4pZIex5jOs19
RApYmpPyhOBNcxchgAQtkEcblHeXP2up/rrgaCK/oc8dClTXhtfSyffkm87gDyBaGdW5YQZYJyo5
RgloLT80uq3F6YKCDSSFbaewGfoKHNY8hN1Z0EpWLMy71sEEOebDTrCtqjm8mCmIDeZ+eG19/DSN
f5/groH55V3jlIStirAZ5rPiQo8rUzMVlbhOs9G1aVwC3DyZQ/5dSAv403JpTbvhYQb7rRr1jIqy
qwz202M0PdFN9ALwZu3nhAkJ0QjZr8vUvtRLrlwrY/ItgDjZ+rIADd8REt9FlL9DTWCFYfrbgrNp
UyRFUEg6X+Nii4/9dpi8J6JYt02sPl2kZjNhYCIomdzIme2Th2xnxMmplcUpb0lAVfGTL3Gk5WN1
iip4O0VeUjdHtbLvHXtrejTobhplBXAHWWwagQwl4a/h+A+wtu6yOvqmge5gwRTPxEhvaOsuVnq1
ydoc3HpVvc2ojAYCMWt1PqHmokohe6/Dil9MbLs+gubEVJrb9/rsP9ZTdo15v6PNcaw6QPxz5d0P
JvXCfflB9H2LGQNCAOJGvhh6lrgc1KGDQZ1FKbM6YCuTcS1oDooaqb3Xyi0BPVr9qOcDnW+vm7w/
qSGpWMbEM+tj6wOfMo/IbB4HYs+OTN8bzXmbjea97fIv6EUX4VU7duPPpYcrEeTNuivEhn8pKyXd
vGZN5AaMJER4faxM0Kx5Q0524KssaO3hKYpUfXYQUta+soIhVneIzPfZkmY1mWqdfH7UdO+Q8/L1
hildU1yL0DHea62oMcXSPcth/FlB7qkg4XrZdJrRgVdOS0A+pDVx7pPL1GSPPJNbvegQSDq+e7QQ
EP+ZXd83RF75rp/ytOM8rEr6SMUDdX+YjUbWWzF6ms11x9vnc/9lsOcAFHeolfmtzcMzTc3XKYrP
UYMsGOXqDEUQ30b/zoD1XJJqQExFHeKYOQrd3hfzm0DJIJH48Udml+XHhT3tLp6Tu8GdxjVNrw9a
RHOkXZvfeQOxJQWGi7maPFkXnZBJfrnokTJ09cWyuZ/6bpfN2Es0P/mKckExlv8yTfFBErxocgpa
aPLlsSSVbQuTldx0tS19143WjbT070Y3dzUEoqWCcNuODIVYcnhBGZca2MOul2O6ix2vx0kEmVTZ
skTZdI6tVWyoWLCDql56FrxHHazMGm2FrQwxPdKs8uDaOWbumvxfgpSDKNctxQjJnTFTijB2wtyY
Rvdj8V1sxXLVKvyvygmfUwoUdnHf5/vOHi6Win7jQSNTraWP/JlTntz3BdCl2nDJTGG8CCrdus16
eeNFVbMSit+8bBHPKBfXABjDpVBdEsKl0CUqfP2okurJrSvgyp4xr1Od4LRlo+MUQ3Sg8HS7HGoa
8VO2+o/akD+NU5mtx9zkD9q8biZsFAkFGAqTiNbAsSvPQqZ7SjVSAK4uyGUeLZy37V3cpsGIGhtL
+qgNN91pKTZpz3xDJmM7071J124DvYnOQ6qzFc1qmoVzKnS6cO6OM57Pde+LIGp8b6NVxTWPx1cK
Qqtnr9biDas1vvESreWPDq2WoDoOooFth7pTVrtTXUZHnEnLaQy0KyQKM/rjB41GwWgBQgFF9d0O
GOWMRCc9X/96Wfucce/bIAuPNzDcgUFQjcGlZF3TO2nn88EN/ZfOkBtrKN9lgb+3LFNwLnn3gZn7
JoqnJ6/pPnLuckHOTLHmA8zeGyqhq6ixTdxPYqcMJz4pPLFX+WCtZsFGNeFhKxwCLlVNsV4eVt9j
jvszQtbftRNTCKka4ziE6sO3JXNeOsK2Gxt/rcba2gzS7jciNvgg0EKkHO8sa97PfazQ50ahQOg0
XMtyi8PeRYR20HMCPeugvVtje7QyXvmGUHpQd6z10866ZC43jbDCoVk0RRtAkTipnpWeRZahn/w3
Mw9vK4u+vJimKTTa0id7znZM6iMLkf5NTdVrmKU3M9irMOTb1LwDTN1TEkWbNoVALdDkVG53Adhw
uHUGa1TpQ84xcIRRZmI7OLqLNrR2hZm8aKHGrd3S8Pn5dxreqyKy3+TMl5AxoVkikce5IqihAweM
e+3IeA2rBxVzBueg9+NnYeHsypfTzcDdETlYBt0huqrZ/C1Ksa9p3V4Vo3NNaT1Z+NqPhaIkcF4y
Kl3y5lk4tVL/WGPGX0GiuLHxdj8uzEJy9K+F3zy6kf1eTaAg4wRUVsKNpwjfdY8f1iA5F2v5OWbT
u+0u9pi2Pne5q606igwCfP9PJRkb/iHTraupSyH9zaQvqqisPv2q/vGKSQYsYNBTuRZiyVdbbS4f
8nEJzeflZ1gQOrcgwwrvl2goByXEr4k4fumrGxiozPTkxKa0fnH69mNEFog5pLhuDpuhwVrJA1qs
e2O+9Qz9OezKgyTPPmfpzrTCeU1xFSNWaFfbDPDA2mIvUHbet6S31GiNJz7eZ5E7Z3OEEhTPYbTD
z3doI/7bq4vtT5hO4d5Ujr3r587apsmITxJfQqHyjwy4ecct2pma01ySEpApD1H75hb9B4rkd1x6
Dy35Tr0Pbz3SRyQEv7RFINQz8saRE+7tVDwPifOkWiJbxqCLFa29eIHU9ODbyZuuSOen7PPBiNgs
CNRT2HClt4vpYITtPT5dmHcect54Urx8qKe8t+2N26J10sHokPUSaJZuyhxLmzNKK81c3qcE7ImF
dz5mI9uxYj4bFGQ0HW9Wp6/fALxy62rvuI6KRyLKHWoGoBW9b6lbHlKCRe42HMpfdttHX5bVmtP9
vkudIHXIfE2deXa0dEk3uWx7svCSeBOGrGbqD5Li6YnpoNXIYcTVI0n8GxM34KTXuz6zMR7JLcps
UIU68I3FnqIbO2VNrHj4ZeXe3vGuymlpkhbuvknEuSfSUpNj1LRPjTfmplDEJXwcNbEtNvBk75C4
wQspOHOmcCCpJl8yKfjdmQA+dUKQZmgc2NFxEan021mWj1EXbdtC/158NFknclpqUtgwk3FKOBqB
aicnbNQPrePLrdlD83RG8ti5gEtRCDZNqQ6WxU6nX13KB7NFtIhH/QB1eaMqDBpZkQP6TIYfA44Q
D798mz2gybgjU7R5LFDODoT+b08vIIL5yUzY+HawXhL9MgBWSmNxsGv9hRAb1eDQX1310idEsSsP
O0wSPaS5C+/XWYZEthuiH9ZmPm5dz3hrHElKpTcC18pOOIPjlaXPoGNld8Lfx61E2R3qTnJJ4mEK
hIaD2io0nExxzeAcbVSffbSt/Z2ayVUNDJgIB7Fv8kzgc10+3Zz4xqMd0iltI491NqUWhNeI53Tu
VaO6aa0ohFsVOp4YIUNr0zHQ9O1bmFEJojQVgEWN+SlgxikyOAh+G1RV9tzVS9xbNVhLaCkHKLQt
a+crqZv1oHnvFjByYTRfKnN+YN9u/J7zPPFhxujcIYr0hnJqVlKSOtC0LUiRJcMOxbA+2dbwkYzt
T4UHOphc/dqm0Rn0Z4zfJf7wzaHfeKnf7Zl0bxBkRnZ3LtUYLMKCtDaehJK0i7amDxGk2FXQjPoh
IZa0rbEPrm3F/zic643wgrhSFMrH2r1osYF0ORaJBj/UXM9iSzrxM+Z9dgN7fIB+BSNiVCkzbvfc
SY4RCsx1+pFWUy4oxqPgvDDSWy7pX1mKFmkY2m9kT4j6vUa1zVhf43xgrqrVFgD8KYowiJAqqJOU
o2SQP9QoAl0MzZlLxfgO6T2wau7mIf0T4F6zH/J+uArkc+ih/3iIpyZhs6qa35vOeqJydaErZwP2
1/kgiuECDzwLXNkhy1D95ISuuhMdH2xVgtYAp1uu6XcgJZYVt1jGb6vOuZMm82eMu2j3ny8H/ncp
/0Twlh6D/38saFX1X4io2nev/c8CPGJFf//zf18DCFqZLcfQddfBHE+K5/9kgui/wzHp+K5rGVTQ
6c6fAunW39gX6ASCuCroZO7+tAZgryBcm0A6MEfiha73n2SCBEuIP5mbyQJBUrRxNQuPL0bp9F8i
QRWiomFqAD8lj1CaakGUkcgQxYaeE3rV4xvTJf4LLVmX2QedIaeSpA2lj0zzUXmxNRROeDNKFk+R
WTAVG7umG2/EsrvG2Vg4HXwe7lu40DaGWT65ItsBLA60tLyzZh0mCqlaXEMuZ6VDNbQb1nvER66W
kwHitNlMJGcdZ7Y3uDNwULnGN3lQ+BT5rWq0ext7nzC0k8rLe74UojlRRapQMZtSA1M9hdE8/BtP
9BLW/r9u8H/8wMAB6HAcPH59/7w7CTPu3n4MQo5IJ7bQK00Fa9GMrMOxxSWbPz1W/71X+3N2fPnp
/4+/TJgwACzXIT/2l+R4i9GMVgYsOXX7WE1U776GGKb/9d/x/3wC/vR3/GUZhLoHWS/i7ygzjzzR
o6lO//ov+IuBfvmReTptH65lejpFM8ZffmTEVjwVTXgDumhsg7S1z0k8t4HL4ReVxjWOsT1yYWKT
rPYxMWcWAtYqK6czJJV/8wM1Fr/6P/9EAbPRRkJSBVaT+deUSkm3kNm7i/G66PZZggzPxhxfF4W5
7VaodDGPboYkQwY0Azv8/Dc/CpJ7//obcJdfx58M/Lafzplf8A3AYT7O5vQqZpdVgo9JU4INpMTV
jUdum9NC6teIESEavFZl9zbVzCNjFb9I27wT3jBt8om5uq+K30kVzikpi/iIUmfsPRQNP5nVKanj
Rz11YQJVJrDTIn7LlKQRAxj8WR81PIzQRwWbQFZnqPoWF2yWcplP+q0NH1iRl9QnJmFg+3lzCSdl
BKwBiMHVKt8g+Z8b39w6WvdiOf1N7xYFK7NOBF00zfsJZBtWTe1N92N3ARMqTMNNvmNfEB0NjSUI
glcOuakc1rHrMR45wxHQ6HxsBL4lYDnTuUF3DQqrrrHlY8ZsJsxyjT2DflWUWEWp+m7s+HWQFlaz
rqfRAtpiPCbLcHkYMoA5E26DAzHA4zQyEOl4yVpb3/p9fewTJyCDTvucRXmhjwzQio4GeHd81hJa
iCkjGckDCTLfAJUKtTXpAqNJ6l1VFJp53ClCvwQskZs08k5y3mXEuXEZV+5aahXR6mTcVrXYdqq4
hG2ZglRDVdvoyfC7tL1s6Bc99POM4l6/Olp407n62daqrZYYF8yQAERhw7EdA4bhVIFHSj+OkKcb
0J4laHYG7pnhqYrbHYL3/JIW+XzHkB4HCWUx+hSysjIzH3qAuhLD+wAcIgKJUzwoxk5uh7zULxMx
oK1eO9qdXdUPZkOmxJJwBkIhNkiL+rqOIJWNo4F7sx05HBb+BJaQnkko+6Qn5lRI+2ovrIpQRV9R
imM4G5dig0QiYOdVd8hDEHZDSuifmpcksP4IHdvttGuXHHLihXZA0z362pJSDpe8sr4kl8FIjvf2
kmZuYl7k05Jw5oBAHSb0HE2kn8WSg+6XRLRcstFWTUqaxcMbBszsVPwRoc6XNLWz5KoRD+CfpEva
uvojeD3XnxpB7HJJZPPe8e/sJaVdlq31nkXwvisfiDB+TkwTS667XBLeZMHBXxP6bmcWhi4pcGvJ
g6c9OgI6lXvl6ixvOBzPJgPehs9zzCDq1PcgW6JflvrVh/ZH5Jw41dWqjPHGgA2+yqZIuyqKklH8
Yu9amsb8PHbFHlTATtgtn5T+rSm0W+Xy5rRwdKy8BbPL3psi+fEoU/VmzS51lOXZgdC5WXK9Iysn
1vNfgyUfCEDkXMKH5ffoBtbC9xUFpN9pGH6qroXqaml0VjCHPNmQgc1FPcLKVlBXwtU2tYll6rlr
r1yH4C+msKUmDMawphXkahfusLYQiOXCIu64YaytFj6x5dn6ic69G0UBKSuB3L9LSzI8RV+7O8PS
f+IFdhz59nWE/biundCAiRj6WIxdlGw7jI8DNrj1YKg335zR88uQjyscgyDvrY/KBjvYmMk7Vu2b
2CF+xTSbLEgSFUzZMlyzUj8NJPRfFZqjlpMjghCGF5dZXLfeAM7CPE94v0KegVdgzZCXY/ma+NXi
3cuqvcnoZ2t4PxlFsxsdknQX6vYKbzTUKJ4Nu3BehspYVQaziwbcwACEUkXbPCnPbVl8xrbHt4s8
awlo1UyTkEq1qaHctBhOkpKVFXAbe+9M9hi4hunxXuC3Uzm85NgsPUXUzUZYDgeVnHNX1Cchp+d6
sKotNXDZPikeHXA9rduUlJSzD0Q5TuDB6ajqJd48x2UVedfxaR0qGMceed3CCHR5V7rlLgeX1yfF
TRXd2km96xYrKatuk5VULLNrTyWipgHLTX5bbQzKAkfC/JFqRkB6W089et4ezeTesrVA6Q8jxR8x
9YfFM5EPgDwiENlVpCUo7mcqcD3e1rQdDq+YOIPZfZnc75rwp5Ndne4L+bdcd25x6difNBSbk6cz
aZr15u6+kegUpivXlmsSoyVaPD/5ZraecDOEzM+NPm8gJ8OPVJvee6VXd8svFYoXtXIlD86chz9i
Ljcy+XX1epM3iG5onGzqNtxEIBJye8uK/RCXe2tiFpUucZphM7eQZFhPGsQejbY5JGOJnpmchKkf
oaad9Qa82GTcEtdh1SRJgbHJIljB6LYZMXs32q+TdSwTyIwWqMQtaW7iuiPJLdvM7hMuqyVjmVM7
V16FPol7T371o2P+ODX+TlBt0xHVAkRekhlrcyogBukJvvN2/rGt5DGO+6/JNJ+y1Bkumq5OrHHu
eSg5uevxEEfjrpv0HvsI3Q2DdxqT9FFLB/BSHqmfsK0IpGhNtm2Ay5yknbLMnnRjA0/q3pB3cfyZ
tTxucTDQnuSdhqbYpu4NTB1CtWLDyz2CnI7zx26ep9iFA3Vq9M8CEAupa+n/NtFd197TcEB1531j
Pyb6h4OiV0ZbrzoNJd1JMPpYVrG5uLCTCHoXVlBHd6c7BU3pf6meywc2B8orcAwiTyVbZRHlYFMY
z0e33nvyStqsqn6n7MZwdjmJ1OzGcnaR9+DXZ7QZz73R4n1lvc1hduwzR3xRGDY9Y2bpr4YMs02e
Djw7ddrtC25YfpztJcWgOQ4af6KlV+FcoIVxsk6Ra+4bSZKwKx4BvkA4sdBrICKgJwFO6mc4QUOg
umpdmMNu5prK0jQnNTPKu3Eu7tJmxM8eH0MOaaVggKeA6zrLvBlcurAcSIh0Im4NFO21suEDq0gl
cLDTkt6WfF+H5cEt7Isexxe9qwCLZxuAXusstPed69yAdgLfOP6WUCYCJePzEkyhcGo9lzXPZbmz
0SF6yCDFmyO8A1QjLf5GJuBcjVEpQ3w8/XKUUjHKA5lpa9fwPl2R/1ZJBHXe+y5sggYRBih/uLa5
fm8p7xei40sIPLJPk1/U8WxFjSpsKffZDXE4WclrDCWGE3VV5+4X6JO1XUNoNGlVvtGjZpOYNGiX
n35PCr8iuXCEgY15fEvUJJDhfZQRlUbhmAv6bBrsJTGfkomNwsFvXnXjRcNQHCbOKovdL5ckib50
ILtge3nRKdbOphpuIiQYfr5PRkzmDa0emdLX7o3+BTelYiI8zRbHYbnJ5bTTFqsBSX8wzOsWlL9p
7Kml3YyigKHlBBSYrHPn2Uqq8tGq74aO9eT0EGoYlsLo4s0ue/wX06IOFbOIqAVLV3Y3xbpOqaaV
iXzGVQaes5t4R2iSMdGp3zy+fR3Pb0OEbbT3OlhAq/ts6WBLi6NFw25qstzS0OHz7HOMB5hBB1Zd
hyjnXMxMRiaM1mhEZamtynRRtqeVyFw+YTPKcJkTIdfJtWvUxmG1nS5klY/sLHiH+xP+8FoP4jHn
4Mkpt5qaS5Pz2nUlfXNUwx9S+1Vv2Ibjty76eT/jlDeSn7l/pePGh8z0arDGY8MM5TVfTVn82ZYO
z5DlH7Ggd5Sno8EtZn853LjRS9wlWP+0VaJyWgiTnaHMzbTc+AYfs1xfcUhaw6FLoBKM7ba1cE87
I4t0GfA5QKO+DGRy9QQM0lnxr28N+9BWcCAbekX3OTJAmz45zpEbUe6+jhHF1IMf2Ok1puOExMaZ
UuKzOWFZGGmttylNMJxtbx+S6Sz7zSI4MAO4UOuo+xFbNZGK0fbA40ZgRxqrbKloTephOhd8ucGk
dWvPt5toGKfuEIjj8mqml9GgJtE7zuLU1U+Jee362wlEFeki5wWfFy8wbVUT+eBeCY7evye0HejV
Cb5JBna8/DGXFZ1gitol1e2EgT3zt1ZB4oaZAdJTVaMrrmULmmklnHXKs90V8KKWVXf8aCAaTvlJ
Cn55u665TwTmX9YsGq2CTvITDU9zHQXZSJGEtLaVRaqMh5CQtK6n+94gqGVzs3yWA8s8tMjMWbtl
vB3DQxOJHXGqvU3rjt0SUfSDtDFwlscbnmqzAIYuU8L5H5LDveMCgFGZEylQvNxV/WLU19oA7Amn
ueBi0dRPKWV9BgMH63WasnHH4S87cQMW07hxm3ZvLQwW/WokJsMa9d6ITsQzEC3fp/5Ods9zah1k
fCvNneVhETI2moUEaq5h7T1lCWgH9g347Wju2IXaMcVYvTjzvemxSh/7me23vM5Ncm7QHEhxnK02
2zPwJEO5kgYRRTJuGQe+pn+Ow4fhJbuQFHc5HArmU0E1dXGUAg9oLbFWmDfMWCTJKEH7rrAy4uJl
O62dsP+tGIswhacnzb4WLbr9tDEmrtY2+e07byTjKh8hWO0FScTGPzVwTjPv0E+3ix3WIvnFN2xn
vzU7nt6grIeMcpYNWPz4VHRuYHPdif1T3l215tdI4M3F2am3x1WSHcKkXVkUf42/sUf6B+uMw6Q6
iYswfnXiq1xhynYXa1dzIPTt/hTtJ3WIgaCJPWyTG3MkBjXkO1x9Ww2XGxNwypwluwUcs1juCGXx
+pZ9uRmtMahLdaw1gsVzDIzyYoYvs6ntQ1fwWeeDYsQnw/wu3AtFXieznpYUctDSEj1rBocgvZU6
q2Oz2Xpw/SwODjbfp2oRqSP3ye2RCadf2uO/I9YaS+17Py8gAYIESBhLpZHWPWKRJtwzPtZo/Kqk
FcWt7qrho8hmvEtbgfXFw6RIX2BOKkZz/Zs08g6da28o73i1WbTPwqEWVW7iXB7t+q1hZzY2z55z
13iQi6j9rL/q5Jn6xr0edfuoDzlcjixMkB/MtTVcbPO+pCA6i3EF6DfaksjpbwvS9inUOgpstjHd
WzUFfFhZaInvkrt8OOrWO0V2u3YuzuZAMaTJSj7Ob8HDHnFJfAzmi4rI+I/J3re+xvBJNuXPpMXv
o95srJ6s3El6n2P+U7F88amBW0n2WpGIf00eaMHLIe8q/KJJ9aAXYMDbe91/HPhH97w+2aWu8tgO
coj9hSsxXN8kS82CdvX5/Ou5s44IT4fz+0h7HZjelVtgLwbdQsh3XejqYNQ3cdGsy8y4NvxswT8C
sNk53hs50zI8ueI7JoLtiQ1Z09MEHaGV1cG2f2h8EaCsRcOusKv9+5LMbtWQRNRdYibfy2ETZs8O
C3jsO4qLf/3VaJDHwZhM1W1mRr+LzySBdGTk7yz7NiYHGfrF0YD7VvPNDgx8oYaNmcmqKc9FTblr
rO+BM8A846mTNovyEj9deyjC6Q5sbxYal3Z6sHizN4gHiSFvDJo+m5e6AUx5CsMr+8yxyWARHzQQ
yBlpGv4wEkfNRo3OM8YeYd2CYTHXBCjxnSdeipgz4KMcoNrLTrHOKgj5rePlycpy2iPp3SG1Q58e
UvFWivFopi/ViB2DlOTL3OvHaTiYxqjTiwBBMmTC8Y9ldje7NGWNbwSV945lHLIoPmngl2PMcNUw
BKW1s/nifXYpuy9LyzZN+a23XBt4jYJ5XCPdZ+2CIAZhZT+VniIvE1PSA0/Du1KMOoOq8k4aX10M
xt5kOrVp2jZtBzHgSNCfy2y7WpgNBHGo2Hvl2A6MYl573WEmqge2IZpv23BHABTRLumudn6v0kus
AWZJgB+R/+x1PIBxAFbk1BYLq+pBl0cMVjvByzac6Hnvt5Ws33q6ioop4UUE+55EjOKNaDYQyYjh
2urZ6bFTs6FICAGrOziEVv2WW80qNjgky99YnlW3pUhEYu/G1e5Ul7z9NtA85pmP+VxsNRJfzvSV
6+7apeoomXeimDeFDx9Te80jhYfl01yQDvrrpNNWHOWwCYeArB8AHXvd0zMF4XNt9mJv8nASvmFX
UW1hUB/C/D1U6W3sCQytgEToK2bLVgD9GY+RYezDwXp1fdi3A0RTh4ZiPKHraNELlGwRG/rD3NAP
4gybzLNO1cDh1YzNrvGr/eBopNPaH2UAXHepIpmM59qiStJrHimqOIH3P0qn+MpFf0/P+j4uQat4
dnRUiQjSshvwzoBQ7MMdaTmGloS6CHEYcXOxIukCWgzvzC4y/mgOBA9E0xMPXNSE54hbTO7Ov4Nq
vz29uo8851Xa2XlQmFLcfFcY5abmYA1zbenN5Z2q+6MTdEWxlQYXHrPNt50RPoBv38bcpiGfEbpS
bJLBFpVrfcZzPeovwjljvTWs/rcS4x1iBFF07a1o6YKd+OULgx3T1MWPbWlvyT9Dn+i7SyJ9OnAb
gMAcG2uQqt3Fs803bJzXemm7TaCN0J+6izRrK0euGw10uFVC+AmnUib8Q8IA3ssugiMc1+s/1P3/
KAb1v2vT6eLF+JcAxF0iq/L755+B2//9p/6+39T/ZhlsIXWystCBDN1cKuT+nnMCemg6rOR83ybt
BIxbsN/6B/RQ/E34LmkRb2md+3tx/D+gh/bfKOny8D24FrQlwkr/yYYTxuE/bVyAfbM+9VFYMTTw
Fa2/rp+Qxaix8kLO+Wyq7huHz0/oRPBclDOaa0WemKZQ9wH0IW5q+QIFJt5L5cgnwqDOuSvjAVlH
dAdbIbC5XQ5csDi3ldPs4trfVrYJztZQr1QJcxkehzsQJnhRsOSzdsmeEs3cDsxyemj+JtJ+NuvZ
QRKBR982yO8p6ch4mLlq0xqdzWxcpG2FgdCX89xbelPnwV+qj7Th4OUjLusZmFpYA5VlDVHs425+
tXA3YbKMzA1K6q9airlipyWmn3UfkIi4iHJ/ypF33cY/qLo8hw5yXzj7/V5E/rgxiWlUelVtjZnU
IJrb2qIlZ22E1m0NNmI1GlyNhqzf4WWWGPlwS9u6/dDOUnFTJ8mtu+ABw3cqijF4WPqvHysypDqN
d9NO+i7eBLu4Sek/Ej3DuxQmpwBREyeOXkPVnkrGOESRN08UNm6p9M6LKWrNCw7WcKmrd06V7r2F
JR4qDO6wJ51rpUXHQjhPsuDSWMMZ79Vv1Upza/gKU3XZ3dg+qkjphZukTn6qpjhpoRk9eCjXyBLJ
dyMNatwWqs9sxSNm8f/i7jyWK0e2ZPtFuAYZAKZHSx5qMjmBkUwyoFUgoL7+LVR32+s7abOe9qjM
KisrmedAxN7uvpxhzc5ino1uw8DdNcwTqE+BbbDFZkOgUh5mPXuBXlgkZwtV41Ns1JbH90gqqGiO
wKZa0Goth6J0WS9A2z2Fuf0xkAQNe+uIIAOsurm3aXcyC/1F8HwbxG5NbRJt78mkp7VdUGU0pvFn
D7SEPD+l6qg0LybncmIMl94ppzVb3/fC618EWMxySvcF0WGPRyolpUfTdz5aB4taxPcUc/y3bKLn
nIKAlZwLI9zWVUrQA02rCfBjGYsTHAsztliWl1Z7taZoyUZPBCYG/Ge25DzVP4bx+GNZ6obR/TLI
5jm3iTIV1omANC8lKikyV7BrSeQdTPJLhQay8fLqqagp0cnwcY6ihHIorT+AggB0khFDUcBjCV2Z
M4F+qDtOTlET4UNLx3FX6WV7M0wXZvBy5dthcRvH4U3a1cw01IzbYHQPU+EgQdFxDPDiSxjO2p7E
owyjUy7KR0KzECupJqlF/tRFOemgnhOVeKad9tmsKZcYWtQcI/LdA0b8N1L0v45fvJgdMb/Rz09j
KJ9ka+B77IJtJrHgDDNXk+NyOi4JhKwnT867YabMLaS0rbfNy9TbzySgrqr0dpH2/xTCT+/csbU3
ASbvVWsaR0i/BzSXQ0SvObqjxhspCP+Ecx2t06APz64ZOeeErBJ3bKl2nYifRePt9Tggt7bzNyVY
6rFcokqpaP33xqgOvupOcVw1cLs7AFUB/cVxaoUbNU7pRpcG3dtW4J8pr754llZrz20+K6Xr80jz
4w5zK87NLthh7tAbCFb8nrq7FQrnXirHKy1GULprRVwudvReL4VJcg7VfVtTMOOG8SGywuPQlGsp
M1YJwKpV4IhtN0W/GdvgYvbadUo3nygOKfXT+ZByxkkxmzjWXekn+6GFeZZEf92u52TLQQkHOzgK
qypfsItHjAtQS3OMemUXB1vPYS8IBOSXpsYaPBlST8u/aehvYnoo2QJUCcdCP/40airx6ig6KkVn
EnqP4qDCDpbswFcqJA1AEahTOeQPQWxdxqh6FxDBV1Ot2eSabFIwk91Hbf1WSOPdiybv7KT5n1gn
6CBt1G08R9+hkbYILRl81cJFEqNTBPXZ/9CeJtBKKxQMNXb8keYw7Ihq64XZG69RnItMEL6abmZr
clwPUUuog9wD3YY3ZOLGBN36ai7AvPkfdF6AkX2B6UkbrF7jsiX0Cb2fbUt+R3HX7/NwMcRIclMp
ZD4FCoYIPIGrkmNaW+bIwaZ8apYIeFWW52AJhbdLPDxs4h4/bH6dl+y4taTILeLkZCwusiRf7hM0
z5bEedeB6hW0hCFECJfEWjvsQI53G2tAIPYJrM+mumPvuzTCk2X3l1T7tOTbmyXp7hF5j5bsex6L
j1Ln1A6NCYHCFg4a1hO9C5fUfLzk53m1fBRLoj5BVtrzRCx2ErPayhsNkvdE8Muag6rKSeWbA4Q6
Iky7JAQ95y7Rfd6p0ZLlT/5J9S/5/npJ+ieLpdfyeripIH/xGQh5oA6oApuT/NQLLSADG8A9S8OA
LU79QhToRbYONYyBruXZrxfuQLkQCFqnbM/DQiWQfrX3F06BtRALIlQooF6a2AxxFjUT6Vv4BiOg
A/rXyKtKvqN8mEnBzrxeZsAIrdUDmf0HljAu3AS7haAQLCyFaqEqsAbHIZ+WptQH8Q99YfqHxOCH
sqLhvgoQTy3Oy2LhNQQz5AY7EE+6x1tvNn6/h8tJ8GeeurXXAWr3iW3tDZvScDKRChmnlQSoJ5uT
QmrLw5i1ehdM2CBKGePp9POlnJ1wLhHmHgXROtDGvRjBKomhIQsGAyXM6o3koQb8HwDMGjhf9Zn9
67m5+wVkbQDTNN9axVGqUd6aXTg4sip89E24vYzOq6ImF0rv1AYK6IM1lNxhkI+1DTQvNlmZ0WX2
HkeDwxJ/PqchZviBPNLOyHS2CwXm2EECM4E6cixMxbQqmAZzrBZ86NzaYgJoUfrqAwX6WzfDdczC
uyyuOT+J+J5xyjugXL+ULo91k06f0jRnckP6FVjfTw1ojzYJ4zqEiyZV6pM3w8+jsnFvITlunFRG
LASM8DD3Y32Kuvml9ZiUUTe+EtO6l374NIUMQSaDVwidY3RYmnr0TQAvTqA0W2op6Tb6DyfijTXy
/2iUb7GOiPUmKUZsEEVHbwO+mLUzZ4+WV117y4cgN4/Zup651VVYT+v6tZXxs52b+9oUu7F4agbg
MhUBcn+x907U0SFhp/YR0txK5BBirNek77boeYdcv5gVhS0Uy4/lZfnUa05GmTZWURGtgQdeCuwY
vpOvBrFYd6qNL4O1mnhj0vc1Wjh8BnXuDPehth7tOT5zJF3zRDtP5MK1JtXziFf6zjL8/dISH2bx
g/KJXM/yUjjVrZyy8wIijxXNaw2JWoftdpFqSpeyV+qbTkFaFOemsj8zweqaxciIKbotiS+HufXE
wvwW+a24OWbXnWqisZuYsDYsj/QrTJzdpJ/r6qXNOOnrUW6ZF+trl/oHy8FdYnj+cx624TkbzNPU
TfIp8ntimRkioKiyj9JYRKuOt6UR85qTCZFXGr62FEZL1piSmsDDTJnzlzvwem/IiYDgTZUN74gl
/pi7MKNIfADztGos65aEENNM71GTX8opDN+rrMvJrgqK3RfFhUB2lHAWtKCs7rA3pfsQ09WqwFYJ
YXTd8oMsD8Br4Cc3MFTumqzzX7rgrz0qD+2W0EgbMGZu7kNoTP2WSg0vePJC0mNqaJ9yK/60Erp5
Cre6GE61IbfWrBuO+T9yHsajiEb7i5LA9BQ53QNBlmNVuGWwsccZKoCX4VTPpyn/0zk+wZhpsDO9
Coc4BjcK7ivpKFBzk7sKarEMidaZ0lp4OqQOe6t9VNn8qluPuLatXe+1KIL0ZBaFPDoNvSmLf4Lh
n862/+tzeBC6JuTd/8Fx/EkXdpyU/z6I/+dv+49BPMBObBPD9pjHsfKC+vuvOVz8i/89B2WBydi3
AX7wK/81hgMVQbMgYMrv5Nm7/BT/NYYH/7JsBvPA8UToOPC1/1djuPXv5GLftFw4z8L3PIGeDA9s
IQ3/N+PjEEx9Zlqdy0aXM4Di0iH8pMmvFNVvXSumxUJAxmVf8EtxsbzVeQDhivLHU5gKPMlKT4iZ
wP03KuMURdM2QnEXBBtsYOm3bWmXoy+6/ox1ALOgq+JdVNrIR4km78s2lldxIv7iV+J9DfDpEWWg
YFHFOjtw7IqzodXshDsAtCvD+aVIknmtXZ+oL53MPzrsgoszxexEHZ6yoxGA+B+99pdIzYDA5LDj
Y7JSu2AIl31VwLBVRsQFogHQGIUw24BzCb07aDwGzIPl7xPuM3a3NcopT6/S3gNb3vaDl74ysvYP
sarnnyoosd6JfqSvNNXD9BoDmlkXQRF+4m2+sxwmVt755UrN8qvoFsFzZpGW2uT70k+jyZ+8fqxW
2NR+DLt5BM+GWDjMa3JzW4n/kZt3qTnEMLOhuOzXM1qaAYytWYxYLqxu5RnjY6KnTaUaioPyU+Uz
y3jdIRfDPbVfeFW78dAb9o2SoU/ZYKPLgV4AgblvavecW87vLLKf2OT0HjGObFpquFjE4ZWmiRoZ
bdynaXFXJ9NGoqxPwUxuLl7PNc/6zr+W47RzRvdYFsljKKP32GHjAEju3bHHI1sqsjeyfzZl+2Si
6fZm1jIHBFiVTE7wFSJkXN07vvuc19mLTUcZ6JA/xWJdqvKLPYMkbQYSc77Zfc1dCiZefhYEOMlj
+DbhLKjLRWQXt2yk1kqEVbdxm/TD9vIbDcUQHiQN4Up6w842cPhMgZYoBYB424qgnoFxoZ6tdI8f
BMCzxyo+q6030mo/ecYiw6dU0Aa1UjYuw4vZPLQGeySoWR+hlwN3zseXxFdvs1WfgkVAcoe/teSl
0ucalVTYmzIKTg1gTo4CmlERdiyqE7YBv/LGW6fRZ+eMXgQl1bZwxL0MFgidt+Akw5ntlcvv69yD
a4Vvuam+YdgllNYHHYwx/xk38M6W2UdgIo5zYNo1U5ggcWergqrSqvVePRk84OsrL6Ny97QlB3tH
01eP7ZBYsvUTFlO9A/U+Uvic7lWoTpQTcAahu2MzDnw8FZndoARNoLuG5KRb3+dTLTnr+frgBPHz
2BCMBoB7H6R2tR5AKW0akRU7O1yEUIsBQEXBtA6WQHEwCLW2dL8z/CLZiTQDMM/ibgZkSwo24iMu
82NSMMqmTsKhPIsfYwwjeKlTvcVJ0n3KTIaPbQgbe3K8veEmz75gI1DT4DR5wLAdsVbjiJ21NJ6J
q76ktpFggML955lYQzXrnii2/2AZX1dmybwSWjgxIcZbPlgF093bY4aBQ933rvEZegqpDzAN7216
0RRb6ywO7qIYd0Zs0Vua8l6mbAI0bjm/0m8agOvjIRCrQGzyIeMO7Tk5JWLmRF9B4jGFd6ca7Oqx
aEbULyTvNLpqy97qWhEoJR1Jq4faBF13DGGvRF2BDSoYr3oct/jD4hVNMKdROG9lYd2CEdeHgbGP
7FVNkUSeqaPSuEvA7jhwynUebAEQcbzHNhWYD0nhYWUPiHUOr75LXssb792QHmJzvFJkd1GU2kXl
+J1NcNtoRAdN2FVXy4cKyD72p1GwEKXkjGMY/edAWBdrEtn0Of0OwsjHRFftuzTZ1cAn/Sqnzcre
VT24DobPWzOAXam6iYpDXT1HnfcxwG+W3J2EgB2Gc8fGP+7iFpju8yr9LY2l3q6hyCaag/Y6jYEN
sSN9qkzKfLvQCy555/7Mnn+aw/glN7zfKZx/mqT+sLrpWjv9A6b9bdvCES79dzMdbgzZGBkWygkO
U1r4Jp8e3J7gb/LeG+59oYMtWXW84G3MZSGHpT/+a6D/a5UuNTtZNf0khQJdm0ztweLKW7e+vBYz
mWWMgLg207hm6LAvRYVXV7bJMXd6Nq/qnUDFgeaGda6yuxoPFFQcvPcJVcyEfpdBzmFGmtK637R8
70QzmL881i1+2+cbmasnq0ydrcNrbUfhHwkAKzo1LoisusVSIJOYCHpCSpekS19R9hp2vMNUXEGy
Dad9bDmXmqVq4JGUbDrjb5r4JXxwHFIO/cetbIFwteJFJt1VpOl3p5aJ0XTeTF4H2gGOlEQ49rJ+
6VrlXnTGotyCRCPNbbUbxSKakYHO916Jy1g5R21Zv9Hio53i5oV1zt9OIjDaEg+GSMp05XjVY4aU
GPu0vSqfPceYvywlmqz/mN2bWJ1FR22HVXh3rZz1tjZatdUW9NzZ1/meNizQWP3ep3NvY8YDRV4x
f6Esdaz10HQWZeHYFfPo0tEsbs8m5qJazNDBDeeYN3m4Q4V7y+EJYZYUH+lIzR+pwfVoMtZYauCb
0K04Frrq0RoChq2ioyOlZ1UdEAgsiR6Yun2OpxiCeN1dCGiAWO4t3PNhXN9yBfA5cVjpFx3Hb1GS
m2crZW8ds+eUn1hi485Bf7JzlOZedWwpKfbb2BGZzjoDOSMC9ZgH5hM/LkRCot3rXlbd86grytfY
yK3EjAgcE55YAVuYN/1kvYw0d1iJw3LZvQn75jFdxaCrJo+KEwIOqT6Vo41WlzYfXRC9Jnl4U6U6
x4O1hbRzj4cOezKuBquTvLwT3Hx9wIqH+tHImS9GOj26sfjMMmgDgRbbqmDoyekczLAzA2Dix0/7
j5Z7NTftk92Li7aLl57Tkeno17Zof4tePSkOvKes0nsbZ9OEOosmuJhDFjTp3N8o39OHMhQl9S/O
60hhD2vZnd8q7NQQjM2QyIey4q1v4TZskDFG7f/aRQXPQmKMMCy8aUGNC6pPsQW3E2cMfXH67JGz
LmNlZSDdxltJqF+EKWoxhr17KEuSfDD9dMxyp6WyAPcvl8Fg29ZaO83O8CSdEYAktrI33g2NLO00
PppOMmwbMBorHH0PA6f2dTXIs53VT2PVvMViOs2w9vqU0wg9CuSkl2ZB3D4/mVITi/WSFCvJ2sHr
f4GnvNFUf0Dtvehg7lHpARQkdJljSJEGC3/SyPB58OsnTwrRG6QslvKxH3asd8kTyxzEZ3Q08/KS
NiBZNQfdEUZQEXSPsgL7lkfmufG8kZEWbh9ujHdc5fWKOg7vOrJEXs8aGzn7Cl64UTeChS2AjQzp
i+3UL3ks0YQCeTeHwwB8Iz6TntyMtbvOp+TYuuZ+9iIDgnaZnaGFsQ+U8/Ri9sFV6pb0+VxcieHe
RA6djkJTSkjcR0dEnA7UlcjeW2Y0V+xE7zGGfnfmK1rxRDxZur3Lqa13+OdM4nzbZu5fHbEF6eoW
KEvjUTfxv59E/w+CMcms/k/D6l3V/v33QdUFZMlv+Y9B9Z/cK1BM4VP9AA+EQfA/9GIbwOVSgIeH
y7IoygsICv7nnOpZ/zLRj00StD4eFCJ8/39ODf9FqNYEtEkYk3Rh8L8KxFruP/TL/xYRNC2b5YfJ
DwxtIfAW+fnfBtXULkyOAJnFaQVr+mBaG9GlpzCCMEISxqzwtCUmRkztwIOajPkKVwXLUtB+cvO+
hoaLxCnMP01Uv6ks+FO28as3lrdGxJ+E9pnj/GxfJckmtORDVkyPtlBvzAQGesSwn6bRO+Hae66M
hrV1PkQYK6MLesUxFM7Ee4RMVsA0hsd3TxDhLnfne6diPy4lGb+B23ELicbZwM+HaOAyYRUWKRgp
WMAi+6KPCAulqbOREcjBLN0NxoQ1r5H5ri2siu2mTYJwvE9tiEVK4pLRDe5qd2rOLMbMI+bTmOIO
vbWFp8igOS71k+yM49IjGiaa7xCZZ13TFb3NennKi4qTh4Gq405Yob22wgyTskmde2Y+9z5zQiQG
Xz3Zw3CK/CjHf+YdLGhvbJCCA4Xybx1+sh77U1DGCEQ9DQSO+Yx1+JiFaF55vas9684T8aYV2tu7
FQREHSrKr4vgHX66xWKWPhdFiwzVL+rbyM2rwWqXXdX4x88xDlbznzi2HsTooaxNt2bGo9eY+oPO
mWfOGIwRMcCAbqguaCk8KDKF1mj/BWf/nKaaCLLdntnzXR2P/ayygq3ULuKzyxibdki0XnYbUxzF
LVC/tUoW8ntVbEWT7JQVXUqHJ+hsIAYJTuo61sAzvQd0xg/0w6e6j//YFZFBz3DfILU+TuSYVsye
HP3EkG4Sv97TnrR3ZfeLVA6CzslPgsq8tetBTPBNhXMp5usW8PFWnuOA/hcoP0pX6yRMH0b0OnJI
h8ZkAyOsTQ8wXuBOJ/D4niM7daZznUv7RJ7vrh7EB9iMU8Mss/JtaFQ5JWVliiKdwU4k2ctzvmRK
zKiCDNr4x42TVyji21yZ57Qb/2ahQZJL92gLU4dXoC6/cgeW9TJPB37zYfd80275NiX2kaPaSrsU
RpT9tasgHgyahWKJMoMogyJr80tu+2bL6Vhx8rdHpJ/QoO2A7Ajg8ew+cXXPriHk5R/i8y+8+TgM
WKodq7xIoKrYxgPMZCxodqlbLtZxdp2Jkb1nC2ylDAyboqV4DyPyXCv9Sg/iGkP9zorzXR9z0Qqj
fTfxiaxEll34EbaWrO/9ML4fxv7STOpZxuFv0nsX0r3f0cQVUYw+YRyCF3x8xVLQkgQZFw3bE4ct
gBF3L6rN/vSV8ToE1iXX9lvWeg5PAW1szIlSN7OoibwssBkj/e5zMLujSxOIfSqtBTJONHb2SXyW
3eMI2KTB+0a2G40HQhufI/sMK34CXvgbFj1HOav65G/KLWV5r7SYfKoIvE8PlUfXzitf1TNgKAAt
Gf5PyFCHNB5evcn/cMY03HSB/DQMXHhqEocc/Ac0mHZdN9O9T1fSLlBMiAae8jG6N3B0uV17Fq7t
3GJ+aH90vUPSDOnRbx133zpxgn6PJx61N1rEtaK09lVao9X0D3VO3bEokoum+WyThnhV2wRMKzXi
lPxEYL5UDOc1I0DnJTMPbSc9MOdjO2c+2cbFsMK+Gewil2po/pzpjtO/sTZC426onkcTc2xapGcc
J1uI7fdd8jN2zWWca+CRTX02m+HZ4YzC1xcyv5juth6Mc5kAOM3wBqRt8RHMHF4HSaylZ0KYdhAZ
96ES50aaiJK9prVgKHeWRzJKtanHadc5VqZ+r7x5YilPa7irOKA55WvkiWfhQGCsPTkyZxHOwp4L
ide232hhA0OMnq+baW/MCtVgNFuUJQRZgYxXAp7E2A2Nr6Og2u6ibh16/a0u+0eXTsQmKF/dag7X
LAoIHpQotHmjD9q0HiRUQG5Hf0mRoICADHsRUXGCG7Qlp0n9gHxka/W3KmLeFhHKpw2xJ07lfpo5
ykfFrffVuR5Ym7XRbRZYH42U/KJLAMNIm53TF49dPFH0lVH5zCnco5ALDyVpKpf177aocVOb/fAQ
e/GDU8pbGDDCE0FdzS29Yx6+FugHC1Ua5roLY2szWOzoLKe5pLF+Jn1wmktelVkg/uRxwjNzPFVJ
d5us/urV7q6kJ68UJMj64rlKhmeL4+56jiu6LoBEWtp5aGyqsmTBlBLqF0lelgu33vReRn7dmtZe
2JykbFzeuGXLZm262JH6ysIIapSb2AdzmjcYvTzkq+bYq/YD/VXurNyiK3sp0LW72r9WQ8K4qvVd
m496PTfQFWUdIuxo1mM2ytpgDt9Eg8r73Kjo85iY5VMxEGcYwEvX1THJ9SakK0p49r29xIzGMKB5
EUwUlxg/Ufpk1ZpRilDFbl7edFFrPQ0ku9fR7P0J5+jTG9sQl9hwqTQ24QTC0qqL0SEZ2JIrhBi1
StrxO7DGJ0LJj6SRx02oEj44DeEqoc+DN5udbGengXCk9qpgM0O9zW83scByKSQTJXy4EQ+ac/T9
6CpdfLsVwlZkIZDJoX9pR/64CjcRJzzNFTte4wofxyy+0pigKW4VRM+0ehhjO93ayK609Qx7nldb
tK0D80UKeBI1rUtDFwtO8S268hyT7nyOZxs/XEvrFHulqzHN3raN7JHuNhmeQIkkEPixbEdc4VSi
FH+DscMUD8QxbvXZYbd7poPkXiQNsFDkKdr28N1ZzhXz0SVR09ZJrT/VnH7Ncj4qjFcha8pYxq+6
Fx9B4t6NJmzziiQxHxRHLNvFaABUozv6TY64GRd/EqFezKBxGJzSdy/Ji/eZ2sJtQTjGCuyTmdmv
9mRsw7JE8YTsNII739S6jS52x1Tes0o1c9qARD/ctUN5NAghcNs69l/mKP4Da5iwOfS8nFimqGlG
WqVXF5p17libgb6CawdHG3ddtNOEODw3KFhIa+JCPX64VCD7dnvqfvauT9MLT+6SimF8GDQnyDpl
ies08CPWVNiwKsosd8ETnZyaSwN+60KiNooV/cKKfBZ56LJ8hpuNsYytrDJqtpGNfUxZ41GzxZu4
LCK8Xu7aT/29G8NE03zmfe+SgUY2r4zh1kvqR12QwTJosseOlivSU3Bk4XBTblCdcVVc4xm5YQ6h
JAUJGZyed5zTso6tEA+yjicEaI1m4BhGF3rgPgdOik1QD2tAUhNMP1xFUV8wZMavVWGMZL07wQdY
G5fAVe1xGrzpzpiD5Ox0sLh56ebXKQnxeAsSuqkRylVuOl+mnZKlcIKzV1Q/qes9FMZwH/WAGQNz
N6S9szenPl+XfpcieEfRoS+sx9mT57rhGMdLHRJJFtBcGQkSVRl9U7HgIwJB8FFOTQXhJs0vqgNi
KSLeK2SYSk9eBpOYfu08JSmpvWE571bDTmQzE7cdHuXAR1Hj1+CSVKes6zimx86PObkIv5qtuMcL
mHbFzN4aqfGXdVq7CaKELhB0JeQkF6eMXIP041lBq/AqyBf7VH9X9c3Vc3AhCQoDMkCVqmqfCgaS
OC8O7rzYY7xdluJwK306lwI8VD4Z/dU0eflf06hfa7Zsdse6Dx/Usgp5A0N6Sq0SVUse6tQ7tp4L
Swz/rfCSnseTsTb9mQiM4d+bvj4GQv/pY/E8FA7RN7ZMhzDN7i0neskTTfi9cv5ObI62NFmB8Pge
Woz/lDHt5slFtSLD2xSCApYh4YEtQIASThnkV8PC+ZA3XIUA5MgY5YA3i/EQYz9aj3lCsSASoaKG
iCbdm2hj3LipesaKz2qPLzPUqt2nxXSFYnJwPbblWUFJ5Ywrytn5lXtuZfYM9o4iQo3hnR1IvZpn
Bia3d9jqZDujEr+9ApHJCS/ast/NmEyIXRtSPbul/eL25tHxt4N+we956Cp4Bl0OZtqyf5tIv+as
LfCwyMURs2xSO6Y6jl1s88x1k7C5D6x8m5n5N44COM1R+CyGyrhiPb6w4QbeXiU0avFZJGH8XXfj
yZ16gBNgfrEeC+tg6oa8dGPfsn/ISwMUhsAaojslnWnbq/CSEpPmoNJtMgI+EzmwfCAyOYUdJw2Q
/XgCbJo4QY1ipPLfyty4o5UODjwZjnXqFycDbeZP1IfsEj3+UNEmyZNXBHLjdeh4UvgPNPft6fk9
akwK4eJakeoHlmk6TQTse0KUGSHHlkeU+9N2xofD4wvT0aZDviKBaXNNO3CKh9QreA9la2vyPs0a
qqEgbkpP8q3v6q00I3+XY2L7HUzXe25d+WYkmEwdGuCAski2qtx+0Z2oUr73yOeVZvZb32s2PQZG
czD/qqh64C4OkDadD7fDG1bVwXDpRHuyJ8S9mptOoutA+g52BMzusxKmgaqH3dSntzRwdz66Kwkn
DVVn6IKT683EadPXsJpJknh9t6ZSm0diVt6XVfNlNP2ZKxVUpQlBUvSPCSb11ipOM8a2IfMuPG7+
KBN+90jUqpsXBxYv9aBHx7M9Pu6EUMhK1RSKTi0LZqwoe/j9+JhagjikYQ+MvqwrM5cVdTadI/Ik
a64dsHmzB1S6fsiIWmybFHOnzeNw1vVLaA04xnLcH/HU4lfiWmSj8ZaI8KWawFu4dCStqInYz1ih
sjH/bvAEd5X5ZOMWqShAGv8pQs+pFICL7ZBTQd19baNmP0TurcjbFyivBEFL8SBnZxmNqPyo2wae
PVZuDlJ3dVERkm4bysak4nzn3nS07AP0BWvbHbfzF0JJTzuz+Oz67o2MtrFOGxOhsv7GtJVBeAgo
UvAMzi79ZQQE3ljsbTP7MCc4+QNn70wjcMzpkffx1nKydy/W/jpvMABQi8B+n6AcKS3N4nhAeuXZ
YOpnEhBYBfELY7fZFH69gfg+AM+HCR6G0V0VOKfY1b+JpUfu14Ct86JvZEUbHFp8lZ4eLnmCn1qZ
w8lt1B4iJiD8oJx2alRntxzuRkmhCTVLzSBuXs2vqqBvVoE/Gqtq5nkdKvVluD20ioAUmYlCB9gy
OycG0i2x4dLHsuOywIZoamCY0HRNJE16F1fue+pHAFPS5Lktvc8YIu+mNNsLTRqQROgjZ6KbQvt5
0u6Frtz73HQfBvzGovX2QHiOTdJcrDrHzulso8TeK7x+in2YRdB4p8rkwbGXtXSM0sCJUpVZdqql
wL9mwL7MNlM6Ln1P5uuEyZbiTOrd0/cSG0nderiYWbG3Y8Oc72v8UgaHWtQNgCK8yHTYtLthMg5u
DZfAZJanGG/8ZBODMZkdFzVwsVG8p2X1rVx8DbCJ134e/rFsQdcfga6sv5Q2YwYBA+was+LwbX7Z
Bo0YjtwNnfzmYfrR+TZBkGRG0h85eUx42NgeopQR7u6agyWDGOR6tpt7KpsAabijInQzXgNolSW4
zSagLNeZ6aXXgYFUxTmZKfqcslhpHHEzYaCjq6kCL2+0wVLmrOcoOEjyfKKPaNvCiVxMBdV0pn9X
S66/sCe7Vk8V27/U2UeVdx5m/8njwR6M/tZnhphgz7Qy/4qD9ieKmoOS5WUKxz/CNu94UAJnVZlH
qchEkLgxP1Rn12up5dUrne/J8sJdjM9fU6BK7vzkg/ujv4EJM303ggp2moh406Vvmpo+Vvm3Pq+P
AvwCW9KXUjYEkRE1GtwPafE9DgzUSOZk7U1WbiVWcbOVnG/c6jGw4ws8X/jb6UMCucIHuLXqvZ6T
U8GnScWH3eDPBUbvJbBlJXVdNpySvqb1pvdfciQsg2+0dTt+3ubkmg3jQ4xU3zEBcoMWW/Iew6Zr
HK55rd8kmK5N3PqfeTYcWPgxM8RDAQcED7Ok49Wg+kUCqS/67ORmijQytQDOSJeskQElrA/4R5p1
N2qIJ5BcMUAfatJma6Nu/W1gpl+yBfxdlQrLtLknqgFX36KAMWTZlukipKU7YmnYpPyNkuVn9sP1
0Pufjsvorso9zSenLiQvUrjDKW/agOQANA1N4GnNunrB2uAY7pFiFiouS6nkjkK2kEnCPNep+yIM
fB9NecOyR2w0YdUo8ug9sfKDVYqN4IQBrfFkQuLhwXk/B+yQs5gkrR30YuWyAt/EXA2rrrXxCrj2
zRzooDAFB8xampdi5A2iVH4AaUnUP2McSyuGS5MfmG0JcUtv+lvY8Z2TtxDOBN9rmN5RC33lnH0w
mpbkcN7sQFhjIF8WCFiNP1nFz4tWjdxED8Hp/7F3JjuSI1mW/ZVCrpsBUjgDlbXQeTJVNVObN4RN
znkWkkJ+fR96Vk7V3YmufQGZiwh3s3BXU6XIu+/ec5VdJBt06jOUNNCoYXvnT+V7VBfxFoM8zQrw
CVJNQSIKh3s9d0CJ++ZVh1Hp+eZnwmPTlRMzso2rpY3h3Rd6+T4yG9xlNfHcqksv3GzRQTKWgz1/
eQy7LSZIq7vUhQmFjWnHQTyWCfSRwIUcpFq9XMlYx8UmZbnqy65YNar08LdG7sEoy4szFgBsBpRv
Kxk+OkLoDYbThEkfFYYketMdvCF4QcNZoIRba+pA9w7Sz3JI3YcWq95CcNFdDLICbjuzuzUS6aUY
UOUDM+dwKOmGBs5cIkPD53KWEbv3xTTqF0xkuMw7LAWDiM+ZXaeryuf2sih9Diew3O25G6dh0/kG
3pecnX5u751oWjmDq45FGWtPAXuGxEm+Tas5p0O+/Z/lGHMzccN/tRy7++n+j9q4v3zN33ixc2kc
vFjXZ9VliL/FKa0/2EexmdL5P8BEILB/W49Z/h+O4QpBzNFw5i0YGci/2zgtVmemD4TW5rdAmf2P
f6eWL/wBjJCNIQ+c//LP/1Z0+bWMC9n++U+GLmZA5T+tx0yhE+EgN4RfzDX8uVzuH3ycvTWUowhw
o5OsLVBKKhxLqTGgp7msQmHyRKTqNQ9/ZJb6ZErI71C05C0FqTWgqaiTqSRr07Y2sSE76Fd16Ggb
afMANcUn//oXjZPwXKR9gI3lbTNdF8veZameA/M6qIZpLEwNMMaQpOjVfeLC9Z3lzTfmFbEmE39E
hKSdHO4NsBFWZnRinNmB7cup2MUCR78bdVxnulWvzA+e/AtpJ7AKuYu7lNDqnRevbUkn8lTVNJ5X
DxOMDL8TWHOKBkxJgBIMogk/ZG6pg67D5fG0XsJMmTcNTvFYdM1aI8e+AZ2yYGXC8R61zr6veXzk
lUMqrC0OZZi+mPHcsZFxJBX2dDSYMjQ6fu3Jr/YqKiHCD7x+mmPvjZAIuoGJ36VHLaYBy8PDVxeC
lnnZ8LFmN7fqAX03oBfXmeiZ9/KBToCOO6Rs7W7Blu4ctVgt6KXkX4F0DPVBbjDjnLLKWNJbdxY0
QQyJfgJpRO6EPmUep0yqdC9RVT429VrqET27c1ZPIA7O3xIAkVtQC41+QZguJ1ZoewZaoeHGO52w
1j6vhMI/n0A8T6iNS/oLYTfQlKMN7tEzyaYg7E2sVH1iAzn4N3NVVBy3TXoCc2IcMgutMY7OOaoP
GUt7XfQg6EbaELBbpth4iYc7AuLEEOn3Ft7y0Q6eikHBP2F3CU5gw2tx11o5mY0GfFAwcKPhnQTf
GVBwrnuPrRlvKHceoGrUb1iFfmV18Bgk7ouigT3qZ7oYtym9TO5g6/xK+vwFgfVdMEctVBXdqMs+
/y41I3nGro0ZRjX+KcVXQpNVN6312WwczpJ7JvJnv4XZ4rflr9LzgLzZCjNxKde4zzalzt2vzFt/
EVUAw3y3uQozO3ph+oQlEncLw5/bQ2ceun0SDnjTan6iTYBFL2TXWuFhRuYyIt7Enel8llpxrnSm
Ii93VyhtnFReBrvB6YJNbzLix8GHkOauwYDBBOxRXtSvBkqcFqmTI4exNYHJ5izqBFBJYbMsKtNp
1rlK/4Sbk4sdq8VEB7YyNveTqp+zySUGGjyOOeAQ36v3hWGsMaGuXNS9MTPfnIFZPYiStS8Srn9e
vk+HdEOUdEtTMf6aVu6d1ttOLdYrMQWvwcRuwPGiY0ynUxKkKJ/RsAXnea1zRqpg4F1TnouY65Sc
0jc/Co9WzFnHhhpCjzEduBlfMmKwYxZnuDPNQ+UzgxseI39vZbvSoLjArUEM1saJ0u79ZLnvks2g
Jqky8Wh/4T6AKSSYTUMW7kLKFE5Z0aBKCaKpdIRFpvkzemwJ6qh+j2N91ZsiIGOOKiKJrrHpVhu8
ttOi12ExuI58DcdZsSNbErn3hnQeYs0/mlwKh6jiFaX+JDGdU9nCPRA54p2ldbeAZG3QcOMBVwMy
T8LT8llipepaO9DfmoplMV1yB4yGn3nmbNmK2gs3hAuMk/3iVcE56WjsJg3OmimXL3h4Vp7vKnY9
9ocNV8hMtV0pIm6XOMInsopaYd47Fpif1FxY3NuIaO1dBgUKiOgHqh/tyD93mMFUWlEdlRJdSps5
1vfTkM0hyvNetdRdaM6ukuWuyc37KU5D4nKArAwaYnY0up85VtaRYaAodTdWEw/AN5plP2ovThK/
yGK8781k41fq7EOSDaYaNGM/Eu/y+8dK6+6NyAYe4raEd9JiXY6zIGM4H+ZYUzDcyru8nSDOivKl
q7o1HrctwWkUlRKIksPeOmZ2aGjbAKEmjl7NvTVq7JMTzWEt2/P4AAH261PWO2laAxCrngbH/HA6
0CAmaL3SAd0rU7Uwwhg0EW1URIp5elu3pnYwhdQIi8l3MBHQ8unB66fmkLn5xmxYUnl+98zUna1D
6dw8nY+t3gxrNZNZQov5VIGw6WWaLI24wx6HuxWbc7njD0vuvpt3vZ5+KaJiozj9aUphM23bx8of
ejZJ3qfBUgibvt+QEh+fCGo9qgxqU+qhzoAOW6k2OQasCbA8LiMW0XgCNFLn5m10QVXqtCN0BSNz
0rqLcigOXAjtA0LVMRTRU19b6tTr9dGuJZbD4K6Yik1pE8KQvsJWarFIZr3+YLoGIie5RaqGCjjW
kfZJbPna6kQDiEgiNRU3wwjJ8BmbHPiAOzfKuz1bapFjVUdUW0QyBnnmTRwEmvUc8aITvZ42flPD
JM5/mYN8l1DYaXll3tR76tEtDYQs096uEXib3ZECPi/ojcOUwyMpjZwjTDWbnIdWpXBYhzl/w6it
+X5t+OnZfbwWAMvWfphG0GUYI7w82OROJmeenL0X1eAv64buo5TS8Lsw0NdTqF2nqOXHItUvK/NP
Rmvq63REsWx6/IOuMp9wv2FrVvIa5pFcJoE4TY6+wSXwQKtuufSr9hwOxnPS1t5ayvxQ+5hLWMve
c1/YFDJ8onh9XvQxLKlernK6RNJhZGhQ6mj69iVNCtTdwvyFx0l/ZgkP4LOKtrnqN6yybpWAM9mM
K5p7j56pXnLdeRIyPePKeeSBOINcxrumHnZawycopJ4e+s64NApaQUEJB+mDGHjFOGSXg1m+x9iQ
yeoh60UNyhLscGcfJvKV14u1ELUbpgKepS65oXhiK3dk7oCL1LF1rKlh21kKzXsqWAz6xX0Amy1k
Qb2EZLuFrSYWZu596m2xB55wzEVbLMusPbbFtGX9PjDFj3O9WIafUgBPmz1FqnbfzNJ8JCp/lYN3
GiftNfDqk5669xPiJRnfG+bAa26Kq4ycS6RRIkVPlNpITpCh9haFz53Tjc7tVKl1jsqLzmagRMNs
0JwLVlkc7y2Y9CFicQ6xDsZwM/tHAqjbvIE4lR5kHN3j8/yZxjzftaOLzZ0sbyf7TQZQfpHa5A9o
3rk083gcCGZq/Jd7NLqtqzFZmvWDge9+sDWoQDV5G0sGJAixlqK45Vbn8x/hslNF5KSsKFvLekYc
UngLix0KejDxw8WdQAaRqtYaUV2L4SNMQ3LKI9KakUMLfCDGtddGR1IKSJbarY0JBHEPd1dRAN0o
8cJ3mlN2YcAL20Skpio9vHf4W8S+wY1rppbPDMpkME8Nzb9Lu/OHVYd5aU/pBZ+IkHOAtjiClYk5
HbyxeovVtPdZIp+nguo4qzNe7HTsljh8xXJCZt/FKJfLiVL4OV9hQEfzfnzBzowwBgaI+pwmSEIa
FyBgFEG2Lst62GZs5reB1Cee+vF7OyX2U+knc+1RFpl73YcaqHi+EY4hYWRHSIp1wWoKaPSd7pSz
p8oBJZm0HPSkq01Eb+U5NNGFWnxIdUG7eoDQSJNtTV969qsm2NH6c5N6QLRdg0xq7e0CjGI5k37Z
QH9FgwdBq9zF2vDZOpW37HXntQZ4LdIGp2C1db24wI2lv/W6cWh7WjBm0l7vTJupMj5HtEd6MPlb
49W+tR2NgEUICB4qpmZxNnFZsXPnlDvJO/TrOwu0H5Z4E5y9c4jCeEmZ11qvir0nUDPmXGw9dHeA
fmFi6XPlZzvddUP4043YsJ0SBoQyhNrkU3ZSEc1llP6sAcve20FAQ1JkbEWouIJV/mM6Zl9mDRlZ
j8otAsghhvy3QM9/yAyqASyrPgmtf0vyao9zEYtwC0mH4M5CCXRuI92nFQQyNctbQO5lLd/85KXX
Kx7rzo7zZa3Z3qvTImvSwVwvKV3qFp3WzcmvWSOPOQ0XeCfvSq09JihqDfSLsRw+sqmabyf9buDy
BTIAOky9DUfAWPG8klN6jNJOrHqckDhUcuhKstU2XNnsIfWyY8Qt0+ojyFb4M40u34x1tMEqdooc
72K14+tgVbAYkxrDRxBvVM9luCFUvE66eva20CWuFHD4OHLxUTELYf0kCdsPM20Q8lUahQtEuWBh
Vk26Zku49d34ceqDFNNS+sLTEQtfEb0mcjR3wVhJPPfMtARzvizJajIKq3uRsudtk+EseFfONr1d
j/qzqGj+ozG+P84Fe0aonUuA9osg4VKid0+dGe4Mg8uD5EA3OIRimtyB7m013V8HVrsxFJ1ccZzD
9M3XY94c3KRCtpVPWW/dq6THim3ympnsgRe2Hb75sfarzoiE2KRdVh1KxCUUyWUyNI0Pj/kxKh4H
eUCUunMJ+wEXoi60iL7jkFo5r2YBFjjxt10M90LiCoREcGxZgi8Yj9ZN6NPq7VIIH79PkPEfgEQd
gfn+ivjo+3MLpCysY0xPwsq3CdRYo/kwpMk+1RiuhySkuLmK0M5NvEA4cdIOR4ntQIOW1ITh28V4
mmj6pgyEe+Qa2G4rmuZMkwvkWOC0G4Fp+1yty4wXMHGZFBn++CESGtFYZa7gJZ/kwAK/KPR71pmz
0XKc1g7P30Wnm/vB5tOitJgovsroy2yqL8OXd5HOf7P3HRhs6jL4jFK4cHjvzUTyM1E3xkzzIU9r
7SUR40/TjqcCLwvm6FXU6b/RTNTAZyyfrSABAV9wB+pS/AlwRaIda5yTWVU3Vja/LY1LWXuX/yX1
Ps6E8MAF97pPJX13TkZCR2Q7PQNMFZuz1g4sgPCu4GgQP1lfH0s00aU3EfpwnXy6VlZ1VnSU2gZt
oujRPCgCe/c/Ip+Noc4l3vz/jmufPoCmtf/sgf/PL/orNc0wHYGWpxu2qTuWK/6W1oaahgtXWL4P
BQl0lj93Mv01rm3xa8J0OXkxvP8zNc38g9AJmDMkOcsTFhLgf9H1/pXO58xe+3+Q+fjMeC7/Q1Ck
nQeF7TdV7R9kPhHZmoNxERQTogvAHuL63IwetFHWuJqCX72ubaqJa2wO830DbQlb4QB2oSHmV2jG
I/PFtHCnjkleQ6bAW+kWybuNlTzrXGYS/OE72lM4q1vKhTuyKQt0k4p6YSSHcWDWaTKILJKI6FCU
GzfFqRk5/QtJA2zcPnmRbGJOa6tQQiicvnAjcJOmNFypfFNXMZZSUCHg5knt4Lg21kMbkwOyh4EC
vbS9RAnBS5lWdPUBh8cDxWUfXKdP0XeEcJjgoGqNzF56bvSateo1LUCIJa7OiqIhNi578jJjH17y
viMGrMQW2I1cpy0wzj47dbrDCt3o4cnG/r1wJ28VE3LVaeJepyUcOVUq+8Y16NYU1srSrKe+scSm
alsPqq995DkbbVpP8oxJ1a0MeWzGto2rryOyhLwE8IT5oOopLWpc42TNOO7Ckfu6YpRMbPUCB+tb
Twrg7l5x6iuMlVhYwg887KRkIPhWvVatpeqfoYZvKAt21oWlOHew1wkct2tTYEXwHGdYN27/pDsE
ZwkNb3yzueq9AXrYHQ5xrT+wPbkoMwPm5kUXVjIBj0f5NI7WNh/ZhDUOmdqRu69nQylxOCcHjUYd
2T27VfciQyyCdtAB9o5oai3Dl6LHeu+Z5os96UfpsA1PVRTeQb8jtJQwCLQ0P9dmYm0ML7zoikFJ
jPqrU5fsoNMd6xr0rFrMmFGYT3GdVccyNR8hJ5B3D3/HWMeTS45hRWXnLGG75rJ2dEK/oXwkRsWK
2FLkEWCgOB2V8YlBJ3x5LIvyY3CdLQLdDlDTR9gTjsUOujLgu9NrYjgPU51O9AHl3+3ov3bgdpaq
aPQ7v6/nbTrIFr7fOaCF0Ouqb3J409JxqueB3gxk7e2YtGs7xK/ez9h8dLolH5ByX0fBp22lX9U4
/tIM6843AerFxpGb+yP46zdT9Z8wbR9zrzoY2IhRzflSRL/9lPbdahJO9Qs244/Vswj03IKImjmL
33jeUZOs21DBNw+ynrCX/BgqFBA7YjqIfMJvipApS6ARSaVZT7bOWm8QpzIecZTFn13U3rQIEwnE
0Duunz+WBXTW7tKd1Kj6EVCvsVw561Zr+FP63VLa1mbSqNvWarIN/jWYehe+abIOm8Rd8PhAnO60
02gm/q4oxD3YU8hLrQPVONqngouVPcV7UPzoXPnBwTDo5tYTV2Ws43g5PXoN/TJYDa22cLXuW+Pe
xP3iqHXvVeTPrz5sBUoPloOtHgdSAsEAFLaXr6nyZk0P+XUso4dyvgk1vXkIjJYfkLoGIRpdl2x0
6qAVaVcqrKm1xkxsLzSUwULZdIYk7nOlG1/TvBqwSvfsiXCr5YGxLlykdhLI4SYxSsYPc16+m+va
9E8NeLHFMCpsHKL/6WVDReuotpnWAFWtajxO+rnthbMJJKVP0N0JIjRrq4dmQUOVy7U23julBWzF
MbDueoIxrXoWGfrRyoBGCCDRbuQtG/VfzUFTm1kNbtovkbhPZoACBpNi5tUiCFdVMq1k6Z/DuPKv
berwUJB9cNfEaHbu6INgIjvfJupjkg+j9J/qor7rw/QHchF+OcJ8BBsaXATGh2o8OiRxnvCzmL+m
g1nbZ0jA0M/PMbM/QvbrlKbDiVbTXyohMjAlZD+EFE9BQ9mL03TAjGPghDCqqY5Bi+SGl5Cy4eLm
7FqXLaZnNhs9tW4pDMNxmg6ixI3IzAFdcym9bFaNv6K83cEbSUDxwqdUzqUTAe3L/q/BjctdZgU0
wiqDPzO220zdl0aSLa2sxflj22+C0Ng26W28JMK7hZZ7BkD0oJXGG71gLPSJ36/KiClE+trNT5tD
p4IzDS+41TOsi21lUMw67pkHr1od3qHu7u153O6zr4pFma6KeEM7zqX0fGNFW2gJ/B/f2LaIO/p6
cPb85C4pFF87tXOLhel6c4N3YITPvBUg8AFLWofCNdBBbBD3Y+l9t/6gobcb2XM380rVTC4lmdE8
sWYE71VULzjYl3Xl3uImlGyxW3DtvyGozjRFxTKx6frok9mY9pvMY8yQnmLG9ZgzuKeLxxm0D80H
be0B8kK6MmbQTzQjfyrYPwYMIFwLAw+94SmY8UDTb1JQ95salM8AoYRTlyljxgrh2GEvQcUYXpCf
rAtQ/AHBE7eDRDTBJOKp7P74yDP4A4tVBrhIeTlmzER7pzvkBq4mX9Or7d1Mm+YdqwZ8FOLvWTcz
DckF0u5Y1V3IXD7EjrP0tPCSWT40AsSbPNeXBWglTJOIt1abbCOL5Jv1G8GkzTSmKqgbaHvRRAdP
IpvgtcMewxj/GvoyAmc4U52Al1HoMvbFoW59byMS6E/NbxCUZpoki2IZWHLXZwZc+An7LKMzB2tn
M7r7/CEw2pTn0tDzW0+Tb+xrAGOkdgCOPv/5IKP2WM+KCJBFLIqrwTwHZO3OGrttMOtOLUWNeDqp
LEjH34ZfjC9HpVjG6ji5koHylGag2dAA56HZvdiK2nnrMKmBBiUgMxm0jZgkVvpGO3ssN2Wc3fuN
TrXYIHYVCK1Gcx6JabRLBdNez1L7YYha9zgg1Ky02DtKMwIh2oYXVIn30igJFffWLJNdnSKFMVH0
Wz2NvpBOLdI1FFeWkZ5fCaLvzMYyTmRcKD/wnzKsEbRa4JtTNT+8IXpwvfTR02n0mARGpiZ/HQYD
Fkq2iytrrYX+1gzTtUa89yTD0Vpyxm3zxo53WldfxlTuOUqdlRfX+yGb7udLCJeXg9C1UxkWRNjN
3LgrM1dnPLevqtOec0+LV7awDhSXYnlyzQHF1uwmmgwlVrkmqYMX0Vfje4QxYumQIF7HFKewGgR4
3ZN7k4P8JOH42hbcAp3CROGw5FbHS6g5vrd2A/zzDI60EJPvhDLGu7HHm4fJOFklNsD13tSDE1yx
g9uon7bBeEJq7NkL0p82qd9sG7+KXci9aAZA/DDpNnkdWk8ujUHHKKWcWLoOvyPGsDs/f6OgRnOP
pDIAvYQYX/jVZNeAOdjUgminnMjwhLVHCRkNWpE8ua37YrbaEZkrQY3KKJ62KDJC0RCLWNk5H1Kf
RwKbPqcK0GkU51k2tk+Ry7I6rXixnYx2cCqPYvax6Tgd/vvj4/anPH/kP+2/zyDurxKYRcx18D/+
+R8Zbv6T0736kB//9A/rQsZyvO9+mvHhp+0yvvQv/of5d/7//uK//fz+Lo9j9fPnP31854AJ45ZS
8S+J1eIvv7b//vOfPFt4nviXBpAb69Of/+vX/GU0NP8QunCZuZB0DKywf01HG3+YnmExSNl8PnFg
OH+neNlAuF3dtF3bMAlIA/P6u/3D/4NtGrAA0zLd/xZI2xD8/n+cCUF4CdPhW5Es0qnws+yZtP0P
M6HPrasLGuryvHB8mg8BKzUthEfiARxAWIZ51+DIt5ZxRj5aWj2YLrb2Iyj3Zek1tI24z35ab1GY
7tq4/Cpy+V5pzlvsZe8uq9V6EoexILtnuuZHlNA2gAxXrmJMf+zXON3BP5URnlm3bTYKGjVgY1yZ
Xovg1lcVHXe0nCbePje0AziJiuCLr69EbWxBh2zKsP5oiAnko3dPTxtOB5CmRsHmqcbly3z5iNX5
nuZLjljLReJKx3Dh1DBoEm41uk+mRy+buaowdxZZy0IWDxnL3pTbWGYPd1jmVnaZ7lst/pZWd9Ud
/+bRrLuoQCXS7d3s+qa86iMPLzocQt87JNV4KnOaLYbaWAMoOgYNK2xZ4mkRwVY2+ZHI4lEnYNhO
5AM0KCVnM6YjgAv0sorGT5Hrl055T4UTXWwv3XS1s6LKZSWQ7OmgJE45BGzOqdMJoubdcIJ3fL5M
19wFJl/DkYETLE+YKzhqcoKHUZBtuQIDW/Re+lA9wdikFC3UtnU4PJtp9KopdUt8bONZg8isZ+U3
ZM6530UNi7Z36vVU6oceM/aq0uiRCmuxDBN8gp0VPMRVNmBH0e6l75JOiG5BVUCG1BjxYWrvym7Y
NrNzh7s819ORrbUtT1lOLsay4JU3cEyI6v0GVCy8wKAkaeQqXsfpAdOtthRNfbJdKJGQZZHN6VEb
wlvBuwbfSb7sfYtqax35NXuOcu8UgXHGTW2v25x8ouQqbtYYGAmwOD6Qb4uarx6fJG3PM6RSudvB
hLJGR+wNCyZNXhj46IrPqf+ZhqWF/Bfq9C2K+jmyoDmXw7MyugfhYASmIMdT/j2p9GNTB6iSYHkV
FY6p2Ew4F1pPObsiDbd10xzDatyFRkvbaf0Mh1ZhdCKeH2LpnIYUOGN462waFLPJO04Qp3GVqI1G
CnGh2dytorH/HhUgHDMd2XBrb2qc7tUYPLZVda1j7Udzk4uo5UPW4Kv14L/irudHkesvGHbXKgMK
H9MdGg/HPmMzm+nRUmf03xeh/sZbFDiYBg/Hkdm2smvvHuqDdUcd0LbP8vt6qnalH+8r+sV4Ge9S
N+L+NAodbmu5SjFyiiq6xIpUgYTUp1fXwa6ebcxhJNn2cTQ9xTkEsWG6U5rvXZJ81kU8fVeP9GnY
7afv9J+2J65mIhdcnL8o8PxpA/kQWQlZpSw9GhgeVNU/jAH9brWLc1yYFNKGV03rziMz8XIGmHhG
e18b4ZUGZmwh1tzoKOC4ogX5PlEgt06WqUa7ImVKsgPVVIVERCZ2nqgBQn4PHTcfx9WPGdtwmpyX
kpbckxEML42JQTZFHSHt6fYpG106yUt2j2PrHvKUq0unfQCJ21pA+jpsGCNDWdPme+JlD2UJDq0H
fRK6FyOtfkwvuSnQ8jSGJvBa9WTDp2wV+f0bQh2zqGKfL3lfBeZK7+tLgwPZwomc2NXJqnAVFHiU
GRNWIc+FIYufY4oPY0kvpdGV+U7N5uZoUMxB1kf02/bsDC/dbITmMz6sfLNYd7NJGnfrhKNheKpS
90k1FRe/al9Qi7CwIhITwoBUCL4rjtPpVGYemEXfg/djn7ScXY2p6XuZhZcaDu5i1OpVW8flxtTZ
bOVtikueAAm1EUvhkCCl/Jp0oXQerQAjxaCcawbkj4uI9q7aADpye4lZHvO8Dg4Y5W9VgVJeme1D
Zfk7D3NeXndnP3IfoPhAIpD26xjEMMpNmayr0cXQgHDm2P0DRZ8vbl1tyijedlW8rcaKTccUrNxA
XoD6klKCqlHpuC56Kocslht2iK2ugebDGt74op8MQ91gs2NJrqPFKg7kx7Lr2HCx4od/Vt+hkd5A
/287HmtFFKzLIiWLLNddwcOM4tN1jTcB3utdp/clyn8FPkzz7yOBLUNkJ90zvvxBUrBjPBUTImbo
0KQzqFtd+RiJzJfAT9j/dGPyZiYVfj62z9xixUlZTnqwBdCbhGsgblG+eYlyyIon8rqHVB8hCjbD
T02ih8X7nekQlq6AP0iP2umo3/MYP9RBsu0wNdh9Ml8LTZ5mxkdbdZ92hNrZNe++MR31MLgbNR6u
ePaveoDvvWQ9bRrue+kzF/pJMdxi0I/nkn0qt2iqD+JXWhg2hZbtdYDsC5sg5K7ECATr/jGxaM4R
WhTsBfkBQNERs3TZvIPHUKcIoiWECz6HWvFd2ikk+/mKkEOrd8suWU1RuKG54S3RkueJgXRddkG6
SCg+ysr8cZhbuJ3pxuG5KzJwoXk47nzL3nBuckVp4oWZ9V9Vo60qt8TIwGcddR6SiWrxM5jOQ2GE
2dL28u2E1YJJ1SOhzl5ViE8jTk9+TglV0wN3aMXwBvl7bzglBGh7XGGa/C6V9RD1FF9iHrBdsJcA
Ize1EdNH3XK0c3V7NUYCIW712o1GzZFnOmdSvc5iCnpyz/3E2QzBLCgp8syd58GxHqZ4fJ6KkhvK
ULZbJFqKKgnCE02GBY4GSUM7mzJuXbx109GCROheud7/iKh88VkoslZKdtS/3nuBuDbpgPA3Z8EJ
f3R+SAw7Kh7ZZ7m7CVWVqKPMF27tZMuIxjBc6FcgZ4dI+40wPJcpNdOpk61anYGbDgDdzvfKda9g
OJkWho4lcOwS4C+grOPT3VQDRhXPuBG9+jEDB3KNszOSiCOxE+2l85JnB+ATENP+qs1ZZaPxrGXo
8yauRG5sk8E/NCwJS4MHtqLnKAA6QCUVvd1mtjE6kDM8WQdMqqy5uKUkAbOz5hkPfjtuKd1+LoJ+
l/rZLS3Vru20OymD3dCG32npvStGcBuCmy87MAo9RMgGag0F1DBgonrlUu6+llj9w6buNsHcV21B
+S9jICIAea66aV0zNqxEPZJd3jv3ImZfGog1mAzExVguzUL/0hptVwl5P8apcbViZUC3JTveK963
/kipmUiphbF9ec+Pm2hJH5waNC4jdl5E3e9pq8J2ZIYrhf+nNEbigl17SppmWWfpPvRpfZimDxFN
xBWM8WSE0ZMXT8RomzBeZ37VLyyvuNPz6A3EwHxtUIc2YSFt4yRctJZGG00tr9MwEHi03qV034Vl
mSA04LL4PWD8RLtzIjK9bqFOlSSVn/Q7LQSjl8SAW4VZoEpV6iMmgZyHw0ErLeLI2a5JmiNAjiXG
DBxx9QmYE+Ermkhbiyg7sQeMpVWiHt0ALdKCH27yMhiauVKWsa8T99vPUID93P/EGw7C1nbpswyY
b0t2nnQIuIH/3XSmANvnVRtLVRe2OGeSlFsv0N4iwYITt9OtH0dq4sIHs/I/J63aKM18lOb4Irln
L7pMkCWDk1jSY9jn7V2LnlVV02czcvUz6oTS2ynLt9hG33wvWlmFbT+WQUA3pHc3acONK96jbedX
XXj71gAKbOUrX2gfGvH1pVE2lLf34Puwo+GKH1aTzfvMtaxD6vK0zgaS+P2g2D+plyZQ716NPaXQ
8VEomuvryn7Qy2pvsWNXMSUQ4ZSe8CFTLW34B5VkO8dK74a8XeW1cx5lS0eHhzGt+tUP3rFreXvb
3bPm6t1b5w3xdrRdwvgIEAMYAU+Z44baF1j4NjNbj/2emI6/dW1u4r1Fdakxc3Bbm7SOOWbrtpOP
Hu57WmGOlcZLOg4LqymeuTzMYNp0oyv3wKvwMDQWMX1WDB7SUN09liNrgUTFHJVleqo6giuF2CSA
4gOw9YHyCHdpG0WeOOe+JqXNgGdtwaGLna+Ce4gS56ScTfgdwFQvLZfElRZFV4BW6mlJUl1xiyqE
mHC8H2qK4FVGkUisYQqwnnUfkjwNL+6SrdldRKnCtS9d3AqhU5J/l0aMfS+3l30ihkvSBXN9uod3
XwMTE8ldEkoxm9CHrUPq/n+zdybLkSPpdn4X7VEGdwwOLLRhzBFkMEgGySQ3MCaZxOyYx+fSG+jF
9KGry6q6rq5kvbwytbX1orOYjCIBH85/znfuQu2kG98h/+dhzIldxlfuvNeN3Jkh20kkjnXh1Bt/
Xi6InkO3XNzuuzawdoaAlO8EzrZ3ZQkeeClybcEdjsoC6a9neDEyv0RZfHHy7oG6P/Fu51V8C6Yi
o+sRmtPkEk6Y5+IxcYbXia3mJoQlgB9JcKOgwDCrs5wqCG96rRrHO1dEwaxNxMq4w8TpsBK3c3fK
nWLYxBrnfVKuGiP8jl0KO81ZPXZFD7ymPaW83nNPetrtjOehWXpS5+ElAuKTE0Fwba13AIU5dGRE
oP2vrks3gV/Bt8WFkWrs9pGfvImEd7LscND4nBRb2ztWdgLvtPuUvVpMdSBLi13idBhFSvNztnEM
lurgd/xALRP6h4RA6PnrOQ6+g4XE2GY+iKdQnGv28MGGNzIo/LgenV7TgSQkdDHGnSvQRHjBrLLH
hoOw0HjXnkxhliWPXYrPTsXJ/RRzdupc51Qn5gUL4nG2mXEZHPyHeD+W9YlQGEU9WN1RxtjgWeAJ
iI7pJsJkU3J192Jxq0f+eIpaVo2eUtjZKwS0kPROufKT+OpxHOS5ZuSmPHcbMcBIDXJ79Xw0O17s
TvO2mTRL5t2CcMBuwgsKxE1gnfHSn2ZQMtRKl6rDehG28RoO+PBXY1WBtSmhkFvtW1nY5Hz88yBD
m1m819wkUm0JXR9Vqd5kIrxHM4iuhRU/OrHaMGC583Pvwm2fIwsQmE1qh3sH5kCMADOlikLmFC9u
EJlrNbk7swXcKlxmUjL5CQACnk2v3yN6Sd3Af0WoOlQt7doBZcUZZOKSQqO8zIdzakfcINPmpRjw
W3WMmB55pL/CnoGwrKDIDvPHFAzVqrNnfsnG7djC7Bgtos3pdKkcE+27qYObfCLlnSTBSpNg4PSU
xYw5Yi6OHY0KRf44TIm/Ad3LnB3obRPM7bEYo2Trlj2dr4ZF8FcEJ8B9DSmW/q2CF5U0zpsKyB5z
ftuFNYDXqTnShUolYHOB2S1YUo12JXL80HbNUYlKaasrj+4EcId60jXuhJtYSvR9ebVFDSeoz57H
orxScrV1x/SnX6XblDgPugXdwIzHb3wY3q5LFEi7aFRjXKDwaIeuSo1akKcc90ZgolVjYrpfWk9V
SIo9AVRpj859yUpBp1macY+UzWZsHxpHnrSRXIUDPkpO2KfGETZml+21NcY77QYvXfMliozfZG3h
ORYtI0aGRSaj/o3ppxeTVBQh2NKjiEV0G6vBrZ+aRHYMtsrZq51jU2s8boV31aUBAM2w1ybTxbTn
DVYDI7sxAA3jekx26yEhpVUOUDvFXYqRMbWgkXe8gPQxQV/2aVG1zC+nds6WZe4MY34EenYuxxYf
olOmVPdAIm666zBGB3P2X0PPvVXYEBOOuTBhu50/8w9hLb3ppvY0OfU+qY1vuw1PkdcHN/FgmGx7
9D9FztecM5CWqXrqFLOpcI45jFeg9cu7BnULA6H/0ebqPpvfUDj3RlQcGdDQPSJQLCkEeHGG7t3F
ZDBgDYSyF2yHMLpNp+ZjHLP9NCGTY3EhU1Mfoq4mbtJ9ZoXa+5KRgdlfJ9V+pZbztJRtYXXnoXHc
57pLdyDOHyzLP06Cck2zf0tFdygGmkqqlOR8TAkThyoe4c008uv37OmkCYuXFmTAqv7Zl5WirD5Y
G/RazZlE8vfhtQzZ8GskphoKj37y4Sq9eZUsc8jSLh5ovb9Eplw7PVdUg5bq2//XpXk88db/EVx6
6Sbj65ex/p//4+8K/T+/9A+F3vcc28Sg5ZgO9Wk+3qk/CKYwQ4lEmpbgT1wU+T+tW+5v0nEVuUlX
CGuptfxTo3d+k94fmU7JX/hv6fR8jL/L9LZwHeR+xgG2TwMng4K/yvTSaXygOrhqJrgZTpw/z4l5
n3IO4vmVJzdsvNt4bH9NhN6rUhwsf7r00t5poe7LFuYSrPDbSOszJu8Lqp+xquxhw8l/g3mbQCcj
H7Ia1ltTdczZ1O3Iqr/qIvXdWmi/ql+n47zpRvc4uSE7rcU/XgT5epj6J2uCYdiCMAkByreY0/P2
KTIcntEKbRXHTp9X3NTzbdk1e0YgP0uTzpm6PabsstobPpo+A9VzA7C4LPUOR/nP0a5esK1DTc6D
iq6Opt+QKDsYlnn2MUCtmqnCCCQ0ME98zVi3NLbjTc1wHaxoupLE8xcgy47J/LOtaCv0QlzIZXol
uf5YV467Qzkq9toYz6prIN75xRtq6Vl6kQHCNa8Ji1E61I3kbaIH1hLSqfiPXD/cWHOwcyHxVJl+
6mndY+5b5oil/je9lhyrZkzoceU99zn9nKz4eLmoAd2AqFnPrsEQFJcyid5L6Ft3/eytXG3elB3M
KzQ61Wf3C+g7LOofEvDLKsKZGi9H7dS+RRs5GkF3W3r1YzwI+iqo10uAR27w5dAF51OoyU/cbv0d
ZsNT3QVvgZcsY0ka+KSvtlFo3hcNxMIeh94G9xSX4+aujfCCDOQwV16i7nqgyRRGeW/EXEes0uYF
X9Zxjnxc1BUwByXLfZoDZuXewzz+ZGYQVmvvlc6Cl0q6j65Ea0oNDsQ97WVGBE00NHDxwLn4xdVe
Uo7SLxwZckJ2OBGMxIy4TjXhKwduel+/DpnxPJHqIla3D13r08ZbHre9WvcEjZiYuJwnRM+M2vwi
IsZ42wOToRy9t5uBeGD7bEPNrZdyT0O1PCg+u1rRFt9WaIf0fbj3TPnP0+Al+0YiwqkSsyKkL/iT
TXlveOphCf8lBvt50XdvIVIu8ReqNaZ7YRViFY0ezL3qaaiBq9YpeCdBS2th7vmOh6DLSdIVtzhg
PmLKLbJKs8d2azPAr+S7xw5LmjN/13RPMVYj/UgI6N7UE1wmazNG6d4o8l8CMOjJKqofOpYfo/QD
sLzVRjiMiuBB7D2MCDpzn6EvHoa8voLYIf6EVqlJ6saxd86R5SJeOqeYDv6IfmnU3OEplrhOrnnu
a2RbIHjvtV85qyznGJ3k1UUL5+wO1s5MQKk50DlvMm18Zq764efuV18E1wH9Z/DdO7efTjRp0vdl
gvr102vndveNzQBfFN8UloCq7RxuSMS7KLB6MAb5ZEyAuxLiCb6XfRku+boo7mGo6Iecf6Fxhpo4
uXfgVO79rLkFO3+xdcnAIo5uhFm/lp69Mzx9SfvkF7akfGW6dbgOJ10QqInFYs9h1+2cj4Fm7Hm5
SLZQKfdSmy/8rtFelqfRgFIfT/J7qkpElDB8CYhHrYCYHvIsXAQ8gTGgTR5ZOreuRdmYKfBJ1YGD
yCrVr2zJkKWqLDexwY1HNumjtut7Mt/xDbkz1rnEeoSnjt2rXyDxenwXXJuBTkjWSSv5AAlxr/Aw
bfzOEyuRWuGhwBZ+aPtheupgP+9ph1Vnmfs/bMsaVsWUfpAsujVrPJ7CrjgbVNGLIwMAyCZ3h84j
7lkHYq39or8NF5d/N+LbpZOEZjVIu2s8fWj9VEFyzyEj5RLBwOvG1M5CQyeYQDphCjrBDSGJN0OG
MWusas7h/AVb0+/ck2yAAHSBfNFT/qyKGdEoeKT56Clv8EHGY/+cz+0rVMajT+wqN8NNOQDokcH0
EXbZWdGEhwtqM4bdpeXAphvAadF4lUN6R18la5/GHKnhn3JppobER7xLZ55jZhmTx3Ez5idGl3xk
k8mr+wv5xS9XWHu/VffOED+WykCAJcLdVS+0XvirzmeoNHqoyP/IlZlxV23Aq6RfZuGNG8Iv75PC
fFwN5o/ZxpBZI9GvfAE3KWsFtSeKMzIWHwTvZjyL2nlOre4J+svVHBi00NHyVDZAoJIxN1ZBaDyT
yiMnYfKrGSEkrW1XHiBi5QtDhEick6o15T/xsR9tIpx48h3n19IGR2GnJAvRkfvAXGHX6smMuN2b
mjijP1+9Ge4rcadPyy6/APRON3PrvYxhSRR5SWvBrB7WuW7fKNRleFz21zrE1Mtx8LkD5yV6OGOj
aO7LOaJUj4w4d8tj0BnfMqzUenDH80Qz6E3ocMJk2cGQjffnzmHaDqluPkxwpNYBDY/EPQp1U0Xl
E+bkn3YIIcDz010UJpRz0kJpTfppisVjOABrsXuEcXPfoDyghBhXFPxi5ZnZuGulfApHOjPc5JfC
q7zP0TkQpLp3SkCMbZUETCNlcByC/KG0YXIJVX9bufpkkv4jdd+MnNFc26Rrf1gQgPDm1mnedMe8
kh9F5cGe7qfNWA/pufIEWbOsis+66cSGTfwUj360RqH7FFp8SAHZauYYneWkeyyIkKUSE1g5ZtIA
4uCFYT/cTmCFUc+KW1jo06oayAtVujwBirJWAbcwZo/gq6IioPlUTUdCSh/cU3jHTZ3t0wC4kplN
n6ktl7QmItyUANr2EwRc3Lpr0JjvQVO8xgPxKGInCKxeuNc9cJe6zA51YV8p8sthtUWvUyOc1Rhk
OQzM6T0Py4vi7E+v46OV+sekQMGvYrJsaY2g79VCrNs03eGgekxEZNNZisYzuhQdtRUiGoFciYFj
DNa1xtwjmBbsrKGydrXtka/uUnJw6acq4Kd3zoyNGP2LPglBk479zT3jrTVZwE1XgFkw8INjt/A5
pkQfFfjCm2iON2Zq3E2i/S6l+y3iyrhxXH/fCgqTZVqiX1fppRnAkBNdm3kyMatWVY2f0yc/mBJY
gZ8LYAGL5y3uwkOti2ydGJDqQpowVa0/cQCq1ZT5LWxSWI81Utfagdm8mpT52tAsXfeOddPGeBs6
jlhDG53shoqbXOpTbfCWt2RQWbgjupvzbdcvHmMzw1kHt5PmREziCr2u88lVya54N5zhmMKCQtJh
ZMdjM1suz1daVZsRxT8fkhfblPgtPYhBcM9LvNDhoyyIA5PQuRnn9qHMw4dOii+Z6vcKt7KTog8b
kvsq/cEWgmVCMbsrcvLKxa7L9bwpbXp8LZ16a0pULRwsBno0zBG/mMKHyRyupYreMySXm9Ay7lLH
OvZ9R2dafGiCwNvOFR9DxHIC/BbugCLAHKjpUxt9OYKvNVlYGDKCuKq+B696gXS/bUfefm2ylyKQ
shi0KW4Plle+twVx1c+fdNk+4nquUbf5KbgDS6UezUOqwRXH83QJWlAktjaPDjkuh7AcR2BnF/kV
Z6PaOo55+Vyk3TEZ2oeirG9DhQ+znLqrDsx7qChMwjB1ewsJGZPSsQ5oNDVN/4MiM82ALnxPJJp9
rk+OxmRAF7xf2wcYoEvLJncQ7NNHYYX+jbatq2qCr6bwPoVZPCdG9d21FY1n5COr6Gcfp9gTp/dw
4PZkcUwZPdCQJf9h2BKsyMXsKUx4Ydf6dtyJtpOpv9c6XmJs5P/d4j6o+p85yOAbPIq0hqv6SXeg
asl6Mp2FBE3Mv8IDoNxfXds+gA7e1xysJY5LNmtEWM3aABg4X7Nu/4g5Zt+0rftNmuWtbyg7KJMP
mVgna0xePb950tF4GBtx6ubhiUIItRWVddS+81wt7mLMUsE8XAFvn5Q9vXWSxJphHxCFRqzXxc4T
zpYanzsPJF00UnfjLqR2I/yqh/zebYvt2MWcz0T1ISAPDyFHFjc2bxkO43ZxHppoJBBh++u6mSP8
f9TpiVgtTXAYcVof3zKCewk+DItxUf5yzOE7rtxLL7zXxCt/eSUw08nt4m1YE9wPBQZ7SPRvuUmn
eD8V26hqgXbVwIvp6DO8u3pg28whEPgI6FZhUFhumQsJcSYDkNtHmwhBNS0DXvE2YAbFyWXcO3JS
mOatt6qSZyfi36fMwfqhhPcq3U/xUuYG93pV5Wxmiei3gvuu1Sdv/UyCYbIzUDxAebYhlgHtwZi3
Or1rSJ+2DR4U7FCHMs2hfEW2s8IrdLBzqNdmiYbYyvgQ9MEWMP0+aqN1YPDakS28zWR0Dyz70DXx
qRny77GObgHnr9RsfUi3+OmY0Rf9Au+9AT9VCTfcpbP3FoJVuhFWdo3s9BHl7GMECY91wvoAqwny
zZXOHRs+FYSNvbVip0DJBKyuCdBY0YG1CvCY+lE2zZdqsZCgC1e7puBmmcYVkx2APhXX5xKAfQjs
Hcrq1vFQ+ub4LOPx28/KnyY53cSJqk3ohagABYtqmbbdpte6JObSYJaoUk2BF8/yMNf+wXb6u4BE
lu1Oa+xSJQr29IZz7y4c4bslRrztvc696+r4WNHyCJH10Yb1MNXpwaijaTsE2be0IzBtbLJF6s17
TNsnyO+/GtU4vAzEqvNSn/15fPBNPM521bGupGV/S9L6MhkMbAaD+cNQ9hsrcw7z6IqVNepvQaT0
lEP8NouhOTLCOiWuM1Nogij97ytloK/47796Vv/hQ/3T0Ppfy+fqephU//Fz+NNM+08j7OLW/e//
bf/RYeZDTnv6Feu/GV7/+cW/y2nyN8taooZkHFzbor8H2+kfchqGVzQzin8Iygh0sz/lNO83jLAm
hj7LNj2J4PannOb9pqRvkamUixLnm/8W8Uy6C9DsX4Bn0vHIYwpXuQh+MNj+VU6D0NOZfQYzP4kN
6ONtcDcrbOcR+9IVI9e9wsQiXVohTGvdGMmDF6pnv5TkPKj5KuW2K/Sa9WinonqvqQxya+g5VMQP
LhKMuFNheuA6RWYESrVLXQTGHFlYL54UHNncknCcPpQBoYJqJ9JpY8/NWkXr2bgfpzWAk8XCSjkc
56/aPIeCiQNTpWJbgwFd9RF/7TzdKlChU1/u46bYBDPw9mFkgQca4Cb4PUdMB6gbnERYRXHFwFMG
X28n+GMmKlDUixGzOjXjMYj1frYWolFzpPMUXMXAboYR8S6ZuqOy1aqRix7vNY9pO827yYLc1om7
saeHssNfZGbqOZlgBUA+AyVZFuNKFblguN5Hx6pNDtYYnAhGMFLD43gD9/kmqoiqlZmGxMXsY8Jc
3E/Wg9bjj6iFryWOndi1bvpW5ozWB7M/UY/+XGb1pbDzeC0m/crlYj0U/Tcj3Uuigwc/t/rdyDfY
+DXraeuOb30XPA5ZOG5sBEcqUPkALdO/zRDHL20i3o2lWMcWIeHKto7Acyj7OQlmihS7mGT4TM8e
eL4XlVp4K9SnqqM71xGUKzHRK+ynYm702hScw0MOj7VVHLVVv07eUWFN7uHjTjknmIIbgf2Tbp7t
kuQPiVX0mJ6y5LUynxp1wOqiOT39iDKIc1UCy6QMd66azkHcU/JpeFS/elsybqDZZ3wQ2TYn77FJ
QV+ZADnKcIPTYZMEmpOHgbUPDVUs8SHXO/ocbbwuQ9up3+Yo2E4thRTDOdOPY3UODbFz811tkCrv
ms/Cpti+KJ7dxDuScAZde8+B8j3UMy3BoGxt0njaYwZqH5tU7YrmDVYPxrnuh5ent5SAdgQOxwd7
DLZVQXI9dEB6+RZXUs52/q6f4lPkAj+H5+lxAs8pSSgHyB8jBA9weVhueAD8jbb4NlAFMYG8uH5y
b9XjVZvZwS86HEKcDXzzrigJy6WD82OmNA5DHd234dqhICJxgpsy9H9QkblRgk5N2N5FoTTXnhWY
WC4LzEZbimmJGK4aZDCLiOLyfI2ZeXHM9LEZ7XU3RGc0pnhVhDZhjtx4DPyhg35oHP7/9kG+3HVZ
5//zCP2xqz/+NSXxzy/5fdNgmmKSj/fZLdg1pLPsRb9vGgxTHOEsbg7XtpmrCHaGP+Lz6jeLuYzt
w8/ELsGW8uemwV9IqgGoJSEL27EYz/wRE2F8/n/DZP5reJ6ghG1CAuW72HwMm+/4ty0D3nvlDJyn
uE4eSEnuGK0CHTP8XV1F1yTwtxhRDnDxf5/J/b7D/vNz/BXP+R8CGnxfx8HYadpCYaRlv/zr5MfM
PTMWoz0yOpZPzRCBOG82FIWe/vKb+N98G1AAf98THeUucRNTgs3hx7l8kL8kQQTVDNhPs/GGm2FD
owyXnUjT22tE6HNxUy4IaO4IN7Ti1nsLdxe9s0FBEjPF9NFZ0bqxgvAlp599C2AZN6qfbSKM2rs8
7g54PcXNHEJfmhJgu6G7J+JK7BI3zowpHUA3lBs37j7dKlmqVHOiVWUC8pN+gRXTOYIJbkXwtObz
1SXZpV4NzhbB9JLVixkkc8o1tp1oS1vlF8GSBx2W+ujq4c4vPbUfC3On8e9x6Y62cmjfhiZ5Dqzk
JaRB6XPSaUHTrSPGHea+6mIXFQN9Lng7UTFST1LPWluy659mbwbyiNWeTlK7koKpP6fsGJWnyrrX
dCovVMGAnXcZjNuPpWkzc/byPSf/WzqJn2cZsAH2712NeE6p7KZP8/YhLZKXDk1yrdIWX14Ut926
9hzyAR1iSmND+K6n6tx4xfidpENBhVqJLEbXTrrJm/IxJAxPoDM7JdiWVk2bE55A/cXZIz78Eatd
i7W9xyoy6UenG9dNRJFblJ7qHL2VAvCTzDggOJUhb6SKfkK3gMPdNGRufapzJtt775QkejG24w53
2mcSOrimdepfszH19mSKrBWffD+lNVe3Wj+msnuKZPBpOtrZVFH2wxBY96tSXmnbBbsfLVOH4UI8
v8VhKzdi1FvLMY9pvyDZpnYGlA08oZkQKxEe46XlY8woNbYp0NnIuP6uvfRT6hIoGPTCxCnImbIv
0RVW4WMr4A8Vp9runya3fF+OM2taPnaWTrgW+/lDpsniFNZ3lhD6F4cB871t7e3U+M6y+rbmZrGf
84ANJl83ynZgwkLMcRc4oCTnORo4RQavf8l0jkNQXel72ZUcdWolTnFRfFLjBv7T3Y0u4RMTyAOC
FYeK1HtVk4XCTu1Z6JbNzumNc65rSl9y65KCM0cjMHb+EknJWuOAnRFOn5M89gRja0e+NXxQmZL2
b7nRqsl70Vn7kuTqyfeLF3A3tMTSz30zzTanvSE65K55cAeSmFnrf7dTTttwjA7mKn1hkQVVI9OX
3DB+pKV9X9s0JyPqPXKOg+JZ+dNGYMEiobSfRHjferV9kxaEyym4fs4LaDiZqSgoosFsExJ93vWO
h5ptjg9zl5Gh4ADl2336BPcSsTWDIabnEpOU2fcrx1bWnceMMYtq4HN2J3DKlhseaRz3zRLDcvNL
2+Tia2LufqPoJLmxFmAt5g08G8WOs/vZzuKfkTfcLe4KyxCX1LfOBTDGsOn45PMD0c8IFhUoenPo
XE5H03II+DlYyXfFtKmPgBF41mvUFHuahBnyVZC4GB0bk9xFagwYz+jnNhlPQ94fmSo8eDWMRUot
grWlpi8D0rAubCyPpvEjH0cO8mHgkLTgKOjV9JwZyji7jeRHVCAm80LHuaC/ZIp/Orl1b7VgELV5
l5NK6RU5B0M+DHp8zofoFjPmU2Tqd4nPdXT8S5Xmv+JWHlzTPLtQ/6yhJiAim0dfTa/4FrYjuN4Z
Qcyqy3VaQOCCZyL90Vs5jj+uaT95rgsLQZQkWdAw/2yvjq33Zdu8o9c/j+P8MpgkBkR0B5Tpu84o
uBRlBo2/5dcd2m+5iH/1nT5rOTwZJs+A0TP4h3yJVXp+BPv4ArrmMjY1RRhj96Nt09cgcddE2R4Z
up4HEZy9XnGVCYJd7vfbIqVoz87HnW0X9J+ickfOum/Uz5TLTR1P+L87Wt3FbRyG+HiGC4bq5jg0
Gm6Iv8AuE08fc2i4e8wO66Dz3HVLkNdwjGdmple/5UBvUtnjyv4x88lW685e4yE0dnL0bgNmVEBw
LoNlHyb61im9XhxxfflENIwTaIYxKQE8aUsotEWQfWUYqAJsIauhQPzVbvlKrOMxUPIj9KztUmgw
RM6VZtF4xdzmoOjwXs+c8zk4MtwkqZc08wd7+x7F6q3HD7loEy0aFs5Aa8IX7xbRU1K6E+HeJD4w
2Vj6Qn1qFLMLcezdrCoAAjZIkrIPxo3oEOJl0mc3TK0P04SZqMY/6vlUyY/Bu0CNglGT3rZJsrNH
E88zJQUNVtKe4jtG3d1HFtQt+XvCzzdj215TSX9hEgnqE+YSPFpFwAoXW58QExrCmfOy4APMEW25
Miemk+5kzWNlc0yf6PqJudJVsvNpK9JM/TEjLls6fSH3RiUfuyq+5CLZZ6BIRC7IaGerxhpABvSC
e1u/LwBobeoSSXUYqrtA0InplNZ+bNAlNccrNSxh64rLD2V28zZM1LdoJrGWYYsG1r4nqvgUpFwo
2hwvVhaT3yuewP/St5gVxaoKsb6USWjc1CYnN2WZM7NPahE13FoabPkfq/dgGtVuvlbSPVaYNpXb
nbNBRKvJoj0IVWnCMy4Lwg8egUNvHMkXybNmBNUqdkJDWuc0SFPAkAhkrq+51flYBucNPuiLNCti
dpgYhuHJgys7Ko3TTNn36FK3fv3LxO+Yu0WBEOFux2Bg8cXpabT3Vu9eRzg+gHvWuOu55qfH3Oba
FTIxr03QaUFhPtZz/2V5xrlTZgbVc7Q3sFv4YfreL0szD5RMUgvKQk3drY0yuqRYGdd2P7/VmEac
mh5bpteeyncQmAkBiCsq7Y5T6P1gT+9jj7kRM8sebzHBWNO+Y4NheBnSWBmHn4xFKB4qf9SO0DfS
Mu6zAQOmt3BHnfxjaln46nIno36CZ4ZXw0/mr9Ch+7LsKMftpflipP19UWAxNviinvAttWlns8uO
4IWvJN5XMuAt1Yo11zvWcKTZDUCcphk9HmG9ncf6R1WET4Ydnmom+BHvX8tdmXzdhLw+3LtjtCN4
+tYFLh9O7loLmaXymbEUl76MvtLEO2mXZ67SG7CAa1Vzac765jbP9TE0wNH71BxG1Mnd5Fn1god9
N0ZZfpAmw1Fcr7epxO4YAFyB59c8uN6I1lw2m1DrB7gcCT6ZFj8RpWKNN68dkLVGY/JsGW/KKI/+
UN8NRvhEY90bkGQG14g0MGCCXV1XP1BgtpWj8WQMz35eT5tiVAfdqKdApkejIpvr2QWVvjVSeUfc
MEj9cxKxwOv6GoHElJKESav1fqFdJ+hH5UOcANqpMYd0cBVBp6bb0GI5t9v5ENniO0rlHUiLL4tS
GpkgTNA9d5xHZqBGOh1wi87r3jQcMsH6uykwIMjhB9Hggp+7S3cyj2U3svFXDRpZnvDeurWN56B+
ckaf/6fmrQhw/uycrHof44acNiX3N+0g3XWewm6nBPfdxlfaW8aBRrLtLGDOGLV88/T8xlL5kJl4
ZLrpQ/G8kV66i3EklJZza1OgFOY2Ebxw/GG7gLebGHWARJk6JZDQoQBhnDN9EBUkSKINE/M1ZP51
NmRXMatbX3S/OldcZ9cqwP2BqTD8mRXNVaSXmidhs+k37UeGcVRFtDYHxUhcPoivlNa/VCZBv4jJ
S+DMx7GYj20LE5deqgXHg1WjCesLnTD7xqd72FULqD6g3UVpmI1RgUOm5moRnsXEKFzlvPd67jeM
Vp8w+LOZGxYyTPU54cjmiUvPcV6+cZXwznUOT7VkWDKMKHyKjMfGq61+nWCB3vneBBJlYAzbRfO2
hmN8nFnGscaghISx1z/KlPV9KgngIOnvnTIcSZ/WJ2Wp9K5oh1uJlbwe6k0v5C7MEurMaHoSyYgJ
n5NkMupnbML8wG2GO6SaSdrOMSdS8RBL857C4juJdRktz3hMM3NbBsSdPV3umelwB2nvtZWMiKmY
75tMXDgSbFE697VlXUYueCRTfACmxUQxsrYhepjj2gebspo7BzqGAbw4Fx0TVTM6YSIicD7oW8nK
epSzSNcOZC0d2OhEOTGiylpcdAk1u0phW/NRZCecWqLTz1JazrqaOCrCsPyCFPM6s3EF2qN52i6x
DpZqX3atu5nnLN1i1H41o9m++feloP9yYwIP9eM/13mWMYHxGMX6b2KPJ5ev+13sUb+RJVbC9yzF
eECh/Pwh9ri/eTApHN9jeIAZ13NQYv4Qe7zfLAGxQlmYyU0mCChEf3SiqN9sRgZw3VBhPYdbxL8j
9nBE/Q9qCBIUyEGoEKZnOw6y0l/VkIR+9r4dsJM5pUNBGbaIbSITznQsRDo1v/POflKzeWWBOqii
sg5lSYGZCgnLAayiFZBlKF8WnwacGBf4mQvWHK7jstjPIkAwZZfFrA/enHWOtDlxzRIoPnG+if0z
vfNVdSYnYeJ3C69TT5J6bvgjLAIbgN/LvNk7kh6s6Q/hfKtDco+NiynchunvJ76zK6TnPg2R8d71
TrEtZP9hS5woNUk+WyRvcDdo/03i0+zTeyI1l5bcbVYBw9lSsRnlGXircRp/UJq+rhx6Rrq53StN
zsNw9EvXhpugt3duO93bRvotxhnv00I+bUIC0i6mkyB1cS2Z+Os6B2+w14wPmWhpXnBp7BjDnw03
251pBEyV4yUSbufXhOoV/J5wqnLEuBtRV8kpmRBxgdcsjVdzem6T0gLfEErMUKV2Vr49IjOVcbo3
U9rJPKfyPnTAyMWaXAiwmITKf/h1RAWbeXY7qKxz5R0zF+tN9L+4O7Pl2JEry/5QQwbAMb7GPAfJ
CJKXfHHjdDEDjnn4o/qO/rFeSHWapJJ1l2U/tdVTlSylm5lkBOB+zt5rAVsnaQZjsaY/Q64HThuA
5YTFrALsbwccFUaajVVbtfxSkNv0TR/uDE1icranHthk4WK47mIunCNO0sllJwybrl8CdTIXgRv6
pyB2gltfq0dGLeY5B++1D5ws3bSEAGbDLe5L2jnfwtdA49IOGQZvZfJ/Exkf7CljSVHXEsaiutSC
LETkvwq/PrthADzOebIlNd7Rio59QdV9ys4hSM6lII8bB9P4XGWms5zyPDnqtiQrPtTfoJ+IWTkr
y4uOOrmqVeEFFzRY8+1APbd9/Ny3GbUITpOLXOO3p7dcPvyQkmIaxCyj59BEaaS/KBc2M4GArqDU
jz39hlVrV08pqualaqvfSYlvL81PiOb3JaNRbRyDdWoMGw/a1aIZWFZYdXTj35P1TAIGI+KczpiQ
jnc2oMgwalY6gXGCzrPr4urV0urfzjy5j7z8MYk5kwQ+cyX2/Q1o55a+YGhdnCmArG9wk9KknpJ9
6U7QMnctML5FXRLAlqPz2jXmsyv5SqEE0qk0Dw3pzvEB6AzvxG74wIBuLH3yyksazO+5zp9m6tkd
tOcT13cAXKl1AxqUwy9Rz7i6w1U56OdJt39MDXkrICoSUPlD4RkXo6MXFqiRkUzKtM0CZNCkY7Im
lg7iAgbzttOSB2rdJ6q49l263VNT1nsVjcGiE2SeNIeXlgingyjNF7Ax9qKoScv3evRIjTA8jBM/
K66k6RLTAG7fVpGGhVg+SG3cjDkXOICoFqgTRy3Hjv84kXykEImSO5q+KJg9O0IczMDe645cd4ob
KU+dje6B88GwrFfxQxgVrP3i90C1j61buctQNa9WYp6MIkKlPeE3t/fMOJ8yr4r2KL1BneL40DVr
0Rto65SJWc9PyRWUTfmoD6K/lpZDL1I9DYSiFpk33UXHfi7Ky6PZwUwWIKkMJGVkHq6KsxQ8uuro
ecPZTqaPPKAro0EWAOJhYaSRrDnNHoszYsdo2zR0bUoEd4wVOWx1YDQXBCGfqmQ6RxmXehZDYpVZ
1SKpvfQgbf9I1q9Y1X71lAdw0GxqOaWp88cl/UOtmMSVw0sECI+8M4MB6G7DpsM3zeZsjiHRpF37
uvFsdrYiWuSWC4qTfKXD4WbTuTqqprlyBeJQ4+ORQGQa3Nxcf2Jm7NOED7HsCmdchlO+Grt605jF
RjnqrhqfHfHgUHzX/dekyTf+MD55wHOyoN7ZDTd1kUxol4jEVk7wHtJZyJ3iWQTT0QwYA0PLBcyv
iu9+lFtrtJE49gaevBDbZocbo6/kS9x5j5w09YUd5V+WZJVJzZ3DrHcuR8IwSj/yXvuCanVH1+ct
KuzXjSg6mv/GuhyJ0MbasWntY9qYpxB7KlcJfT1I3FZtua88Ad6N0HbOpB1Z4CKUBnBc5ywhyswj
A/BONr+anCFu73xBOFyX5JMWOavYHBtCndEPaNwasG97aIz4lBbNb390CnS/JBRr933Kk0dUoESz
phfE7dNa6/NnrWeSZzvD0jJ5TTi0KRdKFc+D2xOvQ9UUt0wVCgf9YY/dmsAgJUwyNsM6HqzrQLkE
WKwNOb8I4aZW7A7TOqOZacP006GJLSYT+9jU1tUvkXTnTI+LNfks8YKPfu5amP0l8JIHAFDBQY0W
oGRuE7gpxH7wkGCNnU3d1I2OULV2pvBpcJTj1/9oAqtOGiAP1Gpng4APhj2FQxHwKAzrAxciWIjl
JfejuwJQ9P9wAP1vGGWBqP1fnVF/tPNH9e85lj/+l38/pdp/89iEcUr14TNYnBI5v/59JWlxfnVn
krZuepAN2Jj98ymV3YgwoLTyv2LeysruH6fUectmuwZ/nCk4EP+VUyqruX87pgrfZTdpuECZAev8
515YB8zFCS2QsUYDI4bW44sskuemAnkSmZOzNMuJYjk9VGmi8Ws9ToJ+/dgVxmvl4mCA2dMRDAni
Hqru/ISvtl1m3py2S3YhjlMn6FfCiVDeyObL8+RbPOgbjKsctkJvHY7tJXTLJUBCfzFZfF9z8i+Z
FgwraRqU7QOmS3h5BRI8oNxe1yIRkfEl7nj81jBY65EvXBtY5i5xSxBZhb72Q8fHHqIz61F6uolo
gdPMIDkoK3uRhthxmN9lD2oMb22MU07JgD/Tbk+xy8FxYap8MyWm2DbxLAU3Lzhb6dH7cptzqBFc
WBeVm3/3hQS6mSOu9seO537+Hejjq+3RxMqbscDHCjFRWeELFJfHVjB69GLzOmBk6GjTUvoI0fom
yY53GI8Ig0rrQAaZ1cAl9ElDCJ7fzN+zVRogfuEf45om7oNiY4Tm4/doDl/9QBNLsyKfQ4BGhcmZ
0m2lJmrhee6SlGE1xlzoZpnOOYz936gF5RJUJaQFw2qWHfIvDv401HsCTkygpckbcQ5qjqW/7iS4
M09PPntSMRsMH8toBNlRAe+dSE9M4fgrMMiIV/y8yMbf/VTwcEt4ysFE7p0t4JcTnw6UZMYrY+JD
ZMQfmfQefE+dS5fVAA8vXWSHLPJuwBqAaBnqGE2+uVa+t/Oc9sVCzLysakCtljnQREaps6w8BpuC
OllccT4e9OrRQw7FJAvxR7vNC/2LjSiRXqROgwu6w0lcd08h8lds2Re0lKsqbR/HINgBWsL1arfl
smuifTuNbD+5bvTdzDMf6tvQhGwZWV/1XfFNY9Za4q2A89AD5fVq9JAypHjraPuQcx/W+pNewwKE
FnPFj1svasP7YLeIfc/uLkk4nZqppODYXGsoz2rSP22e/pxci09HecBRubiNdfTlFAOx8vqD/PZn
jaKKsNbEbyHJIAxWzS/JTF2G5iac0LcB+/ET5yGZLwBBEpGM5FQbNua6sXocdYH1kib1HdiLYiHl
8fCHnXSqiDJbJtN/IynPaVvfZB5/6MQoqV5J0svOah7Bm2BGlkNmHtRA3V6jK5dEgTqwVeL4N7a/
Wrg/W62XKxlb1JFpM2XM5v2B0kojs01nI/VQjMPBwsVsLUVWoehIqHQlw7tMwg1Hj5VXW+2SsNUx
yuetZWB/tD4ruSQCo1A2J8/s8OV4KJPc9ESwa5XjZQuAorNR35qILHGQ47b2UcJhtZDe8E3ujHpY
mDOF9tY98y/yF5sGfyZXtatd0dTkkjSkNcc+cINGSi4A1A3p4Bna0HqQb4nth471jBAGKYyx1UwI
p1jYYLM/dAN9dS47nJlrEniRAfTJ/chjbycyFjFRzO3AZ7jfeTmX6SJh82ZcwgH3ENPRhyizCCHI
CSm24NjtianaKtv80XrdXqiBX1vBasNEuZjnPAV6t7y6unWfiTW+Nror5v7BjD4K2czWbrBpU5fW
Q9DJa6v705JPfLHyXMdhLs0kNYjS99GIJrYLg78XGUe+Xqq1FupyZxvN2SqRpmFZnuHI7Hn37szw
L1OR7rTcYBEzNA+uoz0pgyg3kinUyXT0WNbgzKMrDIM4a4KV0pif1om/Ni27ZHBPfJ6NPXHgyeZ3
PQzM8MviPDocZVEdItvpgyOZ8zNpcP4l2rpZAgC7lt7AeaYsD+jT5uz30zTyLLPw5wjoCTYEvkXs
pAlJb5GREXGSY9iP2bLNrDcv1d4z7E5cfruHIczPQxrvks5ZDSwQQTX5WO0Mmo8DZTGqqwOkkIBM
pO/6v6ehu5MDpk7VgxubzSrd7FjJEIwvo3n6IBGwQA3edGo6p4ZX7ztp1+t6aM21tN1LOILaQeTS
o6tAHH+t2G5EOqhHldZnhfpF8pHGAoQNZpi9MFnKdCfEFBPOzph0tsdos0emRSgTDZK7ZeavZIdr
puu/LZsbUBhtvJ4dXuFz1YMY0EChTG8uPIYSbQ0KJ/w1s8mmjPm7mj2/qGz23BgJVlyQJ2hs9FNt
DMHaQ4oDqQ5YwuzJCQh726N4kjYGnXh26bRIdez5LedP6d1Ft+Og3dFn/86EiKdyvHVN+KCD6tHM
ph6tc45tT2mMTAxSouCb2h6T8XlzzL/ztzUbf7rZ/QOY41UYUbcmFfFBYNXDvNMeQ2xBUNbsK6yW
EAwa91CJU2hmaRMHR3o6Q/bHGCpdhoGIGfqzh5FoFPUhgp/FliujnAgURTaQDfw12YitQ2GvCkgr
zqKjDuMRkyxGsvaH8jH50Nm+ZriRvDDsjyW2pImSEyPcmoUQfWy9aC8TDDpWYVm5iz0RLEbB4B1D
1Fs6xh7XR76cTpzuU6OlaOMySyj6jYrpBGmpP20yFtSbOEj8XUnCBaLGuxqyk6NxHZHDU85Ynkcp
k5nUWAUm6OXQaj6tKP807foEGBBuaEhlOSmZkqDtYtrEqqkd3qrK2iY8ATaUbh6Vycio4R9wXcCw
AmLSX6XNyDng57PKYmxDjfz0tASKrK5gi6vpNQump4CeS0hHVuTaLiTLsoGe/4Vbjuiv86N3xoa3
KG8VX7/BsviuGu/bbKgDyODVaah05RDM5eyL9LqfTHMBEkbwEqfytZazvSOm8SbKlsUSwFDVTHcm
6GuPASzYs4FqffqW2syWSBy1lfFCB+eFNzER/1aDa8+blVmpRlmn4CbafvcSRnicb/IuvAWQSPPa
yDaUHxlEVj2hal1/jIXGUkgrGt6DPJKFLbZQHG9lVeFAFk/8rFbSYnvdxKxs0Cow2rBWoeGnK3dm
s4fTsDZJBDChlSzWXCzuMRlsmZwRMzIlmHBUCqs7Mpj8KjSnYCcecTYLeGx3JlFp1tvcstA7rmw8
2yiOy6M+343NLHvtTBjdI5HfSQBop2wN2oCzraEAFsQdvEwLuZV5n5JiX6ty7wg/W6s4WwNQ+iF5
GDGW1OgKcUuMx/qrKvhkTIqBkp8+IJ7b1jlMJbMQxZbgb7HQSVct8oLoSdwWn3lrvM/NsmWUzFou
LX1rR6vYEK47MNpSSxG8JKSOoDLwYZW8Sy4CSNwuSQeCYpbBAHmcXkAhk0giQLh0SK96DscwB55A
PHsk2akHibZq7ORWUP0O9GnAKsx/tUJ4Ysi4P8f5sK4ETdVuzP0lpC4guQpGjTnHboR9tC35moh6
D5DmpZiT72ZdoAHxE51AAlsgCev5XHf8HCZt/ttmJjVQJ2J2lB/nS3mW1MPCDmoYOPZzHpQw5Y2Q
54BlJdT/aVqmQTcs5KS/8PhmVEgfCvwaaGZzz+iGMfbkn6jAnvKk+TYIBBZODtIYYx+Qy55etMOL
BqhUuqSudSWGRMKP6UTXEXQYbH5WRpwdCCnsaQ2eKoJmKz+f89hOf85i9yYqD1VlzNuvTNx4q1W8
J/zMrLac2a01L5N6o5lmxzrSaQmqI27LS54kWm+ZS2ZMW1frr/Tbab0puog8iNVBtRO4qAokZN5Y
n7YGjngkYHjXeg48k+t9ZEp2V5Ns0qYvzc80mbZ1mQWrPEMvR+t5SWu551EKR8AjuJW17VlxgTuw
ODDvWVh6eyuc3jhCxAtr3qlihjl3ktqa8N7CRkG6k9FZK+WJouO7jNCacS7xx2gVSE7ieUFUkXiI
V3HMtjLt3eBNYLRSzo6FC2baYVFDY1Vh90RjeV0AIl5KZNFbVDAtDG/AvXkU5Zs4x/eOpyxbMAxl
i9sW576lEW9riBaS8QpoeauUhQ6+NMVrO2QHFabXyHKPZiOI9bTtvpuPB6VVIZnomOgQuN8UcLyg
VlTAnbQ4XNqV8cwFNGfViBhJZt2XHasXJXGhBUX2kA1Ous7z1D5KNz9GVn4fA+Mr8Jq7EQSPxTA9
tKVV7LTReMSMx9mx2fKCGpddnnyQ2byVgt6l1Hc+OcksDD8t5yPGd5KEBsPHEmtangfrSHI/gFeh
YHRvpwHNU51U+bXLI7VxDe1Zt/wHzgUrWn6rRslVqNRn49UPPcTVsVYrWcMJbGZKRQmRLKjUfqYc
xJ6975GReD3MNMIOZBnyaNyUDoWwLicoOnmv4aDfq5YpOfpyCs7hSO+fPscqdcY7rJNTEnNlYw3j
byMm7qZoD8KxuJa6w6PudDcWBs4iUuGTmoXOvLAPAUQxN5EvXcEGBZWM8nDdm5jogduN/bjqU+BQ
Ur/IQAf8rtyrFscfue28BzWEubnYQb3uEGBq7yZ+u/zwDTdtdpzZn8OARgdKCkX3LPvgbbdx6CeQ
gJtOozYd0xBmu6xZeYfGtJq6bp2RqFfNAHI1XKdKPpDKILA1vNeu8+zWzuuIFnRBcXUr/OoyTmpd
Fu69IlbhpNo6qzzYbtS1mU4GukUCLsWxMu4sznsicu6TkCcn9y7OCLqwNxnjh8T5oz4jJMbTNRk/
KwHjrtCuOaj5gqpYVdH0EBiSlJ6cgqB+g3iFCL2bbQFZhyop5/7HaXgT2u6VKy2jlAHGRTLFxiqD
vKZhgQQP03P5bGkNBaEzbERTiG2tsY+yZHspqITygIguFpeHQE/MtZ9mMZmQ+GQMYQsptDHqjZjK
Cd/NuP/r6+X/dtM913Zmg97/eQO9KtrP+l+3z//7f/Pn9lln/cz0DnIK/59uMFf7s2qAxIOuGTM9
32BfPU/U/tw+u3gX+Au68EDFMPb7l6qBzXDf9R3973tp46/M9Txn3i7/Sz/Ntj3Wzyy7QT2R+We4
+M/b54JGeVAa7HvdMS1InOfMpIyut7aGa83eBW14iDPMVOWoTytHchPoi4ghWvgwNbp9CgeHTTF5
Kd+qlumI2bX3ZxQtjzKuN2VtPgettZjG8uzmqG+hgXRLozIDtVSmfEzDpOCdUL/qTU9cxwy8H+6G
8FhhO2SRee2KKFsGORAOVvU8LokwIYFv4m6evHHPyt1mXaFAIAvFuM51we0HxQTBztbPNiyXJQlI
d9n6yTLR66NZZjZ2h+LB0OpmEzkaV+Ck4kjacr72h1YsoioHEkD08A2PIA9oKepwq5BqM7MAX7XQ
EbEcilCQdeqG4C0toc7oiWw3bTtCaOSndXCdgeZC24nmZmROxPARhXXSox0Mg8G4APtB1eR02hYe
eY8NZRjuVkZlybQIPA0mk9Cijw+mp546f/Ycj6CK4WhyDRFfJtduaLpVz5gxpRXIwYuP0EEMbs0b
2ia25FARr3ZeTDG8Z3Vfsv2e38Ici5FkcQvOHv1AfMrBeMh5XCFsZ/cNIBO7uq2/sgK+mRa2DYsX
wm7ICpvPA6HesACS5Q0/I0aTBaEh3pLSfStjboxjyD7LNupVUJSnoSUADZQEOnbggUTPQ/5p/aq/
+50zLBxbfLFHhBVdjb80s/+yu5ny4CbVV1fxkjA5LrE0yeFcBO90Y+5unR8B2HKcNcxy43jxby8l
/2y4454N0wxfit7x0j9qsiNk5/L3zsBV7e2O5JptXOus35l5Nc15+47jYvMI22LieqsOeZUpkpge
FUR/OPSVuqgMIr/rBce6g5sfi8rfmVN3iuiIGVwOlqzJ3yvBBQAa6YvvGl+pJ/pVV84o8hKvSAeW
ZkENc12xymT8VR3DaNoIOR4cIKUMTefkZ97hiaUpbsRNuaK4fGWk/CuNmbpMKl3lTBdk1Mut6NtN
3hfhilmqfcq18dXxqoc/SJWCUoirIiYUQXIZykhf61nzCV4dcCzGA5p/GQpcwCdxUL25Nee83MXK
g81kN0TVJQ2dR2l5FEcz0ggj1LYRsBBsaotJnaNFaxaK7wSh0oVtwD/iG8wIKCs/cSVfuqbAxpGR
yAybghQ6OgMdfuIS1A1fdj4KnN/4wDk6DN1yrqnyptQ+E704B6HYDGWxz7zgnmblL8GSv2jQrWWi
/JUZ3d7Mu5XuVnuHDG/SZCX12OAFwU3OYFR3qH0WH1M93ru5W22XTPnckmT5APcBuIduDs/800Jd
MuovyTBriX6wI9CR/xoH010WdcIytBuonGjmg+XhPwHaT6CNneexGrjNW+N8ei4pxPArd49Mmt5I
3U+bQsVizfxiW7cOt7S5DjruBKRX+nu/bfJeXlc/FflEajubYnzZCYLKlLBbJqpvj0+Ywf1Yc0xu
WKX27NkF+bjGf4NDgm1TcKgO9XrNmPjaa91jo+AeuAaPXLfSv/g9u2wTmwc9xZ6Y1Mu6YqKrqoQa
g05JRCUl0r3IQhU+dW+GC1tbs2qapTAFYSaQfDV1H4JEWFJkIM1moMwxslFtqmo80u6pVsWIJhjC
DZrgyr3YZIl6zXtTDlPfsLT8LZjiOyCCdzMPqILZNEViD5lIVP42KEJEdnSvUZZMKdC8uAHiQ2GN
wgcTQMdVFD544vgkaNf9qJMVmTY933V8YO6HVmZ8W3SS87anyX2ITJFnU0XOwwzeCs0tAJcFm8h1
nnIC8qVGsMNWR/hR2yRJ7tJs+PHqWbWaEoYuTRk2B3ukhazJu1VnOD8kfEAu2v4iSotTHwV7MK3P
XVh9YFN4S7WMcKCGUxNc0HMt+bbQuFql1NBWCL2Rd2XRpsamoQX5gSjy3enpirl2de6JFIB0ydY1
Mk8uWCOHMa6Dkc7QC6GqXDDiekK/8+VIijPhOIv+YIGBhavcrdniH9Mj731Em6zT8GTNtRs4APA1
pavSsEbL3Py1pOe86t3q6mbTqYWyr+Vyp0q5NXq5Ll2GrlkOlREsLHH6ioXQxC/E1pKdZHu8gFi9
IUlGDJYjNIl2JpHDDaX9qbeNY+n7L4bZn7ndPWWtSaeNVHut8vXIAdwLNCBDcf9Z5eNGjQWanUzb
Gmnzllv8vKR0vpoB2k1diCtDv9coJ7We2as2qZ710nkxmQ0vJuoyaF9avo/BT68zxmrmDrKR0OfJ
m+HJopMxRozvyhZphxzDfd965zDyd05nfZl9fvVCdmTCDdSiomu2akYQPon+VKQOlxgG9k6+9kHU
sFF/E4B+CHikMEjs37UglF9UGlzpUK2okn9AYCen0RLjarR71NFC6qsnXcTn0OAFVoH1gwKMr0DQ
rgd9AQ/a23tBfaiVvbdQqUa+fg/aYteGuORSEe1oSBnLvLSAPtqP7K8uWTJco7I6INsGMuzGGahf
eBmB73zHof4jwmaTe8Y2zDudwfuw62N1omZBYYgPAlY8ox7Wtedug9L/VibAJq1rzgIfTd1BsTdr
pEWjuPlBvxt7GOAjcvE6Di6qn25RGj43DoMup1A3r2h/wwYF3lGHJxpTu1BvPt2+ffMERh/HaVjf
FEs38futCZWOe3J6JcN8EbL95PZ3SAJifQMbimWYiBctZSZgtXHAb3NkKwJ/pUc/w7hgR7vqwYSe
28/fEsOM1kxcPuHEunsFfs2ecB+k8sYeirl9nv24/P5FGx29bOiAMIZbp4rvInSXZWi9pzQTmO20
GO/b+MHnvDKm1Vmfn+F64r5WpB38SvAwDLcNmzA0y8Z7Z1knU6R0/d3m0S/EL1Oav9rMeKIFuOWh
DuRGy1akQB/dwTR2kWGsecdd1dyDigJ9k1GMCqfsZM9NKUllyp27U3HBgzOc+1TISHmnzRWruWtV
Zc3KHY1vlK0cY+Y+1uB7D+ScsLow/6Owxf1X7idlbAHZLwHy0Glpsn1AyavsjdeWyVtkW+eOElgt
gs+GUphXsCO35p5YMDfGhm541Kp2HtcuvdC8mFTL+CWuA6pmtEs+hV6jZOdLlY7k0iil5aaHVM/h
uO0OGvxmbnqLxmXTrnXRtR1n7wl+pWUF0jKam25DTb4q0ew3648W3NyHy+ZmXEwS7ZAAR8FfRG+O
yS93Yqp0ud4/tnO3jmwLmf1Cj9fZ3LxL5w6eThlPL6hpcaQg1DxE1yTXd3rv7rFyTusoTuiiGPJJ
w3uyHrTYXAWueM1D8DMFOl0zKr8AE5ew4/3fY8aSP6umfUR1cJg7hJ1Hm1BBrkZWWL2IwL5VXffi
UDxUAx0xBzaATtVXK+y3ysqBA9BVNCktKt/fe3OLcSJhGc+9RpnaD7wvCibqOJ0aCpCaO0R0qZp7
WFfAj9lTAM5gQVfaW4P6JEqGL9GJIx+Eg+eUs3f3jqv7bGXjSz/3L5lR1QuQ46jheO965WSTYvTD
S0KBU1DkbHW5VaxWBuuohuSjoO0JbfY59RNmr57FEM/fBjgJ2Tip99zHf0ZjtOaVbM0VUt4W7rar
yyOCIwoxvvNY0jfNFBjRuYDaz1VUx3Iopc711Gkg80NfNfKyifZx3hC3qNd6rO8ssgtuzY4xoe3a
zLVXK8BbQA+2YppDQy79heHUxvsqv2I6s7KZA3GUaPVA7PQWTY/qam8HI9W/d0QF2Xx6Xz4ty20z
F3LLuZprzyXdMg3XTLwZidLfteYirzFXegeCRuVc8oXFdxxKdw1GZ9306VNCG3gMzaNHO1jSEh7m
ujBpgOQQzRViU/TpMeBxS5jiKfaZTRoBMC0sk3b/WxMFglEuRNQAnd/l3FMO5sYy9j3OapIB+Apj
6wt8o/qxJwmz7ig75927sB1v4VOCNjTt2FGKLuZ2NMfXJ5e6tKoIo075Axzw16g05u2j+FFGHnwh
raBt/ddnIv+fR+7/eXYxswdMxgqex8zCFGAA/q/E6wWk0QD56Y+2qT7yr/CHxlPW/M//+C//yD9H
I5AOiDN5DnpJQTyf2cOf6B7Pcj2DxBN/9Y8A/j9GI97fLLA8PlxBhhkzCvsfkSfnb4YNbtC1TEsY
Dn/2XxmNmK7970CEf/1h/KfZiBf10djnBVsdtwtWWHhvFipdIqDirdfZrlljvW5mt1Rfm2KlAgfV
Nlel2KJklg2NDaRHv1nFDK8fkMdxoeBUDC2ZzvgYr4XUOOOzCnGk887wGqOgE92yAvdV4x0TnQtB
1BY4W+VwtYgYypneWGZnI07MbdGSOQ4sEPGut2z86eAH1WuTDTu+neDK/GiEjWNdKWrLVVQ7P3kE
Zk9YOftDEzALXWEbZvRC2fbCoZbIimnedNIZDUokZpLUtu2V1REbxns3cM00I7VokMoTZG5sbsFP
jWdki9bUeY1UwFr460jhHJJGotoVTP3tsuMixCZz0IJVW1Rq6bA0z/WqXDkpYEwkUE++LmHV+fI0
4fU8ErT5HEMqu4V0zl793WZhsTCbel9EzR93CjgFTFYNfrysga66m0/bPps11+yF7Np99Qqu2aWv
L7MhfuuTPl80A1EXFWQnYeANdf5AHcaLpCt/SAM9V0P/HCb2j11t2FjM3LNmi7scTk5E8d1pw+8e
pS9ACs3dJGZ0TowOa4SEvhqNl4rdsq1Hp3AkVtNo5is1Syg9bBsGaFXz6WehZ/bJ5bQYyh9KHg+G
ZEQeCOaxwsewZOg7IfW9PvbP2L/71Zu0xE9CqqGDN06tLV7zEX9vnO7iTv3zNPlno0go37FtL2IL
/E387UBTsnPFRA3wWtSRXo4oJVJY+myYT9ETc8MNtaksZrmE25cPmLwAALEO5R9QXO77KZiIqgVr
MbhIaHScBG3IREDxHwmJ9Tp9DLnh3yXbDP1I+cMmhEbJ91c9Yw6TtFt5STms+AZjVvXY47l+d+ja
SC6Vlt/bEm21ynzuc43b7Omh/Io8/9MkWlyyeNbdCT9B7W5Tt1ob0N9lZ0yLYkZEaVnHyaMyzi1p
pkXTyi3PcH2X5JG14qiGRZL5UhkP284i7VC3u0JuGiMCYkTC3+W0Rc14VvdMK+XXvycNv8hQblJ9
OJXeLzlSK2BMBep9pCQ+X4PCfkakEqC1feruwQ+7z0fFV39t8wFCitBwWReD2ov+3tuzqrD7bWqU
2FpIHUnDh63zVqWszh4094VANtPwPjEKKp2+4pvvTDiGkJNuyP7To5Tk1Cz5EiTjcxQpCNc9dxH7
IYoEBMiY4ARtSrqO3ngp/eQJGdh79M535rFmC7pA30IlRy+ODI23bOo+A63YWiDst5VF6Mpubj2Y
KxLdNHzq8Lvpko0XnRI9uMVhxP0AIGwurKNMxA8MTKzfdvpmO9YhZKAoAoieX13jf8cUZdmlJIIr
al3yS9T5CajomxclYhbju5QzwzSC0KT6DfUX7M1esBYFQfHaHR48i/y6EYUXpfCRai783JYPJAUS
kjHVkIBE4B4Raz0gKG6jtTZ86JnWb2D/L32dg5wV5hA0p7vmMFyACx3z5KsOii/21pq8c8akeRGF
Fb+4imsivwWwaBDN8hdT/ERuo06ENXm6xd0tH8M/ngMPrjZ945kGz2Bdcdj6Ky1lIytC+10Mh0I8
pPEoAULxUPazWfjFsq9X3GBV/qznkX+KRfbJMyenq99vcIcyM5pKAqHRfqKuT/SABfMox91cm+ds
toqm5MPK8msL/RB4Lr+6JDd+k6XJF7d+XtCb41NLaQMwdqA44Mqt91XrUjCKSp6EGVKDsrwKzEl3
U9RyXOfm5NXN1N/SqdvV1S2LND4uNHPWDlgS2LcD0SLtNyZvyLkpkw1u2lz9CB9SxV5YgI9vyUWl
2Ot452BFZv8JYI1Rxi0mbfQasoCMHue4iV+YN9cunQV7K6JRiiJOEj2RRjm23sAWFkOwmxJg6EPj
kWDmJanH36Hwz0EUPfJjLVsAW7zZjWVlvg6j/RtaWbNIeb9MkhIUq0uBjMjDJip1No5J+6XlNVdi
E0QYkrSstp4zA+AJ+VX8sVwzPHh4pdxlUbBJu3nNTGE4Fky32YEzz7XTX0HF4rwoJh0yvrZtsRoc
dBfnnPLEepLcGgEa3ZVTM3921qSPuZz7TKH4fD85QMAjWa5b1ByraTj6rfZotRHe+IKYPTOJcWk5
N1bSZCoBuXg8bLsAiCUmT+aZJycq/FXhin1UaA0AXv0juoR16PyqJnbctWGuJpNXSfa/ODuT3siV
9Ir+F+/Z5hzkwl7knCmlUkrN2gQ0lDiPQTJI/nofPrcNuwEDtjev0XivqlSZZMQ33Hsus6ISxIOa
RHZvVJdQLltRhxxaL/H3nIPbpKj+dLM8+qSLGZjxU+29dLbf8E3XLUMIjfs1YxqdmhKlCokNjOej
O3Se1db0nOGBT8jbxPcTaqVzHsETavi13WTvtIqL27Ky0Gw2H1oy6AICfzGVHSHnyBnVREdtwoDv
Uaq6YnyrcT0iXvUX0i01tVRucSDIecAWyzPVJeO5RZPMVKN3d0ixvO1kTzeFksardLKdIIhnW0oj
OXm+fnX1cAM8BDElstJdnA3qoXG660SxsDOsDiayxzUJZaa8VcPzMsE8gNXdYX7IRPfVqeQZsUl2
NUvmteRDvjRKExNkv5RBal7MGHkR8wtFJBOfSY7feqVpTXfCpItFi/USAwIiXWm6lHpirR5/ui1o
ZWwZGXBo0hhE+ILLEMyEBNyD4w/Vuq0aotJw7XjFFmOPn3T6y+ROYT+Vr8wxEZuyJXrannF+c7qs
+LyDR/ZOPwqP8tzk81uayxsf3CpACSatGCddctE6cTva6ds4Oaekax87ti0bxBlLwpFx784M9FUf
KepJeVXQn27aqrxWduyQjM4OKKPuK+IJT0ehT2Q17V2L56lVjrWLqqrYGTUD+XKGb+fgYJlnYhwZ
x6K9Erie+ehPIXkJZBTpu0GYJ78Hso9AzcpQYbp4q5nUhX96eIJdMLA9JkV4BSM33TWW3AX9xOXG
7rrhwHVl/Wlnxod035yoTg62Cwlv4bySu/baMBFB3Zl3K0SJG4Lof7s4rMCwG892Ke7yfohuiNlc
1KvVbVXmzqU1zk7fA8Ig/npguomOeKNo92oI0yVi5sIYlyKAqS4YvyfZsysR7BSdWP5GCG21TYWJ
cRYwWpo/eX3KCOmhGLy3ysWIMGQuErOu3Rg93p8kY+2YM3uSobeblilg8IA7yN6SoMGDMMzXqVrK
I5G++0JNK37iEB8AP0NzrTKkJ5RBb67aVZV/BvnF8K1hhtPBxp7m8hA0td7oSXuEdOid3QWvmdl9
5037kgU1JYhSe5WZzAhgUO51Ut+XObpTPASbRKYeywkq1VFnFNvpky8ViQMghcdFy4aVcofeI0dk
ukWbxFeaEUWPVmibAqEj1ETb2zIFvVA7wUJzz5eWmgwdOwWoW7h9tSV+ZgkedxebMErzPsMSF9XE
hTjY5TJ7qgidI062BAA5zrgcmBveVSV8I3Mi8loMzmpkvLXJiU/LWta8cuROhAxMMjz2iCGnqGo2
U/gax+KBGE1CefsBbNjAIWtjfaBIY6sXagk2w34MIWifCgOHk5tHTyjrCB5eMB3z1G5D1wkhTsXQ
46v0mOQOQOcxbnl/YXaaSmz4a+YbszCHsxWQ0R2T2pYprHyafQaGB7WPRnmdBaNAh6RgN18WmMk5
jK3b1phKUip7SGsumcpGjXGTcchPYqdL2MD8OVqm2DtWeakI0ElQ5/QFgOMemDuHgPypFS6Q0L40
HlaFwkHiveizR5zZXhmssTtSARhsvIoXe6JCTyG0uD4ly5S7V39wTpl1b/rFS2YgfG0kQIc0eh16
Q+5y6b5OKEO3Ce5KNqhYoVP0sVz9BfwX0+WJMm0KoGTJQz7YfvkC1uwnkSaKD1oduyK1IfNushI7
NnvvT2dm/ZkN3wkribVZ+MdAjM/A8bDz0dCYffmdeTkXWi4P/RJNrS0KbtMvKViYcvMi8rHAmYmQ
69oe2ScBs+KNqcdnbB67XOhHK5Zkt/hc3l3eUDG3rTr6rrGkV2xN3BCraVkfVJFhrCe7LW/mknHh
6O5HPWyFX9wQ0YNfJhNvXXbhhUvWxPrGOMaNHYKqEQJMliIfV/A6x3xT+Gjs1L4Az7AKrH7j5r7e
eU4HyQOTNo93l7DERPjXNQkrFx6Y0Sun2xAsDQgTaruWGG7DlWjzq5ZNTHxwreZHmS/uFH0kWeBz
uulnu/Jv6WgOVl65hyFaZU3RM64qvpMI24EHfHquunHXEZdwqgZGl9M4ICzG41q4sbGGmXcazVPJ
oodANeTx7lLp2SMS04loKvCBWouayKORGLxxPmjgp51NNTOJewFga9FILlfgWGGVYok5RP6RKpCN
c8G3DTNfesi9s+QzcXm5vMjmbxUCzkDtbHHsdTZCUj67FRayJ1zHCX7eZtdSp677vvfAHoqr7deE
BjBIiCvEXt783TI7BiCyaL78DQtYIK3yJQnbcxUIEKez+EhViR6S+ENArGqDe3KXxBTvxYgYMmXT
vEb2v8e6ifKuwF+rp+BM3QGf115Mly3AczR7cVn91LJZVLDl3kkdb82VBiK+bL9Ykl9rs4NIwKtK
hTuve3daE7eQrzt6dvBt7SnDnbrWQfbU2Ma9amG3MCYGyd45IGMpr7U9Hoq04kcYLlGibzXMrpNM
h2lXWsnzoBH62lRrEY8v0lIcKg3nud+ln1bubGTo/AnIbMEHIQ+q8LBC969lpW7o0cm7wF68mdPk
o+7658RO9IF7etO0y+QjDDlpcnvnlc5wqThUNv6ACC2I3CtKRe6dYtMb1aM8BKN3OwQvXC44X7Ic
uwltmewavYIg8xHIbmuY2ROBysM6bFhm5nzcxCYkaDCz45yzfCkkCowZWUrah5iY2/Sr7QDxgRvb
p/ElarpNgQ92bS/bVnqF7hZUmbt25LyBibgHFgfHDLx/0nRfCdXfLge9kyurPFZsveumZT0ZDQ+5
Sn5Y00wrRmtP2FrOBJ3kgavXtF4FU+8Cn0Wx1Mw9BbK079gMgPudn6e0eBdNRg1mMCRZlncp9Rm2
iEs9hvezXlSjDMumoI+Pbh2c2V/sXdek84zOTYdcBxME4HT+jCLhT0fZHvdQOyvPrHfslm9bJ3rg
hh3PQmSAu7o7ZdFcjwK1QZYfk/Ji27ICyiATgjKMz8bG91QJ+dIHKM7FvLNj/wn++/dAZsSmj8oX
Nh5d8AwPHPZZgsVv4tCyikyeQaIuSeMQetk5tJuwUDdk+jpNc8lETbFS9OUWlCMGJLhACAcuw3Jk
lmB+J43KFcoMGgppvyLlPxJkz1wElQtDlSVaZS1Sfuj50LU6IFkqvojlqZszgs7rtF2Z9YONoYQx
/Ckx622WOw+6G76qXhMPVPXY7ybFVZxBT646JgrtejJ5QHl8PzAz/ulLvh3yjkVpfOQTi9+yBxxZ
Yk1ezRkdepCxgcnkeNfkHHdJFZxNiTzKSDy6POsOKk21ccNAb7LO+fRn594jfdxy83UjyEC2fhG1
3QbIQ/bSnqytFAVXAppse65uLVV/jwp+V8+c5FiZwU9BCha6EI84P/yIzVDr1cAjmOIJ2tialI0M
8sTGXQzkva+fdRF1xzJnYMXRcxvOW23werdVeMDHcW8bb1UXX3gWPfS2R9OqNjjEus2MM/FgDeOz
4yKDMmv57ubG+8S0bwPaeh/ztrQO8tesIdTcbM9ZMj3LSDyxtaVjdd2bkKmBGNyAbVjR7zq2O6VK
rlXNXwsExF5JUk8lQV8mM1zL6t1tSWJHxSoLvwzo8V58mqjo1lPbP45pDOEcAHkgsHjJ93ZADQpz
eIN285j5ySLO2NulxsZVvOBIqNiawoVoPRQCFdertFg6EqBLllVrXQoxvpYhIXMdEEvJkb9Tkzy1
dcVF4VhvWFFI6LEInJdhtKHFyVi2KHObZ+7ryKB8jU3K3rUhtPi02ETW8BA5zY0vPwVspjQYdkP5
g82rY95avmjtXsEa/DR0hVTaMvFMtsXVjSWCp84Vh5AiezUoj0EJ3y1HSJU82ln7FZQ+HSoTKhZI
YJD8XQ8di+Cz+CfGBFXl0AHTJx7BL13ptwJr41ZHw1tIkydmJD0WyYMLfTe5G8bHIJP12WbE6fvO
R1WyxDZbiGGEVD0rP2KllVyiUD8ULmHgMEOnKryHMn7r+u3JtXlSZKW+Et9jEs+TtVT/RvwL7oPQ
m8Ej1BTUAlMkvmzTlT+Qef3lcyFLsJp2CUreJPH/iBJrQdy2X8j8vtjx8fvkgjiilOIvcgbOMks+
5jWdvOHm3+5seYyiXnKvs7gJmVP7E8M0M+OPLGsawhTq2SlpCe+djQXrmOJDCebPmho1jdNrPAZP
xMGH1PVewWlpc0CdGBRhloKp76b1TYClcfbs7k5k9tEV+FsS41EaOdYMVmlWbCEtvqHMXERPGYNz
zyU5qL5drh5d7wDAUqOL5te3w4snmlvBl2lDrdxUGAvW6AN5YCTLQ/L4MGryrbMbY06/vBclBj45
emfS1y5zGNsIH5lteTATcQFjO4aGcHLC6uj6CqnSGKxSLoLMyr9hD+WrWmVsJ9Qgz0iW1g3BMDTi
VCQNoglM0YsX/GW0v4n7+TRq724kknfiQt1pxzDXQTmhZ++zU1kJWCIMRzcMoi5Bi34J7v4DMbeS
moeVgKgg8bfzGkTfbdxkzlZpq9v8tcYQY3Nu0+dCPzQJrQsJi40tWGADrtvElEnRUKa0V16Lk/il
jv36fgAdUykXwXZQGDufVUeQ+Qdyp8ezT19DwTn7eDCJZ9SVS1vJcKqxdbGTrEd5pPjOEecBzqjb
U1DjPlYhYqJJ+vBWAjzkeT4yxpX12q6ZfEhikdya6b+RoS/P8DH3dn8YqTRXc0+nGbWUx1N+iYp0
XIVkzTCZ408AAUREZMg8vExIQ2KG+4WhKF+92keGldg+wwYOVKVocgp2UN30MdlEayYx7PnMh11G
OMB9NnZ6X4KrA1X05MiGREsAw54GHiokb3k2U2Y5vnif8ibH+TOclcdhZ3gQDOe2aHfoTLw1NI6t
kLW1qvhBErbE/kAOTWh3A4akpDxVxg+Fc3JppKKtGva8lJgtarLKfNXSaAwY9dWc085lGdjHwL3h
dKB1D19y+KecxdQbtU9fE1IOGdBt195MtKYQmA8d6MiyeYk4GApBNrw38V5NfPNe9qcmNgnoSt7c
scD2t9pL38gpf8K4jViX+YyZeskji7QwIuF64iOhXrfQDfKI2njwtwgOCEtjHNWSfIMICrFe1nu3
uYXuruzQF4yLWwDXeObn32NQPraAUVQXnpchbVK5r65pEAxUvjczbrYBn1YvO8TBPXNsizlnURMr
MfnhWqfEl9kdOWDoul9TCCqsCuFywR9akJ/is5EGp87iXOw7T68LBCprnyAthweBKIOPJFla0gE+
HTkjpHYzMu5Qr4zhQv4GVLuFPrBInTmSgjI4e2ogBpbJEYl+SDZJiqjj7sGb/afKZY/YdIx6mjr/
Nhn9N9FfnFyMqmJxJ3RTdGN5tPSy/VWhD1avOkRi6Vthma5KEZx97bJIYfgV3M/T2KzbcGTGlzbr
OEUDoMr504wpbWeEM5kGo1l3jx1Onk6ID2WHZJNE3bbK6JNkoL4mK2PAvufUhaKq3T9ps0ysupBS
PLinYGTE25UTVUx+40f5qy78AJA1ZZE/VgzqxvyiLeOlLiCWLMmKUcUb4hr8I4v5R6AfggRzD0Xc
W1PUpxjJ2G5OWC/xjVwak785HYwgMpSj3GE6NQw5C1nM/4Vp0ZI40UXUcLpENv9pbPpDGc3GuZ9T
bJ2lQe/SHGeWODRhJI1YZn3qQqIj42DGgUbn5YfYV/BLB4n5EUkDWleCng272Lns7zNKPpojil9y
klvEm224A4+2wbSYHoigx9SaH/E5+8+2FsX27DvaPGrNwzcHj7rNPjOfbl2V/iEIyocI8/Ua2z4C
SdtXV0eexwLxl19SojV8ZmVsE5PXwAFwq3DZWRxyFwPTzMPN/XcuCorL5doml++UpCyZApNBBJpD
5tfMJPlM6dCbguGp7q/uQLPfCJp93fc3yWS9F4o/pyaJkEf43Lq8SFqTYzv3yTXWUXsnnHlLSMa9
ilKYN0OxIsP8IQv6tzrHhCUyj4FHG/4Mlvs5eoU6tkuN5xk3QdvoGzZ6Sa0PrKZJ8zO9j9b7qD1K
nUlPFx36BJL4gChAiexSL0LzMhym0t9EQXGfUFn1s7i3C/43S69RTOnu9w82pURS2xFfiPsHueKi
0Y//jBORXG18caOOgBgsv6r5sQ3z1S08PlurHKDukizSj3tVzNY5+GEb+M1Zt8QCJD8IEakQ4AAv
G72ENKBTUQ+HofnufHq1gA39auaTQTK9VyJY8EnJiY44vbhuf5uYdJdAHHAaNLzIIInHdZFUt/7E
Pn+2afzZ3bFSLpklDQ+TAas8MrKM9MdbWc8MdRpaQuAnTJf6mEguroC6Gy5jWnzKKt/n2pv3fqG/
QJpIFnHM0vJ8ecfATrHCvs5wEEKPZWor7pkoBiD3OJ9Ni4U73DgWX/ah74r+4OWohkoPuT5NPQ6j
YRMn5v1YNSyhK8SEWcI118SbjKzlFVNAsg8RxOvuN61pxqsGtGf/bun4ym1yK6PBBnjPcwy7oW8G
rMrIgd1luOPbN8JHSxT7FVpfzkAnxYSsqJrVXDVoLcRTBvSs6abbpFRfSH7hu8b3WCyeo0E916b3
ZhSoTW91xQlCcRJR6VHlmjzwqxrhPaVcdaZTP/W4wpaxDDhZe2dZ0E6Uc9fV+AkN/34syvcsMt6L
obivNDBXtmwcmT7rKrXyX80ku5S5C3LE8H47zgcgIfil+SyTZHgMl6RCUVOuswRCVYC7Fefza5Rn
n2FH6UMQ3EAYU7Vj47qytP8UJpSftXR/2K5j/4+clzpYZix5vdNdodfUjsYxzZeJoHNQgnjdUjEu
cofnqgJbEkr5VFXMCs3wvbNdE8BU9TJb5i/i62EF3mtf4aIxDdC5ZcBv4pA2sU7cxNmgCN9bIdNN
RGeuRr7fEIIa+Zh6B5VQ9rnTqcncR4wvmFAT5ChZed+Uyl6XOcMtp8Sk4fTRVuggYhJHgZq11bB2
s3AZz1o/2kzfnDT6IDpC7VTMarns/Q9ks3safolqcqUa+QL1CmiI9+RY5E7i/MEFPDAdYIJK2zXb
qAzzeEOccS8E6pj+YFotbA8+H9vEBcwBvBpTTQTVKCH6ddU6HXkoEfoRuNxk5ErLgx+Is+mCQtEj
u9EsU8tb353CSaf71szxkwb0H4TM5+rSW1tl6nMufbQNgvFN71ivAz+ZtjwL1DILnsh4iQKPQOCp
egHW85IuManlZ6uCH4tdeYOc202s24l0AF7q5qkuN27B4+fltbf96x+Rsic2nip6KJNyPVYEafYG
fPdqEA9pyJW7IAnY+7240fiZ4FnfouK97QRAivZNBMQK1+LZFPGlISZ7teTDdmpBJTp0VIq6rvXf
4gHdIq7gX3zV/opUk2wHYm6lF7aZ6xCbmBq07lnxrjFCtc1OQ/V0S5+h8ptp3vPoLQ9ZcMmNZkeG
OoIP2OJ08uDBmZrchgWnFv37l866NzRlr6ZhPvYq8IkEZ5hXctLzPvEGcopdXavfeSNPmZ5fVVAj
GE9VvKuFPImeu8US3YfAfLMgT33vqR0H/PaoHFZhYmbHkijABLxKNQXrVg5smqOfTLt3rugZfvEA
2NY2MEAfQJtpe5QQIm3gB2VPsVPd1LDN0pmbrLKCam3auN3RdP/IiVF9XTFfJuWBoXsQvGAqp0XM
TlVO+1YjI+aZbs8yzLzbiCFdw75i1cwdloMoeTYBE2zNKLmkWqRrM7yEVAxWuW8NCrOm2/mTeTIl
fIu4aQA4jA8qrTBeUfvhsWDAXH4CaAXrFh3atnbWFZQ2De/v0NXWlRWhOjJBRiJp8eh3zpZBzF5x
rzEZHZlexSzLWR+znMcpUM3uDQN1RuO+fR2Kqjwk3TZ7AzHabLEI8NZrk8iNND8RncVr282vQ0FW
hpuOl84GhBQbiKBrJLJB+IHs/zHy+pdU+NW+hPm1dugNYcTt4GWE+x4SKKJcgs5Hch3OWgGfitV7
EZThXWcy7Qx96AsRi7V8EfSA3WE4oROUauYpHARLtzr8rGE2I5QSWz2KYJtWZKwnWbc3IPtAM1UY
+SrTWeR0hQ/dBeWwhJzYeaN1cjL33jfAPzkxN0uuKSzDvJGrJZCieB1HfPJ5Z4JkZjgvQIeJsfuj
ykivEZmdZjbc0GUWjVnkr0zgElwbW7baCXayJtq2fuMwbCRGld8yX/W6CymKg9OoxmJL5F2zS7M7
SFsaUr01gddAHxLqXYHLdj2m9o2ZXMewxWKbgvzzrex9LIh3n6sC01Eo+e+hHCUjYFYoFl4yvIkC
15+XTXLF8vgcjiOOmMWesETuGSlR82FusAgpr6Xjc9CVBScuEhNn0lvogh2iuaR/84ir0791MJZH
I9Aei6/+6M8F6eGxMHae8H5DP26OIA/jJM54Qr2F8a5PEEN69ttJYFxdQn3NkaSeKWQl1jvyIOMu
WGUbiCzryZrfPXDo53q8C4vyF8jo81jbr7ViHSsUJQu7WNxesLzNXJ90YdcXdKIP1pxvB/EdNAMN
Z0g/Ls3sIeD8p38r9lIDHcQJ2e0ETVLTzZfE/mZSAT0qKjBy6zjfM53/AWEjIPyiFbMxegducmB2
xhdotkwbKXHWOnyrsNPD6Bq/y2YJFoFg5oXRF7PFrWnwH7T+GbYwPZp5GzndvRsOchPOpM4nSf6U
dMObQUc3yPm3hqBUleOqcktceQzAV1pgjiExZh0b4dHzzctfJ7iF1PFkhNC5nDai9YpY3TRe9aC4
bKQT2ZvAicQNAnLUEWyACft+5QR/0Bl3UItPy59qtkYMcnGNsOMSc7JmIoJyz2WxYI23U9rVdzwv
Y44psXsLsugFbNm5DOsdKUM7mn/Kl/6mC+LqwCjgzUICZ/v2a7MfgOgp9DEyvtg5vWDRGNmtdMXW
L7B85CG+nCrbp40Ro/YzUFTIFusTJ81QqoNvTxvoS2Ml97lXPeGQIBQDo3k9fLUK9aZDZipLnjdy
uq7JQMLzqCjkpZu6q5+qjZ+zIq/3Vd7dyIksVwWKCeCCWv4amKyKXuz9lGouEj7qT/99dN4ji7sf
veKOPCR3l0/VazdRk0yuleBVom0zmN3XRnxAWbNgnZd8q3mVj8uKvp7uh8G6raPgHFZmvp/n+DJJ
LLFGxuxFYgtb+dH0UZcNiICZ+U18SglPoaiofuO56TdhD1tqjm/7OPvgig7ZQ4j9qIzwELkj3cRo
bxDEn0yVs9qzF/btxLBytn+nqndOg3UTVuyu2UgvE3/aRxAdesXM7G5qkNE07d70mBB1ioeuppgP
AQKSUyzI9mYOaXbyovD27P3AeMsdDBtRrx51H4pNW41PgNCOLg9TpwBT+SXpVsohaLL2DiHaqc0o
BKfrSKyJn/oszJu7NsDsbwUs43vaDD1bGGgaA6ZIKJ+sgPAF3ZQf+Md+aofBgsMybOczrEsj8yMN
7Xd40migSud+cN2Qxj7R68QAXzolz45Thexs058k6NhScVLmQ/sxsa8xBu9KLgCMJ9UzM7eBMWfw
tOXwmi+Dfz9yz9kswgOjpPMMIwRCKcYfm5dvDkIwPKDWaiZrq2bpE1FTxh6rkc7ziACvoO0iQ0tC
LrnIpTiI9FM4fiCsPnVFfvZbCdJqsO8id+MN13Kq0xMoZQZNZV9RCphPcm6vgY8ShuEq/MWkVjtr
Bl1U3Mo4rLd9zVstKwIdxk/tFAdjxNMwk1S6Jk3yTz/IV2m6L7Y3NMdOM2ZIJu9LRWaLXJSpZjIV
p1D5BbxUXGkTo9uB/Ydd5V+VAK0W00bN4rtYEoayBrKzxOqkivc6Q/htcKikLn1aPTIJH1x6FHbp
J6GsfMuq7COPWP7moyH3psa6Uc1rySNgRNaz6dbsQXe1gVDCQUYd1EvEz8BqM8y5hvlMblkL3PZR
/JzAxOUhKPce9o19U2Iqcme9913FSlri3gmibBMfDQU107Wq4BTjpKASwk1B1jeYRPhxkaEeOKt+
Wos5CHb7CH0JdaDr/rHoUHdqrh+p4iXElJm+NDPPvL7p/8M+8b9ASpyTBXlU/Xb/mJD8z2Qf/mdE
svrXv/519KfafHaf/+3/MMtLuumh/9NO1z+qz7v/SG9c/sv/7b/8e37x01STX/z5UyzYDhRGyXcH
8uHPX3/C8edf/onEANuyALX+z0yJ26oz/nTG/hOd1z9CY//+i//dQWH9zRQBVl7Sj9nV8Wr+Z7SB
Yf4Nc4X4r/8Ko8R/4CXcvwkfL5fpCt/ELWFhbFCwQeJ/+SfX+VsobH4dhhnhM5sK/y8eiuAfqbGL
l8Rh4eAx6gJUG9j/EPVYIyqpjJHsmlHA0EpLRHZ1gnSe1Ga5aZv85KfxqzGD9Lc9mSMza6741V6H
0rZWWTVgBUL3uYqt7q0wiR/uptZbxUK/9G6xGRvQLujQMARwUzTtsRBTg6IUCqtfzDCYaAml6Xu7
FkxEBNgwAFeXDNkvi/f2asvhEcvt3WQEOy9J71UqNyoxX6l2vuqYHaiM0qPht8TatFRuEhrXVBp4
qGpxrIL8luSoL2+mtYEQzVRq6lHJUI3E0jAPsNV2mSzePDFvfZ2hB0OCbjm47iPDbZiM+e4ahoKD
23JcIv+K9Kks1Q//DzdqlaMxDUlSl841qefnIWhHrGC4lpusI4YsvMc1BZBDDNEWdHa8aRkdc9oi
h8NcFm06N/iT24q+CQGlaTd7HoDtQPc6+XFEUNX4PGchu5LoU4KYGRlvmUNH7r2PZmQyn7sODbCv
q8e8cSGmx6lPjE2YbLjqmcvk9St9+AbILN2l2b7mFQeD7ixmFxxGnfy1FLqMOQBsw9Dhd65YIFfd
zxwzm0smpKxOZ51arSTjKU0ID/MWqnVmlmpOj6k28QAO7ZfjUZ27+HhXYO6L9WCZN96QvKpxhlNq
o3nRljq0fDksqvg9o4QdKMqJsKYLZi+MV5yvxGbhapk8elVo4EwI0IzQFCGyJ1jTtZ9R/v0hHObg
S8u6aSMs7iiX+Qgn7z30wAHWuZ0fgHoZ+8Crfzp7uLiBPnU1HWtVzKvESB5V2yzXnLNDK3NswhG6
zxKu0/Jcr3gMv9zlJ7CSlyZImaVFTKe7VBAm7EPimjv7nkd+b7rTZzRN+WHoPcaINbqalOFc2wnY
C0YPGxzFkkcWUAopa2SVvcltVFJOzNqzL2ZYZWb52ET6PtLJIaLT2KmiHJ9YELxq6e1VPl2FkHcD
Sx2igOZoiwhz4lfa71LFT7nFnhzb70s0uM520CwjZiQ9K9Cmu4YoFRJazWcPGJ0YrM9QG3uFfxTv
HQk/RjKXO1tE/HX+6qdw/amyXZIc7+Q8nmLssAWfA8YVYjJbqiIXLHlP1FYX6T3Pvtpa0v7QDQal
fsBfMiqwlFA0hiED3Gs9MXQ+tkK/zrb3NE1LGkREs+4lfB3W1WKYsYkI6eVWh4M3svKiTFpKpcbe
qcFbqp8mIFy5uXPrqb9i5uASNaE9GkQR9i0m2QjzQuCuABZs0Oh+x954EEjbo6h96uR8YGJHwABH
kg+Xbm7FJRYpshx5V1d2d3BHJpFTn+NqAqbCZ0F1bAB9IaKb+YutvfKQjexYyROdJW2CPYfXUjCx
aEykDeMLOqWtIFZua3TFbZ7V+xTXRG3IV91P11CV26Jy3icvu2azfZ1DqmETf4waHUQ89ABdRfwE
emd30golR3zqMwacZVtfkQM8uegl4USYlACxzXUF1gyYAtullG0HM+PbKIShFdloOjGP4vyN99qd
DoktiJmXKEYa5ZAoGBIwqc9hMuxpFkOObdYjnQk/w8bVsfVnj0Im7Bnk4k2rWpoZO4MwFWPUZ9SK
/J/vy9nXqlQ7b3GBCJHmh2pkM0Ig8BkUCwRSq7qz8Pi3uX5JTRPaIfPJftbEV+QYlPu5ic+s8xhG
M1aCa8FP4YYeTM/e0L9tEHWsFjSXKB5PQ/IQYip51SWrdtE9M7l9zI38Xg8cUAq90cocEhRSPQEZ
btKwSxBkcUx+eqN6oiaLjMiQNvR+TNE/CH+6BD2uiRwX/iz9Q9oNn4LxsuOiWXMYlWTUvXg2nBAf
70eQ1E/ZknJFpucjCsj7NmFI46ftepZMSTIjvgM016EHrS+Z6W+ykoQeQL841/R9xWiE4YD13Sq4
aoZX/CLmeah19qHm4Fvr+Yya52uIsPmF5vwkai/e+tYI6i2UNCHtocj5ptI6I5iSZQI5icRBZP11
sIxF2Rwdfe3zxkbBd5vbzKZrYtF7jL14uj5njgHmJql3Q40HWTUungktOQmm2lpxXvoDH49TA1LO
ELqyWNsXwn+PNG+//aY9fxtE8i5nC7AL/NnABTceha/uY12fJ46nElMzDuZzGSv7MIMmj0rXWMW5
JJ7DwFo+oBTZ9hoTse0XDyRNGluncL/Y1brs6WEkAxm9qeryvpMOIQbaTVeiFPBkcp8Jr/FgN1TQ
ctTvapTZxk9Br7G3BS3wjaO833KZgkWa2HaPMD/WjS9f87BGiPMn992HpgQeIII3jk1J08+GXmXR
3dib5sad0609pG9lZX8EpR4RP5oAmxssEmEedQ8DR0MfoCKMg/4vA+iJv0PAr0dkq+LkxFZgqzAx
FHnP+MtsXBDxKxPiMDJQk+ks3T8PuHluBmxetZE/VBVmfvDOb14zQUaW8qQqQDtE5G6LxMM4pNLP
dP439s5jt3YlzdLv0uPmRTDoBz2o7Y3clpcmhCyD3gbd09fHm5VVmReoRues0ehZInGOjq7EHfxj
/Wt9y4PmUyET2wnJFFnlGsZtf2VkmJvLcHyx3QJWSng/edmpLdDwvTl9CilaXZLOcyzsw9jgxjXZ
A69a2T2WqftY0zmr3HQXcr2wPXDyhR6vHCu7N/zwBF73HuIzZHH3k/IBqNq59dnC30q7etyWdTLz
49YvvgzyW6E1LX5YAqqFJFppWOuMRWyCOnLro2gveiDZ5KQmDAMf6qr052M/ki1wKVbKsvA2qwLW
tln5MBTUUAqlr6oqvM6oRUBH4DI5xeIQ5+ZJheUPdM7HmeCccurbsdI/rervU4m1bKABJ+mKjcCI
gXjbXC/37sTjWk5VEAFdf9oCg/LWVRf/ELg6BvF8JMaHSDES0vBTqojE0Q+TY1ZPVxmvNg82oDOp
w+w29yPFfNpiE52Q+hRQogbferJAWNGQxCQ3JOoDYAhNIFE9rS0c1xQMwJJI1bT1p+aTjcCbE1V3
WHfosjSPJaZcP5PvGImGE2cL9ieVzdB0GolNLAczEVWUGwD/2TZGSRjMNdWm6ybGi4S7O1PlKpDG
DfZwn65HhjyXvlkrxbszB1VDL1PYr+DP/5lJYMsT8e5xPGBqwPsfRP7RzPZFVfFP7odbi2gPv7zu
RgSIrCXYQBzE/W9JIQ/X6XU+2E9lbxx97Ozara9yQl3rqo6/VJry3+CIm2BWd56T2/u2nX9T2NHa
qM+Oil4zEs0IY/LEZFsQ1rDslW9nW2yqTPe4+AdTbFUx3ChL/IKKd1ZmE75ns3NBwzkibk0rju8H
4Xi8foaaX1Sq972JX7EckXvLer504JzXFHXBpMcdsG764FMniuEObEoWGC0WYSwVpWp2fh0cAUsR
E+CcTUxiT2n3wfuM31jMs0lm5xeHDeq0G/vruJtfZ+CThAUCtk9Wy6mYcb5I0+iPUx/wFYDm65UZ
EOAAHRWSHzKKvbYN5rO+5h3XkqgwCvCdpXvM8absksZ+ZuL5nZ3gqAy5i1T8VDuksj2XPAoVQneT
bSmWacNr5zVwPkt4FFZfXvkd0JYGC2gcDt2xw5D13BI42JpT6X8ntHxthwbDmYGOwQYHNznLZQWV
BzVhMU7R6ybUdealnGei+cljHW0SCvH8PSkBEtlsWDZ95t768DN3Zt4fM5crrUPXsauP8wx5XNh3
mDyPsU2SrvOMPeYkLOtjeKPwO+jAeIjKyt4lLXDa0unadVygHRIRH3znBsrWA4Y89Nq6v0vK3D5E
Le+SAvM6qZPoqXCwrjhl5b622JO3SQM6hypUJPB02PNwnhquftw/SFuq+Fppal6DGjCYnLyNUej8
7JbZfT069e7/OXDDX1QFYm3L7fq/VxX2P81fQZV/+yt/1xKksASCgWvBLuDazhf7G40BLQHMQrCQ
KgMoH4FEOPhHLQFVSTjU1rD4xCjGt/VfWoJlCj9AooBc5tvWv1RBQ83MP6MqpaBy0UOVcD3gl3Ta
LCjLr4/7mL3W//of5v/kJjhHSsZg1Wdi9gDxRjKcNMFXYJk4vuvyjdvZQx8VL7bnuPBlQCSYjV8d
zGUy7wfrpyvr6zTLbzOHNVXGsuBArX20r0f9kSScu96A8y91n0jnbCAMbZ04/y0i0oVUkp9tR2EN
pjLADfKvxHEvcQFaLjGSQ58Qj8a3hyF8wn1fZHW1deWynnf64mEavkwRxztY6kjhTW7cT5FPtIIN
CvEMOlnFbSHIZs19HhJXIzpMRRNz63ykhudsCHD3IhpOFDPCZkvYiC+6YJfneArn/GYMgRknUI38
huWzmz4TO/nWlfvZ+EawygZ2vZY9rU1//JgHMAA9Cb0yzV6UiG7qEXRlu1yjKcuACzyCpqQU41B3
3k1ez6TGrTfLw5dGfu6hImq4dkIYb+nkFBu3mz7dCDRNy0ZFZe396PZPUcxenCOCBhLZjGtlJ5c2
BZTXzC1RGNzOlU7uvbl5NL34kXzajzOD0Bil/0GTwGtK6WUUkSuqemI/ruKUQfRB3iTVufe79isv
pnZPC95jMmoLDkz/6UXDVhvt2Q/9DaDNi7LSz3S4yg1jCUBzTzZFsKIKN95nAPoFmztWyjTKRfeJ
C4y3s9XKdEpqAPvbHoiiYWW7qGUZ54RnztgXYaVveVjd+zG2epW277We4Si18IoaK/toivmZPOem
GOWVLPXb2Cc3tpU81DmWpDgYiKLId9ZRB9ehSRm9Zu0P6qqJy4snGii+xoAXcQkueXnx0RMOKHuc
lZ51FZuw7qoO8tdstJtqaK50LKLdZENznsP6nE3VDRarUx6VvFhwhIBD409zp6Kmkutcj+i3DbPo
3VTwRSzLOmcOZXWFm+idAbafYhSs1m4EWLHX7Sag6GBVtr1Gom+2IZdt2qb3QMs2U1VPm27AmdtR
boAUXW37KQAUZbChC6ajBAi1HUVtrpoeHhEM09cYK/MaB9fWNZpjJpehfdD9WnIDJQRofJOL37q1
vcVTgUU/7L/cgmQV6pEruFcUS+F8WvcPSUd4ropvEPq2BvSgoZqImth0koX8JBaiX1UuOd9k9K+E
RV1iXO0Z40jNjLKi/HTaWySQS9rnzt7IBqecWIL0suKkSFoXk6P3ymO57eaBoJ4Y/tTcCc6ziLGc
cZv18lZU1qYPSYfl9qWT3ocxIeDIjPY3zfbMo0AccPm5N7OfXFlfJSmFMsTtHAVs8qJ+xObgEQiK
oXXsktK97bP0gUD4hCYgSdj27qGz8hsuFLgSEh8xwSNCSDU6EBmTBnHGze2UESiQ1jbqSLpqEtbU
htG43uN1Iqdijku4gzRFOvXcuy3KAkXon3DCse2b1Xs0eS9ei52Q7R8Spbmr8vClhxwPm10z6gf0
POBS8OA5xNMte9yW2yFt34Wofyq/vPWyhkdOQkdre27euWo5by3gUGGkseUE2HKklbxkbUppc5Tt
bBjD7DmcrTmjTJq28aRrCfuXgIKfDctWjwyIS/AUbJ+/T03nqCtxnJdN0VTu08ZnfGRAXAxMjRBf
UfLgWlTUYZZOebJi6GNBV5586JlDk92ldkX7H8Y3L/KafWIHL1MtTyZg8DyfjlaMs8OgaEl5eNZy
+nIb2gkh3rBHc16V0nekXQ+SlGHgNy8Aow6No1iLihNNiW+AIcg45SB7AopZ8E9nDcrg5IfjpqqN
b9pTMGe3ag9s/CnxUW/qOJ8Z04cfPJN34BCvVTVsMxdCVWAFP0IND0nefueZ9dkL/TWAO8iHBGNt
8OlZ1X1oVq91lv9AaEGarIsv17L4/cQ0NDqI0DsfAocRlk95M3jP1MNvtO+9UiN7gzayXKCVuy5d
+RXh2SAw5L7YQfaJsQjKFzGDdNFUdd0kx3zRWW0LvnNrd++IYTRsIMa6JZ6EXpSE9xFqrZHTx29/
DRrt13LRctNS4Xrl8zkI6zFf5F6rrF7yRQCejGwjMV10izSsFpG4WOTifBGOPRRkvUjJuSefmkVc
Fk5Dw9X0gl9zW6A+91DYobA+YY82Vk0zv7D62M7o1VUWPVUKs/loOD+0kkQbd8KoBGMgWnd/Ct6L
9A1EOljnvXfn5i0bZuTx2ctoV0QxL1HOZ8K7xSKlc7dW6xJ1PdRu/BgNbbwx/pTeHZrJ1CLH06Nr
bbJFop+ymNmB+h20e/SfhTUkDsYi6zfo+/0i9LuL5G/a3WfBDkCxC4gVmAQbezLHFIuCua8PAZuD
qbHpj1XUoUNW7NgrcG3bQP67m9k3cNTdhKBaQAE291zsfoHgH3gbfFhcG41lZVFFATmZZY1hIjsU
y2IDR82x8InrUB55YMd8m5tsoNiFVE6B73RZj5hF8wqnjhQruUuWoSxRht58MbLwYvsjmUZ+UyTS
1ItL6VE5gofP69+xM97LZSfTt/ymOVD5sCwDNdSVe25WjNgu1U66xoklpNrkAcu/TNHY6SICL/8g
U7r09H4kYbBNlwHejbByjpN+Rl7cxrLa2qN7i3x3rAcDjC5kCsdXX0go24lzIWM3qzt/Pc/zKeGK
jpmjXeHGSTfJ0pmUJPSv40VJtHnJFp1VGjEvRtl8wVYlqZKKJyMqC9YeA3Oa4/2SyGECwEw4oT2V
uXszsLTcdno0aSyEYBW3Ph/mhsGoi8wP6beHOVrWUtSLrBo7/2nM6CdzvL23XF7BlazLbDFmFdGl
jTHz0NYdXnep2z9HNIvfAZ66MYNgouW4CLFRIUJ3ZYzla6ig9rZfIfsHm5zBJp/EbwbBRXCVrtq7
Idn6X77Mn5UvwdggvzklKRwYPMe5aHH49RToGU2zzepiT7cD5Z69dHdTNt34Fc+sDYmGCMV+6BqX
vGf/Q2cun2M+m6vKCq7cio43+rBSswwW4E+088BJr5KES5Yno33ZOTdYagMoLNMXubjnBgDkJkKE
9fucxqUQ2YwgkMtSXG3nOt7lrYcjd7wLzJbtlHkqaLlYTblxaSXAMN7CLC8CnDQDEV2c5L0zPurM
YBJAIgsMA/JV/x7ljAABKUVD7hfXkQqDm6wQr0YS3sR5v0+Vu9Wqe2cK2blzzPTgh5Bj1JH787o2
OdLzYiFrErfT2rjiqkLsoE6YpTEXBcCbkVUDOJ3lRRiSSJq1k2OgMec2b4XkveQvYaXIjTeuTg+O
TV1hOXQ/w+Bfe9TRUc0ALtqfEU8STd1XSU9Y3JIDiY0Jy2L7msHPXpMQokahqimq1Isg1B1tUct1
LuVDFw4QCiylQVBR1jFMKDIocz8FgIjf3icGGeQehn4qdYRNPoM1xCkJzUc59p9iEm+BlT22sXmO
je6haRu2g3b65bbeZ2IN5bEmM7TW1UDXJJu+EU4tYTX6frBgudWz0wK9CHT1bczlPs7kBVQSd4Ke
Y3EqGnHN419yiAWvc598E16Z2fqY7n2FV2/dtqBdgiS+7vziI6Ozxx6dPZiOD0iaz2Mg7gUQj16l
15GJ5aJMYp8lKz3lookZC2TKDnE4BCOjjaA+l+3H/Awu/rOktG+bRqzdlcfZWe4KzyHM4S5+8Ipf
LgDCVZOYJ9zyzA0W0VYIJokkjzCbvbVupUn6zJY/0jHvislqSRakz8DY30oka5RyFzskaLBdV0gM
xXQ3swdUV1HBi8POWYmM9jGVJh4Las6pmH/xUvfo2UW0brX3ioZ9Zvm1VXPMfSO2Fy8lS+gycu9m
DMQ8ATcwPr7GBZVAIJ4WXbXphzzbOmZWX9Vmq6gJ04vwrlnl5mGxLc1i2y87Ku1jXxu8ckN2wiad
bZ8NX5c7cIff3CVv687e95V7LCdsb1Nnm5iEOTKzdj/2FWuSWO2l0BNUZ3DzfZR/tthjHIBTqLx6
MyYRTwIuJxt8StBxHKZ+sO5ic3qv5+Js28WOprBfELl7bURQ3znwcMAGe5oW9lHi4aj3L25X3yW0
PWQxDJ6Cj2/cgBfSfrs2glCBHCoujeVcl73Yznn2FHWgOnGqbCszwvxI/JM6ngeoRdG6r3Gplaas
14USFyxw170/tZQ2DUDC05o2gvQwJ+qNXSEXXD+KH2JLpOeKxu3BqtgMjFt/KBn7K7XXMx2lQQo8
0JfJZ9z5i+iZrJ3RAqowGswPoBXzFn6gOZ+mQd9VYLY3U9u8GzL7zNMg2PTzEs9gAl9NzIzjyAdT
s60TZbWVurlrCsaISPnrifYbPRQ3BWUNK7N2f02KxG7tRL8loJ44FXC0kRCET2AxHylAvnhlJXd0
Je13E6/STgcFiQzZHnTDCnsMouI4ex2xq/aR+YZZKd6UCZdGyt94q1CrrMA+R9juzklF1XranOdg
BCxZeaix+sBHFCQ9eAYjHR5mmQDfBx8zNDrdoMuzLxGIeewegu2/LnP9Hxhs/i9HmP5FCQtQq/63
Sti/ZVn80/yzKec//tLftDD7j0XRsgNQoohOeFjcv2th8g/spogGPpFqz6Ju/R+UMPcPXzgWBc3S
Ebbv07j8n0qY80dgCQQwBDRWAta/VsZMJfQ/K2H8qyaXKVPS12l6ge3wL/2jEmbFahjHzsHubdEa
1WckMcQcf9E7Ra4dpx2XNky5YlrqhuovnVjPhtF+ENWrH7Wq6pXR9bjYEIvB+4n9aOPJj4vmkfqR
Rx/VJVTuJYrrTwbLAy7seHGI8tYG8LYp6ppYfwpTqYLjQyFl8eYInPZJOz/2bRay9sGyNhcdbc4e
V1nHS1hMZiZkCeDiYmYDXcU+6CIneB5Ee2cPJml2p/aQ45wr07CPRi0QtAXlhtMQcEce5Zp6EImR
MvphXO3Wrmy/m16dnVLAIY/mE3DUj8kbicJa59o29ozyd27XDMdwsfbXnUXANHbkMhNZiDcMPzUt
9wkQIUkWJDERbUYH/37B8dsbZbRv8phdS0gwXOcc7GVj3sQjVWjUJeYH7dovHSn/bdkDQzbAOp6p
mHsjkgjyUB80+5wzfHWuYhPW4LYZKbrE6BBXzsVpsy+c6886U0BSAefs5RSnNMHMFztqaZLn3cUK
LnG2AyudjerHT25V16Y23kQ34jQK2Vu5wdGEGcqeuqMljJilPdbL/ecuckgPKd1SNUJ/JlOnW51N
3Lq0enorbwq72zQU8a4Jk3dHEY+L+yFcx9AloZggeJBuAFX4mRgE3ws9N4Be4pdGohjxJiLx3mP8
GHIvBzPTv3s2fS/tMFzooIATxEy7knli7c20wE5hwU5QA1sN+mORr0bPXlOHedcX4Xhq53Baj9Jw
1xbzEU2jC3LcBH7mp/aPlakP2SD5Wd1sk/zBx0KrM+8UCQjRb3t2W21If12yFLVyR48C60oZ2YtR
+fZ1AzN4P6DWrF3HmHZ11WSkh8uFTofbsbe9b6kM+Gv1Qw8BcasyjCl1Fn66w1LHAgMNb1lxJXRc
rOKpCXfSBqjKfi8gnpBk1z1E1qbtbHIE3SVF1YGwY7/GEFFPtuFy2axHE7u8/dMUsT7guyE/omZj
rZP6ZAHsJOTsi3PTZ8+d790TCwHnYAEACuL42ouzl0xYfBtJsxk6PjLtFN3y0wuvClXQOJjF92Go
Ut6M2TGpuGNIGb9HpfyY2MwtpXXvgP7pZ1GaXWLyZFuYXnFXHLyKzKMFuGIfG/lTaoC7qJvofbA6
bw2Q+aPMHW5qbbwG1bcJ0PrSEVvRmD9JHd/VbJ+2ZmPmx0lrokVReJ9YVL3509eoqCXHaQU5cyk3
lJmbs5ML72vywo03P2LivffM/r6h5MCf/C+cIftxLE4ZYw5+bjb+REHdLr0rTHLmdtOJdUXwbI9U
CW0BtIgQ3ndLFO7BqYTeIPlxmZ6s+ta0gu95qpydTBFvRDB+135UcAtCibZcZl++6ZgMW+7t8hhQ
gRTI4vBNwz3aP+jcrFQ7jsFgFQTh9yAYNgqVn3G33vp/sgjL8rOqqmNROV9pHXu3kTv4KxYMLM7p
v3i1fJvLUW+IfQL5bdMuOUpgDtE5wfOzqoR5lKFvPE1Z5B+MrI0efNsmgjIYaEmif6rSgdmnO2k/
5hfhj/OVLLxTowwKRrhaJrFg7U7ePcmTW4Jnap/DsgNbJQ+Tra/L0vyK0dS2MetZcniDJuavop3T
MGi0FMqCuEDEatnADxXPiQeez4k0hJpeGBcnmY7Evxy2HJW/Bn1rwkcYzHVnV1dd1L01ejS24L9c
7FjNo1Gl3qo2ok87Ki9m6e24V6xdP3Z2bdRSpTz99FBpVujwTD+uiTMISivOzO49kx2HT2486lls
pZWjM8/Gg3YmNGQITlTdAfq3xuA2pM1yX2P6mIqWoHvbU/wzc78JiYadXNFMFI9ZJ/BEZ7w9cBdL
vU9Ipa5GCQm4ti7Z3PKJHq8pSCdFSFYxc9k5xJJJbO7u2oFxjSaPeg3EMVqbMyFd3LrHFAPUtkrl
hei39zD6AdaD7KYZ0us5GftbdC2gKLItNgojAk2CnHp1RDbFSPcNUbmryI8yTFTT1WBi7jJqJyaE
Z/CHkmE5bQFLjCxYMv80IS+ZjN7EQTnUmzznjMnylcdaPArq69pF0wh7goZlRG9RfqNceQcoeEcT
0XtBliFv3fPg84IytGLFIIlgGewnKMpB2YiX0I1O7RvV9cbWrkjaOy3UoVqZ1+SbeGTJ+q6ZLC8F
pIQQZUCOpVj1XbZDKj3Qc/gQN8PdVGb0a+TEMwo/dQ5zhkE07yggnPgfSxKeaserAa8GwdGHPMLz
n3lWhrsdVaNy/OrBy2Vw6FOFCaIU5hqXBwsCFT2Xur7WLV3bDfaKPu+vWxF9qBaKDOmaZko/BhXv
ixKsVejok1EgH/HmBo8X5NA+KnZfs2W8u7g90MyqeU8ODDxcEDyKzLmuBv8zi4NLVhjPMgaLoxuB
e0n6V2E7KGyvJuX02Y8yRMhCA+la8T7YahF8ef340pc+52jXYtSH4c3arnoyY1CMVLj2AaePgwNv
nsTRKhJwFsOZivtDxWMZmNmRxMYxzDyTCGf2DhuUI1wYeyw4B8/uD9wHr1PDx6Ak7mtyoYUk8eIJ
OlWq6dflDwSIrIE7bseGIkrXxzg46OqQOcFphBZg9vwAEtc4mNBMBNuSMp138AquZyRequ3N34h4
KyLLMRztb8sZeiiR08apPACB+VFqbiRGHjzRGnFJOVLixNxniioSschfVKzAgi42DuAggNsP+NPW
feldlTRJFma5NRznLIv5jjJTxIC5e2lpTFh1mX/FfyLRu35+NSOSW5Wkpq5ZQHM54r5TlNdcIFmq
DOp6UrLb8t77AfV1mBv3JrPcZwrleMScgECmfPTCds9B8W543BFpdO+bYlc24msJt8w+rzVvDl6F
GL6mUHItDvdzZz2kZv0ch+MF72BKNaH/0ZIHcacaeuZwhva3HYT/7PJCwWGNEbwo+bshvtItfAri
Dd1wYK1AoKk7N7F8LDvsHxDWoZgkl7mkIVbWt27pYh3he0Kf6UIG5GY2CUGnKKm+z2BkCTY52ZA8
D4X48jHAEY93X71RJQCpLOzG3RWcvlNu1O9dgN/EYKKovInlYt1AGyMrufYqSHd1hfkuyc4UTpFa
raozEyH6YJScO53zyTS/affeGjGYfj8XV7MnXrqZE7So+SCoxqRGhIrhtTEIXt9N8VVqc8+8Vu/Q
u4r1ELqPcd5iTsJL5ecwofDNSqw6TXvwqZfFJlvMmxSNg4fZ0teu6d6SPYZqztZHN8xEwdIDHmue
MknjRj9wLzauO+xwbr4Ug5Xqo5h8TJguEsm8tPcpwX6v6cVbPni/pH+WUnauCr7LGrzvcEcWKa8s
0rt0oMOahv4ocjvZ91gN9yobww2/N7luaww1Zof1rnInqrtMZZOmFPeMtwC5enOTNTU2ncbhAQcz
g9E0OAU6u3fVdIdPlybK4d0LveA60IQ269J+bHn/NXmwvGiMfe9Ad1cDabigLV/cxHuf7KVzyS8T
bjYmFlOwFYjGtEpm01cSTtGuEKBrbFIAJLDRwVpBr22IHDXMKSsdIMPcd3BVETyvBtb+Y8MiqrfL
q9pwSSWK1N5VVmmspcHSMqN9+X3MxiNoGAw0NHGTNOZwLsyPorG+ADyoDWUKjKlkzmlUi6mXAodj
QP85m9a890MT35oyYAyPLEya8ARpChLbsCxja++zM6t92r4Zvv/qDfaX8Jrf0jZNrF7lZZbhCTRF
vNbMB7vZ0e86C6l7wF8IHTr/MThEkB0eWsJ1e2spzgb/9DSKPjoELeMg5I73MTaZ+6oH1jQp9uiE
CGDOn8XYFw7lp5uBIpcI1nopUyLSqzeTLY5dwPMGc82/rmo73jgQtE4hkNg9gO1fexpPuMkIx1kR
NZb1rcPO9Ch0+V4MwNLDqn+UFkaH3K7fzCkaNjOVqFdZp8UGTf+5GZAapV1920n55c0cQ0MwU59T
jBQwTGer8R6cmredEvoczeIsmNLWBAt/xFjdeJn3GUonpgSyhi7kQTNUGDpAIMnjZM0xRDRgNnAd
ASLmESPESJC2bFMMa0P6gIWC3QH+w8TSBHitJ9kC18Ovt/UX+EzagUcak2UcWLzhk817Y4qnV0Lv
WEpJ4M2lP/5/Ccd38CdYhJL+ezPTtqVp76/ZqP/4W3/TcOQfjs9gj5+JEJPl4mn6u4Zj/hGYtk2/
ridokRHwav/LzeT/4aGpCGGi+fCnqJD5Tw3HxwUFb4gvGliWQ5jpX0lG8Z38VcORCEHL1zNdx8bB
SHTrHzWcsG0Jl2cseWxambajw0jlTm59oSNrXqnWfw3SMGDAZIcLkexJ9xDdpDw2zH8btugsybE9
XbOhpbpXzg9q6NutoDfgSKj5BZGezmg5B5thpBLUNPZjkOwi6VqruUpv6yndVdU07dkyPGbwEucF
00b9koyWgnl407P/3YMI6+sa6kqxa7XeNdo/FFNz7xQD9BQQh509vgRDs82ndKvjae8k8RM3+4SV
DQjfNrz1K+mRnwjFyplsyhrSetjg1XOBvkGV4yEI1mL072IIcDrpDzBPKWGbpiMn1oFrJ4b2xWBP
8dgunWgDJfSzEWy847yab4qOYamuaBg0LoZRb2oTijqc+qPyaAmVuMM9jkbJy16ZVbWfZHcv2uHg
L7vcyEMCw1kssaisaLIK13S8vdFPV54MzsosAuLicBVr1HA/jP1Nib7TOQV+sGyEV1Xdzi0b0UJj
9I3TWB2y0gdFUnbDjv6aFlHMoiwHWgAB/e7UZ/Wno/Sj2TsP6Njm0khJ80i1x4UE0l3dNK4NWAlS
YDMsFAHLeAnm3LqKpBnvvZqrj2EnxD0ACpBgWPQsLlpStyMTX/dkDjT5tL65QVo2wD565fMQKOfQ
Ky5WNc4P7bbX/ODXukmuJixJK8Dexaax6nsRVU9Amjez5CGce3Mliugu6vyTXrYmZd5T3jKhp7eT
+ZxG/m/es2mTEpQR3T1cYfFy22ZzY9Y1K7+mfod78kLr+lfoi2PK3jxvu2OgsHM5dnHFbeiLXvRN
iKc9bLCETfnrrPk+6+DsqfbDgj+1jl2LOwQ9K3mBOdvmktsXrjogJDxR7XOtreSJ5LMB/yM50Hro
QQvlcaDsMtj32iUeZv7yyP3KsrokFvNgObCMzjwUMR90Z85Knvi8XbF1DtXGgSxUusYNlN1y3ScQ
7JVEcsMpWMgen0f9ElJfiJjl/Bht/9jZ9CKavHO55DhrReA+aLvbAm3eiseXePAe0TeA5PmgxWRM
ciyxv8VsF+vWkNjpq/3ICwrb3nzHVEONS8x+Lw7ZC9l5+VLO06HxPICRVQfYRx3Duj94Kj56o32T
OsT9VdjdOFn6XJY2z0Ho78eakFATtNDvhsNC0A4zwADUz03URm8zHIOYvnvkI32w8Ng1dRw9JmwW
N1XV3zo9PLjZvJWq32Mt+Gjz7DTq5GWOqvPs23RVW97NmCJhubZ3B9WgXekpvDacEHSvbRyJOmDl
iZe6zeSGL/0ahMlNDCUSDYZRQE4KRJHvngI7P+bGDGbVMenFUWsjst9ACdS3s5+/J1JgKBSXQCff
ngV7BzfSV9PrJ6IDKEQmRwsxsUPbqV0A03vonGffsp/g/V/4cXxy7m/HTN8UiAzrxqnQmQMKSHMM
lrFu+3tkmQX/Xw4AVqINHFUc1JP6mkWxHUdAvmZZcGUBWAT411/wfBAaNX3U83VbOIDGW0gWDLRe
kNwOQj3Xws+YSud7oU3wMY1Tc7uyrg1gx6VTgBgBb267OJVm86t0rWcx6Ys28iNL10ukxy38ZPIj
w7RPZjOhHZbt5uhNm7IpHjsxLgNvauNGgkU4Um49e/GVC9OLHluM5GbLQsqpkp3j4yrVunvtS/OX
rR0kP/SrlVsV/N90GiooHOvIjl8BSN/yUN6KYX7ziEx5hj0fRt8/Ec0EgOU4Jw/ny2QZx5qa2jLu
d7Dk3pvSPTDiThtMnXharE/RzhL9w9sx/e58O7qaSU+6QwLQeFzidjGfqCnYUfdCA5CCkW+mLRJ5
TESzLoyHdmxZBkj7c6yGzzIoul2Vsgj0uu52MOvzGBWfXNlOmcs/P0i+4eCEIa3DuRXv4gA3SjC0
OLBYO6oou8+b8h53LuTHyX6hxeQ11zmQKGVzVnrXuXBI39rsekUCcM8cTyzYNsHI9tfnXoN/ACKv
mbhnDlCOZ48nIHZLzhBTt7gbohr7QXYWZFjXhkvmNI29XeXUfDO1vYkccz9jWizMCmph0V/6fDpg
az+Z2CGckBt8S0Ol51rXY5fD6mAHgpfubJvixeA1GzrkSZkQUWGqnWNXT7UJjKlynW03Rlcd9Bto
0ARq62ZnU5ellQNbMzzpkjRpWOvimLXtUWfutnGWxD01JStDWTUlvSTfQBuvCKKfUmtZ43feLRzj
rT+rS+NPUGFRoIakv4pMitRMaqoL9RKn5WNQ2aeQ8lQCf3de578rp8LpmZVHMdj3VTNfBYagWaR9
biP1HSxfBYPs2W7lTaetR9uT0LKjjKtED5YB8u225R4CWW9iH0M6EiYTKS00rC8KIGqcqZiRUV9Y
A5V7fjI3YVZyplCNZ7Ozr/LoPjL+nb3zWI6cObv0rcwN4AtkJhJmW96RVfRmg2A32fDe4+rngcxo
pIhRxOz/jRRSO7IIZL7mnOeQuBQ3XYH1lR7QKKfwWls98fLTOEGYRAas22fPCG4J+MLUazxIaCOj
vmBcB5V3mmOagn7QDzB9Dm1RHsaGrs/TwyUY7I9mrl8ZUG0blga5bPPHJbqcvcQ2L99FmNyK/C1d
stcCXvjRy8+5E67p/NRGwZyOourlf9auWkrhUkn/v2v214IV3X9YEP7xh/5esjt/CeIeWa7ynw4U
PYu/7u8WBP2X8qi5SYN0FpOC9OAn/BNm4P6l2cVqj3LaVMtu9l8lu/OXy7LVMRFwEihp6/+vQEj+
JlqGskiJ3sgXcoPD3pXugC2utIgw92gU/r1m9wwgydNcojpD/0MaCCL0kQCi3DPvEqt6jDuDcW1q
/QAIA0/cIrmuBdp1MXhIl5Bos/HxxbbGDbCaydJbTEdfppjvqqI+o/4MkeJY13DMvmMcDSQHRBAT
qvPc4BLK3fl5SoyBc7V8BC+yNqtovNZt9TCOTIjaEQPwKAh1yVzHYuYcYm2Iz5gk5kuPILWqxU0W
0WVY1OVl+9aZg4PwsXtAfQ1bttiToXxrXSYnMkTDbu5iH/GEsP1tNmBg6tyTCKwXLDq/h5ioisGz
cMCHrNUUwCbdg4i38ZWshUk0reWTjRloWR79AJdeyrE0z/Bz4sgPTxYMqLIhQKVpffKHKvlaz+Yp
nqi75mWsJTw84NoiLtAfH8eo08+hn1wcL7sRU0T6m0sV0aVLx2E5uNbQ9qF/hgdk9vNpUOp+YlR0
04Fzwzz/2rfuTz2ad9i5wk0lyxfPWQDstY0et9CbanY3nDFY/oCa5sFbQni4UQU41WTzGfIMrOXE
6tMuIc7osls3tnnrhxFlCSqWlQrgCdfSeukMF4QCpbmPBHExfR0mr7/UgY39RDL/g30+YDvQ95gw
kHx0dbuc8kuKWgCBgOVs6i7MnphvCsPBQdTmKTWbt6ysn8ohOFPyokub64eqpyGEittvrco5URXz
E+wN8gwrcGs2SJnOrXcjbxz9D8HtVtGgFsfMeoqQ99vmGKzLJutuAJ0hl6Uj+5JwGzXsj4j92BIG
/Vj7zUXW0y7O2EJ6vbfJcN2B7itZ1maFjdPc/xNJ78EVJcvqyGGJaoe0acbIldwfYzs5TSx9Ygo1
RvswObq0B5TWXz2eKhJ4pudZusG6I7M+ZZvTmo485X3zZBjtHwaSr+CbXzuEzqK38Z7wa07Ojd1/
ElbXc623m550Itv4yMf+dTG0KW1AAx+/ixie8LISC+2vODcf6SMvMp12To/9mtdpXMs2eCwJ/8LI
fxx9J9qGXLj7aW4J+0hDsN6B9TkW2aVf0GJuXaLg77jpZ1LBjtKY6Y3aAI8HowQUguNhZKyHAnQz
UAEgNJ6Wl5E2ewlhShr/zzCo8whSzYfC3sb8pKuZQLQZYJmssBpK1GKq8dbhSAuVxItn1EiemGEd
OwbwU0z5x3r5Dk2sRYZcfj8p87lpWIw4EiWcExFqkuZEnRDG4pihdbJDKNZW23bQ9hFKQMGMDo6N
etwriBj05rWTLcAm8+Q4+GLHge1fXi80WLIAmVitKLKBMxmcRwELoFVfGUffgPvogUbEKji+yoWI
DwDlCVazQhKbzfcooo4m2KEmdWnIZ/w9Tebil3DccV16Xndsi/4ltusnypdtz3OwpmLqV51mhOzp
E/KMNbvkh6xqkD8EX+Wc6FVvpCGThwZRoTdcVO6dOizM5bScll7FUK4FldqPl6EUJtrXRacNXI1+
5IXkFcoRhXZ3ikDTEtZz38bTgUCXhf3kPsXavpPolmvcmn6Q3uNPphZrkKIWNtQNOBxvfRscirm7
J9wbzboyNl0T3Ab+7GDVBwH0qY4TpgaEoG+rsnt3IkwcZWl/kmIBhN0DuGChliuS8pA4xXtn27+r
oeHMM0m+1XkY7vXfBILLGN5p7eHg4I4O3Yy2AMdqaKtdT2AHqwD2d1nvUVaR/dKSQ0Oei8RBjPNx
VeYDo3U0qCJQz4FBxpPIgPrDFI8xM4zJsNVl9ihGQtbwaj77nnFUXfI6KOspGmwAO8S+uHPh3wC7
rtN5HjhMnCti40e/KZckKT7oRGCTyek0gcen95kj6PFsXMq623t9CO0QR8oQfZRKXBgkcDaK8KoR
KgBfbi4IGXn/UMPP+bEFTuaEgsf5u0rKp56yvZHiY8mkxQyOWrjUKQ8j+9WDOw582iO0BAvuJlaM
ApL7GF5sO/nMvf5POiDoK+3XvOnfvHC8KYWauWgPFYZf3IfvVpY95RPjAGviDM5Mk4Sd+dcYzo/K
rln5z2DLJnUwzY6wlVdZ81lErUagOE6Xjk+PHeEWxdQZw9WVldElqtt3yXZgYxQTrxiIzMwyp1M8
oHL0yUKOe3wxA8DOYOZibm3xWSqiaRDXQxXx7g0P9ImofrNlw5EUH+Zm3veVf55ZvgaE38XDcGgr
xhpGdx+yQ62F+duyPXQjNW9gSLwJKXLgqjbajb6HWX7h4tzCDffQa5IlS1tM7kx7CnswAKMKn4Xv
ssVnLeN1SKmxn6mUhMw8zR6sDnwZZC62E7s6LZkflqe+jYAHokwOGw93j7MDjoD2vscwl1oZ4fXT
ZQxiMtdtxIxIHJQBlwi8AtEQj40L79nGyMQWm0CuMWney8L76FOXhK4JPldn/Krt8jviNVzRff/C
1XGOMhe3S/9hMJJie1kcS0+decwosPPS2PYqPCXAyPOIoLrKa15sh7/fZ3608Dhb4tHWGsZTTxqG
Sd7PgDhd40EMDPKYK6ZTjDsolRwJoVFzSiUps7sg9fehMXLOwSMcHDZGJQOlKbCvnNBQYstD6bAB
hMAGfmO6b5vxt+YZVHNrEhPJ2hurK2zKibWiZSMg4GsgboqAeTHRcjXNOokV1E1Dc8O5bxN5ILjq
Xwa7b1f1kL7wBNJFKJdIEMh4+8ApIUv1UwT0wXgCNk8iXNv9qkjEOiLjXzsTv6k0yqdSThD5UE8H
WfM7GpbXOEn1wZXVoS8jZCvZfTyH5i6qSZggaGpxkTX6TozJb+XSNdehhYXL7D/oMkn+Lg6mBXOr
JysMx7q/ssbxx2wwh6GwwrY6Tas64QzgG0vXJQT5lbRRnrWt6++Zo3yBH/gSi0OgH1kslw1f/zQE
vEX5I65AomIYuDBvjrYazvs161CHjeorC0EEo4CPF+hdUWQHGfdH2Gj3hVIMd6UGtIBkji8mOWtt
yO3YF99FnnyT9vOiiuTOiJlPtFik0Po35Sl2YHKWRi/XttPkh9HxGZiF4VZn+U/p85h1ujxQahk7
q0fK5CaC8A2CVFc15flKIW8iDN2FhhPSpw+WuXZqWZEAU98PNQM9wO7PLKMHbGjksnjsAU0ifwDc
xtRKBeIDr7zVaf7kMX0HWhAextD5wxVMuEXVeGCgcaUJrg90d1a8CbEFBUZ7N6SkKFE0EpJ46yxs
Mo3pfvaZ9SFKaFaYYZIzaJOMIPE0WbxlSwBQQgoYEMlpIrR3JHQh6m8w+k9T13ZryymuY9e0axhl
w8pFAlFQF7rcumhvmGU32izuLAsHoNsnaI7t9pWkRW/VhWxAsaUQEgTeqstapJYChDXeOZINXRsI
gYYzOi5REza25Km++TkO3ip3kFyYyEiMyXKP0gPEpSpF0oQl2rs6dEGpNUm1dUrzMatGUjJENN8b
YfppVwjdsIMSH+8gJyfgZUBaAgq+tfrw1DKLPUwqDHf+3IfQrYeBu0szUvIk5pwBGRBLHxDjmc2z
X7Rfns+JOJpwIQLzB/FozbY7IrMHeM7JJuZtZcjklgroAH6p7pUVfg4u3Bi/1x1W6ZwqqOG1kPZB
lfrLhICPQfk1EHRp3UiEqE8AgoJVHA8un4TYB9o7p6N8sVjhLzZ5wh7N7TiXBmhE6kImrGS6YLCZ
h3Rt1cXBl8W10fO5mqzdOPfbOnO5qeE/T1xYnjt+z14GIMp8CKvYBCbMDDPv9oMJ6TXiXpjlpnXS
i0jw0HrMnFPmtTphO5BZA2+68xUuoWMizc9OY3U8H+ysk3DnJuNnDyB0C92K+R9Q503h1PYaiVXP
d43TYBzZwfTcxbh7Vx5AbARoGz+f7D2mrPdewZ+JiQA6+aK/pgFjs9ZSJ9/WIz+6Yt+YubdFePG7
ZTFsxPZLbuSAg5LqrlBMSQHI7QJHhQQEusbKEfxl2iufi8B6bSzkN23FWLbGdGjEEV8KHxczuxuq
gNdo9u/hWu0MktoS3b8nJYSsqp9pDSYC5mIn+8VA+mvqph2SxN9RpiKGni7j1fSX1TV4eGfzFwIU
vrgWYyffRDhfHN3fS7oYOm33yxkQ1sTYPucGe1eiQa/SrRkaeInjndGiLfMunlC/MKaNO1fD0ctt
RAXtEj8wPCRI5OIwfNVoXQFx5BA5dbQh1PNFotxAm8PqvpibPbPHcT269rOCPneqCnLDIV6tfWJM
iEKMyf1y2nOaTkTRUvj1Mm+ItuzBTWU0is0ZWcwvTU4UHd9rTpmUlc1dGuNTyuejauhq6ffvTImp
15lQii6JYnMJ4Cy1y7uEJAqALZS9nk0DiW3DHRNemO6MpugtpKQgNZdueLAeALF8OAYxqZ4Ikngl
jCpdzxyqhxINMX0vjsUmF8cADeHWiuWNbccBHOu+KDReDdbWeL8Mwjo0va5VW591zpYLI8dGkmdX
LMbuiLn4WubufTi2HzOC463biIs1lt80ubfWmH6EnF5qRrr4FHHG+H1Eciifhltlf5CCFxtM/nc9
M+o1St5zWo0vZmsQolPKge6oR6HULxkZEkJMxaM3hXPA5FbSpCQdKsBCsRqMQfRRv4hXBkdr1edv
QwUNRauoJaCW0lk343NU1O+SZU7o45ieZb6XlUtEXR1k8BozD1A2eTp4pUNiOPCWVAYj9VnkJ1GK
XWPyWmG/efaSvl61VPoLliGc+KDIlkSuTSE0IxnxZYK6XIw3UMaERzp3XHGEqCVO946PCvR5I/O7
1ndfOPUnWO/12Uy0d48UhqcDicbNycnwK8pd4EeHyDZoWkODi1rGcg375spA9ObhxFsFPF0LFPee
UKx5VcDDWXGzAXWa8mkXTGRx1TWxpaUZnVJPDQS0Jj+VjScRcVwNWiA+zx09TpCM+G/cI73kgMI1
I3zDa299YN+VbsbmMdB7IizbdekMV4LbQZ5VrziawbaMPAcFDHRcgrk4YRy7tOM4r/9nRMoYEgTq
fxuRHr669se4kC3/8+/2lH/8yX/aUyyP0gp3isRUb/9NpfD3Oan6i2aAcCZUD/wGRywT1H/OSfVf
lsQsgu4BwpbtOgw3/wlqgQeLEkG4Wv/9F/6Jv739ffgJOReQLuDcf/zv/wVY54Z9r124Kwgi/n1K
yhRE2UyD+dexu3A8LcqH3//itNhtMZKfDjdd5A2QkonLFpKj2FZht4sa/dB3AjRmvYGWFa1DySrd
NejeCIa8JnP3HRXhpwBCRQJna24NtPNrgCP+iqMVXjLW9sL+ZuN+ALzPg+v1r52uz04ZneKGxWwr
ozXt+rM9KlLLW3YufiZQihvFlqRIUFVM34xIAsd3nfICEOOtHYBCZbgVprHgmhyK+9KM7zv4igz8
cIO6nboZIq9Y6/o4UbFVRpjeZm7xMlDY9OB6RfPNksVJuyjd6v4libyTGqaTKdU5DDwa3OY6F80P
+74nD5kBA2MHIbFC7zzQRXHjT4EDwDILLqXPJq83of21obWDP/Bg0Qm2A1Jqvzw1av4qusUP5jDJ
+Js0ySCRphmTj8hpX+GM0RLOJFg2afMEYB5Qajud86p5DvS8cDZDYuzs9M/SDjeTqdY64hhTKYFi
mT7HiE2QpRX43pr8Kx/zSwiKklBEso293t6yx8dOPwV7wzW9s5X5u6jPqmPUiXId1gVhugV1c+LO
30VnGif4ki+Vw9ANM5NcTRWjNFCBDgpUy9tiPr2Qv4i9t2LoG9Fhgq0CI4487OCl4QtIIToAqkel
xM1kBbQaNdF82WKDa5ZRX778ZkhlcTzfm0m6w0bdrBscmuSCEb+RAzzdxCV7SFtGwMSxqW56L3wy
zUAvKz/gk358sjjxfO0vESM5U1NCZGh8y2/C7l/ZEi0e5SdFtYiCvfl2iuzZTIKT23j7JrAWZuDP
OFoUgPahdL1gncLFWk9zsCBQb2UXEREYRh9dI26joA1RNmFHvikfS0ayq7SzdkmZUBwN9W4e9YWY
Spt/RyXbZMlVJhLpzk7xbrdK3lX59Itr4nemASYGHtQho8Y43hDy3pnjizFhnxIVswh3YPLuqenQ
OsGBpOxv6U7tARDY0+I810N9dFl6U8Q/tDaq/xg+gAyrs1UiN8HQM2WyZ6Q+/4qZDZChE1FH8IE3
LrLoLrJ3qIRyYCkLrlfrO2soX/GrsONYdI3gbT6Ek8HQmMCwUWtvJhNzJU5jAsF7ahnQLXhIbDns
Wptr3O+oTYWwPuxKPxR+miGUCB+TilIo8IpNn9U/vp/625g7DEQaP9eQjm7rD8OLmmjRvVlhk3JR
thsxiVa9VRq7muDIZmL2KsTBhSZPUC2kjinsH1hGdNtSutvQNI912P0CAg4gig46JYgJWegqFXW1
WmCumxrKmkrqt0FQXlW6e3PQYyftMvo3T4oMScQtOzFQFZXpDFzEuY+CjmJIyH0sTKQd5LBaMxrl
CnHTquRLpGLq2gNMT3w7NK4bN1J61QzeE7rH9lTiSxmccNppJ7K3cJjvA7bvnT89aYfOJc9uII/v
aMnZGvtkwXaPJFhe+yF4x3d8jl1xioaaBcPcnxHS7znttplhHFtz2gHWJWMiy/djRzVn2T+lnvZu
kr4LOSBTIaYXfBUCa/sujOZfQZOyNSUdhjrH7p2HupmeAenAc5wnqE+MzWLBU1SXv0Vnf6JnOhoj
fWc6nWSR/AyWPlalvaliqL+R7zzoANmlMVs3J6oP5dx9uaF4TuTEbKpPyJNzTX724ERK3ZAgh7cA
w5y/SQ0lWC21zQrI17Fi8GoRckU+QMPMsvKPlqqibRGNQEEgXq6cIH2N4+TJsBgqjzNwLBNRRdQX
74UcjoPT7Cf+oO6C0+yn6TrxioYq0HzoUhCqwZKIhJAbRjkh4NlPVjl7EOUHu6/OMQTwqb4yDbEY
lyFJkvrSOMNxRF2fxUR0cllIWD4UmBY3lFaEdKXEn3BFxZsYTGfwgPMA1fd7wEywpD8jHfuoQszO
GLX3pEFEGzp5PgxAW8hez44jd7nlHVlcnC2aYExHTFBaRpSe+DBxLI4Y1E91EXykC0+v74h/mghO
5UelN3bF4jrqnA8+sH0npq9mxBBpj+2xspufDK94yPdJxsyDJxLy5F3oE8H8R/sFPL3xqfHCrVLW
LxqbY1SjI+uDL8uXD5oR8sSQrgUA4Bv9LZr7x2boEAFxsAqSMpQk1Y1olK1RF0dC1N6jNPg1J0u4
cTlcVWxdXAFtCcMib464RKMNUZGPwO04InH2ZDmJgB6JtH0iPnF9klttm/exPT8HDeNmfwSshgb6
GIGrkuzTGObf18wRWxuCuhILk7R+LnFlFKn9knAw2UlwABiAJNupt0IxmZn7+Qu34rsEVnqOx/jH
k9HBTklxrShs7eFqTQFCM4FPypr/tKZmIqN5WrpP/q9NqNJz6BEAIWrQCNlloCiBWpBxxmAjR8aO
9ns42GP1hNvsSyq8+k09XOdyvBR+ciz77kN1BXBZeFCB5zw0ZNPiE8YUszTvreTnFxnwXJjZcC9J
D66NG/1xTNqTwIWXlLuS9g5m6ZTWL7oZTgYbBg9zAM1XiK5Sm98DXXySK7ZVHGrbyim5YvMajIr4
beCdn3q4BKnx4gmGKgwVwSgRL4c7HXoB6CCxS3kdiajRct/kPq4ZjKZ1QpRpMCgXDq9gqjTZz0ZR
wwxuadgN/dYk84Njlecl0yTNxH0S03DkDb7FwYfwSmIvrtuNX5Nt2/hENGPFXHu0RKNmYcFUCtdj
2t0pJT/n5UuF/EmkGhAqMuh2MXCxlT+zEe1954PN/9kCFxU0RFXUCU28OzyBMym3odEmm1L5u7w3
ULUb5wGVmugJAuEw1A2q7VmXb7181jh8iKDe2EaxtipsOb4HrU8yFW2aA5/0W0GpoWAW+1WJlzUo
mh32QQiflfsCxQ+Xlq+YpaXen0lEGW+XScZMoLblWD46o3+YS2/v8IPjYt71DQeXHiR0ovDB7+hn
ZfDLF0C6wPXDQVcQN4eJBzmKEEMSFu0dlTfa+0Tmj7JMntMS8a92oESI4aW23X0noTNh+EyYZYPi
HHATWjWftR/9jkX+aWbs/kNkZsQOmfdzYB17sg63sVDVrgoXkt1cko1q/moxXBCE0/YpntDua7Ta
SzIgQ/OfuhDGgj1eq645JOjV63L800jWIngZsKtNch0GQHpEf2TF+BQgHu0FNrTZDmAWWyNmYXAs
QS6/jTo9VLO8AmP/KYi+4kj4zRKf7SPOmI6XX6AKnNtwXC/zshDnHWzwEdoyPGiC0b8sMHUUlPtU
uBvQuQe3REoZO8ULyZzrqaFlze3oKgluWqH0OAdiPrsdzI4RE3RGEPWGI5HmND36MYulgtGZtpoD
2RJ01Ey40/S3bxevxF7cYhe52tTN36EO+ZIn6uy4xICeW5uxpoyJ1F2dFqQoDcHRtNsHk1Ey84e9
KWiu+8CCHZNehdO/1455dU15oPC5xlhkQ8BXdonCNGoiZlzWsuinrlfiuagH3F5N8KcSxa9qJh4p
Ri+3alt+vGApWoZkIeJY/9MoTHtVYOnBVIHyN3106e9RFN8Mx9twfto75bOiSwfxMYfWLfQCpJwF
ZmLTNG/EL68QULInny55VpyNuLh2ile+FP3FV0hOdSc+osR5zw1/m5RIZF0DerszHVl3F8gdimsq
ynNQTewyC8Da+B7SIH2YZLRXSSnBbSBWbpP5jScEip5nMbK2UIAJTqdaXUwGnv0kT3M5b0sT8nvM
f1vhb2nkV7PmBsUuvhbCjrZ2xMhP+ERCR6ogLhT6XOgwDKskaI56/qjjYTP0Uu+yuL7GoyJC0I6Z
vQRMIAqc3faYMnnH6NR1RAogeR996PXKOBMfTKyYuRlV+ll2xbcp+mBv4VdZowDdpF61L/z21UfF
2tXJNVNy36ICFqrYccmeicVgfJs8ZhhQ1oGEUt1SzliW9TizamlwwEGP3wyFfSp7Yq5V+1qO9SOD
HGtrRhoQUha8OezrqIywXLu7TKDfL9Bit46/aZvmZnfxPSxCUODJ2eElx1h11w7VKYmLk7KTW1Zm
d1RpG9yWmzpjGmSLfYUufNIDXND6i2iqfGsZ0xF9knnwTdCGTak+dO589zY4Sz/3P12NvJ5ZzW+U
K09FFbwNEK9XtuNaVxHy7Qj6UjuygcJk4tEqOZj8pgJPIpCIeNn8JK3k2gfNkwWFYNU1+l7XHj4F
t/X50Rf9Joi7s4Xuc7mrfBJdM161yay5dvJrWzfHcPbsm61Ye4G2GJZCrr2XVf1aB1229cruWgz2
DZnxY9hG+R7OMQCG4SSQ0ejCpK2LQLSkCS+cbiyASZPpr4RpkEMg0gfXR7PfCiKyZ5HuR6PBjlii
SnT65oZNHKRblJ5St/owKuNG6JpBEVjifyJ14twZInpMbX0gbJq6M4VRP3NmpH3xKOCnsem2mKXb
/qeHGhG1RSjXHGbE8lYIJLpuvoxW8ISudZ8YKRH2BLtaWiPNiYCesrXnfuLzmo2GqDAneihmeWcI
b0NooUGGdX1K9XCuJTVKTNh5ZHPfz/U5WEoAGHFohAVjPUdtzZn7uMswBmai/CUd5zBYxWfdTyeg
VxvSAV5ZjF/5Oba7aSQFR0GXJ851u/CbwSYwVq7ohICZmVWvKZCaLzt1nivX/gmS/tgz6c3oGbKI
NxFDFi1kzZ3NFGJYJWP9x1TIVYX/OVi0awhpbmMsYCi1xh/TH36FPtLTUdaExM0nY6FSNdYr+FlY
dW3643j+uTJZQvKmYgZXcD0TqJQzxeKYRTtjOZhRYukrxgsw0V3HveAMsLWSHQaro8+SrZLReawL
mlg0SCWdmwfXtIuqc+2y7kmn6KNR5P/KiPSlkZXXSoTimCAaJO6K03sUryIrTizEnsDsW6v/mUky
vQdW899mkk9fhO3+xzjyH3/o/8g2XY0mkLmNSxCVZTLi/Kds05YCl5UrMWC56m+jwH+NI7FQMW7E
TCVM5o7/l2xT/wVMeoHoaAe55YKU/o8B5H8bSDrLd/Pvqk2g1fwboHdwbUlL/odq00G7DpykoEWO
CN6pey+4Kyx8/dDKxEYW8cSJownonoi+CzpEG27xo1AyrbEkV5s8WCAe0TSTCSHF2q+hcJnU9ztt
+PJQdO58iRHmbJXFZspwp1sdsnC28ngG1BVtvS5/KFryppOp/O5EJHY4WJ6EHz2ULpQWS+AxBcDT
UL1UG60LtR7w2d51Vh2fJhsWSd/LN6dF6TAUsOpnGweKH9nESCB03DpVMyHlMayNQKkAQhAgmLPY
Cuwc8G9k9wfQkRYOoQZqao7GLXI+PEGAcjkSMzyYoCKIXje3HKi8mrqINonnnttSYswnc2WDY/0K
jupukKU8tJH6Ad3/7iBl2nnEPuyMNtJos/yO+hB9YtkTYmzi9A3sipUy3yCVjLl0M2Bxlw18IhnV
CJ8KTjXhL0eO5yCuDDbaktkV1OxVayrSkIyfOhkfIw7zFPnLYDDakX2Lw6Czvz2dnvJRDQdWTAQ1
xKCyCsgku6SdPoLAdFbKN2x2zvMLulGg8tnzbKH5jMDaIQth1Vn7t0Hldwnx9BxG0SeyYZwY+fQD
b4MQjxxDKBHZr8LsAB2OzecwTY9uiG2Tto2AlpYxo/KqX/U4j7vRwF/GKG3v1uou0egtHZQaWHIW
unI0dVvPqc5ERt6NtPyzPd1SJBRbVbkceLEHxM3xvppoek0n1Ls6te7cERt12PzMU38tZJqTd0ok
t99VyRoMWHYYmLQcMsk+Nkv7HJD3RCPoQqiFf+dANs4+QVFezUYnD3JkL5ZH7Mosw7fYbtmCLped
WsW5uYJn9+yS8EFgESa+aSmmFlZFMiDQEEbSPk1VipikcUEHudo8hza+DdWN8WmohEEKbv+hht7c
hGH97Lvti8p1fjQNm08IWcZWyKzd+6Sry2o6txWfia/L93SOjJ3NGAj8SHtXEtgCNUgADxjnZjtN
hIO6bOdWHkjKHqjJxmtzE7g6SjskjrSSkxORnsl3K4LSXInIupuYxiA/CtZ+3G39IHLWQxC0W5P5
T4BNY6lUGd9UaGx7ZxkDp8AAOstfD4X1PupyRH45l8eSr8ZWrJ1nUZ8CjqSVkuR016mv9k3sXIy6
/92jSQeXGrYrS3VXnduIgBB/ZnZ3ZOIGQ7vHoi5ibPJRP2tAHGxSAYoMYKIIxOiJuS3D4b2JqExL
4F4by0WB66EG982a7TMm6/WEoFYsBZ25SO287m/UkQcPGl/VFK9eAUCL0PeXBE7LaIy3pqdF8XFO
nyqdMjOMjolrQScP42mdZcLYsj56NlEUr2bdPooQtQjgqasTthsFjHIb8SMFXahe58G3toXb8TBk
9luSmfO1keVXrribW9uFLhoglGRMQFhTh/pwMq9eEDzXKgegGS/7ii5jAzDU327mf9lJ8dIui1mZ
Fr8kLCRqKxDyTLLgrjAIWqvZ3DB8oOaYTHDdTogxXPPoTfUphASDF93sdsQ6wxYGrQOy1LmXhumt
6kjcBNlZ9tIXSiCFzLytG5X98Kx9724alr4clm3scKR6oJIH2RZHCvoPQCniqWrhkZuMk+m8youK
4SYlY3exm47YoKwbfqMNh0OcjfwtnUEbl0JAFbrZISY0ODzZ+8xGeY0zjFWz7M4SrOGA3WkrzWHi
bmipSF0k/naj3vEWs6121a1CTrQa1PA95O1TGDNwbQrvy645yZ2GXCtjYKnjsUp3S8C3OZpPlN8s
WRa4at0ytIU5nX+44xIzOjMijSOeDIj0i3Zd/umLGcES+xsSDOq3skje+gEUsCUDtSJF6Z5B+yaJ
8t+WD0UAxqqj8m0dtxioiKUfItbus+Jk0WKqd3qZL3vM6oKo+Q1UEYqY6BHMBkQmi37lTx2aNkLl
j3a3DL2GbO/lw4km0Fg1dSvxGOfebqQ7AZrsJIdSzh/AFdlF58lxgKTa++KYZnW2MdpFdR+iuMkl
PtQcN9L0qK3wkorkIlKTkbHxFqcBp+NUIJgR5yJzD+HMcTe1JoLvbr7NnolfMfie1PTtqo7QY1KF
VlNC/JyO9yzALoTgoMd2LhW8UK2nZxnQBRP2csEYTv+QhH+iiOy0UHN2IPDm1zp3D64ZA26L5qKK
7wlae/UE17WK7/2ExUgU6gviFibXJWIgmWRXCMoXAok3EDNO8JIW38J8zqCl6NpBHOIn/rkfTS5H
Wh0S5uudzOuWOTCsR+lPsFCL/l55LaBXH1G/F40XMNOYkSfrQaje2gZlz87TAUe3VXFrPNkjfjVS
jtJt7mcXRUgkYgDwL0ZXzfduB7SuitEOJyUhg0IwRxBef5pANiByJ2FSKrWv7f48G+ychLGwWGwk
wZzOb6UzPows4dYTZ8gB4Z3eZ0n0v8k7k+XWkXU7v4rDc5SR6BFh34HYi6RE9c0EoW6jbzKRaJ/L
b+AX84eqW46qc69P+EZ44vDgDHRqSyIpEsh//Wt96yl2hx8qbexz6lYlGOGZwDblwKgy2HaVkz23
TS03hCgbLNuJ2qi+ZiNa8lJXcOV8k3u71q6/mk3SE5Yjb/oWR77kqmhBPqp6+ZCMMz5O98XHGJcF
Glc2OwRcdtkHqzzEFlE9d1n8oGzlYUZrn+gtek+9+FdQYlPLvDsn52MqQ7QoHxg8mz3eN76TffRh
ceNr/6yUI64qEep10fb+vnLsN8tqu7VdAAyLLB4pH1W+RaO4lyW2sUF5tIY14tzXxa4wylvbou2x
N8XRKGz3VvF3B/CxUIUXDn/sL2qp1184HdNbn+OtTWDOwSDRX20UfjlWsE0Q0OdwuA39not4v8R4
4UOkzHeJM7NgIJPNTXtn9sq5shtkSeipR89DO3QtAoxe9Gi3GS8ylvVw6UOGxXLTeQ33GNXoIyHf
/Cobu18OLeupUtWq8eIzfEi80Rm2e7MldN9TLnGvY/soMW5dZN8/15NEg7CnfGcHbLULjn8j9C00
5OoouwDSqpsdMxPQrutxzcaO2HI6S3qxjweGrTkzKNzGbzNVP2kIMKNy45u283YRhw48+riKdA4b
jr2RJ71viriJgaeNiK6IwAybUtTPDjDua2bP/spT3scAgYTDQPSS6yjDxw6HgCZVfEiy/QqL/Fwb
w8OULVRCr3m3l7uS8B0y2Gbpbj3tYA5Oi4ALMyi7uJ78A4HYEDUYIrRwySHl/jOAvKMfjtVaRsbH
YMXZrpV5jce+A8Hlf5Ax2cQ1xP40GOONCbQFohRf6mI8dVNwM5JWISZssRokbeQN+UnNLK8Me/7y
iYqi7eAMItImWIf4j3NJVHuCKIR07x1LJU5WlHw0gyZijet88ILHMhj1riuXHttquW0Uinx+H69F
LAOu/RSCDdQDH+Kyk6t0hpKJCZBTYMlNO/Zl9jDF4Tab660ip4b3R2Aw7KrwQ5mqp+YaywWcgGc5
Wt21TTPBFRkRGiD9Ac8yq4YbmirERtM0yInkxw2HJ3+MwYo1qC9xEa7jFrP7XJP9qLXnXo88Ovi7
9SVJmZbiOLkM6FZIxQxJYHZo54ghuzELsWgHk5PzyuHCJW4pcdH/fz+D+5YZYJQxOVgyQzhO4OGo
+d/HKJE32x/juwOa9/1Xk9C/+2P+mNDD3+CM4PY2HQ+qSQAx9s8JnfCkvQzhi5/IDRGT/hKstH6z
iU8y0gs/BGFvMdb/aRgSv0Fi9DzfdxnUPSbr/8iE/m/8QssD8pjPfUYJ37RgrvzVL8Qkaru/r4TT
agZaUNwj3uMQr+Es/OV1+ve8SZbLY/6rFmChReButEOsSVRSIzP8/XfxCakKtwQTkBrGMQqLX20j
kDaF80L8dzUqsfCjxucUEt9uwAMErEJukKpZIzcN67MKgpplPXgV4ACKdve1OcGiD3aljNaYnrbW
okuXysQr0Z11Ff+CI/IKBBdzOCy9tSvibe9456nu9n6sr2H6PxEmO0t2xBUwQpBHWIctHCwrln0A
XQo6ehNB556++Fl1aVSEkduZYU9R6mRCfgUOyAk1pbSTqyUG3G0ImxSqXbIBO1+wgi3B0gpr67XT
M8ntIxdqwnzuqUiGx0Hg0WYDB8DMek3plgKgwggsi4Mu5UWiUMuZE0qnX8eeDBIFhLItb1ObHtG6
19d+MN/KecAb7N90w694/GB4Gbh5Rt9dmLBAi6AfNMTZfTbKVcpkIN9JajzW6IZ+KsuN7B3s0JRl
BJ731ufGt62Sj9IVv/wJioxPrp3+x7uiK38iDcEmEuGh6+qzD7XN50QftyQ7fN3e06NJGVx1E/vc
O8bUPM5y4prFXpKoTdYw81J2Cesqvu1D+2m0WFqMCTgwUpwJCUmyBUl20D3gSMMi7td8OPxF4znd
D024juAbVJzxrxigbuYURL/R7kIG7KSbj2GQ7Xmf0jbC9FcvoajEfU+i4hK4Mcy16Ndo99FhdIZN
61kffo/CHRV3PmWVohabRk2Y1QFjig4VFFPL4A7bqph+TfPwzJr8K04SikR4kqq7aG8hBC3rMzB+
igBnZvNXaA6ddr76CrqgplvZD4dLkJd0IAwfHPy8TTT6zQbzHQNIeRNk85ft65Mc6M4ZnZ3RjTvL
qu+nwqTu2jjhP0FvMtXJHDxIYJbxNsv6xjb0AbNTsuqbYluS35/5P9ox+9YGmwNkr6OQ+QPlH5fY
Si6tPWwDFf3YEYJBAArSYcGJFdsggxa9OVG0m8z8Pp2b8qr2WJ3n0nmACPs55qgJVKAR4LXosAzU
KfS8oxoUO/r2bg59QDRe111ZXoBGD2BiHedcJeQ0PuqmheCHWYeyWbCqMVzUrhYvEC8oR26tCEtc
c+4AGyNCObeOgPdSpeb9IPG9+S7pUNOPPoj37QjzAohB1i/a5DnS9gboSb62+OQkgurv1tjXGQKb
DsqjIFa8gniTr5y8PsPg2wYQFq6awd7hdjoxmbIQlv0upsaLZTOHEX9MwfHj3HBn/5dSHt3mdrJR
v0NzoZ2U41edDvcEZW8D27qko7jvu+ix6yiDLdvr2u0vrccCxk/knTc73Un5xmsV8/MGDjSYo1iL
KIP0JfgEi8Okzm/dTn3UY9V8ELiRm1wCGqFeNoCpYAwMgXZr3XoLTqOxKOOJ0hV57nE9qTncch5U
TKp0ndWdRxhRxU9TRvVpX9No6tPyySBaUnYtALcMFds+mrtC0Gw4FfSRU1/1ZuU4AmZTUTrFW2ki
fYwPM7HhRbXmvtP1GfZuuTTTsRUNXXICPbonxZ48IBBRUPy0BJjfORUkSd1x1Ejyg9fm1NAn2U+d
kDw04hIkRvjt5kv2i1qkFSdC++BrglpeFJN3VLnYN1P5madCM9gw6phZZO4o+YPr4GIirAPL23jK
PLGC/x5IB90q2dlrTXPBFW+x52DMgAr1z2Vdkmy25tu5ZCTPivSxYWddcx47i8HBGgXCk4DEsgby
HRzqQbf18PmOcfJuc4DdQC0YvizHGUkEw8qcPPwpnOTTFWGRhWcrf+wxgtFTjzfBjLQL+JhgePTL
sTJoI4g/TIqS8zY5FxYxT9XMdQ/0MdpRjOnI6Ja3Gn4uJ9Mz9w7np3cRfjUhpbqRzIpCkqha1L1+
JGaktfUOfRVIbZDLHcPJ1yyAFjak+Y4Yi862m52jPP9VaIB2BQPbiqA7dSkYnFZDaS22DPUOTlIg
4rBDTsenusouQky3bFyaTVaN7+Vkd1vZEzUbC3IYjTmfFqMN3A0k6QRme7suRjbbfvlWhc3StHuy
8uEzRVolP7TFOHDqIj4HoAVGPW5mPGlFq7eum++Het7WqXGoc/mVpsGhBZ44G+a5wNaLVXLdOuZJ
6+TUa+tc+80NK/UHoBOkaGPO2eHeo8rGyeV28LkQTagJLllOZJLWgCgAazWM+71oGYEJbIIBAqvm
3QP1XgfBvLGF/QK9dCfMDFaMs06XHIspaG/sd2Xj7D2VUWKRrMknbBs/OTkohgOdjkndvWZBcE8s
EDXQ2Yuw3mf9fIewcmwbxgppUvI8q+yjqrKz45U7peR6ivyrGG7N0PiEkbpdkXon2Av3ggGUfudt
P5JwAL363cTJDW6iemP6lLx7UQhnP+IGo/JsrWDX+EBdPBg3STxcVJ48WnZ0xku5cRyx1aP/reKk
xDAavtc5WqFZ4yEmZbm2mX/NCD6rF6CPg1udgJBTeb810BVJg6ubSlkvdpY+UMR+KaPoC0AnGV3r
RQJuLWF2lcCLBb88t8aTRUQBYgL93yFLvCvLZ0ww3YmdP56N3OVwlx/JU/SrLscOV8dc3uv2M8ml
tR16BZ8sQxkavHyHP1vRqhHcYsPZdE0MPUzeMi3dV5NLAV7v7+ZUvXp2+MvF8xNp4FqhtZfuCLtO
XA+deMmi5JFtFR1S81I64+SnukhY9CZgoPJxxdC8KbV+BjZyal170zeaWluC9NN0kqFN2q6gOS2y
mjPIElK/rQvxvHwtdCNhifdne67O5mzt6nLYlo19H7H59VPnDds+TQ35ziBFWMrhKSthRCPus8w4
zpQYAxp7rQkFhkVwhzYISsswnvGhYoNOrQ0xkWt8OAc8PFH6LLF3hMc8KV9Mz9v4VvhTdT4Ry2IF
m1Sy58qwTfh4jjNEwME7ZwE9y4Td0qjFoK5uSih1vKBHq+zwmKh94vZfSROc1TBQwGQ+AAx6NBLv
qR+GdwZWIna8dVSy81q0pAY0KmLqr3ESexEvtXxU9aW8I/26PcdqxG3WhCc0140S0UtoMXx6Ixp+
1lbZrholAKPAvAtn5EecuGcVIo3XDTXTwQMMzb2Ze4SvPMoyO8faeVl1aNgjeMCMVYjWxKpvhXPp
aEUe/j7bh5sRH7Ujnt20vdGzt7RNJEg+gzz7ZXZnmNQZsKLEJTDiKk6G55hDmBfU3xUOGijQFLs7
5WszBcsGxKnXJdXnWDmAT3d2D4+/C4lbcbN2ZM92x8vHqyypj+OALJmxB8nmB8POn0llfanWvDHL
iESjHoFIlIQbZB8+iy7k+B7sgyF8iyUujtm06AdPo/2woMJJM+AFjscXgZLNRzgJz5w2txw6WGXY
1w0Ih6glaJcl8XUqQaZ4qaphw3g/vs9XXEvVrp7HH2Mewy1D/t4Np3sc5tU6Sg2OoMPG85HvJ7dF
v7XaG9y/G7bn7/2cX+ZcPkpf4Y6I/O+IpwOR8S6KKQuAO5W3S9JS9ismt53TsaHLu/HYT+VtWRtf
vUJuMrzihtnR2sjSWGMAh2fY4tvLFfD9qrtWkNanaBo3GM9xtfUpOoWX+xuDn3pmCwmBBLOPadWo
xDiZRSgGlG/oc7nr8dEjx5805A/CRLz4xWLNxHrJHe/JxIUOyW1JHW1i5NeoqrmuFzuFZFoE2W3o
geslaN6Z8IXDfGdCNcvxqMYSny4n+i4IWRDKL69UfEQG/EL2EN5T0EOfRriStDHlnYOpGl0MdSYx
jW1vB/ezDhBoCm8dhwlNaUE2XIrWbznbgI2szQR/NxK161InZ9oXrH0HN8PX1S7OJt30ayNbphbo
fcBsq1Uiy3IFEeME7Htc0Srsr9yy3HlFxwk2TXdT5x3i2NqJFJwl5ucvo7c3KJFvqHuEXPIbo3N/
TVH4EHfWwwiAB8K9hV29j34px97FMaUt7fiDP+u28QvWc4DzeQGXcwOJlsG7JgJz56ZY38DV0Aty
tuhvatg8r9PZ3Lpk53FqXSSl4CtWLZeuNs9TF/DnTw/dFF5nGd7fqPw0JbAhI2+f5zz7tjKIcpi8
is7ivjgR7RE4OuPrKpI7103SvayGlxYOx2bqLHZsub4L/ESx+AQXEQv6wXDPw+4HNBN5PsANmiGw
YV/FTf2pi0ms09p7R7F4mvrmQ4wUb5E8edMCL6+TwORLcKpxGSE1mpTBq43bZS0CAJsin1lGetWb
mXFc9hbfto5bLqQ+rcp58+S71tuQUoqrZs3Ca8bR2VXg7LLPLGLZbLXgClghJwtgFRkfG+K8l6kN
Cbrgcggl6lHq7tZMrPu2qezD3Pn+hugIzOEcPmOsG+T17p3NExunQP1CxIdlrtfTHDzXYfPFNC4u
UQgKraRBuazytYp96mj88YCV+AD7Zls3CZVr/cG0eqjmLesi3nlkYNIOnoPNFNNnVEXg+CbigsQq
44ujOkxT9fTYJjZNFOTnXeCvu6z3o6tGwr23F0tYYwybfHBOKirua6sHtReoHeUo57GPOLVCthYs
GK8Ss73OjOGuT6KbonP50ymm/tgmcSId+QP+3gVwyHF75wA3gGOxCUf6UyrQCezPzKC6sPj4MHJi
GplxGzndDeihfa2IgBtlvq8a8wC653W2U7IVw36Ku5Mz9A+a9XTWUH/LaYQ5Nt7OvgeSqN6KOt6W
xvitR+KQ8xS9569Z3R6WtSoJo605d8+lEY4sj+TaGctHQ487KajggPBIeGvJocTBBefBXT4O51LP
3xFHbTZfs76Cr/4M0fO2acDZVGPKbUiBPqKj7hftHNDjpM1hlj9B1Yn7NpqqNanUicUjDZB5iMif
EJCl1CdQqDmjkLuuMb+T0V15vkbFn+q94VGXNGAlr+XKBO6waht94+fmU8aTJW0W3hrz9EGY21m1
ef+cTu0Hs85PGc7eqqma2ybX14abvTg1WX+4UHzYu+UdLZ486vdW/hCdW/BNmFYSWkxjtdNRSAFe
f1JDhlWKE0zGXmF2Siba+ALzeIE5hmylo+vJqN5r1a0gM/yySG6o0D3wtjlYC38pCXZT4xyggD/N
DZkWTxxGfC9+NW7Snpcv0NYDvdHHJE0n4D7YYaUx3euuemvFgmCJ2nt3RMK2Y/szdUAfkR4Fk5CQ
pa/zD2mkx5AVs3Tqt4WMa1fpSXbjHb116ap0AGfFeYSPDuLhkExn7YvrjGraq9aqX4PS3RsLvr6w
rm0us4gBn0smzl92fXVbv4VLlalghVU7+JnjTn8S7nl0pmiRYG6Thjd65YmVDKYXihWvkY2QH9v9
EDhbTSVm0UxPXTBuS1OrK1vUN2RucamFD62Or0tpI4u5WMrz/MNsWIJPEbkV89hboMqcHFQRHY02
LNKwASw4lYgWLCwQKyixj9FYt2nd4uLorOeWzX089hQiNxWktukrT/WxsvOtM3Jc7rz8kzTwmfqW
e4iskK+qO5b1J9g9DLFswAIWg9NAgqnrx2vRTWsjMe/DosQmpGprbXjZToiKo0xSv2dpe23W3bMx
+B9Afm8prHzViD3/XHD9B8a19Yfa6sM2C9GeHWvpMftLEjQE3mWa5YTSJpKb0Bqusame/vmvsPCJ
/RtFl9+ASA2y2wEA+/ffIQRecQIjHSklh/pZNNUFuOzzPhup6qmbNwAJJ5sQUKkx+hQWQJN6OqUt
+AqjuPGAZhAKWNe4FuyArCRvDMZyTnbM6H4vt7A9V4g9n/D8OVzAdkDTwPqOm11u//kzEf/gU/v9
1YJjyBrWsdgHOP+gTWMR8Fm98U6vBLnZVI7XSnWMcPkmNOB6gTfGmtAXL9jwWFW1mxHeziqYs6Pn
FvecoHZFA4QtUI+68LYE9f94fP/lb9HeP5x1XyDgVBon+h++/JdHQo51+V+X7/lf/+Zf/v4l3/Kv
P3L9oT/+9sUG0Iue7jowXPc/hFH0n7a+5V/+n/7H//Tz+095nJqf//afP75LjJ7QTVX6pdH6//hv
C6wxcMlHLxnn//0i5eEnrX6Mhw+CzMb6p0rbf/f7/9igWL95JiuPMMSrCJbOXEyEf3gcLbDwAetd
2JMsb/hHPIw/PY7hb6bADwm9BAAu38df/M8NSkBZoG9ZeByhXTrwK/8jG5TfLZZ//RTwa/g5vGt4
2vyPZc7fPwUznb6icxJ6PJzuI2N65NFMuKLMC8vLrQHKkBIxKLPpvhicx3n0P3sK7h57/Ir0xnA+
tC6hYWO7jR8iN7lXJlU/VnPgDfiRN+CDk51TeXs/R8e0QcVH+oy9bRXziZld+qnpT+1RUHLSoJ5+
j3GFi/aRYfkISmDlFQM7EfJNBZWsqgMVaV13eKvbFLnR6NYWuPQuPGZ1D3iN02lLxPsUyru43gfq
0+bMhrpHMfUT3jxG6Pjs9UiAJMvtQ21w0orWsTVt+xiWttlca8A02AJXqUH1nIR/FCQ7PVKVMXLR
bbI3gM3bvvOhHcDSxK9mK4Gt6tW2brqGqJFzV8XFSRkOtnL4E9E+rl+IPu478YDP8tAk5ANG8xmj
zWEaIDO03wSqOWVM+9i7C01rQyPbWXblQYildeOLii1ADaeRu2o8iN9VUPa3zV7U7O2jwmI3n1xj
D1trBPnI615L39hYkwkvLn2sYR2tB82C1wi7HVk0Uj2uwyYjwwnICbcDz9e8cehc9R2Mx6IzPpv+
4mFWtNPoqiNFB67D7Z3T4IZrZCsOJHgC0V9mC7imC00M6nrtHtBBTzF1Vx4lxEKwnCFzkEN68B2C
ktxs1v64Ciinb9Lh3UzrhZZ0nGJFYcalmAFpROQy1YeinybO8HfMDYfIF5dC8ml0QHK1t3VMeIJy
vTZbw3W+migivIrR06cAZdZOkEubKxczhpEMW1gb63FhkqUvbcCkVKP8B99BXh2SLPqWHQdIqkyo
GRlwMzEscOe+dQ1JwRqVB5X5HI9kEmzAb7l+lFNiXkWtf5BVeCPKYhuCQQbpJfj70i/5WKT5oWxZ
EFHyux2qu0Higu8wY9LBtxHhg9/rU4ctT435L9UABBkhxIxUbwftsDbqfAch60VRPBIKOC6F+6im
foNev6Mw1qFmzc2zIyV+RsPDxPIeNvQeBob1Fej0RAfPldGytBlI1dGtFEJniW5TY9ylC4yfIik/
rbbLUSEdpldl4bs1noC17Z0O3QBeaUCUDACb3qclibecU2gKuZZQDuEG6Gv7wEBA/Z3/2H/YdQMc
PL8b7OmjaR3IrFScyTR50GV754XdkyW4ZvRkfA14ZOugtCHDG0swzi1OuUN/t/KdT3aYz3mE78OI
jEcn7o6CfrllqH8raW1uxXUBlL4aX7NR3NX10ZuMI8ye6ZXYG7OLSzG2ZY+rfPTBBFGcwzhEErzp
5HtRL/c3sDLD4hT8pRuE7DbaN454rMrpu4nsbz+LyMa2+H7jZUlmbXx7RJG2ojX1gbuuECuUwB3E
tU3uH2Mt74vq3sNSHOdilbX9DqbsCgiFXfer1Ee0LKJXM4h3mSm+J9Z/Li0QWaaatYNPkZMlGlF6
arVeRX18oNDZYswiN7lJJQVNhXmJW2+nOFDw2t+QzVzHNC8bxK5zM7tVTPNGyQIq302CZ9gOzrew
CBKzreJJkzLmDrP3slOTU0ieHBoag1EXR9u81FxpqeFam739VBFy0cluoDKtqwBJVXssTCu4pnaZ
QbF6a2VyYPLELxZuLFwuZhJuA1dFlMiPe1xIWEOCl144R7cH7lcoAK0P0Wjcu5598bmIXXl4vX6/
gf5fOCP87cTw/1afsO8CTvlnB4m1+h//vfz5++nhX7/pj9OD+1tghY4Teq7tWS7dwLgs/jg9OL8R
U6f623RBS4c4uvhFf54e3N/wg7hwWYjmcksPOXL8eXpwfhPCtX2yEzY/1Qyd/8jpgWPyP56hPTdw
sHh4BDh8y1vOKX89p9cjAK1+Irijsfquejl+FIVG9dd59IWWYlJp59T7RuOHQtZMVmCIurU/ce1K
ZfpDAce8SkLwe57TrnOhd31Qkw8vHQ31uv50c/WkYpMoG95aUB8HIb2bLJg+cizOgQn/i3szy+xE
nlkxQ+DynkYE2l6zerRmHkeR1iZVG0w0ysI0ahXhQRfwXY2Mj/rILnUT2CzSPKUvHg71Xpu3U5mF
V7iwbg3Xrk5dHLHVIYakZ3kYZAuogHAkw/WCHNhQLiFxQfognRvjHOPpZtyPfynsslgEjB/iySeW
EO9BBgyDbQIJQjYW7Mn5RAVAPWe/PTt07GzqWSJC+ncWBe0bm207dClO8lGDb9LKgA5wtPEd7S8b
sWNhDiTOjWiXK4V1GL5MymI4sqq3sMteQzOot0NhP84Fiomrf6TMfmFrB5Oj9JIRaa+lVwJwCZo7
aw6NLXo6wya3UNaY3AsHBoZs8DCFYWVZ9TYJcprlFWBhQcssCzDkpJnbWpqxNgVAESq3Zl0hX3mv
ko5HW0taJI20JCeTQ2bD8ZadybTc40CIVmXYELiSGCcnEaO4I+OnxYzjNivfXCz9YKj6aj1w/ME9
CKMRoysRzySFGcslrqTnvXRna1Phgpn9wFxHcf+JpTFmIVAfbGk9MOsqOMwScdeCUI4YN3BKo3Or
CkDiZjnm8KxIiKxE2Wkw6eRyzJhcMZjfqYcTLQLjQq75JkJZ4B7rhe9hzk/25mDaSZXZMN1mdEWY
yBspbWNPAtA7ugEyV8dADPYv/PwkOOs9W3n3VVcTERWpn2IvZyFpkfHVkkQLD29BkklqOlVNVYoM
KH1POs1isVys2nlNn4chiuuybg6h6E5Nkx9tu2CrkPbcq1GoVsSVcjqYsYMD/HoUGUkaq+sbimXR
vtj4UTVqzodB8aawvQe6R9GKsWRHVUFxLcqHYVTb2Wn22O92JO+WfSy+viqGFTk3fU4a3HtD7SMj
6nKi9zzNgCCbENEagkVsx4Bq3U3cNrQ0TCtXZuc0CVf2BZ8r4ySGJex9c3BihXRBhT8CJzqwyCtI
dgzjDvMO+SXTf7SKgXm6J89oJ1xCZPHpB8TN+1pG56oK7wNknaSZ3wOT/TR0qrs5GX6IPYBBHER4
XQj5jtU9XPDd38HyypptfltNzbihBXNdWdg4Wqs9C7KnV02OlKn7aM2u8l0pkqFBjCXD6TBqZGNy
blONBddvq28vH97KBpLj7Eafbk8NlkvT1tVIkGOlcs/eKFNsA6PSuwaQ5h7TaIqWqzEyWPxUx2RR
itx6cOKldFO5ZxnqdF2L7j2P1LddIeQvD9VZWqRbha7YstBjaKcNmiqmO47P144181vhaZAZCd0f
HNl8pK3AJshiXrVi9KGQ13xjT5F7zkV3i9N2ZB4IIFilk9y6QNbeJpK1W7dxkwucCvuuhcbEWw25
5aGg1nc9auzKja/1YZQF7VrYjTgspPha3X46hrDCuUwQFqugswR989TmjSDRg82tDrMHklyrqjb8
g5o57/FZ/kRFpukOeytKA6U0gppUEmGssMm5aD/bqVpc6w7/u1MG55C6TOUarzJx9LWQMt31o8Hx
cloFeX2rcFxvefabTPrP8GBPnMH7u6gy0Zwz3si0N76WmXzlqKM3Q53d2DR2cH8R91WTuaQmumNk
2K9EIQ5UIv0atPrWNn+fdujvHXjUXcXkNxTileaR+6aw7xM6cayoph4RN58p70BOvYZWcdQGKwGt
sp/EadkM8y9Mc3ybDJlss2JyNo2bUn5o5T0d0bhoTN2/WV6Xbwm+fZdGFVDj2790hB+2c5lt/AWf
P8n6gyO2hV+PCwnJAMZFxQpRZ4Qjskgf2Wk8DgkuJWN28emyqVmmsxT8rKQmsBronfdyvqmrSByw
cQumfi8XZqulVLu1J1LHQ0t+zu7SJ1PE/kl05hJay2+t3tvpilHHI+Jglw52CW4VZVB258yEbcnH
5d6nt6FxDcH8mio2efLBdekS8nzyDI3sX+yacIGBWR048I0PhX9AISlqfcetDteNVV3EzCsdUG7Q
GkRRUprGcSzsHdtbjInlXVLGZyN2rxg6YDIzbmNbrn4K5Zkb2F8Xcjwu7h+6aqzUfC7oWwQ6Qp+x
mJyGgHULK78fj0kZwWgHUn9qxim6gMJ8sfqJ5Xk6PxkZZpe8/6oygC8uYDci7P3OmVOKkgaeuOri
U+Zl13EEPh/DB820HnWekU97NsqEOEeGBCvgjeq6rKYNNx9x9BKw5oVlLCzkiajNZCTNzh6C8mbM
guS+lhkmia6pnvtCbCkooRU9lGejrqfd7NfmNrFbueK2aW0Q6d+yyd55nek8ugVWTNi9rM7cUV5s
eON0DAQQdmmwhdXeI7hDw6flvpvOkxF0Kw3bBuNi7F78BUcGrOsCxhXjUdacGd7hVuM9DKv2rp/B
UoeZcNZJ2LRbg+qoNStuANU0h+zb3G+uobr+qro2vu8G7vGVUccnswG4GzeKYBub8qsgjVvOS90n
ZCFnp3Ex8kzBOXTqoW3js24nby/YduJ+HQHMpmJhkt0PZfBuuObF5IwG9R/4Ci7dlSUBbtgpOyF0
ShzfLiO/0AwobmAdZpO1mVn3UB6AbghLN9uMzlIWhW29c1ubIYrK1YMbYMATo7IWTJLiWAJHO4I0
vw6JsXBLwLdQBt3NXIQzO+e2em8DPj2Jw8ScxE91UBaoGxlRFbcCaKIGSuVkxhRqzuOVP3hkgdh3
z+GMl3iOSRf0giu0ow5q4NLbme4ncMGt4aZgCnRAdxCoil64LEGw7K4qjdVrVh6gJ3+uNhGEi/XQ
urSwOdDCGtGUAEtsLhezIMuPumEuFarcU5NdMbjNLTEn61q4ZXCCz3RKqhxi6/jqAO4JMzt9SNP+
aItmA6aTYxuyg+yIvplNAykkb31sqTG4H698yzM4WaWwpnWWNA9TTcImFsGTGENj42rGRj3XX2ZA
iWEwO/KKnaZHTwQ5R1fArCNTtOdjdJZpiyevaU+U0kMylu6JpWt5xRQCwKWk6aOL0uwwi/7iIG6R
yjRvAd8/JH2HH9Y8ho5gu1WkG6oE5CqLG/k10EONjVJD14kb69DZFpipajb23jwWZ2hFMyeEtKXH
NtorriwUWDAl4AsujlNYciou5K5qgvydzp1wrUmsrh1zvERkQ2AdJf1hjvo7W9XYQFEEvRqDTlXA
PuUU6RbGcpjrNvaEpbC3zWaFnIIloCvPIYevTe2T0dOEOa+63oDu1WXTNfygh2rUh0ASmilNArYx
PprawRhabUydcMOJ+28Xuciz24PrWpc5CPQ6xL6rYqCEfQDr2dPyp5LlT182v8Kp25d1/NGNZbPv
lZdzC5bBRU1BdNOb9H5hc2m4h7gXu05cjKbVy9iXMJQc/LDxPKb3cWmyNm47lkxFERxrzXpRJN1P
gn9sxY4u2QU9INcwrlnBhlBCbBanbeefFM2BVyBR6LD/n+ydyXLsyJVtf+ghDYADDmAafccIBiPY
TmDsLvre0X79WyhJJZUGZaZ5TdJkyry8JAPN8X32XhuNoXGIRIbN1QXmAAf0E1S3tujR2YokA94I
hEI6nXeQaRes/18ms7j3BiK9gxcTbuw0+t3pYVy1nnPrelQJBwl5CW8yeUBBSlzj0yVaW3vy1dIk
pijQxYtQDe46cSFuazjCEeMO0OIyNB3cIiByJMNQwZAFcXjy6ZBLxuKa8bDm6ukdbiK8EpHX3Vpr
bmRjm4xGt1U2nee6GB7tgPuA88qt0cN40xfuWmOUW2Shd4sd/Q6D/tHqA7hANSyJdrphEIYY6AUg
xOZehjRMPrSO5iAC1+n8VkPkyYN3IsAwNbx0G9bJXZbqOZXuZ+p7x6q0XnSBwalskkVdi51U5ks1
L6StyXsE3bwppxSBxX8VI8JYKTFO+l4nFhV+XFKIiveIsbGK8IcL8l7bwO4zoT7SnN2yLUKP7TAe
Vi3Qdc4b8tsPzSv+02nbNulpiLQjk/0qYVxe0EY+kCUEmN5qzQ3Pzcv/CTI8ntz/HaN7/6zz/ynH
/P2P/GOZ47FiA4RruNLRJeyKf8gxBnEYm4CMB/zeJJYybxv/IcdYf5k6oUnXZTxm1WP+yzJHkJQx
+QOAdYThgpn4T+QYZ246/tdlDgBd0+TLIBiRVIGi+29rUxxxdpjnHP7EGDDIxD4Pc5B06PgDMUvA
Ks298aVcOgG3MW08XGPtTzg37E7UVlQVmQA21zmvzDVnDmNfW/mr1KdpHwqHYtW+v/tqtvyy8ick
CDfTZyLzCXueqUTZWmP4msv4ivXox68Y9HLWKJtJmRByQYMD2PE+aeuMV8ylkFPdytth7xjXKqO9
p6A5EyY8HiaMWU4x4OXhySHI05ZuenOS/nvSwN9ECChaT8YugeeGcEO0naSRBwhbtSv0/eFF7xp9
lcNqQySuco5tGF6a1ESb7UOeTdHKEuMRCuy3mcb7cGzPvbAO5D9uU5CzhSDvyX+4KvTsQBsGbIcM
I3JS6XvDzYE+qgKXrvuuJTGnUwXdIKgY5Ue+ajVSpo6UXvPw3JoKwHwxYkqwgAFn/tMIi27pum1F
6nvOFQKlxbMliHfkhbHCgnXslcAuJ4mr6on4HgP3NdApHBH6lLwEFJhHtfXbh9qbUzp35Hb4rhRB
dYIWDw6/JGTWSZDqC3hLybLyMBuFAD4JugcEzzt9Uw1j9yAVRHIxgq213eyzJY26iA3fOkq3f3BD
3bzEgF6HHITb0JaXKmj5yTuU8H7gd50YzYGnKV6/ivyzpzPdZwnDX+z6wBP68jwiB9AyQ97CMLNP
EaTy6BnV1UjyFwc8xaJnVZc7zSVovW+TQAmWRchPZvFHUgcj04aHrTLuqqPETCIHtGShwcXO5+pa
d1alUMVugsSxYHL3UI7YBwCEeDSU/w6LiZfX9FNqzqVtsd1NVCY9JAY0rp6td2Ex+9eU3+HpBQ3L
FmkAdJKSu9xm2Ky3vQ2RuC3cr75GA0hinc1+zc4rgavKEMx7xoAHMMLZXbuqflZRMzfYk8WNEozc
hUc2wqtBs+MzMBc2KLVl4c33hQnqfajxTVUumIjcipYFtn3mrgSPmrINejA5qHUD5xgrBNLWSFI8
dhtzzo7s95Sy6ouqvLPrj7RV4yrmNJCd69FE6Iy/peE9WNASFqXPUqTSbecyEjJZjqN7kaI7+43O
bY2queLZY1IEO2I0sSEZhh6jPS8obVUO+Bv1VhETdUHwNQ1IxzLC5m2AhnEpCkLLxZOaHMKK9mri
h5zvp2yL8swxbny0Gsyl0OYxM55TkNilQctrhvPWL5GgbPEh5oK0hOkfyUABiAZCPLtRL3o6VvvJ
xjwB3/DKChjqckI+ZHSyWzylt7Rz5RrXc34qApmtRlt/otj0YqedtrKtwboVYaGdJmPOCHc+3cu5
9U484Iksa7Qt0OUWWTfhVw4prFIVhurQHvaFOUAtTEkcJ572WpcAV0VEOJag9R4n9dMgKnTrIn4f
LePBLKdq1ybOPrPNE4WurPXmhLHoyeppbvBd8IpYRI6L7KyOg+SQE9VeRuOBj8G/ENfCNIxFoctd
JRMdhTiuuKlj0kxpxCqqWppkKpe8X67VND0U3nQNetVfOUIdYtvfZ7XzacUtI0VeDaexaF5bkCGk
ftwHs8u+mxbeCeoOmyiGBovGwLJB6VKCdISt13RtgV0BmYj4ybqPY9u83WxSXFPiy6vSTQ1JEGk5
P0oC1TjOjg7fOz/gqO0YkNh6ptVLFynqe1tOwlPlPE9s6EH9IfkQAlw4Wv8autQx5XDgKCETCaV2
EVz1BE7e2qophnFcQC+wApB0T1oiyZqM0y3RJpjgNhtrnaD90jCnH1cTL3IM9zTJg8FOeUeQxmYP
l+DgnzvkSGMdsla8u4yrUtKHw2V11zlzrZiYHTIatHP3UwjyYoKBxvDIl8W4g6StsKIhulYRfZou
zw5o3uwQgIMNiyGYLVWG94FtRq3dmCVuCQ53psIyzBfU/yqOKoUyhiu/U7WaON4t6rYBiDcaS6/q
TwoXl6jGzSh4D050l9x0VSmW9sFFQOVdTHS9gcMD4W0TE8R9seV58Fqk1rXM+jcdx3GWgrR0EZAh
S8lFLLhDQ9hpWH1zzA4obYZuvAUdfTNN4T3RS9zs4Op9BA1P3bYRKPboLdsY6HdZjo+OTwlMYFvb
ZNI+aQa7pvbY7MIs80+upr3rxN+QooqWNXy6KxPrZczEr0MIb4E1BH89wGcW8zHYGTiAvYJKRHh1
B5MCKLHsn7xenTLVl2vJJRD47VxctTN0xLcY6GXmcP9qiMY7k7pz9Ev3B6O/u6TCmdYY6xFu8EvB
Gx5D7j3rNXNZGjwrOdqXG3o0zi3Zj2bG54Vxf9Cd/JkVyG+WWAfTZLAvvdxa0htHZDWly53K4Kk3
1pozkRutIPj0k7MdiIDwtxX1TvdCxPmMZk895oIJtf0QB3stBHeRJmrHiX3N5gdbnfq14zXxUdMs
ibaJz3oqzS1n1Scr0QY++hmd66eXtgNO6aHOjfjaubwAuHjj4zhMLnqGczQqoD3wqbUlVt1xMzRU
cyTYrOkiGjaRrIu5HWtRiex5UN0rndEsNljqYjQeVm5Mf2aiMBeA00N4dvHM51SrQC7G+BLbYpf6
/j0I+lVqEIcKQrYXIgm+OXZIXC3Wrs/lz9gOf4Sy72HmgQGLB7g3NIfo9I1gZGFaaQNl0wmds1No
Ya5kGjJ2QosltzDd2RafAI3kzAyu/eC3Iw+V0LiaDi8mobRs09TjuYiTfcLfkImpXjlZdkCHc9jI
cJ2UCZKnViOtqwnIY03lGCQIzpYCfZA4By2DremrR5v7vEpxext+eXA6I8CUFnZMA0Buqm642tnk
wtKQNwzvpBQjgO2Jpp0E7JLG8/p1Z3KrzPAuXurBotUs/DNpvXb74sCkBw7HnFb9DMRXAe/J2DbP
YaitKys75u4ABcjtnzWeKQgam6Hodppf7IKaTJtVFcRX1PMIkUb66cYJrE+txgk40Mmr3FVH2pv9
kv8DX2gLwWNt9ARZ8h6yUOmDDIz8mR0SjmvOamLRpc3eE9WwzYrxtzGiN+XlO/BOj1BrFu1IuUwZ
Vt+aakAp05cemgIYqMUrIR7NdwUJVtrdXnSUTFXycSjNHKGSYnjIjz8m6cUljRDzxt/ONymRLtQT
TJpx8zs2Fs83iKWYQ6R2tLjYWFt0BBn1CsWvTzSyG/WIf8S4xUn9GMO82nRjwjYncV89VzvFA0sL
u44fiRYdjNHBwh9C40gYfeJInYzya7AkI6XKy7UTRBtzEKvBRfASOo9FYtG8mFz/SofnQ9TzlopD
Sru9mDDmlD2m+FAXhCB7LnV+W/DHkn004sBw6AiXrD9PVeP+4nu9Wg7DKJFwImoZiQNo07xKWsoR
u7D4Y4UB/qWKgzHYXiyXFdpnn49H0v/IoS5BHS/CmxVTkar1/ksamrcJaye1bDVYarYK2KCrrYXS
eqzEVNz+76Q8n5Sd/9W6MJ+UtV/S85/ARPJ/8zD8/U//7dBs/MWpGIeAh9WQozH5nH8cmvW/HPyL
LhZIgOqWiRGX8/Q/T83E4MC8CpeiGI//7p8mBvGXIx2JSGmZtMHxZf+TUzNMyX8/NeOAxADMwYtv
D9VrPlX/i9k46g0/TkwbPcev557plG16DErQx0s0hTRUDPDi3X7AcNiBKUgaeSmqcEaz/cknCDOV
+ZZP6qPxnWf2WT6jhgszuM0PXZgNJ5tOpHZsCLrxpicG8hpjv6VwROB1z/KH2iL53Xo6ZDgYKlXE
Sl/TinyljVG/Jux+oc9xXqgYBxeP2kqrxFnLsuuoQkrG8sxc1LltLvJmEis9rh5KgEwLrPP4t8xh
bXrd1gxLwiHMbfaAb7wa4RSPBa1Lpp8dpE/u28YJKPL4ClmJuKoTzg3ZfANVyatQ06NXvBxsBRzr
tauTnZnpy8Ym0dZZRLg68UOOo1mkdXFUY3CG0wqTCO4SgUbKurr0SY+Cm6K7eDfm3S0f43OilauB
pfwFp2i78BPtS4vdLxklJyLz715YXuNB7uICX58iz8u0Xl1QPG8pAKJFabY8k331GTjGsDQ7yBq4
CvrFkBITDzBIs59Occhz3CfRVI8r1N3HcZSXQLHAxsSSMkWrZx73l6LlA7fn173Gex9GrAJBzza2
ZRxo+/wu7VPBnMCVQeSqXNtduwtQIRf0iu4lWvDEhKGljBrYyFNCe31NxJhBpJ1HErjM6spUd87Z
+ZRMLQbTCyjCkbBVQ32gCxAyZcZp+/J3YuZR+nCgaG7mE5TXvotv1jwewdLgIDaPTLmf3wsCyIOW
gXyUQCLUtpiHLOn4P8AYu6vVu842j3wwik7zbs7DWRVSdDY2gJGAQA92tQ7zDoBQ/6QK0eP554gz
MOsl89Cnz+OfqYhhEmNYkGmKVmUXUgVgvfRakzLuWNpKRg6ZTb/zT8k8XwbzoDkPnAyecp5A2W8+
YlOAZx/gnJ2nVK2e51UGV9QnkOFBfo8H6ncsk2mHh8JbaImPzIg22YSiEzEAd4qL2XFxPULk3mUh
oyXdE1tvGt9yxmeXMbqb52k1T9YuI3ZOcwF5IUBbDN9wHtRSn+fxapL+UoQ+w2H/XZfJLishbykr
BE9NKBhOgFrl84Q/RGBO6lrBnaptArG5tui6ak/kIViYEKHXorS/AGLUK38+O7T4OXEZcJ4TlFmi
XHFUrjNQeDrHDjkgKIsyuTZMAosxb6Axz8cUUgHTqgzk3YxD2qbNfsft+MOX+24aappgdK5J86SM
uNM5sTka4W40V8PAOARp/cdR5kXPwKL4EC5YPxTflpKYXFA7ltlknNIkaBYODm1smFGHT1EnXcfp
b9TqpaSVaAnT6ZkwiLcYzWLvGpT8DPbLhAzdx0myscnJLPzZAsJ9O5AfnA6j2W1dR5xZzUYPpPgo
j3csQl+J882e1UDNIw8Zu7+2dB7Ltt1pGlHFmmB3mulPQun8vSakEnodiDRaxUbYBC6ToXlp3O6p
w6lBJE6tFTW6i74cH0qdbGfU9rDoFSXbkHyiYN0GswcaFWmV63p5Tbxhi6vprUtN95ql4wBA0tmo
HCOtI/MVfZl8XkH/6oLyXuiG1RzMktOaaQS/4RSt0iT5zoP+rawr+mm5lUPjElnDSsyfXRfGLMmi
0OFEBoINdT0g6USIUMdIsykta9fQqTnl3U/Tkwe2bGd2pBM5lBWzut7TLkxx7AqEHSksOW29ki6C
jDVrZ95qO7H2SRb+FoZxh9mxMlL7K/CdPaLEpaBBIQUYAAdQfRop0I5c0P8yGF895qWF7hIoQ+qa
QQPjthjiK+jCTZa0R03DrVGMWrmp82hpz0eQBLmMcwjaXRsZDVsI8VQn4tRq5ZsqgiUFW89hzDfe
9OMPRjUO2tZTCa/YsqZHkSQTPwLGbZ2G5AiJjCSa9QeV+wmL17Sn7Mze2xFU8oqrpMW91LaBXJix
1a3aqS+3XLlol/X4GDc4mcp6P7nNIRX5xm6is5dVsNUq7nChfBbFU/JJx7rxUvfjTY/jl7FTj1PX
75iqiTw5LelYF0NIoCQxgenZGlPij6wF15XOhxzRpEV7yg0U4aUk27mAp7vtPFvtqSF/M4JgE1fG
3ozqEyOgBfNu2Jmht4od77smIE/O+MdX7btBP7kjCBAPBHOLLIYz1LzgUDw6MZHPvseOm2wjRwH2
NGhBpE0nUShogAZoLBdEYdlivkTwCMtgWue8iTZOPNgHnYeL0dYN7xKagWL5ribT20SkJX2XpV4C
eobAFmm9PmqrRdmLl6aR5zbJkWU1aiCK5p70XINWwVtNUPWpRHhNkvg+9u3RRW3gPkBB9Gr+Uoup
JPCxL5WBSXKtyKEA1cbajv0bOemrnEUWTAm7mnaCPioAUYVvNmP1qGvHLOq7hWOzMXcb40VKai1E
3zw4ZvELAdBa5kQozKy86Vq7kxRLRT2X/NT9Ce32JaJacEOJ7peM9eeQYB9WjZP04C2Y6cZmQYjr
flTH3og/jFHdR8XbpnMcCyYUBXOMncnWjNNDW4mf2I3QTht58KbiLTPca4UHr5HutjDtmXfgbINB
/GR2swZEuE505zZJDcnLoGAOuFwxB2fVZ9qUa73BajjG1QdP9g/fMTnjcWSn/hmX/Mj/Qr2mqlun
h3SYzaGxhlAfELToLcHmo3bOk23+kQXpuLwVF0SXYWlFgJ75xjKO8b6PMoSX3UjJ1SYs+HSO0sgq
95DsMHnJ5k3FHi9HN+pWHgDtOGuJdssHpPwFAvjJ9QJcdA6UXeyGBmlMENlT00crigU2uWcNu27k
aRhX+mPUNbzaouGsRcQ0o5QUwxCX9hYNkKN6YVwnrBBBPJ98KR1bTC14FYs7Y0WwWe301D8bRbrX
lH1xWEyPiZ2uRAgLYRx3GI/uXckdDtSitIbvTDpc92Rl8RGpmrSfL5/pou15dZikAvmxrmVQnd2q
olWwA2khYSpvbPBauBcJ2bOQBnfD1YAtilJZ23iq7IgwGVaEYbQfuk7cu659hWm5z5Pp3nbJwR7J
GKQlC9wu44Jp/ZXumx+ZPzQoWcNWsfMfrJQa8Do5j5NXINmyl7VBIndAiKeD3opzndf7SIX5Ri9S
ALNzYA0HCEW+MZ7TkgI7nBuflpcRLB6JfONlDWx8OTzxaP3qe7YmHJrDpH1JjKpeZrlGlsF8DzL4
492oePXY+F2FYJ6Aq9T5EE3z/LVMzGwzJhp7oI6w5eg0NCFFnyVslKBPbx2s30Ut4ZhTGEhcFxjC
CoFtTfXNWgHqpgCtIXBCG0kZ5+mqLCG+tDYySCLT3WSNn7LVtqMyH0N/BsSxul42AY/MElzAomyg
YdHGBGP1q6n5feBWCZelh7xrApa0A7FJnBRPtUPLRAF1dEiDje32B2pYL55d/oQ0026r1Ex3vi20
dReJ97plF9TRZo/SZRhH+Jc7r1RfU519hIJibbY5ACBwNBSFfzR1qiJMvoM0YQQMYkIRBkoxbdUH
yzBezTaD7mOI+R/Nzqkmmq5AZy2NJHitw4lQBVMd/Hus3cXwNPEuYASc3U2t9appFuYZaYI5cm3u
OadZg2il9cNn4oNSN3p4APP62cNCldY5bc8jrjVbCBSIKv/uXQLEvmdco1rRVFW+dbJ+IjH/1Y7p
EzMhb3hmdBc7DziFHxwaNzqZfm2jhddZgriQ0YNrahctI3sYZTxVba/Yeo3xjIVym7S0ABaV9iNZ
17F25zfWYvbDW7HkbbDE1vKsQO53rrfLWPGEXNJSuuQzEnsRhO1jU0J0xo2RF96WvxF/RIcKCYJm
isJkQb/O3m6ST2nph8jyXjuXSDZjKjO/Ve4LFT96JpKtRxlGhPfP5K3iTZ+x8cwrv9L1b14ht7oh
VBfX7lZW+ZZd6lKV+t5t5F7YkssJGsBgAU/SHV0stV6+sg6xFuSsX+gKCdZlY68pWTBYUMWbpEno
1RHx62g7LN7AcPEd8ss1yRUv6q4nlG76pNHTOth44G0zvfqlzYBjFbEl7C5iuCA6wk3FurwMNSTn
tmynh6a2XhyZvvUwLBnH5FrMT73BeZWx9m57aJvQNtyDGshvNQCrYiqvyijvl41bs1SFGNbSMIbQ
5r0iLy8ignJT6p77Rq2Jwu6NnAFizrdXIF5AM6WxeWhEdk47uePecCAecSRt0+QGA+IyWnQHdaQr
l71OXJfu7L3vUDyUan84YvH5VMmxZLjAHvUWjZa5KrTiLEP5aeYkYaahtlGkcdZwJMJybk8ffVXc
OikPsNGyVaaGcYlAuOlow8bDET+6PQc939avndaCoTdYvNhGvg2sglpGTuygtuh9qaEXewM3c5Hx
CyCcuokctFUjgws3kC44sPni+B6EQMwoMMQwMryLeMTHzR+Uhr/OqpTOKV07T/ArOWCEnODL5/+y
4PY9XPpxn2Xyq24hxYlK382oCCLK7XrIEEjDbrqlJhvNyfnyZmk+irlbxrzK1/+nk6FaUVX8X7+H
v6Wh50Dy38PE58+MoPHjZ6P9/GrLz/Qzav6nteTvf/ZvKpn4y8CbwjYB2Kph2J78b5UMa4kNs4aQ
jWGYFKJY/7SW2MZfuo75Vke6wu3Bv/tvkczWiRCTyeFP/V0l+09EMjQ1fqp/9ZYQFJaYwx2+msE/
rNn68q8qGfaxFv+AO7L6jrdliA+UkDuGAvJuw1OJ2o9N2QEsOUHS9KOKSd55K3WmsiH1nvykJ8Yf
LVWq4VZunlL6fxeKltzScA/hRG9tW7SXvvHXThV9YhqHzd0P8rG3zVuu5F0prGJZbALRKiNUHru8
crxGI4eB5NpFgTJSrUpFDSR35sVp2ZFrjYVfUZyMGIpb4XDmjCCEESdo+b/R2U2DUkd0Iuyle8+v
jkp5z0E+8iPY40547YZ349KyTAJHLUAHZz121J5ByFvn+Ol5+ERrdlfrOcLHKXVRVdmmVsMxRyJg
nROupzy8RnM3UhOfOqt4ctlxnhhdWGqN7COrApi7ASrStIpvEw+w6ECSRViwNZiJRX5En9kDpbtk
eMv8NuZF6s8ArGJdUQ3awrEW+EtCO8KmnG1525wiIknM5eK7T6MHYH20fFb6h4kut+maxGZ941go
HPq5art3EK8nza929Nf9VkH6FQVY2bxsTwfMWrndoZucW6uLYxyLreGzJPK7gdF2IBcQ2fYZGgUp
wFC11Gf5a8sbGOPcXVX1ZBRyf4XslK1dja1mLeSl0+1zRZ2Hk6vnDrzNYpL2dCzdmqdQpq09wjoy
Zg8uyX8F9po82boU6UYPGKQ7IGN1aNOP466HmEmhrTlBEXgCQUMjW+hDn4vi70gEG2zDe8fWv2K2
4az023SVmdWJofgUhvamxDcgU++95FOtLbYbM8iJtq43xKqNqYldH7fX0Z4+p4l9k5XGLvUnwZ4q
xnpTZ97CChgZ2nndkTit3HSa4iEJQ+EQc5vzDkxXFRRB4iinABdfxfGR1WCyckr6CRy5pM0gOXh6
uQWrs4Q84y9VHl3Dvqo3aqDiLi6PlItvZW2uzZKOMILsyqXTE9Li4OqnTLeugxY8Tq11Gk39ntvd
DvGQxkK4nX55irDEr3LpfHZxdM+r2ShVWG+s5M61BU+I82m6thOy5Zph0NStg7cxg2VkcMAa+wSC
Vrkhe9byVqhpCWqar3IiVty4nH8TvSFIFwxQQnt5CSUZhiA7BHz0rlcdQzcfN1Qng0uBlaR0towR
3XoYIU+NE1M8N7nwiide4IZbL8Z0Ykq12j+orwfbDi5eS665cehgzB0mMm9ExC6Yjn3Oo7K/5zg9
+ZdrVcHczBMDlEndLQfEWi6+1sFHkbwlpb+2KYylj0jfdq6+6RKT7lITzTN5got7qiJbW/eNx2/c
dZZAaS++EXPwGo98tsBuOvU6BPLTmVS3HtriqwCLaE79iRbRHb8UgD7oa0Vd0abH21oE7jmXDHiK
jj26DAseQspdTLjy+cBJgbdKPbMiwPVprOsuYYdAmKMz0mmpN8DRkIC4FDatpZ4GuDcl8kqSFd/C
aTaObm2DsmQFLxmOqzh4GejYoTwen3gI8NcJ05VrcBIXZv2sAQkF0wmZBUmOlz8KxmjdlFUCyAPd
iBF25duVXHazL6Wo5aZAtdwU5iyJYheeNFzFFVpHFE88NBvf5RSI34sNCFGrjmo5dHXEnQFmUw+0
qIZT5rfhR+/Ik95Fv1paHJD09603PIV6vdXykmOJ3x/5HX31UfnoFZSIarg9ln4x0aodxID7h/NE
euUYThNyxAx3EIbYTF18wYVBnSw81iCtH7EYbpBj2YZYcOps7FV87AdQDf3JVuDqtdr40LBb4l7I
rkav//R++lboyX3wwEnwIMbrQmlJUOnBFikAfbHC2Ce+ujh+tcLG5gxstb/C45dXgxrotOHSzWlD
oyy3cEc/e+qnBypXSBI1Iat3BINGH0iP1TCOcPppIY104adVWb8lF2jnphvpk00a2QWDQuBrJ9hO
kEv/EAw8WVGztRzvKpVOFDtzg5Uyc3WV5sDZE7MjPTV6/45zHZgDyLYwtXWWqOFF5c5rN6eCJlPf
ssgh6ukppvCs96pdRV1ASidKQit1gi1sTbYJkUxb07U3ruHh+ecJI/FKL/oBHoLaDiQET01ccmdI
gwMyCTRAUdrcLXEIvfA7Lkit5E6ARXwm+OrhSQJneGCj4N1zcrJJSWrA5EgdtXS6glsfKLB1fL2j
aQspJKR3F/UKYDMtZy+1Yf6xu+zEOWZYts60k4l7CbTpeZLl3QjwbHKTxNs05VDfN8BpglL+Uezg
A9v7k1nGO+eDr0E6u9af6WyCLVcTJHe3sI6apAF2xGrpEsuzm70ohl2SjQ92ldZbk1bKSnAh1l55
t2sk82xyOABrPHgiBuqcrhDquodd0KYfXTUhaecCWVFEoFW9zwaUsV3ITZbyKdcZRxV77vSiDTAv
2b3USJ5t8wM44AXpplwXBdJU1OY8hfxn9kSPo1HGuyHDKtCH8g569T0hXkcNyqPhTKxfIGtFjcb6
Y0KjAMcxV9HvDeqeEspKILcdOlG9si1ditmnqfTkYmjly+gU2Q8NmqhZhHMfaWrvTpj2dponN/bk
71IJCK0N8eOWNxzqr5XjL6Xg3urz5sFXHRAR5EhYg9gyuYN0MICt4kiM/44bNnIWBpGaFQvPny7i
7YO/DlSk4UJgHS2cgdL+TZXC0pjXh2pgnAt7wnZdpu2dZKpplOs2g+7sojqVHD7FzSJHxXrjhD34
JI1Z0SHabfeglGgOKa6lZ36o+ewVzu/TIBLETBJgHU2JhOCp2gXsph16Psg2CjxKOJLyAe0oWg1x
J7amOW1AZi+JXjwK27lCIfmdGgiQZlwsM118aZKn4oChdMkChwdSYqUkrDV7GehudJx6ezx7VlPv
e6PUTpyfODjCgzswq73A+dulBo9olYfjqmghqydm+oh58l6g28n52V5aKMklkDR+BbTuoAeXabQZ
fbFKMm8f5fmxY2/pyZyLKGCUafs6X8WT9gvBmIxguhkDfavp1Z3IJw2tAKce6PAVz/jzSF2o4cBM
x6cXK4D/gYqOOJEDxD39ZUyHT66ucF0VSMlp/k1A8wlyVs8bO66woBQUDrThOwfOJ2ISzbo1rHBr
DEhRU4CZO9SdjUEvqlZ5WP4C/mM/rxeV/JRy2PkFCQ6C7ahjwznmOsRFuEJdOnkJJJlowr+Zc/LN
/Rj3Cjpz824HvX0o25AeMdY+ilpb/FSSTSGRBK0F9RGkattje71S5lqfWJMVB+SOfu+YY7JJp/Rs
ljCPk5gABWwsCmq9kGRrXTirCnMfuUZciORychQw32k8KhPBhSRp8AsKjfN6QzKV9cc77xdzyc4O
TdJk+MohVoTwBzsiiyby61IGPB2MnFpiUvIe1iL2GsEfkmbFPiz1dtvxCax12CVz82LHEQxwHnRg
K9e+jVJWx8yw2sdBs3EHZYnYQUJqHkan39phdSdC8kQ5cLREwR/XeSpunYeINpUVPnB6v8M43/pj
v/MgoZp2Bw1G3A02G5yHzLWfdBd3TC0Cm9iVHdQ+t7SzX1PrxwVrZ5JrhDIVnBc3nF7j3ti3RnGf
dO8LhivJXM4T21aXxtboenbxWEunm6Nc8VKK5IxD7Gd0zYdeRRDBaosrCEIKnUUDbiOw5ksU/nvr
Y03K2mJ+sFqcL8ReuMPN6JuvPpZPfcuQM+YmKVLz7A4+fKLI3LWWubUDa5dmzhKLwRplbJN58qjH
YonA9NgosSla6xwVySmb4c+yBP6qEGGzsLso6APEnEDu6u9gpA5ThMWsM8yVqPMXfy5j0shzlu0R
lu8DM9Udrnq6TrBDP4RTcQE7mKzcyiSkY+NiBOC+SkoMiplRZQs39+E48ZP2IzapwUZBiXBtmexY
33pWFr7nf1DKdxwdWqQ0oGyDah5TYBJBQqeZlTyoNtsVhXYwqASkLxPGYmTSbo7/WZdo56X91Cdi
fsJgH9bAyFT+8EGq6bXth9PgZ92yETy6XMs6iE4Pad/Q6A3Hv2hrLbhQnvdLVMbPyMhXsI5OyNGP
bd8+oIveR/qJ8Oo9lD40KoPhhEXRCunmPZzSbEufGBPNCE9CecYXJoalA0ErNzAyDa7AnqIfAP9z
TcXGa68Jvtr/Z+88cmxH0iy9lUbNGaBRmJGDnlyt73UtJoRLaq25otpHbaw/RmZUZyVQKNQ8c5BA
RDz354I0cf5zvsNI0NM+0eDvcb5RjTY++FQ/stJrbz581zoYLuBvSMmHWKoQ+MiF8VbhheRO/aSS
nqfFGStuDOlpUNqnkzgYWqT73VtM1QB9GSAgcsZU2eSN4BLaR8RNsAIWJ2yLoLe7dlyxaafyBHXy
oBflkgn0MehRnnPgQW17QODGADx9CDMTnKbxK3v8HwFo+Ok2PrhsONFIghEj0s4tfYYceCidQI9Y
1I16z135Pvb9GWLdjasN97IK20wVW9EGpe+LwRMXNBG9mU52tnoyhrYRy4vuB091rZ/oMoTNGX5a
jgniPIn3Js3gkHNPfsofTRQe+sD0V7E/3hB094VhvuDQPnAO9U5uKp+Y8rd35gzBsGzsjcPQ4x/G
AWnSunCQeSduudHcKW8OtuhfkmlSFapkwYhjbYzwbLuZ9BVFu9RP17Fl3BC1b0RxUKnxoXDqYFUD
2x0DTd4MpN5kn6u18INyRTzykRw0DOBuBg7ziEmv4lYWHJPcebfC6LtuvB1YvzP83F3kJg9RCbhc
9M9ePW4r37o3pQPzbyCw11F7QaRBX+ltt458btqqeafgknJLuud9jxd3RGY8aU7u7vXKgehRCW1Z
B+ldJJpbaUBg88bgWUORvtqFYr0kRxBp1o2r1E9gTg+Q2p9lm6FejpZcNz17Yp3aFL4rjkJ2urfy
aNnoxTmKBKOQuPga6TZntLbU3OpQlMPNN7V7SE0JU1be7lHSkeIEjcIQkj0aDC1WNTKGlXEZL+Oe
c5t1syPjzmNdcOaJH17nlzALfiqhbjGcikHwF3aRv55aY5nnzbTs/YmGmf7RlnC9qdPquOy5ZESB
gHnynl/1M3rbfkjzeSYrzpoU5ZrGd7kYy1BdmlFAuFbFa1FWnO3Fa1gH4XEknb+sfHsTFiYHpy77
tHR5P1Xldw/WY1XY5a2a8n1l9G8s4BykRrg0OsanxjA+i8T7FpNzNRMmhpYDyb+nIiTUrXt9qDH2
mgYcU5sShVzhNqg8WDbdF3YocquDsxg0uUl8fvEWo27PtHaDJh66wt7EefpomqDbwFwwruF5NfP0
OQqMty6ZQ1dThGeY6bclyDhYbcqZqPyOaui4bl6dwLAPp8Zu3uGlYvMsZr6NFnh7Is2ccTljF3Cx
mrLFDW4zy8q1ZE/adUNdaVwyl7aqmquejKmPyfqHvLPHBdriexBkyXry+BGlDZsr4Zw4c86OmI6G
m7/j9bzqovoMc/FRQttYWl107JrhVxrh1hv6Qz01+9YRNDFT0RMVw4EZynkch81Y9T9OltQvvtPe
ywiyLc+vcC086z6LM7rmpikZPONNOQ2CY6oRFQaOHh/bmcuUjeAcuRC8LmJ6sEIOZRO3YG0UTwPM
iHq0vkIjOSVdhz3ZvWu7Tls3cHWWdpOci04ALZ970UjHWUWzzshvq5g/AbOfkuItUd+HJijOIXGV
ptWLRcFUilJ4gB11cCsorILFQ9+LPX6RgY8whznlWszviWjTNeXMOxy5l9xDPDNVdxWThsZW2It/
KfT2TPMkcfk/0Tyxsp6xtP78V4n+7x/8l0RvQ4qdhXjDkqapHIT4v1CeJoA88Kn8AX3WxtHh//Kx
uhC3sLnqUrct6Shk9Tpvm+D//pvl/CHAeKLbSymkIfT/VfjTcWbWVp6M5N1nbKmaBXomBDrsUimI
e5n/JNAHCrN1Vbst9r1aMMuP5sKS5FbBuEVi60/W6H7GPdfkEM436bYGnW6asCINQfWiu/6l02hW
cHROC7mfzgkFiCRS4cugz8Ma3jT9pCfyGzvJyyTrDCcHgqfr4IoZK63gpkjosA21c99Xt7TW451e
+sdJokGpSqNkJMoNvEyTXMBdml2BjBXN2GyvEyiQCwJmpa9gqSx6xqkrgFgUGceIVWM6HeO4faOZ
BKnDn1Ur6d7bY/UklPoqEBGp/qE0tynIuAdQUXCZz6YLbsYWwa0lBijMVk4300oPgyO2ReiY6wKk
4JSNzjIO7A8HxZ0e2B9TMEYrM4JXjsKDHkfdQz9ac+MZjHf6GdI9zQjRmjj5JghLIiRwgivJ15dl
gMVCAAR0RaQrP4XbE03jXQzoVFBBFPX5zlRWdk6gOjJFBbEvvLYiFk+zdVabQK90Rrq2P64rJ3ob
ouyN79i7YCnJlhp4q0UXjaBR9GMk+qfYop+HWdK14DllTwhuVUlZtCwObPF7JIKdz0K8mPBP1p3O
ZghSo8BItSggk8zNxS3JNApbkyb89DtZ33Ex20Zh+KQmnECA49YYhTBTjfdhSKKd7UKLXVyg4VtS
00hfapBK9eIWkUUGb1S/kM1iAtLUnJa4ZAVV9Fr14oF1dxv0uHLT2c00MvmI9K3FBWmRpurg634N
jD0kTqBpB8PDWWPl07mR2c3OkpPEbGo04ZdPHHEzTcO3nTP7sAPx5I348xgDRz47WB9ktCH5+1Fv
751UMj1R1SriQVn0tjut2qZ44s9Bq1bJSnT1VlXNR5EFu9roN1pYHWufIGsxFY8TKlyhF0eczq/o
+puii+6bUD8Eli3pOaDbBPem4LRNL7uD0mx6TCzC6dtNeV4a59N0pzPihrWoCnVvRNy3M2XTB1Pu
CUj/WNQJ6CkMXA2A19A+pI638TK5zfAgapNA9NeihwGZDJatQSFqKPq7BKNDXSXVQZWgEQDJcBaB
v9GL+mH0wlPXiaeSaAYiRcdNNzmHRruZRg5mQ4j5LjHp7vGR26Poqmgq2UG33k15B+0UPTYfR27V
Bpx9O75RayiZOzOPdt18MWVNtp5619k0+Ca2aZtoBx/rL+604s3GTQLpo4vXflwEx9THfU3+e5un
vrPupb1hE+33WGD+BLLgrLMMyCBFhXdtPIqaegJCezSE8S4J50Hzxmhvun55tqL+xS+w7nQmo64i
97J1BwVWw6FnmH0FJoaxSeNEj7XvEM5qycZ0wEcXQTy9eTGZZx3oMuN2pKTAKzbdn2iQALQOlv98
0Qb9Aa8rQcgyfI7d+CY8aR0tum2KQd7VHi9t5nDR9nvqTIyhvMJQFRuhI+s0WOkjATs9dn87qa5p
p4qFmeb5KuM2SDQagHFtcQRTQeeQ/rW/eq+fjjapwE3RMDWxAuukUv9Qe6AKk1QmS/gqWFrUvew4
3FIbgRhcBj+c5S61ss5k7odV3+FPVYPzlJTOa5NQ8U3uS+7GSb/kdfFRUj2SlOojA7IXdJW7yYdq
z3LC/Km3PyvNeImn4bdrjJFXKlFLT3TZJszq7qgA0awz2Y57VrbXIWXECYCRNq7YPArR4cjzQ/oZ
rWjV6IQTigk2UjVw/O+DYBm2zCi66aZ4v8DmkIAzAdbtNL8hLD3UO4R093GQzY6/89BiKVoP/ZB8
xENQ8tQ6+t5LqwkamCoJa/HrqtugvdK2Fm9Md6aYBRy8hkJ7MDzWDCtN6enSu6vvCR0KVWSwjFNy
giJxjdgEcWhlP3kOM4VLKAfTsniSVd+drIhbWdGGz2NsvBljtW5akkV6fUl7qoFQrk7Ix3IJ1mVN
kuq3msIL0W9O2cBISr8atuQZ67kNvDvac5KuiEx9FfRwnq1O1w562awCDWth+eo6itO2b/m7JIDR
WNC0CQuO696YfyY6EYpAmzuO4aaGU6/vRjsRvCuxielPHcLBK/g503oD4Z7yrwo+nreJg+SQDwBb
irZa9qXQYK8p7caXj8Jc4n4aHJYdAe1jEeWMnQy3wH1nOXyXefclvOw+LcS5LOu3RjoHvdf2Ue+9
jpkvV47JTpfFfofikLsL7vQ/bpNRWeGBs43cEz1J8+0CgFvoEk7W6k3WcqsdxuajldE6jHLuJLT+
rWON7xrCGc/MSK+AX8T0FJrxrh70X1crvpvMtE42dUgLXkl9wUmpxNbryktAm/Y6d9oDLkZt01cU
qBU9E8YcxXcVlnayrQ2BHN/MI38fbhT12flA6XoYZWzUyFdNFQcr5Sk2QnIPDj3HvAZU6Mm0w7ZK
vruJWbgDorNVYz7Bl3pHQT2OLMQLxny7yMufEx0ZpuB1U9SdWUUcLhKLnuwk1BbKHrM1P3gSZnR8
Q2TLNlEg7F2lpy3DiokWLAxFvVfdUwTtrGlrzsnwjvUm9ZzHbuSwXoX8xOs4IMvox+9OgwgSMkLK
uvaIIZ4YwcgAwDoFHUkZsiIjoifrC4e1htCy7sprZIwvPWRt057u7TTbdJC3LcgduZGuTDdgmqdv
TMGoh2ZKeDjFW6+b7wVQ7xA00qYCnlq2RvTrOD7ivkKxb6IEz1LN8WGyLdBYORVSfY+dlKAJW7fG
xLSMTkxO71RCVCHKyhFHcr4WRn3sKrGP4BQsIku7UNd36v3xAAz+zER2Gbf2Yx33K1MOOpw28M/z
KK81VMdrnfz4+XAM2SqIhJxlyYU7kAdYFONiquN7z9TuAt27B9C3MmDHA8DJmUdAlAdVgWCPjXjQ
1KtQMcOWcjJwZKIA6KZ47V2GwmEbH6t5BxgE1RceW72XAI4SLnPHZGtRNKv0jkGldrMLckwNao2v
PSaAwsuCIXPfRFerJC1it1RrUPW1c4d0a89JxiL08WoMw2sXMNEsaGqr6+pCrmVXzAVvQ8IXNFRc
t43oTtXmWhTBuTV8tosBbifLGnESYB2cONPGxgrIAtgmj3owkziD0N8StO9WtumeAqiiGICHW5/q
GV9uvu3IN5BCrZdaaH077vBguMFnHsfkt0rtTiZQvr26uZKg3DXcFIcMzobt+j7/tnscPePHdVKQ
amX5kpLCcc2K2WNgrJThvOS5RC7vcEtI7eK6BCXm0YUv6FtMxsraOALxIAeanfVBswlpBuGVHPm2
RxgR5vg7ExHJq7rbMseY2fWmWpgzYs5ja2/M6Ak01Llj4B2ZY7AbyoHNNPP2AAr2FFIA1vYCil4p
XWpL96gFFnfh+FWr2o0B4aEO8pXUxJdl4Y8OZskeVGRk6TuvmfaWYb25JfxJ7MKa5b1oZfk+9LMA
IWihS0dOvlp/aDtyPEkXkdxI7N+KUEHiY/fL0o7ZasfNhFprhjv+TcMEPBro4YKBjG6lT6VZ3uud
ka0GF8k9pU7Mj8tl4VXnEI9iGyS4ZN3A3mm6yp8rLSD9VDtihdjInKB4IR7RHSuK0iFp0PCkuEfB
wgguXY16i8ci3Nacig6RZEellYKpcDF8lNKCeSa0s01NjSrz+ZlY5yxZe72zH5q8f2xpIKnL5jAw
OMS8jtocqrReDXnTb9IcA8Uwef12DPh3MJQFb0FxdYf2s2b+wb1EfzMn61CNyYbg7RO4jEd4SJTS
0r7Uj6wIJfWtywhLyqIr+otucWKCxHPNcUD3mvOrmv4yDMneLSgiaLKrNyEKybDI7saRs0BnUsYG
+GabEWlAUXsC2vYiu26PCvbaaQzBsHM+exN4kQT467LivLyin1SuBvI4i0FB262G/sK6tcXqesOv
cRdC+FoQLb5KlZ0mzM4LF45Obv6pc9jsA5hebR/dZCiyFeNY1OA6YPHyYWL49C32wm7vEpPcb/dh
KElCc2yPRoNjOXB3Vu+RMPSNDzE6ajMM9NdmsAQrdiAM5w+sfvkikMarNzJuNVGiOAloT52b3bWQ
iM3CPUk9ONPvG28Ux/Nbzzm27KP6noWwOqbY+MAwaOVaE8DCVOJpO8OY9ec/TbatFcq3iN3zXxLN
nOF16G7/7yWaJd2h//Hv0z+JM3//sL/QXKR3Jf5JYry2xDPNJ/ybOCP+MAysM65r4Ve3XGWCQ/9L
nLFJEtum7hAy/nsd/X+qM9YftK8IvjZTgtLiNvu/8U+6JjrPP6ozfFWuzuWZOweHA77ff+rogXtT
++ZEATpwk3FB1BQz3yD22HdrJvDJd265/b4cmPRwMkdcSeI3OK0nvx6PoSgepZscQzfvV4Xy4I5T
kGra8dGl5n2ZeEzIBpy8bt6exvmvmCiAXpXtdEmTiKPu4LyX5LMUluGQWjsiVPyZtGz1RVowlFKU
2rN2McxmELMI7fEz05wdZe0Tavd47+uFXJZZRA0YgYWVnfu3nLPqeqyyk8mpqWqrn75KLjbz2Eo2
mMrafS36k+GSTgkcGHYTm2GZO5BNIn9XU8C7Lt32akg+bwellrPmNONxOBYSEc7xL0JEBKZ+xRmC
qcQRjFpddGsKrGTLocVmnWxCiLg6DYKUiCRwNCmmJL4w7XFWc+uq3wIlD0ZeH8wMMzpOI49rtftc
BoSucjsfD9gQVySFWc9N0p9AKNMMDZxYQ+geJWQp0G9EZDunWwa4UKdSXxSdvA5TsAY29uxL9dsn
wWsFDRbkaPGNO24T2uYu5fiv94SJHNraJtJ/86HWSAr6aEHac6NZZ2ag5hjYA7Seq8hy6uCihuLK
bnwJORavB0tRD8yU2OAB0ak5jyBmjkN6TUx16gA1+3QKz2deMVMO+1FuPFQaP0/XxkzkmmL5MCnv
K5TDXrOteyP1fmrFZsIoAxqUcccQfDhN86o7RMm3WXWPaDFruk5PVZDMPsBwAaz81nnjkibeV6cq
13lBC43jb/xQrJyESEsWTtRGVGIziXTdJNT+VkZzAPPLuRhFMC+vRmBe0hbcrOMEP5lhQ+oJrvZI
OtnvU3DS8Q4jPnt9v+VFTunurPYthOZ1z11vBXHqsWUXXAlp3tstyedMj/eJzHyct91bVaccmCH7
85scHmNBGkekYEsbUVgI8D28xVrcdaaK1vpQVPDRqxqHvPYelX63KNIUb2O77R2/PQw+uUahV/5O
13y1Icno78KYCiC89g+ZUbw3eQZPlJOWbjZfxeC025hTzMqBP7WIvZhs2/gxeBzlAsPYeFXOlF2E
ctU57Xs2TVejAtPRtma7cjSG753xYlHHVhM/zGLdxnTQEgojtdiF0W84Cc6fHdaT2mvzrYrNZMvw
axkGxjcclW0iq0dNd18zgulCNg/TND0T01qpFmKA0Pq9X8y1wxQPRArcM0NRTi5UfJhGjzbSMvbu
5TFgQLQiP3OwVXbNcrk1sebW2CZ8274OcXkNHAMvn0p2ph+d9IkKxSbEPio1UncDP2npWa/eBGQk
N8Wzqco3zg1XYUfkIak/XtTK/uA4iFAVYH7Opwc4+gMJbhO3WszYdLKSYEuET64rL3mzJalg0W1k
yKKkOST6x7l/qUrTXWyDvXaqkwxCUPmJdZlG+w3+L3oqZy7fCG4+L+bCwytW4ueyW+2UptYhcEhh
pQAN0T60aDUkapOVDeY4F/wYvThF13+CcDuHZUPrTHatwSEski5+84bmjQ4KZznOcXS3IEyV6fVP
FGovEUAW0U6/sPF/TJktmxQVCLAaNAJnxuBofrUWtF+Vfb/Br/lOPh6UWzMP4zAoAZcqaxpafFqW
hnK8VKL8GNv5mxqLjVnnV3wG33ZTHV1JplsP7Ls67w51Z23Qy3FV2gMXZXPfGcUXoMA3LTSPhhwf
I2yzoUM+xbWfbEscmAWpTTf1D2VUgLly6weLCnozMo9t0z11owG7l7kSJ0B3ozcpJzTodMsRhX4h
Gnnf9N2hL/o9LvCtJ+ZETEWx6xCAMRafZV1QXJBF346ZcD34QflgXaw1yIeG519Qernr+davAZ6t
HiHo8Q6qedU7YRo8BZFLnNRBpukG1ziONpODIvbvcqvAoYosuBiBJVCWk19rnRO7Zw6Xwoz2WYrE
Z0c1fi3zIw5h3gaoPntX9w8ucH89xDDEToqqYJRfbYdnu6LLFQsT992i6VddDb25hMa3IIINKs3a
lj2lXbjkipWbegz+AldfldA6F1oUGas/Hc7Mlo+UI9vc4fRd74tlHGHTi4CyLZDZ+mU0uDfLy7Ym
hUiIEm/+GB6tcV+4/rXoiLcZBmXjodXwzJtFtQRpRUsVTtiNLmS1yeg29VIyO1g2+I6j5OilJnTA
kTGgxqA2FzwXWW+M62QiuWU6zlHF3WfecnFydfVYCwTepjFIh2efUJk+0sS/M6qiXuit9UQ4iwat
kaDewEw80sqB15EBQ03jQ6sxXDSd0AXf4OF2auSWmpaXHHc7wwtRLJVm7EVMDFlEPHqq1o6F1s6r
mQJt19olmEB7oxnapYGVsm7HeKu87tVm/bGa6qbz4PEr2GC026XEQT2rOQLariitJ06kIfdhiYN0
WEJermX6FOXWh4i43VT0sdbK2Dpu8gm6e9P4w30Ou8Ss9YSPcU9drj84NXJZCMq4d8qNztwEh8xR
S318XliEa6wUKD1gCJV69CP/zZ5mFICNTKpbBqaRMqAo2KBoCtg49JJ90rs3jK7PnQZXIpkepZcB
6erDH9mNESEJLqLEHndu2j3bLg3m5EOXKm0NFlZiAJneXEeMaItJVB9eTfenRrCAyd+vl2IKz2Kj
W7pUly99s6Xn3v3SqvQe1Wb2q423KRzvqLTa2WjbdlWUm7CsH1P49L5gmcYOYWJeDHeABsn0Dpxv
BoDyQdsD7DTtVyuKbnKigtLm+McGwmVYxr9WIbhH+/4VTwFPISw+InrnysSrBzCG7u4iP2uJopY8
Pllp/ZmSsq+xAY7dxMda3JaidxmKYwpQ2baTFyyTHAVjiUuaUioj2LX8KDiO2Bv4osWq84JN5kTb
KXCSrZzSuTmX3Xewi0+RlW+5Jr/gk4NkCblhKt4E14mvla3fGcKjSpNmK6pcAEkHzjkLHLDjOVG7
1tkiSu4iRoBWlr96iqtuN+KcqTyB+Y9Aw6JHuFj2IMIO1ZQ90AH+abKWLHqHSx/TMnNXaOa5kM13
rfzXtkB+Laww2Gda8WEBUlkkcrr0TfUSCOzc0RCe887H/E8/84qUA3MCRcsyyIxP2wcN3pfUARWY
o+8Sl3GBRpE01492KZ0J5Exowv7spns14/gjE4mi1xtCRMnIqarRF/ZkEgawKUEpHG2b94RWbfXS
02pYGcUnPy4HEqHazOaF0qjgNOaAwApFhAluAelfDSbB6JIjCiHs+4V4MdlSJvpDKZYo4Tu4bFpG
9GP11cUY2PLBxfkrLB9HrBw6rnUuBpO6lHp4gZN/07jOd4Za94UL9t5Rx050QCKVpE073YawieY5
7DfJaoq3W3ihPV5uJ9WvgzE8ghXLVnXdHYg8fmVxfZ8nzWNcha/GhM5j0+khzI+Qk3fqzoQYB3Wi
xzbh+fpj4MqTirT7Pu+/PCN8Natq7pWwcdg2TKkZGld7lzsJnUBHp3VibhLFcz4FHPxHfDeMtN47
3yU5y3jtYFb1eXL8c9Dz2wH8/zULkL2PHRB4VHJKneyBoqqBOBbbkluz0jMnp8IAXWg5zbOwzhjv
9MLaj9z3UAvoiA9JNxDHVOJigKm4OSIeD6D5kJpdOqZLfIeNQU6ooFEdB4kr7lXMxNqd9u0wRxj6
01AnalGiA7C3hmITupaD/oDgDLLuszKqveNM+XyV2JsQkQ1uoFeeNMi8fvjlpv3nxJSixn4DLYDZ
dZha+67t8OW72a2xp/GQuvQy5NVviCXGtQd8aSzY6zwpXqZGvYRm05yixq0pJlevpUUfSCic99Cg
2jLQOrHFO/01tGQ36OX+zrN8aZnBamjtc2X3OAYr2j295iptDtpTWzy18y6fGvlaGwn1eg4RFFG2
6xr08spsrQwOCw/0YEForL1b0uPeqyxnOjg6DHOlM9cnwHwnhvDOqutzm2lUmEj3Ke34wTX9CwSi
o+RqkGrdsqicT6qpnvQytbdEsEHUmMkd3or72YjK7f4g4ggXpOEKkPbBoanZ1TJHj+8GU3zzUfkR
LAliTw7ReZzWSRnvA2hHqhWnMNZfqKjfwmc6dBozqcQ6dj5MWHRdkFGG/iUC887u7ENvZe9DF8hN
b2lXDP2fSdZgmlTVmnH7zlfxtyGs7iDUyEWCwzlhaGp0Nb5v5gT3tpfx6drEQflpPrWYM1U8lPqa
7DITg9x+MKHzazJ+cia7XNiaTQlmT/BYH0xzw1CXsYbGDCVs0znkz1QmSUu8+KPPii2sr3+pRrbE
4gLK7b9Xjfb1f/x79U+a0d8/6G+akfwD4jr/kzxSVEpY8j+7ea0/lMW64qIO6cICDvcPhh46+UCs
64rCZaVMRNL/7+ix/pAuEpSuE6Pk4eCj/ioqvv3NqfO3WmT/J//7P/8fIie3nB7hmuLhWbL6r5oR
qpRCmjLnv0bnb+O//wOYTuN5key57cLJUyKCPuwhmq6CmsAh1uT3UkYV4IfxJbetXVjLp8meJMBe
nHtJ2eZ738xfYs9jHJ91/jaw3GyrMTA6+FN/jklgOn2hEY1X1Nn62snvcOUQ3uOUhPN44Un1btK/
RQ+FuxDp7DiNjKsdZeG2rCs8PbTCws7MP8upfos01vx4jOCNmNWRkeezG2KYiPoOZsHILEFO9q2p
FBO6cjzRYvOUxTkNXSE1thoUXSIkhjzaAMSuYVqBqtBxRtYmq1NKHlUSJV5NcQwUyOzuCE9lHw15
KCjPxRc4lw/CumKF0yraWtChNgSY5K7AS7zO6xk6iWIIcMAcN7QGchcOySbHljNsc/I63OLhHETz
aMzvpL1KU0hIeR0XazO0kZgsn3lAW62gZdgL3Z4qvA8qWFUGBKyxxDIqC2LIU4mRUEfdOkQUzq/o
TCdsaDvFroq8ZEu3z09Yq3nIPV2ciUmul9IHGPRIFQ0uXdHhsE2ra9JMT7KM77W4wK+teuxMRfBM
II7ka6q2YpIfaP0x8wQ4asRbSHroHH6jdLpPKtqF2BbjEH0OSmpdW0RqJOeRbHYWE+EwMK/XyY4Y
4++kA4QNoYsvdGyKCz2qKCbR8O7IGO0iHJi3laZ6cxONupmBWa7Qxt+2KD4NI9bQArotaPHu7AEE
/8AJS26D14jwWb6ZfOwIRDWWOdw9AGbaB8xCBmJFugv68lcKijigxjHKhim5N7U5HOlDA5NS93Gs
EBSZei5RuYs30/etFRAKdwEwZzyVfYPXPv7Ar3CSmpLHYuxqbBjpc5OCye1csbQtLlVOHPKoNMZX
PRnsSn18qgzikTFBq6SwFIdK51Inw4lXvpjFLEyxg4nuVPOPo6zXnAI/iqiHux5jGzUyEoKe9mH6
ZrYiLHFMpfWcCfj9XBTXDZkfvA1SMSmtMXKGiXOVLpCUIIfhbWsaMbP2KNm6LLPFQsBYnl6p4n2K
pgrZoH/wkvisl/VXElJZJVLFQUtY0doENW6ZjPlVBXjCkR2ElpxZV5U+6+Ds1uyXwsPMyzBElfLb
qsx4FcRg2vsO0a/Ulnpsb+lbuEQuCSVrzH50jvx6pM2GLHPBbJk4Jids7sk5z7iIsauFNmXw0Vhe
OnuuPesKPjX1JURv9joYqm02lnPqfoCtWkTHwpK3biAwriH1EFnRDxRH2fRNJd1SlE1CdZx/xq4Q
4SVoiE9XRXPsJHZVlYoLk8t4MVFgh5GLgiDpPfKqtqty7J4qIw62uc4ZSHQVqRSpbfsuWWnpgNFL
DtcqTFAu5uZgL+8uWqyffE174R5Pp+hk3cjiUQXjojISmSIyKLtboDjPZf1EylIHAJjZAGZ9EnpX
+B9Hy5hROSq/Am7c4vg9DxWdeMbksOA2fCpwOim8yCkmDi6x4RhYA1Qm3+h9VrtcuA3BfweKf6MI
KiQXx4o+zBFTJY8LdCmXtceHd0NCSt7h5sRL6f/Wk/XuT/UTcRHOS5H/0BP9G9Ikh6gUfWhmn518
PXpJSvsFZO85Nw28ex4x1eoAoKS6egEtnKWEHuPVzp3NoJvU90gzb+cysM2SdsvV8ciBdx3q5CDL
pkX6dLHlObLYZ7WxD6hv9Ab9Xfe4JYNim3UQkD5O0Z6EljwWQN5yjZtypwNknjCKKd9oyA5jhWLZ
P+f8TrWif0stl2x7gIalM30wS+WfcxiOOr+4lLXQi321owfZOPiZZx94mSBe0yK4GGtHkpuI9pqe
nSrKYJfIx/BkVA4U2MmRD+pCnYlX4lmkdHFThPTFGgbNoXU6dTdG8rROaco8GCYGNrv3od0EZU+H
okHlgcYhTM34Mlr+xIdm1PHOTAt9RY0JlW5aEXHwItFZKSr/kjHaDB6et3ZkzFxH5EP1uma0GEGR
pirzO+oq487q1AdbKb/JUry4vTVhm2VNMpRrITp2auOZZbiiDEvsIo7ayzoKfsWof0SxR76QTsXt
1OF1GV1BX1krDhpiAshsb6mV1qGfhu08n/BUs0xtmtNLdStZ4c9Dav1yPsYOquSbnviXwMKR3ykH
kd+5GEqwSGjw/6F0L7SCVEg8o5eaAVtOUs2/9G0pOBFD2q8J4eRZf0cdVpl4WwKgQLXDQ09qk2qt
jTS59KfsRAyk8B8Gtno2Uu5URsx2lZvOc9a4S2ge2rE1BE9l9RAW7pmO+//H3pksOY5kWfaLEKIA
VDEsmyQ4GWnzvIG4m7ljngHF8PV1EFFZGZnSXSK17spderjbQBKAvvvuPbe+KZOUtg8L6GAbhQW6
aV3vi6n5atLl3vOwQPaq5DfDcjM1vKydI299DECQbNPnfgJrOLp1e6NEB9Zhvh9aNz2JQXzFrUtJ
3aidHZO9/REbsb74ED2Djp4LDs/li10n733r5KtPxN1ko+1spah2pp/tMyhvm0ENxPEdaGqdLt4K
znJ0h8BAgMgHX7IbXierHvArylftjRPmgvqSF8TT4jgKDLJl53FqQOmFREunwXX5bAxL+j0vfY/R
mDS1wUDHHLjI5JAyqKK9Gy2+3RlEUz6Mt+7Eitkp4hsvFi+h7r77jq12GTYdkVf3Opo4Zc3MvcQR
KrrX9f5uanDniDimpgvq+jLLfG+XUR7UqdSBP3gP/thBsh+Tj7iXbxMgMJLMyWM0kODMc+pFrJk9
N/wN6+zzWT5CBnBYHfRqC7MM36zDDZceLnoMBxrrMk2WfsCSvGuENK/4l0iR85DaMc0CLfJpRdR0
kTbUJFLD0gBuhMAfYdnmzjIhjKbeLRh61wDzt6x9i+xfrgUFjKh14X2xdjJGazsj2/6bEjLUtiZn
v1PK5HhnA2speutVL/xU8BYVNjNxz0UM/D/E2qHXOkiPy22tFAKjGF5kVzxEXP6kaQiRO/JHu5ZK
okm8iLVmMsSHHHlhBHJSPzAV/iyTJmCaqzhDyKBq9Nu8eLRtrRWWhFqeuE7bLQcUc+vQc2ku3WOy
Fl+C4+2vOJSqvUUrpkUb37ants5Q9qnrOHivBZrLWqWZltGL7kgIWjM1m17nXWVOkL5XpGGkhnFB
F+f4J0uPNUay1nRmEXq4Bv6xqVuXgL1AfFp4SFBpPfY7SdenbrobFYE2n9u1aKAySZuv1aC+BFcH
8uXVWIgJ0Uod9NMqJMf6LfxzUQECDF7gzDbKmz66tX809VvNg59O0iSHoQISJ6ZLc/pIEvCBxKdv
LBU+LC7RaT1dIRChRICGnCg7hVPwgIB9g5B9RMbc5dA/K4pRjcl5BQhx5inNam1tTU3GA8uCR87m
0abKhm8hst9sDk88OZ9jYDnF2sDKuPPqETwLFg2HOE+b91mL93Ttbh0qZwzatc9Vu+rWsMSzA9O0
WRtfu7i5MwG7DpwbVT0xZ9js6BpqYpPGeGlSl5NmZZ7jND/0gG5POfWykdPaO7MSlO+sMk1ZTB6v
Ia8FV8jEr5M+eWtlraCYk5Bo+TI7Wp2cIYVuCMmmU1TdWgYu+5pb9SaPqVuo2Jaexp6DwNQ1Ygcy
Vzy1f3bnSkTaBySR+H5aq3XJsxrvamqb/bAW76q1gjdz0mnfZdC0+oU0hNHCJgm52a6bqAr91P4V
r6W+rNbp93WomLLXyt/ZKc79WgKc1fjj1VoMTO0u7S9UBXti+C7pDq4pJdnVrbraa62wKSgYph7k
idlmjWfyZkAuSmCwUEjsrtXEDR3Fa3wqIB/sb+VaYCw131SGcX5IxPwRuVQds9nBSMBm3V5rkF1i
5Fj6+YoUi3zWrHNyhQNPrPXJWdhcC4uamYXlS7FWLP+vQqHwjQsq2P7fCsU2/tH+Kvt/0yj+85/9
pVGIP3zpkjnyVx8KfDx/xdP/ZWwxxB/kkARdQ57nK0cq2Fz/tLY4f5iwF3GdKNdBxFzjQv8IHqk/
WWMcgoEXIFhgiPkfyBR8tv4NoC9M20Elof3ORmN1mXj+VadoXcISnU3/R7M6AIG1fC7u+IZlnnFx
cCE8YcDZ5QOPDmgu8SElX7mtpAGQIc6oWs9yuJK+DxMH1LJIUlZ53fRmSGMfEmtoW/cp70d4qQlX
uJ4wtoU6UCwyrTwn60eC3Grku8eCipZi8HftwnEtM14jr72h6OspLtisatrph8Z+jpDZUcg1zyzL
DgrChfvZtF6bMbrQ/fYTfOCpiCStVf39WFFKBKXiK2Jd5rSaIpDuLJWFAj8NzXY0CdfYZlFgthxf
aGI/JjTNBNzKThzb8xsl5fMyIvYpoDwcM2hXb9gQTS1hhlYs+6ijVJPhnUKizvo2ZHOO0vQLIeBS
R8aTtO0nDnH1bjRZL2AumjYo9tAoV6gxAzBlIKuBmY/gT48dpzm48GFiOlx4j64FPSdDDqAa+8bv
fpQu8qbCAd6yaDX9gracBJck7mnMRiG7ewsjAkREysVBAB0xznOIVNwfcYLcZJZ86BOM+XXZkCWS
7nUyxCOtHDSJieG3J1dfiY1vjycOuQ5uepBzdnFf7HGv7/vY5acHpita3zqIntJMYpGk2W3nrBpH
7xbbeaNRS52qPLkFvHEguYP1GX5bZP8QAiGqdPwuSNP2xiytUz67dcAtuEKa4S7vmjGsAOBVE4TW
Hnr3ZvFsVhXlBXc5pl2HnUZSW4g5Ez3CPTiFJDqmPF9ERkG7a95Pnn6c54V6Ti0uzcwHprGmq+jG
+04AQWPPwwbhd1JEv3AuXmgEE1tage8qJ7rMSrHWqQk+w6mx04cpBtI4MWXXlkNVj7UbWRc0OeYq
k5F0yw2WwqiRc3y1Rl7L3LhLo+o5jMMHT6gb055/uVX/vnKGyrx4y6rxWEZEtmcj+90Y0G5cbVAW
3X20RCq2oRRBMdGsFhbWK3P3zTzb16GjL8WW+pnsLjJRwRKibB90We7CBBS3M+y9JqGzCYviPHTu
RiTNW7cka48pFY02+YfWxR4uR/mTfEsA7vQUjuZ93PKLaXohMRNdwiJ/rdGodTJw2rRZsc+YeOYM
j/bMEdeNOT9GJsFs8pLTLo7Cbeu3H+gEQG6NS9OO95x1buLKwtCSsoXKh4fRQruyLU01sW2dvdY5
NVxkhC+aE3ev45Tjj8JQx1PZZKeJ2w1otZ/zugu2LTnNTxRpDPoA7Yo0jfzZE+f30fOE5d/wxd77
ZrySBHy2K0KP/RIfeWF+pRUnBnvEgcEhrZziV1PpbFthzNp4WXnukL6sOf5E1wm32KO/mzw+Z5Nz
8MOBNGOyPkcJGDUKnCiYBXHsHJZNTl6+2Q1rgzl3g1wPgEBrsmqhJL4TL6yJcJ2xJDCAHVhYr53w
HLXmvemB6orC5Wlxmkc1s6ryNHmUQkz+OY9g3HHth+DaFvIUXvRZ9vZdmi23qvFx1Ec5JZCheYna
yN45wv6wnIKGoOlnv57mfUN/u7X0t65l/W5BXPgLNmxekM2yxhEc4+QDMNtFLldSh0LVUMXLBXTj
0To9eM0TQywG5whV0ayTlyKlBkNx3Cr4TJNaYXkyPqYkO/gwLO22N/MAb96RZ9me/2rDH8JfO9fz
mVbJA/iKOx+7QKWyF5lQGGxrTRiku5Nu+BK3gKVm9Zq4IdFMSfMvhRhusCg/cP30RM4U2ScCe++N
+7Y2nzmQi106xAJzVUTWZGo/iJj+dLFzZywAtmVNJUcOsmYUHvADcfBwGUGh3uUdkl02O6iv1GdZ
SfGu3f7eH8ZTQbdJ7Y1kHaajH1kHOtf13krw2Y3+65Krl7rQj3lIaV7m3URtcsmJLuWsbdplPIwV
Gc6CRxUcoo3SKfMOOq3rxBe3ay4jJQFFbHxk5nCTNPNrSL4hca3HUTRXlmfbWQ7XMQm/9eQ+hmXx
bifDqejgUXiZvkqo8aFdY+Ccz0nqXV0ijiAQ3wubmd2jnMunK27uAuzmVyOTpJCaFuRKRKfyoG5j
9rFRIu+0WZ+GCFaS6r9xLO8xL27rvkbqWeOpcXnQIzcFYSbnPjSeC4Y7NtdOHxh99tueSAoRKQTG
YPrdlkkDqozgAaoIEKVQgxD2PsJ4Ci/UeaHZ+jOhDd/5zRt2CXV6TODLhdPa0dfGPFOZOixb/cYD
kG7jGBBUVOrjLI3rMtVfPfazzVC73BIxtZXk2LCemDP153jzAmpxFD8JVoyWVON2qoB4gAJktqJq
m+Uddp510dco5vE2vmUt8GiBsHJLb6EW08I6Xj4yuMHXiwo+Q7FzheVy6gRmgwamJ4f0+JCVtRmE
dv4Z2fA9U/s5a6w7B3TVaWwLWDHceQ7s7AO51DldH/odz6xgoQ3q0pIlw2p4qsrmOiqsTBi/YEgl
gBbDhcwJpEW+0VjeFZwfthzLAXmUw06uGiKa5F1cj58rqDPweqgueXeGr4/TLO2/DFnhqmq12DbJ
OBzmZD6YLfMmsvVKotYFsTCFidTjyxXK2ZkuTTPRaH9bbvk7ThZvw3qd3z9lpzDTjDorSWwA/Xhy
1Y32/etSt8ZGJdVH5RkfJlAMIK/2D6ARxyXvQL3lD+OIvsEfOhSC0immxnxP1ROP/V4Ei1R7cgbX
SVq4/2zvSKAG96z0DiS7sRunmBYsbFcLDZDbDD0aBbrZzWtmlULRz0ICjwE147v5qfeSS5h3j+Yy
g6/n54g5FPIoC106LGuHALR/Si2nOfhj4d8TqDo2vv7CRlUfYq//riiE3Nuh/I4kMtLCxEphAo2m
tT+CgAXHHgobz69z7BXrbbhXw0Hilrmkc/RjMc2jSf7DU47YmXAriUj5Z6rlH1BlraAbxJqhwhfb
+5+GDcvCmxjQp/QuEniRWrqOIsejHL3LkNNjdhmKVUDdDycnXk6pFk+OR6dMtjRuQBCTYIUzkD72
nedp9sCrFXqPsXCfeWiuU0Wyr18FDl+cPcWfcmKIfQt0nJO/Dl5bQn9qOIIioRgqTra4HQMz888h
dOGfQzd9s9r8KmZ+x6FJP0DDgDF05pdy5I2ajas386gfWgpAseMsvfmCB+RH3fa3iag+ndCOMR/Z
5qHyv/K8tknCwRNg8/Lixa0ftOkIw0Qdq8x/sFhK7MKxuhKrIUcpCzoim8UlCOJ8yGxmeYW51Yd/
KTAHN3b25eSLyZJGXA3m7HvCrQ/wft6WwXubwBtvjD539snkHTlG/BgG85rYaG2qoMCJPBD3O71r
3fiRG81IcgpACiYoFl25Byu+utHzaO4rUXy0q+Y8O8seppGNv5OM8NjVKAOWvKaSBoXCesh7+ZWO
xaPldvHZ6NfsfueuATh3MxNOwy/kbE0xkFKzsD1QW/iA//c1lf3T0IttaxH9rsktkq2Liagou8Dk
0V8MOGxlpt/aEIdLl7BtILxM2tUzvjEOFCdAWAhPOe5NBxzgpgCDGOALEfjyiot2Cpfnb05WdoIX
0zRHd3bIq7TrAUFxCGuTWG6irrzXqmXD0CH2th5yHlh5ODVTCZsgl7/UOJ16q/k9OKEBqmnpA7ex
aXHWXsyNINSs33IftF4r6+2U1Q/watutXoY7dqS7ZhxZZTZAn6aOnILOk3jb5mT/8asjZNU9Sesq
ugBohMPYYbhRamJvZUFlV5jc6E3CB4En6zzLYsDtik2WD4K/q60Osy8lQ1TC7vjEg/EKx0tpJOeY
vdPKy8Uf6aa/rdI/91Q9UZDMGXbw6qD0UT9C/xQX/Lxp5pw6v2lIqxJv58bDo2A5CKpCGPkA9nfq
aehKXGp4aAa2rDwWOrZ6oNjoyXgrbBYzxiyfskx9ZBM7mSWvjF1Rq/fcCs/u2FiAWZbbeqAkYyHJ
DE2aEl/L6y8s/XE3dRrju0kHM5QyyQLFU5TjaPfO6BHrRrqIGcgodoTZwiq9xeudxDXn7Al6jpeH
r/HEDoyOXZZwXX01US05iHGjwQEARl958dER1nemjJ3mWYdXVb2EFVayVLMwJJmf1vbRSPyTtrMT
2y/SUwrkhmPedNwarTBmRe0T2QoN0kmsjm2Dc2Q16TcxGB4SNPMivP43m7tT0EmbuHtOhkD6qGHj
2LlQFaOrl5AjMb1XU6Owu9r/ck2bJje4E1Kkz7ooWG/imTacARuke1+4PTUOoiSRuuiTkbY7vtBj
E4KyiAaHwyPoxiBuR5bT+MUWk6d/RKtLi1GmGL1XxwK+3Gcxe+peRmRSnJuuTNNgzPnctFreotX+
bmuwualm7KseqyXqtvaij3lWXNh+c791rS+S19ZNUyWQ7SFJJLmgGRdPGIFlPxfs9O07XuYvAi/t
3vCLehXMTwwxmBxaOK3J0lErNBWBjsufUekuiLnDV13zitiivY3c6HOy00PXREdMt5xGa71t4/Q8
xyPWLRkd3ETcTv2ILOzG8DaK9JNmKxzekfkpJvETA9VPzQPl2NvVCv2wcQcz0ON5IJdZ0WmB7SoG
DSrGr7EVhFyM59GO31ATKC5YZmenmvlOTWzPcsJ6ZeoQBgknCCqd6W8XxrbAq0LkaMWrrOsIkh+G
Qz+vgIUVbPuoNAm3Hu5UDNjxl7cuCkkrVJwBCRuPtgXUKz6id1y5izz8r6hHFSW+s/9O1Ps/Sfmv
EKH//Bf/8Byh4dFMIdC8KCS0MRb9pebJP1zWhhTd4j1Qtqfcv1mOnD+IFXl4gZRl+dJfBbh/ankr
9If/OaawFWez/4mWh7HpXy1HwuQGBTIJmJGL+chW/yblsU6DcoEsBuMkBomVDMMWRAI+RO4hLAkx
9sO6uDR0nVElU7ZBUqUYYuuq4Y6SvpazORy9kfE/nRk7Ew8viWJde43V+CtssxfWu+qQxJk6Th1W
1ZT8TCM8tGlU56MUugjiSL2AyihOTZs/N0bCp1VPZ2gCziavkV+caMHFPiTxLl0pYTgiDnavwNm4
ABvcBWRArfIg6dE3aC0znnSCy2Dkru5x2DJlAMjrYWbBsgXLeqm55mLNfFa2w0tkE/9vvWxmqxB6
W+5qdEeZ2HWiENRssqICl7kW6AFjTCTLCoPIsp0rmFownmN7Tit0cvpoLvCu01NsMn8S8OdGl6ov
0xXfpsH2peIYPSa5DNp+JbJxcd52TkJhh1WNVLChFw/+i9UpuemKNZO1bqnteGEeZflmRjKGwIEy
aE+sgmcblWwy4bAXat0dGHcJ1cuwqkEDzksXzKkFSY/50eUIEg4CJHnH2TRLvE2FHQPsS7ZvCHuY
GME2k5cMexKzl3AyDv1A2aZf49FQHkzqamyfcqfBba9puLQnzAhafLlZ/25NJHXRrRU+brmXeX5r
4oeq6/zkFAn+riZQ7G7bmlY/U5Ie9AljHWWr3Fs38W+NkXvwOJnvfWcEhYUz2Mf7OTvgiH2xl5Wp
zkYCUxa0yqHxU/fWgjzeFereGXEczdBWVZe/0BtHb3xsP0t67PaUSbyVbXuXlJxLzKr9ohXmV580
O/qNP+cp+VW23bPZzfcUBea7ieE4b3wUmbH7gYGIftXwHCfeyZ5c7L/exRiA9uSxCNzW/VpkHBi2
+2M2RwzlaTIfk7iwLq3fcUr3Yu7Ihb61RTG+uFZ3sTu23OWIBAm2AoJ/PnzkGtDT7HooVhNFVOTk
SQtoQWStcO+XuFF7W4E35oxLeMP0xauv9bUnjzcqLOz0kq8HGnAVThGRm+lbPrweBztqpT7cQdFn
anZ8UeSm1I2vIhq2VMaJTY6g4Es5oCTlAYHTaV8ifu87OUWvFm0X+HTBJ+vSqiAzImmoJWphKCBk
4G3JWdUmBSCrkoV3DY2VE5fZrSRNuRlG+SawfexzzGmBcmv3aE+yfjFK7xM48V3UpG+lE4U8gme1
s4byZRmK5xCgNhghHrxJCmHGhkWF9EzfxmgOrD3174Le6l0YG1Te4odJpv4TRdy/qdSEs9Y14m25
2LdhAgVi7SbCGO/Yr1SHdHuj4dUoYo65qe27m0KatN13+6xY7s1JIqGikrP9oxNrMR6ZxI5NyHIw
I8lodsajxaY1EO58jS1xtxT2wwQW9RXFmaNIJB3sQD0lluVLOqbNxjBTUqKcMOIcCbAzD8YAsA8v
P7mPi2e72RUY241TR/TSGh1UYE7UxYzhbSxZn1Ismu4ExIuNrU2bnuAFCj43WFVzlWYd+AC/tTXW
HnMMpolM29Bnuw5eBJEO0LxpAf0DruLS9DNKVvNlDuZnTmKX4SB9Sr1SbM12Jssb9gDTCY5Y0a3f
Rvy80bth1eeaVMUWa0O06dHkDqm5HDOju+8MakvBIXLu7jm/5I44G2o5q0kSQhMGva7Vq5flzww5
GCBYJByncNjVKf3abfuke6kOvvbxH3C7GdtagoUeyVoQOGH8ola2j0RMJmoYN1EVfVWjwRLICoQ9
lBt44gQTobttaVmExK+LA3EBHjHxTbvU1L7DqbB11u4K7lKpWx3XTgE/ofUddu6XyMtvImKfI1nS
aUxvbG/cpWFT8jEju2ngs9pJd/jMh+zEQ+sXDWx7zJoM4xJBBPDs09LN7s5hjbWFgAwRyZVP1Gw+
QG78UYT1lu30jlX5npcs3NvVDHoNoXgsRtYQPjdAuapxqdvA2OIUq03cFKhKgV+5j1X1gJnY2VtZ
92pxlWzYhWFSQi7e5Sz0uaNG7d7081c7TI64sO4iVwBgqz5LT927Ds+6lu3yruBmC9iTcukmbYGc
JPMpVbibhPu54JX1Gp62sUs1WcKV07RAQlKskQlSXV0Yx1ildyJer+y0f9L8/DRVvaMNvi9Jfjsk
mvKTSXubwhHlluTlyziIcT8MM8QTDjObGvj0sZvzbj/lSQiBCVZXY4obXiuYGW5pcuRkOL4rzHHm
yJr69rNQorqvJ2nc+FXu8JGgisHMLUW5lLgjetiex7Dsdm3SOEHjmtXF8cr3rkcJ8zMVHtzZjz5B
rQrwd8q8ytIBjrb0vyc//SEnB1p2m1mHIURTj5Sng3p9ulV2xzMNPwpqJkbFzJx2cLjltmkB7okM
Ydxi/U+PY/haySretyMyQOQvr9wskWx15NJosUp0AstYrwXvpv0U94lLGkH8Hnyy2s7ItsRJwAeB
MRopjCCzLPPwidZZMGBiqI19bqgUAboNUbfx+JWu+ZMihnfVTXQrmOHPlGm3i0AYzV7z6MzqvinN
D3RSuV168kxzQmRQ47jdOiB4So3Iasv5mnv5efSmX5Gl3sBb34T1u20mN/nSngYv/bTn6gYzzE0a
QwsoQ/88YBTlUsIB1hi0FmUtSljk93LfkJAa4N9Vvs+tG2oJnSs/EYguS8rMmtJtu6HgVQfws4nz
Kv4tMVZKAg2yRp2Hz8hbTXAVYOR2tcXJJPyRrEa5wkm+uROQJCTUjqHapCBlNdaNq8UuWs12bk45
ovLkZ5ciVAwDzRv+SECPyGQGvck3f/AEkmCzyxd/8pkfTSrVMuaqjelU4mQJP9xTvCLP2LjxijWh
vse7zXpmtQhijakOHEW9HUJ+eOesVkJvNRVmq72wWY2GFFteYGKeXKSDrbI1tLsuSwJCNt0+jML2
3l9Ni/7IDYqtWu14G2u1NS74G53V6Jj/aXl0+o+IpE2NF7JcTZE65iZAGhjEpsyAaOl16YeJUuXV
s4+pUq/uykigvgKKjqh5E58JQ1nqi1O0ejKH2GHVhU0zXv2aeP3g6RITW52cch3VitXdKVefp4/h
s3GoYq8RQOiS6wBP+eHN/48T29/HL2Yj23MFMNT/xoZRtd2/eDD++Y/+Gtr8PxB9pSOEz1mCbMd/
dbN5f4Bssj2f4cvCaWG5fJ9/sEVsCtiEK1ygsBbZEvCu/zW0mX8QXZErqdUHGMtf+Z8MbXydf02J
+MBlgbN5jmdK27HWke5vKZEsZs5UM6dzhcbFlmGtmcTcPakp33TrQb4pYvZC5Ys7PP/tVbr/K7Hy
94SKiZnl37+1w/eW8MlWtMman/n7t/Z9yrLmihaXhRnskLfxfqrcrx660L4A4LfFPFxBTl0gOVbx
XY7f/C/b0F9dev+Xn8CT60D6N+otlz25Gc+2uXOAwJVyzdD87bcv7akK8W+CMDFZ9EceYTJsmjjW
l/GRYEVYDo+JxMoe9q2x8zDEbKI+kzfCMG44bxCLIOB7GF0LgIf7onO3P9BDijjT/Kx7C1pSbvtB
SnuHStgojEj8Gz9mqI31obecIIkQPVvFOi2TZkc/Gk/criUmAWvjCIwj2iW4v4aCygcIhRwb145O
CBbU5vQtAUYd3U5LTphRbmmJvdWJUe1GbJfc0LRi05DTvFx8OiY8fAXRpUn2jhiZtd30V01hySEt
MS3mQJLykBN2qJgksaQxPMCqRhtiPU7V2OoWLm2mE1q0PHrcNrVleUHNm8VfO1iGeu0t2zjbI9M3
xdD7ckzMwyyJnPjNWx9inmQbArh1HpianYKYaNT9SGSIiRF7u3CKhnEY67+VxL+1hYdsbvIk8C1e
FWPFCHZVfShaammYB5IAvfR3lvOjdJl/g/T81abT2mE9mjuXpo2t7/lvcDxvSfQv733kxA9sk2Hv
mcwvGg+/I/JH4WPZKcjQOcj5QZiw5fOg6TJVmcOVEDlOwWVMbu7QjJm/vTTfGhInMv7afu8VIRVo
XSM3y2T8dOzoAHDDucQ57BoxpSgExNg3XDwaNuf4KIFggHgZrnNJozDHMM58OQ/7AYPjmecXaWzk
DmvwnLfWi54sDuuABsBAtP3HmJTjx5RdMpePHZtH8bCEfXlKhh69s3YPhMX1TV31xSnu0/vejAxW
cxFDctiduiRzz/Go1cEZyXTXsU/KB+Yn/Yh4NcKYD4zH+jxiGtlYHOODFqvrRoApBtba8UMsMEqW
TtR7oj3sZsbReJhU8jmVin04f6E3Cxn4fkwoBigBkLCbghDJzoK8clKi/TEkYXLTEnJA3akYI9xH
EB2oLkXv7RprefMWWR7pKP3oGwNrAuaprEM67+oW5V3ib6Igdm97xmMIHgAIry8Cg7cWhmn8bf9s
SutqlUv/1NbklkHXIAS08xdBnh/gwICPsjVlpBrvIUoGqaflJYOfySoCYaAusTra9MAIBqCLpEuS
TPSsztJl4LLOTm7ekbJSGD0ElNiC5Jc32HUQLhUFIV6V3VmKKM5omdFBzX3HYAcfqLIY7vWSaAoX
WrllBmXWbx2HM9+yyi8lXC+srSZruUsKOxEEGT/AGh9fEipYR9Yf0NlyUDnyva9YTUmiXbWYskNm
M1dQonIcDZzHpFBR6D2cYHbAcaQ/eJG7Wi+s71BOv2aJZjBwzeLr59etvOaDvggM2JnDwN4JfJ4Z
bQVJaK50e7DGGevC2skvWVxCPyKwfiAgHSStva2GPGIhblx9t0BCaaiJxZvOyBXpgKVCweXa7NOs
yY4UiuFpE3zgWdpQL1T3CzH8jCKdIcUbT1KW1qH7oSP67sXuOc2KJvAoc6EJgs2XMfNWE2/I2+pb
eTkpgCo2N8R/b22dv2RG5hKGijK2LBQhJ819vXojLECjRwvKrFf7bWALvwxUk2xTVh7HSBn3idTZ
aZHYgfBJZbQ+jZ1OMRyRkLa8K+uBX9JgPZgqbP6w7x77kl2tYbIwTgglM1/VDUfv+WChgAeREj/h
DVjb2rRAlOC9476VH8sxf2R6TJg7cfn4o343+2UCWyn9c4RheLu0GSYUCjX2DR2igfJA+HveSRp4
/ox01eObHsNMRVN2ah7YhdqnsCV5nuNS3yTSCKl66tLHvI928O6Y+jSl0V5GUAK++rHp9KMcNT4R
s3MCWczvhYQik6TcW+IyC/r+dzMbQR7PsHjXN22BtJnS6r1HqC+OZY81F6HkEFmU1GerF4jHQEwX
6pbWwQEPQ7+DAsB61kcrBY/NWy8ohjKNSxJyhXlGKNk6Wz96kd9MpIXIuBvWthv+dIQU1U4lHXVN
WX7KajPbtX3fEGecN32rf3cS8JOrwC529JC7mqSHoUpvpyc+jVE+XOo44zd12OhgHEJgmTHtm2Ed
tD4HaQOlzfSxMUTWE8Aj2L5mjRQ8G7cMHta+sJEk86jY9WljbuljwtMY06Y5dcuC/yFJL1bEKTjC
crVZElZonkJGKhOeUG32VbkTjcpkPjd1RBDbiarPfkbDUy2v3uiAuKIXlnVIu7Jz2aZWHZSbuq1O
6DkpeOYIIjuldWEDoyjlfrihgmbho0JBgz/SoepprmU13KXJRMzNKJCPZuduFhn6DAMHd1XM37n+
c9MqbtPREPvCMO+11cCaR6IFxYKJWpkpNeHRdNNHWpzcGLlv4CULZDdTnJPAl+fi3Giv6fa+ycY8
LsMpgJxGEn1tqc9N/qtjxgxnVFIkpv7rPcoKymXDjnQhuXOsorOxjx0MRqA4QLmsf25LcMwJsKQQ
f9NWOlS0lG6WM0Nh2OCQ92vS3C070yPdmW1n57fFRHkUqPb4IDOfdkZ/nX+jfpcUqIN1ZoMpF0w4
LvGpJuFs49PvuDFzcDNVlaIEky7c0Xy7Vdyu2OkuClf6si+x/xv0gRP5F7sRkjRvYk0muW8ImKxv
s8HxKm7cnVaaJzYNIJmsnlLbO6RIfmTrsFZ0A4CgmDDM2Htqlw3xbbHKvCUm4q0j81+pzO4H4Pcw
0biCWeR+YCPRWw4Hr+2q0HgjT3GsesUZHULX89Po31WclgmpLsi2ep1tJWcLi0GMnXiGcnRWrYX9
r1Q3UOq3Zdo057LwAj6O9mHS3W1M/RQPprDEqgUBxZw6uEYcjMgL/iKlySmYyEip3dtikd0W4LK3
r8Zi13QZ0mzy4NvZHfZeyLHcgRK/dYJCcKhZBAVlJHl47BKLcdAOdrWMfyubjQDe/WnPtHvrJxzA
ZeN/z9V8oFiOs2qM1aWMmp3tQpuJLaDOa438n/9vLk9ZxDAPfx0m1pzsjd6tMfrL58joh63f6Xo/
z4B6YHRuHCM/FpV5yVTU7OOp+xJ2/YF9ZCeL8jrN2LVnhtzTPInnpTDGQ4Khk+ZQfMrKH2gfp/Yh
tsvX3Fp+upTG7E3sG2v84sJBROCdAX2O69KPhhOZyl+2RL1MRUYquMySrfa9H0Ne3Co5L1uDq45F
uiT5HQLMsuq7LhIvnRRYi7X9Aw5yG7grgslJm4PbfZs54JjafPUVdtxo4kT9lyK+K5yO3kF3OFdZ
Mu3/g70z2ZEcy7brrwhvzhQvewJ6GljfuZu5m/cTwlte9n13v16LkVlN5oMKqoEGAjSoBKIiwj3c
jEbes8/ea6d4EdeBVT7wo4chsay0y1BFB+ogKQGpNoGC++sn7IwIHfWrxhZIK1q3jgPTXaWBDrZB
K0kP1lTT9kgbML65+3gFeTj/E2u1WFkW/cC05a3cfaiDBuPcODxWIZW3PbnXZWoz+0++yayU+BCT
6LPmvBpvMzQl0pub2MSAI5JhmTXmdx6HCDo9KWpOgbTPkevhIlMHQxcrPIZWt8ZLwYl88k81PYzd
0DzJSv82GhjI7hAf8nfW5Yh9AScfTiX0fVFZhr9EUjIrf2RIXV3UpJvWclhLTO6HC1Ix0433nBHJ
qsjWCTBhWC/HeSsQB9pz79n3Qdztfv0AtSIACX14PSpivJEC0EXzbU0lNU2ufbtMPLpK2WFvaUYk
hBs+KY3X1e/a+zQZ9blO5MSnFL+Y/caNFbOVeslGSgCUwTrNQPVbA+h7y8LhlgP0mVrMfmWOqMxF
Kw9uREpXyHqpU8u3dmvUzBDZ1PPh4FmClNhIxMYQdBjqQvFDcqIti23rgQAxesxcdhccvEz74mP8
0TjmvSAYts6HeN2PR2fgoMB6zD5JnVtdaXw6pn7UW7JiTatmsFEKgbLa4XzSySFSNz4RQ8uUmYPo
CajkEKjhi7pzYV5xJvz1gsgY7HZqtNvMqPZJNWHvCiQKlmF/RCQlG5l+N1hDZmXprgmtB6CzjDrF
Ok3B8WljwAGN+PwqnUhsmuCtVrrOJ/Rfj/j/VVzwdBAUTPeERWz+++fxGqB5aVqZju5n8U+yZHac
8wOSW86SMf/TUxUXRe/PT1S1+9ff+i+r6F+TvYuh0mLis2z716r6nyb7VmtzW2vZ+WgCwqfr4mHR
NUDjeZC2m7hDREuGkw+RafHr+/73P4kKv4M4PiFK1Fyt7V9++T8fZtxa9j/mv/P3P/MrI/OPX91E
nzWq4k/7L//U9ru4fc++m7/+oT99Zb77H/+61Xv7/qdfrKFDt9Nd911P99/Q09u/JXXmP/l/+pv/
jYwRX+VhKr//8z/eKaXNV1HT1tFni5Hg99+bK4RmoYpA0T+9S/M3+eMPzD/Ff/7HqYj+SlT54+/8
LpRhYkAQclCkPAPLwhwt+sPeYP7mELWFwusYhknpkcvv/E0pc34zXKwIyFQucR37HzqZ/ZvB2d9B
2uHSE67v/ls6mfcXngryEAsR7BIe6HNEK/EXpawSPdkHTi/Eg0P0ED/LVlakyOzYRHESrAQ4TQkK
ViI7UQPEysHM9HVQpBcVcNjORuMNn99X69Y4qpIvW+iH3hZfRmZjYhheiArRnFeabEh91qSpSaKn
p48o9a3bFOzPSimXMoLM8+mHcXiGtNO1lpS7hYa29Saq6bhlsuYKJG8f8DyjIu5AFceR2GnAI1Rv
10btUu1Q4KcbECwJnqoCzOf0nGcVhNpqLtEE/LdssmjH9vwuj+ob21XITl05d/yQqbS72N33IbKI
3xHs96mbI+UHuT/BV4G1n7M3bxIo7kEe6Y3eZF50HTlB7Y0Ez/2gcbiQVop/raIXpKhn8akGOhzf
+HF1toP+mhaElikK0A3vMSRyoGoCn9JRD0Ne0EngBxi0HFLPg3KepM2A1/mQ/qGqLAmmPMpREIwo
aEMK7HvRGO8uN+S1bah86dI5A3d+4UzOLS6L+9QJnLVv0nPilmqFHwM1QsmNzeLGNeDbRQ71QB1I
DMDKjwLzLNb05BSRPTCG6Iny1TM3WmrWJfZvs+/uXZCCnPm6ZhXouLVBqcLz1IkUQePD4+BpB1j9
HPrQiwoMINk02xYdmuQhKVzwHfNOwMtZQoEVOLgt5qJCTJtas48R5SjYE4G5tkR7wZkWBYtSlqSl
7Tx2dlVRdwX+b9KhhXkQNJeUKB0toc6UEOerVguB9WvlKpj0a2qKcEl++HUgHoPxNbn0UtyGafDY
VO5zWqo7UwB+dL16x3EcGdGBGz1QYNSO7T2SEpwWU5F+MAgqGBZDfOcBfsE4eyxY67GczuQq8ce9
Z3C0gZxIdQ3ooMBUt6Aaj16KduEE2aGU2k3hC3NthD4BF6H/eKkwl7XeU8jpFTegC4GO2ohenY4L
JHqSkGEXcYByivpqrLOCduVxPhpDyLyPxsGks5EUkNZQUeD7A52nSfxT6uaBN4TkmxVjhaEytiBC
5MOznMF1RJF/hMICmzXqxm149PdIQTdWOOHuNr/diPNtWIYbZ/RPRkI2XitvKnt8YlZbN8bA/rWf
biMbB8qYYzLm+UcphUshR8r2mCoD8ui5/HFb+4ErbWt1/p1PzcU6CHMsq7q7DJ2oXo0q+xFE70Ig
8WTejWHVJUO74G5mbwfPv/dd7jYMyBn14R75G1MawHXi78FH+zBHZ2Se9r7tueZU6fEB6+IqimeE
o9QOMptO8O9L5FY5EOFirPBTjdwwjLtNOYZ3leDCxMf1RYIZH8CYlcuJsKmdIyooYSCHBvHnmE+g
F7sa5L7GKZeisqFLqUsP7ozKolBlUCtYKEzKutgZCS9EbcSgMDjvt2HCUCjqeAkV55pmlMYIXChD
B1JFMmlUFUiHBrO80ZS3EyaHslCYVjFEwpe7Ccrhrrajny5HOgrJKo0MFDhjpaSpIrlvza7bc4id
y0ncG3rbqp1nktMIbXMz5ez1pwEkN30WPBjN45BYdOhYHw63iLT3WSzU+QMZ8XYJkhsly2LXoHy2
H6UWh8vKlEdTCElqEH97YtkhDYrJc4fGwRTX4pjAFlsNQCvsPjgIpadb4XDOsNJql9XjuA2H3sNv
HN4PccQSQeyb1HzojOodHg5TZsb5W0+LVe3F3r4zqNcDpv6iE+Nj0crO10GunkR6iJhVN45yXyEv
mZvaa4h25M0lJpSXVk2FODXtCC/ecQe82Caic6FqoCZ9cwxHwiws6w/Yeyg5GMbD0Hd3gvsFV233
kZsOx84YkUfpnFT7x8hLXhx7+Bjc7NIiPjmK6Z2zqh1FdzUteHNTyEiOIzhF1UjxTBbusfl5SyMp
sGWkWF9H+9JrLruMthZrPag+kf33HQlN8h5wg6dUMx6HsPysq/4s5DDfzSnktkY21n5U7uvYvgPQ
9dr14ZXg7kG5470Nn5hYorvuc+IbUULHMMtOjuFykstQUVVLejJI8sfW7ZgXioEbYu6766IV/TMd
visqvXYRqVyG6MB44wFJ6VEPtdsOghn0ri/cGAlgqIu3ZjSqdZfI5hyM0WFEZ4Nc3FvbJOPNETqx
yMFAmJu68VFZ8bV3sU/gy7JyCs369kAcg6nVf4jJ9uq9fW8ZYH0FO6VZX3PyCAoQipNeMRFpOhAK
xeM98IJh6SsPnrVBE7NqM1JrvC2VwExgGeU9H4L31ko/GUGoIlUNQZguWtXJwD9ZNimyRXjXt+4q
HzHE8Ozj2JCY55xyQk4NK2rFNlMXtMtqaD4Zt+KNUUFM82DHHPtsEvCI9VflNtGxxJ62loKNTu9Y
z1plIC2OtIaVRS1uMbnNymr5UWWogB3W/a3Ky2aNdoBLwZW39YBjcCRu4LvaIW14HTipLNPINk5l
a+ZLv5AkvFIyH5mOLNsFW6cwiVVjADKLd6MbD7wR0Rqd/2AbzRdSdEtxTvjdk69eNCZp1nga/B08
aWurCrUugVnzv5OyK3cxKIBgvd5c0s598lEVUQnRC0N7fkW06cFyY7V0G5C63Ne4bBsav7LKxrUY
j7f0u+ACR09ADHpt/TxbxT5At6KqhoUrKUxyM2oOIH2KFQ66nYyqD006d7RkLtKhfOBT+MCOi82Q
MW1hAGNUctAbOztFPxyr6iEM23ditk/Kyz97fWoXYgYsBxVg5rKlgSqgZTt2jFlFK1dl1Fv32SxY
wBWE0GRNM66YD17rEyzLHRKQ8GBvROZ/WEN0Xw722RYm/h3ry2xa5G6KvrJ+20/TVnng5vxkl6o5
8wNQhDE70a2NE+Y7NVH/RNJXDMlNzjpXTdaGBO9lCLsLsO21OUxv8KNuRTC9pwrcM28afiCGUWkd
UtU+g/B6TJtxjiPDH9O9e5BTb3WVPHIneRLkh2dx0zoFNf2FvsGYTnaGkpSavR0xaTHLIxwcqCDE
6NoTB43GmAbsyGfIjpjMIiLkBsGulRg5amQOiCDN6hsQr0V/Mgnsgp9lY6jjMyMDQ6lYJZ90i4eA
N2COMMKenqno3TRN0n+Z/0KPnHvbDl5Dk+UwXfOASLCemOHemUPxbPS8dTWqY9U159yM320aowHp
INZ1+fgW9SDXRYa6YJnqAe53QV6KLU5m1WdMqvcSux+mrbJck/rlhmS43xw6BU9OerDY6UHpjPVN
Xsv7XzjmNA0RUdtp79esE3XTfxyr0lxFlvoJNCxdmUGkufRSDobGUyOTZkc5hoGxjdWla7z7MLH3
DlhiBvecMlQ/A+cq2cI0ZvgdklYpPAozy/LZjUhgwPi5IZ5yIQp3so3ojKZ5Myl77nDb4aW9Y6m8
Uz5B4jGLv4wYeT1UwROKx7W25V2pCy7U2lrbrGKA5Rc/1J1zd+jOmke1gs5piwnu3nE59SX2Te+6
l1h6D+wIYEvaL0mufbZ4jhcKqx4sJnPb2vq+E1RWE+O6BGVBK8eIxzSmEHYaDvP+YmHEXDXZdDYl
H+k4DT/4GLyEDbp6pK25HfZLu9F4hvP49YqBvsrxnnTyxXblU9VySPO1fRHad2To30Egr0ev2ceN
+1H7cm1E+tUKii32gx8z8bjgRPKlVYQte+clrzWoz8033Q77er4ttWJ6hw2/lZ37SiJcAGoGaigJ
ExHVgPwI4WnBnfSVqrXskGTZBufRq8WPUrVUr1s23arpdIwLbc8UuYnj5FhU6uRV1JcAuY9WlUtv
k+QliFxK52rgU24Ax6Z4CeWyIvESsOwb6FAsY3i6lsk+zLJGTidyXA+FZsy2YSjMWX9X40XNWvdU
6xUergDc3XCOLJYKcXNM8mSXVy6b6eKb0sxdx0869x20KavtViOzAVR+ZcYV0lkgD6rRyME0W3xW
+8qrXnpmwlUlDP41lo0WnVxRjZ9s7lSLQUMIG7ohWlPRvQfIoC3tvHGWNfc+TJhcojzSR52VZDdh
3JWTNi0KG0RRBU+xaMzXrE9Qbx0sYV5hPoh0fOccvFPKuVh0HBBGd+8YTWY8BT0Ylg1BQH6bKSHw
qropQ2tfFNlbW4+fpt1eE+hh/sTSWZYsjnKlP0yjf5eRdvJxGRSSm6AB38K1bujdvVL7RhgPdDEb
ixeII1gUnG8REXoJ0m1PNIlFqMJ/p+0D1lNB7vKoG49yqIkrteYhcDUmofDFD9yzY3b3FZE+dgDY
eS020dlFFN6uDaYrRul1yYxpISeue1dOM6Sdsh5NFut28K9NqcBYmQzp6QCHj4mZ0ksPOZxlL9O7
auczPTRoAX9jCsytnMs3WtzuRap2o4cZNrYwt9t0uwa8LK1+Me3ihj308+BKPkhJ/Wyl+o40CEUx
oiamyvSI5Ef4l2103dGxLgYePca+4JnPR6tbT9F4xzfG7sMPwLbM3HkZwd46Obti0DYT8IEF1kka
aMZh5ynTBm7Qc+kMwyNLCDzhTkYbaepzjCmp2nEKmp9Jv0E1RGBuh/HZVeLp/4rI9v+WfGY5iOz/
Sj67KZrvNP2T1Qwh6ve/9buA5v7mkM3Fne4RETIdx/i7gGb/5pFP+YUrFp4944D/IaDhTxNU2blI
Tr7nmLMFrPl7ybhtOK7jukhfHAL9f4/1w7f5s98KDc3TDcczBGKecD3nL34rPAje6GQNO5hadots
yMpV1+AkBz4CbBTeyaHO8mipOmzkGFmgjgcT5qeCHCkbNOZMD+elraO8KNWUZ6NDV49dDl221p2i
SUK8GdQpHFV+qbL2o+2gxRgEL/mKkEHkoDCK6KxdY4gdy2Rs7lrqrcpKsgtMx+cya3xiKJrJRtRR
e1Pp1pKZZBt23snv0/VYtWKVxvTR6NLNF3qr2oXTVYgeFhvtML324MK2wQif1/dGGg817gYyG+3b
Kg9uCDs2RxmyrOma9OSP6SOW32Pk9s4mrctXHh73lkn4RvMwhXeh4iACoNLMPLAlyn6pfY/2nxJX
Qi7OQYIZvEXAQN6uVw2edobaJl+PfDS5vxLojgOOX0hKZ+EklGqK56YhPx/14ackrYfT4LEJaya2
znwuQAIsQN/mzG/aV2P53CTj/OjXrCs8f2KXyj4fGuC6KyCoZmQ2LTqHthK7WFVHzHAWdbOxCPDO
oNMYfutt6G2Zww3N1ayqdFVyudFuwqCT4iRm9VquXTVkCKklgRbN9FcTEGUgrljPsya5rWw0kcDf
cYB99gRdTuXI+rgzzT3Zs5OIZbkV5BxW2cjQ3mCzNTSLWw13xR0zHUiPUHwDbOk3/UhmspEYOEKM
aTWSXlRggSAFsY415wKC8KXs+nt9com8Fs7adDptjaGLQz9BXD3kRJJDxyfbnkQREfT+zminG2eq
3yJMJJlm/2hCw67uHrLW+u6waxIKm+SJfMc1ci0i6ZzHbxzMUnutox7eN7ASZwV9TW3wQgybodo0
ViZkvhS/D4UWN1WppkUcoQeWXfFATfNsBQKGr7zsMbKTH/zaB69IXwpcCV0cbWzarRsz9paMMJ/k
V7eaaex6Fe6UaR5zjIOVbZwxEwELaDixYlj/1l3wC4V/xCV1xxiKTVoR/vHz8bPBb2BF0YkLG8Jf
uRns8dKbgk6p4amfnH2coTJE+XWAdZ2zmp/KGHRBeNTrYK2ceMd7DTJQrApteie89lJk4gyt69kB
LtCP4zcWtHUk1A2RMnS/DL+IR7ZI4nwsHG4JHhpeZplktjmVxfW9mKZxp1sguhLDvY1ZwDNlqYIK
EELFVD+RKQEICxgCIz91T97Ky9XT0HUQChFEQ+GjPYF5gczn3Y5M54vJ8W5Si1F+xJK07CztXcrm
kuXZyWPAjPX00ozu2fLFOgduPbcQL31pvJoux1lLr5lyRc1BAxQjd4pHMH7aA4LPnj0nPTUBUpZb
ErO27TfYSlu+BMWScejfe7XRvvcFiks4fzyJ+N6HXntRpsBWNrjNHll4DeiSKo7EOU1CgxLESmZT
lnOsyYGLlPXY/wepluPsBjOK2sfkHX2UNTJuHEy4R+iswPwwXtoRrd7w5AMtSP2ODuYQb2mJhtYj
e+W8bgUYMnAc3EXrNODSw7wGF/dgp/F2aqvx6IHn20S6+GZTSjh7gIaCbXU7NNZW6BlRi9CDU+I+
5aZ+GjVCiEWJScmRG4JQoHvxm6YFCFLHf8Am1i31LIkZ/ptP9j3PwzQKbAbZNjUynaZnu+cDwoHL
8C4YMHnR+wLrLIU6nR1HlxTnxwIJ9DGJApRnbGpp63+Xgy6pW6qSC+H46nnQjK9YdP4P/K4zKEl8
97J79GPrgRkMUTdJX6UBZqKJioupqY8pKtKdyrk0gLy9GNJ6FYX8YPGeUdFa3tJ/OOvsmKb6Uf2E
w1QdEze59hn6NFVUq4QN9YKOF4ZSOdu+dGbZXDXbNGMiQ9+41azwCefGJrUjY6Eqe5+oEFMmm+xy
L6fk2+qo1Uh1pIK8KVaaPYD1qppHR7AiigdRHmKP5OEoZoCPnXOfDNh9j4YOFM3IuCn4ILji7CUp
QIH51FsvvDrM9yI1f6Amg2ZNA+uYNCnwzJENvZtQIwFRdTXkPNg0QhhoQnlOMmcsP1Tec8ynqbal
q3EQ7lEzCQNBmO1XXgioP485yHVusSYuW63oW5nhzuUPayh7PQXyu8Gh4899rfMRgu6ZhM9Ws5cB
IZgYTWhhV+mNjArGIGqcp154JwcZj7hv8q0oJYHy5j20MWuzCG4L4QUMlZbZnGIVY1ihdHGXDuqn
D8Ut+GO6IB2azOEWv9VuxtPGnA4u42yrIahJ61G1Mt30NtMZZdD+QuN2sMSi5p3HejjVJvVDKfEO
tgroobp3J+N4DvRqt5Pf/HTwmRjJAI960mT6YofH1AxcpqFJRbdejQ6/kCpJpDqq7g951BiLwg3a
LRhb1DjVJuvRJ+hLO+xhIHwXlU5EJqTlnmESPOvJtmI8StxjWwOk4+1KoV1Be+YRSae9Km+j1qyP
MsPoV8oqWQsnh5wz6ROEWq07oDbkN3pSsSXH6ryPZP5qNojsZsreP9UIyJQOwjuuRiJ7sxGjioJb
Cq9WQVFYbAnKAHtBfSe0+gcXLSQcgsrLkmrJlUXlsNFDNMKhhEMOKgh19VwLNvWGswlqE/jaVaZQ
b8N+/LJn7nQavaVh8Dxl+vxKs0gPCu+GDkFe8p6K4KHX4jUtQ3CFQrHxExi82bjXe++7iAHX1Ka1
oFb8p6CjGZ4AlX/4/8+iHVlr+Cl3y4adautl32Fkce9S23zMHidTh6tKr1icCuKxxJ5k6K3APtK7
GRTQweN7o4VA1wejTw05biBzzGAROhCPg6PbES/rWxqMWXRRGLHs2vhDb/xskVGLKU1USR9/jmU4
rwpVI1bY4hjArry1xxzBMCAc2PvmZ+DiGg6bEvFjKHpkAdYhfh6JdS0N58WoBKg61OgFnU50Yvvi
OPL2HnzUwdD230QrrF03yWzrFwFhZUAP9lTcQehbW060nZDUfKu9M4PwMIKGY8mT3YAtnz2T0MYy
SQaZTu2l11kdWGZ1P7k6clLlXP3QPIf2hOkoIcDOTW4TduY2iV0TowPvLOeNowLSBkl3ZbTBqm3b
W98tb8goIu/7dMEma9uv3kq7vA1rcLZ9RVlQeLImCRFKQtkqiT02eJ2Mvr4xrRjVLVVXbTKOPZHt
DPFracWoZJyjQUQNiJCO8Qi3W60iRROYrpplDhJwLaLgpkv7AxAdpFUNsBLHs2qov7s6fqDHLsan
53LfKU5T3G5zwuk1j09f9GKT2OLNwdFLm9FcOpsCpJB5DAlZxvvEFFjZe/etwE4Fncq+xbX1UNRc
WvmkTqTa6IrsKOrAoNP3yQcueoqJuuZn8NVj6ModFn9cjBUn7kCYb8K1+jMMdV5qg9X8wNuYiIdk
6g182vWWSNpGd8dr4uGmKukmwM/m76mzfUtN/dXnc2fZxFlcw3r2gujOH63bNugIaQ/9ZZTdKc/C
T2hwNwUvRBVwcY3Nk8/hGH6IdaBUBG5eh77T4z8a8moVNjRvlxBPoQtHRf+acwCuhlkUjc500vHe
aNjMc44yUU38DroTlm1qAvBPbjWjvh19dEoroqMNMb0sv4dfGczmAXfCKZTqsRlMxYadO3ERrcaB
7u9RK/DHO3zQB+rExqHD9ZphH0DovG/o8iSsnx+srowuIQ1HPFX0w2C2FLMP1cWA9r4KNP41KmXq
IsAB0JIAQSoLIrXa2pHeF96KK8HwucP1S1Fn5BRGuekbyr+NLtoGfv0z6M2L7ch36KJrR1OnopkL
wVG/F0Ew3auU7WZhEguhfjtnH9mybJjRw6jJnsIDGJvyrc/NdaVquQR6+JxHQ068QLxViG0kThE9
JbBiCpdeKbRCk3Fybx2VZrVHLfWXSZbvO9u5Cmo0K1Gy0661E6GUs++n59BxcJsH8hhGJu1MLsmN
bHLfvKI72H1zkp28F45zQ4TVWRRDe+MP+F0H4hj8nOYGZN3V91DVda14yQGys64w7wJv3hp6e7e1
rt2Aztjo2c3ISBN3Y7isO/Vu6d6OCiz2Q+qVl2s/NBDhwuDHb6K31mSonTiZpdNT33GUMzxMvLXp
3TF3nfPEW/EpWE2peUloQZsoAVrKsabOoku3NAexQzOfKoBZXt1dMAN/YDxAMfKCfDNaitCMOmrN
GCy6BGZlkFlvQQ45QB/hx/qqe7UUIDJR+WeEA5dAOtuDuCpoE8HazXH50E35zu31n1oPP/zIxxBY
wTAT1iziYzA59QmbEHCB8mA4NYuClgXpMedlXeFl5w+qdC+KYaPqkpuIVicrAnafOfWqPERmzNLc
WByzsIIwIin2GK/44k7TBH8fp+x1MP0Pr9PeKYg7tUS7k06Iva2NBw4CoNdKfdMUlHOFjRxPXmuf
nQ68kjL0d50xUubTZ1KwCU913uWu81/7tvzwyvimcdyrP7TGqjfacz2IR46xLuz+gBenXiVRuo7z
ubPBmu7t2FzaUX5RAhBm56W70vBh7ow6nMPI/5koQkGFq15Y5B8bCgYx0aQLF1yX2Zq3+Jnu8fK8
dZ44uRVWYtiGede9dDlTQFzjIy+0RwsUSp/DgsDwve8czIuanRQbfRhOQ6K/2BVPedMP9gknr4Vp
B9gvoXYEVFoRcsA6WgvJibuNvXUCg5P90beBUZ8WUDaEHtipUEasZFy59WpuKby34xRuDR18WNFr
n/ziGjAG4uDbdXBpSMMWG7fkaJBAwPKA5HHyUKvRbL4GC/ZmMF2qROiLYKoeNX3aRmL4LhVHkrAL
xlUW6LdSNx6t1rxg2f8pwuiOBj8CNtxcfHvc96Z19nYhuGMcrd2OTnQIZ3weAAH20j7Q3vjYNPLE
RuuFB0sBXZlHPz4c/M7x3gpNUEWY59n43042x6ckfbbrgJZJzlSjcWR8+QpNcpAAUyDYBe2tRsQD
uFZPFTikNr3xHgOi+BAr0JASN91Ulk4bilWrldC9hWyyLQPrpmQfXmRxTmtHBP0e5kTMWXjMRhin
8GAgzcTbQWAM0jtYHaBnw2XkOKcwKi+1hsSkTEwUJVHoKOcVbVvvw87kQZYB/lv+dVYnN4RqwF+4
1A/BkiDVLIaVsKO9AfUej34Jv99bRZP44aDiAMOSF71y9wokxnIKM+eGvyhWgRvuKdijvKswV5Uf
sglIbUaFYZXp5aspkyMbDa4W+8HQxLYM5V2FfynM3CMYENww9dWdrDcyqqys5LC33UnCIPN39gwL
HPV+2SeURpc+KbixPwUKWi+U5U1fE4MxnHv2BDuL5txVBhMhmIsOhTY82jMPrAIhw2k/gnQ6HSKP
47ETnWXK9cv+cgnti9fHGR41N+hO2hwDYAyHQDtgrfrdai1MemFIRy9IBNxnZshkSsMZHt1bTa/v
efQ8eXEGps4tnrLaxgQyxMXtmFhX1+QEW7MyKv0fuwQKl0m+JpsHy3dWVpXvAThi7Urra8lshlku
ZBkEdk3Jng8R8bKBR146sfAvpUD96p5jLzhE+AWw8xFn0Vk1EVjPr26S01dA09BEidCi6AyX3iAc
704zvbZh9lHoLp/kbD4YcBwfM+/sGv6J0HbO4EEiNXc3lozQ6qFO8r3cD01RNR9y6OsGOa4MTVdP
csg1Tg0NuFbdpmI00j6wz/Ocn9SL4Q63tW9sjFpyJaTUeljBDYf+t2oC69k7Y0nYYtxq8HLs+XA3
uerbHMh0pJ1z4fH1kWBF45ZsP45QqJc07F5cOZ/tWzrM8dV4ZzuHHtjNXZ6drj3qWf4yUfIOHGQV
zJ8fy9LvfFjwJFrnxZByvprIboHsstKJ8EsZaXXBt7wvnZzjFHAreEv+KcBQCfSIsjlT3rWz6c2n
8MpT3h79FS5C6ZwDjWWszrWB/arbGen0VuXZfJ92Z+ecPI1mbhHH8/gBPW2HEWZi55R2y6Er6Fvr
9fahIuO3TDSkh8TTr9kYnN2Yj8j/31/YNqc3Vgf/+6A86Kr/Wqn4x9/6fX9h/jY3FVBJACnCtoH8
YCj/nW9m/DYTzFz+Y7qOY7k+Pt+/GYCt33yc3qZLWv5vruG/7S+s39hp8H+ivPIh1f1/q1LRFX+x
ABu6Y5lQuSyd1Lrt/CK5/XNc3Oz9gp03qwo1k+lLmmxX1sjIjgfC2jopWPCiFFuV4RLRTAZBPShg
kmhFunSy5FN1hMeSWru1e6QI1NtFaNn3kSw/YlEdscmZS8Oxv4mOyFXQ5x9Fjo+XnUO+DXvtCLXv
Kk33c2K1AEHQfshDyPUOFeBtGq3ClmkWjXNdN+VaiOSVxhmgjh79477xJaJ+b0ddsq1qIKGaSfgU
7YgR3nE+xhJR0+xGYLhjMC4nNfO5CQIu0jx+EkK85QY/Drcr/BBFj9ctxEVG70FT5euoARXt5Pl5
TO23iAfBZmQHCJqpPRV5fAUlSFCVrmfueurLHuUV0es4NfCi8rnKdijADGUKfyLTMI1AhMT2bYPM
pRXUUxesr81Jr5ayn2hxgtLmx2w9Ar7O0rKRjBAQ7tBheJkrbzuSIUHR3mZTTadJnlyVj74pBYRr
O+UH6Gt8faGdXIaylAviKD3eBn/j1fYrdVwYRoAo2e65t7xLKXRsLjzz0ax2LeVjzeifYyM+027y
Qjhj7zsFlhX9nEFrCutxhbi8KEL/va/Kr1QE98TslnYcHtvBxopY4nieQIasq6k8WPrwE+MPXZg6
zyNmQlvjyYDg/x7GRc0u1iRxpR2tjreVrVMWxec8oAQQ8utP4kCKnHB9wpA7QV654kr6bHMmkDJi
mhke+wxQrpL4BDLwpdzFAneNWaxZToP3AU8GN1vqs0Jo1IYhlyBvTSJKUXMbOukq5KhWWMkhMDC8
xdp4Chxs3jokLNwxPFmk/jKC880yfCtZ6d81LI3K2go5kdUeQrtGwQAM33Xkuc0u14yLsmihoqNj
qQJOvWmggaWWNC326LsRyEmbSPySUfhodNy9pZnFNHSHL4kKeEpO+r6Gm5OVPGNtMvXHXon3Ouve
CA7RutapUyaNY+ZiuWWVxN1cnOYDSmfFr8IrdiyGriMO2CxgoOGdx646UwjLz6rHllrTRC3b/8Xe
mSQ3zqTZdkVIc/Tw4SPBXhRJNVQzgUkRCvQ9HN2Oah21sXeQVf+zzBqkWY5fDSNCIYkk4Piae88N
DsEcvYdyPOFgv1I8PYaI9dM53ceOdkpM4zNK0JVgil3X6biJYA4BBjCvrt19jk36APp4G9m5va61
gRxNUfiVV48bjeBsl7FLwe6tQgOUD7gp8Vbj1bE2IlmkClN7WFY2DH73uUDgVGYw5PI6PJcjW7+y
zuad1MVH1bE2yfvfUEvjtcrqh1wWZychl1OjlcEbudcm/TlT8jTn9Y+7pExW6Rkfp+XL3pa+VOWz
0fNpdoXOgoekA0by0OSJAw9V96zMfuvpTA2lRAYBneTbjCfeJAwBU/8SNssoD0d41yCS9/KKFq7Z
B1FIG2Iw9baa8BgX07EtjmUHttfuRizbcp+YlDvMbyBd1P3L33GKQtUPU4oY0QkpYF3v1snhPHnY
zIJpnjbog54Zbh/7wZ4A/hkH2wKDIEsJB8vrasyAM0pm3pg+rk9oqDZd2N0qBlQ+zg8f2MBW62uq
o/lQci4VUNr4RPqj6Wjg7ObIvoRaAu8vj7cNyICVN4ttnzfHSTHHqysy3zxAOEmX/Zg1t2vTWvdw
LA/dSMNsNOc4wJIrpvl76LQ/E5gQoD3TFR4cPbAefAo17pi8/tF1GNB9g8Mgjlxw68iQ1qoWRwVF
cdC7A6TlnymwXjpRfek1XsJipFofqd9Bum5ZJpAvi0rO5FYn3cnXabi2sZlfvEK7E1OwafvpGFbN
J0/BfaFX333OKlafe9QvrrmJlA4UItFvkUHJhVf3pJdQFSfceObi7eAmCwFOZBOldWN4fumIM0+w
m9BasS68sibJJWZkNgN3DDULz68kSN5Md1WhsfYJnjpuOLY/Kb5Qssv6mMRUL6SrZVb0acLD9I1C
tH7el0/9jCoHUeW6SlDZjQyHek2Pn/LS7GHwZcibRtRR9mACneydZ02EGKr79jpVrbHowKEQs0Ov
skUfC4oYA2Z2MwSOXtZtHOyt5R5ysoJ3QQxYG7QTjLJWe7OZnTHJY5QeFzvhdmgkUUXnAxZPlW8M
0d0Fe+lHKQUef0alTCcX2bTdHSyeXs7Eci+Qi+t/xl8zzkl58iaT+HLo8m9jGZ0JwPtscURgFrlH
cOEIoGtuOIO9Y8sR5GcWlyXBMrdQqzTkkrjoZVRt7U5eNGtheWW70TDOqUxudZ741LksjdUvxVdR
IE+wVGT8UDJtS2qSQkyLoDaqWhPmIT9IARevunhvJxYyhWLczBKhLQnnSNKCbTOpL0KbY3/uh9jX
PPvsGdqFMMBjk2LLji3QVhqGBUD68rHKsx3MhLXe/6TgKFGv9g4tY3CrutHxO5k/mU2FvqfEUh87
2Qd4HESwVZCTsNJceH5l66AjGiSqCHSNy+Z3IeyjG0HKUTzcOxZPPMoIdYBBAWG4BFWYta/MqO+l
oe6Z0R5Ly+JDiL9n9nvR4L0hX3uxcpYmXGQPQ+QN6z7uLsA2873u9fidahyxZYQGnv1abQ0vox74
4YBvg5STzyyPPzpD7vWhfMVBYvmG1aRbpCCM1Qvzx8KHa8vhJgDubWvChMCMBq8EIY9mvHPbSu6m
pHH8KgCSHeHsYqcsgBElxj1fSOVD7H0F9eybbEMRDsPFKTOgrp6eyFuX0PKHc3NMLXlVo8PBhYZ3
FXtEwkGD1Xdug67d6c0/IHuIPCPT5jBExJ9mXJzMfuMnkC8kMwM//UKLYW66wAsfgiKZt40+fyZF
nb0IAaCfM8O51EXEkhRHRBW+V130Emt8j3k6ABGnTBuo34wZMPqQBmSzLHCCoLVegR3hRwX17Y5g
dxeyA5yeYW3J1txDQ0GQ6LItDeHb4yQqvoErLMmJ41a30nzrTS2HmFd+SG9IDkXd3UiFyjeOPb3m
gX31KBYOcEPvkUo+g5aCw2646EeUEjTKTOKDdHjNo0zzRRWhkQl4O+1B8WWTdWJmfmsI7kXZdNZ4
BPKgmT9nSyOBsydkmbEAXm1MHoatoLIVsNEDQhrbuMcelZXfedvEhB2U3dXIvS/QS9kq1wyk/iM2
09Kxj5i+GT+3CIWUYB4VJSdKmmbNMXVhO47cjoxgYCBN4U9D9aVpuOB0ndFKCGims/OzRIq40jTa
zM62/EwnmSa1xWelYxqZKOXR+07+CD3HzByeZ6141xWLdUeW78SpykNc6S85A5kV0Z3uqZWI8KwS
1Ic3Ck5eA5oCi3++HtLwKstddCWYnvyROA/fq3vtQNMufJQ0QIyUVfiR3cD0C3veVFjnTPnRgwZG
+v8luu1/GFJBzZv/MkHv/zS/f4rip/1nH+t//7f/akntv4FoY7zieI5rgkoTNJ5/IbeFYbkUwEKH
uC3gev2/ltQWf9PJ2lucx/C+/8GSKv9msAwXLv3Jv9+PIur7n3I6A5ucqy8dqYmcyMV9+4/9KPhQ
o8qyAvkLjET83+azikvW0ThRdKvGC1e8eIhGUZVP92EQW0TJHzP0jjXyYIx7rQBRhoNp3ZTdcDaN
bjNidYsxY7MjW5Sc+UPu0Qm6VfJm4BMJtYD2iXJwNoOn2evpgLci9iL4RPbVdtNPUXhiZcaBb9hs
4UbnVPJbr/XJAI3gmm8gdgx/bNzwMQ71AzSXj9bT5mPOsbv2ljUsoHLkLe4UHxwlB3DKRswczH7Q
QYcw4kP7IHV74wJq6ER8ayOoBFFgIGeooay0yWcn6LBDk7KwixEWtE30AtzgSSxhgbjINq0ZkO9E
4UB8T/JAJb0Z2Aiu4gbJNQNITCJBgk910tFWDw/gxaiLI/IFFbbKFAH3ytAnSUQAlhJYi6Ujt1FN
5TXaJARHhfOWmPWTaYvtlNs7FYeHCQ+nx0CVsTySRc3ULl5bBvjYgD3GY7jNJl4Kf/NL2Xg88vYr
GY2fMU5uaZA+9RRjVtDuqOk4LVgYrQnFII2zHXBIZaDVR825aL3x6Sj9oyBE2u9mkjVNPXksZQUn
26tWcSFPNdixdTaxnYs092IY1jXTi2sh02ciXvdkWt0KJz+5nfFJwNuOHNUNjFAWN/bLVLsfKSzh
JYTcWYkhP/7dmtKEOnjQYt4x+zg5oavWU+ftmE7yQPLI0cK56QIlYX0J1Y2cRM0rbkUUPppLrgEo
Y2efD4SiGD0DytFdgDQjPXQ1XnSC14pef8XDuB4G0pHYKhy6eSKwA23gChCnuQ7L5lPryH4bCjZ8
w1NFQqQolqUnIGGWJOu5DpcoyWGf6dMZNXPG/jR80bsUG7Xz6pojVj7v1CB2yJrgZMf1c4bRLo/D
XZTL7BAGlX6XhflHIFeApe1e4mw+UZM58KcyAlFBmnU8Zx3WT2tXxK9GBCO6VjeKDPKWsFkWYvDI
gtbvY6oeA1t9qbD5k+tECxFJnqfBtizEozMCv3PZC/cgW8nAQFE3mjPiwEy7DV2BqQOuTKGMLVC5
29zk70oZ3w3ZRB62xazWj5JbOY5wuTTj2Y3ND1Pqi0/qBxT5QVQ4N2DGoobNvZfJIb/b9WKPH55u
hMriY6I6em2F6bgjoCqLxmeNzemhr7Eu9631SPjvwwyXIUOQhUCEFIwlc8WZiSrK2USvp4aErahq
Hu2IRxcp7WrneKO5l3r3y9XjX45b+FqnvZeN4Vw1oZl7RFLO2p0wDtdqNneeir+LFI4G4JZLJ5MT
/Je9XRQ66GnuH3C7sl91EQmKWuWyF2gOCJi9dWQkAZlWyXvUN/LKvFD8Jh/4Q5vwkys3uGddtK28
4qIF6sWzIcwWTqT8op32adQ8FiGXugGUcAgOY9R91CJ8Thd9nmRltRwq9tztlVhC3rDblJUFm7XV
jX0Xe4+V7j5FYMnW6PV4/trTY5u03xR5TyM3MpANafh1NRRrVIfbBtXLOu6Q8FOqF5uMSZk3Q6fW
Qdzy+tuHtO0h7pZLMwa0yHPVWx9Q9WDxJ5A5Hu8kZbIR6RHvoWW5Ig/EOJuL5zLEuC61L4ys6R48
aLYae/lqyvqpChHpu0PzmkZQzJw+eu+ot7aDlb97YaK9unmoX6no1dL+VevS1T+ETAhgAdpl5+EX
CvDBh5H/xPRbrqfKcdeObf5mh7cPI7owAHmXuJ2SE6acYuW4s9yiGaLE6cPXkjoetfMvSTzTWjfC
323evRoaYKisoawKuAVW+NFxdI1oW8uI/dfsQNhK8o+c7EmrbPq9aAUR1T097ejV32FfAtfv85fC
04fFrLw3M/VO8GXEoFKeGfKcXaWmrd4okN/FQCZR1PfbZoyrnVkCpUkHtOL1NF7wcdKRm5i+56rf
NWn0HWfVA6LL2de0ZN8b8Tv98ymjCsPscDLCNLvGCGXQmrB5mQ3nq4hB1Rv9MDIGWxY7Qt7hjHHo
JrFxUujJwqkTOxuhJAuGVGfFVr1bNN5IF0eXrstgqRS6Wn1IuiU1fRwfFdfgpgrxC5GwwweSdpFf
ZO1jHqYMtRDUdG75lmSsmshABVCTDY95nT92LMbWRefdEmhPK535KcGM7Jpm+DYmUxumAYxXbCxV
YQ39UujBB5Cnuwqs+DzY3idXUXRJ3ZE+CgLghmntEukAOkbP7w6pGz5Xhs6JhjIN9B6mlpQ1Gqu8
QzPVbxrqPPoLz9m6Xjn5ZThehjpB4DMtfpupcJ7HSo0Y4hdSsQ5QC4bYpvE6DScTj9zMs9tVGMpF
4z1yKJr8Fkm2GIciPu1IiS2xQuAnar05xnUVHufEPcP7RJqfPNQRjv5Ky2N82CQONSPyikKMyJM9
FI5LXAW4QQ7v5GtQLFintHjyXGTVuRMF8ASIItWNcl9gQqxTbdsPpb2LuilcI+Z9J+qwXuUpH0ji
xKhsVEH6h8lkdnE/ha69mTcobEYGsnkJGrZRH+40sMkrh0tSw3EgCZaW14WVSwp7u4MldKaieAZW
8RG33ltEtwbkHUgCQeLpOhfuNyuuykcEdlZe3tAeuTixrO7OPGTE+ooOibnVPTbdS5Ahyiul8507
HGRyNl61rvzORAsJLvlEs+2P+DTTIPto0FOhzNhJoh7MQVyb0J52UTCfC0kQGOfEOfKI/0Aw4EM7
5EJ2ZgScLr6xeaMi0HK1VZUPgcR/qhWtuZORsxZdsLHyHNuxJvle6uIUYq/JCJ92/lPE9m/R9NLv
+QH4Ue52qa6c2wkZqOVj4ZSYggduPJmUN5SxLzqDyH7ZN+Rm8uLBPXNljIimubMMefDi6RnIPznC
E+16U2hMjZxoDxbi2trOl2ZFHyG+pDiemQSH+SmfnA9puOsMkYLbzkRq5Oe8YvxrTrwS/DO6hFRg
1yf0nxsdL/qYWX4/ah+Kl9657qPRcK7qk/jBebKtkclbFEnhlFDv2mu8XfvIBmLGjoIB2GkOlhOQ
2fEsgebx8Fw7XpftB0GyUiflTfOCx66TXySh3OrUZgYsEPfplSSaMeLtM6Jo28fse3UjharYtr9j
0fzpiv48LdrcYLY2xTKUzTTrgLD0ls/6huTrJ4hNEqYHWR8a7suO1pQuAP5XZkF0qpuLa9WjHwT5
8xCIBzOPT1picNLlLatSO+dUGljpl6gnqsgBf9+4abuBcpdunF6Y+8Suo12uLYEI6akzdAwlPdC2
DgLAigxGXjFHjIHjj7ohfSbnh+0Uihwb0ngmB+6QZtcuOn+oTWSA7t3C2yqaDb82QOAV2L28APJ8
7ymoNY215SC0V60uvuGdD6TC1RvImgNPALwz/GrUd4WVGA8VAn/4pjskFm9eFR3avMBGILZOPT1U
gX0ApE40kFecKy86CL4lwm/idnRc/2Zub4aueRBlV3/Lji0y8VQ0M/ht+4Yxcw8m3csuJgPinHFX
3yA5nXpz9jlXALijqttEZkwGeGT3Z6MExDqTPtLnKL4hh2qSjJ+i7m9pVTtAI5DPcFDQNjnpA9Xu
qY/kHjHU3cLav5ZL9KcYmJIW+lvtqKdyNLo9jiYUqjx+Av13XPLaRXOqI8ZSqtzaLRZFEkb1rj6N
DVy9wHusIzz7eDsTrXp3URr2yNnRBqGlz4vEn1W1serwpCLsN0OmnRlRPUQjBXXoopBLQzgKTBDW
qQqKDdMJdpK98DBsJjRxExM+Ikwe+SVxBSJIJZSxPJtRHz84TnRwLLkLdfUV15IUxnjZFzg+w6GE
zNz2NWlaCRYfi7ASzgOam+dxwpiPcNdbdYZHjho+i8WRwDH+RlrMPh1Q0SXEVuqiJfQTc4Jl7nJK
H1V7Jz1G0EpRx3yc0db/7thtQ2cU8a927B8l84x/Hmf89//5r3GGBTueHbtcvIEu3hnByOSvDTsQ
NgcFGmZACmdbsMv/a8Pu/c0STDmYkaMQZ4LBXvyvDbv7N1MX6DVA21sEjzjGvwPZ0oX9P1bsQjc9
G6uhjmYKehe+xH8eaQwDfoxZMFswc3WsKu99mrRha5ABzNSLdqdMfvWMcy0t/oWCiujrdMs+6C3Q
xgvjvgOwwmPpYNKoqIxT7uaVyqiIK0H6zTDXL6hlDN8u5/cwTPSN5WHLr6xgP7ZcpaIenmPDdVbV
0NKZxPpjb0wQnPLqYKih26i52omUJUhpG9sCZcwqq2tSp5ak4Yz1n7FkXjKn1cHPZCh3zYZugJwF
ZrNrMwnbFWLy7ew538xuP8qZdMTU+LacmrAGTf1pSPWubQsvv46XQZhQNaymQiIjMCyxft8poSLC
mVl5zdBjM7cBuTDAzo7gSc+K0j9eJijLNIhq/SkInXdQiNy+vJk+jFyg3h33ZsWzE5mQ9hPCnZ6d
5kcLvNav5/YKzhEqD0LTIWIXZA48ptl5rWwMeGvXRX/d2C3BIlp40/R8bwTgZCJpPWX18Csco8yf
NL3c21p051FXsXMydqTxbOYp+t27BDAKaX71bvBHVbj43XL+w+jzhxzlMwOBV8dw3UOBLcvXSi/f
YgIcHsaKOEYQXcGqiAJxjML2JZPJOdTDI90z4j/aiWPS1hWoZ0SUhqfWHZp5ahzWh4MSNwLCf4GS
23ZgokBzeL+YY70UxUDFNfGcQvSEuGpMnvDkWBuoHN02rPKLbmTtRqb46oa4eclov81w/sNL/srz
hudpveiOugDqRNwdpWjeXH45QMDJZipEfJgyXCDtUjHG4jNCsOSEie0LQbONdfq7scybJRuKfCbk
+N5BAbcsH8OUNTri2HJJeAVyBY4Fnh2rYCo86OwAJd4yWRNQXjWKD7M4dJ3zldJhbqJZPgMNe8Tg
hY1Fhr/pNvna5FkfkbnKfC4eIH4RbhdnBwlLuNW8cUMcGry4ynoh7Sv2jcwjEycNGr9zkEBj0KEt
N+i1Igv+1sjQmQ/z2uTVsDa9FN1mMn9lrXfQYuNqMGNbtQEbABlSoEmrCshtFpc6JLJKhMwBTNrE
rMrddd+NFyPrL0PV30gAfXY8EJsBAy/q1kOrD9w7rVttsSGUGw+taJdOV2VWcgO2YPSTftqBo2nX
cdi8hZ1BFqcA1A/G109McYvr+M+YETcU5e4O6timbszFcQGDyqa7t+b2NVXDZ5qa30lRQLZRlyCY
r+GkXdMCtppcqrrUhcTaFQq/RJfmhzLHyEIPhruBq2adLzlyZfa7i1iADdoXDf6zNxV3nFE9QBOW
TW6pX8F3E3WNkRX14clsWJ2h4Ru3mmFnJFs7Xxx8IF1ajM7s9Ehy4X4OZ6AzApcb3DqsxTqP8cLI
ISo45qcc3M+iT564i2HlsKCIYLmU4duoTLniwtQwtHTI1M3KAqVhDn4zDTunbQ557DyMYXsYEEXx
hQYtAiYyOVQAf5sfa0Y9KtLKXXU14umW6BzEKG8h28t8yD7seKCTbUWBwwHEn+fmv+1Ae4KkeeMQ
wFTaGKSQ2S8UoUsq3lPGq/eVhSdN5R/O4O76SspHj9kosvHyXbfZz1eYDPOq2GXIq104BCFDCq4t
9JsBP3VIbWQhSQA62uRPgAT2jMM5sjnO5jI+uk4yrus5f4DeD6ECZiZVpM2cDrcPgm890l1UWM5V
MS+ntaSJcDrzXFDZrIvc2Cclw1CADtyjVKBRUf+MhvsZxhM5bzL4LEtcAqRrajubsJ2dmVTQE+pQ
8IqrpywItn2Gjn60uB76MR42NrUTAwrzdV6O9KKVTFqVOAWBhS7GtOdHDHDUiM1o723MY+ZSaaMy
9fEy1Y9MiaiupasGIN4hIUCZNjwWI5OrBcWiD10P68jQmJngxyHIPROYE/E7vStmWSDB15pIPxod
VfvUM6dOXiqJrl9DYAM2wyuPYGABw6r5MuqZOsrc5N4cULNOpoP/b+iBaaGIJEXJHPszTszdgMcv
nBys2E5ydNqadACjPbRU/pNnvddef6E5vSE4uFeIzzVo9hwN4gmZ6D2q8nNvJEh/ZMnfWiGCI44n
wBI9KSgzEvKoHfcp7Z0PAKi4ydbKTprXWCtrTLadVm09lTF3c7eJJbHqG1DOijhALtDlfhi3zpbk
q3qvNITJThrEoKLwu8vcOc1CwQ0OD8OAq3sJgZZVepQomylVAeDpr7JyOIHm8XcJx2yrd/Ev29L8
bkoelFNcw2E8mwEPGFODlSddFgkibLfK8o42zgp65AnFQfiQg3SJBzGuImHu6gG5TRC+1wYdfeJ1
B3jEjR+b6i0VTLTIFLxWtWZs7Ca7hWP4EaTyPgbJvY7da2ZjX2mjAyo/k2mgfu8d7aU3h90Q9u0N
+Ph3JQJ8cykNQDAiGaLO7wCfs0AgdGUtTILYSsYDImO073iHoSqPbT1smC1darCpK8PzLt6E8ybV
h1c5TSeVTNewRwdNWCzMuSkJHqek+NBqIs5tIpajiWULQilzG3fVuxGoZpVZLjADG+l2oqniHA/l
3oDoz1FGQvN00zKNowZ5Sp3C/CRNAI3CLKeTlXC1J6r5CTvMbY2dbHiX8kNVgGvuJ8t+SJL+2ROs
lKsCIKOhY4V3K/tHauFrq4wvs8MIUtJ1Z6y7NoNHHIIujoXXX3Pg4Acr5dIWc8BlECJ8V1BR0fBB
eTTNvW0mlxmFEFsj91cjuo+4K5+rZvgDHqP1s1R9SDbbJyI7duGELK/vPekby2RFDNZKby21KtgU
JaFCkOYRRlhGVnQ0bf5fPuEGzYsX3OpqxQjpxZH0wHOChCJCVJWjFT0ULeABA5Pss465aEdSLHfU
lB+8EVHWVG4lAwpl9Z9Eeu/bOV+UxZx47LvCAzwqY02BhiqhAORWl2AwrAqjjdHHj3lsPHTS2gXD
9Jg6o7XVhpZ7GXWQPlYvcyXJMS9e2bQZpC9IAje8BotJh3pbFoSueKGHS2yJGGdwOLvB+6zG++AF
yCi9lqFVfS+E9my6qobNkCwy+vFkDxOJGJWfa0ghR4sjra6QNaTOposxjyeOIECMSZzkaqyb8k9V
D54fLOUIvidXR8tfMgEEdAHIqmiWL2F0G5qfA6qAbdd02Ds7BeWULEw3SG4cyJhO7O82CL+9Tt6j
nn9lkcF4SivzJe3iaowYH0h+2NQ93I7SIZJREhvjy7jGHAdlbpWm4lRpjBmCQX5andrG2pz4BI+/
KfxTPiSf05Q6H5h9PlVvbficqHZgCa2bBvVi0l6NhJZhIq+3tUdr19dF9YB+rMFRRhxGjSuswypw
xDD3x0R5hQghC9cJzD8lvQcKkW9rnM4jRWM5mNFmirSL1lT4TYMNVtsWGWuANCvFHMswmUmKcdBR
CFJI5L8rWyk8NvZ1JsmS0W0N3rMuP1yH6eLohEdcMPi1cMCSIe5oC+8EpN0KN3PJ8a/37CM89qO2
emH96hfM01Z8bPNFFvajZHawzvVmm0/zS0K2X1dPa2GMDxT5rIJnTd9nlVFtMNjsCIABz+gUe5XM
flgXD8oaTnQI8X5EqfqIe4LHMFRfjcTmtDR+eeV8b8p8l3aaxprQsv3KjE9BK98K3SO8ckR2qgEb
sQl4YhaR+YiZP9Vg/tAXPJN5hC3Vct8MV1tuQo+wh1nmYB7Lexvw/DGrMH81G91dqzBrdmZbvPV6
iDTayjWsIPz2pRM9QFXSVm6jvDcjtrbEuzzm2ogLs/zQ1HTUwIdBL2T6jI8aZYtC29aSEzGPxXdW
tbem45ZPIMJocjBhE2JLm5oYZ2F7c5Tq8PcF95g0Tn+wGnD7ITXvMvF1BjU/djMxPTpLppWxJL+Y
PJDWYAkXuS0Lk9RISKqgtjjNDRffVIriLs1Rp0vitmp0vBqJh7NaN+tbaPU/00yEsBuQ/GtDOk4d
6HFuqV1C1aM8rKt71SK1I8t6/Cjz+d7pCFYib2KLSg6DHllfdVweltFhnAv0XpBTBFIYwzVO0FIu
8BUxLibtpz3Ll9Sl8Usa4x3YI5bhvFkBQ6SUYRnqt8K+KSJQeI6w/uCdrUR9dtz+qhsK+FfPnkl/
kGm9S1r92+kY4mJqKREq5+SOVXyA0HQ3NLdHtNlAXsjVOnlhJsi3D79FlRNoxJ2Wh960N1uyNUty
JabcezANJDAlsnAfzNqTbdSAS6J73MCMlMF7pzu/6uib/PpdbsZ7Aou3qTszFIuBHhLFaQ7yAUXW
jUhaaMGAFWMzBZwj7bcIxshKi2qE1UQWk4Kxxj4e8xxd0NQoa5Gjo6bJa2vHFf8KvWaxCaUmbq3B
8YeGw9BcNJ6RPTwZEWo9rKNAR4zHFhmigNRHuT06F0f2j+EQHWtCgvg+u1hVbNfk1VRzQ0yqtXej
4gjC5xOSCs8e87cg23xbLgkrYFTpQccPYdnXpmsvVldFa6C857bU7mOLbs4Goagh2VzX2MK12CIL
Td5RUG0KHaJN5X7bbcHYNK+/0C/PJJoBPWs4+cPQu44i/B11+TmU5ta1zEtXqcwHofOECQkGtAXh
rUI/lFCGzgYR4iT3FCibYa5YBAIXDNDb+Wp6Jnbo5O908OZtGtpkNXnDxxCpU5R6xxEduYMimtQ1
z5fIOs2q+gOB4tmt0ms3TWptykUYhTN/nZsWsTjDmwYZuhJ5d9TAEtbsKnFSsKX3wjfdQ9+o+vIb
77XgWQwrAtrAR9Pbe6uf/KJwmaTO/bjRSx7RZlu+9ar4cVCso6wvBxhLzbZdKhYlxOuQdEQTG/Xe
LBF0ahogiYRLagzy3xBJnpLM2oWpOLemRWUkzk4/HYLWhlTLZe3gGV7/7wjSJvTWtP7VCPI6Nf/5
H8V//scPkfENiejdF0kT/zyS/O/v8Zfph0U9zZwQnmDqR9n010hS/9sybGReiY7LcE1T/wfTD4Yg
3bMsaQndI97BYSr610jSYMZp4PgxDN0y+bd/i/uPlOufRVaYfkz978Qy6ZpYiayFafYPSRJNQ1Qi
+2t2kDI/z6b8FAkavl4UZy2MPjxYDRST8ssYJk7EpdEFrpNmcjeacLNJ0GRdklSbKncObPQswN5w
M7yaIC2rrLdEzz4go19PCnwyNTixYGX420xdk/vGRaXrUi3WP6mkF/W8PzBXUFDomF+MPiBWspge
gwrSIs7kht8Ca4DQwzeB7RBN56EwyRssUhpqtP5LH2Bw44U6YcAB2bXt0L3m4cxcpBr3DiHL6wTn
Ouyf8FjG2d2pYXebA3ujWuOVSXdJMVnQFGiZB+3DZq7FsZt8Exh51jgV6Z+jYiPM6W7nbbA2SPo7
8sx6KgP8yXYZo9JaGBpGV/KD9PFEQOBvqYYefZPl+apD3Bw7072Bp+4jMrdp5mLoOcUnL5lYE3Ru
W02hvtFE8SJApXfeZK+aLLLXPbWFaizKfQcQGfMVe9MRJU7qcGidmrkHEtKirkh0DPJREf1KZv3J
Gsn9FcoQPmHOVxc9yraR9TfbbXz5ufmnjgnknMLIWBWkevJsx7FQVUAkRLUfsBHRKkUbTTbUX+2T
VDw3TT7FMkHO1QTf9JJ/+nFZbs3NUza+V5F1AUqxCZWCfKZ+6S11PtEYLekN6rcqi5dCm55sDn9T
Q69Edp9siD7UM9/2mkNXpts4srdFOPmJMLBfFUdXQQx2vC97DMSKR+gH9cGTlhYHRC0fBAqd8I9v
tDj/GlJk4bkOtL1dhH5s21Yli6IjVKeDO+UPqY6hNpH9OTdn9tqJP8r8nuCIcEWKjbM7hxbiYyrE
WnO/g9qgTyYUG6rP3GZ3kjD8ZA6/YHd8dSLYo+Z/bg1azgY6wwCTInUg5A51D7KJNnw1e9jv45xY
UsIULVp4fEUMJ9EoW2dn1v6MJIIBHA99LBvRI+Gp0y90xU+xRzwk1W0Fdbtp2n1fy1PKHmMDpRSF
lJWZB42Mx7IMIfagHNrGrX5CXMVAciq8rN6WsASQcxS1+YhFnKCl1LaxPAzz1VH9tHViDQlH6Kjt
mEVvqeVioc/B2SVUY3UkCG7tsPtGzfeY6+oxK1kCWrVbfDtaHfDMxw021MLx82J6z8zpUnrixVae
XCc1naOW1AgLegTXBBlSkjhBf5BdXt0TSrTnOi7yG8Gy9YfXpYc6YlQYVAynw6IiU89qnjoDwD3X
DKFiGGfNPEQB6GmAvzFX05RXTME8PK1c/6Q5zT2gOfP/sncmO5Ij6XZ+lYbWYsE4k4Kkhc/u4eEe
87QhIjMiOE9mNE5Pr49Vat3qiysBWku9KKATWVkZ7qTZP5zzHZJUyeyYp9u0D787z2a4VBEKZxBb
ZqIgG+x4YPtGS5XY+UucgDH3Buc9lfIz86W5kTHJY62TjsdsDtiaV6fYIw6gd503kY+3bFzOJeOt
sy9iCghtkkttTQAERyzo0hmuYKUbZpomwY71KZBEKOrIl+htvB87HqMdMrd0j9WKAWQYZBtkMRfP
byA3tBFQlz6Ob8kvAlVj1FvS3AAT2TpZpgo/Csc8eHyWH/OoqftqRi7YhpmwM20Xw8tkL7GLVoVD
hvSNPAOYHhL1QEbIwCnY/qSKSibV9rzuYnDEoetihAl3dksYXV/xKzG4p23gxtYWIhMMmD6tbt1k
8kgOqe+mWUWHMLBunXQIkJY26YFcW4nNYYbVFeV6X1RUYaX22zU/E2VORZsUgvjGmUem8nVU7UOs
gTTOFUoHPZK3MtHi0tjyNGuim5qaxEDGV9E6SO0EszV1UquBX9g5g21t6iv9PgjoGRXdBDbDQ2Jk
7FtCrro83A8uI3XGJnjAnFOK2XnTp+glkfsrlA2CzQ2Lb3O0FkdigK+9IdzOiMyHYnAfvLLMN9Xc
Sqi0PO4q8vduu6AHPfN+UgAok7YP8FwJH2A4xxpEQmYjk8MEJbaejMxB6VYI4q7CUnLOGtkyonuy
W/s+Naat5wAtnATu7MnI19rrroVZHG3uodGIHrUewmNriTsr9saD1OGD01jVVg9WsjOAS0sLP79j
soWIvZxXeeIQMP3ptl523xqi2NqR4Qu0BbXtnJ5olXQ2tvXs/g6C7qqTMCNLUF2kZb50tX6DkMUx
N9Tpbs4U0iK8vLbdDZfEoZcjsXfTJSaF6YCGlPfqe4KE2ATyxTX8z5nd/AWyEayHsEUuYwLdssx6
FSa1syEKjhTnaMm61OLg2W2Ibx8nVT37hyCN3jgkbvN5DPYTsDsjHA9MdzEnsSv3vf08jgOpdPpT
AjuFrgPxL5DXIE7oZBcFEdUA2Juk/upyYlY9cuGI15y3XjbfdsbUP8QlEkQayQUlkTW0P/Yv251u
gx5MDd48JNlsNjYWpytn//yeS1Lho1ZRcITo2sbYidYe66ZjGKn0FLWYBQMVu6RnuhukYOVhaMKZ
7SHAghYIT+JBihgIR962Q4r4hZyGGcjYGHJ5oJZv0FNp+4S9yDr8Zwl80GlKvoRqiDQQaTwPeFCt
S1LbdAed/GBj99yW1osn4DIgwYqbAGFbhCQ3jOvfxBxgHs7knTG7H2HCEq32qptsoLnFQ8pKrSOn
CJbs3f8v3F22+/B7/w/+/NtvLbvk2/juyN/5j1DDf/0Bf1Xt/h/craSreUJYKGz+1AT8JSRw/4CW
JkwkBoyG8KkuLvp/CglADQMYZrIjfIp+f2kk/lm1B3+QAR8u3v9FgoDO4f9KSED5//dgd4E3n9rf
F8J1LSHQM/xr0d6JHtibFaDykVwHAbevY7Lygml7qZ3mEnjlfBfOQB+Ggqxo169vdGt9+xawUYhT
6MAspqhUz3oAmjulbxYdf96LcPW3D/g/SKBHQ7F4NP4WQY/EwaeDsVxSawMTtigfyd/bC9EUjcwJ
FoRC5umN23MvLgHnG6+eH2omaI6hvhw1VxvZkF0cZyzS8cM65Q97F6YlFmRcdlm7okDfjXQZiilH
WkX2EkLXyp13ZOAyDmAhWJT35G3h+7KzR5qnNyqUVTKToIv++intucrmAV+Z6vDkp/NahxQYc2BB
s3GJgyiYK0wbgR63tiC9VpL/ihd+t6b4Dc3mMTD0JYnjQzoMBydozlMHCtYMMPvPe8/PWa3Kfd12
v6OwPHow76eu37JlQu8rnY+Y0HoUg8D1FOXEro7E1ib1Nchb+yQSBI05RYZtIDWfnP6NGeq5a8XV
jtwbGgHy1WMSPsQ56dx0a0riTi3snuZwzwD/EHSMvqTbImqYH+Jp+KUtYqQSIEt+Z/vUU+VjWMh0
Cy9mTUbgZ93g92gTYxMygKE5QwSZnQfST0a33fTOdN+Uya3WaO2FH+8wXHDCEmYBeL1K77lk3rne
kEQaVDMGThP7Tlf9wUmaY165WzuFAwspDOICsmszoVTyUbzHsFCH9F00wSXgAoMutU8966PwSV6F
+3spARhwq9oUTBY00BAI9KpU/oNVhVc3tWH4cPyqcI7uYChBXwCiUk/WIyr0F/4mx3TKntx4yRNo
ygdIENu+Tg+CDy3BLNO0+PYaLHKFfnKInY1LfBR+Qh/6l2GmDCQkos7FKprLtRuPAOPmZqW92Nn5
afw7ZsVToTupynQ8APjL8bqZSN7JjthXYU8W+4Beniv+t6rlG5u/5pASH4fXCK/+soHxgg8P0Q0X
nX6LKIC2LaniK0GgQJx3Bzwwj52K7xhEb/2QTV+sh4vu4oMuk7fGQ95jq5CmllEZQOHsYi/IyzDY
9VNwm/PvztmA2iWbDpYgrqayoeoFOn5lW0LXlKQvOeFvvkzEtgf6AOt7PId1tQMAfYRUTtabxN9R
hSdzIulTCjAHRpHsOi/GW13Fn9bENwVcoDUhXYXuqZT5JywD5ll8Euuw1UyTu0dV9891GOqjVKQv
C0a3UD9nBbU77bZzEd7O9XQM8QVevIj9Vqn4NBJUJBnxqLvQaGhiZLZxyxaDtkP5VhF3sh4LgvmS
aPrwsbQyGd8wPTFZKITc5NByI6fgdfRZF2ZTdeqAmB0GCwwgBwnA/0rJjScIdQkzRtuDKE5zQ/gc
kjFQUXQrU2Q9ibK5ALVlxxIXt8tJT0dv3vXhfETNys+UwWurkHtnlKsmKkOdYtQsiL5aTVl+avKi
2Bh+ex6cYJcNw5dptbdYdQgBGcpy4TdeQNV+EaeBg3ZxHmAlD8ZDpA2CruHFQm4kCXGkM6fVODgQ
IKDlYZVAAYmaJKrOqIA/prkqd54FSDwem2xPZhcanC4810Z8xXPGlrW9aSv/qoPoJYiRuOZP0qBT
ibLouWPynBE4NqLYLEb9LCiVKZUe8X49AzQBX5lA6KPWNKEFs5ZPF0qQkbO0gS/GEoD89b0aTPoN
qEJqwQvJBTREVsWHOXYHSK3vrGFOxsIj6gAT2XV5yYOEpxRkUWOMlIeBe5qBGaFfpszPyOuNWem0
C/GIYJEjccT88CXEp3H0t362eFmiV0vyHbBFNg1Lg201Poop/yEDF6TSIgu1upMJa6mU4XO/wJeK
1jZ2Tk8rOfVRv0OHMK+ChdSEfuluWthNNRCngD3KOlflr1x7d5kSOXCY8ZvqEq/rkH5DzNgPLPvX
k0m3QnPwXoCLIjdmay/8KAVIygYoRcLP2/gnYQrUFEN5qCYLfQr+orFifjC/9AubSieFj8XIYzPq
/Ipmnllew2njwYxvfP0QIJdYBcCu2BFcPbDbMsFO3iw8rARw6xT27/ZCymo0Lwko8RKTEGVg39Q7
/uRHs4GwNfr4ubOFupUzBwuH4bUFx1UuXC61ELoGUF0VYi9UxIe0xIHf2UQ9BXFDpBFSaRfQFzm8
mzJTt1jP92a52E5AgjnLNYGbA2HB47QwwyrJXjwYyxfQDRA2y/RFTs2DDWisWIhj6Lp3ypIPJXfL
QhfF3GUt06WFVDYvzLI4JmwcnZQ+K4BmxZ9ks06D5qEESKP4mgXNRZORBQDtBQu1ge8GPpoFKM1Y
iGmAUHdDbBAqA0wt8YKHbIweC0X680Jb0wt3TbYBrg2q/pQMXA80G8nVB29htVXJcKxYxK8DMG4Y
1R6JejyhK7iRUFS6GNGbYe5Hw3pKFbZqcHDAU95jhv7RwombStiUULGwzw8rS0PSQgS3mQLfvRUL
Z84EOMf3fh0XAl3qTD+AuTfzQPaN1IwAgdVlOYYjtxOvBIqh1k6rtUOQeEtm5SqFdefAvNOw75i+
OFvuuwa9nD+uFIS8Iavu0sw95ws6LzdaeKOWlNQR/U4z9eeY9Fb0rUThOA5MZ409ExKf08GJFfDu
nHGJngsntfGng3RA+A2WKPgg3Z3Z4xwD8WeC+rP/ZP5lJJDXQ0ETxRbGdlk0NnxtyylQgAvErHmj
GuoZMILZUL1GNKQj4M1Nnbr3BE0enYU+mBXuUS48wg4woUiys5n+qfw7jYALPQCGvUwOFeLOQ525
Xyzk9oPtXJGoHrOhJZsrRHMICjFakIidexcGznMFKpHfPNKsAs1lrvmdRfMeF9wzlRJLFGMAUDLs
JsCLFhPOns+oxDFDV5dtbFxSqwJQYw+9dZeBHjBAOJo6emhAOpZZPa0mII8RUkwcbnvY93suCBgi
Cw9yXsiQOqVqBhUpPFzGBeJ7pObVLlh4khY12coCMUn0R7AqFuqk34WI8JlB9rl4Ux7AJA9CZb+w
Km2glWj3mA6DsRRG8EzNhZqiY46q9duyIDRAuZKCfTYAYVo+C5zGvQimxfYi7CWn+wAN6SZu6rcp
6L1jBVRTjNA1uxEtXQ9w0x4DTgg8XYCL17MzPdhtZ4CMLYjHbTcl0E5voXdykD9zPV6DhespPf9R
JMVtlqhfPeDPEWXUCgXbKQIxswI7cl819qePjJV/z77iQR7P3UISTUGK9gMzEWbpp2KhjeIlhPNe
n0MwpHHm/yrxSc0Ln5Rz6Gw7zqfXKzQ+lQOIfaGZ5mBNse7SIgM6nY0B4qlk/IOzamcBQ0Wd/VMv
eNSxtMIb0+NVRQ5UDPuxqK81uCZEzwytWbCswDvtdYL1AQc7gpsCKYhbJQUVacSwVvzoqjw4RXcC
8k+QHtyWjSjND3vhuI7soO2F7BrM+j0XIatAprkEM3gfuuXunqWJTQM0bIetEvtLhWgKyJKdZr9C
qe8Y4h0KsLKE793mYGa7qGLyupBnCxC0aeHe+TMGMtC0THF3czg8VQBsHZsKYFgItskgXmJ+JamC
YwDi9k/jSc2BhmThqOd3ustw6yTMmmOEQ7QL0Anj207AbZjkhRSy28ZAAWYE7QEl3n39J2hXyTeG
zcwVaP0ImNsxd1JrNCPsdOD0WgttLBFkQwzZA1/JOffAvEP2lR5ffbLAftHU3QBPUtsIDnA5ttcR
51KaoLy0IAVHUcAj49og+2eMgf3CYgUr7C6AYWHH79OCHB4X+LBkIc3W6MNrQ4a5s3hlQZCsJXzX
LnUv8M/BnsQTukCAxlqcJBnOBpDjYKEdNwv32K4YTxnR9FAuTORmoSO3zXR2wSUXjfExCvXGVuKn
tHBZLlzl1g0axEPMAUEud2F+tEAwt270xRB5W4Jmns16Y3k5ebUx2Axj4TdHHhHRIYePM4Mtr13z
BI6XVcTCfZ50c0Kyxx49lA/jwoYO24mMARzDJOMYkKMb9q0VdfwEULrIGQkBmBZWPx8SkNNYms+k
ET+NoKjVWH5Hpfsd2/iIC9yZoKu9kjqgb07CdRB/QnJeFe58YmcNhFXeJgOIZmVwkzYDnPcC9x0j
UOBhnuDDqPtGbPKMM651KLRiFCkEklcUF2HLDNVMb/0YrVNCqkHuJi9KjcUmD0kKHWL7l+WpXQps
ZRXkvblBNHQRpXeSJcZrkyTA2Bk/Yf9d6gBVGcM5gJ04mF1/vBvyBEpSgaRImHx5eJ81SCXVHphw
nGLwB6suFq8sObeEGCcbs0xILxDWlkk7XHWfjVKem/ho9Y3d2+cRAxuO2XDDeOVAA/HSV+mNP5Yw
/KdhLWR2K5cAa1XAalHVuKcbRYiex4/4axE2RoyNGZsdm26kaTVOndSkdbYmSF8rPpteDTOFA7Ma
57VY4K9hCdWPiLOXkCRAP0KXtbT+3nFmS7HGk1uthwy/l23lRMTVoM3jqDzUrY8mtx8JKu6seqsK
2AxZLD/quPxZoF4+FNwOCsHKFtZLyimyjruUppwd5MosFX43zsierc2q9Hsab3PHznLXVsVjYvLh
SGyEvavvRAKxtJCM2iuBWROCDaDQ7sFzJBqVgSu4HskTRt++C8ggcNpumyXNjW/p8ZxYyTP5tzdm
O8AFHiCU1TVK5wpgu5ffYLB8x9XIvTfwfZBtwQmC4Q8/LUqHG6D+GxVz/A0Fauo2tPBviGcKN9C9
miIiH9xdV4pXNfFXq133BlLEjQk08egXWLkCcU0qk75WorIRE9GhDobyzVgMD7pDEFFUi2MRf65J
J7ma5bAFfsV/bAJYDSiO8HP9Iq0A6pmwwKQjmJhhlCIL+dKB3LUtB1XtPaogveGTPYs4pZzCgEJj
x/bFya4ok6cDwnHCR5tnP8/btc6jq2UgJXENO8AK5zyJOj/6PtMdFVg3LbiJg5fSuMchxbOHXFnb
i12x2SMe2UqrfrUQTa5S1d0i40SJamKKnjK85x2HTt1KRjQuzspI3edh/9TzGqLjMwXXgl1s+INf
K2VcOhPtDZmgr64dP2asKrrJvjIZ29YGYjYLz6GBzW81LfN8Izfv664+eJN7gP9+Y7rFRzt03NfF
N/k/H2beIGsuwVeCCoCgc2mM9qnH9GfnzXeQVscBdWub26u2Gk8GKGooBzuhaU87E6Wzcm8paqFP
W58MvUdOmGljl91rmjLhsCXPpd9EF5dN1p8qk96i4C0Kb1/o4JcyvJOtl81bw8JvKnqCVzEHlhYm
QqRHm4AJk23oR7PESYl2x1u3GvH2wDkOcRImcPdmT8XvLBmPesQl03fyDSVPT6eGpqAoh52a9ESQ
/DhtfWJguX3EhlSQD7pFPCOR+GaHuUvi8ZxXuA4CibtD10+R7sTWrFI++YZcTz8oeGbM6kxE7Ucc
1kfyKc6D38p1xeJdOwXjH6yUIbTRZVkAx49TJ2fu10r3WprzKS9IdLFTVoosFW7UnL/PFi/AzAlo
jCPNSQPkVN2lLh9jxCEMFoRNdXLDOgSbVBG82TFXo6uCfRbJ4xzMIRFOcp8N+a7ULKkDK7tBLZ1t
EZ1uU0u8G+h+wZCzqDa33DPHsVTA0JzoqdFwEsf2xZ/kvc8+HEMIrsYGhiO+pXMcaFBrhaLyyTBH
TRiGV7WNtZTA1pe+pOMb5p6+JDj1GZ2KyWPmsKqWhiKlWnp7MsIQtLM6QopU+psOD2xl4A6R4S+R
WDn1Qr8mjwTDN0/KxTDFnmXRc0duBPLlky36bi1ngmDi/NnK8xvWnHcmsMolHiqka0WuPVC7sdcj
lVnjgB8chX20+IHPNSBLzF+MhuiUwCGNul3yjf9E60+S9ncsGQM0849OeSkzHV/MAv9FEYzolBTp
tOVrZMU/itkMfK9+Ezr+HlLpFoQD2svgiWW9ufLIcNmoOdlVIniqK6Rug4/IuESkPTcMjYFWMSOc
NgyEb8M23Q0uGA28KDsysp8HVkF9Iu5dBOAr/JqPKewDeuvYAbgZoNdvim7HwOsxd9rXLvLfVAma
PGK4QF1P3WHlV5OQscLneVpFPao7MYHTcqkdmDf2V9fl4xcG8uvGAqo29/KIhyM98COyy4qgZq60
4TC2JwqLToYdqxkAknU72oLEQvTaWThAQq8ZN2UMeSWdBpAPfA5scaczIs19PWSXvDE5scuzwWh7
56KnRI9jkeOyGNRq+5IYJmMUjYJTGJH8lVuE/Nl2QBp40G1IPG43qmMzKitr2qhqOtMdwa1ZxuCU
wEtsEogAXFU95+9sgBGbOBlCbTbHKMaH1sy3pTvfwNhg08vycFvF+as9QswsGu8yt2iJgceQATAg
hE2xXURlqHlBiNwSxZM7YIhQPDuHWXDJj3DKjkMHFDsDB0cnLH9E6/w58iOFeoFhN63zIDz/CZcB
Meit+J4WWcpQKxR7amfP/J0Rj18Rub+X2p1WMVqXbdFzHOocKnA6VRVNEyGowyIa77IdzcdhqkLn
kCa8UkahfqcDQtQGeEzoVY/exClaxBVzQ+0eMwjdq65DoekawWOgqLbhFwNazPldg80OWTf8dduh
eB5KMJw8vqQ2MT/zo1eTKGz0A+4be1BOGXrZbLDgPNE0tJnBbHUKXswxitZTQvAoWmmxh4e00Wr8
XRcwccfkPnVB1WDfOlgMpNMMuU0VHQenAuNQNPuiWAwGvQH8kFFPJ5iSK0M/z4NKtmrxgCZGyioV
i3Pbn9s02SeuR5gQmvGVEpjyUwwLqF4PPD2nIiSTmGk8lVbN9dlXx6hPCGw0xvekDDatXDqj+lfa
9dDhveZLaeNX6hFKPLf3vuQpqevwHVnV/5N257/LBE0iTANfILf73yPF18gLsai+fBb/+Pr+B+W8
/Bfz87/9Ef9LargsGcMAwSCLS3vR8v21tBR/CJdtJf8L+FVszsyq/m1tGfyBztANfdcmtRQUHBLB
f64tPcSGAYBxBgUOKkaWnf/9v/4e/0v8Xf/P9Z/6d///H5Uu7+g7OvXf/hPTF3JY/3UdiGKRi9dG
7ohA17P+ndow9YEATYL9y+jKh9n+blGqPXQet4eFVWblT6QCYKlQXLPmobWY1nswrFbNVANDsTjh
uQfJeDk0UUhHY/bwVGX45VFSZdEYrH2QaY5Zdqs21v4uJpEqtagNm9796Lj911ns/m7aG1k2J2CX
zyBGT5XF6yqFDdJ1ketMdJo9RC4Czu4i4KPAEooNnKMltNq7YF3C6FGcK3DCKAS/oH9LMs8OLJAJ
MAvNTWsy4xlNn0OrmHFr2RyCVMJ67B9L84RyqQ4XwykakrWqoQ9A39vUJepum+nJwvO5Qa4t8ATS
4tkGOdY+R4asPHWqIM1sOqc40eGty/7ZwjbCKR1ESwcU7Rq7fPXJHIcZcUwEV4GdVorIbhjGg/KK
vZiqTQbfYZ/E2Z0jEbUXYjN2+MZNtrrU6/7IyAJSWTdXj10UHuEzIU22SNGWk3qwAiDZqQ9/wzTu
SQVxTkbOHKI1wyv04C+Rl3w5Dd5PT/OdMVaDo5wHpArWzl2Dj63JcU+69vRDtBoq8Yr6d1mXmLqQ
Z4LhfCfaxcuBmIriFQtysvO8lj2ZgimmZ9OnWGBCJfMlzGoUGHmTd4MB38asql9uTxxnwlc+9emm
TvSu6igv5zkDeI2kkREIE92cFaxWutq5E/5fKBtrxofuBpKRt8JpwLnWy7PFNx208pwlw9VcLGSF
q+HMhvHWgF26ymxkgwYEo8kZrW3q+08lA4rDDDtNsnvKZLD1Rsx1U4X+BqklUa6WvVeIezlmK9ab
5K3cCWc0155hyK0ZePB/B4fJpNff9vBMFbzQ3RSIDKQordc803iMKAE3ZvJpZhH5R9w2xN98WQls
D3i1xm6Qaz0NbCzbbGFbuDto5SHgI5VuBM4upifBDW2S2AQt17hSeK/yikHl+CkHLgSvJshWxIy1
C/ea09CKFp0kZuoTKVzRVnfNfO+4N8lgrJe5mK7yhzIvHnI0WNJgfVFT7Oa8biKExRxlPuNtShPH
DsAwGXrLYOQ71NE9icDvyNzuDOsdpWy4jlvZ0KDOu9Bp7mPRMyyROy+3EmDW0YslJHohNmDwuYlN
nrwO9VBGEC+77tgPxbm3rVOS39O3r0eDo8OLS8r4rDwqSZxRhjW4dVzQWaBO1/MkX4tcbTrTelWm
7NeD8O19hHPb0QU+TZdASTIKKPrt11Tx1mHSdpivKbxmo/tOlEFoklPAfhIwnW/+7uDaVoNnHdtJ
3XJNIw+c3XljzezpDOZFFJbE8PYe5G71S4vigd0WWFPpHo0ofcFN5Nlc1oE5fXoB0bDD1hryEkGv
f4c2lhSZsjjZ7KZZpGmocnilZWk/NcRYugMoNJjejjnsmRrW2zzon7MxvG06frK+4aApv6Gs67Ur
sRKkyG23okUvNQ3w4XzvEIfFU5Hk6S4L9V3jtffSF8UW114F/piayyAPb1P7WG58Ie+kWZ8tbLT7
VufNZqosCFq9+154xi6mnaTcGcx9ZFaHyfeTG1vdU/j3Sz155uFYlIexuW4IWUlipB8F30hUvQfo
uFeDN9zHmokIOZvggA7S9roT6gh2SM+RUdUb3dLe1Xzfeb0g9qu+h0w8LSbZdWYtL0HQIHWQxsa3
/M8ot4B9DSbxA810XBSNHb8JRzglF23/25A84t60jgkyKk6IMNoI7HdTSTPuEyOBfJOysZ8Y1+kH
rKtkCsPpx9Q67qAKuowKN0kRD4c8v4wDbXZR2ggC2uhkUQ9uXIXYwnbVYurDZKL8NmZRPEKzH7bK
dNjsgalYdYtP2Oj6t6rLTl2F5SoYu2/XT4JtYSASg/Ft2ox/CvHK726A2qzGid327CBSa6MC+E7u
3Gl3NE9FNNWb3GvZ6TEqaYRNLg7DslWyjrOcNIOq2+d1vWWlGmxZV/lAu/U2b8LPqPctlsfWaYrz
kzVZNjcIjUvCZinymNJoQXpyFVThpUzU+6hwrcHWvKUVQjvKx0DrUYV7ctl2zkjAX8Jmj0eqppDU
L7WDyCT8aMZBb0LXW6MXlDs56vGaOcx4XfM1rthPTKMqTsFsPeA1RRetSsI83tN567MTPbiQNpoK
hkjczM5NlcOuc9NbIhAZgza4b7mWPZiQwz7LOpseZjC3MTtM3rGjbswHmo7kAJRq0a3a6zY+0MHU
23RqPkPD++0XBm10Vt/loBnmhNWIiLHKw4KdSDxUTBRUWONnWIsaIR438xynV1WUBBrX+XPKdH+f
ipCswGwJE8jdszcE8raml3cG3oTJ8/KTn+6qIHipCXUnc4pjhMkdYpEmRBpA+9OAJ1uj9kdbmqiT
NTQ3JAdzfbQtD55+Q+t1ExrBybDMrSWbG5eDtBicyzRnX2BG752U2RaASH8cb5siyI9UgUxVFyIS
ytonfKI/pJHxbX4Ei1Wh9aPTkFEKkX9d7+PkzRspSFxT72bHfwgU6Zo1g32M2Gmx7gmZZuEuHmkr
XuOpf8ML+IvICHcVsdsRJrGIgUTZwaa735QGElUVXJlDs+o17orqza08HNJUP4PEArblCX3PjeDL
QeTFNt2cNx4yqEEW+c7RJnP4TPyYHckyVf1eKWRJbe19KFXRMnE/8llS/PjJFe7Hc4XuxInkm0Iw
MlnnxLQdlK/zZ97Hr3Ey3KRhNDKaD1kezkw3a9ZxJZtWbdnxfQzDkixPWFB//cOlm+3Uxh3U09QQ
C+Km5lmiK7Ga9Eup4Mv/jbufZWlpvFh1+RLbhHoQAfCSMOmoM8PcZBajSD4hDqZgCzOKwbcYbntz
q1J9DdxmjRRkrUSBCnjI9gVSM26dcF2reZnp14yuAp/kw+ig2vwpFiFznpE7s4woT6eR3i/DKEsc
NJLZqrkZw4q8U2rewEBf5eTBzXDy4jbZlABn0fyh+pnyEhkAajgJQIIkVB4Ds39T+GMsFl6MXBn2
VfvZCD7kcrA7Uqmdk8UfSFvfnNn5ilOyR4SLVTSdSiSxBGRtqK63uPZo4gqfiLZgsDiImzsvHa+p
XYEKMMzHmqkjlxzdum7JSB/bbWyz1ScaxQp5ypqRQRjP64a/tL2uAy6/XPKWNBZrO4GO2zPZbZri
h8nhi7bYg5jhe1NXw2MUAU1vazDh8fRcMzjo/IjbHGfuYkmNAK4e6yhhTRDXuzbg85ml+zJH5Gkj
t/xqbJwi1uA9SbI5EGrztPG8IisQiJSTz9h8cYaYmbWFyoqMgHgTudDlQQE95pOzW34VhWR/VITe
15hf1maaXxk2cQ2pZgYFlA87Ax/D0eRdukkLH7+QW4xUE7wfxLfinC+NbznJHTO3nXY/a5UQWMLv
ISQw4X317iPRs8oJe6L70vA+7HARVPxgVtU/AslUqJgHxhkLALGOP/TURNvBT6+xi1TYfZBSXXXr
PYGj7KNlS0/oAorx6k7HPDJ+GV0rhYokXhj57dmEcwcYE3mJt3L78jrpcFq5cmKx4bVPHnLDqdaX
HmGD0d9DaSY0qbKLwzSgf4zq8dQKW95kajfbUj74ifhtuNkjPxHxqaBEx9G6wssvOEZTDzKeMnfU
kh0qes7bOZp2DthMLBqYlWTunywXWGbORH4tbXHvA8o4lb6i4wmD+hIOOQkprccSnU94AhZKAlL0
4oi43bPm3rJxfhRs07HeZg+Rxn07AdxMrfp98twPx2UmPCNtL4LpyIV7bk1YIz6ZzV39ksM8X+m4
OdZmcc2fAcc5y9g2lRmo+emoowX5rRzmGxw+vh7izRhpJGUGmIQ4EZ9xzl85AxK59qWF8D7uL07q
E1Sfkq5ug8uYEeJpk7SV5NR75BaZztkyky+rGBanwtXJxacKp88hmj/TalnZLRGzUxpgTVePpG+S
wCSyR9A55d7RomE5EW61bF68eL7E7FQpy5CZDlKe+9j7KHKXNniZrXRvlSnOGfCHMjWjfUYMAnVw
dUUSkwGuIr6DAhLCiSfYSgJ5cguUAXX5ESMCGUb5nonMP8jmtyr5tAdUTsx/4UcqdZSoSMc22Prq
E6HBZ2q3ehcX02cUZF8GISUjWwkn5atuK/M6pP4XvonsyJ4+DfXFtZ6KnN9ANsHBGfhR65C7qGza
23TsL5FB/+jh7zCtETZ73mxhcyDFofVNwBKEUGNX2XywvATjtESu5zTj82CYP5EtZi6X/eTZSJ7c
sj7iZuOdE9Zr3IaAJbzHGLeYVQd3beo9oVw7VEsb4Ods6Ef3JGwXqiASESimUYbMWYWHyHCeOlc9
w+cFS1Vhj6n3lceOKxgfXF/eBk744nn6UGTyKHk4hyy47S9+UjyrlryEwbNvBhdjvW/uW1ZUKgjW
knGo4excutEdDitybnz3AV57t/NhFt0YDmkPESDRVRrY35gF7gsb6vPsxpuQa2JepEet/em6tX9y
I/mBLvLqCQ527tLFoWU8Bc5rawQQmnuGbBQwn8qcmNASWkbvQvRG6Y1ILKqM9Hq6GaDDw8Q2Ky7f
GNayJyDevbdeUwcKh2WfysKm0C4HMs46dexKn6/eOWtoYmNm3Bvcdcn/4Oy8luRWtu36Kwq94ygB
ZMJESHqoQrku097xBdGO8N7j6zXAfa8OyX3iUFcR+4Vms6phMnOtNeeYnYUm4c6QBYeafguPMt1Y
Lk93T/2OFfOB+JlV3nQ3TZUtEzwGqql1yJT1YFjdJusQHMoc2KdeHH0eqXVjuUyL2hCJ9DKqMpB1
281BpOw/WYrATxXOCwQYznYZw2cz3baV9mmYhIgwi/IMDQAjkpR0Sa/3MQh1kXyWkbufXOubo5rb
osuuB6SvQPJ45+NkbZHNskoWYaHJZ8W2/W2LMP9hCtjr0Pqeuz6Ds8qctZTTsSQKwNapV7FDEfgJ
7DoORibT1C4VOSJrRBWEmY5fQFq/NNHha1zq3YgVF0UjGY0hmSLk+nhJ1Z9HHdGCS5FGjedj/EQ8
4ve8MVb8mjgkubV2fN/2T0oxxAUhtJEy4Ay7rE5m6J8jq5sQtExXTspNGDnSEn9ueck43A6K10n3
4wMuNCy4o/86LX0mQHVH4ffXeIzNq4YuTV+DXre7xDMCtnwd8OfC8DsWsJe9G1Tu9dGyq61FL4DH
SLprIzCf3ShoPdRcBYZCpgP5nlnx6cepkXYOXS0ACKI2P8fUfLEyFFvm9xlpTx/b9Ht0dk1DnSJm
+Q9CPsPHWlVq4vGDvBwwfxlnfVzbio097SG+K1QvrjuSdR9TYVk9kWmCUT/s9HfHzXFtigZgKrbE
sezv0srYoxklK1xd6cXsEZ4a73oBXoyALAy9UOx4FwvlC7AvoctMiLItsit2Uka06YyMomw61EGO
eEp9DqILaby4yDnYlWXjAQt48ukF+hbFMvvAa+SGxyEl8Ie+SH8b9FF3HiAESYQMZQ06oONiklN1
sJSU224JAmc4dh/TuZxUXiACyF9FjJwotzA5umE8rLus3kkLlWEGeQe5VGId/LoHTxe6FLCdc5VE
9kZoU4P+yfYiOT6nOeP50hJXIiUzBXALFgby4vBLAW6o0aK1o/pSFF94P+OLRAk888Qf7JqzXd2d
A4ojBEhg7J0CID7u0dALQhhYZLE9FTa7uq/s3RKwSluHwLqxtyl0m/iZyjZDSb0uIrRa0BCcFXUF
J1C/u7N0C9k8omXEmNBd2473RpXYhBP1WTVAuabIepY9fRBoZYQHDrN+1NGjFaTl7JMc1xfkb8wS
6abL/eFSGMxzRtmZOxM+zNnSWmSc5MP1DsFaWXEHlZhzS5uXXrQJncU2GdgvU5rvSr14IsmOKTwq
CXQGtMe0JbgRcXtjji9gGMC9pHi+bbkPNLwtWS/hO3Ub1Tpem9MtVuh9oC4WtyMCitZJ30jU2gAv
Y6LECJ5I+xw2ur4f4iSnj5fdS40z92R8GfKraMN2XQTOCwk5xTU4kqsumb6QJSKAg90SSDs6DDd+
0GBSdMcrkSRkPxSlsyVOCr3QZAFXHgP02ULb2pO/JXvcRj2qP/gc9L1ipBs11uZdyoKmIWnOG1In
5ibaKrGvjcq56oBCrOMSvmdlPfoWxhjDQabNQygYnR/9WVMHsXAnigYy8ww5ctN2TgdCgiSTiBxH
o17yCVAMNlt3xOdnT2yT/TSc9K54Ek76UcYcd60I3FSOeL3CcpNq5n3dtxblD+PrunrUlcUIyygd
oCCRl7TUEJpjhyct6g4zi/GN7n8fzD1XQb84DbvbZMDLaoxin4jg6AOsvjS1dK7LDBSSlppPWJKa
c+6ou0VjuxbqVLSEcWRmXGzoJz8ZHZ5KgwQ3Ab6dDLjitkYTvt2PpKnvrRIVnFN2hAgRQi3jxjxw
KziHOQ5jYNroAuG6sOlhFD4D4yHkQEf+4qvsaI0Z06EIWAdrmh2cac5lEDxCPU4OLUp3QFp3YoZY
afjG7TSbjO571ng08yhQeXGWJsSydSXTi1AOiqrG51yCiZEiStTo8QdZ4gCnsanp6ohW4cHXh2fL
yJsdCYxoj0iZmQwoQcH44FSwi/sB60Nff5IdsC7gcHNYHB6b1F2WwfI0zgO7Qmd4Mqv1DYUCpkkS
0oDlrsO0Uh5cf/Z7B79CYNwYDaM5yrUX9EckwqfdIS2mq7orUH/BPlklMS9WJ1xvsmOUhRbx7ooF
0+VtWIcz4vKUOO4N+pF9n5WIH0x2uQLRJ+1/xqjcM6rDwThaFTFlhvLTbRGFvVfQsB6sWxS/xt41
3e4qb60Lghp5GJLpu9xnQfOuVSUpLRIKpKGzdIad9tl3PvdW49nPXIYWmsktGi0YkwgawcKSwwXh
71mba3Pdzzqp6dOFhDLAmsrPaDgLULlOJ/dWod3AIw/XhR/JK6ICAg80+WeNFlSbXGOljeE3dyaO
wA3UF9iGpw7BLwwXxFG4k21yxKQvb+Q40zcl7V3jmCQA7iUtRUxa8VYEDGNoSKbXPKFVB0czt6nX
Z788KSLQNrCmCA3Zt61b7/MCOWSqmmZfg8NeyUxeL+Wy4dLMYqd6xWD9HjEtJaFEbPPR/czj/jCj
iAb4XSV7EP0ICC5tX3ecJqdwpyVKMu+iLT/68zYoGobA9YeDMYiAQKqwGJcCreMrUXQIuhgJt1IS
uNWpb30bJXSDxyeZqUcfN2CQgFWICPrkFe0t4pHylE2zQhc60tFZmXQb13kA/X7JrW76jdHk8VrY
HCiknsMQT8bTiF5iwZdOriA4oqmNTaIRZuBweWhVrqqkPU4FNVPFhpZV4oSZiGpJuiAbWTlMlC0q
eo+zAfFOhmpmufF6hRm3lWfahN/aQo7H0XJdL0sooBGjXzgD3NUlp8cahJDvjMa2le3DPFyb01m5
HfKLJE73DmI74nbIO58ptTBfvQgLv1yU3Nq2/rRUCHY2NWxu2YeyOTZZY6u8qEYnIGnD1yl3MxSq
3Kgm2BrWfKAFvPb1wgHXM32PNB5XirWvnrjv1I3hNM2LQ6Um2b6yPwcDT+HonEWbcBNnqS52k103
AEN4ZOLp6mZENnoKgisyMGzM3ulHoDNPko15czUM+VHkBTOeijXMrbB6jJvBVfgzB5sB3sxfxBqI
VZHsOVwwK0dU90NydNAXrYZBe2IBLDcVS6ooadhzhBNlsJGTfvbzb6YWFju9FjbSXcqcMJrvSVbi
eNKi+rczeohOXFR7sXcy+TBE1rHR2hfbbIZlTOajnzRPhTCPQRpEm4huLAfqfA2VgnwkuLzl6D6j
4rh1HNqIyZh/NIJ+Xu7bGjR8dQZs8NjNRbqzSngblhienLCWmyng5N63uM84c0Uq7+5HlzqkCpAp
ofE4xuNV4GDezzL1UPtU/plJtzATlI4t6yLd70vZgzSQGk8krsE7p0LYhi2v8GqzuGl1OkNOi2iX
DJzr3mZxLo2QbBkqgV5S8DqSNhDDip3ddAdV+qc4mMK1KPnzokuEF4kG3ETykiDxGYoBMkRNpW63
YF6AEugE0VOUx1P1LS6TB4MKxatJpOBgwaKrR6CSaUNZHS1j2RF5E40+ELTkKUz7TbJUzqp3E6+c
0MNypO/d5pZolx+iCVrDI7UvahsUtGoYdr5FaOV0jDSaS0HPY+Syo9UgjdezhQhSTSBhFVi5wJys
jRnw6mrAXDw/8autnnSfRkFDqOHFG5ybmHXFyJH0jwsWQY8PSGW2bc0772QscREkQ1r8aN/ws5vr
smA06sYMq0ML3xgrYk0BRnOJ71+2kEMb5gAS0WuXdrtxYnw8u2O3npUFUq5Kdo3dT9x1W6xdW+wN
xrHbdKQO+rGfqKBlpmpiypgYCedDBlCnvipzO97kZEvy/lCDVW1/X87M07uIrmUdXWRMlVk4YXvw
MaZabYvcssZBgO57vQDDPYJUAUFEAiqw2PkzKrVcTp9gLNZxZyZXObouwX2kOXwMknLdOaH4FrT9
yTLmQ1surx5fZT+3KPqFT4IK4jopuzddRu1FqQ/ErXfaPtKXMa6exQe/hTndqjsXJE+fRnCNUfKp
/M2024IuNgq+2KkvKWCVCeTN4CtmjrS4PEKP3MVNmjPXI89UlNOu7NAUpGn4EIPx3RQJDrlm4TpY
UBF4hnd+Mxya1Mfs0KavBWSSWvHqZ6zfK2M3FvdVRjN6vAiCezmZ0e9ERBhtcrI2+nBR/UB/trDU
WhUyB5mQiJ0DAraspUnAqN7X8StYg0bDHqyBM1h3vI53dDSKdRYjJsukalfBJLxYj8Veb9KPdCw8
y4QVbs36N3YgiGYdL0ByGTJl31QmYoMCOx798ZBHAvHDiDRlJXvd9AbDJvwVMnAEGNAjTQz3eac2
nRLyWFREKrnYLiWetarMsq2bgCwLIRE28PW2kUsO9xQhAqFlcbLy4qnG6XI1jskMEzg504YrkT05
D1ZOeB0zJoNqcGZkzaOgJYna9EjXMMsSSKXX2ILoFv6Yrw5U5ydtoDiObA1feN/fQj1m7BW1A5ar
6G1wjb3tGymqKMta51NLG4CE846G3JVa+ih6PXmZw0mTjFoaWBUCb9O9GvVmW6cjndhherKNniTk
+hxXybQPgZOqyXikMNpSEq+dxn+qy+nKRvnJkQLgnuVrb1WLsCwbae0ZwZ2WT1vXCD99fUQPbt7Y
i589zmkzITxOVjWQE3xOCEtG3IIhpw5z6Znj8ZEMR7uPyibxKKrfAHjh6yz1YdWwHnpANpOtWQsa
0lixDb6OHCYTb3hOPl5cHWgWp5sGFawj/ZvAso6VL1mXAt3yjDTAIMhjbIbQC4uQGWjiWcSPr8Kk
Nra9jlRDVfpLX9xbWkwbBSN4I9V1XliPmYJvxejsAfszLCQ5oI4rjF1uaq9ZYQHwdoYNGAXm7Wbm
2QKXRElCw0qlncESHG+1vLOuAGI3kglcJ3eEUQaUsSWBdXi7VrNpMxIg6nBHlx4K1iSpwkd0QzSd
w13S11sWOYjBCHtQENF6WoYAucTHyWBc0uyVBvqBkWLE0e5MSe51zLQzH98iDg9MjQt5j0gBvE06
Ns3OjEhNC2uYCjRsfHbg56nLaHUahrav7KTeh8t0ZcK/GOnBRyhofmn0CcfcBYLfFy9JWRIlCN3M
QFcBBpuqSIvuAYmX6j52xphyFMl2bbcfE1I/PAL1gHHfxzQjBWNZSmDmu/iqmslYD8+5vOozHJEO
7jAZ5jT9jflmFMeGpASBwcbrYtImUvQp0cxpPhPp2mA94KCpsd1HT6gcluxuRqS8Uns2EBpp6F3p
nNs0eFgpsAPcS+jlQUHf0Yks0nICBlEYGlG10AxmisL2L6yu2Yqwei+BAHNI9xG8O999ogQDMnUM
BlOof1KxaVEU/tDH/Y9/oTn7KMqpjoKw/UuC9n9/+b8fioz//ufy//zzNxfV2j9/dY4+6qIpvrf/
f3/rl3+aj/+Pr+e9tW+//GKTt1E73XYMfu6+mi5t/1Mst/zN/9c//G9fP/4V5pJf/+u/v32yN3i4
Eeroo/1ZTii53/9OSriqv9q34NfwlL/+n7+0g5r+D6EbwElcw6GdJdHo/ad4UFP/0KV0bAAeqAMN
S1q/ageF6RAbYtmGaZnGT9pB+x8GQ01pK+UoQmbVf0U6aP9KPEF8uHwD4ei0ifkH+SyEhT9hCkuZ
GEaAyRJcOVPkaMxO+OnosoNGZV5gx6u2qMxDpoFuBZJQm+23qYMDYZpPqieqI3IOrBDAhylI80Td
lz0ReqNfHiMzOAOuZppCEGF3dEMA3fCC3/pMbAlEt+kJEuLsJjmjt5mMNpfeXOYeCBAYjOzOcJEG
Nc1Zd9ZjQw7K8nf9qnwxIhzbqjvRGyFyAUUIRoOdjROjbsx9HoibKiWjG9HWqiXZ5bnuDNIpTP06
9Rlo+X71pKvpKkSPpgGN6pmvVeK9ShBaU4vtUnRJwNU8jF4ZqdXYNKgNtXxj6CBTrbe5bPnecA3Z
p2sLooZQIjuSAFHtf3qA/kPe+bOcU/81n/eve+LwuGCqUy7Qm9/vSai3nL3w9w+N9phk4gav7tUw
9ae+H85o/F7tYqR3OLykWbv9w2cv3Jh/cmX++myXsaljg8mko/MbV6bXq8IkWpaC3YkQGtTmKW33
5mC+LAbaXMpD3b5ZOj64Qp7rt6TOb/DxPopM/eEi8Oj//XugudVdRZ4PoRy/PpeqYSFrlj4TXuVy
3zVARrRg5pxfSe0PNB3jX/7MPP/uEmHkWEv488/vgFsadREkEL6Y369YGW/6wfzmCPPSMwTPZXV0
NHETCigw9I/i9DYm9NPMXWoTjtxuxsDKvGXCxCEDA7vWmRcjAUlmAagL3NOg5lfa9es/3Kd/8Yy4
wCx0pRu6ZZg/nqGf3tseYXFAu2vRoFsZOQo6BGjrQjcFzaIJeg6Ampn6m9Yqrqj2/nDF9EVO/OtT
onT0y6ayTUMwEvxNbhxDezcGQc0TR5QWXTMtKJCXtIo2IL83CEYPxqxfsgGLtWkiha0TEh5xpP7h
Ivx98eJrIMsmzBqPsbPQXH++cZzRfNfGJYLKl5aoNsqTFTKlJ3tRM0CkQ5JEvXwvHLWpg+6UhPMt
ByLqa3/rTzrSin4bQMGW7XhFzY0mArHFH77h3x8tMgLAIi1KbxZ4/bfXSRSSMXUzT6A6WGUq2qhg
ULEH29fuxQii+DQF0ZfI/P6c5/smZkEhCMDYTxX+x0o3sz+93ksO1m83zsEbKX9sKqZu//ao0xUZ
Gsd10Pf0dkUCsqOdZ2veFfbcnqHlbS27vJtwLe7sJVpEJPLFGQnWtFyC9EpIJ4Az8HPayg+8Ai7i
f/1yWYJ33rb5ioYOj/fXGxoPrdWWOhbTNi6dp7YyX+BvfaL+IrcxtwjbS5tdBsxc1oiDwABgsj3m
OuDTEdAIPPc/vWY/tr9frhfgYqV0cjZdyU7MZvvLE0YVB5mhnpcvlNImnjnuujWb3iSANcXjB5bS
JwuQ3dHS41vNasdLrloa5PNgAuHwd32MVF4x7W5ttXNlDeDBfrZEKbekMR9bZUdU/nVJoGAS/OEl
XRLefr3XSpqGLlnPyEsjr/O3bcTJor4nPo+ytwdpNHIEdl16NP1iY0JhjReYBmHUjyPtFLS5vpFf
lJNepo7wnEwa75lr3+r8hoBLss4yuBkM+iZs+zva/hnDc/rdI9UhiAQaVTlt4MckYPqzHBgC/MRX
PmA+QziXf/9OLUef338uhHs6Rx+I4LZpLc/4T0uf6lmRIpdzBkqovZ7bQANxDQ96t26q4AVd7d6Y
0metoqvS4+9jGMoEhOLLU2T3DmFK8GKMtTk5F619cqaY8WYzfE7cLcJcCX+pTZNRFgEe+gegszsi
Gn0vpM0SoV77wz3C5/G3n0WxMnCKs5HN2O5vz1c60TgJwwgPGk2bREMXnDoEVuiK83zNjhRZ/Y1G
j3gvDA5kftiBJYsm8lnDiE68Hi1qNwIHaI2vxWAbf1gu/v4EObrDU29zPJSLv+TXK90RtU2JSuq8
VdO27BEfMza3z7ykE9VdmdPMbzyNUtsKo+c/3OW/Xxk+mwOAYvRFSMbvd9lonJgECKKnSxlAt5fv
MDQzb7SMt2gBpwHGN8aPdsRo4XJUoU9Moz/RWAWU4TlJu2SB4IHMGjRbdBWcoL8PqkXEhZt3pUlU
jK6ctr2ZPGatdm4H0ES9zP5we/9+/aSyQYMv662xbNW/Xr+0kTgnKxvcg953J4JRhSdklHlNWZ/G
0IEmJwKSQYYx2PpYHf79FVS/eoI4ysHFdLh6uIGWU4L52+6Yt2XUkbzWoZT2GX4wx1kPeXwa6yi8
aTnJWSGFa2bg9tQSmkujk3zJKu2OelzcS98Ij1WvMyg8C6cY9nE7ACuafcMj54OQWH+8laGbQ4Ar
nmkGj2tCHoL1YLmKEGBcJ6aWbfAZG+cGhDIdpXKDQE2CbWr7td7quOGT5JntUffazHKZ1CuCyiaY
6JGv7TpS2LdYkj9yN7Q9HsP7cgAQotAO6JX15Jel2mqhfVtKq9/1xeTZUz7cOqA8aK4tOVIoOFY2
PLABepHnmBQ0//7a/v0AxJUlDtMxWIh0qRa72c9rEAfh2Yd+S60DVc3sg3fGA9uoyI7AZks6HDTU
qURy4ZK0nZeXJXOaxzz509f42ymQr+EKWzdB1htANX97QYUAN8FbiQrCdN/d0EfRMC7tj72m+aDL
x/Qt4ajGSCJ4aPFP/uHjDZ6lv61fGN9Yh7GfCWOBUf56HbIYQkSJ3JshGpwrIu1onsrxCYOK3GTf
ZTJ1m2Y+VzqdEQoIa61KJiSaDmpXxg/KQQ2dpRaKCjKlIiL0YA3p3wFodjsYu9UqmZirGn6OBjsk
xMIm9XbA7B5L7TCm0cmetNdgKN/QarrrymmbXVWqm4TMO7qz4Srt48sgCrH342pvifGpBQLtxU33
EmhZ7vkZtF0g8jDkIqZUgwYlHlB0jixIIGfyGkTjIpXBkc43GVfMLFHACE63I8IZVZjPIMziVZAm
hygstfWPMehYM6kqM+48z+iGYEH6f7P9FoCKwHkitB2DoPYqePK/V4YkIgS/ySF2gn2oaZgFGpqz
5OOd3ZJTadGOyFHJuvCimU5Q07ufTjwycQ8vpUUDb1T6e2Rb39wOfRpESEQjs/AJIxluo8VmGmRY
nofWfxsEghLntsO3gJhKE5tiLE18SMjzUfvgQgs9oCsOcTyk98LcjDtaUEGqjjhQtlGKV8TPo70T
5/MOb/pmRkl2R/60beL8UEk17AToGISeOMdNs4Z7TLrATJM2IHzNbSxvBi19pQ/5E9QJDVNUfAoL
F1uL06zx2+sMQ+KTi5b6ThPph2EVIWx97niChAVeAl1AJhuQibr23CRn+G+QLZNU25BYGnn+chrV
RucE2e1ZYUJfLZ4EStucSzK10HNAHZJcmQXm4wRbE40GysE0WkgZJXSgROoKKy+jId5OoP/TSwuL
DgSDvxsr+Yg73MBPiMMLLixMdrVhNO5uCyojtD/Z92QGcyUXraymLkS5PwLswoGDKT7IMO65KDV4
cCzMLHGIw9ydh10yoICB80AIQZ6fa4MnpFUBffyMvFpWiWY0x2u0QV6Z+PfJkH+ahevvnBSN0CBM
uDj5BT564zRHG3nAqrCdalVpAA2tntT16X22kQlC8YAw7lwYtEIBIz2lbjdONzdrsDVxREN3suhS
ovphcoxlr9SYPDLgp7VDixVpxtVclRLVDrVkL7/50FgpDqzu0pX2HSis4UBN2l10Dr8XZPpof0Fz
7ATGJWNg9GHICQ1zOLxYsUFwQ/gSJdHnlMzvlj7tYh1zRTyUzd40tHJjaIuGEZxF47qH0ibzgD18
5bvIzWxTdR4TO1jkGAB1LJRzYLwUZdJuZEVR2Qz1LiAE0Suw1lkh1ASnW2idsKYWtU5qDBiANLlv
3Xnbdoogi9q6SdkyoHFRkDk0nMG6MWUJSeCZCdW2C9veM/MGGulgawzwAE7COFvg3Q89rpWqksWe
QdwbI+XU62PXIEBy/JomXAT6LMCj0RgObcfZSCIxmIpq0TrE31LoDMizmaDUulygN1Zzb0SIb40y
f60wJUQJhgw/kDesEIRqN+vWCUjOs7iUrlu0Wwt+9ahZXqHlSOWk/YXaQTvh2lhXtgnnb2hgKxXA
+QaBO8KYkpMTmDwV5ZTsimZ8tCOBGatA4xBpx7Gxbzlu7fzJ+hJt/pG1/d5KLc9vOORjT3lPcsZ5
ordfCa7wUANye5KMa0s4pteYiEcEsP9g6pwdIpaakV/jw2Gb+qDbssoR1aZwUuL1h8dJ15r3c5cE
8g2j7mqymSJU6d63o8RrFw2lTzyGEJsGNReuXBFuxgn4woDdohJvI1T0Ba5yMDtUXVPQ3iFm4xhR
cPPMOUHsguRh3YK+7ZCed772GKiUQTE4r0mrTgxgX5g8+lFKDDQvL8G6zP5V+FLVLRFvTCZnPUAc
nkefxbik0cb5R4rQKSvocTn6i0zcM3FD+S63q4YozGqT0KAHcoq8MgiLZ8fUz42FDThP2ifgZOWe
cuTGyRgtuAK/v/SxIOZPyeLdt+md6RUDWrr7O8OmL+NHDJ3DjOg2A63EtEDpuQE66i/1RJoEGkcG
wz/EIZNM3wetJhKUdn9rJF+uwYzQVP4L2JJyXQzVIWniO2dRYqGhRRluBZ8wFvboehpC7w4/JApG
DRB1SvRj5gDcmzgkb3wbUn+Gw0aru/5QooPOquHK0LND5HN1eMjg5UIvBpxwxHf5l8pLcpoYZnXX
4J8JIvcmAnSB9NxEK+ZMqFZ1UP+ZfRoAG3vAeD4sky2eXLRDiNssi5NsnSxYxiZ2By9ZXkN8Tawa
iwpwvC2r7t5BfHogkgG0rVV6JuONBvVBMoAXHWfNM6vmmQ4C8BGq6BaNCsQWZI/qWI/ZZ1jkT1GP
ydXB28jsLdjT9AcIjTvuyGIPQS29LizxEOg8GINPMpqdIyuYswzxa6rIOTTS+FRNN+3ouMc2xKBW
L5E2ZtscUbA1xwTYBYE1qtox1jKuO4xnjMCcj5xu3BXtYn8Nm+JcFYXaBARhracWY6YQtnllNO+F
7mIrpJNrN7D8VFCdGTD3KzXj/Vl8mhmK4A0L39aQHCLmKQUOQ1Qx89ax5Y6L2n5z6omPcVOAtv2R
vekQmdZ9harane9FnZ40H4EVlm118R3AjSkf2Fdyn1rim5VFJ07o17IJbjljeKHme8AgD1033BFc
dyym6lggFoKw+UA41gEDPKsbY1lVXeiQA6Lut0WnkwHHdm3nww3V56fjkxuYiFPjT6sy5BVXiqJQ
C9m3HW1tCKya1ZS+ZkSJGwrNa6B1t2VZo9p2Fh/18ABM635IOd6bXNhpbD3OR6QBl2BpQme8cfzg
Czlkaxe7qLTPDuYldxyQEybvhnh3UBguHXJU0VddxtLjpNGdZXfXJYSNfsge8YW8sNp+ohM+YFnb
psniyTXvDec9oNB3Rq5RDGiOjOP02iqSm7n7rkzzrGv+iZnrbWvfZDHDezXiYnKDU1sWR6v/ToLF
hVicS5WCtwFAl/B+uDM4VHOHnk8i40tfmSfcWgaFa6iqa8IwJ37Iqp+Q6AYfusCT0VlYUbP8WiDe
bZH948E/uOAURHCyuiumCk9Oj+bSiEEVKqSYiYaxiefk1o6q1zr1n/zgMI5sNam7bHzZi+jpzsVp
5xGV9KHZnGZIvChm67GzzFsSc8yaPTMZC6hjTYSaqL2a5mS/eBlc495FNd1mRDaH0z5O5LXrZkcA
fWfX5WA3XslUv0kKy+sXCdhyUX0SGu1v1WiAtnPBB45IyxuAdNrYf0bUbVoM8RZ1AAkdxp2WtUei
c1ZpbBOE1dwERBrVc4oaVYAsyslQ7hLtTnQdJys3Sza+RmALjtfT0I7b1LIeBz/7IFj2RdKTBNmU
Dtis8nir3IKnkEikaWmjVaLeu2o+z+hiuzl7aES207X50PXJxzxFJ0sVe90X1340Xgw3JbRa7CDv
HFdjZn8t9vjl24iyv9JRvLOkyZvJGs+pfM24ZZi+ERyE403q4zUmwd3vAoNeUvucRfC9KSWyLRnb
qKtE85ngEDUxAM+nVosOiBruNOb3VfvQhvapMTAC1DrYNgNFrAlBv0KtWt92SXsIw2cthZmAkzqL
2RHVeABT/LkMsDLYUy33zG3qTQedL5mnx2bKofiliBWmlpRoPfVtj5PvhSTf1zJ5CcPpZhnLMaZ6
qYvi5JAlUpJZTryol2fVfvl5MxvXoCH5d9xKS444whwgRMGn300EtgfGZxRNFxlkr/2oX/fEAZFy
fJvWaMPhaN3Q/OPe24QBsY4JkFGrZtH3cNYwvoGlyyAAM1LMPD/ncqCM11d2W79XkCpI16nXVsqy
rCfi2kq0b5QsXoKaHjX2g74g3gXeN/A4X32oPMiTMDpS5OizMppTI8azMTr9ZgZsv2m/R3UxXZCt
IR+DElaP0JlschlDLCE4ulN347R4gtL0iDCHg0DYmwAS9FvDrEJMH6UOsywzD0a07bo4Z+WgIGSP
0oYRLc1IJGiLZKuTXX0GdLHRpjq47qDj40RqXinZYHPV4gXIHSGk+q5Xi0cqr4qNCZJ+V5eAqMec
KIRCD690w7+TRjYfwvQwtnrvwSR/9bm21H4YrHtCVPYoNu1dMXUXW2vex2o8VJw/1/6iYMAgj1JF
FI89wh+tB2pECJA4FGEqjij3v2dhtUFLk1/7QqAIYXUpeXO3mQViLVdYmWq7upYIGVZtHT5VZKNY
VN/w6Iqdi13jRoy4z/Fu4ebjuD5etz2RT7NdXvJpKh9ikj4T3HNzrhwkJAxtZSysgzkWxkpPKBzq
gZO2A01koyTSh2puD5oTPOltN6ySXn6ZAET2aUfSdc/pb2VNenCaHFz3oxXRQoSwTBDMKK6wUeRI
hY4GAPYFXnKKilNEmHmTwlophv4SR5UXT59dArg8RqiNzob7J21kI1EMuc2z4zi87ZCYyCAMzozs
6NEUln/jCvc1v3frzFlHLrMWmzFvocZmi5e03syBE54zI7oVfQmNIDXQRZWxCxJD3UaxyB/LicBT
FWh81ya5pusIGk1KlkKE4ROg5SrI3XWOGnPvGyAp+E5JaN6WHb8R1cNDYytc+mnypJHC7LmCyi3Q
m/gCBRIxU7LBot8eSaaCTdFa5S7sG8Q93czZXSMqQei8He1I0rKjcNBnk7sLMkgnVZ++BpAQSGF1
N1lUwv0u5+2PT++E+Zkljg11j7JDdTmEj16DhQG4l8QddcoSH1esLjeitN9nmP+buLeX4RjAd2zW
4AxDgJwy6J8GzN2eNAlVRte47SElzKgLnXrpz8zEYuCZQwRe2oRLcUkQ0aSaN0vzEuewBTDun5Ve
nCcjRfc09xsfdvC6Dqq3McdEYRuQO+SEZqrUGs0bF5hspMeIUxs/2yY9ZSuC+YMlUmyYtCVjK3ZP
DnWDdCvrdpRw0+I6vCLOQJ3UYB6EFYdn/DTHxCABYXAyf4v+V+Jf20noNMTS/x/mzmRHdmS7sv+i
sZggaaSRHGhQ3rfh7tFHTIjoLvvO2PPra/EmCsp8JT1BQAGlab58GRHeGO3ss/faYbitjXLtmxSx
aclzlfTD8wCvtTRa/zCdXXtp5q13wqsVPI/dPgnCs1aY+nkKDNqcXfSRLhJYhScFctCAsZ8XDZgj
QSRJ54Sl6Yg7f0aguygh3iSRtdJKX2xBIHTwFzfgSbOtTWMiW0FL2+qUR63NUlTf7PTTY1tXCzvr
OgTp+HVq1YrnUHnfBdaJ6EvItW9rF8F0SLUoPo7pQI9KaGzDIjT3uavfMqzVnVnET2LMLo2fOKvC
BFk4+6KpyzTOmmJ1F4HsWQcDaVCHQXsskhmwpFsb6iygdAw+H36k2D7RRkQAchn0scK7pwh64aR9
dQXLXMFlr8Y1S1nvSkJqXTjGdwWccwsOqzlFjYkUN3W7JoCfEDT2yZ30J2mPyUFrwU7NmK0NpdNf
UBftIz5cv8naS1onb1zV2JMlsdr0ecW5gsUd10N2yW0a/nLtte3DU2MFr4llYjmOqk2gZ/06dfSb
mkJsoBMSiUU/cZ/IYE+gO9/SDPcSKtDqdSBuVRiGRz/oL6kZEwoOe/MgfHZ6Bn5CPkP6E49CjfoC
7VILqe8DCB1UpYhLZTs73TaWLXSSyVTVqWutrxGmH6Ez8k2DHvIAs/DGDpm9iYbyzeZpE854oCw9
txrEdCj6mZnuhlBSDzBLTI1xoPGYtL1dvlvIgzgT9kGacmMUxdGuyiMJjjddrzeyjM904GSMqvPQ
2poIMtMtDLKLOcZkQhYJSEe78Z98m5rQbLyJyX8ycv2WT9zUS+M2q1XlSPGkqWkHoMa41czpI7Sq
25znxd/wNd+gydTeGWP4lWnNpYEGguKn/QR3tWtdp3q4U/WLO4wv+lAfI5jfhJhomwxYWqFZAXvY
EVbRz241Euc3AQrM/r+ClxLcNruZkOdIkevfEl9Apz1FJfJK/WuWUQA1ZA+hrFqudLG/cz34EX6h
HvRSAMSIXrMa9GTdjG/mEO/T2rmUZsPaOrzmQyzWv1ldGUsIv/jxK+9Q0PG9zmLjYqblpjXBjjri
g3DhPO/vXepYeZNXPEq51rMKsRh031t3wv06u+wa46dJ7LvJo83bAW7baE+x3X1DSD+rjJs8VbO4
sxWATbMhoIcbEPfqg+57HwCNkKOyrZ5Wl5K888IMKZpjoGJLOWLiWcNEpYqlhSWaEqZagNTdq147
2ELb9ow/i9xA+rZ/G9abgxTT/UgrSm6Gd5HhPflKv3gxtzwVTZ/kwJN8uuEb4iGrGBwnXmeecTxo
z+lQYcTCVcQFLNpWmsFNFZTspDF5OcF0Uyrc9Lr1TQXRs57r9yN2+cU0WJ8O29zJ/84j9xZV1jfM
xGJpOB8wTQ+mcvC7DjCqRi24DaDPZeefhqh/a1xrV6tgM85SFleMfgMBCzpZO26TNr44GhRe0/7p
U+mjvNWK1PMPzP2v2IpL+qdwiyYGcWiOxjrfpaz8h2I8OcF6qrwn7fdFX4l3VefgN4a9UdiPv9se
tCEhzuM9ecK8MSF+11V1LLv4xWALGsbOMmNkliF+/4T2GIE7PPPRgn2Tf1AiLLazlC9V/lp4DqOg
Rf2Lr2bnmTEBhJ1BeHWyFbnLszq6xUF5zDW5c1uoop3m/YRD+tUl3l1kerson3bWCJfdogjTSYYI
Bfaxtz18pk5FhxQipyVRDfByzCauxtm3YhfNXh1aIY+Sic5zNZooBJz71O/3uMBXuRG/NLH/0zbl
VxgWj/gCLwweL0np/OgmwdykAg6ms+5ytmqQy6wtOPpe9cZFHCrshdT8jtmHz+q4yUM+QlDfvmDQ
71lBUZlVQzHquuc6Ed+I0F+epn2Ax2bWaCqAZtr4MhTDh8yr9zCFIDaf9sFAEr+pPhEN26Ob+ltr
6B/tznrwy5ySv/w7DTWUCT5LUQKRz0IxAtN1TYlxs3ogMlVWqFvWBPYjAVdNqBShE2mlBK66MAUm
VmOqfgbrUqrgjRzMJm2j5/l9Rkr9Yv68iiRxFnVFxhTfPJxTwDV2x0WpONv51cxhEmnuTzbFNhvz
4N3GTh8VJr3tWfArtZsb238ad1kDDyG73VbgcEypJsSEa337Pbd6gh3v3PVSjjUmfLBXgnxx6/bf
gwsSIzb39USjFD6hDh+V32bH+cvXux9hP4Dd46dkvv1K5T1NzFKHC+w+ZOm1Vf5TlCcvFWlPFmTO
Qpm0LimftUJ4wZzz1PADfMFWhgo17gDKuDWQ+WjQecdBr8240o1RjxnbE8vftryEGxUNNCtYlk0M
OX5UC6NV+0qDI+q6TzDtGRObb60tvvDjk0LKOU0yuSt68Z0DqFgmYXVwNHXEqfkRu8RiUhDNvrbH
O/Gu2ua7QgeqB0wI8Fu8BTRxP7kfG/3e4mrB6pr3Ed/jLqGOogG9i5RdU/eYXZLevIyZuEdEfy8l
Tax0oqOhoBD6qTi1DkuJeljb7oQ/odwwaT57drIPWoEwc9coojFtzg/1ESXA0llLYhHnsQ0uTR+8
dBolLHyol11mH4DBQO1m1ihhrOaa2JaZeytg4WhxwuDfvkAHvNDZwWkm6y8SdJ9Q5uhffjFBXi5x
v8C2NIe3IXGeUhtdtZfmezYgT092dZ18jZdWjW8U6v1ImHWb3nxsTe3J6kuubZrLCGnU4LxcADe6
OI2yP5newKGW1ytK2DatNMh8QL6pKn6rLHg1qmjf9h9tSfOqBR1DuXNCUZ/uLIQFyy/5xqXhtbas
jNhcz26zdvV1WzV3TuuMmwpkVNJ50bX3eyTTSXuaxPQ+5qQLOWVYJkSvXpXe+WQX6WJIG77AoTXS
tBGEL3F9gZbV4jkE0iDy2LmgAX/7jv0ZG+yIQof0QK28R/LFPZYKHhc9Vt2Zfa5oCnfp/UNmjDey
r4HiSorF7G5pN/173njXcZ+bWOGJcfA9onS7V1/D1HGkor3UGalclzfJKInbDglZ24BMb493h4/3
LHKWB8sm/1Xyn+g65cOXLndZYUPgdgi+6iROGGCCb8DG+dJtxWVWM8eZ8IcSBpTJCD+55A6px5Ov
eyjU+Np51atlZ+eGM3B2Bldtt2Bd/znk8+5Qm7/xD1npPVXVuWv4qnlY6t1U/IzOp67nj6haPBJM
XKV2M5wqLiltEUu294zztINfc837DEftJ2cz3CTVBQ/zG2MDm5HK5klMI/NvQTMSPBnZad9V0fs0
VcSy3Yk9aMTAndo8W7yPTkuqVQCPbNoCxuGtj+iS0qYQK4QhL5bF9Dv/pkK8txk87SB9YbtIvqCm
U5CnVlGKLXmjOy0cfkHA6NcOS6iVTWLA0ax3UiX3Vh498+G6IIBOS2aooIAfmosxhrGDXCe1+qy4
MC2UyM5xwx2/RjaPMga3SgcyN28NI+08P09r2zu7Ioyo54m2sqb38jdwZa4ohFpyRyVZboS/msm8
5nP/VRnGN+SPE1/k4IHE6YI5pjkkxfQ24PdcELYODqE90gg5+Ssol0d7aF6hIJpl+SLP41C9GuQX
c7cE/GLMgaRU21SdDwCs6cuLrDvgqGCbuzXN07/i3Af17gVnoBbFqxwFJO6RttdElc4S87e3bXrH
PVFMx+0t9TexbrSPmlPcw0z3d4GAVNk1FppsKJZ5lAAcQDlhcRQeo0m82kWjbinyFmXCfJO60lkU
1fCrnSL3Yir4wUF9ZCBwNkIM38pvoY357hsRBXVk1/XVj7gORrZwBJ4XfR5Zx6BlGCENWq8479mU
5mTcyiag07j1Aa+m+RpqhxLDVosSUiwGXkzkkHoltZMcnekEUgqQqtMcPXPUCSln+NWGNff99ETC
+gnAJMu/WOu3dafrG58FCis7DzmNW0BSSnev0S4eau2sqflMLaI52rVLk5Aydk0/83SpwiXOX+/J
fzpbOQ2nArfLWlel3HQq6OFiOsfGTNXBjgWcFOjj5lDr92YfOxsDnNxCzCeP1PpmhrgSbnKYRLyk
/8x1urCKVD3kMpenUU9G3tCx3DuWfmHRggmR8NURr0VZeuOlT14tZygOVV88t60z0byZinNdX2kZ
E8D2smA/tY81B8GQavLECbkRI0vCwpxYFvo5kVL9ZbQGItd5B4bLHT7JLywxRZ6xPnkra3DY8I4R
6fsgO3j++ON5+U+cKLkSTvSMMNlQlqgebYLZHTelFq2tp3uhg6C7shM2FKc+bdZUoT8H9sjl264T
/CvUkk87R3rPbeAdRcpDd0gzKpzi7pfhM/qYqPYqdskyehoJK53woqycZ4cuPqXZ9DYRwVpoihsp
z7aLBpZhaXZPogVfEHYBPBhtjSEU1arSQcWFVCtnemMAQwmzTYRo01sMxxUJv46S8krRYBgEW1P5
UGpqCcBFXv0o1xdeZ9yPnR4txCCBl0UeUXTvVgr3M5/X7KXOhr2CktqgeVZh982chi5XvhCcLxoA
ApTec9iMTORSx54Rlqvfr3LnWochsR5GE4LrNFBAoHNUVQ5R06aqH2qLvSrsD7UEtvNhGuZVjVwm
Y6PZOW48rUe9/jC5/d3R6bUmVuvC9GB7j/6f7lTcj9c6eBNu9pZiRLuafTTtc1xcndDtZVPY/atN
sQtFsJ+RTYCfffsRSY6VUu3vmTNOYcuTx+7kHamyuzlAB8y4Zd9G7cjOHrutG1PL2tuQ5VVoZkhj
E6xEY7yFs488xolQIoSmLGcSBdwNOurV17H6N81NtjYhLvJkXKWDd8MWe2knlzmLahl8/Pprg6KK
/YIYdDi2S0ejfX1kpBjbZ+543lxp9KszeTcM6zoYTQkMmzOOcOpqUGBi0HO2JCfLGxG+ZaPBU1Et
f5LjQEo0m49a0x4G3zwGIxpsPz529HbnrRmdGV53cWkbyOzur8DX9+BK51K+8mWq7Sc5xV/lJGhw
zaqj0ZUXvBo4OYdl1arbyI6X0RAjDUt8ICjAbVpL5y4bdeTj6mcd8Ssw+60Y1F2py7m+dPpOcEC4
VbZqJ2racCBBBUzYCOENNeEnlU77ZDTcASNN/0VG9OynPOOQy1lHivqpUeATlL2hOnljaeWx9M3P
OKrh/GTyVUTgbQJ973uEf+H/x6TtNLB8NJzwH4SvSVVAVq+7qviwNfxG5oteIZg4XXrFZvmhdYLG
jJiFaU6mEWjmyCDc0HuWB1wAY/eb1gx+oqS1gJKGw9hzqmQNj6qoocgqUxITGGlzOlLhf2nla2Tl
N9viB+Q8HLtSPxALmbcW/JPEE2d94lQhAfyr8go+Fs2HkLT10MiTV1AHkdk2Na5Sd2qeAHVNc0L2
OORUWSAhYQTa20QbrRp/oOsmX05cMs4SQRibfBvymA8Tb2cN7cbIxWveq2+eUvvQowAIhzL365mT
kuVXNS9/CMmcJK8/O4K7DMWPzBJj6uzVzQf23RMs2qQzcQoAYZOpc/L66LVtxLeHElmo6TuU2UdN
VQpWXmEmi7wo1/ju2MYyavuFf/595DWBoS0TV+9BAGu7tOw/rTR7q7j+RhBNwCpxCfTbH8ijvIDM
ewGPQ7/DlZxq76EIn1Nr2AWpt9QzBGWHwcrGQiZnh25tsAtIY3/u0aJUHiy6a6Fg8JZvetcHplex
d+mcvUuDGQCAezVHdB0O2jYV3GHsaq+MYL6CLjWBrISc/6ECHFsEXIGDTvLOibN17bjgyYb+WUtt
0CvzOaWGJbcTjsaJSCrP9WU2Yi6J8AlZXf0kQIAyPutcz7qUBZ/11Q+Y5mx9H9GFyV12WBiSj7tf
Th9MycCHWnPRVYj1o6MjQRreMSqMxxa2Tcvhblnaqh/5mqQ2hv9ZCCp0+T029b0vio0risdML6+F
nq1nko8TbKXgWdZaKzfHcz5l4miUCfpuuI1SnGRg+xk5TMZhs8q3VQKFjO+giyuMK5t+NibvnIPZ
4Ws3HGp1dpkHllWVA4ID4+aP6W1MtDczSD6UYZ3TKbsFAaSlMr5TYYfVcGqBjqfR1Q6RRuKAWtQ0
eBcDZoK4wAmZxQcWboJ7MUWwQ34FMFoB4MR8S90gam/14mZU0qG82Eu755Ywy2oJtBGM0hpGfbiS
DY1GoddWd9zf5oxxfKUse5n1jFU6FBoNwMYSYOAhJkVFxZCxd4lbb/xYdKsOOC1V6wyEkfmd8znH
TECvS5SkcleGT/Vs3agC+2h2oCNrsAncRHEKi1sS5I+xbTzGOZH6JqOPwESB9yZ5oAf21MpkM1Xq
K9ATb1NX8T7mrrHrLIggiei2Je2T7PWvk46AZBT6s+eY4Yqhijen+VW23k+Tx78C5XPzarlFe8e+
8e4I8O/8lt6ybLZYdUN6QmqLmAv6C2FRBGzMBgOaa2eI76IC3ELntM3LwfhuWc8jt6tFNL9lVQCf
NOWKnRaQSOgslSv2/i5sBXirTfKVxZDw+Ho9i6G91yF2IQuQeAR/6IEUDi+9Jm0A+COQkc59TMfi
8bcd+v9POnj7U9x9ZD/1P0aI/4eEg3F6/xkc3n//278QwCUTRLDmP+8a+V9p+VNr5w8Vsfv+qf/D
//efUWHnD8fwTJ1MCw4QtvIOwZc/a0bkH1LY2JpcF+sqJH6dGFleqCb8t3+xrD8E1FNXJ6KBadMR
/E//p2RE/GGhSNAy4khXp7bJ+G8lhZ05q/bvWSiHpI6wiPrNYQYdv7n8W3bM/Fc9C9KC2wBpkG6v
Do2x+Vc/5paXq1m81rK9Mw1b8hmbuJ72itGKqqD2vixQe3lk2CJHvLAzFL9hzdf7kBb2E8Lnh4qj
m52Ym0q5i7Stf9FnzVfWVjfLo5YnmfamWz8HqsGURVmZZlzq2LiWuTFDgDfxrNt29jPVw1vHZ2CY
ylNRQwlpJYZMv6m4zTkUoJvMl2raj4nd7LuaBtOc5OBOY/TACuHegTB+LQfjLkysPTXgAddkt101
FkOjqx7ieN4yX3QKJIGVbZOS9CfafONOzEQe+zosO8CJzYaUWqjfUgkSiCKT2SOG1uzDuWMoGzOU
X1cD1sL2+lJYyUsixyerI25cyoWBmg6TetzhFt92EW6cjCDlxon4c73g6Jblm0UWtbaN2Yh29nr9
WjYEXoyOoQ4PaOnUwFnwa4IQMNzhodT8G90F2ylhHdmk1T4HUUJWSCc1HeoPozscR+6ky7hOHqwu
vE8seH7p0AyQQpiLa5TZKMCxQ/vQUrBdXSShs/Rws9h2dh/Y+Voa3jqfgrXLM8Ce5Aqny9K2hqXA
VjbQb0cf7THUm3fRdBcjzu5ClYcnPivZAS2Eeg5prA2wYklur6Vy7nNDbFKGWwfWSo+nDzd/uemT
YA0ztFi6RCiXBcD6VQilC7w4Ej9mJ4OeqKr3lk1YNoxeydqhg4XmD+cha4bXqRIUHiJ3W9mxbLMn
JPnDIGikVlrwFnYTHaAxafNswFnoaf24E2FubTK4LIuodcp1rFEFXovpbMNVS5V3dYGPL8faOJUN
OAvV4wCRkiTlAOyy0NQLrcpcHfi9qBP75Am2ybv4V+oE17Ydj4x5V7dkInO5YtOcPIF+WjQymSEv
/ZvWJFfuW2REfONEmgRN3Q1wlkPTN9zjMCWPAGfRmG2XL5l46XztLpkYc9wxu/O4tlqVtYqAREQg
oxajAvFsuk92YW68wmVbbJ96ytyp23M25hha67LsTrWTzm6a9IEZ8LnBDYe5FuaF3mI5oCaUapwA
9264nsL+EEbxYyfML8kvw+N9rrTgWWXl+ck19TXu2lWMxcSQ5ck3jQvJTYZrV72oGiNLiKDaBckG
k+nB60jjSa9+y3tzbWXTqkjtXVnHj44q9iJwsRdF3bDEByjgr8hwxdjqrVRknqIoy5F5onEXCWph
jCI/VhlTuC8/bcPaeDgsRkPOEMLlaJords+rhOY0mzk6cjAQcpsBB2Mfbb3NFqwRjzQlip0Gb9Wp
crWrKSiFKKq/mnwHKS72udzD6mhA96DsIrj1fbb1I+NaY2dfELXkvlnqHQ/hYts7xnGwCHXMMy6Z
xW9X1G+GxewY2pySsfbS2RgVO1ZM6y7kjODibC0HnerFqE9f2qwj/OTdew1B6rST1kqyRTRYCo5a
AWkV1llptxuVxY8BooZhdrTzOPxepm99YOisVkPkrY1O4p0csIKGPGNQMSrQMGX/K6UbGPKPypeB
GbwSF5pWPfuPMuO+ELZEaRwrPndDfrBb7rt1PC15WTHCkwmlHu95bKdw38wAwQqbl9CzF6BTc/jO
mbhBTxuyAHdmwwYrjJE5wIte+jL/lHQGrlrBgBZLWu0rOhPJZLMAT8fuJckGeOCRu6kiJH4ZUSUc
Tg6CBjfs3EAVolWOFe1IujFbpakLxscJn9Vgu2ssoPaWjznXpCG7itBGIjdQi+WXSKkWhCFL9gnt
iokWV0NaEqEusSfE+vhYtcQHKtF9dn3xXVlNfxia4GRV+i+pJQ92mbEmmJtVi845JJm7qzxfW2Ek
89ckCYF5B6RK+oT2Rc+GxhCF1saNRLgWXvWOKmBiagk/jal5dmX0jpPlS2p6BZHRuivt8gkOKYx5
Nii9NcZQy+J0P1XUhXQWkRKmlFUSYPptMgaBsvw2bfFBNd2wNPrpscqI3IZ+etVyHp2F8J7K2Pnh
ENIA99dblTmPY9Ld4MF+1bar1jF3YdT0qVlpY3gLPe/aKdEewoKQhkWx1cpICO9pISs2tvnNKhHU
EdvVfc5bwo4ktTasz/ZxYZDTYPPWO+ouyxkzqrJC3Ws4mDWHwJRNv1da0wvhGRFrFKnT61pW2Ert
jlCA7IqQiQfas5trGomlluJTIlCzPGgflDPyfEcIXNcZd1EvRZ8PjlRfPhQVX3JiWBD9DYILkJ9C
g7N+lDGfLdMPlgFe3q5XB+lWKU0o/oVAWIjFXT2mESBPHxD31Mj7SkSHpIzJiVa/oA+cnCL7nGxj
z8OQFos6PWaSf7vLcJCwGN4KZVEdHoRgC0qP6qXoMVf1Szzp59AJ21VkU6E+mi/C09+bmvOuFda9
KzXCCr4l9yneHKt2v0wuOcu8DB+FhVYuM5zhtTZxWeBonRzrgAEEwnAi4q0fjmxWlEsnUNvsY6+c
tVldzgUWYkUxe7Yig4aDy0HC19UMOtLmOt5mTzaKSVTgtSVEdsuMGnbigH1GNU+a3mysPOOzPrxh
Vzylg48HxhsQauDvx3ChEupwF/nYfjqZOZ5avQP2G7g7QKP9otMNG7Ez2oTecJnS7F4OEDsHXbDm
MbFDTFrrrmJiC9tST/h9IrGAIvlREiklZuHLQx3AcdSCCPhua2Nlj1wsXI0xXWCauVQ7iH5fBeMt
b4IHSVJrI+bkUe32rEbz+Fmx1F9Ko76wAWb6TKk1r7rZYmbRYFQRIeGjO7KWmyrQqVb4oCU8JOA3
/qoTplfH/uVJTx0FHCYMXHDIkiK6dYW1wxFEkUTgd49BT+EYMqnCh0PMivjyoRlUsSTUvwMRTY4l
b56FmuYdKzK23na7rNUdTHdZ9qEISWzN3FGLcRxo9ayLrfCQUmPTtDd4D9B+KXEkXWU8YZKD8lDa
LO4AMwW4vdzPtqNwjXw2YblOETQWnx6XWZEXVGI12j6wq8dJl8ZdCUoKL2NORNbEMhq4zbqf/QU0
p1kbPBD9sq8qZHG2N4Hh3/gP0Lo6sHqEON6urYEVYAuJYDM1RnXr4vJsWuY1dbzTpPg8KH/Tcbdf
atBkQMb6BBEIKAZK4TXz82EV59WFw5rFEKUN9mj9cqz0c5KUmkurfrPYni0r/FpoQfpqVPNVviLX
66dUX3g9x4UoBgo2klTHeAHtjeqLiLK96I1lrEtdEyC/TnnNig08bSxxd8h6E7diMl57B1ecB61V
qoEQtGNxpgycYRZ93nY5XIJB+05yrd0biCTdSG9P0H9MhfmYtfZXlWs8DXmGwIVo1kbDM5sZheZP
TW4MA7PKRMx0ozdqxX3/Wkv3YLr6ClbH0gy7JzeTG9G6t2HEYuhUHejrvnum3WF2VtTciDRG9NyK
thTXHmWfvFUUqS6sBFBzYmVbZRjjzi0Hqgdk/RIVPcN67G6HgBmjMuOjinnjpe9AtWevWhXBneu0
e3fW1WMTGGFfgmbx2DwKBzcE7hdqtrD3lENIqpjs3RIcJZGr2rZWYSxfSwWHjt5V/fCXafT65/z2
V9rQ3zPq81RnCYQXMrzs+Jgv/4ESwU5adP3EX2FWX5IVbl/vUpKl+WFQ40J0j+zc/4vY8D+Ep//v
HzkPmn8BOPQyzTW74EdiY3pUJbJuT33tUi8tj56ujmtBjewDm5b2eAROr8YL6pKe38Cp/vjnf/3M
V/j7TPu3v94z/v6rgFvLQzyNcwfwS+ztGBrWTvT5z3/G3zPSf/65FhQASEZM0KDA/v4zYpesLeGY
Fj1fz4lgsnplZqYA1wIoVTb98veP+38txvwPl1n+qpPwEkphuJynRO4dSVqOl/A/V1wuX19R85FH
P//lf+NP3cX6A9SWLnWdci/D4EvAh+BP3UXT/xAmisxc7yo9Qq3gqP5debH/0JFCPL4/BiASy/2L
8mL+QR0sYTe6Yj3QC7r331FerL8LLzZTJN9PhiskHA9ClfEPkJCoCVoEUw7dSuBJbTHw+Pg7gsi+
ZKXY6025B+I5kNMMitPEM7OJgzcs9cyIEHDr4qbDPd3MsTzGCRYY2rBh4zrWDWuL/sOGB7MSNfni
iQmI2UL/EZjna5pdAiajkAFkiiFfBgrKCgt5SfRlT+sfeoH2QhHfPq0A3uRJdy4V7etVBn649NuH
oLa2lmiSZYl95S9v539wZFn/gD2YXxDTM3lrbIlLgvfn798oFwSqPaYclvZk/kzS7VEH1kzy3BSI
S65DrX/SBmoEqm6ltxFrnbk7sBDDruyrF9Xzd5DyXPAIBwqM/qJ/FKOzcQflH+uQwMVM5qwPOOFo
H02yrzbFoZx3/U3HDbk29DOW6F3r66jIi6im71KjrSwx2Pa5ziJO9H03lMbaGShxcnx7+8//dpMH
5D+eWVKYugmYhVQhVMFZ8fvr8ZmBh8RxSvud0cfTChwB0QvEZuqjblwh4WCS8MJQZZvbwq1XgDy8
tTbd+Qkr56A5gW4GcE6v4mksjfcyomAmyrJzaX/x8I3OfpjhyoM9vggnfR1HnnNOaxPzvKGZK/zh
nyqgtMkeRgbV0PyFWZkiEtN/G/p07ThTe5wMhpPQTrYJeyu2MGO9yktPEagzgZpOI3R5yA78W6dC
KPPYpu1jqNFQrHRtORX2vRu7T5TZUSajvVc8i3ek+X5vSJ9Uo28D+moF3YsYTte2bXKS2hmx9LXd
j2vW4IzrobqHSMxW1C1XSJlHq6bOlJKkyarvw6y/SQyAwP/rkylryCf0N5J0/Uzj+Cl104ckDF40
7s6zNVWDC8qRQRNcYDzViXpwjIepTDm4gY4tU8PgJWqpBTXjWyY7PkP3Jrl6dElMLtKqoqMct11L
q43hs36DThbsVOFDoUyuUoXOjhL0duNWDUYMul7cMtswQoZHwkf5sqaIcy0BrByEg01TyktL9+Ye
nLb97mMn2DJx0t9hES1sKRBjxnHCA1Dw1ShGwqJObPNRBNyiLSsJzI+BRz8BodVPIKJpdjfjtWYn
wxlmU0sTELiIia8xe57sbDr8UGzw1d4rsm/Na4NbmcQZI/GEYa+vKUwonPSIDy2lGSgD/0/zvDZI
Yy/j3FmKUqq7lq/DgUKvZWqTa4lST75Mhbq2pmcsa28abwkY9SQLPsIgohr3i9Zr9YZvW9/oQl/Z
lNqzcpYMsLS5B/geJgSaZwlVfjvOSWRWjovGiMnix8FzY1F6KqR27rOoXqZQxe9NYg94romg6mXO
Wof2MPhP2Q/t9uMmzrNhMRIARFRM6RPQrjGX7WNX+0+AbxVuK6dbDcEwsAVCc+t0MGO6PtxNmdTX
fSTau4wCt1ZWu8SZgr0iEnzUSvcswwy0LfWyn33nsuEtx1f/KTf5SpUlWprRlt46zukzaEztLhto
fO5sFC9OrVfEwrNde/GtiElLlrY6YaYniGhFNwbgfQ7A6r2vWxAuGBFar//i8rxPYUec3QJbrdGp
9DI08V3oRvVjaUv1oJFdlyk3X+HdKcOlCtwIzWWpeiw+enMf4srBLAEaAngBMkxQGcY+oMSVCga4
eDT3ES/hS1+lzqc7WOtOEnXqEE7pdQTPk4JjHsf0vcvve3IISzE6/r4LzCU72uCq4gE1r5dvJnbl
7dQWj2NHyDse+2er1Sl+tkgLQ8c5hrInYF66p0nvf9IsZdc65MfRDItllRVfQUUt6uQ5rz4bXLx9
0EhSRETHsZ40BjG8McDM6sxflNOd4T3meiFfZNTv2HYeq5rEVB1rz7ocnhpgppwvEyiNBrca4ogJ
b8Pxq7XvVtosIZ8jklko7l+tN4AxPcEbBMxvomWk/vz7Rku2deXa+3LHlV5Ja4F1153yJYDzj97I
DkM3/WpVUa81yZmhORjumy8966a1ek1HNiFTAZuRY0ED5+BY6Lvl/6btPJYkV9Ls/C5cE20QDkUb
ziIQOjNERqqq3MBSQguHcgBvNM8xL8YP1T2c7rYhjRtu2m7dul2VGQm4/+Kc71j3Q5y1LDh7YtRb
i/GMad3z9G8B1XxmlX+LuvVgEku9TArRmrL1p5A0YK1NXhAr7xdc7u4+Rg9U16HHxt6ifSrN58zj
rjaq7C7vSArT41/EhOgHd0uMEuKgorkm4fDGyH15RP16w1VjE/iY3rquZyCtg0pENQaTJARZQAp1
XDPVbjI58zSWz5bX/qSg7ALZAoBnJrFqhitynmlDbO/PnHEe95gAQWurzxzTvntuZrR09uS/JeP8
kYMSC6yiP9ZKh/pP7Ys02fnFy703Ym1fVeqXzsyV9IKMeUO0sL802tpSK04eALIdK9WvLqeptyyS
IVSeXrzcP7XuABcWjVocvWUohfGOwZaoh/zRHbdubkYX5T1OPq75zh3bTXKLShKWy+qhaPCMOwUO
gkECiugjdOCkbJeWz/eVk3swN+u0yu9jYVYs2S2iFed0nwqU3raDN7txBgDzmFdQkbCgAFmrx5kX
EFS1k5gzIAIxTiJ8Y1VHNs84aCR0E8CZaXSZdT8VXd0HaloCz5K9P5APUCoUEI17MPPRIcQnJonG
wcSYxlevNO6cpZcNpWUdhw87F09zVOKWdTG6ROF3KZndOhN2Y4LHR2Bo6Flt5pkuaiX6WPbc03D0
wP1U6WxT8oDM1Tpz3dH2+DqTobSHi2IhAwRH0OxJXszLfk+G01ObuXt0xtowk6nMUJAA4/Zg1qlc
5539PIgSQDf5k/c+2yYwSowJsmtuClbvWvU7BMa/qhGXRal/FcN4S/kOa03IoClYFJX4DBrLiTaD
i5RjIEiKkyj0zjL6scg7kfGcX0pqmdJHw2IiJwzQzX1gfr/kGVuASttqFuphgVljn+YamqYSZ0QW
f2nKIzVE7+xFawH4m06zZZ/epoucY9V+J9x6UDh3eTawVTHLh6oqmkCTzWUsCXIiUOLFneAiIL0q
WpSBadUuX8BnwQZjHYUpt/+YvZvygelsW7JIoLLSYvgp3AWG1l1lRfiDVmbrzGMjVRrmYm303ENd
E0ShUuZ6XeHtQBIeZlFu55GchkU92O0k3hSqFqtdd7UbwsIHypL5HVwB91x47nUaxGthqmIjGjFu
HQxYCANdeJM5UR2h+CUzSQe/Vfls3of+KYRwjKgeW45IIgA2FRIujezpfT4QapI1H9B74E4wyXE4
ajaVRenmGawyc/WUAbMkKlfcMJKM+1Sv16hbcKYt/oHeLF7Mzn5yIABsFQwfysMBT0yDDcovd55T
xw8+E/aVy757p2FIXc1MfSPNxAQZes7Gb1/J7jkWFoZh2goxENmDtQrTDHyMJjH32jzuG2v+YR2u
1njXkDQXjkaCBl9ceSvzvdWEeF/JTyUnhy/UYj68svSG/VITfeljBYBd44ema8l0VGRLs9i7OZ0g
ueb3nFFvtoulvNB+dO8xwnq5nibSIuoYE45lN9ve8DgaQqIXGEmLMc3WEjgrWxAYapwYx7bgnCG5
3AxYPZx8W36SwnMikzNcCSSoc2G2Qao1P6qE3yWtCDOlrOBorEruZzcjoZbn0iRUmHBf0rsd1CV2
18NwdGAds6RtYsnbMdzscIwuiUsUQd6KJ99xolPLWjxEdIKKyS+3NsZOIkXkoQgRh9np9EAGJhVq
St7TzLi7m7Bc2CbET6+YtrgsxKYxOWL9yDu2IYHVJMFgvUqAajTaviXegKhedUh642XQkpu/BIyb
XJ+OX27m+SWzIfDk08xV0Z2IkdLWSU1GtAOCwpi/iyYiATrlb/fUejbNt0U+xW5gTYhoviA0Sd1z
sWbmP7Aje9z75ps5ZG+pDcjJj85DJn+LVmJpih6Fl71ODvAnE5TbijXje1V12S4M0QMsCqEiQujG
24CjztXOTjaTp+JOSHN8IjVRIvW8SYGm5dSICPxI0u16dIQIry4zUOTYfuiTKiOSsvmsRfLoiumC
QSQlnl61HYv6eTqQLXKgDMh3QKU+WXU4PMlpGEFjaarHyI3uYhgs7jB8+Al85aS8Da5D3Z6lO3OE
VyKSmNEsz3cxsXuuy5eK925dRLA7HUJXww4ru8SmIlK/pRxlFUHnvCqsItrwKH3E0WmenUNSOGSD
RQNSdUPHtgQdQp/fEtd8jVKU+32MLWhEnMxMFWRej/zcTM6oBJ56weHX+otUEW+4yswnniQAB252
a+1x7aXuQEgD7C2cd5sRfDGBckOzBinEMd+xIvSt9sOsbIabDKrzhj8ZolcWxDqPizNbZBwY3Saj
WQgI93U2HYlIXJruqc5YkWQgC1bOGLJowJ2ewF0mro6jyujtnWj3PQ0EqVNOd0reUp+vL2qY3IJy
f3NmtCTSJkJzrJFv+tN6iid9JURcbKye6MQudThVEXtxrSADhgKCCZcrck7JVQlNEpqcxwhs6Qr9
yk1Fw6+QuJFVJv09T/Er1dkLbh08zgS1onA9ZOHwkHn1EOA5IDpGg0KvWl7ZEQ05tiDVwzadWjz1
xrB3FmRuxagGWxwbvq69DAm5Kjnc2WIg5gGeDeJA1obK/0SqqLf+o8PqOBGcM4b1Jt3ypViiO7Xy
WsxMFHpCwe3E341DK9YRJrOVEnhLQjmhbUGzvwwvoKPtiS8saka/5pKtyU5Ng7un68rZFJ6MDmS0
CXAGMRlOG8NoT6GfYORIvHt+LIjOw/SunSWSXo1tgSvuBK16l3LS5GWB5a17Ex2yeSxYVA+Vy+69
w5PjSWsn+adT6OTETAt9VUWVz36N5fYishflek6cd1WjN4Q3QWwzftl2Io8QaUwxWrcQ7WErOO5Q
D+xzvV+7nUnArFlxoxRIq8GruPkRRWNn27/cRIAPS8uNZxdfbt7j7cTm1kbj0R69Y94tl7bXBsLK
yYxLnG+BdRq+h7GhVLGXXIw7MY3WOkEPXZTmL4UjhBeqH9c9WxUvieDUTc+davpdhge6iGxvn6Rb
/pEoWt5MGEBRbO7aC35DdKjWb2WW470iVBRt4kqnQlgDhmZpipmWSliPDhMpUMSxECMEk3NTYHRZ
Sw/AuQyxzTBZWFmhVCcjpcf2jZb5l3ln+v2j8mmiMMtmGxVXz5FFphRicHdDiCWVKCv2jldIx4y/
JcmTNODAG6gNuS0fYFJAWVDRigoZ1+PwVkjnDZgtsSWkoHCEjwwxcvBmmXj02NLeOYRWTTaus6Kd
xr0zhceJUKo14UQp2VIcKX3mLDXo2pjJ4dRmNjaMil56toh90TAzSKYlQSgrcBxkt9AhNWWW97PY
mfNSJV8dYlhWPs/8nKc0fnLajeFwFqT/+GzcOie561X9i7cHGYHd01Ym412RIdcRDXd1X1EFhqjC
NZMbumk2g9HvmaIi14+SS6v0nyKPBkpO5zpHzy24kVXSkFQ0CTymusNjrXeStTAfSD6oS9xHJ1Xb
VhCTtDo4ZrXRzf4nG92jsrKnzKWWdtKITyj271vmvMEw3g9j/2Ka2RJkX987WFmCpmcJ7qQwFuI9
oGfu+hyQ4jxtMN6VweRFmFpoxCKPMp6dDAVV6APBqPjqFXdZlthjYCb2Gxc7OliJ4RNSNruLwv8V
f889Ijjy3g9u/5kYNAwDlTIkxvjNHGWytgXVAr9QPiZ1K33W6DRkRRgjAIzAxA65YYzokjXKX+h8
kz7kka5Hu18F/nDoDBS0f+LsRFWndEHDNXeyW4UxaUeJd0rD/tDM9q/WREnVZjbpYsi7g6LmBXT0
aUOeI3IjmolVtItK87UwcIZwpzPa+kISjfsZ6Bd6iDuxBGFPUSU2qRLrXnEHqNkksqh80tFKBZrH
tjKGTdl5EzqM4dMgt3KsZ2BCcuvN19nGE9UxhkMMh5QVXeyxQ8PTyYTzzqyo0bFk7jKjOfuMYSK3
v+8lOhELNgIvVLGuqh7FjXMQijQ5R4g3yYAmkMSCid7ct2ZOu9T0P4rrmDzgpOCQREmc6Oc8z+kn
xudijJiHuxkXUYk1u06YA/fq2Yy8Zs0YNj3KlDQfo/1IRrLueL8w6pk6rT75vjYfPmSpvQHihksS
XI0Q34ZGBEfLcMWs3mgD4bJOh46VWSXre/xLuFVGnuvhUCrwcPiG2BVgACwo0UsWz3LGnK8hvXa/
ohGkoHxrbWYTngaAchIE0xOH5zLAA2eiNpNiekuWLQVO/5zW+0QGujBfhNX/4tyCtmRRe8SP0UOY
Qot00CgGkrIgHGgJx5z60QpbyD3NlXhhzKls1aq0+5h0vhbpVVx0nbtyqBOJbNYee711KdW+E7vh
2HLSNUZ0KkA1raOZejjzxjYwwcmsQ6dRG8dOeYD06X3sp0fD1f6k236DPmg2auIHNHFZh0qdvdpM
HqZCMZtuQLQncEBUE35Jh4ctq16FKD5bS0SPUw/W9TthK7qTjY4qiWUyqHpom1rm9Xtvij5clm1B
49baNp1d4+yUmDplu+ZG3RJjJ5FTlsGYl3JNKDXyFKYn9Lb5qpvUdGib5ijN2Dp24Blpgt9tK3th
iBkUbsozGIfE/ylIONIsX0o1YV/H4xwMk5DregC04mOUgRO1wWy6BFhznsxF9DHM39iePPbKMudB
EeuSaVKRkUChiFegQ4cPQ12KxibBYyuuotReRi+8uhL/n2SiMOfZ0WKcXw0SnWeQ9WG4169+G53Z
mwckrcc18DDrUSfHb2Wk/Y+L7X0V2jPw0Xx4G0GrQGnGU1TRMKnIvY1m/lC6ercqNN6FsW1vlvsz
eeULN/5z2/qk0mvZoW+Xt72/1rH9Kt0KstqEY8bM0jU0wsckotojHoEIwaRaRyR2SttC9arF76GJ
/aNXzi4sMOPr/DD1FhFIGHcVUatghMOJW3IuNHKq6gPhmpIZT3uGf7hBaIEQkrCJyOfTi4b+V2XZ
N7wxh7jDwECF4kp617mjlB6Mj9arm22ztBb0Eu9TkjOe9fginRiNQaJJUmhdvmdoElOQltoOmhDX
Sy4R/FefRsLDWVUawT46Ukm5aXBq7JpJPZgDnSrjoWNNLCfSGqiR+YLuiS8NHQQKhppRjq4e9chK
Dr46lir39iPbst0NBo6+jSBXrhSrpzCjQHJMRMcmttIuhGwY5SBSHerjpt0pO2HcaVbbWCIJTFW1
Jo3R2FqZ1q7dqF0c0Oj7xIwkSfZPjPb7Yyrzp9hsqL3C9JantF+icprN5Nywe4er3GG43w1c48bj
OJjod3wkA5qZLJ85zU7hRutMqrXuqXCdRO4VZ+sR+Q7IMWlvSaCj62A8RiTvS+jmjzDgkpXoMTpb
JRR822SvMGvfqg+dtaHHt0az5EGjN/ddF2FKa8mgzptd0pYe9Tc8FHuZ6k5fUdumF3i3z2HIyylx
PXhJ+FJqM8DdOfrKAa0aMErtzEcOHYeAeb2ET7Ck7UEONL6PtHx1IyaqOPYimsYhE0XxZUJlxE+e
Z1jL/S9BIDQjJj56WRVyS472zhK5gziIbxrQyUZLNNIIBysgV3WL3/VDhtU9rzCYqSK5qGja6CBt
VsPQ5ZsB+m/T0vCMjFmMqNVIEVhArCLEWhGZd42XXITZ0ZG3B9Rth9BIdgOSGRQk1jeqZ5DOKWS/
AXuZME0+A9hHFNYxB9A7d+t327YOa0X7EU50GdCub4z+zUWAFtfNqdIoWssWYGsI38xpj2zhftPg
uSwZLoldrbPJfmG+v/XQeLaMVte1zbyBPPdXhSqyggliY7BGfRNoThcz2MAGmCCuxzjwJory3smy
ivfDYlsc10Romc4VfAdCagflhdMwwIQZvTFzfd0L43fdIeST5RTd2ba1hWpernkfBBVWcR/N6bZ0
4EbJuPtwGevYlrcdelS+XYvopYYlq7nXrBQ3s2/AG/Vnq/VP7GtOXk6LWxecIqGR3gqMyapBwQ2y
eEOvzdQKDRK64SDTydccCrY+nbvN1FIkUq96YTEAo/M+LLprX9yxsHibRHUcM7roOBakrHs0h5q4
F719P4TqOcNhTGHqbhVrftTw8X45SmzVQ5xpzwpqJD9dOK4KVdLQ8tuw5Rc0IYsEs5S7qoKUjDN8
95PGotvBGKDY4dxp4IaaGQjFIqVAfnCdeZ+L+EUZn8pj5VgBTIz6x9613nKycxGqb5p2+GXovLlY
rz47dYK29pYhl+VPJ/O3ljwjfme+Jol+wfA78lgxKW07TrSCjPpEo+S2+uwpmav7aRqqIMIbz4aQ
0FUMBbaL/FMBvyKjnKTy5sXnAyEZy3w1YsIOQ3FX2/0j8BMg4OkhojXcaoa4GxiKpsXwy7LLPYNT
bqR22LvF9I6b4oJM7pn6Ba6gbK+VlUUM5oAyWFX0Bsr2p2nAAhiahwZ1yjbSi6uz8LV1inQ5GD3j
19Axlh/TaNt4cqfVubdWQvPWVlO/LC9+E02H3NCO1nKOwIO+MwVpyhM77AnCj1MV4WbZtCcZ73ob
+jxdhvYyD+9xAT+7K7hdPENfpGaYEqxhPjVMfniROaHCindu6a9RHgs2GXMKPrumbxlPMo0rZMTG
pc+5mbwmybZjl21LLUa2ZT4m7nI5I00fgLSsmYM8Ft/oCo5FeNWtBCfG4oWc99zhF97Vbi0dfpz2
qJ+Hlo+DWriZqoiaLkk2upKc/hXttcie1CJnFF1xcLKQmAOXyVTiYVBVd6SCk4lDD2P7QaVRiZfJ
+Kz3Dsd1Lu4yxwAXlj6ouQHzP/Mgs9tmvoVAvI95ogubRfECkOHt4O/A+Hlhv8ODOYAFiySORE82
zKyZLsJziWrzhAt9Z2cQfNyOObD2UqEPRLEwnEdnuIvVrSjGJ9wYZF6203eu7y2lUclNZDPLLPqq
cktu2FffhKk9qkoyWCcZGhYCOsWO/kCMhwKSchCVGobHYv7puMIW01zFGGPDp5XjeScTBLLMIdOH
Xa9Xr05P1irrgpUJvcJBIG4CI/VN594WdhMY01vUNwpR3vgMYIixg59/Fs1yvTJ7bxBiJ0kd38sR
64CYofBVdgQrX70UCb6HKk+7FVJVf6eVzhSUOjVspiDRl/atqtkVqoRjPoTQtLyTmYD4qli+ObXz
5MzyZFdGQFrnybBgJbnMoA6ZtG+Z5r+U4XXMeaYUOcQOQUuIX4vfiSpfzMl+CnP9hfmfVFjhLQzQ
BDh4X9KmdyA4GB5r/CmF/dSW+acT8flEvbsmvT4OLHq+wVPwXiwWb3qzmJ7c+PLnE/XMhO8k6T78
rCLEtKQpGl+hxa9so7qLUp4MUKwQy2jcV3z2cnC2iSXBK67i57rHoinmLIXfJj8ZUJxkxHPoZ/hu
LVyRza++Bj8nPZluK4iIC281kijYDRiREsgwq9mCqByQ9d+mTWi4qKkM8vZMDIm/sng060LJNQg6
Zk/Z/FVZMWPD1Nu0qnug6caO0/boeqdRwVc0y8DVGeSNhWRL4ngUqQngtDKVl3xKU3Loc6S2OR6H
0r7SyPLegg0oGs6h1rHeC2BP4fAKjn/DybyjK7q6BUyntObaBHozBI7HltCDHFc73hICNXV7yJDU
mDdXtNNejvL0JyhWr9yLXsX3zK/vC4cnKhQKGf6szp3OyUtSnRaAPtlzOwc1JI0d+fKsiKhPnaIB
weCx6yQ9Ku60hfBRMihrxrvM9/ZRY9/7fXaTsrq3NO+LtJi30st/j9VvzjpM3B1fbz/PQWa5zkYv
3touf7TSCSTKHDHJnRkXE9POQHkfiuIFwc2JFxB/sGnfV176S0YQkvIsWrMZjbepSR/KVLwhoBLC
lr3MV0kJ8KDAivBZOFQirOpJK6v7XaeHmz8nX1T76LigTkSjsc7d5tQN/qbzW2RA6HSC1h2//Z4m
Ax3sviuGs1JLVKpIL7Ivj1HMLZLP4lt13qnInCeMQ5+uKY6YpAiEVC5A8hMkkks8ExVQ+ZSjEjCS
ZiMhYDnIwMTwj/6IphYvL4AvkiQwLNAtP7rgpx044CbJYcz+2B0X9wwOt8yJXhRh1UHFYBKsPYc6
L1I6j89cYCyF1NkP9e8oqjkto5vkkAuqEZWWnHDSeDe/rvaZ9hXLkCh6u3/SHHnxFRVI4tlP1nJq
CBg6q1IPOanUfSVoGxKdifdgiWMzel8t2ww5j7+A+6+EHm2HfH5XM0Og0GpPVMeA5GsXHLHl0QTa
0YNIzBLOknEP4ALlcfoYltGdhib42HsmwgWHrr0O42qvTOCepj8dKsXM2yvKNx1UV2CEmrVJrPFe
Z+qBdDj13tOmuivH5jTGxi89rX74WyyWsStLfJJiLLchg3SWZv7ebfi3HVAUc4rEOWsfh0zbNVXd
boE/pqCv4jywU4Z1DgYm3Sd7yaLN7sbuNzwMdOsUj0yRuRwFKzrFPbgaTesF3OzZseUE9QwqZ2dr
gU2OzwQHehU751nzRq5dy1sb43Bu63E/Dhj1DHsREr3Gu1znau9mRkvO4DZr6wf5ACFXNSY2SCZs
ZuhSw8x5Lxt9CiyoEhS89ach2B3n2g9H0Ec2Il8Zo08EXQ8GnONNTZyMP+Q/49gDNIi3Rv1cTio/
mw1zdKF/hZ5xkHMqtxm7o3WUVJ8wfjahfg1nXl5/ZsqR6By4UNQ+u8m7+O69MVhfnpiRkfpf/cAf
U9fMwCnD8EgjySVajVgftFuNNKtTr5qP2US2FlGQg81PX9D4oxZgPFaw3XbC6c2sSbcq3ewJx2O3
4QhlmG8Fvc9dl2dKBHW47HRT55AC00dc8+AWOY4YHAQprm7jJXbE94zVY8V6+VcZj5jDilcV60eA
esuRnDP8F3u/kdN+qRrmBGGAbW8LHEtLJgn+A3EyO20rLCa3fDZr21iy4jKgWbg3HQas45isB2my
uN+0g+4f+xF5p6OYOFVUEZU+Pc+KYncq2quR2qtY9U/kx4v72bVvTW49+aHD6LMerm1XvuMiAzwL
cS1K+1NkJAy5UmNjjTY2nEIA2KisVxoaahLTngN8L09IOb81w47h/ufbqOMSC6cyDaxoYu05atvI
eQeAkaNR0V4mROmrApNf38xvpqiAxyxJSU1XXVVGEW0r5QY1e28MgM8p+4ggUUwxETrVQRdyqQ3O
k77QCCU1X99xvZGlqS/zn4hWXD5P9p7p8Zep8XNvl/MSoBQ+Xr9GOuserOYsbEaWikEiMnVrmzrn
sXm2NRyN7Sku3N8disaVMYOb8PVqM9Ycl7m767viZ5xGF69zfAPvx6zPM7+tRWqThg8UDT2tDYgV
F8uNMbpi22pPzug7uCexYkW2oNw3zI0LNWMOp/O4bL2BXmjIcoPS42NKSB2AA62tMWf027nuvqGL
2y91/ZxUPpywOXxNC0rdZmrNle1H9XFMzN9QsEaaPvsaJUax1hQyCvyb38nSzSMIfhdFw3Ex9ns3
Hh5qwDrUNzlgLXhfpMH72cWXLshF/95omXNacbdL+ZQ2+DHiYHCZcwv5jdH2O8wYornT4pKOUIWS
Ckb+WfUeu+XHaOf+2uiI/spHys24hqxf6bq1APXY40wZuA45NIfWzl7nXjwPyCw3vftUd4Z2sVId
XYhZuDgdsy3qMIEdlDRCo6HXzUhXmZmpaL1ZbwHHIYqQRHY5kzQCDnWmh9U1HMBj5fMQtE79EZfD
mdQMYBvwNQigsrJt69jw/ZoMmKgYV06LisHoDbk2GhJSdPvQ6Vp/ZNR1mUpxX5Mcsyvj5uqBiKb6
n5NDZ+IHTRwuFs0CTGfyJen+cOpx5a+ytPWpBEm0bnCTG2H9Nkjd20xyrrfhDPs/Ns3N3JAv70Ky
H+0UIFpu7jJLO49uefX7jm7Rie4yafxoyFU2par3oqo8LgO9gZWW9cwMLU6jVjKKkZUaYSgKDzpY
8aOZ9LtOCQ+DUcs61/TXpBevzNsp+BN/6zmjgXiGqDzhqXLHRoDNhtEAjMaAIyoGZ8WA38VKvygw
noopgUSV24Fr6+fEf2lrMON50T+i8vOPXXiRjWVj1W5rfDtI3nB+EXdW0Y+Nyr3kEpDiFKl4JxEf
ba2rxpr1NlkqujW+MHdmJan/PfNg4cPkjGQ7nsbNvZ6X/pn5SIJUj6GquBG78FDNQ3aaTcafRjOl
J23Ufsa8u9TgDTGoWfF2UsZPXZavsYoIOAyzn7of0DfMv5rZPFvxURsqaOuYppGGYhqbiZXdLsFM
Imvu4kb+HrsyX/e6Wkbr7tFodXul+PerzM1QBGKQmZGrvcXVdHzwZ9qGuNPLfeHybrjdngDCjasg
GYmxXVIeLhRMBLGN06fVTYzOQPOmk6aOaUWsV1o6B63N7x1XnQl1G46Z6zLqDZNj4Y/kskWEk3Sa
LI99kvSMs4pbmnigqTjhGYkXZCU5W7aTX3OkXzvgTkZUmcSkZJjdor2TlMar17plUEIuPLBFfPP9
hC8qoXHn9x5VGJXB/FW0lKcgH9gJwKDajhbSdnN6noxpZw+UzIuccahUszGtJEALToSk+aW86QZN
vdjrfRbtx6T8IFV4l2q9u7FRUEAEU2vDrLqdZ3b0k5rSg3CK6HQ7qGWg3E6iZjJVRsjIG6qknnp2
qIrvroiG89ClQc2cR/cYH/uyuSP8LVqXsXjgyLW2s5ticNvp4Xg/dx8lG1z4w/wsmc5LI0EeXX+V
9OkPJFlVjAwQpBjpudRFtscMuaJAQhAGtUqL8o3JdmzXhOph0MyXsT6nXvVhpjVqxeGzhuocKCv1
tji7FYZDdRoc7PtuXv+E0/iTWuWDiwl+JRqDiQIAOCRsPlwDVNkMToD0FDRf8dLcYCEPrAbwY+rN
9tYrCvupHpnWaCivurgE8T4f8jBM13zFKIiS+bZwxN0SZFmWsO+MB+8hBY++gs7AytuXhNJ76ljk
drG2bNEvQtQDVP8pcKEqUDXP5q0RZCUYOnCrcZ2lFtB3a3xIjN4LegH/0Laju65pxQHD7c5pXXRT
HtxBtrQIfX3nYrNVjMMLJB8fz632kP/xI7K47jiwmsYjnsGh1pnas0yPGurxFcZ7tnWfkKK6jUmH
5S/4w8rnAR78+sDy5+iJEQhESxsGWH/nRqiDK8oHf7mWu2yI0MA724ahxwFk+rsX1calLohsWZS2
wJL3vqtFRwNFtwZ3bIXh/oV83iwAbfHmAOp8FEbbwVCnuB5D57Wr6madhcZNVh14L99m5WYvUWWt
B4G+bM8uL8g+JuEAyQZlHc5aBaEQJETRWceq3/73WBnTJLKQeUBXQjFAGCXdfJNGPgl6uocRvqWy
NA1MzjolydYpabTz8qwlrsVQq76j/t34jHn9+IWYX3tFiMpYEj5cJi5BYyFEIZ8hh+ymPZoV9uLz
jZnRdaTQS+1p+//FFnZKPhEqVz/dv/wDb+df//GX7V9/HX1X6/fu/R9+sSnJv5ke+u9mun23fd79
6798jv/jb//l/+tv/g2x8zTV3//zv71/EdO1TkgBTD67f8LvONhfyL39P5vB9u99B3/nOjX//m/l
v//bPwN4/vb//6sRTP8LEe2Yy1hkoANwdG/xmf2dEwwV6vJ7ummTOe/ylTBK/8Pgsf7iGISpU8vy
v5a3JFb/B4PH/ItDUOHf43n+4/P4m9GJj/Kvn89/YXz6E9n7n3bF/+0Es3FtesLA//SP1p+4Vj1i
eZxgrt8Q3dFbnyI3f5rURScbEpno2LBVjAKBQWyfNa999Dv3vrRGdnz+EKjcf889ZCNQWq4yn3Yg
TyQ4xuKdNLOCGhP/1mSzZy0TzPlUc6YWPZk9agfVEls2IrhlUvv7j9CtzhhCuyQhpV33TGRNCwbG
+mo8DjlpENljk5VO/TAM+7/76f1XHwEfc/1PHwHeL9NjjCNgJen/5H4i6CCfuS1YWWEDZ0I4sz3A
WM67RX6ggUCGi+xbg2O2LRvCjXTPPFN6gRwjTGRVhtFPqKXasRKkmEwpQcY1la+s7F08mS/z4uAS
vftldPNjSUXO2b54zckCqRcNlqPyj7KbT76hxk1t4QSvIA9Bl7NW//fv0v2T3Puf3+bieDSMZegB
tcl08P79ky23SIupyaC1UCLH3cWzmAQPYSLvS9Eb+0JChe6AZBD/Cx1y7p+ysCg2vmK5rhSLnNgu
vyelkO6nnWJ2BvBfn+/s2Gm2cm74tmrk8I5Vn0dfKObF8Ru2l8cCmh1OOh2a5Whd3Tn/ZOCIHZ49
xnbM+wevQFSoqtgLfMO+zklGNFmpB7mTMqQH2Mdmsrwb2basLL+CD081cPCYAa6yOodbCQTZGthh
xMr9xFx8MDQ4L8JPPxrXPLaVMSAqMe5cZ4zP0mIaoHCABHWNyB445RR0jTLwZcWogSZGimwCf3GR
QWSPj51IX6Q7vCEeEYS4T92GM+69nTwjUE0C0KeEQjvUdOup7u5dvOugjL0F/u/jR9NS476RLYrF
QcaIbqrf5egdygEpqUGvN8V6YC8JFelspnsGzFd7DI+Kq4Syoxr2qDvkXvhZiWMk2zpVuPEQsMEQ
BleOwiMJa0qzdjuSXNIMDa8As0vZAvTkreHRze6IKwU06lftsXXaH9IvDnaVMBV1mGORhhdW6ZM2
+cwxXZKmovfqf5F3HksOI1mW/ZdZN8qgHA4sZkOCOshQDLmBhYRwaA18fR9UdVtn1tRUWy16MTbL
zLTIEITwd9+959ouGZfqglXMg05DxVZWmB0sYzZ6k2jQqa3pt2gzPzG4QYDb9ohn1n2sD5/KFQ+V
TbWYAuAJuxBPiAOezm9r79TU0P5CjRUPLu0BcK95xKXO4hdoozLwsuJrHnUG5kBCk1Zx90BuWmDt
NXBsTkTq466uiDKUz4lrHkUjrHO+iCMyih7rrO73da+AOHCWYAU3Eq/r5reqRmOzJAqFLPPmEFXC
YxNGfr+xTU5d8Y+dQ0iSeddsTdVGb0Naa3dazBXhdeZHM9tfdEaz1UEbrnq2XNKdDl7oNRsnI1th
LklHSB2Ef9rybWHs0vHjrVOKsJfqkhoxXNxXkgAMXHJmIk2Q1+iS6zDk+lZLFyuh+GCn9Tm68o1T
LBXpUfumNZX0gZiwCg7s2e8mfRf3+mUaOo7O5gT5stym5ZL6H1MLHoa763nWwNdaEL/Gqe2XxWuI
oWbO9KfAcQ6MsC+sQehKnHAsrRyL4QmP+FIr1iksAuWzbibZWpbTY1tN1wKa98rIur0q5WM/EGEJ
0/rEP6yjSgNnjVSstThjS45BNsccXKURRh3Nb7PqmifNefLC/NABAVzFZrPHBWFiLmzrbWza7zVN
4asOi4egsqmPzGM3zftySCAYTlCrFFTsR7Nyfpl6OP1U5QUBlxDSkmWLe+yk7Z0BPrRnZ+4xxnKm
BPMRMx3XkUNucLBoz0mST/Ag78ZS70rz1Z00ZpA7dDwovblAXfE2tgSqrifRJ1V/6EFz7K2BXe3Y
dIc8z6bNaJVnGjy/HbNWJ8JW0WMy5yR0jeCVEkd8VcWRcS3eMKI0rKzzcxHp92HN8DXgY6MjiKOt
k1mPVNZkvKzCS4JVA98KLtksfbJpY2u4gUkc3bO2eYWQojCOq4duRmnuynt0bFzbLoa3qvqeIvfe
ttyTYy7hi4LJPkZTDSjEQSFlvht+BQmPKYM7C13p3a5r2qeN+TSEne80uIJa5kf0lE+trjFg6B3y
XkVIsC+bTdW1u5Bz6NzaBnJK2YGMcBDBbHzo2q1n6N8IYsWWqsJTPMRwq+3S792s9IcypHAAI2TX
2PlGlZ0NKZiyc4wPGeg8nArSYvgh6QtWeZbvxqSxJ1dfSdlc9DFYlyH8aM3CuxXb0HFnCBCjWW+o
lzmhNb+6Ef3OMd0vFMN4vttNZAPpGRSkhooJcBXIr5u6xkrd5SaF1UMeIO5heidSRHHGRO1lET8n
tEisLWHc9dr8Q6nzux5YPMlac6PlCEtxwrJMr6yHWTNvVFdCxaxDuk0lzk8ZoyWMFRGPoZFXEh4h
GZbhKpc2NIJYFP/ZjAde7vK72keqGzE62ws1hxKSBw+OBOtTaqkmHk+Mo9VP52gnb6LbIOFc79IT
uWpCzG1AZzQ4aLFDIYC+oILcG6PMriQ8913rxf7A02At2vgWFg7vE1VQTh6ojYXpfALSBOzpIC1M
PlymJm40Zz+lIF5yqRFMCOzrUDsH5rof2banmIJtNqDmSnHRTDGXt9C2zkjQkGfVSxVkN57gfp35
5OrSPubYwn2zUrf2hEE0BCZB/VxIqXAf/Ha2fo57J6DfXCFuJlSkON2uafuXuW6fe49wYIUqkJvv
ijUjdhJx8MhA87bb5w2bJSflDg+qq2p69PzmxSHLj6wEarUEG++quN+4Ehw3eDaYpzSiUNXnrmUf
wOuwqHQupmctLB5xYkPAXTR38kJI4K7Fo6Ibt5DgfemUao1oxhBbzozPOHagCuS3KTfSFksw+aIo
jm9lyEjV6+0LnimdgPdIMV0GA9yYaIIaw4fUIIWtKw4UA42MkY0aq1oQlEU99LezmWG0ksZCYEGT
z2bpa/V8nSJ5nF3FttAGEeUgnQWQZGe3PmQtzKWs0a+uOd3ZXsf8KjWM66ilIZbrNX0/94aUCx0Y
OdIrint60h46Otx1lzcWm5Q9Tn/e47n9nNjTc1CQltAHdSC984RwgujaTk/hMD+QxoPVFse/IpGO
XyOU4NUen12QOCusGYCXLHi25NnWvOldQPy0xQJx5YLDcE+UIadoYGkIlhYQYLuLPxqHeNxfJSW2
TOgU1UuB4OqrmdffSJCcxSbhKFSHrVPiElChxJSHG5joDM+qCa8PaYv2JrN4EjjqtUtLoA40YbAo
o4quGu0nm/JL9IyZt3nfP8rKwugoDGMbjQ2uclveEuXPthqAc+rSlvHbbbctepBfhkW4HtzeJYwe
BD636G/fyQ7TMaxrQ+Ayyab82HjWQ9+YM+A5U1+3IcFtFifYslCPBNqXZz2jV9brpskwOJvlG51u
X3QCHPqID3hIgm9lRYYvJ/GQ6QVRnc7hUIVpsR/PUZp8REYBswledaxzI9fLNwkNsguuM7/lNn9/
/EhbjI08NBUqLQWoOs+oEQ4NbmwcKvKBkYZKxUSiHnlvIpOer5HGH2xebeDvKNSOSoOs4XSeWa2s
gCP8NEQmNrpE1fSa8R4fb71zNOfHM9j2W2mirwZSqut02dYHY4EZLoKDFLgpr5KSAzxd6SASY6s4
ygAoT9iU30tsjXpN7X2IsmrdgxpdgWHAxJY/tDHXdU2rC3oV28aR9f3aWHJmejyc6Cp1tgLtGo29
e++AQ1AEZCVvViPba9W2X5XKtL0dLF1WSXXWZZDuYxNnhK0AcM514e2MhFaY/xE5Yvf/FAwYNeGf
o2n+qkZouw8MY/mf8DSu+I+v/ZsSYS5oGQ9yL9YGMCfQPv5TiND/YtsG+HD+i8vUaOqSyfC/dAgg
NQgYIGIEdJBFoviDDuGybHQNxxE6rDrnXyHSIG4sYKS/m09NaZu8oV3Ddlje/VmJyDNZ1mXBGO6F
ARY4IwGqEc7TLgMBsB3ViLnVm7HemjijckBzYetQOlee7QnHeqo9hHr70yESwCdBKBgcdnjG0Hxk
VrM3E/CSKibDMtSYwKO+Gfw8VJBrUId3Wc2jA8TAKzvwA44S5GSZkGdoJtbCgwb3cXDZbyzbN6IR
x8IgeEohD1FuwkabTuOhGfLDc/AZMbtZIUgFt/gIQtls6xlmoephJUbEvPzRFA1HwtFeYyF6pQSg
3Y1SAbareM27IYalqAh6JgVN+I1nvDU1cUMcaj7hS0imw8FzscqN5BcQjXA06t06J3HBbnQWiLCc
3KGkPlVdwUOWlQkbDywshrS5bUV22zRzvbEBSq4D2TkbmefI1SmCLro8ZNM8PNvVfJn4pmuVevFe
uAG9qyWLHislKZUwkDNP4sBwKdnaRoOj7T2DE5KRt/UmdnJ8LNbQn4tGKSKeXrkOTP01q5FKyWYe
wngi/jbgF4MBtxFZ/13VzcHJskc4DMnGXbwACR0yoZWNxzlpok3eZd9imPdWKl6zVl68RtzODa1H
o9prXgwnNom3JhWDY13dRaQHdtjETyQceIQOolzhv5rodsHm22kcsON0zw1wtPs+Zzik2pEU4YKn
va2zBjcBnZcc+vpTn49vyjB4qrfTzswWRlLvbLAmEjfQjkbaH6eoeJNDZx8yPNar0rKoNJ4IbOs1
j97cHq6lso/Z1Nwlkb43CRDXNcT1wVbHTNNT3Bnwg43GOZmz/lN5JfaYgur3uDE2cde+YTyllSR2
u01SjFcjxz44qy+aW4NtpPho2EK3eyPTdkFrqPcRIEbcsNQoZ03jrN4Tz+xYynqJIbZQBqyj1dra
oV46L/gVN7OXXQgnObQ6FijHnGrZKZA2x/0e2YgcLadh3dIyPvfgBviA8mMHx3Y14Ujz4GrTAHUQ
JfFsGISmPzsZ1e0aQn7TsaGIMuMMbGdxPmChzHEEr/Cl0sUAXFOLWeNWxRT5WLFeQfsLTC9cN0CU
jUVz4C6J962iB0zw6qPj3MYkxJ59Zad0YIn4K6/d3ne87LVLwhdywvemNV86M915WXc3e84m9oYL
/elcmZF2x4kj3xC81dZxqw9+3fJxUU/7VpFmWutVdCYXuzV6XPMV120R3dWi9IAJWheTSnfGurJB
i/G4lSMFq8Md4JcG6nv0oFQQQPO26Yih2o36o16STTM15i4CM+h69trjeUuV4azAZMYPM8UENctw
bOqgGsyAm3RGMaGsODFZUuWPwSw+JzpS/WngVhty77PWyY96ZUMMkVXNPLhfXjjsyd9+oiQTIeqi
vQMqhpPh4pWH/OnjXCcjllJ6XSz+WXpbXodgrDESq9uwjC92LbfVQFFFyjoGl65xtIv4w1TDV1un
p7g2d1hfMe0MZUroZ5zWbptdhIRMNCnKuG1jxhKV0SIjlYPUAcF2bYfWFRMbtSyGYfqgMlOkXHiX
ZSG/uXMnMr2QfcQsW5xxOeZkMFFrs5j2Tseundg9DzvL/ujL+sPRYc7MAcV1MFS6TdfVLZ7cmHy4
yPB0J/pj0Wq7LJoeYjcjamhmz4AyHvI+2pVVuc2zEgCLRWv3zLi75+B80sCmkEF3AFbQBFfs5AQh
yLHRPs14Y7X4M6LBe63LlhL3bDfJlvGPegv2g/wQufCS16D1rE0/z4/JOL8nszqA18bAbrImp//o
hpamnsQ6zG/sJkQlIkl+oeVxoAJzo6rsZqK5zLYo6WxH4ryJ5z1xuy717CW9CsaIDNmLjDZwmzgN
SDSuYub/NA+ORcYDk84zPiYNF0GD1bKaJUdnujOo6WRtmVQEvI2I+IrrTte4VxNDkLh2rr4f9JAa
r3Y4GbUW7JMwf2jMErdONb/kpQvSOizvmpzit4bIrx1ouDCYEcN0FodM1y66ZpwGS3tTOsd+bDRX
280vkZ289zH3cljkvU9t5rveEsaRer+eG4+p1+QHdicNPVSNGfdKQK1H4EF30PLHYQRPW41wjFKD
Ec0NH5vQux3S+LOznRtbiLNlw7Kc4+FBxfE2DN23yDLDm7amlIOALthek2lcLnvWJLJCXBEMh3Yo
HjhGvjgTPBYvPaNknNJOPtGQTa7Jw6+saRVrVfcwSyun4QbSL8uJWaO5tYqsJzm6N6PGhz7TEFvH
4QNtRwvDur2OAbiAqYI62iMt6eN8dfGXMqTU7/NSVe+2xjJGDKegxNnE3uRU1cF9WQzdJssApVRi
9Lax2+6oZm45UpO8Dqxg8FuTcaamzt1XS6sYFap4T7iW6jm7K4ZsgeHGmwlf+ip3rbPlBve9ZYFF
TxkN06pBeiQh6ZK3d4qWUhnbUesxSGl7heK3NUlmcZN1R6ON7mK0y8XFRB/xpLgeKZvBcFjeuaXx
2KY5OSRauKldIlCki15sCjWDJ9AWxWK0aMdrCN3KuvzpLXPyRwamCul/awhOObGDPlzG3XfT5dlp
KvHiRhUZkN54lqI/RIWxJ4j5Ntr8aWImVN8us/faQ7Idy6j64pp4qWOc2mlzNxblvqV40gyNn8Cq
RnwB8wEy2swmadhARYBGEcw2cQCyReZQc6c7DpyImsZH+T2w0cW+Kv101M9JaXF2sj+qBPAJpsQ2
Gp6gMLO5nnPsaP226bN9SMuTcocnxHa00BKoB+yE1vM2SpiXDoUVgBtIi96e/KHhba1TcDqnRHG5
ZA55y9ElEOlxINq64quGjZ3h0Tejs5aj/JNVI92ZeI9tYuFJwZ95H3YCwSvqV8Tbw83Y10dQBgAC
W/O7N4MWzZ4CHVtDmGkZALGM8fpsZg9nbo3FoFAEdilIwAVe9Vi+s+yYWrCDGl1ey0Qdmky/2FRi
EWUVYNlpYta6qaBHnoB9xBSX2Q2PxZ6vGnG74kugwCodhmMf0R7dhy0eQa/iKeNV/cbKFJQI6FQJ
B2J/zixu+iWDa5v7qqHFKhnorYxcPNRGJDch13IWBFclrH1G1nNdALNaewkLwmlM6NVqsdd4SRNu
cwZHqAe8EWILARG5iEISztkOlOQyH7d06WHObuAsT107b8COIUnyYgSuUxNGpZJVMT7PDiYIKhus
tacPIzgvh+BPkZXodgbVEkH7YTTl4JcBY3g/LNm68lYIABOq6DCejw5Gkvp+DtSbjNVNqNxPTWmf
dM51BKlT4zbVSr+2owvN9Y9jZ1p7Iw4f9TZ5oOdtVeoIhAES/KqbwkuGhdZpkb9NjJ7zlF9a0SN0
Y5sfSJ9G0n4ZFQEQWYYvdamNXEtFTolhRBg/pKVrzqOlgOQNwxTuki49jlRtr0ucCvhbJ4/Dk6Dv
TGRPS5ywN8fNmCbYXEpJLxRDdNHMtNMOBoreFJu8dCV21Cy7rzNx4bGn+9I0jtGwVIGmxW0yF5jl
NX4AZ+wpL8yReltPv63swdrlXXp2gwkSXcJOw7DTF4pmnFU/NY+tFu4S2opvSozas5isFfnHbB30
5fsc1+9ejtkygZSl5KJ9R82T0eODlsOIrkXmDbMy9gNuXJgT7k9oGs5v3iVgBHP8Jc6Q9CvWw/R3
FgFKPCjwfn70Sm5It4c3nWIUKakn3Dfd+GXH1V7lxc9y1QpVrnsbS6LFPWd54Cj76Jb7jmM8OH2a
7ArUc1yief9G0A6reozaZVScKZrWy6hkZ7OlkivD6M9QmYAgFtwpTzYO7Hwp2JaK7BN/3TDMzxxt
aMBEGaXZ+GcArs5hEflWxhCzekNfS4Ab6K8YcVlIgoRseJ0WG4y0PER4VEe1kd/q5fBVUOmw0hq2
yCH2jWSyGQPb6bWKskcRNSnpPj4R2TT34ajTEetegg5uQscughAo6lkiPrQUd5KxSMQWh2Pz1hS4
E5eSOia1NQyBZyHUucFhu9LLaVMq8crU5HA6Kik6nnChYRNnHiERfZJd99I2lrlOKnWdxvLDjsud
csoHlfAmxPunI5DWHxredPby1obf4EOK6DroJxrNSVfU5rlefmyh0/CbxxAV6V1x5umLt/EyRYsN
FZpYYrXvTFmYJQE1gGzD/0UpKzMem4eevgN7tF6rnnbzYWmTMBrqBTTM69jBuQl17V5zGbSbQQqf
RsLJ5/L0M8qtvEmcc6Pa5A3sFJc3FycwfNR0OX/EJpp/krX5JnMSzLACoatOzBN25X0UTt8eNWOJ
hfDFznvHzCzWddtOG02ioudhAbIiK45qKi95XZ7idrR3ptWG25bikYnVqc+IMmFEJzaXmje2qV3J
sV40XX3E5I9WTQU3hBzzzPO7uCfWdRO6fYidUR2bVO1n9VFxubOrMTEYW8kjU+XFKro3LuYLOj5w
sfm5stKPtAEZUnaofqFq3tmw8IyR+YNhqbd2rl50ASrBWDK0inFlia+TmM96POfh2modzsoqfAib
ip5kIzkgvKpdJlBlK5VsOltS17N0+V5CS32Glbz3AtfvteakcdTGfgiboLP8qWiueT41O9k2XwJ7
+85MMRanDuMPT8p6F4W0tDRWt5+m+HUy3Y/UbBoeMfWPMELiTjQmNNEDFnMg86b7O+bZbrS9Owbo
cd1J9IwoNqhjmrB2xNVDa7V3InQS/Bwc/9kjcjA2FUCGglhpGD2S+SfupIy3tKKKcBQXxkH2vc7o
7oCtbpsyAPMxBt021sNLKOKXThFw0oeegaD/sJfIL8MU6ynerX3pfM6a+JZJ/hzVNhVHdXwSM5DX
xU0+8m3bMIBpRwPQiivsGBqLD5Tq22Fpvkzru5BL1sdxS8CGgnZuXfxjA31ppfniKJzpE+i5h0QF
nh/XBl4XBRPVjsyrNKnAKFL4VlUmkKWW1PxAdn1Ff+o+yhW/qnDuhZd9eV7im6O6qXjx8Duum0z4
ksaqtR1n1L8ytoM8YfSi+AMzdZyYm1jjds11xCs4fXv+95gJ0uy2HIqztPSf0aqtVWTpJdPW0k7f
jcQEDPVCDeyDG7j5W4oARVW3Pt5PrApWtbm8gbDyfSbsjrtaHOCuPFUlERpB5HzFpHwC5VFTUmSS
2nd3gx2Y25J1r1+0xXZiSx2rIuHjmC4t+2vqWWdGhTre4XiWvjH0b9STpjssM28D+2/bNj8C9uG2
oO+Rco+rigmJ98vS3Ilm8nCVdR8sC3ViLjNPLQ7dkWbxoCnf5LJ+z9Dp13jvujWEXpbzbOlRZdIt
9EEOivj5dM/4Kt35Q9b8IWyJOymghuvNWRb/1mIBGPECBDOwucVj0NphsCMW0hygCLGXWEwEIW6C
hlmVYDcGg2qxGvCw6lGeAmKOnGntxZAQ40yoSFlFy//GEbgzOsms7yxGhkarH7zF2tAK3kViobgt
tocA/4MLKGHGDxEiHt3YismYbMAvReqnWIOD7C0+CsUzllSdJvF4igeeMp/WaNy7i/vCSmceGBgy
htH4xQNNOa45Yq42wYjEVuqgR3FSb+rmUqTBnmXWR9q665ASRxhO13TxgKSsD1vgkx7mEJ5lv+3i
FsmbFLKAk55YCct1N8SdX4weux0cJ15J4orDNytIca5SbwO8ZWstJpVssauki3FloOJrDaXraIUU
UkQ9/3vsFFS5uTPNveKtLtztHEmEs/Rt6hARqsUkE1SOfhO1YlpTgJDsrCSDh0Gl0r4O8r1jhIT9
FsuNCixsRGb5IRc7TroYc6aqfYeJQyA44pTQcsfK12Sx8piLqScKKsMHrsFcPXEVFGHG1L3YgDTO
YpcWZ1DDZ+7j1zgOVfSpL+ahARcRG/ITEN0TJSekqyNVbRPcRmpis2guBqS5TYQ/LKakiDGozGJS
/othyWupqVgsTK4h7rioWWL+1d6Ez2leDE+qhtPjNnyqNUvINe1CHnndcDyRlMcjGzDItQlDdTQf
CsHJQbctHQZOlh6ZPeZNNdS0TkBU2uFmdn1RGenGrWGylkPv+TgXEJ81zhquLiio/Y9ag//POgBY
X/z81U36t6pF0BMOJPj/u9fz+aP+h1/xt52K8xfPounCc0hteo4Jufs/dyriL44Qzt8Y/sxgf9yn
uBgtWbHwFLYdd/lP/7VP8bCuGVTLOLpNl5H5r+xT/gz4x+znWoap27hELRMkpr00SHx9PMR52Pzv
/2X8WzyZxogPEa4bZ45Yab99JV/+8JdgAAW8lP+x5oMf6O8WNsv3sLGuSnyTBr/+n79H62LG1IOG
GPTMwycOuRfa8Tyo/jD33kmP5D0GciLgLGMMbdOyG3cKSaiDB7qKb0rTvtR98WzbzSFONbbaOLWc
7EYM2sZN9dt//sMuy6M/LZf+/LN6f2qaNP6tHyremoKflQ+ApmDU1Dq505X6b1j6//jbOLpl8Yfn
uvg7KymGk4HlbMu3mcSiXj64dI2Dg41X//KvY+v0ZdpEfJGT5d/96UViaBOZ9HbVyAUe9q411ipk
Gv3n3+Uf1KpYtkFRhlwuJLyxf/frYJnNSUfz/o/b52D6miUN0jFMuJhTARYIgn7Z+yRRmrpXTdz9
829u/4NL2DaIa/HS5Kyz3A9/uoTnEoJMJvG2MaECouuMDj0O8a+TUB3VzDPbuU276Yac52eUDCHS
eVyCANUOZuEcunh+yrP8hd0bxoas5XAW2vcyHK+kbA/enCzNTeGrxUuFJcWwj2i5GOg1DOd8CzT9
MdSDY1uLFGoTLxvsF66Tftsgowu73xrZ9FykzSaqOaMJwPErzaHaik3Jjd44305R7NHS/H/+BzEc
Vqr/x1XMDYdPebmvXXN5evzxrp6s0MHcgTZUVBRlhs66rMS+72oyX2DV9IoFV7WXwJUibI7rNLS+
ERtYUaVAVTyFYSkshPRn3AS7QoP5W3UMd6nKvq00vneL9DfgYfZGaLQiQ12TPpq2wjPstQkX49yp
xV8lTfTK+NKLgtBQhfQyTJD1ep00ewEF29Q4gSTOR1gKP7etQyI4/9Roe0OTH5E5bvOAdKcl9pDM
3LWh49uJ1fxgJRY6v/GRu+rcq45kqLueZiI9uod1ptgMonu2CF2OCRFUL0vu+gStNktJpmYt4epi
OFdZfEfuaz+G1q+TxKewNt4JfezrCjnEQfdcDgipavZhry1cElK5mnoaAmcPE2KvI7EKgvdOMy8Q
kUMt072XTpRcC/3VacZfmWSfwol+Odmc4KoupOD0bOf2ZznUp4Hgsc9ke1saE9Knk3BN6aPfR864
MrEA+dTrhTDUMotwroPjytzGxaIVTdG+HMEkuF53i5XF14lCaRLjJtzge5f9ZNrw9yv65OB44mQA
NhroZ3Dc4BKRi8XIvERzFktSjfYJR3xNMnhj1NlPUEQvzjjttUK+zC7WL5O4Vhi+NEV5RZK5paYd
XY7JNQDcv7XrZmGn2O26DiqKqKNHAkcXBQBvY88ExrI4GuDnNLu2A91Xa8Quva6/ocn7CmDrmNjm
JsrZMhbVYWbDvnGNeGvU5Wvg8cV1rLHCxQ2n8gD71SwhgljyObN7gtRj90jPXbHGk3nQwQwV/Mtc
p50SIDD/LvULlZ7GVoOYGTxDoz/HIWnV0iatJVoYt5HWArHIiA9b5ryarOkFAv9tGRTvSZnt3Ux8
25HYGm0HnLWvXvCzYg8OWQewYKCfna0te0VqMoMGpYeSl8nI3pC8znSnkY3itsD/1x0iYb2MI+mb
Sv/RY4AzbWHD3S6bR4rd3qBf3NlufWqm5lnigE/0cB+ODUvwUJcARtJrEUGNGCvzo6irY0QokIcG
OyzTfPICACgVioRlnEVO5wopQwfoAVhsLpIy9k6pxP7UqRHseWFuWrixqw5ND6B0ce5j5ybpxN4F
Q2am6TPXwsbRIPfQ3DvC7rJfxykhBhgfRxkugNw22MwxhmdDHigpOHCwuQySeUOrblBbP0hn+KUG
NMNTGTysMt/jDWMiI4UbQTIDzgzvE29BpnC3YlHUJ5DblZwf+0beu8ghfqjDW3OGDTGNU5V2b0R5
uSYjrtCQSFPIid/mZGtDtCwiltn8Xhzsm/CWt8AhNVlLd+nJiu0HL0S8bvUnNvGbIIjYTCEImN20
Lt3gpdfquySJf/Nieo+89mRXjOVFUP8a2eIMJDKywo9xNrPsOkqWXqok1hC99rP+BX9k7YppF5Dw
tcb8vTPFq+WVLLmcRyPBfOW01VOu01jphEeLL5yS6RkV6cEFAzDY5tFAoQgEVcRtd5y9+qhntBvp
I6sBfBFFDOQu2FGfd2iM7mDOKI3gn6EqLU56IJNlxdmAUCov7X7chN50TbR0o9Lxdhjm7wHydu20
+0qjtqSu4JVSqukSjrM7cpAuhv/606qCWzIeB88ONiy57qbE2fRETfucwgGdHoEkuQuoIVEgDpPB
WRut5ZDdXJreRve1bci86ksL3OTRB+d5Cl24M9Uq8TpoEiykyhz7ROGUR4VHkZEmqFBR20Mcxzxy
ELosGkw8jQdRTSFdm0fdIW693WSx+oyc5mUJv+AcjAALkGjcT8XI0mN0r4AwqaiOd6PGUoMhPFhN
1KwuA9KzizaI/Rxjt925995SoUeVXoD/Pwtmv6Viz4jLa1+B1CSruOEAp+CXuNto6eUzWzjP9tLV
Z1LaV+FUYkQSXzp1fvCRPijq/Dap+aMejruY4j+nHG856bB+p/oWHznLvnHaBrQFDlqi8NxOdxmd
YZuARsEZjgYDISWD3pjTk7EUD+o0EFaxeVvE7MN4luPAL+50qArEm8HLlXlk7LSlw9B2ebgSw2bS
FrwAaqoOxdJ5iBfvLW8ZTPs0+cSW9Wt3yYvpRuxfB/ItzS2+VVqpa8LBsUGh4mgJYlZquLE61jON
xlsjLqC2jeycyFe5T1RIvhhAp/BEEbfQiPoe2rl9s+qFoBEbuzGRz5gANZ+rOiGJQQTX60/6bHzi
HvBJ4aKzOeE6gKIdqH7f1O5dUgXljsYICnJBdOIINXwxz4K3vFEcKo/gCriQ+4glIPYN6zZz8TVw
bPGpMcB+CjeydYmQ0QWjjPqmbRp6TnDrU2MBHR5XM2yaiZf2TGxzlUp+KJVW51xFxx5TxjoPtZRz
pWvhTrVvhdHstIaHhDbPMAcSqsT1HNmOtQMGkrAfDrNFx7gZ2j9lVF9q9k1rL09/DB67fkdK5hS6
qbUxG50AuwkV1XRwnkgndXyUawROJY4AMImhTXQ6NKGQrw7FBufSmtIbInvsZOKCXXbKGRSkij0R
+5yNVeGS6gSASI9zP2egJ8MHHCNwn5fC75o7PvP05zBMeJ7kHvatKD63giHJTBqxB7Gs9rXnZnfu
VN7KSqc2VNe2mZR3DTa0dYXvEnoc2CoZg4dzpuQLe+dLaup3lePg9s8hq4b90a7SV9WiYEzdZN/A
aclWUs34q5Ca/K5AnI9LajhR9gYrvWnm8CorecAiDLW31WM2RoGz9ZoJ3M+suTdhSDdnJeu3PKdK
yCpAxJdeadzoIQni3KTiLYAO5WXIK3rOfrwS8y7Bxnllnzu+W575NDolXAUdR8FcOtrd4IJCkIk3
n+k5JybmNj0m15w/h5g+Gm96EIXn7mD8pusIr3tPx4OvONPd5XY+v6Co1Lug75gW+0TtZJX2a6MI
bmRW/iZ0XhUD90W7ONyzLj8k1Xy2qLdmHrqJlXcppvLVdEbg5RydTCpFVE17qtaNSOJ4QOIV7bUk
hopxW2mwAKqhIDnVlZw3xhqHWWq2W89DuiZ1AIWuENt8it6DSKMihLI7FDTMbglcZM+5SrslNdw8
0Oi+liPOAc3BJGRaza+WMZ2xWvOFVh2Bjm1doz8CGmH93mmHIYOj3CkDU0FtHsIhPkcd0bi2C2+6
2jKRlbUXuia+w4nO8ZJz2KEcMVZ3DpQN00SMirvQ9emNUgBLkvQmgPMZSzLEdCv1ZCe7ZpekKLAa
HGKrrtKdg12E1GYk956tvQ0B/S4iK+d9HPCZtDIj3xW2l1ivX0rPxLAV3uCfTDe1KNi+jjgZBtlX
Z7MAsCb/nb3zSNLd2o7uiMDAgT1o6vPelu8gysJ7jxFpHprYv0A+RpBX+qlQW+rwmcu65WDO3pm5
MlRSFqaVe0+ViOXTiB3cQN1tFZhiRjYQgEqmOKnrsLvKgwMlItre1N0XD7I67X98C7K92DnQf4Uj
u8yHPbXpDHm8UEfHXYb1aKOkqlhEBgJ1XmDtbdlc8O/Ns4Zd+9Xs7hlcEgdjjAk+xET1GzghkU+c
/tPlSBelH1w3HLqfxhDzGOTTV8qtT3ASRqc+Wu1ni3JGQUBjnhVrPeQ7Td1q9b3lAVshEtRe/GIX
NEaT9qC6AHwW/X4WBXLaPtSpoxvfav3skBU37EelKWmZphK94iVtx18UsmxtMBUD2LLCDJalpSxH
na4KxzwMxmakQby4dM0pR6nrApuGWfChPN4COmsYXUv7Tsue1h0ij8CgFSyhysx7v9x6o3mOEFgc
yfaQ2niHHjrRMIXmu4a3tqYxQ0ChVCIUSsqweAxVaHal91ObHumNcIbpFu2MNp6WR5ESLHosMAoD
xhCHq5wDVlOc7PIMnARxDk54r/K10HKO6dRqEs6ft6wmNIqXP8PjImc29ifWtjM3fHV1ovdIu0N7
KpVsYbpvIlGXTvbGknymV0+wCvAzKbMRVJMTWouR2nq9YMVqoaIp35BGVdw6Hq9vQQcuT89ZrfWM
t1TaSPJ8khXSio5cJGNzZhprwX+dSBZK/2OMOTaD17r4arIfOp8S+1M3vmvzwTS+U++smJ9WeUx4
LKrKTvHXJoGdfm/0mNh3nLLTdCuiA9WFo3z1Jqint0EExStUDevSvyneLYVoYXKK5efvVLDoIJxI
63nUbyUkfqNo50gXOyv4NA0OqDwHvW+lBcdmztMqeO6UYjn6O4S/eT1oJzcV9Yxa9quksqCoX2yr
u+pMoLB8u/zVc3h2O8kiCbu9zZobLd+TR8ro09HayiiAi8bP0jfmOlkf7zOQN6nI9dB96dYnLqmv
EY8mbS/9eJEGeJ4XHwI6z04yFd7JYFSG+7VgazRF57AFrXJtWDkEYF3U17RVd7JTXxr4lhK6Bmzj
2TB+QP8vvNesp4/m0vPbw4wrQrzZrOQjk9dlCOLYv9jhngyskR0aZa9rZzxkRrktlT3/0y03Vnbo
fQ6JcuGPL7KHRrPtEH/M7UD1qENPvWV0u8w9d/0tqoBL1TwTeMUUts1vQpkZ8I4mdw0r7um+c5N3
13nP8Vbp7XtUihlqMUJ0uupqXmPcpgqJqwT/uGcqTKz0WKrxou4/BKRNOTqrIdc5Emt4lrkbKspA
uN1l8+A197L/bOhpM1l9ABXRIL0TIMGZ/d1pj5X/kSXhvKWrycDClSXUk/afif2lBYeewDCeSHzY
zA6YE7OXiiSpa/urON35GSxdesq88iVM78U0meEbHHxyOej/RvKtYZxxOVoogPTC8rFx+7mlYG6Q
0HVLhglcdwXHcMw9ffOQDteugJRWrukXJD2jcOzC0o7FB2rwuczMXdeC9ePUGGOF8N615qupHlxL
4j3YBCZdA+6D78TL2Lyn+U/Tiy28tk1a9ysg2vxGNzo6aB0eaWqBrKMsqjRY1DqByJZaB0wQBcNe
l619jT82NnEVb63hyxJXjMNj+FGV+cLUjkpyK8pjlI6LsB0XvXUT+Hw68Yq+MSsM/dQECcijYqUx
6ds2pXRAp9OjxM1T1B45yfrRwd6Di+ZE8NcbqLhvyf7r6qtLPE+O9eTsOYcqxr8CbJttPE1qCy6X
RdD2GyttLSBm9y6isP7QiEcvfqd/i6JkXYEktEjNL6e3loBacP1w9EV9ubDcnvuSDZUxHuKB6ZqR
s8T5azXNa6U5MEIQmfgqlYzfPpWkwJM9hUz0cGl42QrSRolAAg36m42TDRHOYdnm3iPrzcivkXsQ
3CWhcjCnw69bblt1Hwzu2WeECvV8i7OKmNFXXdM1QIYHtWmmlSp1TvuxW/ko0ZYKSYXHLo6csyVr
hDv3OFqQrFHsgWgqurYowbUW4kWJn1P7CgCFS+K7U7HqUEzSOsoK5NNBCV2E+bvvH5lgUlc5aY3D
eXFA7y7lKtHPbn5LtfbJ7QyWGYCRH2KAVyYuXQuLWdC+kRxZTDsVozn0+Bc0/6cNHhL3vecKVsQD
rPDaTbZY2D6wxuHlPYzFKXWgOjqfStE8cQuVziK16E35IK0GJnIm9XTZAbGragurTkKdjBtfpbwr
Y3litXQex2Iug4GlrUkKHJY0fjC1eyxLY8sa8AAFso5ee5yCznjQKEvkQI6Fnz3RwOE2pKKszl5i
NgPEeKl5unmYnqcH51OSU1tERr20n5jpFhB0tlQDrtXoJUn8jc+bScnblcQg19GVaXE8T2Jj09aS
AtKTA0dMq/VlpT5YMZuoNFwOJXfNWK8ijeoCNkZZaiwzgBd5mDGW8wyR2TzI+X4NB79GNMeWC0Wb
PTpjl9a84/2jEQijPqDKJl9EHAoGpmZUzkPgGh8ZHx23wdoblYXqr0pskBiePzJ8xHXAfo9hmJhB
lh2nuku7PE0Fb3G7doxkJsxNKcpllN4r4yXpSr6CnZrde9oYpYJFgvaMNOdrbGAZqaC8516iH2Dz
6alDFFse0kzOa5MyrgyIX2vB4v6JOaKKEl8/pvchWHHCufVcnB4H/4773C9g8Ou4d5/NQaFuj3/R
MvaVRts6C1YFKxI3+azQi6Wsh1ndf+vUJVX1iwVUji3TyG02UJesnPlnRSIZVJq/FWgprdexAuTZ
J6CJVyuoBDxAtpm41ISccfze657EbAt8h6q6q5mvM/UGBKdtNn2KtWLtqEc/OiSsyrLL4Gy9aKfS
VUgaw21vDW9udXh0x+csXHrju9980gwadi9q+iaDtT3ukel3RbPU1Z/S/2LLT6RBvXTt06jv7O49
Ub7ydp2GiL4qwLTxA8FnoQJ4Atw25y7CxF0ehM9WctsRsw06ZTFKTs7ul29coRPjH8QTAj3eMp6B
Dc/aCip3vHc5WCrxPMSuTCiDGXkO1hTsV0KMhBYjndN292ThPLTwkRshhpF+VvMBddMtTQukXV1T
MctCrzmEGk5hlrZN9WPi6kmZfxT10NInlDqAygZr6eM/VUacoyFr1EKLnFnM/ECU8RoK4xwa3jmt
eMtJS7CnL85la/mEMfAt4Hyay9Q8iJj24HBQH9LYeGmqjrCUSZW13pf0EJXSmnepsQmk98gZaIVY
tzYDXvb0uPiqNh4lPLiFM5nwtKgx7xkwiOXYcb+7Iw6MZogbDKxNB66UFSBuneVo8YdCNboZ8fgn
oYDOjdwjpppLqfaoVNq5rlo2CwYQE7h8uC5IUZUjtu/Cu/hFdSVURG+ZDOb/LNL8FwKgZgnLIdSN
aGbIqWn7L7pr21rkvwXygJrkJyp910qowtRQCK798yf6T5XdEruskDZZPmnZCL5//0QZJ0/290hB
riB222yZx+wMxQoTGE8nWd7/+dOJ/5TOmz4ffR80R2sOivIv31g6FvSIYKokvYtJnVfqUve1Q+UY
F99Q91UwAWPLa+IIVqmUrXmEqv6b79icRM1fNNy/fQm/iJ4JLqOigj7C2UmrGT4CALRGfM2cls0o
ra62q13Zku1dMuS9Wh58lDFir/WHkbfHKgo2uJgowgl6dyYVoi1Ryh7PEghikcZJ2aJ+Ky3Lc4Ne
kYTB0hbVVQ44K7vxIMvxWnS4QenFaKdtxavTFLuYxZieAH5rnG1GyHzw9E8X63MXisdCBaOc2BGD
vXwJeCWQY86WU2zFoojZBbtJjAqkasDkoYE6RSx3zYtW6cR4zF2d9E82b25PFA2JdL653NOO//wr
1f8LNdGcnAiqLS1SnOovHoE0D0zXiSpqZ4PRW0b41J3KJg3Hjs1u/W9PT/M5Ev/JiZRn16VNF2My
Kbn1OJR3KinOpJs2befhCi3Z0fqwBQpAzG6sHJSJ2+mm9yGqvsei+KHIIZ5nCvs+x+z3dQKanPXl
thXFWqjWHnkJ5z6hJtw/owuSR43+G8bTr5cvIRLBN4qzQge0Jblv/n67NGgTDavnhum1WfTKSz5C
iEHcxfVJM1EeLp3mkNMwkb3+8w/5l+fB759XWnR1oNrSLPo7fusvz4O6JdbESpZTa4WPy39Dip1V
ysfvn+R/tzcHC4zxj96cU/Af/96W33/35/zro/7w5xi/afrkp5G4dGxD1XQsBn/A17TfJK4J8nuY
C+Tk1OD39mfk2f7NRFThyWoSRTYtjT/606JjYevhbvnLH/2CWvsn9Jrt/HIDTho+irQhuDLMic71
i70CCyY2WYdnmdOLT2Anm6jx3oaOvL3fYlyntjGjozK4NGb2GOVAYIphYXYMY5B/utZtF7Jw31tC
ZvSw43NmHweXKmcbSBWwzKPwlgsY4aO0CfaFj77f7KImQ3RNaHfKEF1A173rMDzbHP+ZjULsQoxk
h92TWnSyM+Vi7oHoy9QEP8IyKRe9KWmRbdLn3gqPcMB0juxgNisJz6CNnzQrFnu2RlQgJN0KEfao
FhRCSR4R2uR3/z2TnWBom+kWtoSiab6xsjEGtsl30eRM+bGbUhBhdVvDal8ya2o4a7OPIVfeEyq+
VoVedgtHZWOl15S8Z6BBmUVoJ9PqY2QVz7QYLuqu8xcBzaWbNDPPpeOuBVqo1tQ7NZW7NBqv/LVY
mYf2JUlRC4pULvrK+4Qy9tQX6RrwxD53+ntAwoUL4RF71QtbdboVslzHTt+v07xfGUP+VRfKHZ3g
hEn6muQeDPXiZtNqjAVw76ockHV/UZv+CgmL9Z+7Rl+GAeNRRazT6d6o3UZIZ48+cIqR12Z+TApJ
9PRATR1hHgbXqg+/6yRG9jHwjTqtoeMH5aSc0pinldba8viVNNnZVt099X0Hw2OZW7Fha5hdkW9N
G1I5veiBoAen0kj44OcowlNjDnBgeswYA3J+buViXXIMdSNWDYPWX8PUe2NxTuSzQHYe82bq2Nka
jbfVmZ2YUcuTQy58YScVYVYqd8A9EdeLnQkK0oh9hg15DoSU0Tvqt53Zxwdh1tUpbcAwGUl36ALA
TIDqiCkP7ooYhEPjQL0NNX9q4SmecrBnvWofwrHg/WHdlIrSPAs5Fd56tygiiBpVSVw8Kq6GEHPD
cQgxtnzPfYBeIakos6tkE+nidZDZ2lIiAjNj9o1NeM8L6ztTCFWNQ18BFWs/oCMtDVhN7F+KZycq
0XnJIMxwQvwEAcJeWQYYSbKKGQ/q0WhdY8f43Wr5bmD32gRdccYj0a6yrNpb/FhWRdDQZRlIgio6
kRVgANZaq8Kt4vKGLYRzFq280faIlaknpRmX2ki4itkVGjZDq1U++lpk7b3a2DspAJjBkV+Zq24s
F2Kzhh+YR8mbH7TeOrW8UxeS0yupYZwRkH02K/MpsRUG0pRi6WhC7bA2vRnK8GAohpylJDtUPTnX
ObaoMujvWSFXGZPSGKokY3OGlVEbTqPgwBJKJkpOIAwlPU4LP1g204xn5jYbS6UkBxmRD9cV/0dR
FI31Tf1Ud7heWucxMfILrdCcfLsS2L6sb2ZizdUSoo41GfPJFpAULvmhJWQG+/hmIkqRd1sNSvEj
23FX+ezp4wh8fgWum5orGA0Lqwg2nZE2KIMqLD5licgQPJl68znQRLCCPxnNCzrLA4NeER8ib66M
z4grykPr92+Jmf7IUFAo7hNZS5WeQUjtYhwuTT2PzPqIFPFpqBQzYW1oZmpgvPuam29F1R9VfllR
4X7VHfk30qYkKJzc3rMXPg5uGa9cq71nnbwqmNznmgOmewyHt8DkoW2PPQsTlTwJVCvp5D4PuPBE
EdW4NZT2ykW1aN1kyZHlAExsQJIAe29lIxl5ctX9WDwUE8RNExrNPf7vEW77MbXo7KuNYVer2dYN
unPj1c+U5KxEQylH6X02jrfSRu/T0ZyXxKn9OYSCbhXbhIREtbNBNs7bAnG6kdbWboet36pHqWsX
P1KPekOnsuXcBjf5ikNkDX69lG0kRGaCatOHtTPnrfVYm/SuCNgIEcYK1mIkrrsm/TaqCT7XoGyM
WBzGWp/6lYYFpo4N19HrOFHc4IDQl2LHH5psIEpK79m2AbO5Gqgbz7kAUax2buKTGWmeU92Ym0RZ
uMst1gkeGAHebRct1u9Gnv+YtKYU6GBVViLussrrGFNrDbyDaPe97F5rPXms1XqCEwIoCqdg+FAC
CQNQnBnRyRko5FLzdKlqxHt1MzuZUjlxkJubDZFWLzqHep0vHJ7tVU4vb2sLKunoM6uTY+2y21Ls
SzPdH8HIET5ArGqN6t2abFtMzh98FaumVJd+ZT+pObJNWK/cHCnTaAzw92yfy0x5ojjqiNTmz3Ue
JsIwLxkQiqF3H3JCh6xHB7HCqjMxRPe9kxJJtrGvm5swZqcTWs5laFMcceO6GPq13/m7DhLMsgup
BxCKhBI4JVoCYfVz14+vgdndjJAXSl9W4WF0iLLEZqRD3sfSwN/ySJAkX6uhrdGnEBAeVLtgjkoL
5hB6HG/WQxAT0B97/TnUIyYslY7pIgqOblFfjc45hImarIAFbiJvOAUhW+rK3zRkfIPuo1f0z7zy
X6fLamyUR0sr1lZBfCkoaWDSch4/iTyEeqIvaNtZw3kZNgOFKoA6osPoex+OF6s7vUiyfTRyPURe
ha2wSZZ1xIZt0LPPSLrZEroyeziX/8spylUaki8I2w1M951po9rK7Cg8n2aMxN3XoUJ6Xb/StQZd
KgOPIL2EalZfucFFeBEe1S5RFR7xZrwZTNyHWARnbJDsv7BAUtwLGF87G3RYFV2+1XzjvexBSgRy
OJlDki5MyBN6rg4fWVXAf/JSSt6ScacUzpnaRRrIKG7V/enBOIBX8o3229ezK/IaPVdCEJPz0Wcg
SYvFmKkUiPp5T1FlWuyrmkidC1B0rmajBhUTsIuWiWBB8pyMcwsDHUrJeDImGLaveh2v82IbhjaG
GZclaZfVSzWurmMZ3IKptodsrz5TBvZ0igppN6+uap9+ALdWF4WJ77ISxGIKQPd0LCFNtcOuGuLX
puu2VCKfuMFXsmzkM5FdlKI2PISyQnQqeZJTCOwtdR2psPTj50Y6BUMkhRvhOMaPqg01zsoSKG+w
x9l2RMhetKNVlSs2I8dcdmgDelQSBcbalWXKZd6pq2oQXHHsxrvyK8nY7bu9wl/PXOfRODq3pXn2
c0BnlZOSP5ceL9kGJxjGHM9+rQrD2qiNUhP2jOODZyL1uz1lk8QY9x4ojPkExa9BY7mOQcMMO3+9
M7xlprHvn9UFGfyyYpTlyXzCFYqn0M9PhUavsiYYKyvH8x/wbqc3rTbpqJvYMq3IGbVx99gLFhRE
yBSfrZSDtaWkMOcD60z0lA0WVw1Zx7np02E75OnTUGooMLrvY6Xtig0YmOIQIxNxPqHiTgty71GG
JUmgEWOVY1E9mRBDcdq0WKEJG8jTNmX2jluunMCSx37ETymTgvoYNdv7rhKtR7KmrQ9bvBZCXYWt
ww8qxtVjKcaq1Id0ixCJglOZ9lIBk7DKCwoZhs6aioUrcKSJR8IxVe855IGt6/lfoOwQs7oBQ1Bc
efc+BtYkXKk8ZqrYBlpHE0yWUsMLNCnaa8xGFL1m+ktWgxFWzA6yWxHYZ0odPmt6Qn1+OFLnHEru
mSLVdJ/RY0rS0f922LsgCFDR23edXFL2pbBOoMIiDnrqJkqKH3MwIkvNGjMyM6QN0bjT9ej0X4Iz
xwIKFEH41vu2sqA8a7SbkU80m0WZu8bdCcjuO+VKbcMdRzJoMwCXdH2CPOs9L0Chk0Cto4ugUyNT
EPQYjdZdn0IeZRM3yM92sNbKUN9iPb9hkXwgHHbrankTsZVQ2Cpxr4QmvkGKFP5YlP3vXgc4Qhra
X3YvEyX+X1me03sC0/3fyq//+PdP/5d9wL8+7M99APCzyT4PbV0YBmj1P/cB+m/SUiWbAtYCDmsi
i/Xmn/sA8zd9IpyxzNX5cFuwdvxzH8CCAZo221BWorrFs+l/EtlhPf7rgtMyeQhKzll8ceofhLS/
LIuI+dut1hISa3B4QU/Gn9NNddUS7gkAUYTb1hmWTcqY6QnE1kQhTzbIPd/xR+H4Fe6+pN7QeEti
WzgpHqTgXlvBrQm8BxYKFaYbu3YRTqBEkfjQZ4Nr4b4BrsLu0s6fSl8wvBhLEowZIzrQHtUT11y2
yEmV+CDcD+LbSm+uoe1rPTh0ufoyTlHEigDlrDRQRRPSi35DhUNMFUuUPdqhayx4CjAss8gn3rZL
B9wuWEpDSqXabp52BZFBoW/bSD8XtgrAKDg67fDcumxvodwczNJ7AA3JE0tq+trKK4g5uvPhlvmx
1zucUcYX1eDKDhTJNBqRbrYH/U3rOWSRdmBVoCuHJlVR9wPO063AyDLAhojr6lA1NLMGRQGLOh5v
Im9/qE4VM2rht43VmTc/J+4eCJCUNe4IxGx7OPZJVJxhcfrrqhGMELXmos/KeBPrTbJQRyzfnQzN
k+sEJsdGk5NlyUIjq5No14xpMy/bSa+r2pF160Aq0wrwl8erVjU/KixzzBnFVnNtjnx0Oy20wMNs
0NmLKOYBpBQhqcNWYOToMDcAfuC1LTBp9XnwGBgBTZZse9Jee2uH+nfEbHdiqQOYwG+nRhZPW+gS
1oNphfxlXYx8BdXIktgUdJlhlWN7wOkADL0SRcNGg1G9wqc7QonsDqraAJNmW63VKZx8wwogjoz9
omRkmSU93k0FwyQcdLxpcWDdS1O79Il8U8f6NppgfLuSE5aruvOmGizaJINjOdb3DK/92m+aU9Lj
7KEG7YMvp9oKTG04bRJ91yr9+1gOHg63kkCqUItbpHGEt0gBbcBHaCujaMjD6l6Jb1cYvAvZErgp
Rxs33OCyl3Ou8WOphPqC8NAFDZaDmMlY5znKY5Irt6SvPssgjq9RTZufq9DBkQ2aBoYADBvWGY5N
Zl/gvhzZ6OiAmgrfNx+iQV9Tc/gatyOBbL0CoQkaauXl2bCu85YtnkKzWNDwFgfAWa1qMw1uUZ00
x6R2T5ppNddclfWeS1bb6cPk9YDjucgT81Hl34yd6ahhWs+Z+xKp3s1KfJ8iEH5YYRZ0a2BTxYwX
17GDI4s7fdOmvBeNIGCuSQp1prbdc2Ni26B1Fbu5qBzOHQOLeqPBblJQHT4YBrF+DrI2TogwKpel
lFzBLWsCfAHa3CiBoPsVFJesu2upxTkIwORSYW86RYqgUjjGSWlw0kR6sSscUi99TpzKS7AElGr3
4o7aO9rCV0xaSzTRl9nmz5aefE3Xp57j/8hUFOpRcVadieGRPc1hpKAQcbXPZmSvqpneGzr6HXyA
aCT5Lkfx1HT9c2PTmajqkrh23c/CxvO3koQF4tA1M0gqFLl+VYXx6vosqNAtWVoAElll4L8hXvMc
RINh/5gwfKaZOi70qCHMYCegIFUmSJHtGoytbELTp9g0jz1VB2ze5JOrmKeawwjTCEh1RZCjTnGi
Axb6CFSln4vOgcXqF/sm1IgAdeXBFPWV2pkjp9StWdZ3OYR3LqAamlv1hSF9zcC9qbwBi8t0v3pj
YYMAah/pQs/Zz0RPCog15mXCZqlffebp8NF3xtGMyXdT8nYMh5RqejdRFjqMvjkvKbQqapwnmJGZ
6qvC4C5iJXsbK3h9nWB/wPnw0vvBq1PRPFqP4lIAa410vIQ1due5ikMZ/wGPOO0b6zQODLkeI2/H
Cf3BHKsvU4BH0lQAwbDa1oPsn9w2/zJcmwRRBJRO6dgTRTaYEqe+eLjsFKOQvHhYh3WOf3fjHgS9
Foilwo+BaBP9fWZPPKHuiH17UqvmYiqLC8eT6aorx8LEZjr4Os0EUIzjdUcWdwS8dXGJcczbGnsz
GfuPpu9uSptfN8udaOb3rT3Xc0BzjWscyFE6SzqqrEWRldEWqUiblXjveObFj9RQKTsSGF/kKdH3
Jj6eFZGNQKDK2XeynuyJ5VNjvqbPHF9tZS7D2CnxfGcpJLD0gOT7zuJ+3IwpR2fQJwHib3uqSd9b
gbJWJdXx2OQ3+Jx/WghMoMgmmkNYPJAh38e5wmYxru7C9olKDPxcg758qvvotYy6VdiDMCwihbdf
A8BfRv27W3N5ghKkKmmhOsGVdRauEB5yNCvjN+/xWFTc8V1EYWU8TgE9bZ049iFXUOGhAN/bLv9W
m+YceM4mKs290Q27OHDoi6sfY6JmupbtRNhfnJKLZBSbVOZA1Vz8XB7W2gGbpsbRoIJwRaa3ZG5i
vVRb/gmc/qmn0mWhYDueNYCNAqN8VqSdH2Adgqj043qVSXHqlYy4Eo2SeY0RmEjKSGmj/KkLCuEi
BmqdGvraLPfxWD859eR9YuMItPIrJDPRDrD6zOmq18HKATGF5J0oYhEY7itEmS+G93MVscCFKAG9
0suCeTfCF/HdQ2Akj80kx8tqVdhimQ9bKsOI6NFm0nPbzGXfWbj4nHpmEUcRmIxsFJhIuCgt7cMo
RppCdJtOauluatwmposxteHt5zcHCl9ABN6ZmFYcG7iLixDDTVBuqjGhrpCVvrDbNaDWkNBE+1B6
4lkL6CAJzA9aKknWVJx3ar1FWmjvMTCRuHFeDMc9VykWcY0qVXbrmHdwMS7ChC6uNKJvtx4lOxUE
cN3ZuEJsh8EfWMSnR3Iph8GjpaaBtJrVzq5PhlegSeM67dkWaCQSoDWwiVVRjWwTrBAbSwBMo86N
Sc91j1M+JT6BkHHKZEF7aKKmi8Jpl56ZmPOhFiuwV4c0L9/KUb943WTvCzqeUiZ+pdHZBrr2FsTu
HnbixsjDS9YHpyQrLxpVALXnX73a3fKovOUtlDpLYA/vXFpa/GvsEhejwfmgA9xi/n+AUr2jQm4v
bLmnDxoyXJFvMilXaoe7tin3qvSumsg/My+/Vk3Q7s04VHYJedJMLfAW9fUys/ENOKblzDse9jO7
D16HvFrEncT15Dlfqa9zqI6vne1za8bXQgUZqwf06KZk6mftEE/vJ/SNnmQDRtMsRMDhV6L7ijmv
yqAG7DM0ixybj4XNFGrDJjOtXWr0z3ZRYcc1AOn1bg8uJb+MHmzehFIR1eHviRS5b2GoYgJLurVi
8+X5NVHOUk+vxPcw5NraT8GIuzBKDt2mil3HbrRT4pQaxaDacysdGPZa0R61wv6ObbB8Ed2WQETE
S5D3/vL/1GbT1H6XX///JIhDVv9daf7XR/wxWWq/8fGqqRL85xriHwyJfyjN6m/MmqbpOEyiOjM+
e6e/jpZAIEBnM/YhR2sWAvFfRktV12zb5M0IWxsV+n8gNbMA/nW05O+x4REYTLkW+tAv5U9aO+Qm
siGZbYzuRkgsqh6e/EIeR8x8qWKauzGh71RAVfZb4ptF+QQlHpdppKJDqoIJiSVqIaLvwWLPhn+d
qHe/lSErYRHslaR66oJoMZCrah121iYRcqVuXq0g/KpieU1770v3nYU1TPtc2l/0oDwEhdhitl7F
ZvBSYvnaFv24xhFES3dXnlNYaT4HDwrcPZqSYpfYWI5oHWmPqB0WbwrMeaWsLjE4FYIHHQ285YU2
mCfCYfcqHMTTyBNumdcZh+q8AeNbBSdwAIu8wlqZl9uUPzDL4SJHxsB27HLYMwaZOBrsMUWCEmND
vbQC7ViQ7txK0iDbXBo3V1o/vhvzoCAvBEcZxSeKeIUZ46VWy2/HrV7KDktvzjmZM8UjxxuMeflL
ahuHjOAAGd4KzY3OmLYHWxCQCYW/BfebPkCL11q7pyFqlfbhdej7NRJSOax6jZYMCyHdYsOqJzZL
LR19y7Uf/KZ+70KWAxRxXnxSqkbtbH3L/kh7Mn9CPEgn/E7j2tiqqnGPknGD62AdRWLdZDrwGGyl
lUnLcVBDc4x6tNMOWtas7FR8qGn7VeHxzQxSK4x0NPqEQNF6ekDgqmZoNUBnwgnHaCQF2htKpOKJ
s6G2G9rg322Id0iEnxwqyOKF3yIfiFEKY6qlYqWhe90zKDQO565C9ieL2J9Z6zge6EczfefajeZL
6PTrQbUhUysGb57o0er7N1Ho+6maJqv8cs4W/Cxq46ZGuDkzovkLKyJc4HSPOjPZ3EKBurQ1Vv9x
aDauMlKu1shPJPhqbpfqjdcTQUl1WDtOvo80DvpRFKwqo1rrrDbY1+Ij5WFKLA3xPXS2pdvyIO8f
9bA8anm8cUcVj1+wy1VfO6UxnEQd3wNrm3EZQo2ed73c+WEUL5KcBYuO01kIHte0YbzRf4TmhqDu
5sMVifuHPpS7HtgouUM5nemg0SVgxwW5/NpVK9a7toqLgM+q9cz0RpxnwLOoUG08VCkjsOxtn8e4
4OMO0W5q9DBLVkSWZzzTFa1ttIj5H6IW1d5eMm8V059zoSDiBcqelQWGSqcsNkND+3veqCp5PqhG
pU6XchoSIKUgZ9uAPZyLutoIodGi1sKX133eWKE9bJWIwsCqJVHm1+IDdBmnC4V3eZFTZTEglzZC
vdSY8hvFu5iRfR0iFDknrSucLcZdOug98KI4PRArUdxT2ZG1KMl0HwvTY3oSGyWt9x7jT6sjSFIV
cwPKsSKgQ+g7hZPZh+qybj1/1issf2QtudULkz6PGLDnoINfE9r/I+9Mlhtn0u58RehAAgkkEOHw
giQ4UwM1ljYIlaTCPAOJ4er98HP/7e72EP4XXnnRHVFfVakkksjhPec8JzyIxRqOWk1wNQe8EvqW
+42Zbq99u8C64OMtrQNZu88YBbkuFsl3AT4acbLZh/x0fGxJvqtxPoToLsQd/WAKMbRBVtj6Xnru
jH47zO1Jq+aLIcDL0uRP5gxa2rYwdxd8ttoiSKCdQlZtMPmrS2uNBCmAxsX91m5sfCvWIau6j2Zq
ccr2u9bMjlloPNuG+TuCGWC19kX2DLtK5X4nXb1X44S2XObJ3rdoAzDAk639vHu3EACbRF9aYTzq
KdabeBx/bhRWovyI1ipWAviFBeCvYhzUmfojMvQJmSViPMLdskjoVXbcdSc9C0VnopEtmx4gTu5a
y9nXMcHoxDE2ER8AjkmsR51f/1mW/sM0s4vlwMVyouY3Eh/+8+5q1K69ieuRiVxSvEdZuJcMwhL8
fwZFuxTcyy8bIxTnoeE8Fz1VLP3anQkqTnTtWtWPmgq6Q8ozLHPyaFX0UHJ23bimM4BdzLjalOPV
00wJmkIck5yYQYk6md1klhQhDOuDgSFlQGEuTbECZdysheF8gIzuAuCLd7Yi2OgyoiPHP5x7k+tm
EUJlWGJg5052qoFmrioVBvOSYkZvspM7lM9GO5+Sqjr7efZLtBFziwnidDSK8VAbyffcKEARJG2g
j5GinWHpEIEMeAIerZnPAKMSMoIet/l4KMhw25rnJUyprphsbu+jReUZGPA1UCkIuwuPlK6cpyaB
qpZPjRmkRcq9IO9/c5unVs/RvB1RRfycgjcq4Yn1WGoObCH1kTLr7zGd95lHh2xR9td+rH9DNEY9
jt3tJMsPoqHHmomvbZlfYzxNt75EhsS5PKVSPZtpd3QZCaWZ+VaSlfFNvhb+Ln9eAruKPxPulGBX
UWb7aPlmN80eh65P8S3FRwboYhfTlbkRpJQsQ9xgD9fSRo2eQwzkYchaN1Fd0Xq/Ky2+Eh/RKx7e
ci2ualIvluH0G6ihlzovFE6ppmTUwc64qGmf98IORhAQdzHQjnXmeeh9GjD9JAl16FtcWYw84bG9
KaaY4o9MHEJJb8Uysy1FfFJTWshk1AeFMb+iI29wE77hZP4dauvDAJbMpn20ZX6wCPRUqvqQCReK
dLm3J+P19jptvNK7xrhUinrkBeeWG5nk7KQl3pbefw5z6rQUMcdVQtydLC45NgUTdJ258FuqEZRu
OnG10Np8Z0oPDaayPxvXRLVNC3jXJPC80McvgfKuvPfQhu1qcnRLMrJ9S9bQZIW4O/bpB6luVMMm
1IGJuzFgfdgrg0hLLv2nocXxk40241hIyCP/iVANF9C2pmyg7apL3mcvS+jaUJO9l8mk2DPFXwFi
gDkU45yykcxy0EJWeRrpPRhl7u8J7r8COuwq7Xpnk0V/vd1wqAS1eSs5jGCGuueYHxi9l3XIroI+
dh/JR99Mw9yml0h+Y+D8auuItYRUX2rVJ791P4zB+cxvgvFkcxut/eSrDS1mnhmHrZTKsW6a/xgA
R7EN7yq4pVugNkXgWsrYRRIzJcsofqe1TbkFaTsEt8SyWOGaO8+d/YcJDveKbHW0zon3BukY8WJE
IPxd1RG4hHkBC/43HZSvDZNXgjLlBt8wrXvaG8hKNvs6V6RDBE/8wjRgQFRJDWDJmWnyovevGRSF
Tb6o50U5FxnaHA5rOsIw2kHC7UpKzWCA7KLWEus8Z7kQ+DLxnrNBuSEd5ok/XB2OQCvBzknSCBuD
uFVlldMIf93td347XmjDWtWdvafOhE+3pcRu7CaY3PEu6+ezIdCvI6tDYs6yc5VzyijygeiNZD5A
DeNzxF0GbPIIs8Kef6SZU2xZxYyhR8J9hMdwWFZ3mWRP6yZKJ5PlOPvJxdPmdXKyay3Jbi5ZIJos
GNvxKmbvLVHTQ5bV6MkVa/QiYcZnt+TJvE/ddKtbnAk9SNfNEk1QPpkkrDOqC6BPlOclI7Cp5MUw
u2MMFtLzEs2HCyeAjrt3xHRsmsTdevQLzv85FQHDQVEtz8oZUo66wGShoxNqu02ISY3iHlo9RTuO
9UcV/h2+yXDdcE1ZC94lAjqgRivM2pxqIGEYDbHZoZL7ScuXLOa1XjpS5RnUirbuP/1WXiOfZKVp
n2eu/tS9Pg1aB5YNvHi0v1VSq11pObvW9dip+00uvEenKN69zj0mXuLgFrC/ccQclVLZrmlruRqU
kqcGGgiYuP6ZBoqPllnoSWogUZEqtsDQKI6bz1EtD3NnvahS/HZ1KLYRGKy4n/9wzeKG5d4txrAv
2vapbWsqYSy5Jon+A9T71tdnsuSI17KVFAgkzE9nwz9JaJ1MMd40lRgsvqcewg85lpSKI6w7afgU
WTnmszjjEIaYD+qUDpN+ogbabznP3pAxILfX0zicsiZ/7pjWSGy5UsZM4UcuBCJunq0Z+2FBR2/b
uXc4r191MjRsbyRvswx+vu/F5PkYJHW8Edv/H2cT/zxoYGJAzsdGOON0r1zPUVzt//djiruqpVv7
O/kXGfx/+TX+++BC/M0zpc104iZsAxS0mU78vZ9c/M13TIvucle6/OuMNv4xuHDMv5n8ecv3beHK
v6YT/xhceH8D2mf6vsQmz3SDBNR/YnBBwdi/BZ1MEJM+LeOEqhyJj1/+W3KD7yO2w3aGMokTvMHt
ttOyRPqchwWIUdRtxoLw4QxxaGp0GIiBK1aIHrsunAZomck5uVnyS2GGmzwtcfLZns3wGppDUc1H
1yA7VSp9SO3y3WIADfD1EVAu513V6X2SNw4ZTx6HNN7IbIxB0PCEhJBSWJCR0Or67Ems2qOYXyo0
Z8bBCrzMN85x3J7kww5DuTw3VrgxQ3Yzk7aIGabhDqzxm6nq59YQzsleKKnAOrym3eetjD0y3Bid
i/qwEGXZpPM7Yhonei0DU/nziSBfzvlm2xS+tykih5knKddWXWOz6Wlr9DiTlcmLk6QX1XYFlYnN
VljzodJZQO3jh45VvZaLgbdM/dUPRpNQDKkEnChCDaSqSpv2IaEKkB0zG1BBq/3cq25/6HDYQkeE
dd6xEttVs7IHAwXatF7Dqa4CSDFcAtILNT4I+Z5zHcyovyyj85rj+F9h8PHAA8Djz02OXFa1bwaD
+3jDudCIOoQBe2+Ff8AEug9RSmUYJLqzp8G8JfRGmVbt7VBNKQBuXjILBG6HqWdTGPbT2KDCVeH3
jN8NOx7VAiiIX/NSvyoKXsoJrheQc4jAyxbbuA26aiU6rMopm+owoPGa0NODsarJBRioqBZo+EMX
njIQ2+siNfVuELXPpuWSw7A2RUGTnDEviKne3h7TLY+wt1NGTXG8+4Ewf61qlnl2pA5Dn3he4N0h
m4L48dBEUja9RvIV8njMAicdYSIjtq9zfzryeTaP4+MIxevAO7Gsw7k5h575U2BdlE5b3Y8DJeUO
JyVoF2Hj/GC/hvZbPI2QdVaLiZ3D8UpI+4JKJL58R4tS5+VMiPrTJLHLV1gOnWhhWwKJmZnUDWAQ
Neg/WNNPwpBneYnKOF339vRu0XdAMuFWy5ZTNleRtGWIDz66eZ37ajdH6j0PaYsHEtjzYKFHuFyH
ryqFnVCFS0Qv9AAaBjbjKAd7FxVseINZTXdNj1+ziKOTR3XLiPK9N+V8VeNC+1BTVpvIA/yVaI4U
UV6TWP7xQZCsJmwpKyQNhgOhaW+UACnlh8M1p+Z5NcUDlq+YNza0VEKLTYBelL4JQAoihdUUVdzT
wtTfVX3TbfHPvVbIsjgZqYrwIk4xFN/eOFuW2ETZePHI05gIO4eRu4VKx/TOT5pdTakFQle1VRGX
yim2Dj5GaDLc9hzAdPvMdIuYxFHdnISD+cSArcWBPMFEO5eUX3QW1FGYtx+YHNatkSBeoCCbi3OE
Fl0dfWc+Nt2tia1j94ZIt88s/zJUjFAcwiG04rgnj3acUcFgm4XBLAi7MWceHNEKDFoUudfZwfZv
dumnDLmtyjTB7u6181GjczF6MyUmgCXc6xZEhqDedDOb9giK2vlxR2TysMkgRQ0FYoflbGG3yH0n
ITfa2PBlU7Pigosh4NK/RFWfQ/oEd9TmDmUqHHLhesR3FnnUrVswkS1oJtzYTkH/+nQ31C1rs6re
095+l5h5QTkwxDDGzXDTazlhUURnJQdqXj3oqoQgJf5XKy1XhieIQKITM7zRVeAVagxgkCWrDye/
5cg1b0XFNI7SmyLwuvkeXynTnPlIwJ1QEVAyaFZO4+9t2eLjN2nak7e0Ifc/mbQr19Y4eGfuzmlt
MuYr8TrNt9ElgY+CYx2BjhvdjkAOL/tKtjQEJumDZdPdkhmEphNDbbMqyhi7ptzRJutSsSCxerfr
LAIwFiKFsvzz7dH6ve1CmWBnXaCl1Ma5vN1jPe4HhLMHCoju89IRa3NZPirTjILB5nOFbeonS+dd
499WDNmZO54zqrFEqh4omBGUt1VfoVf9cnOWvTFkLxoAccxJ+2Q59tv8Wlgi27o12xyQATyvvbmV
LrfTwt9FFp9XHDMjTDWiE27E3GmicS7sbcqEDOfattDFSp8g6zTQVjCzzTSZ98BT8sdLMigGBKcY
L06Bi8a/bmPeJGw0D4XNrpmFLEF1Ul1TRdZjZgz2rJmF4F3JtlZfccIGycYNhaDYKJa1zt67xb3S
NPdJzkefLH1z29Y/9CzTlilGLs+ifDF9zvs6JLhExH7IkYbTun2h4S3dmj3wpCFE4HPRuR3Mo2GF
NLewecvF33ehgqvZ0qdelLEZ4BgqtjL3GEzaJAI6GyxVY8Uuw4CHuH2sqdDcQByqMGjR7juy/5Po
nw02N97TQnQG5U3EySgiYcfgDRTa2LdtzEirwJ5W4nGtRtofQhNEJOSOl6IjFB0bHY4C9yG3saXV
EopMl08vvTGXNEcY18mTd90ua6u7Gevu2p2Y47g5B5Uyat/kzemidHdfxxPomrIFCWCoI22jlOkZ
TrUfOHEnjAehg2ZiL8w0WOT4VWajszHG25+p7K2siiNBnIe6hJij8neN/+qoIny3ITfyVnLNKaLi
rOVSPdkF6vUIzB6kkGWW+ZF1hDiPl91hz6KmJhWMl9OZINWIYNNrvkgREg5wSu/FpVtatnO4kaT+
qHMk1h/7lyiK4Nf2IJMM7d+3cXlmZv+QAcrKBFeCwWWuEUJ4JOYAjAA1qkoE5ubJ47YWbv2Q2Uqo
KCo2Oclu3U4zzZinU9qR+4Nqc5Gtc3W6eII7LGlTNeVlwb0ZjC7VMTRALxdR3THd2tJG0LyleZyc
fQ2f0+spJFJe+YutzLqZ6eRalPRNZPUMJieeHgfiNVaqO0o06T8dk09JCuhslfdMxt/MTuVnqI98
/mQF6I36vxOAuZ/SYZCXLFa34xC9lgWFQT0PLgyd+N0c1DdSBjy1Lv+iEmKX+dGJwFOyrpPnbDyZ
CQN1UXx3Jl0q5oQ5Ls5fVW+Zm97HDZPjfV7Fjrds+57myCnFa+2GVEqQw3Ni9wMGWIXJh6/PRFMd
zNR5hv7Gk2LTntaON4hzBKHVTOmPcBMFMCIMHFqU7q2ifyc9vWzLLvu0fcJkFZ2cszdGZ+6o7PMW
rBlceVGQt6O3a7BcbdiF5jPXwqmv2mPfZQGM1+GeksBTzIhjxYDfYNhsexx7wj9YbyGyujyRyiQ+
ltnkLErmIHNyw6u1NE7wr69EJRCBmnaFqtFtmpkUur2EW9L63WW0ySzIqLpyYTjN3Q0OniVi26ZF
fVJD/Qm1zb6LAGEY00ddR+G25sXmeEbDXejmO6XHs7DJ+ZspuBCvSauAD5a3OLslASoEnSMYNdNl
vhQbT4LdJ88p6/Ag+ni3CELkSNr9BHJkYbcPbnGbMOXMZEc3DQnCRet4iQSTiZ5S8dmictjRZBch
YhvNSdc139atlSx20RUWkX2SOJAMLppTv4DolcnVt8IKaJ8ZH2K2YCEAvGdJW6yLW47QwhMQJzmA
rzr/wx7yZRPdG/m2aAWGkEXRzslzyCsmutvgN0oocJQ3fwsJz6wK0rh95cy/S9xxS7D3lm/88SZM
brYU+Ul3RFeGrY8ChXWYpuWYYvh2ijgSSTdgzUOM4ZF0io02cSVOhEgrbznPVsaYoWBhQMT5GiM2
N6PgnSXed5qLhjhaqQ7ihuYBCHLTBtUOk9JCxajPKc8XDC+wTpY1A9HSSi22aW52Vh+/JuDDvWim
pWUob0TiYh337R0aQx9MDpHIeEq8jSgEcrCjhhUDuJK4g3IDM6MSFb/Ud2537T6uqPPjpwcJ1fO6
L6JYD85AaXLNIZ9y8/IMAR0Mso/nGRn/4ru4DQVVw7QRjcfQxnztxt1npjg+SIvqYqIZsIP1SFY1
BUp3hlgWIrDSLhPRQRVp7Z1iydHftiGl1hkeq8Kt3vgYVEGhEIqRgl8iFUN9ozwLJg5tpEvUNvex
qd9jAXnOU/Q6OZ13V/b4I1MB7LpfKnlxrVky1ZHbqjGcfZdY8alb0MoMLh4zic1t1GakYyaTUBEU
YczPr3k45ttZ2vIiqEcZXC2OeZeKdQtPedNGzWuOXPCaGfoBk2J/nkx/11H5duhil/lmhATSeoBz
F1bGtD2kVTdcyo5bCEXWB2Av4vTX77UjJm7yJNN5ptk+9dkUB09wM06ABNI99sJ4uNtxtqw5fjM+
4+BzmNtSHhtL2MfBsODPVMm7CRoYh+m5mkcSvG365rdcGdq0dQ+JVx1tX+WPUcEIyeqt5VZ7eOw6
NVw1NXWKXrbj4P8xk1hj7e7zrdNeK/iL2yzsfvQ4QRR3Q/QhzyzgzRJySzyNWK3NamOCU8f/E+tD
643k6lX2Aoe32+g+of+7Ke+GUjyngPVHXFd4u/+MU2fdsQKzwqKAB3kd32b5zX7yeeAIU0HbRXNy
Q6LFUMy9Ovc3i6j0ebGpzwpv2P7RHe3LkjHgLFQe/4r7U0idaiN6/oAmQYpf65EyNmezwgTMEQKU
4Erkz/NYRlecTNsSZPZBJmz4fTfu68hcp26ec7vCHliTQhvGLl7JTlNdTFRwImK+9xtpPIuEAq0Y
UCztNx258ButxwNklLRvps2ui1zXcKfxip3T0IGkhvIDXjv1ynk2bFMJYa/mtttaHnlr22VICcZ8
lXp2fGzjekcBbX5XQ4mvQiqZLXr8viOL+NFYs2wyEo+3nREfK9I058z+7myDXVNUu2piHK1ua9Sk
4i+Z2Y8L25zrztarZlrRZIO4LGYLqdoRGeyD3iTI0Kc3MZdXOfIRLVgos5lS93C2igc8K/Z2sUBm
6fG2Ioyg55PCPpjMeuiuZCm0hoDx7l049slW30z8sxceEfIPndltoslw94Od60Nn6cdWpep0ENWU
Hw2X483kzQnlVz6MYrwQR/bANzNsyu0UO2+9gVUjS6ou8OeNTwg+8AbDC6I8fJWitQ6x7XE19Ns1
YQq6ICOnP2lu4jPV63yb+DZl6lAonurnFP4L7pAUnJkp7912RPxvFTb0JWTnlvjzhhije9H06E5Z
Cg2ixbNfoZVm9kiO33l0h52SubjUgx/v8k8/xiYQYVnaWtnUr/3MkWBdGr0tMqZqc9/roLezvTkO
7qEluRkZ6kN5XLB8lkQcMWQC/QVFqS1H/mknPbVTUNkkNZzFxywjK+jdc58+lkZyHKy9tgFOzRY+
Ehp6sbmrpl6ZoJZBOVWgwBLbDIhekNcvU4NbrKTJ9NZY63OzX+MrHQKfgLBcbi+651NIUDEhj7s/
YWdM90nVOjuXKEhH3+kupEJgN1cFJZUqaRnIDO5OpL2kG2riLJVGUVBsKUCQF0sNznZwesRlgeZc
OpwuzNuOQLPWo//HZgT0mA/mY8vfwSrEj2x3fQzdWKG8luXwKkR9T33TGoQNrvVyPiQ1Un/Su8Te
MfNDYJ+3NLGtpJ94xxoXRAQ993/833D7pW+271W8zFi/S3lH8aC9Nt2G3CTkawKcn+jCzTpMit+5
lveDYYi7Xj70PpkLG9kJg2Py4PgTAsZU8DHLXIBGuTH6a4pSfmg+6UHb0ggbEvTcj11KGQI3jK1q
3elhiIo3ld045gr3yoi34Nq1+k1yIJH40kCRWtEvw2mHe+OzyyikirRprKsZRyyBo+XUV+wYVlJH
e6WJkmCvIhqJNd1Nv0vLck6FW7w6JvKib78tPvZUo34TCyPPdsywMVYPVu/9oVS23tCKclBpWh+a
ZngiA/MoRvnDM7TrRk04NPVHGINgMPIU17ugMNfgYOLYPdcpmX9pKysZ+jm46tWWZLBiJmgPm5ho
DUkI9WAuw14vzjXzGHv8NeXkrLqYS8FtEvRjGO3jkKFmWEI6oS0ZDegtbMn6VKPPCqOoVC4cK8i9
GdxuJk5D5kx73FPlCvYr3D0Oo1LvhzH9jgR5k85kgtoN+XWE6tg6LibpKv6FzQLCj5X9UCn3yBnJ
gchR/a4mEqNOha7vc3h3pXrtRGTt3JaMg6740X2z+VUwn2cog9GtrPSOps3+6Epvww2gXomxfM1A
/tNjeaRpNV2z8tIxxt2MH+CVvrr5qKiQMKLqramrdg2xDalwbgMFx201+FW5szP/0nji3Ssqecjs
Q5uWX7LH5TBGmglrxKSqKvA8ICq9SnZnOh8Wl+kUnnactH63mJidbuxwotTrXjIxLGV27mOgJUO1
LTF3jEjfK9osXpqEqUfYML4YdfJe2IzlklYy8+ogGejWuyU+Z6pKxyTfQQrdKuxWhk3y05W6XFVt
Sg1hGEgacM9lM10cq+bOwXjGyIjGVu594mNsCHP0VQRh0HnTsmmzbNtHVaAnLsxdTiglzfzvuVWK
oQzjm64H2d2gU2HGSrat6RRBadtPeWwf4ATRGVRgJ5gLNuMlOtyyr3CJ4bzMXX6q+J4gFoy4wpYP
MAp0TRR4/7Vt0XqHN5H+D7wWXB7WZeV/GDGQvthBSY0+YjfCfdTw8mYWIkVu3hnYqtHXjYCV9ivp
3A+SWCufUwigagpt7Tp+NEb0NuLpzBL4uqMufhH1/ap5n7euVRwXcwIIo5RHWyzDnqYHmuVpta8Q
7cKhO8x8ELMICvrkF0E8mLuBJtXCPUed8zgYww9deThJOvtWJ96mGOzmP3imvE2U0LhgTudmYcGe
eMswoPnbebSbQwYCgMPLrE8LtTYrx4DeYDUDIfdWTwc70U+CnIHNWWmzkC5PzKTHH1O0Dz08RQVQ
UFQUPuA2CppquAE1f/kOO36FPpNphieSh3+dJuZMrW0F/rcWbHcetmvBZ23Td+VDPLhvikoQ3vPd
ULaB7zgftRV/Fx6RxLm43YqTaD1F+a/GwhoTFhurnV/MAmEBahyGdBUf4yk7uAxcN0D1oUHEkxWY
jnwaYkF4iEe5X3gVYVHc5TBg6Om7ZuQh19k8P3dJ9z6q8LdgWJw0VI1P2rl65WHMPVwYHN+43oB3
dIx+zb57642e/S2R/u/bf25JBayrmh9Ymfb3zH4UcEX6WTJFgQQRjoQbBk0SU7Qqh3rY9xaUH2Xz
WZp4I9GHr5ELdt6DXYA24x/SrjDhnwA9Hv0nGbmfZuN+ZlS72lkhz4s4CNX9dqOYXbsqiLGngLs7
ABQ66cctZAO5ykV1QvmjJ5p+IeKj/lr3LGd5YSRrcCL3JdyZEjBCvXCp1XbBsgu2m+4a1KKD3ban
dDCApzr8WAU1spbwd0aUHOfqtfX6C26lx4E0R6Bj75FBPoADOewNKHumoqXa8rDSjaOOA0MQOBrD
XTRIgNFT/+3pNN67Xv4BnHOW3aWoeOLU4h6dcti3WEPR22f8epShhFU0kI7HDWFFCucqgCKrexny
+hSZgLAk6ZjUXf7UYcbDbf4yM+O1QmczcioTYwvdzlkIcyMJXENVvfB5dneaGMuaGduFcpnPrBzu
3aIlybIgxv21rPEJ883wrIU+eyn5oXmo6eGczXt/NH5pUyWncYopDsCeRB1vH9it+ZgNzQvm1UPc
2G+iqrjiuOI1LLyebZ4Ipz24L0aMlP+XdoM0+jZ185Ucjg1QIBOzvaF7hEHhkLsHiYd8PYQ0hsZJ
cpmi6mWZGsksU726LZdOcAVrKH4UEcPB/utln+bkIEIMnAgWHI58PgdOeXYdPmh94bvbmPb5jQ+N
uOgTLsjUCFwExa4OB1JGyWujBAZgu1DCyvGmlYpx50nEs/HmD4n6nJAPs4LYkR+IaCYaE0RD9sut
w0+PrUexhbbUlCzMUZu6nI5kO5m6Gilwqn54GWzWZe0hWiRG/2R28tc4SrK9+TXBqEP1Qn8njHaX
ERPVEsBiG9vHtr8NWFy1bAzBtJppw6+sHV7LPtve/qeM+dPuk/uwGHDA+iAopno3x97ebzk+wOX4
YFHThySfHwY33+9dGj7NZr5Dm9szMn7W+W3AmkEzGKjYScpDb1n28f+JPeGCm6nqqj/9f7ll/r8q
9mlKj/v/+q+/hDX3dyTALQv/L78I/uq4fBx++AT/cAThr/KFAFvd/uT/7W/+PV3/PNek6z+/C4LA
Sde3yVdPDv/nn1o0Xc+W/0dS3/5z6H+g2PyU5b/4Ejzn73/1P7wIvuDAhqmA9kvBbJY4xH+EKFwS
9oQoXHinStwS9//wIkj3b9IUpOZvNgbJfeGfQhTO37iKwvIjP8699D+XoRCW+J+sCLbLTwoMAGwg
noh/h0g2o1lTcs8RhjQ04FVZH3K/eMm9kX6z+BfevkdpzC/9hKQo3N3SutswWrAtZlsB3K9xYnDK
GntCb48mX4OuXbjtBz3j9NP1zPVfJB+kv/D2eAvineVBRPab3xkOjVPlK/2IVySlFot8WrMMvweF
L6ozOR1aMqs2VZsb2AZIz89IkJRQvtVC3EGOI4w7dZ++bOJDXxvmulXRez6N3whVF88Q9j7KI71h
AHarHZ9+23b9FCU6PI4zR0K/wNPXhMIHiEx8xFcM+2CCvWdAyr3Z36O77oRlcY4wMFoo/yJmE0y/
ke8E9Um4NK1HJ0rvl5t80fvTHSgihgTC/zLL5tfo1L+l5jtwlkJszIFKQi7EVJPETBuceiNqrm1I
bivIcPvF8Q9G6j7D9+HFcfK3sEzXTiJOoZ8TJ5anuaZ1qPEJPZoY/7rfCp4/B4aPua4uA8jhlV0g
ITh5e2k6DHuUhLPv7W2BD84K31UU3Y+9W22Qr/+w07JwGvxDTWOeIzQteijeaeHBM9FaDOEk50MY
DIhNyT5Jb18iQ93Oey6k4/AsPN1sfSIwTkjEWMzzIz9NT7C3uEJBBIFEK+Pd5CqalRcXjdAoCaRL
9w/5gCe/I2g9i/ZzulF2KrO/b6LGRwadGHQUJcKTPz200y2PVjAymrWdbuqRZw/3wk5X1Wc2+g+d
aV6Slt/OXOM1GzF12g5XcIGZlANw9GtKwmccrzRsdFERpGjTUQmczotPYiHFnXaBkuZl6OVx6a0n
lJHz0mBuEW6t1iLX31ylt3brhZxa9V08UTOUNXc0/ewH5upu4QVSoTMoLNkrHNeHOe7uDVmtpSUv
Jjkf29f7VLpMOjksV7XXBKA4meUXS3GsUsY0OnJdaOAC+Smvf+OhOJe6D4a6AXWt21My6D8JNn1i
wg2gr3ITqyIO0oW7lTGN+xa9ehfhd5vKcUekmB9cFU9Ajx4Yx97uA+N5TtwXX1dbIFMkWFLEoWH8
o1tqIrXdJBjtcPWqYtx4k0f9QpY8V05JpxavQezUb53r/9R2HOQKwxCUxs9c9RR2l74fkErgIiv9
F2Meae9ahi8SMMOKy+8Ouy2Nd3Wldv7SboF/BRUloyT71tZYXn2Ku5bQe+hxPPYptoostXeTjDZ9
j9GhdPWx5gofdK3zOqsIDvPs3xk0U2XjdDTMG/Evom7cxXxcT9OwpR7J5ArkfvZwHCGQvQ5e+QAx
6+ohy5l4IgAFaX+ra/UB8pnkDGDfqhd7D0vuCljyssKIuRmpDhEJg2HD3+UQIekm4cFwANx39XhH
WJ0qXxz3Y7H8Ki3zV637n2UCp8cQghqU6RhWPkd53e+ZvaOCjB9+pPYWtVlOIx6sBWRwT2oq7ZxD
6wuCYkTARifwbabJt5lzUd7RQUGWS1xK8V1b8uEGNBSOcXINDi2uBi1lc+ohxPKYTaiMHF5w0V5y
2QZ2ku5jW9zNc/gi/W6PvnD0x2KjHONgMHcZkvhBRLxZcdfsB5aRrOzAjMElWCOCIoIn9lfc6aeS
gTIp+h1qzz7FZBncCu9JHdBPNEICyJv+jP2Rq5n/BFXvh4v+lrtRkCTRDmlxY2gD3F7zo2JBpYSA
qzQ4gPVR0uORuKfZtc0G8SANGszgaP/+veM0b7MGJ5oaCwNZSjas/jozYIpC+Zo087EQ1lr01q7m
6ATd4jJ19lNGV4mrPW/XdePTooy3rjR+HO3RCQjrs0mqXz0m0E3ZE8Nn690SETZ4tqOL1fFcioqm
jiL97YphDxDpaJnxfZyDWl3QykYfuh8yBgp7c581/425M8mVnjmz81YKmlMgg/2gBpV9n3n7ZkLc
lmSw74Mc1Ta8D+/AO/FK/PCXBUtl1UCADdRAgCRI373/l0xGvOc95zmdtwxa5jXbVAfwIOTDko0/
VZsJ3HoZZD6FufU5BRhbZw5Se12f3Tgk3T6fe6G965vqSD/VWlUZy6vxAKGdjFHRf5Z9ta655IaN
9mvMrAIiPNPEc406B0tv8E6thYNfxwwzx+wDknma2Hpcph0dPhxhD4fFz3SrB3FCmfEXeWZ8uw6x
A+X+NEFxJ2lRX6hQvYMbZZE/w1W63L6h8l7xspwLy15G6nMcqvtUmft+ZhYOYouLfOUVXH7D4DuM
uy+tjo85oDa9b1f1qC6+RIAuBtx4Bpkf2/ia0zq9kGc+/GLeTnnLTG83tpG3pPdLBvYeZ3YcwL+D
6/2i6xkZe7vdxNN06dzk2YmpZTLNfRKoz6gNr16dotxUW1nTRGBrlFnylATjpe8oq4dYjQszX0d+
dLFoTShozBMex4ZfOe8037wbCloOC6aHvK9veuo8CC4kNjE9zpWjAyJgIYP43farrUrAfiTzjguA
4z73KSHTug/uZC+NxUq9x8NRT8ldq5fBksaQY5ZiimAJ19a0Z7TkR1QH0UV7xPPGqnag24pFfdke
YM+udcc+hL2aT8LumEbgK5Lm3kOlW9s1BC53uM8U+MepA2ARcEKlgbUZcnSWvhBfUejME41+VbST
LpogWgZT9DoyxOVusfNc7ckug+cuZ64erewgYMKMY7bHzopNcqhxx9FClxo+6gDvpQAjvO3TGSKn
YDt2rAFxfhzcFvplZ/OL+icHHTOWMYOMPGOk2ksCIVMM61Nmq9HyuNKpW28yl5CyUIW/8rjlZHaz
bnAIBB30n0yvrbURducy9q5Oa71Gpdo2TnW1bO05zKsP14E/3AJyWZaFj12DM9EVn2abvzcm1ApU
U3pm+r2p+MrUc2NUH2Xmkqv0rfGHa+JRc5jEr5qWPQu7frRzpDqRjhOfaRm/siaHApPZjyEyut81
DzJv2XIOjxVz0aqjFX7pGXJXVJTZBOYbFX0YSRJuKSz9TdSkiexD4/WrqqvOeshpLvGMu31Xr1qL
rLzNLRJSAEpHnbGi6Eds/EDWambrFqhpT9DX2bpRfW1DUJQNJ6lWXXS8nGZG1wPRaVwbZPNLUdog
4ClDJeHAhF1kP6GN0JzhYKutQzC2DzWhzUUWp69p7D4TFZ02VeSJCz15NhgQ2eLYAytcO9Yyks6G
MvCNpdFeFXu1/4y9F1ylU5yblKwL/txwXZU9DTt69DCE+rM/kw90BWbejPjE+rT/0Q2Sc4ENyDNE
PVnQA/2s0owpN/iuiUrHkXGqsDrYXGxHVgLcVbJ3pqWvOsm3smpfwtr95PJzheUCXSFPwlWRxQcj
jHmhEuObxMs49thwuvod8iTPH6Fn3ETW75hR98FsS/irE1c9Mmk282N9UTX9JTCA94Ea+sEJCwag
28aCp8234m+LJ4a9G81OQuyg58kFGIX4omCKMy3rKY0uxpOuZc7anqhXRtvju0a0kNTmKqqNQ9eZ
sxHmPJnWFRfmSs+Z382GuAwBdkoSbOEurdDbKjVsbZN2EwdORmNw1kdQwNBGi4e4C7AbjvvWImtl
OsFTlKIsxqSIqId9T/BBAza6qZD2JTmmt6bJLp6m1okWfJaVeGg7FtPRtAKEWy8N0rzuHw5o16Ku
XRm72G0fg0x/AbCw9KV/iMp8Q7DlbNON28E4iU3tewg+p9lg4MmVAf/EzwdqUQiEyfLCLWff9Iz7
wlmF0wAe2+TbrC0cLo14Uj6NtHyeeFXYnv5al+MeYsQ1SfiWGOICTmZcWlxTA0e+dsq912zrw+qy
RzjbS6tpzo6p32f4cB2tf5ZGdyRW9t5nOLaa6mSmuGVstFFjogzYQPnmno2TSWyqadgmfOGzMNlA
mDrZCW/RAJ5h1t+bnniyU/eZJe1ZxgXtQ2wH8ngAczHQ6JOw5wVJ5rY3YcjXMHe+E4PoWNTH3Ckq
7BpQZiFFb3VS1W1Ny7JkkMY1U6ycWvucVP3Wdlzr4i7CQ0R556qPp8fAGzaqaY5w7WiZoidTt/11
BFpgjSjOv6PNam3m5rNf52vTZZGPscc1+/5gxmI5qPjJ08TKdswrjOetKsdDAWwFshIWDpZAG9FM
G6X5XK34fOOI/anRdPcV8Tk9I43pUyeVy3IdxeFTHSa0IcUsWlqvYgAaDkRgj2aFNJYjNbN8pTzD
RZ5wtH2f05vcoRzDQTn2sFO5Af1q3YRNR+u/y5Z9fOaozwxfQZUab4PHz2lz/ZRnZLwMCw8+Wf0L
noGr1QRvVswk7vgqWJUeZRS5rvxDU47YhUofldyp7pkEHnSv8PCzTTfXCQ7RYELlAVjUeYBA/GEW
OEO2xiWGNKvXo3VPZdJWVMl3pcqX2gGOSwQVeneDSbFoEbl5p2A+CrplkxMbStn+0eHXK3xiItbe
aq1cN3oKqZ5O39KoE+Jn9bnUgnjDAfndTdFOVmCmbIaSSI5n0nKvhvDxnfB672DaWZ8BVwC6NHu8
hCTPKLEvCUilmXEiz9qzvCgpKDPgradeWWO38QjzAcgcWIqyLtw3pji4esMpInknWCGpsXDeCZTz
NWagXL0ebjk0HclffuPXb0biM0bCgbOEjl3Bo0Tay7JmGQ8Md/U4bFU1wTCAtu4zPmtZ+tz1IH6F
ufF77KOCvsJqRAZJ8IJ7Bi/RKUP2sIpNMnjnnnS+7TYHLfVueJN/7Dp9bwyeH3AnL9ocp2/L+ugO
UOtKZ2NQqJ04bLXTKX0LYB6ptn2XXI9x4pFmL3dD6WzbXKO1N8DMyz6O1LS/KytoOyKH9ek+jzCj
md+Kk7ThvFHaxqqQ51ALteMoYgCxsL/djj7H2GB8FpG566byLpjiV5HUL64xLy91bLWlkVD2ER/T
enwj4UizrSWJYWCRZV8J2TGnpQEDEAWujYoOrAV+LL+jn8DO54gpXjqpfhp61uLU/CitMNmGPUbs
KEnhliajtlSsnNegZmZY60hkI4p81j6ZtRud3FlERs9jQvaSDCrXcgUEzBzNI4ZnQjDo/E0W31og
uuyZVlJY73kqwAal5k9RlBSS9Xvl23st8vZTyBNUZxsqASi/xto5jeGG0li4xmQbl1oUrsvOJkbb
zsnE/k4O6VuZaDe67DhXW25biS+uZcjlXIg0XvVieENJwA1Z0J1qj567SFzjNY4gXlaqfYchxTlE
CSOWqWPBHU3LAPrZrhkAtIt+0N++Mss99VXwVBKf99vyt0z1Zj061ia1ul/S7UzE5q+mVe2Cu/tX
T/phEZO7R0qxQAD5/VNOdZ/Vhnv0/ANXlp3Ro10goCU9Xv0x3UlyE47X7L2YjqnYy/a5yPZomXyR
w+RuJHDyAXZsAwPSOYdla++yTH+SIbbyUeICS+lwrBP7KvlrrDweVUC0eP+7vl4xI/36WXiuWDoD
0eY4wKliBSRnQGluSXW/1xT/+Ln9JurmRfWYBduxPQUMkUvPz7RtZ9MNRPyYRWEPPgRWcyzV3LzA
MVN5z5FFE23X8+4rXHIU/1/E6+1PMQNZm78Xq//LaNd/K127Oi9G1wO06jvG3KE1R9z+82zdLGM3
2vePtqG54uvvlOx/+Cf9RdWGEYtwrROJM3WKlrCX/lXVNv5MdtkU6N2OLlxbOECD/jd01jb+rPuC
/8bzXcvh/4oU3RR0+v7rnyyP7hqOYqBAgGw927f+qYCd5/JT/rZW6//6OyAB+LeVZVSviYkkHziM
DAV4tk86Tb0afOmuIKiR7y5Zl+pDdvUf6pzKXC500D9TjcR2lt/VWX+q6u/I0E5txSjx4URoqJ4c
KEOHBAjCQxFcybcGmkhl5jHUCfZGxW8WRAEm2KJfTKTQd6iwM9njmITOnja3VZL0+zTXHrzBOnCl
XmT9UxwIZEkjr9gIp+vESh6DindeoV/q2ru4Hd805djVgtLJJzu236tsZILUZ905cL5aWq87J0NZ
NPNVqHev6RgBKnHZqhtViZeJmoGmLKIVMVhOPuaLyM5Z69fn0bWqRz5YDB/9XVT04CzBU7a+yBZ5
XG8R0hCnHQLcBn0MeGpY80nUm77+/CPMw4n/lUcGrwFu9Ix95tGJcH0IQtgrQxVo3NTIsgXl73PQ
EU0hoXKlcLOdnrMa5y3JS6sWd7HSQyBJS8n45SbIWQ79YjCK2MiVvEnwd8S4oOHhj6jvQjzGEfaM
ugBcC4pPhyAT4TvEceE/mEMIonZ0PP7hJjzRObkWXEaY/4DPybRk9zefBi2oQuhGWQjSDdCmtMQG
A2aySeJ2x/U4ecD4eYvZ7zZRMiPZzHiXhc6L8DUbKmRHWo1jFkXegQrD1tz5wXbyYhnDE9r3XYF1
z9HauZUwp+Y24WTW5q2dWIdVfAXT/uwUFGcnkRFvvSmDx0dGxRSXas419yS3CMoPq4JCsTy5m1h8
69Xw3sDcwdx2JJCZrGaXC0xJnqJRXLk869N7QANhIo2r1+faBj/Kj+3R0TjnAkOpO9R26r/zTw87
/POOeNOt/MurcByDmUpMHlom8JdUNY+hYX8wJV10o+yO2CLu57KS0mPl7g0AVD1CR1mbxoi/WbLS
XKnDFyVCgpWhMNORkFkO3gP47qpNkntU1jm2g+/O4H4pkscmH2ijBvyvrLE8ykMdUimKU5wbh7DZ
u5eY4mRucJ2ev66xIAiKygGWBv8Imavkvgg66P2xuwtKfFEQj+goVwASaWsv12QAnA2ZX6Zv4S0q
wivwf3Rfe9Ydvk8g40D2yHiVVgPAANVdYjTN5Qg6ZDFW4bc1Gu3mbtIoKSor0gltb66IHXjbQjgY
mbgxF9az1mdfXBnCTdjHV6dkJ8+cIMh9LWiIB+Qk5MAajGQV6bI9blieEIpQcU1ny8A7Cid7CxoD
c3TB7ttz+a0A/ziTbRyVMj8QA3jJjMUW/jTTByXlrjNHQ+zVlNqrxu7vdApMPdfbjRqwhSmR8ZGo
8DbJsA95PTqUpp6yji1AO4KrtnW5swffwHLq3VKuo0vJOIf5GZQKz4+vOSyjRXvXCeaQmkGu9Uci
hmS+hhkuY4n+tZFttfK7+Ldu16FeI0s2IUbq8L2oBJeeRrxMebDc1Eo9uPmjcPuHCVXGL1ImpOJA
FO5Xn4pbFtdnAHNk5MYTMsKb6gR7iaqu1yMv8NkKtAscfR/yiNuCeTnToKbJjWbkFGsecBNXK0fx
6VEVf+kIuQ2z/RIp2wj0behWH4HxVNmgNb1Y/8i4Di1CSjbb4yDL56JU3YNOzmAxnfpuIoWbecuq
dKKNmRO/Nedk7IyH6MrMp5jEgzQk+WgEO7TKTFdOw58mHF76PQ0xZifQLAGpsq4l5ebaazCLDCQu
goZF2rby06MyMU1BvQMdmkmeGbwtq6JPH4sIwD8WYn8SRzg7xxFP88J1Yx8/XLzSowwJeoT2X0Vj
BJiu3P8R3Q2b8ibT/D3ir6WVxlvqEUEeMotaHF6zmXDeg4HgTWjoED1hRavAucM+jNYVGbcqRFvJ
w5eQWgbgsyBasBG/jA3Baq7l7wgOH1MP/quvynPRuifMAiakFawvtJDdTL4lwL0mUAcl6yu/bFB6
IvFgu3PHDcaaDu8yRQuiWrqdS6BY7YzWeGwt8TBRGbWcSAstirZ9aUd/q+ggsI3U3na42ILBeKbr
56Wvqgr9WEO31jBNOoNco8QSz3CfXZH9Drl4c3PwqyQyL2kxXL1ALk3p8TIxNCJBHXAgTWERr8ad
DkN9yaYB0PFAsqCqD3gfX+AO9GdLJ9w8tcQKPXwbhlXsigyfsfAtGrLFEC8RZe/7gOPdAybkpfqD
Z5HL8GggByLdrehtdFENYU2LSb0Mlrf3JT1zZYjg3utZOlvxom2uxq3WGL8O3gecrxRMNdaLMmrm
e4o13WS4N2LQ8Hoc5CcA77uB/VY981jBavr6Z5Ry2UAsXEyOu3V7GuuAAjBMD3xHggITMuvvFycs
q43lFp8+5EBmUXmOvGpfFaZ18gva620F/HyyIIRlCtcWd+ol2Q4KhqzzMK9q27rbWAFVVY6P+6p0
2F+SCTdcaSz6hp0/DxdmrsqA++ywpnUwt63abICWn0zlLmecDbWhWcrWgxRgml/U1F1wYK1ovmMA
1w42x8QCzGcBk8xlF1WBGymaEOqdQk0tJRDmqHOZ2EgjYO6FSGsmLikYoECx099oOeQsoM6MacDf
+Bppv55uNxl0Xyg54SbXyk8z68tF89WlUbqMahWR95jBwmWsraVLxzJnx1o3AJNnGsg0DUfuooNf
55U+OeB0HOHnfKVurp2zRp15n3c7GdKgFPmbEIkdFyV1JuktGppL1Npf5NWXDGWUoHjQ06f4jqCz
dTBL+dBrF+XTiU5NDjNudIxj8mbQqrdZarj7kszHMEzeXsEdp9rvPCZs7as60je84dyjzhp4iwsM
b3nGd7FxXhIRccfxm22Zt5BpobGMGyjkKUE9CvRcvjR2Ej0BY6ZAOVi0yn624wn/ezqhg2MO9ELC
jIHERI4VaYlF+RNbZ1QED1Dx9FUdED9jxNvFodGvrNn+DtIQtFac3WeR7QKFhecQue8yNXcInkBt
ph4nFLFCNZj9slPq0y23geP1R+wUh8HlZsuzT89bGNPJHvL98/a5OsW481OXHHjgs8Tt5LOa4maN
5sAYTh62806mqtSSiiJWUAlgO7yQUdR3Jy9rtsyXchuPFrEn3ldeE/NvjDR8CFskWwccND5trCOU
KEXRDJx5ZJOlHai7gFAVVaeRanijg4OlgSdqO5tGaiPfWgjRVqsf2TlDh3Ek5XlOAqEOtjED+Fwt
kO0jK8e2jk+FhEINBM2MV0FJ0XiFCY3lSrurJVZIrPDIYm1hHUpLHGTZd3cJvOtcBKC2ezYLMe+A
Ra+NVIKhD41ZtsImLri1KK6mXfCeax3zsOa8FUsG9U9f+b9k98zn1mLiZR6phhH/v+S93jrDWaMa
M9OteFXW6OV8Da+qs7nFZnLZe8ScfTd8yNLEoX4pIEdgfiQxIYzG0LWNYVnVcuzifSZ08m3VmmRN
sSId2TCK54wVngmzRiMkmeibLJQHrY1vUI3jVQENYJHnfGAEY9FdGlbMaCb6YBM5M1vQzNNGQzI6
8jshBdkiB8cI2req2BaRiGwUvHfMwEfd6MAd5l+E1ey9qs11aLG0pGLpq9TLe0YWuWkMyFF66uG4
7T5KkraY29dYmhukK2Wse581DFkkkoIxuuaYPeLHrKgdmyPnY/1Z41LGoqgMxDJtVZlZum5jiV17
/PREhCU7q7m4FzUb1BalNKX5Lk/JFed9cgg65gDH1nc0Iy2iuAbK7wJDxQkBUhMoODlu0AV2GgfH
LOu4nE+0EUYa7Qyty4KN0AqQN3ObDwZpQ0oD/aaM1xHuLQIZ02ZqOBnKFn7d1KT9whmdZFm4/DCT
cmeBR1XoxYe2bqxQLotwStiQq53uzyyTcYC2zU9bNH1yTuQ2pS4B/qr41sIKb3pwyHnp8KxNiOG3
gkTqonE6qgPVHDTvoqeuBt6aVDdq6HUl0ZS1vr5M0Zq3CPikwRaUsR6rYS/mC1FvWTS3Gc4KJBKs
8aFlhyDeyp6HR+d/5tj9aSja06iJ+ppqOndyZ2IGa+tXo/DMNZ2FZ4wt7loWHYlpDlNPPYLMCpeD
xwKqcYp7QdhvG1hA7FnAPiZF+0OLVLS3arBNyhLbUaT9Rhd8NAUdR1eZmMe5o3tnCOoGaCbDThKR
uew1Xpp48/3BfbS6yjmIqGatLdgRuLZ5Gb4IM7M8AA9iNtp0yCafvGflnYjA+vu8zFYpZ9LVjNmf
aeo774Zhm+bmcMZrHQBjLQ04nHR2zm8qcFDkpeyL4Q/6Bc1C4RwPtL16tvqGjmhX8Uk1I+ENJ9+U
Odtq0KkPNsbYpQjojOo7/Sc2fhkTGfonilNBv60hj981Ld2z8B8JjBc4X1g50uaZwghpyPtEKNRM
ymQt7NHeOMNrmvTpARzaloO82vmBZm4ICd8PecMGMG4etaSF1zNOEB8SdIrQBJKiIw325lHN+6A4
z3ArTnKfWSZAwaAOYcDUWGBc91V6dbLCZCeJDEFDsKrO3lduzFUtztmcDvoznSw7yQ3j2bWNqzG6
z0hL9b0ESu9i7VkXdcMoVrO2CIj5Xv2Et7isz/ps9BNmb29SVly0fbUo3ZVZuruqSD9jhcUHnsnR
bLr2SaBdtLXAOwuQOIWux9TLXtR3SFylIyhf7Q7+AJRg2AkrJc7SDo21ZWdzR0bPa5mtGV7WaI2f
8QfbgrYBcDYE+NQ0GVE4KZIX4VXYv/0OEZaR2dCm6zT652xU2aXSGJtZULL9m5INm5eX0VSYjGus
JVnbbA0vBqGk4hsevuw0tr7JN6XlW6oBOM6MFz+C/5gm5RGf/Mbo4o4cy1QtwRSkaycqy8sA/0BZ
TnVwMhJawhYHuzkZXeYuBesStGbcTB7mApaJb4RXq/Vg8bgHOFXaILxUEavDAEGEMB3XDyex+I+u
T6AYSGfdsa6TvylQ/iJF1BJh8hF39lfW1CfTmJDs1fDcvVVhXkD2SWi9le961HbLqFhPUUKnqMiY
RkePVQV3mk0liTOG5JnzrPrIJ7jtMm/WCieygk6fBS0PFvszzPNrooTWSXHMRz3wRC6Y5nIcySQX
jIn4JEqG9wQx2x1hwrvT3s2DEzUrlPalxYm/GrbfbFZ1YTzUAU5ny6aFzp/3FL6dPhEpGLDXTKwP
h3omP6LUtbQnOQ0RTqOkVALSzELVzOCNaUN64KLMKs7aoKMAqU6Dj7rT1ZOt3YRDbeHU8HZk7fUt
CpTsMBueSp7myWgbvDD6PRs6tVSO+TK0noMsg8vQVmzpwfCFZrD3BdjnUgJaMR3OGpHJR4wu12zm
LlgNBAYTFEPmZ9k5Bs4gZ0qDjfY1zdyGbIwrlheQOzCBbtyZ7pCDeQjAPZAgowMUZEM7kyDkzISA
NsCUpN8qYBFuq137P+gRmsZBGflnNZMliBsuzJk1Yc/QCTYUaQCFoulZOGISgYQ6Myr8mVbhFoRA
o5lgUWNitTLqj/S+2Lkz5QIxr5upF/3Mv6gAYfgAMZyQP6SbGRlO+lrMzAzMSrfKSg74GMxNAFYj
m/kauew4tOM1pR1IFeVsAACOUsxUDjHzOSSgDmsmdhQzuyOfqqvpIktmYD14wVgLeyZ90LkVLyXw
j5qD1LwENOc1MxmkTtVTMbNCkpkaIvgFQjAiXcdqpQIsov1BGPmDNdI2xOQEywEtDHc4PHcNxN1l
5ZHJmn8DkinakkQ13MW24/ovV02BLGV2Lf1I67aUM83hZsgbwRrnnEAzY+bgiaQ6AcHWRqEKSso2
8hqGSj3TVKzM2zUNmTZe8xQQVF+sQGCs4NNd6haFeAZUDC0snwDLs1LrVb6aeMnMBJcIlMtkwHQB
lUE3QpD9CMC1gujzERLxh9db913yWsxcGFQcWlBAxRgtzJjcdSVUFnhPM09G0xi4fC2918UAeHGm
zpghY7nDBROjiodLrF/HhMcwW0PHSrzxtwRfU836A9Mssx9M3j6u+lUN7MafqTcctfA3B3M/zUQc
MdmAVbOe10iyC0MJYTLVdbbmOJZnok4AUm1TPXat8RIHxUPXQTWofZKxvLEXWZe9xSL9KqJAPw6t
5dzcCRNF1Kc6RCEuhRKsD1j6H2Gocc3pRFYR9E80Qdz3g0tiYhiL+QCzP2i3BbygBHBQ/QdBaGYJ
VY0LI4NnQoZ8ptFMHMo188HnNLAGzeOGBpUoQqqSM6fImIlFkbyZNQQj+q9BjaZ4qFzEu1TYWzbp
DVwwhKJAQy0zES1roEjs+20+TK5C+kxMqtlxoShdLFBKEDx3GeXpyyAty5WzSIi2HlhRej1txGa6
LrqQffJMZ2pLVa0vLNR5YnU0oAZCtlaIdA1loN7gS96SRn6VhvkNw7+qjBfHr85CzUWehKyqsHug
9mzEzoDsUuHfKJtso1vd1+TyEfkqf1aVd7NSil06qZ81hLkLZUSD6X8bXNvpyOHzc3MLQ8HA/TEC
+SJxm3FCkLtSySaiNN6WDeongztDuaWI6lFHDpp8SPdFykCUwyvwxpL7SXgPnZy7nHbqMZEZXUdC
yjrUjfshPQegNDXI2zKsD3xMj4HOS50fl6o8PUfkqet1+qMlLmzBxkF4j58Ms2Y6kM1pyII9lSw3
353xXzrtVqZGfatRs9Nz+2eznBm9uC4XaEc75JYDwWVnWQ0EAKwSIFyKEkNTy3cY8YsW/B0PZf0w
FHxk2kCYqKnpp2kfpgbRpcQnQFziR8M+v6hEq8FIkpSl7EEjwHk5BfBWVNJ8Kn8cV1VEf1zRPzgN
s6RXPJpkXbeAbu6Bv95r2nSq5fQZZcZV+vbJGfNjRh8LRv5N4fFXHM+ng4VbmKPYPoAicdZGbx4o
c47ocrAL8FDsO2qNSDMjmGqF2sG1WjsBvln28PWql8VRKhfNTr1KReUW3lj8UBhWLb64TXJtyt/E
8q8WKaKNiDyU7lqPyUBvJYU551xzjiKxfxKL0FlisDqwVX2O6vwZW/du0pB4LD0nvVasa/Y3U2ox
RSUFVF/rh9wlQq9su23YRi8Uwf96CueZg+F/BUkCT5J89DWdjbaGfAlK5GvQ70JdLw/K6pFfobBN
FY5kty3Ztufvepv3izgCD0MrN31PnzLqXylE/XVTYHYlvBmjfbN5qLAZNLStqdd4wIDohzbVxoh7
/dfUdQy2vptjBOqWQsQdWxf7R6uihzb0i3XXkLQMtYmqgX5Su5y5bIFc8xgW04SqP+RkB6EjmFF8
KZntg3qADv/SkMpbD5quHwt9a9VDvsKd86n35IJNrX+SAGroUir9aGN73bnwzUOa9hcxdZfABL4p
7O7LTfr8PvYe55eowaov9cnikn6AficLEDpiZN1f8pE6nX5t+vkWYu0n8yttCZK7cfKI+2nO5b3S
BsVtILUQA5D3FxV1BAu9jtcj5bSex+ok7slyhkPSso73d6gBzdbiCICVvY59bimZosRRHXpM4Tch
2ns7qjr6u0DfJY5+yrzyE5AVbCmb6lwZsi4zQuQnayo/Mj/5baj/pJwLZ2LFoVaVvO5jNli7Qlgv
vcd3Kexxz2ljcQNPMI/0TGENodCEF6/P+oMRa9W6W9yTnBeKEqeJbLuM3vA6c8nwdtZOlHPgU2/H
We2AAQf6My5uum5OIAxQz9PuYLMIEP1w0fNDpXubMpyOpTvC83JvUQrdRbN+h6r14NWUIGw0fged
BWEy3Rl+6XLyP1dN95YE2V4N43KqGYdApFAwLBeqQTdtxhvWAL74c0IbNKmzFTMqnQzquJj67rVx
2lfyfsVmjK1TomcoJBaoT4ygJB/q6Js264OmeJObIaYp0uPfdlKD+GFFN+f6ocpx2uph/93JsV4Y
mk7A0zRxZmfnsOFObcGg8iSMe49Jyoa8sIaHyI457h7SgtVCVFIbPh8DKjs6/pVw84FyGmCBPjEf
f0tbCaZgKkobnSq/2DPfqSYBdfDSBaBN7aMzt91h5nVEdxkAx6wGrWkBmLJI4LuHojNMeMkGQA4S
DNlQy50FpWjExLeO7eCMsfkcZdaPpaz7SOMC0XNG4yv88LX8MuXJbQpGeSVntGd4eVOEkdx0uIv7
/Ag7D9HY82+6qxfnAOb43kKR2AgNRtPcl1J2X6lqbw0oH6jOU0c2l8AGh2sa7fpC/zV1sDaq3lHz
WpDbBGagjQddop80xOvJ6L9AI7w1TOhu75vcMHg7e5N3ov54baq5Rgr1fBFVfKVElt2Dp9/mfMjc
PV+UZJgsSziPxmx/9vTgO0j176Q3Xql6u3VmwQbfvQHxQUyFSCgxxlV5wtbjq6apmaA2GZmgqSTg
58WkSXeJr4x8SNh+OkMtiAPwhxJkXSmdB+MPh8X/6y7j/+qJyb91nWCDM8go/uc+k1td9D8YTLR/
S8sf7uT/47+3P//y/T///b/9G4fnP/iT/uIzcf/skrMDhGQJ4fo6Bt2/+kzmlmLAwHO5sYvRxRL8
9P9TbmyY8PJ8yxSsrvSZrvxXn4mguYpaBrKVzj+XnPRmRDM1TWGR77//9U/4ahybMKXvWQ4NWPwi
hEX/1mECgqqVVZiRWXI6QhYaWDcXaKwW6ZTYgxEfuZ/qsfcbk7sPx7HCSNDHq8EVSCSGBGBK66u0
SSKHwx0tuxN0C/XgYeieuaHpzvbj++hrRJldG2bxNFb2wrXUU+IgONvT6xgZWBdMn3eeNq610cNq
fBQaOIoGpYkgyPhBmueb9mXmZyI3ZEV89Hu4xGbwLHtvPf+rgZmMaUK98D9tlw2ovZBwOWAvQuyC
X20Kh0uXdIcsJlkelZyMIOk+OJTIITf5LWXoZVEuDnH4VakY2ceod/4Q3EN/0Y4x9T2rjhU1303t
Hp+bc23FOTIwrcUJMQgvsblE5LTVd3l366x59KvYRjlV4R0yJ1jhvszPx7LJ+5WY71zYdjpc7cm5
qMDWD+NfnGB/iQjf/vLJ/UveZTcErbb51z/Nj9J/+EBdnyox27Y8x8afZP39B8qSJXJwh1e4WMB9
oVE3LBprqbHkYHlVjLEkwSg/ptA7pykmThk/BWFKRtQlPKLRJyRNdTUoDObYfUjL8SPqzpTyXkxf
UoviWUQvtRNcXFb9E5KWIYMNUuz1b75U/+Cf4j+keXkqPR2DFTlfVrEuy8y//4dwvZCdFyoYC0X1
Pnj9pjamy2B2Nxr49jZ2l3LAmf/P/0y8Yvb/4u1MlmRHru36L5r7MwDuABwDTaLPiMi+i8wJLFv0
fY+v18KlRD3WEymjBjKrGhR5b2Y0Dvfj5+y9tu1aDsk5zl+eBIKCNZ4UpMUwc/fAj1pa6EQ/F/lx
stwHlTBhFT3Ks79vHv+H9/kn2+0fHz/NqUObfXnGlWHhnf7Pj18/573ufXQTYjCybdIaAHhngkc8
eTczaETia13PgfERTdM7uPSD5xLVjAS+kPnuX78URlbsNf+4dDTp5vDsWTU2duplL/rPL0bh0WyU
p9EdO8xECbC+K51OrdyUvoX2EgDVzUlP5iMps96KfniE7Sj89ekGrt2A4AZ/SaJwuZMZOfGe8yh/
XV6ylECP0K2RVtHfTR8B09Ctb1fjLmpD8mOjwd92NVjhhXSBucbctpX9BJvsa8GnbP12OAonyg9i
9l5gKnN3Jh4dIlD1nYTiR1mui+5fICRjthsCXlq1XXlscVesa8MBGzFr0MEoGkALuV/NsIj+ifza
GaaJemkE4pShcOCCXfjBE8Wns0izMMJk02cafQxVfGZICpFX+w9JszR+dfRL52dcEtt5xUBzJ65+
dp+95IJsPQjvP83gkn0pCIaCnME1lMaZjxtRiJxE4eZNNkm3ZmJ/7RfyXHZYs8GgbDLVaMigdFVG
gRohvR5bHKnM2Jl0hDAedLItmSim5rpIH+H80fH2oBA2lvdZuJTh6bxJXTmuCTb7nJf1yuMqFgJs
xOg/HXySp+nTTB3KrJaPrAiCk2uBM6rM+HHM2MhsmiorVE/3llte//nANEqpVejle1/Et52evpll
PMMjKvHGqgOSETRuyXdTGYStBa99FoKU4/PoqeX8mLKZ4yJa4yX8WQKr24a7bittGlcQwCi51pfJ
7B9lAz41DSQAJpHuuszWW8sri1UpEuT3xmFYIEglrI0VtOCDSz9jNYz4cQxDv8muZg6hfqwJc5pC
7U4LBIdUmd2ZQIV0ZeGB6oeLF8a3TIcBr2QgkLtflavLaBckwxdI6ez6s+0Zgjmdt0QAoCsX/cZQ
8cptFylYyby3Cq5yvz10uf/Tz3qCyikvM5ldTBkXMRtA7DFscOFQ3g6gmCs0wn9en+kHb3Z1b5qg
1VPkAj4O3uWHBjfAUZH5FTMFrb7GGsaFVBGK4lTmpS2766bFzW+OFdz54dUl8nyV2AzL5pCVZhgI
3Wc1brsivZigY4kMe0Uw+Ngg41o7U3ufSfdmTs9Wkoi1aLaOwf4fONZzOVrfZlU8kWj11fs8rsAo
CXNljLCq8nZ5H1wk0k3qN7icBoaACntbtsjLKhpFyZ+nIo0dhAj+mWnosDjwk4mcOj9Cpzbox8nj
fqv1NCDoCXbtLO702JhrYDPwc2rqiSm4MmnsZtiFPJ18+aTqML/EaBYG3UJa8i52kf+2YXvJbP6v
oQSdGuuGDn6ZbKAbXTdFdmmtqdy6LrfkOB/5UE9D1MTrrr7rKnwR4VTfm1No4GHxf2X/SNuMS8Kj
a3pP/C88xyke6crCTiFq3iJDT/J7+6fK79R6QuqLhGc6gwh7xu6/7mEO4i0Jwz2K/m2CyPEIonXb
ZDRmImO8At+1JhHxc0jmt2R5xU6mko2p3SPBeCBZ+AWzxUE5klO7cSz1MTBPGxXXdMxsG6Qq3BmG
fOV37UMJGSmMrT+xUmBererNqZGMZQ1gQcvRPjaRaOt19Sk3+3VRG7c+4hwA0hfqJ3okL5EO91M6
/BZN9CCq7qJm96WKrZNZxZsZF0kYDpvMYiHJ/N5QNoFg6Y2JBwcQsKT1yF1/UDfu3Dtrj5+OZyR6
IEdpY3oo40Umh12r5XH06D+SUrTo4h+F3z8XJkEYJFAlbCoRFDCINJEsiSsgErocf3LT555rq58O
uA/9jn6A8wrD2TPCfFsP3m502N5mG3Q97qyqYgfME+5jwexsGsk0XAnBtK+39knM6IHUnos/+QiX
Q4EqWN2pvk//tvqgd3O/7dXHPI8/FZ/Z4HvXESk6NJLepIjv+9T7skpmet6AziDv8zflIBJ0w/G1
8+iBCf+jU+OtvkbDG4/oKvk8SAlzw2vE1J8S+LJMuZkaeGeKCrsToyNTNz8YYkhlL2BxLLOsHDEw
g4kUYBcyu1WTUyQ6JUDhsrEWk+V1ntm/k+fbPI/kc9SJu2s5FVZzYe3iun5Gvwd4jZb7Mma79NAf
bJFc2jn8snPvUpOkZefDc7uMjnsIlmj9MH4kS+3uD9vCp1zC6A9SPWGNDNlP1cc/ogs/MpE/SiCT
21DRMWJiemym/qbuGXq4Zqmv3TQpznWCSyQPzmkQVjvaSm9RjHClJKdiRXfsLkcIvxDGiKJGzpwy
USUgsD/aHqgBtJJ4ZvvkbHglARbEltApsBiaQ4SNHulSMdZ8Vwivr4alpHOjyiLLemF86ls5dB7y
guKGtPYlOzuL6Ktl1hoQyAAN7nlq++umL+4bUyTbccD0ROAbPUf4sEWVvMRmYJ+blkisNmLh2I31
6MTyRcZ+c+phiM/pzhl9ZlVpe6rURBQoJx2ZID2WDn+armXcEltgmwTSzWha+DlB0G+9TAO45tI8
ZyLbjkxol9EWqK2h9MX15KC1MEzCrJiJnB086tuoZUowl9Otoye1UcS25kbsHFSndh3nyKEhvzMZ
Kp/pBPA5D4Oa18Fb6YKHqDP9HQN3eCrUD3x/4lSCI90XxS3jjJWGAXKPGm1Y20hEcS7DTugeYT8X
G2v8FbEhd8zafSMEnW2yNPuMZykxgANUau0nPI/GUjgmRvwgMxR+bOrFg4djFYyARAdZLF45kMfV
3OzGUpYnIvZ2reXro4NUfmIa4qF5A4eQ3462Y+9EbY2b+lRFBsMbm/lXSta51cMyG/1HJ8dSKGai
sMoCyJzXvbNsUW5l6U83BTfKKRYTLEXNSFybpSgTPDQei1Qpao35MKbfSB82IghxBMr5KQyY0XGL
6jcjai6/RbyAA4hyDHFgxrJ0p9ZB9jUSyxsPT2aHPMj23tyZkLY6KvFjuWgxSLxYePJoyT2sVVyN
1kVSc/bW77X0hqWxtIQHvJmQt/yUoVcfMcCY0+nHmxIyFgeiMgzzxSbYgpFQVJ/Yea47Q99bg8FQ
DEc8jlbaZ+AbkUI/u61cDNO2v6+a+DY2kdhicv3t8lLTQ+X0HuoqW03mWy4tRoFNfIkmaIY0G7vd
VM5HSbQqGkea1oQ4HiuHKXLHs3pmZ79rki+KwZvISzNE+J/CiHEA21y2s9x4N5471j23Vkzh4Yys
y2vkzgiD5Qydz9d+b21Gv9KbziXqQOXObcdc88zYhD2OKQGH9qFxKhTO7MGA5wP7OJo58mAwSCml
hJMgZirtZNeHpM2HrXwwpwqtYYi0LV2uimVub3lLV0MIOQ6CNzlLaW7g3NLXjVk+2R7MHaeSN3bZ
VcdU0N7sWc4S4+G67KdtmpvO1s+nUxC04xm94Ar6KuQk0pSGafqJo4Q5vz1eqVb5kAuyBWZUnxoC
WalNKDmlKIi61M9Rpu6msZx3OAeMDcTHn5hqpKPrsDOaDBXUEzUv511rvQeUXdzUQ4cQkuLewMaC
9Bs66GTqYzkRINJDHGQiBsbOCfApK/eUzuVTAPuUhKEAY32jz16WLKPzmGkIU6qNUx+zrO/2uHKe
c+F7j17PARAb5KsmpEBOTuuRkfI5zIu+NtBwA8LBOY7U3YbHvdYPoOWKioai4fLlxzwklHBog8Vu
0CH138wS9tiOVpJm4YrYKA4b/yHGMHxyKmoluxwPde/gA++MYu96ZKoGebrO3RmdQpWd0kaiEvSg
g3Zd/hvZzlJV2WSCjosiRZ8pwWdOA3nyA+Xf56VzD3zCsETxoZW+H6m9rSJ9nQv3Pm5wd3qDIscS
YgdVIq3GQdKG1x1wIL8pKZDY+fC7QZ7w4qeBT7n+KpUJlivzz1lvvUIfZdCXMaKXaYdwu3FfXT3t
3a680zXw+MAic9pJSONeUKeuIej3oFCE7owhfERtMjASzntGPuAbJXXF8hsJTIDInXFs4/9OqPb4
M34QUMOjufRFW6wtGuVTjoAOYzoJPlCzaD4fB7smE9P/HRwA3UlQ7LuuB64DF8QOu70K7e/J9/Mt
+oyPIGIZm8mbG4BNbNMcsaWtNzBDVkNb8MkyRx+GNNl1NYIkusjMWc2c4JsrMwl2RsZcC/YwQ5so
3cTeE+P8J6eO3dseMPUKsFFmkIySRN41pzdmNzHt44M1oQSF87s2LQbJdob0FCkf6SaNHd1MfngO
UMkm9N/XUL3NmkJUWlwwRku/RjYNKWdMcKvbP/OA8NUwrHovIeE/OuRFoyfFFtG3xaVdrt/0m1+G
GJcwSTA4dO9iV6AAqzARWTP6oKokfn4II3rvBq11tLVgB38tc7mXlPbZHORnAKTc8LluhxWKVhHy
vIwGQyboFsFK8H0hQMEYKyMklkboniZTbrzReUL042xrO/vK7fDdbr21TyVOSgdSydj8nU26EmnL
tDRgtjAXWILcEnFlStN/43lJvrNRFK+MHrjwJNIaX/ZwRmN2agp973eAb0xWfdPRObGYwHZ2onD5
OnjXGu7xEngVWAUoW375x5dhDac+Fd/EUjCbGBmWxUglYrvGRZQ7HvM99BQaTY8DswFra/XeB+qz
qsd47wTFUcNcIudSd/V3ZzuP3difE8vlT0+YrhEG0x9JWGZ6dlCFTeXeTtmUx8w65g3eGdc8ktU0
rZvWzjnLtw459NyS1C5XlXssED6tuxycTLX8CPQPzFyMG4qrl8GDwRJ1c7r8/XUCKu05C4ZbE65l
HUArSYg/ze/IhjVu+645uONy3DXO3iCnGyrX9GCpB1En93lMgYX9Ls0f4Q6+yarncovogQdqS6xD
sPELMeEhYRY+7M18gh4+MFyuCrqN7t3k9unGs08xsiY1Y3vqmjxEOkYHx3EArtu8paoFSEHezBgW
LDm8mcyF8AwMcXDtBBGdW2c+2eNtq7hhDoKOF1Wac2onrinmVJyU0V5CxsBNuAcZ+5HUBIt2feHf
QWt4Bj3K0VGlz0MyfoD4HTjSM3sxG10F9vRBLg9YHmagPYFlqGCuUWrdT+58y5ZDLB7bN0wl8TYF
9lPrxMeQppwUE9UM1238TCOv3UqOnVHBrpK3hWYnZ9aKHMCtniLor2lC4WXnOUIU/45mjWOvR4Y6
R6FD5PKW/2BHISG9PKJqEfoEI3B4XbgX3b10NtaDiGS0ba78zTgai5O4eIFaFzQoJaLxo5fJ02Ry
SswGJbJN4d9VRbDVUFHYBCdCZZHnxiPt+Ra4txmb01YR+uqK4uyr9oDnjeCrgjkpE1OUGnkJIWsi
3C3GDh7q4gVVFJhhh1l+nKe7GF/hCqIuX/L0ISDsNJl1Y6TVTWZhG2XIRKNtPgwu+nJugfHHwDUI
ZUchAX40VzaCLhoKCo06/Qs/S7NdMzDQ9Rb2MPhFOjwwGm0vNLeJ57+kLejQUF2zAmKq8WigPTbM
t2manRCi2oFvAFQYV17afQZ8EthEyEjojN/RWGTl4OZWpqfFFclkP2ZD+4/vXQLEhi/ySvqJoRnw
dw4E/DCPkPpA9Sj1jq2v2vtzhSXWPxqeW5Mm6eiNnctDn03XQuPlmAu/PnUGhCUvx59h19egNlAn
eu0jxQ05OVNKa6p6nebgo7OQMrTFANIlUQgc+LRZEUnG0WQXobNnxHOL3ACNNr5N+iGlT8RIZtJh
mpC2reoaNVWnmbOQaH6YE0BgCniyxNa4blITtJsLMrcTt8wqAd2L4F1m8C7nOnS3ymUCyCwccLDx
S6Ge78FPoccCoTR736MFgQUxf7by9R7BY7uZoe76PdIvHk6wV1nbbXxiLhYwCuKo8bcp8J8Fw3MQ
6mtGoeihB8s49sO9MtHCs/MYdg7WlW7nWjmbsOAab4AswVABGny2z9FAvH04Tq/wLMnX4wyi3fJQ
efLdA5XD6inv0LmER6MJn7U/EWBR0yIxUvc7aryXKiPHr86jk2kYbIwB0eXO9JSW5q2DlngY26ME
vHNlqnTcZd/GbFYn7LTj2hhLsk1gaiMSAbWDvGZXEM64SlLGUYQb3ne6afZR74LO5n3SAACBEPVH
DY5DN3xOE2cUsnnkj+53bAgcKnjEAhqxVMEIWyq1mRgkrRja0YHudcxyr9dWhxcoBcw1Ft1t6yOU
xaYiTlw7LY65qECEtVRqobXoN5mOZ0swYFHsIJ1xYe+CX1m5KISy8naIKknuFgmgXdZ9ZEAnVc3e
g67BxzAUMbNmkixojv5pX7UCrT7ovhkM5IoIerWlQ0maWxs1B9sv3+J6xEeBXJEtY6Mrk2j04m5K
TBrseNM4a2l9kZnATL8KvuwqvKtq+gNW5HL4o+Zq6/gqn+SN00taHMumgBfcXDfDVW+144Mx9PGV
SDOabGAQp4KMBvNQD4wEx4rGlQ6XILwu+8rs/sZR2Rt8oksTin4b61LekLiSbGVDkU7YyRo652Dz
hLKEno3B+FCSeNewAxPYHJgn7HPyRcKQ7voUEt7WVAqagxDbIcUlpMiyIbHgJ0O9Y2DZAN36lFab
0BYgOUOkD5HLgiM74C6JMMykLMyV8vCyeT6KEmFxEkjgsIwYkr3wag8V5pJYLdOvaVLvvtFVmI8R
62kQaU06XJwaFU0lE7I99jk9zqPnAtAKht+4wxsMC/mtIToR6jtJn1XRzxwGaNNUtRSCvh8d+uTg
LvJBuBQYwFvnalQlidLYeTVQ6Aafm4HyPanKZ3LBN6lCm04vLmrm/koXtwlt8m2XxRgAM/VegJ0N
iNVbhU7844GuqLtHi47nqktIMEL4xrvMyd6EW7fj6uwhb44fYsEWq2ifzCi+hVedOWleh8T6rbr0
Tc+sN6tqP4VlnJPYQw5MF5vk0Hop6CkDh3GxTIv5Q7jpiZ7SVdbX5U6rnmDWMIM3Q2s0jRp02RN6
gwxlp06ApTjNsCd2etF5gnMpCKDnSrkr41wTzcF7HmOQtbLH7MBuia1vTm8tLLBl8CvQQ5GlDQUV
uw/XPbAyW1wLO+kkOFoEbg8GSCvZj8gq3LuFyYUUC4DYkL0lFhrzMrkD1gMcLS9A7kjjbPZYbQfX
ePYTv9xURoWcnvU1z91y19oa0j4QzPoEZvwA/oeZWH3AOXmOOljXGtXgCp3dq9sgHwP1R69HkYZV
gotL0DYJl063y8S8LUiIHzJYBCG+eZtvFsPajKrE/2kDt9xNQb5VqXrqPr1KyiN+ZppSBEbm1q2q
4QD5aRgSH8ymP9TuVcY7RHfLxZX1M9GKsgQjpMLyH+10gPgC4xu9FzarUp77MCGCcMmft1W9nuMY
kIlw12G2zcK+WeNbYdMBu8NMqG6ofGf0eOh6JgfxTWv2xV5O8bnPNjKEwejSgkAU62OD6SAGVNmh
5eIAGasClVtU97Mx7Zfkk5oxg7QBlQ6PYqqD27zepXX8GMUZwEEuKHQAg3czwurWthc39a6HMryd
Q06N0UzHdd963w2M1X2NGNN0eKr7mdFgCIWL5nUKpRTl02h4h2bWh2SWl7onZNcMhoHYVNKchgDW
ijd8tngAc5W63HHsm/ImDbsv31PzekosyVXCg0ubTduqv0O1R0+Wby2B/0Jjp/q1VP7coOE9RmVI
UhU6Pp94j2XYtaHdY2/HnrOiL8OHykfAHCpZ0jsy9aYCYuTm5R0xEXB8CZAqMYIX4tWeKNDM6GRk
lK+ZmJ+1HsadFyhN35iT05DN2QudiyQOex1pQXBTTt93MFpC28q52wlUCoX3YBvjFwSQXRBYtGYp
CUWElYpHuz6a7Vl2qPCCst0pNmyjcLiY0ooVvJMSp+Y7+BmsCAuEusXXu2UQ9RukKVjW7iM0adp9
mZXDFjFtyo8h0ORzmDhoS/MYUUiDWwcR4iLS7AYWb/blmMZDOXhk3qYC6I8PF9jlOja3G9fvziKy
wF9hPUmm/hm1wcsSk4k6RAKD6w7sdc6rwQimuIGATNedKXsw4/IVk/UcOs0RHYi7y2wK6b63L0NL
IBIkoi+Gckix/PSUILReTcbw01alPgfOcIjhN3leisMp6bOTaIFzEXu/q+pGHxP0H7hIiwRT4oiF
kcjrVUMIj5nm1Lc1kVW2WOKQS0Ui92JusEqUuZW1w6d1D2DAOia0nllE7E50hjaZ19BdwEF743sb
q4jE/cimqEa+sCzP89vITqBR1E+hHx5kjkK5MM0NsA56q1EWbNiCTzqPXt2C/rKWGiRBRN8I2w3H
7eC9zS2fSZjbw86ZSecYBGbwWPTMvnHa72XhP/dYekwZ761GwkXgiaFk6oCzYFuZOrWJBvVdjAzf
bKc7yh5PkwhGa5d/Kbug0ztDhaJuByWOOSCfXJJRhb6yq+qRFFwNa5o0tv5nCK76WnylKAgxL3gM
Aku1xX9Pp4VEO66D48Uq843yJNeWkn7t5E03lbm4aTyaJ5kWjBn9HxwYMW5f1mQW2bdW37AnUzqF
Lq6rEVDHOKt4jR3gGrUijnw3IK1gRHJcz1u98C5qvp91bfdXoZFfDJTZpXSaVYiVcO2WS5euJIjO
tzUAKXo7oTmfGPmcR8WhDcEGRIzNLyH6+SiFRgBMVnU8eJtuxp3vNd4brJIMXwO9NO1sUofBcxNG
J6T/+dh/Co2GILD7nvwJUnqHYB9yQVs0GOUGNgU4LqE3QrdiM9mvlRO523BpcGsCpPzJ5SWleXUM
AFOa8t2JXYwO5t73IXuUBi2fUWrQNAEOlSawXzsZ7puIEYyaCSQTVvOQ2ehKZSXEOuR9crEMlkGP
Ckn6dih1Vm6Vnii4aC8afyznS+Q3XeI00xNRgt1L4onkkMfTd14vTt6RQqeZLW/p1TCR8YsnayCP
PIpMxV5TbVxdjtwRbVLp0vppmjDOREWxVRCnV16syQBJvV3RbqtgovrywPvEHoIqx4RvlniXYQo+
4ox+HRHfa8Cjza5kryTENzlBh1l7UpJr7jQgRXR9yIAJeshGd7GTnm2bMI1uQWpUiL7dHlUz6iqC
iLINZnkGpcvg0xXDeM+CfbMd81OW1vRYw+B1Qnc/2d4ywFtaKW7iY+fPjsuUv+mZzzUmzp2WPPIs
SEldjwfMA5xyzKcx+IrvCU0MwWHlliLdWUlsprZc7FlMFzc+ctI13/R77SP5AC45E2ROyWtvVZHc
VZwWa1cY1Wbo9CNUgvvMZb2HqEjeJnFg5ldvK9YnQYbhfYmD44jaxN6MrN09B/a8dTNZ0l4Yondu
0vddlC4EiPJjiq0HIyZwk9MBmUZ8TTH67Ab5d0XRZ7r1zRhEJ+WiPSJdqdvkGdzixp8YWRG8ntK1
YjSCujeC6KQdZocuCAVqSG6yVpase6MNiRHJt4w7Y79HxDNhn+6CEpeB5d/9SXkLuv6BFvO9jbk/
dU9NK4dTMrwgnFcAgMZTP3wO7OKGcJJV7zXMAhARz9p/MnsOUa/fBu10griPhutH+sGnOz42lfgA
S5OvbcN5aCYiGY2LVt6TKsfmCOGRlB+00DkRcExJyKEOuFchCz9X9KM12xyRqqSjVR73EwQxBkZN
b9246MkvtdU561KBcwdzwGF677XN50Z1kBR68l4Lq/hkEE0XLHxzEQXgWB0JXk5YtqkvDm51WNIf
V0Wrd2TBvk1ICTbU6kGdsRNJ0gHMC2NKwPnLCDdOmNlGzNI4BpjqptaDE3Y+f5GcgkihSsGJWdFx
JP6xK8BFjCTnAh9k7MQDS435Lm1iWQ0eRXsc61tjUvvKNb4NZxI4LcbsajD7LZd7rGxtZe5LO/5U
toXYwp/dPUvy0Lm0FAgGA4Ef7QqTBjNk0mKtB5oRUe+8TVHz0PJVY39didIi9RLB3h8FX+rM36gL
8GHL+Ca2UOPXV2MA32tedPVUJPR7nBpBBNsMd+fa1HS9FkXMokTwQuyZXQTfijREChW2guUrbmlb
JgFRUaicIhBJaDbTLE4xdnK3NhNcDFLwySGPWvf5fEmVIN0YLArmnpXEnGGR9MgNYuOEHGEAupgQ
ZcGdRxGwYvSNRaksyZgktSa1Nmm/DH4+fSQPfYFpO2rZoLG9BBJZGrYXVE2oFyP2JdcznwbF0y+G
GBd8+ypqgNTTcFuzaNe1Dh9FKPawwDXAkUXL7uhdUy66lnm4jq3eY1BLkgAKpE0Vhc9s04xZ+Nmt
0g+Oss6l7d38kX3p0U83i9ptNlMWWyV+iY3epoX5MrjQYtyJ3aCS4kaHT3aMCkr1yXPG0If28fh7
P+OFT6yXKl+YbD6T4kXY0skn31RXxO/Non4R/XoZsRP59Obx/AsiHRkUAGCiMdqNwRHWGHtXoz8L
x3ivNReWdAYllY70fu/8paWv4QxIlKF/pHraTJ4tJOaTE96UBW4v4uvf3Dp+1snwMYm3caDwYxbZ
1zsZTC+gL+8rNj7qRGLBnEovcRmrVkBdpDtJv65s1wN3216V+5irFMY3tSNf965yivd+EWTh9v1d
pGC47DEUDsNusI1jKv0bDyIPhzjYrtmxV3GIeNTBRiHyH2VOPxi+jwyJwKtzywviqy52oCg4O1sE
JOVWgg9QuM+2PR5C00Gtwq5kBul7vAxmee+OB5DbNhXco/41xVq9wrdGjBYRvquq95jYe4z+QpQM
QXqYGowuDuhnBGVgpNPorq/xAv1ZuHLmMKpgpTciu+qV2TFfWkCiHl2ltr9ystDCedK9jln4JgoG
EaHMfvM/EgeLFdpjlqhM/85xcXcS00AXAQxsDm97NoottGsTtHbwJJGb5BJAAYrO1sFFZplXjUie
cTeui5GLR7eo5JDdzWvr1ptYjPhucdlW1/340tq4G/oDuoQL4sPvsX/y7B6EzKSKVVIPmGR5EctS
scf+ASwzN+OOXBQ+iICL97KoKr/Fx6AfWqN/cyYUDEJgKxDAV1FVlE9x3B3ZF+C3LfAao68ROqqr
HD3KjjSJCunj8IallvlkZ3EqLibnX7uN3urumoHG+5Rri9ArfArLTAdRO82D2tt5xMiRtdo+53Tn
CH1D+NT683omVlCldo+nm56h4bXHwt/ZDMLX3DC79TbK+jvmVV9jHYHParvHuQWz1pQuZDGrw72P
mpPR8/g3T8M/lU8riI//RQOL/NXjXzT58Br+UQObzjMTbYkUIyq+fNegWVRzB+7d9t0CJcJTHG2L
2OmQSnebyESS2XGk2jWbbU0iHlMrgIWTbewHWBZVmR7Jq7+v/Rs5T89AoLh7l93zsvAjNd25pdxC
Of4elvVGkUNOHyODtpbmphRs6NyQmauhj6u6HF8nj7blZk+0K27VSDKJsq4ikw+lF7Jb69L8SIz5
4V+Lgv+LDltL2zC1gTHBMtmU/6IItoYg5luugNbI+jUyxU1Dfi+ld/4ja/wRQ/7hDvh3/vUvtf5C
vbSM5bdK7UjDcJSn9F++A0D9FPCCwu2P7DGdDO7Szpcb5fiDWB/xzMwEJGGtixsi7vfL67IVmeB6
uDV4nYNDS3JCtFOC+i56NrISJc5W0FfNmZtnPopbke0d5u6QnU5xAh/sjyBrSlwUXe3fgsX+rSVF
pUPsIV45T2Hz+McllZd8iDP6FOaW8U07cZQFhCkNPrrMymBSvewteKTGnMI1tjKk1al5Z5OyukFH
9eJreeWi8fwjlOwKil+/jK/CMjtUwMR7jPdyVE/RrPd2FvyOGfQ0UYyCC9ltIcZ2jY/sYc7DJ6tH
KdGTI2tCRew433QE1AP+87imYF95hbml2lg3Ht7KQlRHi/t+rOTjv/5uzf/6fCkpXZeURCT2kDn/
8mFA4PcNlDbdYpCQR3xOsDzRXeDOByaukx8RLf2SQbOLkJZHvQ0DvZX4nChj/x9eirIdl8wwxzaN
vy4zPva2xbbSrbQ17SUOs5Sm3Uy1aBbQL1r3QxeLKqAkIYqRoj/HcmVP8q4O7N2fV/JvGan+qUuK
dfb195S5pyLjn7/ie//hj/zTH7S8nL//pP+vAXVp8QX8sZ3+sz9qofLaLp4TQ5vaRgvrsvf83Tqx
ZOH9zxy7BVj83//b3UcdNf/Xv/83t5X1H8r5k0inTBxShqswVfwtq876DwuDA3xe217Ywp5k9f0v
t5X+Dw9+h8OOo2zJa/vfZiugvosrBIsUT7GUtvfvQH0t+ZfdbXnfmuRlfgccfc81/uIzMQZJlTDM
HPYR+pBxK4biIuNmTYrY62DQP/C+BoJwbPpIykx2dfzOnA6qPKYECjpTJkylzE9l3s85JZLob+v8
1o7RVM7BtKPF8lZVegtQb1smKPXideKZh0IkN8PEfK+l/7m0+NX+vjeu8tzehZDvejo2R0X1k7RP
M5QXO/gy1V1enPnvEc+t74IUUlsk4I+xT6vSDZ4z2z5pGg6e2KmZ+VKx82n4m1Zxi3gzh19bHjJo
ZCNdURpKKaB6iAhQ2BAKmdzBdNZvQgfzAPBzhfYwfran16T6nam7iUvOs2tUJ/S5m33RkYpCyyuu
sJU1B8H2DzaPQyjCx3SYi+6lsc8r55kZefhZp1cAn3BUX0Lpn8fMveIyY+TTR2Wgk75wozcxafU0
TIn68Oc9vGHTf5TWZeQkBwXATQaNOrYCH2uUQnoY5G8uFjc/+tQJJjdmAEV0XQl5BeET6+0pmOTK
U4QwMLoV0U/raHglbUYn2+bS2R3M4S515xPBAdD04kOjICT7LZJV3kmQboORtpYKDqK4FPyXVheF
mLvqrwNihZNlnCmHF3IxpnU2ONtI6xucVybRp9QUvXnlyotDUb9SZIwQJZNnXJRx+tOX6D6s+gBY
6tZpOFWqzL3vspFW4J1rkKuTlndKfad18RZX4b33zmiAFiBuECfqb7L6Sg+Swts6C7cYsNoU17mE
1EZDV9eXJPYhFQXy2jLu2F23UT8eysy4CZHZTnhpIpWvLfX5P6g7j1zbmezMTqgoBF2Q7BRQx9vr
fSfwrqP3nuPSDGpiteIBQioBQUBCrWpIQiaU73957zlkxN7rWx9E9rhfij8Te1mGLBuoRI5vMWii
3NVldUhz/6JS/u5Gy9WpIHHufto6B59siIOwABNn6RWsVBgip3dNHtxQOvxqeuOL46vNMievvu+e
/LhuqO0OfuCV9qwRYBmGZh9huStlhCUn2vALImrIS6UKv4P4/K8/uP8nj+T//ET+3/8/ydktYqO+
A1JhckwLTFTn/93D+//0w08TFj/GQ/R//53/8zc7+08P8//qz/uP6KzpmwTkyCFQBxxwKPzHw5xn
tS/g1RxYZZc44D8e5vLffOFYpFrJAZHtEjzn/yM66/ybyZ8Y8PR3PPxqgfmvPM1tKfWB5Z8TfP/8
k9BH6K8/D3ERks40/xeAXZqCKoOO5klDlTnFhw4dEiVdebUbdrfK5l6+1DlDcO1TDBuhEW8I2S4b
b7nIHW3ND0yABEoTBWkVA2R4jPctxmI52MHYk+9PARFiTSTQjPI9YdgItPHRA1rwgBeoMziR9WfG
rLmGCMCh06SDKIZ7UUJrFJqC4FQV7YQmI2THenjh6WL/pSYsVZ8VGzBoCkdzFRNHYA/Qgq7v2yky
n7o+69l2CmCR+CzNotxR8MO4OfgO+6LYBJrf4O7zHEGTn+ypuUMp3G/nXn6ELdCHpttaMJAYHKRG
2rGDY7u4mhQxQUYyZhfsSzaFJEUIDpLuRkK2TM6343jfaeoEVw1ZIBnQ5zATfujOxfRraU7F0MRK
o9kVwvbMA3jiQNZRJ61ER2T3UMQ45c2RljcHCMbXNAx8q+lAU4Y5PnFidaODkFL8JWg0S1MO6j3X
dI0xBrdZnxz9epKM9SFw8ML3pJgQcg2M5kgRr1rN65CughxP82ndFVO8Tez57IH3dGA+DriP1NxP
KskJUexTaiIoAQ3qNSNkpfCNC9hQV7/icmC6pnkiFY2PfYVJgzzRVYEcQY0jbdAUEgo1IFvAJAmg
VGtSyU+iFnvoubfJA0hNM5U+OyToJoZ9dxaR9MOiyafJ+xrDtwVKetNrMipKTxOVeXx/jOOs2al8
gqtIwamE5qpQ3f9x3fEzwDIFYCyejPa+ckD8evO2Lturqwkt44K69pqCbSXgW47muNjGV0eGN0Tv
YLyav7SX5r6ymWMLRbDMDGDCBHDYoCkxXBHx1v4yqFY/jtxo2GAdhkKQgZi2JpiZiBxGQsWmij5n
WJ59rHm0GDAttZm+FppVGzW15oOv5ZpjqzXRBim9S93R3syadjPA3nzwNxZSe0vzcOEsANQ7dO8a
juiIJbWKInrL6MKtyZcYdt1a19StrUZgu9Rc/jCDAqjbO6B4o2bycuA8aRjInjWvF/QvAfgewrlu
XXaYfngIQHoC+U0yfEz8jIy55v/wZKSoo6p7U2E/TTUlGAGHSbBBSzKULTRJGI/urerbm0ozhiqY
tzFVP4SgOLChtN66dXaShfdElOEdeh0exYRZlI552wIxdl1yxfYCiQjdyAP1ajjzHzKdR5RcxBBA
AlehvRAkfqadtF7tKmBJ5SzqjgfoxJcn/QN9qs37ZTy+WWCWveYtU01ehiaWsYqM/Mr0b6EpxLnm
uxFCWed9R35uwiCOu2na8KVGHaqeeeSlWxfc09TcZ6cJUFuzoIUTflbJhfA3Wh5gUSWrU46LkBMa
LbfgpJ6zCTRdGqGd3yxjtsWdeLsMVrvPQFG7qnrsvAMKyl3YElRNHw0jXh5SI981lrf3NdE6graG
+D5vUamQmdi2oK8WCGweTLdA6+Xz2GGqCn0oWY1iBm38siQW9Xj6uJ3z5EHOfDdSv8baGN5WN8e4
msCd0m2jidyRHcy66uxTI6o9rZcnE/5euw6qPRI4WhH4I1qHx+1s4m5JNPfbAQAr5T+KrP8uWQ/c
ijUhhVOleWFPyE+37EjKQBITukQh3XRfnqaMi5G1L7eX50gTyIFmkXugZKGgk4MKTln2fGg9C62s
mgbGcTQsrTpNNpuMYFsDJ0+lqWeiRlu8cPc2ODRJmMuk+ehFk9LYhbVmUtPTKlk2Regy9tNstR8h
Bs+ZcjIb4p0GgC3z/tPCIsbREV9vlXI/yb/g44ltAG/PwtkwGaLDCKobp7WAlBRyk0uO/bOmv5mr
52vIBRzHf9lwIHELWFyE3gXRjU7h5r+J5slHwHIYI8p+mmHc9joTr+nz1INDpxmolvIyKpJ5nLFf
ooRFVhPmb76EYfc0ze5ort3UhLvQrHtY/cqqHekh4x1EudIrcRCGP5J/BUYtWFIQFORbuCQXH1Tm
xtJUvdR8vaVJe6fWwT5J/9YRyHpPSNHYJaD5PZ+EdWBtkiYc+KtD75tg/HHwVGqqv2He3TY+pq4y
2oUUjmZheTuG9A34fXJgtZHuLPBwmHt+N2x1gor8AJgLm08iBVz53g2gPZOoQZy6xXasrW+HEILQ
aYSOWEJCPGHQOQVb/Q46tzDNFUNfJqI3HhdCnW0wCTnkJW+RithDoPMP9Eex0kbXi6Iri68VwIFO
S3BSIcI6rBouLxsANl4jOluRE7JIddoC58VLofMXI2+7HdzcXjQu2HjX3EGa7ofWe7V0eiPVOY6/
IqJsYLsbGJcsQGObu93XuPUT7MfecABzhHsj8U5yjpTIoPMilJ4BaOgMCW0ydNpNbghc0hTUlNj1
xud+tiROQVck2FLekqLmW5FuiYzul9oXR7szL9FQf5UBcixMyiExp1mr30pGfTyv8Esl69jr0yu2
iXHbOK92GZB1zrlU0vTGVqGbvmoBwzoN9TGlu3mzVDkfZv+GTlFW8EPxjTLiIZxLgNJldtfSDnXp
bE6XFGEYGB8W+MJk00vOmNBRu+7AL5aIk55ZlpeyXYCMijThXc1eobRIisio2aQk6+My4k+S3sjF
s77i0RBAv+k5HVLnSNNtySeLC64tCBCzMmcOHYIHdO472KuW+VO1NjEKMLJ+14WQz4yG1zU17Ozo
8vUIVbAtlvxQYSN8KJC7Vf0rz9SQeyQlsP7i3vucWgA2eEpMVgHDZlF8N2FjWFU181Bl8sKCq+K5
jn3K4Z/JY95kgCr4GdCKiaPcjBMoRNZuJfG8InKwiSEi4E1NjYo/HUzyPfuIzX7YO5gy/Zn2K+pT
t80cvzWCQ+pQfXaqIApmWDs5mPXajsoAisB5RG2bHw27PfrB+I58MqUJYo7zes30t4Sqwf16LOmB
Wyv56EGKbdj+wTJwIXbsHJqJJR9bQuvYu6+ZlcbQ13ioU7/dJyI3dz2n87FmnOITxd3BQu7RYUcP
HnO+MIEJ8FNwQHI6bGeKhO4SRTwOFCrqk2voAGtHqWKTPpY3vUvHNiWV5TYkMkxrmq0bkmENpNEd
07/yzZLLcOwIQLuJ3adZya0oGtyXMHEHS4EwT8WtlIz5y4w1p1+rU8J2t3Ij8gsQUU1LEtnP7Iqo
TJ1uxqjseVKsTDFW16bdW6bZ7sacn/qUBxuD+suzoE30ClrSDGTzYssqd26KZJYWiRO9BwBd5vRK
L2x2AnV/9HqoXodOBXq2o81cefHGFzyNR0tewHTGjUBAum3QfdBYaM1b1w/Po263sUfMWTQkriwd
0RjiAQ+y/lTKIp+2wKAfFrZQx8o+irilYLMw+Bu4+Hyy2rlGsKdAo+bal4/dbDo77ng9X7h1swAK
Wu3CQFhn5GDrHIuvI0me9SippUhepRt9CsNj8RJ3T/nsPXZ9/RIVvdKB7gpb2bRxZ37D7uKZB8Al
w7BC0obq6hA53PlUfPgdeQWnGAhhssXkdCE+Lck8oWaBs22lTgqLDKSOCqVuUDvyznKFe9/goEuF
9kK0Fgeeb/O+R6KpeIC7MbvzKQYE1a8x26myC4rHjbJ8ZEW6wa+b2FrkRX3xE+vZiNg9ZFqUlo5e
cc0FFuK+oGsKt/6q9jwDPZ42RbAgWo/0MdNzkq6hESz+C3rGWtnENPOYxEfSpjRWm5wkBf8ZXIDY
ebpTFPK9cheuTmabEtd4FEONoSfkpOzxn4drlVpaRFLNSgb2bej5FpLalzYvb1pYEVKC1EzFNv/0
pTQgCKdlCwB3A8mwr3zUBtUISdd3AAA5D75xIVxJxV5lF/OuqiZMo1HLP4HgDHmSDYPzdzr27kRV
9ceQ3ul1XLj37TzdIoM8xS67tS5K933dd9d44sdhPhi9Kfd1OT05nTWyJ2aeVQ853GslQ5pb+Z4Y
g2kVq8oMMAVm9oXeD+eMXsE51zOdW2qsaC1l2gUgkTGaQlVBR3TcwnBSBBPBWqQWenCpmXWsUfER
C+en7HjgW5UNw0HjB502E7me/p7s5rivixKBhXCrU+twQ69zLB1WMC04shZxCZJoWbHBou0PeyPc
M0S1N8rp4HWXFIX0uQ4tIC2R8o62RHtuJCt7VAh3k7xLl8ll3dv9hpIkUsea3rXCDRmgT8NtkC0Z
G1FtST/fUEPXbaKh/NMKTHiNz9GAOcM0l7ugu0a989bW1R8vjRB1Il/HLbC02yTyvqaZf8vO8oMv
56MPxNnPPF1l+dTX7heh3Ie0IXhe7/lB/aj2QEWl+17xW2htTAvhwFRVgWdxQKvzmiBnz5uhnoon
kXUmcwcP2+bM2ILwBS9S7z1hd8YJtGHZHv3YZfYw19aFekucGxgt3e0wZ1RxBYmuw4WjNZjPfVWj
89kOJvSEtveaqrwRoniYv7yJ7wDb/VcznxGp+uLJr8d8zzDXmtmPVrziUWlBi2lhLdsz/KGB+U3H
KjU/5hNKU66tiI+HvN6GI6JusLd8G0n+kskcbcZWq8rxys4ztM7gVQoL7b5OBbOFCeM6d5FdFd86
d5ifqpNSCI2ZjIIEJtlT53W3Rk5bfQW+QrkNIEvi7hJ/cI+qFo9ZWrxkHmKGbKpumhQNRUNPJQlg
YiW9QXpQOK2zCVX3ldbdixczNeCyrl9YDs+C4VGhx726lgHr0MudzfSKh/8wr3HDt4yXKS4a3PI0
tphly8H8DWJpbkDvyD3SgTKCWsv20DaT2GY1l83W8fr1RAJ4BTG07diBAaM4n5xPpl0TfZoQkTzH
nVusSG69rE3ZOUewYAX5mKLJ7wSzKuLJhqfficlNzxfiCNpC5Jc3wmoiP7GpM0CdDFf5TTG327zz
3D3CmK/J5ezG0judx/QOo+X3HFXEkHOitTqJPkB1dPPivtUXlPaI2IbuO2ytoxxi8Fp3Di9Dsnwt
7g4p6ECE1P5lNbqxJYWD5CLBjxgYYdkjxh3c00RqpTbn5xggmWI+r4jSh6SGbPJqeKeeIZxsv3h7
PRkM1ghBWvYW3evRavSKM1X7qlzEMWpofgmJ4+cRd6jUxiKlA71I8cmK4sR2a4zd4lFIYzmQqo/X
hYnBtnWe+WZboCz4JaBDA3f8YrsJnYf8ch1jdVwJVdgbntir0qbPY57d39Z65X5irhu+jtsm2ERx
fB/bBJHb+beI/RsqNe4HF+SgwnlDZI28gdueizR+mCv36qETwf2aEwZLxKPFHY5i1HuLiu8gexXe
/MhvrfeQjfq1HW2yKHlssVDOOb5Thjn4yCmuoU+KdAI9vtrOmhm/1hBPuzkvzhaKk20Rg0Z3zWNc
jQcrf6+T6pEXdU2hWFyRLlFMnBwrqlgcpwixYjqhfn2U5jxvq41VCJK988NkYb5+GgruabR0/QqD
6dZgxdPKzYvbOkKrVbWbgaiQMav54Bj41gUdLMRjjrxBjixIOAOpcScErlc7SXlKOP5FH4rikoFo
rji9cO8JFdVBrrLUeozvnelETPsjpEp6tYyUBpvObRqn6Jws67sah7tyBq2pk+GxVvgF6sauuHr+
znPxgiziVlbdI13ZvP+jZltkjCOgVK51zhV94OnfcDtchR6vyGhcntyoIBkUsdbi2GcyV935k/jD
Qmhcp8b4LHN0YvaU33f5bQzso1ixh77/XVe03llxdNMmhAI6b7pzyiWjTggQMicE6yTDbog9LtBU
Jg/5d2ZGGCqq+LvOcRUA3/FUtEh/pvi4iHgG38GfqGB2w50TX9upLst3xGFsXwL3p7SdM46fngwU
AS8nfmzbS48QXbXRdzQNW6QDDiTE8Ng6/ZsbtWofGSVy+/ozCMz9LMrzXLPP8z1+dYRM7qMPRXiv
ClJkwjP3ZBAwK4TBTWJbQj+5d73f30RxdRm94Zkj5UvPH7zlirKTU7SLC1JziqpjjCPgIu4cfDal
90vFF24npLohSJ/AloWD97HH2Xu2h9/JpVzHGZ9ie6qOqdWBJenJbD2PxZYG0nsV/sigfUitQSeA
AL/aqtiGCz/COSDw1XLzmPu3VEyXoa12BlwSFsnf0cI2RHXls++RYU4scukxWRk+3c5waOSwbZJp
73EizKeJI6rt2xvSBuJQpcG+z1J3hRvimqBHWpWhQKsw0F0Q5QvzvXo7t95eDLT75QROdnl6mQvv
M+/ntzpfumPnWTSPGh5ZQTd7ahYqxQNEPSfHnt2zlzJ5kem0aYt+0wxxejSa4Y2zaLYOws7RvCPZ
Bl7gpAfExkyF3Ks4ppgdyIrGHzKChs1COcOKpQy4JKqOA9XhG19uUKUwAdMRRz46fW9Gu6hvCExH
7efMLCcaoEhEO2wlwYW1h7YtnsPvrkycnZEiYyvTB7EEV38ZUYwgl5YUUicEH2OzYM3KlmKSPyU/
DPztHAcxoFjHCZ1ysPCDs0i+WVprm1oldaQ/fpHeiEBerJ6Bvu8F8On0V9SOYCxtvcJzxszT40tr
BttExvONUaqjKLq3zIqvSYstP/SZ3rqIjUu8RlzuWXUaot8vXP3IIO6Yl/y0E6nVZnrOhvqHARud
FYRSHPrjkZzS3tjRYhoy2OJryLONlhJz5gXNGKNDrLaeckT+1GoT1b3lMI2/gLq+SVDD5uRcMBie
Hzuyqeg6voBFyNHx361zUXIHaX0mI3+BbQl3sTE+zABfnPwa2LW45OWfQ38LZpp90nw6DTN5lqkL
luouJioiOqWfajElMpjLep/xuqge+h6XRW+zKkhxra0YPm/HofqQJE3OhkfqtjY4z/rk8cCD2AVx
46hdljtanxLM+aUR2UNTpDPle+RO6sX+YSSmNkNj3Sad4uiRChwRcjj4YfPaBnyG2ZSURXkKOyL8
tGtZe3oYrj0JSH234x52S/TZ2AnbrLe1I8990mOdCx8tix3I3JFHrKjWs5RBc12Mhv8Utf67X/Ed
lw1ffbcU35MUjzx+Xd24rtUb1U03aVlVwMC+b3nglFOzDbHKbfLIfB/zku/mpB6IKYYb2HcmW6m4
GvlCbWGnCMXZzSMXD2I6Djrvxr8VnO8Zi3OBKazgq1T1fVPiovMVcnWmjy9xwi20dA3v5KXQ8+Y+
8cl2iji6RfLo0ps+srn3x6vEE7MfvXKfcOCmlzh6BpK7TIQ/L4r4WhrhTm8DfvQLhbIBbQwbQl1g
qHchjxYDOZHT81ubuDHFDmcMhSXPV+rdb81smydRfVp4RZiVr716FObSusBvKC3PsVe+DxbhIiOt
AfWXDVnaLycethUhGo7Vn6PgPYJuAYik2KpW5kSnGGVrL2RHSnOXzO5nP7JdQTlZH6m9ehkG9VoF
9g/tG9F66UgojjElkoX4U6vyMvBTMKKgYpJzISh0TeOq3eWDT4aO5seNZXUPKrBgrFkI8KROAFvn
5GR6DwYx/8G6cRtF36zKsRjmpyr8YwxPhs37vEaNw5DWeWSfAlyi2F6yE4Clbc78RrhIsdivOkI7
Q2vQdmVyCEcjtTHcFOdhf03nRB28kGPxME2M8oZXmrmORmTxBpkG5Poo3XAUPkg0BK7RfVR8NCK/
Y1Ims2+HGd8+lOlzzekUjQ7zA8fB/5m7dwVNGeSO3Xd6BT88oGbHwMplSi73RVF/T3XxYVHrCDas
uHQYw37sBxsHKTIin/DHEPLfJilrBq2SOFMxEE8Ga1EefUjwRoe0BKxlhbp1G/YiY1StbWEfWy60
Ux94m6hvH3O75/7kw6I4ct6bnbplT2CvOJ0wS+KKEBEkBXHkUh6zpTFJPSz19CZLinEirjvCduDV
kjY7RhSbrUbzDAFjn7zF+s3JK0/WJNZmywhjKtKTNZub0aKCdG6NgHWot6eZGaHRlH/wXbpMTXub
eUO/yavmF+CiX8WnUHCarQvESl44f/Quh7SGX+1qUQ4PpSW6jcou2we5vHrOcrGr+Y6RIVuBAs7Y
d2aGWjRFGhHTF4IToYeewDHja880d8339zXPGkQmJjtgycbCzD44bb7z/ydXXsJYKO/J95C9wMKF
wH4icmLM5Dgq7G0p7/d91UTPP4bDHnBumeEkQ8BfLy0fzMx7c1p317aCxG01fIZWZ27ZBuZu+eTH
JEvjy0y3RiKN5lD79bFqKb4m8fsS85elayfdB1lAB8TSfMKIbZVnptr7yvFJRbcNubfVsq72prRe
owiRhjm89X7Et4gZTTpDTzcDKbhql5fiCrz6PAzNW0boD41H0lU3jjldlE8ib+E42HmMhFuX7cQs
YoZ+cYlfmCbv0ea1afT3U2y/Av0vtLwPNLrZErUKCuqUDxM5etq5eYJ5k8y3i6gw9UZc0ciN8BKT
4jbojaPppNRYMyL4e1x1lq7ahhVFgTXNdmr5DfvgOhvtG01sT2phV+CQ8N5EdnfXMNEofVaLs3Nt
82E9RdoHpv60GTGrsk5+R2blDtvMtTO8zZInYOgAevEHQk0mNIxnM5oRUka5Z2NYq71vgINsv4R5
teFxVa0T6wve/tav+lUpYbCMMVRrk1WQ31HEZIn4HqwPtTdvi1XTfkVLSsS/uS/HprplVz2cxmq4
lE11MDpO42YcQFpX1qv2VExd+hvkN9Lo5+tiLu+V6tcEC6POZ0Nr07Y0By2p4Ck9k+lMfEO/XMdP
9iPTeOpMl01rzKRtQpAho/ooPffXiDwDwUVuADUxvgpGlw/OVByr8Tew7ijSeZuWM1LWwZ7HbV2Q
GWSfnwEt0Pvjhlw7jKIkCPg8jzzebdmdVC4OteVsyxpzgdvf/z38zkP2XmbyElJtynhl7+T8eBnB
Mo+30wtvPeqPovvZn6OzIn2Nisvc04xAKHtRO9uw3meHN2dds9nPUSPtuRpeSLTeFR6X1DDmnuBY
Be4L2iYZR4qMHXd5X6j2Lo84bIV28tT27gHV3QHvJj60yGV63fQsk3zsXblNEQGuM5w3r+kUQPnP
z8PfNleThXjAR3h0x2cTSXbnPpULj3QL0RQ4INkgKzkxz43WPPfu+A3wk9nMRAGZ/8x/6GOCyYgp
H49fSk8efd1ZneMmkKL9lIO7YZzGNy4jqzZ2OWZisWz+LmFjWV8TSuOPEavWKVu+MkkQXJl4ZZbh
uYrt9zBgMdbq1Q0jbQbSk/maxFxXkV6fnbzizmPQ+FsJe+/nBdWwpvXq5lpxWr3iASW/ZzOPSmMJ
+SiwCJjpcY4DJA8CGr0xErKC971tnQwZcBxgJ5UNCRXxuY0gS7TVCnHah8mWY2Uo9TLTinPbtvXO
4FbiO9W9SukfrZqKSzb73ST7IKR2l3vFu9+re9Mafuag29q2H26irNsHCcvIJSDuj+ZLl4HSt4QC
H4DklKXZQ1ekD7w3UfWyxBzPlh/M997gB4zakpOweTGKSryI2HNufetSp7a1bYlEbvxW/CnS4q1r
45u/XzVhE3KbhTynjK95z+EPakebyevs0CrmhcdBf4Yn3uBmbOxs+ls25vjdTyyeXPJ0qDw/OO2j
cYsZMeDZcs+kZrCfdrjbmtw9oX0drkFrPQBPE0iieGi78NBZe3f8hFM9HBVwsisrsfil+OVFehG6
CsHRmuCjv7XJspruVsky0VXzT7XgHbxUwPxtiSXXQ4lJ+let5mkkpkfNiVPT7t30SDijxfh1EkrB
VEyjSSm/uwGVr1ntHBdTX9Q+w8rwsB9Y78eU5izVeK/i9smxfwy051zsX5JgHZnqu7Dyr6WXFwAt
WrN5rzN2NKaVaRgRZ4t40wTloaFwAAQkxBwQYvyOdiR/fLbj5m2q1ADbjoI7MbxhFxqmXM9IQgF2
D02fVtfOINHGRX1NqdZDW1+lTC9mVPC7pi+UPCd3HR/rCQOP8KMV2avFjMVlPHsKDR7EOcUfnH9I
znFf8FPnOacZWwgi/EsNfRTU6scrlh/fquuTqqwPV4ETqLbs+F/s55laoUQN44C2NnEYlnAi7QLo
UDnp1SZHH81lcAwi475xaTiDaNtGDYGQCG0/G8r0oWz5mdQqRwF3dgZK5qDtn1Rvf5RTcRf43DKn
6pEgorMmHaH2VtwfmKm6Kwej405Qz0flj35gND7uHVXTZmLmBzH7b1XmfkQdr8helqxNzTDeUwAI
zMGXYTF4vv1tMVv0UGYCI55aBqFBWd0Ei3+aOAwMEw89qzH/0Gg5H4tpeg71D4WcXwuIXH5DqrGv
45izpl/20ts0sPsD/U3EzcOJckauaRuGfeSxDPepCYkHd/5wGHNiOLFwL9T1XCNb0ArAmmLVtmO1
phLm2aNFvfMYiALXTpM+4PfIZhgN3NlGv6wal31pwPfa8U+tCe2mSh60yl2OrRhfQG8M0gj4k/rm
MzWSc1/yl8gdE5GVeFAOtgZF6bc0qac2TZz4FQt9CESXZz0vH4SxUwVrq1zd+8AlU2btTxig2WjD
4Su08/DKL6jkUMUItccalBult25MDuYp30U/bc1r6zZru0mo3ciGdeU5H62H5Lya6j1DaW6qy5+/
370gt18nhVumoOe9FOq2jZN26wrRcjAVdLq1vB2Cwrw1ohpf/MADeZSKJ1C/51b/YRjTaxjxwbEr
52Qr98ENjKdO1wTxDIU52fBk4XLKGMotkoeF1hAXLUmC8qIQt0ZfVas4g4cBmOkOKsUaOzd6HGc6
3/Q4ptegj9QpoGVXhBNXoUyMwBiZ2EZhxVw8Uy9thQA4jec1/shTMbGW6Wz3Y1Ra9jDVD1YFEp8z
ODSA8zfg9vk6WpL3NHd7cpuRSZg0kIwCW5tD3BCdO9jBRlbe0TEL9p7Mo53c20nZG2fcMfXJnKKE
AUXyakjj2FHkvK2shb7LhU93gqYLi31M0FAeWEDnnJt7Y9WwbGHSi+FcIxGpiU9rSo5u53zak3et
VHLLyPw3nKNuF3No2HKzmTaUHzIZLsRVdVgY+szlp1OAx3lBhv2mEDVaU5SLbsmyims1BaifuQeC
nhR1x6xo+PTHBfVwzYH2vjXMnMx/0910Lha3ygqOnpoF1rS/tXR8CX2G5oFhyy2sBwLPYJTHhMTV
sjB9RxUVbVUaRefksxXRgOvAd9fD+OyOG2tIiHcXbXEED7iWMRhIb3S/WYM8f8DIsmHIzC6SjBS3
E/89drqbmC6J0KK5d3ann8BQZzfyKWChRLftl24b2EFx9qcLmrSNXfAspMi52UqHb3oydYS2TZ8b
Rs6StfGqAwpsOLG8lIxrJnofUAA7iXqFYVlxBz1ngrqCbMSSGHMKkQUfHisHhaoXIgPzb5RgeaPL
W9H75J0nxGSSZfupp3SSG/0Q3+BNzQ5sz17kwm1wxQd534fwIIEnn6TTPfJ9mrYHUrfc84qWTEBg
3KSR96OF/3ydns1aYwKBeg9s9QzLfGu1vPFE2P3yvW1v5MS1z8/c3exy1h41XGQauGR+JiaHthM+
Ep7/8uULS05eKILynDjmq9GkB2oe9JPPiu9zq7+pdLPPMAONhHGzzQ37xzUcf2dWFAmLGQCUgw2P
jpEjI1KGBJU/thawVgrE9fqNqYhM0Gw1/aMz/XSipchVGo+QKumJMKm3qiFY/pZOFUn32Y38UqiO
PVIacOdxluoywq1WX8fkNbgEoWJbBwm/H+OuiR6H0QabQBpu20xwe/FCIWdcHUTQP4e8W7FFcxeV
XI8MlRhsADh/85wSfCR5R3UYpOsPg0u/HXwn/HICuU76/JDljJfAwXNujCv8nO6JiQOzyuGQcOYu
6urS2sNTybIUxdpNlOcfrDcehDG+uQyX+BWwG7TnnUFqp6AIbtUOL8pCUcCiAj/nRL/0YrbQjYTj
A5Fw3GdTwpL3Oa9i8g2FpCouxcxlsep00ul5UsUvWZob0bKNLHgOjCmwWUE/RWNlEUga8O7McWnm
S8Ff4KMMKgji5AQlS5EQl4GNxfGQPgx/V07jxTebfWI2fDrqZN9XDP6ZppkwAOYmoBYuoat8NSmP
vQT62E1q3Kml2Zmh9S1Ged83w1eLRXiLvFT5DR4NYtnrXDwNiwXF13oe/IG7iXNSlMTPE+y16ozr
gFT5XB2GbPrGAU0NDKOk3HrVE8KEVoMm1aVSrMMsNz/1EBFrn6cmczC60NFNvtnteOTkfi2ljdNE
sk4Kp7uy7JONTbIJArwLQeKPKA/CObsZ8O0x4w9+kG1R3uDu7W4Mtz3e8bU38WBo4HkCrD1hfirm
5MMk+dijGN7of7HoyboMmKcYwZeb1eIo4L/iH5UHb3XP4zdfOMovLlMqM3Y/4IIm/ryu31ZjTwUh
HeoQkQiDxgX8o+Mli3Fz12T8U9mVzynG+FpIoVdxh8RI0kshH2KIsXXQsWMyqmHTT+g9p4svUM6N
jrrAyfCNNoFLtNKTFs3TYvW/PKVKHmUgfwbPUwwdl2rubyfJ5wtRD/9DLwrtEdRbQ1PhR0SCM4fP
apB3KpOgAaP4LcL41u2a/IbZFtaHreLZQT6J7HaJQ4wdJOlRm413bc3nvBMKrQ3LqW6s3oZOxtT4
salS286dbqjDnffFkh4nNo5zO6Psv+kVtlE8FuVSXwJZoB/nCtKwBapijNldjiSuE92u8NsXtRgc
QRaGKzTNbLBw7bqMN7ormThMqAUBddRJpbASkg8kDTjkoGh1PyfOY5GB70MmWNsqmvm2sg3j1GN/
mMXwUZQj5S78QBRTZTT13Hi4H43/j7gz2Y0eSbPsq/QDNBMcjeRWPrvLXZJr1obQSBpnI2mcnr4P
o1FV6AIajd5ULSIyA8j8Q3Inzb7h3nNLtvzurcmZsq072j6uEjY14Gppf5ghIKvsk+o5MZkoxKjg
YYXqx8qx+X2B5pOPsuGFGs7eWMOeiyRalwxHrgVQCY/JRmbM/yFvgOLMgvjg59QyUyDiVdCb07oN
0ZwvJ60ax1tv8t6bif3pXZLYu5zIEuRV2TMbqzTdIq8lk9mVXKWT3tWT+WwGycW2nIusTJKPWJ9z
TthvsNLQZTrsjY2A0ETLg4aG394cgWP4wW/sYFXrrI7GpOBcz6LjgA72iM3kXGrqT68ADZDCfOm9
PXtz+ryDbfv5EdEiSRR5CZcx6GxMtqiu+g5JFOnwN8bMGTU6165uNgHabTfP9yMXIyYGo116ts+e
GpTpOrmUtEMx+U+WRyGMKvlYTx2LaeXsxs5DMVL5I4st5v1O17Pl7D6yElBtS2Wwcovkw/TR6kDF
ZcKEdn3MTxoWJoH10NSLKHtItD6HOYMKn1HIytvrYAmN4ZDCGAP1UtU2MSbxLpRUCMOKnjfY2ypH
frYKFdPO3sW9GGu03HCs0JKz12TZtNHkD9CSl/fIOV4QubzoQnxIx10LC75b5IaPfMhFDHyUnOdo
OOQ9LJNasw+rmIpMSt8NxfxdBqCRvJaFjKr1fmzrY697vWJaP2gCBlr6duYurIgnxEZgLvsV0J2H
ojoMcMhRivLoy6B4sRjwpQQ02/SbrBZ6kmbdq7GEoCNxwA4Tb+ScVisEdz1ugm3Vm/EKAj5OhRRA
jq0puh0XRcuYTLA+JqYZ9F6TT7/8z5rVT+IPQym1liH0rORDVaI7dxViX9aYeJ69nTICEF/Seiii
8l0W1cyb45KBktnmRuX+WRu8QrbViA3ydUDcNmaenjtALoONrGAFVzS8s5JOomCxyInSfmm9SPo9
YaxmGyZNrtIIhgFZARZJnRiiWOY7wHb87GqHBckfmf2U8uO1wVIXuDSujWc9WaTfav7kINW7oaT+
7RKUM0PBd5349mubfwxMnxDXQfXqFAKQgiOlTINDSA8t+CFavr9igauMzCSdlJnfP5L+MerKNRq2
PCaYs5rpZ6KpfilE9cwYZ+ss8yFrZNnTZNydPtqhpLx6ORoG0fdfoT+c3E6ehqZ6lFFM02ub5Hix
v0++Bbmeux4dJ9zMQ992aNzTcWuN78Kd7uBQPWq7+7YLxHpJ6j8Y2bYTw12rgRA0FlMhCpHIyPeF
YTUr0+34W7htfW59D8jhKvONy9i7A2nYEbWST3JUGM3wOLpsN9OHRQHdMJFRVDqjfK0dAgtbtdGZ
ejeC+CK9Zgei6WOy7Q9iDjSKHvnXTSQZJGTJEwG9HohpXc9g9fhfeGkwUAQTu0L771vzr5Ak9nKs
me1kMMRmITPLm9Sjl5vmFy8sN6PNXjVIAbsbJDxq66UxhkPj5N0hjcJ9LrrnMOFxYT00MyEKjyWu
2k0+uS4qnWnr2hlj0cljvEaoqZcyzelhf63cdHrIGRvyJ6ulmUpJ5LXLra4YeTZhjZZNsKNq3afE
p/0jKSO+K/L+qvidOjQSeJn2cLWzlS+yaotI8Gi1CDvdVgminuxsnV6R+PWqusjFdNOXvLLSgHNS
2O2K2JUv6ipe/AgVVlZ9N604TwOaA0A3CdJ7LBtmwW/Tpmg1RrqGvqAeVuYlKukL4fE021DOeHpY
tPOLKMZoj+hrGi/CjZRhSzYl/DlvY9fiOvji1nSa6Qi9k9QEG5+PlOmPbTZsUJcFYLqoYvDZpUh2
l4FFu7fKa1XN26LgJRsJYSJI0x/WfQh6thr2Stp7aQ1Hp2EM6xZIQwN+1YLnO5uhG7avOFAEBTND
NlhvzLkJHRMhj3IworZBV5Q8NES9EcDN5dKH+8GgzJIpUYuR6T8Vcc25RZLcZJU1BjxOF+lydzTi
mgp+UFJKngIfTKXjGTeCmLkNnBAmkJa+0W73VfT17Zxn2V5KBIpDUugNLXef2OfQYmlyqXxGlO6u
zpYSPXLfZhwqkYEkxgtjhVp1HLc2prINiVaveeDfu5GHVrDddTmKHZgwEco6hzjlxQUgrV0+4jqP
1XFyy22Ql+j6O9hJzJrQ2tDUtHlwmGWYbQlpWvZHyGdKnFum0TGMrU7Alr0VmugGmx3+5MJ+SNLy
0wjTCFIeM5Co/pEVZVXO7ptzKUSTqq+pTF8sxbA6Us1dWWEeQVX/MBJEt4wYdlxrm+aXna/I+IVE
675EaCcqLUC5c/hFQxCc0+SnLn1/J7m6Vk7ry33k5GwGC9ZekeBkju7q3PmyBBBLkIsEZ426WOfD
gHzCGhlsLTRdSaj2uGAr0gW0uxB3m4W9y3r/N+JAJbaFOyGdUeYnk0GFXL37C7s376H4GrZ3SGmA
m8n+jCMWeMlC/OWYYsC8UIDThSlEz3PLL/rlL6RgGZbvg5r/0Ca8RqCEK0FKhLfQhQ3z7AzJNVmo
wx744WDhEKsW012XYT61FkpxTe/oqXM4Fr8Q7hFx+6h6HPFRNHBxsrQ3NuZ8J2a/P2T6Wttdc67z
dJ3J8jkj+7rReN0A60bNcLGGwd4ykTyQxcG/e2SklmKw7wsSOLLegwdJiByIW0pSB124WVrGzhi8
9zITzi3jij8cVoemCZAsHGSs+jVr7XIXOMBq+WDLhf8cLiTokRVr3JJMuTCio4UWzcnFaSzL9KHx
8+3osMV1rWXNsHCm8QIUG9t175OFQW1aNKixt3Cpcba46ZNZ5d/E7x2E+HGjoDz0C896BGzdKAjX
OC3JCVuo1wV+BGnKXeOofV5tqjjv91kEBD8YnvuFm41KkRButPPwtO2FrC0XxnaTQNsOMPN54Lch
LV0qr/wmTWikoKGmN3pCDkcBEn8G5NskjMmKv3mhenNpjddmOCQL7/sfs6W3MMDnzruA5D2UCx3c
AhNeN/DCwyq9R16BXLOSe+XREEMFsjfjwhlfAtShkn0IjxMroc5tIJK7oMnJIoaqDBueTTjccqce
kTDGLhPYBqp5RaFn+pLA8YV4jvw+W1WkhvC85SDRO9Do88JIH9jskcDDblDBTy8Aqf9P1/m3NOMR
Va1a8nUJ2sXoQpESoLjBIdqvd92SyFsSzcscyD+KGMAS5z94XwJ8uyXJt9WsFpMl3deaKKvG+GL1
5P6GpnHl2WT438U22+POOHlm/MgfsFdOwd3ff/ssp46jUEhn63sKsHhJE/1ET9NScrAeISrl2Pvj
hWkaB044UxM3Bdxy0oXB3K96QowxIzPdJNZ4+ash5rhnJwrwgtzjJQHZTGFBjtHPMoltlozkqGdA
JU7Rkp1c/5OizDIF2zYvBAHLKeSaPjGfJf4zz1DP45LEHH+7obwOSOb3gCjw0s79I74DTOvx8DCk
hO+YUbd2GVgyCTdf8pg+Og6V2kufZADvr1lGR22ZPrmuO5/Q5uaLU0Omylv91/IV/vuQN58/ZKOs
cbc08rv7P1AH2MUEbWPgLH8HK+MT4Px/597sms/y539s2v/3n/G/cQnBv2xWmUueNyHj3sI++Ddc
gvMvJ7RtksbJHweAAB3j33EJnvkvS/hAERhBkruMY/g/cAn+v1wb+oJpCceDpGP9/8FvAvc/8Z/+
+e0d5hy+bVu+SU7tf8IlFIJ3VLWU0bmK7pCOFOkU3hLBx4QVN/K6QiHv0lxEESzuL7vOFzRm9VcO
dKihBSZLjTEr2O7a5piSQ5/lStctDieBjDvA5BJyn1p8AjuygK/MFY4Wou3ck3+xg/CfgcDNEC01
M8uHXOLYGpNO7OeattgeXaahBZmSzozWuZt2UxLdD3b01aOBufErDPulsEGnx/OEXHz4oKbY6MFl
Z+MxQM/njIzTvNiICg7wqEcGoa59TF0Z7VJK+GoSO5+g5FsLBtic2J+aTQZdVf4SCag6IA0HuhvR
twfmmcVq6r47C5WF9EOPwEH9nNSswS1Usb492WfU2rdMVzLvIw919ZIU6l61HHSDZbq7dOxbqqUR
8rHTE2GBXjQb5d5iacdqxbcvMbgv7pN3zzG4eO6XfcEOCR+dU9c8YQziUB5Ez7chGmQnsXmoXd+h
B2INHJfGJTbDuyRy212mbn0sZxuoRQBikr/KwnJNi4fXHHJLgwCM2KLTsuL45z/HWWGcwGzWNM2r
ocB3e27NFDssVm7ed0cPfMAuLPNHL0kfsqzwcWkwh566FldYam2scEm9OBGuvAngHq9llearKWUS
pquYNWxGiG5cCZjhEsxy8eqkOXiEoT+ytWMEWOFNnIN0Ow/GoVJQDioiSWMzYFB7IxXhj4VbvGUt
+/3MvmD8Uz3CfDxmloi/RdKt6tgb2UQ7SxgCJ55uLLlliA2Ng3UEy3J3QU8zH3R/Latdt9YGQ0lp
VsaDEm8pNP81bswG19rs3Y1xvhMuH7opo23YeMS1icekYE8gWE6Sb4/DuCvbPZNKIq3IZm8DNmQR
QooA4cVmwgsBxhnJXJ03v3WuCHFTCLjiMYaHA2+iDd6sjnmilRnzTgcUUzUJ1wwShnXQI2tonmok
RSQ3h4csb+jYNSwEniZ7JT/7vCS61x1WZT8s1zyWv0zwtiGK3IQebwrxVZizF7yll6izk7OAGII3
1ar41s4QFyeswFcZY5OcOTujwp+iLZFcNu1nHD4mbIzRiongmDfCPHtm8TI3PJfSCwaSB5L+gqPq
IWkwQramNt9A4r0Ynr3P67rahR0glfredZkyDUCuiNaufjLwQkq8tkZ1b9OuOS5kILueT2bmwXJG
CZXor9iLwXZHDKbJezPAAoXfEwt5loSw/0SNf68/5aq5BRHfMeiKeO9astYm969JguSQ5HO8IW+T
dOd6ZXiyv5Qe8zW1UJv0cN+YEaosUcxbfzSsfdhEp1oPzcEtx4cw77eV492V4CE+kd3nN2hO2biC
u38Yw50MiD8hmc48AnDpj0nDANYZx43u/BPjlyPUDbgkzCFNt31lG0WXC2vCmLsLrshtXVTOttTS
WQexgmCa0Bz05DuQQhzMYCAAhGaBWT5YhcnIjtaBIdPAg4yOtzFwOmW5k2yAfpwZzRCjZyA5lUXB
OttnV1Ea8lAG70oiP+om/+AgB1zVNovGKq02AnVFnsp74pZ3Aw/21lTtPp2ZLVWDWo9Tl29mJB/g
DywEYranDib15DwwcFZhsMnnKt4iB0XvSFBBH6z63H4oQ8U9kEGwyCvPWWcqsM9tm12yvONH7bba
S/dwG3K6mtRDXMnYXkRkykD5JjANMu80ZrcpAVUY78to3T5PKXSCMP+alpW50N7ZwfAL7JtJnomV
fNUv5m0ja+kM0Lj4QXdIvOnZrLZTw6Yow8qfGgHa0WDTlswpYQh8lQtzs05EfvFxkSUqnAk9CJYD
6jhmslsjRqx50ceHhIZSOMre2Sr9lHNwF+JOZZMS7/nBK1Tw1dUfhnPYMyVHSHA08NCAxzK/RpC+
U2WY6wGT2U3K1q43HcrhdJJrEmnOMxFLWFCbi2mYJzPVRz9xCU4N0fAaXnQZtHd1knhXZdiIhJjf
NF90lQDwCd/8xT7XbLSi/XQNx6cOprirC7tZW4s7rmuzl66bL4oMnarCumoPzbMxH1udvHBMAG5j
F9kRXktYHRs8r2MlhECeCFcdrIbmjND2mCOMvW/ThmtsOndW/S4N51bmBQL6ZHiaGU4fXTTsekrD
g8j8H+WmAMmXLPMCSz2DWJ99HFS4dRjrV2EjRyRczsRqgrq8aujtSyTmGGH6Q2nins+JRqMKDhbb
BmQyw0Ubc5v7NKzTjK4+YlZbtUhKMjxoWVQgVFwsdZoJYTI6LZEdJDCbE7A68jmRutOzeGbOaCP8
ZD0wI1sAlkAmMZHQM6O5WGEBtdBeojn3CZQ1toYL6qIp8RFo1/7NhTT2CKVN5lX0xmRmxgHGo9Qh
T9UNX3wtIXuYLYlyFAnLTpp7ymfrKaydGAkmSGasrRn3WBGQYcA0DleycWrd5jWOQx7akIF04QcL
twfH5hARQzLlUIUiGtcBhAd9zBRLnwlBl5yZZOydZB/k9AaFMr6hj7DwtuvdmHon/KQRmjaGtOzA
kPINLJJxR0eyRHdXefU2xY94Qif6wpdfEohsJhu7d6+DxzCtRGeMmZ6su+RpJqIHvTknb1rl7N7H
PNkRyxutiWFepaMKN2CpeEnd4lSwZdE9Zsz5t5DWmfN4Wis64lZnrFv9186bWSTCf2P0EDOIoldp
lUJpUfyJPnk0AlxmcOG/A7TcsnbhxreCyccUdOvMuSyq8L6b6204SAJvl9iP3JgzOFjXwjT+YMWK
+9JYW8rfFQT15gbKmA5fB7E35KJiiGOsFJiFd1OwL2wKbg6y6EEdpVGzm8qWAnEM2L32vPC+fZt6
A6IOEW/tvHuyiuBzKqrfApbITQfTiNiwHHyXRZRID5l+cHyoz+WPasSTPzKZA1cCN121DGI+Q1eH
vECsSuc86DiGYr1PhbNhqQs4mA4Xt3w/eWrX5EjFTU77m7Zous0vUkRig1p31wkLqEGg3ZUOUobF
VscbMntL3dhw1TCvTZfX1VVMzU1cvIJQijiuuEP7iAKTpQmj02cRD83GTzi9FbnOxhA9pECkDvZS
nLrBV+OMtwm/7E0IFWjj63mPweWUzfmfVI6/bYduO3enNokuCbsaKDHmT6nRnfT9O4UZw8CBcaXL
GDsuWxQE6mFM0y9cNvZyHeU3U2R65KgqAA3hBX/Ogsmm+ybLqtiEo8R6MNevCCW+TQAwW69BQBfH
EK8d8tTKziXfxq6Kvdu/Ro2MNkPGeiKr0OYypNpDPzmNkrKUuD0U2GZPKqxCqazt20wM18pkPgNo
GcuOVu8TQ4WbekLg54TdrREWG/wZ58RwKHx68aKIZ4ak8ZYlfwxK4v2A+4Ie+2tqZ6w6voES0o++
eRE9PFqsIMK8wetAxjq6q+xP1T7CxErsCre/Q269NrqZWA8Tn5Gnr1wZHHTZ8nW51lrUDkVKgrQv
4IXuM0FlOaJ9PBgLyzfV83PRJeQkqQFgWpK8MV2vV3XTUZVZG8D9D52d/OrEOM0mOuY09/9KVrAN
D4LudLQiXpCUbJtJ4sjlsMYpEeL0CbhsSI6BVP9SuL/z3D2zWL5lCY0eqyT+yg/iT8gfQ5g4yC31
x9SFlKojk0pXLQauJsTbOWTI90lSSEKHobsjfl3IJliVNnFE7m7XeJ9hQqnpB2KfgqgH5yzPxZix
RC5Tazt0uuFbGv8y8pduoMG8hZXr7ZFj8wN7QMVplIKbKlRfAADf2yY2dqUzUl7UGMfGktdNiK+s
Z8fSi/l1ZjizGke5NQoP+zDIZyok61OPsPni+mo1fnNAQtdvQH+TiGklL5FGG6FJ7jF4P9sISoOe
xhfdQ9uA3N5urmldvpUgzW5yMhm3asSc6I84veEgkeWVyItMjauNkNbjhUbDq6PXf5KYW2N6tLrx
I9cgCqzUzzembn5ZW73wqeG5KkgyrS2NsjRlMu2Bfdu0srBWq/GldsK7MLUuiZ/5W6xmDTHb3qGC
Mgs7hAfQqUy09oKGFhJMvebYPRoxLAzqVptipjpUzAUQOvTJwc7SlzLjicD3069lgKPEpDLZtfw8
FIfJKp/EW5gbCOI5/dg/PiFm/Om5wNdxHDw0Nm26DoeX5ai9mc4o1cFN9R634ljz7HevtlsnGyvo
7pGKsOG72kyS1rooIedrJuS9/pkbmq7ZRpWmOGrOlaqI8WGKNxi4NGpw5lky2zdRxUdBOAAmrT8R
N1+zyq8DKAfe+4IW0pmZYhaOsVdnFCeLGz3isVNMzxm5b/yR3T4qbq6Ryv1iuzhUgpvbbx8AX+hV
oQesrDvPhSwRBGIb0ZP7IXV3lCGYJ9H22cega7desgs6kFcNG0A9jzdllvCqsOwE67rJjFcCoB6D
yvIx3s/0PSj3HXCK6TwFuxG6u89voAqOVaVuSTyRrN5ybPBtt2/i7BQ2FMW1Y+/tGv8kCVQ0jaFC
iWujdKu8e3Mi1B1KzdHks0erfDTFGG/DUmLstzp2JUo9t43zJbuRozUhcmBq4MQFhXVMBfiDKORc
I4VtHU54fyuDCeTYVgZ8J7VomW+6XuqDEQ4LlQLqQ2M9jMAsV2GRpDtzATSmEl885T9eNHFN0NBi
BKKHqIR/Dxbqz3VttHPgNzkp1XO6ZAMgpQE2Ir5UxxQXDIzFKm9+sk08zhq2KyvWa+JXV8lThEKr
u3rJ+MRSatPXHjbVkelJkqbnAdTMTU88BiASRg2Yv94UNPztMM4XWacvVbYBo5IfNPk6cxUEpyaw
j8DK8HsZTHh0zOWKURKNS7qeDAIa0hEnk8JISgj0jFPdz5tTRd4yysP+rpZeu+1hClASH9FN4cQy
pyeb78X00RHxLlmMRsv4knL/V769dxoV3s2B8cs/+7pPNmjhICJzbYMJ0UCEIVDYNJRhqb8scmh3
Q5CVq3EyLqqnCuVqR+PSHacYL40bfKhYS7ThmHTMjPRvw4calFr6EDBnOgrPPLvxuq4wGRrY6tZD
mnwh7ss29dJYNXZ331k0XYFGqhzNNnphFB8T0iPfGd9tYp73Op8PfdwhgvbUG1Lti8hhVM4anXiy
pdjzJ+tcu73ekuGlCX+yNumUQ1/2i5EZfPNRtw6bEZASOondG+Hhp65SQPyAkXMohQRgTMe5fHGd
ctj2KR80Q/97gZt6l/l9iyLzp9UMlcVYPI9u3mz7aEQBGLHtSEUpj6Od3/ekhKxmx3dWzihutarP
ZOL667SbPkkNfRcemtpwsl/doICokqeErAbhC/OYXynne/AM6CsD9wES4TauSfGykd/B5XQ/7EUE
Sj/vHMYCya45vcc2Voa8/Bi68r7Dtr6J7fIAsgk8cQmxbU4KwmchdvUZ18kYo0co/egUzPYJqBSg
K3lX1enTGFAGFIYB/mhEMh0CQUDymJ2YMSEjrdDGoCb6YkDOIdFDjUA+jlUwvkvrBgEDYhrmTQin
nHxtwVZgvw2JycB/oWM/uAfDauLFZts+T8ZJhHNCpwxyBPvPxTjOCwd8yHKUl17xUpOTmTxqDns2
L9A05PIEWc+Jrz4x48FrQ4cywl+I2FNn+jLNcHJy2dOhl8c0QtjMDIvygJU8wDs5baJmPjhAA5TX
sVFWTbMZtA1hM67ezemWUDxGsCzI57m6xzjyx6qE7Lx8O+FtjOzusfcf+7Z/XJVtiBGRL6xHD9XM
8YfXxrtll0gY1cazjN82IoSsqrs3VNf0Xq2/Tcjg4rNuth3EX3bi3UNgCExzXrWEbLPTk7jt+haS
rC/uxRCSsafk3lMBt7ZGCTLY/XMQOkcTNsZaoLGaslSemMeQXeYH+9n3ro3XP0w57qoIXp2WwdZl
sIZxhUlDuSskQ49pdD5li6/SZmwMS/PJr/hqsNmxtBTFuz2fqtRk14PRmLgw/Rd0vXvwcndXlkT4
uDaDACclsAB7Joan8hSPCZGeRbyNBzwklfsysPi0F49BW3NFDDb2YSBbpjGa26s3Wd1WxOnPzDV/
kyroX8t6s1ADWapGKte2wbeHnPHJnMIXEyfkzaekFMoygYLGJTJ6Hlwq+wwwDD1dBnCUx1db3h5f
NYc8Iks3gxDRN9RViZ1RdPqkaTl6dAlIDDnqbI/Cf1ySVmJYlBkr9Kk+oVREoVU4t4GdPY3VfTzo
Yhv6YUNxjqDHGHJeFur6ChYPChjm95Aw5j6agXwitoGQkmyCEf2YBrKkAgrHbNBHUiCu2RjrUw/o
tZLOJ4mET2RwvaaodMk026Ep67AKld+iendL7hYQLndEq/8ZkhvHH+fgpksH1JDuLylyoBkJRtGc
zuiEDH3IJvuuHfqDX/D4BC5lZ4oHLEuX8LTuYyrc2yJ7iN0YxO2wHgLaaunbJkEnmJoHvEUoTlLe
jR2ZNHIjBDNI/u1QqDc90SNTr/aB1RK+FU/s+OLw7IzDg2MNz1hHX9WImBrP83ro5z8UEesx0Ecr
RLRqt8Gr8iO5bxJW60lk3fT9wDTzStALwPbYQ8Gom8UpOooDgTfxBgvjQjpCc56RKIk/rd8ilOG4
L32ccYqkXdeyWQksCvd+CB+lGJBmoybCTSxvfJx/bOmXJeHTP7aCpEH3UsW7AavNrlP8Q+QuAk8/
a/cywYO+SkYzfmPK81C5vJfmCIQoAqwjQUeQ+UqE7DAsHINtPbk/wJIQ6wfWenI4ZWFgnZRq8R1p
SspEWd912/HMpvqrK0Fh1i7SSmUePXTeuZ3s89X8T/8rGLRlY0XeYf/TmP2DL4iJ9F0FZ+UMv6+g
KSF+EODJjdmkizTaITeTmJ28rPqt53rT3pj12xyODMMbpyBicj9W7vdgLgqaZYwsEPU2pv0cjsu8
UFPuqCa4ZB0gE+aOqZs9YWQih4GkIRWPLari54YIRn9wj2MSPppWdxgZeqaxoPNyT01in5wa6arJ
eoaDkT5g+A4SHlpcKCwElN5kyAdcQjg3DGA37czIXEZQ9ExgXSSfMi6XwXc5dCQU5A9uyecJxpHa
Ml8MLw+tmd3xXf9jRkXhBQ4DgMa1LkpivcVC3MDbpwUC2MlMDmiyuTRIur7RqRXtzG7AWENmWMnq
ou1BWbDU4087AnN/wdZ0EhEXRRISH9TFoBFlIoutH7Jbt6X4yCbjp01SAlHLedf5xXdqqrs8LI4N
mDWpSMQtcvvVmgPYQjVzu0chSVzUwNRGZbN0MZ5DezSoypbwsMr7mJwDGplmQI3o+ogy7Tb7Yj9A
7IFx1NrZmlH9jGgJQETCiV9iDdUyu2o/2CEm4vyMKVjbsrglAugznXllPQ11rTj6h94aIWVgBip0
fk0G99eWZG2DjD4mmhglRPMVVDxTAbd5cFiPXLqsZifg4QhjDh4fBpNyM5h+6AlPXZI8ETDK6B2o
8yQ2nsN0ktB2NinoBn26d/TwyG0acQgXr1EfmyjVoqanmaTOXMTuIqhXyirZlU3BX+A5L6mJI9yQ
nHszAxMIVUxs6g3o6KaZz/4ANaKtovfESH6k14N6AONj9OQ4jykPtjfUd2ZS3ucWGJ4Z3UIloxff
4j0dzSG+xKnN9xuWv6W0z/kE78qmIChq+zZwhmKb8LGt/QoU92TdwgiRK5Hj8IjcTVQfVYSqlU72
rm6tu8DJ90PibrNmeEZu886i/5GoXmbe1GDF6Pg7i2BII/X3MNzVDeROtJwmSHeBvyBErlwnqtow
oI23yvG+1ZBeQ8wOnuOlT2XdPSTdt2gjsaZUuQwx7UKGlQnV26YQ4sju+my7JL9JghkmRX+QIOTB
fZvXYu/0Z2c+1DFOojFsqNvQht/ofmL/glHNNmkiuuA+jeRPohl6O+ggYD09sq2xHImfhEBNE0RK
jJ+MaZN3Nbpwj4Sfw7JAt4dZcWIYaxtMiIe7CjnjWnkftclfBrLCfO73vYMJYh5wOSS3bT8+W4Zu
DzCLPucm/BEZtyRFKLnWAQYVe3jgIEAwhgG7hDotHJwUQ9xcJi2v/bDgLly7Xmm0Tl2Nx3jsrLtk
st57raEsAa13+qX6k1cl42zlLMI/Is5IrSroRH1zuapTZFukZh1jv3vDsNCQjKLOJZnlOw7VB/Sj
ez6D8NDiHQLUYu87BR5+UuZdF9XVajbP6HTbq2Mv82zNs+oHzHdKhi+C0R9gxU+pBbab8CxYRB2w
DeD9cqUUz6OTMxzpyYZV6T5KM7DqUIjUNDcblKoTQ3mzBgxPp1+cgR9zQIZYb3xpIvS2SIERIoQC
deVOQa6r2JjlzdFI4MsEFlZd22sOec3VbTvZtijhbE4jSu0gw65ax9kOeu4d7rsJjw+MsaJnNT87
iJ0QHSMFguRsMyAciuHOwasDiSdwWYjVx7LQb74EPuEPDyZGQTyB8KyHevlvPtnzRAA+9ZbxQvjm
nTcCS+mKqV31xfKZWfI1a7JTHGAOdNwF8VQH9wAKOP6q5Aiy8LdOISSb8U508nnxt7ouui7gTh1R
wvFr6/sf8L9voo6snCHfOby/K6qgp6acP+N0dldRqliAjYxOJuRQwhT3Dff34N6igjy3UC8QFUbj
TZ5X+8Bzr3HU/JFX99pO8Uk4XJNOgexzggtGIQj1K6I+MnFM4HtslozFJ4r7h262d1O8XOw4q27c
tl8zlj13Ie9t4TJM7NMAm0noMsnGN8u8mCphUT0CfYZIh+gaZv274yDz8ZbaG+WkHSIzMixcYAQf
8//wWY/EFEoWEgceYBYtnmm/Rh0ZuPHSAnKQhisB7fmGDBEgX2jvUsKL9zWBC/Qo77Uq3x2Tzo56
aWHJNV14puVgj1w+Zj3iW5+HOzQ+fB+GZ2Fhmcxy/zZLeZFUUS6yxKre5uiqLI8WTimgR3BmLdBD
eLKDeDwLtTGzPH3MAGNJ7ZFNKv2noSigSXHGj3JQl0qUxHh72e8ccAGmpQfIxF9xbT/jjn6xayov
rm9wfbDmXFByQdP2/PrmTqd8GAVoBSBALygBlkfSPYVg/XfNol3tRchXVPOxdXWZ7xmogiWxe0BA
7U+qCqpY40dOsjzS5PTE04/mbZqFT7UF9XGGrzlSxMtYE6jTEE0beWhbGw+bZNOOZ/YE+WVW0XvK
yB5AFQ1Bx4hlHStCUvGx3BWRRq87vuF8HHZaqvtU8JFIVuk0Tp1/hnj+MRqc8mWiz0GIr5yiuN5a
B8qwhlcEYdcXyxmxlSE0sHgJTEA6zRNtsHdIihT/yJTfsZ9neIk9YFKITgo57J1ooNNrw6eB1SA6
2InGg8zZhLzLcUHIuGmFq88h9YiV5ZLmDQM8Fu1RLWnwM33J/2LuTHYkx9Ls/CpC7ZkgeS8noKsB
uRltNp/MfAjfED4F5/FyXuk19Hp6En3MzO6qTJUKKmjTQG4CEZ5hYSQv/+Gc70BTCzH9mLzDMGDQ
pZTyARsxczkDAvnU46LXZTOScmDT9TXHiFnAhu1HzHgW7VpkV/cZNH94rwfZDcmRk+WauYhRKxPR
26wqBj0xzs4HYV6FVQJ54qZxy6FdEw8MUyB1TnKcVjZBBrUe2OdiEJg8q/HBaajtqoaqTE/6dV6S
7Byyt3OKCZyWIIOhZi+88bp2O3fidrKG98H8NKf8uSRAExE1E1xA8XG33KMwhzzVB+dSLQuBEkJR
WpefaWDedoTUlrWk/mUqGFmOfYgNCO1lWt9wIer95EUADsr5zhutM3BF6K4WTQS+OAo6EC9sCRDg
OTrxC+DpQbPYwPY7Fz26e5VOfYoth6qi/Ameg31FRXwr4u2uOmWWxH6WhqxUaBZBSGMsWncd7/Ll
ZWhPl7Lt840w9L3WqpYFWXMaIFB1uliXXmIfc0daB6OGy22pliDRj3B0r3GUsFVh0lmP78Kkl9I9
B/9Sk24KiuQDRSnUAlKcb9heohEHQ3yTWq0BJOhZzFiekjT5HCXX3nRCnlrIRxy7HEsDonCTBQkB
4+qD2NQPEiAws1TiOzIyerVp4ybsyNyKePc0cr+GIMfB1/CmsqvQ2aSKvxKS8U83y84D1ku7cn94
pfooR8x4wm4OTped7HKJvFV+JgmAcLsH0cZ3bhrv5mh8gqyhaPwB7sTKfjPA4Sk0GecmuzDg7RlF
zMZAixI+u0DuFndPRv6jv7y320Z98OGulgbz0Tsb1H75AHR9GUMsTsF4yTQn+WG/KOajMr4U434K
yn1SO3es3QJiJRwGku51KoqjF1uMSHKueu0v/ycUXo+ZVzzPlmw3jvmVuiBHagqc9oP4zqNGW0UC
NCk7pADoiPrbwUb6Ntgvrph0P5UDaeGBR19nBIB8aBFsYbzWFV9Eg1HPk2x2lJgP+SJvyhzQvI1x
l0i4DZ4xcmpmQ7gWgEG6CtpdD7yenWr6HATUJzPxRHZMko61jxumeHXv3prBj2UiA6v7hmnmtGU4
cdEVkdN5/VFGCc/BwGuLtONd5ejSn9HqeVG3V+airDYMWl7MsDn2XAV6viMBaGNDCF25wL16KY9z
sTwXoXPVrf6p0puzm7KPrEW1z0BHAT7ZxnaF38XAjmaFb1JiVDEp8lC/ZLuk40BglcRoszT2M47X
KrkTGvqt/F6V3i60uVMi4NJzewI6oLHoLdt9aw9PIkIkwPCCDTOzRaYCoLUS8AhTwAsiZzBrOx6X
Pq+gJoBxayFZ7gelm3eQYz67qsa+DtzRhJYPZdFAcCLlFl81GmakDK7+oBPWK5NkZ83inhHTuyDS
gCB3QhtYQNzSbYD/KIB38qavMlYaqTWD9e4HXjAARcGUojeQHeiOfNBveoq+SvkttdJNG8rvvLff
xgVIVUWEFQX9p25xXA82hZEsuxVqpswf2/6D9fhDDQDQCAXyBFg5xoOxiCf6qdi75UKSALtQcZve
t87OZYs1q4Wy3L8odJDkKeR7eE57NzBfiC+J13XCXK8ssD/beH69+o6nF9sKIFLs9agr3XouT02h
7tgdj3Z7jGGVru2OeCxpoprW8zQ4jyG2JwfHZ8lmi0PKfZoJBKqeB0no0jCXn0ZkXznVNnk2UKAD
5slbiyAX7d2VAeZALQatNd4ZZrJHCLtWS6hBXbW3tsOMXVbTuRfxQ6trpIEj+0Ao1WFyY9TOoRLo
jCfqpjrYsWJL6EbnsDWPeY5HNuGDuV20Fwqb7sBnLUfvHgtib6E5ZDHLnW8Aca85kOqp/OGxza3Y
lxHvcuu0HlnjeoLXh6sDRHkB9HuM1KRvTNrZC+Q1iOFL8gTQro8PNeMMTLAIWgYPQhVdkI1bchNh
00iicZ+NMPQwK2wb1F1hlSASAEjKkF2AgGl0ZKcK9XZ0F9uUKL3on40g+xBMQ2HvSl7ivE0gybIU
C/O9xFNxIOjmxq1HhF5LQRQajCPxQJdYN7wWtoykZsxV4zL8wOUzuM9uSczLIUiaSxIV63Ggt+Ld
Q1ggO2NnHtfM/mnDGoEVD+4RC2xI1TSEcVcPu7LtEHHFb5PiwnsVN6jjtEeKhBfYQo+h4e6c5a6D
QPGtZ2Jttcl7QE1Mjg3SWY2HGhwWjXrEo9yGT17STyR46YomZDg1/V2WgA6KBnPc0SGth9q6g0hO
GdNgfK9M7b5302tSUWhFaX2IcnQ7zRBnq1ZOVMTUtPVc55tSX1Km+Bc57UdhLnUayXPoLMptFun1
0fDqrwzfPXQar9nOmWPi1D2HKji7eLJW1QQ7oCLWs6+VhMuB7cDOl/cCEhwir5BKdIv5UhUnOTtv
heuAh/Ka80KYyoz+1stsamAGAqnZHuT8iapDv7Lk2xh2VWGgdx5zASCm1h0GtHG9aWpUfVNvXe0Q
rYkyIUtFQ3YNjYPWF9nZYKEcz5m5G8z0PRjmL+l4526onpVJ8WQ7pb1v6BlHyy0ftDqk0M+5ntnk
3Csz2PVl+bTkeDnJqB0Rj1bo/VYjkghjRDtZgjcBps7UoTGR47UInLC+ZzLSVprOdzyO/aaA/ce8
hdyaqWxHPAwjE40wO4Ip+aR07o4gi/SslDsAuTsDhsfCWIhSjjsxhW969DKo9qvxoh3KKqbnkm2F
Xu6KkVcV8RrELlvFdDJCBE9jnkD+HOi0sHcC3uUCSdEyDc/sYeNg9MoyTHbNlvR2UDYj6x4uxpbZ
WuLDRB8RLYfbJTVhgz+ItWJ6p1LnNawtsWVafByG3h8ksqFGAv9vimMRatoKvDV1z0i7jwHKt6R2
iZtG7Tn4kUjaQBL1KBBszYaL57GKGsYn1DMQU3CHrMMcKcHMd191Onk80W5ejszeoKdvJfxLJn4A
KJnAs9j7TEse2MlJHhVgNDbH+7qzeHuk/ac5G3uNXlQRZY6F/Wj3iPCVYqYYsS6SLcAQu3gmpDPu
LjPwSIyThMMVnmS1zygi6MKvMSzRZEUHVnwEFgbypeu0AMIZCzka10Tjw6iUOyZ8sBFFxtgdpQUK
OCcIB0dN+jgZ5fPEm9O0q30wEf3hjDrDIVCkMLIqC6ty6Zl3iPbuKXm+WhI//Dan+kNluQsbLFVG
cYfM3dmqZnyPTATi8xx9BVU43Ay81HcO2vubWpsKKgLjlKkgOpdI8Cuw7phLKVniGUpFroBoiO5i
kAQBeAPylua82Wb7c5g4+viCMzoQyhAvN14znVbXArmG1PRoYMU9j0CAYnM+1Pp1cgzo2Q5+ykli
Ksy6H0yQTr+6Pv6liOjr/0f48x+SRv8LRkT/wS+DJ+S7aAmM3n/99S+uZVoEJv/6dfGvCL/L/yMc
+vmd3LP/9T/+512svv/hj/5HLrTlScJgl/9sx7YMcuV/y4U2frGZnrn4X3Dl6JJZ+H96Y6SHo4aF
k2MKW5gu4c1/88a4REa7jLEM3TPwtPxrwdDS+VOSqM7/m0ecOFWJeYcwav6mv08StWeQFBpmBUae
JEsZsC8jjJmCqEkZSBPMYaXdj2a3DECSi4nQaV0WSGJbqKBmWW09MCoKf+EaMAPGVG8RkzJ0Os4o
yVdwytnLhfQnWaRRJJFsc3YrzUYdrh1lmhxx8z/XU+/HdrwEOSk0dQDQgIOhZ6zQeZGTWJHgYZNb
Ojsbs58JlgZTDvP1yhe6WIW1W005ezuDQtaQG91ZSKLHwDdH81mYqHxbmyKeyd8yjZdteDDl/EUa
nI9pclMiT18hwr1DXHp2I6gno1w0JV9ACG/rLjzkY7mzO3Uo9O5kWuGLsHGjEf6AIPI0F3AG5tov
e3aJ8fKebQ1W2tYXrjlYCaPUsLUyAS8C99qhK94M6RjtiNlC4NenRPJ1j3Fv77q61X2lU3Fpnmvt
PMDdIErbFdrB7zqGopVpbNrDFn9sdCKxfRNn0B+mtng0ZnRxXZlv8Mu2nE7aTwzd+g07sY95zNHC
1j+LNIhvDI3hZr64rDvGDVP/PE7JUdLcM5jR04PXq+6s9e2HXhF+gS8ApJ5Tm2tbTdtIQODLGp0N
Ni0UAVg3smEO24ec+/E2MJMtsJTVPOdbKxk8X05InAoCvWe3n9ca/hFcVBH64Mb9yXuCmZLZd0g9
tTfqCpa9XXCcHP1xiDAT12X/bYn+PbGbCupo3G+NROVn1N+L+rl5grB5mzYYM73padQ7GwJDCzRU
fBth+WlWCR2U/VZXlJzT9FUjsNrg3FmHDflflca0OYjAKqp1kXosqWgQdEVYUB1BXkM+zGLrRzQQ
Hon0CPIqovwo+VXkHHY3IbflSmudR0nqL8WClq8Eo1c5GOjFpHGNmbioGilw7JmI/TO1wgX1FZvx
I2bUL9uN3p0CPsRc7GWuoYzXFCarBl+Q0cVnzm4yN2YkZXPDJR6H/EYA6AMxnh65LgZev3ov0O57
yrwz+BsR/dGwYK9iMev4fRxeREEZRuqZn/Ys4VLqAPKkrEp/EaPYD2Lw81hnA5BByrT9FjsVMkTm
2fNPrD9b9CdMGScuUarOrC5/VJ1gilapb91wI14z7KZxR/i1KIi9U9g6iupiJeNPESrnynYc3Y9F
6+jgeF2hKEz3Opkjm9yMLlMYHWvSVol5NY52Au7DLDK0N2jn21z/Kis0GVl2dTPzLtaYAovA2IcE
xx0L0zkjpWPZ7GkfXYbMvWdO2uhkrzDhJNicOapVHpnoSHzswYj48oONNPEtoGQt+2RYDkWKwpNV
XrgPULJpPO3jkWnbtsopecoUmUsB3HiuN+yvblsiSEXgbjIbJFpZX1sC/YzWeYZ8squSqtvHwRId
ULM5yp1572jJvJla82T37ifY4mNnTA8Et5QrpakDHfXPnNAAIHr0cxqSo0R6SJwEMoc2s66zqKqz
iLtTRhs9ZZGftDN8xCLdJADaSJ/wp8yG5VOX5s4tFTRFvX9G7udnbkD6I70+e5t6HbisvmsLCa7X
aAdo2Ieqb9eqqfGWtM9RhMXi1wyk7tLJheuGnnAaI6iNE4RmfM9O48gVMkZ/LDlBIi3FX5hRKNUc
9cT/6Cz+MYrf5EKca90j1K0396LFHFIZ5gJWHlmoRy5R0eXsB0j/QAKZ4hCbChQe48XbREeHqhfV
6GsVCSJWXh68egSXTuLgmsSIDZo7TnfF040BiTVkM3wZs3otmZpRZgrE9CA0+pHZYpASzCS6aI0n
Zu0lqCE9DdFZMgt7VYLP2MvEuyvjLMaEqd97HCQcGDN2qfpexJANEjXMh67BhpZr3W7OUKea6C5A
V2xbRKFJQUTEAAvF6Ny7mLA8ZrXJtUEMtdAMrhPdoMtZeKO0/gKObaNF6JCbwLifY6iCCN1Q6tGL
xJpH+xeTHNgxH4bF3NxFc/ajQW40pyNybeetz8o7FQwXlrgpTWLypCw9Wo+jzv5oMMO3BREWD+G7
cAEo1HV7qkjlKQjc8FtMiw8eNr21CtUxQASF3rBeTR6HQQmX8tEya3OvmbSvbkjuWmUR4SHAaDEb
Ze9oXEyvrB7jVmBbnNySXXLJ5qRhoxKztgNWRnZD3OfkpMy7Yk5ukR5Wfu7wuI8tON0UzJguvMMY
eLQbBZYRjba+Z/I/N8zhQM1wYBbz5V8vPv+vNeMfKst/XKL+F7Fh/6ms9Azqtn9WVv737uNP5eTv
P/JbOSl/cW3hSBzVumdSTQqM3L+Vk1itXUFf7Aph61RyFiZognrb6K9/ke4vDktPy0OXsri0BXHx
qux+/S3nF48i03DF8ge4iv9SMj159pSLfxdMrxvCcE2LgtIB/a6LP5eT7DxGBwLZiMVFA5OkBaQ7
amwUkN7ovtAlOAvLvHSexjObSxIKgmgfujPyX7syfTOCLGjYMCjaRNBzNwlaKJZ3xo7R76KIgPRp
ERawRqXOdNbAfMpY0OUQFTtPGP0eD7W578tBHk27gHrb47yq2lTA1GL3GXrza840HhgMSWjhJMAd
FESWErwAYk/Evma1jc8htoeNgjETQD72ODS0DnGA1ABk8+TBqRcjc2si19YQuMN1mbsEWnAWNEvk
7YTXWE9wYYUD8lg55VfpQmCpRA5oqqMNd/GoBNQaqmggrKbzljL7QxgpHX0V9HfMMN9DxhZgmmV5
bSpO+Jlwb7/s5nBVCfBfpDeUuBtQprnacNdBXkxyDxeU1DPiMeN41wkQqYHJWC3qdPLZwgyVNV67
bdBQHWOXSLd2SB0kG7fnkfcuhj2cx6kLN1xVRInYT8pQ7c2EaYgViR08bANB/nKuWuXWaHQmrWO2
AvTBjg6LBlifUT8PkUUIVFaSZV3pp2D2TlMbUjDp+j5MoJhU2Ywqy0BsaQ2o3gfPpkqGU7cZe+bT
TUl4bm04uIFIq9JZwWj1/Oz21dEOkQbVubnW5kBHO05gjlbk7ZnwH8J5sRathSoxE+pcX88qnzMS
XDMEb71yjl2DPrNibKCNtCzDhMdMK2tnXVTEigbtgMvTg6KhWxjze0wQtn5bGfElSrU1M3tmrIl1
N9FZcG8e7QmekuSPthMvdQ0glVZjtM5I3VvLma/JbOr5VuTevEEXyrrffkrTifGSzA/9JMtNNiY/
aiB0mO2QQA1x95U31muoie6cZRVsAN4PN7ynyi05V6D8R2ZzXnbP2lm/UaU6pZP6RNuBGEFD+Gfz
PQym942Ybgmhzv22qvdqZowNFfQFZf9FYD80yGNCY8kyNbCW78I0DjBDXjAkmnzl2LcNC1ZsGLDX
YGx8kzSZgdYeDBd8ALIuJ5mdWiN+xe7wkubphoUhn8WuL5kx7kl7WJvD9DaMznFW5YXl4R2Ppp8J
5F8FJremJc48G/V1kXvsh+1PM6GyxixM9koVn0qzIIZd9xOqCqsF+DuxySzCnxDFz0iM38fB8qMO
xoquSyJf8Za1ffPmBFB6BnObc9OumerxsxJlRB2k1xBZ69yBi7Ky8suR/YdTJd9iouKzuCFOZWla
xxw8WiS0L9zMPJBVoU6JOYtrXVvdbjIJNB4tXCzjieCBFA2Ca2GtdiM4//VLkCt7jZa2J1xC9z1M
OFdGeIIIyXnlily7I9538LPYI7e2BcsT9fGzE8EeGrDrUQV7rxV6xIy51xyjKyK2eNPo7VHU8VOW
tJtodIYVohi5U1bymuVF7usNYig1OQeWZ5t+AkILRrzw26a/5gbtQmZc5s6BSC49nDjWfsrab497
6ZSmbbNhPHYXNxCJq4aV6BQx8kfpcywiNGjYN9CAgKOMptvFOk426kMby2uVR1vWiKuotWBNFE30
3Hs6LV6EEpaIKFXtRkpVbLDpFysKf3ZGcayk/To3Sb1m+7MusGXJCjB15xKqEjRPHaTMPGBMJeeu
RNhEh50pPNWAvpJHnXmigTaTMfG6bMx9lpdETgv7OUm5iRJReveVCO23vhS3FRucm2G0cep0JDKx
a1hPSbpLSv3kBijnEvOzkArBQGccQ2s8hoNHEYuLBe88a96OHVfPUAN583qe3UvVA88fFDGhBvML
lo0LN1Lr+Byl82bq4rFoh52O99CZi4vuQHt2CD8h1YdJebFhl7U0XfWLqDyQm1nBjrzV0QcYfpUM
xMa4+xSfvGaSSGUWW4cgHNNi7OoSG+DWJHIYPHCMRpgQnIxFAFTpuPHldqjkCp+un1n1Yzu7q1Cz
D2xjNkMOhh6AXx0z3pDlOSmx7/W830jz0YrhWADSskl4mdn69vPoQ1k4wHlnTzbzpSUsOxzrPkf/
HTjDU2oQl7MEXSfEHkbx/EjLjIEvOiQGibMRDtCmOUSSt1ZaNB9J020K7SNvyrsG331uYD7wQmY3
5kxf4CXOt50Nn22pLkPf/4iTeB8Lrr8RNW+Jm4MyRieMZuyhnDlWpGf91O341Cnj0CXD1mlp1gTk
0FVTBIPfli5UAjnHpwZYE7u4wA/Ylm0Y1ZFbl3dIuywol6LTPsgBbzaiwTEQk9UjJRgCxlubtBIX
Tza3cVts2aZwpbJsyxCaRVhGQwpxLvWLcHpJAgRjWiW1m6LLaKBMLd3ij3c3fUuvxcyuvCny8szY
BNuxld4HvYeGAISdZFSCS4oXNaE+AKqa3VREd5rLy35iEwTjfs/Ex0DT3m2CITnnIarUxqg+ht54
qqvohEHs0rJTACM/7NFqlri8kKelBYs3VKkPOYROMgR5YvK8vO8CXD2zKH2rL5eQXBz1Bmep5Pzz
NsPYXZC1LR6tXUiEnwrUd5wh4yBvkNzB2Mf2+QgtguPTm89V635U4AWga38tOznXZc9mkNheslyG
S1Dz/XuTvVGxfsja6JGIpw2xqD9KtHZ9O/E1NNcmBAsw81ZuzWHjudrWbdp3YjGxQzkZPj1nB8D4
0WmR0RbS1I+DWgBSyFuwL7NCzrpkm9dTvkZa+hi4k+XHkrYJ2tpG7xfDa7UJTdIJXFp7q43y4zgb
xUMy65BCwmE3zMA7hcmlCDm6fdTqJMx7TNtmuAWrsMrPcYkYIRgfg8QjDxc7S5Ylz6bFstIa70ZX
vuKGJj1O7WOJCoCsyQOQC16kxJqlZr5t6vFcF4mPTP6OIq1fj8K+pTlkIJMLE8hN1h3Sbr4DnJbA
DpjLQwIXEU9oQnM5Z1c4Z/uiaSC8pz+GTF8azjVyttdxCnDcZCiEovGolRPO3Drvt+wFIQG24WaW
+nBrUT4SfdkNu6yAlHUzCr2+pRct8V80a6/jFd+M1i4eR1wXgi17N6fBA23s0ZlD7j5CODdDL54M
SS06j5iQJ7yxqyGbZqafIZqI5jGpQ/3RTCp4cWB1UUCY2lYmJBNmHvEI0bSUCM5bWNTfsUD9QtKW
L3oe+Dw3d3mDh9VmggsqcHHJC2dNOXPPitth3ApQk/A1Qexf7QO7+SYf/hWG2skmh3jVy/DQzwV+
DoopTmFv50lIPUHlnvvUAtGnZbgw0wgPbay9uB3qz7beSYQmW4VWS7fqU67Xr04NgJgbnqEI8Qs3
wmHlg6oSZTUlnmAmJjNS5zoOrplDK1TpxqrHN882r3GpPypLEQrHrKu18pMMtEfHyb/CMRUoJDgo
PLg6qwA2rVZqNw6CdvxAK1XDY3WZMN9YMxLO2Oi+LaPemEzBnZFbbAQ0GBBb1odAnJFi7ZVyCW7j
skzD1jYEJYqo5MFkKc54utNW3jB7EDC9Z4UCehDspyPngA3r0WVA0FTG2xzHxsqr4de6Wh4Av2e1
LTpqVrQBzNLUcIhm9MzQH4jEiKjweI9s7a6l0FQQSopS3EsM5tuaTSWkQnJmy+lCWs971CBGDIqv
zLK2ltmgJHSQBBU5t8g8qHyPugFJBzg1VIXtgmhDLYes8R76630u1Z2mmOqk4kN57RtqpCfaUGzy
EfyMqhG7oIdukzvbFg4rZXP2s5fmA6ItCHQeCJByFpskbF4Y+KDzkPPWcqxxnfOO9lU63aeBfq+h
R/A95VSbxqBGYrROQp/1Xae0FaHTXYZ6fBBZfze0RLnH+NJQB6HvMgr6LhcU56TfjcUYbLEv8ro3
EnFTlTgJMxdpu6N747YGeroqM/Mey3eE6yGhkBuY2yoko/ROs/+vjy/+8WDiD7OL7Xd5+55/q3/7
w7ji3//4S/Xbr3/fQv3hF/6vK6uH7ruZHr9Vl7X//m9/21f9v/7m74uv61R9//Uv/2wpZjH2/afk
uPN7U/xpfPH7z/w2vrB+YcTg6EwG8AfplrGso/5zfOHZgsEGGQrgx2G1/W184f0idcdCvmBIW/5x
fOH+YsFV8/g9wU8ybviPf//9b1MJvrrfvo/ff/3fii6/L+OiVX/9C6MYmHN/Gl/o3HqGBOkrHT45
y7q/34ZRkFG/zTaL3IWmLfpHItx8g9JNU0DeKOUakRATWy57531JqdeS7WpR+uF8NG8anfl70qmX
YqkPp6VSRNe7cikdFfHAhawuBiVlTmkpKDERur3Nvb1GtW0gbyWenmLUyOKDXupnophuwUmB8SEx
O6F8rZY6NqGgJbtkpkoajx6lLo9mhqJdfjL7PTJDJwwvxbFTVXAmEzxUbJBr0wGVsBSClNGq9+y3
KI+0e00FRM5SbKdL1Y0yb2/PLtkaE0obrGKWmTySTQBYv4DEJZbqPVvqeBPzGzCfpy73tmKp9BPS
l1BCrI2+QKhfFW9FypYhVLMvaBOIAYD7O+jVLhuJIep+bSeY/ETPrYFPyKLZMNp4S6b3Fc/Zw0Az
UpIfbNGcuJlc5Uu3gjLkOC79S1YK5EZLT9Op6D5ZupyI1eRppPFpLLEvfu2EKhdprHEJyv6oaJVq
Mtd8UOy0P461aWinKCmdbbp0WApltlh6rnDpvqKAKNMkfGK5cUxpz/qEhKeUw6hNQtp377WsPGQy
S09nZOFzqjFxSZd+j91ATxdODwhDGwQ9XeE4LQuSYPKnpWMEBbvQelBrE9q76Uy5gZJHg8nL/BRN
cg2HHd9mNtBYdDGX3KCPR4mSXwHafWGxvhRL88qO2T2ZS0OL6O/bpsNt3fqLeTsK39FYV/TAWWQC
cV/aYlzCw5ohIfsgQQRR95bLETyLgrke01UjbkahWr2HdNvT0nU7HTKM9pYB4drMaWPozg269Gno
SXf8tXFn1o/0jYD7YkKv7pmM7unSZlp+uou7iRFAzyjAjIw3yFjrKJ33DaMCNTE9ThgeZAwRFMME
T2nbRqs/8acdday5N3rNZ7LM/NyxwSnbUK3bxAUDUHU/Q3oZu41glKcgdoVe+jphM8zq0PV4kpH3
bK31kCepafaYRS5NYm3nhviYuEEVDA9ziTDLbjiPHkI1BGcDuBiYboeVh5PclcB9Qm2Zmgn2Ns2X
65Qny2KXjckmQD7ewW7LvQfphs9tYzx3rbrFbr8lh/eHhATnMH1l7xH6ZTtjjeVNiAkPsg4Zvm2y
NYLhxXIzJOJz/WI2JXEPEqeL23/bVYyfoSgOViu2RDeTTxpjwXC/nCn6JsblQmFCA9Ubm8Z2v5me
YqXJPmMe0w34JWjWPcZa+Gvh/DgbxgvPVrvztLTZjf0HKZA1IHmT9I8KKkTZTXeyr0n94sL5nuch
TjHHB508hE3dyC39+A8Tkppg65LUyItazIDrtlsaOEudRFx8eM3woRkGKni2AmujCVZzi7s+0h8t
zWEpURIyar3ZlfYmggYGOxvhDWnFM+5ysEwYDDeuwyQyIbBxGqHO2ij4qo4Iz06GbyOocSq3ZT5i
Y0I2wuaBLwWoXaQ+ax2qoBlwHfFMip2hJ69sqGMMJOyqe6AbkRleE4WNZya0qWkoAkjmCQlazjek
6zFm0bAIoF9fJREP9zRSPNYNy6gUhd+NimKTgAGUfbYXxBtp44/BALEZbP01tok/SqcT0zZAi/mm
QvrD/IJ8QMtbpxUzlGPbYSOI4oOcUCqkOpVgHABz91Tq44TbNbkir2Qg98PaYDDdoS5kWVkO7wtB
oZf1qtLUsQmqc0QuE/ZzCqAbTuGZLR2JH3bg1jiaTfMmtN1XK3Rem+w9ieNnds2rRgu3zQiYLSMz
mQS+feYN1wmU/o0bMBEQtgJQVu+DbvphyfoUFVHpx0V2a2sQ/9qiOzBWKbeyLnZpUX46lXftCgur
KcQ4GZC8N9r5AztvP4vweWdzRh6oN25qkDJsZsN+JZBN4gEV8A2wrmINGM452uW0RcJHVwaoWcdF
gmhvcIlaYQXdIkqYhXvu6vzNzsEsmPQv5BmhQL8vw+C25NvloDKemIijNo1IZuqN6YM4qE3cZ1sg
ZFCXdeYFhfgBbwAuZULIQNrsp9Fed7r92iCnX2H1+bDGYhcPLkYZ7xN66LgCXIiFI5d7jziYKXBv
1USHQjdpeMVPPYERCtEa651uIr+gETzgQ+u5BQIXz0d0TA1qULLi9SztvVWL2cwmMRk5nRWQB0/c
MZNgbKsWJgSVRWJfebz7b9o5sZ7mNn6DqoR2PayzLXaSYatrjGoboqJvWlKYbwT9LWpAfVjpg/at
29hm+jQ86q6c/SR0i5WuB86uGu2jsOorNNe1Ubg6QevpG1aMezNEit/nX3n5oqWAb0ItpDzG+Vkl
LyZj+BuCl2+rkCR47OAofwXTHeWTUjac6aAW9a2OBLp2lsaRE0Yp/QdO0E1QDM9KQxtiiexqSoZ6
ARG6WTGtIwjYpPPB1qnC1xhzxd6MyRs3DfuY0THlvbn1vGE79s0mrR3fdXhwHXT9U5C/gKBa27Qy
tArBsc2RFLYDwU+G0bAJIkKngfmcNsrz0049jTPElgIDJ/9mnt3a+yFj9c5KbEuW+l4yVj2ppDzD
Jg98KNT6yuoJiJ4qy2dbFfroX9y9lQ7GVsfF7zfcbqssDC+RM1EBjL1GeoWgYtDOJmFKN1YdMt0o
/SIn9qE3UyQTvL0JgN6kWvUKN3LfDTgrY/huIHGQdTZHgg/YOklcHtGH0NBPlAFgHbt7bJzphU9E
CJBMfGtOMOBU1vMQeTthmUctTU4QaXhxWTwB6ZjZwDaC7iHwUEQG0WHI5VqvkxfEs95p6XJxznFM
a/VQ+bWWq83c43VojNaEahs8zE28qd0MDrlCwdj0sKswyySg7NihrYyyrT+GpD3J3OL9RHCtVlXA
JBKw9F24T93ibDN8JELT2tcRI1RAEEpW714V7YkgepnGcGtwopaSUHAN8ABNXUfhYS7ARJQwDHzA
PPI3MogLLTK6SdiWPWLmdCJhYDae69mObnpeOIgdPVbIrOGaeZfOJqurZruEtNhEXQVh8FNazlHI
+CIkGSgDSrCbgW1eNzikbhLcRrVkMPIysmPBGCS16mgb60rs0IbjngdJRXbOyBZjxLoelfVB5qyt
rZx0LFW4FAn9zp0tMv+IbMMtcOit0TmjY8c55QCmZeCmg/fd1P+bvTNZjhw50PS7zLlRA3fHephL
7IxgMLiTyQuMK/bdsT7RvMe82HzIkrqlarM2010HmcyUVqVMZgTg/i/f7/g/oGxvIw+cXG7x9akd
a0+Mxt4nw/IEpZbBUJnfHKqy3ZUEFOCqxltzlO951xbL8Zmkhn3dGPyocsdkRWBcpr2Xvr7Og03s
dBMmIF++2WQ4Jmr3tcnrNsiLfQ1XroRCspNtb0ILsrbSVo+5HTsc37nzQxoiT1tcm1F61TbiZwJK
wlF2vsT8j5CqD7pw57U74d84PN4DR68b9AL6VjxMedk6efOY5VPIyyKglTlH1DscNkGLgOdZBcU2
Z+82bVyeXD2Hu3iwrRvX6FciNh+jxKn288jerwG2cRLee+5QUu4NwfhnBDfMpoK6adEJzoyH09uL
rU2t24ubliUHlPZthFsM+IXNL8O03ltffNg2ZP3U552WhlBC4iKixmLfx7J0sfOM27CeUNSD7ig7
7zrkob+GUvLtcnzhqrTXVniph3qv2JhKS2eXmDCm+W9ziHaWxZ/Wq8OH2eelDLP3Kpuyq8ozz33L
KKvT1OXGzeIHWwQo555x6+bgJjv3bRTElpukudgDMk7PMbl3yg+EYcK/Fj/sHlyQ3UZfQxx521zT
WTbaG7XsfZC9/+ryZtoaEbxObq64yjZh7nymtmywrVA+j5F7kBHgx7GaPxPuU2WV/spy6PmOcyii
JtsZuLyrQnk5TwaGOFJ9pvr6Qurlc2CHvZACCETsErkbUvlqS6hhjLSCApCSygyWY1g/h+2o8VVr
QDqjp9iDK82XjhRzykbOCiDNTSSnXU2eeNVJrlBWIeLNZGNHd0UUbrxa9mfKRxXFp7nep9n0kED2
w7cpPd6/WJZT5YDBYkp7JbjUnpJ2CUe3TO6UWh5z9MlDFymGr+VwRuNuN3OsWIov7lJZf5dhdJv7
rnGChqeYsyPHpR2qppRI6WMScCN4Vb24TiJIA4CKsblGKkWZuZDpnWH6t+3QnnIHzK4UvEJS1o9I
UGJ5ka27NvswB8lMlo9eOJWwCXGZ2Rie4MOkKTzRCbMmgONN9j0Q3TsEhvzkh8m0ZGg9pNPwIRlo
Id7NwVj2bUzGKB52bcf3m8GJa7sBoN4p/ZDaKb5t0fanAFFyp0oau/PSRM/m8ac15Esz2B+jT8qu
GLmJTKm/KzVjEMp6hxSMF5y/z7N5Y6UhJdKMonLk2a/O6D31PaBY+IvjxjSds8j6GybqviLQRYir
E1nwyb2PerCioaT/EZCTIJRP9Mq6xuejoul0wQ4C1nxybPvTiQCLtBAAV0lvu6sEMZBwTsmWbO/C
CvTsS5z6P7FIP0btUve3kp2TezSURHmxmIOE/kpr2qQ3xX3SuRuUdaaRap1Y2riNovB5gvC54oZ6
JDld4hMPxBIkJ/kwQLRLAePMJhNvZZuCC5khdcxQH2anWxgFHgw4GT0aaZns2yy+15M/EOGqN4kM
Xvw4LfHWMkx/ijcrsqQv0g/rsxu6yZXsnYcuozcOHhmJE4nBG05BxTNNuMba6xj8DFImqWmk7tRi
A8UGDehGJofIrNAHyvkGc4eS2mIfoT6QolsspRAYdL2YTE3uc6BYjKd6saCarknWzmJLSVIUGp8K
3+pa4VtZI6J8Mo13rUd0gU21ezbo3qLF7JoGDibB+Aub/qF2p08PVywPI1roi1H2e6OyxjuTRX3h
NhUjTnuO/ggXi83z2mOD52bgAZV4cJXNGCKeXN/rKybOrsCrcGLAtcs1Tj4u3pDBUg+4fLOKsi7x
+TruyIoTIF+HdTLUyxHuVCW8odltjvEJs6E+c+MEsUUABgMmCHkGjd7RyeBq4DO6Qm9DHuoB/iO8
GDZOvY1ajEl+W6v/oGGWlrrkzVTWOwaf6s2/ZVJbKtc3f/8c/kuL/ZvGuoi9/+d/PcffxV910r/9
Q3/qpOIPNNClG+BLVzChsVQR/tRJDWYzTMtbfmmRSz0hbCL7fw96uX8gqZromsSwlO3/Y9DL+YN/
TJDqpce5qKjWvySV8u/8b1Ip+Dve74Jmg7SkWn798/0+5rWOtPofPYoD+xJVwbPCS9dm00suwROH
dBoBTTCTseXFtooT/QkZje057C/TEMehTQEEs88T5epSSkPAUMG7JMty34W6WzcDNZuSdRxjrueV
FzN52bQT0YhQsnlpNOdIBlfCKu7sxF76kNxlrKp/DW29IA7bLTMlAFcmBp3pZddXXmteOs98tCQc
6SJ5S4pKYDOQKiumkFSxxw7aaBy0GTnnwYGwV9uccrvqfp4kxwCO6/kI+MTv7nEMbhyn3XKpAiVG
KmfjF/kauZhVvhI/sGZ9fK2WcG0So3QmM+d2W6YPC+TKLMafqJFfVU4uZhqrz3qKboycLllOQWqy
knQtlP0TFjxiUKBvfaa78ZNhWTrpIQ07qIr+TwGKkKNdD0necYLryXZ/2SUwSa7vK7cdz1Sr+hXx
VPxp2m5rTCpMp6L48Z2QETzDINaRx0+ziI+UjYn4RNCiGH1cl7o6Wx3cIaPe9cPwpcPyuxPV1WDY
l9Ab9twSb1reXCvD468FvOG150fnytTbBEJBWXPOUmhfQfDiuA2PZ/9cQZD0VfU2eKAB0v5MKerb
q6dHPwJ9Es5XolavUwowq2+eVWl8YMvv5tZYRZY6R/NwQuff6L7nRRpcjX59k6vxwIPxKJnzlfyo
p8JFV/hMFnE0D6/9TO5gNp6FRpdP/GPjU+3LzZfJbJBg5UG4IEf6NCKHLOqNkQO4i8LfUWaSV+ZD
ZgQfKddR3eY3/VDcTiHRZHZIb9MZkacI3uosfkLbAkMNW3qBRbhUh1kZuMKmuyep/SAi7vKOqH8E
QXs+hf1+4MJv1T5jtYjvBZA7mChcLuOCZS+/UvCIrItjeGdEn13ciGOTeviQGGl16G0Fx2emSrWz
LU3x5M5BdiM0Hym3ceIbXaKPmbF1qLnn0Y6TH1WfffGlMBBJh73huQtU5VsCgFxVbX9jeDH6S6Ro
x3byogiQoTrQQTB95ydmoWZlhNQSyIm9jcAuVu4sXzSpQRnGlDGToypS6EkAuVlUyC6D4X+ktX7p
vWxvxt0nhz7628SVRUEsuAYoQvVNKfN59sPvjK0it52fQ4lAIiUhJAwZAGf++N34yl3Bik4PVZgs
W1fmc2FGD1XFQU5FJL/buUkZIq7PTcewStEFybM0QrEZa2cnKnc3xoa1VhNjNBwZttFAC73lxY+1
Emwkk8k7y08Pc5uyBecW7/nQWyseIPa+5Lm4iv2ehgRntZw1b3bZGxwa8xcs/S1siId4KNTK9oyb
xrJcYD/eC3FMqEALFcxuEG48G6JsQcKTA9xnj9F5UowB0iFPmmvLAu7CLnIACsqCDmEWz63t6mPQ
mz/ayorL7C88WuwJS/hHiuBgg8KddIxtOzbIYPSswO/fGhQvNjSlc36J1g34PGODmGJts1w/tBq8
2aBFe6HYfKWaZG9lFYxX/Z32sDMKvtPb0EPoKKJoB0SVyJ5IltZFQCA3wq0Im43NDxJ2IzkN6KtE
AIsQnGT+w89w3VgV3azp5CumWJLkrQq9mz4ChmCMGi5QxdMleHOmetuXFJCSPNs22B87pzdn9pDE
k5EP7Wac4+qm6Hv+Ntr5uqhT+mWwQzjOT/xIm3VpR9W2zZAGx76/zomGAq+rVoz25ceoqF7BwaCI
TjzcfbQzzvDFJ4rmG5DLUzkHz82YPcFEXg6V3U0TIzRTV36QmcxOpmXutAocXO04JKvCqDTy50qr
+D6YNG8UI4Y905QobTNbvTNH2tQNIVLwb+OGaJJEMqcrVbWvcOxaYPnpV1VzyaCN9jz6DqY4mp+P
NbguA6RKkaYLl6V/63HiqbDRAzLsJ1Cbi6PHVSuZhoeO/aeNNxvegS2NaQtELv9xe4jMCaVfKg15
vfF9XhbktsnFQjjhr9DYdgajvJ6Gs+xl9i73vGYfGsMvUbqvw0wDa654PLtc20FFHqnGOSyl0mfi
SnAgMfzLWJZ8deaz4gCvqBxcGlmdpnhBfHDFyfw9LWKA9BnHc+Rn0gsuV4JJhiObcdxWm0Zr2MGk
KwaRUJ+nwHiibJPchEuLoaobHtieoqFsGwzHwm6JQu4EdWSDqplBGGRWN14jiqJ08RVdScLAewj6
7LsYzXOu8mlTGIqPgB+opUxNdiiUd5DzP2tlbGNRuDsnlV8F25poHW1xJdtyvLIR2a902n/BvJQb
op4EsotkP89YkTOmToBYtkp5RlF15EfJXswmHo2W9dni0rKMs/K6ZjPm6efYc9EhbkGhzYv1Dp/m
V5pFV/Q3jjPORuRNyAlDjdZL3B6UBinaph5u0t49ljYDLkbN02Ay+dlxk8US9FiGNBjyFO2NEU5v
laqwKBj84LDBf7CSRcXhvMHrDHmpz6a9BSNJLtCer2U+3Det/eB00Xc8Wue2HC4ESTlsS+a0tfWV
zmI6OO4yTj/jwMUOFwWYGSsJTW0KBxiqhvcQckY6lo71rhzUHMxryerFrNZN3ny7Oj9Fmv31zMPm
UctFgkb4XTN2Yuvw8BM1TGSfQYAMTLs7ydexEQyHD+UX6Lx+7ccaphY+yIqCyavdh4Du87tYeDd+
3p9GRlYjxglWccxrhGeFu8L12w+xWn4i2yaan/rWrPaGci4i5dJnx120q6hdAXXcztFkk96yCD7Z
3TnN9Zel6wfHDjVJ3B5WGkGubVGTEEYtVzuSo5xieOTeGqNC+0fm6my+5ZXEGBR4LwxgEhSPBHJT
4xEI7n/CKDumTMfsiLUJgqvWJu4ARVUo79uON1qYg70Qv+9QqbXvp+pSOeU2E+2xH7JXIclszYH/
hGtVPGqswdJuX+NRqZ3nzwfZQU/SeDyW4IMX0FbYuDPB1zmP7nRLEz02w5lVGVSlLJ2IgfH66BSn
uKQPPq1Uya0LTWPVtOVz42Vwb21E6Ank7hokFvXZ0PmpfUOci0nl4KbSfjviMq8oTnIE8GK0Ek52
tLKIA6Q5Z+2ek1yHVz0ViqgjpfOYvShOYPk2wFfdDItt1Co8kJBNgHNT+c7aiGEimJ28CYQDEt1i
jizyrlASQF6w+VBGs14P4/TNDZMJLMFnmuoRpUo9PFeOddGVfp5bogPN/NXaLEWqPrmRqvtoxtFh
GyR5ECwGrm0LkEhF93pNHqpBEg7AMdswjYhobvMFjdZBLa47Oh7gnoZdyeKZEelfMyY2btBiJUA8
Xo+ZfSmFwTeoQsEk78lpop42jVPepz77kAjOA/gI4m3VmD4nnX3Rbf2djDZQtnR+mzv2vkROzxKe
Xm6/x5n5Igv56fQJd48D0AOmbNsKjWNKPy1vtHaxxW8t930boBgRuFQYN+XkvhEo/TI9zVxOnh2L
cfqsHMaFS6N+5m8lJZiXHTM8Xi9Tp7abPgNwYUcRxu/TCP6+nBe0KFtPE7Yl41DuOoi42ghz/NCg
n9du64/r0TU4QXv4xDI9FppheFuMj0PQXbRsUF30XWEtpUSHJ3cfgP8i6LuOHLWH8UPIIvgxxyY7
sfeMVoYJyVMjrtelj4hmEAEVTVod5omIPy+QYu9X0yFFZtwOLp2Ktqw/OjApezwVKow9jrk3UJ3V
kzgE2r9vQ8QI1z4TunxCvYPS0Pp3AyYd7j+Q/o7Vb9TpvZ1OBx9o5ArqymmYfNTdEMhLr+/dqAY4
VxDiqBIDbYiZvmRCNc0zvU0jfxs1/n2VkSMbUYn20TyZFC/EvO0TE+Fb9D8CiGtYpJ9IIQbyvP81
Buq2L6r7KSxvWQq7d/z83LshrdrUb9c6HYEWG8njZAT3E1c7d76rwWiQANsWZnHgRP3CHPVHJVDU
ulICW5KU6zoYJQHRCsfpj1qnb9PSIBrxbw2/3FEa+aq6iGyqA9wDlyNoG/8xhhqO+j9qTPpOrYdO
MSIDp3pwIpT9Ob8Nq9HgZJi9yNEhC4BE2ZIUpCTjUfU1KtrGjtf+KgWieZvAi0UYDbW9ra3Y2Nod
KJrU/1UxjYCzqabHyDTKtcQA2mSOh9rs4r+I0OhR2FzI3/OxCoxtrhrzlBugqJAtPos2PKik/KUG
G5EPz4uvpvyglPCk51rcRk71zlLGrxT7DgGS6LIFiRwOEF5JAJp8iFt3Y9UyETwziitAgR/jzK8J
7eC+A2wPDdAuVkWEOSn0TSN5HQRW/4ih+RIISuF1xydMRYscDzoV1vWH9DxvZYGmDRPjE7Vyl00c
hpVxUXH7XPaYXFKf7aY9wYNnybjEm2Etydn3cf/KnJbBRoFBOpZ1P0M1l0rnH6x2kpwnGo7DfMN2
L38C8lwlBa3aOOZW8Towbywisk6KERhYbSeo+oKL7cDAiE0hnAEpHTc7U8svmUgL7T8urprYuuNj
T/hrfhtj0t1ZwWUy4WY7MXa4FiSu2JCo10YHQMG1vL3F1BuTN8o7+Jn57nrhuTCc3djMxMtxPgZ7
ID1Eq6WDGrcOR83/NGZ3Bvt/eRcc/EG9j1WAMeAZv8TIPlBFVIYb73lw7ZPdcbQcbesyiuIcJDMS
hJfivwccexgb+jF69QV6h9y1TZ+FGWxuFjZsM93n/9bvPHsZif0f2R+/+uX2+t3+hfvx5z/2p4In
/5ASqIZpWpQgPcf5z56m+MPCMllmb012AeB3/BP2w/RQ1Uzb5vpHDJJf+ntP0/uD478jXJeUo8+C
rfevyHeYan9V76Rj8q9CJeT/jv8rNMR/VO8gi08kDCFs5BiTuAubqi4fAfLdhZwyrIJ5wbEtr/HC
OOPPEQdNImGDfUn9PF8nrT42XIxWNuoUpNR673ewD3ClMYzz6lHyMr/qashNgQyOFNCvbT/ctdwZ
9FSAJC5ZGh3Da+07W6cXzsqyqqegLXci5qbg28Y28Xh/CPOF2+IS/BN87cXnYMY3NL92g12J2yGf
DkE53s1VrleqIOFmi33YMCNAunglLI+UXSx2s8mKThJlJ9kX9b4WXburResipC/5TFPAcoMl6cgY
CJtfsBcOM3sTjFQpCp6eA94G4ixPBIY5I7AECt+F2cpipSP7nLbdlTVZL2ZrwMG1xju/7+4yEVIh
hGuYMMPN25WOl+axxUvq6A7ygntK6YvawAh+XNh0uCb3TAI6hj4sN8qYJKEI/WHU7ocemYeMdfTY
xzxSzZQ2X+sV6uKV5OksO9i5sbXjGs/fwpDMB2r/mN3hdRHUu7jwuJ1Bi1Pktc3RTXZt6bCqkb9Z
bKVUBq1MxeuCpFhp20fePfCZPe+o7NA8BMws5RU/wmH+5Wj/0gNJi6z4NeV9nCoLe6j0925VoB/W
EOJi4XMai62fwO1fLYwiHv5EYsDucSFIfB6EhAaMIb0Wg0errCJglaTWBi3U4lhZPfo2dazSrsl4
svLJQt+eioK3irqRV7Nx1xv5lZi6u8pRz3SjPktoKGtI9afCLr4D0HacQclx2PVeMN1HyynYFgq9
kBVmTLf6tmHHZyUJua+ahSTMDvK1yKKXpKqfpNcwwDLr59/0giq/5mP5ZHmkvTSo4mEiPxIxkSKa
X4IfnGI4NuCkt+FzdGuG4sryKtRb33xh1bfcFLCnV6Poh0Og4lMkyjW6CMWdHJaNRR/Eca7mpnoR
Lu6RLNur3gGWgxP7yEV+WKsWpECveudKdEzlVXX7KnXPZ5PmzEoZDSzapXHfwqnQnnFJeY1xqAKJ
ubTz8wlkSU1fH1bvjaLAX1Uzq4IqL3m7sl+rOLVUxZKEHMZ0J2uAfWqhARhgAXQNKzJPrthHK/nt
d+hGCoaA38Tyqlq4AoR3YClaHId8oANkKfE/oRCMs5HelQuZwPDaOyvsr2Vl3/uKMbIciEH9m2Zg
aWunF8JBOCRPNGxS/MvhIanyy0jXQRHMqIEjMAH9y1loCax7GDtvnH4lC0mhd5eGInAFZc3Dpga3
4NYehSbeu0SlHlrCLKsZNIMy3cd2YTVUdfQY+6mzJjZwST3GcZhi5ZQ/fvGH2ecL8UE1cpeBgOD+
F61Vas9HK4YP0bjl7TLRHCzkiACERLWwJCgz8FsyxyvlTA6jQz6MSsQk3EXGl3AOcpevz/CbT7GQ
Kspc7qy8hJ0DxCIR+it1ufHohW8xLaQLWL87HQVLWwQKRsZAeEhuZy1+EzImGW+shZoBCqrlKD/w
Epc2SwzZtGU9wtoMAUO9Y826V+arUzTPx9mFIRFDPd/SbpevPoM9xiIttBE60IDWfBXBJNt0kXVF
NY/mx1w+1hqTr8Omt333lGOA3sqK0Cj0xHWiaSr9bphiRf1YOnkO2vETcNCwcklC85zgYDRMXB/n
mc9bOofOCcO6ZtSjiKjgUWjuUhOxbDrWacltV3PlDTLxgX/1M5mSmcbBBaoTvoHga9ZZpLdAzjgE
CktvQjGgVBX9RU0WmSdILXF5bXbMcI6lfT1aocuaYYjzXamnMqrSh6KhRhRaPB/92eJQM95VhT2s
hiEnsIGO4bnQXBDp+y1RJr4mjXVXUT/l9p98AUr9MMY623UNkwAsKL82SXu2CuvMDMUqmnCqMqYR
Usawysp+GMoWUF45YMqW2b5K+++2wABQFnolcLc4e4lngBqmChaKbkd7LO5Q19wHq6GmZcnspW8r
56oa++yGgyypGs5hazdDXS6iZN0ljcWqLwR5Tr0/RtMB3jTpr3hZ9GEp9WQTi15VFYFXu2VkJbvr
GT6yk2Vwkulie/qeGiRWIjsPfSTukjL2uZFzRh0b60JanycqlDmHWXAM+eIMs6C9Nyz7lAjxNua8
9IPee64GSq8MTHRZbp6bGWxX08r7TIInNCf3se7I8ibaf/aLqr1yE/vNpYWyRllElzaS6SHyk4Py
g8c8SzdDs7wYPMDwU9BfeRHBljBkbaqa+YryMHlqjXzfqYa1v7o/RDYXLscpIDi69VnM6dus011v
Y1GEJR+zUtZY1gx+kz9Br+PaAPMGHP/WcMoIrlH4SxGU7Xi7KB4KZCpC+zakKLhOp+AUwiSGcMVC
oF4qq2MpsdZIkYAQXKLB0xszovTkmpQ/b2rfAdneRE6wqyIk8IG5NfBBmnsTrfmUTMd75/kx41XD
vu6jnyYP9nnYCVgAw3MaknYc53VfA2NNHe43TJauc4fugE1VcsX60/Uc6F2oh6OlBwCEtIyZMLnG
orjkKMoHgjX2rpuDE0GWFElWQiqr7wE4PHqFvUfQFTQMgkPBApScSTnkMZF11F0zQiDg5hed/+3J
Qy4XFofg//33PtB/4/ltvrvRePh//7dv/nqu/9s/+ue53sSZ9xf33Xex3nFll0P6f1rzqPNUmHyH
o72vbEo8/2TNm54jXSV89Rdr3v7Dd/hnTMclxmpK9S9a8+qfmX42kD9FhF/wJ+bygXe1/Po/WPNV
m3lhNM3LzFIhPsyUEm4b7hKPVZa+5aMWdHxtgqnYk0Z+Dn3Sz5llkT4D/drLY6U1HtYyeOnmL7Gd
3E1WwDvYdx6nbGpXQ8vItekM7hZVki6GKR+cgeSptIKHyPHCtRqL+7Jq4Y+PycWl8E+GF36S/5aV
AXMGHkVNOfAUzb3ozmGTRzjNd+iPZHWUJpysDvEUvlskWq+NklaKTRWQ0LHD0dTiCj9XeyRu8l7N
hNSrwHYmcP4qA+aWPw1fPtzZvTNNn6FvHSKHI2Is0aONFLZDUTlQkgN3I3KPShNxH17X00WW3b3N
gnvgZmCi48+gZffEYmt0j6dtHb3U/uqQA9As0QV4DwYxaa28YjAB6cCHLLeWiAnkk7gBFa+GF57q
fISOjepg1QxKokIMYXQoF1nCt5OPAJ3CxuUnNgDJf5EwBrQMfxE1okXe6BehQ4P9a1A+yATtyD8/
Q4W7zVFGOpr+EUoJ0IuNWqSTfkJWDKeVtYgqzSKvBBFtotziTFyZ3MomztP04W7CEZWxbHhQBgg1
Y8tlbVi0Gy5dH6ZXXtm/ZR1AuO4mb8UBwFsI3hnpdbJ4P6dJpDcG0lDWtu/dohUBfHxyEI+GisSU
XPSkmaRdjsDkLELTojh1gWmeakSoCDEqbT1cZdSpYdGp8kWxygesKc0BDEw68QDdL8pnlLyTxGLT
mLVoc/afvcF4YDaHFYhFG0sWlWzizrLRi3JGul2vOss6+4hqy7gOCGtkNrBxlM4YiFsUOOZE1bpY
VLkafjBAact/HBfNDoLCVnfJXYOYFwYoT9DG50Xl6xa5r+qOdMBLMp7tyuonyGpIg9onba0d/701
upOVZeDUcrwYx/XuHRRGm2c0150IzXyRHx1RnrWV3IOuvR0WfRKdMkWvtExl7CMUzEjQw3HbH6Ld
SJsu464QtjE7mNyEAkP1IEYLZUdyW6CNcojnrzNE++fDY6zmAVaRg5aKb38P9h2uIyKrRm2NsoJR
FvTXOuVSTOdjOyzSbI9Gm3TGXbKItsqpnzJUXOjpTz6qrk1Owl1k3npiNDKj2MCoqs72GjV4XGTh
bBGIA5Ti0o9LZGb4S1EIEGTG/R8C7K1okZgbIFPkATkbiEWAbmbzntLekdz5fl4kate2b8qen2jj
MBSnm5y4BMJ2uSjcDVI34ArYl110YqicVT9+04QXiHeuJfK4dJhKnkDwrmO7zrc5Ijrv0Ot5UdWj
3nhjd9U6msn46SO8jxUg5qQ4mqlObxjAeM7sFvhkLj4lp2+xqPdBX35VyPkZsn42dRJyEmOGJAtY
41rU/wIbgEiRJiE0hXsPIoJ7R1/hM8E3AP/y3uIjJPgJvSbQwRrIG3WTbYvjoBr3wov92VisiKTp
3rPf7kSLT0EMZiNSIJu9ZM2hWsyMCVdjGXSEFz5w018sj2TsfxF42YYdZgg7MhT3qupE14yFYds8
+pnVrpuK1OSw2Cn1Yqz4GJMwmWg78ON4aBf7RanuwxXRDb4VmGBzIH6Ebut0xJKK3Tj3z2TcL1JN
z8Fi6YjchOU5ZgxV4/eUxF7XXgq6wRr8KwJgC8HYecRCuQkWy4icEeQZXc3nlPDgalysJaIYhIlx
mxi1sdfeYkDNOFHSCLbJYk01Qcx3a7GrBjrqW4GD1ZLiB3Hq8KoaazqUlkvDabG8BryvdjHB5sUO
mxdjrF0sMi7BzyqluVBWvuRrEX31i6E2LdbaKPvXcjHbCpWbu9TK+pPKkzuu43LruPW8U4tNFwVE
SBbjzhwULC9qFBWeHj9jKv2YfLbfeHArvBx4HpH6uERpnUY+ntiQV1gXt0nTPoZ0gNYoK/uEdrqa
rdtIu/Axs2I/2CwIySYJX+Sc2oeoFZRvOyQstAKC86MOfoLc3yxAF69tHhMZDbvJDrO1nTSPgdU+
AsE6Zm1CmWa8HQPCaLGPa14bIXMB03yZajvZOnQbVqGXfOGgMOprk1kgCiuSc+gwQqqK8aEOXesC
TZKUBkCsm6HIn3M/unftUpBMoxA1UD+kTn4PwOsezMszvu4mCJxHwiE4skWI+cHU0NbJFotgNvba
rM0tttubI9ov3Bm+SqO61imMAr9MvyaXfHjOx9OYJY59AHAldvIz/EGTy4V/kbzZmJEQaltx9ugb
IsZeydrF4N+avv1kTsVP0ZJl9fj9N6DOuLSxLBdqkj4sOfh18E58xDjwrJDElRn2znQLWwVwSTfn
T3YNqCJRPi4lIRM5kffwAp7YAf4dw4zLtG9a7xxsuHUbFdRt4+oD6uqR6x8rTn51J8w4fPLc4ZK6
JTqXzi6q7SXjJMzoDV3q0H4h5jvyQVpbTfvVR9G+dpuLOWlKKk38aFbRiafCR+LmjBRosjfK1l/J
mNtXvI+GU7g8q7qsPMl6YZ9B1eU982MM6kb240fYS2w6u1qDqLpM/XRsw/kmj5snabonEc0vTJ58
pT6HKOXDYWrg1FBdHBdi+85XYl150YNTJmQcgbElMzfE2H4O+4Zxe6Lj0u4J4/fJ0WwQIlIWawDr
pDdthmOhiCKsdek+WXPeUPJO0WDrrwAPmQEtc5+b9D670gBEFlwD9r0XqifKFcnPKqt+RVX+MEBG
cm3jyi7kg9KYDkl5V7TzFQ701q+NLR34E2kW0mNdthl1zPYbUb4a4Kq2PvD1j8OQQX42mJ3A4AfP
AKM2N1sk5gzLf9gAYbkyunhL0fEYkn9CjSDnktY574H04JnOuF50LxN67yqzjQmdD1yR6T54fn8s
lWYtUDGMrrH1S6BGRXozMrVqmDyICJueIxB/q9GcznMYmTuvM/JNlQ8HgyBFxMzgylXlq9dXBs83
+x7l4m4g+LEtEpovka/u3D64BpjU7isnIhdVTEzcOJTzWes4wH279kHO8qli1pZR6Xj8zs3vGfp+
yIT2hmvxtiakWLBDgF3grClQb7RZfDtpfTJDggJo99CJSEZxFFmNw3AzVP3FE6RI2lRsXcNPNx5z
37EHmYTC7JdGoo1r/aQ6FVJyRl6qRgr7Zh9vKLYwE+wBA576DQ7Wbmg8JhMIJFk0YI0abphBowem
NwTE5SLsPnpxfAy67BjK/qOvO5ro+YFOCl+qkFNlaDkPnArePQjSHNB/R9XRWl7rsr7zNG8NJzH4
TJfhl9KstdeJPe16/upng7O+hqpdGfy5xKOXFIw3D8cithB4/PIVjOyq9exXalpbGF88gCuGeYr8
J8gSFCBEFeioeMnN/IzDfIlc+xosQ0VnNvc/+1HSJ+6sXu0xVx6DVjB2DGMc/c4wQQU5/O2bh7wM
3o2U1R6zrBiuYKaOe8Y1Hm0Fc7pPDk0zncppBJjEyFY01XsZZWfaa5TffAr6BgLPLOyNX6NvI6hv
gxj3WVSPpj//f/bOZLdyJM3SL1RMkEYah2XfeZJ0ryaXtCEklzvn2Wgcnqh732+QL9YfIzLRFQlU
o6uXjdoEEIDLXdLlYP/5z/nOtnI4g3UVFtegeCuqku7QgV92eEgTBFnRD3e2WsLEPf+Xe4Rz+OZh
Js3bWvQwE1A1eQBX9KX4wE2wamE78o74Z3ZpPm8sC//NALwaRy6eCt3d+Z14lRQuhTYSjx2OZ+XO
vxRMXKQ2UrxofdwUDeFcklFx7dLxg89tY/i4LuAqUtUd8G7NqLlb3KmrOnUOEgVCDSmWKZu/0WCN
QhHDOuAAxKTRZHe+qZ8Hv+72RstK2zG+wh6JPe+tF3/0vnUaXwVFxwPi3L3b0xuf9W2AO6V+q7v6
yeV0t58sggmzwZmugyqNKOxSaw7voMdUz+mpqg8TD847ys3GrSmrhzSxboaDj0YmuNEc5RbPI+Ec
COnGoQoJI+e2L9hBtON6Zhnh8j4QFE+59YxfbHzTMrpRKg5israfJmUcKIWIDzUOikxaX8quv2cD
wnfiKPkSYq5badUkC6Pml1DmK82iyOeyxuCegd+wcm5Ue+bIJzVdSwuawyuYHAP3qyjK8E6a5vzg
t35/hc/JGrgFSD4RGuaoBBZ1S6IJs6vNIywqPVzMCS6JiMdFQyEbAZw9H/ZzW3PbU1KjlqjVr9zC
0ekZGUgTzKgioP3TTnlAecZxiPG4R7DBE2ce12EZHeI49tewGHZlUFMVlVA8YuELwkCFLTBN7uJi
4urXnM2cngHYMMJhlxas3k0vg3qIRNdWyV1EDHlrlNVxBIaKhZga7Sx3CqiqM5TusrN2dVrdA2QO
NqJtfhCcJ1Mis+/Irl5lHd1AtN1rB7o3BIxN7WTHMiAeHoNWY+9XYZ2h68ghUhYnN5F6VzweX0TP
3qUdbNMp+4hpIx1j0bFkEtQLGNUhBE86NIEC2dGuqBYlSBmM1JsGzsqcwke8FcCOtUyvsum/afvo
tiOqOQ/gscOnhO9NTSyAuj4gXzSW325UQ3ZkNcLfcuRn5X9aSnJNb1olgro4iudpNrAoAuYnvtSj
T5YrUgZBas8/KXRExuPkLc4lH8W8RHDSLS6pnUsoau03TratUnpJ8Bt5qNFQ5/ZBhFA+BtHZFuZT
C8WdO9X7aVH8R5bK343uMG1LWAO4lyiaxtr4wrNXXvzef/rDQJXgyezbinhFnD6EJc187cAEhSNr
P+joQiX9Ns5pMk2DSzMmj/ngX10Z3pvUEnY0BIZxaCxz5Hhi5uPyFjzxHerM/kszRL9DQvs/aYZP
n3//n+Uv45cyLlXS/gv46B9f/adsKP/G0h+Jj2SOZ2MMWPwFf6qG9t9cIeA2B7BWLd8P3L/GeeTi
BwANssiCf43z8OdN+ScE2vVQIf+pbP7fkI/QB//VEOBgwZfAuBxPBB7+g79qhhg1x260oU/Yg81i
QrLyNpr46M/qpzGMFnZkVKke8gB7gm2hWyrwALlR6hUd8X9iY66iO1YF4xrAMN0hSXJjerk0bQ4W
HynRra6umr8Ajb75yfRCDPory/VS31WvO8+7h3vHE63bRTbF8SObdEJwp9TXehuY/SkemSPAB8Iw
6oNo1aiKVNCoj6aXX+pyzOgkQah3yuJNmNMpcbMfg5uQVSnra0PgCCbuwllAwl8xeGFJdD68Yrpk
Pfd8PYq9GcHYxdztbZ26+S5naYNcsTluj+BwbfZIKmCtpmg1oC/w0RfgJcz6YnuTR0Ceb1rH+c6O
wakjM0LRtdTT2HifqmCXMoXqOe4nqsgrClg9G11K5h+BXVxdCkcUYT4V6IdScRRwTec4J9QptQbx
7SnLNo2DaRbEwY4mEJxePFh5Y8JaN5jRiLviXGdjQOiaORVwF1tTQ9BzWxMDwp//QBI+wsaWsY4D
4Y+Pd4iIPTRY2Wl7iq3p6gj3tYM955X+8nbHwjEb0dkp9aUpA8LNo/FWT/RHjfV06Zi6iFB4Z9NL
fhtG/2AOI2HwMlqrmDrWtn5C8X0pChJBPkVJHTFeSN3sOgNbHJy029E9fAwaE2+qMewzMhrrBB0I
RKo+Y9S8H6B4nLA7WxRbhPYmZPEhFhyRbYC0RS+cg+Z3WsSIjE74zW8WDyt7Erq4EfTUfOiS4icb
dnxbM8GU+GUY26sz1pdJx5d0lnsy0DeQy2o11r8HZ3C2LGQ/8sD7ifT6Kevu0BvGq2f25xqfLrAT
Dk9QbnKdhHtNheWKaIEkXelF+5hcDjJgHAEyUeF95jrNK8wtivEc3hUPoksiAhEuO0TJqZuFEIlW
laoQcn7X7RQggYPCUbwKK4Fi0ZvEjZPoVSz07KgnQ8t+3T4QBr8nevVWqvGNY/UDjManOWY0jWT6
kMvgIE2Pkru0eA2aVq5LI9uw6tr7eRCADJw3DI4f4EZAqwJhSlsWwYIQf890sGm0n2xcdw5WhS+v
SdB8GC5dnIT2RZgczCB/rXUEw4M3Hbs5oi6+ibwG7BIQata9ht7iXes+IW32EPZutOw9KhMC+zKU
Q/6C1uU1JIfcAbAOI4AuhgrVPOUUw89hO2aI+FJRibpkD+q16TifZdbfdOQ9mUNnseof8TMAPd70
qX4ChkIvYxpFq6CsdgGmj6zPjrbXf4Q6jTYzYC7EhobObbjAA+27mh1ZN6qPOS+/k9L9iR13WSGa
B2rmDqFPrkln7UZREq4dRr9AxmfRtgfoo3tpcrzks454phnxZrb7EkGfZS8rO1ICP6GYgw2KzJgd
SorG5AoALNUQLLqqs/EKRdNsEB565ci9H8cfxMl22u+eOid4CAN+3+hn1C67NheAaz3X/fjLnL0L
oK1nM6GqBoPiaFBaVzuMrsCnFk8M+r7fwFzJA5/ekiTVKxnLFyOmjqyNxje2gtDnzOHU2DxqTf+x
dXPgARWNl9NnYWYHPNG3oJzfo06884TgWVEBCcX8U5ngftzsowhaJDk+rk2tNQQIEkR02DQfYRuL
PVThYEfsmZV43BNQkEy+E0uGDok89JFGDNAaa2v0H6fKBDvGLr0iROJXze+2T7leCnIEbYwFiSMH
TOqTnbLzd8pwEzfVd5KJu5zWyJlCs2PMAJB3PexXD0SsjTOcbcSXp9ubMdJJydKWz8+m+UyNgGeq
+cmJuGAj414r47G3bArTnIodKxU6+FCzU9V5T0y/x7Eap23WTS+1JKBm2buubd5yz9/jUOKSTHlV
ibB6Z6h6Cof2zh7aExPee1qxg12WOK65oQGL+FDNI4hjPuWJmOCoMJ1wtvAe6m69M4WrVED0ZuN/
CTXusoaeFiw7dF8x6+1jLdvNsNwBMS9CODOnQoPWmjokskRsrKbcVq6xSVNkxzr+dsrqWqKq9dRv
y8La69Clezl798Z4Pw79Q03SkV9HRI4hP3ZWTcQDO5BVXSeneJu4c8uMNZ/fUQKfDMQyObTODBtF
7x4ThWyRRc+ZUZxkxlYqhytrkOwqq2xLC/tD2k2vVU9sNEpBhcSe9S2T2kRimyYiU/W+SZtLBDSu
9fmi2uJuYitVsmRcebp+M7OERoTkZ2yy+vDM8dwo966bidwkdnAYNFD8obY+KK+g0rrZu5X9XBft
XeAVLNrYqszZvvGHJ6nnd5NxdJNW6TUxF67xctIX7cYpp3MUy2/i/jQi1fY6kpBuuAdWbl19CCJ7
Ws8xF/F8pbSmhOIjsUfjJkg7erPD9lDwkQQM5I52n92ke/AHfzeFw9GuvJ2g33FlVcXj6AHVny49
AirZQSpX/PmSDgOvdKohUvUO7PvKh7sNh3DntrT7SgheHefyVTvJ+96jK5F6pU8wJveUaaHj0pLj
OYgGijI/O/vN/LejKjCmqheHdO8dsCKd/NYtNpg6SDX4dg64lf/kgsvat5HLS8qPkSCjxS2fhTBi
qG9xGqvdpIRPnRxsRTxfhc/bMVIzwZL5DWfPV4fCxSOpfgmkm+5Cy/ld2MQmoFggHlc0aahyurdk
Db0VB5NTdbA7nAIH/2Bss1IfUm1flY1RcSklrGnnKLT6DI3sACbm2vbOY2E6D3bTU9Rc8pjATZ92
kiZcxzwrLKD70SJH5jB97A3Xu9ZG83syOmjrYtwLW30kcRGspFtxEQwfftqZa2FQGcXJhVRZA1I7
vA9MHGAz6BDtinNWUcLupr9ASMQbPSZbHB7v9MDPO+l5N9NYDjuV4h2Y0j2Kjh8GT3M2bO2p3hhR
8uza/iWJzevswk6YRHCRsfeUWe57jw0zNnvIj/2dOdGvEBZtuGsMv9nHixzpUxVJ65ZexVawBVqz
K+sFtC5uc0CIx/M+jVTchsJvN3B18Iuql9ZCyxFs1eG3wHFb0D6t+VLUBRr0SKW2bRkPZQfQkAAZ
OyAFsENVAR1uXteuirqrDnMwvhROdJdKuqiiOSV6Wlc7xHi95pS4WJrS+OhII+D4yrlvTEtnTep8
3akCy76FiI479cT3tJeRM6GcNDdiOyk6EXSggY8zo7UEvZd3eJLHD5HD4kJ4KK7qDqTufaoilJtw
unJY4E3PqSkQJouGBXaVRM8K+yiNTDloK7poLfw5WlBomxcavalyX6Qlpm2hEiZWEHPQhI8D1ijm
0A87b26Zm10kZt511OABtnCKKtcz9w3pMoDD1A3FXn0xvGlghgZmKeaKsDU68MrI840XB+iNpNtn
03yRHjzwKUt+eJk4zDX6H2cbrq8WBzP76rtWLtBu54/+KftQKBA99KG2W4QxjroULFnSvgsy8NfI
eMSqZOgDOwreE8ciDc8C7JwEZAEI0LSrZsH300u40qP8SrT9qkpa+nhbvbgyFmtBNbiIvB9l696R
esSjmcPyY8ExIs5S/74JLOOxcvwNPJT9AvPCFo6LAFB8JPr9XJccyrOL5zFjuVNkE7bGsJEP+hxx
QQZSPZi4D6jv8p4NOoZX1QSNKgq/HTm8M5gCri6iN88Z3nOtyHenJTC2EDMu4YFXLonHWjo/LN5R
G6dGK1UegUtRFzv2iPeiQtNNzOE8WU62RlgkJDyJeZ2r4S7op+6WNGy7K54t1Np8hVWYnnsNIM+N
o3FteTi0hGtdmoIERU5Nlk2cW6neXKdlAZpotnZdDhMx5beKO2sYui1IgguQm3dAsrcSIRvV/iii
8huvAFp822y0tp4KT58y0d0hBZ7zeWZfXFB4hkd0r7zhacjAHjh18jsbUnMleJ/S62Ktszh5iazs
U3P5YrvC0zlZBVm6aryUvT6TI2vODQ/F5Q7YxsrdAH9f2aoJcCZmhJCZkdz6zfqjp4ZNptTGiUjf
wTaLeNtEvFkGkA7cuCUllOo3EmG38gRn1qIyHkWFWFxHGechwzHXZYyFrg57AEvc4iWobShY9mse
Q4gr+kcUwQfX7kFmlt+VG93D9IywtcwfKZcAq/v5dxmaWDN9gv1MFkbnnBXwl3M91S+tWLCjFift
rOVzUuwmD3YS+uu4cx9rfpqHMKRw0OABgVd8T9M965MFsYrhFGAGItMmq5BNDVv2O7YU4tT2vMFG
OO6s/N1bNztrZWC1q8I/Xmwhy15b/Y4qEwcnM+QmQfWzISVu5ibdOp3+muAgngZFGtNzgm+3GrGo
Vr+kkQmcGiU9Hta7EecHC1/gasD4FsUiXjszx6poEOska24hrG6uKLWJURKkmPU6xOXN9sN/zBB7
VwBx71AkNlUzw0S3gThosK502mzdrgO8lU7hLqFldVPiUljh0w0ZrdLuHi09v3ixPxyjsv0sa2YR
RPcztSCc+5Il8MyekZsNkTcMbXNr1fU9DmVkghhxOWiOJvV/VYc2ZyyMf2LyHzP81JBLbtVAq7T4
cfbcjAtXzXvAkOmsgoGiymjapXSBYA7AMzow6g6YFnrVIg50LModczyA17wYhn9O8uoUsREOY7kf
cGcoenDgl+K0Z/lOXLPgkGbK6BdDDIlzwhoCVF+S0yyUYcBm8ePcy9Jn8BkO7chaS0YUB+Jt32hF
eA7wXy9jzIUczRJ2lBAmcb9uDKt5pPdim7nxrbGne5kFT3JCCk+HXYvJcajqhXHCfQVQ5g3SzEss
7YNy9FNpt2crKfaTHF4DO/iqS39TllCc/Uy9eR1k9TTF5G65J7tXJxnoAxHvfVXJh7TpC7B+Q4wH
WpJYa37g5bzLCX6QKei97SxcihOwp2PMpZCyaLPdXBuflZ8T564pVFLqLRLTwG6Du4yKhBz7V/pr
UCnXkGh/GYQ/t0QgtnVLD4Et2B1pH+ozQZWjEs1dE/MenughzODwtznqyWLWPXB8/eX5Lb2FBs4I
LKn5SfXOW9pRLjAF6mZYbK77NN1apnbfwcLeLAczcjxxSJjB1/HIkiVtsO4vt60W3Kb3FeVBhXWq
nTa8budVOmD3yLuIxQrFTuemKvKN+8dCLCocZOzAZknYvikOvaDYeF/AJP6BofwyRQH3JUSTDRRy
Om0bXoIEQep10C0PBAwnvk+ZLiUlem111S1zHBZGPp4qZ/LxzWShfxwEf6KdMd71ZThSClNe8yqS
bH1I+AWKK7u2OcybGTNCPzb23jPZXice1d/tMNw0DI5L2+iPqky9xyrSPCOcAvFdpFQhVtEPjlgs
jnUHX0IkX5lm0VSO/dYN7I9pBhbsxCWtQD3jcG5Z9H74mKYj/46QPgCQ3HtzrJFurQIDm/JItzsZ
p5shb65RKJpNm2XPXQDgg4/9xW/8owqTX5YaWcX1xntSBHcJ63OyBQ2k41Ru7SVvL1Qzb42gMNjK
Osa+GGRzCAOfqzX5yVr6loTio21Rpgx/hGEBmcxjK78iqLIzemiIvr1tMvuhFDj8ipGZn2ZZbqbo
5hh4nrps6FbJFBMerNH7UmicY5r+BK+Dobh8rK043UisBzgDgi3wELCQcoqPMQu0szU4u7lxszUi
xEqWDMVu1Yh1lMXnWctHO2CHbBvPJFf3oebmKRUbBrFGpTyCCHrKmFKGqfgtvPxGdprUbOHOKLWC
3iCtOHEl2Ul4LWONwvcR+c2HmxZ419oOZ35F61YYDSeekhVMDX4HcZQqjlHWwUPK+xDGXN31HhXB
cJ3eswh5gMZdK+FJnVNAC847SumIwDwJKtMDUWNv7HB+nNv4zMPlKc2SdyPzbmOQ1MdO9fyzLhi4
2FPPTaMfhrb4CXJVvPybLSbRyMEeV5YwL7VfHkkWARtInxsiLqnZogOA+FzCMP9mFj7KCHscJjnB
qaPb0l33Cdvw/6Fp8v+7qgbUJEnN43/sd/5vbfL3/x79y87iH1/1zwij5cGiDQgbSteT5uKf/nNn
Yf6NkkcqKHEZu47vuGwo/rfRmSJKi3Chb6GOYI+WuI//GWIUf5PYkh22IM7ydewz/hNLC88mQ/nv
2xoET0TXdS2+C5om2Z7x8/57n3M05yIYHQZur4/7eB3OgsD6RDJKON3DnKCykmLqAA8gu5sZfaY1
YE9IuOHvwiNva5U5kEJ0HBHXHAU49vKimkANds1jp9sHKCGvVU5VXjhV+36orsIxoKtnOMK8MOv3
hYQCQuIfEL4/JIfKQL6NhUOrsxlyeGuuTjy5567ryjsJYwDzI/AoiALOti8ZtFOslqx9qbfi4NJh
vlhh1WWgahH8vKD7DRR4BHBY7JlME0hK426iNvsUotHCJfFedFCQOggEvvaAr+0C/q0GGaFPM+TE
vIPvHKSfMzrkvrMChJv8ocZMIVX5MbcD+nTrRLtkYElBgv2xMpLzSGknePd8eNGmHnZ9zzrcluGX
hL7rCvnq4hnnrDz3SNUGBzHTvYDZpLObJXYtEA3hSqWu5DVsEfHovYD9h6o++47Mvu+UxyR2d6Wt
j0kfcJu3w5nm5189JYDrKIUWU/gTk8KAr0Cw9c5GMEeZrt0Xx8N+V7fJzczVD6MHFG/49TExdLJO
ncrHYNY8GWZ/P+suP+L+ysBZYRRpovwF42DcbjhyYw9EAB02XW1n22Ex7rpqIkXE509MR9W7qRa0
ouW8EC1Bw+KqDzQhoSF81P7wUNXjDa4l5NSqOImuvssVFsTBJuwzUV3MUWk4d7H7YXvQmnAtuoio
rb0cCl/DASOlWQaXEKZNVga7cFm011ENgXUcfhPO+shskCxTNtwY6Yh3Nw8t6CW3tR5jL8NjlmD4
cJFTh0Ttvbh+zyY/eg5r9NfI6rp9jyaEV8QZ967S7wYfJTuBTdxpH0J3i57TJu+oUvwZmFUDR65u
KUyUcXub0gTTz9SioeOiY/E33UPJ/13EjG4FtlBEDiZ31lql4LjLa7TW1G61vQ86KnOfyAuGu8GF
iCBzEgORaz43uZuvBydgO823HihxIF/zMRWE36L6GPcumTLz5HVar3mqPBYdrZ+jlxjHRvbNtqi6
a16rK+0AvLGLd0flJ3/yUTOXFClz2cIvj9kmNG9Wy0HD4Jt1DFi/sDblg5qTn6VrveUxOVfCh6sW
HQAK9cVyx3JxfddPNrm1Zb5mSda1cG6pX+jlqXSbz8zz40NUR98qZtwIHPOrK4NrkwDG0MZ9xPVf
VfarthdfY7GAPVthbW3R3Dc9mX9XTJsBlDIoE7VLPf2LRpdT76mvXGUnXcRvMkD8xBrPOtWmbDTg
AuniajqVQ2udJ0Rn08wuKWL+FGg6YoOZRrWZMFinZqJxUaCX2xBZsJnveCwXFF+mx2ycP4Z5fkLU
dLYE9NK3zKBiC9vBfJ49tWBZM5S3lk7p4I32LYqqXVy8ZCNuXQr1Y0pQLvi3UBqjsTprBmP4HkDy
iHArVl/NbhbJ3tP2I0Dd19TH2ViEOM2VQWnF+GTKYtx5lk8tWd8y1/lOv0VL5ZeBCYTdcAtL3Pus
Kkzf7sCT2KqmA8LQguTGz8qdwfk7wctR9MXE0OR81wW2T4pP8p1bDGIzyBifgjSf5RLX9DOOOgiF
xVpaDBtzhh3C9ajmBfN8rzhdrTMBANJCh2XmtLkpcpjB08/BzT4bIK5YDrM1kF69GiZ/F9fJfVpl
D2M4IriJ8K02jWBt50nPv0FuAbwiD40SUFbihCyvdYzVkKeRVPJLdiC9B5rfHXQYwpNn3Fl6Hc3u
V+lmjAwVx1VqSb6KNn+yG/CWkAjJR4zMfm42mNuG4zF7pQaGfvLolDMmPsexNhPG8jWE4nVRexzL
6uTsxfoEyQh6rwRfFBgqWSdh9k24w9zjPqrWlOiEK93wgrMWSCyYm/tG1sGGVR7G+bQlGm5SIpLb
BadOgI1ZzEp/KN+VT8NvxltmrRRYdN6JBW0PwbXqaZpMg+Feu3JrTMHFdZyj8Md73rKsOYJXD09b
1fp642bRTzuPNjVQnMVOjOtqimsMQzTjmll8iIMYpxleGqrl2m04LSvKTL4BFKHFnTz3Gnlsl0fs
GFqF4yD3hVp7KUvoXM0Q/5amUliTmNKK/G128LA6qMfLjXf00+RWTxjLY9eMH6m4zAgp+hd/wDde
4k5kCum2EZ1ZYL4CqhkTj7+9eBCqQqRM83uWTttG06TZ0lh2HHxDnMLUklT2gjDzPF7IymvNJfZN
6LBBuVZW9iGYJXzCSYckw85gdoC3U3bMfHY/pXRPCNPPoEaw1fdYqxKjeXeJvjJazPfQx/r7wmPT
17lnETrFWYD9oGgEIzscgNWShDTM6UCu6tpkzmke++e5Rd+JeziOsq7KNWQn5+hO+bvI9amzkT8D
wqPa3doFT6pOTXsGK6SpcnxnIX1GM8UfwaMGd133AG2bF10dgBbGMe753ily0kPYG8sTHNmzsiZu
BnJBNA1Dmh/kOZE9WnDbXK3Ev9EhuWs9fyaFnB2mbt5ja3gQXGfezOQ2zAfPTrH8dvHWEMV4Sirj
Ynpw+BGxKEAoiifWy0en0N+NMrcDTbsr/odvr+wp2K55BrYgYTIH9KVjF/rOlRldUWWNSQqsWdwh
u6ZjOG9ipIpTFwNxtqEhnqBrGUA0WWMHuYvunQfJYez4ZGwKmNUAGVWQ9LBzy1yVODO2hte7W5g+
ybrTRGY6Ypem5xBWTTk54u1rN3VfNVDZ6pe+5TaVQy/Jb5rTikf42vSYVVgl8sz3s62TDMeEjjpD
R0vzEBvWwHrvzJBqDRzdR8gumsuAOFdVute8403fzGO6I5T+u8n9U6UI14QZJXhEGAiSARi1R/N1
EM0njMpvUO7R1vLlI0k9ihoUGfCedNoe7e0nVEp48Y6+tKV1F4UzSlYJucagzzTwB2j8ct6Hfyiw
LZmAJLsSMn+iN4C6Bh6Za91TA9Ubzjs4inDdiji+pyn+l9cmP7GsLpxCe17OIHIjejRd6fXRKW/B
CsiwuCev/OSOIP0RW2pm4eJXCEl8JWXrH3xttpfE1xgsI7D0i5sJGE7wqHL3t5ss8hihqL32HMHQ
HkfbkZAN6kzGiSeyZxz9zbXkQbPy6gLDcF9d0Y3w6sj6Zz03ME1jwCCtKR/JYbpE8JH98m7+ibMS
zSOU/r6kSH6xTLYlgdte+UCfPAIrbO2h5fSk/lMIfnNrvMo5v+ZtxbvEYdtINOtlmCV2EwHqtqBp
ZsfXpvSw5j9Clep1Y5Z8QjLh2ua1ujGaDudoDUktLlDxdengQA+CpRC6JqfU4BcfQfK0fbim1OZG
lPjUTAkv/8TdSZ9WjkR27tqKeeriRuQAmPd60wZFu+kc79D4fr/rI3I19YLRK+fheyqyk+rMkmy+
Gx4xXJWHqZ3lQXkmv4KS27XK2Dn5xfyBO4ENNRkjlEyjpfWhre/FwE7BGPDU93/8w232mKv+OPbh
vlbz23+Z/6TrWwIT3H88QB/+/j/IfefqrxCgf3zZnxO08zcrwEWFp88jKWyaARPqnxM0k7AdAPnB
8MchhofIXwbowBM+aEnsYMzWHobAfw7QNuljYdvo6MDBlxH6PzVA+/xN/zJAkxRevIecvAJf8tf9
ZYBWlOya/RIcjRqLt7itC3WzWK5PvHjIRV3qbmAdZGRnUjM8UR3vLRg1aTToJzQK+E0WHZjy9DEc
BeC6QlHqa25Sv9OrCSrSHWySXRTrhzHvcSpbawvRWNJpbkX+F56pW2EU+LOzD9eWB69nrOMlPGMv
wVgk74OMljY92yeT1BFPwI1cUJs6SHDml7iopgCfkV1upOGcgqrdsobdxUlBS0uyZU4pKZajRQBM
6JgSHErablem7gGQEQCZclcH/dGAp7xSMllLpmafehWRjCwdoRsUFmLBQgWde/2C9WBvu9xqPJxr
ZEtv2QdSMMmXJA57hvmtnOttThtL7uqtqeeXThDSpfxAsBrlSHyoB/s3A5dY8xrGE2Rv8mQ0QaPX
V8OgKSOPmLGssDyJxAzW+dKpRmjp6sGZC3WJXdFC6DSs8rGlOxt9lQm9XUV2DSaXMr3HoOyoXaLp
ZGmmdkkwzhH0Rl92N80OPPKrO0PX3k++mQr+R/E4DM4hU/5TR+cBw+HZHdp1M3tsv0ue2annuHSK
h/XBEiEsJLTHkOw0FBs/HB4AKn2ENSsfWo6Hqad7Lb0j/4EKjpPKT3mk6UlzTsVK5CfBHdN/eB/q
kD/sjtGq6yZ1EBYLAlAN0Z0enJc5iPERzQYbOpK1rT1lJ1jcCOwJW0QkErzLJojiDUnqccWAxv6e
5BprjKwer7rq30cSekd4P7TS+0g5fQaKN5X3IgBmqk3IwKi22EZbXuB2W2H5soZ6wwz4hQPmvQpI
Q+UW40M5OQ13ATNNZts/03ImUst71i0RjaCQ96FDrVmmr1OxaPbkiOxavfi93tdpTgpTvaSpu5bF
tG5ggpRBsDcrzrNj0okbldbJKnTLe4PqjRWZ0HLNXEA3dUy+lh5vcTBydRaCt30qeF9POFLp0X3l
Y45XIT7xw+gFrNc5VpAZMH6VXfstATZhhYSsVdGaJHMCCm1o1kdW2w588qY6aMr7qJpbPmMrpj9y
pFQelZ7NXwYfxKmOqtYEMWt/D024xmVBTwnxyxfLRmiaDWdgX0W/l0Pz+tiY+0gI6tNTmewsb0m1
B+SwT4qpk5YYovmV+B3RFrqhE6DaurwmWzDNKztn9eWlP0rHneinMMh0VWxCccPtnDwL4UoCcxdQ
bNaUYxNLy6JH0xOHREMiMNzkuxbzd9S1RIdG2vUil2izdvtjWQykUStJhEFUz5bX7YPM/lGF4dEu
afNK5nOPBgGxZdr6Ufvp5MWuwDZ6TM2G3W8gFtw9k6AM+h9RmLzxzi63zUBILXb1cMJCdpY+d2TX
ARdoTIBO/VLBAwOhmPUFOT/ZO0NzMgX8KCPZADVIISLFj/2stkmP36xoqnotR2JrcPbVQWnm7NKk
7cb1iPdP6QRkuMYKbXEMpMmYn0LkQFzoby2Hp2busr1U2Tocq12RDVelSZkYZfYEO+2+YvJMe/sH
T2qKExf6qyrfpjq+IifsnTK9uGRnx2l45kreY9FccxuuwknuDBlubTNjtq5vNK9f2etdm9p/r4f0
1Ir72ngp5RGD5OM8ZdtgGahVwyO3k2erN3mu6h+kKI6lmz5oJaM1D1syrxWwc/AsCF01B400MTEi
dPJ9VESGcIJh+uvrpZoZeYuOGxwWI2FqL2V/k7vG55ACwgqbLy2AWlIruK8c+7sGEAvgcXEijOdC
ZPifrePY4INrQOzMWXdX1vltwPwFGfdQFd6NIfsgJEendprPegTrOEefElCtHIN9xh4fLNypmNz/
Rd6ZJEmOZdl1KyU5RxDA/+hKmBxo35qaqam1E4h1jr7vPjDiCjjnPriD2glXwoOISsmKZCOsAUcc
ZEi6uLmpuxoU+O++e89lN8LOQtfXlq3d8Eqd6Nz6yQztUFnTsIe6NK+2GIwsWMoXExo61FGWw9S2
sTAZOaFC5N+HpQMIyZuWWV8RcqttyuL9EjqGCBHoSooQU8MNN5WT2fRqiX6lp+66idVsnecuOVC6
Mrv41JYjgbPT9boFbo8ykkYhq0gKsRclbz4NnoJlm2jXulGDSop1F900Po11UW6jAFZHV9m0rgUs
m+I6wm3Xad5KL5KCzZ3EARNv0ka8ZNO0bYLYBBRmfRTplFFs7wNBHuP7QTMvBEwIGALv9dH7kFyP
paa+jaI2V1WXA3iGmhPZ2Axql6cof92r7aB36nmTrzpJZyCdTj9BiJe01S++3XQrM/IwmFsuoSFS
NxOg7YVipxqNk6SXIEmXGaYQNAntLZ26cdub+lduGZcEiX8JzeMcUifn+u0xFcbRds07wJo+BnYS
gQnFsSvLj/fFGMy2S9XtOTKTBXTLhJ4/Zkp/zljL2HWXNP36OK6zYhfakHZoxwgQrsgMhgOCg+WN
hzSbblGaplsnaV5ts/iVmG6FQ3L4CqT9VTjNRXXe0SXQxgIreS6N4iEWuC8YTz8cg8zAyKJxqYby
TvAGLc2CPaevo0O6hA0Wg8o1ThH1QSluvuhoiA0BsjLk2UtL3daSjeneC3FBOi59cLUhuWWRofOq
5AMvqbFwWtg+oyr6c94XaBFt9ZATJl9ws8EJQZgcCSLUZ0Ntvh6N/pv8/RlhYNkNNp9G71ZM7mtY
yx/6J1eTniXPPF7LnQLBOiXii5MMUkgreEJN5rHOC4NghUCyR73ZCuauPXiOah1pPmCkzL+WkmSm
1g5UUEynyunh0Nk9Pp9q3OZyjGi2CzDs5e3RicIrsvtb12Jsc3MUqBkFF5hOtODR9iPj9JDRpbea
mR9401e2Hz/2Qh5a8ulIWXvi2V8Suw8VbaveRxVv5ydVzLKR9EK59L1GXymRgTJ12x2PYXwbIC4i
D9yqZsrvJnZ/Mm166Gv7Yk+Wc4aAd6YH9qay6hYL3DuGyJ9R/o5JhTJG/+4aaucmLatTrJsVw6K+
VQFPIWW4j6xF8ScF+Yo60mPegtyISpG/tAHeQbt2qpUxOcdKg8PW+QfL510qKsHagtNEqTPfTn5C
4XGi7x0kFQWOglOoXq+jAlCaKYIHXyQk8uCiaTI8jBUuhiA/hJX7E2HUIDe3bzuLwgS1zRqJEz0J
2aO039rIR7Lz2zcjN8yNbo2Il/F4pxNY6wLYNaTmwM9O39XovdhhVB8MkA5sVBTPMyzWajwh7JA4
1lvrnFIUfMTyAnRn+AxpBAGES1IkNOE0mjakRZFmJ8HPexMDNln2rHMXed0ArxjMdVIb/HiD+pPD
y9o3EUKRQoir+Oh4DU+AZQqZeUUk3Vo1vnFwQvGrCxuGW9s58fjFB0xIgLCJhUBG/q7TKMQKtQPJ
kBeNVC8LuPkRUaoeZzIrJVFE/dYpGFAmK7vUBCLWoY3DxmyvVToDVyr15vbOKSTRXhLou3FXUoBM
uKW6TfUAHdFjJw+uy0H/Bw4z2Keg1878TZYebZHk81Z67h+iMoGrl3G9hZQrApqsSySF2Afb00me
DtOQ7LBmAaKxomdTBbcoIRDo4Mtzbe3JyvR23/a6cz9FNk/+oAcg0T7qWL72nWJvgpLzTBHG6zik
1y5En9cpvYw7dAw8gpA3fJ+KuWrCNdpzN/gOT+SPEZ2i2CAPgfah4lnVzbKJsgjS5plpcpTCaw2E
VMnD/48D/b8dzFkSC/d3Etb/fqD/l/+S/mjfP9oGK9jXnxbjf//Tf8z14jcL0QbQF0VcLjdFmx33
H3O98Rvj/O90MMskvGI7TPx/K+fyfjOpySBc53qGYUDm+vtc7/7GFMcczrjPfwzSd/+OxbghvH8Y
7HXD5KHJ39oU5ArJ8/1DOReZkyF2Bw//YanDH1fmpXCitaSyfONb8SOZ2S9yfvVVjBt7rrvvbMiN
qTvQVi3SXTZWpOm0/mHQdlU83KG8L0a7usl6JKYWhHw4m+KiEWBiLiKoDgf2jmCMYsUFSMbO/EtW
xOznrPxea1HznbytOaMQdLZvoqsuYQeGkKJlLbhkZQwdpgjoisJtZibDoiKLxGq+f9SyFp0fQ+iU
aA84yfACZ5ghB999MNl/+Rp7cIL0ON2sD4SCTS+ajdDCX5FOWJ2+RLYIVUX+uk9ckEiOc6w15Ohy
UKu8z+AwhSwm87dMc++7UrzkSA4W5thxFCw1yerHWrPDB3moq5lN2HKOdRCwo9qaq7p5BZ7N/PLO
gVzfRu6r1jVP2mA84Tu8z3N9bov8tGP91AhxB43l1sgWQ1OJf9IpzEf6CGbJDnSs1uZHskRHi/HP
DGvCFvqMaBjFqrc/NNAgnFlrDLPxVTO6t7JaJ+V8y2h/Cd2FodvFy4QENpL/ytVAKplFj729qBjC
I/1+ptSuTFUgwmJNwzW+6pKu2yWF3HVuQQITTTfT5rEwzt01IeF7ywGKD6c8GpNrZiltn1AhY6E3
4vLjmGPb4yci8bT1wGEOcfahh7KHt6ovm5RqbM2Hsyqz+NI5glG4OWnzg5AOA7GY7P4hScv7APmS
mhmsoaw4MKSXJ5x+atlUUHfdGCpayOOJldtwMg2DvPM8n7CCOGrNVoCqo/8y4RQHKWk1WV8pEN4K
jxDgGNb/MOhjh0KRMo2+BwRi/MI0nH/X2WScXTFuOYjivc8B3w9YrfxavFRN9R0waxVdP1cOXcZR
/rh58tMMCDFeJH/skv45o0vhOLCd5302s/RKrolts3Mf1saFS+VezRa3UO00P7q1fbJpEIY4Fcpx
zVvBfg+fyjbovJ2WWdeh4aU9bDXEW1bmPCONiBKkbB4DWZCzi4Fu6+l31Lr3vpmi+BAL70d9GXkk
jEaPsxuBecD57l725wwqnolXfcy6O3g3wdqU0Xc3DXeO4567xj0kVrMuIp/qD9v45Wr9XeXHDj0w
X3EFIUFY8c3HXTCOvJCwvuCvYjp3+2I918mXdooAg/Ku1RQpE7JnuebVzq5k0vV9Z5so/JqKS45e
h0e25G+w9J5UKEHSpDt2rpcMXFHtI4Np5SEDBRMh0o0hcIWqFCfc/nvygebKEUPGKcw8UV/HeYbL
rojMc+HlP5ipcYk42KM5sUAWb4OX6vfXM4pjEpT39lBexrgql8HAXrV31TK2iF3iKfluZPCeG1NJ
ItHAOLxqoSCAIIDMETGJldSEJxS9exZ9vaP7iwNYvRwT6GgjZUg6xdXFgKWS75Zj6ZbwEWp739h0
Wbgw+P0WjEbGZWGLqj7WMOSMKlpHaXko8/g2OfbRG78Vll14s3vsc+x+cmSp8hDrfXVHKKXqXkky
PXHrWkbdsNInC0/PxIZgkD90yFzNxLwMBgKhu1dUT6TmqS8HebIS8eGCKeT0jeuo5cbQAaAyk+zK
Fu8DdIFO8njGivvl01wrx9KdDY5aiyb5lC2G5WaoqpWgE0vsu8J6NwvOV2Vmz/Ce6DmhwH0Jo8fC
cLco5aOS3yGIhlXFp4Rnlrtqanm02uIghoZPd/aVdMG0bUMmzZEWPiXeXW+c06VFtsHqSrrDI7sz
hjDCtUEeZRC88BbAC7y41NVui947g8ljQ22NLy0lp9ss50vzToIY1sN9B6VjwW0Dbplvd9zd8l1q
Xh18THTX0A2Pr7ym42ehHNmw8AfY6GEx52bKnJXOpvKg/Ux87te6FmNCIgdXZvNyfoTOMuvdDhwr
vk3uOm9pNZM8ZLqcb3+tKE7SLO7T3njVUv278Zxv04f8wTU7LD2fiIJoXouKS7WMp63IsmuEERyp
mccNvhoMXcg+Se2fbLqIV27vCTLJAMJN674PXmqyrwyzpbFJOuoMfYe6a49uiaxC/x43Q6ETaaC4
AgjXUufRtnRKAM7yHA79fet9FQ2Ci9DcDbGgapMVlrHXwVafHde7dwLTRnwsj2464Oyxb7Js32wp
+Ioxvuh5cu9r+Z2fI7vEkPW0yl3SM3KNMvkzJD5JI/9MYz1L7CqmpIJO5IRnCMwC2GI4fDnLAyHz
CTHSp9WuFNCh2b50J1r97DD56p04ZnI9vTAuTgzo9nutYyt22kKuvRK9CEWUDOyRExpqZXrgrlmr
jMapYWdMMdQZJhs/Gx4brh/ewnWB1E9t287jZZlztkPIE6POzqGgstfUdGLZMeOPEfTfmUQf6yvm
wdKmu8dO6n3XkaMMlE+KnivD7uQhqqnv7lmT5dQAkofPIqL28qRwcWzcfHjV++61GuB3+w22E58Z
eVtG3NvyuXfLbsb7oXG2uTvPA11+yMk0eiZ1b362r5vuLQifTdwuNBerB+auRapVO5c26IWqWhc4
h/nLy+GMMhu0RJFboJg1io6R87nv7lhNnFV6EGw6V3rImUJGAMl1cWRlu4t10p5IzePK2mmGvWPV
fe7G+A0988dnvHDnbQlPGgEZlemN/CeJx+azCstdYbMVnor7IKAra3A5WpSmfImHEoE1CQpKBfNl
mJaIKLGkaj6OfuHV/jCDpF7j9c3wc2X+Osnm98wtP1NbP7mkaZcQJ7uNP9VXx6mn+1KSVc7UNfTw
WpIjt/hZ1MPYALdzyVwn7d7O8Hi5dchxwMiPTU2UBvbjIut5shUpMYfOKQCUmrQHmOmavPYta/lA
9cVXO4h93aunKkjocC3HFUVREJbHhnTICMgv8zhbmH6+bTTrGrs3N+nzK6EWNh30kHbdQMVYD23S
OtguZG4v3BQ20se0rJHrE5zLi86tP4OSrETQIj7WOuWBob6uX7D0dZuWKWxy4rukiQSHpCHfB/MB
sGsTvMRZh1HBUTvpcc/sLA4WJbQlwIfaFfn+R5goZb3TAS6c8n1eV/Gy9L9CrbvTYSOu7XyOaRPt
N5tHG+PV0WzfKpp03ZTyv8Ief2HVee3S5lMPvoCp6nAuKnxgWf4uHKQQpDS+zEKHkv0dS+PyEJQo
APnXoKl0FdKGuQr94DZG+tJWCGeewk2AY+VX2IYvWNa77QA4cGGiEdlG+qanUPJw4tH8RVu6W2x1
DSiHS7t7VOfPtqrPboCBtsmQfYzE+pkq66jh7jib7VZyx934rkiWspftprGdi2791EN0KZElIzrD
bModhA4MyRv610RhYY+Loy242KNqGleFmazH1lRAnxCdao2XANxZdDr3F1Afa8szSLcXVKGyCRQW
a/fKLcBA2VyXBqi33+PFWUmkxzpFnMt6YXxOpnHyJw4SqbxKRL9t5hawi62bV/SP81mJE9S4GpPm
Mwuwu9E/6RT8b5fEEeyQQlsGVIjPae2fuZ9Rb3jRsn0kvXMKVIiIqziBBmn52FiY9QIe35SvfhVZ
py0Gx+E24mkYgi2Ibml0CEHpCqee6RAc272hfeZj7dBNllFWD0LId/AqwQ65V5m/H3WrZuda7XLz
NqBzbIPUMRfZT4hB65cyvIS04iLTh/SYC5OjZommHdhboYhO9pb8oLH9YHaUKQd0mJknpapxXRoP
7sSyoMjlQQ60pcDFRehvCdDFHApAHK6ylJIsr7zpRDyyIG4WTcS7i37C11QDkDl5ZCZT3Hf5uwaB
801WpPas6q6P9bMFXASrFMdVlT/rzkiTsey+KuAHNa2+cgo4CtTzEycdHtmEFfsZSBKZRPtM8TIM
dKqJ76HqX+2631Yp+fWg5D6Q2A0FkOTXm8wY1pZTUhnTQz2Je9UtmxEih5HKOXREF9ZUbSqWY3sN
QbiVfsI/jB+bW56LgCKWXNNfVQeMDVl43dXqDjFyy6l0XNkTZRv8PyiyrnYuqafaawI6E8wQPMHR
3OTrVE92SNwYZ8vEfBU0l1aay9YSclcR5kDBMVGfEjJmLNEgCZg/SuecUNatRRMgixGzh/2mGzod
DoKbZ5Ow/CEiSWk2aZIFIY4PZREQhPvA/ZTj2STYuU3euFSGpm8HDKhQ8Xr22daxDQCitUWIVGl6
XAjurg18Ha19NrvVuGp5kw6MY4ex4xRUadHa0zh7++k7IxzJYws1yS765RSBN7OAzE6Kp7uBNVPX
OkJz7fRB6cO4ntIkXxnFdFD4wxehVC+G56wmbaSMPgLKx3n2MAL/ygTZlTZP7H0aIhELNgDo7OWW
bGe/pG4l5PvOBald/qYs7IpRZ6IdJI9mBbPFsqQkP1Tv42aKlmmjaPSRi55pFtpjd5Zt3T/0KUxc
rIRHr2dMx6y19rLy4GXjs1fTITgF2z4r7j5CjXtZO47P5PQwjFM+uugNdE2HRwTLTvwwlMpRko1F
MugxuMVwDMYQODXcDE9pMZvaaRXY4jDOuLrK3MFKvNb5tBQN9QSJ0qx9RU8ZUHS1xa9jLONqTgEg
i8gmek/6zuS9LfLVMBkKA/m44hiYPbOj2EWOzY72BXRFdKtNixnS6PcdA9iIN7/NESo4wQj9darZ
ewXNoaXnhGZeto5AZ0+dynb5yFg+GfAy0pZqN/FC7MIDnMOB1HKqTdCO9fGZnUKyCvX+GGqUJpg8
Nza20yUww2i0jcUC7wkmCkdd+MkdlcG3T8CTVBK2tc5KpbcAlcdqeJAjS6tZM3JSExd8Oh7sGvBD
MQrv3OWAQYZa20k2nWtphU9N/9w48WNMLGtr1+Ebu0OCv1ydjjHSfmwQIpynEQbN82TMwW3sHCXr
smoM0P+hmrAyodEunCJqT39UZPKxgcC+tAMa4QMVHbGksnaqWKkLAQXKy0/YoY5hMs6XWfFmJByb
AlZM1Nrd2DI776bpLWMnxljG0wXXNKXqLR7LgVV6MCaXxKoeqka+CxBLmWm8SJ+0SDLHlr2F71Qu
q5pOB9UAhLDSvo1OpBuTss0W+jZRm9eOauJFAgxqCXxtn/BantfND4bwyw252cMscDEnF8cCedoH
Rb70ZcvOHWZyau/dyF821PMusbzfywzBpYtvXaUBSfLCbx3iEKpLv8Ge8VyY16Ajs0cK1Qi9h9Zz
NhW9U03m7G2/2rfZkK9TDhsQpaxDxYPV6s2XAayjiduNLdRrMIOg634HpSXOScWZls7+IuLtIDvO
GFhwikmm6SMwiYuWGG2XjnzpA+2mjyFa88ixN6iii/Trd2kVzsGrxIeIRor28LYpxAQqBSmHHx6Y
In+yFpVgcowCTpIzHHWNpgvdsa6MKhycWcNuHG2TR8a5ZjVXssBStcMyl9wBn8W6MtK1KPOn+j7w
vDPplT0l2vsRBKsLQdl26rOmTVengA2WF1u+Zc5P7Iij7SnLnVvceAwI/R1MCs7t3NmEtU80jgme
fgZVTLSx6XdlZN+Mwr0flH21cb1IVpOWbr40hEAWCa6bPQtsekSh/afDtBzS6Zco1ZO0aq7QJCX8
bO8UGULGkfKEjs/pngo05vm1bipmoo64UWZgV1X9HUuOM7RDTuRztyZ/pR0111iMgASI4c6FIqCS
ZB/Y3neZGxf81i3wSjK8hdpaKvrWkvEjFByv29z56J2PoXLXVThdM37sk6O9BXi1GIJQRXv5JXgj
d72i6FmTm9gq3r1CvwZRfattfcLm5DVsfPDcREER7wYtv0QoZ8s0YtSOku4tM/RTMOJTHb03KqwX
jnLfGchPU6KnG43oAHvw6c4Mc8jQ3lp0YMf8+cnZ6fFj3iNeSqd8rDTaLzv+qSG94gzm6qP2xg/Y
qR+WwU446B6xJn+zap9KoRZdBuC5M7CycwhsTXbzPh0vk7VPg/4ORiXyYYLVn4G9RNdUH5C/x6Xh
1thCVR0Q+QZMEzYSz0CKKbMd9xU/4sBg5hujRfyUG+mlG/N9A7+dO1HxXCCCjXZ3Z8rilLizj2l+
OR67vpLvVZ69sUEWcB6Ko9+kV5IiaNSG/ZiiVRVkFLae5T+rhHfbrRMoXRZXp1I0BOT4MBCq60Xf
uMZBSPMh5tm7zFg8r8lsOocpDZYy4MTObXtCUKs/ek7dqGewMzkP2Zv/J8uac/RVF03xq/2P/+FL
/fNXUfJBDsL29z3D33+1/eGRmf00//hFf/ozzX/6/beDn2JuUfnTL9Z469vxofupx+sPAPE/vv+/
fuX/7W/+08/v3+U2lj9//cvHdxblq6hpsSK3uCT/+L3991//4lqOi1L6f/JoLv/lv7XsdP77f/6v
l/p/+Uf/2OdYv1mGy6PTwVZg/L6B+ds+R/6mw230dKgqFqsevubv+xz3N10YUGntucuRCCJu0b/5
NO3f+C7sc4S0qab497Y1/k9sRpofoRewyjFIYaK2/dmmScJBQp7FsuRW6c2ZvHwpVbUuZySFOcMp
RE8zBfF+YfyOrYhXvl2+8qQhVkesqO6YzXsQ3PBYFX54PEr8DiVPmzr1n+FSH6tIg7QaPE0Z7rKE
TW5W5ehWzYS8rNvcQ8JoXY/cfEKjYn2MB1E3GIp0c7xzfEXWd35ds6KTg7TiEPPAitRjh8+YosWE
Fc/wITTpwt7TXhDYOHTOsIwu8a72jM+QDqrqv/kh/yvf8p/yLgN7i9Hyr38xdOsfsqEkTHUyhfzU
2LNZJvbyP79nShihdMN2LqAazk6b7g23+vIjAiuGIGeYwakJm5HjwYyusXsW2j00G05Pz2QvtCU4
oRuzM4ceD/RNCAOnhIXTePp91ALHsUvrwdcsMD/uShP5NgLNOgWEB9IZrEPqYJnNVYVOhHVARtVD
O7p4DOHxNMDdCuT+VeOwoMD+Bd2FDrDW5CggLHKHVl2He64CUpA6jyAcVJtwBgBhmQ9XzDznPNOf
Mur4dlnKPaiZwUHtvCaYZphQTFUckrp3iQacVylppk2nm0/hDCEawBCHpkmqDD5RSIuzAa+IlHez
8mMIRp3/MQ7lFznIhwLCUV6EmwjiUUkyA+VIUakLDamKk3o+BcM+mFFJomrOPJU2WQvFEZZS66Ic
m96pT5B4wpA3C0K6D33J6ZGeI7g8OFI7Rs2kSK8KWlNdctu3+u5qRYXchJaEcxav3bQAhDtmP6xO
zh3LMTGEJ3eGQTkywJzTXOwIy4YBL8qJAUelYny3IUlVfklwsxjeG23cIlQaW09CLnGgT0Ugq/N5
wiKDa279GVIlXLGn7aVfu/CrMNQfgrnTyLfWASzope5L6ttjZjAKeaVLOQf2k3yesOKD8Esmx8i8
goZLGMdqFqK5tRKMhNFUsg3FyUR0FVY/to1bJmcmvKKtEV6X+nAmF8gwJp2FY6WfQUayPY7pLs1O
YZN0y1z5745n7kXAts236Q6t2z0ZWSbZWNN3icVQR3ki4asm2OZVfg9/c59WpuS0WEf73JkTP038
WOf4jUPJ1QiTmnOG6YCSY/dWyuCr5yTHJbZLmumjjWYWjDfsRlor+zSZVpCd9iQao6UsnFvSxKfQ
FSRYrI9M865O2rzIZKjWfq2JZabXe6kX3/RCU6cSY16q0RiWFlu7hdNYi6QI38PBsrfA3ty1EnKf
2tm9ltGxQOUZlRfFbh6V1WyvsC11NSxOLRXbZnZAtzqOnjs+k1rn2iuFrOE7mLoykdCf6jXxUbog
v42yr/a5X1NI1/KV0I8SW3DcHdPX2CwoBiie+EjuewyONDq9cQ0/hkV21Ea1NvIKnPJwb2YjPAp8
ypLOdTPf6pW/LvMCx1RzMzhO5ghbPckLh/NtXvTvsTtilyvOqmomSmtMTsWRB9fMITYZTzBAsh5z
PD6ZcDlRc1oNpBxDCaBB6sFnMlUVx/cRv1dZvDn9DGiw+gcvwXnYtPIp60MCUnBDWIUNJ0NaJ3B+
K7f1TiDrN20/oc7QcQC+KSr49voLQxi6Umdy4dfWOy/zXsfGhib0O+ila3uWpcfU3vi4eODqxrfE
Uy++BRws1LZCNAfoEP0hS2g0mNr8LClz4FxDPG0U72Warw1a61KORqQjqbAKiFVPhfZANmHrgqaw
JQOijtE4ZTPB1nFkPxBipG6wqSzS2EweJhoNoE1wL8lI4bLJJe0cA3eDK6rF63hgxed49YMdWA8t
vQ+TlrF6qAWftzrdk2v/cYlgF1SlrEay3CgrqVhHeqQ/YL2jSrjm3DnlBvhYbphOFa4ir38dXb5S
cCkvszpj52jN9TiW4SxMJV/1WvImMMbiJ56yncqGkrkU06NfwhEWHQUX0Ne6ZQ86O+6M7TS2n7kA
JMaswCeCjKxTF9tQjDe6UdedYe7sRkPAdqrl7GQzWDOu+SfuEjA9Qe8eNAvmHnJlwyZrgJ3krEs/
jsnd0wQc6o+cE7eOH7yjJxwd1o+4f5f4jte1O74MLg8Ol/hTjjzcmPtOdhPJf4bDpp6Q0MFdeSnP
K5OUZ1yPeznRccPputlIgDEFFnw+uzl9AcHgw9kiVFx68V3ZtS3p2uGuxdUHf6AABhzaatN2DiBx
cyDvKvGrmvFwTtkIrTKesetk0LU1aPmLsh3S93S42DoGWNGgmWgCmKGm1W+eH50QPxaab5FNx+6Q
We3OAkgF6H+bJeMnVbubeMiIbLAgZ01nLK0xfwY/fKd1wVkyqQVKnQtS146RbkNdvhCOPGq+tuxM
+ziWwaYBvRmF1o1XX0uvvhMq3lYtS6I+kC/NKJ8MS70rFMak9O99l2VDqy6onYh6tIES0+ah4C15
50oULXLSo3EaHdwJnZ5t9KH8AKSI6zUg0BzayRM9N82usjH4IzYVLm5BUR8YBnB3EIacKu89SOKP
srEuvo57pfX1uwGZWg3jindum0IUqHCWwlzbD0Vyp1nOM/3UGKcDrHnM91EO74l1Jsjk9jGkHBjf
IeNJMRxsp70SPvC2aZwSXxuCcxgaN1yGiEfhyN8XutC66UBbpxSndbn9UlMBO9KEuyX0OsLYBQKK
B4h8ipRb1Oi9ZUaXgF1jEyrriP9chyqmfVia81Q63T1j1mdJJ4ewIAnnuPykd59r4fMkinLjWhCd
NXSldWpE2mbIvruhxl0eUOtErLTRmGEh++0s+4Px8FOpGeOr70YtXY5R9Fhb2YecmOXGtN2SwVjW
unjoK1nshsG4N4PgYTBqmpCNL57ft6wvj0WeWkeM5VDaiuy+8pnLjbZ+1rL+q58z43yK6I6tjSdD
gwcAOp1CJfoftmbORoDCDxo902Ln4IMkSNvxuWmNUyidY5piKAkAPFVoz1UpacCTAUts/UJHOAW4
XXK1supsZ2TirdmQQ24GeqgCmjvlrk6FX9sdujQPt2XK+k8NFBqE/TVRHrtfD7GaYgQTc8SaGMdD
Ybjv+DUYjjkIDulYnTWPJuEeKqxCS6c0z2iSd2a0cx92aufn8TO8DZL0vv886PJszeBdM5XUiIbT
WzeF7h7OlnmrzGo6mNlwtsbsxka6oMVW6A8QDeiZgcnHdT2sysw95YJT+TQY9AsKhWm4d08Bn/Fl
mkWgUwfC86ERQIpz7aNojH3skdWuTcCagGyBjA5hR3xiFOs+pDxNTiaGTiSlok1YwpFr3JlzInco
2O47WE+pgEHdTFqx6zNM+LrkAkwntAH4kDn/ZHijYaM0VvmxsWtig+4LLUOwNW3OCXwYWGqbsbkO
3Qmza+eH+zKTt3jidNAOUb4JU4JbaqIhr4GhuRxLeeNmxhPI1NtDYDBUKISkEydIuUi8+NHykxcv
87/guVhPVWHcZUN0ZlsVbprW/tBLuEMhXuLEq3CzY09GwpnJBZygE2SPEfUASCQST5muYjJnj02b
bkK3fRosiqw103gYhfU56WzN7AHCq4FhVUT6e0bD1t4shx8i2BzGGg6zeUuVfFm+uKo+uNRX0N5i
4kdw8obXwlCeDb8yFT8opBvDmMx9a/DjkU1yYXfcbqwukeu2D6+IxTdPxwZe2fCzue5vreV+NTEU
SoFE2CbNF/rlA0QBaoxdWa0G0+3Qo9vXqKnKvbDoZnZUEeyCVNurNDobVnkrQl8/lCj2ZBe0CFdf
Mpxq28g2DEzFqionZ+8a8sl3tVPqRD9aN/xqS27ucej+ghzxEbtet0Y2/CZdcM9pFZanqT2NdVfw
WXEThLb2y7DMa9fqGJ7qdGdr/n1jNeOS4jXUqDJr6USjX8kkUNOTMqEWpEKAtWn0nJr7QHObFZ/4
HzgI6064P4VHdSUeXAbQUtfY4wMjMFsYj/4oXsPRusL9hjoQIWH2WfkkQk0uLNmwJVHlc8vpkA2M
s6KAE0pw6G8DA6MfRUwz5Z9u9076Go/BvL1oRo84GbwGRtxtxTB9Fp79FSXDW17Izy7MNpjDG+im
Vkrlx3TtS4GByIzv/BAKONtEouOpnrM5U79UDZkos2IokJa5caHILE2nAidUtWtapveOAsfrRgbR
HgqtQ5OdQUjaZ1HoxknzykPX2N8dTS5qZMDAktkaVrsRZj4d7cnAA09z6aIwJcJtPL77gWCsKNJ0
mQ/uAzSSxyGMCKDQulhPwPtV2bkrZcegR0fne5qhkToMPmWWsx3iA6Y1KTkdfwysri9d9ecgr0hD
snFcT0PLWieU/tKJaTAyxwpPt3rXgzh4gnz0koYaQ2NKLrlMWQIqTPsbKbqvNquj/8HdeSzHcWXr
+lUUd3JHeSK9GZyOEMpXwYOwk4yCYXrv84m65+cN+GL3S4CUABFA8ah0UaI6FNFBCUTVTrP3Wv/6
zQWH08Sx23WtYuecEYZKH+gTDEHacRteGFBCuzBAGIGXcN0viUr67BnkniJYNCufg7CfW2E1dUvY
BSjfAMbxf9zLS+MeMnU9Qbti7eW1sq5ozaEyemsisc6Jyx6JFu8yZuL+4BPq+OFniJEUjA3Rcs4N
U0EoHRbuTT1Vdad0K9PKDuyULb6WzkpycaoGupSEN6mKR6kRyRMJz1LLM69RD+zXeJkiYT92fOs6
x+NUHsxOPaQ0rdOLZN1xIbBF8oyEjDqi8hjhI6v3OgipBREX1mCkWijlLYr0ASi01ljPFyeIHlDN
YuuJzsjgVTeDkS82K7mj4kpd/VDCtdWFlzlmswO8R8oDEYDKB49XorcvzcH0tdQEaRYMRrAmjrAW
zrBNhWWfojXXTWLcqzVBfngV7umt9qkfbGU1uT6CPYWzVbtCouXghURJpA9mtJkY7XcIFlWbdAF8
L6TE78Y2/rVCy/BfNRj0CKfm4BY8GN2aUkKLG84CVzkqIgs2au6dZhUOWhZGucXgmNsF0gUpIrdw
J+FMaAJ0uAEqGHx2096pVrqKuqzDhFcm4X7m0mPECUb9dFmcgwUO7U5NJzT491oE/ZAzb+1xXM/r
weU3AwvaUwbnX6gk9aQa3IAVQbjTsQfGpuhSHfyChRzq3eAgrLvWsk8DKkKRWPbBZRiTDhSyg/Nw
NngQg2yBgODlR3qIOCsGp2JHslfq4F0s1tG+HGYnFqbG/3s098egWmgm/PM3BWqfg61P7HkJBO5t
7v3xuit+uX/4JVz/8l2Uzu9//wmtFf9ryMrBfA6ET0JCP/zmJ/a9gKxeI8QG6bwsahrgH7DgN/q9
+V/w9MFkJay+yc7TQHJ/h2tlPOwMkQgci/wb6Pz/C/q9Mqjmk5CWOh5QaY0eGaDWwpyOuChZl/+o
qpdVvKyFFqmQ4TgHuCKijMGpDRMINunQPFTRYe51fuwu+pZe2WjwLBLK1lo0trdshdad0LDgeZgZ
nItSe+/xfgJgtOO8DcMjqTIZfIniVHU1JD/5LVzxYgRlR6XBHIc5k5sc6cKCFG4Jt24qNNEOlvAp
p420jm2/3392m16BWrmuQzTQi/Xq6BpEVcK0QFMJMf8DPG0FYYxtNoOVKK/upKgbzmzSzCx6cWzl
+wPXwA7H1IIaSzjbor1VCaQs2Pakbkizcc6GmS4fm4CJYGtZeY0xImOhWFI0i5iXh+5+KTrdeXJR
28GRiwPnCDskDY4YYdO5kN1biXwZtVBoW1GYK4hiU6imTN2n6GkwhapPqsKSV3WDwEZnNGzL0pEP
7X0SIViX9Ls4zy+ywcZN9WIMQPOezhUV07FoeSeFHH8q8Ba54VHqVkWM+ZzWYM85NkTnQYpdwtC8
h7CCmGYm4SczTy+LHHaxF2L01jsgqWK8CK3mtIzakWLjetLI4OhO1FzpcXLhAFLOu2DO3IpOvHVG
Xpc9eIl5Xibtg2CRPFyd20JizwoVRE0/FTFOw89ztN9aOc4elXEMRxaPAactDlRZwmyYPdrrE1zz
/UlbDAFzck9QuVsthwEqXnT2LODq1tlBWeAhTmljTkluOo1d9s8YmzwIF+KKDZosymiITOcY80II
GwbMLsvJIdlD6+xQlo7qmslbtG595cGpKOwhUF8EZq/veSJUYryvl5JINlotuWztYl2O9Ug6MfpA
nqapL+9Z4DnoAAkZNft2qrbtnRq4BiIF+Ee6MNMtSZmVMYcYid9jtFPtKBio+41qQSXjHkG+1Kh5
UtIzUb7PMlmjT8JnnRs2Jg30HnbiTIsQk+bZeaBC2yATbS16+lUGD3upYk8x9tRqnBjuSWJKV33t
f4bacoTJw34vVQSk41NoE1GEDhvCUZDNCkZHS8fwr1tsf2cSqtOVrED+q4ul3iChMN30DjJuxW0R
ymlbww2LLeHOBEMiQ49g7SisJsyKUKPGOLxzntmWmJFjDOIkFjwZGsY2GDI0N1Yc3YqRdQ/v7Tru
WhAKylQ3FG5FAwp8nBGV7VU3qb/utEOzgE1n5+GUm44vjacpMy9NyBNqilnmHDUVMOEjb1EJSL9p
pZFggCOGBGo2Ug1LNZIZL6OhqRQg96IXtamV6fdlHYpLH2M55hljD95JItsXaCzOPFv9FJq31PQ4
HBsUcrEPod91VSJ/oA1NlYZs8WBo9uMa0xtFgfDRUkwkko90ERdb6HTldZrzmruDy74t6wYIN32l
a1WjJIOiVNTRQqRTFgMqBKdgMJ9h1jy2SIyfaAKaFx2ckJxRa0FL73DoOxR/Gf6d1NiHpMWMlC5B
umojB7Ujbyk1JhWVMs9cZyl0IE401LaNoX4wSDNcC6iodg6BFBUUjaBqsewuRRE6ciIYV15wUzXy
ZdtABbUAZ01MoW2MSMGXeXF1KTjt8oas3JqJrzeY9RDiBlNSFD8LoYcIMEjubGQDCWaaunLSR8lY
aQkeR59zQHTOYqB7FIhruJQENyl9cOuLwqmXc2GKmsjf2kxJH7APc+Qwh74pTFPZlua4FzllmcG4
pLt2nOSMTX0uy6kwFdLqMwDdOPfqK5yLMqAkHZET7qG5WSDhUsMMD/PPgRQZPAf4SruaOyni+rTp
NUbo2LOBP4Ix9r68xkmip3c3qkmk9Us7g6tTZEZA5U4Uji+xbwhdeJR5kjiJRDhrkMtDsmKB36tb
Euspz+3ozilhlGg4VBgpypXajotpEIJhtojBqyF82Xe0fdGKprHUfZZ9eEJCqUuDxhR7Kyu5CqXm
DqJwCd1qYitMZdRB6xTjdIyKn65P1vCfqKRu7FvlgVIg7tBdaRrZaDZy/Bdg55jxoR7V0YTqPYb6
hpUWs7fU0QBerPPWYbQX6g91PxEJjz8gxJo2Cy4HMmNCrpTsrG5muR9EWKtnBGyrez6YwrQRc/hu
YYOSxU6P8akBiFeKWVdqx60CD10gMy1ItBVnTDYuVXdVekDOj4y7TDnooAXrYnqA/hlyidOeowEG
/VExJIEXZwzCnJL0Sb9QenwHQn9eSf59LpCipdVHIufmXp1bBxog/YogCaj4nIRCLX5O4F8TCaCP
gdjqedcgp9Ali/RM9B61TRC1at6EAURXzY1XGcdJILgA3jIqA1Wx3RGXEAeM0sTdr503QQcqmcB2
5brB985le26q6XnrMTyCe+QXLURpa8/wkmZaEpU8wjZBHuVSvhRCP9s3TaxA8FpAm/jJCkiF8cNq
1cfTIM2kVUVmk4yF5V4UyMzXsHL17WpFpKBA0g22Bjp0xAT9O41wjgeXHPgLIugOcYgBSArJyY61
quVJUdQTTDC53DjLhMaMKZ17VHkC1F5IrWQvJ+NEbINZnJqLOpcrqE1o9+qwmmlAzSO9IOUF+7ym
hoYTW7Dh2whHCcVWmGRhMpAU2lhLVQUuI3gd4xOCiaNOYMzCfYNxO+19ApgGiUo+MFOVfI7RJiqN
MWlCOa6mzT32Ffm018Bs+8iLRuRX65PYhIXiu5qBf584j41AH7UFhVpcIMDElmYPpZveokxx1GbW
1xLnKi4FWKI7SFxE5tUoqk5U2HpZR7NUkwEtkobHidhM6gQCrofqIcs4nitd8mcx0IcreRi1IGUY
aD5on7gzafAp6LIbRDKcGz29YW2Rj9iAmoJjigQydtFRpRInZdLk6bww7BjlnjLENoSuc2AW1aKD
nYxlEs46KruGCisJ+bt71mALDUJdHsEyGyKs6S4LJUE9oWMKgLcEGyS8bEjsEwkZA6PJ4lBDxlwl
PLs2aQroxaHhVKXxCVcDaGrtMsvUVZfBw+rIrJ/gyAepyPahPJQy5izSpeHm6kQTmwsttexV2Q+6
RKU6zyXsp2wq6FxkTuS38Z2BSxoLjU+S1roseussleAc4oQ6cnvXh7odIpDlrdUsdZ9ZLapupWim
ZtFcgSivLNBICbZZMpyZhBwmJZm9UUVGnOf1ZyaPz14aq5xlnL6zSL5Rc+WArEbs/Agz6HHSUs2j
3EzTSd0QNChDjqsD1DDZmYJryx4XemybCUcAfwhM7JMS6ANjadrq0JPlrO34NkChqp+ujngwjwWR
H1Sz5C50AvZyYWFV+E9dBA6PUa7z2sZpclTjSUQWBbb6cmYfJCmPkWvfN7m+L/fQAIBJvblhuRd5
ET1k2JzgryR9lusSj1afyapOinXjTi20OZMCQT/PBoZzHkwumOHaGHxgIKoS8EPFPxrodTh+Xshe
cCKhf6/V5qojshDREPC3STQDfGEyQBqkEoZ5IDY8YIzGJVWeFolwwUDIGLUlfH27PpTJUh6HuAsz
9XXJ4lbCGzEiV0fKtIEPgQRAisdB1OwXmnerIgSpdL5AZlvjjlxsKcrE/U5c6GnmMggoVwLoUAPt
dw9t9oGNFnriyQNKbIvHJUPRUu/2k5YnMijqlnwUgPnBODjGR7NXAMkaXl3iI3kAuxBJAVziRhdL
4OZ57NG5NTE+xmI2V2vjXM/bCyx/AgBs7aZSVSBU5vpsG0PYobuEFoDoAT124XiYoZn5nRBTRWBx
OU2wmbUDTZ2rpAXMqjqvphnMxgQmPPkV87igNDTaBr6Cdd8YdH96X5yocnebpO4NXsmEDDXpIgn0
o8JjCh9pRTFPCHAZV2g257oiYW48K1Po3YNdY2JwN/GfZVDrHxRBfNRg278XZSxSLNjiJJwQajK3
9zxUPIOFaCLIx6ERBQskXBp5QXVKHqGMOsR2tAe757T0KZX61GWP5CiysQVt2bLGDtyWJeJhd6Qn
7omjyeqcmaCDHZMejUyS3EeJ0R/2JSmAacO+GymXQe6IC4FK3zJg3zjQDBn+4YYhKtz4qhqKn0q4
t3V6Eke1MRzKsLy1++pWm7cBypm6VXGk0Q9txaqWBmyWeaufpBrZOZ5bM9+yw6mR4QiWMn9cEVJP
2WcYaJcEOu4o7XH8oFwF9rFmDskjlQx32o8XuA8dmUHkTJuQ1rzVzU+Sgn9PKKKNl1eLWg/nftgd
43pH19DpWKFzKjOymbdtOjMQhDDrQC1UekemAEOyDLB1wSEkry4wwLh2ZBBTrGT6cVEKDruVKi+N
we2h0+eikM8w7D10PVkmPNU/bRt1JhXqte435EPDaJExzt+ry+pcE3jIS7kTJzxTzbLO03GXs02K
jkFumBJQqNrdNKgZ8QY9kllPU2+cYTPrOQjGLd41Fhv5Xgx3O2kSlak1USC+YJA3A1orGf1UriF7
V3pwYMcDddnoVjgaeOMqsnSC9Jjm6PG+Q1W75ylIasHscNHtvEUT4QUMbxB9NjIJzzMRWyr6ihDy
C7HNVGDU5Nx1Pe8ApsBSzTiBswrSdGFxtASBqoxNhS2t3Zdq8VQ2YDv7mNeSjAV9qdLP5YjDJRId
DnidDShJvJmXKZe9aCzCKjtXc6YigYMrc4iFdUuMYiMa3som5lHtxCM9DGq8WEAOaYj2I0u094nR
yyklHdF0cBEJBQrf4igv03UsQWZvy5LBVqvPeO7P81JoTzEw421qOtp6+Myqo65wLLio8+4aBvwC
5+rPAaDhxCmE66iLV7VcnLt4cUoOW15KayGDtI6MGnf3tMaKl1J5EpoFdz7DtMqrp2wi2MIvusK/
MQWDCY6R3SdRLa3SyJr1tj9q9BTQKEOf1Rsxpj9DnGdZzh8ve+OaJ7XimBND0E4Ev6D+PDcaZ6lI
1iwWilWhodAhEkcdq3nO5LU3F0IgrnE5apToTkK4SSltrpJSXcEmIn7S8EaMQYn5VPAcygkbxAKR
HQfmOwWiyk5bcmqW0gQHMkSEKeVlp/BKyUZxK1gL3NE5XpXgVsr0teboa6OxzhpbWQZFRJ0hGIsi
4tonjWFP2ItPk3bQosEHqWS0gkmVVjhSQGtGdFOgM+3G5DpATfb1B5i9xsQUkVKkGrw4CqZRUfhY
Ybv3UqMRZEoS3J4UQbEa/rVvI/tvQ9M8YCbe1dqpnznqmgzFcWvYt6VXXBV58wlPERG1xCmeA9SY
pnNY9bUxLzjoaGb7RSHKZ7KVMbWMEExq6G7GThssSJpYZoQnAGJpsOX95tx2x2Dq9BROeE08NlgE
f6gwGSNIx723Ne0Gt3EeUGMGlk5ID6KRKjyWiyFMxhxM1lKUub4fEsfQ4GzWCHAvApLDh06yGXKw
MMeOrtOkQqMoTURCBUh47BEr+hMji/Jjnx4KCy9SqCu8bGUGxKpXn/moKxfwzQdrKdpWRmrsgUlX
r0JVxIcjh1lV6NaUTY0Y157xhdTuNyli0dSiyYz95jO8JO9KN1siLmPazSguHppMOWkifR+BlVeJ
Mx8Oz0RMu32kySMN4QA2+eTPGPOurHxwNK6vmECiVCooPkAk2EHF9bSgd0yGXNYgxMlSAmfosTk3
Uv/EAGxEwhboYIUgYrpyU4gRJYgsTHpG11p6SLQhL3BFn/RoTaV2eIvUyrKnXgP5vZFh1eNAgJij
FcgV9nOJ4I6h+Bdo5HO1v8HfsJnGDOXaIlwVEpagFfPUPbnMnUVnofULmErplrCIXPiDinJWYIU/
QV7hTTsINTgOodFz2A30mn05CKz7IqBpbdAa71UOOjZUq03Z9gj/qbcxBf/kWxK+b/qRQ4WD/7s4
1mUKx57xGxa/3n6NJMVRndsMJSJnXkMmsFrMwFyndeMxbImptBswXwwLxXgvM/pmhDxwYHt5V9Fw
5D8qmVW3OX/c1nJDHrsZDqgpPbbn7+Nt1I+C3ga4IloOA79enDPiW0s0EaYLnqdlEHUYK1cXDjUR
qSoukUVcXmwD7kUJww8LA809HUPUoBQumYJTuNqoQtj+p44wM6LqKoCuSezbYZNY7hLLy3MZ6n5R
uyMpx34VczPgOZntqw6ydNI65alckejm4re+aCRgGqUFuiuvJNU97MHLcJckyISpzES0m4OCXG3b
INZOt4C8uItlW4PlqGvcCepZEFApm2AbI7ObdhUUXehhJX5TlkpZhbUfLUwQm1zGSBoHvJYFgXxj
bJdQb7u5yQ4NVag2rn1ydWmzylurQJyvhfqYDJA5nLm7SFceDM4DK2ODxS8MPdlU90Qbb7323CON
DPSWiXXAIb8fNdAVjArVDgDdMjWUdikqKg2tLezLqvHAsdofN4I+1mAWmBaRxroR2fywWUC2hSyM
DanlQCGiLBx5YryS0vi6ahA1e3pxlqWUumGPDyd4CnwkTNh6if1axeQGsF0GQMsDNnYXBhOmxas0
hcdfoWikw0A4LGbr/JGWE1UTcHJ10RniQaOAfAjKkOsW4tSKUew8Tw0kEq5x3Ch4apGPthe13LyA
rYFOUD92yc4CP+2mogDHVG6qPcEAqvIJ8ohb9zDjTwxjAfcMrRmXUIm0TEERmeOi3jnylSa1JC8X
5oRxNyizWOG7iYwPAj87UFlfiaW5wP/jSho8DAxdI5ORb4uQlGpFL9pZ1zS3buDd245w6dU4fIvD
k9MB1XZcygI3cg+C36z0KlhuaVMdEmdUHXKSN0xZjFNt+BNqx/6AQM8bG2hShCpE2pWM21uk7EWi
fsOApxmpJkauUlJA0x1edC8l5gFaowcTzLGwbcwcsgUGtcmhXEf5HkoG9vDu1tABfHU9hI+Nqgij
UZTdZgGzdFlYB6rIRJekdGUsJ+Tm+Q35kIF9FrhQVdSiPQKu1NCiT1vb1JHFgHPVdXjgloq2F/IY
g6L2DVZpFnZhDuI1RHkaZykqVUi1WDF7zpS69TwO1EOnY2AT9i7kv+gz3SyfGJfWFIKNIQ0BJwrq
wcwC02kyCCCePYO2PdC8mquSitc0S+gXqqQhTYWCpZmktWEgWE6zPgIiUcRzRW8mklHfiB3gLbpa
vhsiUDS3nCyVfGno+n6E8BSrZ7p+3i1hYhcqWR7BQVdV5YHugOUZpNWGwzQDfWU2sk2UuL7j36WF
ZJ86hbtPWrmE8YdDcGcqnBS5u5+o1A1yE1/EahssUxQPTtCO6yafWpXVHkIFzQ9isAZRYupsWV4z
UyoA2rqbiIoSnWawHAsD8jjS87lXdOGkNRArNcoqqMCjQM3msp6v9bAmcVFmm0ghd/S8zQ4hsXBm
NcBQcjSn5hF2stjc6aQDh/TdrqQQG583J4FQ2eMOSIfJTsv5lao3ZdjfosCPxtjfHg6S5xzoF/YV
xikpBajqV/gd1UZ/ZCUKU5sompY2EUtKK8wCw0kIVZIov+7VM5FIILKYRVIrgG1xh9XWrcQTktjA
DiRezvD8o8scurXMKgXMHwhGtDgo9ES5xB4PEY5cKZNWZoZhyWgLCIB0iHKWJlLHhJ+4AWjYIFVS
SY4fDaTNuccLBJkbdwka8qK6QnKKhYzYXlg+5ty6I84JxDvEQwMRlWss9VQ5Ts2ymEWRgZ7AjtZm
J1wjk98PVGGBU/gUbm2CwzAMF5s7HnYmrooazkMQySsCdbvPmEFUkCcYwWNWPdJN2qzEDj85nP96
yhGP/R/Ce4SGUEUPVCLlJ9Vd0KbqxIQ8Oalc6V7ED5nzghmkLuhHZhthkGVzFDZYSNODMe8iyLoZ
ux0eR0VULRMrzdnFUggYKUicl8PntXrmaw3WZ5UuFPtlANaa57bG++Zc5Axm0KvZ1Hc2tjkaqrUO
x2w96/ErbhxlRLKQPWpdBlaxrCJJbakJ4u6MgSKECZXpaSHE+1KCwWYJvWtCuFG0tJP60s9uKrMV
JpVjEA/lFRbWBZ4+AVhGTJPJFBQI7EzNDSa1JlJMpNdYNOpjLzA+YZu8yqziImgBd9SO8RzH38J1
g6loacV+U93nstEvyxp/HJJuj5rUQxJopO5+XwOl5kl8AHAzkcwLTyky4qxLJHYpQw/sVG7NmrLf
z+WFNwB8Rpunczm+aFP8dVLeYJYzMWX6TsLKoT8K9iynp6F5aGkroX55wQBv82pbYYpgQ69xRtFi
zC1cOJxVGOB3GtfkV/pOWjE9UBIyEsTsMBC9auqZTYsnBWRHJzFuVEz4p+wAwNMqyVEGAIacGBiI
o2MZF427EgeoVZVMwIVeO/YDpeH8PMtqv9yvMhi+ahvtYxiES7KozSSruk/gJE69Wu+XWd1cB5ge
TBk9Dr7G6oGVczLZcageGTdBoQvzukvJpq69A7eHKpQCWe2Bq9MoOStGsuVc1R/80IErqCanLe6f
IyHuoqkZCfhJ+dHUgcU7kWIHrKg2bnUhUijTsL7VG1hrJbQbXFpVmhE8cQeuq+akMK3RfMwVybzU
WfUk1nxOaJ8iMGIYlHQIxojJwUg0o8dvHEfmxgXGLPXN27AW3UOLehneD+nqCcE/bnyrxeeYhxR7
ck2yV6aXCDzMKJ9ijwoqGSfyBJdm2Kb4dTfM3wAeCIUNGVZ5PPYmqTzTJHaVmSpxsDrVmZFL6KzK
Ho9iN/wcmbeG3BkrscQY0AT2a2xMAfEqSOcMjRVoPjMZvBywoskWgSJx0PmoPvuKyCixsJR533ef
TBN3DgHr8Lky+BSnyWfG+OgEOtwGpJaN3IzTlNg7J5iprTEpLd2eRDmD/gGzN3zA/CTJaYwz81Z3
lduw9a76rosmfa0feSB/wHQd5OUhWDRKjjNLvksDi5wqtnpynImNhUE0gYQbT3rBwvoqNxbYjXHq
KuW4TmCWu+I1Fb2yIkuKFhTHD1fvSUbQHFRANFANyXQllqkO7s1CWnR7Wk/5AteCVLlIWhOtSsPn
l5etmzRjvQKv6LtBr4+NxqyqnH3Dc05B2An2Pdf71jliv2WGLqxsKW7Ocw9vWy+zR33nK1McFHAr
TYOF1+Abr6kdI4HU+qw2nD1uYTnoKRp1nBFHSPSwT1OsWCs8IoK54+TtiuXjRQFgjqle8wnXl3hf
gLG5V6w4P4Jrkadk4iPgMGTSIgzJqE5jieg7pWWMGjW2cdiB2vh+ge17ENiMWBUIEgoPVFCG55DI
Pns+72RSQudUzaxZQkjVp45SX4rIidFdEGDgw3qf+1Rjk6h3Lzm1cgz0pJWhQ/nX+3JZe25wDMCN
G+FK5dg7FKUWyKCyjm0Sf+XCL2dCX36SI+c6q1JvAU9u5jMNW3RgWYidjnyuBOVzfJHXB8gbVNA1
nb3NBiYMcW6cq6oFDO2YqBhNkr1wdxPO08Y+z9z2qpEQFZnlZyPOqmM6zg7nvjqfQZMBQNAMB160
+clyCnHZdKmIbUemLBrDpUqDXzyrw5IpZd9f16R5wVMXvKmhldEES0fMs0QJAxjdnNcFu57c6eUk
bcRr3KvFJb7IsxzO7px0AZlSNu7n0JmWlhjVi8hCpRPRb8w0Dz9ZP2EYSx4R3JnOJVhWDMap65gr
0w4/NwpZdb0gjwL90m1U7EsUApitJspWQFGc8YwnU72JLg1b+kRyVLoXRHoGp7AeP5KHBrEwkt+v
7CHUws8Fx3/447/gsPHPH2lsz//Gv36MD/f/Qbr8dSGDyhme9kth89M6WObI9cL7x//sPRTPlM8b
f+Abx+z7X/Bc5Px7xMvjzw2i6Kff/PCbSPpfLzTSj5fy2X98/PO37/n1r39d2Pef/Op3+vYv595D
vs7v3O7pYnz9loNe/L//D5yTslzH3XPin2qqSJl//yp/EHM/I5q995uPmVc/YMgr/BqydOFR0v3L
/f/9FWunb7984N2pMkX7t38xLPPPfdqIr5s/CBfrcKAjvsFFHOJut13WiLAX72797RcNS3giOorK
t3/351fxQ1bGvz0/f+5K/SBlc8tPOUzyaB3fv3iuBoqlKCkaREumjDo+ANA8t70fh0lVP4Q4QP+a
VV659uIXDtB8pE7ksUqUE76zIjxH6KPbfuQcRnrxuuO0IUKNMEwFIqkuGbBZlb/gqQAfz53Eib9a
XLsPAmGe5Zf/fFvJ8AzywSo0WMwO9CFqClbnX3BtZzhq3/8yKV5kZfFJGoaflom1gWxp3MS/4JOO
7u64ebH34uZx+Rhxwk/HeRvQwMBC4duS//wr9iuPSz5cy1P3y//wf4+707df+3gl+VQitQaCMv4N
UJaH+K33H5nXtuXf7DW+36y/OWy89tdeO4iO1zmfPxneyDeOqjd/4tsR8MoPfF3T1w1MxlOUq/sb
0/vx07qvP/N0VDxdsHeuxXOm+LMP/PZb3ry4fOjXS/Hsb71c6Tvr+HY1vxYv31+rlwsd7OSff9FX
FvrOWfL+c/fs6z9f9MAk//A1su+8dzOHY+y3l+3nWdVz15hX7tzr5+dPs7wXWotXlvfW0f1TLFBT
n8cyvrK6ScX85w/P5F3Crhc/xJxAvz3Nb7xl2IMNeQkf96L9/oFPW88rS3q5WabhOn54WskH7Xdf
i+vfLt0rX/H1Mh3npeeF+k/wgD01Le+tdC9/KNec/C9vyosebPNT9rF7+asV83tr/Fp2/15H/QR3
7tUa/f1FvlXy/wSrHToEzcD4SkTNRp2JGdqzp+61F3Sde8XLZzZM7tYhsMazv/jGpoiHFiYnT7XA
B+05r7ZA793ON9qpn+Neft90vbfUTZ3cz7Hm79u/99b8XRP5Myzytc7zvUV+17/+JIv8rtF9b5Hv
ts4/x4JNa0jt1hVVwWTQ1Ons31vwY5Mk3FfCWXX/cgd+UTU8byff2Id/hwj5vI/aiGUR3MQE+1I0
SUZyrQHUvLfcYSMesKX3O8O/6Wq/FmZvluIv0+Genta7pAI1xvHU8ZL42bV58yZ+62E+6A5yeksb
0Ypr4E9apD+UCH/yAX3qrz9yefIG1Ok6id8t2X/gcXwVG/2495C7iDvthirvAtH7tvfwVWT2Q9f5
W6355mt4QULvwzCi4R37Y1n7kzyzimE94QzvLPJh64f2ra7o495NTdSfgMu317mu7sLqXRzxB17P
30GKD1ybrG+6h+t8uyN/J8uCsfnsHHulm2RA+uSr7W17276WNB99YuAgswFHfFzig3Cwzrc9OHa0
RMMcRmrvVWqfWJvwUAqzNRy+bVf56pjtQ48Nw9z02A4L3u513P0qWeSGfuOMBLL34Mnn7/YbNepb
6MvHba2WYWxa5gP1qnDGrL4Uxg/xT1oGsM4NNd3Z4zp5TX/arUjBH2rTItd18i7c/CMP7Wsj94/c
gRRRlzbUOmfrR7oAd/MFuegV2ONHFvwaW+NDF2ypyoYFH3f5l//EX/4Dd+so9x7ich1u3aC8Aat9
2OaksOwNR+uzZf9aMrArvazadt07r+VJmt+47orA3wdh/OV/tj6Cdv02Q0uyNhxBx+tHAtdoHa63
PX52fuKqqqxsaGaOtq72/war1K0Nry7Dzy1h2r/BKqG8v1/7H3pf/l3n25eJr06uPmwnVnV4v+8v
9CApBmLnlmX/a2zFjzxpmTIMBEI+8k0Y5eBhawyFB/fVqdzH3c+BKrlxmXkJeXUoiP8RtxYys7lh
S/oLKv+d31qNVW5oAvaT/su/t96Tdl0dDhTxDbTJ/aT8y3CXnVeFw3o3NAGsd8v9d/c3VdU33lTv
r3h2X5ulf9j+i5fzi0jFV6Dffcj8P30no/O/DcfpssrXWz60u27PdYNJ2vun6aL4a3bc3T61mMBv
qBrmX/6Trwkk3fKO7nobIqF00yH6Gw/uETfcbr27mVywyE00jGGRSG+8bdH8Xde7uokl9Ptv6BOd
5gLobNsJzc4rhWG1Gyrdx9UWwu/w2XYP8M7HNSz5x/hSZ/8EAHxY7YYa/+lxfoLBt7y3Oz9en2JE
3uvJvz7OL9SBfw7r3wEPgLtpbKBVPd3Nf0J7ymI3TY+fFvtXzG12DW0Pi/2hO/vPYAYMOokN29LM
gwJxvyVKuPMDFjXIJnLA7CHfkuO58zMVI6dN2lue220x/F2X+oTWb5JST4pie97Obmp8Q1PlDaXg
OP8HDBENDdr8+wX+OKlut30ld10KscxN1OQxY7XBfWK7om/3WywUjw1H5/iBxKuzx/Halvd196s1
JH3DazrKt5877X6d5P9tMAV4dB56Ir3m2z3DjGJ2OzXFJM7ctNokz7/8u//Z31aAQWtD5TdyH70+
Hpm+OKNsS1vZ+aOM34y4AVL6tuTtHuPdr1RRtU0rhXm1Drdb51Dv7hTeNnVxU1WPIvjOhWKHyPCv
8NfZAdhgmupX3403CQ6fHnJs5hKmbIPyZ++BwOZ8W0B/11uxCVFnw1xxD5LZPwDqtsSNaNKv9UNH
G7796/qd3ddHUnUIINY23NJfq22hhp034YQcDyZ474Gfv1a3W9YPOyetEBe9CdD+NYdJ52y70F2j
DRaZ2BvO0l/z+2EGtWVL8ze4pfhLb3hw8/sv/+Y83X4j2mndYA0W3BtW+miqCn7/WPlueWt3UDUM
S1R/ZIlw0p/g+29GVdvd250s1ZS0TUsN8ejdbmU7r3YtfK43vZ9esS2OxDb0vcPqh1YJCl9gw+3c
mt7wpzuXTYQzPKiHH7kLH9b5v/4fAAAA//8=</cx:binary>
              </cx:geoCache>
            </cx:geography>
          </cx:layoutPr>
          <cx:valueColors>
            <cx:minColor>
              <a:schemeClr val="bg2"/>
            </cx:minColor>
            <cx:midColor>
              <a:schemeClr val="accent3">
                <a:lumMod val="75000"/>
              </a:schemeClr>
            </cx:midColor>
            <cx:maxColor>
              <a:schemeClr val="accent6">
                <a:lumMod val="50000"/>
              </a:schemeClr>
            </cx:maxColor>
          </cx:valueColors>
          <cx:valueColorPositions count="3"/>
        </cx:series>
      </cx:plotAreaRegion>
    </cx:plotArea>
    <cx:legend pos="r" align="min" overlay="0"/>
  </cx:chart>
  <cx:clrMapOvr bg1="lt1" tx1="dk1" bg2="lt2" tx2="dk2" accent1="accent1" accent2="accent2" accent3="accent3" accent4="accent4" accent5="accent5" accent6="accent6" hlink="hlink" folHlink="folHlink"/>
</cx:chartSpace>
</file>

<file path=ppt/charts/chartEx7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entityId">
        <cx:lvl ptCount="80">
          <cx:pt idx="0">8592754</cx:pt>
          <cx:pt idx="1">8568359</cx:pt>
          <cx:pt idx="2">8586025</cx:pt>
          <cx:pt idx="3">8525064</cx:pt>
          <cx:pt idx="4">8593082</cx:pt>
          <cx:pt idx="5">8544230</cx:pt>
          <cx:pt idx="6">8528825</cx:pt>
          <cx:pt idx="7">8575635</cx:pt>
          <cx:pt idx="8">8566665</cx:pt>
          <cx:pt idx="9">8568358</cx:pt>
          <cx:pt idx="10">8588470</cx:pt>
          <cx:pt idx="11">8575688</cx:pt>
          <cx:pt idx="12">8570578</cx:pt>
          <cx:pt idx="13">8562476</cx:pt>
          <cx:pt idx="14">8552113</cx:pt>
          <cx:pt idx="15">8539437</cx:pt>
          <cx:pt idx="16">8592815</cx:pt>
          <cx:pt idx="17">8583450</cx:pt>
          <cx:pt idx="18">8568382</cx:pt>
          <cx:pt idx="19">8539537</cx:pt>
          <cx:pt idx="20">7208950076343844865</cx:pt>
          <cx:pt idx="21">7208968496351281157</cx:pt>
          <cx:pt idx="22">8529778</cx:pt>
          <cx:pt idx="23">8529775</cx:pt>
          <cx:pt idx="24">8525601</cx:pt>
          <cx:pt idx="25">8578076</cx:pt>
          <cx:pt idx="26">8544940</cx:pt>
          <cx:pt idx="27">8530614</cx:pt>
          <cx:pt idx="28">8521729</cx:pt>
          <cx:pt idx="29">8591842</cx:pt>
          <cx:pt idx="30">8575427</cx:pt>
          <cx:pt idx="31">8567332</cx:pt>
          <cx:pt idx="32">8530048</cx:pt>
          <cx:pt idx="33">8568357</cx:pt>
          <cx:pt idx="34">8544697</cx:pt>
          <cx:pt idx="35">8542995</cx:pt>
          <cx:pt idx="36">8578186</cx:pt>
          <cx:pt idx="37">8577167</cx:pt>
          <cx:pt idx="38">8568340</cx:pt>
          <cx:pt idx="39">8593129</cx:pt>
          <cx:pt idx="40">8552463</cx:pt>
          <cx:pt idx="41">10026439</cx:pt>
          <cx:pt idx="42">8590953</cx:pt>
          <cx:pt idx="43">8571302</cx:pt>
          <cx:pt idx="44">8568121</cx:pt>
          <cx:pt idx="45">8551878</cx:pt>
          <cx:pt idx="46">8539434</cx:pt>
          <cx:pt idx="47">8548691</cx:pt>
          <cx:pt idx="48">8548685</cx:pt>
          <cx:pt idx="49">8546201</cx:pt>
          <cx:pt idx="50">8522188</cx:pt>
          <cx:pt idx="51">10038712</cx:pt>
          <cx:pt idx="52">8592753</cx:pt>
          <cx:pt idx="53">8525260</cx:pt>
          <cx:pt idx="54">5475013575967768577</cx:pt>
          <cx:pt idx="55">10038702</cx:pt>
          <cx:pt idx="56">7012570570818584578</cx:pt>
          <cx:pt idx="57">8581300</cx:pt>
          <cx:pt idx="58">8581298</cx:pt>
          <cx:pt idx="59">8576149</cx:pt>
          <cx:pt idx="60">8523790</cx:pt>
          <cx:pt idx="61">8591830</cx:pt>
          <cx:pt idx="62">8591109</cx:pt>
          <cx:pt idx="63">8550187</cx:pt>
          <cx:pt idx="64">8568379</cx:pt>
          <cx:pt idx="65">4840</cx:pt>
          <cx:pt idx="66">8589403</cx:pt>
          <cx:pt idx="67">8568284</cx:pt>
          <cx:pt idx="68">8591658</cx:pt>
          <cx:pt idx="69">8590379</cx:pt>
          <cx:pt idx="70">8568389</cx:pt>
          <cx:pt idx="71">8570825</cx:pt>
          <cx:pt idx="72">8552114</cx:pt>
          <cx:pt idx="73">8568347</cx:pt>
          <cx:pt idx="74">8527882</cx:pt>
          <cx:pt idx="75">8527877</cx:pt>
          <cx:pt idx="76">8521702</cx:pt>
          <cx:pt idx="77">8574239</cx:pt>
          <cx:pt idx="78">8568278</cx:pt>
          <cx:pt idx="79">8525582</cx:pt>
        </cx:lvl>
      </cx:strDim>
      <cx:strDim type="cat">
        <cx:f>National!$C$2:$C$81</cx:f>
        <cx:nf>National!$C$1</cx:nf>
        <cx:lvl ptCount="80" name="DEPARTEMENT">
          <cx:pt idx="0">Alpes-de-Haute-Provence</cx:pt>
          <cx:pt idx="1">Hautes-Alpes</cx:pt>
          <cx:pt idx="2">Bouches-du-Rhône</cx:pt>
          <cx:pt idx="3">Vaucluse</cx:pt>
          <cx:pt idx="4">Aisne</cx:pt>
          <cx:pt idx="5">Oise</cx:pt>
          <cx:pt idx="6">Somme</cx:pt>
          <cx:pt idx="7">Doubs</cx:pt>
          <cx:pt idx="8">Jura</cx:pt>
          <cx:pt idx="9">Haute-Saône</cx:pt>
          <cx:pt idx="10">Territoire de Belfort</cx:pt>
          <cx:pt idx="11">Dordogne</cx:pt>
          <cx:pt idx="12">Gironde</cx:pt>
          <cx:pt idx="13">Landes</cx:pt>
          <cx:pt idx="14">Lot-et-Garonne</cx:pt>
          <cx:pt idx="15">Pyrénées-Atlantiques</cx:pt>
          <cx:pt idx="16">Allier</cx:pt>
          <cx:pt idx="17">Cantal</cx:pt>
          <cx:pt idx="18">Haute-Loire</cx:pt>
          <cx:pt idx="19">Puy-de-Dôme</cx:pt>
          <cx:pt idx="20">Corse-du-Sud</cx:pt>
          <cx:pt idx="21">Haute-Corse</cx:pt>
          <cx:pt idx="22">Seine-et-Marne</cx:pt>
          <cx:pt idx="23">Seine-Saint-Denis</cx:pt>
          <cx:pt idx="24">Val-de-Marne</cx:pt>
          <cx:pt idx="25">Côte-d'Or</cx:pt>
          <cx:pt idx="26">Nièvre</cx:pt>
          <cx:pt idx="27">Saône-et-Loire</cx:pt>
          <cx:pt idx="28">Yonne</cx:pt>
          <cx:pt idx="29">Ardèche</cx:pt>
          <cx:pt idx="30">Drôme</cx:pt>
          <cx:pt idx="31">Isère</cx:pt>
          <cx:pt idx="32">Savoie</cx:pt>
          <cx:pt idx="33">Haute-Savoie</cx:pt>
          <cx:pt idx="34">Nord</cx:pt>
          <cx:pt idx="35">Pas-de-Calais</cx:pt>
          <cx:pt idx="36">Corrèze</cx:pt>
          <cx:pt idx="37">Creuse</cx:pt>
          <cx:pt idx="38">Haute-Vienne</cx:pt>
          <cx:pt idx="39">Ain</cx:pt>
          <cx:pt idx="40">Loire</cx:pt>
          <cx:pt idx="41">Rhône</cx:pt>
          <cx:pt idx="42">Aude</cx:pt>
          <cx:pt idx="43">Gard</cx:pt>
          <cx:pt idx="44">Hérault</cx:pt>
          <cx:pt idx="45">Lozère</cx:pt>
          <cx:pt idx="46">Pyrénées-Orientales</cx:pt>
          <cx:pt idx="47">Meurthe-et-Moselle</cx:pt>
          <cx:pt idx="48">Meuse</cx:pt>
          <cx:pt idx="49">Moselle</cx:pt>
          <cx:pt idx="50">Vosges</cx:pt>
          <cx:pt idx="51">Pays de la Loire</cx:pt>
          <cx:pt idx="52">Alpes-Maritimes</cx:pt>
          <cx:pt idx="53">Var</cx:pt>
          <cx:pt idx="54">Normandie</cx:pt>
          <cx:pt idx="55">Centre-Val de Loire</cx:pt>
          <cx:pt idx="56">Paris</cx:pt>
          <cx:pt idx="57">Charente</cx:pt>
          <cx:pt idx="58">Charente-Maritime</cx:pt>
          <cx:pt idx="59">Deux-Sèvres</cx:pt>
          <cx:pt idx="60">Vienne</cx:pt>
          <cx:pt idx="61">Ardennes</cx:pt>
          <cx:pt idx="62">Aube</cx:pt>
          <cx:pt idx="63">Marne</cx:pt>
          <cx:pt idx="64">Haute-Marne</cx:pt>
          <cx:pt idx="65">Région Bretagne</cx:pt>
          <cx:pt idx="66">Bas-Rhin</cx:pt>
          <cx:pt idx="67">Haut-Rhin</cx:pt>
          <cx:pt idx="68">Ariège</cx:pt>
          <cx:pt idx="69">Aveyron</cx:pt>
          <cx:pt idx="70">Haute-Garonne</cx:pt>
          <cx:pt idx="71">Gers</cx:pt>
          <cx:pt idx="72">Lot</cx:pt>
          <cx:pt idx="73">Hautes-Pyrénées</cx:pt>
          <cx:pt idx="74">Tarn</cx:pt>
          <cx:pt idx="75">Tarn-et-Garonne</cx:pt>
          <cx:pt idx="76">Yvelines</cx:pt>
          <cx:pt idx="77">Essonne</cx:pt>
          <cx:pt idx="78">Hauts-de-Seine</cx:pt>
          <cx:pt idx="79">Val-d'Oise</cx:pt>
        </cx:lvl>
      </cx:strDim>
      <cx:numDim type="colorVal">
        <cx:f>National!$H$2:$H$81</cx:f>
        <cx:nf>National!$H$1</cx:nf>
        <cx:lvl ptCount="80" formatCode="Standard" name="MM matériels agricoles">
          <cx:pt idx="0">2</cx:pt>
          <cx:pt idx="1">2</cx:pt>
          <cx:pt idx="2">2</cx:pt>
          <cx:pt idx="3">2</cx:pt>
          <cx:pt idx="4">2</cx:pt>
          <cx:pt idx="5">2</cx:pt>
          <cx:pt idx="6">2</cx:pt>
          <cx:pt idx="7">0</cx:pt>
          <cx:pt idx="8">0</cx:pt>
          <cx:pt idx="9">0</cx:pt>
          <cx:pt idx="10">0</cx:pt>
          <cx:pt idx="11">4</cx:pt>
          <cx:pt idx="12">4</cx:pt>
          <cx:pt idx="13">4</cx:pt>
          <cx:pt idx="14">4</cx:pt>
          <cx:pt idx="15">4</cx:pt>
          <cx:pt idx="16">3</cx:pt>
          <cx:pt idx="17">3</cx:pt>
          <cx:pt idx="18">3</cx:pt>
          <cx:pt idx="19">3</cx:pt>
          <cx:pt idx="20">0</cx:pt>
          <cx:pt idx="21">0</cx:pt>
          <cx:pt idx="22">1</cx:pt>
          <cx:pt idx="23">1</cx:pt>
          <cx:pt idx="24">1</cx:pt>
          <cx:pt idx="25">2</cx:pt>
          <cx:pt idx="26">2</cx:pt>
          <cx:pt idx="27">2</cx:pt>
          <cx:pt idx="28">2</cx:pt>
          <cx:pt idx="29">0</cx:pt>
          <cx:pt idx="30">0</cx:pt>
          <cx:pt idx="31">0</cx:pt>
          <cx:pt idx="32">0</cx:pt>
          <cx:pt idx="33">0</cx:pt>
          <cx:pt idx="34">2</cx:pt>
          <cx:pt idx="35">2</cx:pt>
          <cx:pt idx="36">1</cx:pt>
          <cx:pt idx="37">1</cx:pt>
          <cx:pt idx="38">1</cx:pt>
          <cx:pt idx="39">1</cx:pt>
          <cx:pt idx="40">1</cx:pt>
          <cx:pt idx="41">1</cx:pt>
          <cx:pt idx="42">2</cx:pt>
          <cx:pt idx="43">2</cx:pt>
          <cx:pt idx="44">2</cx:pt>
          <cx:pt idx="45">2</cx:pt>
          <cx:pt idx="46">2</cx:pt>
          <cx:pt idx="47">1</cx:pt>
          <cx:pt idx="48">1</cx:pt>
          <cx:pt idx="49">1</cx:pt>
          <cx:pt idx="50">1</cx:pt>
          <cx:pt idx="51">2</cx:pt>
          <cx:pt idx="52">0</cx:pt>
          <cx:pt idx="53">0</cx:pt>
          <cx:pt idx="54">2</cx:pt>
          <cx:pt idx="55">2</cx:pt>
          <cx:pt idx="56">0</cx:pt>
          <cx:pt idx="57">1</cx:pt>
          <cx:pt idx="58">1</cx:pt>
          <cx:pt idx="59">1</cx:pt>
          <cx:pt idx="60">1</cx:pt>
          <cx:pt idx="61">1</cx:pt>
          <cx:pt idx="62">1</cx:pt>
          <cx:pt idx="63">1</cx:pt>
          <cx:pt idx="64">1</cx:pt>
          <cx:pt idx="65">2</cx:pt>
          <cx:pt idx="66">1</cx:pt>
          <cx:pt idx="67">1</cx:pt>
          <cx:pt idx="68">2</cx:pt>
          <cx:pt idx="69">2</cx:pt>
          <cx:pt idx="70">2</cx:pt>
          <cx:pt idx="71">2</cx:pt>
          <cx:pt idx="72">2</cx:pt>
          <cx:pt idx="73">2</cx:pt>
          <cx:pt idx="74">2</cx:pt>
          <cx:pt idx="75">2</cx:pt>
          <cx:pt idx="76">1</cx:pt>
          <cx:pt idx="77">1</cx:pt>
          <cx:pt idx="78">1</cx:pt>
          <cx:pt idx="79">1</cx:pt>
        </cx:lvl>
      </cx:numDim>
    </cx:data>
  </cx:chartData>
  <cx:chart>
    <cx:plotArea>
      <cx:plotAreaRegion>
        <cx:series layoutId="regionMap" uniqueId="{426680A7-C367-44F6-AD9A-CA3B1CD772FC}" formatIdx="0">
          <cx:tx>
            <cx:txData>
              <cx:f>National!$H$1</cx:f>
              <cx:v>MM matériels agricoles</cx:v>
            </cx:txData>
          </cx:tx>
          <cx:dataId val="0"/>
          <cx:layoutPr>
            <cx:geography cultureLanguage="fr-FR" cultureRegion="FR" attribution="Avec Bing">
              <cx:geoCache provider="{E9337A44-BEBE-4D9F-B70C-5C5E7DAFC167}">
                <cx:binary>hHpZkrS6kuZWjp3n5hwhhIBrddusBMSU8/RPL7IckRAaQIAQ66od9Mba/9tlZf3Qw1NaZkQqhOT+
TR7/9r794334fJ3+2PRg/D/et3/+KebZ/ePvv/27+NSv/i8t3yfr7df817vVf9uvL/n++ffH9Bqk
6f7GKCV/v4vXaf7c/vzv/wardZ+2eZ1fWzPLOT4sn1N8/PTLMPv/56v/lxf/+PzXMs/Rff7zz9cP
LU0j/TzJ9/nP/3zp/PHPPwuMaF6StCrTrKRVmpf5n3/8/b8v+Z9vvn3VsM6/L+vn1JnP5FH8j/+A
H/8+uE///13v89XP8FF/pWWKSFXirKCoKmn25x/h8/cr+C9ESYkQwgRlOK9w+ecfxk6z+OefhP5V
IoKrkiBUFmWF6J9/eLv86yXyVworVmVWkaLIsyr9r1O8t0PsrPmvc/vP3/8wi7630sz+n39mlMJS
7n+98f98ErAL9/76CHcF70//m8ydUqLLPfO6n5if3UERsdc25O2Yd/Mdz/LI9lHbOt05rrsJJVcu
m4p6HsKd9vacLWGst2yq+Vr2rXIyrcfCLAyPpNGDrcMyDEyhqZYoEUfi+cdGOKtm1LHCVx/Fsh57
uV5yNUm2BemZWIvDXHp/RGZ9QNYLZvQwM50EcUATyRmd99jsm2PZZLcaYT5e8S9Mhu1AhMjP2zZf
iiQ7aJfebSJ9npdhaTBCzBt5RVNjDzJLvqmq+ugWY5qKR3NIvXgRNhGXbJvueVksbVzor87nj+Pg
JfNFV8stfh/7eTmQsbjOZcfbtAyHgeOJ2bQxVJY18kIdAloFy9M2hIc5YHRZOniwQKubzsWX2c5X
ZvvCOzxnMqYzm/S8NOVeolonPjCkkm+Wo7lZ1MlIqlkairIme/VRFv3Ahv0mJdEcO42+OkFYILqv
0SSKlmhkmF35T73NuE5CdTcs/bkcN8rgYHwtBr8wMxWHbu1Pi3Ad85MPB4r6jnGlt3o2m2z7LF4V
VdfO2tQEkTtqBT0quvjaoMYmeqp7RW4WG2yN1Qp1sXev8/gdaTkzpcqs5iI8LS7aWuXTDTdLjdfY
MWT5dNVVCtdBxxtqstNoaNmUvfBNaa6WbLUNpdN4tOWB7np97Iy8xynGp700K9uK99D92LPENksy
BibUZev4B/RPco47dUxvIWdqQV+IiIoFtL/meXir8MZox9Fz4h8cMVd6Se9G62/yPtUsueaC3Kh5
b/qKfyOVSFubEHeOE2XlqKf7KaiprfSgD0OcWMqroSXWRig3f14zmzWrlbLN3hOzuHPoz8Ju+2k1
iBm8tekw3iJBbvfONE68RZOEo8Q9YdIMB5UtUNJJTusgSvut7AumxxgfR28cC6U4qDxkTdzhtBMy
n8rEXufKHXGfxraLSNVm7htbEOihdGCe867Bydy1KTSxcROuR68yFjL1rNL9dUyCbMKROPstbAja
iPCGJknfrnmwrFq+Vbb4ITY713aOCQMQkIxKwTbaPfXlkMCOEL/kea3SunIPKZ/RQamR1EKjhhbj
M6a9ZqY08HAhv+OLv3UzVhdexVYiP9QkiXNTIdPm43Chpnheq+SnRW5lPk1QTUl652folbm/KdTK
ikKpAwDqTULiq4nqvFuftzLMgXXZ/irjyxirkR2cXl842fk9AOgGzaNevT3KiXxaGX7gaK+W2Aem
ZkuvujRJmUsmx9LyTnUKXY3QG10hbvQyK4a3ArEI99dAUzM38xeAPNXmlH9Lc2lOszeizvbB1IZ0
b66/piUamnkv7jl1F63cFTJxZR0Kx4I0lU1iLRTtmj0MbZ93d/uK/XGQ5ufs3NNcnGyfHTqvHrB6
ShK5P6pEHyZcHMstwGkv/tQNCbqzhbn3qvVdxzBNv+lqu/O0sy9hlvXYlcMl5HBLlZff9h7flhzO
k2hAnmUQ9yFPyloDTl06SQ75Fjq2qXaac9MEo2Pt5uwyIXecSXZJ+1WyrsrdUWVFqwQs4QnAbUyV
Zj0uJJu39Zrz8gkNy4cVRXqH6ri5i5u2/lgg+pbb+VduUnwI+SAZn+b3wtCqNmHNGBDei9igZys6
KNhb8oE4DleVc2tNFyjaAvuR8W21bEqryOZcESCawHwywD7TsNfVUrWTLR8yFa8GEa63ZJjqfZWG
kVzurKyUOeS83xvT5RigBkEDCz0wPRuG0hI4rU+/qF7esNgjGxyvJ6d++Vy/A2fSlm/0OSLSeFxe
EZkux4kLVPc5oo2mS8ciilndSaVrOdq+TnlZMVHqIw7ZG+qK68XAqvmkv/o1W+vQo4ew9bKW0xra
BelWjQqwsUi6Nt6TkdLrwIlheNbfRO+2Zur0j5JOSVtklWVEEPeUIjwdUbBQUu6LOh9OFAMHDX3y
vY+hYJHCbxTYZiBJHTh04d5fl3vf3+K5WBjVCjGMAT3IKGWNqT2u59WiY/RjcuhldbNAJdQVbvqp
W2HrfXGXCvosq2dbyQF2BHw3la7erDh06rIOnb0LHWW4XPrTGgZ1wCG9W2cLdzMZVrm8bPZ5MA3t
ioak6mcistuU2lepctOGEX8QsRwRnHY9L+tt38GGKLB6xr/WfFJsi6675Iyb26JvNuPgkCfxoS2w
iBP6UnXdVg9DZpvY7YoJMcgbB3ewFIAtYvf1sLJpSWSzBHgPHTZba0nPat0iK1HyzYidsgBsdyDV
cERTnrB1nu6TAR1XX3zHw5LVSoe86TYQKsOKv29Vcj1UlTvrfH4PbdnrZ12sp7FI5lq7JamLhdJ6
zcTEeLriWntfsTKQrM22vGvyYjLHWGZjU2am2XtibvyAR6b9MP7uCtXu+X7cxxKdszm9Fuv4bqtg
GjwmXbPxyNJlsbXhgFfFBiUni0Xd0KoM7US+Z7aam1Ivrh74sJ3EvL2PiNBmW8ezKjrf7E5DMZe3
ea8J61bzgdL8sYs2Z1CoeU2zjjSl1aYdsB3qPGVkR2mzZWOslwz5eq4U2wUovdTaa+t3WSujeuBq
DUWEy4ZTMTVqHpi0AlaiRWCbGW/SnqPTrtSVWhU5xzBaqKyYnjKUjyyHxiSgsC/ZnP9MyWAZ3n/5
dFPHIRmWw9wl5wEXuh7z6tx5rutA9qU1uz65nKtHY2nrlu+AqV2tg/WHcs8fSlAtrOOAEhs2eVNi
PtRbLgNzY+rhXoCwQrcArvvICHwmwHzqQMbAGWivy2ZOZd9i3bPBrsCbgqz1UMgWmDrWodxO6SqH
o9COdQsxzVTGqV7QBHcQ5Y8JgUhd3dvMjWRLgg90Tcc6E7Y6OEGetm3X5yTz57IKP9ekUV3+GaUe
63ypbS+gd4eznYitOX0qdrE0Sei3Ol3TM8l0bBwtD6MI+Lzk3wesZJ1bDU9T+mOPdHpYQJ2HUa6s
jBU/0J4ccZKKx8LFh66fO1aqVAF0Oc2w6fNm529lGWQrlv6mI+MG3MRnqFZ7u+RjUeclsm3Xb3s9
2wyAzhd9S5P5rHxvameJqSVBnmXboprU0RaZqaxp5OKEeX5ON3NHqaDMDprJcuSXfu2Yy8XwEtLi
MPl9qsshc0ckRtUEYRdACpai4G4mf8Rp6g9Bw6lvumoS4v0VkhW9ycRxWsXMJMb2kKt8aAhyl7kU
si3S7Xus1uHiDJzdMglGCNdMeNFEV8imRIDGAdPrnfShQdkyt1OKbKMWHNu87K5CSliahfIQvMkZ
JtaxVa5rM/yuSmr01pZk/YX1ekXw8MuAuTxYk8AOcgulMpIbQWyj1ymtS/o0x5QcwOMt0HD1tHNR
Y7+3ItdvYS+bkWBoRy1CHaj1df+d5uINJcXSSDk/61g8zcv4TZiFM7Ma107r1uQRbjjfi/TU2TpJ
cHcZEn5DhkQeSr6dyjkUJ2JWzWJuLKgL9IZpyZtxSrvWU57XPRom1hH1NK/84FBKWU+rBITu2td7
BGYwQ5kB3w+t5QDguSxBX8vYkN80lhE3XNs9NByXO5ietGvmzUxMm/G67PFLIngBDLonTIXC3GiU
1XExuEmTxbKxKJLLKgDjwHlDD8Xlym9C1bQbMDxgkdQ8iyevZQeI6lUNdQpKEsH/JOtLVvXzRXTQ
V/kO1in1qvH6Ca3jytIOlHIB/3/ykjKpgoEL7teL5b5ju5P42mt769EMaijPVjB38Om7TfY23/ZW
o+42y8PRlUQ1LhScLbOVtQbgC3sMIDhOLjPx4NzmGio8fMJMe7aKhrj4cyzDPXJuOXfKhFqa/MHH
7U6U6iJztLBZqOMyLvON3OA40sdkSelxtNszmXG4RlRX9bjqrBaOdtckhz5J1hQb5tJqYMmQXfsw
kavNSHI1xoEzHpxrxagLJteBtnIZ+LlX0jcL2g0TG/ho3KETzdau8aKQZyumNzoD4GOX6aZwCuSz
3O5suTxUqwzH0di0XlHuLp6AQx+18zWutr0pxI6uq17sjJKqq1cvs3qQ+dAWgW6nYr5WheFXY4cT
ZpECjsbIX010X9iQDvcbvVf7lrPFz18d3eAgqLjNcdcsYLuSfLrNqqRBrh1teVuVQFhita8epUs7
lSANIGfYoj1U841YyA8/utdCici2Aw08Z7tve1G8bxH+lA36VNJ4LpdwXiKgK7XPy5i/+9Q9qumA
q/EIB/XJ/UlUdf7TwS34jLRlt37zOUcsB4E26nGulwWYYdzMMxrmFHKHgtEQIbZAewpEWvzsoypA
gU4HJMRnZofHOOLrtK8pqBLH83aNw6MXVd8U6cpWl1wsfXeBvPk17eqi6y04RHuLkHmM78UGPaCH
7XuqI62B5p/LMeijLs44DmntgOIbTHXTI9C5VMNjqir9EGTzrEqfc0PAtgL2rnpsu8BNHRKhW0Fh
k30UTfBAHPNImxgXuNvC8QZVx1EhyBa2pc7BixycvCP3qzXuwrn1bB34yrJ+eJ6L+S7RDz13RV2E
aWJz1eeHvlzzMx/R06DMt6FISjZs7nZS3NdTCQqb9lsHLDdlDBFPmo7P72qcvxUSUgMw678JiwAW
rE/cqOkmx8lJpAs9ZJBeAfivseZp5g9LMuB6ze0leNHVdk2/KknThoxQg6hoiuAPivqTnzbUDiOY
TU+Kpd5MB+2+QiJR0ZzJjbyBPtkOk3hLQ98CjpO74t3n416ndCZnka68iVK1kLMhyKoCvSTFb07s
bxdoiHMffNYaYAS2VRwQegig+KqN35roWz0X+VH/Lr0ctNvEb1UM6r4w/UcUbqiNFkzxFTdrArAR
9/zHeK3j9iqrdf7oPD7TVVYNzmN3vfb7+54fdAkuB8Tw12bKJqNPZRCxnqyEwKioUC3m6mG1V1hl
oJ8lH9tCnwoj1GM/0siKUR72BUI46t+BvZ4TCNbYpHDWotmc8ZSMF6z40dkdncVEl2Pn+x9agIdS
mfptwwBmkjywhXNw3pKf0BOiyX5CopO1SfWN8eQFOhvjxNT9sHVNlYd3zFFsSwlJjnQOLpybrAHE
ZjabwBLG/Mvj7+BP0nqCdmynqhFSPsisuhl8/DKyvLXd/rDmdGbOqWahy8Cy3F8ZJR+jy28K6jjL
Ek1Z3qMnDB5OrfIBs4xWw3dUxCe4taVwBUQwmWgG0T/567BE/TTsEOYkqDqD7Kpqmwtd7wD/45B8
4VVuh6jNFc4AM41MKJunJ+nCCeufY++egKhHzw/SLU+YQ+JEsHBsG9Wj8pIw9FV23Qnw1jXYoL3O
4uOGC8GeVwM+Tc3xCyWQbq1YbizX5m4U8jU436xpz5LI44kk88bQOLacyzMwyHnmUHGOhwNCoKGy
XgFKkPL6tyiSFgJRzUG9gO/puOzqnGNeB/lAtgsR+a9OdxXbw1g1KblTUsU6wfjDhfXeRmHY2K9P
I++AbKfMgfX8itF8kw7fUTc/yTAB/4upNQPEEXbmN6MGi74C+k/gDllXAEWKsD/nwvzioMigz6Fv
IFc9lBt6zXscapWEF6qH34JPP8z6To414vtWd2X5MbrUt1iKW98XKZuL7Z7YfaiHsmtHnSFG+vWw
ygIMdHDNqj+GVIRWOvkxauSY6jygIu4yaKKkb8JcfVSvwkB2A56TUnIZrf3pOaQsuMo/bUauJAQO
TAl5UkQ+eX+9rOrAvfgQ29puURGm+frkyfIjF54fRWKPRoxvVZUeI7JXcRwlKwu4unwID+IXr7Jf
rlKPsozgkw0EmJ2AgENmlK1Zfr+Uy62Q7joU6wtIym8LLNyCRTnQTRykUQvjDk4LW61YHqu3yRZf
ZQX2QcvppgtFg3j3E8MtLKWarrL1a8uHkpHwLLPNnRWeHaO/k9kxBtMqtT7w7pNW/lHhtZaBC+a8
M223wxHGamnBojgWlx8Kbderd4fEDHXaj18B53ujRPpSFrEGSVYvqSyh2A6SrKeJru3Ub8cCFKHe
NpCoWZk1HQ3o5FR1XAaVMxf3m95BgGA7tLNqTXcm9A753thGXxzRGiAijAoftLqOpnjTS/wx6n0+
zwXuDjwpxnrIh+dpr6q6Uul6IVnMrwoFyQtVW+PN0kyrVOdkWn+AFh3qqptJs0NgdYDc7pCVI2pS
heiRSykbhce62tO5yZJshXiIl4wnjUxn01Z8Jpdyv9VBQQJWwpQASmdZUnEQy7TVi/BvEbIcsXYC
cve1pQbAtsh2JmP3MdueHBJVttiqR7RXN+UeXha63mJKfpm+b4NMDRsSmFJs9NPCYYyhATn4Usz4
vJUnUu1wcNj1DHMnQXXZe8k/S6NuUUWv8QKBfllUzO+0YiNBEEvj7zIqCXm6vPZp1fZUxtvE8jMy
848By5veJ5C9l5De5ov4sAlEwMUWDWDactzB+jVzPEBe8um38NJN28uwjp8QsDFOZQb+dTyOnb5e
oILaroNgC9oQsA3VZRqBoCHGmBGS9aaTa7V3+zFDdyCm+zop9WFD2QDRIBgMCM/PsxaWoeq9G/Ib
2sOzzfnyhio1XpmKX3Oo4oNMwmPMwA5YNI0NlRbIX7sagjUQeP30RibI5K0EoTaeZpmmDZr5b1ST
5ALRGVtKiNeRe1yWGRRiBqMCFRLLIHxuw+p+0XKcrpKCNmJMQM+WPWoKBAxTgOMYcxjuFABvVdTX
ExoeJ6MimwYk2LhnnxCJ8Wad8F0/c5AeChWQUq+nspu++wpqGCYl1thLN69Dg3qFj+Oob5ZlhAmI
ZeDD7sRikwPK0rEdCb1a+uXJ4+4JY5iBxJn8sq4EB8cTlsAohCcX4cufpYMepxO0fm7Rx0bRE8Bv
3igC05hKutt5SyH1qyCwXzwAjt2mtlMxb7RIfwZtoTc3/phUY9fo+Ds+VOgm0fvA4BE4K7PpCYxH
edCEfPKpvEOg7yEWBwNjcPVu+fgw2bQD6yezA6SP32QPLtTmSXEplBtZeuzLTjVIirtoIQTJ93Cc
TBluaIGHYyjssQfBzaBFXtISXW90giseqhsl7Fr7Co5+X1xTTbFqSnVIibvvAFqSoBhZ4NY2cEyS
gMbguahLzn+WPh1a3YvxsgNFpK4EWCedg7AWmGVU9koW9ueKeccSNdZLtzej4+9Erq0rbA2y+i0g
4JFgrkJGTcs91ZcoIMomoIvnDk2HPuZvS4DpCufZeE4Q+bau/Lurss+sgxR+n4uOBWlP1qDXkdvr
FU4hEZWDJOca792Nks4f9FoWAEdZ32A8P/IKPwcCAwFA6r6e+thf0uIxyRqI7m7ziaOD4/rGIn1x
3WuyPicZ8PlYAc7jmTzBPKXNFYfpJcwEajRPV3AjYKTWBCYFVoNzSs54TEGE49U0Sa7qISw3Kvb8
VHQgi9dtgyhv/T6q7pwIDAyyrQsbk/6hC/kj3XeWJ/MvB6UhyhmSMjp8EMj4jh1VLyOoU9qD8QyE
VIzr/N4EoPfM5z9Vh34VbobhysgPKQVzb8z4sY3mFy4zxULFwXQk6zEsa9ZyWBiXaGzWDp6mtyME
rbTWm1lPsSggxCxk2RRldlJ2/UlhhNrmE8xFgnB1hrKzB0O7LVXRiMU/6WwB/1QmPyB0jMd05ncw
J8gYqBPIksAiCKcgYurBlEuY0qTRQ9C5/aBW3U4C7A7KyAJq3A9nkcDgNKRXu12yS7HjLx3Jrw1v
qE49RBibURcc0ybgWdTRJxWMQ4sj5aECyNa/oJeut8nfDcW6NNpNX2oEPy4vHQI1O5oxY0UXfy05
iLQJrpbtnAAo7eJO2Hk4VpreFGS/zly8h8gQpgJmgEkCiRBqoXpMBKQvqIF037CdpPJmgTS3hv79
roeJHEwKM2AKE4t0+AVq8ye8j7Kih1hIL8UxDmWzSs8hOaEKFKLvazfMVwr4/egm8fKZEJgDRg8Z
Tr9WsD1lH9Oh+EF8fvAeWTjB9a3Dc9rCNFDn9rmUgh/ldSRb09NkOo3leHaeT9C7yTcJm228Vcdq
qFYm9+kNpzDTKFJ1vUQL8omLuwk7eI7aHVOKvwsxnwCyfiylgC6CjEZFx+y0HnTlDtqiG1RUL+s6
/RjKK5ARWz+7W5Ju17zc8GEHOTgXEAn7HKYTEUkI/aS9RKy7NmRAm8nysMnsOx3V3oRqbcs5o1d6
LFLQLA5GffrBdoBgxUZ1uyM3MSzAopEcA4lRdFctyTklqg4KIoJ/yVWyz67tnIGO7GDWsX91S3UT
E/9DlvKZ7zArIBs0n8jm+wkSDVvCaDGSG6/XehMwoR/5qx8Ur+3YfwXIyglMM2uy/ogUELAjpoR4
txJs7+VJD/GakxXkT5EVLIzFB3zhYDjunXYNwJWre/w+zftd6RZm6TofktDxOoVRUDlXnGEkH2gF
6akHtmATfFlmV20YpgcbJncHs+r1Etx6bSd3SmZQ46msXB0d/h668LLN6qvStzRZ4s2e7j8dX+qh
ScRcwoQ24ycfK88Q2tRVXoJfT36Ta3iD+cgWLnOaw6RVQtK2aZALYjzTIv9KRJEcil0nddQQX1Uh
h8LZzNmFrwrfl2v4se1XXoH2jaEdzbqCE4sDfGlhYkvege1IjG2S9CUGgPeMzheu0WnEpLVj0oZ8
efiX+I3r8NMO9LqTXQrxypFoOF6IYCGPz9Q1sN7aTOIhllFc8VGfcGLTY5j6mYmdH7IE/4wEmHMc
YbKvfdcfwRpeG+zuTQEmtZPgEwg2giFtDcSRaIAZt30w3N9rAWKry/pnv+SnqLaTUsBDo8ghvZ4W
GCaVBcxqsg8F06t6nPF3tVU3SMWXFeRFm/9PSs50x3Ycy84vZJVFiaREwPAPDWeMebwRf4gYJVKi
Jmqg9PReJ6vc3dm2gTaQlajIzBtnkLS591rf2gSGuMAtvLDlmdS7eWRP7YaSHlTLgW4YwepAn6Dn
linq3h2uAL6ZbA3iAfrP+qFkCyZDnQtPvbQRP8Yax59Z9QP37SefWQY5DU9cLdJpGU3CMFZmf5mw
ivfXul6DYwmr1dXbV83rEfIISINtfu5U+FYIGGP2Yt1A0oYg7cirVhhXQ0bP1HSYeTyTLZ0f7mPT
zOj+g1dmhgz92eskaJGuIfSoSvGravQV7M/quCrhnYQ/2GTwdFpU91MYnDwu0A7Ak6pnbZPFhCPu
X9slsqDvBC5H4kn5srqhvLW233mYSmLa3ctq23nd0GHIhr+r6/fI6jsTNW/xJO9JMP+sYszDMC6y
sh73QsOM3ESPToNhCuvb5th7WwKA5FRX9cPYVA84N5NigYm5nINYrPfRHAtIbfrkhzgY/c5/8VVE
b+Pgqq/CILcLbojY+h9N1fwZrbr561Hzw8rPVp+fK8jXOOecyuwSQnld6Q5CV3GcL/ewwwlOlLcL
y3DLyPI9ORhPrOIw/Ld3dPssCxUkhp4s7KwEGm87VnY3GHYa52W+FjZ4YGs4JKviuFgoOml0h2+4
uoijPg9wKukAFyVur3hUqp3y0VrTCBNIuCYzYbnkrT7wjT31Ps7grYu61Lb9G7rdIXe0lcnqlgCn
fZfQPhaQVzYvKzfvl2rf30mlD23Lv8e53MPF2lE2nExpn8HKoNjPsPfVNt1s3XIvlX2i4Y83weUw
3osWaUnkdxOYr23iVwC06mTGuQ7Z0XMJ8bwSvYXKBtEehorNQECK4ySLOpHlbvPbGO44ua2knBMv
llGqvWjeFR7h6UphAmzFYZiq7nr0omzDoJ4Wa/xg+2vOqytSNrjWFM23nTDrxLaHGymLd+vXrwE0
FgZ59lR4KMRmgYqPQwH3DIN5RZ9Ngz7BNzOoM9BHopc/UbP9xEHfn2QXvDMJnEDadsTf4M9DtSoS
XSiRCM8/zFvhkjkC6NDR6jqUVVqurTiK0rsf2HYYQLTl5dADMhNRAIeyemgtvpNemjXxz3SmPGWC
P8kpfG9dcydiTJmue7ShpmkcCLkP1HSApsoSGhRs5zd6Sjx2KRhDXCS17CNYj+bgr/Gfrmbv5Ygj
cuItbFNSqL0pYMpxPAybh/rWggxLtoso43qdOAshVLTdjdjik0MzMDsUvWAgH0tUrsfGuefi8qX0
qrRJ1LXfINXg16HNSauOXU0hSWU8H6eI26RwdMcxpmUQ+xqUDPY0FFqnYzwfFkP9RPnsKrLrdRn6
fRLDpkisXbrU1xiALfkdIwiiQ/vm3KXBn+pLuxLdhd60JQODXyrwXNP4ZAloN9mi0Eq2Ha2/vAC9
8ZI4YFdqGj4rT5+nFm/CUNJmhf8gKaeJpNOBkwLTA2kOXgdDHwQiQ63H4VNDlu26JpNs2lLAfwmv
7U8hOBCOYv4qQlNc4wK1aKogoU5jgE/WRulA0JhXeBbjypJry4Y0HPSHz+o57SL6bqMSY4zr9xCl
MaluH389e8KEr05OMZC4FZOtvLVK25z5vkVj6js4BDgdRENuvbLv8nZGQV64RAWa9pjq3z3PvRYl
bpywo6dQsgcmvKcxrzRDDQVzkqGyYDiFDMUa/bD1DJqRvtJkvGr8W2/qukTV4GEAzIwHWYkuW4eL
HEfod9KW1bWYSnkSg771C4dRqPYXwBi1n5dFB128li+26/x9pdZ05urUONgyY8jeF1msEH76h6Bj
c24gHHre0ma1T0xabvqtMmxK9FSSJIwFhxRoQzRxc3kewQ4OvIuOlDTwPaFHUxPtOJ+8c7C5/kRc
qSFQ6FePe8exqYe8C7Y1Lzfc3TqKcPNSBRCTH2BAG/TNk5cMMFug9Lo0viARFTHTzukjG+ln6KLr
TupbSOa/xVqOO4WmIcdk4zKHTuNyXF7LsdL5VDN8Ow3wuEjU7b5q/D6t5ui8shZmFcbqNeKfJnIm
1U0/QiuaP+Nl27dtj4b23nrE5JEexpuR0RpvWBwjufq7iI9eCqwBHjhEc+GFPAfrEV5meH7UE+CH
Deq7WkmZy6osz/rT+uW8typm6bw8syULZm12fWObI/CA61YBA5m88bceJoyD1TBmEJnhRS4mx3QS
vyk63igX/haBbdKVuR/hyTMrY5UoU+Z22sZchKI5x+7K1iQLG9RC0qMl4BRPunaj3G0kxoRhYLIO
UXcoeny/0BY45BqXtFKiS9LyFQxLghn0XPtTgCHUv50VuhDe4OYJDFCofnsv5Ppb6nVNPNvLZCmi
s+PrE4fZfppYV2Oin9VN0/H6APfshW+YBhPcyPupAA8iIv7E6fiI58nlh7BYMec1Vh+s8G6qMvoh
rl/xOD2T/oIJCPkmQvkMlvk2sDjx/GL8xXNrb7jD2BfXbLcy9NrLBS4i3pUofxyUw5AWjyE1XzF/
gcmJA8WPvolSeDSG6uDMcql8gbo3wXTTrRXOshXQSKGG3HjhD/NovCPd8rj5KwBQNDYoHQtaxqnJ
dAwG1oNLgPK+XOw3qCJcZyUbpkfqfkbfRpng3iNIlerUokQkPQgW50PSafT4OS64KCMPj17b3UXo
pcZaQR+YenVcPQxBvBpSoXF9vLuhfJyXENhESd/DEAru5L/wGnbKwRfTc4GzVY0YSH2O8ciT2oMD
gP4bdcrHLYkzasy8on/3MPSH4lvj4gie6skcaoP3AhzcYGJMzELYCYoDtMr5oNFzN313ZcP5qYVZ
Srz2pjTmHfbGg+8tfxjEJVwCeIPhuvMmdWgY6qedX2TgVxejooC13MhkIxZ0o0qJ8DXafTglMHmf
Tad00jT83EVVn0wBrE5auWcnm18tyY1v4UY2qANLBdisGabfIahLIGmAd1e0SyseCryB91Z0IIj1
CZTsnIHYNlmA9lDWXbxr3XIVk2GvyYC7o9f7qYPwDzWNgAEgmZjoSa9BnTgZwZdgpsoq705uw44U
wbe/8PtpmL/srLa8aE8yHnhqXbGlxn+atwAUn40i8AcsU2bC+ALiOemEPEcTGZJ67Q5z7b5Dg8MT
t5lngteLQqgbGGiVTXoOOyxg5jSBiEhjVE3oYLxN5zL+E9rliM79uuXhtDccdlLh7tp20lm4NRoE
+FgAiT+qFm1RfTOLGVqgFT9xhy/fY/twXIp8Uk6mkUNhGMDzCF09F+bUrPqdOHjWy6yyyw/bRVnn
AnqKJ75Y3ftHH/yX+pFG/OknlF+zoZXfGFQqotg7uCCH3zdOebdMQ04LBaUR7EGxbMA/RhyyccF3
Q41XhVe+VsWc9z73L1bcQXu6umr4gwIxlooRHpPXzdnkppfJXcV+DGaZyitwMniiCeCSGZSxdtFp
C6ZfVKkWpQzIn4d6SgJ51a3TreO4vyp0OhjQ8ETRsEhL0FS7oWFxshbPcuZ3suZAAxb/tynULRsH
cwNt69APuUTtSATtk7FdYBwOUOZkCMe7D9azGX2ZFR7MqXHp/swjV2eJDw4uf2TuZmvdum+26ujg
OK52DZLuZpItKEy6b7f+SvBm7xhGkAEuUKdW8E9m8NLRH3dNbF/k5qEF2SCutEWRSUF3Y40TnXEo
Dm4cNEAdeZIVWAmOGzKBApJGYtRnTR+bGvg+yIQg78oVTyvcMHQ94Ttp5vemXe5AtwK5h6ocyBgT
D+ajpYHLT6981JRdN2Lsw1ECp6bKCcYfaAjAKueyfS59KAoFKPiEiOmxDQN8XmLRtYFjQ098zVxn
8TgrsC5VkExkA7UUiFxV0P97BTEorOLiGNXoZdaYF2k8+2tmBZjzS6XtnbtiK3sbVvint2UZ7OsO
xwul1TMcK613wGvjg6UKR+k67bvVf/bj8iYg4Y1qfYeOYcRj1gR/NOx9Wobwjb34zDfCEjyGOfUd
Scoo/inCzktGMmIwMajrlTwt4GBPiJlcNxP6T2a+3aybfJ7ZAb455rxjEET1CdCihFnfWJfEY0AS
A+pqHoFEUUiV3oYa5cKHsRvyGOw2reuDw8GIEINnLzPbx4weFOp6MjUYh4pWJIShEQaVfOrWEcZ0
H+7dyECMtJGDsQW9PxxnuJzje9UYhGPQGaTUlO9+BFaHsxQKE9h1V58nv20T62x8ZWR1X07Ttagh
VESQQlJ2mOK1OIJ34wjG9EPSd0EGD3QvFDqEJcXMGx+CvgZ+looeaudMGXzaCSx37Tmw5PA1YTbl
04QQhSebO+AcL4BcXibD31VIM066bJJUPOJLNsW3skW+yeVYzx7m2gl+WAtVZO2n28VsX00ck4RZ
GDJ9Nx2c7U7zNE8p1PplWiBkY26H7gKLeAVspGPYaVrO96Y9LqYOQYri1lexeSEQ+HQvDgHmTVgL
85/Wpw+ehpEIxAFxmCJXm25TAHcz0gS7dvaLVCsc1lbzKgsmNN0hBdHiytUHwwg1A7PXGmFe/stm
jcri3ev7PlOiVEn53rd8vB5bwL6wMU0ZsH3vxT1uaHJvZPOmTLvhyaE0aavAz/s6up48PEIBGXgO
fF2kMkCYZ8YZoC7CRmVgwZkBz6zCJGFgLKKi2M9puiD9jHvpFsxDVvdaZp3n8pL0cYpAFMz8cM3G
qHoIhFG7uQqeNN6ejS99AcXgOjDyRNRNN+E3x3raLw3637EEObMYXOsyCl5t/b5AfQJct2Vq7AGA
GJSURsdHgRma401YXD/ToTVz0CRDDc3vL6TfybHJwLDVxbpm7YZ5Rq7di+HtM2ScXXjRh4iD2TNU
ODsjsENl88BqMAx8nj9FtJzpqM7L0D4qWWDoDfx9WcG/L784AeM6g+OMt/U42xGMu3Y74t44XW/H
uHqcgvErMID1Sh3de9Vu5MutnWQHVAqqEBoR6dUH45Eh9emIv4mdjXDqs2oDUx15N26mS1IXEr1S
1DSpkNuxacdqv2EOkzGmYQ7BJV2ceu1C+RDaPp+q/s2LixvFhj2Zq/c1CN77vpxA9KjfceVZUfYZ
aeM6W3xdZ1uP2gtNQMcLmuC0HjD+R2T74SpZDcqab1cPIjYMmU0lmmGWW7cXJprcBfBVYx2mIMcf
yom8DN5yHMJ6PGopDjUfn0WJ2wX20AaFSJwaMkx5vVIKSmfd0aCCLLoyyGs9WkoNNWeWE4q4Xu9r
yIb4zf1lmNKZ8oNmN7WQPAfRgWXj8KgsfSojjH9UuuLW1PNDj880gpFAlulAR1SaiFftDpDgiViA
ndT2PCF4zUw/APGb+/ZGXUI3c4NHVnnD72oCm4ax+0RfhQdfgsKq2q/B8ut1AXNg4QIAvUdkwzf4
NFaD1XCYGmaDfrj3b2SDuXCr0VEJtSHTA6MdH6SHjPYIvmZgEmmkyoPDr944YoFBxx+WiF/54bCe
TAfFOA6Q81FKfwf+AAf1YgDqCxWDnJ0GsnsRLOyBNA9tu+2MwUPmKB7RiEZLNovlV7fLoVfBQZHl
FA6QYakBGhrjoxrc39XWnWL7igQKR8MMkW1dcd/xDpaBwK0cO9A24IrK+0E0+xLY00hmcVg8tFlK
02An/ejJFB3q1tYi1dJ0COChuiiKs2PgD5rjjU52fYojH4oy8xJO1ikP4hYKJJmSiY6fZu6utrqq
DkoBUFxKM+UYuecyuBYEpslNG0GipPuuurTokv7ZkFCRHpAYJooetKpzuwChsrzXwWsdR3dUMrCC
dj/WIHZsByjVp6FFxUMKQJF97cIkLPrTSptdXDfg+scY7HeD+zvGUGPr+LgpUe1iDh9hqIDPNEhu
+d4IMbY9e7JkKZjoATG7Ab1hcF/q5sMTWqZTDQ1Edt+qRVtVw/tGXRJgUqcHrfQL6SFWy364bVqE
R0DV3zuy/SUx7HGs5cMPPF9e4QNxS18k2Il24snmo/jJJY6vdfndNVG0Vzi60tBG6iDDGs6gge0l
OSqzvO3q8JPwBt6jAHy4uclk9bIAnyAOwpZu4p3qoRO0KCw6FlkdNBddwi572Ps/EgWVrPiGS72B
zC9XDx1y+xbR+ZLaGMDIBOyoMQAPa/BRSBh45YToDcoUBGZyuSW16HEa+Ff4oJ/RhlSaEs3b0m+/
YBNepeivWr7VOdMgvD3/OlzKh3KtRcYU4OsGx1ZvEbobK4RPCcPX0GF2ZP21cOansOixmwhUT8jf
zdCFkIJmL/e3W75F87GaHrpgHK67WmeVap4ro47DhKzbqo5yWG7IsgQ7KJJH2TG8toOkpu3Bm40+
FNXMEmGsRuxnQ0saggv3G+LtvYW9NRUPryBX/CJhdRyGGMjCURX9nMHWbvZxOP6J8MU2DRgB4UOK
dbBYC9t+9RrOtRQDRHwww/tNNfp+iOqdC+HiUnKxGRaDESzSJg8ovSsjBGJ9ggG1YKgDFZItVD/5
bf1l3Hbk/JvKuDnO9dwkzvPyoacUuAJE0qIccMgij6B8tR/C/lC3eVvU86GS7mOLl+eZQeYDpRhv
Aux86CMEU1a5irsQfrEHAxFhPkbNW83mm5Y1X3adHRoa9PTeTKE78eBQbv39NpSQyczvtsz6iEPL
PQzLsYSIk/4VtmQzpo5tZDclKnajoL0SFeH6UZqKVt8BrwCu2apDzzAQ26UJclcRkoeqvYvZ+s4Z
KlaJPndwfUpl98ZDPhyCIbpQKz3Nw84BYSwoFNhh9HYtGj0/Ul1SYpK/4PdV2maolSNCBvx3NNPH
VuHAWODsXQkDb7CPkLucit//RkM6aoA+Flcq63o/vELa6hpBFzQpMYgbJETnbD9urrluOKagCSAI
L0YA+peA2NxMd2PjjXs7wVosEX/B84K2yhU3ZC75rfC9B9ybEP/HIoB7PHpn5heP+AWHPjQ4++ev
CObUyfEe6Gx3hwasQORx+ABPY9FywB4JAHzNkbuBmoaCIzb0xIM5+pghYlNM6by6V4SRoW7OcX75
3xDKlxme6CBbcVoG2D++7pPKye+LEjvAxU/kDIGKn+Uad6BNvDX3YKYgto0Hgm1/NO9RZ/1nhfwZ
8/pn1+K3FV9UqIcFyPzBjmiumm1+RO4AofViuV80wVuTY0YhWEIJ91/qAnN0Ifr+oKJf27Lf4SId
2UY/UUq3M9jc+pLUULpn6V9rAv77P7cW/C1v/9V266CK8l9rC/7tx//51Br89T8uf+bf/+Fl78G/
/3T9vxcm/Of/6m9/CLn+f73wZV3C337I//PuhP+4yuC/+i//i6sTfBIIsCCECE4iLFIIsdDg/706
4fAxjdb7/vF2w0fz9fO3pQn/t9/0z6UJ9B/YhyCwGkGEfhRzcnmNfy5NIP8I4ygMIMhyP4hYwMW/
LU1g5B++CPBPYhFRrFoIscnA/mtpQvwPrFK4/Eru+1j2IOj/z9IEApTv70sT/o93jvUR/3FpQox1
D1voU1hoBicytBtQ2gOIBx1h8kcuzXRoz/zF3IrHoRHtuTATlNoa+T5hmvvBzFf98F1C9xx7PA4f
SFC1SNgtDhqNypeicblGASf9lPdho3ZRKUjS/hpZXlQ6OBObUushJOG5WOi5Kjg0P5eBKj3WjQfM
nJ5ssSYISCsIKGjAGrSXts4rWj3JXqRV69/gtLiJpmVCCWV90gj6zCAd9QaD5uyjIxol/0JWWUzY
QTAXyDEW/vSnXsvtUEbTvIPIm7ItpOheWkRltETHqGGtsQYrC4brNaL9Ey5sYv35HrDZd125FmmD
AElxNewNQODywKGXYpvBiXZO7Z0GXToPn70dFXrh9auBXwMXwc7JqMIzx/4CqNslskauRRAt+g72
sBkKTAFIgKI9IYkAPu83MkzhoEA0GoJ75fziz1CBiYbNVtlDwJGxmXpcmqWrh33bIC+OH6oC3ZMM
gidVXspdm43Q5icMNGnJFzCni3gMoZUny8pjfDg0H1ETGYAZDU5UBI50jckY6Qakl+eyyRwFDdOU
8RF5/2AHeqTaVWo8rClCWcu8ACTF11KiM+n7ENRJwV9RTBkCoxNAGA/jcPDLAZxlquc/pqWvlCzP
1C0gZ8Q1knmw95dmyPqqQ48L+UmACO3V7Vp1L7xlCgluovbxZkYkXNAuBDf9DG1vjiEEgJ7K2hb1
srrfDPSmfnm39ZZXYAtiiqkyxssl44K7aA1ui/nob++yoYdKk9t4brzdJV3PYkgFUwhuRiNoDQzv
9/LqxRQDVgjefNp8Ad0fcW4jTo6blsfhK9ZPPBWEfUQxul7STWfZrgjTLCfglpjBlthkMTBEA009
R3KyyrwIZGJYAUeH7dSGiHguFaZH4i2Y0avqoYQ2nSD4bHZku4uC6sk2C/ogQiAvrt1Zn4biEkR3
ukxVwGg2dAINVXNJ/l0eVxVUZrcMmJrDCrj5Rbpt5TSB5I4OssP8Lr3LweY86DFWdnDwB76LhUD+
JEATCNoRkqsvvBcQz09SoBepPa2gGSwKmyimG9Uj9QgeDrJgX3zTlYy7+81z4Ax7f8zHOcywiiDe
twGc2hnza0tf0Op9hYMpsJ1DgeXvgJYEWaBHDGKwBfIh0Es6zmwfs5AeF77gDoGARzt60a3PCBO9
SUtWSGQwk+MI72ogF9iAnJ0LP2oVocis7X4E4pAxmQYR3wmJxPNWs8wyLFmJ2APWKBxWD4T/Vml1
jiDxVQaSPbJBsOlhA0zQKrAgokuYrw9sEQTQfnxXzxbqznQ2NY5/n+H+ER4PdiIY7yfsvUmGYtyN
AgcxyPHdgnwQfPP5j9VjD11f/Q5jDurTy7kt9nYr3ts+QM4cGZOtkelucO4xap6CaH7cgB6Ktt4F
tj3RCos+tvbuQt4TH/YJWUFG129uCqJE98OQryjgB4rkgOT+scAtzgJI48bb1UzvPIJIVXOq1Ay4
+aIOB94Madi/Afm+DVC9iPT3RdR/SPLcM8vSWPkfBgsAkuKxrcYz5MqXtnPTo19hxNyu5mkjNw5q
H3yvchc25RWi312++DWyLJ0Rd20TdxcXqcQnk7s+xLxm8dsCjqI/G5uFU1DcYpZDbjLcDjRi+drZ
TxBMPthyMJO9qM8uBKOMTUGYKw06qDV2ddbO9VNbqtuhxHqFLTi3kTyvBe7fKFIib1oF+9+0O3+d
SuSJ1xLwT3eE/Dblhe3udN28l/haRk3eatiLFmTAUSqUWRPwd7nA/SgI8uCkDHZO8vs1RESwL8ld
jzRz0RSvhWwi5EJ61M41eF2tiDPrynckZj622UCy7mGOjhFkggju6oimG0tA7kI8JSdMcBjsOuS0
RWeHXVwGjyxCPAwQUDptWBXU+QgGRFN0tAi9khE7fGjwuG0DuvhKBsi2jK/jKvZODbeM1AwGZZvL
hbyUbH6dIR6mxvfQ93rdsefIic3IS0Zl9BIF5hfd/VvUACpV1XhTt8ttDJk41ADlCfFkih0HyPW4
AhjoevAZQU9fjHXqL0GKW+skh+mVRWy+pj5ySNt4UaMj3DIUMKXZwjwQELxUsKhUdsXDLHG8I6mR
x7X/GFP4kHGHs2alE5Rb+NqdhSQBh/11oRABdRukXcHgavpYX6ErUe4bmBgeiAyOhVvw17FjxdJX
B+PKA92cRtXyAAUPGSYlmysTQvUQN96w8IRPWSf8z7JGs9ERxGRh4sJqqJJhBe/gIfqXy7aFS197
r7zo+h2N2k9RImkRxvq6BGHaI4FzJdplOzCH2O1GQakYV6UW3F8a9YLC1bteJIbYcQAOKw1PuQAk
2XHQO12ZkEiTZEa+NcHNBdalJ3BSOScp0PQtGxHjR/XdukODFFfhLYhHI9+dIoL+FY7xDQzPbOE0
rY13YjgmEnv5A0sdIeTaQxdqbcEhk0Bm7nQAdRImWNpBAqw97KICehilbsNOBsXnuzCiOAs87B5C
Cd8JxKnAY5m9ltOXg966a7zuM4TAk9gvrE6pYU65MsUOEFQyjCO5jsrpcnZg/B0xpXkRYmgOhsqk
1SnuxAJNZV33Bf2qo8a7NtZdo55PB12Y57EUu6KN8nGsTjhp7sBb3JQj+yqsn3bG3TDsAbivNnW/
NhoUSacfZyimwj1EQHezzZZn5MRNtjZyb2oSHbtW/VkQLD86wAFmqK7XasNtOpT+DhUuOvutlvuV
Wu9yzGXW8tcqKNHjCLvvmjFv5vBqRTa0hlYHYuim/ouErMrnmVcimWUyOvaCjSrlvkbaLhUIp8XF
Ag9Tu1vlGAX91X1iwi9b+RiAP0dCElvAGNcHwJ9zRmNIM9SAZIqVeTAlQ6YTNFtcRu+6Dg+0MutB
bzPcmHi7dgt2pUzOfUbdXvJ4Phd1cUJeAdla3zxQTOj3W1vg+YsBPl0pgBo1UI6dFACHJv3isD4r
jxesp6Fxit7jKnRYbFDHLeKBlQ+OZsrLcp6uYmP3qx71Xq0UqiLqVWwV/g+pi8diRKCRr8htldi/
BedsK7FsJIqeoL4BmOQcm6nK/uqv0MZUXs5s7IyY2G0nSbPH5pmEjv4Zw32Tcw51F4ptDuo7TtoN
sKjrzLGkDcRcbDkzer4kPkMF6Q16X+96uqvJCHEOqllvcC4gkk5PHQ1Oupun+6rEpqFALmk4Q95W
qAHJ7K0sCW2qVmOyv/awGQ6RcJrke4PsPWIA/A1+rYDc78QvPLTwBa4ELIQo65eV7blGXYd4fw37
/874QP66QfkJHsNbB6vRhVgjNsfY7CSi4tHUFT/CZUVUNfyoVOyQSPE9xENoj7i/OprAh7XS54Eb
22w/LLbNlwZjRRxCYoLopSt/Zwp98kZ1V29CZZjZF6hQuGAx1tng4Q3JTdt9+Av7rsNwzLQBVypp
fcZ7wl4TFjQHEBNYV9Pnro0DuGv+wQbdfIYeu29E89VXHta8DWEOzQVOHm++Or97wMiid5aEUMkQ
vWPe9NGBS5w3nKcDyAHaOpJj99QIdogE4K8ZbCdsdgELkwA9gLqyDp8DSOMsXB1Jgt7LIIvU+ah0
l5L1Mw5KDWQHOdge6eKUjwj41ED0gENhgJqx8WrCHMCZf2DA1Us1kKSOJi8XCPCjNm4k0e2okEZU
8oykAJrzrUBi0ctaAucUWMqYYpFHuG8Wgk01AmSj7bC2g1B/50E33yxOhg62Ub5ZbLzhK4esFOHF
wiEJA3i6gd9+eLmlhYYOssEjKhyQE2uybl1AV+LVwHxU1/CI6g77RIIKeFjRt6mVp/9F3nnlyLIk
23UqnEA0PCI81G9qnVlZun4CdUqE1joGwUlxYlx+GuR7TQW8HwIEP/p2N+65VXkzI93Ntu29LOfQ
4Vmbt8K8FS2u8MbuIoojAHFlFz53tf0bJtUNoV2MMRK11teXOWSkyamADmksvPGIAgmrpF70jEjC
RreBKSRi6QztWTTGe9nz8Aj+mG31p6FoTxPxjyucK2pyXKzkbOs3pjomkeLobFq6Q0ylm7jToYqM
T9ihcP+7CkxkF0zgrGbrS9S3MZFPSdH+VMYQ7mUtQVlIY4tXpN8Ig4+mGAb3Gifm0TOlu9MNhGls
qB0t61IjwcOhiZfDG5wnfKr2wQhx3BWGGtZZ5mX4KiervRnC2JmNNh+yGSCQUbknt4q9fV4iXXMn
XdEIeT/Gb2bXDOhyczh3ee0vZ6vUV7WO30mdVO1YH/DkXXRvEBc0i3GFJ0Pbjy+S+NCOiTOfVDMt
dWZ3mzJPQugB86OFoEkazW5XfSd+Iv2XNpGmfw4fEPGCNcSCh6b1Y957GmWOKZMbnnY+SoMjOS34
bFqiOuX0PjDW39jDW4oZ/jAOlE14BHceA4qNOfv3IUf7cvENawmiGYOys/DRi7PABMYkxCrpzSN+
muEY5dlPns/xPpMEJEK/DtaiqYNt4ThvsVsnqxYHxKazCNvJqrP2lRNRqqEt74pBvESB2MVUGC+O
pV/1yXlBWqrvMb4jx5trxnvYUbIar6c/68kVCFEKJ+IsJg5Qw+ytTUpqJHkp2hnHl1k6u4o0WUT8
7+D53dFsuvbZQLtoa4PMmWSgHjeEtl0iiZ7dr/p02guhPWg5eD2+YPNqNM6w2fS1tPDUYh3kWA4B
OyVY8kwpfoKoQ8iVuwF2wUKLIR31RvLKEEcBx3BSTbTMujZf58k7AwHILoSt9mlMKQr8J9lETv46
maN7ZIb4SC/ebHWXeWMzRjeRV9lpaj0MaDgXVr4mT0Wmv3rh/M2IqTyO/LvqXdQdbDlXSyL86doO
y/KCC5in264OdpapUYdxsJqT3mXO0sAzEOcYy9AtXCbLybvOzbUeJI+7r2ARfnBhgirPPoIIrg/K
DzuR/F/HQxZNjswx7poV/6YB2cIUUcsIks+os76ypj6ZOgYbYxxeuvcqIDWdxclASfAhwrZbhsWa
abS27ggALeXk6tSlKugbp1sjKPpjnlWf+Vyvsjhv1iPGn7E4zhna7JgbTKa0aN1MrjyNXPNhb9cb
CkyIMtg61wVt4qqtS5r3RJcrB2HZceY9UJLT1BlQzdLixFtzbDNIKvAIHmtf4yVYGGm8nuGXZ6XP
pZiGZenPHtOM+hwlGALrdljmdtPwcJU57sIIdbymB29My9xICmVb5FinC5BDY+p/1p0Yny3tBkMt
Je7K6Qgr4tsoDKK82fBc8jQTXm6uRSvuIhvG5Wibr0Pr2sgyi6m3xtVQED8JTH/vGQBGynhwlswO
ogXgqSdpOVeCn7hVGryvZm3dMy/LzlFTvcbDNB4ttK9Z98xNNpG7Gvt2ADTqbZx4xLYc6c++UW6Q
0THr23KNOZGhmc7oL54h/STiVoX5yWk1QG1YjDRN46IMvfMYlubKJMLEQMJfWWEE+cd9xrjenZq+
xhk0TCDB4gk7pLJ0OEWBz3dwie+59O7ZkB5EX+yciMIQMa+Tc/GI8yQ7VdI6QI8DuMkP6eq5Pdjp
W5HP+UZm9q2SycEze3PjY+PKEqQHjPNc2tG6ZdKys0v8WUbCga1Zxc4IiFMRNTjInJu1CAlj5HN1
NR1kyYysLweMXFhjgdzTgfKJ6+JSc5GaF4BAj402QetKx+cCIiooDL41Bi8g0BpaX4YhVZc/w5Go
D+Xg0xe0DKkKg8GWBgRihJLRlDZtrtsuCvUKUr3RiIzW/TJpMd1mMVk7ZCmza93luG7LGC+CdtPj
W2mE9jkpGJEQjUmp9iBOFhYKlV/mmJvhFzIDcWwsRHioGoXWyhNrqVdfABrtZTFb3hIgMKbBEIEi
KJ8zA3MNQCj4cRwyHgyPUM+fZx1/fecacln42Y8BWszoIFUV8fjp9vLeJW8FZ9sSFWfYxMJd6m2B
4IpBewNEczHOVfqkaTRcnpbehTEwkDIrgi8BbblNgWkRPYF4068jAz6s65MdSNzpt0zcW6X0B7pZ
ej8cBn3EjLHWrLvXgtzjqi1gf5r7GVzn0pgtHB3kXvlAd4Ei4yCEiM3YmDssxt3eL8A4VE9dq7+S
o3oEdbcKamgoFic2U7DsPTLSryL0xXFopX1zMPIBWwPWN5kUhSBwtmUX/Rj6OK25nfA7zfMHMCPg
pABbzBa1hg8wS7FlmEVJHL4i9eHLiLLS5/c2Tr3oeCbigM80HJlz55r56HEbyAHwTVwwKg2RqmKN
EZFuYgML45tZV/1R69F87ZSwqIN4l+JD6lVRzSD402cYjtyJaEmSGgZBb/FhUgoJ0rqLGgInitJF
yvpsY5vKqtxd4nuFNgXcYkb+pjPth2tnguRSiRCnR5lsSSysL6VHT1UJNKBGI29YGPjY06DeWHW/
xTj4Fuvmd493otJfba86G1irieCQswq6R62KJ6ilyC6VXW7KJgOq2n3NDh+RN+YvY+XeZCo82ilx
1hDmLo7KcHrfOmU7RCE+PyeXR+Qa6kfMGiSHGLMHfEblmGxC+EMYrFE/adxpyuWIZc1zW5L7A2y7
lIYoz8E3TBAUvOCezgO1nHbqg1bBDVe9KQ9143zGLqNG3aGXL4P6wMf05JPbOPLr0jFPzxisvHqd
/mgJWZ2hsRHeo2fdrOkOYrgwmb83wujmObzgUHgwWrFiO3rtvoRO/2KWSHl1C6QY7YjISXyIXUBi
1aDsiaX/JlOUGF9E33CUD5g9BoYC9eMAUWtB7pO4Yd2divZxbhBdSrK3umn8YMGLF5XxN0AQH7J4
nzrFSaYnP4eWmTR/Rg+DFui+Cw/5o93QS7rFkzn49VYW9p1x6V3T5lMdz3/CTL/GnnWyJ7jEc1ev
RLfB1IQ5XN0OEggUV7F1KE3Qh3pvHqokDoH/4g4o6SbCWgOXRQs2tsa4kzqhR7+dVtNI8qSPiyOO
XDS78S0mwbcA7QE0E3w31O2+Sa5N+ZtI7yojHikDlBkjXBHhktnGxgAVSLMhElk/iSQmkOiMDqyx
PmOreXHhYswaEo8U+VZDcKuZ38yppItKined2cCAYWHhg8jeBm34SiT1lzAeRIfBjlYTJnUvjp8I
aUUQlJAv2yD/GsRDIGD7jbJHfmU6PFcmxvCWcFyWfwA6ItMcBvp+Dr7atPkTh8ptqP86qTBXJIUW
evtu8VAdJ6N5NPLxLRris/ACa90qca8n9NbR2HpOTi4KFjXhLaYu1o9WhY9t4BXrriF5jIc4XWX9
PO5y+rIFcs1TUJA/REzK9zFkNEKDOPsUm6Qeuk312jic6YMmxLEQW1lj2skGIBo9OTcTlh1RsWDg
svfCjeV258IzD2kKeoSInm9C6DSs7gvScQ6K5kkdojqjvtSDeuxNJNtETDKZYZK5bEs+UrsT16ZX
VYjcz+ZX2mJKc6LkyXQ5DELjrXVgTOSpRAxA3l9Uuse5U0frqSiPrsvoJOpxcgdD0u6Zi+5QAxoY
7JCTbLGOPKqUbLzr+G97cpE3hUuwQiw4cEfHZWKLEwirPyLnudSszF/HAeMyPUB+knP5mXnJb+Ni
CQ/S0lL2HRRwjvuICdauMORr7/JdCnoD7WQqbpI6kpaeLqz5o8PIWebYG3taLFyV28ZV98XYw3kC
hBGH72s6FKgEO7mDqTNhH2knpXbsZGEdlS1DkBAleoR6nnYH4gxnox8uIj9Uwt2UwUxYYdrpwrmF
qaDLlL9D1bprxyPjkmi8BsGAMJkfdI+ghxa8VE33nvjZfhwgB9a0Q11+yOjzCOWhmzbTDRgzX/yI
rya4X3tr9Oj3oJ4AoPfdW2O3b0Mhi80UyVMCC50GCZ/lX5xsCMnWIsCgjZzkZjCCBQD/Aut+T+mO
ahQjkZG8p7EO+u8uniCNa8IHdUMQCnhJ0FBTy6ne4idcVC6dlPVrYsXqudezqHtMC0YLYQkiSV0D
Y3a0vWvLUadZjC1mD4O4t1W4Rljlct1gmKSdJtmI7WExvXa+Cqxh0caK3oqzTahmiNxiNWhNu5p8
ZZENMbBow4yjc7CXWqy86nW8k1W8mWJEtsjyz0HtnsNM/shR3kONAqLnjl56+aen5Zc5T26zP8VX
gu57mpf3MbafHHhMET4tOzAQjV3vJhxRnP0p5I+gSGwMDTrniBZddl/p2N4aebZLnv4Ot2IboKCJ
NNwBNP41xbwhBbkLurTY6z6BXG06EGLUUYE4m4bgNTOsW0OH7vQkEiyUWoXahyhGkwdZl/ONijWs
+EoZWXYv4nmb8yFTe76OMc1kWZoD0yCqRhDo38TwiJPrbyYwoM4smOA7t6ySiKnUGnHjv1d5wtTj
qw5RHsZiIgnaVKQFiLdqsbNMao6UMGj/2AOIdh8lyNVC2gwVMfrrsPj/2XWi831m3sXuiv+91eS/
/Gcqgf+l0+Tf/ul/2kvMf1jKBOJ50nVdU1g2P/e/2UukJfgbHtYSIaXt/LudHN4/GFhK/o7r6Tq3
/b/YS3RDd/h5PK0eMOH/0E4O3fSUfeTf7eQQOrM/nVdtmNDKsNuIf7WXNNIbMDQTs+1KbOnDaECD
j9bSYXWFb8WPdii+zAH1hDwXPOfm2NnToUrZRhEwLd9lEylkqfUPg7ar4uFCzBClu3qS8Jjpz4gZ
p01x1Zi0Eh0AEkB+7RKIkOaK6nhpZ/41KzhuNCu/aS1lMNMyqlIuxsp+QuKFonTXZL8ZtOCKz4Vb
oQg+BmQFJEWGlUlLtjfvHzUlbBO1JhmuPVheD3AtU2xeQi9GGu99zQPfzVd61VufYT9vehiRphb+
RoJvXmCoUqhC1J/6BBUldZxjDUUJfMW4An97S4bwgzTfOxmTW1ear3lhXSyAKdNkbqDtksbXml2r
FYe6gk09tzhsmTstopqIB2RxTC4Fxu7o4ljo4pH7pnUN3CP9eeziW84SB5KNf+xYkKkzL1XgPDWS
iXVdDswRC4PJL29Lm0Kt0Nr8mNvG0bIY6HLdMb3swbRMrIewPzUuv5UpanI18V3Tu/eyQjOlLB1b
zi5XLgeqkyTmniEO52pKFigYFUwF52wUiZt0yV4ZY7EtLEbVKamjLuk6KD2SXEnxJ0mLYoN8jSyA
dXYd1d7NcnoI1vYmmpJ7Zo3aPkm9owXdZpUrVdK2pz803/OWUfp2iLNPdlT014TSrMHas9R8TCJs
FLl2jjktq+ak+VQllZGYDBD7hySFDyVSDPfcblPncsABIWQQNS6bymW2ElPthwI/cNAPJ+DO8dUf
MGM47nzUmq0ZeHQ6GRYAK6T1nK2vtOx3lYj0g4LvzaAYYocutEyj74E5PKmU4sv5rrNZP7vmxAyH
hAlPFqou9ka/Nl+rpvoOWmTwDktBziUzScVo+2kGAZwukj92iUtC79ITvJIg4H02svSuU3qr5Q1h
rV95VG5jbq/ycNxpfvTU0ps2cKbh/MlpzVuBKSbA8AMkZqdl1n0gLsUYG3oZuB/DJPY4FcAXSvEY
SO4TPYZIJdLvqHVvvgG+TODK7CexjFBGF5NXE62aIHQS+ZD9OSvtnQGuA0DLxccqgtU2+u7m4eI4
7rlr3ENiNeuCzAajUP3XxaVQ+Qx0UveLi/jBNq34CTAEjzy/yLS+zEkGm9TtwZvERA1tMpSxsO4a
QLBlKFIydF7t7MrwDhHU2SYj8eGRRy4L+sek197FPD2Podx4nCBVo1+zab7WzHeXGjsutPUUFfgq
wop2sjRPmlHtERGMlWMOLEgpjVNicHECDrwXkUHJm/8EiYWG69jBJYcPx8g+eK3+/j69wLFW3uyh
vE4xNrIAB/i6hwMZW321jLTwmxnGR67P5SpP9LNFyZSV2JrcRVMg1HQl+2kS0W+APb84k/s7VTF2
mwQ+D2m7XNghDwhoFH4aKksgy5Wo7X1jQxRyazo+ojQIQgEgfDh0dW/BCIrWUUo4AkPo7NhHb/oe
hYXqHNBeLo3OzRddUh5i0VcX73GuujeZT88cXcuoAzE+WwcyIjMQR4Vwi+/MVa6DPhJt2o/9oU0N
GGWDZIOL+emOycnGI7sQLQdDNzpbnEj3QhFlDMwesc6chnLjOSvYpeF7h7QegX0lf2SLRt0MZKJM
RvnmviusD6PA2V2SpdhbefSSZKwh6FKs6vpIt/o4ym8MHxFccPOVO4tpMJxpqy0O5tDw7c4gykIJ
bBGb6IK/u9H8IIrWrirqyk0TgJwPvHHAw0SZq+EwlEHwyltgS+PKSgMi9r13HkJyd8KaXjGQMKDO
+aN5B4BlFuG+sxQ5MaFEt32blivLd6lxBy3hLcD7gy6GIs9AlcU+knmwqoA8VQuhPCymFKdFRJmE
z4N+UFVOE+VZyYByUjUVVJx84XzYOj8md513JfTkqgpTxx9q1ElSnqWUaex3+G48fIKqfuOZHRCI
mCWYzVuharySYg/T8z1S1Z9Q141UFaEkbZdAybP/1oqqamwpH3PKyD54rVVVmTSlvkm68WBQcAaV
l+/rjF6lmzYDJWkyRDtEHGpUVa06lK0tyHjwrS04vybn91PcWqrKzQpL3wu/Ks7Yem6OqoWriJ6N
4niiSJZlSwrL5E9QPQvKaJ9y2s8/B1VdR6rOLnRiuhTeQ+IzyvDPs6rILUrzkRI9SLhDWHy2rHMs
GLBnaB/8GI63qu1HVeXDm7mYlP0O5b/ozGMm1/NrqTqDqrU/atUrOIyl1zQnS402wqOdoEKjimaL
T3GraTZSmg59xg3WYwvzs+GxUX0J3NSChoZNRzuPX2vRvaC5GIs6gzdCW2OoBqf/2+rQ82SqGe0B
k3NilXgW6YzgxXxL1SoFKu1h0z1FdFED+xgWLOAxFqlqsWZ6rVE1XW4+vNF6v1VDMVFxk+b17RpB
STVruWrbbPq3gT4uVw1dTGeXI7ewGwrud7av6fyC8MVQjaAVjw+Mben7q52rWsVRNY1havx6+XQ1
6CbbXOwAbR5rukw953vfXWx6zzE9mIK4vGDIupB0p4Uwjz3daqzaVlM1sNYOas7Oi3aw5OL3THW5
Tfvo1viHuGnMFUZXcpdBjUbR/KnCclfg3gwwubH8xFyxFIonlpY6Vr11lEDIrGm3Q9V3uzECsh9H
vzLMP5nc1OtEdekBddyanAnvGS18Sivvqp7eVt092fm749TzjUHZgWHgPUQIKBEELD6LWikEbuMS
P0EzsIFOLN0abnUFGqSpw3WlZnSEX2Fd/lUdlP4QGW9S6REuwkSmFIq++GoRhBGwnyv2LV1ZCUbu
FU0jmZp+yWU30PVSWxhIHw0SSOw+uUoRMZFGWMdUr7puuJCMuxTYD21ElAoxpbDJm8/L2myfEwIf
COH1n6AEMBO02wIR68j2L7GuX3FAsVMEaXN24gsQBAYoSskJVAHYIe4USuXBvIZy5nFmdhaFBckk
1ink2n0ajR9T6UQ9ghF7WvI9QwjMRf5XqHUXgM4WpNn0bCI2zYhOtlKfjPa9QozC5GWuADD8skTp
rUOuEsGXbZik9Z0KmxSCFiOMkr0HKX9MmQ8QvQKseIegfOiUGKZUsTBkXVfoB09TpPLFerTylIYG
BOw3RFTTlLo2YDRYGAhutp6+k32dYCwVZG2KtXSLrVAanUuIMUK0sxHv3IAkGnnlaaEj7AGjOSLm
ZGej3UpO3I2PX2opGUZuGtu5CuunHqJrSZ4pQjRU5nBT4Bn2hv4tQVYckBdtk4cdlythVCNZT0qD
5CanAEWV1MuaeoyNG1PHPW15+qFSGmYxmwdTqZqVyrFIm+dS7za5Uj6jrDwmSKERdVlv6n9mQz/5
SKU8XneptNMMEXVKrSeAbY+qVqKCQhhDbs2CCpD8idAb/8GmHB3I9GrLQONbH2rzT2pzP//Vb9tH
XGqnYETXRVlAlUrLR4yvrBTj+jZ8jUWWjHcGBtnV4LHdQinFU4pRsWGDjVNPC6nKdiwaL3ytnRfs
aaAjgKL6SntGHbyNiNGTsOpTicSVAxxVNvEgdYxF9kPWOf0ddQ+uD4lGMaTH3DQoNcuDoaRvc8Tr
2Fvyc0AVN1DHB1TyzDiN8FTWpf6Al5u5LGq6HFCMfPR1XwntMqYo6H2Uy1Qt7SmfROzcsd2QVY94
dysl2kvUexazHenJkNf4sFdB4Hznzqr2rOrSo/xbagQwMQsgXfci1HBAZ0pQMS2omRqAwqMUAJkK
o3t4DIyk2Hf4QiOjOU8Gk85hlzCBGJhE2EwkKjWaCErOAUD+GzsZGFtk+oDLoizWDBd5ins2FDQT
cyU9BVbnKoLRXG2qFFeR5loo9SSFZczH5uIdRbRkOiPeiAm+ZUHqr7t6vADj2FKVThBGSFDzv4qN
dLVzqfczK3eUE4K4EIcwwH6W0z3bYRwCiWA7mKsFzZVRwLLFQ72rBsk8JDJYwpikJ2fAHGP4xs8o
qBNK1mOtnBlEDFFwuPk628FYLUWXk8TTwYyh6hQSCsPcxJ+jRaJW4wRzHMozAhEcGh4riVDxtkPF
v54L5qUvrWOLiXrdFiFeI8PjQXB3LasJcYDyoYy1wHhWFgfascPUUQVVjMY9jdrbTz9o4aqNjZ2J
a7xfkvxY5hYbCOaR2521hNRIZEv+BqobZmJ4CHLy0fNhrCXxTskWCsitMxzSfQxMApHPBbnrrTKz
4q0gQLhPQ8noxGY9ZOaXW7gWjE08iMtCY5yid/n7yKoZal3odEHyaECSYKRAwE8ratRxYKBpM94w
Dy96uln8Zd2ZKHj/QBoQD4oXHr2eNj0GzEjW7eBl0wvZTxApwbYnOfsZapxl7TS9FArmlpDTwJ4p
NqHDFRENyMSA5bxFDi1uGfSg+eJyy6OtdjENB2/U4q0oZhDn5mHyslVSGTsgm2CjwTc0oIGTEaNY
FYd/2jYYwb6ytieutIqh3nCRTfSR9B3Lmyw8X8Osj4Q4WIQzFtlLBVgicpTt9TXs8+iphmlmdTp4
NRqwqWGRWY5QgVhrire5Nr/LoDm0la+DeQRUUJghhvRsl0+05bMO6TptV3pgvhJ28hDkKUgtp9oE
7VQfWU+mRo6iP4bgkWg3Ur46DsuWeNi55OHYmoZ5EM545ZM7jjo/HirVRyXxwwo/3vcWU/GYeIic
MpsEUrfASB3x/ZoOds0Ip5hYztDlZGSJ3+3kiG2LRTTP0H8aJ36M3crd2nX47pOLaFueTviW/sqF
jzmoboRG8zzrKeZpIhOlHa+riQEG/AUucdE1EAqjn2j8GXE8c0Xy2uxAX0TBGLGpjwVzgjzR0jT7
teflp7YRxzCZ1GPGuAhwzqi86pZhPi0jx/kwDJVGZXA4cbss2iBOgLEg4sb+SzAl18SqHqoGpFLE
CNXQX6WPgyRJ8dh58Isrdpb0nVhljrduKu1bZ5q6McyMtC7xANt66yJ69cSkLxycBhw/+oDXMdhr
wy835LD3mIeCuCiOCrMGUAOFVrbr1LKf5hTAZ+QDsaQIypruhgmC5HP81FVajm0v/IaslaK69Bu/
y14K4x509rLO+AxC76H1HLz3khVFzt72FX4dmMrfZXZMMlh5wHiuBwHLsgujKxl/xW8B4/Ow7ndj
iaknJm1P3gLKLm+HJvDH4j+Y+ZrMn4FBwrTU3HbpMGoJtCcxhTrmGcpelciRfv3Bzirn4FXmpxkR
Jy2g4I6ICZlZ7wdteKCL/CFzQ/Lf0dnIN8KJEJrfbgRhEFoVCmernzZQZPGanGvXXZZ/3TKOzkaJ
v9/FuoIGbpb5c30LPO8MpGDP9tD9lA07Nw5ebac+M+68O8WwH/Jiy4/ETwAwxWqeM9aAxo1Hg9Bf
8GZTt3OymdY+0SgTPHGeSwAOZdPvysh+whd4G0b7brfuI5PblSVgaQx0bAmTsz2WG0byw9ZI2RU5
pPMvadxnAJk8oQnzec3esRxW2WjL08jajUVK0pV+fi2MkZ6oY8CZEQxip8SFlQLn3OPrVEz8cF7S
zmK0smjjZ9scLi70ljFJ9oHtkXPXr4Wa36SM3Jxi3OKR/9aS6TM0Ka/b3Pnsnc+hctcst7lnfOyz
o70ToAtpglBFe/nF2MLZ9WP9rmlyE1vFh1eIexDVT7Ut5t0EBnYfjsBDInDJ5LzyK+QV0OIRrXaU
dO/wEU7BxDB08t6TxMIa537QkJ/w/aT4R7hFrWC+4P5+sXpvbXawJXx1c3YifsSqSrPrlI+VZq8H
tZw5zKkVgmb8rL3ps2CljaWLq4+HQNfZttGf5tIEkZABiet0HPQUga2xTVofW/9s7YnXXnLO5KWW
RPxFsTCGjnS3RtkAChFG4lgHK63Pof42ck/JEq61diKZwZOq0/NNkDmecz29dlO+bzSJSNYWgHXd
M9PPCyvaTrhQ9tPfX8e164/yo8qzd5cwFMtBi6PfpPeZrYScXfYjiYF1IfNq60GwGxPebZyJw4YV
QTaLodP1nOflBaEaoyqztYMpjYeYuxe6d0D0P29BWUEMlgEVO8f2jKBWf/ZU3ahnjb6hHrI3/3en
Nf+SJN7+cGVmP83/G0FiC8HIc031V8tyHOf/NN3Zkh/+/k/r5l/3uAv9f/4Z/5zxuP8wTEsibUmL
nDDhNSK8/5zxmP8wiQl7xISJ77g6j8m/RYjFP3RmPjrzH9sVts0g579HiJ1/SIM17kJHWHWkoXv/
kQixQXTrf5zx8MoR+Ym7MDoSrmv864wnymzC/lWD5yut/Cu2oiyevJNrsZdEsNZ4VbBqSzKC9f35
EP0xylTfAof4zQf0Gk9ndluNwUNntvcmxWvmOcSA2hbfItHofeiyLc9DiNd5B7a2Wr5kZAf8qrvU
in4DE1MoZDFmMQq+g9CTRqx+HMPW3hGEUIN4coWsOEjxD7E0qZ22U+jfBsP/0wPT58CjlWToYeIH
msm+NMMHcJJ1h+F04VpVe0jn5NhMaba2i7w6jGhlxazCDTLyyd2Q3pnsrYPiddLRQufQ+OxAoi5Y
9/Pi276+HMRyAJNk980eMGK2nNqvltAzVYJnreFYPIclPG0dj79jTMaZtU8nMG2J9ZFyGryEWXWj
f+nYLSDkNh77BuzK6K06s69xfLLOfIx21MQkIbEVXYJCh1JQvVumBsHipsCjW3aBgGBq6ycMhdAd
BgzEBajppS0DsS+lYwJTgicd5BpzM+8a+rLZJtWJ1J29DjJvbxbhb6GzuxlWFEurNbxELVw4WR0V
K/Xvf+PFwxvP1sq6RrCoUjY/ovixtyFbyrRvD6hmoI/z9NEK44ckIU43TbR2U9uQsY71te4BmpiP
s5as3QyIVlTEJCZiy110RUB7lxA5CAob72+UHJrs1STud+yG/pABYlvZhTI6uNgCB21fVKxLL1Qv
LFyIj4zdwkWQyewtaYwDuakLG0QrBN+0q150G0kjbFVMbQRpbWqqL2A9IU73DTRMf+HBNcXzKHki
sV+O8kfXm1Wjr+n7clFoD5X9FgeEAzDj1Y9tN1vXMUi3tuRNJ8S28Wpr63j2Y5gBHLX/9o0mq4rb
vNmBPMzBhFGIuaB2fUI2LoLAemKp2lKyP3NFpPunTKtjO1ZsggiwG/M1afjjb3oLmFBPtHnbubj+
qYQUkYwms4ePXj+V7CY4G6XHsIzOJO1Yqs7ThAr92af5zR0lnuFeGXpqCoXE5tvm0OMSQhgRg1lx
1eWjvcU2czZTEv2D+8ZcKjgZCVuKEHKUP6C7pgA7YQ5+Z03O7pa6+Qy8xxD0NEsnbBeh36YVF9nL
XPNcRmSsT30W9hdWMz5QCxLcEJ14i43sRbOMHd7BYuu1GeG3m5Tg6gZiegvQcN+0fjjzXhutuBmt
sTSli7pRzkeRWPGpQ/YIuz+BFWi4O6jFcHdoaKze1wTZG9owmqFdYgfuj2lVn9Kc5IFg4d0yampl
eP+tQzfch+kcrDU2D1VMwjQr4u63APXhxl8H3XCr6UnIQhHocchP77zaP5bdUO9lPj54xDIK07rm
xIg/2d+VLtwgAd2cWcHD6G0j14Y73xbikNRRfwhrSI7mOK671jkajnfIyPgXPUBDIZtXsLaMGlha
r83thSnepswKc5N3kcnAriI4G0IZ6vO4WXEBzLT6fcgGXZE/6BmCh2IQQasjcVOyEKjWWJmIKEdn
hEEaxhuBGo3dNVGWwcUmO93lWrTP3Xf6+fDYTs7eZK/IEsvvCNG0WNtg2tM4uulTuB2Uy1RUDVE3
t2IQVa3GqaXqgB1Pvk4HRGBY1V4AppkHDFGV565Tkm6btj6yOOWD4woDTWo85F7FPZAgkaaFZdLY
usa5aZJLkra81JaUBWWhhc5T27HFlhb4n8q4G8c1T3ybsjKFWVOcGSMbvHN/1TyrmcLkpX8mxd62
O+ts2rFc+b2rL0Q+9MseC+1KSxrCU8DyHbfdh9b0LDA11SBnE6I3sebSarnrJsfuyzLyP7lOwL4M
7fTiYAcNK4/GZHLVAXUYIR6s2GpS8kVHVIdMxbjN2BpV/BnN7tWz1KiuD3a88IJ1WsXdGYaz14Pb
hEh+0PqUTc22+DOO8W0qNLEaHAq2eMAwJkwMT/FElk5051nODJu9+iI01N+4Ozgh8z4NzAThAP8y
dNbdDAmoJOwjtO35reODLkIB9/HNYXfGf2XuTHYjV9Is/SqN2rPB0Yxc1MbnQa7R5QrFhpBCEud5
MnJVr9Gv10/Sn93qys5KdDVQm0IDeRcJ3LhSuJNm/3DOd8J2SxM3oJVwJEAdKDF1YbcbKyVmExfU
re+X+yZvYCbQN9hT+4oNqBviG8dER1lpb/shUKeyAwXs9bBlmR55HIg+IqmL67K/I2HnsaMlasr5
0lv1e2I4d0nONnOIp+sC5fLksoRkIxAcRSa/GjdFZ2rlDMdtDAeYqAH7Om63CaLhTdjkmhQN92+a
aKdsq5xVGRJZETnjsTSJ4c5NIgr5RnX+G6YVw332vLtcQr6aFwK6QqCPVQcjI2M2htoN9oTO5hxA
DcbK6baToJ815wIBgujJzGKP4Zk5jLTgA87osppEzbCJGcoadhZnSUOWrLWYpMa4qJtiY2e4pti0
JdP0wbUZviYGI+gUBkAAZCsnSNtn/Jqywt+6wU0OScCVwDZKFwkrWQzcUxJ8srD2Qtl0ZEtAh8c9
VvjBCeXcinhj49y57VsUAZZA5YlyTvrHmQy2tTeFiNFm9OFZCAFr2pQQuVZzlEhQY318AYl2cOKD
nwMZKhrGvTE+3squwY54Z4Jpw1UL0n3bDBLZwQSRmpjlMClxo1devYPFkp2xSN348lkGo5XZ2qOL
rwoqX4mlxqSDXHvxdUEjSnAVJ2+KBBomYx7vYwWoyYG9lqom2KqJLKzULc4FuNZhJNV1+S5orzmP
EQ6D1uqGDG6zfOu9BbJD5BxhmOFqQuFLfCI63qn4EWP8YvjEVQZm9scnFCphawepQkChmf1+k6FY
IV5q7Jd6F0wQH5QLYC6HabEnnhZj/I9hzuKxNDZWI/eFE+GaZqXTExBnjagZdLJm6N37ZuFh1VCb
tuDm6GPYcEbKNH4uAbGQDADEeeSFl/Zd6k3Q4UW0s/P+ivX4Yy6q70LLCnujHNbY55lRWyeIaPgW
Jkeuzaj8Yo10lQort3R4AK2mg+j2EbgD87EB5vKSY8FQMsJJLZytDxnaWUBlMb9DMtrs25zMKZPT
ngkzDIlvMk12kkDTfS/wP0z+4K4Hn3WnrU3bOBJ03QgIJsOti6CXGXPD8NhU5VXA94giZrvTGFJg
4qSCwfgqoqndypjTu8ndjTGFT6lt2UdbF6eu/9k66i7mL4uGtK+2clgOJOWdsyX/SRpH7rqp3y39
uYvD+7hu2nVbm9gDAdiP4zuFGVTBCe6hC9Ekwnpni+ZJpelnZKbY/ysy8WZE8JuwbXZDHNzbSYxx
MmIOMWRLsWUZRIbZUr9BXP9jhgACvRZ9ZxQN28Fh8Fz2bre17Ko4uONb2CbhdsqQQ2UVIT/Q7g6s
uc4qoSwtCKzvJWKlMGpYNwwoOMT0XJmA3uqehUc1NO+MVBkxzYZaOUF/ZwTFFhvCJTaYBmSjuDWs
q0QU/criH7tX0WEixm01xp8zVANN/8RZIkPc7olH2CNi3yBHf1HnmQ5wyH6aWpJwUol9gQSJ3Ca2
/8iE2O3ulDegJO056DL9dbmQRmqHIgX7LY3NuhgzQWWpCFE5GiOzwnRYXhmrDDTsE/O0OP4FphMS
QdtTlWHcT/2n3o6/h9g4LyaBSGkuf0rWvS0PwtAP4Tp3IS/AwkCQwOWwIXItIDLQ57Ip/7gQFG5s
2Zelf20n8w6aNcEOJV5c6UcfCUmSQeyQ2zL8xtNHqapAHrqNToJsg24zTrgiFXSkOHCgdzri282y
s5+a2yj0eWla7yOIKTWBYB3SWZCyZyQXXHDQqMvUYs4yAOiQ6ifTnhDZlr+CyvUO5DrxC6PLD2iU
/FUVNJ/gr97xYhr70lGUFzUJlKrkdRPiMxuBtY5ieUNbX6yVSnYomcgh1vSEsbQ+BtUz7KmfrVa2
R68mOWJZ5hqHXHwLByDrQ8H0hvezC4l7H2Z1G0ar25mR2W2f07r8VeolRO5JlGKq57dUCeJi0z15
sEnuk9R4tknk8XihCQMawjcCnfM1Lq0Xq1e/c/yLqKZkvjWH9hv+7Y1PjfDGwlXr2mKvYaUpKHWz
InqD/eB6rW61EzxgTbuHryN3ZFYiJK+9Y+Vg6WZjyLSpMgntEjS0uU39wbF7MqLC2lG32hQz1bFi
LgAxfYzxK6c3dCsGawqEdgmADi1oKfYdvw/FYbzOZ/EryA2StTj9ABlfMXJ9jVzg7NH8p9amTR+C
6aaP2tWMSA39Y8dwFMtkzbPfv9luHW8tv39khAsq+NkGSbdBGPJuMD3kqh6+FqQEmwU3477hqLlU
DQZJhoWrycByUjukMMaLvQqxDLNeuU/96AeD3SdGrueJTHje+4IWEhcv5HoHtecFdL3PoYWBt2+w
fxIPspUKSDhxUFwjlfvpWdepEtzcsnuqCNBZ40THiLD3XCLqEfPvQnpyGVB3hxnJW+FUvkqSfm3G
33u/hwnQghIeFgVEKuZVQZ6aSxBSxltRli9+ZclD12KaCokAc8LmnC6zv1cO2lX+Bg0+zG3T3JVR
lLCjysnT7sAgRNk5aCmKa8dG7c/KEgoQTWPQEOljE5lReY/mnDqHOQhPJp89oUcnU6hoF5QJCeEW
+zKnaV671vlMesXRGgfc/W259fzCOqWCHPUw4FxL0mIToCfdVQY+PdWxKi6SRocirfoxGY5GMOl4
e+LjW+uJUW+8DoqYBRN9iJUmmFoo/wm1FM8xYTwkCtJDVEI+lvHy47o2IRzg5zgpm9d08qBeLrzW
o/hsenCQdgFL3E+Xq41jrQExg601fY5l9ZzwFBH1oH0X6grdVi8L2UUqpidxml4mj1ihMaS+WCpG
DfjgfzVLLNDHL/dJnd6qbJvXS34cBEGLle+fW98+mZaPEdNgwjNEXK4krgLLTzezgdE+VRZyU1ZE
a5JHiLyWeXuuyk5nvI5s/b1uN1YwYV3j1DVUT545X22+FxZQILRUY8EWKKN7LKibSuKMb5vgYfGN
b/4/WLh4S6jGK/3ccOhcZ0BvQJS9TUMZlMMnYAaxx0lartVsQCXTG1pnCyy/P83gdlzX/41vDT+n
AT7BzCpvbUgXZb01HNFgss7yzIsbsccgrdRo2PZN7PVICcm2tW6sWrt/7C2aLh8tBSZyG1dOd7Tn
vr6Tjnq3pZoOQ74cEWyQpuQ1v8h8uhc5IoVlAFkT7yj25Gxd0MQMO99IhxWnzDadcyyNssCDaLS/
6w40SJxZpA9HLvsRgpmrFBu0P2zygKCIpZhPS3lznXLajSkfNPTQR9RI4z6TI6Cn8qsboFMKVbwq
N293Y6hYdYVAVVJRJidl54+jBiUtGpnkoNAcmvoya5hSClWpi4134RHOE8Bbcv3C4MBDHhf5wY15
zHeSLI/kvENu8d0npWHGNVgdW7PSwsz9bes0Gfp556gKsn/M+T2C/pRAgZr68rFHgruN7PIoDM49
WjzyvzQ8isd0M2ZcJ38t60oIUz6kKSxuqxLyVFWnV6VRVIVh1KtRkb0U+BHmoiY7M2NCt1fBACOW
4BPSJofESPw8OVRoj6KHtG4hoUPlZ95EAgNULAs6FqDsmIcPHeEQSf/RjWMYEg44rWU2MLcsMZ2y
XEtyBO+N06J5E1OWDy+4+G81bK74BSYgXfukPgim5AmyXtkkf5DquTeRFHOO8zIBvM5QkSzAAHMN
AVPlKQ1JSGKGRXmwc/lY3AS/YrsckXYAhe3RXGms2KQBY0VUvZvzHZxJRrCQthdEWiTQ/cBcxUaY
72ZIZaHdv4zyZezGl3XZBWur4wsbCVZoYZwhstprKPF25ISyjO8uBM9Y1XiIwojeq5O7OBwZE8p2
12uEmg9LzTeAqi0evueQe4US+ZyNgNdYUaOjBcWWN8nBa/AC5RrTNtnjq4/rzPSwpApIbrNGujGP
gQUpMfGx4Gu98QlNzcbXGLgh8SE4rTuNh8PMsgeEB2IMclzSEdBqMzaWMrtKDZezY9JzLFG82wu2
YxMNbGbrdcnw4/eje/Ryd1+yCl27NoMAJwVgR84ryYnlGfHNA7BYEHcTYXQw7yYIyhqBhwKKK2Ky
ySEe+q2pQXnPnobmiSj9WjRGL9VAPc1JLv5C7GnYnm3w7ZGLcjXn4GYSqbr6SCiFskyA4nczwWTT
pbLPhLWhp8Pyqrl+g+UdKtVyyIP8czX7b2ypq2LNA/xLiuoMCsLWX7RAG26goRhwdJolmMHihixI
5MmqU4Vz59vZVSHOm4YCZE6A7h8soa35hKMmFVYFu+KEG0EzDJcxBHgFJ4E0YiPeIsPD7OkUm0bT
D7NpOIX59JypaDiPsXtfJc6H1zTXeSL5URMUZbInnKLfLqAVRfXultwtRp084FL4MRJuHKkWnyWl
3hq731JzGlOAjQOnM4EDxnDMgDl2QB2lpjv6LmVnCvARKcvW93pMFO5dkT1FiEXoelAa0lYnYF/R
GZOOPBFSyO4r1UxJT9MlhWAGyU/3wE7i4jzMI1pJC/ZpE83AgkFUOmgRHJCVZNAi+CaVSbMsp5G9
LHBLBeTS0rRLu/PfGhkmh1aTMGOQmCNoTNd9FohxcXR5RKGggOChV+LYEymyjXs4kampXamatzkD
3oS4z3GvWZxe0+V71wLPKHVU1giyM9HsztF0e2KJWdISIQruW9OGr3/lk8F6oaSL9hPog32vmaAh
u2UGzHBCkxgbC+5w6KFMeZ4ql/fSVGwbQxCjCUvQ1VRhd5kmHYi+q2f3yzNJrYt9a/OXeAHJ4blp
NL1hoKSMG+vPXzIfOx0++zLmXHaTPSzIk4dqL7fjQ44ISve/gkGb5qSCzvhqAadKAKo8l83Viy85
DylNScCcpmcM0yJrEgv8VRsFfV5W485zvflgLMOvBXs3eCfED2o5IJHFZMtOO9FjZAHitTXtV/zu
zAs1/bUBA5v1873N3DEFD+u12daYEhrfSHXEE722gGQlQFkVBy8g0I6KoWcKcBb89rmN7bNTk4Fj
aiZtEdEHTMgpeGjnlgxMG3xthsATU5/aMoDddgsj8yREHGj+0tOMiHF54v8pp/5OFfmTW/J5GjmF
IhE61dl76szsge9aK3q5IoSWj2f2c42a3NOyclvhqBsE6rgZzTnhTlwaGf/ioAXpZj+R0AfxrmR1
0Y2o3Vnq8V87QYy6kY94FiEXRaxl7r0WvCdxUuykFsHbifidoYrvUMcT3oBMXhZ/UrN5yIPi1KKj
TxrXZ6Jhv1mLH2/ymrndi9DC+yHadErLqkLjFYGxQVXWI/xErT87R2D77YRGjM37uLJR9bMf2EbK
YKnu7ExU/6QfoLmIOfFLHAFDkj0P0t/jiuP8jChYu7K4y2fzI9XsVm8wYYef5HHUVoOBVMFiyJ9j
PAh2gkZWC8li3AkOLoUKS7KJa8F7cliP3PcI+WERES3JHDw6Tiblpj9/0ROe+zi+oilm9A4ycRZb
T1skwpwDng3MRtK9E6wF8hI/RaBDC8fIJPIiRGrRKupMh52C8GutFGZXhjODBf0N2wTy24Rzb2Fg
kgGO7Zh/uiGLr+UiUbJC1AjfY1wfibZ/DPhAjBFDiNLWEA+PiBmXjznCnHlBOIob5iYt3lNlTtF9
BPsPdHH5XeI5yfGepDYFQYEbxde2FPTUGFSq+jjP1l1j5Mla5ETFhe42rE+NtrbQyT7UeF18PC8T
3pesnV7h9r8jaXgpTH5eSg1WKEfuLevJQ9pwyDtSwto5IRQGb02jTTYB9K46bqotA9po1+DEaab0
OcCZ42mLTln3T3H/R2jfA6XK/RTRLmRkIpoOFD8hTuyuL7Y73A9J9IUDnP4AgICFLyjHH+SMF2c5
1pHA76/tQ7E2EiF/ZP+CAts2aSLwGqVh8hUPDL0dLAxJNr+wrbG0Ownvgm/iVopSD6NNiRuoDw5k
gXFYFgSAkHqKyymwQVIu00NFLsqm8X7XJv8Y5JPky3gYHdLUgD/JIQYQo14tnHLHtpIfSxt8iYxb
kiI0Xqc+SXf29MRBQPIESc5I75n5E8k2Re091Ljncaos6Ft2vR4ITehr9J+qtx7i2Xofh+E8N/jY
nFFXf8lzk0QZNAeOLc+GMMkbH3OC66s6xRFg+s4pkv0voI/o5Y3mUi4LgVRu8mRY7YHPIDh28KlX
hAUd8Cz6m7kxH/qwrtaLeSHwp3t2bD3PHnhWpc98p2T4Ihj9IYyDeyReuD4ugkXUkfwxQiTdJBGv
MB8ZjkCbSpr0gJNiMy9zsGtm0FVE3mDpSsz6XAx0+sUFDg4HZECGn0zM3yZXEhsngTLNeuZOIfen
YWOWtycDrglau5TUYq895jVXt+1ku6IMjMusMCn6Gbm3dZTBxk0eiPGcCQuEU1OMrOYXB5we6UVk
CkgseQwIJ2h+Dnr3Ve/5Lgux+lQWwy8Ji4oT/MkkcRSYDmRR4NeaUFOxiC+S62gZt1zlDwB1HJxW
c7ceC/2ZWclb1mbnyEfE6rjMGoLafyTpnOOviqHnuN91qtARRHvRJ686KNd1sWdJm4TdLo7eOjR9
HfOYsB9f0infO7y/a6qgK+LMjyhdXEwLDQswpU2b5CoIUzy23N94pbT0p+sVT7sM1SrPq4Pvuc9R
2P6YXvCGfhgFOtekU0hCuRP+5otweaGpj0yi1/7Cf4tFXCnun/oFHlykL3acJSu3GzeMZS99wHtb
uAwTx9Qnry7A9ZIRwMu8mCpBx6dko9rECQIsnN/vDvTOladrbyJY7IC8AsMiThIBE39Csh6JKJQs
JA48wCxatD4t7LHNRLoF5CANMNVCXPJBiRUJVrE0L4aDdjTRo+AJLd8dk86Oekk12XPbBxdaDvbI
Jb48UnwkD3dg/JYyD4+FRfZqlsu7LOVFwlel802qepcT0GB5tHBNgzekKtlRG4pwZz9SQGe2Zpan
L5kDTGPwQqoAeZ2K4heQCbFVydTcVwJnkutl34vPBYjHYca5t+bafiVm+WbXVF5c35bJcRtBiMMQ
gl4PgsQeeMy0LshoX3fBDSWAfiTdM84ORvQ6BGcUAV8Rzrp1X+MHYqBaUW6P+zrsvtKmoIo1vpI5
KU80OSMmPmXewb291pYATddrnne9TaLBW89tAf7TIySn9VB6tXBW2RPk90sTvqeM7NdsRCCYMmLZ
RA3EIALxHopwIPhHU1D6aT8kzWMq+EgSVuk0Tr2EXmv+VganfBkPFz+ADEhRXO+sI2VYyyuCYPGT
5Qxu2gAnWzQTHEYGE0+0wd4hLlLQv3P+wH6e4SU5Y3OD6KRIpoMTQuBtu+AKWS8BmgS5wgLijzZw
rSqTKi6tiAd10JuxsgSoVAsQGqI7NTEJjwt9ySoYI9IDwbHs8tGgS6ncp67SRB5rEQjcwxGJUKsu
MhN0fe05ZhawY/uRMJ4lBCMW9WOe3OiOu5M7TOmZkwUSDak2tU16xtLVDHqQbVOn21fHqy4kPgH4
qTDl9uS3AQCXd66a16JSm8YMxQW6OmmxtXqSLbVd3VKVmem4KSrpbSL2drJEMzw6BpcSe+FdMPT7
ZXDuZ2/6mOw/9owqdsb6wfzNQjjKQ6if0bpfB90YXqpOLwSqiWVfU/3B9Xc/wDerGpf6l6kgHFlx
Siy84lXWrPgimuMcxGjRq+UhUN5lLLG/OB5NRDD6FHQRKpHYb7y1NMNXp/fQhkAosYh63qD8urqy
uUvgrplx9bNEbBjHetdlpEAN9V3uuacFsi0rFZrF7mySUIgRibtcX4Zifqn6sdg5lnk0+q5nQdbe
TROqGu36CVJxLiQMNAu1+cqDPVgtn5HyyRRI2aow6WzUh2PTS5mBJAixzXYlRfKJohQpv7aTs73E
779wmmVeb6FHvDkL2Ylplv6BjsMTLSPeWjBFHLscSxOeHpsFyTpwuk98j5+GQWWCz/E7tnJ6tXnn
p+zI/Nqn7Ij9ryksoLZoRbioI7nLOn6k72Y/MIcuEFzXovbfg6r7BJKqpRHtSWKbFpV8XNpum7vy
FPnDk9MnD5g2DkusXgGwdDT+2lTfid+WcH93aDIubf7CgHdkFLFYEy1KdPMHTNDR+CsvoVbqe7tv
u09+uatn5Os8uFjUfsUU5ms9htCRo8lIES9LcRzc/jOukpdSof6sjmkjH1i7havOlQwk/etclucg
wdHvF3zrzVb/l1B4PedBeVs8DE3S/sr8cefDKJ/7z6npzgZtlYrKTQl7nSWFvesncGFqEm9YzM1t
5uI5GcEME0kVHoDa03Y41q+m5oOAl3cKXDY7nQMNVMubcom7Ahd56kaMqiGScVdBCHCcZQNqrqIN
pSokxO4WhtQny7hPRXLk2TwmLVO8ZvTv7fBdT2TmgpYyjec9w4kXsyPDomg+qxgbdzVxbaWdf6il
iUETrV4QD0dguEQ0WRYtL4j+okueO8DKCJKHnRhBImMX3MJhPYNf4b0AX2B6IzhErGAZ+8jGqUFV
Ihfskn0iaoLzLHItveg3iDJGdhR5qF/yQzpwILBKYrRZQWAiOrdOHxwD/Vbx2FXBIRI8KbEg7bG/
a+MG31Vf9cdeTK9OjEiA4QUbZmaLTAXGYZPCHZ9DLoiCwayQwB9Yo0AuMv2vfsadN3Wm/WB29Z+h
bsjBbkiCcnFqI9FEcOK6ewKaCUNCyuCbTyZ2X+JGDt7iPDJi+nACf9pYNig6FhD3dBu4IktLixZJ
3GKlkXnLPUEkGJqzif2/weRJugOGy2IiGYOir+62PbUSrgP3uxjFb2VSO9dxty7D8Y+JPWQ9CQoj
txrWqJnAO/fjJ+vxp8bioYuQrEekclhPlhZPjIiY/QojVQZNtuYxfewlengWyx3Lazm+deggISQU
xwpdlB/abwLHz6ZJmetVpKdMAul90Dzw9uIWA+S5mmiztpBHq7u27B7YHSvRnxMPD54YStQrmFdX
ZoELWEXkJ8pBEw2zlEPKf11WRVPfJrdEQrNUf6xYXDnVdkU+UaCHt7nA6TSVxofvhsmWJMQay+GD
ZadHhLCbDkglJ0p/LyQzdreeL6OTPPWmcVd7yD4QSmF2Yjm1cKiEJuOJpsUjnnRsCf34EvU2mGPC
dlN+MX+Ij05H3i/ohlWlgkeyTEftv2Mxy5NvZWsfHxb6heo9YJtbsy8zuQlkH2zaxUx3hbZszhM/
I+5grvMwWrNxCTQwLgEqwhtAu66eGsYZZDsgaJnwZTOY+RHErkKr60GHqWOuFNmubbBvUXdFdYpI
oODhHRivgfYykZ12+Brjh0RQoozOeLPC/NNhGko+AFBLi9vEzBHxMzmA31CkJ/CSKx+e9wp67biO
LMaRhClXZMAFPf4ll5oRhqrP8IO4wMm/+ZW8Y96Xti+pDoqZ6K24e2biVRHkLwokWkIb1gIcS/J+
zwKbyBEawmRopkPVD4i4kt9zxxcPmp4jUvZnioS3tvCeI8s/SP3UkZz0bWIw9fr0I6QmXhFPi4+M
l7q0GYC3Ma9yH71ivJgJGzE7mpDprh0f8rRiSz1h5aRD2kyNB3WM97ttbUHZYDyOfnZNsWiTK9ac
4gLdDjbRfN27MxUxNW2zNMWuMvsDo+rnWfafpcahtFLymUEwyWOzOVtBA/AbUkpQBe1+wR1J5C+M
q/DiE+64riHdswjIQBt2oP8V+WWYmLkXkOCQpYNUYpCS26a8cxf5G/N/tIkDPCZheMut8T7IBTUw
A4HM7k/u8gdVh3llybezCFQhiRt3pFODXzclA9qk2bWY7I5AWq8iQmvS2XC94yknqeaEVyG/WCyU
kyXHUGZnH+G0fLkSI9VU3zqb4knIShxbekbYtdWT0UQU+gXfZz7Lx84OwVNVr0SdH4C1GmfEozV6
vzVmtI2l0E5WEYXAmDN1aG3keD0CJzK0cxcCsWHyGSs17soxwcqpYNLPVa8IQ1NMNKL8LBXTKErN
M3Y5ExLqwcAsZFXiToe1xxnHnTNHv834ber6rzaIDyirmJ67bCvM6lAqriqf1dd28sr5zooQPCmw
pmYy0WmRE7vpSr4g14Hi4+Ri2kkSI/Mcf0i7z/EfQptm3cOXsWe2lm4NzWSdAsJbzB6wMvHdPNEP
XSZ/RY3n7JkWn6dpBEWMbKh1V8puweVEhoEPnatgUbT7ADS3nmu8JG3bHTn4kUgSGsQEK3TYmk0v
Ac7vZVKvqGemjU3M3CYqkBIsfPb1YIKFjA+LPjJHi56+h8KCWDeAkcMEnsXen6zihZ1l+twt4yub
4yNkam6PbPxjL9bRoBftMpahRBCIERF+12lKF+sit5dfyERvYtfAWVtsflPLnTzGTS6rfUYR4RB9
qajSbEWcdljjstB9GwYj3PnI22oa19Tgl+kynpjoSSCKTMhNdT3sjkVWZkTzZc+zVd1mbk5b1Mdw
7nyi4E2GQxgXQ/SJRKKsqwD2U8eF68qv3mCJ3RdUf6gsD1FLNqNVwhox4ee16iO2EYgvS/xF8ggw
Sy71g0R7j5d0LqkIrLu8C+NLhQS/zpIVKbWULMlC3H3RgR9yhheri+W6bP1nAo5+C7v/mWaOPj7g
nA6EMiQorF+5Savr4RtFanq2yPS9KGvF3mg5NeZ1xhsGPBXqx+ySTpoP70yQ7v5yffyXwc3+nV3m
//fgPTwh339F+x2//vmffM/2PG0T+Y8RaLeP3Pj6n//yPx6S7t9F7f3tj/6rN8b+7yTgBbhc+J+Q
wrPcf/ob/0wwPfPxv+DKMV1m4X/zxrjwzxwWTtJ2hGP7lo1t5v/E6wWmzxjLMgMcr6DV/jPeGFeC
X/sH/JnHKy4CEiU8xin6J/19up5YyLY3MCsw8qzytTXlwB7y0QEq4oYuzkyrNh4VfkkGIOmLjdBp
Q8QSCcdu8WRX9T5whn1HUOmGhHcs0IEWkzJ0Oi8oydcjwJKNG9Gf5LFBkVSb0KVqQ6AON85ulp5B
CNyaGQaySOBwSrD8pduW65Y/ByMDWQCRYM9dLOS6X+TOHqFtZ0l29N35ygeqM4eNe6PD7ZnnSF+z
/orfcRurkLgM++bYqHx7QRHP5E9P490+Otnu8mUhrCZ9dVchT18jwn1AXHrx4+FBKVdrSr6a2b1v
huhUqIrgvO5UmsOd7UVvjiDWcqzOCCLvFnIDSUPdViO7xETfs73FStv7In7Tx4bnGsd0ZAJehv51
QFe8mzIVH8bMReA3Zl9VPDwnozgMTW9uO5OKywh87xCIpNoZaOXRDn43SSrRkrJpj3qCduM7YjF3
Cd5bXDrls7WgixtgCA1Z33M6GT++3ZkrDL2fiyrQwjY/ZRbijDUYbhY6rnlg3DCPNzWnZ5fmnsGM
CSl87IaLMfafZr14O3wB88qUjU1s1ryPndh4yluTDTYtFLT5ldsyhx1JvSiTPabgfa1P/qXYe+kU
bN0ZiVPZsw/2xwUOqQxxUcXog1v/h3uCmZI9Dkg9jd/UFSx7ByK0pPk8xaQSN9X47TnjRyra+hw2
ybi30q64oP7W6uf2Neji+wxCeRpAzjIHoTO+tqJ1vq2o+mPXKR2U+N3UlJzz/NUgsNrh3NlELeb1
2mDaHMY3It6BXOFvB5q5Mrsxhh4MKQX5MIut93jKUAikCYQwRPl41rXIORqgV8hubfTy2TWBfCtl
FGuH0as7WejFXOtKSswNIpvON7YR+8OHwAX1ldjJc2ZZX8KPP2RJ0DxsE7cwUMYbHSarFl+QNSQX
zu6exHMkZUvLV6ymAmYS+hrUbWe+F2sDn/7ooN0POvvB4ici+qNhwV7FYlZuxyR6cUrKMHA9W6ik
b1FGHRB6a6823xzlHCdn2haJyQYg3ziJ2PbYqZAhMs9efrD+7NGfMGWc+Yqy7sLq8r0eMNmGdfdt
Wn7MNcNuGneEDsY06SmwdZT1C+ieH0CI8sp2HN2PR+soic5doyjMjmblEC1gxy9zFJ9BXME8U9ZZ
pMsd670c7Q3a+b4wv8CFb8c8v/q5/QCGDFtFaB2j2gvPpS0vSOlYNgfG55Ajcx+Zk7ZmYOoJ5yOU
s63yqjMTHRf+VUh6p/pkI303MtpvPHFneZIipcOTVb3wHKBkM3jb1Zlp274uKHmqDJlLaWG/AgxV
2/d9V+2d0N/lwrjPqubak3Rp9fLWpeJQp/VwTEKmKlPD5qjQsQgALnZwWKCL+X8qsikGa34KW7AN
ndGd6Kh/CK6CrghJH1Ugilk3QOIELD3t4aosoLIvTjLcQZDczLhz0365oE/Odmmmtl7ub+cc9E7f
VPbBrzqyZ8zxhtxvm/vhGq9Fu2Zv02xCH4FR4yHBDVpSu5LpVI894DHgJkt/i2MsFmEJRnl4GVyx
NUk382cVr5DtryKpbOStkjSZwiHzhxOE9BL8hTmFUsNRv4atw+Lf5L0oHOfSmEG/Skb76PSYQ2rL
rgF0KBbqse8ylly2IdK/VZ5BToBVYm0cxov3qYkO1SxrtTXqrll7RYU3XqXoflJknHm4Q3PH6d7x
dmNAYg3ZTl/WAi6MqRllpoOY3oq2o2K2iLO8IQQg3uCJIScBNWRgIDpLFweWv+Oro5sGD1WSJ5gw
zceAg4QDAy6/1zw6sA72aTctp6HFhlYYw2HJUafa6C6axN73iEIJRfn2J4vIwsF/SKxaMKtNry1i
qBWx6FfoSQefs3DVGeNLaw87I0aH3IbW45J40wahG0o9epHECGj/kon9GvNhL5rbh3jJ31vkRkum
kGvL32NePXTh9MISF77AmL52nhlvlDLZH0129Js5zJGohw/HJ4m9afo72MpPZZKQ24Bp8SnAprfp
AJCGiKDQG5IPFXAYVENdP3t2Yx/hBEZbPwKwUMMNw06aHZmNsne0Xuygqp+T3sG2OIMjG6OKzUnL
RiVhbVfOgKSDZCQAp1oOZM7cIz2st4XkdVd9hywN377pBCcVBrQbJZYRg7Z+ZPK/tMzh7KLjwCyX
l/988fkf1oz/rrK8/l9Tn3WV++fvgqL/d9X7X53n/I9lpYWG4P9VVr6P33lSfnf/UI3+6x/7t5IS
S7XFfeM6tucLgZf7b0RdlwqTitJEcqapu39fUVIrOr4JLoZ/QVuq/66idB1fB0ybAou4D2z33yKt
H/8VlEsaNh9m9A1MLZ+jqvxv5VA8EibUd//8Tx4F6D9WlMLkP2X5Dj+OH/UPFSWildmKiRzB6MAi
HVlA3VRXZr1P0f9i7zx2rFfS7PouPRYLDDKCZtAN6HiX3ueESEvvgp5PpPfQi2nxVnX37ZJaQA0E
SIAmBdSt+m/mn3nI+GJ/e6+d9ltZkFzDDnzpR8OmSTO6mygGqgZ1k9LHAtq5PWkaqFbKSQ8s4UAL
sOkixhtAtcyrR6vDNtnViAKBFZx4t12UH+6aGvveRC9AVwI/GsNL6ztbZ5FUyCY8BU25EzEwA19R
MejNe4gLL6Y/nUfcpfh/xNdgxtfpAAeSIinoOtMhKMe7uYI5YRc2ETuxDzUOtYLNpZAeZqkYOgGg
TcqOs7PVA0CoSb/uatHATGSowiMjkAlZUzhWjL7nF3TaY8fYBGPHnX9mo1uwprYhAyVkPiNOPBtu
CYnIgvCPukqb7ign+WI2BitWSZqz7+4yEV5XAsk8oSqet3i8062LXWzwT+5g3eROv9NmeeJtRBpK
LQOje9Wk8B68FDCuMVlbIdpPo3Y/25HkYdxGj32MEGOm5NQar7BvvJIHXapg51KjodiPrggbzQdO
lLUvw0sR1Lu48ChHQ4i0U/vTHCk7aUoHw2b+LrHhQkhZj7aB7RdWmFIn01tW/54HjYxCqgAHf17x
IxzmN6f1b3r0t0jGrylWptQGqm+W/t6tihgdDvExXuj6kAd/A7eHeMckKytMQii6C6HFR1XmLDeG
9CIGmKttVYFLS+Um0jS2DGP16Kt5MwPzRVgiQEr4a5/UuBajbtwWtFP1Rn4UU3dXOfbzUMkvCsPb
NSaoc6GKnwDVtHLklaXJPwlSYXDzg21h19cUGOOMcepbjUV8ZVG6ROSOvSwR+4vIopekqp8sT+Pt
5Rz+42Cs8gsfyyc8xLuqZQtO588ewWVXCv0m+MHZZJIDegc3fI5uTfoXJCRiQvPmC4FxcJjYGlaj
gP4Y2PE5EuU6yTPevBAvtdSXwHGOs65ehDveNVbZHCmgxtJuE5ALE8pzGk6r3u4pLe9IYVV188ry
l8/m8uK2DbBHRIf9fcMI1HrGTVpjRV9e96Dgm6UKiUUrRwFr4Gubs6GqKASb7bzEpEg02sZOUBW+
x4KMmhKrRgu2l4PG4MRpa9YQlHYQvSn59jsydTbHk69j61gtRxbMe2R6CY7N5zzzmvocLAfcSMr+
rlwOPcNr7mTYX/BP3fs2OZec87H+46CUrdy1y+EZDskTGj70Is7VpMpvRs5ZW/aHmnMXusCbsxzE
GEeNnTdOb8lySPeutlHe+dnQ97uBI3Xr1l68rTnbTad9aKqKpgFOfdtcSNSMAVUdPcZ+6ix4WvjN
+K5J+f5QKvrNX2afL8OEra1dxnTRNVBZbFYgJ7mMHtrljUr6H/BojzfDvK2WMSXMXb4lczzazuTg
Z/dZf8wsHWPmG3eCGeTy+Ax/jD7LEFTm1k6C0QZY1FBC036nLqp8u4xOYB/YozBNtVHgb4JlwMpg
T4Rk4tfij+FrsuicWgYyVIbmeuJRYSfEZTXIJuJtFqy1gAz4SJaRVgz7HM3zaXYZT2IMNduqTa1X
Hy+4EWYaGCz7cGrZrWOE3LXpInCrZYPDYS4f6xa/Jpx+EE3uOQ9979aq9GFEmGfqNeigAfhCvsT7
lW3yHDTjF3dSqjVSF6qN8lmLTCSNSULF63QOnbNpOjV+0SI61DF2wS41CS1O9LJQrJS1tFoGmfj0
PfE7mRYJQHABURK+o+7qdRa1W/QzzHFCtptQIGy0RX8DrxkjCpeAuLyYHQnPsVSXURIv87MQ60Zl
P5VRlT4UGiEhlLwf/Vmukna8qwqFwDfkCIFk5jyXi0LlFv1WzPw/My3vKsm+wcI+zQ7uk+qJDC8t
bjPC+a86aa5kIa9wOAIc5VqZ4bpLyVmUlaL9pkGDLSkyCwGEV2n/0xQYEWy5SQN0wzh7Ib2Ne9MO
lgUtVE4COJhc3QfcCIpFVPbS0591rMY+u655qMHH8dF0M+NaF1Gy7hItCYxjToI6/GtoOtcnc+Y0
yKJPadtPSlEpVlXc+1WDfze76/HUq2TJMpKKV9PPpPtgEw/qoY/EXVLGlF1UisuWljdZQAUwl4w1
YH0CqnNx1XNLBlSvzokQ72POoR/03nM1uGzrKwb+3LzSM4qQbqz7zEL5Nif3se78eZe0/rNfVM3R
TdQ7e3BwbxlWAQ3R6CHyk4PtB4+UpG4GvRwMHp4joHlHL6KyKwwJMlRUyZLizJ8aA+SSrQmS1f0h
Uui6jlOwHHAXJn36Prfprl9C/GHJx6y08KyFsCRWU4VTyI74ZNU4vbaGU0ZcmcM328Mgyeli81LA
5BCqW2pzB5iqwTlk3Y14QvisFUQxRjrNVr1DwiqKeHUY0zsJ1WEz65S/b6ru8G9sIifYVVFsgI9w
gW2U7Tk3tLtKi1F/dB61rWMx7Os++tU5fOewE2sWtc9p6GJhn9fsaKC5Orh4ScOucwe2rpp5ixMs
uMxQxMJ2OMl2QNvu3A3u2Iv005vcd/LDMFlq183BGRM1/YeZhQhW31tW/+gVau87SAxDHRwKwgXW
7O3Yv+2GZsLyEnlcoCnNuPrHh/r/9bj+52n9X/4vRyv93UyvLLGouv+5VEx31X8c5//2J/5tnBfC
VKZp28rx+Q8G6r/O8+ZfeIkxYCMeI9Eq6f4JnyTVX0zpwGdTti2lS4nFvw/08i+Wibr5VxQTQ736
RwZ6z+Y+8WeJ2DJBOrmOIyUEJYdHeqErfX3cx+T6//mfxH+x+gkLc4m9MJ29N5k0Z1JdzxF6yEy8
o6D+5jRToceMbW6jftj2tX4OYpqzgBELRipGYScxL7VIfyaujnS001hpjEcvafehiM9G3jwPMSZP
doqohBwiU01AuXtz4uS7ybw79mjfNhhNZ5oOk2T+s2N9iWuBzRsIv4pfdUqisB5hpWeTIEapb4oo
f6D/9DQpqvQS0kfbcKqMFRmRpy5sEaAbL95rr7nNdG/SezEcnEHfzkny3OvhoUkm8TxTjM0RWCab
ihK8tWzi666dN1UzXeJKHwv+B6WnWw8kwr6fh2rP3pryUzKLq77jCZ2pI3bwSjOyKIwoHs5iT96z
e/2NoLJtXCS5USK5WykJZGaR29bUP37QvAKF/m4rm/UX+T56JUj2V6+Fi1Vztu/bmDxwuRgee3a2
5LlavZnKoN9BJXQwTfbndmI5OCZ30zjuseHqaTda/dZzOIGdznvByLm1HNDgICQfo679GJIOwE7c
3EbseGXrH5HbP4vR2BRCPHp+8lNkraTQVT6k+VJQX+zTVOw72uPX1WxsGoWRIW7pKsBQCFRpNggF
YXRfTUX/3eTBBwVIqC6g3GJ2ZsR8QCy4NtZE2lBdOgBJvcucBEhtTRsjFDfS7A/g3z7cdnoFyfKV
9aR42+RHVAvHRcjm1FDDQr3T8NJLthQKVvsmLdM91ELK1KcRkHTk3w2zek38EdKR2261IbehSp+c
cXwXNUQpwCVlA9iU0pIb0cp7E5TfuqzzYIPLGs8btpqYBnBmePu2b5tpM0/dITDmZNt03pdho/K6
yOLJnJKVMae974NVtvDtpotliYWtPWds5gLzviVPSMGwTWWXf9QB4N5xfLITOrSqjBuRuSdgdarM
yLousup9toMSHTabuacO8A9G7xQlKZG/qnrWthOuhCD3TqLqfUoNMtAY2IJqujMa87fyxQN6F2lr
hNGdduTeyo1rjymI4dgECOC45PIMvqo1Bj3plqokfWozXYUuP/XYcY9jlY3U/Q3F2pCwqZQ2OEND
+ZKnOWHhdLnJB9FbN4f5ujcAMvNB4aoZG2Ts0aC5rtWHqevcHati82l0EhwNNqHUIgE4ALToCDSB
Zry2ObDut0kHkQW2o7RDE56OBsmlddNX8yFqxaeMQXpmBn6cuqpIuFQuKqtJcFI8dUZ4C0zsbkot
bvRIFEzX8oFGBcrK8T/RfkjXU3CtB4xnWuQl/t7wqLQ4GEV7DgeJr4YFVNvl956T7QjIM8WBJ6fh
z9y2fUjvr5H1a6/1eNRrbo9DZpGGXvz9wgqOYra6U+8SSYZ6SgrTABUaNcrFGZifS6Kb2GO3snIe
4zHA/J3H3/liWA+s+gDjkotCyILXHaYjwRxsriZZz8DD/4it2PeSC/f9XQeolqHlq+qzJ7LnD8Sx
T7ztqw2A+V3DIjpuQurNh/o8D+6VtoajM5mYwtqdXduHorSOjMnv9ah3nt3uNSueNDAeMYx+hpb1
ZGkbZDAu9sJ1vuOmOrjDCICgWORTC9nXyHPY2xnXxJz2vbi/0oK78hj1m2gYfmxlYseQOtu5kSsO
LMxpk6ARdYXj6z00+nMaL9k2NV0leax2nHfrBlj9auhHh/TieDsPyV5bimaUdoObECQWH4BtEfM+
ou3ld57bd9NMrywVG4tZ4dOx6geep3uDa/qGmY8bZpy/hinldJF5IJF3NuZebLMcyqfPdjw1ugtG
q2MPN82ZjLdhTK4Lq/zByLGdNWYWjb3KKcNbUk89iXoFqNzjajcVw73XM0TXpNjhb3+GtHTyb8N7
wMaCU64yPooaCwSfF4Ef1ueCZah30gPNturma9steXd0M2D6sru0Jj6IPBBXiuGUomRqn4FkEwMI
ttOc4NRcIrtd8Wjo6RyX5cXPqJHWGHXhDBWrcBDDsTLib6qlYKqO4liG9MCy8CC/SVMOT8CdhWq2
yvPaXcF49xE1MNEWNuXKFE8UazHa9o5zh0nTUM0aICIR05lHqi/VQx3jY8tGuu25n5OaztpPvzFY
hCoqbsGz0IFnEQMTo8Cf6E5bW1BcQDL0e0imQ+q5BGmK9r4dqs/Bim4hgDu7URbvfuSeqlBgcza/
BnCq0DJqmxuqPCcST2TSYNzgWpOaL8hoF9/k31WnR3+atxD8PjCKdyBy8vLchnRzD1V61zWkb/w+
Oi1i6D4qoOkKML6WIY6Z5dwXdnYX41SFvh/wrhv1U629z7IXXzjIz0bUvVBMcu+O7pNl0Hs4mDX+
RAAY0R9ttc4SUHHHQ9YKezvUeXhN2w42Qs8bVuNSOEhkfG/2ObdusI1RE9mbfFxWmak4BhKCz7zA
JUI+qUl4biUxjNyYnol7bWzbfcl98Rn01rvRqt0fMH6ZHcFT3JEDeSe3saX87sYejefl5wQz3ruP
kmKbV0uGG9xYaMKGAor5Mrf+Y5Bxl3XBLK/izI1PtoZw6OaWwXXAZpU1TNywAQ2T6DRf/bzBb1Ta
H6QF2MUn3Ieq8K2kngCLS3eJXe81IF6xMhndaOjeRXOKHWjgVjO0yXtroqpONWAzk4LuLe+Hg2tE
hyiT/kOnW862wX7nBpliDZWQg2KyKnoh9eumvMra9GkOoLino8d+lnrxpKp+C8+jktcVK0pj4pPh
+vSJJGF/MFKDixsbBzyX2loh+qpNGv7x6+4t4jukZfDS70ujeYz4C+/ZWl9pOiPayLlz0FA4mojh
zqH89h3/S1ch7xIujsQ0gFs470anPrC+IT7Tc7ep/PhLs/tr55RhK8FUD7r912ii+3mI9mUxNaDs
EviZlmvsQym+FK9RUvFrO/cPU2TlGxJvwKLM+prluH+LqgHJPiaBS8txsk2GkB9G6Oq94zZXHdzp
FcLxZ01Uuk5Nlk6YD/uwK3ZTj9evIMJbZe6rWQieeNyUbtcGu8SAWJeadFe77XOKiXGTze4j0fEr
GbCntysvPTgVifK6KZqdEJ6FIG2JNWxr6P4pydZCc0A5AQpM7Hf3ihGIcogKO68J9UkQOFsV47D0
jrR7Xw9IIZRWURLd9wWfbgsr0dCMh9yMIA1PF2NBWoQWWx0qyS5lxpSRZzjgasn9to+sx5C7DMkK
iAeVPf1IOqfXHjklewIaNw0Y8O22vE4lZ1oz2jsjngHGx1deb96PKr2vpHmknneLzL8d9HAvJu8l
BnuSptV+ptRL6pkWZwVSzwonwmLJDqhOvGnNVGzmcBRrp/bpCO9THs60AMNso4bLKwN/ZZSj5Xhx
z4fLYSseNa9+SAVxXTaPrUmbDXmPt8jujm5pwP3nzUFSsswpYILJYdpwcNxB3KgS2NqkrF839697
aQeUyot4LfgtrerZ8lelJzk/E5+e6hpnV4cvcOzlE2TLFOMxCWlqi7a6aj98TZLKV6fBtC+TY6wS
033o+n5roQ8Zg/3txhVVObRba8fjpKYiXHh31IW8eg05DA9rdVvb37lJ9hQowB7LL85Y15Xn2gff
aE3to8zyd02O6Cx7Y1kK5DvC4pjMpgvB5+PUWE9suj8doCa7UHXPUTv9cs3ihuVcz+iVudYPWlcH
kSOaG1CBWHdfYUuBO9uIZ1yEPdQGJLTJ8PHrFFvHCF76uAR8lJ0JGR2UK5Ecq/ZOJgGVFZnYOhEx
iWwktuHDxUFAQ5LyNfMs2bO1KwLs//AU6uyxsaM7STJDygj3HsxyEO71ozXB5MK1vtKNc+076hlW
DK6/rkL/AMVP7TVWgZiaB3YQ/v8ZOPT/W9qELxxFeeZ/rk38Vx3/9/8W/p2D7W9/6l/1CeFih/NZ
DCrHVab8kz7hLf/cNE3XkQs8dVltFqVuo3/+Jwn6WbAIBPrscGAI9Sd9Ak+cS0jFNIVc/pz9Dy0c
3f9Zn3BQPxzBd8EczHzB3/fP+gT5CcsfJR5VcrMdPTEzbQX1xIfYks3NHHP8sXHgXRXb7LFT1tpV
75QYE4Lf3KVXTRTZd02TGryNauTaOln7kgzVdmhqoh76ZuzFc5nleOGmct8N4F7l0mqRcv66wE32
uSIwbnqkoVOPRrLS4GyKLIm5xwzQwOtbXpvOuWma4ko5PUQWReBMTo4EZiuBBNUT/iROAeVI9vv8
kyn08HhruCSu3/x6QTSuvS7fJ0kXb9xm3E24p+jDItbh+O5T7+cohL71041sEqbG52vVDmGqhPdl
mNGfQWDqY24bWFvCv4Q6u6kIg+ArfZ/1gDeD7pJdPCDODsq/58V4Hlv2lXObDU89QY5d15Uuqa/g
Eww0C0317AQTua9kBjeIBXdxUV+GqcW6FdLtZL0HGosTGd9h6wvkWOJ61Mq15UfX9L/Ck8UxZmRk
WD3GHR09mR7OGIB+mGBpHUnGSwZiGRwTaZHaIgqWjoT5075ynqRrYFnX8Z2ZtS8GCYGd4VXH2OjB
GMkSRpJfPxi0hM19w7g14WbxA5TyOuQepYqItnbgiiAvBM6bBuv7lloDElrtxFTP75+Rq612U2WZ
VJNg+BHWbPirzu8R9IfgvvdICxDLI0JHbLrMT5yPjD09ziDsPLwhifOkxQCJ0Hm3XQ7QDKcSfjDN
STm7z8GAA8gsfOrrCYQV/i4Yl9USrMGlHO6XRcp7arfw+dOB9szganDrG00/jqPFPcP3jTmRcS+X
O/UQt3s80W/gX8PHoCLoH4qm2XegvQBnyJGIcP9m8Kv0a72Jmt47EtQHv6Hjt87lns438Tb0/VVD
+QogTU0DXkzHxKQpQOhmDGjDdD2N4pfBJb/O7el5pk56KDCLFBb3I8UA01fFVnewP7CGPLDbC3Zg
u7HPZS1nkGM+1pmTrQcJhtDmW2deOqCFQz9hURVWUDYd9j/myW16LtrSuafoo1yPbmwca9XV27xE
lqva267wDoGfv8k2O3mTh2982fiKOd6iveFA9etXocmDcEP6lWgzQDEiRdto/FU4mKcjdtIsCklV
ANlzootwRlBVoawe6MPhNzPhYoS2vAdGvDc7dSqc+iN1vegQVuF3G7Ft8KX52RQ+oCcuKz38cT7/
ZWk/9zaAVYp+SRkzhW1tq8YtSr7aQcLi5sIob7W7xO1/iGOfOuIZTMcnGNOvymcqyZvw6M3AawfA
+GzVyulEbaA4T4M+cfe9JKRCJ5+4zuzPBDdmFjdNO7PGCv1+eQyBIdbzFa9lcsJ0+6bj/D7M80M+
J6TGlJ+8pkYh6BmhmH12W29FQcUe5ijWIv+1n5n3EkfCKZumuyZxi/0UOwyLM02klKiXZ4hdKF0t
HEyUOQaSvt7NFlSc3r7Pw+o58bhC5UF/X7TGHvPdg6nykdyCl2/BJyL/wfXbTgGvFUchznWV/vAr
96MsgQo51GyuRDkdFOwYHAXwZHgySILEbFzzLp/oPZPfVU49lCAEvnPywdoMinyiVOajWlarXNXn
dZUP+VqJOaSuqCSc6sIWgtB93WI8WZNHwcUM5oltl81DkZ1zZ/oanPSDntUTTpR0rQcFeHbydhSO
XCdlejPSzcrQEbxWJvdgOwN0h1GQb9iBptMXmhStDFBreqC2Jm8j1apPxbxsDhgAJYBmrgSAbbkK
hbPzWTjpUp9ZtltjVp+5zh7s2iAinpvk2RcgEmVd5rYuRlQFWb/GOEVlMdN9i0N8KXKTRFfydV4R
USOgenYjbt8iKDeZ6nwKQVrwKUH6HQm0Q9XjOsxlFKz6PwDBguKmZFTXtap8oMpkq1aJxsZh9pje
7Hw319EVAHYiSkPx1npwRlNOmXXbgmXkTKQ6LfJvoSV2u8QfrntHbQ1qElgMHC1vvOaUveuIW7h+
/lpqD/kkDb/sDEqcnXOJm/FjO1NUHUeF69FMuTr6NO1gZWePWoACmWjqLFL1WtctZj68F8Das10G
amCl2xJNglz62gW7yI53vtIdGTVW4u12cvLsdZa0uMoKRZIHj9VBfFdNzN6RY0b3IkpTForexRvc
fF1k7Mlaq9mGuP0343KJK6DzZV5+Y7Ul4nySXQPS2tZ9wAYt6I3j4BkWQTGhdvDo843rciC36LuL
RYMFYW3gkxXpO3rqHoxUSyekztZmg7xCU+ATv7svpZxTWo6PpGqpBe0UM6pRvzmsqbd9CTxwNLrr
3B1/zMY5WwFIYksN2XqUYJjx7KyWrSWc4EM2Nbd1SjB67B5nXWoGXy6wqiITaaS5ROjL3qysPzWY
8ZTPord3tnbOm6qhNiKjQGY1FONbZ7XnFFIYWhbYssZubsLBX6LI/onoHGqCR8BYAtbo2BjoFK2B
VlweBgs904e/NQ9Uf6mu2A+6vhWxd4creqcplsYxkB4Azu5HwsEWnzN3dl/lQPDKTr5ReKiasfLx
FJfGxXSRkLi0JFuuMw8xZeIy73Hjm9shIcXMf+HbK7pjMFS8AzV28VR69kbaeX/lqJSSIozGWgyk
CRqbUO4I1ivqMtwpEQ08WGYydk6RsXAyKG3MHAnngcLPseE3Y9fzdTsEl8lqui01AViY+4jNrtvR
GIEhC5m5BSTCitR0JYtl6tJWlYKQV3UkjIBsP3Wax1QNoBByB02UV/jadAHxVqPLO99LoZQMx9it
dkYfqo0Zpgfti7fGDJptMZfj0fNJJqoupjOocG6zhpO+nsdkh4Hkt868U9kC5qOUAVQoHHRSlQ4A
QvN5sOqPfOi/7RCnjPDUvZdxBfRb/BqdVcLELJHWCts5FLInniquQqygWJnzs0c1BUYcWkwjCseD
DL+qDVcoi9NbDCEPDa99XqLQmvsusBEQ5RvWMfiiVhRdU+vy4+r4S/oultcJ+gIziCL/x4ZcuaQg
Mo0FSAFwxFvw4GAY3iEXASRq8x8KL/yVUto7cLlnJ+fBSgGMm6wXJ+JaVP59mzm/ThyLfakKc98T
wV9ZAB23Y4cQZVtEpqfQng+OqG8LXjQrtwKaYndg/rp2QJOsvqqZ0BaNr/ARTXWP+5HVFbr4Kmvm
L3fhDAoMyIj/TGeevcJwC7On9XDUu/7RrwZu3TaFJ3ZCzg0Q4DNwXJZ+JWeJRKpxRPnEqgjh2BLV
MY8Z9vizhE2LDKxIAnjDLPgNKZhKBsfqBjbvQVVVvg2iHJYsQITVhN0SoxkQ5JgJgisEKwQN6LgM
gzvW/qd6ijn82X8pD854rBoICRFv3WnxoldZ1280nPdNQ86+hjGz66gpXVUxWYFiHr6nPD1R5gaa
s3VAkvS6OEx6Vgdw0vwIkO2xs3t64+Xzu/RQxjBPABAfDbr8Ik350lDx7hhyYsJ/fGGd3mdtdxw7
ohnt/Pr/l/tKcR/435YlXX3o4u+uz3/7M3+9PrOntzHkIokx1phKLAmsv673l3Ikx5Y+qFoMuVhw
+Tr/env2/yJNV7HC/7cr8p/sutymKc1xFdt/7lv/yHIfowE1S3/e7pvCNtXyZdjtS273i5Phz7dn
mfRVMswO2UW2F4nd30/sNIQyHoyGXiOr2GsblZPWD0/6xzIZzm1rbVVrHiK3pmjaJHKSdM1LMSy+
V7ZuO1A2a8+FX+6z2WHcFhDc83Yx1Nn3sB3e597ZMBnD6J2MUxmIvaD81SzNK1zD1zSo0FxBNXJC
w2BF9HqVQCIu44jmTzme/U5Qnt1kQJzkF3GHM7GRSyBTIHVVtWEKBxtIaLK22MiNM8DS0r5uet95
Rxk0bo0moIjcdqhwZ3AERoFL09vQvUG4HDqispJ7FeiWbC3lM/ZM3RlOpxn0B3HiQD91ub+3K5Of
Ei3QhH83oi+wLVTFe5ESrAkbdhlh+u2DJMeEYFaHbKSHtaPfc2KaltFzK0DjKQZXMMr7JpaPYBbv
BqpbSm++Vmb34GUSwRhIHGHoxZ7MI06/JYk6mqa7JrpN0lbvIgt+ypi1P1rZR2rgfVqvPWgw4iEo
e2qj+8fay6mIWjx3LIR3GIFPvOzcfZoX/FaQF20VyUM4umi/AUp9Ej6R5znjxgOky+szJZvbJlgr
Rv+VnSYLvciVtFyGz6lB5V0a+yWuIa/funZu3KjFvtBC6RmnJRMUTNuplP2eZcRSUAGgyPRxTFs0
741+ind3hOc/SQbAGVRpNuzyoYv5lTPyrwhf5490OH1DFX5gk6nOizPmYk28KeFc/Diy/2y9+puI
CVCbUbCPTh+zyCrXXWbD5jAMOoiXKDSHXBR277kcaSRoOFbizuDm6ABlqT7CrL2aivA3cjuSx+01
OcyNlWNCt4qTqOLLNDATigS7HvuoGdpDHcOPAdHkW0g89ryfjYIklbqZmvKhHynMicQ7ZTCbKJ2P
2mFhuWhPSU6djG28NCJ+Zb+2Z5n+BZLxbHIIsYHhe8KAd9URWipbaj7bxIN8XXW/4TxunRZvAj1C
5YY6aNYx7FSLlii7L0l5zMvEwZOk9RE+2oNO1H7WeqARGhAO/v4VXtpsxfvoLmyG4ErQp7N2HZTh
yE1uSvosQiPD5GWfuJx9e9Q5K8UeFq4c2mzZUVeU+3fSC59bLZ67trmGML1PI2ColB+5vL6I+mBK
bedHc6I8xao7YJrZnpFgL4LhRXkZVKS5frF0mWwtCdzN639Y2oDwKoqTarlsB+FLnsVQx7xvd4p+
sDo/uG7OJoNrCkr4j2fg9DCzr5jHdIe95hDHPSxZKofC+X4W4oVnqz34RorFtP/s2BOvI7QJODCA
0MtuupF97Z0IVdZbrFXksa3xDvFQ7mot924Hn5ryIJugUVKTqG/hX27ajsdaqOZix8UnG5JPQwhc
cGMtNkIHiGEApSPzXhkuOZzyEnjq3amMdzvQPhVR0bQLMryM9IIlUIHHnef2+ygRAIrH/Gg6iBQV
asaqk+E7/nhsD4uXI3eQsESo7/ihIPVFzVdtUqRlBfweWcPYB2Emr4QyY5hp2DR79PTICqnyhFw3
D/lWa6YcI8DgVKp8FyyJejR9/B8+iMCIhxsVp0VHxAycArVAaohRFvplUeQH8U46SBYwv9BuzNfY
8W6sdLoAD2RKxalO2p3bebyLlb9JK1zx55am1TCKT5IVNssqbzXGQbO2/SbdAn886LzZl/OAzVvt
wrI/ANQgn1cOHws0vJf1ujKasw6qq4h+W4jLaUAZKP2qBNO4+zkBdss4Yc8WOt6rCt1XnX0kcfxM
vHKtjXDPZhz7bNXsqjI5Zv7wiLOLj3rQL7eBhk6e+hh005uS9WVp2NzGRXbtGGxJ2qI7JXZZ7mVd
HNKi/HIr/7ErFHRVSpLIlVA44OR3xDy5/YI2zubsAg1/3FE06xFGDPu1DSlkkRO41UJrZfs/XOXg
etIWaoWoKK3H+IZZDIEDJ39K6pKBDaSvd9Vh73dyyOIWnqguPnA9vGUsvC756fKiEk9NoQGsRHQ/
92L6nE3ivX22p3eHWk9TnLrCfgOxjZaR6D0tvsdpdDad6bxqCFJr6Haf2LEO8eDBhvO/ZGiOa7q6
uLJyV/TDEKesd92wWtQmRUt+8Wsm1OKlwYjqalokjnsrPoFe7PkIBB6Ys+icivpoOT6wi7T31y18
RaecIggSKlirDhf4NDaEMBTcrSaL7GPlc/av2jlRT3Mbs/A2wTWFdbaHoDZgN2KvqpXDWIqXka0g
Ws5IKfvaHIwffLXDvk/Ds+lJ9kOhV6xNM3AP1eicbVU/UmC4EYVnIvCk7/6obq1QQRDKv/PyxUjp
egjxQdgkKL0qebFodVhxzb+uwnrjQEBGAbBPCStTtMLhCvjjApwx0cJrFy9EwBumacw34Ke7oBie
G4M1q7KzR0vWmyyouE0W0ybKuw+F/wxKdYhOk7QoqbJbW8I5Z6WxynsL49ewH3u9S2ucui4PLiuu
A27kF1pXNo4x8eDTytbmUDTaIZ6J4OgHJJ6LqdEYuAD627RrnkaMh5sCZil/Z57d2n+TMQ446e9r
Pu0y6uNLk5RXMa19294czLXqI2Ce2LE9G6Y+kW/vqNKBXAngapRZC49YGD5E7sQEMPbGyqltJgaD
PAstvaoOzz1dOkVewJu3UlLCnN6Ulu9SjIZUpf0P9s4sN5bk2rITKk+4m5l3v9E3DAa7S/Lyx8HW
+773EdU8amK17Eqlp6cCBOj/fQgClJlC3iDD7Ng+e6997EdgovGCGu5rkklzTspxVVsKsFn0IakQ
DsuALgmnf2jc+YV/I3tVKZ76SwJzrrLxNfgHaYuzkSY3lDBwcdl8A9Ipc9auDPr7wEfMDaLTmKuN
WScv8GL8G35GA4tpjmmjHqttjS10twzgvRqLhTsJsPuliXe1l12ZD4F2NAP+Pcs8JryqIr4OVtnV
H2PS3ajc5n6SLhueaqZgjCd0Hx5Tr7g4JPJxyNBSHpk33mRi1avQJyNsXdnLPIV7ixO1VIm4MWbt
pUl6Bg+hO8LYZVH54NBMa5kfVhzapDGw2eGV7ze6ZrtcrOcalRkFBa6rRKnDk8oZuBzSRdBF0+wr
Kq+crt8GYfCjbPcsVfwolQPtKqabd+zkoUe9WgkDK1iP4fgKfvJcGM0mtetoH5ts68EhAYymhWW7
sNiglweNJSrrk2Lrndr5oO0BWlgdDt5iHyNEPRtA1mmgJ/2CyAAs0KWL0QJPSqPlrnb8n6nu7yKP
BqVc8fWpMQ2SHLf3yahPUEhk2xB40KEqsZySye1mI96ak3jPe2QkxmfCyfZNY/BRoZMY/CUU6lgj
qjuclLFD/K+SfPkW9v0Avva1yXUb5MW+pkqpBLy/E+3AmidTW2HLp9yOHcZ3GkYo1wAhU9yYUXps
G2IecPgZZZdrzP9IOeuB1udl7c4QWR2O98Dp1k3tbkAMcphy2Tp585RRMsxlgbiolmiP8LagDQSc
Zwj0mzz1tmmDu6obGO4IOahb1yBBEZtPUeJgQ5iCVWjQVDZb3jvJOonh0WJJEmERsF0Behri56Wm
GnwVxmpTo7W6KcIIjum3SdtgstgMNoap3lusQDi8dR0Wd1rKjqaPiwhym/0QC/ZqFKTdhTUrxyzo
T+hDN1hFAPIY07fL+MJTaY+76FqP9V4W3mtaOrvEpFaV/zbHaKcUf1qvDh/ZFWCW6vJjNmf4jM3L
0JZkYJq63LhZ/GijkaCAGnduTsNa776RyKLFI2mu9kichiwmAYbyo+g19E3xYQ80ZNht9DXGkbfN
O+dxMNpbmU04utzuq8+beYs3DreRks9uaLPowRscJET/svJ5ityDiOg6m6rlM+E9VVbp7yxnmeWg
XUW4B42G+EYhvZyTwaVku7tAe30h6P05SodL14J7HpMxKUYSSLagKCdFVKKGXkCJw20X1s9hO3Vo
dDXdEZMnD/B/zJcecE8a9RhG0+Q2EvOuBqGDdsYTShVYSGa7H+F3R+HGq8VwgbdXwfpbanZA82NC
mdU6B97B/etgX64cml9mKPcWj9pz0moeUBv4sMHECQNWc+gj7DaOGC81v9ybJZbbxSzuU1F/l2F0
l/uucaYACnPKCLqgc6Crwk0FQQrTAdZA9eI6ifU09emDsnlGSonBvhDpvWH6d+3YsregWVJYXCGp
hbAjBx564CRuzAH/7cggT1gMa2k2z/mG1QwnOEtYGH9gENVMx26TfY9sErAti08+zAKSPBbuefwQ
ZpFANGIwFkMbE6uPx13b8/0u4vDGbugM7mX3mNoIrVHRDuTyqmInSyC1i/ayZsv00xrihTXKx+Tj
YifDgo8v9bGlz+wC1DvlmKwq8/dlMW9VGjoHO7N0nZj96uAOG4aqP1A5Nm2IeV2sbLi15+Aroq1j
U9cz+KPZfYgQ+0kOgzwLFpS6PDzxYr3JMkI9ZFaCHaUvy9mx7U8nIq3UUnq1SgYbO3lRSvLoJduS
waUey7OvKJQ/sZV+TB0mX1slrJU8oHxWeVVdEVN4SPzHBBXIe9K5H6W6AGFVZ+Kmd1EUPs+U2q14
oZ6ABZXUEI3xthRM8mFQccJrE5oprBU7YSJgC3D6BdD54vQay+3hKRbRk5GWyb7N4odu9ke2JPUm
EcGLH6cl9egEOQ1YcyvwKS/CD+uLG7rJUQzOY59hQKARdGp1MsIbz0HFmWa5BlaAml72NDRe/YHE
jqpN1iRAfxuRHCKzQh9g4yAMfnpe3nsr1AfAEbz/d8TytrV2/je5z0BRYnWsi2BkXmiStdOBzRBO
v+9Yky1OfCN9+0dNlDslM8lSz/EIX+UP1dy9RZK30jwymATT77ZsH2t3/vQS95v9K/J4CNcn8JiT
a2paRcEae/yIG2p+nO4jVMwfnteemkhuDajcJVjWyiYCFy8Pw9AdA9keaRRgYnDHXzn78Na178aM
+uCAx3dkp+syjU5UYm0lEyBfh3Uy1nqEO1cJN7TDS79cztmI2TNuaZUh5NUn+yDkDMJL72Sg5O36
wbW6bcihHnRqT0XCyoTBLZkNcFHL1f8CqpiWXcnNVNa78UCNwP/IpLaPsogv6N/4jPqPf1FJ//6P
/E0lVX95jmSixU3kC8e2tMnnHyqpJ+H9gRNwTAhVNvGj/6eSen/hI3JIiCpbt89jJPqHSur+5Qup
IQT6b0CBtf4TmZSx+f9TSXFV2qSwCEIh5aK6/jeVFJbz5FbmhFxQGJj/jCDeIFMAVhWRuZWmqleT
LRjtDfYQueJYD6IjNp5o7TuV2OIs8naW02LoYxtBOUVCxwtQcusA0lY3PfRk7bH9bmjfIyhr1ZSF
WLUHHEYefGkNR6lNGEM5qrNwCq5yFgoH4rly7ZaEsEN/ec2hDK/GqOM6nuU2HgrE19HHNt5JstQ2
Gy/gLOzbPAqnc1qlqdvGc8FiALaRxREb3Axygseb0RSZyy7clLl3M1QwTpoQQXdeaMZMGv93OHrs
7ef8SXl8l1n9Plkxt+ri0b0ZwFDiSRtuiDTxtFYf0koJI1XBwKrNew/JWGjXbvnE9Y/nIGk4TYmT
4CJtq5PVseROQGST3xivJKj2Se6zYsVeilwV83qWHE+MAEgrvcljJWRu9OgQ3gcN1C9qINO9E7KP
UuymQZn4j5YzXqa5D3f8VClbYt1dhu0RczuxsEge3JQ+5nIo4cXY5d5qzCs/4GwdGVQYKaonaUKZ
zMsY2VyUWYnPszJvgsW/mbsQzIFpHkPeB2xwlngjLF6J9kib3+hzUkoFkm9imbpuSqwtteXSctpu
hUnK26iXZ2+ozk5I5Umdi42xcAJ1A8EKo8i7Sxmyvs6pTN3ItqQk2eTn69vlc8bJmFHkM7RkYYiO
jhXLSmPiBBxnunMNHraboppZ1HUj7dX+oUb3X4/JQLmjY0KOiAnEaZ0Pg1mdIF4SX+Z38+zMcjMr
/taOpz2vwOXZqCmQzzJqFZmc5UE07FPxQi9sx7GvlM6vNJ3BZqr8NMyqRCVOftc1ExN28pjXTP+V
N/ZraMj+woWNt5yRcAV/B8JAUc5rAmB7Ppk7QgQmuZf2Jp3bT2QnRnfDpyibz2EU/jclQcjLtKB2
VX1sF8ThaCpeRFU/SnAVlh9wNVRA4gNbfxbCOsk8f6FoWfCR1+cOO+IqDQM0YXC4q6TJcMQEvLNi
E9a8MavspkOXpcbxJUWnBYTOvwvKbWZNxxQlV4zz24iyu6DwRppgjuKbofwCytZmBW8NgsHcFLkP
9975FH+04qgwjjRD3DAfnPCybRNoSTbycjdDaNdyM7KzsvP3abS3EXJ0bpoKhyKdud3QvLlI1ukI
ToBfWnw9qNm29mfVCNwhNpilX8hFZuWXiwTuVsm31Jq4zS/ETal18txLHyOE80Ur6GhSLebpRT7V
GKoOszCO2WTTzjndpH80eOTLncuvDu+L+iXQQj37y2G/hObWp1z0CTSpXFnBsva0wD/W8cgqGdE/
7dxshxrxTPpH8WbVIiY7goqepUyrjzEWflIKLGq7s6zjX1nS7SK9ZqDsQx1aO3nN9ArCbCh5adlK
AAXf/UED1HGEpM7mIrcAl7DJWHp3Xf5ZbZTk8dh1+Pwu3aR6/dH3xjVuWIhUDZ7NWS9JaDA5F3pt
0mq0A3sUgKS3VLAdIi+979izVHm0B48OJsSe92HRRM/Dn61MRMPXqveIQU0guEjxp1+K7xDJEElk
x3ldmgQ9iE1PQexO6dUPhoz9rHdB9cBjgeUQ6f+SwhbIgVlLeMOghfvBhJNq0TkF/nZTNuKY6XWT
Yu+U6PUBaqR/V8nQeSN/d1uVtK2TXaSBlO2VBUN5MyfpISlRKAIagRLxWeiFV8DmK7QnImw+cC52
YrVejqVsycSA04rats2yeI/VUB6asQX9ZcFlBKKuF20GsfCSzZtgA1ewiTPZyLlL8WiSjfTZ1GlX
GGnSgl0MS7whrl9k5fMkzQrsVWz67JrtCJu/tPKOKZtAQ8S0tRR71/APgk1h7DXbyasPtbD4woF8
1LOUpYtNKnNlMGSNlVoXdNhmDF/d4q3Jqp6gTO8IyO1zbDg1w1qkykvC8GYg6WbOvDcY6oqm2jkL
VSbQ7AeGPsxLJ9w+8L/1bi8B4sx4mNNrFzAupnpuNPQAGbXHiIESFOC6YsBMrArfCM3WTXOK9ASa
Fs1HwkhaGPizymvDoJrrJL+vZ1exwDvzGWdJQn5CuHjELPk7TuIj9mF2BFHzhgnuwTR4GdKFc18y
LK8Uw7LJ0NwzPPfJuHf1NC0ntvxoDuO207O2gZx+0+j5e6TkNNATuc1UQ+8pU7pls3yVvYG2lDQ7
2dCEGLe8ePV0D7Zzl1by0VfNbdyxj2UEgCqe7YHrsj2CX3F2UTW2RTi/JAFFOEaljBVvecBwvAP2
0hTebuhgyMEiReYhE5n79KkSsbgLBp/d1kzexhg6XGtc1LxsBxk2uKaiq/EnOQbheo5JPAeeRcam
3wVjcslDwnIYQz7GwfrFA/hmstrHLqlhqtvjkQ4qkscNA35aABSnbes+5320mnu+MXle3vUBwdCF
SI89lJdWKuQgFC+CXLnl78apf0QN3EAQPoQFxKSg/Y4z6ilGhE3MSNu6ch8IlHJ8+ssFqM5HZbHU
ACGnWeOeR0LcWvptCTQft2vN5+/Pzq6NzVPWkfop+509k4uiQ2joZj6G5qkJSa5AVDh3YiSIic+r
6d6rAvtl6WaE4tzD0PUPbkc9WKGEeR5b/zQ22A2pZQeNn/HGyGve4VRmkfCe7W2sIM04MEvJkFHk
Xe1Cke4CD2ShjQh+nharuE8WZHmYEodxiWK8MPwoQo7uLS18zrbyoYguM7W5YZVf4pKShWB6CBL2
e+C9uZ6TZ2EDYben6+SpV1reH1vRHmOVW7Dj4lOJtr8GjbNNRb5v6gl8SLKl/u/KkDZsJuncEjAG
NJlLFuFW1p/SfrmqgMJC0M5QpHKHxlM/Ib+0kNWYh2PRABsy098jYR9Aehscmq/THNAkmrUnMhxn
o4RyUtU5q9+Eaajpwt2izPHWZnwk89+Ph6xQvCcnada3MPZKeiWbjd9zxTeTfWAvzJJE0h7QL2lw
D57v7C6h1uqzYjcO8pelmEWXqRy3Mwv29ZjNJHSzkK6H5gGyk/kgkspdKzMV+6kRxl7hOlxlfvBm
RLMeEdy3sKi/Y0kWSnLGy4EvfE6wOW/o5nZM6xJnRGjIA7roEM4d6H6C8lONtzQnYdRkqHFe8p27
8avjpzeOk9D4rMITlloSZQxTnML+wVfk84LKuwyp7cF/zGiXTiO6wWPjxetpterqg0JP2bd00Jh2
fZOb9atbs6fT8jdrMOZXsqQJfgEc6Jp4LWF9qix4qXoOroVDK2zTnV1Pb74jnuLSfGjtFj8GDE98
YjcqMB7YpX6F4MZofuCg8PvGWgeBrsEmOdiNLx1Rn7bG6+VBzoUjQtgutvpv26p3ArqvO/ErNmUa
J0SlY4g6SMXMsW29bdDxY5nHvWNJRhRZqZOI6g4HYW+s/XFBnfL955Zmt1GiyRIHpV72AUvmW1NZ
bwsesLVf1x6t6zmZAbiKnHfMrHWF4Ju34yla6GlTpvO+VBETHvfI3uk7Bs0W9Qtd507lvdjXRjOs
3Ll4jsv5MRyN96gBQRQUX5lt723BOi13qTqBy5Wul7HNj7Q2UFURJ+ikXpcdWpLfzKDGnR8sdzhJ
rkYLrRKYWet3b3Jpf/EMjVd9hOZfNfKAPRQEurvvErzLdZL9DErcU0bTbgLfRCBY5C4Jm5e2xctH
rnWP02ZCjQOG26bzHTvOO4Oeha3fYhbEzjgzJLNgq+3vOuVZEbr941hPbLGG69hN1yhu+A0GMAb6
mfR6yDbCnM3rVEzBnlpmrnsrkauqpCE586jsc00IBzXB0XWZibt8IplQZAmD3AiPtqUKi7fTsv0f
9cIW0vXNf6dePMffxb+6vP7+D/1Nv7D+wsGlYd6+cAH3Cc0O/5t+YZh/Waby9F/SZi/PgujyXwqG
+xeGMBNXlkSqsIE2/peC4QB48SyX77GjdExK/ScKBv+P/IH+xeiF65LthAWKXCgh9V//J4zLgF8i
CdKqQOn00rXZELWd4pkVIwjvBhTF2kWWX8VJ90mVMdZoznXTsE5jm9pb356xUMlrKQyL0kMuZR5p
D6BUeuz0cPHLrqEcrV5WXuyE66admflDUa1Go7lEmpugins7sXWBCZtYVQ2voY1R35HtVnk+DYlz
020oUqqPXmtee898UiLaiiJ5SwpirD7tOVUBG60xvWblTcahMyPnMjpUYtfEF3BEPSyzWA0Oy8ac
zKEgBctX4dZxyOfrIHrKc3PjF/maOTalJpSLjnR9uZaahpvE+LQSUudbW6SPLq20ZjH9RI0gjcCD
b56qz3qObo0cLl9OowEQmnRtSfsnLLjQ8M/d+VNEMyr7cQG3Mg17atD9n4LucBZTg9pA6cOPbLu/
7ZKkKeYD8pXThS6EYQVPlsGLegrCATTMNUXx4zthv80Mg/dKHv9arPjUjxySvJH2KgaBDv7lonqK
Qo16N4zjVxeW3z321dGwr6FHbrp2b1t09xXu+Ub3kd94fnSpzI4UJopHzZZI4twJghfHhR7j+ZeK
yndfVm+jR5dXOlxoMfj26vnJj+gqDJejVcvXOaXhdmieZWl8MG+CgQRqpuQlWkadCtt0w8AaIDiS
eCM2NB2QdU+CoIfgo54LF1fEZ6KtXXkI70DA/ZovVoerMPFPjU8XR26+zGaDgUwcLBfS5pASQuFW
2hg54ZEo/MMeRlIwHzMj+EhZphNpux3G4m4O8341BcFdipE6LIK3Oot/4cy5iYT5Veh2NzzSq8We
j9w/D6CVH60IJ4Jj1T8WZGx+CwfoMSMOEX+PikcvQ8UTYHZYjcfFRA1HJcGwqatjeBdecru4sU5N
il3d4YaAKbm1WP6tW9Zk29K0frlLkN1aHb9SbuPEt12Ju8eM1aFGBNxIV3xA9vjiS4GrOR33Bg5/
WhC/BY3tZLKHW8MD+IjwQp1NL64SZQTPBIk603d+YmhHKyPEG4wA8jbRTrdyF/HSIYeJMKY9JTnJ
AlolSwmBCzi7job/kdbdy+CBM4j7T1ZWFC7BF7YKOL41DYB0VUhpPi9+qLm0G7ddnkOBvUMIXteI
vkTU/em78aUL0JQcehUmzHCh+VyY0WNVsYaSEZTCdmnSm2quyW2UzrroA+ZTcD5wX5ydVbm7KdaJ
+jm7iVh4bKMRY3vL2gJjaLAR4bjsQJYdljZ9YFgrtAterThA7D1ZazR98t623jTlJH/Dum/wl5q/
C9gRlLk9xnjiV7ZHHAJOFu2c3gs6IzWepDJbmwAHh2KCExHpkvXT58ANfpaVG1D6lDQ3StHGmLFT
ortVUedmFs/gXLpTMJg/ncqK6+LjzdCSBFjdE81N9HyGO+EY23ZqMPFQjCDD6c4wBQx72eX8JbJ/
9F0bG6wgCjIJSMmOMMbYWe2VJqIjxvw99J3beui+04GEY8F3eht62DSKKNq10kCLshKNSQ9QmiO8
lmGzAcfK4kbxAPEMQoBpAdQmy3/4DMGAVoSz57NPXLBIkrcq9G6HiPYyY+oo8qw4XYI3Z66JotAY
AD1022De3DmDuWyUY/0y8rGFuxlXt8UA8k+0y01RpxRCUPbHMnLmI23ANEbVts0wNk3DcJOjedI2
TUAgjvNTVFSv9Dfi55o53H2cP2wgi0/8WG8y6c7lEjw3U/arSCO9EutvmxibHKi6R5GJ7Gwqc9fJ
wGFci0MeYdPtgnlrhWz9EIBcZEyNKYtsSnxCi9r4Cwu51A2pkOP/jf22yRPbnI+yal8pnm4BRaZf
Vc2KlPqI5wkG3trAseRjbF6XAUYrK011keLwNjBi0jkBuN+wfwkKr/EjsyhO5vGxN2N34y2Gd0jm
eN5ak5n/uAOAv4SWHhjkeb3xfS4LFhIIvlQS8iM0tr0h4G938iP2MnuXe16zD43xt1W6ryMwVkQM
jmcX0wHd7ie6LAhn2RQQsNA8IIX/NsRMyC/zzxS5tptydKlQ0HCICV1sxV7xPS0AGwQZy0XMc4zl
rktaWYTTJpjZtTdN162nmWfDaCX0XSlTnQnoJbehxo5XEJKXlnwERirIOikxpyhko1lHNt2SC1Cc
TPVkbyOwYylfUQ0XCPeBzuj1RvOcy3zeFIbkV8APpG4/4lEcivu0HD9raWxji1Srk4qvwh8LnBpt
cRQtQRgbi+CxS4m0WIiYaJhsGoqEUCNG6gVLaoDVZ5VyRikbOWUseRSSlWqhAhXXtkcY8/qGCFf6
SQabN1hl0UDhxR1Riux3mkVHgOunBV9m5AE9U2ONU409Et13yMNNPd6mg3sq7ZHAW81pMJt8duzh
MTR78bExOlSf9tYI57dKVh/mMFA/Uln8By3GqlgtNji1Nfp0Me0tve8IXvZyI/LxoWntR6ePvuNJ
XUB4XlFIWRWKYjt06itdrPnguNQk8biisdFhzTmZFEhTfwz2VK1aw3sMmZFOpaPepYMXBeu9OOfj
ItdN3ny7XX4GaBygPGJSlXoNSoXTfTP18BU4/Kx6KDB7sOccoqM7i9epsZJdMZZfdF1Db4o7nywq
f1aI8K/2EK5Zxt/Hlnfr58N5GqqbqJ4QTXXEhLPCXeFZ3o+x1J/ItomWXwNZxr0hnauVsrK24z7a
VfQk0MK+XaLZRpZQvOjt/pLm3Zfq6kfHDjsk5oFyYxSKbVEjfSNzyB2SKFMMR+6dMUmci7z3eptv
eSWwNVs4R4lysgEh37gxGg+le/gBkHVKOwxU6DUWiqzaxFB1VxW+wW3PjRbm9NRZfzbAqdqDJrxW
hPkzqz0NY/ZqCcSIJfBBvdXFU4exubTb13iCh+T5y0H01J12OFSVxS9ewBpu4y4oumTJ7ruW6qjY
DJd1wWGCy3lG3+D66CVTXDIEnyqVYuvm/MtAvHluvCxlj4SFbgbhtm6Ie6+H0PmpfcO6FLPM6YeF
dz7hkV/RdMII4BH0pFEEmj+gOPJ8zNoDk1yP034uJBoeeca4IDvopuSLcIVvRm16beWMh6Q15ktT
+c7aiIkHmb24DSznKRBEecPIO+KDIG+3VMcygtYN0uub/Xi5rix+p+kKoAWlG58hWl+7qnteWoIP
zfLV2saCryS5FbL/aCYQXaOXPFqCGjlbwRiu4m5e89BvMLQFxda2KSFFeyTePDvbXhTnumd5aXTt
uCttmh6i7veCBR8vqzZCdgNJ1sy+lpbBN6jCf4WQyTRRz5vGKR9Sv0F2HPyRvjd0m2pKn5Oe+HZb
fxNh3ZqsEN+WXmxiK6cYhQLs3H6PM/NFFOITigJvDzLZGCDitsKhMaefypvULoarsM1936YBGG0n
tYzbcnbfUEq/TA9WXJ5nJ1jbn5WTIxAa9TM/lRTFKTtlONS9TJ7bfv4M6Pc9WWH8Pk8w6solv8nm
cjfPmK6d3nbXQcTTxjKnjw4sy9pt/YlVqsEEDTS1FumJcHSwsq3paQz6aycaPCPdfaF0i4jDyT0E
EhSzHmoduaeUk4hI8GNOZJVHF6+sxELNqRETwfaxABlom1aTVodlZnfFBVLs/YpAOiap7eiyLGzL
+qOn13CPIxTwxYDf3xvpuulmiyS3/9CGWClgCaEm/sJ7BFeyhY+IxZjsgkN/RNRv8dbt7XQ++LS8
rwCAn8fZx5sW0so4dA9uVO/kQoS3rxIDZwvUv2TG85Vn3TaN/G3U+A9VhkAy4XHZR8tsslG0lu2Q
AISMreHH6uUOoNonRg4Dc6H/NQVwFQsg4GF5V4nowfHzy+CGhPZSv1136ZSvbCN5mo3gYeZp5y73
Nb13SBug24sDE/XL1IUflYUfqC8F7ahgxOeeKHlAMMRxhlPXgUjUq3FgXlgmyx3b0K+qjxBdnS2c
i2ITtI3/FC+sm3NnItMb93I99jLf+mO2GZ0IX+KS34UVIEzPzF7E5JBkwGDVIoGx/fXo5jEq6oEc
r/1dWlj+2iQ8jti6ws7egrsyCIDSHZn6v6sQUpZTyPkpMo1yLbCvbjLHwyvn4h61QmPAH+TuGIJP
VWBsc9mY0IHJnyNbfBZteJBJ+Vvq0HqJY5evpvhg2/arW2rrLnKq92Dof8Nla5Et0eSVW8IrbnF6
wqs8jHHrblQtEpTwvjjOTf4xgQZYW6QJuR5cXI5UAKgKbT4putuGuPYqUMMTduyXwCKWW/f8hoFH
Rs2OAS4l0YfwoHqpvtqEifGJ10rzpbdMrVcZt8/lgEVXdBe7ac+9wEgYEpCn1z139gNx2N6PjE1V
Gsi+bbIyZHOtuvyjGPVKiJ0H/vhb5fzwJyCNVuI8AEefq+J1BAprRSS1pMO6OyDvOrHQDdJx0wMP
h2IXrLu42Zmd+BKJUDgX4+LYxOqeX3uia8vbFLO2yAoekwkvW9iZC+HUahMlRCCMnsYzV3l7ZZKS
7TvpHfzMfHe98FIYsO2AF5HnxVtBZHuXsq7tK/ozwwlyzDhlsDebdd4HB3+U71MVYGv0jN/WVP+e
K4I+vHhBedhnu2e0nGx1naziEsANXXVeSnogYOzJeYcag/wyqfZmn82i1kNfAUlB7rkb8v9xHyFq
QXP/t+6jDfQb4/H//O+h+ddmlb//o39T8UxUPF8rdb6LTIeCo2tS/iHjMcljUPIdk79D2tL8JyMS
Mp7pOcKV1h+A8z/LePZfvsM/YzqAuejXk/+hjCeJi/6TjGcr15GElSz+xApoP0Ur/13GqyAihxE0
R76noL3MlE1UG+4SsuLroQX2HfSAyyH07MldPIc+OY9MKXy29LoO4lR1MFoyBpDQzV9iG0ywCsYN
PLGnGfrAamxhCZrO6G6ZYELcpOLRGfHYCxU8Ro4XruVUPMBHo1x8Sq4uW2/SCpQj+W9ZGcyw19hW
iBGOfe5F985knCyn+Q59YKSAE4hhyAPgvHeFd//GKMnf2ejhGDkcULiKr/tS7RmHcbY2M2OhpJMz
ocSvMijU8ufxy6dUdg+55DP01SFyKOmIBbMrOMEjhecOFciBu7Fyj/Ama1cs+vOV3PyDPaU3gZvR
AR1/Bm3NurYntoH+pU5ean/1HB3MN5whHCZBjC81hzk7ccz41MatBQcPTkwSCMWr4YXnOofZqE8o
VYNd5MQaw+hQ6iPMt5OPgDPNRhFEYgygWXPcjZx7vj4AI30UDvpQ7Oj0azglcT/uSHo8U/l2l3OK
9qy7I05VnB8bqY/ZYWYECeeV0gdwo4/iAPDHJle0klQmvTigopgZu9twYiIpGwIKAYf61FKXM+pz
ntqbD9Mrj/afK4CWW2jErXWgvS1cjwVj2qxGuuQScKwG10jWtu+9vldsZf5yuGjGCm+o0HfPgqcY
nsTB0ZeSvp36wDTPNRdWxMUFTxsFipts1Hdarm+3fOQZ21GBsa4lUmI36CkpSt7xnK5TN6i25uI/
e6PxqDDyAfLgHk30jTrru7XTtyw5nm7VK3XxuYD5uwz6qbmS6YQjXpuB2ua2TvS9XegbvKYcWPN9
/KdJ3+/YCEDSJPcNF38YcEtRJQ6boeKEZzSo+hOL0BI3e7tSAxDNgTEC7DTkEMd/b43+rDQcKsx5
tzmu9+AwjQAw4EmFxW496lEFdMClU8kDvbR3o55lmGlSZhtlQqyMmHYii8Sh2/4QYtHpBVdHahiN
OgOZsSsIWcXMTWZKrwxzFPQGfpwh7wR+eQwYHBj2HOYuNL4HOt0pbWQg65jMoqyAs8KsVkPhDkm3
bTEqQTVhnkt64z7RA5506l8ZE59Xzr98JkAbTdXVIyGoMXh9RLhWdHFn+47JcdIjZKaHyYCpsvQ1
3U+bEKMQV8yCUjgGPIUjPY42OC1xPvvZytLDarOYD8STTyRs9oseZ13bvi0HPtHGaeJV1+RIqwzB
pZ6GG8Zi3BsUW/bRWfokooHTYLFdMLKvBaO0cMAQz5bpgkio823OwI0keLPoCTwajLe8S9TJTKZP
nyF9qmhZToqTmXbpbcmTJrNhfbi59SnoP7H0pB8M5VfF6J/xBMjmXmAfTGGQG9Th2fqlUPBkYP3Q
sU2Yw72HLcC9J5n1mfDGwAP13vLmSHh7DB3ibz8vbwTrti2vE9m4V2SlZ0M/W5Kmf4e4wEum5U2D
ZL6xUho0BwHkpNIPn5kXkKefQk000rWkn0fJNPxGHN+GPQ+nuEePEVV1JlUbb8nnn/xMteumwh8+
6qdXrR9hPiIGxkTsD3wcj61+qknZf7hWdMsbF9K4ObKqYMZzwM+IYjctwzNpnquQMyh+nn9WblLU
OWUlQ//8XWLwh6WEf0GNQDL0IxIi4BPPrdtAPy/ZSWC/6qrlkmKTXk36GYpsS2yCl2min6iefqwu
vFqFEWwT/YxtAgjHvX7ajixqwZfEDy15JSjeDlfVVJMWV9B5kPqty8g7udUP5kU/nYGzJZtWP6ep
IXqWIFFWZeULvhbR16Af37N+hgOxfy31w7yQublLVTacZZ7cU4gktg5ErJ3UT/ooQG7Wj3xzlBha
CYxVvP/5jNlrIwjYfuNh3vDyo93iC4xLprJ54tcTyeLIM+cuadqnkLTj2pxoDmRFKxd1F3Uu5ZcZ
QBx76feiScIXsaT2IWqt/0veeeTIjqxZeiuNmrNBYRQ26EE56SJchNYTIiQ1adRiVNvoffQOaie1
kv54H6rxOksANa7Be0DezOvh7kEazc5/znfADPSZAftcJyI0deFvWMhgdTV5bfOYmvG4m+0o9+20
eQxF+4gT9Ji3KbHB6XYKGVwlEoWt1iLlO/NyM9d2unVIcW0iL/3mtLUlv4K+ienfSC+Rk2IKLaeH
GtzpDVWRKLq4Qq/HsnguZHzv2rCbwTBdocGxBe7ze1ys93idntGAgjB0HhGSUW/KiINSIfja8vU4
sWj7Tq/1LUf0d8dovznJcStN1rnLGNTLKvueXZIwBZentkDmTMKVfuYUF7tlpFZJeWPyZPNFCklZ
sfcYGsIUXqWCfJS3urSf9Ln8LVtc+x7vv8Hvu8kbZZ6jjqlAu5oCwg+kZg0GzAS61ACsnHctBiPc
O/Donuwat0ZqSRQNBGm4fjmxX1bskLP+ZlpI19ZZvXM4svttXAIWSNQnlapHCnj6LSa5O0NPoifP
HW8yt6JprMtvrHYw/SEEnTf2mcNcH2PXxIXki6b9HuJ4X7sNxL2OOF6TPOoqPrEqfKZu4W64lzUo
bN13OhX2Fc+j8RSta1WfVyezXg3AVObynPmF73ptDtNnNJgc6W3l49O8mYf52EbLdZE0T6bunox4
eRGR/M4kmyhLYkZsMGsR0p7WOvYd1m9fefGDU6XMQ3Ekp4s62on9HA3NpZgIyZj2QOxogBDfMAPL
YgTSMcqu25zTjYVs6XeV+ySWogFnkdHQUX+H6E0bz9D3hU7Cva803Ljhmdbee8MaVgam+aVy9Rar
4mHEHuja2pVdmg9WxwElre7KdrlCrdrKWttC+zihfDNp6umy6BJYvYz9atpUO/GJBngcR1D6uaaD
msZoXuUU0BZ666dtjjw4BjiRrrSeko0qPUbMSuiDQhPPaiiWRgZqzZn8tXlMp5p3k9vaTNManj3d
hfY/HCurc7Gf16e0QwKscPaV2fVkmdeazkLEYPoS43PfTPp8WaJY33m9VgSqGA8aomus4nrjWtWr
N9AKgvPoPmqbuxGReFumZPxiad25Q3jGNdjulRMzQwELuuscMCSdm+EWLc4SpjRXld9GLtfc9FPo
P4vQHgAU00tm5duagWYZa4DwDPjyLYwBvfxxsvqkR4iKuAGw6DFFYSuymcbxelTDjQcEnhJ7Y+tq
EiBcOZwSD3sOaIDvDnmFso8nq7cicA5k+tWEl06HH0WEb/CFR9PvPAScdndj4z0x4z+k1CjgN8c8
q5FdpLCbGMBaReQ+eklyDPv8GJnD51D3MDeKA+k7bqqIXWUknAd2BR8e3QFs0P+Ecmi7eq2r+s7r
eGo4KZReq6KVpTOZo6f2vBv41S8ae/2Oymyl8bkoD0nLh8Edj2UiCHHJ6pWO2E1LDIxA6hajKwuw
8jZVWfyGeep7CgMY1afoTs3yjBp1E7v2GQAN9TGsql/DZEJO6MVg7aHpPIat4e0nCsRpUNN0/HIO
v339UFThh5bFzVav1FdEgW7AOeOMnqP2Bra0QwNyv5onXIOa7sdzvTfj/EJOl5ivxP6qUbG1GHYg
qesgMzhuwwSlylCPuly2FYgs1DbG4bJ4LarybPcjX3Z4SBMq8cx+vFjdik3o+afcJYbIm8c4uGyV
2UOHUTP3ZlMFkfJw+DDWYUThXqG179J8wXaHVj8C5Gd6j/46tBevNZ9twO+hRcmWFU6nzll+Ogpv
KTuDV0D4kJuixpRNBjRWTglrz4oDzUOhJVzwYa4pa5jnDQA9M9uoVBxsOqC6MWW8YvGKGlgWMdq+
ZAPESaPOLp4+PI6eavdag/wltM+wp+QQKN6TN7nfQxrfmnb3PlKPdu30sgiyvpEo2epVterBYXe3
nw0iWIvGnq61SlKPPHRIZ66JQhdLVFupw8zCeclT0tC6Xd2kiXGnCTR3O2FyJTqneJyIIfqQUw5V
CHYhtzwTY3lDrQtgK4fngakPQOAXZkvT62BH0DPICTbKepg7DTZXGh8UamtmG5+dpb4XjfruRHT2
U8ggbjOsRTUYtX7MTn+WSUqBoa0ww2R4qY2cG9Va2PLBVfTLFULkFpwcpfNZFGV4sXV9ufEar78l
pIJk1NA2PoNHYKtENmhLdnM1N7KERaWL4yFBUY1YLuqRodVq261dci/c9kXOeYBQ6U9uMP11tYyq
VQbXpgRqaqUsUC5Iwhg/TETxdyKWyQ/L6BDHsedjd96VUjnbJAmLrcEMgWELI8Q0ucTFzNU/sDcT
PQdgTQvHXVog0+kuHO4VNttUySUCuLDVygpII9efarV4m+WiIFq0UMFdtsZOpdU1bcsyMJv6BUQI
6Tk7+46s6hmg5x0+ZZDoVHfPnCSVyK4oXQmyGH8xzasVMnvQmoLwbJzcmal7ix78Scj2zbbkNp2z
9ziCthGb7d5VptpLrTqEZHTGWnb7jGdUxxFko+Rk+LUUWN/Ce3RYgH6Dnd7adf+dUVO+negtZAGe
WmYazMg6OGoMWCTJmqn8diIQ6cjzB17lis/KPzQUsujuvEkwbvG8N+/MyjCDmU98VpNHajXqtADF
wzt2U2VyPE5e45x2Gx6YhA3TLROVnUP80/dqkVHdoIU7ZhMuQWms13sZOUS/ZHSyTB1godFzp7pf
RuaeSY16u8kZ521JvIVJR4pVwhifWHvts9d7D3+GLQnz276psGLF6U1YZlS8jZygmN7sxyE6j9LY
xnm2K1J5rqfkPh+9W8cOr/U8eW5TbRfGIc0QjZyOnPm4vE1WfGEY+/+Onr+/r2DDpG0gnP3HcUX6
W4ef8utH+8dc/bSa/8//p/v5H9//8k//+x+Xvvl3Xulv+qFLHtE0wb0J08RRiFfoX+VDKtmAoRNv
pBtAot2Z/PR/TTHa/xMGG5RA9DzLJSvIX2qr/g9E3aQBzpSY+WyHyOFfapj/s1pmjxf5O9nQNXXH
No01JEnCwOaN/MX9JyyqN7FFUHPICIuzJPMCN94KLdZPbbdavMnR6In3m8CBjua5PjD9SYLRNZ+r
jvQ2x6WgSjmrltF4l1v9QjBvevDw/5A+tPODLZP7+GuuIH4aVvXESQZNfXqitJDS+eV1jg1zF1l4
aBMNdMDsqQBulibYPs0Vr57NH1Dqvg1sulPDgbYNK3RNXqy1wud0IAnJ/9qYTDchuxf+U7p6G7Z5
YXbFyJv+V2IoRAvH6z7rj0WyTDwRoWqlhfpIpMSE3Za3ORKGxsnjmERf3EuFXxsNsn14byWZdqLC
wwj6dSrr6dq9PsQOk7tLbPBYSjK23iiFym9LrdvjKL7tBQ+Musah4NSVdyycMGiXqbycVFsOgbnq
HzJjR46/51LVugUg/W86/n/Ys71eSn/5hbpSEMyzIffZwtH/wu0beN46IiKMaQ4eiWiAtGwemlQ7
8O3gEYQX7s8G4PfIwzSHIT3FExflr6l0Q/I3xC9Sa7oxmFMXMnvI1fwR95cus8GhpdQL8QhxNDiu
iw1/YClgY0D5HoS4+bub6vbftoWvaP6//enV9//6h/WqZBuPJxY/middU/7lQzBk8Tjq8yEAEOI+
pMLaWK7xj9+6WX/FpGun8HD7//Wf6XJHYYV1aKBy/nInDIvp5WMjUb3sng2LACOR5zzAyuNsuveC
JdjTBrLM/2/x+Hc+p7F2JP71g7pUJ8j1HsemhT34/zPfLuXgDSHsIW3Ui23W6a9UrFHgI63bRZEO
wuzGOUX/SOb5nVECk1geVqhklVXu/vO3YnJ9/PXNeJYpmG5w1diWY61r0d+/GbEYcYtTeXWrQs4F
vXarnF5sIIUgh8nsTlTtyZuNB0NfD8wV3tNmiX8J9Xu+G5m0Ca2NLm6KnlVyTlkm6xfA3MGyiLLU
Tkvry3A7k/ZtSeCTVNhRNQ7iIBlDBO4CR0HXT4EAjdzV9iMx1q+aBYZ0wXjUnKQ8aMjCuM48KIsw
ZKVbg/TQfoTpYo1vNQLY1M7Eawt316tjpxWO34CS8t3FI+3pery70v1qsULSUANFXOdp6C3TbSeL
PKjIUFRh9KjZ/LWSMcQmK+bPPPkY6/Tcz4jshRfeZy0b4s5Lfmd8VAWGXd5xy8h7mDf2UDwD5QEF
UXo/LeP3LX3Vx2zqvo2+J6QXQgkGFLuPs/bNggqBylBfwso6q57Y+AwgnswBI78OFu+kXbVhfuHg
zP51xGc8xHg+oQuvRZW5wXn5AVu5yTWCWtGa8rNyk+3MUSGHRexTEPi5rNcrt6s2u/BHSIjmY8hu
FBbS3I9BhTsBCm10ck36L2sjfZgKFjIb5RMlObszXXX584V5RYfeK8t9qKV4r+dvjM5P0YDhr9Kx
reLFRWL5bmv9YqroBZA9Bet8H7S8b8IUXjCPi8Sf6uIHmdXvEGFWi83E5B8sh+r919kYSO3mz24e
WVu7Aj/YF7a3NaWqNoqAWpPrh7EDSKMafLeAfw7uqjFBLwFdrntvVt9wRhY/5gxWV8jmjdEuwWtV
3Bo0KIFyQdUcxlfJDsqL3U8nKlbc2q8oxetkVyF1uya/ueaTEQTWrx6phQYsfDFDoAN8c0nGMQ2u
J2p+yLh1h55272HxEGSE9YofkaQMrTYBf8OcoBjRysmIixRJveo16/szwujNru8Mg/FxXkO2Mg7e
+qLRNVgVokfVwu7cuxA448AuaCJxauO1Uz0ERJgvzIpnPx9fXMxwm8wmxb/EXGm6ntzEi5i2fYWt
iTgK1Xsvs+MR80rXbrvurrDca2B19Ifinm63js76jxPiSU3mt1FTyu1VX0PI7eqUPFaLiaFzXXbr
55jyPAdz1grYNFhCBZbKgpIJ3IBqk/25K/LUgakZng2Jhb/iT0nMo7jh/Bi9h1kuOTG7eaR5Itp1
i3brrULeQEsyRVTsJ+boyhjz48qNkV6GnYbHITZ3AB7QOKD8y1e7Kn+7uHstbP7VqOpwk3rrVEJl
a+IdT13x2pmz2rr0beNMmPhST3gZqLVubvuaOGw8N3fGjEtDOuGvNTwAgUQmf3AN+cifcB/ncKJr
syaW0PARDXJhPCgf67AX/iwtb4vb79ya2VNjOfi2cHmIBuGPMu1tBv7hmDjjFke35icUted969Ms
+jlmy1u2vmOnABxueO6Rgsm9J/gBi8mDkqNrGTim+BjJq07COuahPQUV87QWkzIR3u5eUb4XU2zF
/6HXlyaU+EaFBKBgKWIdDn1VJVsyW6fSwLAKkyA0GvyeI842wLrVc+LFe7ibv1Wb3Gt1/7p2i9Sp
eTLqNFg6j2PiGBQmF5JV3ukCy5SOFz033qBbWH6Mq9gdYV3BlULZbXRf8TL0kUEHHBqM9tYI/to6
TlLrgXRhIGPsq4XDU2UUCkMFJ0keBttcoYEmllr83Dl0avopDWa/iy1+eo60m64bEOIX9Fgy1uDo
RskxiOVtsZdgbutzXbMClhk9sNHiBK2VKl9oGsoEPL2Mcoot7Vev4RzCvYw1hd/lVtDM/berL9Za
UnuDgC00/dR8Z3RKXBLaqBbNeYOseTfk8stUC2CpEQBPOZRvwqHJ0Y2nF6Y7m0oLP3ox3XgXLO4p
hGAavwSSjRtfcCp+Wt0rRRiY7PSiXVGB+OEdRhkt7gLS43pFQx4Z8Y9S0lpHoa4XRB6rQVuySXQU
zRyqNa+sor+Uhf0LO49pmUOEj/KTXcdTgWEXuYemeSo9hQRYUeyelhG25WJra9lrt8RfdilfG0h8
djk+dZUJT67X+LKw4/CkYu9OmLgClcmFAxJcZFwjY/FTD+mP1scfhVY+rOYxotTCxyZvHwluUhLQ
oHUaZBLdPKvOTdZJNvFnYsM1niOXaDP+UmWuqZhyAMKuy9OisF4u+F1zq7mnaHM42pDUr7H0xsAK
srMuGZDb62BOJZxcwZCYyUMKgz8W72JafVDrls5N4EMrsJC7wbuxxl769B9eF1Mp2ZcXyUWX0Bry
BsJGmj3NHY00Q3XXGqDsp7Fd/mTrJmpSuX+y59SI7DPzBn5+woVD5PHBSa1nKw3b03CWw0JdCAMV
uI3dqRYzlbqrWr5zB6Xvw3m+4EOvtp6NlY7R2CfXJeXxw1aCZewxnJI01gqQ9NquI9Y/kIjFiHWZ
MflL3YB62xfD2Wk4jSSonwxK5husYAI8BiXJeuocRC92Pc8REAcUFlGozmDDPlpSY66GMnHdR/dJ
b4Q7U2oKpiVjwdLUTsryJpqmbqjP2yC6RXe5CyPNroGZQIXdWv3DFA2kZJklpLq1G3I6n6ixQQ30
q6HgXspINC21oEmA+1FfN46Znt5bxZ5MI6UO9zKS7pHMvwkNhbfSx+NdvbS7CbfziarKXWeGMJGS
/QQLZC/j3t3EZLkgC9oA2swpaE51og/bxCb/kIsAxG7p02v74JTk/rWFSjlVdYEj+3cuW9e3i/wH
6DQOriq5ntBtMCyXO1OwTWAeT2c2rRjwQQ9T/r1IRdkzEMbSWh5j8CsHTlHEkgeS/N00YRLJ2Y5l
ZGq4LN25czZePFFvnY6PRt+SGpdvLulxyiWV6cOioCjIqF7SPB79QeJ/5GiEdrOSQZr3xpLAkalq
DPT2zZjAuuBCxLjR0oeSzz+Qy+gqHYmN6cazXSDop8TBTqw8l1737sxR1wLTCoF5A0MFL3MJGyI+
HY77sbLDfd2mN6mBzQwnym9fKm8bmzy9x+bPFOOttLDXEUB4TWaNREtl9zRMLUeLiuId+CwiLWI5
1pBQ/Z579czKftvik3RI+su8uJmzT6Yn6Nw2h+2i1N/1p57rnlPrCqpZUCkl3DY9Jl6i6uV8oXQ0
mMLaC3oXm7IonZvenqqzB6Oc3fDyyUP70Do1pGnW4MCBY3nEkLadFV6HnK2EkzGgV3a2G7CIb+PO
uoc/d7RQdhlkr0dFVdr0HXXok0aGUZ64Ku07OgFa79KiktuSviCntq5t1dfHXCNJO3A5Ww1qnRpm
TPSGsw3L+RRFHQgKGm91BAJTIJGO8/yTgvCB8jpdiU6Evq4g1VAeeGotAnx1zJbT0ioyZt5TUohb
UnnLDg8IHJZK/hDb2PSoDju9LaJ9+ciel+ddZ75HbLs4qccw5xlf6Zhplr5tN+1seEc1LzRwDO5B
XyjHNJ3ICSLhnvJFPUYZnzbM/7CJvDMRcBwwBmQYpMiW3Bf0ioHmN5U+gYKSD5KZNdNZeoqzCO6y
00nIRJ/jQj1EGxFIcOLROU7su2GhU3oSWZtUg+I26i6//JSbhC0cPGBtN3qMzJeFS1iyHG0sI8Ro
zO7VicJ7oBpA72r2SraaDs3gDPTD6NXelXQTRyWhZwZCEvPEKW9pSC/IZPt9X/4mtrPuqmy6dScN
cznIGC1feBpYJ+wy4R3OqTtZ73XQox+e8O4m9t5mlb+sjoi0hfFCLRN9sC3lsgWZSH+04jWY4QDr
bBUbJFY+vx/6A13xjwz10uZLCdKIOUgpELkv40CCDfqjHVj56rFt3RfXm+Fwq1uvwT8OGWFPPxOI
0ZhIjKtr6D0Tl2PikHACgdONVkVvqsOgiykm+4r1J0IGtDdGwWPbAde0SupVEK6cqjoujqHWYbNt
4u+5VMyV0sCUF6haSRwdR7uBdRH+jk4bAwiiz68frg0cVDSh9XsR299kR8qt6VQfUcJlbGRvIPkC
vctxDCvbC0LqeMeu4ptdlhvmm8xQmj84RfSuwSAJ614ZWbTD74VaFHH+oZk2SOWjGTuPTpO6N4PE
eEDtb6FXtg9K/8LTW9s12rxPDwy396LCc2aYBfZfKEIbo6Nypm3t5Jq6o3NECjJTC1+68I2Gjahl
csCYiLwlNoKUM2XjobJ/FvCQHCBAY1kxBQyOBfbDdRpk+6567dbjd4+eP+Iz3VQJUvV0m7patE1r
6ljMJceCoMbtMMY4ClP9LhnITomm+IVyxblE2WdjtD4jr4DkznE7hlEMvYD7hVkrPSPrEqvx+wqs
RtIMAFtgr8fuaTasQE7OYx2Vzraxi6/Sjt9tkiohO3H6DppP0hi/i4EqkQNuaCMCbEulc0Uosoz5
EjLmkFkJMyX5M/YEQQhAkLaE8byG38AZ3oW95JjLVY/xhMPawopgZ4BnUod+MYZPAAcwjJPZiPA6
/SmOMcfTkGvfocMgJpnwj6SRekrtxmIQSXweq/ZXhF7PCYrtdy7q9yFist2saIKoOpJYKkbjhozS
d2+DbJyGc2a6/Ncz6VKvRUzRMy4zb+0dsGe1B9fEhKgwj2ULDMslWm3yPtvOLnmWbx0IPJyScCaJ
mtSS5nh+X2o3Vb2+xIgCN1T6NZur51HCqaCqL1//vp9hXniCOHCDY/QZVBu7TWqEy1tMkfrN0LcH
d1ofd62z1+m7bzJrvjfFvdZkd2VqYRQ6YCh7KJLyzaoHDrcyvOaG2hqFgWWk0rB0iiDWx71Rkk4L
x/JU1BVqo3s7E4gLpI0zIvwQCzA5mMA4uWwUHMLOz3zgbFt34VOMVW6KKy45Sf2m2dGNMabRxYkS
lFtnOQEw6QQnzFFD8WKX5py6mWOKMVcnoXevcSN+2njfd8lH1jCZ74cqvK3QJ/xZ8eio86cxmz6c
iN8dZHt7u2TpVWTPH5nmXjw340k2oT0Z8aXpxrsZhDBLjg5dg++T7/FtjuzHzkmPMaKcpc3sZjhu
+6Y78d5xrPWgSuaZ2LvHSh5a0dppVT8mhR7kGRsvuyz13RTeItY4qzVLD4+aF9M0YYb3VAZRds0t
KjoWcqr1cFyRBPT6597GeJjQ5Ug7ShhMEyEJS1XPw36OwLHqyfQxWNnjbPCUWHS2yDYbf5ifZAsj
J2IRnEmBFBhvJ+T5biSInhrzVlCe7Go0E4juMOH38KnGs4LBI7rVMkHP63m+d1MmRLFXPVea7fi6
g+89LfNdagLMqSPBL3n+gNgetIXJgIkUN3aIFMQxQhtJAvdAqlVdpR8jxyC8aZUVkLa6sulKRVAQ
+XZCvwiLvNi1I3QuWRfN7YJxS2lCXdkyNrZQq56pdiPvJS5cASm7cXJzl3BcbvK8OC3xnQ2yDQLz
tJF5/xnxTSwilmsVzO+EH351+/A4hM9zlYvoh8gXXkowIovDUH156dovHc/Epndw+9HfeOuiW98D
XmTpq/fhAgvZC4+6JPOuSuBUdkkBdjFfNJz4/gIp+tTr1JLJsvdZAi70O1KuJ7sHNje0DwMhI/vx
Mi/RR2/OFKRUY+UnmSAkwLfNFZEVPJoYDDt7Rjw3bVGSRYy2qx6iQnhZuPwZFw9YUpoG31/vMWcR
NplnXIm5oAIBunLrt8ygN7abXblQzvKpM/1Ki96tAoPS0sTuVrg12r7JfDfXf9mol3slL67LWmkt
xGpM8vZLaGK4I85gDl2wZNpzOCjKH8qYqWrR9XBdkHto0SS/A8i36k4j+SAyZJeOCMYG4VQnSXcn
YH8LVh4dNvEOVpgHEjGIK47xujdiWgZhJRb7nIxQvOJpfmkwFPO4JZ3e2Pe1tN4lyB+uHnVrWGZ8
hIj2hGurxC6BRKLn7nfSUpBexNWuKZOToZMrLiLSMM78mCuDqL21G6fuaMWxfWWIfNoV3/pi1CfR
VBPmPKyiSY/ZsmHYXOLJ3VWEkTYZgciNXk13vUcjajK4uxnRCLcsHyxLhqPXDxjz+J4wVbPBgPVu
uN+prsX7XG/8CCGWXXBFvlJQxAjSl6Hdmmf2Ui53mBI9tZZ5y+y86m+6sHD9yBhgPIe2yWMuqfww
X3dqjLdvqk6gHskZyaDatXAa8PpEv1bt4uYo1A0tEtaZJmLl07X4URB5EQ1rjxVoYZzj2ebElBmE
cEnt8n12GtHdhUqUpTOB2NRrbzAu/blL2rX26C1tJtJP8Zopw6FZG+8iqW7nzEBgX534jY30pVVx
csjq6AuY/G1NUJ4Tu8vDn9aKrkmvyCteQzlH4lgXhSSZqUcYrwazm+71cUivNKLmFibCbq7usINA
mGMkONUIV17c4oTvi6/CHq4dUby1RvfaxtqwTT1lXVs1yHqrZZMuF0KpIyka7lAuoSdqDD4ERrwD
8TOSQwfmCfvSoOIkRl2fYyoF2lqI3axp9PSSdxVJXsFv+Cki40qX5ZcX5o95TXmTZuJ7K/44rPst
Xcy3GQ7Fbc6FuRF4aSElENfRwG8NlpvcMWKgDlU20gf7RPO7lX/Ns3gP9b7GiRQh804DOKfx1WlC
QPW4UQNjX6JxHqXbX1nR+Jv2WEsBBb+1sBv33kBvRV0NOFjYbJIJaNgIhmFyGDIAo9hsCzZ6Qdc5
V5NQ2Bun/tqbk6u251tYaG+t1VNOB3Au0uaCFpe0y3DlVTd0/xAHKFJraxbivXKHu6jHARY76Y+M
LnXTP5gonps+W0hTti6fsoQiR9HejqOzDGiwvE81lliBfLLYlB/K+syT5gWe+m/d52/ewvVm1t2n
ZurnLJU0waBibyK9WTf0bANHGAqBpS0fmpuf0JSuqJ5TVIANVG/FxZtBEMonMpnvKWeC3xSVDEin
H6hW45769nKTeTLIK8xrHCnxlJTerij5zFPa8LKDAlm+QI+NF9ocsu6kol/quD066dMBB6DOcY+G
nG2RY+t1oJZWGgUyDJBIq073FcYSA49p30Oi0MfiLTPJI6vsFro+eP6y2meY/s/G0MI/dfWnMAup
BqMgJk+5vpYFXBV5bt2yD8TEHmHZHPKY0DDDYHOZzklPU4mnI+laY/jitlZg6uw9xSLswFOJr7Lp
OGguSrfLxLyDi8AucKqYn6wUruSqqNPF76Lwp4tgPs1RuRW5eOw/ZW1ZR5tyiZ1bGiDub0SD/zLM
4xheFIv+2LhEJrihBsHBletnRooC39ez3IcP9lqUpeiNpagLWqzC3Ly26NACjIFJUPaXppQCaC7E
mG0RDy14VkTgMm2pIhgb/CT9ou9TlRxmZ8FnYwyYNOf0TLrMikc6ApAgcNmH7Z5S0GCsi0PHweFU
hHXP+KK+o5lmn9zinmbMYAHAqcYHjcLom7LZ5U36kKR0dWQcUFAAo3cjcQKv617dXF5GFd8sMU+N
ycjhpXXyu5VxuG/K/GI43NXDwmgQrDddil3eb4XTvU66PLSLR3GG9doMeUcEf6Qkh6e9PUa9n8jx
s4vd91LkEEl0+1pd53H/FUqx+PNqMEwWgO9LMW/r4bbjSsabhiDU0G9O2u/XFOVTm9XLMVExvJXy
qg8FMi7DLuLpnr2dBp4Vg4rv65CkO3wbhXZkeFQ8dO9uqW7lCAzO2hL0hP9baS82/nTbSE56wfa1
0JYnzxunnYwEVBiPJ6dutWcZO69WCDU2WZutBC0UnPyh37pq6XfQDtKKiIY+fS2WvoOqgDTLllBL
ahCKrdsARj5bPea3SHU7wYKtVw4HU6RYjU+ilq39DtmV0MXqe+2aCvXQGH+jPD/GVv8RG4h2XwZh
gI2Ezv8xRl61HQyHC9mgqZVtsJsBtXfppe1HLt7iyzH0ezXKCxthLbDdsN5auB6jpQvcsD9rifnd
03XARGh4wm3wPPcVuwbPOiVWf2Ctc150RjDVNVEYVHem7BSaZfDezKfYaY/4QNwdjWIUHg3269jZ
cgeL4IuhXIlZMD9lRc4JTR9/ulrRheGMhzRPaIHLAU5kQ3HSOu2tWWuD66b1jhB+Mz/Vqiyox8n0
C+GGhMk6Bh4l+9uGSIxNxW2kQx8FsKB2uqmOXlWbOwKFd3nUm8cM6ZmLiNUJZSgoZIu6kC3JdYj/
DWbf3cSiKIiCbYqyLG8SO/vy6uYxDuODVSoCuYYR5FgOKfUoooAl+OSVyYtboS97lgclJEE3EqtG
a47yben4TuLSHlemaRdQ/AdPUxuYfVduuLeq8ImwRWtY6d5sSVygfvhsmXCkJmrdkEBCGMV3NTF8
s53+aA2S5zrBr135JewKpXeJ+Bh5fWAwsW1orDvOg0YxUF0/ZBF0BRGlu2z4GaOrodG+cm3i+NRL
BoFK0JUcobQkJqXN+fRqqjIQ0uLYotBrZzlf14bT7AqJeFLAn8F384MZjsafjGuySOwbc2hZk9k6
xW4JgAvM1LQIokZWfbF70VCIFuWBNlHatMZpNeaIdFJBDLeHq1gvX3UAmMqC4xrnioYMtap0yjhX
NLtCJkXbIfV2YuRzngQPbYsy+kCApN/IQh4tgEkBSeWEYDmIkTGFFibfHECAHvtkmLgOaWsGz9Sf
nSpGQtPwqXl4CCIb4CIvPSdjtI85oK0eDFLN2hTRieFhpMUXONsvtZO423gVuD36McLZ5S3lZX2M
ikAzrHcndW0OmPswJNKmdCSfySKI1kVruXNkvxD83bcJIxhAwcZWM9v7wtbLo1VrGlCrmVghGWkG
PQL2EBuknBuyzk9suJAXdSQ38CGQOFGJ88Kbd7PonzOa7w5lOn+XEEg3w8RGp11MuWo1TGTC6tEc
tTiAt0goo6wDF2M1Z0Q7YaDbPMJ6PZLxqrYC9hyYW28LxX6t7tjWEZVVMd2fbkpdTecYmj9l8nUk
r5kW6HV5BrgNFXanWCurpspOcGx84rAfYwplrTG95lCkioPfVOxSJ6dX0HyZ+uZi6DUQW3egdgd3
FcDRIkjDnkHpOvh0tXHCzOy92Y7xaSlzfmgggFI4uZ9tPJ00NyOluFnopx28cab87cB8rjUmPBQe
V2OUP4xaOgYkbFpCdul2qrTv/0vceSxHkmRZ9ldaem85pqZGRaZn4ZzDHRzYmICFcc7t6+cYsqor
gKjOmOpejEhuQjICcDei+vS9e88d0MSsQz4LRfoUO8bASJKDC92XLnCLBY47/Vy6SD7M8BH8OptG
YCz1LDoX7BZw8NRigXrzBhUqFnKedx8VydNkUYEGsyx4PucD/ta8tWg2ppYx8VSrNRv2uISoj9Uj
6YJnTtIX4F0ugR35yxBq12oIQpvdAZlGeKQYvbO89L2g6BNWeeq9YK9baI8i4P+AroYMDdzAyCoD
fU3XitEITI2g6xEjMDu0cM9RQ3KS1RKg/SqJ6k4LfiZ9Cl1Mk/ZQOPMGeAFHdPfspSEY2aa9psV8
MVTGHta+qiU85+5e4eg+j7p+33avHau4qsB4b52KWQCcnNF2b0XLJjpxt+phr0/IXf1Dut6r1d9U
hfIyTC+8oZrX1XCCif5ISOytnvfVDo1sACLBu089b8mUpF7A4dMXrS8PBf1oYlfCeSL1ZFU4nE8Q
xGDq5IhQWUO1fiw1wgZzHVJzFJ/ZTC9OXb0u9Kb35y0csUzLXhlE0wXznyxEASiGe4xJEY9t7Cob
q9hEE2cjq+3V6HHjkBJgu1x7wHVWtlwPnXhkTImFcxrhhhEz24BZGtsAU91YQ3RMxAxiwm4W6KhS
CqUtZmob37LVkQ7fp3MLcT9jJ15YasxnaQB3VnkVjb6fbEM69iH1XTUx9Arezm0nWmLIIe6YdSHW
OSZhHcwgs9zRWvNIbhqLloKM6HOQs54JGsxKwWnSRv8LIcZ8GoLquuZWF7QWFcg5dPYjQjxR8MXm
+I66AO65DE+hBvO/3PZeGvDhiQajIqHfY5YIIlhmODuXwqbrNSliJiWC43vYKQIX41qrU6iwFEy3
uKZtGXkVdAj04nOhoNmMkxAIssPZWkQjinz8cibyqHmbjo+xrmzVMN8yK8d1DdVNS+SWE8TC9NnC
ageanpV4Z4ciAAw/7aAozyHpCFZ6bRGD7Jl1ry6SB+TYdINqFuioevUksrTC71A1oV4MWJcsR9x2
Om+/0k2I+fpBAfvqDR3hMjRnSjxSik/GKryWGasv3920V1U+6VrG7hhqrcOgNukWKJAwVPp3LNOM
WfjZtY63V9cOueGcPmVfdg/SeFK7jQL2SlsoPxJDLuNM3HcW5hwL2A9nE+Vk+7eE9kzm4eguYehD
+7j/cRnDdRxp9ySdXsrEZVI8CVsaeesKfVvbPzDI3CstsGFnD3XxyeH9V9QyZVDQ/TBpjDa9t/Oj
krWrsl8zU30ubQ4s8UioZ9zT+z0TgrMGZzdJk3SGxkj1bBHdaQE+U9MHJe/RPE+NJ6sM7+yoexmU
px7eFK04/MEr6Q33fmtcChY+6kSYc2Zh02yHOqa0MGMyi35djruZs22r55P9kQZYrK+qyD0XZvbc
ToIs4FA/JimYMOmvlx0GGDyrsXRPTj2NOxjKmiM24dBHPGqWR01JP3QxfPTeuGNIdGosTnleuG1C
c4mtc2UoXggkEFtsoFh3htFvfGGiVmFVAr31HE6DWb67SSbrwhB6zo7wEBdoskA/g9yXYIWK1mFi
D/JH9VEyePFmwGqzMCeCcl56dGGDc1sCkvt8cOXIZlTU4MAVXA+6aJgvCZ9TBV2lut2aia/hB2we
+sSHmMwgAo7Qj/RT4qDxhLYST6Fwz6blbXobTUgZQgBNe3M9ktQbm5nATO/dwqZ7SCWJKSg6axPq
nCa2lRLd1TLDLMLBo5lUcsjuxrl25Qw8jCoZmvOxOLb9fU04R95u0CU8Ij5879tbx8BQUxK2AQev
SzDTNMvpUTH69tqZzu5BYz/GXAiPg/f0UBVuvZI9qEu1fTIHFAyKosdzpad7mjHbDMNmx7qAr0oh
cFVtS4SO+jZFj7Iap3jM2u6eItaJyS3Brjijdf7DqIOnsjky0HgeUhu+A/NGPF5ygaid5kHprJyo
dZdkK9+ldOcSF19DRnrXfNQrcIdGCzCKnqHq1ER+rwwG4XNOmM18GSTtmXnVW18GJHfWzc1Y44Op
chJbDK0BX4qak9FzP/trFaz+iyAXDSzyV8gcBpp8R35THscjOCUpkWIE2ZtrqTSLJnpCa9XPWpa/
8BaTTROaDVLpBgYVksyGLdUoWWxLUaGFa+EvD4a67kqYX3m8E6m4lO5JjsNdnHWcvfPmbnrwcame
rVwu9aB776bnjSKnYxQqaLxJEqwVFnROyMzV0McVTXrSp1dbs5Jb2hVXet9D0tW2geCitGSqzO1c
vETqeP3Xl+MXHTbwYYLuSX/XMLpp1jdFMN5Scvq6AsK4LB8CLPOVRhGr8/LKEn9El75YXRL95h5o
30KVNHX6reTeAzQxdQfE8VcdcqNaFPAKhdun7DEeVM7S5psVQDiYno8QlJmtMOq2M1yddCD4XIbe
7Vy7u1L5nJ1JS3JAtJMTn5S1LGQ5SpylQl81ZW4+4TMHJVmbzN37MNuHET66T0HWEFkouurdX1/D
f/ZIUek4hoEnzdGxeXz9Oilo1HJEn8LcMiT2ha3MgxjWuegyC5VJ9bS2NO6yTylcQy1BWh2LsxFG
sBjz4N615dZC4/kplGwyil83D7f4cDeFx72vASz1OsQqe20k3o8+CYhuynpyZOyrDNLnPB3N6zH1
b7UWpURbNlciG64b9jc7gCrRF/jIKNhnDqmeVBvzyknwGirFTuO8H+ry5q8vhvj1/dKltCyL7cg0
bXNy2/ysMfcGzVVR2pDQCWB6F7X4mAx0F31EocfE5UMJpn5JRyDbULsz6u29KWtYAxll7H/jo+iG
aZm87YYgTvjrR+Gy1zW2FbLptGEt3aOHvQvSGJOzrNiZtfViZ5MqIB8u00jRHUNwsoM8l56x+vwk
/+uLaeNPV85blg9l4Pn1tz/+n2PwRg8m+1H/7+mf/edf+7T2/ONPt1nCf3/5V/7LH/Tl5/Lr//bx
Fi/1y5c/LFNqueHSfJTD9Qc4gPrv9qLpb/6//s9/+/j8KbdD/vEf/x5nby94BIaf/VE4LTTDwnMC
tsU20MJarD3/aZ2YftXffsTpJeFHnF/KoPrtv//TbaX9oZuOZWCcEjikCHDHVPEnrEn7Q8PgwP8h
WtUizG2CKP3dbWX/AYVJmKw4uiH5bP8wW9l/2JMrBIsUb7GUhvOvGK60XyPjNA4M2vQ7QLg7lvrN
ZwKBgiqhG9nsA+I24SN22aMMq7li9w+dSv/Aeev658qgj6SLaFVC7iWR0QkwJVDQCRkxlRKvuriM
8DF6pb0q0ysjRFM5esOKFssTNOsl4CFScVDqhSTMik2mRKcpBlTU9D+nFr++vrTqNk0BIhIH09Kx
2elUP1F9Oxr0j703oZ/T7MCf+9wgRuckHH2JBPwmdGlVWt5dYhh7m4aDo6x0IjrtbOXS8BdadoV4
kyRMkW9wbmY9XVEaSjHhdhZy25yUmrngDGYnLY5zzAOE3utoD8M7Y3iIih8jdfewg8t9RHVCn5vw
+CYHwIixocBWVm0Uln8S5diEAnxMG1Jb7ivjMDPvmJH7r2W8HRj8xMqjL91Dn1iEseFGGV4KFZ30
Iyd6gUmrpWFaPnvuSHjuQrg3ElTq5PcHIYFIZyuwFbhYo3Skh176NJGL3ODVjjC5MQPALVsochsb
IaH0e0L1Zg7h2iikGyX4qCcWllYTrZLCWIibjejOsTXuSyXf9pzpKnLEa7dGsso38WJoWbS1dG+j
ZI8Zf7L1Rx0xd9EePTd5i6ZxpuzuTTMf5kmHu9e2TzivBNlw1BSt2FryEVQ74yVQ4ml9gIM9r8yB
4lRtXjQCmgfjyqzYVYrEujRJTyvwbKkl08z8rOvvcZk9hYV/cZ4ZDdACxA1iBu0pKbd2Bwg+0A6K
lXVYbbJjKs2tpKFrl49R6JIp68mjpp5ZXYkUBO6QqCcfme2AlybQycXTX1Fkd+SbvfTMZWmyLFAl
Ur4FSBPNVYHfOyJG0CV5ABUkR6dUvsXGq+zSLVRt7CAMwNQ9rFxGKjSRozPRpCc79R6E1d3rtrsY
h/DBto2dHUCccoTzgV5pzRgBLUNbTkStXQYSsDdBLgwSqyGbSu69O8H+X1+4/ydL8peVfv2RTWtd
9X11//+3br+8I/BZBFVdBm/1z4svJRmr1n+9Ws/Kj/rF+xqM8ee/+XOFVsQfLP8TNE/D96rjeqVM
+BtPz/hD0GMk1/PvERc/pWJMazRFFFmbliYxqP2UimH9oVk2qCDDsA2g8/+SKdb6WoDC0ps+ARsT
gD5+IL/ra2WAgV3TsMSToNsxggv65NA1NBiYb1BQIvhmvlfIbQLqJABxU8r6GSv3RpXy3sCsUAf2
tm9pk/U9x6fIIHyNbn3v5sxCPJIC5mHUnNOw2Tv+srPTTfPSgi6iI2ulT0FRbZCz3bblyEEDX1Ke
OHSK5p2WXGtOuaRWOgpiJistmU9/1y3yRy2AM2Mwg7HxwdY9R3bfA0k9TYDlJvXUM7kH6CpZamul
v3ooG61c1FJcxROayXWLe2EMO1+jEW/2m1asukJ9LSLA2FbZr0kIfJKQOROMBmRWDXE70pxFCile
3HEK5WH+YxGzCZquNGMGr4YKIM8mz+inB+ifOSWnbfEfTsk/74nN46LZbO22qX6/J76ojRHaM55d
5S5K1HMoul2HOJru77FP6yciT69N0ZElWP9Zn30pz/4tbRKACmld/ce/i6kS/P67OYeYNkWALn45
kLTYpmSVuUC7bbbhrpSHuN7ITj6qDAlTXd8SC2YK/77K9GOJIA2ZXWzdqYnxm4vAo//r54AyKRww
k4hMvpUORkWGUaUi5/VbK9/ASqXDyARuZgDl+N0h7J9+Z55/R+iWNZ3Fvr4DTq6VmRcZU5IhSQsk
l7edfLZVeWrZ3dEisvurZySArw26szC+hAXehNSZGVm9K51kPpTyYhgo+OgdgPORJy3iyGZmJ9Nz
DhCznuAjzf/1Z4QFYkJ0UslpUnz7zK0pDE+tYKz50MUw4okrrzFPqMNBkElz7+Axl+xytZmB+fN/
c8UEZeW3uwMalAa1YQF1MH/x8pLtkGALQBiHUaChlTPsxjx9jAsAWZkE3hRstVGcEsq9QUpQ8mWE
bodB9m8uwq+LFx/DsQ1p4evnzk3//6c8H1GAXLYIoJtJBqoM1/SD6RcH4S9TRTuPGce70O1vpqF2
SSBN5I/g+rWbvHdXLvoePWlXXqJe6XW/yz9zvvXkdwevXx8tw6Tm12Cmwn2BevD1E6qZ3rlIlwY6
aqwyhdNU674jLhGA3om8kvAweMGHmrjtMcU7E7KgoKDSNkMxNpjzZfK715uq//uNszmK6p+bihTW
t8em61LYbw6+MK/FuatC6j2O5rjOrJFoVkpw0wLjmAXgSdLeX6mR/mj3ubczcXJt85pjfO2jT7EM
l3Tkqgr/9ctF59cRljXxIYSU03P30w0Nu9qscwFyvw5z+74u5KMusncsa/M4RDTty7haJ8NJ6hzu
7YKc9DTGJliBVOnzeaL0v3vNPre/L8shXBYDdYNN0c9OzGb75QO5YpRFUdLnrUO69Qww8TOVbHqD
6igHUIx519zDrcv3psCEbNb9iWgj4tRH2GdN467bMFkHRsmqaRlrRy8vTmw9mIzjV3Eh9rXBQIOu
V04TDE/XX78d33pLbCOkb2gC2gXjezb3qfD4+WLaSdC2Qq0Qc7X2DeRDNKUO7fEWycQUN4dar8CP
1PaAhRivg01NT6RKnIaGOD/geK+JY11oQyOExbeEXBgwFwlPje6vMxeOIWmpOeZwyGAjyjSaL0lz
F3n1/rNg8BzU4S76Qjpgp998L0qfr8+wAfcXLjGkEBZtaU7P+E8PidGyIkENBPZmyw2xGzvm7EiV
aCxWhfdYNNFGG+IHpcCd34aNT0ONVFQH+wJA9U3nx3uiYTZDDZaitjAGhc4MzdY7zuq1GUCNVUvJ
QYeJhSXe/NG/xl/qosmjtPak+5t79NkD+vp8cXCAjW6ht7DZgb49XxOWE4FnQNg5R8pIIRkEqCEL
plGOm5IdKTDbsyLSfKNqFGSuj0avBJCwyH0it32BrKdn4uVlqEDUztJ+s1z8sr4adCx46mEtO6gJ
vlMS4DqOhLQiA/0cVLcZThhjsI68pAM6fRxVal5N1FzcPcHDb+7yLyvV9LspAAzAL3TRvt9lrbIn
mWHc0NHkYGvor+RSJIve1F4CZnjaIMhqfKtJcsLWAk0MAdrIBWQVMAgIimp06i1qClC/WKgYGXvt
jYd3FLl8TRow2nzOsjDbJLOrWjnWnXvUWj35ze399frR7KEXOq232rRVf31S40q3aq8Ad4xvpDno
ZsqIFSLdosrLQ+/b9sJSPW8edr23cvHT/vUVNL7iUT7ff64hvUdaMFQJn92Zn96TtM4hA9vcvZo4
riWRkpDj0/DAmME/11RyWPoznNI61XBkxmsi8T70Im72IsxudFfz90Ur7jUmHnaGCKnuNEQWrrag
d07wmttfEKanezfOHiybAYtJg3He0RtmikSwr8ROapepdqwYy5RxkC+HUZD96tct6H1hrOAvPLA9
AjpOTGepKsZOz4aEnoOrrBuG/qtc8d9SxycvJRI3OS7njaG1F3Rc91hX8Gf61oWA6nbdZsOCOMzu
YjsDMvSQ/Fh9EBYiEg3qnesvbMmB5q+v7a8F0PR0OiaWcUMQu6p+u7MUwqObJFzbHvsBuuBXPHYr
xGR78Ib5XCUAK+IkkmLwhZORnzq7mvGY/2588FnlfV0+2JhUC8crSz2DnG9LoarisuKtZDoqnVdk
hXN67suWAGzgZ/CJ+vglolSbMX++rbtk/M1V0HiWflmLbamzDkuDa2AQAPb1CU9Cgr3yoUCYwWO1
JJmUwY3e36u8TMvkB7akhly0YyGyYMUBwiTDjHm3IhRIguCkbSxsCWIWOyPznmBn+tOV+GHXGd57
H8lHNACL09y0mPu0bVqryaCwAnVj4t7HwYFR9JPX5S+N5znzAuTxusiNc6TaO5QnTD3JdQFbrm7c
sNiYKmNFMrgWYdU8ekqCmS0pcDzqNmFSAf6gjvjnRYfPKTEX6oC0qdLEUsVlsSfqjaFyRNBjgJhx
OfSABg0COCoHwooXE5HnYwJ02P9mfYk8IAd+y/QlZxiKyXccrRdvsOiz6aqyrpS63nn37o+C7u0s
xP+5DW3QdorSLZsqSVZ+YBwdmkwI6HsEj4XtLYIxIkCndd5tbCF44065KVkJwfsFlvnsND3H9QF2
RTSq7qIrO4KOpD/3khyYfe2+dCqWbBtDgEUWswAUCQJc7hSIx1U5TENVfzF0ur13q+YFvsEmbLDO
MSDYD/yDYLK1uGmwgWQ5rnNVWY5SJtcjqFJJ09OIim6tIiafTbBHU8rymNvpcEKrSmlNUFhl4izP
o53o0nuPvKWl6oUHP3Mu/UhSjB3ios/88OCUvnKtqPEbtkOEbRl3PBppyAW5gi8RWm/fNPWxio5O
pSenJIqVyUgbLNypGlV6G7iM9mCMWGFi8kU42mIWGWj+9tXwbNn9MvHkHUQvZVYjWV/FAcLEBtHi
PKKFvqxI05zeTnDew2M9ZcorgbvuC/0uGDq4M1nb46xiJ1KMpRuqSMU4GUGQTH7AL1p3Oq2FUTFI
eXbviOnwVmzlfPlEmwE0J8g9gv4sQ9+CEjZ266iL2N5J5ZhyLo8lBJhFbXjWTGcStGKVqHqYVLbb
LPLIvYm69F1mDtG3MRFrnSpxcKenJNtVdrW3AqbomQVmoFCSlWkiTgmG19ECgO3qeTlrbAKScFB4
OLLKemk3mHNEOMGBwWIR1TDLRVbNJeJ9JrDdBBOmtZNM75u2Gwv0lg5N2abFGTDwCuvCRLqQW9dF
rXRbzqTNSVD8nqqgwXgQwpFSO7HWcP7zTg3xAmTto0nfWKv9xyAK3snOfDUFFk8MI7Owo70tNSVf
agp5yHTlHivH2eZW/5izh89cyBxzSxrNIoT67VT2EjJyjxRGe8zyqF7qBYfKqiNdLlag/ADgMX14
rHZj+ScCTkcHensMoWYmFH1TO+OqbgzUpKV5RumJiR4KPQBg0tN1NLOe75zl6HsrK7OsTQQ/AYuJ
CR6hK+fMY49mrerbFqB3UejZxlOLF3xMsPdDh/6+338MA0BtMaqz2EkpiyzbXuohRSWQyACMLm10
MRC7NLrlosxjNE5mdaMFKrqHPH0qUlplCN7AzupnVohlyXiktr0aODyXkrT6eoUhb9YrJhaAdDyz
Gn/gulegICAQAoO0C7oKWw9i6BRJ9Y7jY3SwPclTkQ/ROqv6OytQ3ZnIxpUX4NWprAvlFkgI80Ot
07ekbjdmjCiwosh3k/oVwiQYvNYivSVfDH7J7UGSzOld8SCVILRUS0GrubHXTG0IZZpXLiDwofXw
9VsNjiFUKF1T48qkC9fwfq5hUL7gDCVpAKhUEW9cKwB1UlUr4XbHQVWXVQYEVyqqv+yHENl0+4i8
5qXHqhAEUbmVzeBiI6ivO/bW5ZBx8yBTCvzNqC9rdCENvfXGVe48Iyb2vcReohQHO2keu2TjBvFK
IzKQIYoK+cfwHwu4oq5ArDYKDwFIGiAoxvJThSkqi62TZPS4bORxgA5aBwJIaiEKcLpiGcGpJow9
xCflZw+2FMfKTIddGtX31jjQ57fl2Sa0e4K+7GLdXRIDch+VuJjAMyxE4SH8yNq1ZtGXAaqrzvwk
e7K0knhJH48WN0CsgeHf98QsEpuRzHUKf6Le49cOS9mG9eWCI/PD0ZALSMN9rAwc1ggttlEVXtsc
V9DgNahCTe99qJpNyyKM/HprG1hTtBKmBI6oPRLaluGFoS1dgrv0xMghAjbtNrf1h6TomIUn28Dl
6vCQeZumQFeMnR4vc+cjKoh0qoluNK4rBXlO4JyDGk2E0GSz8G0QXCba9iqBNqxFKeKX7I2JNkoo
q9j6oI0TBv3zKB94ZkKnWxBgO8zcIWPV0D/Y7i550dzYiFa3g4xh8psAvJGMVTIjVULljA9sRBYV
6nqi2SWnaBRNbpjfZ9S/BKQl70SE3Adt2eEgQdcc5N6Gpj8jNXvU9iz24DbiKzRlt57gwejwsS+s
FC/JmCThuo0NF9RyHB6K4Vz3trOvfTVcE9R5z3eo9jG6n300TPIi0yjWOh2mq2Ya9DQkqqZ043a0
i935WItjkWXG0gvHbD7UGKJU1ZI7rXrNIAzNfTq5VlUgGPWKY2JqLQmJ4ibrO47khUvMc1bCC6GI
QJtzp9GWryR4mZo7rpZM6cuBX+PEcytr9+xN20CaN4WGu368Ydh1UFwdAzVN0pNrq4gj+YVtoW9i
dHRmEhyo0K90KCvUGAtfcSea5bZpuusgtCBCF/us1o9hZN22SolWz2V1m6eDUZzokG+jtF1lDSQm
GkAHK+3OnD7fbdc4OZF6QKeLk4lX3DA4FCqIyXJbmWsqyqliiJ8SpouaoSI9UZpLnpfA9xGsq253
q0TdTUeybC65sENPZLsCao9tZl37dn+2Xe8DQnhtZesgx81cmVun7+7SOHrV1Fe7ShZTh7ygp98k
LD0EAF2bVgMLXUPMm9zhZnxktX3XzWoL02MF/CedSXmj2a8eB3275xqFKppGV42vTLTPY/PDkPIo
FPdgFu2lts74z3a2gbS2cbxDnWd7s/3RDfrJAABdxMpN0K7LiPfDIWErkuvMhHGSxTH6w/5iahxc
faO4ihD68SWLdjhlGvNmFWNSY1oxloortYqXtRrfllG1dVrjWfUOOBuYKtzbWNdnxJZ5FM3NIlJq
NOd9d4Ep9FTG7r3rbfuerSYmjMRukkcVVTfprM1C47VTLKoZUBPZaIJLkZeG2XTJnhn12V6MFQBo
t94NY7QZEP052o0D7bhO5ML2h00Y6VeOk+yLwTw6OFiafgeL7xxlJtLljFE+F9VdhJ31XPTaKbOd
Z64jai+o7ZRi7XvAuU0JJVP+KNoWmnatJPW+j6iEQus4yursleTvjrE5S1TnwMGNixvBG21IvMzA
jCxdBXqWY5iHru5XsWnekXf2pjTpo05PEoo3JDg4heHKcDKeQiimxIqDIlVBmRrjkaH+ktCE20pN
1kIZt00bvY1DcDBB7AgXmljQnzQnfsDYgds73+O6tT48xb2fPo2atzuhRsh8NfAqZn+M9aeEWwY7
B+Wj359J99yhKQEd72n0kuqHJFBt9s0iWeEXG/lK1TvEg5VEtjceaiXYBmNxPQE6ivoW0xbANXvZ
lOKm4+2tU3kbtMVC88oLjsOt7z8ocbYoJvVuyI4IBgYzw/s0wErA2zFN3zkVGYRNtcT1eFcN2Nrt
GHjsUBMbK2Kin6h8T5HonvLo0feH8zSWY0z1WGYgcMzsmBeEARPLlCbQbfm+CKTppej8HKdQor1q
EqQJRISIhAGxmae9Y4Q96V7y1Pbiqk09rnl1iUs4X4prn2n+ce+tew/gz0ytgHlWdZDMqDW0567j
0GKj6qPd4aZcDt1nMm3V5WuhErADMWKO0HyPH1G9wt/4zJFlQTrFsvHMW6Ej2VUxNZCm8tH6xqIw
XLmoY9Tmo6FVhwo+ntbb7XLU4mBZA+zNhpOSQpEfIlLvetHMrA6vdj2NL2UMiaYut6QZ7Uvgd3yQ
Vq4Q1Fw0rLnbUs/FQgZItrVghZ8yZeXgQMgehS2DvL0+WpbIMWeNjo+jalLIvbj+mmDg0GVVTxzZ
cBqW6mMYtsmdFOvWkHT30yJbyiIE7JhDeOxT4wX9tL+bqAi6loxbP972tWghEKZPLteWs1+OCh1j
+qaqdWudDc3JUqrXvui3BfUngCvat2nhvrsQSe9aw5opExEuMx2VwNNY3WclOm2/WArTTK/IpbpK
iUq8ynlzV4np77XUwGxQWsWV3rJj16V/X4wGuwKl3xBnawdT9lntiaUK4z0aYsp1qBQtqu7RIhV7
GNDMKnstchGNp4aNrYmhrR6qaCVAhqMl4eBQdlTatgt9g+zUlVGM9Za0sHtRNyQct3gm0rrfxI2i
AWFBB4cs1zsMNnqz3gxoIeIpX6hOr+4Mi+NznO412733rNA7BNkBf+WiigeKiq49hehkMf80kVbv
Qh/e5Of9063J8R6O7WJhhaF/aXRURZ7vHRnZ0aPJTPfsqM5TeuOUCUZEAsn2FmNeclurVaKTl4Aa
3j8mWnBR2zwheweSwJCHDnp04xJMjJF8wA9meARa9FV0RdcRZodO3Ap8H0o49QfqY2ee2n65cbX7
z88U+fJC5ma5CcrutrIM7VrE0b1SQQNzVE5unqjC08hBpe2Ano56vQ8M8hXL2szXfgtRkphfancF
R6aKuWxZ9/kiIXd4yUTRWXsJttKijZ88zGMa55hlEuRwG6FCff72RpXvCbmY6xGlJUe0lDygFk9T
AlPNsaDYJLiKokzoSzW3XsdwSIFMW9NwjDSIOKrck+Hjcte99r7LSYXTJRDVBEZci0IawsbOLqf+
zJhR3Q5I9J0crxGoJB1kCs7JUZenMO3WYZH5R+yax0GLY9pB7dIF5jIvveKlTxWmSRrGUH3oIlp+
lYLOazr4izBYgIRMEOtwbE1yhOlqDB+ItmRogoK3OTfoTmFeetga1OT+zq6gMRid3Kpm6B/7DHMP
QUWLzk7clcN5Fs7dWh9kdSUNMJewupauVrhQYu4L3D/3kyQqF427G4+2MdfSxjm04MLvh3Ybef5R
yTQVPLGwFpVNf6QN5N7WRswmCRaLNIVtQrBBudZVVlgzRjkOU7jfZXlHhHSgL/B2y7USYhgpWwzD
kIMMgpaZCurKGuuSWGq5LN6Z6cf7pipmRtK2NKSxZpH+zT6UX4PdgZcQ+ZR9ayPDSgBaLNwPcf/G
yinQAfnaNrXVSwL7ttWy8E4OCYiGyFpkWmkCrwlnBK6II64ROkoNWWFen7YUkhxys0gsCqHqqzYX
IaO0KY+NVmwXKRCHQBrtcSmBHYScByC5K85q6BWLsSuGJUNZ54wrZJlZ4r2oB7lGjVgfglqjFTe2
m9prC6gS0P5H9c4EiLMj7QYjIEjqFezYtwy/zB6Tj1snzVVcRU+UaszJorBcdSk6PwgwOqqH5Ar1
XhSkymPT+Yda9x4jHcMgkqiVh6llGVvqBcdKxGGFFoku+0UXmd7Wzct03Xreg18GxqXy5KXwfR/k
V3cVa6R0gwPUdtJlpid6QJSlr96xFWIU65SrSprYm11QJIGUV4UBIc0QIK+cxaiVxaFt9Leh1Yat
W3a0mVSfDUxX5mmfGKugJ+6B3cYv1IWdxMdGUVeh6xMaHW9638RWPLWYarGzvZi8XyN/1mkPokzY
YlmmYpTZ3ijyfeMWT6parcw8BKDOQMMkthl0m0ZDZrz4XnKlDeHGwYeseZgT3DvX0NddMlzk6N6J
VL2kI5V6LjDIyEU+6D7NFhgORZUtGm188fXiUrJXoW94mypotdJP4GTfEqW+qsNa0vFTPuD32vp5
rPpTWT0QE/eg9tU+SMRzEdvR3PEYWtGz0nDVZ4GvHm0yC1eKpmwzEdPK51IqnsZsxmcfyVL13UQX
0Cp3QU57pfoxtVEgzCXEamKyB4LvAlALxMHNyhs1lysAr9g/sC5W9fCk9eE2rqyrXKsZW/vntJ/I
EPgNKaL3rpt9uIWzyyyf9GBMA1qcrxoNzbwlX8gLms77WwBGdFzLBVspZT2jEJ2D7nNjY5oPIMOY
tfiY4O+jU2P3DjdmrcDBat8z1zyWCZW8ZsmVji6U640/zIA9YLnajeo6L05v0I4CBhYXV3B1GvgQ
w3E6UDGlBIQI/S/Qw4XRAP+IJx6Bgaiy7BCjEpMIQE1gTaP1bdC3x7C3M+V4PQT6LNX8UyCcOxcE
rhNS5ZXB+IqjJ0rHC7ohNtmSgyOOnIw9jo32GPfEcfaoiijAgvX/Je88diRn0iz7Kv0CbFAZxWYW
rmW4CB0bIjI9gloajerp+/CvAaargVnMejaFqqxEZoY7aeJ+955bawYnVduhYY6blxvio6Rrs9ft
h+6Gb3qh38dqJFk92H9cprlT8Chi7xbX9sMYAmLM7nehFQezcWdKrBGQIwhvA3lrh1KoIe4/W8/e
yYbi9lnK4ogBnYGiNSgv4zZVFKNqYlea4qfPqFkWDRXBlfkDLfNvYkO7RcPYEIGLwQusNFnsMkb+
QznCQ1xPtf+q/XPQb6yvRoKn4LszSvES46i0tTlEx4cCZP7GDRFXbX2suuTdYAoaJe5yBsY5UUSe
ou8flrC2OR2xjLb5hQphUc1SvtMUH6XvchW0k60RQCGiOBCnbeYSopIpTlmPvTq+QUI70n+88xQI
zk7zfyJy+l3qP8XkDONi2tlj4xAwhryeDjEK7Es/B3Y1t75RZQq83UE1wMsxm7joz1PWLp69On7A
LZIbHRCncAmkmK026PcGsJHCSN7bJPih1eVvFJUv+AIvXDze08r90c0IolVNMYTOuMvdNhQg5orA
lfuhtx7iUCkIMwWEjMiWLcZNAUdtAfr4LwWue0ZQ5B8kFTNd9yZT64EI/dfXtO9IzHeNtoYPqY3v
GFi/naL+ioCO+PNqHw6usW1pyJSuOnpZsLWH/kV09nMABZMivkeG9xXTsX6PU9A5NooRvtdrFgI9
6Nsin/E9I64qcH4pXULUDCJ0Iq1UKRku00oQUKf6Z7AvVRN+TlGyyVT8Nn/PSKl/uX9erTSFvICR
uPCwK+QEvWwc3NVUnkVxNQtrWWveTz4lkBBF+CXoFo1LM4YXFv5mor0x/af6lzHwEDHbVRYOx8wC
2mYH9iPoOdUXmfvFWS9jWeOG734HlsVR3+sfg1cevcTcz9ShEJ9Qh48qUPlxfvl67zvqAbvPf0se
CLjUakRR17dl6D3n2VU1wWtcpO/UvD4YkLmLxqTil7SmFkcXzDmvpMsegcVUpvVpoqsb49bCb5J6
+mU0lgbIqNsYcsyZntjBVvERbpoYXBOGPXEOreQFa7xq9rVmHmvPe+1hZUVB+9BU+TdNWYngNDAQ
dHZlbz0KC1pAGtUHV2uOODW/E49VJsNRHmh7vBNfjWofNTqQHDAhVPByF9naD9L72Op3ChSowzP4
HvE97lKlfbe6ppCy5SGo80vam5cxt+6I6F8VafdRij0aCgphkFkn5TKUkMNaeBP+hGrDTfPNF+k+
VBbCzFPbAHdTBX9pgCixyMeZnWyeRxVe2j587zSoVjzUyy4Xh14HQNhy16jiaFto1rbKvVsZA4tK
KEGoiSrK+DIg+NKhIf+Ovv4HbNcckTV7uFC4X6JFZA6fQ+q+0heGc8Uxv/IBeZpqj+sUwBJEWPvM
quaHUgXWSPNFmdqr3UPorWBPc/8GyuuAisQTeBqd/mT6A4taIamu1zfKMWiD9InV1vyr8vDDqOO9
6r9VpS6xTei58RK8tPr0ZCMs2AFM1zyLrtK282UJ/W0ZSU9fq7p9cpU7bmpNf047P772QY9kOmmv
kzWROITozirDMCH+8OvsKbB3aGzrrOUFjmyM8HkYvSfyUniewnNIy4NVwNpEA34ErviTGMyIANzP
MrP/krZsyGJub6ba9ujNVfG+fvcKDCd6k2ycXm5czXlyAtEtRdt/Fa1/HfeFCfm06xCT+DzivvkL
SJolFe1F5gDMZ0qkQakVASfQw2EP1R7vDo/3LHJWB1vIrar4I7qumatiCE2UQl9UQFgXdDkBVUJ3
MCNZQAuwLrOaOSYtQrjHC6SM6A+H3CHz2fm657IZPzq//rBFfm5ZA2dncK26BeP6P0Mxzw5JOET2
c175rzWB0pZXzYdm72XWz+j+0XXguIo3PjVxlQowvDWHFEXWkek91/mGbwe+859o1H4KJsNtWl/w
MH9ybWAyQkHpAjfh9h9BMwZPyw/XP9Xx1zTVZPG8iTlozIU7E+wt/nenpfUqrOvNtIV0xFcfZ+FC
m+i5EIZzsWlx+OdfallfKk/Ofpi9M10kSC+/y4pdq6ys7dRFT1o0/A5G369dhlArAfPK1eyvfuTt
K+I3Hq4LAui05A4VloATCtBGS2bgRJE1eW44MC0ai6BJyxlfIpvHORe3WldvdA8TGdDO834qhX+m
P4/IO9YFR0Kusl2OHWkR3yK8pSlqsBH9tpN5JX2BEBclN+SPEy9y+JxS8ck9pj2k5fQ54Pdc6Coj
yi3GpfKnYNUYAZzL9gN4j1lV7855HOoPww+OgOCzdW80FJpk2qamrWHRtn1FmKO7m1625LbYW+Fv
UgTWugX8BTmk/HBGkvXVOBDlaKggxvxNn3TveqekDzm9ZcEm0Q31QqbjHrCG7kIrlauutdFkI7qy
YxjPs3LC4Cg6xkCWRNk2twx5ywwd3qSuAgxXD79QfryL2ZyAxMkjFwJ3Y1nDowlUsJOB90kMrDky
6/rbj7gORqZwLtJKT9fjMaT3d1W0vVyx3jMpLbRdXLXh2rHhKsAtLdbFKmusYauBbKDrEy8mcghY
Ze3kgOg8NdhTR8ttj75Jp10V5PjVhjXnfaDglffq4ktY1onWb2Wn65uAAQojOx85jVNAWjneXgMI
GUHER1MLuLVY7VEQqM+LxtiB4OG6V2onqlXkXqeEdevAlSlxu6z1pnI2XRPCvhXukVrB5iASy1ml
kqPgIPW72Sfuxhh5r6155XG0vl1r6HvoCdxE/LT/U+i2symz5rlwCuc06imgyHas9q6tXxi0YELM
h5RO6VVV+eOlTz9sdygPdV++KeVO1IZk1lnKa4Gh6dAnebif1ItkIRioUT6xQm6skSFhaU4MC+HT
qUZ/H+05/Fl0EPs9KioUeWHHOmN98lf24DLhHQFlZGF+8ANo537xk6QNcF43fkOYbDfkb18EfRQd
JyWF1kazyaozKHQVKROKUz93kw/YF2Cb/SumqxFL0qad6/hvKvSPVsamO2QASZ2k+zUCrj4mqn2T
eMBdfA3yi97yItbum+sE740mulVNnhu8BCdS9rYLrRNUzHevloKeGHXhg591jSEU1Yow17KMDPAg
emsA7o3yTYxo09tcjmuxVp3fL+smgmQQbs2GuFInnWaZONcgLmgG6Yz72OlAkgfnRI+Xv7Bq/1ZZ
3p9iHrNXOhN2msbbua6ijroH9zR0ueo96fYk1ykVjFCKxMiN3NGxZ0C9+edT7jz7MKT282hCOZ2G
aa3rLFU1EM51W8tnaTNXzXvmpF5mfpuGeW1GDpOJ0e5cL5nWoy6/TU5/T6GD2J9C4NdTpvfo/xmA
1X68yvDT8vLPDCPa1ezjiU6aaNVZ/3T5iv5D6MBn2u5PLIS9Y95+RJJjpCSDPfeMU6TYeUTnPJVx
/lTCZqRuQDFva9NiJ0bolwnopF5QONVEZo40NlU4rcdbNPvIE5wIFUJoxnAmbajJoTL3GuhY/dv2
5ighlnRcZhylYbwJa++I9DKjmm2Dx6+/tiiq2C9AvUWjgqHjL9TIlWJUb5zx/BWTpt/O5NsgcDgY
Ld1tIWtcgno2NMm7hZ6zLdhRb3afL1tNGItG8SO5rr8ozfZbatrzEJjE8NBg+/Gli8Jlocz4zOV1
l1RE5YLC+4Ueu9eLNjvYfI2TFK/OlPytJutuxHl9NLrqglcDjjKYcNXcRma8XA0x0jDEz5ZJ2S2V
rXOWjbtlUco3HfErNPutNTRPlQ7TYiymR4oDwqtzQFMUE+BAWtCAxUQIb6gJ1bdy1avRcgaMNf23
wFoZAI3GmMKLT1P3a9uIr64R4MfKja1VMxj2TxJLczHmEOJi48iJah/4Gs+x2iZettO6AHbvbGLz
JN9Dm8t1V5ffQsNvZL7rNYIJGOYrNstvrbNa5q4MTAuRKXioIxfhNl4NBQiMKPEeMN34Gx06rLOJ
8VfPqpK3bFVxmzKMahxMYAT/BsAITCqrD+J9N2HzF1BhcOuqGQoLA9WZNZrUt876xKpCXvG39kse
i/bbcvq7Gr3nom5h0QXhRuIq9ab2le73aaGS+jhQzi2QkDAC7UVCTykRdMwm6V83qbjOwtEYqUmN
2Oaj1N/Zg9oYhfVR9M2DXWof+RGbdRBwvm6ttUVnWTMPfwjJnBw+f2YETzmKH5klrqmzV7cYmHdP
TYP6buIU8AgNZe7J7+MP1VoPHyWybKZH5OTfsn5zsfJaQHmKslrju2May1U7KINzKihkakNgWKmn
wxoOtV1W9X/sLP+sOf4SOKTjhEiDDNRPIfkvA/e9kO0w6HAlZ9pXZEVvmT0AZfOXeo6g7HKxEljI
nNmhKw1mARnVevEIJpum+AYC/wL9aK4CCP7KvGbu0rl7j14d01H3piMaTPbxVwGvYA2s9xAp5iPo
UrOQlZDzv5sQx5arM9VyJ+fJTfK1dImGmkP/psHhQHVlnaJPl9MJS+M06Ev29WVO2dIY4xOyO/lq
JWA+Y12fsVMZAz6boDKmOaHvY+ntOMsOC8PhcQ+qiZo3dwE91Vx0NWL9CEdohVHyGJfGi8o3vWJx
t22YkiOvSQZ/oJqFILjuj7GV98AqATKVL7leXUsQ3EZQP7nh1oF87cG78wo851NuHY2Kplmaj+IM
J1k1EvNBhaiXZg2iNR2OJe+ghyuMIxtgmsk/F7BVee2Gg2zOHveBZV0XH1Gp808es9uYap9zjU9j
2Odsym9hKKdllTw1UYfVcFIdJF9ol7RqVAlA9SQLv6wBM0FS4oTMkwMDN4tz8YxyKa5w3+qFM5tv
Ieej9tbvXi7zHcoLLc49p4RZVktr845RmkKHPsC1k8E191X9xPktXA5dcu3jiOAv1yo9Kfgm8RAI
tzkkpKgWaWvsvbhXmyCxulUX0DAPy40aHPNR8JxjJvCAvaU0MVXRq5ytG3UojmbnDJiVYArpCqew
dUvD4iURxktCS3rf5sU6M1Hg/ck5dFUJBy3dTHXzN9RTf0NWe59w1th1dnr0UqvbVmnJoSa7TjoC
klHqb75rRisuVXw57W+l/J+2SH7DJuDkpThF+8e+9Z9CFe6o26LTbrZYdUN2QmqLuRf0F8KiCNiY
DQY0186woFjZrKnJCEW94/pu22+07xBNnr+ymrZ7DG2Y2kogQAPFF7QHAj71CxD1bfo3TyCe8Xq9
WYO669bwgSxA4pHua/+SJtGl1yi0Gb0RTm/nvWRj+fKPHfp/YxOu/3Ic/w+Mw//4n//r/8dwMFBu
i/Qs5u//e0B4CR6i+dHevrP/ePz8B3eF5ue/54v/zx/xr7ywRROuTezBE/MQRLds/vB/xYX1/9TF
XFvL/8evUl9LOvTfmA62znBFWLYBd8X7b3lh5z8t3qw5gUYmwONa+f8EdeD8/2+eb2gWmL1xXxG/
sVzbIl3w757v2MXSPOqKi75o7pMFB3OI760zu1UkqyD4OrhJQy3XdKHtKKCDlSYY+rBooUNzHnJR
5aKBzH7gy01sdFQINv7DSY0baT36NbFP2AY46zrktI/NdhublKBUmGNYtSm4CsXfCpRbXh2yYnhN
7PBQmCRDG93CykrXScscM2NEScPOdA1G9V1mEM0mH8xWlThPAUYd4PGnwpyLEpMH3k966MMdXan+
0pvvRgYssMGgYYWSGGPlo2yaWPKwMD7nEGPnylKEnMpgnCfnPjQ+sVWZp1Sz5NQNBW13FCnuvqnk
+k0gk5ZhWJtNAfu1ACiwovHwELFd0eDwz/xiwGqFWYByrMrK3139xNV13EcIDXjYClZ06ioPvSSh
oTP/TqragdWZXKkjWSeZvhpaIjDkRClK0dxh1dUYZdupeG4Df28gfdCIXbOpjpLrdALm0ZUeTLtb
YDf2QUvRCmrDB9k3PfQUy3Jf6eHKUXxnlsvHUuBp5FhoX9kG9lXKuEdY42+OgwNTQ1vuXBZAbkrN
KVxVLqmPeVxPX2D2Xpsomo5T1/hCQpMrL4GMtKoPuAMkPoZBX7UOeLGeRIxRFH9EN367GNdqoqOr
MlIbrALUjE3cEUomtxWYXCwJbO8MLilAGSmsp7qFK7IUK6CT7AExvpmma05kuyevbk5JxOQ1HKkO
F+rQpPQQcE3FIGUFR1fjZsWd0VzHrvtCEi7ZTTaNLCYFUQ1WY9REDrokFlyvPBmJaW0lFBb2koK9
BLPVVbfpZ3c0rQFwzAS+6u171TndubOdg9RqyVILhxT1TEBspQYUiKhYGdE3BcK4o1OpcMgidVnT
qh4rjjnNUo0YAImtR3vHFhvZeJTC+HMVRuAizVfeMYUSsfJqzjVSxhjgiw/pcNDBIwPmDe62Hp5h
DYlLqptveo0h2o0zPP4xhbNtNd1scYx6bYkKg+aa3jHQ39PUPsw9001Z7L2U1033wW0HbHuLOGu3
tkXyoNbUWje7H18FNyWzT0tFV838LGPelLCmVl5LmRTY1S3Uu40cmo2TmtFlNlOZOjbMfHS+TAro
FjZ9UMgqiaT/lfeS3nCcCCbGihsnTlpgWTqcMA+PMsn3ch5KJrFzqm0RLlvfDpfT2LxjR1i1hvku
jYbGPyyV24BuQluBt7eFfUS35USEKzSWvHXS5aHRPFRgRnOfnffqG9xURV7T7UWqD3TJukAE3tej
PP9TOuPPzYzU5XApD7ldM8SYuZMrPIt/lJ7dKfpFuW3EXgtijB0zp8lbItN9O14kVz1G35RbtO9e
LQ1k4pBnB2tCSQ9steNGh58jt14quodE/0oR0Qy76bcwL8t16nWvyeCfq5afDI7C0sx/ctY9MGtK
LObKtrVeJ7BR+nGXus4u9EH+R2m8SXx1BdV0a5CC1lM++xpNRD4QkMmqdFHZXL25NkZ5Mulm2pKJ
xMtdUIfSdOIzczSKyPnGVYVlPzAKmgfc6GhJQhlZt5JtfuLhECuuEMayQqOKQkaUGd8IbiXPY5TU
Oz00fpIOQqzziTIEy2kPs4c1MF4DrWDAXGcUN/N9pyX5karAj8shY8dtepmY80vgVfdwbLSVazJ0
Sc1gDX6iW2NZ33dxcW75TVw0Egcptfvoo+dkEOY+Kkic1JRKrnQOlWNejwuXdqom5ohML5PcSHX3
LetYcEJdDkEycL1ZisAZV1EW9rs0fRr6tt5kuYW7pw4OZsJVTEhEWWs+z1OiYXFRqMO1iiFLKNpP
DQysVRA6uF1w2Ght91G0+P8gaS29of0RbuStM22Zt8Dz2DUZrOjv/O4qVVxlRjSEyQ7Fsg4yLnOp
fVViMChEHctV6uCgsWp+q06zVCQz6PnLMElpWyyY0gEnHgbXW49kdta1Uuu08r+DzjXXY2sexjA9
EBK32EEM8v/c7wKnIT6kY8EpvMJ/yiP5OWCOHePCP9MKnSw6PgbS54W/DUJq9wZxLiNsOjxS5TYS
yMB2/uz7X9XQM5ekGQesTLNpBjVcEls/YEx/h6BrLcdBZgfc1HfgR0xvuJutm88Y5K/oEFd8lsEi
ZGqIkelYgADqRHxmqpcC4cH9zbbsUCGBHwh3wZqqbPpVnBUoaLlXlXEf6GfZVT4BgwYrXB3udCMo
1xjxvn0NIt6c66Gv4ppW3W2K6nqlh8Ma2v1hrFtIlvgJ/HI7WKDhrxodCsspjC8ShPQ6LNPXeMLK
HetkMVClCFWk4uT0XnMGXr5GbcHu5jjpwY03TE+oBgK5hGWJodTEim9X/sOgFpANnxlkiuV7LuI7
mH0F8T5l+0Dbl0p9EFmGukD0jNiY2VRHwUKa9fbTOCUPGXQ3O7a8JY1W7jCcK9wTe06BxkIOLA8q
8l7SVP/FK8O3+eWpFlSAGyB/chTygr7chtGHM3AgEYbaTLZ7RwuhHtRkKQkGsted9Jw90S5qCOz3
cOw+nF79IcwBzgqylW4wXfEairao4O1WuVZjrfC4GLDPedo1Kz5E4RzthNNP3yCbrHlCP1PNe9hZ
DQJEGtPKIfndN1S92YoZKpjtXwOSDrWDn9z40c9K50vKouUanM2fJYcfN6K72X8FustYmHgPzZqj
eYo4/K7LafpOu/A9jHocElznwsG/BdEUL5FfUDqZ/yrTCm9hIBgeY9zG5Dz/h4B20cqV6CUstnjA
mWOcGsm6XcUPKb2H+9eyGSr2ufZmlvkbaW1+olB7iyQKWoJomzDmoenpnYXJW+eBw6hB789w+Qgx
XTySEMTglhIveDD2BLF70jSppLNVzlTmmawBluc8uKj/dfoSUgE7p687LCwcT8chWNLapS18N4Sg
R6xn8AtY/Jx5PbIStp2SEjrQ0kXZhUmIsCGApUY8sggNFeXyCE9mzGNgEH4xwncTjx4q39LCwTRp
3hf5OFSFhtCMnYRffZRTe2w/QtprCNzIbhmPjB68nj2b0zWOVY7gZUZgI/ZIsJVJdXXi4RJbBbVb
GnkDrGlscuW+VzWE96FehxZ13uAvoLhlrPnNNuF5XfGPxkPusfmlDW9JRbfEoPvb3sE1DI7ut1b5
mzJtjp7+Z1UW/TNSwItdl8XKC8fXErt+6wbs5tYuzfhDaCXEGhRQUaqH5ab2+HymRrxNCJecYN1H
ZQXER3vnpbE8VMWcp43nNWjnurIp+g6NN7sHYIAVglEss+pVwISYIHr3nI72Zv5VVZsdmFnxW2Y2
poM4vbjv1FUuZDXhB04xJwmj3hu8S8c4c92jMzcMIMFDpraxoU25Biqw2YTdtFHiuwRRu8r5PfQq
RLyvzi3Qaepz/K7EcuqD5AaWX/CDmUX3TKswM9eUfp9Sl7gqwy81VsG6d+NLKLqNL+5NIy+qdgAe
MWqoCHcqpGQGTlfyqzV+weBSUHYBo32OqSPX87vsGJUaDxoOuHFubRcMhhhy1y8OFNaxVE+dtrO0
7paNNY7gwoL82xv9JiiHQ61bzTGRm8lqmrsb6X81kTzzExGsdmO2F/OSl1gh4EA7G+VLWEgawISo
Zr2laXBjjznJSkWTW5NSrCCQ6lOXB6qx9Js7TsYhdyU3Hh8wKYUg61bUZDMaPuExnb9pQf+dHtbb
gRNo19vPOMubhVkn90BhrBhBbsdm+Tk64ssWc34STSjzxj0b7on+wqfC9c6qLd9SoAmYdqo9hrJL
+jpS6hviTo4JfAXtSHNJRp+CtPdBx+Ljqj6k+xVIj64lIyEt/TucG6aSnOS729AUmIfdkx27e/o+
EoqPrG09eZtOGZsuj+ABIxgZ9sk0ooeZ9c+0gFzsVP+W/vgNxOU7LtgS/mnIGmOog6F8Lju+wE5P
njVT5FtbUbPqdNgKm+rNCaenMEKMtcw244TfnLrQ+cpSwTXY/+zT9qMw9BN0rM88NgKUbhj2g1Zc
arSwnRkQlOMAKffSoX0iiplPZeMdK8dXCJGzH5rPRE/cXVMhj/JpI0tT+uVqn9S67ptoug9gEV35
Pej2d2zVahNm43fgJQ9N67YDFjKbxutFXRjUcLkPJKFkj8gU++pJmC9Zym/waaWye16L0mcvyqv6
HA/dU6Bxf3RMXneTwEeXVhRGU0MacvWNiurk0+W+SKad6UQMrhvcpWDwX+n4+A0sPGJevx0da2SE
lpd7jxjJwtHN97D2GUY6z6Gy72bpXevYean524v5GuCm0zkdxEGf25dohs5xUwRJB6fc3wWa/dIK
+YpfXSYk3Dpaj/De7Yn73pEOzxCP3xyHZqME+goPZ5945+7JjbJXWRuMnMn79mD8GhxONc4F6XnL
pprOmr0R3EY3/4y+J1fc8UW2G7cZ+6Nmq3IbCIrqYs/66QN1oxx8TwdciFPHR2wbaJazviFBuQcR
NF9aFV8cGtPBUng6uBTthYwdhiX44h2hQA4w3xLfNCZw9nF0fQz6DlnutEjEeuQ203S7fs7nhPlH
wALR0ybg0CYbk/GyTevwT+OryvuCTm65bwFANpF9wsUEYlK7aex1TO1x3d1Ne+477DZ6Qg2W4/N0
d9zfS0JHIifrINVV1gCqZEDhcObsc+G8ILSvcwVf1y6MtWOUR0YYbI1A5JZ1G1E1pCCPU7gxuEyQ
M/afnPpCeFgeErPG2Y4JqLKyTVtrD9Py1kNc6StTy70FhM0Mw6MIiM6r2H63Y592FefLE/JWqvzS
q/CdRl/e+SSFKoKNhUQC7ZD8XYnrfm3ghbwQzkfMT5uz6vJP3yT4VdnjsSrzk2twXxUcdHK6qFZJ
OMRHpluLOmBTG2NCzsnwE0/xDzlJucKkxr7JiruqKaL0ojQnHp+tUpCUOC2Shc8ljTtesFJtxI6O
wsrv+0y92tsSLHluuzcholfBtIMmkZAz7Lw6WVFwjh01LsxsPDD+ZBrCkVYw3VqlhLd63CYLI0iI
nTA8SIfgk9l/tgyEc9SD7uJZfK8SlaZrGGC4dAiY4ZyTjSxqRgpU/oh6tms0+w4cl5pptAAeI5ua
1tB69+OwXRXEoaGTrxWwvV4mp39Ojcg5qFqhPOiNxWwZkmZO85j1O8kWSZ/UpjLYNU26DLsiftHt
d6d3mayMPH4G56h8XA0ThA9XsLFnnaI8SMZfPq3uls6QVzidQf9FMWxHM/nj+YWzd3U87EWkL4eq
u2e1uatBJoQUwpNCXgWDRtxS7w+QBxhVJxXnCYsmFSA9JK+A8Thc22KXLH9v6JtsgmxQSaCqwtPf
soCDKK9CXj6BYt1WzKyqQX8jvHIIHC7L7AOfsR8d+6yjI8M3KY3rYnXuFSMYFx2pIUCt+DDDqmF4
S7meyrSCCWj6nKBc0otLa7IqPvUkwUbn4H7zo4Ri8hxjvyNR5SNOFQgoDrbvjsZMUnOuqWhhoh9H
10a55/gEFXR4zwrq0SpHP+gZQViBKRcyh773QlSKqHGLTTuIH8Hlq/Cy5MkezfXEE7/HSf/VNwqT
X4+kmDKO9co05fhLOCqMyH/kevdWuuzqASEZElUjsg7e5aGje56P5p2bba7z85Ux058+ohCPewUn
0EDBC3TGpUvTywqAITwrxXsjKDpnPX7UZBoOY+y82x06yFBzg/f6iWGsPd5Luw52KS2KChv3cSSu
SPdijwHDxLJrK2trAWqggxp4Bu2K586jbSsv71OAKidaEFHxOvIo7ptC92PMaOs0yrdqiF86EksL
jZqABbZQaLSEuySTCy2PwBNk02vq2rtQo8o476hRStVatB4+UNRiUQp6e6zyNiTQprzsu42LNX6D
dVnjxfcHqKxFaez6BNLCWOTPNl1A+Wj+mHPKOML6E3ofYRqVl1xvDiodf7SxPvmKCVhou/G+vwY0
zB1yf8CXkI7LjHT6BhpJuh5HJ1s6A5VFga5tXFLpmhzcdWwbLwEHfeKZqFFDY90zFjStgsEuW287
yXgj9F1j1t6BdBtj9gqwf+28Bk7Km+vJbstDqFP+dQzgSOz1mV5QSgAmkyTv3ipPrTsNsnvcDCuz
YeGkzKKVGx+EBmI722Q39idDlW+6l/2tEo67TjxNRDwfHTb9TaZZz03XOlx/Em/V1K8gg+RyMiuP
tHm8wguItOG5EcVmaj+xGF8N2sGtHZ+C8QTBAlObSaZSmuUu1cNjME8oZWN7lyq3cDtn1hsWD3ku
PHG3eL6WujiVLQYhTC3lGj0ZhJAG37hECjYpXCrooG+yMd3shhZXqVPVO+lhh44E6QYbe/yer4Jz
mOcxnEdGnxmQOr4RyCck3P+VQp+CT1shjZG/KEPWwQaxgzPNuQpDwsF6usd7zNLW3RmCYksIzNs4
Wd4q71jjcYcAYOfFmUWIeetKxw8d2s9qlAHnEtz0XKL0JnjzehtX44SwqRniKI2CDpP+3TELuU0n
cFsSs85o+izRw4tX696+6zE/ds2jn/A/Yn/jsNi/ygyf2VBVp2Hq2RUUELm8MdZcFObi6mhVFsWS
CJug3C1jv/cEqGXzakoiZVzXPnK32wstU/usHA+NKu25Vc2iYYMXS+n+is7QM85YHA2CBdPnbVhG
k4XbKeLuwWR+1xGdWtQWuxzZ5AH53+UGiOWyzHrz6NQZp3IRZBviG92qRLDunZszVia5El8ditZ5
oore3vfp+Gvv8lD+0erKX0U2aGzTYOmMlPboSKpw5ObZx6AteKc5cw+ORlIQWUySigWqYL1rU0PC
cTJ+y3B88gymvFwScgRnPdzYjLp3TqldYVRFyxIUycGYwnBlRtGj6fRfbaTfhO60r38gO34ofugI
esMJhypb0/zqH1M3R1EJ7Ks94G4UPlIjxyQd8kzaconJat6KkGEMgmR24QmtFf6nwuW+PgXVSRTN
uA7j7djou7b1mx1NIOkqg0C7a+LAWNg5dcZcl01/dvIKnr64/0Ow99anSt8Ug/8osExNAgRZYtRU
k6F5ckxt6SDgNDlGWy0V+HWhqrpDAIejlDvTa/56kmfDmW9hSYSljA5OnQwkMh3vt43Nc1CYZdo4
RQ0e3kA1vAbQpMPUvucxbmBe0Q4GwrLI2DTrPrlD3eYGitq4LELx0AssbbJbm7JIljp5dFRncBJR
OpwGlbAljFec0rRZycZcz13hocfHg1S5qNP2OJbcmWo2tLz+L+bOY0lyJE3S7zJ3lBgAAzvMxRmc
hQcnGRdIJAPnBhiAp58P2dPT3SIzK7KX3bm0dFWS8nB3GNFf9VNxdRExCWJRZzqwctg4p5z0e1bq
68zIGucnH7wJSpDk6h0y4aeq5XSZXCgNZc4FOs6HG2eAp67h9NjVtDH7NPYpCX9d39vznRMMcBzg
rhx9b9ynk6cgPXDVGqT+EG665xb/CKHubb0heCUoFYxdP7BFrUuxcnZpN29iiQzfFXyaiXAayME4
Od2FWCD1gSaBuHicf6cGX1cua79GYbwWQZYe7cUieNm5VxBtP7XVwZDz74QCvpAt0rl5fXnfu4gK
eZ3N54fJaKprHJ9L7pSQOYof8Zqpk739cIaqecGWyoynZQ0ja1gfpj11PPBGtMcAD3o9K2y9XXy1
k5J/8EX7rHEWWPx/rY03FsBm37KkigbBniOcaOIVYnYXVZ9YIerQ7IS3+QPySNLluRgGjicKkpZX
oiH6Wd0exdEv5YtO3QsIhQ/PpmCbMRkEmdK+1sK+xEWc7lPUWA7U2ABMDsNqCZ7hnr7roHr0fWTE
fKp+9AI9r4o8YOSmczfZw+uw1EXoNnh1XaHfSLfK/Rxzch+p5rY4c6VONTxPAfeQNgZj0rTykk3n
2MdFVZbOC/RZ3lkbtbDEa8q5A2ed296aceTdI7S9B/P/5Ld5t5W1CVkZ2ocyUYZ8NbsY6dT96LE4
N1byXMfcBEbJhdeXyEAMK0KvH05OE12zGJKVaPj1eqDHLBV4zbv8I7fye13rZjt23NQ9RYuqYXBe
SmIu5dncfmZN/mJxQ9l1VF1wsGDRNUHI9MhQ7oBkLPFUL+kUUfyZvyXFuM/Xm7ND7ySJuuFic6Sn
Ke4x+RPdqjFF08vUE80GKJU5WoeRO5GvvqQG4lI88jUK2NG6LCaV5c7o47O37xyaSGN7dim25dE1
iKQQUYvag5kPP60aQajnwdP+Q8a6YlUOkjHvrGFmJ3NqDlRXrw0DLHHgTrBDBRPPeSPtbVMzGg2I
uFDHbm8VK2LHBWwtAETHU3Po9MwBZOpSiTiE08z4eAmmYbs47gnEUR723jjzqXuQMz1xtBjHHoqJ
e9Cf/QQiFzNV2yD2y0i40uWbQxq4qTCAVhVA4GzhDtaq8blZmKcPKapll94kJYqoiYk6RV58cJUq
YKnqnNo+Vjj4pLvGLHq4/OIKcY22evqVKzn/7CivzehrOVOv5gk+R8ThSwx4aPAT8Rmr8epay0k1
66PHSzkuKlQUr4TJyiKQcvgyZapujvND5dkTPmxzHeOaZXaKaF3xlPMU4Eoai9TcisGnPPkL3zX9
2y5VFJnf3VZ/52wUoY5Ik0VIXLtRMdurkKmZ66U7QzRzSP0ONcNFQrFUjTYELIWNL2AGbGMWTVQY
9frUFxEOKVV8qyfn2jk8+iXr98YKp/q5BQWzmW5i5H1bLPTOwW7SffVY4v2/U9DstgFOw40LaK+T
1N4tVWCElCUgEjCqh1JL25c2EOwH++xr94nH8QlFg/IyQjWYiRzsQYSjMlJmR7MvfhQwzF0bqoy7
mJ/sQHikBx4AjFGl4z20NmaDeoyoRRMJXwnMDxPWFIxxJEm15cmDGPQx9SL4CFG1UL6FE9kR8lK3
uEgDqj/l+ig04OyCfFmt/RhMY7o70wCc1JxiAkGyuLpV/QYZsjjjNFzOMsrvkOGaTW/4L25VxHtm
TLQRulgn8ZGuNBFnPwaDuTopGb529t5ALfwzX9Xczq+G5nKcesayHQipABBg7JUqyirq9EsH1pG0
ZrHP4CMAtVHIAFBBBwS5s1NQgWp2dN/6nDSXUSNg0SUy2sF5AmPXFWSDRz2/edZ4SFS3tnXMx0QY
zxQfv3IxOnAl3vp99NY11Hnk+GKWKFtCNzK+WjWQyKX8d7LiJ6OaD4GVQHCYDn5tP3irkTGrcHDC
sc43nXaejJxBVjPVoEY4ddirZp4lvWQ4OvxoveLOSruvHoEipNhP00hMpaTpk/mwOyyMKaxBi5cj
SYXswN0ePfLrJ8RiMvfg2QC5PsSue2kjyboUm+7OKuJb1fE1tpMyPqxW6Q2lhS2sEhr4rMNIZm/j
tObHWD+7RoaMAo6glw5kCZdOFCq8GJ29jCnH5Vhqag1rK6xs41tZuwf8SXofyIB5u11COa1sNBrm
BPhyLZbg7GBUg3s2vX0vmcANMqQ2Z/UBgqbz5lX8tOmYNVXEFAYZBB6j5BY+4RtCdE5IMZIebbjm
5Rh7cBAhPa1DgAoo04bBuETspdAQWxKXEd94siV5/YxpZzV9pRwemBrX8hmTAkiNYgIaYadQBpMO
Qy6CTcQO/P4HhJdalnFsvbw7Jut0ZXb9p9SMf9A4grkAnXCqAn+FbX5Q6BjGqOE13vAnuZI6DCN9
brjrOs+ZDxCsYgq+6Tz1Y44Y9mDJ1dupjqj2koKxLFdg5rvLre5p0tbvlTyD6OCQgPtZJgSImXs9
TOLStxRf2yBbh0wfrAJ/SrpwmqfvGN9lBXDDoZUySN9wOWBTnxiR8kgd2UAQ0uzURjn3EHhYKUql
n2UcHGNoZGToCUalMYMoWbIzuojBTFHY/oU79PQJtt8bYpoc0qPHGhhXRPttDJvYYjCF+6cQe1X6
u/+PbsK7/6ls6n9h1wj2PGd115Hehr/o+hxi/0/OwlvdlV/Vz/Rf/IT/7d/xN2uh+ZcvpI1/0PWA
Z7uI5n+3FlJSEjjcvvklKOcOxQKwwv+zLcrBd8jvx3BIPJbvo8Wf6ms0z3//N+n/RWEeuDXpezax
HkyHfy/Q+hfPaPyr/s9//pfqCW8tNWn+gbPFJ0dRiuc6SFGgy21brs7DfyIW8zroMmIAt9Fj/b3N
3CAcJUuHNw/Lbg5irDbrbXZO5JG5a7Q3B0zu0XrnLdfb77Deg9uluCvhoMKLb7DucVfu11tzyfXZ
Xe/RFRfqjIu11eL9rpPHeOFqySl9PKbrLbzhOl5wLZfr/bzOChNJEWlgvbvDQ7z6dFRvtcls02IU
oQeqXd2fgCrhMCFYnIZqeWkt/Cnr5Fpgu4OI2IeMtt+F17x0q45gr4KC68MItuL36o/WsKV1peH2
yDE3mz86ocdtAD5XeMGMkAnGFtWiLQP0i9h57IeS/kXvCX+gotIdH0FQpa8O4oe3qiA0DB/MVRYZ
mddlyee4UvvkYpgbc9VQTMSUIfFQVVZ9xUdoqUdBW+2qvZA/HnZzVBM1Q5fhuIJGUyPWkNy2Njby
jb3qOLGw3qKpqfFVYCnpszsa5xnPIv4MIlZ3i3beqCSdNmpViIxVKyoQjRTiEVduVKQW/IixKkuT
zZzrt1j1pjgbTnGAAuWPnBtSgLRiVacYOvbbvn0lpunv+lXBKpGy9Kpp1dHPWXM2b1e1S0z1DxD8
bx4AgQqW0GYCe71JlkOHs2fVy8xeT7ts4Ruyamlo081e1w2WEYOCKCuu3VMfXYCvU7SaiTEczCbY
ugh0OUJdWa6H8nnxz6Z/BCR94BH2Q29V93IXsdZ+qhvMZsGq/yUIgYuwvb3hGIfSj6ERkX5rJX9D
kTAkpS6XOuY/miLiIt9ncV5HAlnGOAz1MUKGhNv3qyzUWTpdzTAkIuNKbcZQ/45a5xdXQcIs5bM2
mHctwjpODiZIzIi0nPHX41qDZVt8aWTRCbqHXHVSJ16w3qhglwt8HX62NSI01QJxlVbd17hCbVXI
rlQgbouUvTGr2b6GVZutEWkLo32bVR3OiLdFhAmSWceq6VZ5725igTFOVOg1S3w3B5DnViVYr5ow
ZKL1eaynW6twxq3KsU8DqLbn6CgQlb1VXdarzhz7EcX1o/+exkWD/vEraIlqTN4EESTuQTmuirW3
atcBIjYN7GuYH11bJnywkeWl2wUyWu2uCAiMrVlJXp988CXKgrBWeDGHaHqr/bjZxzkxAT9Gx5Uz
sp/OLTimub7zEd3Fqr5r06b5XWe3IG3DpvV/YVGtD96q2U+JhYgF8JWxFpXklsDAgqJioWuLyXSo
lcSqT0p9m6Z6OyMGbXoLhk031p8NBNvOSBH4IRtSaXYesRadA2c+t9DSdgkjXgLc7jG3gjsorrB/
kmLek+ehdUZjH+DONGPtCUUws/1LjpoeW3scu0+zA9Fb9NmXXNuNZMZJrvchRI428a4Fns8ugh51
JG5NF5w345QVNsco2/nl6oWFk8P6leWEM7aF5xRjOZ1tFkQKbAoSeg+9otWaq1Cvca2KbYrZeNPh
pt0Ekb2cNHQSC3Hl4JYjz40LlcJmCM67AiW4Y2326g98XmBUIXf68IPBBu8GTiRgkPHygtk6+erg
m/x4CEhUS1iMXAyfEgdRo/Gb1ljv/dLT+zbgivnJIb3d+yMfRW1j4Sqxqvj9fK+9be9485mJXzs0
uwhjz9Zpg6MtO/ywgli2PCwaAWKRHLZde8SNN5NCyphHlkU1hsHcf3HdoyjAckKfRWe2gZLGvO34
PdvxkmYPlj0tJMq5eNLPfMDYke+kynB3TtZdzYLE6g2ZI8aWGnXQCKyIl+dE+aHHvbEtWjAhgHCu
VQH0kzO4vc31gCB8T0s1N85l+ayFwHJo871qh/RXns1hG6wrhuxFyHO26naZ9wAT27wAuvsR+fU3
F4wM0X32IrwG2Py6Z0oY3+e30lorXBq2uZk+LDEocZAuslcJKwwCLLNzE+9NNXMijEF6TtgOiZLV
UDdXd8o47qogQgXDCoSfKEYI9B94Sn77KZOUlNAjLt2JDDMPGkEhCNYpJB2bXTOPWIKatH7KPISO
eWmLlxHhK8POdQBHSaEWkMTYQpNqICVvx/yjp6pVmsuXtYwjUR0AUlbzq1w8uRUmMh6X9FcRRHhH
MMXMVrWju5PreNO9FmmdHYRCwB6iAJLDypTnah/V6I8Lm7dcAsLZHgp8x028ZAi5l9iUDrJg9jBz
sYWoOmOvswAxWdlD0j02Q93uzMNSz/xYNbpYAWW7B+DSZ3ympdkbYGcq/zwTy+kNPkAT003XJRzO
8USVlXY2NZkmZkIBGshQvZbrWBYwyskuAU7jo+fuU0JyLaZXZWDhTzvjafLljTlCV1O3Qsk88Duw
AQUHlSru3mmNYPw79vcwVam+qDpI+IZ3tmM+ncaAYzlYfB6xRZcuZbJHU2T7ReofVa6dnaHX31Pb
B1mXZ4cX0FRLdfCKD2rW1NmLO4pesF50EqxGGZfXUS71M/N6Albx1neboyWq4sw6AuHBz29+Xc9A
z/GZOhl8X85B5gZZmwNV1A7o5v4r1R8Y0xiTy4YlO2lsVPvgLo7jCAQME3ZjDO67pAJeJh5yGr5z
M3G2MEkJFwbO3lQLLEmrYQBhvsK3Z/7ig2uLtKaJs6Q+nJMsc26gS1ghsDO174z2izvZOU84d6e1
kSzfc+y9WyxXYuow271Cerwz61sTmwfH8Nv3rEjSa7BKdGiK28HzYS66rOXA96hYr0weSeojn6tk
ehxSfW9lIy6asTz3Ov2SNINcreq+s/N30XvFtWHHpMoAGKqTk8YdfOtX5RA2SRerDzlEY6Jz0Nt4
cDdem3yQPfsZO/DVNKoL0OqQJMKlT3S6bdKXXF9ESoeEWf7shdprMaUhjIk3T1nkIwKMJsVkkpUB
oXJQyvk+T+DbqbSgEroDZ564n17pY1NV/P029PITDo+XroWPmtlzF3Z6Qa2Pud+JTJU7N0UyV9He
IU18b5XqgwzScgDb+mUH87tTj+lx9nV8JdjJPm/ZGCiYnu2LTvth6088IzRQX+lZmlTdnVWfEzpI
BoAj9SUxfWuTWzVkRHIDHHui3xK+4gtNCdXqROcdXtsCKiskik/2kWJB1DtoI2ZthkXRAquPvZ40
BLRm6GUHVJX+TpPmFXSEPnFhYO68DgXz1KQktmwu3tB8qbiwbzEIX2P6bBpszQ1vNsezlbCEfuWN
DEVt9DdBDcbWbxlG8sXyFydccHtmGouUHr18z1/FxpNm47Ygn+r7kKj8uRaAHoFYct/fZIjXD25p
yK1dYI3SZG13NuimBBrgyatVtstnaAS5Mz4ZPR0RRnsZm4aXRZ3rJnGZbS9m/hVNKBBYTi5qsdOz
TJ8CK6pD9tTklLAFmyYJCUpviQXZdrq34HYladEcp6b4zR7yw279g+ZlnQIfwQ+04AWUuSCk0DPa
Xg0Nszw1dk0YJa/3WdK9ceYPudofZEDypot++VO39s+atB/1zckaDkHD6IDurJ2XNP6mm2KORKRg
WPNuRDdWR9tuJHC0gZMD5He5EvYXzBtYGCgW/KFjNjej5JMtVhR12WZElb0TXKJ622scI0YMxXQV
B9FBOeVRzFt2i7WvGptuWQtJwWm52dEO8JY2zmoXZegzVLvGaMotKtutSvn4J9JGm2RK/Z1ZItJS
tkPZnIoqND3P3YscGFubGz8JlqPRUAOj+ek3jkO0PlnMcjs4w7CtGg75DLkrZn5ZcKLoaL82ct4F
rr2vTeXdCvAZZxxq+NGS/iv3OD5IC1sW1uU5jEatKGpFjbrmfR69+EGEPUBV+3gc/UuCCgVQ2qxP
WP7vU7pY3vkaYNPwarzaE0R6L9GPtovo4vcWZ8C4a+8TMX4kJlNPxl33AViOW6UQYDPTNAhuUavo
WrO8S0d5qFsgan0K8rJfFKlYLh7zYs0IMLkMo0ncF+7ai1yM+GJ0cZilLe/MKjkPOHLORZ+ZtAdD
TgC0+VYIZ3zLjfHBMZW6ribefnHmU5+4x6aIh6vqyIWyU3wDpXnK6n64w7tw5pJonhgvmpc/v9bp
EQ8eutp1poU3C9gUhxVWM6cFxSxQr+CL9CFny4bjN1IcB5/T3KFntSvMYzCs4oBs9SHScIKYfq3x
ql5Fl70HHVeGjqzvKcWHYmNBfqS9xEYstyCZes65hz/2NA7V2aPQ7DwEv8XafdHMTHGIIFJelx3y
qP816smidJcoPAGsEgLUmpL2mS60o6h3AibkNo6T8dT5eseZKn8tBYQWJqxbXPzVjd6zl0y0R00s
RCzit55668YKzArr2UQKm8TgAWiPU8ADV/TYTzyi9W7Unx0xHODYwIbEyndd4AqTnCdIol1t3y15
iuneK5JvibqQ1j22puI3jP6jMZTjI3RYZwdDLeUIYa8gs+Jl1lX8ZE3qUGF+PMmUDV/1+tjEArJH
UXC7yvttQ8hn0EScJNUwGyeoXibTD44B/ZgvZjoe8fvLq7FUPc000F9nn5R92r0L+u72DosUd5qV
Qro6ALyh+sTTU4RBkQ+061QHTdiBgZFPSaLtlgdHYvHMYAOdu6QJ1ewUtyZhHUdRD60VXArlEW5K
w7JZeQqUmZGca4DkV1BzPZmoK6afsJ4SAjvrGjV5yQ+Z248L25zrztbbiFrR5oN5twCg2VIJluPy
V+JlDBRNbThcoHkGd4ViocxnD/l6tsBypKl9WCyGHKNeVwSNFTot7ZNA69nHEUuhRfmQV94irdLD
qJOwn31SP01x6gX2Pyo1jpgUV+fbSI4KBj6YwYnUnMvxZvLndBePlHtWReqe2QPfRdRWhylx3pUx
TWGe1v0+gI/qD+beHwx/D8zzTZodOSXb52oYgD8ZR0lpiaMuIzfxeTZnXmaF/TZz5InM9ksGJerA
DkJPrpD3hHjUVnXesKdcip1bLjaI0rjbo+hOdJplI2MKGwq82rq5rcOucx7dIfRgPN81Q5CExVeQ
MHuO6XU/WPmktgRdJP6pdoTNiKo2KzXulZ0fhR7cUyfKQ2x4nzTIYPhlSQxtnIdGAHFJdBV5osTJ
LpS21zZDQKgVRO9ljR98VtljZaTnAXOJ3QxsDELh46+jm+W1zUb4rMoR69ilp+MCQBlwD1wBYO1M
KW5o8ojU3Owh7LbDPigsTuzrm+4zK+hq9cIk/3fUU96b1p0TuqYkeQFSMirlGGJKsCmTSDsEmQGm
babkvjDJaq2Qgn15MGpP3lne4GDeVyY2n0QcK4fThVh3hMx3HoPfNhLQYzHAi+XP7JqGH9kGL0Qo
yeu5GlXDm2k29/CBtgZI3W1dzaeUUDFIW9fatvA19mMxH8oKiG2Q+ueG8SwpjOs//mdY/zEQ3Ued
LPMRtUTe4rImmMTQ205zHozF+orlDAkxLb/jU7wfDMO8KfmgAsb69sjrs0zgC8FkzMDp+ZrlYOmO
NN3gMW7krwqS1M3Q8NwiQawNl+eCNilLTMruRJaADHEe4IOjGDXUed0/9d34jhObWagkktZa8TeD
eOG9wSgpni4xfohtPXftdgzmhfZGdgyLYTLjoxEYEWcBxezbcLOf8N+cS+ky7BUgxAL7fcHikRnN
uwngSzDJJRwAsIcpgW/R3TFR4gGIuzm17UDwYHw0qfngGQp7TYiiWxtAsrULpFhbQUzcmQYHE8cm
tMS05MdoYZzsR4jOVIowO/TQBG1cYopJTJ16D4TdaDhxnnLodYzLVps/7FCxlNwmd9XaXZKsLSZR
VZyIYZ5rrNdRR89JrYntBFSfQOq19mQOxi13qMuQO9PRD9AgEuzirsthVI5HmrB/xiadKr1AQe2H
4onWkBMTe/5rdfJtAtGN0ENt3jod4Wh5TPv6ez0pLCg1BqeAw7srvTcCPVbodpiZx5ofPRDttxJ9
HlGGJpiKShixdsO4lMRwA2g2a1dWTn2MT42Mt/bJsPI+ALpojvwAb93aOePZ5p0R1+9YTbDQMsxh
M+z2XsEheVg7a2zKa1rf/PDXNpvcPnWU20jF/EzHK/CNJq4tBp+VLji8SXbnrZcsLurUsnUz8yvo
F0rTFpejHP09WyVRDCuZXxVdn/gMDzhjGQPTk1S382ubonrge585TsPrtZHlUtzN264nlz52Pun+
HicHVKYihJ558GQfGrb218RNRUwg+54Z0R5OYnYlF37nWFhfCuQZY21Fqt37FB82tiTvZVnWtIWa
ll2X5wdFenacuDD366A3y4OffyJV0YR80ytF3wJjNbKH6aETDnlP234uEvvkuYGBqakhsFWyGS/x
qVwrO5CEpwPe1kvNa2LArQ+9BLrISHlTE65lGGzRooKXsGnQSE0uD8z0gk+D7KhOnLM9x58J2a6N
bnl7c4shRSFuxpTt8wlIIyvtj7R3Px0XVzmnkI2bFzzpTfJokP32zHjVEvh7NX72Lip/NHzOB9cq
z4uYul0PGZqZH2JPq8ws9EfviMFgGw39CZMCypO4plNQ7pNBhMO8G0sMTb3zOBjDr6JCT0QKgiMT
d9lHFsy/Yfr7uzjFiiXgHtLztZn4yA6dGxxmbdMlJGH8RPU8XpaGu5VjMLW1yA/zoY7TyWbMai56
Z3NW2i1ei9MmVcyMy+5BwSDzSOhRKhbRgmXu23o4EX/4Fjjs+FhzoRAhnkge/m2WihmTUc30ssGy
L/0qRqRPQDf01UMyuO8esDY+83Coun3gOJ/Yf36WPsU3c7neilNmxXHxrbUAnUYlptj5lQ7l1ag6
12jbyZnahpOL4LpLS4o7ooSsv3Dk85BAkpl4lNXCu9j58a3Iwf/6/VPe8f7m8/zSp/2H9qLv5sqU
aWmumkYHMuZJF75/l3J843qT3DcOE2P2XexOTDAOiZv8XP91h8lqWzf8wB7o/Zn9aM8V6ddCCmk1
3ezSNRnTZLBcq6EZjsqSDLeIhTK1aLbWrJ5iesz2/rRWkA3BKetLsdPaObs6YGLrfonW/crt/Lud
l/K6mCfT60FYJOzalD2g0A7Aezqx/2N78GOAdAXRDSZ/uHSThWstWIFRsZwBV4LBI+r7SpHULaNL
s3CpHe2SZZfZu/VVMy06ERy7ZIMhd53Dj0UDycUyg9CI0/OMccNXmL75mtkxQ/DEf0TIx5VN4t2A
kS88wA6WP0O/1mOyN8x8i5ASYuEzL8D6fvpjlhxdv/gkyjzL/q6seeI8UDx4yY6dnty9oYnAjHII
o5o4/Ay6i0mNt03VgPTcvw5Fc4lF/JlJLfaZu/xuopyHW3wDJfdWM2czCkI+icXcDmsR46tufoq8
+pXvsxuCEILZrKY7io6+8mq4d0ui6MaCk+HPssY3LBDRdTTHK8gMcgFDM+7sWdwH2vg2Ci+96CkB
5wlIzKbxeI/94jEf2tdZeKektd/NGv725JrkEnzFNo+tzR7cVyOh8+bP7Mb0LJi181PAQr4aDE0c
G12A26MZCODAebG3Ay181Dqkd1Ncvy6UEaJlem9ux6UzZeCZIuD3KQamP2/7NKcnUiUsLAn7gRHw
PXAqGm/4oqkycA8JVXTYrMSlVCR/HFhHd+bohw4HUqRkPGcELWyXJHKl11npGnyRDM80NMAZqxzW
VLSCxJGfDNGoa6NpgdTAdHD46VdfP1tohxlwQUdtG6Klk0ORnTTgFgwK/yB1c9x2GFpgs3gWvfym
tcRaVjylOCxI9KgbBRdhPrvglqDJdYl97tQqsLjesjNM1GrUhm95N7xVKocMkgOnnb9sld5H5TAd
WdHBzTThnPjHoOP4YCXyk0VtPKXF/DC4xfHoYp8Q7XxjNndEMn4Zi1VgzXG9EI25T6uTwgR4/n/r
Yvhf4k8A7gPACJTp6ee//5vvuL7t0/H6P+OOjl+D+mWEX2BDqn8xJvzXn/2bGcH6S0gvgEpEl6Jt
WcIy/25GEH9JaQJI41d8D7+B8P5hRpD2X4GF9z/wTAxntMnx8v5uRrD+cn3skz4OLodbLF24/zdm
BNvkBfyzGcESrslOb9mOSX8zGiO+h382I1Sl13SEyrgbxQzQKCQp2HSWOSzNIj5M+YRyFiwM0C22
tir2j7Fyweo3d3IePqgGe4qF+jU4ksCTBZhBu/iVTN1/lXZ/tDIPwTBlyqM7rrMcI/WuIka5dVUZ
h2UHCDCb6g9zcE6uj+1t8DIfjWI+ULlpbKHvQR/pseyUymzO1EtC5U+TbpcpeBzDGlSPefGUYQCm
M5gabBy//opQWA8dboddPg4EfZF2dpPl9GypE1OXyvkAc6jCyctxBrcRqnrsYN2ro/FgFIaz6wPz
W98Vx1jHzi7zmoOTatRILu4TqpzpkQUZBHIbk0AwZQsavxyGje13ry0DFuJkDRGE7I8HQeY7zmT3
fb907P3YXyNvcPdehW3eouQJHi61wU4V38l2uc38RzF6BenR8SOaZRqq4+yiQF5SBRq9iyPWByN+
SLRrHAMTHo8JkGufutg8ta3Hu7rPwf1YHPsjS3yUnYK6UWE4SPGZaY3Qh1q2p3DlZ9v1J7csn4Fu
kAek9YoBlnGFlDKdF0gM+2oofzp6OcJ7/SgRDoPeuV96uM5TfjSCVOytLD1YlChMXfsAVYPqyMK7
ZB6uYqWxiDh8UtBrYcwMhksGF8O7753lyJHTayivSNmjczHcd2VPKTitHlQCjpexmr7lJjeJDteu
VSIftKO7l4Fx8xvjbBbjeU6okdQDkoLE49DYGPSXGTCT6NBaKqlfGlA/GOcfMu7DVpdsu46EpZb5
uaRyd2tGsryYvXuxFvGrDZrxpmvK7dLe3NPt+k0OjrNVKcaJrJ5ezMo5l0v+g26a6IBNsNgKGamj
WRphpMz8c2qRnfvS2DaLYewIg+E3H0xQ9hmV3xJH59lW0mC8EjUc2om9BeUNkjBOb1nfT1XqMRoO
jjTGMRmXCpCBajeCLnE+9+gqkhyHpyuSp3aOyOZl6SOMawzgqFljSw/i4paU05Gw3fdrtj4pzTuf
emVO7R45CRdncgO7gzRIcTBSe4Bbgdekm70P4IXO1mj43tDcYBKFBpzMPITBChZIhlq0uEkIfKqF
EVVwznTSH1Xnjzs3KD+GLH5ng3207OU2IIgF5fCwBO4+DfRNJ4pvZgJko4kxZyjemFQJvesUH1c8
Vd/aPBm3oqV3yi4P5mge7JbvbZ08dA45G9u0bxaldVvdNlTIEqlg6pOnW+kD7smi/OdEWzHmJ5rz
iskhtJeMZ9Gkl8HieKrAoS1DILcB6y1lDUtOAix9WkAvdhX2CujGfGUjHtKlJWHXxRnzxLF6jhYm
TbTA7GbNo6ar4HtHLd42aPqLnJkYL9r/ESA8SCZSsPGgmQ+c5fLVWUS50cZxKbqtoXYy16fWqxYG
LKvK/9DRxEyxzu/jBit45x1a7XBNKnk4m948S1y6Vq5/qK5gzG2Foifi4uum4A46zVtflTfHK0B+
YTNlIr7EXGDh5Hq5u2wDDCZb0B8vNSArVmrT2mGUJNRUckpqau8nTy7m6aVfD4MelBKJfBOQKyCV
Nh/dIWVkiilzm9jya2y6L1cw6l4i0PyYmwb69joSyHCJ9otTTsSoxXOtjLBM5qcUiwJ+9PLNHe2n
akywjTSHqmww5Nj0ki224Dys64thMHieUtchp88EO8Tk+pi7kiQDUwFbYTVPdPDRNYqaujKcPeUD
2liys/B5EZUTZB+RCuz9uCygkBaOYfmJqwaYDcvHnT6KKxxq3NpcazZ2PNNUnXhdmCqWA4aU+7wt
rzNsdmlTQ6ImPBZZELzyuK4FdA3WcHOKV74eTYqNZKTd048VUBS7LaroXJcsmFDd+ZgMB7kjpwNs
We0R0EF3nqfiXdYGzOaSeMKyOr+kYz4fkIhfBl8cNelkrq36YnZGdCSm/9RbkC/ydnmvGr87znHz
0Feg7XvGgzIyqPZwkAuLhby/MG6oLheNpTgXSc2IK3/hpnhLZPaJdXrYxDV0EMaPn2R2KBUWI1Yg
kKizxQumAniGUDABNfEjwKURPdutUT3rKQsj8HMk3dc7iR8/93Fwr4v0+yDdq3ScO1syl1xS/ZSn
1HjH/rfEtqj+7ODUSLswQ/pFYCa3KANZQtAudcHDyth5QgF9d+fp4DGenpvhUgzeKx1g5NYJi/wH
c+fVIzeTZun/svdskEEP7PZFem/KV90QWY7eBD356+eh+pseSdOr2VlggQXaqfVJWZlJBiPec85z
fEWRcztxtiNKAll/fw6SAbAL3TQy0B/t3jn0Cl86JoRDGfp3UWESh0jrh96r5HKQWG/woy/Ufnxw
GCJiDijfxqmMz6mRr9O+23scKyf2/F6W3rXIO/L7+JWW0uxRMZ16TfkUichkABOte92iFmW6Kims
W5BVIODG0A+ZjUTDmF7yDksvY1ZgU+x+MkcHpe5d26kaBcMv96xE5hTdNFSg9SZn2jUYFgM1L6HP
hrjESvSgSqepm1YHl3Ca+CqeRePSAB0lbrHvgby5OIV2XycZ7iZ6xsjpJhqbgtYkPDGi4CqWsneZ
IPKVGriyyuKLEQw59L5ey8DMVpo5aTug74jFNp9AAdM9qUWilNK6GK32ZJvtNiAEjDT72ht8NKHQ
8SkU6VvpAjvvi0BCMSiey5DxRlJdepJ1NdUawte+PF32a7MltqgVIwTHDjeWT/rfG+n6U4nUiK7k
TresZYLK3hSExwApLNTaXiS9eowwujkMDmSU4T1KabLtHj1REb4es01lYf9s040Pxzp2ukcGcMHM
LIK5NYErXRcZWZwan7FoX8TTARhRs+JpjRF7NyYlQWAj22Y1WxfPTHaYsOhlc91uaaQhcdjgqGS4
TtUQjVhG7n0dYYSEx9RDazMvnoJo5rSav+zbclfiASQwKj5b4dXYd6HccEosjnUMt7wCpwsHGHQB
wEZYEbHCTRvgZJGypWQ0TXcUQDKaUu2HIoq3zClOGLzSSawjJ0DXFDN7bEWOefQCZOrUqFgWsVQk
vWcDWsNQmiVdt2sne3vr1+aqcIGhxRAZljqlhBxBw2XEhngxQs4zGCcvhAFFoGJ2FnXuexA4Jc6c
wEbn6RYp0KHY1Ck0xSGfl4Y3d6OUuVfPAZTL0T25EYHArKMWrqcdiVxtsejq9lk3YbFHFoo1h9YV
bQFYlyq33A9NPS7zyid1xoMRLz/1jZLSGVK/sHemsIErdEq+O6LrPT5HL0+RF2wICa5X37Sq6BaF
p6Lwdd296hdngCBT7hQ3QNxbmz4sr6MXv1KCfsCS+E7m4x2qPra6NNHOiVIsSiM40c133xN02mih
f6/W0R3xDGZNsJixnYGlH/xTWtIjVQMIFa3+OQ7ZqTaZ3nABc6iI4eIbzz3sDLaW/nNZEP1FvaF1
0g7iZerDIQdkdjXc4jVsDNjXDSkcysTmxdD564SZFpsnk+i0mT6Ctl63ol8yoYX0VdgALCLJrnqk
f6fTJkUuJM+jYaXw0vRapiQnU6Y/ttB2QTeVnST5mTLsjl5ffgCrR0OmZa/hulXP0uj0ddYkR+Ko
AyyKoplrRvIc1iGUsaG6ZwywjuhjOuCr2iFYI/9kbAa9tngbw/LNxaCoRiQ3Yxs9pQuqR20SLOyu
bxZMzrlGFFedblwG1M6XLzTrO2OSuhszmS2tDptmkEksQblHyoFOm3a8d6nr5CZhKJnQzIG2qW6q
pv8wQgkEIf+arlqT7FlrFI8hRg0OoggXbXDmvmMbr3lL3DU5Ct8kPbSvlI+gn4TMEjXJnqKq3ald
XZ7UOHrgMPrVSXH0K5xJHisbG3b+aBNyWsKjq+PxzI5sbdZVO4BbbYuvLgYlrsqpXDIMLtzJ6txO
2VxbuP/mgCWpAqh4nOZLHMksIizVQalRMV10H7ltWggslOn5SXaKBoNjYD28yCC9N8EPApThG6FA
9eozKrFi5+Q1mI3BUU8wOPy4kXkj4H0dNeegYfECKH8WZr/MlAaLcUYTgZeBQ4mP1Qg5hUTcsojN
F05NDP5FQZXTgN/L6tGagdlDYG2a57rSMT0AUhv64maExTq2irs44kmY546KS728KZgkugoqI+/g
ZpvBQ6fu6WwDyF+KYzn92CbKCW296sLM0h02iw+extMp2oTVEC2lpnymFJPtrQ6ieS9Az8M644xX
LSUEHpzT+ouEHAUBTGKQx/S2VNxhW5vTTajC0AGoxrjXxjnrxUzWI8pX0xDPqHnEHLLMqin4xZOL
HRg8GVhkt1BguYpS/CGpFTWr2KRkqowEpZ3JJvCHTxeQOt4sMWk7a87M5rys62Gp0PXLAIDgFFLh
Lh5o3IUgGNa9sRZ67a+og6VdC1GKIwpIWy1+CBNxMISCKKKcFDW+hTHfdoVAwKdBCp2w+jVOo4Pv
tP7cNuNdlcSbMb5JLvcV5ltlZurRPafKk543r1zMJ12p5jIbn6Se3JKKyX/RjC1x0eqtMqY1xs7u
COq+1qN8Vk1vz/xmhiDDcYXnBFzxOMXLYvtzvcbHxFjwzkdSmfWkVPuijtepScZJxjRzG3QN1lNb
0YlSnndf2leXGGHLcFlhq23H7XuIfX8x5NVDlg3V2sZsZI4yXJN4wqJlcfxhpSxBIOOhqPRmMwzh
yyCcWyKqiiWm/DI1/8Eay4ekCu5C4I7LTjjf2ObXveFeOED3WACZZwSh5sySoX6sQ3lX6/XF9JFn
0pbtf51KNsYiXuQ57WmhH9zb9CvO1Fh7xYsFU4eWSIogN+itzpo+uVVVYDcoQY+tKHU9+Wb43MQh
93MHOF62N8PAn8xhCns2z9a2sN7hfHzaUfZEmBrFpAz35piemjTlicLL1gSBGRgFEfn9ZudrsFwI
6Oy7qdsjKS8+l+xCbVNalUxcuoZQzyN110Yhnq3Y4ARdpspdFHsuTlONuF2sHnikiAdbYDHJE9IP
MgXz4imT5BQBLaMhZhNkqLChaV1NN/1w3Wgh+vggefDwHudVahLiYxxkhCkFNxOthkh0DMKkqkFX
RZCUmaQToGB4lclow19PCDhJz0WXH4kOffV6qc8CXS04bU39e01vban+fu6ZkzkehsyEARSOZrW/
DgPXSimmJ5DWOIiD+XMzkXfd/lEWAAjNmNgqJ+W9n4lyXnYCm4az7gxPrIpQAGGp8xU60Dwkts/X
MZwA76wpoBk5KpThurSpxNW69lWri2RdV95rF/nvhiFuXiJIW9BogUH/IQ7F9E2hjFoBAYpU6lcY
XCV9JcHIqsWmO1B0Fpri1bagoqXtJM+ZcTMPIp0MMyg7pjITAMtlo5jFK9XVPgpnvNklH4RhK7jI
csV/tTJCdnoWC9xv4Zc3AkZoUOJrBOU1Bd/wF2zWzALNF1rg+FpxVp21LQZpUprBisWqZfLk3aUp
e1oDC/8xdMROGulTMP01lomNsLE561sJ1mDiLnfUXrJjBJDATLB/x5AKs7fF9qjE21FFcWB4dDBi
TsZO531TFUd0fTAWbuEB4mKNnUlHsXECmXesMu96r12xoqKNJGgsBR7Trte+Bx8QcCr6yVNv4YfU
UT3GgZ16VVYnUOybrvRvCQBloldHaH2ETEhGJNQ31CN9tnm5ZS37xv5a7TJCSHh/KG6vDRyjXdjA
2HGVeeQVF7cAs8Lme8sqepSUvMNOW+luPKGANIlam4NTCSFXWL2Hdbq+6AFoPbeemlYVSl+dxHzF
Ir4aA5vBWfJK5BPihazwR0tLPQQ11WWlhuCqR2lCSr5CMPSyDeBFXBllSFja06n9EcXNDocaH0pp
rGHRvjVG9ITuyi6h5o61X6KB2YMIAxJJ1Lsv3BgyMucGDOwQr+fYIWESsBc71Z0GugEPvrTFrpPB
u6rgcu/KgfbEZp/yWI4EX3wexHIVFck+Hkak6kiB2VNH5qIzu4bdTLov0lCZ8fShibueqm1jbN2a
iX8gcNgtII90SXMdVbxTmFwk2iffKowVQkZ6SHt5iCWkqGnNaLFZihr5fwzGbW6ycyBcqM4VGo13
nD3GpezKcpE1ar1uawJaJIWTpVPWoAe6FipOSXMnyI1T5KgmqaX89v9EXll/5adb+lX9z1/klL//
+kuqLP6quljc6tsvv1j+0D6uDdjPuy8MHvW/awrTP/l/+pt/KShQab/+1/+4fUIGWIRVXYYf9W/q
ijCFpf5JXXm6lb/qMX/9iX9oKtbfwFujz1iWDomPOOc/NRXzb5ZpWjrxTsfgDPbPcCd6iqM6DhLL
PwKc02/9h57iOgJFl79KNQyXmod/f++cBgeGK/9oAPnX4U7jdzGFbnFBqJB4q7Bd7Mu/iinhIKBV
9A1WLPYcYax8t9J+/umT+Oslf86P/uid+Ck9KtTpNQxBCYZqqBpv/9fXqB1K01WPHHY3sviEPvcC
Gm8XQ+Zp3b0a2FegumT4EGM0ZVlbYI1z+yxLFvQ4PBTCOJHXejKMCuFQ2YY26VMrpVEeRT5Rz3/+
YSfx6A8/q8u3/rO41HaSp6bJz8oXQBcS09QyuoAbW//fvAxRX50Pnuti+lp+CtR6Os6Bqq95mcGc
ppd3Dm1q5GnC2X/7dQwVyxIXFwZqhL1fX8eMNIW0GFu/yiboUr0plQ7vRPwXr6Jxe/z+qRmapWMG
40IyVPe3tyMcJ7PThud/WD95w8do05EFwQxKrhk/QLRnMvEGEWveNS+KefnzWzT+xSVsEHfWeWiy
15nuh18+S6x3TZeS551xQq0XqBpwCXqGf4D83ywAFp20zkkzHDRDeYcaiJcAp94SmsdWkDBtwvEx
S7NntDcoUCmBzNA3rjbsMN2Jtu5IWpAp04vOQwWRotsEEPW73Dz4pHfySNz7qrerSwCekgL0xBie
HCv5NApvnRu0BafDUw47BSsxPEZcQjPF0oF7qMFBraxPK883zNIWf/5ANAtJ9T99H9xwRMCn+9oR
0+rx8+U1EC5ReShBPsDs7EC1KaS5aZtyEYhi42Cldhy5sbVoGRgZVWC+/smwAYkqIdjpws5mhGsS
KuoHY50rXbrEoR/NANB+6kl4dfIEcKxtUgw9yIXIyjc9GFamiyVUVJ51bOIp3mIL5pXhqTWB5sWS
0Us3+O2yVWPcaZm2FvQVh5F18wkZZIa+jcypCpXZXkejJWOOc+ZNuEVzU+fsczWAYWwcxzucsMz5
tRv56mMbNw+cUebDaB25Ji+GC9bObJ50KZZ91KAkpNGljZjVpgkslBSsjSQHK9Pw4jK06n3924rC
vV9qb40CB1AyDsHDN582CPDFN36rPBbW1M2kxI+dR28zPYgqI1azNA9WRV+iFW9LO9m4yUCNl6m+
WFX/TavZu2kF3+xs9jLl+CEVYlGZ8V505b4riWNysj0XGlm3EE8fsyO6YQKC2SKt1EWlKYT54lRf
0YizKwuxCsFKErQPNkVP/Mdxm7MNs1Q1ooNiTy0IgXp10CcTKP1kxiNyFOZeS8l4xRbbXe9El9qs
aBkRe45GG1jJ7DNi95nE3VIr0y8vD56tfthgiXoeHQV3W7JNff+5yosHRjJniuiYy3Fy9SgMXRll
5fO2DSzBnqRqK7iHqnGCNEb8eCz9eRriPmcdWNeNxsFLISXvNu0BG/BDUFe7yBDLIENlzOGfoLAv
HS1caWXxAr6HXs4Qo3gCaiPG875qR4KK+EKeMBiLOQike+FOtdNjCBO5fMv5PzPc/eXIxnsME6ic
yb6vlYVle09eJo6hT2yjMNpobdaE1wMFXJCZZrdOxws36MOz58hz4eWgptKNk5qfRmCutLqhhraV
0ICx/+g+cgACAw10qLboiviPgHnOVaV7HLT0lZHXsZBM/V1uC6xrzTYg7dn3xb6V6pca4tsBuQZ2
qqju1aZ9xaN4MZxyXw3Vk60XJ+AdG7+vEMF9FfpfmDzkQS+PvcTnVcpdgLmfRQMNS4hH1yuWuDqX
CgZTk9rnE0AEspRuvje5SIrQ3WOvoyx5qqIucrGsQ1DwNCOB2dHyYxtah6gxN44lUfITSG/QgxVc
YN5Y9BtvMF56uluhkex626eUiJLR5RgqFyxjW9kRzrH0U2dz3lDkgWnrTShYtJWClrY4pZOhyDaS
PIMVUK4ZpGTN+BqKCG9BGi+DOmDwPYRUydrjfVvZV4dxyMJX4a+RgGuJmcqkeR0MyTWJK9LyQZz4
7PgNdraGVdKyipjN+2JjX/lnngLbRCBLN8leD407F0NiUquPKPFLMjUoUwwERDNQOOU9YyO7RFH4
neXDW+DWe0NyLM+98ltLSUQkpZOQICmOIk0fehvRizIWNQ1e2lH9MKN+7pj42zs8Yn321gjzRXcL
RC7rXotgGVi1fMzUcBtZ/k6fWlyi4Ykp0p1j84AxBERdxqFmAc6y2Y0EUNVU/dJV8P4CX0QeLqTn
rauq2VZasyVsi+5f1atE8hgbAKUVkr0B4T0e2m2/9N3hIVKSJQSbc9eNnx3potKqN1JRV2oplwpo
V8cRyxJbHir7qu/Kd3iDZ6FbWxfDMiLXZYgsHPKcnbN046nqGrrBxasmrLI9J7s412rd2skSzlHS
Oy91ZRoL1RqQ1F2ShTRzMBduaKEE47NhbpNh1cA+gfd5FwugWu6PVtq63oZhyJLDoEsnQO4qLESA
HvZ1FjTbsHanFDeSqlU9u2w6wXdBDKH7t98MeY/o0TsPMgrPuYFLT0HU4BBOb6MDLZsH85PDbJBI
ZlnNjca5uqm14uT46OGYTUEV1BYkiLB4aGW5EDlZGjZwRFkRtYIkp4+xnrg7SVUvRZjvJU4ljkjm
h5qLBzrXb3aeAsTOiVpxbgt65dMq+jM7HeR3i8O7FSL2QVrzIEqC44/nWTxcUtNxieC2u1HzcLrh
E4Rxm2nz0VWdGXjxVxmKcx6ih7GWz8nNX9QOzcXIe0JCGbXpCqrfzHBYXMeSnR9YS3VRZuYHFJpu
Dn/1Nas5mLZJ9I4t6xuw6rNwAvRXbL4Uylte1i+CkgxyqEEp7HVzYid0B71BnqkUnhphjvmvR3Oa
U5/yOAz9s2b5FIn6AcP/KPC29Vi/6qXP4DLU1qSmnpzEURZc1VgPBSg6t92ro/aOe2DR5nAUSPvQ
uFltvLjdVCXkO+kV66SntQlPBZDYRqNFdYQGppK8gw+ASqU1dJRn0I8H/Zw6+BrYtoAD8CzsHfGu
dsR3Wfi7WCsPdVUVSzcAKIGQT8ovzgnzkSSbjVXORWnzQ8WJPGYkNVpMGbA0lYR9pYPlvTPOpoZ7
vWKRUMaxBxADwFPNGNshO2Ag8dtuS9d2D4/b+CqC8lSiN0HuTr40ll1A4m2192mhB8pJIJ4kBv+k
hfPEnuohmVwz4ARIpkajssoHhbi5b9ovVug3x0IfkgPAIDSZMEfLTtiDLkPdGMj2jxqhabgXkZ3k
i64dU9Dl/h2OEZpVMmPFlVyvUld98v2I9SSjiywKwmNtckgSUWVu8mCIN6XrpBdnKM62VHO8wQBM
bPtSYUObS6otiDmU3crGTr2yhugjidRn6jMv0rJWSZjZLKftzpDJS1wzwRgaomdtzMMMgD/+KkZN
iyZnOA+iLMqY7HU65InRf7ClTc/mlDOo1RDFyLNWbkUNrDsqDqxNyDvSLl+zDKqDDqhmXrgFiUHI
M0RI+xUoVepWUsYrKl3XrTRHUjxl9ICe27/prnjEVd1CKcFRMBaWcukcHeto5I5Hql3KlYS8TEw1
4+Mwh6nl4c7MXWftlCCag5iHmVXgAmJPdwEsNj4zUSmJgwKdidooXtsyaeda7h3stPiOvGyRg+3p
al4rTptsG8nxCG52xXnoEMbuKR+KF2H1R89l6wTFcR7jPp8rDREBIuT0D8QalaZB3q+kkofMVnIb
5nXBfqMvcZglgppyCPBYt9wedpi5yobgzcMsnitKD+KZwANy1iVxrQfbqJ+CsbpLSpeyIZwDioVJ
SOjVt5JyOkNaW5iK3JWGCn6jBV5qI783yrZLvWbbxHSNO4TY/C48Bo1OdKrxD005uaBL5VkJh09/
oJ28YB+2LXq4dY1l5zMBgWwWNkQLRszFjwTHk4OXN7vQdmCvUeJFgAwSUpQwgVXUaKeTUl/Dkxqg
Tgb2xjWU1w5o3txMi3ED3NZc1HaaQvCvT6FaPheuwLDlH/BPJsvSJE3l9jgZOruVR5HnzKIjJWNg
Wnn3mULruxjptTZQd1ugrayEgzlrUjZYzMSZXRXhgSZDsTd174UgFjRFPHpofhe7IJCgsGV3imFv
S7wRDQ/U0fWWUT3aKKkqFpEBDosPZtV2mgv+vXneMGu/mt19DmjDxRhj1mvYn7MavhSTsB//7bGl
i7N3rhs23U9jhHlsJ7zXMrUJcvHYxkrffrQoZwGtMeZZsdZDsRPqVtT3LQssWRQKmJMXW0IopBMO
rtUUoqdvXnmTYh8RqQ7Gt1o/u0GMZelRaco5p7KM6JwD+uFT6UDLg14YmgnrHy5LS1kSUl2YrgnC
dzO6rLCXrjkVKHVdaC98iL6YRxndMqUkKGjfO9VCdIfYd1cTkVcoqGnkpPyRwkEEFheXO8CwmUuZ
H3GOoCx2QC24KDhDOHwHUAVFuA9Yhio0O1rQa6DiDT1ymG7RzspNSo5KYFGnCpMWm2A2JNGqYINF
QbBdnlVWQq3y5qJX+Vn6BYCgpdWk7D/vcqggrQ8cG48LMHTsT4xtwZy8erqyHpF2B9LsCh323puW
qks3f2NITuDvSWezVyjQn/UCH6G1GGtvrktGrDCtpPIVahsVt47P41vThg2r56wWPcdbIrLObIIT
dhBDYgPJGGyssdb4nz5nC6X/Nkaib81rLT+hNgXKJp1qqb5q88EkuuefFfPDKo8py6Kq7JQADuud
2+8BJjfhjl12lm21+NDph9F59QHFuPSg+Su8QtWwLoM7xb/LfMrs2cXy+bu0jmDnmjnW86jflRo7
FoAbSBc7K/ww4V8L1kH/S2nvCRYDow+fO0Uux2CH8EcfgTh5mVaTEMivzhQMBBtsdVedE6ggzl28
+i5rt5su0qjb24y50fJ9anmsj2y0qIwMd0nLZxnARQA87H+Ezp2jkFDvPnXrA5fU54hHk9BaP14c
yhgsqkEQhdpoFfT+yeCorEb5xBialQHWj3ZVkGx36T3wUF+zVoVjqr40AabGGigE++hhfI+Ne+nD
Tz26JjxmNkPjRovwZjOSjwETVRHshuBiR3uVyRCdzspeF0DI9gahPWXPL70SzPihD9gkwi4dX5x+
nzkESm6euR106Ao+HZZGt8u9c9ffkfhfA6mfTY8Yadt8EzAIxBdbXvQXoo/cd15689xbgbdKb29x
CaCeuLrFzKYjmzHdpopLrQv+cd+k542pf6kmi7p/1wAyOiOZK2LuWg3/gRCbWQ0Tz33mNA9+c1/2
H0180E1GHxMJHc5WW9EiIb868VgF7zkdh23bLAwsXHlK7rr/SO1PER76ej95IvFhc3bAnJi/VA3v
zw5WSbYL8pxrdHz3y5cou5fTyQzf4AAjliQvBMgveN9sZuul0gOjKx+BZ80tBXODQ18TRSkerjvJ
NhxzT988ZMO1k5TelOved0ggKmy7sLRj8fGj9lzmIGZaf6Gya0ywQvg30Xw21YNnOXgPNiGxJN97
CNxkmQBfKb6bXtv2Sreh+nUVkPmLzY2ODlpHR5dZ1uAriyoLF7W+V2yC0CMmCMlhj3K8QPDbxiap
kq01fFraFePwGL3TI7gwxVFJ72R5JHm4iFq6Law7DZ9Pp72ib8ykoZ+aMCWeLleCk75t3/l8Zlp2
dHDzyNpfVnr96GLvwUVzCosnf6C6ozUXpq6+ejAenBFqRw5ORMX4J4MVk8unSW3B5QLUrN9YWUsL
hnnfxYekPzTao5/cMpk2s1JX5o5HUPXTncJOfoLrh60v6suF4fY8cJhQGeMhGThdc+Qscf5aTfNa
CRL+NiITPyV8EU4aS+rmsBcWs46sCw9bbch2KViuIezvbJxsiHAQTVzvHlqdUVxjj0Zb+DDKwZw2
v6RZSQWFg3cOOEJFerHFWbWwh8+6ppogUiHBypkoVWrO9mO3ClCiLdVG92SI12Rny6kR7rzjCKgP
qD2S+0mBG1MSvIUbqyTPmX0dc+ax3lenYtUxnU3rKiuCeQclohtN3AfBkRNM5ikn0bjsFwf07tJZ
pfrZK+4y0T55ncEwY18WDwn8WROXroXFLGzfSI6QH043RnPo8S+I4LsNH1Lv1nMFK9qDwL3tpVss
bO9Y4/DyHkZ5ylxjF7ofimyeuIVKd5FZj3X3Tm9OQBGKA+Sh8yoKUMFKVqkxH70EMPo9zQUnRkvn
cYQ7HA4MbU04b9Rw4AdTu8eyNLaMAQ+au6vj1x6noDsexARCiSiBSZkTDWxuo6xkSvOSMBnIKPzy
vDsf0/O0cD6lRbiiJH5R2k+c6RYR333k0/Ycv1Bctgl4MilFu3IwyHXVuCVSSduSsWlreme6k1sQ
mqDKolIfrIRJVBbRLchdM9arWHRLi4lRntG5mIVUEgAWzlhDQCaEBe/XcPFr0KQMTTDk6Tsdu0Rz
w/s3JzO604FqwFSL2RQMnJpROQ+hZ7zn/OmkDdf+qCzUgOCotcTw/J7jI65D5nschokZ5PkxTSi1
g5/N+SYBtGaQmzU3pVYu4+y+Ml7SruQngPh33wfFwlGwSATxIiv4GZtTpqo0Ocx94PU2tSIZ4T/p
HDJQ/rUJLSvv2TZYd6L5BniNfwJfP6b3IVyxw7nruTh9Nv4d93kgY3AIuHefzUHZy4B/0AJMIEJ4
LM1cwYrETT6TOmy5epjV/ZdOU2dVv1jiVWHKNHKbDf1WKmf+s1KgtWzrYKuhpbR+xwiQtU/bmyaF
z/ybwFmuXWrIiTh+72ugQ1m7CYJVl1zNYp2rdzXE92bTZ1gr1q56DOJDyqgsvwzulhikKhY1aQyv
vWt4cqvDozdSVLn0x1vQfNj2KqINIXtzwrU97pHpd9ATdPW7DD6Z8hNpUC9d+zTqO7u7pcpn0a6z
CNFXBZAzvk8ANbXq5q0gPCSJNFTlQSPE6m076SzCTqEym52z9xkY1wY2cQddqq3pCjOelYZRDmXl
tKx5bCwV2muwKxPK4Iw8zzhqdn1KjMTBD8puu3uycB5a+MiNCMMIFFD+QE2TrmkZEBTq05gy0GsO
kcApzNC2qb5NXD0Z5x+FSugIfLwLIwYWfoD/VBlxjkaMUaWI3RnZ9nVmiGukGZTS+nQl8pRzLI05
vTyXrRUQxsC3gPNp7mTmQZtaMaJBfcgS46UBSTRLzbBixlaaM1k61rzLjA3s6kf2QCuExbUZ8rBv
5CpQxXh0XMdduJMJT8SNeZ/HYbMcO+53b8SB0QwJTbtJ0wFUYgSIW2c5WvwmyMUOGE73pCk9jd3e
EVPNpVR7VCpxrquWyYKRpvSfOrguSFGVI7Zv6V8CWV0JFd1VphPO/yzS/AudUVia5TqWiWhmQOj9
RaFpWytmuIM8oKbFqbHkWolUl7ud4NqfX+g3dO8kvsIuhgMshGPZtvhN0KQlqmV+jxQEE5Lvast5
zM5RrDCBsTo55f2fX077T+m86fV0VzccjVIt9wdK+CdlMxtl3kpMlTM5FRrySF3qgThUrnEJDFjZ
ob0SQ3mlHoNRahWyOafy7M8/gjmJmr9puL/8CL+JnlRKDbJyect6IWifHMN0rRrJNXdbJqOQswDO
X5mS7b0m3fdqeQhQxmZkO96Noj1WID1wMVE9TL3EzFGItkA9O+cW6ekxFuyUp+6ArCzPDXpFGoVL
W6uuJKqXRTcenHK8yg43qBvgbGRa8eo2cpcwGIM5yDzT3YI/ZM+kf3hYn7tIe5Rqgq3ajjnYOy8h
jwTqc/PlFFux1HbnkeglRrUwtZCTh9hmEWK5Z15EBYUpMXd12j/ZPLl9TQLojHlzhS+Of/489X+h
JpqTE0G1HYsUp/qbRyAr6Dt346qCKzn6yxifulvZpOGYsdlt8OXr0OGQ+E9urDx7nrKhY2lNSm5N
PTzwPnkm3bRpOx9XaMmMNrAM4GBTEYACBgnFwMvuh7j6GqX8jjP2qTmAl5lr9vs6hTjL+HLbanKt
qdYeeWmihuL1idYj1XmaGm/+/F5/v3wJkWi8UZwVNKSaDvfNr/dlgzbRMHqmf8ZvFr3yUowwAxB3
cX1W9qKIlm5zKNyjlb/++YV/Ww9+vK5jGYK7VHUMW//tmq1bYk2MZNm1Vvi4gjek2FmlvP94kb88
Mn9ZMf7h/vjIAYvggKx/++XfH/KUf/3qs/nhH/nnn/j7/+fenJ+NNqxnlo4OIpi1W7bFUsoH978P
QZ8/PsL6lv1KZv+Xf8c/jDvG3xxcmhY6uqtpOGScfxp3FPVvUzoaaLuDpweDOpHp/3DvmFOIWriO
QRDwh7fnZ/eObrDy2yCBXU1oqvvfcu/86n0wLUZxGnFrBweJa1C29JvQH9Z+UxOlYKHlkOw3k2Gd
C8cPzXNaQNyqCUi6ZT+vYj8/jDgX6ghvY9icYo5peZVfVSiAqyq1D8kYsINnZNlTOFjV+TzrbmZb
xQu9gvM8NgAveE9fenDlmU1fb7khjAbsOvI01nDSGLAPLK/xt1laRvNEeS48xj+y5gAct8eixHCO
Gh4tC6+59ytjTeSN4Jo+vv30df51gf/sNTKmx9l/rP0/PhBByoMLguOGxffz6/3rUIxiDhMO0hzF
12g53TxPlpj06DQaOJQFSLdKT7mgbBcqCzjbJGhtud5vik4+l0z6JjLPjB0KVUGLtFBv+WCvYDR6
wEHZcE59HdXOyiRZxzj9aBKwulnbXVWBmq2px14dNg18444u5Ao7rUKHeYwlu3G4q2N12/aFtrQJ
HK5sz/wvPEUCHemXd//jQp4S+w6XBEYYR//Nh5M6oeX2VEJDwongRPcWcw204r4XVxnrBCI09hfp
YIp1zuTQAwi7VMaTF8OZ9esDwUtqzxSGXEOhvRUhtbNhmh4L86O0jZDEUCrmGsBbhpqwPULXPiaV
MDgHK2LRFtp76VPlDLHeWFiB+A7gF/cj09S+4zBsj81+1GBFcqADN8QZ499YOrPlVpEsin4REZBA
Aq+aJUuyLY/XL4RH5iGZEvj6XlT0U1dXRdWVZcg8w95re+aEtr4OmrPk27SBcpE5VyugnBAIwcPf
9Xn/HBuCXgUQ1lxBe0n9FyLuiZhlvGrOEBIrlknwM1+aztxHtTrZ/TYrZLx1XWGvShfpNsQnPW0b
1L8rnPg3coowY/j1xnK8OwdE1BqR8Oy0t7jQjxLJOPau9iwki1HDE1si5b7yNH3J/fwpi6M3Ixw3
FusAg7QQjgzy4SPrpc2aJ896mmtKBUrdcJ1bQDlmEJeuSB8LOfAM3cQkPSLL4bVIRyV3ctoPPd4E
NNs1gx8nOsBpQ52YPciGuXselYALVXemyhqOfo0Fee7iuzJBjdIy79/KOChPtmd8xlLeg3ohKLpO
3Y/QhAnfEn/Kz4T+oydW/Ax/FmNNlW8QPaDQ8lICg1LThwmrJAYcqSfzTDQNWvTMbk+jSKHkZ+Nl
Lvp+OyY2OUO8xotoHIIbfygWIXUMWJdCM4ke6ywtDiqYbThSuHiJxQLVZCU5iPyCUMAe4wa8laNM
S29t17K59rwOtMdwGl3I+Al7kbe5ah56EVjrNphx3xKuBgDkM46SV1N9wzRt/hUpHBTTxk2SKGh4
o4wfY5cBC66KuY3CV0nW3J7Gc6OTBIaQlR4iM41eO6ePdrY0LrpIWnrdJruJMPO2duIbhJKh/p4F
A9cgL34rZU67dFkYTkH+Fs78/nPXeIAI5MNlDV9ax2r2sImGzRiN465VbLcHUx1T0xxpnqS51fjW
rwWx7hTzB0zX0bGZyvLOqP2LjAu2kfguv/Tgb4K5nt7Dl1LwStU1Ew2rr4NtWib7qRPGtRhZqg2u
H+04td4N27i4bZA+IjW7GbXbnJOYstBykkeLmUOJqftDt/1zB4bH7QP9rUVwzBuQ9T5GOeT4TX4/
duk19pP2uXZl82QELNDyhdQdXBvLT26dBU6vBqS4Nc2O+IpsOrrLTnaafMNlqmhZZECEG8VZtnay
yTnlBi+9yr0vf3S27JDoSRv0IKIOjX1OSNM05R9DedNxVKztyaN8iwRS5zx6aNhaHm0t/4kMHMHc
V88TFqp9OulXB0YFq6+QgXHOSkLqQ69q/zyb+jdfBhbjWN5NArexKqrvSEEVngPvPURttZJwIXZ5
0588z3kxJlKdbBU1DIpwj89XK3guzUq+yUQffO3eqRYsWpsar6YE+z0z7vWa+ceuunMTzdjDPVwA
odqiDjI2SF8uiStuhVF998F4LJn7ejggk/9AYuHyefH8ezF7629/2piK0jZbdf5crrt6/NRWcRqH
+Y+RU7vFaF6vDA/ZS/dtFsO8bd5Rm5MlW8mrzbFgVKSZOxFmQvs8xBliqabHAMmck9G2febp30lz
/M6qgFHoZhBtvxtNrle3DOFh+PxyZgdQekwXQVpXd47jYlfXob/NJnvcoYh6yRYQlFVldzlacMeM
33VG9LG3I1yZYGtIYUk4fMgGqBlg0norbZQqc5Peuo7WujN9d4sntt50ITy8qjzGNa7VBsc4T2P5
YvvtX9p03lq1LDV7FtPN8DCZLYkJc/BH47ScEMGM2Ut/5w+Z9q7NzFbPnYKPhLl3HmLRsIv+VGsT
3b1Xd+sslu+83AeLXU1VMWTp8p5MwwwLdESbX0Nsx7FaXPwGsaXugp8uj8e1beM61Hl67+fBhay8
d8FalaP7I/svBcIitbse8iePsXAuonvtP00B+LLOG9ttcotQJoZl9Vg00BdkoSBGK+QyPeQ7M+9I
0Qr4uWB3bfDYEshxjiFn7LlZaTWxSKCrQ1cjkfA09G9EvSLjLzrEkEGzNePMZ7GS7pXrNP+RXxvg
m3RrLs/4gBiJH3zbNSNIxei56PBb6mmJQU8OweCgSYMePzbeUaC2WKBhDIHB9NEoPPjED8jKSXeg
/uzT8OXmzvMM0wJwd73ro/AX3w/0QEBUCbbzsSDErK/AHVQekxxtMAnFrHLyiWms0tml5HFhRHfM
vFTwFphuvkox4PPjjWd3ttgIxqccFBjJzs9t5h2A6BnDbJDPAhp2SvDFoPva5J37Mjgs0/PGNiG8
13tmWXqtsodcOEAbjepf2FCj1QMTwRTl5jDe0v/4+OzPmsJg/p6TEmPLaDt47DoH4qU5iUL/qqI/
G3mmiuf8vqSWKYMGDbVECqdy+6vJw/s8A5ZdGTvDJkzXab3kkOYGO4PS8/ZZzMoVXBwHncucnG+S
DabXOq9Ti1ptxKj3m3DraZns8wwcHvO5R5xmkLtUAwSFeOcsSV+9Sd8QoYNjgLGRVu3yAb6LgJ1P
hLBlnY/o49QjeehtaUNMWUUGYP2Qu8Ayugfge6Rrl9km8yP8kpbIdjUhz8e6RieoU8SFdL0sM8vj
DO53HkkuABcncdcj3aRqsdtNV3shCXmMb8GJ7ivpXQvfe5gG560QaHWdxhl3MgB6WJjICjCmrcnf
fVes1leaoecsziH+HmunY3Fh+O0gY4EJyMYX0Fp6yAeiTrPmq02IVVc5BQJHzbayKd18aybfTD9n
EkpXWzm3mEj1A0a1jZpDhIg+7cfC3BAsVaXCMqWFoSgPh+CQNGSgBOXel8AVg5HZLqMjc48CAvET
mKTIEPbeCH3JaOGNUeGpsOedT1vhDAT5Og3KLyIyTk0iDsY8Hhp7/qOL1pvJIZC2BBVJriYfrryV
+cFu/lPdEo2dGXxQW6A5sE3wOrKJfsgkIpbN4Jdmopk46cw9F4VzkxBrreTfnFFvtm5obwrjz/Sf
InzGm2kiQxKd7aa03QY5JZoBGRLICNnPGdNso1pqUmWS+cKJcWoLGJ6jRnll5z77UPXdSzh6NbtJ
Z3F2FQIjqtH86RKqnbIjJrWquuLrKbmfPYgUBPCtBGTSrQjyky+zaud2PbHWbGx7PIFNrHg7hpsb
jtE9yQEZ0l/nGYtBdGmDGjpoAREBBPjOZXUJ3kcdC6z+S0rEow57KlQQUeuZzBNQINnRFcAM/AJw
7uQ420ZwxAaRf2pDllBh3ABkSPRL2RiHltBDJu36mPTW62AktyC1eT+4PmUAf2V+zVz8i/mEHLfr
LoRLG5uknql28+Wx+S0aKCRuyp8O4nsW4sPkfTPTHKmen29ifiZ39Aiqz/8SGFCI88WHGLKP1G32
URBdh0z9c1q1zb3oyfGzt0kS3iOI34TTQotWdRmLm/koTOCuRQR+g7dBoxkzrhgASH3wgCxbaCTS
qVn3vElrBubUiE1GmO6u62Ee9VLfz+G2i12yJqqMnUfzXTvJk+dM92L8l6YjjucOAMY8HUkcPVIG
5Pvei7+R/4JKA/oDO2FsqqfIi+5i0PveMHwFCZv2pLwNnqRuz9K9GL1q7yRxvZI838VUvBR1+crc
OSVDbFqyQvdT2LE4Vgs/PAXfMqFdDumcSeotSKOR7VccXWb2/EDt0QwDCV73lkmiIBIzc/5IPPHG
jjfGpj1Gq7Eckb6k/V710HlFcm1d67mHD8S7mAOAQjCsM/HMk8Siy8uYc4OzTr2BeAUWyzn4ilGA
Ep7EgKLQ5SUrOkyibH2/RMVaPwGfkDf8l01CtNaxyeMiZ5u1vNVtM5oFUKi53HbkJHNpepc6E+Y2
60yOszGczvhN/0HWeiTEnqMKpNoeZSH5AYv8WHaX5CMN+HyA+RX4JJwcMwZB5TIyHmvW/hC+p3hC
TenExdYmP4x9tORUXfgY9WBifE93g2BLi+SJvVwoyG2WT1FGYArk9Bu43feQENJVpoIDT/Eb1dmr
tIi5xCzAdVsdMxZOmQ9fqes0UghjWU63vLJjT33CX/d4zKe2PqGzPshWV0StEWQTjfpbdu39kJC2
mgP0KQYjXJkh701rbBodfBNsZrbBkyRGPHE4Zyz7Q3nlK7iA18goHwiWRV7T08ImwX4cWgfaQMHO
zHFJ1VJoq0hPmJfhhaH8Azj0grg0Cpl9XQt2dQXHmqnltvBVdCS53SmoCEl23lpWi8QteWzdxD/z
a6k4wlLSC5S5ngjQIN/nzqFV71JOmrxkJN93H04HgCbMgE9gxxrXU4cwwIe3ofirC0keJwFOErdk
FWBV9X7AHtB1lps5kZ+69rHjSNgykZceWiz/bQ3Ca7RvIZvq1uG4m2N9yE1wEJ2AVCDYHDKGylcE
THn5qc6OIPPevcQ5TENabn23+AGi/BLYLliGaDy5I5utbrm0fcQ1NtQ5aPC/jkFH6GmocbOFskzR
4k+jvUlinAmleGd9xtow6BE9SuvqJ9HVqif2zA3jaieGvsEaPEl3/GU0JryZ7MmiWOzbewUnOU/t
f1qU41k7MSJBeOpUCKwa2ZgZXeJQCZvRcSIbmtU8CwJbBNvC7PNFFCUgXSR7yWRhZYdKXyz2aUaA
Kqi2xZ0I+icd0EQl5pxtdVy9RDZJ08JMPND7WypR9mIdr5AJ72Gnr8TBsEgDHb/mtnwkrmslZphH
VMgPCLE/CiU/VIjRF/Ho/wG7VW5ii3Ke/KBL74g9WU9umlG9ILuWU3iaiKreSPT6eGk5UvoM2AHP
uTXDmTBmUnsZFb32ZrdDqcfMIJmWXGFwXlwft1CSpTqzwoeHMC9V8oMEHboKeObnPKXxI6ljDIcr
qCB84sgwJetgXb/z9sA2cTGrq2S8AzVGSlHDXU1YAKnJDkIBwQ3dgNWx+gNT1OJaRcl9q82/IsdF
ZAzyYY5e2tL1wR+TX0zCRsQNyWNtsgKdJF9IPuj7uI8uuobBEdsFnaqoQPH0f9nonbSdPWcetTTs
aMY8cXBumfOuh/E8jP2rEBC4wq4+SxB466a/wQFOCUqKD0lkc9fnkitq2sLWgHuGvYqoADQzPmV8
27oUVGHAnr/i02vusixxURMn7gcXO+w10M6oOqlsgiJ4j3/nfqGex/Rh/Xdi0TAMVMqbNIk/xKiS
jetQLfB/8GD4pZ2+LEstBfc6LBbdXaejLWNEryZDrZvlL5nE/ipyaPcrkiqPnVVHUPxpMwj8IA0n
Rocqs1tFysCeEu+SoittZve9FQKlb+Zi285oIYuaFxBa5BaIERYcmolVtMfU/1ZYyFm40xlt/RQT
RrLF5EMm2p2DxZulVuVsU+hTveYO0PPCBiqfTcOb8CY3xOZUp7bzp+3QDN+Wlo9jPf+E7HX9+WEG
nkfEClYZsFAQqnqHxZZFC5Jw3gnUaR5hN3tE4teAMUzk9edeJT5QIziWXI7gIPph4wDo1VgnpON8
KAY0QARRH/Xi0GJP2lRN/6e5jtd9CV3BRLVlJOY1z3P6ifGlAOa7dERcRKW8y2tEJH6vX0SE6IYx
bHrClrA2rRYGRonGLOT5MoRJqz+8Vi5f/uymByuYCevDWM8H+LUM/Z63DFdEBYBcXfGRHTt7eK5U
fS6Fte6qked6OJbaIkUlI7PAYhFeUKKXaX5QMw4t4zGKyKhCbBEr1JHMJlhGspZ05Eee71DGMsOS
qd5CBy9W5GNQ4PQvaQ0SaW064tWxoZ1OJGFqcINt/BQ9hmnPsZ+RjKAoC8KBlnDMqR9tGAJz2Ty4
tXvsNbHXVdp9TTCbgApgS1kkTZI68RRK46k32YK542/iNhxbMt3YjJgl4v9NNFMPZ/5IgASEzU0o
G0QuLvAe05w+x356smB1IIi2f5MAeLie+AVNXNYkigHMFMnjVGhm0xCSUF0DbG/CHyV52LLqzXGK
79Z2oqep34Txb2KDZlXo9QCcYF4JFZFhRub3B3+Kvjxs2OvGq41dOnvWVZbel6naDTfqjnB7tbLI
6xnzUpFYy08qmZ7Q2yLLmTShO01zIn/OPnVClzTBn3CUXxlirgsv5RmMQ2/bsD/G6Vm+lhqNnjMV
9nrAurSpB2sfgxBY932K7U6kjIU4T5BVfA3zb+tEIA1jkCwztpqSaVIBBAaSyLynQ++IyaA+jUWC
9hRRVWm8jn744Ck4R4qJwpxnaH7mDXt1f9WiPg/J6nwI2uiK5WQNxy6uvXNrP2FPiEFA9X9ewSUb
urN/p/PhY8Rnwb4e9mxFw6QjhDgifyw9E6DgQhoZ2/Zme3+TX75y47+0bXDuA7ATfbu87f1DHbtv
ykMDN03AP0WWoja0npKIas91sZDCtYH0Mf0p155Pwog/Q1H8U72WZINUF1BeiqAB1KRh3FUHwKsg
ASduyRnkJq3jETeqYsbTXpEWAuyeTUwSaIMCvr1o6N8r272NpXNk0ckcLPznKXpXwAp7MVhfrV+T
5bm0FvQSn1OSM571+ZAy9hK0FEowcONnzqwEtH1p7EXnc73k6pF12LeV8HBWlfEPDes1wBjXLECt
ZtKPYqBTZTx0qglGFJIf3c9xteXxfUMHsZ4YTK4ps2CI2ckx0KcSBv1hZFu2v+VambsINNNKs3oK
gfbTHUCRFN0aT12yMSNwepGkPm4IZHITxp1oemM1EYmA06xsekijGdAhL2rNVe25/c4h22+l+mdG
+/0pVflzLBpqrzC95SntF4l3DZbMW05AyCpHbcKhxDVuPY2DQIONDoGjKlm+c5qdAnNapkDiQRHB
5+w95GV0wp5yHDvl7silp+tgPLZK3NfQy58KupyV02tjZZfhRbigV+Aa/RJ/K9m9x7fGIJjAoDcP
PIT6Y2urdZ3Dt2xL0PkEljGSZqqLM6Ft0/s4AEtDNGSjHGflJ+FracwS3U70k5fJj+VRBWYBJr84
dA6dDw5dA8BfUgvGz5GWr24WWA85MDuMFagao/h+qol5GNlRMRELfpw2ZDqc8dUrKKfLSbO3nVzu
9MwPbZhMYBMIsv1gw2iPCYppvlRYYRuguvaK5F5H09ZsfQT2i8JqGMW6IWASVpm7tqIWcseYsJF3
Qh/stLhr/OTeER0deXtUbXIMrWQ/4MXakNb96878AujCYHVEfKFC8B0gDqWwxt9ofXK3/rZtK1kr
uk/ZHJeQKMut1X94bX4X1w3hpRStJXQzEiErnMYntnD/aPA8lgz3CTjZbHJfme/vCM3dtIxWN7XL
vCFT0Zv2IbvW3q8bneKApsSQXcxgwzqkyQwVDOOsUwCgz2AHJobNtjgm1i0RsBlH3aIFH5ltNAww
pRwwipqb3rH+1R2wLFVOEYo6exfl5L/wPpBhMBS44FNSR0h4UHH35THWcW0okr3c2B1W8qQWkJ+8
B2QdaAIbYnT7q92inkiaiw8GalUXnCKhld4Kidq7aQ9NotstvTZTK4KBrSVGwzTM9VCw9ekIedVL
kUi96ofFcNd1/pdNdx04yFCjj8mpTiNREYwTAA8MsMocwzmDST4PoX7JCk7cgKBYDMD+ZiLaYzlK
gLOsA9FCVqZKap32LtOY94aWfxyWiuFYzCJBlGpfVdAyK4LP/9LYgawSAP6HXknHD+wlq84+Bqy+
ePTkfMid+FVb37ia6JCjnzDqn3rP/sjrrZXX47Zph3cLzMtKu/l3py9e7X5kqoMgw3ZwWyuekaAT
b0li3sdDNPJYMSltO060gmzrxKDkRrz0nMzVeZoG8KsGjil+i2nfhBsXz1CoEx5/5QLdbF4DvpCV
q8SbFec35oB3tds/pUDcVn16jGgNd4bl3A0MRdNieLfd8sDglBuJ3HWvmD7r0rqPwmHxwSNsVu1D
BUOMwRxJpXYVfUTp/Nc0yZrFrr+u7AnouB9XVyDYADnhC49E3QwdY/kxjXaNj8qtzv2Ndgx/Yzc1
OJ7kp4mmY24ZJ3s5R7LIuRMOQTNY62E+ls+yKsigYdNOQBMZGmHA02UZr/PwGZOfgEWC28W3TAIu
oJ+v7GG+NEx+eJE5oYgx6YBR2h+6RlU1NxhtOr+mbxkvKsW/IGLrvs+5mcBPZbtxiTAw4gO1yFOC
2F9jldwNRdptmIM8Fb/oCk5F+GDayQG+2qqs5gN3+D3vardRkl+nO5rXoeXroBZupgqfU5DAIdSK
05/QLfJQn7XBcsrpiqME1ltRISz87gf8p3dlHp9C0lPgW6B/ohIvk/HF7CXHde7gG7BwOqaPeiYr
uJp5kNltM98qBsLAeKILl0VxfO8vc1n+DEB/9+x3eDAHBN+Rwm/oq4aZNdPF1D1GtbgIK9q7pJ52
XsccmGQOCW89aYfrKIe7WN8gnj0r1XTg7Kff3ATOYlDJTRrQZBb9VEvoM/vqmyOMJ10pBusl9nTi
i5g20B84IwwBEo2j0kg3TjH/dVxhXk8+DmOMLd8WkY4KOGE7JgtTak8g+Zvs45+QdQF+I+dDWqtU
YB8LhDy7DuwMa/qIUMDu7H58qUsGEbAYvguscpxU/C+RSUlSx2c0h/OG4NxhVbnRvR/q1yLxF7Za
ShIaktk9LBQCbkxqWGSuG9hmt6pmV6gTjvkw4NvjnSTi6bXQLN9kLQHWqQt8+LVrhBfLxhrlMYM6
ZoqAKyN4LcMHSCNo/N3yU0oPHllW/Et0+QrW5TnMzVfmf0pnzdYWmms+8X+US+9gDjGw1vhbOe5z
W+bfMuL7iXpvk4Tso216vsHX007ZLN7MBhGc6cX3/32jvkj4SZLuK8iqfdSWNEXjm8BL5xIoE6U8
GUMJaFTSuGPxBTUhd4mtLpNYxS/kKXOgzVl68FP1zYDioiKewyADS2K7d6J57yEUUPSTGVr1EaWp
fI5gabQW4AlldGBS8+KJlr5d/wr88SeH0AOmz9fAZBti82jWhVabcGL37WTzT2UTfdCm/rbV3SNN
N56oFqNbM40gRwVMYM9kkIctgC0JaQonO8l4sBEN51OakgCfDweiwDGauw80sry3KdxQoPCrVtqf
hTtsw+GNEIstJ/OerujBKyCEQiqFBz2VA+BetoR+Gh5qEL4rW08d5BOTGvPmOe10UKO6MCLhu4U1
ZFbxmfn1uZA8UaGj8+M862tncvIWmkbLjpMDtzMs7gDpDPBNLalPSachiM5n12mk2AEMrJ4lVtCp
QWQckDsBJiTos5tS1dk2/B/Lcj5KP/83Vv846wgzXXK/eqK9MnsJTS0+2i7HEEZiczNHTHJnxsUa
D7QXHULIcQhuLryAGAyFe6789F1F+KvzDCMPm88dIstmxVS8KQZWCp27zFdxOvmBeXTCF4c0IrIo
+LdZLe47M9z+d/JFdYCOyx0IXbQ2uddcuiHYdkGLDAidzrr1xt+gp8kY4dl1BQEEekFoOem9Avsa
xdwi+ez86s6/FJl8Job52xM4OYhy3pTaw4d2SQ3GMHPD7RBQjkKJ2BguEgKWgwxMcGYEI7S4tJHp
LieLHlko3fKTN2cHCeNeIGRn9sfuuDgzONwxJ3rVTsCqksGkj51pRixDGvL4wgXGUgjXRWj+RhG2
hQKjNYfcuhpRaalp2Jr+LairA6m0sQpJIXb7Z0MqkoOoQBLffbaXU8PxFEnfZshJpc+VQ9uQmEy8
B9s5NaP/07LNUPP4TrgFLtYIXPb8qZdw89BuCUjjgxm1Z286yEH0vtGjk4jyftEzpRY3kZE+hWV0
ZyRUdHiLES4AXl0BLqwgKuR3vQBxWmlm3n5RfpB4SCxJaNiYyUfCWPdRd1Sp/5kCFy7H5jLG1js+
vT/+FJtlLIL3b8Pg3sdwzwSKjZvX8Hc7gpfFFDnXrH3C971vqrrdlTNrxnYAy+GmDOskKGwz6AbO
neK7G7t/Lp5l/F5MzX3F5eiwotPcg6tR2K9Gk1ylC6t0kP09a15j7RIJMi2ZHLG84g7HeVHZ/sYa
h2sLWmQkQT623EVI9EYOpsnV3s2MluTgNRv7D/kAiRp19swLaLGZoUsNM/lZNsSQ2aZ0KXjrb7hN
ZL8bfxxBX9mIfGWMvhF0PVpA+ba11e6CIf8bx/6+oq636pcSqOtVNMzRHfMH0slRzanaZeyOyFer
vssEILL5EM68vMHMlCMxOXAT/qPd5MNKPVtgm31nRkYa/PQD/5m6ZgZOGQYJqNNrYAnHJEa71ShR
XXrdfM0C2VpEQY4zK32tXY1agPHYwn6U4fQhaouHysue7W4AEVU8McwnRyrgroPC46xhOLLTTQFv
ZuKIuObRK3IPATQIIAJbrNdYOr+glgxceek7Yehb4KlvkCROLb9hjuSc4T8YjUZNh6VqmBOEAa67
Kyqi1CJT/etnwjc7Y+fYTG75bhCTA0dqcFWAsMwkA9YRWNegBIv7bTuYwakfkXdKzcSpooqo8LxA
D0YaVbQPVuoSidA/u6DpzjMeoCa3oTBJRp/18NB2AHaG/NtCykEHBMGJxFtE69bWHhf/b+F4/Ej2
Gw0NNYlw53WX2c9IOX8Ny8WHFua7qOMSC6cyJSGdhClzRNwuP/2AmmEojNcpizkNqvKub+YP4VTt
CjNXdQTQ/KAzimgX2/y6Zu8N2R67O9k+CfjpFUKnmox1LrVBPpOMEh3g9uB343qDGYqJGLw2rbh6
mdwD0+MfnNRLjhfnpZzsu57NKtJZj+S1q+MystQMEt1qtHepvI4N4WVvTdte4sL716FoXFmzRMFu
Vtux5rhc4vK64m+cRu/g2vHNdpmeF+TT24vUJg0fKRpAEmsMN16oV9boObvWeJZjIDepnGDluA7l
viW2XpjhfZuu47L1tjDiIMuF7cHXlLgYBUyIR4TO9ru57n7runJfa2DYVWDv5zl8S4vF0ju1YuUG
UX0aE6xUXjXS9LkPUQKt2tDIKCCy/CZLN48g+NMBUbEjkuTgxcNjPXUD9U0OnjKL1yfLC7L7QHkk
QwRnq2XOaccY7PmWtpZdxevBY87tqN/WH37DbNH5TwS7DBGq0HpSezRZn7FXfo0u6cxWh+coHyk3
4xoWQ2WamHBNmz3OlJEHpobm2LrZ29w7LwMyS2KXnuvOMu7tFB9VJAqPjIRshzoMMxOZIYNFOm6Z
GUskSrUxelHv/B4RlFQOyOkJuyKHOtPD6oEUcfpYeMqtrL/icrgmtqwf2MfCj06BUrTSbRfS/k+r
nHElW1QMVm+pjQWtllr92GGBPzHqup9KB7PqOO3LuHnwBatKJ4BU1QlIQYnkYjHs6R2bFwuKYLj0
nvRXWdoGVILFTTTOIgStP6BG+WRKzPUunAcFqw2eb0NKN4kP3UjmL8WD2Ge2cR298iHArLlFPniX
KevPQK6yLXWNubryuQzMRqy6rGdmaHMatWrJY6/0eGHxAN4kLf4MQb8rywCbHfdsbphv4ObfmLdT
8CfBzpcjZJrWQgzn63LPRoDNhkV8jBh9Jk4MzorBYZGa/lBgPBcTeP84B5fimtckeG3ret7lRf+E
yg/vZQjKEaC2H7b1mrCpmNBJ39i3Ff3YqL37XBk+ywMd7xXio539YLBmvU22jm4NnLa9qIiswQJw
tFsj54xkO57GzdnMCRBgPoKH1Geo6tz6SDxW85BdZsH402qm9GKMxh+Zjfd17GX72rRjojStP8hZ
b7GOKvIJsr+6H9A3zO/NLK7EaBtDlW1rRzlIQyGjz7GN7Q01OCiuu7hR/8auBBdj6mW07p2s1gTM
wN+Hc5+Rv6Hbw4xc7SOuptNjMNM2xJ1ZQhrg3fA6zEL11tPJkrTYPmkt7imYWhTo07fdgcmvCSdM
iTY9pVW499NSHo02P0tPA+YqhlPmAWqKw+RUBGPMAAOqQWeo8tQnhGwVZXFLyR9EoDQxd1TFNdNy
x3byZ47Mh26o762oEhe/zWA8RQeZlNab33rluoxjgG8i+QiChA+V0Ljzz550CM1g/ilaylNh0iBU
BpvR0UbaLibgZ8CBBkrmRc44VLrZEuKxRguenkfxo/3p5kx2cTD7LCJWofwK/BEuVe9toZkxORWk
vIuq2/sCgoAytLkOJ6z0GXR4qlJgfjWTqTJCRt5QJfXUs0NV/HZFNFwh2q5r5jymz/g4gPvc9wTd
lPgjOXJJHffSR4hvZjie5+6rZINLOBO/S6bzykqQR9c/JX36YwZdiJEBghQrxdPqkP2+nP/GHkEY
Ni1s32SGhUyDQ/04GOJ1BNbmV18irVErDt/1yHAFl5e/m2bcEHOpL4P0Ob7z+g+a1V9ql4+eU1Ik
NhYThZFoiqELrK2FKpvByaqeCpqveGluAqdaw7xASEZM8Y4AD/e5HpnWGCivurhsNtN8zEPQInxi
FETJfBsLJrVlVh6yhH1nTFx9mrNBCmBerfqA/ATh61ORu8UGVlq/CFGPxVCRcmIhAwr9WdwaByiO
ZQLrHDdZakcbSszHxOpBZjpZt3bd6K5rWueojWEvW1zljT+f0Xkwz2wCee+yVYzDe79ogx+2lY85
sV4aqvZLx4HVNH55JyS1ztReVXoyUI+vJlxPO/u7ixCGCDqsoNPUSgEP8BDUR5Y/J98Z43MK6Omc
qmjvRaiDK8qHYLmWuwySiF/LHVR1fQTV+OlHtXVfFyF8dXRMvhHhvTeik4Wi2/ASZq/TDGkH5krj
ZB+y1MaTY7XdMcoprsdQvnUVmXdZaN1URSRREbis3FywBlPrEx9etlePFwSLsAVmTVPWhfao/0fe
eezYjpzZ+lUEjcUCgwy6BjS425v09mROiLT0NoL2jfQc/WL98bR0VVVX6oYGDTRwBxIkSFV1cic3
I/71r/Wt6wKSU1Fo+1R1uz/Fg5gmmYXoAfTq9BHGqIaYWBpBlZhM4v6W4mZpCVgYJleSnVsyaFPw
YCSejagFIdCjQBeZN4ifLDt2IPJjMIxTbnDeMSjCXUXT6apqiCbjWWEvPt+hGd2MXPRSZ9r9j8TC
LpMPjMrVt/59eOw3COf/Ncxml/gL6b1/Hgb72YipjJup/fe/lP/+ly/162CZ7/z1r//PIJj5iyth
NAcsMvABuKa/5MyGL6X//MefSTBcqMv/ZgI5BvYFgRYpXcd//iMcZ1fAxeUuy7+DYiWx83eOswsC
HUIrIGfP8wjr/Asc558Bwd8Fn8QS+yHw60tB/um3wae4HjrM8iTBvGABKnX2h8yBq6UePtmQMmvX
gVcvCgwGsXNl+Oo+0N5FaY/s+AIAWXnwlvvYRmwI+A1YG+pvQd6ZxVtpWLDWfPJbk8OeFVyBKrjN
QYB8sDrcDvSAnLwRwy1K7ctPo1udIUJ7iT6lWj9q6SnoEPZn6/OSa0QMo0POWEsBP/432U2bj/kf
ZL+ADZugOBY49m8/AkeH+cxpwcoq69FJCVoQ3WUnMbKr2goMMhxkX3QtFbuyhY5p+tYVVy8KlxUW
+jKMvkMjNU6VNHb9lIKHq7n5NpWzjyfraV4SXLLzPoWe70tu5Lzb8bDQ43dRLx4sd8jfSz1fBmIY
t7Wtqn2lI2xPnv3fpJu9n3Hbv/+ml5CXEIvo4fJrdsn+0cL6a7gvxdlTm1kTbThmrK99GyW4D5Pm
opSdOBSN8ThrSlFMWgnRiruHLCTaHiyVwcPAIoeSrq9pgH/VpnpAO4ueTHM+O7ELeG1u+bFq7PAu
dNIxkAN6cfxK7OW+CGuMQLkJWH+0b7w5/0BwBEK24OpHuPV+sQDsF5R9IJybeYHbO6W5ppodkZ5W
azaT5Xlk27KiDseBX2h0Rx8NcJVBzI+mptnZPTuMePA+Rsj6YkHsyyB9b2Huq0r0mErE2XPH+KpZ
wPwDCZB1XWOyDxdsv27BEwlyXatkQlJkE/iDg+ycQfvXMn1qvP4V8wjdxkshAO+4NzX5SxtT4uDO
zKZVXzOtp7CJvIqWrlL46V6E4MR4HsRF2ygci30TY7qpXsrRP5Y9VlLBrDfF5tpxwRyms5UeEJhv
HDoNBo4Srh1Vf8Dd0RzkUn2Q4PN2q3BLeP6ypxuhTnB4JLQl6F4RSo8v2r4l/oh22Sj9pvjW8Ohm
5zmo6JRaGhcomfkOqWBwqgRV1EXHopshrNIHYwrQMT2anqO3SvpkXGgxmvDk0ZXJ2VZZ3bpbNnqQ
MNCp7em7og4iFXxBSMj3iGf2bWIO75nv3FGqxVjiY3MPl14Jd2GfaKomVAswkqY8HyokNRQTfRS4
1Fn8BkTOBV5WfM2jycAcLiUWIBnuvKXWwqoEjs0JPmeylF4g0D+ltGA4Sx1GuYgjXhzft0VLX8tS
mjFwl2AFNxKvo1GjWao17KVkw6tLdYwbJ2AT1lC2Ky1uXckX4Gq4QBBCd1am45chb8HVJjwRAVQl
NcsPXXZsddCGm54tl0fzRxAFVIAUZCusJenoLwUhHk0hBXn9scyDdT4UlFZGXCut1rml74EbVY1b
hyBUsGq79GEYSpPW3cVK6Lyx03offe+FW2y+H2P9YqjGAxYzsQoOqRfu6DdJevNqGjquzjSf0B63
y2tPobbm9s7o/H3Pu0ZSnLTGzXDW/bJ4jTDUzIX5GLrukRH2mTUImOcJx9LKtRme8IgrftldhkWg
fjKtlK7NerrXzfRQtfyfRNEdstq77wciLFHenvkvtO8Z8ZkvJaYWnLE11yC5lAdhZcSoY2zo1Xko
U3U5BVF57HJW6BS2QAQqLcyFEBkTS762HoScDouHU8WXfWydumk+1ENKLfmUGZusasZ7q3G/mXq4
/TT1FQIuIaQly5bAStL6RlT1tmdnHjDGcqdUIEGYjoGMkRscKFFElnxPaI0UI1mSeehuPDGfskI1
m8xUV+lsBltJkdeKpj9awRjg4T4H63mg+Glg3dYiy492fSmG4tOl5QIclRnfp3P5E+zzw6245M/V
iXEt2TKiKFbW5WUVm7dRu3SU4WOjmJmrrVvY91T+UqkioqsUqwa+FVyyRf4oR9K8fIFJHN2ytvlh
OTjNwSredTNKc1ffomPj2qaf02iazyn2b6Xtn11rCV9UTPYJmmpY48WobOa74dsh4TEV9blW6fwq
2xZip5jPA+ABV+EK0syP6CnvRgu6hsJS5D3qlqa+piWr03vaR3azpkG2ptVyNdTwALXEhw4NR5if
CGLVjlaGczIkcj1IWqf9gnq9GgBshRGyoz1qm9WdXJddQwWML4ubusSp4NkMPyR9Yz4N71VMBnvy
7COt1ZU5hus6cqkrhL7aJBI2w5wwzVvtFljKGa35hx9PORUbLePMGGz8biIbOMqjQ2qomnJSsQlv
uhYrdVda6YbrSoi4h+mdSNFbPEzgmKvkKS0Wfrwjbnpj/qrq7NWkLoEglbU1SoSlJGVZZjb23WxY
F4CQnOXVB1Fogd94CVrC2BDxGJT3QMIDzlMzPHgF7dMEsVy6ixkPgtLnZ5UniI0YneW4cKkydRdI
XjnMPDSV8npiHG2+uqXtEiL5kHKvB+VSQX7F3CabyViD7HXXbU6fYGj5lK8VDyQ8D50O6OblbbB2
dHJdZKjsTG6XgaK428Z0PqXe1yCno0evF/RFNOiRt/mU05BYegbBhBD0VOsemeu+PK2hTsyXbECh
l/LQTAmPtwOkfSRoyLvquQmLi8Dh+zrzm2treSqxhW+sJruWEwbRqESwmuIoZFUWfnfSvEx6N4Tw
mCFupjYB4G6vdP88t/qpDwgHNqgCpfWasWbETuIcAzLQnHaHUrFZcnO+4WHzkKkePV89u2T5kZWs
TyRP9tNZ0m99j77ShnDyl4atUkJfXns9CGguRDtRTU9GVN3jxA7OPzV38kJI4L7Nq6IbqaatN54L
5x/RjCG2BlwqcexAFSivc75IOyzB5IviJLn2Ikaq3tTPeKZMAt5juAsLE6POlB7zMbrLBSlsM+NC
QaXRNchuTiU9j/uqHfrr2SowWnkLDD9Eky9mb2O088MUe6fZz9gWylNW00FShYBfZ789Frogq6HM
B9+abmTQMb96BsZ11NIIy/U6Kedb4Xk1axfkyKCqbscxvOvK8tL0ObHYpBxw+nOOl/IppSAirEhL
mENGk0n+iHCC6Kqnx2iY70jj6Y1Kkm8H+C5Nd9aAV3t88ouBgLxTzqvRprGQPNuak97f9o6F8gQz
eDNguCfKUCoG6YwaCxvotOySN+USj/spKbFlQqdonisE1002c/yNBMlZbBKOQnXYuTUugSzyMOXh
BiY6w7tqwutD2kJfFDZvAjf70dGWfcRCTMmwp8C7j/JRStg59TRzmvf9vdfYGB0dIWBJKlzl0rsm
yl/sDJNXgpMs47evdxo9aFNHVbQe/N4njB4Cii3c777zOkzHQQKQDJdJATFPBfYdeMV551WWudYR
wW0WJ9iyUI8ctK/AfkKvbNdKFRicrfqlj6IPBQuM3i9MpGn4mdmxAJzn3BUmCDS3c7lUYVrsx8s4
T99iUVV7O2dpb/JFbpd/SCTILvju/ALUamB7oHYYG3lpZqi0YRSBvuIzRDu1sTwr746RZmcnqYd6
FLw4hReALk5hBHK06RJleYprSh666XJmtbICjvCliExsTQ9VkwqYW3y87d413K9AsO23ATgDQVTE
1ZdtfThWmOFiI8Xsn3OU1FzgJ2+ythKm08kL4XNFqv5cYms7PzReh7ho1n0OZRwMAya28k4nPNdw
ovmsbbaNI+v7tVhyZmYygDad3J2Ddo3G3r12wCHOY2+nL7by9EOj9UeTFcZBhri3Zdpcml6YHxIL
Z4TMsghtugr2Im3T/xk54n85pYbh9OtnR9Xx889/9KFxeA6D2j9XI/5PXn8p4/KtpUOVXqx/+Ff/
pxbh/eLRKsiA6wnTMh2oTH+TItxfXOBbIGl8j/RjwBj8dyFC/mK7wvy12vB/hQj7F7lsUxAwXN+E
JCP+FSGCUP1vxnDmU4QX07KE5D8SSHV/Qxyz/mQWUV5FFqOe2x/bkxa7P4XpkLacRUvDWwHxeNyP
rrVLARi0HVfayO/u6oocRGSwIEPCqGg8F/gVbYO0ceU85uHw1qbJrZNZOxhxYMzUdxEtvhinvaUr
92BlhP989RS1+kaP5lYY4lqlglOeAIHr7FIxr9veeWIk3wPfPA1zfVEptnudO2P40M2PuvZ64OV0
zbcUMWWOPvYq16cyD4ODIQEKloV/JYfoRz1CLsvkkZZAYqWN3200L4YekFqantI4vzaXNVdW7DHa
Y/uhP87HFj0G505FF25PSBVuJN/Q29wlWFFa3h7DN6bLcAOXhfxDQcbQJzbbp0lDE0L2nLnTo+wX
GI2Lex2DKkhGLGjevk/igJxqZYN/58cNorNf1y+yxCTuiHMO6SQYzJta0y8gev+9sMcTw8eeyg+2
B8FB+ON9bYS3inj2nJGX0HlzLFFM19lIzlTH5v3kj+epabmGquxe9vFdxrBCwBmQPnKzuVapRQun
w+oOAqcdpqyTY28dGMnRcYq7yKHLVwTbEmiYn1WoQO5GGwmQZGL6ZLzHvL8BmX+OTf3KavxapMVV
3JZIwC2lsRH2M6CQiOYxeavS2UImuCuFvcvT/MKLJ9ilKdsDv94NvItofiYVBbcDkaKmFqHCSspG
lKpOVkGkiyA5rHVca/I+2daLiV7XA6qGHn/MjX3PjvJJSWrJOgKZk3Ea7exM6DV6ifuZEz0dUH5H
M+MnG6YDyhjs/kKiHXRevU0JuKyUzS0tFOTdgxsfiD3JQHFRa27XBAZYtDEhQ7Awn3jXP+uYdSBI
RZIz8t2wjV3Zp9+YE266bjoPZnLj19ww2CZ0jFVzHnGOuIy6UTe8QJO/mcZRwRoXF3YPLML0o/0g
x+0k/PM446OIAJNMjs+XzH7uobdmzEcrfypwuMNIbuQmwQwFkzsBG9/sR8t/dCprF1T+3qHUakAJ
WTVyMY3EcovAcsGKylzPTn5vOt2TDkMCow0XBZM+aFKEXIJdLvNxDLx6OMVJ+tDb1gea1TnS1MCy
TC427EEuSOlurTBnnR2fMfVehJa4Tmsfm7Dfsjr39hWTATI6+n3bnYK+I6wdqJdy4KTD0UcJ+oEh
6cFrwYcQTtsxUuKzAmDIlRXAJESYYEM2nO0vJo1WJdMhscEACHwCDUEivADvjpC7IKbkRbjrbA7J
Llubpp43WdttHcD5iQfDOMwTFqDO2TG7Amebd07GCXdabX9DnccTEYXELwvzh8V3kL1weGnOxFP1
AjtN2ORwDyv2YSJulAV13XO4A6jaJJqUV/vBE+dR6hO7CQWAmrykrV6EDHD+O7wlU+O5d1Sx6Qsx
b/uFLSvxWK9HU5v4PfLnDq8njtq7QLe0EPUuy7G8uRbMVBNtBizr2SURFmiL9AEF4ZJs0QLs4s9l
hfJNlxjFxyTYit7lgjk21ibmjDl2ZkMrfD1854YqVlpCpo+s6IeJIrjBxrGpi16jxhQUTMgU3015
cnCVMTrMaz5W7mQj+7Uoepq6OT7qoCGpaHpPtlk8W3pEBZi8eaubeYe7+criNkTIwTBXc9hfY8l9
d0tVbzq7w+vp9uNVY4YL/TSMSZH3z1lBKXxIyKtJoNC4dLZQd+kxyMqPoRQaWGlWbJbyZysuNnm+
LOy9+KkdHbpIas/Z85gXm24saBd1bga+mrTIfJDI93bUaY6E0CJurFHVrvMaNbv2Qe2b00PTjWDs
7f69H6rPRurhBKrgQjbmt2tk907N7Yol9FK05aFM+JCPQlK9I+3imcaDOkSUVw+ZHHDvmDfk9uTO
h6C0tYPm1e0crJRz/A7JiY645FVORIUNkz2/lFe1U9PZW12TWVUH5kMorWGKC7HJTlYviXCYJcRf
IOgWVPgd7/lPFg5v44i1WgzzQ1OAm4jD/MbAGIwRO3ismTN5CeEGN9S+LbyHCW8dMNAP5dCmnTY+
FTU5mTJjim/jILjpW7uDQt5Bm2nAcYuMzmgjTugVGnGgZHby7jgNOUiaimMrlzs48se0Enu4H4T9
wAkXZdCsm7pBgNO8mA3Pp3FBRidScCwnRcLN1SXwv6qJS6ydvu65HjDNSwouN37JnqwKu4DTBH9n
kA3OCR2N871IR/YN/kMe5Je9jihRVfdVw5ecOf02NMW+UlQvxLCQSH1ydYY3RmeXq1hMtifXb/Id
7c/XXlfFmyChejpBOwh763nW7l1D3VVWp2+J33zbdgkoq3ifHXHkMCzXHVmMAjYWpiNrmfDV3m4l
mPEo3qLAoAZWyUPZqmdkqcsYXuQmcfKjNVnPdmC+asX7rrPlHRJjvB1Doon5WN9J5X9QYmYsCtwD
hFr3yi3KmCdq5rLAq5UU9ikNY0jmmZ3uw3i6csMW1o7X6WMa1PrsKNM9KHgzGzPPqZcvGUxtbwIa
0rYHHGINZ4Y+kljycSQusobWt4VQJSKMc+5b/WgQ45VlwbM+vrQ6hX0O0GwIxjef/fcmZTFP3Ql0
06l79wqLjL7ZP/RV5B+QutgymILtTZbs4mC8nvPizh1HZlITCjytzLDdkTQ3pIlCvBbghidM8Qgg
bzUxHfIRoXtSJNxXRpSEiJ8OyybUvmGtxXydYwk5CtdmixpNt+xs7t26s3Y26Z+18gdMw2X61C7u
eVeo6zkG/KByEhhN3ze8twAbNl1MzLWZ0JHnxjr0Mr432AIx86bfKpOXued806janm0TX0ct0oZk
YXLbM1+1M9+igZTDQzQ4Hf6IeKl8NFja6umkSXisNZlMY1LsTEr9REaNkVkGbD86HMqdSTLDLIq3
VhbO3io9Bm4YVJuWFZAdJHhH2NXBHEpLTJUjZjwlHutktHBLO4OzqjR1M33pv3d90/AdyDDx9u2l
Huz3gMusXcJYUNqg8aJ5mNkMXdUoRXGOMdOJmdPhky3Ldwa02ce0ghuc5UjT3JQWbZaRCG/5GxDv
HxeVnraxrRyhJnWY/ZEORYNXgvYzad3kXnAB6ukib0N0FYs9X2HeFBESUixoCYhaLC7O0jeVls01
L+sV56xeOZP8xm/2PrsUArlSvciluKqhwSrjSd1MS6kVCxVIIkvRFSKt2NtL+VWWUX6TDUTLyW+i
sQCan2AdYoXFf4TFQG9swW0loFoL5YMcPWVblOEA1aV+y4WRFMIj5J2CF4lFYIqpaLyO6OzKlvIu
zGcPrO8+Fa1eM+1eRed8NKXBacgZYi8FYEJzZjOjsEww3J0QAT6fBaBkamqT8/BG0SRm+SZRLlq7
aBjzl6YxGscwQas1ZjSc9SC9XQCE62IpKAOiRFUZnWWz753dIXtpBs0eDZmeIpJi3wqKSnx2iRjB
1HNSDfiNU59mBmaMhm60NuUX74bLWoDetKaKrnyP5dhSqJYiL6HsVqc2IOdP7JW4WzUd+2RhJ41x
txqXcrZ5qWkjeC43cer+qH9WuPXKPP1qGmW1tBQH/5qsuYAzf7N1BGZq++ywSbBZzJe/2zpKfJc9
/b0d2j59UYBD1CEX70l5Yl9H8OahRgr+r/+J4rf73GWQ/O0/8nf73MGljQ2XJdFbJ3hoa/jYQ0GD
jlnLYFVnFLy4ygUtUgfrviLMG6gUfDwi7q5M/9pq/TH+W/RV/YOf/nd43t//UZYC51/vXKOqKmOW
WuidwXMaHBgatl7y/l//vP8vZlmCASafzL9szr3foUthuMk4Hns6KDri6SL1QVi2uMBdqTcA0Yb1
z3/c/8cwYIEv1PeWx+ifyyw3b5P6w+fXH/K3P1xUSfv1a53l73/930wfLKtdbrum8HkN+Mvf+a+e
D+sXx3ECM/B5Sh3HdGycJn+zfPi/gKH1goDzCoC0veDJ/2b5cH+xkFiwiSDfII+47r+itGAQ+fVX
0pE89vyx6NOw+KFdy//d98OSjWEZrF+4yEaXBhbETcP+0gd+sp5y1AobQsGUlvFxHkFqeAPFKgCx
AvhF9HwaY4xzksCY0WDXoAX8M3Gs/tgzPbdgAa6xgz2kygS+FTtHOjjfsSIrqk/ZPLBC4KDIVi2y
15FyTLA3bNIHM8xOncM8Tj0vnWEXv/o1/YNvIJ/rb9Hy/LysytC0hGfh6DTdRff69ZeQeH05jwEe
WqAoH1QrI7skutxzyPZbWc3cw3JBXCRjdPYIGisP7MisGLfFhKARR/fZ1CEZwcEPmCZXXYJVPKuV
OuUTHBwnyeMLbUbTY/XUh9l1nJGIDQx8DT0ozUNrNJ9BBQRjxBI5mlTVdltd1ye3L7kQNXO+Fj1s
5MA69xzrsYvp/OeUWxhqW6QU41DP1LZPjUHeRCZluSnaucGCqpwbcwHzwMrAXgzpoUIGUIw4O2eg
1o62huhLlDFhgOSLFmt7Tf3yAxvIZ7ZsWyyAAWbh6LaqzfJIUPEOIDxKDJGkwSJdFBXDD7esnjgd
1YEywY7TX+oxIgfQfCWV/wiH4ssAauh3j6GB7VRJEMjundn3a8mG9mIMWqIKnXdjZezgwmhUl9IS
e1BOKD8zt7c53Y4KdqljzWLFkXQayorSVDvcZ3y6fXOp1YT7f5h9RIborowV9RTLWzwOzHM3EmbW
hXHMSxoQkzyhO8j1ril7uppdZoWJOi7KlJBtCrbt9lfUjVTiZfVT5s8uuQ2agdhBncDAp9ue0XHN
sK03biFuSRDRilunsGgmqIaUK+wLfx53chw/OMo8pmd2f66xh+tt73VJzWRKvVUHh2idieXUJWYE
ooUO+jx01lNaG6ysQ3Pf4AlwYiBY/MI2YK8+oYfunYLG6LZ5zPB7rl0nfDMT90eDOf0kbcvZJLLj
Eh/fVr74MSP2uFZ37TfRxSyIw412fwyTHo4FmO4pa/bKt8QJbNLLSKXFXphzf7boCO96dXIxW1Gk
VX+EYAT5tRh6N/YYKcrA+ADGsldGzFq7AOJm2bS0FWWEQYY0RQBtraqhgpmKJ8PJmZZYhb0GZfFu
FsFnY+NrmcaLicbHVZwb76YXPTclxLo26V6ZkCbnylcV7KA23/FLp0wwcex9UldPVjyofQNHE2ga
rCc6QezMx9EiGADxdICS+h5ET994Yd0VYVEy7zOKqdl0dkHjfoITM08QujDhg8OK7OfKCp86v7un
0OYh99+xuzFQe6SxyQVy76UudrBwgO/sAbEhm6ExlD0pEtsmVjqC6atECsttaTkxlX4BO85YLFnO
hxaR/LTF7RYHJOSx7LiqL46I7IuFhauyWpgiOaMuvbL+1jFoRnNNBUOmCY6xZBhunIipD+2LHOJ8
RVcXbFu6INvQ/+IHS05i8C8pOT00cXQyJgKjIH7CUF/zbGZkPUG5YWOlNJGhKI0oFSit+GSaIDYq
w/uRZK/dYD2PA4CFQD4WPt1MoW1h0Z344roiu5tanLB+n/PVVdwOLCT4FW9nnP+EjIes+ljU14q6
Z9e+nVlwEpdX66lqLrEVHym6eFIOeOqBY2vNNuuddPZd0vLBqD74zHqfJrcovGqjfsDobOxqKxQH
LqCR1s1aLmGJiM0tL/WDZYFWMerue4Rn3Sb9D7Z6NJNV7utUdMmm9Un1A1pnuiq/M1F4PAdpsImd
eKvK/m6Y2amm4KzgNlPYOafWW5Tb6NMjm7/CmU9hQ7AKG03G1qnu8Cnx3jCm/JpkgrmFp7WejfIq
j6x+CS69mxl/xjYsPiId84kD2fNqLBg0iCnyXnDLxoXIYoYdxlznwgww/onp20oFdG9NploMPF5e
QPuTGD56MyF/km5DWzvLuossakFUDBGPpweneNGJaZMG+tJWZHDdWOyKEFtFO7K2q7VfMsz3xZax
GeM8LUy8kdlxOq9tEjyOkbmNc/cL6q9Z6PTSc3fjhIUQLBXODbAZuHX2bZoVh3akyoq4WLp4gIcF
WmnnwLLp2b2hantNKEGBiXZuRruAJmwYDLHOmWQPIqSMzxoBNjOG1Tw29uXkgSIy60tAb6BFo/GR
6yVQA/nu4H13mGNuXS2o6kK7XgdTnh46kX7SyUiTU39tcm4ubu9Lhw6As1Eo5ENOQqM3v6uasFfW
ot22WNymgW0wKv8hBP137EPn2Er/NYeIUDgx6ivHSWZAd7ItRBtpk5viIySNTM2fm40HEMQuddio
l3xuHYOdFR5IHD6OyUdfERVKFducNsDYUQ07XcfN2onwTLSiPRl52lz4VNa1JgsfK3gIMudopDmc
+XKX1Y04d9q4s6hPRoWw9kNDFwKefnQQaB5l7qxMF7tdNRL7jIk1QsPP0uNYT1d4yko0Xadelw6s
OKyIkvjyzMeNa4IwV7Fk7bvEgECIpB2EVrWpzDHbl7V/7Fv8dtPkUHubd3tHstzHy4MAOu2HHjJn
GUCoHFmqVnZow7snHl4pRJUaxi8NsmSMjNSG00LaD8yFwlzT7OhsPaqMbwkeQRgH7SEZghsdbOzK
a9ejN3wWVtbuZgfz2VwkxTpCb9qWPmjqNHagnRfmgfShy8Kfi1qpplPDwLiazwY2kg0xiwGwOULh
hLEMcjL7hgD/IF+r7hYoyG0zdWe3D1gYa/78QTFs+6p8MinH2TQNxzMovXRfKhrpRHKiBIy+h2yx
zQX8Zgh2ZlPzmkSac2PGP98H0J2HlhCEZMfEeVdcd7L4Mfl6L12+MLwxNFUA1AjkYC591R2nOd/7
MarIIHlryHahm1rx/eD5YjNhf1WV5a46AcZJ2UQAGQg3pkDWJb1zB/8B5kbHAsbEQOYY9FpVPLuh
GJKNgm6KK817iHo+2Ww8NY1k10UeZwoIXXee7u4FfRV2D1mlMcWzF7dy65jDk1NDPAPvlu8Hu3ts
hXNZhNygWwCt63QsPzw/yflBIQePwbOag/ta4CNIydoQSYAr4eUJt1V2DIFEf6ONkkXAsPPV8INa
iHNQyAdxCNJqOTOx5FRLNA4UP01wyQzCDxkJ6xJnGafvvrCwjWGmXGK1ogWsWl/U0r9u0YdhzxlP
3pLy6rOzZzb3tuQ/80FvQp/EyQKFgwcOAImK4o3YgX2odlYDLsLn9beRaX2+5sG8QXdeZLXqI48y
3uXGMejm8uIpi3iMWpevLb1w1yyz3CuQSjPaQHhJxJhMVPiJi+nCwpe0yoKU9HyAOq+Kryaj7I74
xrfVa8zCKfq1Ox/FEJPiNeqtyjGByhHsGpkUrEt4hfHO0wlkVx9gatV6oCiSGfDJSrJbQeVtL4cf
00wcsgkNaBUgSwu7yQ9igGfhQXoeeMD0QyFwjarKeELSxiqrJSiU/soC4bvJu5RVZBdP58rOX3FN
X+aiAa3c1UDuBVXDxXChnOQdUb8Av4q6FkJE9TAbFY2JF/aIKSNe47A4AyFaDQn3D1PCqBpGC9ev
BAhP2FgbKVu86aIaeSLxT0H26alJafvtXAKRnlkHsaejno1QIPJhflctLWmDaxK9t8mEMLkRzsTC
gp249x7RwJ4GvdQBds4rLt1qA/AeSRTXWghIJMHxkjT0maoIQU347YdRcouglntX0fgQZo48SGeK
CcO23a5J+ys6UjLRZPi8uBp643Dk2f0cPKY/d1a30preq5pa6wBcghrqY5W51wpWBdVtSgFnD7MN
vjcqXG1xiOq9rhfzCcVaAMcMpGEYLSqlWKu8/gm6LBp+SMjwxkrU2ak3aNVLlH8YWIVVxqJFFhn1
kGenwcpS+/HKassnWtm+QBvjtOaqNNcx70iOopAAIu0i5LqdFqgAEJW1W8W3kWPJQ+FoLEQznXe+
j4hSefMVbsnvuR547xb2c9ZGJmVorHc9osWRhIrcWWTnTZtffNctl5/O+AzZPPE/sj8KmzrY0DL3
7hyADH2jLeMB0O5VaAeYJqeadmr3tnacM0JYT/SKKDNV5Kyw84EmaAMYeep5LLQNJm7KtDfEk1ga
iinYUzz/3lmWfUrLY98QrKL+Ak43o/no+g/Cpt82J1dZWOcjzQ3gzKebyWZUDyf3NWw5lecY/NhY
7ykC4+/djQeJ9ZAN5RtcZNCU2VKO8DRG8iWylqiw680bJGWC96O0CJe6q3RyDyY2JAihV3FiYbAu
07txoD5ZyRcYg/eDj2RqURG26nX36Bg85NqazC3P1HDq6XOdWl6TZuSB3QAQtPLDaZchF3JFB2uf
OPI1Wl5mMwfBBtDUKuBFDvx82FdDhVTqoqmyRzd3CTZL4eGR6P09Vq3sMizZGDjedMacmWw6mD+7
CRw/9quLiFvtKrGBgsBCI50CznAAWLbSCe/UFI0+IQ9JVbZ77nz5ZI6sC9BAH2MMhJd9aJ1kwwnc
wDw9qoCjJcug8fos91cjBADzzvKs54G0KdpGjqu3cx8tPP2bwow44F1eQBVxzaSxn2fTO+Zd8yhb
81ZmERW9ecFYN8b7wfSSczgYL3Iyr10iuqS9bQt7V39Bd1p4QXYZN9AqYom/aSZKQlWjrltdv5Wi
v5xHDTFsHsHozcVjq43xDvsB3yZ2UlEh8q2ElYTx66lvpxfqfo6UC3+zejS30Mpe8M6de0s9Av89
iohXXs1oYXmexo+p917dY8zlqrzNfcVvvnFPVtLveIlcDt5xUumrjxXxEHnNZ1XgTK+LgL416mKh
t2/Dpp9YVZUmHG93U2t9+PmxD9ide5bzW89wbo0UM7n36A3RCd/RvjTUWTnQgbLOIKrbtueqnP2j
kZlvmCcGu/gQBpzpdvTPlZZnXAPX7C+T9aC5oflEr5YgH5smVsVU6J65IGJ/TTSnphbbphhh7Ndc
Lyebr5TlqXcjOEKx5ni1s3cMAm8OBAFvCEi12qdMUWWVGd4RULteVYO3mGPbu2rk+PZxL3aWZIzs
aqI/tL/QVMeVgOvbxsxwePKgfc0GIDb8VJ91/R/UnceS7EiWZL8IKQYYYDBsZuHcPdw9ON1AIl5E
gHOOr5+D7K6RqpLpRYv0pneVmZX5nMGIXtWjRKoaDky4D+PbSIXf5uB4O3uw4Q1k9Fksfzv26bmC
EaQvXn6ceueBfKP9aWHjHF3/q42at6YentA1BYUXDxmr0or487UjdHNo2Oi4zM7HRliPlgerICT8
s3JIfhMhSI4JxT5Vhx0vKeltpw38GfftVCbcKYL0PQEnpRz+orOcdM2h6dt3HIpZqOThEKuDjCo+
+zXs0jurCeONoxejfElNfByDn5AD/Qe0kk/rBOrbcpME1Mb7jUDRlUV3DFxzKwqmH2z7MyyxrVvR
IBJzh9pgbdzYHc4rwMQbO+ofIQGOR1l12C8Nrq2CWC4lyVN/k9oCJkzdV8dGUbktrXiHKFZyHTwP
JQGZEg/cJscpr3FVv2GisTcMTBdIa/MzVPJ+yNQZCHPUwV8fvWwryulcAXpwZH0skxwGrnuY2o5Z
as/nK5a2KNk11GVn6amVeb8j+PWn8It3wPOg5E10hrlkxlPG9y5iIyS1RKEVLgYe+dGIjCOIZWzn
Mdo65TXh0WCP4J4UKcCi9hR8DL08zZzXUH4/LCpcmYcvgM3FKRbX5qEwlsO/wUW+tucP07UHvD+s
N4yaGzMad12Iu8tqazjSHoBHLFNaecYxC+WxkLiUhJNto5j569QiAzEHXmULOEr1rMtJ4n03CZfW
AcvoqsNh2iTgottxBgvPeRsbyFPsmdRDq1sYlMy+OG4ri4PjPPaXIiGs0bveNrCDr0owMeZaoJly
Nljz510/ALunBVOBZdXA41EgVpU7D+ucr4zejOgtW7Z8MMQES8Lh+e9ljejWJqxyVDju2FF87uwB
1NHsL3kkrt00W4qDG5ufJpcIHaLnOQB7qK41uhdMKCsgyuE6SPh4HShxwgzKZeLHu20brPnGq4yg
Wps+jCeW/x2BYTfr3pLIqs5BCM7PC2nb9p4X/gKom7VZU09szQnynMXyRZ9AuaUR+sHqJh8uV1If
B0InWo5Id+2baYfXGb2MrBi+6pH7JQT3S0N3jO962Jo9JC++xcXjEvM0t2Hc75OEk7JG21gvPGoi
Vxy2nXaH8mNzrILHzBUmyTUfI4akhMeygfe30REy5xjCRxrLcsND/x7nfFteBuGrgUnmpIo2lf4w
t/mfTMkfkNV7fDb3RmjcCBovVASWMG/G56gE6NLYwKWJBibnbBDtabE9rBDosP3h/ROSrIfjG2fL
dn/YVue7wVAbByaw9ugeUi60TdqDiF4szmRbbL2AzlaOhTCQ6C4p8/du6CHIqOaxKjnqpsRKN+gp
zbrN1Wo2Wa9tCocR2y0EtJpY3RAO8Nk8dVOW3U/d2Rb065G2B1F91pUN9YhyWHRy+zi54jIAD9WG
hOAVQzk2qtk91KVrbIvQvRukSXyd33U28uUlLA3cBNVdmFu02MppJwz7kCyOU8NFqgLVrPMlKchf
AaFB3HOdYdMO9d6pJDib2m84CVhvjonZRzcam2mPygyLPpuTBTXBQm+2/Zto9TEJyjeTTMWSny23
Oa/2kJicVlQz7klRfoVJBODReI16E1Pc8sshANNNfJRNTvrLG4FtRZhqLOK5V6ba3ZWdfGDK4j5Q
X9hdcRXMFytwP3ykSVGV9kZyNKFuEeuEgORucHW0NeChxQmh/OVBjyC1E57REdPoAI/AtgpOPpcq
f7xatDjBioNOHk9frkLwVVR9DZMDJJFT6arVzU0Ohtu72GKxGKVUO1qF5+/jIf8uErroMbLgcx9v
kSudDAvECGR+JcclPtSnl7CVmD35GaOizsPeLUAwjgH4aR/THHtpBOk+C3dBGAU7zq3PeWJfA/xp
C0xmTyEV2cOBPzFvvR3OMIAEANpkTebRQ9MZKvvZj/x95wGhQ/V6aznxag3TJ7UhSPVlDHNHAyka
nbElq0qotJPiWaphaxLwFOCJN4Y0eW056L6Z/arqrFdXqXMGpWVV8vKAKOD08xs7u7YJMJSuvShq
4ZWrlqMW0wynyCus9jEhiyD+UzYmbfBU6CU9PjvPCKAtl8Z9U4ewwTg3QIl+ye0xgRPswqsbN5iO
dvDSxuvktPUlR2sQJskj0BoDzE4E2h7GrJTZQyUMosHGxJsNDlEzpduRDrNhkDdJhx6FanawVP2p
0p76OYtlosQROfM0BzKQpwZ9aZuFprvTt3DWwc4p95NKwgYNhr6+vh7uEwO2/oSkw2RnZP8q7Y82
pWYL3C0tKwF0kAE5CemfxMCKjrqAKz9BDqd351uvkExtyIS0PvAYORp7zGAFzCuT49e3/ShKjNEs
ENAykG1XMiAKafILKXxkBw/GUuoE3DKX21rltQZuFdocPDYKBflpQqvZkCGQ2xGwO+zVAdNw3hMf
s7D6TkFGriZTmxGlCpdfEXGB9Nn3eICAEA465ELedG8dI8qNI8YXL64OkDrFoTTDq5ujp2nyDqqU
d6Vum32W0TyOafNTT8b7lEbnxMZKE/Y7nKTE44BfSjCv63TSkm4RSBVJEXZ7ypx/QSN2ZHkEsawU
DU9zzSr89Clg/1clWzykUrWeyijaNeXFTrHWdH8S8AxbXRYVVE7zWxQkQ/xlBkm641aP2cYaIRQD
gCE4p/C9kJeKh004+e6+yboTVuiaVawEBFOixEW1mlfezHxtgGZLEK05twlaa137Ds9b8FIzmCH5
RhWU5etN42DImcr+SwGPx6ASyHWTe/56DBlY0TV4DwWUM0E+PTJQhExBPmwDlftsFtW0bxs48lkQ
Zie/6F/j6qPTo7E0iBH6ihqIpH2kKFMC1NJVFgcK4nwaZD8BJMFhonyPA+TgKHGfwl7dVF7zkoyI
OzbBuZLt7xiGyU54TnMeuu/acudT2+Pyq4IZG2jkrIhOhed5KZYBpntBuNma+iWSTbWzavAcpGvJ
rHIu0T3H/ri2jtEi8Lljje8/B80C6rXkCebtbElo7ZK4KtYhtSv7mjsNl4eRa2WJDpEs8jaPtpeW
5t5Tvd6ZTj4hMqXFoUsTmk/y3gcUHpTQuFIQNGUkqiu9cd0u0sOIjzzTZyDqH6RQ5Y4VAHnapqLJ
RcCwChfSR2R6m2YIb8QitdqmRlyYnbs4kQP752PVxy3FBcG+sMfsLIyYSLhw9mD7vwuaQndk8+ZT
1Q/vSQ38jdEjdWOdffFqdiY/T+1b9yNplHHop/LkhH10CSmT2pZIViD8Qy5KwQ0j2fZgUwSRQs8x
7eJh9GIBtGHKQMsY+Ya08I4AI87oPEAr6t0vZWSSY5pcJRAM1k0bT5tUAqVLQsNfR/W4d4KyIB+J
c1qa+pVEV7HNHWiAjFQR7RkGFZODgs47IXjJHX8IAosvLnH3Zay/0l6EV4/zshGmN70ishqH+ZeT
P4dD1KysPkYbVy2BLp3VO2Fxfk3ywiIpGW1pfUUrZv6G8OBIzEaMvvjZ68kPd7hx5N422ViD7tGt
zWlLz168IX7xm+kvF+PxjSAOyhSPEjK/xZLXtfRVzGqp9tlT74GLKBiqYyJNNrq4DjZzZwF1J25G
tGJ60hroJ1At/yCL2tqUxS9jfCjpEyExc2Qh1zksZgg2yd4e3W3rKZ+mFgb9i2bvxoj5BXyQA1eA
L7BEX+kYvc3TlG3nXt1GKH/IdFT5VFCAoqy4o8DgT5nAWI1Y6vF0ki11w2g7ky7EU+mBxqzdY2Rw
lvMk1Y+F6VG29M6JXmJo43yb0lIUqjmBvxU8ZTYXKAzIPnlZP1ha3UqKWZ2Z4wt2r+xkZeZnZpOW
40t8HcNi2KgOvWKeUFkTe4aQ1wVnNwoeUNi9ffisZnrGWG+ZoRs3vpkPz3UU3STUsq/nKZa7lvw+
pRKkGYeo3zg29TCI/7/2wN4TEkoBYEQnSGVPAJnDmEux9G6UYySHIKjHG97+ZpYI5rPyhyczcfKz
IZdarhv2j+Rd8CshYcHt0gLy42JoJwIC5UqOjFGzwXevE6pNHFMzCdPcZ8QqMUhIflBJmz6bRfwb
xTyTRWstJLMKO3dK9XIg+1eqeSjRWNhSMfU5QHVMWpPm8JVdq6a072/YRLxXc3siZpPcIXAPznxD
Cbe4CnNEMui8O79KjlYTt3tjbp+sLKD1oIyOhbOksBG18eWak1ncxnwSHJ/zl7q/DBxVUdcUa5uP
TAgfQxywgiFDB/iYG52At8pj47kc/OcqHN8Gs8jwAv66edXdceOcKHjo6z02GQQEx6WHqtBPXoDb
b5hKCiSLSh4HF55QGifzvk9JX+GheCcNOZPjNqKdC4JrKwV/GEON6pArfegbVj1rIulOB+V7OPji
1PusnqEvDqLQFOLl+XzAznTyRNYfM1IU64z7xt6JEpbLgmGs9gK8M0QdgR8lmzKkNVf76S8tO8sv
GDS9grhmk9uRQMC8IatukKLY4xlPlvBHX13ffKqbHMJwpqBJ9/3mb/PQ/7TX7b8kHOET/FOUUx0F
Yft//ncFD200AoxU/7Uj7vLTgSr6MX5a41I0P2n6L544nFb/8R/4R/YQtJCHjxdKm0n6Gwfbf1ri
nL9sSwnTI8vkuBAGTP7JPxxxHo44CeNLCR7Rv0lH/88Rp/+SYJWwHeB3JBcMOum/AUEy/82kKhjz
2tJhLkHBtxDwmP7VIdaKPkp5HRbhJvcAtAi3E4W3K692roVdXrXK5ju4fOVhoDNt7bjFDQeaH9di
Dt4MsYM4APOUyqcOqSKaojfL669Jj/H0nz7g/4+XzXTEYpf9JzutIB25QHwce/EV0u7zb949ztBc
2BOqz/JKdRunJ2mdpFW/UZC+6MDb2EbzbTdzvqkpkB4gCQlv5vSa/fYWIpJnJcD1LWqPU00WDZO5
oF1Y5vWJzeCcOzQRJeLC7fCYpdm9lYIBYFbyyPXprdMe5eRUPrde/BT1S3nRgH2+YZPMItZuDzvt
rOnEypzPdE6/w0X7NAcCH/GBDBR/ivJ+KlPAeM0ftdFdw4ArzDAcbF2ep2XQS/qLW+1eYeJI3HoP
xOwPk6Ojcv0rCNFty5K5GmtGAgO5/HEoOal2ZsBoSmylRIRNKnkSobirE5OEpaELWj6pTNDVua3E
rfSdG4Lx2wzf/JSLc8jMeRl+4tVuX3ih94sJR7ck42un2g7h/BBMw1dHTGgVFnrjttyhZZY9eikc
EI3o6xr6k+lWuq1Cg7Nhvx5pa2aDPA/RssZWm96e7sssvHTglXqsUbt2JorZkl1f4UWK7mvLfO84
f3qecZ4q0h2hvOvy/mCH5XEJLsqo/ez75lya3HIdM7xlr2UsF4izM0TvotRXjULlDe0+UtZH6poI
QTq7Zk6arGOTtIKw2OW9ppwobXMfrNy7dSLJ9bb011Sm+3eA8NDLanddTNZjDSqcV3KMpviJsxtm
wzJ7gMLL2D46MGlYI7isGVnSLR3fIJ892TElvBm0I1IswMACb1oSNzVYA3wwxnJUcoLxQH3CUpIZ
2IRNgz+BzrY5Yh8OmZGzM00ndmHmsI2LcJ97fbkuBxjiHXWHTVG/GdgVQSDw9VKDgwxor0ylP2iK
Yx5Wdm8+I6ptFScVAoiJ5Nce+kg/tk1wl8lgy+AYNbIbrl0bHLosfCsV501aRLBYVCOyRxZfJRkH
uVRDTPqS8O/OMZGRLp4OlnDDay6pe9Jd8KrrjGB8GL0kzN/cOhSICiYvk9Y3r8h3fmeitGtUqjp6
5lM+mXSTt7VgJkDma9cqkq5THnxaE9+UDO+rRUX1aIWok88uo2qy45MAStltpd8+NkX/XHgeDWsN
YVWB1r4J55lLVxyRlEm9y4yTn+vvTMgHmx5lwi7eu/IUEz3ZeQYayMQ50ckqYsk2OleuoUaMKQJf
CFPaLfxn3cwbKbmUF1Re8XThz7RTHkdUL2qK8lO7dFUMFm4bFhIg3TnKtxKhfSLQysFBpKe5XDj5
lnknKsx+k289iay8ZhQhcr9NL8tKv+a8eNd78zFKct4TOlObOxa1xz50cnwSEdWH6dBDcI3RQZIU
Z5Vb0ZGod/EwfJtWdUHEo3BtINcc5vG1S/1viEAnJlVMwxgC6pF+bdBSXNsoJiamjhx652YjU0yn
wZhKWmPtFthDUz8/Z4w8pzkHV2GRhQjGElCXiWdrar0zgexbtMetnqsb2p5vO+2/6ODW75On2qAE
hW7mZzQQiFdI7jFZ3bF7xo1HuCd+HCbzWXHKoSpy4IPvmGPPOb6RiAeEbrEOtXZGyTerpt83g0nX
Ol7hZnDx5ORZeyvTCWpRe4hHwh8h0EsDQnKL0i4LQKw0ovDNxNvSGD34F85p7g1OufwWK/rAybEP
IFMYRNNQc5RpxZvPUClH7hUu9yzadV6tmu+gCcGiYafA2PGRTskvZE04HHT8zlZ7MrP8Lau9Z6hP
FAJXpIptorzrqfe5AoM3QRaR9qrFRgbZjq5Sw3mG8cI1r8m+kk7d4fRmMhyPPyrGyRwM0U+fDPtB
ES+ZzJFkY+O/p7Z/sYAsyRp/QeMRzwJNO03z24hihz/M+BqFw6Sj4OZOBwbCjcrnl34I6dsMGSn1
VB55jf3lQ8RfHsNpo1q9KznTa4cxiLa885TpWxXyqYZcOkuBvykEgDR5/Tv96jYYDR4SGElkVUO/
YIJZMDNJH81S4ZQCXLSKe+aJ+FpO3jC8VqG5BU2MLwKLAJUI3O+Bj+AoOEScYVetBD8HSfTRFygt
TpUfHYDbGZNLZPO9mdnhSi4XmWWbkDjBS/U4DXFxzWsHjX/MXpIOvZMp4ks9lQ+SBCuV3Gj9Mtg1
Vv2QsbdgNQIGQIMhEewhDvYzQ3aclLa9DrTfnUGsP6fhNK5qaDnriCNA5Ae3sS6vXTeegGO9KB/5
Uy1kI8sYng09F+u0xRgYGNGmGptDqPRDPPqPaVPsjBmBtKvG/lzDABro0kA94/EmUKuwVyh3IqUU
DkfqB1NmFPbHmHSPio5pW+mbWuD7C+J7aZj70bCeogZpNiQFL8r3Rdn0fQxzUxas64L7Vq3otOmw
wLs+MS/tOhfhh8barNwj3/stljq1jezpN6TsBwT33qrxSFoOidGEOjanFa9zXroQ4bAETtEOMzPh
qNLf2QhLXau/qlDYW/Y7kO2UdK6I3G6HOL+LYgfgUx+sE6PCeW7BthnrfgcoZcMyyUxA8c4q20bw
QhkYvejFbu11Kzw2wZEWycRD9HKnQ23DFx8sgTQeODuzz28NmyBYo59lQfpRxN0pKND42tjeetK5
ZkbJ17asAmltfsejddOUnGdq/4pu/uojZIwSf0QROfdemh5tJ6fBM8UJOSzZwTl6E2F8NqPhmd7m
02h1OzWVOAUxNXeiOxSx8z1uaIOT9q1TzMd4qO4GSHWrMoju/RDDJX5PT9vPOfBl/s/jBoIArRfm
8BP7896YqmdOSgJq8XA3MlKcZPNN/gSg/0BfGqNWDYkHlZ0V1CsY5UGwi5XcGtAFzM5/KHvjTxaD
GZymYI+vnA2KrKu7uBdI6fG0ENBrY+bQEafmafoRqlqbqecuU+QcUPjU47VDkrSyZOdqBZxDIXC6
rXf0ahT3PhFvjerOwVJk3iuujjKqjrHEB7gQd4WhnzlzMZtrpzU/gzcLFdvIJXdxeTbC/MNyvYe4
dK7CZnYbsvOLoDxMarxBlsI32KsjNQ2/YhSgCsfIX/c6PchRs0Ik6Z0N42q2pwdJAH2dRkCd+Zqy
zqdfyHFZFsxntsdbPbTWplbuowjTCxWqX9zt38eJyaHpVCe/wR7uR+F9XspPF9wY/568DZtwPLeF
O5E2F3yo+Lxw9pzSzjRJ1QMJyAu6X4zPIHa/qBR9nCcyxaxDZ4Jfn6pvwIPldr+pOlDlOJWviL9L
gaf4MxsDVsuaKXQJE8uaCRV73m/hSlbYDHAW8wQBRD5NB+obitvCZ8hQ9s1mUtgWxi7Zd2GPIwZi
ycpKIfY5+UIgC/1PjV+qy7ODjXiPFEpoGyo0Uq75QSINgH4BTp+mvJWeu/dEeBRz1ngNM1t9dBV7
91xD3hvB05HnOBjaz3edzSQe8hE51e4OU9whdeSLG8+XpEv3rU/afxZQVFNvPkWpc+fO04YxMz9L
bzd7w1M+2XsA8nTVdHT+MikkXG3vw1wfIdB/dESa6CEN16VVHsFBcruE/hf6ByOwPiXXhfXkBpdW
ZCCi6ysJzUtpYFo1dHWA0If1km1cN/XbLLpo7XL1myJrNxp+s/YH8p7l0F6swlGrUOhLOsQPfCXn
RPWnfHI/asVXH2IcWtl+iCswaLa+l95mY3U71sY5ClvmeUV/8n3NT8ahqsCZP1SMi6FTOaNPGYJ3
ksH7FOKLG5sErhT5XCMIP1TlZdSNitea4po1M9BtGzlX2AsHUwfTQQV9ue3EqSblQdXrmiKmHJYs
dm2ZL20P/vSQlQ6tedxVOf1PZwd5JS2Nj1E0b4ZX/2ZWvGenlpvKgYti4HTz+uS79ZCptPtYOf63
rQ0mR8AUTPrPFO6GPtCkwgxmX76avI3H4mPPpn0oHPNkBwFTFjStu6krTxrFbCW9GgB54HPMxbhN
rIjOkBil2ChxNuSc46cBIx4doQC/NsLqZyja8zPkn3NqlE9j2uyaMfvxM+cnkPXVSft9rYJflXEO
6MuTIPa1GvpcrlKyAFU5nqyivjDBJsxlsJOWi6gI2AZdfUQKQ3NeUAyLbzhmjatsDlqMjTTBv5zD
hVcxyzajixvELCUALhInfGkaJkeJB9mbEcmXpZpdNPkwdRIizFOirqjppzrL3hhTLa7A8ROe27XQ
io1D1y67HiAEd6RrJNyXOTGHWph8edEf1dHE0dBkikwWuDb1C4F4VdJjzEexiZmFONyEtUWrPjau
S8tkAta76bsb2cvzWPHR0o25QV45cIF4IVN2446Zv86g+Ys6vtQTAmQDcMVv8nHPbbTkJQePJjGp
c+cz9POY0JUtvpnIOLV112xlZeJ9sYKzqYo7K2PBzMmsCLp6cRf46Wqohxcvi79dH9LEcvVXmC4V
2LwlXjLEGGmllRgka2NcLn52KCrMSHM/kh+i1BijLhYA5j4fRZD9Lpg7d5p2rTRp2hLWS8Qqsg5a
3O9M+sjfZc02Z+Vb9cLGzewCClTmDk/HrsrTx5DKBOzTMaTQ7k6ExhcsVxhGuQi4koJcLOb2Qdkw
MJmhdxyMYVhnWPx1oS921W6pv71xrW48Yxt/RtS+MSvwEeWQn4qioA01r3ehSm6kMt4jw2PfG/g+
CK2wgjB/LHCZNfGNl2MJp2kLA7zkOO5ZT/0snjm4LSA2DhHJ4OzaTLzCzNOrApdn1jLTmYfu6KbF
Dsj3bZgT2zDrZQBPQu1gi8yDcDQ8dC2aLiaaLd4GhgcLPWSmGlnTMbkaJv044D3ack98qS1dUS1h
HXXfgs0vp3Xjx9+dhstcsVAVCkxRdMMne2aAx3HKyyk6o3qU1oVbpxPToacWzSc74SbJAoLwbwmH
Ql0yMLX5k03FUnJk1MajpK2baoxiWiC4uAceh2dCjPAqcoChi3u322LQebV6bnVR017iGI4Cet8n
NyLMKi2LDpUcSDTOyI2iuU+8BRKBo9AlpMO2QFiN//Br3hjX1qTzmNHvqyODx9jpHttJ3qKMbQuj
v5ZWC1tH0X07RfCijcS8L6gIVlTwFA2frpN+kKRnv05/1AwWNilPXkbyvXUE7SLutTSqp7511zIp
f3SUH5cGV9gYlIyNJ6NcAgvVTnRcT1uzwBTpXDjU7iPT+nQ9dsfUmTYya+nZROGA7YFrq/Svjj3c
guCFLWtx4E1TtU87/dUY6iSZaqzZ7NVmgltlZ17EwR5DUJjWG43CJA0CA5nLND1iMlx1gI+WtJ6F
xztM2zc5pX/icDx2Y4L1sq3f6uVmn1Z4ZFP4Os3Uwa2OMFG59sR2GBEeovab2yI8TDrN8kruwmA8
J3mN2l7nZ9kVT34HHMjMIz75kumQq0FhN2Z+nmz3I/CKo1WZ58HFzZOb401np8g/E0KStQyFaLmO
cladBN2vqp1bsEOnJMVuJyMb/0wY3DRz8j5bPAAzK6BBNAVc9X6mAipy+Bh9FmGGOtgGwxvLLFqa
O/SbJC+2chrN/KM+znr2QDLWmEuSXdYlOcDv+IZGtHjrDJybLPFumHLbxnqTmVT9dOVxzBrMyLb/
VNJFMY3VizvV9y5prQ5dEEc+ngXDZwar8TzWKZmTkiZTKIxs5IWM8MTF5Qv8d84Uc8+9RJ/6mJuK
yc/M7t3PmiQujCG1LwJ8TAZ9J3Qd0h1EOwrNn/nVr70vEVqM0eyeVgkOT/QaulfDFHsp2+fWDQ90
tZ4kGdN1PeOiDZJnK0lufLe+MzFUr4HTACYQ5EwGzm4lHwoN1s0qwBC6Huf0F+PJgNsveTEWN662
oZ9CJCYTNvKDm2quvyOWQsSp3w6X1SrugquZGg9mCj1MVc1H1GevvhX8NmgzhjtiJ7bdPQnerRe7
r06kn3A8mVh+bJz/VKHlQj8VMJaInADBz1qciyWiMbQWNMKJUov44lXRbnAqCCEVXh/Hfx6a6NSH
4t6xOjaFwnikVRNqpRuAiARvsYvxfjCaTh4Tu3ptffcN5wIuB8QFzvWcO6zk1iy8Gzz8y6m5n9u1
IOjGISKlPDHubx2Hj3+x4+SlNa71TLMTPpbowFskpOlnA0Blw0a2d/OWm8zM1F2Hmi1nMbdYuGZb
K622niKlDngKgsz0N5OBQEzQTmczbffFEF+T0mTFzs4G0vbOISnakSki48mjVxbyGhomMko3Wyth
+PVXQkYM5Vlj2yAeAxSJUuU2g+CSW9MGx8SZ29G653+L5QjcknHFUHb0DFIcNmbglTmxMnidWR59
MFtOOV9IMt64hkWAZYQulgfJqyQkfUpLKvIq3AxW2KhjMdBxG1U0GWYeBT5dzcQ7fXIGL181/HYO
s2CTH425OIITSY5xBVu9MepfUdl/S37p2pgt/JyV/UBW/onAnsu6LH6mju10ABk/criRM6/ZHMtb
HU/voFDwjmsqk9Ke5RCCFmrKRDiiB3e6GygN4qa34/JxmHJci+Bal3No8yca5hd2BdxPKn+EAtDt
U9qBlNU5xzievVXbUo9JZPaRwBZNUDm8vQiXDjdaDWGx5OVWQ/oMr7glEh9QT4B+5vqvZhorklfO
20gkgF6zmZXCchC9CNvGsIyySb+Yow+qLewZEFeZ2Ktx2HTN+IcmgisO+/vIIbbkGhhBEKSj2L4t
cv84QDgCOVPu0xQXStEbezp96UIUqOSN0dFl15BG1XiUQiO6EM3ZxFWPbxiLmgNHjqGwTbTWus8i
LMDaxxwiw1PqRcYWNZ6TVsH22edHnwZFfqzje5jpTVUvN6PiK2p7GlRV+d10xhe+4C1kxHuXVCVN
8x424+bt70nS//Rg83/XyFIyxGMe9l+PLO+mf1S2GLd1BGb1M/13Yup//jf+Y2op/2LsqB0hBPxT
obkK/2Nqaf7lWhbHcA9QB/kVaQJ++cfU0vqLv8vw3Qb/4Ti2+ieOh/WXlJbHuAzKqeSfuf+dqSV4
l38dBlqCYJS2eAmeKx3Ts+GM/DPYAkuXym0TyHDpZZdZeh8i5lzQi/zCrfFdVzgsC+F9Ev34g8f7
3JRVgWrg7UfZ1Xt+nXSEUi1WZuqYWom9H7SP8bjiqmoX1Y5x1pn7EFkxl3urz4wHPOu3TGifpgLm
J4GqZ4rqJ/HEg6n1bxOjHFZcaXDn+Pkeh9TVLwN/o8uYgLlIYa+bwatAYy2d/JhLpqV5IhcvJidA
xyWz3gdmehr8hKaYoX3OgvmZrXs8oI+IdRyT4IlEcCqi9EVVZOAkD8W2Mnhnngs9SU2rSlKnQGrG
UWA6eWdfYz1ejA6/gEfikKv19OJkoKmsrNUns84fCn9YrJsRZlQXX53VwuuPOfJEfvTtYVrehxbq
Ecd4XHVqeqnHnFlM5TgnL4mOyZx/8JY5hJQ4QowOgAShxydGjJtWT86qTkNn3RvhY1fDeU0VSVlT
BA6en95bfHb2TT33BQPUeOYPXaSMPPwTz+aDPUbdRnQocXbBREN30a72qi+X9Rfitvwl0o5sE7Ax
5Sm5nMQaLlOJw60XCG2Bw0XXDrfc6p8iDZt+WdQl32IR19um9r9CEfz2I4xNpISHdHwrQxa/Ot0G
Xbd1Z/AoDXFCcnBQpazuuyvyp9yYHiDeM1FN93EDzLQ2HnzOVg6I87ZIdlHo7PKAiLuwNmmf4x63
H2AhfFJpwtSsCt5bs34wOMZVIng3jfKGBsitEWWfQ4LORyLpQgelWNeA+7ik9capDtTRnbJzYiJx
x15/yUjaiiLeENV4iQnRuiK5xbZ4CezwyBNw4Pjy5VfWDvUX8IK1m5v0ZcYkT5gL+cr9pLb4YIjg
sbFUSd1DvqWWFt8artOh6sMNpGC0Sj2e4ii70rUQrG3kH0mCxvOPhmtf1EwdoKRGOKJtLsAKeE2l
N/2pw+Ih0u1XMs+3ZUcOu24OqFQ3CYaFbYUfYsetVVJ3Yp+LIsjv2szrd1GDRQg/PNMiahmrXWHO
gM4grMtrA3JmPRKboWtsmO9U10/49A2BlU51tOWErwkuup3I/JOKjdsAtRv8XEukAsrOmJndFTYZ
xO2KekxlVP6d7AieDRVXj//L3nks2a6c2fldNG7cSCCRMAMNtL3ftctXTRDlDrz3eCLpOfrF9OFe
kbpkNzuCmooTRpDBc07VNon8/7XWt9JsfE3keM0d8ahQ8pdRSfeDFqHeYQdnXaf8Fmuj1+3dJqVu
RXKDK8MsvTlKL9+cJt6XARQUr8Bn788WNt+s7jFHgc5hYM96FCWZ+i6Wc43gjTZPPFNRrskGmVs+
/+GynqBmaNIA9qW100ifAKh/S16yIfM3gdZERDLM7176PPixaC8CGT/7QdYsrd58C6vqI2IDsqrg
yLCoD4d9NDlvrUGXNFEU5n/zVcTD2fcIMAyDOmFV5YrEto+hBQUvpi7eqJjQphG7sT/pGz/ND04V
ynXLJXyladYv6VMGIGdyip8jqAjXibD+5xfLLhLUeQ/ABoj4c+jgj260fB1NHLucowHePfWrbjsa
XzEXg8xrzwOJIVKECoe4rx1N0T+PMuHuAuRvl2U9TlOIF26bbp3WJQsTl79CIl/8wBAVGt9MoYCq
VU6ySWL9pJid/8VvUDYc5RvrRnL4OV2YnVUwkvv28jvIsB7tKMbZDAnf1BVVIZODQYP2N7b4Xsy9
K8OAmLZ2ueR3wn9G/zvOargK/VPTVdehLu9JJOG5ykZj2w4JN1AD9Y6fAWN54GBkpNvZHRFvHRRs
VhsTI0jLslnGtEW1ensNPU5wLpZkxTWNAiEX+3fZTK9N7G6hIz7AGD+kRUzJ95hQERIioLq1pFaH
lmBIZd5NHxCrRxzlWyqjgCbQskcZ0L2VcqPOprJaJdiIWVLapDFIo6LZ3EYQj4ugpMmwGIW9qSeO
tRLswrIf2RnpvvGoRSa19wn1qBlMHs5ZLm2AWh5lSXuRhvnPdKLDKKyrN2oxSILmmujJXvIcYuf7
0GJEALUn7gzfGnZV696bXAjXEFcC+gLtu8pgt2jqLGpRKfgqo/+SQh0ph2FEbOfdhFm5zyMD47qB
go35bSKXMqkv0gnXNnBR2vL6gg3kucnbV4DYHHN9HgJuqE9lUGCZkU1/CUyIDE3JYyVgmQtvM1nw
vfoZKQ0rnOpZafbHxLhwEf7k4PQsTx55J2SqGVcV5FQ2xiEgbI+YEnw4ota0tgCSMJc5SRkn9F45
JM7xNDhb8jd3mot+ro/XmmSaZ1vbiTs2nWvtR4VCzkaXkJtTXR2fYqeiaPh7bZks8iD/RjbBhDS4
XyqspzVqMBfksbv303k+Yy1A/ofwL+uDT6nGs9OxJUdAF2B/bA2Du+S1GCYczCMPF0xFrKlwTpM9
9nAouFQbegyYXqmTS6h9taxjusC6JN31hYsjsUHULdlyBxbLF5IJAD778NIgz4wTZpfB5eEhXOI5
pCtJ2pmBsfu3KiYNSjgAXEvvtc90pSCkJK5xCXJqndKmeg+88qlMDYiN8TMvFFlRB03AG7oNS9Ov
nlKJhRFVd9qk3t2AOFROVRnFItqpDfl5mFZuWVoFd/+6uIOjcySWu398cf8f1fdPlv39Xf3//LE/
7urqN+lK23Atx7Il5XeCG/kf0D3zN4FuxfsLZpY8LHC5v97VlfhNx+bouPATdYM/8Rfgnvsb13tb
2KaCyGoB3ftnLupMDH97UZ/9heSWdKr3hGSJb/8dBJOAvcEtEeBdkuAOMT35APcqJsqCJmqWOMCy
R2dwJkbX8bnvxQZ84NvkUWKTlTZI/xqeA0gjLkkEoc64odZDbBxCD3+G3rqcoekJ9BMQtCJ6MZJg
7VPG2BcGcWvp3U/4zQqCFKETYD9Qd5R4vIvM4asXeitDlY9EmI85PzWuYyA0vi1fNN0yVkNlw53y
9b07Fm+1o00EI0UHKgP/FhMT0iuNZXuLR9hKK+n90VJ10n22+yRV1kRGmcjLat0IGHWonpsAlBZO
/4lQY/TeCMxkvjRZooV4sUhGPXbJdE/x0vEPI9lMuckoARMBQgXkAm5qCqpVBaBL13rOQi8SK9w3
lOz0p8DlhVA48eDccSH2WDoZABIAw1Gjkvjr+VEalDrSvtIS3ETWSyTLexoxaNFS2zYkN6uPBB0g
y2jQqhfA9a9wyzx0bsI84eBvAP1xfc69L/DD1TatPxDzf1iF32Ivvsd1xltaMy2wtGPTMOcZQVKb
da8dpqRtie5aV60z3q1Wf8tg1a4wAlJSQYUw8u3OBLtCnSCV2jYluqDEwF5p9tUwzLtEz+4yN37Q
ymBXp+4ts9Kj3RjvDn1edVCuB2Xv7E49jqX9FkPc43JrWbNn6sCK1VtWvg4mOZvIGpRHy0e2GBsH
NkO2N39PO+DHsut469ceWryBtO9ktyzwL0S36DlwPGuX9vSwGeQWw8Eel8kcfByA5urkIrNOf4pG
CrP67tVrIVU3aNULvxzZC5c83WGkv2s8IfQeVLXR38+ZTJH5vxIcg5pHYcZU8iQry56Exnh2Kcze
Rp3/qDfxJRHWky2Hl1ZgMKkIllTeUYXlQ8LRm4b+NkjdZO97hf7sZvKXAGVD8MG+hsl0jOXMMEKx
75nHmgb4tIVUvrQFzrwAuFfZ3gpa7PHCZYdM9M5a6/RnDC0XT7UfrY8USjpOkkRJY7p0M3Gxhpwm
+b6768K+QYqz1GrgmrhME+3WN9kPhgsWfjCnxRDdpgoBsDU+K+6yzsCbWeoHzNBvFG7M0bOzHco3
6eIGrcRP09d7URDNU/VAvxqs8tGa40lOiDM3jtcEDcJDxPKsJ9q3QJMwrkkwPIB5CqB9lIz5tXlB
RyUBRQEh66xOBYIuEFIO1pT66zTM+fRX+CWCAsU0wA7rZ167JQ0vd67efNk66qOdwanSXgmrWHea
0GDGTLWFJsc9Do+B5IYafmaA7tAJ2yvO3+M4iJ3KMnyoFd+f2GKmwVQlGSYK+0nZ1d7E6L0MaMEG
2h+9Yipw71iyiG+oW294TswljM3npAkwVOGf8dpHR+WzW40EKYypXRxUl8zno26wJ+69/dyPyOD4
EPvuveMKamr5Jqqp2eGWcBex2exzer0xp+rGrgmdS6Hb90EG0qe3cZJ6arzgS/mswuJ+4Iu8rGds
fInIt9TJx7DPHpZhI7gj0mC4ho6NCzDzYehSQAdR7gRy5+iJHJnRwE7o2C3dGMzrtKiYBGmHZ4q5
c/idtCRJKgOyiFtTn4oHamzuE1f7sKom3tmKLf3QuU/Q/O8Ln5uz3VdPcYDCQNL2taHcdNMDs3J8
8huUJep3oUU6HVmPpJCtvwk3ukvZCi9V6n8ANZr9j/Z97+QuOULLhtUgvzHC7XxoZKxl1ZVcaHT0
65ziR3tyN4AP5yy7/wSA8cUZ6i/XAnGnG/53nTZPhgbqLqnKFh1ZtdjeJyrzholRPMATMFkGWkn6
lkbJ0cxJ7KDyRutmZqMNTvnpdzlcli59zByc3sXg72TSvmrmbIFr3XNrgqxr23GjVy2d3VlfEivs
ug2eogKiN8T9uM8Ie47D1Ws6RiaJsER+flvFwWeIId3DKcl0Fu06I3wNbIk+EBL/7Y+Gj0snnBtx
SH0xPhuIjCH5RaPj1pix9kJ9cJ/LzuDQjULj2I7d2h8bRumI3OiYkOcfSWibY8nyyR1shi/0DZ59
Gh4jRiRMcsOFrsFyXfiQNagy5g2hLhTOd31JfcbMwEdgs/OXKIGMRAMf6J6kv6TswpsSImfWUK+u
XKxAGkqxbaAtTX21kpkgiTP5FBqNPVU1KLuIA29KDs+tZ4bnXjnvfIqCK/Y12C5d6K3DlDHfc8mc
6emz5ZCD5pNBrF3U7MDIVhsZxJDEH8SeOsoXjbgbHj7HwlOVY5zxhyvlvXj8x7TjF8dRNOAPuoDs
RfSCyh9rVryuCEuviohHbuIodCffVXBlBg5FyU9BSzx9hQHvdtAKKstIDJYlHL2wLPzDFNlnv4ze
KRhjZEGFKbQ0pB0YREo1uNYCHxlgX4dwGwoartOYwzv66FsdyGScQeSSBkVLAQ31jlxXupED7AxR
Y6lS7ucG5WZEzNer19i3UO9j3pDI4ioetlnC8nK48M5Al7XVeloH62xg2k4phLKq9s2eK+BF3l8j
ssrAOukfiWyazJTPoxpg5pkbxUOW129h7bwE8yxjuxl5d0ePl6mwP/PKnqPJ2rklYrgSBZx1aTbP
vVTwVnEWkmfQSJvaV4/d6YJE+yeYH0B3k/GkNflnIuDVF9F7DEV28MaP2EveqlRbepm/dePiTvbi
rvLVuA286Zy544ryEescOPDByBCuVIYKlFnTmpTvvnUmksEzFsQscsa7mMtWVsutG0AhbTxCB3SI
4FHg72qvViZ2mhvcyPz+ZKH6FsS1Vx3/AHz2Z5W3d5zb0TKPMaTSJ0+Ogi8e2LhbkqaPeps/UDgQ
Lmi2fQTddLDd8OiH1XOMf8kJx4d0EpjE2BGoKoNqOFiQIXVxh5D6ASXyzfeAqlDuyYucHvFcv7mG
vUwwAdrMhDiXz2mhn0o58psQJ9LBL3uqPFJduda98mtIzFU3aOx18AfY9oUUL0fxKH7amty+lEeT
S5I/Rtx3SdzIdhcojBhRTjSQxmNvPgFtOCAuVHwennP2Otn1gvxg47o3rGcMhO5Haae3krjgqhBz
B0rhtisz4OUzAnqE8KpjZYhBedb1dyiqX03Wncc4xyE/mThRQPYkmrkPa0SeSV9btnZf+6ZLy+7c
3QpLtpn6A1OAvfdpnlzWZXW1zXJ2waYwhMRJpuFRiwxOurR2lpGim8fvKQzPXVybgYWduLLZarNy
iddWJyTxwjLYpho+1TCek+46tnRU56bHL9AhT/tz6aFhzgBTJ34g4XT83QCnmnYN1JlvSLWthb7K
q2mntdHOzpxNy7CB3soiL5v0Zzb+QPiddjVNlbnhIMSmqIvPLiDn36GYGilaHmr5vDC2ud9lZmRQ
XI6eOfhbMSUvThFARMo+7AHmWzmeCkieFhUei8jJ2E8Ee8FfGQFTXPnkwoBKqnXfVCeRN+UnMsIy
hMLLMIPpE/uhN3YlF8/kKrtok7IU6qqBTFYnpxXnCqaJsi/WgQzVBoNPhxMv8U5TGb10qbmKO/zz
mCuyDEIpGE+4lROGBQ4KxiYrPhkKwnbg7szJfjYnfPyuDDHN9WC6M/2FMNV9Phiop/jgO4/Hj6d/
hzm/u6iOoHk3ZYtdpzbP4WhgDCiPbFxITzsXbPsbQ/DU0IpXm8rjDjl7Qe5gjxkfi31brE06btt5
I9Qn2jkU+ilgyY0UTGtt7PsP2GFnaiCZCJ34wHbqhLMXTcQQNxZq7U7ahR9SLEuXFvAqys8y6MKT
ZQV7ywQBp7cfYem+mXGIrYRAOzs6ZMm2foqq2l3HFb6qVlinwmoehhHLAHgGZ9EYzpE9ORueMQb4
V7xYureLe3DZUWmvdVFv4CFuDVNuUfLZxzpHHRT1fKlr9lXh/0uKRPaD9oJa9483Gqd8+vf/+bc1
An/9U38RHylklHPCUdkKDdJkbfHHQgOB0eHOzH9IMCQUNv5JfDR/c23FH2N3gSLIVuP/7jTM33Ro
CdQ1/r/sNOw5l/nnJCLioymNeaNhsRuz2HD8rfgoOxyOsWJLOQX434oYFC5zJreJEinRSvA+5AWf
55TbJxY2Kle8fIah0LFspfHXRJH0ksfKRXXOU9eS0/FNdR8GxWekl5xirlziN/qJetBkXpd94g6o
qIsG2+932jHxhodA2l8jjbDcTdRj5hewSKW3aBIYZ016DSLuClUNx1WP3yDZHYFdmDCEjW8ybXsV
4nguqbfiR6uJUMzPvMayPgeydlxdB3NX0nC0JIIO8FuxWQE0/6zr+nv2+2WaxqyFnndbHZEp4aga
ayaHsPYt+ILZdUjUO7c2jDHUgqMDNKc8ix4kOVE8vLwQRjJ9qyF4gO5E4JHnV8YdEecFkzNJcnIO
I63kVAq7e2gqeJNnvzGwsR85ihJAxXjiE4MMF3FT9/h7luyw6MdNupvtNbzMJR0xUbsrJmObjpXH
jxQ/TG7irQIdzALhwHBBaVdwRCq86+lYgvKBN8w33I1TqTfbNSGUUvOj7Gtn0neti6cEBvii050d
niFa4NxrZETXshKvse3sXTQmBrNrKjHrE/cfYOfnvvvRlcV3AgdHpOB3IjgtvZr3+/jlRiW7dQmM
AmXkVzSARpeCm1zQnpRGK2AU2tjf82pND9RK2lzpWt7W1jmlYXTNvAYyO6XUsYWTAz//Ii/6U+iO
D0FYfjWZ/e4U4dusa3Qp1Owp0Ax0j7Ql+uHZ66BOuHf2zicYakagxP3VEobbYH/v1nkVDotJc6nB
S1a+SXmgGR88A4hbpA0n7PJrlxUjwwWc5TYQr0MhSdAWEv3XvdEcuCgqE/RhDZKrbQFsU3SOtcSx
610GnHQyk3UBuhO7CjHZxNMI3M7ocaySbIupBkCfoIISZD+JQNSvFGhi7L+CPYN2ASy2isWvlGAH
24JGO3aT/lGl7fsABoH04MQ4YhxT26bxBrha5XDJIpfD+PXGZXI3tMkDtudT6mG8552/GSX3JFF8
lWS1GGvqe2oD994UvPrucPTS5q4Ywgsy2F08xbuQKnPok+9U8FHnofJlGQ9rwv64jSZ5Bxbgfaji
E9vuTaBStSy1fh2lgvuVUw5rTYQXO2yPWdZBZhQbfFq4o4kNJIa5JmwYUxlW72WEa6+sd6noZrAw
Gau09M/oAXySqIHakhp/Kxr3wFv6PfnUwLVJCQkzO9P1MMIY0fd6rFG0pT8krXuc0vLHlvRkFPE5
Titz5XYKgzpXWwMWFL5eRAR34HSar3Mp5mm/bR5wIWwcffiducQu0bA/ZUhHgBhfsrF79OG/rA27
2zYVS1UnLT4phdt5gT/j+D3YdZWPK3I84NXKUTWwnQ0XzsddJNG0s1E6C7fsHs1CJax1ytPInq+0
GAJN27k1Lvr9bIT2xmlc41F9CIz00PVqxO5o7BVWMXhC0ONqB4NZO5HmrnhhurA8eg1/wG9QvwK8
pCxTlag29NCfiJ7sc86lrIXEU2rdgVmlXlK2qK7I1zBPUzwFGbYqZyKEklaH8Xd6VAHUxEFfj5rk
R5Z8Xaua6roh30MDPIxGdUbkg8A7Tp99o/0aIx1HajASHkox6+reu2iHbTJUv3Td6zhjPO65AaJL
Flb+si3FoY2Mu17nDuFYP5jnHxtRfOhlp5bZQMpoiMoNoLBNGoQbInLrUfJVn8AfASJuNqFMr9T9
PUMZWdfdePCL6p2n4C7Ti88uZR+hT11MO6VcBy2b3izSb+xjAYJM1VHPYRkx6i9lifWTLxkj4CEZ
h3mtQ02eJZCx/ZvQWBhlTl4iv4eEZyfWuj46Gf2X1GTJGN++Rq2Gd9/whRNpHi97zCC8ES4lkT5Z
VRKX79KcEkBlol6Rkrnv8Mi4bpdhYQQJCj5612l6eJ/msjuSGMNCTnxmr5gpIZBYD3gUTKTd+m4s
auNCgwNUYT3ZFtQYLymMhAmsJzdDaN1WjeD7rNq093ScgakMWZWjpEIrq7UXNfQcrfWFwuhsK+zm
vuitO5X2iHptujYEcXda9y6uK3rgRrPpDgP/naJWjMrVqzWKauW5BXf9yXHxoUWAU0dKa+rUNF+G
PDhHcfBeV+XKLqbnQAMJ72fVLRajcyCh0K4Sk48ltXo3X4OeBIp7WblBsVGNS1zOO7QxLh3DOEP3
vpXgZMq8ehSq/Wr5f3FXpYiPAN4pbzH0lsGBfe5GBDBfpQHK3M/abjEUDa7BCFNOkA1rFnfbcOau
mb63qcb2YyrzECAi1hLNUWfHwAlW4ymJM35Zk249yHhseyL3UqQQ4nEq6B1eJjMgsk4UUDJ0EIeY
Z8b0XlbcwA0KGbD/JG9yYKOmFR5WB6O68vxKll6TaIugKOUyzKvvTKiDHXRsOHm4N3E9EwWJo0KK
5BKed/dBUj+5vnzOjfY5MepDbpq8CeHnFIV3ABRfKlE+mqk+d7d4J7C4/ZKaomta9nPMp2OUKaM1
EdM3Uafshsz+kf7QlU/oAdN5+p6k4VtjUM/c50+JLs2VYVbxRmmttjYz+WOmDO1ufxOsvzcUadgL
RRR8sj4GGW7tunC3I/HMVeGRhoV07C+IBnYLijae06KBzhQ6H15JbpwBZpmWsPfyJMOIq0furYkE
35SpIpvt3rWDxcEVYoUMnW6kDZl6GZv1697q5K+sonEu1WW4B/ROuoEP56H0wvuW/N96sFzjA5s1
1m4wZScvi6ZNpU/vVAcmj0LUCoKzaV2xs+49o7/Ngwhbm8dQ4++YRiQNn2taz/3NmIwZVsfuH9Ik
2P7afDJN6+CAB8f9TFqeC92yMSSERCwIu5hoDFp3wu+QsCTCnfZZMUYtKS3a6GYMAWvEC83B8OYS
xt1nZXNLcxo7LDU+pZ66c7gs7C3Jd6GN3r2aC4fCGbQcyqpZzaxouOn9U0o9DkukAEuIx8vJzpf/
22geh9q9VZb3aFrGWeMRyINmep9MLQaDjTnZ5L8utTK+N+BtbvOM0LzncRqF9Cx5Sf6Z1lW4Se28
IanjfNhGRUpGM3ahPxDDzS116FxiWm7d8TEUOF4D0A1GQW7BnK4NXyQY7JQNEYXLVmNffGi4hhe6
zjLYZ5HRKFJyJmXj9IWc/AY7dqLDj46VeC/07JFrKonvOBhXQ1wTZbd4ntXilSkWFYxuFK2w3H1Y
6I+pjr+qdiL7WLv0QZrQzxfOIDh5oRgspI5F2+LRSJ6B7W5pIlQMAV09TtlBo8gphGRCLi5Ba1Kc
pKpm2fkdL2qD7cK0sAbSv3H8l8auLEc3/kuez+7f/1f10SbNn5vtnL/8sT9GUiZITKaQVxVaNiOp
y4j7l5FU4ZyFSTNL6UKwtv2rxm5KRlIYPnTeSUEm3P6TzC5/A5EjkcRdwqKYbf4pmR1n7n8YSS3+
CUZmxTjqMOb+7UjaqCYQbcAx7Ze6ySBHc8pNBwA25tky3FByUcP3yLT4SBX7Wiam/eoOnaI4wim4
pzhlDCnEdiHkD3OaI23uPeo8I4cCVxjT9HWQOQcCyYDXrvwOCUzR6iHtre47n54Z31Itfe1U/G5J
tbPbZqPp6Wqqahpbc3VxOUmohZcHUVjvfi5WymQ67NxwOBeZm+9GFyIl11alAdpg+mFPCGA4XfvY
7jsoYGAC6QA2VmA5NRJYVU1bpbUbfX1J8G7DHnOvVeRPodpQaJTSHEV4EzY0nanNElFzZqAmb1Pb
PQmiNdLiwlj664KJxiZRucigIxPZNokCT6/ZVKwT6joSi+7wbnqqjWITtGjEAxNnX+6KXv5SAVCa
nJ+ic+QqCQeekVFxp2l46iCbE1hDYDVCgTTppvmJVdwdfUkbJvkHPqbg6zQ9u6+EFc7XjIZHmC+L
4rV2a+3ezdjPd8m+IC4zWrG1mXxoa46qb53nPhBDOGtgcL/4YTij2/S+74H4Ng4ptx5Gb4gXuFpC
AW7PAgLnr8g2ra2WecVON7yVN4z70aM3zqxOjochUDTvXtF9jlV16seW3HSErW4Gfajg6NC+V3Xk
1EOGsMYJ3fPY5N7F6+gbh3BBKKAem52hR8PN8ZV/7nrzaXI54rVJO1EGNA9bY3yIw8kPUBkbSigo
G1kIBxMaS8EBQ5F/N1mUo8f+MS6Guy5v34Ywl3srJgpPlSwXorh77yJ1ASiF7Cu457JAgQhdMevJ
ij0BaO5iRS8P7UzOW+7iEEOlZ3IZaW70QdxvYim/omy6z3z97Fto8cXo7RGbqFeIu7sxpSy+zOKL
LJonp+22RYR2TmqJahYEx5ExNnnJXHcL0I0b7Lz59ucVCLbbixYySWk9Cd6SrBPNO02yhZ1t7Mgg
Hw0D+Co9tD1ZFmPbRN4zbzOF2NR+7wbb9RZJC/ZvzLQf8DLfqnecxWRaJ4WJCnh1EVOQJgrW6NJc
F3aZ79irZpS2zO+xzuqE8FKiiMmBqojX9FEwoxTdtOgLB9HSp9vWZgSxTftJl/WwmTSzX+Ljxq2H
93UoxdY3jODItjvcgFMveRm1ouWBR40EW9Sdlxu/fAWmOmbjCrc1Beg9eTNceBna0UtmcsexHC1Z
NTlCkOdOGxPm49LpMY0atC2wWuD2xwB/L2yexh3llpoVfhfG9M2CYNx0A4Fy37KOQWe1+yztqQwE
/4fOmD/qdo1AJF9yz9vLzD924XRse9PFUDGuHb/6MJMUNp/p7SNRtsveNYqz2QI4UG774nvhazXv
kskHUpZldf2hGvojCyIyQDWkxhK2z7HVKWT2erDV3YlbTLg1+/IgjGxvgQfJPQjPwxTct1OzDluS
hWmJpKaoK2NzHza7BqMBul6S4swzc/g942FibRc4aHoxNCl+C4MkZ18eZdY/lBMOEwVDxRtyfA39
XTMHWDV2UmNWXJCkv6JWvnBSYzD323XTZK9jEdzVQb6FUXOyNP08jP0jn2SuPy3xOj57o9poyltL
AQg1LW6eM2IxcO/Kwnkr+uhQGUQ8nzLq6zDAT2O8dgO+ETDAVqpWRx0RMwi7l2ZM95kVXbtGkSFl
Mg2afG4yYIs4o6/kMpqvul6t3gZWV8tUIuGSR/CYfwkrYlmGDzNgVLQjKr4SS/voo5oes/KzM9y3
gt0CuFb5XXSSBwuMnNIejvRtXXWh74dS31LYgiQc1+esSG4zy6x0KfdK7ZssNVrTfcJ243TsBgf6
k/+hKFVQg4trFwM6lTVoawdcZisJYl5Z2qMTdKfA635SXTuUauoxNPGkS00NOr5f1VdDUfs+mlDY
NHqUqG3DH4v6vw8KW616F+NZR2ODVVnROvAKgswSC28P7YArnxNsEM3wkMeyoz/eWdcRYe524JTs
rYRlI6HFLVcCeycEt7OszcddEgbtLqNlYFHw4mO5kve5L5u10KtmnTMvbNijncYqL7ahbzIxlUg1
wqdOIqqQd+1Wc1fkjvNFaJvbGsZtUssXgJTb2o+MRTKojzyZ0nWArZX1WASR3rg6LTBmZNG9l6WX
0kiOcJO+9RnDWrbZLSR5wBjHprpyeIry497DUm4XIqO0rTWx2rm29oOHgnIecfWsul0ZobtUhaJf
vC68FZsIDN8g0sNxMreag20ijQiMiU57S6Z23HaG+MqUfo0tS19ilz0HCGnoa8dE6kfLYaBnB0ma
xoCZS23DikzFPifHgX11aPelQ0GC4xQxqlrnL7w2hgQcOSzG/IT1Z5Tmu8BqMderOZPpZYwxPYq6
csdDkk6PYZIkW7TDV8vIf8VzIjxt+y9Y01+5XV8H1mKOM48+dvxc6PmNxRRFYnH8AXeRGLXMCHj2
xUXyAi1BJ3hLTwAYccoe1WrING4R1WEYOHwT1rqLygfLA9rh2uAWw8NR7d1AGFfb6c9apZscWZAP
3TL+wISG9tuM3J9g+5yzLhcbhD/MPZjnOWyIvLngk0VNVjSOm2w96t03t/tzLd1l22MfGNzHfHJe
g8r80RqaY0RKCnYiuEeB/csUyy9uMsAoGskTajKOVZbrK0UUf+1Ce99KoYq97bTlOmT9u6xSsDWY
U5Yatmq9mU6l3bnb2qIbQEKzzmAKrX7v5HCz5miHwb03qLe2gXbi0FQQlWJf+sYcFFLpjxklB5pT
glWf1CstSlfUJT500qQfBIcIwRQrq7/MaDhS27YCi/oeN/OTKkIDFW5T4OhgsBnoceQvb3Y8hmlG
isdd6FYkJAzzu47oB9UmFFDrarGMP8s0P3sdQ39aPkboCAs4is9BAVK3pNCjzLAuWdYmKcoTQRwq
4KWgKp6n0KDDtRP6mxH5GeVR2jHDO7kIC5m9ND4d0FZF7Yo+2ccSh+fUegfl8SrlkJ1LgE/on4AE
J49OkCQWe7tXx8FNJLdQUa2xsOIClf7NkzGmJGFsMAEcxjL66f3sgGHhBy/AaqztfdMSajEHnJMm
2F4gZ5yh39rIV7L1mjc90/HPqVn/iMYL0adb6ycsm416SVjkuxzdFysIK2BlYlwHvKbKmfac6ae+
KsVLJhp1Bh3PPlRytEvKFciDLwmSzdFfDIyGZX7R0ZaeJO83DCMNYoRJhjar6nFFlecsk/L2+tUn
l5c1tYzY7fyYUmwP7GDNE2AJNUeDsBkp6v90djzyVxvUSPaWfeLxC0c/xKU7aeqCxYwSFa2lvkM7
AFZ60VSMd7WeHxHFwFIxR22SedjRgcCAMqn0WhFPWAfWuImM5r5MBCCAcngjtnQiAbAq4MU/cioN
GHI4Up26vI0lZGI1tniAJt+68/menPxOO/OTLF3EFte3ViLzDiElaZOd8nkLpitbkmWFSWcB+gmB
AsoyfqQYAPMk2YeEz8bgP4axc2hsGhEdS3tSqWj2DdjKuymkLq/3Ec3q5kHAHdu3Q0EKwsifszJ+
HfvkvqWWcyHM8CFqQUoPOXjfCTsZ2YyJTqGZg/odnIqG+Da9JVivapxBQ0TuLkrTCWNKUMBEMLhK
kU7bm+NgHv5/HOj/PJjrQkjHFvjI/7HEPI9fP//5H/pjnJ/xukzkzPEESUlY0kX/xzTv/MY0P0/k
OjOlQO3g3/lLulX+RhQWdRm12sBZIv6UbtXndKtpY1RCYuaJ7/wzpvlZPv4T6NaY/frznoHVH1lZ
y5izr18f92Hm1//9v+n/FgfSNdTIKkpNLZrRCIWw4/7CsZ4sarKrCxpDTtOUPdnt459epf+Msvt3
bv35n7ZmVZsWZwll2Jr75P/0T7u0JwT4KFh/ykZtk4qVdG5/gXvoN6z9xdL2Admk3lRQghJcE6b7
9X/9E6DN/Iff3hGWIyU7DGILrCf/9kfIWDZ7CbkbrDP/m7vz2K0dSbP1q1z0nAky6Ad3sr2T23JH
mhDSkUQbNEETJJ++P2ai0GUuCmigJ7cLqEFmHVPam+aP9a+1vlps4wA4lZdrWLGzvqIwR2V/TR2e
WnTUGxtCerQUdLlzNg3jPMWlwJ4sy71GENyl/vNATnTvkIvYjc1n3fFUywgwbjOW6W7KoUDH1K+F
FN26CSsuQQdfLPHvuWARc4ewKVkuiiwVrT6JJw5zztY75fDWy0JsPaUxzCPsrlUrB1oGwYlqgNX0
VpA5pkUvnW6H1CCH6CUgWCq2PV1YELOUlKkt+0ymM8okPFM329bPvqEylPusBCpawJEvmPU3Eajo
rUuYd9WmgoQdlSjrKVoYqxS+rThn02wSUapQCwBCNV8Wv2wvDPcFjdc42Zo5ERfTrtSptafiBHDC
UkGBoyknJbeSE16xzGPgT+L2I3WiXexh+TY9SdMPW/U1mcUfZjtOOg0E1pB8BZUzFX0cDK9S+dEa
/2OKXcv/WYqYV20engkk/FaUegJy1tbGN+CohUH4ymh9i+OTUFzsJQ8e7V4HbUH7HUCLe2ZxNUPx
0ki0Ki9zrG2UOliOE2aFbLT6mw6LJ9ssnZ7vCDjBcQkymhwcyo5aQxLblrAmzbZxWJkZn54d79uo
9y7Qo6nSGCkkZG/MmpkfaEOW7OrMVOUFdX9DYwPw6Zw0ts+JfEX5aXvSwr6krs2ggzD/yrz8KFhC
NmgeCzfyTaelfhvzS+5z2U3kMh7mqCuPac/arav9Pb0Yw5nEoDxSwnnfWbFxM8GZC2lRO7bQPk6J
Hty9pzFAgfm4FoqmaL9hGIRGwQUToCbHGUsa0YXGVs2BtSLySqPzBH+Z3hNjNbcmB2o48+tUa+Nh
dNP3sXTNfcAv6CzSX7xRqA1lk70pkrPMu3wj2qY7sh79YNuenlVIOKCuqrPh+VcjsFgfkQnHFTe/
BrNTHixpvXWNYTKBE+9t51tOAOq+l85MctRsdnZASs1EIjer0CQ2Eb5WbZ182Z9NKTDkzt2jqg3r
zAxNpYyafg+h9dExY+PJ4KzZN/qeVqttFpAMZvuA1lGE5q4uGS3tUq7NuekuTjHQBoid++QQb6/F
ySusu7ltXI5VJoONBF8V9Ha9jWYCy7jBcw55Hv2dwopZD3ZE1n1C5ZUgDE7aeNhanBvXctbJFp0Q
o4rmNIUIh2KIL8XquviSGZBrYwYU0wL5MadWtIW7DocOv8JldH51VUDushkPcPjyfW539P2M0UEb
HJ4S/IDQZSA429uIpmI4gVTKOI34ipzxe3I4SrEHi9if8eNWQfNmZhkJoNyzd1DhOHbn3R63MxTO
Kiw2Vo4zoPaKS56U8xG/wEClLGoEQY+qB9vacEmFdP0SBoCf4Y/8ayfGwmHHktu12dEJncOFbaiz
MrngJwf6dFR38wYDMrpBn10K6Z50U+n7vp05oCf+CYp6sw3stdlAkXZdY+KrthTW+OoL5bTmyZ9Q
um50LPaL59zIWb26cY7LAK5J2tzXLstmTozNQdjTmr2iQp8Iy63bpOssyNxD7Br3qTOAqAWeGhTG
XS7oTmlxLYbTcYAicqOL8dsxeuuGrk4DR4i4dqURnghjsbpUTrDyvWUr6097XJn2NnZNICHUTteW
AAFqAnWrxuJAGPualUBPp5hay5B0DiedkS2JE55ieFQ0Mub+dmZfC8E3pHYweOySIDg6hmT0zPDD
Fw0LGq4qCBrWXvSKE7Xy2K0pY2aFCh/HwHt+LZAiglllK3+ggjPI63pHpduBpuOro+kH863W29IX
9Es6MVlyDF59UuYIPD/NZGwZI6d1vXxpjJerzA30rhs6eSi7WayZTBHosFLDgpuRL9Z/buzUkPc4
c+lLZ6plQ03LOv2NfPVm0G4tSisi7rAAM/G6koLMf3EeUxJdcUx0ou37DKo50BDiqUdf5MWRrh8S
sV3XHFQ2rTo1/LSOxaPQzWj49HCDD25JHKykeXLkaoyL/lInDLYBFiVpUbOdK6J8gRXVW9aFPI/a
D/Yj/R5C3GM+0JPfWyyOswn/JjmEnbR9iU1fbrqMsnJa9qsNh2YUhRaMIQ+/7CJizmVxixAypzWv
NDcDN5/yhlI5h/iRA4YMSGOwAydWXr13Uw82RfHpocKcLQM7XbCsOysncVZVOybbWlVHxOmMuo74
V1HWXASN4W0znoerPqRisUTXImfrUlFIk2rg9ndZSoS9MfBz5JN3B5Mjx3bi091tYfwoBsxrPWWy
mTaw8hjW/SAwped4DjjzzABxrIy+4Hg8d/HAWTEhKYCTedo67dRcQthuCTfnagiadhdaMw+NMhpJ
1fErMIkt8TL+V89KynUmiktqDX99R3h46MHGx7Eiq0DYeDLo5TNJ9VIv9Ne/t5dG0bQ3LiQmkXg5
eXOXoM9Q56hXDHnf48DTsrWCG7Y07BR+RJZMB1Oy1g2w2a0JLSJHQJvfpJLAfZ3T9dCaVEb6hOib
lNkmzDgv4hcD/FplOXccJbgB3WIuj6u16mZ31+QzUM6HwaDRymU63mib92Hg1je5S3RI0hfAB8t4
lTT+ZnAH3thDds6d6jGz6T0THA4VTpFt20ue7tRa6y4gntEnt7JLm03poJJR0PWdOfl9D/oS7ZA7
uC3Mt1IS32M4eFEWNQqB5i0upkKeyKUN9fSow7uKadnS8UxRw0BZHHb7iAnJGbQAMu6yf2CV46sS
Raik8zXD91/KYMvlaLOIaW8TPdm8mFjopJlGT6CDIRoYjNrB/1Z2zhTcBmg7/i2qNLK26we7SstN
swi/YfoQ2vmdsww0I08g9A14OSZDzWyCXsgXBFkTu1zRVD7XTvJDFMblhJyNOy+oIEAxgDtN+DVV
0x4INLNqQgCmpC/L9uEdIBHsePrmqz//aSqPOXTnlR3GN/XAss7ooHObHSdooyMq0GKdh6b0DFgH
vqRRHGRlXXKUg11CLMq06zfVq40jSyRniHATatmRvNsTyEC9T7Vg5F3axBHaqeqsxDpBgSnE/Onr
sN5ZzTKHpsOFQcQ0ZXzbcgHBt+mPcJe+baekW8bMg8WOma5Zy7OKldQGgj0yuOtWQQGlcojOIYUW
GHXM59Yxxd4c7A+q3dXWF9jYvazBqvFlFZzjl/Cjmwt4vkzUPUYMGrUlfd0r1wcJl7P5K+yBfIVT
P/Gjx7HN06fHA4KhNl3bftDsopkgb5hT2z5zv25a11p3kwECMrLx50WmT3YJtmSrONEPOE/m1ufp
E6Dij+HvsIdD5TgtVM6q3JB3MLsJZgC+yyYmN4OazFnApZt4Cm3OSjRoY5Gha9wxaa4nP9yEvKXt
FnRfTtt0a3+TeirX+VA3a6ZA+kIG+8xFNp8E8YW33HL6bW5ikpum8KLc+NLr9iWhtAwEMeo0on/5
Mbf89DJi8mEqoXrBHkz47lSbJ8lPEuP+Stti1yH84LTzP5fVhTTFB+bXndP0wco6AvFBkksxi4JS
eB0C9xrho/3zB1Bz8mPVicAOtThb5sliQbpWGr6G5F5e59SItexj91oBqzfjl5mWfbrdumuRj+Ym
DBb35dCshfvOg5VlxPxLjuTBZqFowFa5YBmXvaOX3zJA3wVdRJyMjNKq6pIToHXcbRRg02BN+k1R
sxrn4GZCMIgOaa9kDFYAYdiFmeQ005aJtoY/ESTeTgwjlyuaXiCNL27jz9azr1YUUIehs+0wLr1J
uLZ15F4Sk0ddLX6zYD8jqNXrtoMnJp0iPTDT0HBP2BO7L+0efG6zXd4KRr8YtVVXK9X7K1UxE/75
gSRZm+Pv7PZSEFprJmwhERUiUriftKes2oROrsAkHcPGnPTMk1BnjjrVtigMY2XQ27a1Bfd3MQky
VrIcN6bJHfrvD9j/Ki4EeBQ4XzumSymAsygAf3fCp1u5th2JXy5w+L9EAOgcypzTbYAxaKh/g4Lg
oiBXyxt1Pvz7v3rRLf5R1+CvdrFJcOJzqAD7J12jM+BgGCj++FZp2fehyNAmSGl8GdGQyC5sleX6
QsvB/Bc76H+68e1/JcrK4ynxd9/S5qP7+D+0v6XddPshv//vf/y/+VV//a6/pDL/j6XsjZ61pQ3O
9rzFSvOXVub+EUBhCvmPZwWubQqknL9pZQhsFnlnkhhYZSBZ8V3/rWACiY2CCeK6NmwrwR/x39HK
LP6af7ys0IgCU7BFoknDsejL/yfBiENUMHrI6ysqR3oQd7Le9C2ror4loeE0BYtgWaZr4k24nw14
ok5Eo4tX0Q3DCMBIGeARc03aD4DN1Hei58GQ+ZBNcRBe0ikhoq7nS8zW776R3WfXGyUOhXbgT1Te
MdF0NmmTuZFQ6bDOx/ahGwNSoQnDTDG+Lg2n7MgNm5EOwp09m+z8hngfY+sPadEk2GFRCA6u2Uz8
cmV2eJM9QmcbyFVbPy4ehwAjbDTS2krio90OBi+ERI7ubVNGN3Au2nMS87bp2+ISjsWz2dfn1B/Y
h6j6zXGrq2OzLDNY2YM4ZzPex+bRlss+a3Z/qTBoVm3NsaokX5cTq+go5eL+VDANfIQRCHNUdbDF
CryKMsfI2w9A4O8sL//mCfhKGpTn7hD/TtLuhqPScxsr5DPW2tVELiBP+YlUZ3yRPSe+npVnsGKX
JAjhpyYcSGqe/n2Fs0OC63CGNNsn6F2NIjE2ObTGZRZ9X1jgqMQBe5IQYaEYuH20m6bY1FxuK2Qv
is8DoE69rClxg3Aze3W6ngw73ExZtYR5QYLLNr9tXA3WNjwk4fAaWE23qUfm3962oQWIi0Ul9t5i
ObmRZAZWLU35wqC8q3NcdciWi8uMrW+bGlwcDJXiUc4JNEZZU6CW0oozXNkH28zw7mfgFXU/XE2A
mpyQva3t4UNFkaL7AiKBGU93dun/wiJ5S3Jt29jDg+imG29S7ymnYGm4P4Zl4Av2T7Jzvnv05kuN
N/hiWNkjO2GBxyZQNx5qz9HoqdsMRUonw8Jt7CI8WGo9jiSL7ardFQgWSeDfNDWhdrIl8GH66qns
lg6pxugWZNZz6uYkQbJTUBW/Ko5VxJF2rlnvW5tkQljK39JI94YtDsMcH2aSqCXKZ+OKO9QQ1kAt
W444nL9NXxc7WmyReR5wF8kN4V/utnL83XJgctL0woV94zIsahe3jw0NJ9Ivw+QdMwkmOC0fNfUS
JWeLqc62CrixqaLt7AFQa+CjLUFOYyJp2f+qpHUXSu/Vy0lFjOM3GtoWvs1N5HNyjCQH3qBnKYt0
W3k8EgKsMRKgcBkaN9QxXq1pGg+mA70uF/4tW+xolVGVvTdhgGD8HQxqrwNvwxGDxppABZsAII/u
+3t7oDmWIGdGxoWdbZEEt+R9mtXkgUNwEAlGNBXWS8ZHkrT3spSXwIRqaRb37ejfgbPblmbJ/S1Y
tyfiDVzIvHLwm4c+vt1yBgXPk+IZd7vxpMbxyKC2ZnNrboTPxilz3ffRdvf8ETZKxVIIQS3Dx1Bl
/TZebk9LZtc46O5nPKVbugPaI1Pl1g7rkpeqd5kso1/TD4wTEFKvrz3KrOQQHyl2J4O6yFmsvkN2
yOlnrbKGKZB4ZNtiM5PZeI9dlkxkkDzVdjYcxolscu7U9z1HXf5QPrdqQjlFU8L+S9jKrlDf2lad
3CLbT10zngOJSoCn5JtRj/2sprcX3R3ugoPhG4+cFwd4q/yX0jYvo5GvpqpGZfGSHetJge8Oi3dV
7GyPjThOmTWbcEKmZvubxN+rnkaLc5LcF0KCh+MZvJjQ8EkH9yjIfOj0g4xNyfHdxWxecHRdhX78
nKfAv3J0tqILv2sNG7SIm/weV0jziqXii9xu+NMF9p2CyENEun8OM+eJhCutdHnxlggl8SJX97Yx
f05pVRzmkksjzo1fInHerCr55OTAarytbym/k1RAoPoM4/wT66k5537+OOAGJ5VHfJcRG68K9dXk
P9CtTGI1dJHsiaWzbeijW8OJXzh67goXetLcuBRwYrrbMIrXx2TKv50+J0GOZacnV7cxXD3tyBQ9
exaCUqYtAGnBWG5Gi3B54JY8JyOG91GYkkMkKaoa2HCWyV951XAqIhC4ClRcHq3C/onyWJ3gjzln
PP3Tdh45YvhLKDyW0UaXvNgMddtGWF9wCYxj/TmXEFosYzssnc/a8s+GbbJp7tphE8Rlui+zVq56
gMh9yk5EGUrcVEb9M/uuu4VS/E2V6jqcUcCXEQIbSs691R6TiOqKbByB8jbFTZJSdJk1AlQX4ArQ
OfGqq/PvOU04EXTBU5fRq5QudimTSoi9Y7eXbMbTlxc6OhR6/qFt9Ta0lIVLrC3XtjG9K1/ytrGn
k48PtjOcD5VgaOySgmoZF52YnvOVweOA+h4nAGmiL8qu3V2R1SQ4KdjQZvBA5wt+mdC4ncL2py/c
56TidF9CEVvDccX4Lgj38Bfe02f4JnoEj7mW6cabFQwV3IWrihDj3jcMjCczWJAxbJt1adcnTS4i
rb10F8UdzwzbClaDW/FsEbl/7hQFlHxdxbqzqMXgFTljm6pJwNjqnEiUSkrx863lldFhnqjgiEyj
P1ltXt6YecOYz64GTn35ZrcZtuGCg0thhFwUnkOTHpGmFeV8CTJddJuSl4mqhRsIQJzzkXqw6NZm
DeBvpK0oKxdYexwjuRWLTQ6JBYnPpcMo0VwL2BzjRcXZRaHxmBSpWsfD+EUQY20U6XsRR6+TpOKm
o4Y3i8BU9IozoDF0uBmGJYGWNfk6j61dmEcXqmuO5hB8V5m/pQEJwnkhf6qID2dgybNigXlndaTn
G+waK1AxKI+B/I5Th2fXvC9H+TwBU9pUg7PLCuvWNpurB3934+QF/uKIZto8u4pOkBaNRtqtUdRW
lNyYdB2mbwklrL19tIfulhKu2xh6Kv7K7NNsAdXIkfitjdq9NIU5wnubQ/+azeh6nbIe+WrPZTUT
Xyi/htD+HS3Vu3Fb21R9VgN1pMawhaphbVUivF+gCOixinLShov6OIbWeeTrPYUCPcgN360O5kw/
JXJPPn5B1IxrcgkPMbgax0v32I7WodM92FF8GiNn6QiWN4JiP0RfIKIyib47/I7roHegxOTzdfJN
RMXGeySocxe7E6rJwofmIQf/3N7DP8JjFvHNMm9QVVZtBgRpemjomiJR5dc3+I0vbhpuwyjfumHz
XhNdiNV0FkNzFyJcOGT1VkDS4TX3OUiX/iQGdWNDnFo5xfxoTLQUVA5OSfplnIWpxxxNhFUP+8ET
zxSbwhqc6XMx5xa4vaY5I41u4EeSz3M23MDrPGQ8a7T67lX2JO0oQ2j0ee5UlwniNGHEo+L1GVqD
tctd691jJUGJTm+uJIS4BbVI02mSHXPbYhc3+O8VetBqslyQAlTFKS6tcpoBLiJ7L53QOQrDMOSf
rAGbldW3P7gJn2OQB+wokWEbJm5gdu+4bPHN9yBNOMJ8Cc3XmFtP+TQIFk1qPzXdzvTHxzxADqqp
UUCQC495UrwXtvkWct85Lvt4XzivQYSkODq3XYQjnfXG/UhwGKvh77lwb0jQEiji4hrbl5DhmN4y
5+QEoz71Pb0MAwKKBupJ49mtrhMKx6iSqYa3kgG40bS/OemdKxaWtsGerGSUSRXGVMdbdk7whhCA
94ZQt2OYXxMnPXN7cHCov/GA0c/bPjXwimK4RZC+ZsinPInJoo3awYRrVCz4wOQYGvQRlklk+wWH
lPn1te1SOrvC8uQsyKQ49nPeKoC5bfKCgW7uRUklXLSgluaCUxcbaJzYbEALeExsIrcsgb6oI3h0
hwwGTP41C0EYEM8+gG57A3loH8F40rCeXC/5cMCweMZ8AZWSYUriUo5ozpwLtrHVgozyF3gUWgTc
s3zjx5ClAvqKIK8l7wN8tWaGQCVmbFegGtmPWu8NkCq90KrGhVuVy4z4NSSrbmFaYTNrjlEBhymX
5bF3vUdi86fGompCUynDVv0uBJGFFZp1GdCsOKUX1ABaxlqeKHfVn1wAW0mfXC3Pu+kpAV9VursJ
FxaXXqhcXmXvTCN7DLHno6NUv0r699jK2LiCm4NUwdHvnMdeL2h4oF8AKW6ynh4w1c8fjhkc/E6H
tLa88XEddUtVaRz9hHDEOptD7cRkVkwvwwIaEwFbCGUH+HObuxIeGXcBRBf7PodTNi3AsmRUM+yN
Yk8HJaK//dKMwSFQ/T3bjM/OYUURLfiz0ZnZ+s9nox0j7P20bUfSeacWiLF44XmEc/9GR0kMNDS8
QzjwwUdM73EGYS9Z8GuMy6d+Kun9M3+UGZNEDlE0m4zf4Pj4FgDqXgbyEGtJD+9JeArnQue34blc
WHAs4/iF0OGsSu9mRYNvaSiQNxDkygUll8GUqxe4HMk/eZCRnwC8GR8R9i7TgqJD6n/UdvgZwKiT
YX3pYNblPQlsF4odg4BDHNLctQvgLm5B3QWde+f1wO9mYX6YHCOTcvqdV+wHC5zoqx5i3tDVn5TE
37Se/xguSL0Btp6CsccY6xMTiPhwcOLT6ZeVk7GenOnqwudz0/J+tojd9pD7amB3VC8D85NQ/WgZ
AJMhml8jvL/Wm2/zmPO8D8XZ7uxbrOLXCEJgT0zeB6VGF+Gq7PtffckpAPvxmv6lZwfG4FBSD8/G
Cjwb6itOPrq3tb7o3PzlNrzlberB8wVaaLsR+jEcw4jkFFtatG9lJUzcMGq2+azWA/xDCuTgamXW
qlrQiDGknpWAlki2eW/w3Y5QFIWp6F2Dq8g/PEYcA5EgD1QrOltJdsavGQ1y+ESUvbFQoqFghNio
ITeqaLpvyGvijG+eDXMCVqS/65mRJO4jgCes7PDnPjudfc/O8aeCDzksoEg8+vehOx6xrd4FVBcw
8Nttf8iS+OBP3A8QJ4cEJJbXPdNNfgFl+4sXSwUcjVf/AqusnezoxPYD3aQtbw15O7mMT3nx6sK4
ZIF2TEdx5vjyFdsYuUZAVshO3a3BjhpT/ACljdif2QbPBDt3tAmhIeV+sWsWzmbkqHkDlGGVtHLP
gXVXF3JbYbleU6j8sohcfcYsPMpRrTtN9qDwKazDFLsyKeNeZwvvM/WwRqb1vQIEOs42wNQaNmha
8ol24EJdsKEJ+FA6VhGB4dHgCrDxTUB+14TRS8/SG7KLR0EfAslgvOosqdLJ+mFQ8ba6SO5NyKXz
gjCdYund8ButTeTHR2OhpTUQT5uQdqcFgRpL4hZm/WbDRm06xdXiPgmYqXWcPCxdDbH0z25YnEJD
PfowVjHZ4S9P9NFd8KueGx5ceKxs+Yb1AGeBhnVsPCBbowXeOpblblDs8YV3raG7khrNNhLea7SA
Xy1DU8yItkQvHWllL32JjOmUQovF2HmXUHZuz8w5BDn5fDxosT6IWWPZY3IMVyuWK1Ry/7krsqi7
LgI69FlpXiW82lwBrmXJcGuY6sqr5yXIJHAcv3qRyu2wlIO9HXPn0adbT6tkK+DiurW1DF4LM7S5
oXuXKFR5lBUtem2hHmvOZuCNMYY18HbnZOAmwh+zgHiLBclbw+ZNiv41gyORDnjXC5t9PJE6ajKK
8tGnwKtdEL+TQzFc1QvIe8vKzmunty6Wn5UJGpgmKQYDxvERarAPPbilEpWDB5a60t85CYDhcLYs
/i7/05gHfGEMff2CIxaGScx3QRSTS2122gRbDDjvk/0f73mIxgKysYJwLBSo46iYtznsY4b+92Yi
zDV4Y822eNwbQ/rtLsPd5M/ftmYpXfTePa+vT0zwDo9k93lccMst3GXcxsz2XTWv6rEL4B6A+e4X
WnNvGs8m+OYJjPNiV46W+8dxzIfQwnpjlCKGgOd9tfTQQ8qF8p560V7AiWbxcqwXcLRPnnMNiOcS
2cz1E3TpmHaQbkbjCeFOB8Tu0V8nRhwK0hc0tcm1QV1WfxCAq5uFYK0WljWN7pfRpurfsOisVAGA
Xw8MHS055JP6qj6oweyeGkxK1LAgPeSB+SjH6M7PuEX+1O3/p7cc/39xbVx8tv/W6QuY8l+qpP76
PX/L7S6GVg9HbSD+1gr11/bC/sML2BiwvBACkCI6239tL7w/hO8RiBNs7P+hHNv9Q+Bd8rCmsjrj
dfnfotiwCPmX1QU7EM9iRBUBplvrnzZijTWojsYBSli9mBsNVt/GoZICgbVAjTTRMUqJdNBY8sKA
PUOMkeY2op4G9BNO11G8u7b86nz1avb5F7uY0+ByxpDuR2PqX3GPaWqq4cOrkLdvYTfYoEpG39Ch
aHi0ab5DW+8lXRcWT/x1102PKmlH+CcAoIjrrFn5Bos3sYROpUABEzvsTPuclczviW12W6H8ACsg
GFSN4ZoILil606c6Rjb0jTTQFP7kUoH8PjCdPdCHcuP6M7ZZyHR7lv/p3u0z/zjE2DrDXnS7sMgJ
1bo+ULcYGN6CB1zzJV3mWifnOYWkFqSPI/LsUeQlVhODw3BCs5KL/3OtK7WYZ9VlIswaZs2dGw2P
RcWpOhQ3pgie415yOPE0qYP5SRNJwJGL2pZ6HDNofH1JXAxqPaN2H+f+OlPdczJaO3Yf6bqJ3KvV
ig+fhfLWFTO9g3UCg0KsvAU0GggEy8gDfk1NDvUgG7KfuClhyrmDefBFE25TUDyrfhiPTqifyVv0
GxnmlzQVa6HTl2CClytYQjVJsOS3+6tvwNNz0r7dRCalxy1jx240ecvnNkMEIcyTz+sTnXffVvR8
SuKIcLTAtEYyJo6M3M8vpixBVdY2YApf+xVd38pwz6niNRDnzSJLOstDrKr24VDz3He9596F+Fwt
T8LJ5B0akPRdJyo70497B266hAESE5I26k00mY8kvGgAngB11ejGbZHfDwmqSBE9t43/WtTzg201
uBUDdcBOxPnPC4uz1nrbjd0VSywi7JLoSQS1y4Im1HUfUEU6TPpcZR5HpVKyCQtHQIhYM6C9nGjs
5gVqz7dEgM9BgffSi+SpTowbIsD2VsQhawDL/AloAlkrE+IQtQpwSRyEOqpfp97clGn6kgCZJRGC
8xv3uNjKqtd4PbD2ZLq7piMcYIvIOuoRlZFhSLsrmtAPiaATX8jIeSO7KJyTWHIvqEx4PUCa6FT/
cL4gytPON36LdWHAynrjgCnuXPvbT/HnkHveeWN4EZTYE7y9adzxBa/ZtqWahT61iXpaC9tpifjG
/v4aGYSddRHoDV1hhL3K5Mfv3CeutL3Thw9hoYtttASOPNMnVZsq4qvyx6L6KM7ynLQxSKY+p72b
p5m710F4RfsmuDm4cjeqQB5CO0Ens4kthXg3bU4N+AGDb5fM9cKiBkNtblK6zlceqZ6EJq1ctTVj
AV1tEa7DU1gYhGFpml8qkB8aiwuTZqcvIyyp8hplvZ7K7tstOfTMFiGdLMp+j+X0ICwoXMGM3hUV
4VH3gJCa6EE06DjwfzbatFjLmtZB5HwQCtTEyuRs18WUdpGjZAXjh4+FDL5DS1I73ZMxSnBKNQ2t
Mq3HzgTVnQ6hQ12R1AwcXME6vSHc+aDcFKI31tc4ZH7GEEXPfZJsKmpGOrvvj5hwKPUjcpb0ZXMI
bLgEsWvvphIM4qQlzVpi+FaTfda5c4DS+OnxiCiGkD2IohaEMYXqzQQnrkNWYg7ZJNZsa9ZkSs+2
ZSXI7A72YcelmN/MX3s8mrjQiNSyIKgou1lP7hCdoB0U9Ovhk3CK5SA/jvtYD8ExkfFVZykhCIDI
hf3Ui+aD0y0uOYl/yCyqjQqy4NgLCt5k0/+C7Ea9Jlb7lYfdfrKKU4rXbufNPj06hb1TQetug7K9
zygxKpq2wVw7HVRYP/AEvHdtg8XcrCIeYO05HokgQgo+DUGN3K3Hkx76B4vnBVdt/1ky9axbllHR
bOK0GZ7TIP/lufqTttb7DvOsN+M+xGvjpumDAiaFexFC7jhGl7QZYRrI+CgHn8BaXlE4wHFnANcw
GD7LZJRTGKTNb2ILR8Ky3KEdtfZTYYhnHde/VcM6OtHL07ynFJ2lJIek+qgylx7g9I2z0KPhQCPw
xytwus002f52KCOfN1qcHROvQapKpmQdzwbSRX1AcH3u/B6/U6V5IJakFqvOGl5zHqxGbFMwk3WY
ACPxzguyWouhP0EBjY6xU1FvzqoYead6b+FbbPs8ae+iMT2N+IS39Hw7+1wu7XsmZWxasDOc+vF5
dkhP+tMRA8zaAfuE6H3SPtVOOnxiwbg2B/fqiJTnL5mYxR/slZwGBI5Zs8HRZZhsKyh1XSQWurLm
INnPy1Z8hrmFElWvG4tssSPqKzfBR+cUv7FQwdoGfolxNN2ofEm6Ug+I7TJ+AA68Kcder3j3MTbk
9l1JOzVTw8YBxjYRWVyTjP2NXYzu16bCB51X0XmQE4f70Xyb/TY91wMcjgTnx3bwnFcAGVijRwff
XqWs28ikbd5t6s9G4mLujSrez2UNe3t0s3XpJ7dKA+dl1cNi1DgVLZ8DkwqKnEv5bmeXNAaDLPeK
TLMBRGjvoz1C2HlE/7Ht6kP044kvIt2iDp5c0X5hpSfJ2MbfgyxRLO2Rldikw8Og2M4uJNla20f+
e5ndxmfxouPNYLb3Re+/hK1joafhd47d5RMxpifHp5TIbwV4gbLjsm1R82Xj5vjJx1s5kP7OWXFj
Zn3rwlJuQIHU9Pg1euUnYYJGDVPTGFhmd+CuaW38BBf14NMpUej6ibvwiYwOyRYEfi8qYYV7+KV7
FyfKPDbNUxx3wKrNlzkofw9E8SkacTMUe8rQa0SvIDI+wYOCtvJK0pPpAItuMVz6jtXQmQUUQwfc
eF1IEVVJU8geAfTGkuGno1N60tw717IPdMx82W2HXd8A2IzyPk177AYbFeaHYnbWuCcOeumUNJ2d
F5eslOQ2nOwbS+c3JXG0eXKAUaX3Ou7vc/IBtkbAM7Nbix7wYkao5EvbRA1mugTo/dy9Tu5IySa7
ij7Sj5EZXA1bv9Oj+syT5MVqa1Rzt3cukaIqGCo2/pMCVY95hJa8CSM19k4Gh4khTgcItm46cnrL
0hCTINJymU5oTVMqNtbIqCEBMaF0U7WIqjRcbMPcdMF/sndeO7IbbZZ9lXkBCgwy6AaDBia9rcxy
WeaGKEvvgp5PP4vS34Bagxmg7/87CVKdOpVFRnxm77XnyaFuVotUm/EHVXjTJZeAC8JiYQTdqQ+i
D9OEmMVH9dpavnPXAHXf1V0/PuZ+XO31xAz2tqAQwZHkrqthOpKfcMHl/2GlCPl09l+wmIf3qMth
p2b0vtKcngheLhgez8RxqS4s5B5CDTEFU/FyzQaEA8lwfig6BTcned94kkyeMn1WnDxQAJY4cwP2
Nc0IPzpOl7rpPQ8VTM5ITr++5qKpMYxtClGawtC41WFS78yRV6DLsF45xofnEyBhlzh9tCEvcGaz
bE5CXCS1GRDtkV8LV27x4b44EQQN2aEMdt0rA+0Ti8wLmuzzOIEvZF9aBul9FHW7ySNRe8jibyPG
HhBM/s1R+qOywvtSB8bsK7m2sJLAWy1+XYjhAEAuwASeWp1qiw7uwXao+hLr3DnONQ7dJzwO32Ft
vSa59tWY6CWmmCrN6s1tY+n7VhAOB6Pn6pfAYMLB3sWxftIJF5j9F+RT8dRkiG1CXuk4DT55DV6J
htgLUmk5DrulVWvc4Vy/btGfuRofyCe+Wk54qxqKNA8cQmDdh13wAcRxPbj1Pq6dT1B9a+A+j9Iv
ttgnf83E5YETybdW5fdBZ7/mCqGJXf9U2IbVfCw1YvyIQn0bts4bmZCCPZ+9ikLG8oD7KoS/LJg5
Sd96a8oOSZZtGk+8SX4UhmU8UxZYsnQ8xtAS6SI3cZwci2o6uRV0M+J+olXlFFuDXTPTu2FfsJGQ
DpIBo3gFvVPZZASg7ugJDyrjsmd7jJ9HSthhUzisSewCKRGzHmqy7l45nKmNcwLGB3ffh7fWXyKJ
KSKuj0me7AhkwllX/HQ6+b78pHzkXNVY8xrNuI+9gpSAuEL664eHqdaWHTSXIB3BO1SvHT0huoA5
sUBaaOmTR1TvN4uTil3GHNvQEpyUVD74b77SyufYBc6+LtN4RLnSB525TjuSqRqOGoNiqz5a1Tzl
qc23rEtmeZqg0ivMJ5EOH9TBuwnsEgA3Mo98557WhEqstFedBI3Shz9mOh4Q+5/LQO6LIntv1PBl
Ws1jwqzIGzHNhSXGl3zSn8bBu5/zIzxckkXIIWiIT9cBhs7mpTXylUHvhiQifW0iHYul/SMi1tB+
uu06TEUo/jZoe/c+9hrAFVx1wzHsVb8gqu/gA/jt++DV850LTP+HSgT3eBie417ipMuuonB3rGgf
JYK/kh5TIoded044bqKq9he+Nq+aeu+xLieL2AKa9LQPkwUdM3A7Fzl/qaOPNqdmrunFJhJ6sxh9
cxsGBJU3kXcHSGRH9BZWHYlGy1IHx+djafSraRUAn+qX3gl5kRL1IlN9N3O5l4lQLHPoHpEsQ2bH
TafadJ+LnqvHYPHgzq9WC794uOcbI6TjB8DtY+7czDp2Krk4otc2Y8g3Hby4YYfa79zJhDU5Eljt
9f0zJop0bdtZuoxSjzKmDOaUL1QjReqcWw+BfNMPLw4A/3+PzyzPhAb35+fwNfzP4Kf4v+S//zvK
/26Txwj911f8NTyz54g4zyLSjJxlYHVA5f6anUkyoB0PGh4bGMt0LYf/8p/KXxvl7wxpNzHJI/U2
kOv+p/LX+oNZF3+ajrue1GbL/u8of5nH/XN6Bu3dQp0paSl1qHyzk/xvUvakN+kZMtnNE6qeu75t
4XYBO8n1ljh3PwH60rmnqivMHULfGdoRgxoB8LGuZXzLRwFVomcVF48wpiK3wgXOAvYcWv2Pr5Jn
TFLWNgpZhw11zEvSjEzVUCRIRaiu1OFghoH1nGZ2tq9U+lRp0cznHg6G0G3Wyw6uFUZYCw+p0yoW
6pNCtthiq2fk7SCscKbi9CcXOWqwl8StpT12Uc2WvkxJsyxRXq/rUd6PYHWZVGuIQPuvsMuIeVDt
c4DgZqHchGwJ22eSrUMkZRNUIXG1nHtUaqTDj6W+LBib4eU2fGSCpn2OAk9uzF4d4pkwxNAKVr+g
CxJ4MRBXYq2OrS9BZJXQ/PuJtpgZfyrXqvER5XVjc1fbCHTpewhXm8IP1XrPRm3NQCUUUeEYb1h0
zd5ajEyCiOKrE5uPlTmsDeSV+zgYxJ3rofecfXNwOSj06zkbhxDX9QiGKjCtJTJOWpl2zv2BMBUl
kIjZOFFFs2OExbQUbk974EbtBu/GibXOtpmJCF7JrNRynWpZ9OoxtdlqVV2aMNFQh7zTv7B5vxoD
igxIq3jBkZnINL2j6lqWZbq30WHhpVpbSB+Aq6YkE1odrm1SjaWyHDje3p3WM5jpB/HKDbVmUAdt
xLYPIzRBHwczw03roEUAD1GybStiqlBBRT91Zl3t3gE7XQPurdPn0p8ChN7mkzThyoDbe8mVukRk
Aa/gNX2NDqocPG+Qb9/HIfqB0/Ik6vFK10TaVCQvaeWFi6bHcBkSul35hzACEDw458ZwTyRxr+i9
dJwyzhdcX3JnnA9wWNS2cQRgJ8yMk/Lqg2u54PVgFiB9yvpnx6hPZo1NOe9pQR3fOWV62r6lHUGH
o+OOmPDZBrcxoWpeB8/LzyCjwH/emBbbRuXgdayFp9+8rjvT2Fx7i6FM0eAlTvNIW9gZ+/2xUTy8
LtRscLFvTos42GJx2cYBZZsTnnVknbORa5FGqHe58basBNeEcwybPDdwSsshuLEzHVeaDcWry41i
L4vCA5ERgCMHAhcv7AZcVDCbmEQuo23Z0hQrasGTCCfQNL18Yc8KzIecr7XllM7OHGT5rOXuu65L
MqWh29lUGFkGeAHk8vPUZk8+8A3CXFmNRnhSlemDbBr1WULLhMqT3S+2cvZPoSYObp+foqF5LwPN
A3HN+KZ1tJBUHvMOzyH6gaEboDjZ5q2HrLPRKj6NLETZFeO9oAkQuzIhpi+brmKQ2dJpKcfstrmQ
g/KQTNWuInkc563YCEiRBr3CmqLqHBr6ZcrM+8EL4ls6IlpQoK+oBZt1MuTUEghuUY4PS7uexfPx
Jq7FFh/+WihGnwQXuKaTnKNG4bQP4DIyNZvIP0SEkiDgxDX5EEYpEbICUqDZCfPQhSQkdBywVslb
imI+2noKPNq8Ml4PA7SElvqphoO/yNDE38VZ+dbbyd1UNYwE8+pLtOI9jUywHXX8SFSOTp4e/KMI
XJhmW6/SCO48qOl2HbwSHXoofeHhFcLPARMBE5+YdolWX2uNlk2x/OPbEdmY2vpBs6aDNchhWeqo
uL3iBqjsSSsGJgPCy3aD31IDE1ak1GOHrp+Jt7fTBo6bXpUSMxeCw5iUp0Vfx8ygAj1chvQbi6AI
vopew2dvrHUTFDdVaYjFnLC8ZmQ4ILpsayoeQriZinJl0SLQNLtkTi5qN7godpyxOy9ihIg5/UtH
/JdE/TuWkXlLjIyph0hYMRgY0adoXRyspNO+p0jkuLR+yjhHZsp/SSRD6CbuHqd6dFa2Q1UvevwK
qO4eyfa9d1PjI/NpC5HahlW+4SMj1bsYL1CvOcazHjeHxwEoM5NZhlPtJsABi05gnMVAs/YK56Eo
7lmY4Z1L6psxp+F5On2kY1uMphvO16oL1EZ46c30ox0EjUvg6OuxLt5z17o6Nned6lyENhy2K9zq
PrsfxdQjYrZlJYwWnPcJMbBbcduGcA0cVFZ+hT1jiLNbEwFaKTNtF1rxRQ/nNztuHjv+/lkzvIZu
/zpF6R3gTHPXDx1uRxszYGJ5zz3t46ZtR/THFDM4HESxq8c/VWmRf2GHwE0g9COfVVKhVp/1G+Xg
XjLRE4+OrMrEaqEX13KQ2tErUptHQg8QPxkW2Sjg8IxRHYh8wFIcVfa6cgRydTd/rRuXSJfE8rfO
6AXvYxXp4C0scZZEly0ASP5S337IwdaXrkqMLeZxwRzJ7dblfLsVZs2dJjrYef1wI5SPdBEow8tK
BXhEyJbcGCMIWrvwb4Uswo3qM/Cj3nTjsIxXVhc4hzFHFF3pJTMMNkxTYT6GTeQcBHEZrVdwHPbo
c+yo5dGJtX6B8CxYy9R/dH0dnzQ2IY3WZB66lWpG0zMmzh3x2frpK7GcWAOE/xmzUaqxJy9HF4ns
aF2rXLz5HfiKqSEtbyQXdNkJbcYnin3e0Uqbcjynbnro3eEnMKwXYlqPfvlqiuiYToq2Mn43x4Jg
yfKIEf0Y5b53aJm08iqRWlppEFUThZ8n8Bq5qezmuzV6fCUeRzcUUsJOPukoTsBFwHkRHoSKqurW
UYQDorb42lg69IFajyjdZdvi9my3CsN8US35dNi/P6JOGffZDCQl53LJ/1wsYq7uRYMMk5IR4TMt
a7xxUpILABS913GO/7eti7WHxRehhZ5ASYRpwg0kl2WaP3uDh+BLFFheoGUuhF2wmtQ9Hw0Nke8J
grK9Xvnd1R8yH1t+1K6GAhY/pSjGUJX4F5yX1g7SwAxjUwDqK+w8vp6fYInsnQA/D5kxZGrXSYQW
yiEJLPDV1UsCZ+f1HFB4Xkobh0KFvm/yxZkEMvSR0kPBaDdvQY6is1bnvGYS0YUcAqE9TLMBlV1U
l7CejYyzlRZPXtmeOlzfi0BP5oBEpl/eoL9HzAZiT98HaF/2LdPyRUnAWqijl9OJF26qCtNI2m5l
5zFxsokwl36rrbzava/AAi7K2mMrKGr3qSNd498dG5yaPy25/2+02e6jbX6IV5xDwf9r6/avL/2r
dRN/EA1jzMZNWjAB5w/pwV+9m/6HbRCUhe7BMQ1HIGL4G7Dc/gMVguW6kq+UgoCrvzdv0sRlySQF
N+csiviP//VXU/kvrlj9j3//H3mbXXFuNTO0DHPmP5s30+YntdFvWTC+HPcfzVvV6yX6NaoE1haK
sVC5B5f9zKqTINXwjbTTe6mNz80A6kTYW5b2PPjzZjDZiCzcVaT6otFGANWYvc6fQRpOEHf7boSo
A/sBxZGI3uVIroXlgrmRhtuykKs+E3raYwFW5x6JR3zA/dNAVmo/WweeZ63TkrC7K1aovbUl8oSz
N/oe8SXqpRTiTgoEFWqoPzzmxPuG4SnlL4CRof8uNPPsakzQgxSiAAFmqLKc4dM0y8cgYqnXj8TU
eRm5LtRx3oYZD3pXtuJYyqrXROkrd8Sb2JJRbRivsac5i8rxzkRAagx6WAcKX1uCiru3gvgyOfNI
xxvuxASVAsbCl55XzA/LT0mFtmOOKFZ6C/xrFOMbKWKbHin+imXdpmVbBpoaeZnl7YnDeXL9gg/H
Sl/InEBXKo6+l76bpTyOpfGrEC2kk740s/rTaZOTnzrvY1kQC4qkxMz6nkgtdWYWtYklxv522CGP
5KP2X50guPQN8Vg0pr9/CipsjW9UVTqixPTqpe5rGnMhCmVsimom8gaiXOLI30Xx/EckcH/SptuO
fftEAEi18cYKamyL0W0c7/lpGsbJ2QO7cc38kkN/NxBISZfMdtDXcpga0v5VJlaGGlnLKNTHkCCj
K/TmUgUVvhJ3gP+R5dpSesNVDSkijgwqGoU+c9Ked69AIt8VxUfSe9da189IF4Cm2dot6dkSmBax
YaKl1gvj4G2ICLEIGurOOshY8ZIolgdrzw2PkF6APdZrR+rntpGHqTEefdsjuBGSn7BLB1p2920R
IGVy6S3spLsLScSG4XQXe9OuhUhjgyORDo4Hh/t+UbX6fmSpqJG9LA151umWTFYyMekgnoWYoSjd
as3opZ4XDdkBBwMRKYFtc2Gj0wDm9BlKccq7Zo02iH1zp45R2/1GuGY3ePMOhSBpwsnYVE9oFTWm
c+wA1XZuaYa83wauwQ/uZIy//WuU2c7CH/rTGNnPHjY7SWW6iOPpLNr+t1M5hjcTwF1gkZ3uoAJ1
B7ejZoqeCgu/ER/7IrTKl9rGgGeG69QhOrMe4g+QfYifIK+vmzYbF0p6z9pI+uUwtV9JwsVl2OhR
oyhdtmXhbL2JorRmS6v7B3bJiGnyBy/0Eae61yasX5uYsjCZgS4yWDUNCIrc7g5l4jXrWlm30Qnq
RTXS4HvlKmGxrelUyU2gHjxWh5tyGFqYLh3zn8T+aFjmt0q/IVK5Tnb74I4+rVGcLbOs8zZd6bxL
3NrLwgi2LI2ZbAY82lDwgZaByx2COxF525q42tSjzs9mUb9FHkNd9vRHCI6SpqNUn95yg9ivrvmZ
BlLQ9aD/0Zgr+YXXrmXX7EL2XpHWv3vUAAZrf6sSV2PC7drI6RrX1l554rtOISv3xGiaA/YXhc82
v2Pb9FjH4pwLgOzySiW6EJZ2BEfMShVgemhOyGmc+D5BHGbMYqEow4CHQSGKd6Ep7sbRfyY5ZmfE
yFdw+TqWhuK3oi4PryLglxXW1a7lGEkINEfZw5YFrwcMo8j8CuvuMW9mifO0tSn0Y5EZrNYLAIgU
ck6PRhn81kmG8G8MD3q6+hmaki0z3Oko2Lqg8rQOzVNFxlkoPHBJ5iVrrVNeIJMKaXC2eo3ACJNc
vK5sE8nm5F0sq3oZu2Djx4gQhpBRj9E8jCmEM1/eomo8ZMJYisbYllrziFDwPNTmY1LjIulcd1vX
/ePkaC81rH6rc3e+zjigioq3JurpeBs0/1y9m9TLERg0WMbrORO9QJ6exZ8248WyC8C4hEiNiS6f
THbsQPMgiiOnb6pLAnyFIKUOwLnJ2LApv2umXB4EjqmjbPNZ4FeGOqfsnFXGDCxS6uxEwaNw5nsv
QKZfV0cbwN1QZRvaGVKIMgbyRfdZdiRAWuYyqLVfURmQmqEVTDzXZsvoJ+7dUyOJ78O3ZEFAt7GP
2fTWrtsAY8S3H+QsS8E6XVVvnHSNDzvPxDdCxm04OD/sgO5jH/n6EAzvde1pPOLkhre5dVVOfCma
9FxIC1PI59hXD+lg7rtuXJk93CWN7Piih5DnfwdR+6WRWYG5bqVT+6txuPNmDXXRZxtCto8oGb+U
nhw6Iz7zyy+4phCIAFDaWAKZhAvFbFl1bsrkQOVLPRlfYA+9eROa32ia7lp433aENhmDU+IPn2ET
XFyFRSWptlgdtjy6u3EW9vpQOmGP9KV3dgnPW7Opv5OVdil6iQmFa8Or7Help+9YcJtFoKrHvFNX
PbUfDQoSyyBqXG/AybDGj/3oHefbFuH3DKYZcWuycMw9oD1a+0FN9sIca5V3HSj2KblvdHyUgXKP
GekKaeSuGjXt48becObs3Fh7qjHxk951V8IG0svmELFG0ok2wjo534TtMQ3l2SLF0E3caG0pa1M6
/UM2zFnyrQ9OiBsK8+6GOQ5VUWF8hUyLF4GrXwaDDOvah4BB9uHYE9XHnMJ1gB+X/q3NC2cNOfBg
JNMOkdReN3l0U2TsfJrzAI0giYBzyWf6YXnoyeLJ344tE2lzHA5Oo5/d1uIv6p1sPJnw7zaWGZ8h
5+1jkFlThN4fa/QoXUq6GQZg7zqfh7hgaU+Vk1n1uu7qPW0yYzGdrbEI2nMZuRe7ka9hOWxru7pI
S7sFOQIoG/sVI1Ps88wM2oE70TE+zSZ/r01naeowWWXaMSLllVG5aGiC2ORRSl9rr78krrpDjvSq
adnNsNQT5EGxROFNBKZeRiye2d9L/AoBJk+vrR/jvDlV7ZzJ0A4rsiSg7ol4V1Qkafvmm8uzBcyd
KiWvE2INGoSuZe3iiG4rJpzc5jEONKdjNddIF7smVSQ77ZlPnc1DzdHrlqXJlUyKyB1c13sSGbZO
qC4AULdhzU2qVXd6zJWftRUbahORbKwdSgOTUTRbK8py3qUWeF2t6dhk9sOo5MEfm0eFkXaRRelr
Gjk3M+inDSpT4y7oI2vB4LBZyzE9CWUj8IjtTV/ZGLsBdESu8m51W9jL1C7ONbY4jmcRrKuyQzSn
h499wNg3wrKgDzoTnpDfGBrKH13MRmMCWnHMQvm36+k2kMKgpf63asZbFM4pnSOZp+l2nKEIIsve
aybEKgGAWzUvgXI+KX4udUDktIHGYFVk0QFmLgeq2riT8TKO+BfLVr0Hocbzl7JDr2P5O2YwPAGO
sLttDcZI+AcCD7sRaMY7XyAqDkMLcQOmUKfdRgZPmyejb8kTo0L68cQwdnXxp8W/j+4GnUoy582/
y3XxrGsZY2N8r8vI4x+USf6iYa5CJTBYmhtLc8/TbCZCgkGwAuFedebtYOqwc7WIgpcBcRFDv6WZ
35I+P4/MuetDzWNHWhWP6JgeRmvcN6SuLUzbfw7TELBfkzxrGQD9lkqRcmYIMhQiI0iJOrtztWFN
rMJnWRmPTSvPTLlR/mK5ErKk98eOoDuMP5xB7JgGP/mZ/mJi1/FiD+dPvkmAjliwOdrBP0am9t37
mPedvSDHBekW6I/+kJrDLo3LO6qcfd11+8iwV6SjHQNp8jYz2adoNArtU6TlbeKogP33is1oD/fh
kiS8JcK4c8FdLtHM7n07fm0H50Gz5Idksu7AMZR1fYa69ZC1/qutdTegC8dswG3Jlsuuq5OZ4hqe
6aICmD5/Gn7UoNkUkbGppn6b8MJnQcIkPToRAXQkGuJYZN2D6RrPVurcSDs+x3hcN6RebPFsshTv
71KVIFjp9q1DcJyIX4Pc/k4EG6SQNMuFXdUrR3REdIxbnThAFBjhMqaRXppTsbKV9jkN6q1pKesi
KCCrRkeDTkzNkw8BZqjrIyQkJm8eMx/LW4fM1sF9wpsOHd9cm7l581S+Nh2fULz24kCpO5jIv/sh
enY1Y2XZ5iVCmDWU46GIKJuYcbIB97yNMUf1ajjiIn6/aEeoO2oEA07xzgKHRYRtrPKYfPgoeGYm
HmEZhOLQuBUNUH/IC+NoVinzPYnYxyY5I3IQ9NvaviNFMoDJSxiqd+zidEcF9EvuAFgArfsmYlBj
pjN8ZgZVWyreepfv0+T67DkmPFJalHjJdOd04iJr/01GdOK2N/ir0hXVNtcH71CX+Ku80ps5KdUD
ncCj7mJGxODGwJjtVW9u4gHZUOsS9eohuCR1z961ZQ2tsdPh9xLqtTWq5LsayhfFJHqh4bLc2XUR
E6ehM81P/RTpW7usc2ur0vBQjP13N+CJNCLtTWnlutbTA0cIVF2hEoxl6lxqfrThgvwmFnYXV6CJ
LJqSMB7PIBpfhQHFmmuaqd+plp8+JQAwym4LpgOhO5iDAmd8JqDaiY61JKIaT7jNPnVLtTAadwch
m6FuhX0MOlRtGqj0EVfKmDNBBkxjgwl5WTmXMX11KVV/zUP/FPPhExH4JmASAdUZEGxieTRdRD5u
RqRD1NPcqbHfDmCgl4wgDh7tM7TSW8uKO2ZD5s3hQsYwXeEP7rvEXPcu01zk4Iw9ZLFJevfcJQGL
r/oAyQLTZPpjqfS9Fjw/RtW9aLObrCnV0SFVS5Y2g/7xKQFLBCgqffM95zQ0zXtMeRxNxvNgl7u+
tLdgemGek+cjC564PPV2ZeWBwMs3eufcxgHOlJLFKbZYI1r6tPclz6EWgGpHRBaOrbtyWkFEmKB9
NpCJtBOhRpgtZ9GJIxjRpjrw81Ik72XKCFmNb6gSZjYWJkUE+hbADwg25GUS+1a7qwn46wFO34/0
WveQW/l94RTq0MTDTy1x/aXmRykDELudhGGZpOmqSzDWIvwf1+wvJuKVR3A2YYhrO8iQeNtwTULR
8Zho9ZPkwFiWxMJS55hHido+jTWAjVl0bXp943D5xoZ8h5CEOS81f4qi/CCvcj941l4L3f0Eh9RU
2Qb7DOS73H2exmCTlRPJdxhxllpIKl1rrdqgYY9hd/dxn76ViXYlNYh7taHaSjzjUgYU54YxZ6sY
/RuTBHPZoEwC/uA6C8Dkr9A8mB6xifR6rHOmxeSkK46keG21TMiV5ZAVr3fhD/O3r0w6J/KYnksy
q7ym/C1TnV28LZkgt7+mpdMRm7+axnCc2v2rq+dyO4FiWehkeJDv+5z341U2wR5qzYGSZSc6ZhcM
0BKwutGY7mKiX2y0c25E7k3kEjxlZHvXwhyhBcn9mGkm2Z3Oxi96+xyUjbXLMv0ZE6TcwGzI16Td
L1ViQeftEJLxqKqGW7xuOwCSXfyLaPFctdxMqeI6wGQnEQOioNC3VZS/q2y4ebn1Zqj6ZeggNjRj
Ayi305aoELRta1mHRkYsLWjTqL5aFj4sC2nNkYG6t1C2atl2nH2Fkxf/NuuhGhCEbv3/1EZLJCHA
B/8xt/7Xl/01t9b/8KSjgxR0TaQYbOwE+qW/Btea/gdmQJ2MS6I2LYRHQv6XybWQQlhkdtCHkp3x
N+Cg9Qf/akgd4KVBPof53wMO6rOC6e8cS6RGts43c8kJwQMo7H+MrhW7V73G6808kz6stdX75PQv
3TyCNNj5r1mb4mFrY/cus0ZQG15msz3WouMUJndwmNM1MnFv0yKi3ekkOC9UPbxgUtj42M6Vch5T
jhP6pNaGGBU9pzRHlkYRkKYvAZP5FT6ZVzosDhyBv1dNdKUJ3ZCrkMGPj2HGFd8JfddW5lNQOkih
zO6M+p3YA0ky+iiMW9UHJ8r+P0V7WSA3SdRc+6IMllgGv4LG3tqq+06gekkLB0I7tBXqIn3A/j6L
GsP+uSuLXaSFDCjSel+YRI4x5X+aepNKuJFkrQE9JiKH6CNVEh0PoZ1Apnrerw9wv41vTeJFjOOv
MFMnBBOP0kQoJOgO+1lITfGEx8oBCVGAT4aKwT+VJQ02j+CnW/nMXrE4zUklK35HZzKJd22KutFV
1W/TS+dS95aLTqpqlmz+k2Ud2VjjwH+Qbx4rwN/tuOzRcSyCNtqx4GWPSm4zMSPlMTHkPbvoR6PM
q6WYpHMeNP2hC8lNJmD114XWGtp0COTIrTMBY0qLLThaTbbJHW1DuDR/e29Y6liht4hZAWkngEsa
0z5YeFdWk2m/aERm7os0usvDEZnLtOksA3GU+aHr2Jhz24M+HxPdnht7BB3lmkBxdveQthaOCJMz
Bp0NtvcX4GT5YnLNg1bnp7JnfU5EG3HchKaY0bC16sYEyhzsqK8+9KTbsxq9MoB9QDZPwFWHvnjk
gamMgVq+Z8jdHTqTlamb/kZZ8EN24qlN0LB1orgUdnBCKb2J8cfEmrNrzfh+QBnNcFvbloa9NMEx
9/M2MeWIFh6MzdZPxg3zH64KDX53DvUfW/eTH/r32JKOwhx/nKJ51fFj5Gn2khT9jlsRmoCW/Faa
i/6FY7py6zc1hNVyzuzMAODNgL+bF6dHbDxn+J7cxLJ7IjOWhi8LPxVGpi7PsablG8smiqqCbIbD
Fp8NEjs9ql7wJiQLpUA7MX/eKqcYF7KXnz31kqJu8ntxDaEPQmqXGyNDYEaFVaLZ7qKWsAKzWFbU
YPZIk6aDWFuyNGJjTKo3aBpKxhBbrKKKIyFxN0msgVR3gZ8ewwIpvg2uQKTtPTBtbmWDvO2G4tCl
SASnyKAAKwGn124gRwbXCRUlej62IHOV6XpcpJgVDMrPekCQRTnqoyVnjPDZUKZ6Vr/SKVv5w16b
qj9LyllYlah8KXD5YH7iYlw6Zr8xyaUhWS68CQv2UTFXxW6SH2rKZGMM36ca/lxRkjtGIZ0wfPAo
rB2GwNyrbHgqvLqb2O31Hah+2pw0fzEpzflb0eZ0bcYAnLrdnyt4BL58aBT1yVzdN4bEROsfAiWu
Yq7/A396nGgIrDHgh+0MBuhzt5AGDM94933KX4Q4EnpA3piXmCbDqnDsTeDqEXSLU6ACc2Xr5puB
UiKlRWlq4ujR7387JeoShzZGYfX1aGs0PhBUxKSn0fB4KdyqwOFNqueIDmpRXqCjS5PU0iwlPkyV
eu6fMP08ZzRUlmViQeaZtpV6H7r+IZ57Lxo+wBvkgTtWv+Mu2/BfGSDmMYYuWjf4hlskAhfkSqvC
Sp4lLZ4793ot8S6I859DRarqaN2iuSss5Yzh0QeCKWgZHVpH1rYImoL2qNFUqlJgkKDLjOd+s507
T50W1KEVdZCfJ3Nvmpch4zkknGDotiogDYYWtiqIgGEGMccZ0N3S5hoRGc20vV6Lzn9ug2mHY5Z2
RCtvSQ/oNgYNs+i9Gzip55JGOqWhtmmsAxWdUhrtlIZb0Xj3kIeYRGzU3JGjvFtZc4/u2OHJoWnv
ad6zUINc3h6ZsIPccF4jx3jo9ers0vSPsj33kU+T5jyQV/lqMhzI6plNmHRnGSIBNcv3aoLTEbtn
x1GrVoWvs2ipd5N94rE0HBkQUvhpiSQFi0arSQJ7QRDsHTKhLaXjpQOM2AbFD7Pgb1+DVkFwUdmU
oAb/zMLI6c84FHQRHRpfe4IWFCxLl5QVrUl+zSHHjp+asOGFVy9rvmYBRPKcMclhGEJTXlpvfohz
Eeo90B1vNJadZ//yCzshjdlFDP38IYw5ZULuVHKpDdP6ZY8bL8OQ3VCQd7tRaudpKL8aFwBPWzoc
ifiL8uG3s6qdGCNaLPZdWsH8aUpbAxVjXSwHBlMrwUhoUfYp0koMmSwzOcotcJoqvDO99sGQs8YJ
1+rI4Cyr8wcyisJFH2Q8Q6F9TrRgj9iL6y7HBDak4TbJS+KWzPQ9MKN1G5tPSWVc7GKs9r0iQwiY
d7plB7GWU5kuqZNf/UDpgALAchoSw4vh74u8OvfWyHa3HvtlEpHz40/41YORvX7V5yxphnbZGd5D
mOQMSilhYMKYl7Ds37s6wYLa6AeKg8P/Ye/MdltXziz8RDwgi8UieatZsmxZnu0bwsPenGeyODxR
v0e/WH88naSTNNJA3wcBcnGwPUkUWf/61/qWSsyKhWr3zXazQniDLlrHA7Ui8bS3Gi0w5oELYUW2
pHah7aQe3y4ngWq5rBrDwf4RbvE7inFP9x4mFjoqcS1bBRVM8oKZhXAS1Z/a92/nqsG/yB6n9Ix3
bOoDURf7s+hBJGYtqVRqaQe8z/xHRdrUAGMI3dbzGQz8ztzO0tl5Xng7SvGpO9s7OCarWU96+3ki
3hQnBOEFBYZzChw5nYpfeUECjxBaD/9x/sil3A6u8eW72RFIJVv19sGaJ+Qgfo+IQyGPMuKpeVGp
m8Tyj4lQ9Z5lm38f+fJQ+/o7yO1qH3kdpgPD3dmB/AmX3OBcYJxK/fgJ1sywLl1dbgOTyohKHTq4
SaugRPQE6Nackyn8BPNysILmllnMpHWIF62mcQdc5dUeCrFte1OvYNOw1/c/DBupxxshXI3JJTTz
EEJv9hAqkI68g9i0o+bMjyi2mIOOKmKJoc1H5QHmwrgKo5E4K2JhDy/YV0/j5LX01Ohd7rJz9sjZ
jCRnS2qYqJM2MSfzXzkxRAASFvwcu9am2PcmjUZDu7QfkwCRsKhRSk6BJ82vvh1/cLN85xN/Y18n
7zjE4AWpidmUN2oybr2JR32Pw7Unfc0i/Lmf2s8KAHNslh8qYFUoR9val/53llUIUhHlDEVjPXtR
428bkqaNcA5l6l9FD/U1GMpbqylo4JIwp1U9uxs6At5lOr2EWfymfdGx0Jq3tZ1+q4xVrZeat0bJ
jTeTyVUV4+vce6+jb0Jy7jK1i2GlcYz47HvrNrbluHJydQmFRG5LaWF3owduNMMGwAneY4eO8Bb3
RJGVN0ASrF3JzqsJnFM9ETWanAocNglJPioVGUscArSPXGe8g1knv5MhfxBuG50MWhY4hsMQqgaX
TJDBV+ERsMyeta/AWaOJIuGSfElk99h3uFxEXoDzYOc3O1G75rGYH+24O+Ou3Rapfm0Cn3qDmE5g
dlrWqvWMH6MAUJ1HOthaJCvXKmJPmHfsZk1LmCs/yM9a5VRxetkxyIn7VnUNektVm6ZZDghYHFdN
HKHft8U9VGt8AECSiDwo5BxNsigacebJTP5yhvHYifp3zxpzV5ZUd7u1jcSmPbzVfQAwbMzwEuSN
pOk3ra4hFXVrPfeX0SaTNhDONGvMF6i3E8sLoPBNFr9nNq4A3VQdIlsZno3RlTsui5ETAVb9Vgie
1hQFYkZPuA+p/sS6rL9rLFYeXAj+phIt6rwMto7IwSMhm+hgOBdGDKphwXSkZsPAkPwWhX/qikyy
tOAM23sVoOr+owr8I0138BJSJES/ps+e+x3lyw6PgnnPRpbNShru09Z57FvSvpq8Zp/3i+O+bbmP
F3uaI19z256wFcvHNHXeU+KbPE1KY5NXzlsmgpM71JQq/Um9A602k6+CQ2Wqg/C6s++ZG2QbvQWq
c9ewaXQlW3bPmY9Kuxeji+UK2U8wkEHWs3rsmHkTsLCIKs7ZI5Q3Lwte8LIwAPaMG05bsZ+oqJWs
uNFQgTGsFCGEgzLFT+oYG82zDtOh8xwAeF4l5O0qxJ+ksg9G7B+1nR6N1LzGPmueXlk3UJluRBDR
m83yCX9UA2k9erENzpHlqF+J/3igSpkXq3F4tbk7EfixYVxniD1yiZ0NQ+uu8zC89ci2It++WFpl
OyqRv10LnrVnDc/UtTwR4WMfPBHXI6o6pe597gITw9Mk1vGsMVA1G77RQx2EWEB7spZtOsfbqKGd
KZ5xoFg8/cPI3Tc148vgvSgRRrsO3BhtgZiv81rdUJ2SwFPjumm0vHMM63dT0T2ZaMa+8qGcw5bV
gyZXnp/NMOd+64rvuW3FTV3GhxA4+wpExz6xszNnqK0PriPn2crL/I1XqNkZfo6jjf0NQwzhyyYh
yTAjFMcjiIWo+AoLd94Osv+uKl4R1qV3oRt+jHayb+vwkHYOp1FMHE2UnCY8FhhsQ3zb5h1WV9Rm
oh/EopOPasSCP4XWB2vALzcdvjQPlENnl80q6vB1zAz0oGu0S4ivYRrmeLiOzeF7aMxbVxlPgx29
oibgx54nhZ1lujijpo0ttC40y+QXVMCEwAp755mxbeuVgcO1yKusqxA/95Ds/KwMaAlbQKcTLFcv
oLFcj9G3t/hSgcuUnAGdeT3YJFWt6IDecctd5PpvQ6rDAGEjgP1rQ+qx/c//+GcE11++6K8pQhu3
KX5Thz4QFzjX3wpEiBFKi2czEQIENQJ+fxcjpFxkscJiihCua0v77/Q8+QcqHncgNvmmsJav+ifr
6f9lRfXMf4JwCZPwII04pr38GJOf9o8xQmMQQmVmhfZR5hdwpg6tOEvwXJBByLqPWiXNLoVpVUL8
i1v1PDszBQF12ZwzPqPH0C5f0yCwNn4BmSiSfrE3Kkee2JQCFJlvCKyRiclc3HshmDlNUglS5wid
D7UnUO4HkKa7Iob3QMl3tFWJuDgJqPS6bRQOdTN5nobyq57b98RgzEqnpD1OwL2ZEdi9Kws7j25J
LU9M5LNz3zU0fVf1dIa5/lykIDoKENUbY7ItPoJC3ThlNV3ivDH27OA3CJndReWMn6pwXc6saUzF
h75C3i0+O18PVHNV3/GoPpkvrI0wZbKXmfA4iDXqUFkOHq4WC0juCXNj8EjdYXnnhhnHRNsxOexL
KPV0rY05RntkilDT85Dn6bwu27RCqXIWQkV4G0ME2jT9xD3dmZst+K1o04jSXE/4YJm5SOqxN+NZ
TRjmlOSILU0p/HXneDD2EvLWzlj/ilsX52A033nUhZJT6xl8hyFdw4tkMcGZMm8uWTc/K3g/Rkp7
uesyIkQ8O8Ks8bZjTkPurD59aM3cocPiSSWh9yC58W5RLh/YHSPdxAYCgVNa+GdayWlMYT0ubGPk
xurAZGPZdyjRIWcTBFLMdodNT5GuzKTpDznNrbg8Y/L/WLZWte2++4C0gFty0CFH8buvqi8hUnRk
pfet2Whq+6T32U0QTls+Rpyny90c+rvSYWYta57SI/KelxNGyqv8EA31b0Xf3Sb0sAyNTVkcbYMg
F61S1K8pM9y4HP+7eehWovTzjQhDRth0BCAcjtO5HrrXfkg/OfyeFarrTTXpdlMMxHPy4CmkyxXP
SrR4r2IulU58t7S6Yt1Lz43QLINn+5hVkl3V5N212XjmI19tvAyo6DTa4Zb5rdpMigOK639WyXDp
6hT+pyiSfRMYn3ZoA1jqy5tcyZfCcqqj0O62S9EwBkT4Y4I8tbYAkV7UUhcYlQE9pIZxCPv+RmGs
lnaPqNMpfByq+piTmVOEAVQkS2/Nuv3OYh/+b87quwXftbXz4FXawPZZ037ietcrhyXUiRP+Cznd
YaviygpgCTE2urX6gTMPFYD+yNMAwc2oDRxnzr50Qpy6IxZqxjwTq7SJIBoNMFwdhj4MVR693ZRk
83un+FRiJ7nh+FffaSe76QwecW5NkzUQJyxWDRXXU23DgCIQFFXJDSjfez3aB4WcSKZlMk9VkTgb
5E+9tuoOMINiCPWCZC0MuOENp9UborIkeXPrDl8WzK2I1FZDpjhQwRMf1Z46HP3ciDTalyZtbpZG
zQqUsR90tjHyEcK2Gi8NgT/QxyHRklLfcfA6h4bxGvlmv3FnCXKH0MyAxruSJjMMtKf7yIXAVVCr
y9mIQmf2rmQLc9uhD866kSLHeumWl6HM9jK2b8dmQZbOHjfcjm8VuyE4I5v1ILthBF3R8nMK9Z63
2j1gbu829iIZqG6J/2d3nkw+4c3hNQs53TaL/Yz0DZSwRF09jrgJsPJ2lh/h3D63dgM0LQkfB6t4
GfMMfS5KPiHMFGegNK9Z7bz6lXXL/mJXhcG+aQkLQ1y+BNGCzFHAFAKCLPjOjU2xZFuoq05W7ZJ3
AcByMxOAoWaVNRCRmJxav1W0pGSKVhwjDiIB8Rkz4NRszIgR/ZKtITN3tozsqSJ0UxoFiRxTPbYz
IzC96hhblpAOt/3bkvfUqIb3/M8YzxLoMUn22EvEpyTCavLG5dwLaedwD8qLxSkEzE9rQTluPI+r
aqLChq1NcjTIETVLoAgoYrjzl5CRu8SNiLa7t3OLD4x1OH/8Ekti8KNHKZ817qImOc6Ga5+ELeB/
4fI6ehEyapsIfFQGp313GOUaa471aYgW51dODK2RrElTo0owi5joX679EC1hqnGJVfVLwKpNYkhu
nF5JBrLbD5Lwh7O+uErtfvIo5Z2srVd/CW2lHfckEATy4PSa9TA+8k0fxNYh6Wm5aJPoN9GIzwTF
9lzYOtjPeuFj+7QW4yc4GTj7G8BUa6OWp2Ee9wU9zYHb4S209nXt3tfc4W/HXP6GvjZtG1e9k2a6
iyTrCihkxNW9O6IzS8369Oh1qMJGhXESJzxr+BF/PpMob/qejdUxwrvazupUFsO1bNZ1Bml2Grat
H5+GWO/MrNkpG/EPojESZgAzNnLcF4GnBrIGj6vS9l6g3K/HIDZuemFxVTaPMWbUxpDVTRFDLFIC
LEkTBvj1c7qG87H+rpP53sPzaXVU9QZ0I6zHmpe1VRDwYH+sPJE8dSOZ7sHF0uGw1B+T6b7Hn3s0
e/M7atCLnAEQDZ4e+z0yIn32Jen3toKfYBIctrE/dg1D0Wi42AoWJUxS3Gv5KWWIxAt6p2ecVGCV
W52/5pzlNpVtUFIalIgAbf8yLhyQgTu59oaRfWBF8bS+dBEmBwPkzWmglId/nZe/xp6s6qolKfcz
zV23Ubjw10SBkULsmSB30k4LytlA5vQmZLmsH+7c0a42Ko9uvMh8DnT707VEVYuAnQzM4tuBxpmj
lbrnKKT902vBe441oAgzis5Na+Q7OFUUChVhtq0SCR+0967+0BpHEPrvUSdfR4BHK6uIH8K+wAGT
Af9liupXZuDhfOdaJiYaqn1Ydw7lGYJ6b8UNl3k9sm76CvixRqfoE2zRtSmt2zzwyAfykNqMy6LC
8Fkb6To71X14pucIbEMN/DgcTM2dBXhCzu44Db8pgwkppYvnZ0tPrHD1K+6X4B541XSmgWcC8Khv
CoXnsaLqCRne4nhnA2LPO/GiZ36rsEAzK3rzng8xhaUB/nCdgcj2+LhB/Kf+vKdPpc1RcsnrxzQj
KwVPzsDj4hnq2cTVTmNMdR96AZy8Sl/rvPxaUAmDpA1TlHJb1vp1oqkegAxu1qStH/mcNmsOKNZa
KdSfuX2ITUClAfby28SzShZrLNeIK607owYubx+xM164LIvb2QrdM/aYZ5wmzJeo1ytsPbcy8wg3
UBE0SGRgd4JBFrqslZMEsjMbrTTs0HsajllVQ5FWYZL4mHlI7EI1dPh/iyddQwxiFbeaGrSYqWRx
DvmUCJZEyYiC4IU8/bSZ8mRL0LndmZF+DWRL8LU2SX7UE751b3xnGUAPkd9oHvysWOOMJfBo1BEF
ZeN7HFfOPqG8VTiwM1x9b+uRxjMkAOLYLFrnN89srxVFtySyD3nqbLJY/i4z+8EYFVT3+cRTetsh
4m4gie47oveczUktpf2Paaa/KaI68uR8iqS4y6sEa2rXvnhBSy0TTSzbLKnfJm2+JWA21lh2h21T
+PqqXQcYlPmkeqKlZMNhhNcXa+KfcG4EWMmcQaXWqXaMt7g2nuvE5aRZWqcoyfadxnWT+ahxqmEP
VmK3cydMCUU+Ii4urwWfkJE/J3n0iL1gKoJV7BXFM9FlB3YBQgutwOvW0ZTAgARdzM3BKotCunfc
jgVnx0FgbGtzM3HSf2zSpWVahpa4Wuy870fK0HZdZxtvztjUO4xuMSanYeSDREdymwpS+jNNVkZT
BXSexZqNhktZDc6rqOG0ZYt5BE5q5ie7NqLrpHKMYDnG/KrFSZD5OHkLuZKFDFCk+p/CQnjzu3hT
Nc4tHmljRcBSH0NtPDLb8AFXvBnF5LLRnuf24BpFxwRlUX+tMNux31hLnqXYFvmh1L5mgAun99Bt
ix/iPdWKYudbm604xSIA7OqG75jY2Nq0Ae4YmLPZQWRJg/o2F0ujQE88aKrG7b8VClIflsdM/68V
inXZNP/5H/M/2Y7+8mX/rVEIOkk9sqi8kw4yxZ/B1/92HVl/COGaYMKXkCqUcNxDf0MdOX+gXNi4
eVAQ/nQW/U9aVv6Be4mWjsXGtORoxf9Ho/Bt5x8tR/xWvukDYPKEwnjE//5Ro6CXog1tiuQw3CJT
D0EF/2u0wA4GJP2s7KeU/nCsIdED4PORUrP0XdFRErZk7K3qSQFdjv2S2go3oJ+JEiXbSW98k70o
BoPbaER/pFQZbjY/ArpHQGRhvsszkgF0LLON9fcusnXsgQWOU/4NfFlqkyrjM3bZjieYclchq0Em
nOmrMLwDfA+40vX0EFJQsK6LRJ8bIC3MzeF9SbnRdmqKMzzCLXuZX0OT3TkTbl3V4QTtj3hSz8If
6Wfz1Hcwa2tblxhhmfxx56f1tvb7i1B8X93Hz0XPfGumyW5o9GNR2t+DF9yFc35pLc7ekWc9+RDE
lk+fy/4HPM/w1MNcX/OeczLPYaZprMLxwa/mheGK9tO+R66ioKM92cu5caI2DriU/1JHfQ16rpxO
GBs2ikBDw7qlaegMgwwsLb2n/QoHOKwVR7IQ1B4FCqO6nxcUulYXyMBb0FkvoXJ/s5F+ayShptyr
fsKx2cWOfcin8ssc3LvZKw/GLB4bCtVADpDZTCWoNFNvCzuCwRamj6wnLsALOPIk2EVSPb1iHJ+2
o4RrW+BKElwgZF8ObC/BP6Gg2vg8CaERe+PYxJq/RQofJkLVsX8fljlH3qX5JlXk3YLvWDHiOvIB
B8yvljs1F9ViexJXP87H8+yzNBqT7Mdu9FNohltTD9CfshuLLgjkjepeszbMLf2GH2tbVsF59MJd
GFuLFLCVRTyzVYBjM5Nm6hhMADx3p4SNmZJi45f1BSPwXd6DvfK86FchHEaO6OJMTJzhgHlUpwfZ
kyWSOHEkFJXSbo49T8rtkLbJJukgSrb0u1rKfnD64qksYDZkikhuMen3ps2TtZkReCyd8YnCzwkF
u7MPnVXRjFIgFgWtddW2y6JqxNGtgEAx3BkfCUDHVZXnX9Xc7+m16E9j2DtHy2zCg2mE7o6VfXig
4JIcdRg9FqL66MribmpCHGF29806rd+nRsRJIirxxQTp0wRRbAzG+wGBegemHZynhTakvf6jmOeL
aMiWkS3pN0Q9mBXFq2TF0nb9e5FCdo5wsbFFYeMY0/06WwOXQTTRq9qXeze1Mw6nOVkBAUIjwH3U
PBmm/1Yo52yp7nGe55cJf4pLz95Sk3IMK/sMYZ7ttXubDoihVJn068YWaHkLL9AY1E2USMA3Xnly
3OJSlGpvmw6ZUnkTOs5lTOsLmaJmb7jZwQ6TszkDDqbfCy2LdnM58kqrQL4FMyfy0rZebJfMuuFd
LAdL3oyoQeuuw0IdsWOIomtczo+BZLCfa7qRqaIjFSlxLMzKUPSvZe+OYsOG0YUAJEllzxr5pPLi
N3l+gAuzlLeeVRSzl8jk3Tw57w72YKufUCZEdB8u8MpAWu91PjJiGuc8l6cIIjlIJtngZjc4qmfu
rqhJCQ9+Tv+Hd1vp4cvrmluyVvu5LS4tZjDWrel7MHbv6s/jYm7FO8qkRs6g7a8kNl6TWt1b/fy7
CNtfNsvbjq03TTTcb2mM4v+MsNladvjIInI3TuMHZGl/03YTkW73qoiB4qo4j4AsV2M9sWCsP6d+
+aPQBOy2vMQiIT/e3PgK06cZOdeWkrGWYkMzKfck4QmlwzfWovouSuvdiDmdqumJnmJ4d7iTfOfZ
kdZpqhx3p+fhsU6qHFt3+yjH5NVO7Ju+03Dz4XY6Eug2DgGCq4z/GVgcOnJgQlmdeuCoehqq4RiH
9p6UVb7W7HXEGIG8tr5qTj+rrkh+PDsr1uUvdzpwX2yNsIZhTSDal+C0Q/lbcBCiagDjxwC4j7ve
GX7wmc5nzIMeyXAyHeJmcqirqdLwWkriWsFSXoPHcOFxl5fWxIMS2ONdZSfHgtAEBKH2zpf2J7il
xVnhFLjUw5PP0coEyLriSWpt6cr67nXE+k1GFjKMQq+D7KxbC68fUPpV46SPXib39QCvG2hvtfFz
Fp89etim9oSHATQRlMeOpD+0e+MGDuNbZzKhWKzxHLlOEidYlSOfs2T072VQ7G2ZEu2b38MJqvd0
ZBy4MBYgyYKXwVUA3GG2q4YoHnidCa7qzrQU6+KRVqO8K1etQIINMEHiA4GxNIXx2ijzp9LiuigG
McFscGFCe96Nm+qvso/kgY7Op9aKBM4d8TWIgrId5zPPwqtoqnZl9vJZLCzpmpau1ZgOn4lBZ0Pr
Vm9ZS5a0NziX20vNnB8Eah3hD866+rUM+vGmKAA3uIZg2sZeayVcem5r3FSkiLibuayEezxNJm5l
Qxh3nRWA05nSvRvoN4f7j+yI0nLh8RbsOgNhii0FYOIbELHNtuSWERuCUBB3b+ZlcPmtyp+TUn5a
iV2RdA53rUtu2c++cq/fEZN8KItqbRP54Wv8s2aq8GgS4syy0K/rndmDGgHMQLPG1ganXi/EBmdh
N2Su+xQCcwCeweC58B1MCfCnpXKC5tb0PUetE7l5zABCFG74osku+tn8BKgb5wzICKWnBMoBM7Dr
dQc/1y8YGe+zBTLh5ni44gQdu4BAMS0oihkmRbDAKYxRPjrQKlhYMtGlkMXpKjHWkNnuisYnIZ0/
WB1Og3Ka7ud4utpZeXAsZv2mqhcO7FMOJoORCaZXAjljBKHxJx0axK9cjZm1i3pSVY4NWC1J7tU8
nWOH4x8PEEXOMP0tK4tgG7gOLXOuwqXpAaZHY2M9zYk9rkZ4HwbcDwX/Q+btF4C0dQsXZNIzXyvp
gUw+FIH/HInLgSOSSr47CZUnXRnHFNIIpTaa44jDXGZiVIBGUnjJfo68bK8WUElo8vQdnerLgmFS
Guqb1qphNcYDLWp8EnwvvTSOSWPEEg3Gv4Ntm+Rh5N0WVJtDcjTfYqgpXuYdksbcIEG+BajurCBc
AJkLasUpamj7YFDWQ5oHp2YuCNBDZuFegqVQ9RsSu/ahgt9SwZui+f0NNJa5rmQcHQuj+pQdOMOM
Kr0BCkxEYmGVjPFtqUNj3VtGsUEfRN6ErbaajOaLHmcOVvWYnKoFMpP54GaMqvxi/OjXakHRdDE2
a5SWB5deV2ZA/O6D2R05lVNJkXQmSEM8EMDZPUyJxr5ku5047utgg1oS1Rcvl7fybXeXVOMJa16+
SsuEiJRLuaaAVL1pjUxtJp/YVDypQ1hZrzaPlBkzwEyL7rqPfR5aIvklh+ZOjDzyE8fGDGjwHuYJ
ziGbwWB272ozvouL5t6o9K0WLqEaaLyd595o4lBrzPnbpfMkxkq1slP7B+vQOhI9ytIAQ8LLl4j5
+ISGxLql1XjUs++CoHqZdU9pQ74Le0TvWKfOsj9jTt65LzlSY9+cln6vIDSfIl+d3cR4gMv3HYj4
zW4agNBA9riHYTaa6I4++swkVDHeePj9mCSql5LyjQtyISkl0X/Q9Ofv2T/PJ7tpb2cse9HAuxMb
zjfEgs0QosFCxMU64RWPRD3GLUUm9QpoDF2g0IEWM7xD8yhzjRbT1azkcWLeWxD+Jve1GasW8ZA7
4bTxPQjw6QTDYl51fkQiHMpGJ9AKqkUwCUPfenDxx/O7HPsxvYnm4YwSSEwr5zPmyBg8sy89DN60
0miBk100R2+psGOUwGnl/ggm0AtXGmpSGH/7+fDFVuG9FTmejBwKYpzLo+7Z6ThYgahhgmzhQ8It
m9/UYsOGGQkxcsPelln1Onfua2x33TnpqEJUpftWS/A/seV9xOR5t5GhrX1uUSqO2M45JfopC6JV
NvH/3rltHIjXY8MGOGBz7HDQnvvquV+e8rkot8Y0Yqf08OIh4mxb3CAbu5fFpjC5oEdZPPdtcJ8N
BWxO6c0nHMFsEE1gg9qbr9YYX5dQcF8Y4E2V/5xrXrhueJ1G50YxGuQGEfnG+0K3fzbr3Nkr9nTr
3M6ujuM9BL19ZLqHgZdEpJh9a8/AeupanmqFZ6ZXXH4/fFV5U3szC48y+vSmeZvVqPgRJU29dY5T
8zUWxn5O2pM2/Kcxkzc6xGWrmZHXQpjfVmRfHe2cBlngCI9Iy0uDvEn1hSP3IfHcZquT6RC6+OIt
qU8WdaDmyOEcUzdrBFxxq77JHpwAYK/oqZZ3s+7LoDoWpzwuoSou4IaWzqNNybqh0mdvdoB0GE7L
QY5yW7owqAHIymI9G9PycMXnUnn4srO8dnFGh9yxLfn9b9WIzL23OD3+tWr09NmAdemM/Sdr8n9m
rf3lq//GWvM9zhM+VDRqaSkZ/GtkzfzDtV1i7yaZMUcKy3Uos/srKFv+YZNO8k3UI+4y/Lv/UY9s
hCV66zwm3kXeEv8v2Boi1v9Sj/j10I7M5ddDiiVS9/eg7Hjg2JUKh+RL0EQnaWbub4A4vxqaJ8XM
sdcYWZyxpuEzoRvmyFZdyjp60Lr7XczpbVmLt2LuPtrAfY4kXE8loAuUfQEMFj3AyeM9j4FH7J+K
U1P2mowdeeyBQimgQ7eNpLCh982LUzBWUgI2rA3sfjhS4mE7VzmRdw5EdGOfsDHgIantOyPPr1OH
SuQVAGGawhEQNWbACgnI/ooladdzzOvFuBW+pvygeg5z+iidEcsOM1m4n0ogh4JeMODYcDZ82keL
5Cp0y/TtRum2l/wCdYVpwzDj1y6FVBi68hVA/YFD3qJYi6W8687S9k8t65Z0RXnTTeFdkJAk88EW
r4oInyAuaBMgT1cH9mEq0J+m5I4N6GaMBuvSmBMr9NT4MhLvi7Lc8xSk735UXZOlq6Jc8qgGzcqp
X1/6YXjMXCgElehp1gq6z9BloBW64h9FAech+vpAWQjsAQhPLKQEjWS6wcDqmffThGG4Az6pfJYb
wu6eVZDR1cYb7qTL3+gbDx7JAdZtCDT9ZH/2A94W51xa3S+ujHVUE3XR/SGMfb2akvCoxvDELfBq
ZFhTLZ94iZcPzYENfrruh5ndC1PXNYEIVcxiW+nxA5DZM/12qClzK5ddDxUB8C/7ofo1uzQqmePJ
c/1sU8bVddAJALG22nGymtbZYJABCxBqYIWNgFiySd3DzdiXBeRR5QY/uZbg+gbPheKACGS47btA
UtnW3LTLqX1NO/qgRqfeRgV9LWp46EoMph7ZkAMEqT097RGmVCPZi669DQGyQTUv0Pl1tC1T+TJw
OFmLejmAxCzpfUbwc+pM7QETzTWbjc/IkRTyCL3BOXUPCge4cBjtu5ZSGIPqJcoC24/cj5husQwl
Y4tvne7kFTeFt0jaH4smQOsLz2gr+ABowAbLq3B92MYhj6DXzDWjxDzh6ZZXr81fcZD7fHeCG96C
AuuzrSjIU5Dvv7Rq4YGxqAWPRaO6HQV7vCrfTZUe8grnBS1/FyC9RAGpMQdQZY3XMc551DbdMUwb
Z0tmyFhpXUPt4hoWsJ23duV8gR6GY27nIw+nEbNSm9QrO/JYR+XWhKRSYz0vq3c1DjUpkPTa+tCX
Jyg3m94s3TsvMuZNFaonkURkpcRw4OP4w7f7btv0Kvs63XqCahATs3HqyGSdwnDBuZSzU6+KH7eD
1ZJHYMKmRnD8Kr9x8ZALqwxMurN1zlLM2O7IteuwkULLNb/MGh4C5+012BCe/9RoFXbq43gvj55F
397ovMzC2g204O1or45ZYmLG5nM7AiqitVzovedSiB0WMdSuxl8FruSwlrrfQtNlNWE8cxLvl6Pc
+6rvD/CBWhwmzV2Wmw92Z/JzhcAU0iaHmdrxnQ3iDt52+9ISsNR0s4AT6bYdvli4UtNtZabuNu4H
zWo8AC8PMSfc9mHffns2a9nCNKsrJYf7IbPfNOa6a56xoSsTd9cV6Z6zdrGZibpj4xpewfciKFqy
PYlqAlZkhb8i6CgIZN9FOLxVTf0ZVnyUI4vylnFjL++djhKGsjhyV2RGly73CJO1SNoNQqjCAiIP
7ex+zoX+aSn2XUBbzopilw4eCmEuk50+uP9gQ5GCvfbUvPerfJ/lMyVIiNROKo8pGcPSsp4aontW
5nyFgXssI+dSRgmW9DrYxH33aWXBU19Q4RWOFiIE3S+m92LjUTDC3aSmfTmSKmVNCc36xjDYFJaT
Ue2agq3f3Bvr1MEFEXYZBL7YanfVbD/AJoSsVb11JWY4lTxHCb94O0w/c67WZiwfOBr9kkDxgO3P
/AkplyC4sTjIImYl+duX4sHlLHhU1C8cHVw5IPXB/TIwkrT7s0NIb7AzVnuuXH8vmwm8XswevDnO
Xgsfh5hpG9/5OfipsF7qpDtKx/H7AAqcrJeGiigzSV4m3d3PejgA/zfpOOvvs9bDZRl2TAbe/Ax7
CT14zoJtTbQGrSI8lVH+aAzNpcq4GJtx3mvf6Y4pYq8Vhrukto6Memea48h/I2CKyIcD7n83mXed
2vAnQCO2EAlcuyx5dCjwSckGK8BLGUc3btLtg2E4pma6BwwE1d5Kf9Ud1Y7gzFHYNZ1jNhGJ/2Lv
TJYjR9Ik/SojfUcOAAMMgMj0HOj7QnfuS1wgJIMBg2Hfl6efD1lZVZkt0y1d975lZAQ3J9wW/VU/
naPyJe6HTRnNm5ydaOvp0T2aLC5YNSm1DuFsa/lOZ3KwhUa4QVehbpDmKk6lpVgNcUeodRAvTSMv
HdqQmODPqaJ5SqjqQ2FlV8PztqXYiaI+/cTF70QDAAGmEapWUPNFHU4lUcjItIzsgyw49A7MDTau
Dh9V1d9Lj5WkK/N9zXx9iIvd1Kg3F8IWCsEpg9DHsAdYhN9YL1KSORFDc+vZxbdavEt5VLDVl4+m
0e2XAtd44JGf+1/K7V5iBxVK5tYnibRnxa3Pjs0ztILtAAzC7Q2cn/7UngZL/7CmFhmf3ab3POdU
zalzw7Ez2dk6PXaV+Kn9hbDVyGMwF2/kxe8rE7uQ9HeF7RK6JBsQjeJnBvKs7/tNYnrEYhHLA+us
Avc4FvZDU7YfaVNuzMZjxdPVD1b2H6Fn76M6RPfubYo/Jv4LU86XO5qM4KhYpf3KwBwXWUv1kwiJ
wjNVcu1fsiibVd6Ja1MQUgfYU9zwjWEf8cMQ2DhpAiuleD1J3xuTWbbsuiellnfc7xzNgM2Rgf4a
tCknu+5YmPKW9rMbK8nPfhAxjfCcfoWT1FqVOXFlDGbx2mD3ywNn3PcTq6GuzLu4p3rQj6lOj5OG
+AIZ7FHjnegS5IealuC50IdIMyX3mHEyCk9LvEfUk1nQMPdmGl6sIj0YrUtkDit04qZryo8O5TTt
VVQjPPEOd8d96YA3kR7PPSXiv9tFio0XymfY2lTbGjbmBH6s+zKqLn5VLTRhV2xQ3G0UIwyriqkd
dWgk02KeBtMcJbRL6wFQAK1qeCvHyb3te/HU990rWdtDnsxPXZ8c3QlBJy2JAPdAGW1GqSZdkVk4
NpsSdl2L1jg6tIPrOrlMMyYEI6WcyjWwjuASn48IKRdy7Ie4VUB0CsYiYTzn26BDbK81NPvSi/ay
tz6cgBRxMj3DODbJB8GQZcVDwaarQ/WO2Kike0msql4hQT5yNX+PMlBcxCPYelxVr4TgPBEPD2gq
uwyeADambDslxsHy0V2jyWvWhY4/ymi4i4b0sc8YjtQSLnpmJ3ozhZEHj5N5XstGF0+wu+oGeIGg
rF3n6bos9a5j4nszJDIlDD99yM7YTa19p0KFSIXPZAVafrm9IvdBzn3BcbWZEv8TiGeKv1AS2Q1G
RHF6pdxI4MBnqoJX9LEqFj8pjbOuP1C9SUGGW/5UU4Wfnbo9ahiEselj8Y6ZvOdtCQ/eDS3rhHmY
GW/7OdfZDyVks5qiZsPIv10XNFjaJhqBzXeQJhwBI80slxrWpUr0CHXk1e4yNCBr8f9ZWD+qmV7S
cS5x9UavOHdO0XKqC2s0fKyoDzN7AUdAJBDdOa+G4WCJlfaX7fgu7zmv2fgZ/sIq5MRXrbsp8F7o
fnwOsKyTjkHtY8S2dYXoVqLKGWcTsg4D6z6u2+fAKt96WT/oNPjspvSBMyE7PGd0n+FkkjU/8Vg9
hiL4dqETr+MSG7OMb33buBpZ913HGauqG1D23FjPRUqArCNJV1TGTzm6+GpAINx0Cc0MwZKz5SEo
q2fYQre9H+wz3FuKR1pKfy81YnWkurumFG9+VGzyAqGtKzFpgaeNSv8605t00wnWkib5YEp7jJ3g
FYWH1skFvpGC+y5afUfGk98ynOIYX5/NrhLMH9p6ZsvHd/XFFvJYNzD8dO3vZJXv8po4aokZtZEH
4UoeJwYdo9OC//RMsWJG+dpWNoYuCp7NuQen1LgbISwa1H29TRpcApbQdE5iacT1nvEd8uIuxSyk
rwY430xBVujfWGWN7Aoe9XsmQXaDwY4woC/Ga6pzb5MFuAKUQdtUV3bzbVM7LwBK3gBDOxzHJJ2X
rHqj9yq18e4Gytt0uAaP7Thsm4bmNJ3VK2SeYdXQq8ndkrYIyk1vPBW8GuATYpNsYepfhqbdUM11
sHIOELNckY/cUA+0o2ft2IjskvYk9bRNZg9rMitH8hgX8kq4Xm/JiAGVMwmbp8Aiw2Uglxq/uGLx
+6mSU8nhwpfo5hPz9sIoLlLhgM97SGFj7ZLRDZITV6JoVbvzjwE4YY+k5vc0HFDFAT0ZPmuf9bgY
I33nD1z0QvT53ugCQP8WLUxWvsNIcRsM3NjbuKC9tGZqFYy8mYuMFyDwvG3sLe6xDCPpWHrm0U2J
ezI2j9dNEY+U2Y3vAm03t/lAPC4M4FN0atO4zJRkcMGgg8opny1S8ckwHCPac7NMftbd+FWIyiQX
xwoOZ5NEB4NWerwfU8xi4ex9BnQpgnni3TLlVf4/7ip/0ckWPem/1sn+WkTwx4f83VlFBQFObVKU
0gNO66CA/d1ZxdgJilIANhBdylma6v6pjSFom9InIbFks+w/pb/Eb/yZD/BdS1g+0bJ/xVnliUX7
KtIpIvry89//jQQZX5xP4+DwEji1AgBWf9bG6qB1VZ4DGBJTdBsaOtybs3uce+eMk4qHRzRPTUg4
2osWSkQ276q6+4lHYKNmzlUVVZlgoLe5cjBjU1J+wAX/KmkrOSg4jwcaDZ9CIikLmpVYoja2dYhd
F+ftcInHaedM6jWX+t5C4g8roBZ5WTlbojUwawiXrFQcfOAKWwqYkHYDvwr2Nqsg93K17Qt36wLJ
Q1MD/ekVOBoC7I2i0pfSTx9R3r9mQw+rOHHvjIGtNhHg+GTdwe3Hh8TJq+3WoWOML2bfmOucLhay
zDQRjT2+9AaJaaMHJHJIc46YTrRyftkpZXFTdxmEQ1mkfpyjfA1HCg7esABhIQaP5be0MxxIScXa
5YPP69tibSv/3Uj0g5+3JyWZsWTOxGetpl1C/IGoQB8gzsxnr5gu1AEocgjhw+RoWo19uqoQNstD
yBa1k6nAW4+XgamDfRpawa1MEvLgGPo1Rf5rZBolTUNz8hJ1NNfXzvegjDev9J76gbZSAT6mp614
lD99iZMsYShJhqRLVlWAk1RhT2ZsEV111pvbapz6W0kxDY9GyJTGzz662GT8Z4XOiVnVra9M+wrt
5TDmrJZjV9IuQLVO0pM+Hxb0IWfyYz/mxtarhoY2JbSiLBnClfZx2Q8DJfVRg72fGcGNZWcEoFJ5
CqzqngP1i+eP9FF3AYDs5hp1wZet5y8TGvDapT9XJs2bZDi/U6311PbmERf5Ysqv2dhcfKpBbXoY
8ttiDzMHG3gIsNNQWNN8Zd1ZbfgOg+C2SOafaCzXrjON7Qz6/zaxkodsSF+dAgID6K6Hqi1eQ67L
BLhocE2boNllQxbu6HgLt13hfw41lg0O7uOWWkSGGC4zLz/GYmW1xWFyQgneo35u44b1d4DdHye5
i++EnF9QsxQjnhMir0KIEMHyvrAnYzfWuO0rjhuSGjdKV5F6/TkhAdG6xIAijOH9iAHeUR5OGekO
W3dpevNi9z0lbkeoLACeTLzEEiblNW1Gfh2+ltJf0gpuHUHMhJCDuqlM17tOsBWBpfhXKUi2kLjD
5jYyxIQkB2KV+3DgGpC/goHcTxUaa2oGJW6GtsI/U4PsbKxtWkLcEMhkqd8eVUrdOBa0o6rAn5Pd
uwH5QT+Y69yrbLpzoOZqA7dB411SrzyXVnSGzoC6yNkpdcUPuk8yaGyQroqgxXXkcqjG/Hk1U5As
jIICcET1fe5wy84Th6QPXQx6Th/T3pcb23LzcxFJ2Nqu+dChv7CvGmuCFM4jrenGebamZC3J7a9V
7rzHUj1ggYl3RcWAK+vn5gCK9E5yhNoh3lAmbI/kkNKRX3BgvNZlyo09BnJJmcohH8XDKCATjIV+
n4g42CVyK8QwMnn2uU+WpnESdngRaNSDePZVsEWQ9fJv+7I9jRL9MK6DbIdZXoNuFPcFdtobbpR7
Su0BNpcokLg6x5skjQ92ClFF0MjF/nJfzfNtEcz30dAO92Qxj/hr4Bl5H47uRuzc1XieiuaV2yQ2
SOhwdp99NbQX8qIQ5kkzjuZBfwayin0cG+XaNWvm2S4VYQpNkRInXOX0qmU51NYwF59BlW7rioNN
WIJD6oaNHScnj++dH3Ay9vANzJswrV76uCXX1FUF2WDveTaSTeERXMlzJhOeMbwqvziUebBTXfAp
EowWMf2+CWzJjVOXl8DztzoZ6i3AiLNBgHELhfwRgszSckbECJazXln2/NM3xIuc1CEV4PpSYnoI
XWmzwRf8qcpCrTvM+1kHjJy7rZSSu6grnkzLndf9ItWGIGOouV/4RLMF6ChM+LRIuwGZUAwcSQlz
R4sNGGvUP5sjcrCowuOiD4NqBMdFsaCvl3oCxaoprLpGNxiP+Ob57S16M69pu55nxph11zwWFRpl
UA3n1vKBEIOEE+yD86Jgmy3GrQ5RWyzq9twmmwC5u1t072FRwFkPXgsk8TIb3kwk8izFpeUjmguK
R/BN8A5VCOqGppKPZ5SFG70dtz6lokXwYGpK2nuE+ahZFPpFq3dCN4KUkHAPn+68Rc+PEPaTReBf
hP5F8VcZzDffMN5NpI+VpbBAlnFKMaPzMmXi2+PCe+MTWOcsOm3nZaSgl+HCwJTBD+tqj0sOKYgJ
RDC056wF4iR5BKKwe52oA7FMhha67t9pyEO6mct+b3Pkv68S/2e5DDuasdmNk3MXWMlLwQ6vnfQp
W8Yj5XJsFcvIhIK4S1e7LyS9yPPo4WgyXemc7Dtj2mLbtIWXAVEiyt8m5Pb+uWA2Mw/WxvCoRFiG
Nv0yvhmXQU4zFjX4MoY70XKFNJn3SEUEivkPZMee+Q13OSZDBhMiyPnfrt5E+mDb5VPLCImqQ3sX
MllylhETdZ8Mm5g6QWZ9xmZPxiZGlJrD7kpp2900zj4jFu9kVTTB46DF4dSWE8jsoD4lJU9pkY/b
WNYFUhR+KpE9j23/GtMgNHT4STKcFWtfNxHY8jy4YHPBROkzY8lrJ1wRLo9XuFj2aUhKmXRJirC2
iZSPyEGKqmwSecNPuB+AoE3d+Eu07pPKgmbd63FtZ3TxmkHSk6DhtAJ8l5okBlnc3UGgZwYyWDKG
FJQY+TF1+A10NOzd1L57G3bwJydl3dsIQ0i/xMqaeroUGkwZXyETc40hLAMNU3qYjBa3Z8KtxyCZ
yBKDh6WOYYgSOg9uBF24t1EdUGljh+2dy/u8Sj0CumF59IDxbAISepwGxB0soPHezaCo0M782OBo
YuejLDsxjLPIYnKHwbDBQYKf302PbOr0URpOfpjSeuMPxZGTHrqaTZNWSSFlG7FPate+KGVsKic7
5T4XJhB/zwZrStz42xG2poHUG9UC0bYq9grnxTRkbFkAUyLnw6CgIRnN26T1171Lyw/9dKBD610q
3I011GrHhZEfPZwdhHfSup4ClmKyNfegQ5kjjbusmL4bi7xhkO+ttLkzaI3opvx1KFX1ZbRY0QZX
/1A2qBmK7EcI+PZ7a9p76fYH0VsvER7bsaRite7y7JS6w08yqcwtbForSuVSoCm7HVf9aW3o5ntq
EMf8EcAb7iTj5PCwrWYcHRtpVtZ6HhJ4XzZCA8ngR1yId7pP/W0/JQPSiP8a+MZZj4R33FrfUdN7
tCZvS9OB3NE3TQMIUCSr/BwdyZGyzcuNF8VbexTrEVgZfBWWxT4AF2n74X3mi9t4YJfSqtoQopLr
as7uUtgkgLeygUedVyuz8+QQT+R2PWD9cvaac9X43yD5KTDjMDoPZK2p8oWWMiB9Ox1MTGilvxwV
VXQJknjr5ixYF1UEHjCfTsLNF4ciXIcgprFIhwJrd0jg3H5knMANwqm/ldEAVo+yaucgkZ4q2PeP
v98Q//f/pxDui6FoHUeq/RuU4x9//L9PBZ7U7P8sH/PP/7lUyv3zT7vv4vKRfTf/8R/95WP4vH98
3aXd/C9/2ORt3E73KFvTw3fTpe3fOSHLv/zv/uX/gljMZ3mayu9//7ePn1kMG58yivir5Vr8t79b
bpLclBEuuKf+5zflx+84/14sJbdYS/5DGumPD/7bnVn8hltJQo6U0FKE8Px/MJBtPCM2d1Wff2DC
BxZ/IqYEv1nclbljmxhG/T/bSfzfYGrxUaaUlrQt81+6MhOa/+uVeck6ScsyscBJi0Oy4Eb/5ysz
SXb6ghsWsCGGlMY9MN4CNb6rtaRZ0hvOzhR8JgNI7tivgJAmLWl96ju9w6jqVzOILr0xzCvfhAtR
RIDbdQMcRHrMR9Kd6YzvhnmmXucnY53XWWLxZlJLMMTnNI7rryTyyVWti43bYajvsobiEYzop1lW
XNJro9hgfbd5fLGUkadl74+Q97AodtcZPt8lBgJirgXb1YCsuS7miibvhDn6lM0nrKDvZmg064QK
t5tKBg/uVD9bnvdVum5EMpn8f1tit1Ndzl3OXoYfM2XwHHdXDCIZevr9XZfbx9G3dlTWgPd06R3M
J3+VKPfDN6JnEfvfwkLOqnKOq77HOxfa0+MwOe45VXG+ycIoOxAGh242RFsVV2y8I+AvyfeXQ9g/
gJaC3jZma/BPS/fOdJ/ALrcWtOVQ7IXn5Lepm2DktumStUIsz6rFyZ03UDsnOr0rF1xV7ev3Uefv
/MThpdWEM41OEqIlJa5yE/Dg8Jw4pGQga9MgLGlrdtVdXQ2bQpZHIf2DP1T7qGCkN3Mka3rg0NYM
ToCB5k0pPEglY9dxnqcwO23jz6iXzT168E7H8bM3M5Ej7bZhYMdQc3qICSGlRfZiJAFuDOhrDeD+
yrCZ5JV3GgWHvGTzyom2XguC3Sz1sBZq/VYP1iMBgoW4gWi4TBWn6Fxrc0dHWXyTZd6ReFKztahd
3dqGcaTwJWbyON+2Mr9z8/QsMX3YbfwVcYnbzvP40y0ITbvKeg7JZtXIsTqy3/tBQcbgWETz94Of
yZMXgyXVPChsTMG87toSZL195Hydrq2+2Xl1+1Hmat9QXmvE9amJuP6Xc/k0K14dum9xHL0ZLZye
Xj8AEz8qx5VbPx+WaStEH5ty78BnuCvCGVPK/DMAv1e1/if+0dupKpybuvQebI3klFMcoNPqgKz0
7ST92swk0VR64MfuMfNJDORyl+MFMGaLa6ahH8cOBEEX2AQtYmu4Txk4NHVaHz1chauimA5jtiRw
rOZxCuNz31vPFRtah3mBuHd6u1As54kkwRgzBE8FQJkINJ3WVxil9T6pW6qI+6tr9O0KzzpeXggS
WM/u8oDTVZGhCwcBdbbghTbzEPjMfzPO9l1qHCMsOEgt5bvLVGdF63oCBqhUpyzCBYVqtiuyyAcp
4G4DzfyaURTMJe5bN6ODY94oa2bI04lMSLJcdbZ9ynvJ8h+NcNKUJEbVraOHVzoG2IKFGsGyhPmm
L/1Xg0m5LYZ6bbUmsHJfPzWRz5G240TRt0j/KpnfwwSlyDQJIxgRBmwVltve1NnaUYCRsd5hAVfD
Ec8J18cqfkmC5M4K8X479BqUo7xvQt60uY9FPxpqUHRjdY17izJ3M94yxuBQYyWfOgl+gZG/Zj0h
IZEVBewdlpikpyCvcZCWPNX7aCbu1xAOM1F/K9yWbVMRWnTOXhYdG+q8KCeR6SpoBaMl70FSYLCK
6xlWdKW+7bS/NJ5zi1I5rocen4g3+s9p5b+1wClZJUE3T7N5KZryoyIDkVbeR07xnuprmENjfWA5
SdfV4H7Whv2azBBrW8ouHNiBK0DV+TbOm/7kOYO3yWU3HVjZ3pBROxrIaqrKE3GyrJ7JeBTnN6Dd
162JSbCcFZPF0XdW5L5WcVd8iZ56GN5f1INzbxBdG+6NqEViGpt9ze3uaZTtnq957BjtbcZhTD8S
MOE8tb4JTbKe16rwKo64/LqajqodGYIvFgGO/0SVzHlKAO8ha4aTZYeCYOU1Cq2lzF7bLONZtpty
hD02QSalOTUexbyaQzJIdlU+y3roz452KYLp4pcJE7Y91Zu24zxmNpdskB3vovxsSIeg/Eh+1s1/
1XN8QTCDeQehsIrqccctkP7spO5P7nL/KLUw12qo4Rf1pnE0iS8qgxF/9Rb4BKZ05ET7VM10w1Cd
Rfq8WdVkRVMTK6MiqyAmLRdmsLmfXCL4Ie1jDN+9YzySfSkc2i2yCZtDXZ/KMNwSvz0WI6yXkoKL
obKMmxh2/R3ffs4djSkkTKEZqKOB9FTQd2UHJVNwx+enLPovK8wfstK6rarmHWH7aA7GQQ/h25RH
cu0LdjrKdvrbqMWUTCrjO2jhKadh/Ojr4FwaBb3TiNY3Mb3QXH5hU3AbGqf2o5N6E+uC8lcByDAx
+KnJnPDMYHPuopLOllAk+2Y0fwVG+bPNhXN2LbBZvCUhhTtOhb0mkBf43IS6/A7YNmL7UIOFKQcj
WBVt7a9jCKa7ZknVlq28G9zoaiXZVRRjcXZoTGKjXvz7dUJpfeixEXIl9+tW8TZw0M2IzXo2qlib
sHArBIe6Fc+Fa/0gQHSaWIhvurHe67B4SeGx+CVvN4++H2cpLqBOZY3CbGBJIfTMC8+5HM4RNvoc
3qzl7muTaq+unc2NYrA3hPVDMOY+kVirQPmYmi0IkSe4WvQ6xrziTaK4AUbJD5/yWOaH9Ab03Qlj
GnY+UOeBc1Z0vrR4Nqd8WLO+cFhrkXrMQF61Pb0OwBCFOz+Aqdr2brB2mHcUoEoF5TqM87aC0NEm
aOBc4p0dTPGjdJ3vWKTVtrbAHnS2/gUCmbmz1zarVqdcoRqOD7MLZCVbOG/DgK0Dwydbt4ErodJn
oZ17L8UyqPNqwhlUbCy7OfW1BdiLxJ92DGjk4XmIpqMR2Le5qFdJ5z41S4BAjuaNHVOWmg68cDau
Hk7731ExnmK2CqScW1nZSMXyiIIPJ75JHkJh3CszfABuu7Zz+84NeZRZSeonBH4MBth5QNu8WR7i
QFcBYOgnkGymsN5gWy3xjuRULzvAaDXoe2z1YTofbCs4ZQUYK4tHxOz3kKHu3BI/cdvdi8h4SoXa
VmXJj9/qq1Oha7mdVTEyrfbBmO0ARePfiCMmA+P4RqTggSY23ohNfcFfui8V7skx5Rsa6/imtfW9
14iNVarbzo7YLkZaFlnWsHUy4uDEmbUuI3kWwC59Au+d0o1FUSryJDl7EZxVI1kwcvLFmZnz7VJL
ZZb33N2blRE7P/1gfLQD9VkkCT7qyrin7jZn7WipG2z37eCuxpzpBCAxEDBN/zSF9nfgZyN3yeo1
Qz0LBNT7UhEitv3XopCMmSF8ltK4BAGGRRJX64gKp0061eD/LR+pGBpePigKOoWHW7ad+LEnlHUx
/dKxw0Opg11VYJDoB+EB/8GxEbK1t0I/D8F427ftsxaT2o/VyGaaEyHSxYESVWvlhXRkiL786CqQ
/yQeISC8GXW3tdHFG6oMpWF9OQ4+JUVCz5Yd8XFzH7bzwbGd9wA2VYxtx3DCV6OqfowDCiPa5iXL
4KhHxnDsevy0aa9xUKburxpzXxoxds+zHn9Nz83EYUY+59GdgRmHbitMcnW+Np3sGRbxg9mD6h+D
gbSSrc5RUlHuSowYr0CnUtwqgXL3BoHrl9pQuJAb31rXJcx0s3zFptif6pbYclNRJOJxj1pwC5e+
8RXeKtR7UPj+UUt2VO6xeiXL8aOSsJOkZdANGq28qlieiU3BknUwe/exLUAgpNUnIfnjmJDuN3rC
lLGXNeuxaIdtVpCfG+eQMJbi/00tfq7RKkGod59ExG3uJeY7ZKZjPaVb5IpnhgxPTJGjdarCyzCx
IlQGarL2SmrYqTY2HU5MzC+vBU4kIt+/vHa4QFk/BGV/i0pypfEruiHIk99PE2eBXtTzDePCXY61
0Cr0c+7br5ICwrKq33ojFAC31Us4M5RJaw4INefltRhDuSb7gqPA63vOE8OFdWuH5eTOSxZ2MNAC
BJmr9PLzjOnoJmD6WAguMCQz2Acwn7hReRuPZb6m+EqBz1csXhGThCjtN4PldvepQC3pP2xIEkS1
OsKPOIdUsHcG0FBhZH9YdHDR3tpzcINPVbMDYfx6ZPUryHzbbyG1lTdiNBxOAsYz0Ob7LsO3VVKU
aqrbejErexzP7wbOsdWgmwcWQtjGpmUhXhvVxrB69LM0NPa2PdFg8LvZpXNi+a7ZPf9HonHxGATE
bP5ziebuozF+fhurj/Qjbv4q7/zxsX9XaLj42gjZMA7BvATyH5EfC+3GNRftxrJs3xbOP10NrvWb
aUqQraZrI8bwd/9I/Ljmb6YVeDYf9Ufk519xNVi2y0/1Z1vDotEEpunx2YggLkLRXzWa3nY7Rtc+
NayD3pUq3om+2jLLfpX++FAiNKcdg6Cin/UG8hxblOe9lSYWU2DpD2EyXAI7XrWpsa9E85D2RGBb
33gsLf+o5jwkotZdhybceFX8oQoJtnAYlxOVTcW3fGoh8MMws6FVlPFCtCzvyQogz4Im892iYOet
1mVr8vdpdPU6xrNGQ3TRFmdLBz7dBdyw4mQ+K0YF/G8kXts66RHRphElUdnqRAj0OYLGBMZj2oOm
3WL0WzmgsbTf7YmKEFAuub65EupHJHBSUW9B/gEZfM2YneaubFu3xNfJOzBJUJs5BzkRL9knfe6d
4sFnvHbGh8k8ZWIUVhUm6fZWbGyn+LI7tRZ9hAzQPHhIOlORnwibHBrHvGbcLMNO4wpESAj9gq7c
7K2DSSqwNii4d1me7bDOneMpCjEZw6tJ41ti+eXCGvthEzLaLq0YTA48h7iGeam6/t2v0rMRcojQ
5Tenl09IC3sZZAcPbm/r09w0e4+dKU5ai50VMp8IaYheByP0rdh1L/mEj1WqtqOrM9w4wYgn1d9X
1SCozQzXZGiyjW8wUKuFvPZAPapqOnl5+wzoBoFHQjEu/RpLVUa5WYUkoRnByhYLu7vpYaCVIt2a
Ea7g3qn3tXI3hg9NV2N7pLvlJo5njgUG1T4qDH4Usf6KRbS12/LgueYnvZjMnTnCrDO7OuPwPStF
jzUja5kG7yW/1dpBWM/96isysjeSN0g5Yj/o7n5y5495ZtThpNqnoDCiMxqUTk3Q3onwP3aL0p54
ndz2iC03kz/ro+ZtjqGPSyyaYtvB0VNkxvDCo8/A5irVOfXkqs6ThIbNctcosZqnMFy1eXyvhqre
tmN+NXV5MmL0lNre2CUlxk1xbn1aMegWH33znJnO/WhEd3PnnCfbfMrdft8NWFg0bYZheUaDDCGK
eh+9jp+Ip+PRKZw3pkGX2oGhiNk+3bhJdrDY4FeU/1SM3CPyubjFpyFZODtbu3M6LG41FM2m+Sxn
rjgNSXSC/cgBv9Mo6kFelQRqF2XHiF+9H1Qn5efTtoEeDcOs3bUmA64YcTZNp3Pj6TX4en/vRTNu
RIszwJTOWG4pgiRKdkT/vAYd4BCwEMM697CXBuCjmauXJedlykueOLLv+MtNW1GMmickXWXdc3Rg
oCEVFca2SN4SWG20gXMlSMxd75vbPrH3U28T4EoeBnc4V7FrQAoG7Zz7EOmN9hpampPOdOJ3S+S+
b18hL354c0tleFd8FpG62MSp+9Db86Jcy5KwUFFXO3K+hJgi/5JL3KptxmtG+xOLUOvfzB4eGQwL
zHQ4U5J3XOGw3dT9gkqmvqO30nllNnD4ybPwKGw7p30YW/uxJCuSZAgUXrP1TGeHMsX0V+L0rXT0
Ar+F81rYY5enNtVT6dq3iBUIu36GFqluCjzRFvkipsfEMSbnkaa8+4C5mDdQeUGhF0SrxRJR1BIW
LA2nBeQehrSasO8iRxPciPXMotmEPsIkehBxzvkm6InMExIkqTKKJeXAbN9U3E3Uj8GTZ7OPv420
OJJPPHQBVw4TRk8OttYLBy4z1ecQl3dQRsIbA6PBKixmwMWRfnHC8TJruYTVZ7IVy81LWGI79/qK
AWCb5nayitL6DhFgS7aMaCf1FBQecg2GfRkBQT27LXdzo7Z+GDj9GJxn99Zg0jSdvhVm8jQGDiHG
CkNGqEF2VWa0I9dAWKrCUyY+e61fgXG5GPqd7hu+JZToptj0xnjtJWKMVZa7MfU/hjxdjZob8CAa
el8U6YdmqZVr6x9FjcnMUCTV1YdTOd8lD2jvp1sZDptkYgzJcZnPTVsyF5nkF3xGdIBm53jBvWxN
2IEZh9rWztt7rBAc9PHZgdkwh3dRM0ntvWqlUhc+pFLXNvdee42BZLbNHalU6gmDFktxNgTVvnIg
GFEdkxRMFnAkgRTCrj0bGzMcpk1gDeGFOuJ0bRaQT+e43Y067M6NLnlnSAu3P/hLd+qNK0iJowrU
l6ZXii07OiRg2NeNqc6yCsNb4pHBU17LDeicL7SmTR2DZUjzmU6jcO+FZr9KZwbaKmSmroiAEAju
Xqjx+uX22RlTNlhIDwRo4l8jY36eZflkRdgFeZPoXZqSUBgaaiSiUv5qGf9GbvArc8AKjd7nKKkF
DC0eREFklxK1J7+AfCGpTZlw+VHo57rNAalln2QUj1dMh+zMeqgEDyKNhk9uTf4vmz3c/IA0UjjB
Vt5lqyYj3hR16Y++mlFtckFGSsR7Kwg+mpBgWCG3WcpvuaacnVO7ppYPsidi/lhH3Oubn4MdvszE
8zdFQc4GdjWrUPhM6PUOLr3ej1CqN4OST4Hs3v8fe2eSWzuSZumtFGKcdJA00mgcxCBv3+tKV/2E
UPfY9z1XlAvIHcTG6qN7eGVkoJBAzmPmDn9PLl2RZn9zznfohfaW5lwNZ8JL6pJRURP+ZU0YLkrb
Qpsu9kanbWNg0r4THTpRvmD9XopZItjo8Z2hFc+jk6ffivoHJFVfXrXM6U7oxXaaKzc2q6JExruM
oBYVFbfEc19Kx1tKwbvVZ/XZa7qLjhaulw6bl/kN0iWLpYY5C9IvXtgQj78xYNWMtO8u5PZB2mXT
6akC7z/ZX6G0f5KGBizPqkM5UM4Fcxvepdreiadq6UEkHnRnF1aJREkvbpZA1W37J5SpJ2nM9hQL
RVQfJScywPL7wjXfm1lIHsz3qR/Sx5G0DvS+wA/hMlJbaKl26PlFtiGUPZgRxRkjTLgaok5sTXPa
aLwJqd9dhQ3OCtjvVHtHYuPyZaqLT01yKg5oGZe4UTmQgMecLTBAS19XpKX29gi/qa72vVHAeTbx
yxWpNtBn0/3JbJcYHNENKZqrnP3EMjaTK7q9RwaeSzmf7YWFLa6oV/NH4NLY8eAmTNvpH2HK78Ms
O3aYsIEL8RD5lDJtT88eTdqP2WTbJk82I1l6ml4+Qg0tNlgPy3OVpeIJaZi+lM1woKbjtxc1wYoR
YHhEBOsvaRiex2T44OkK4Bbii0uyLzfsHnR8u9zYUYn6gdgkjuc31PMP1qAA4htWsDUGfDWTz1In
0J2NMUZbDdCOGfr8YajkrCM/pBx2xHiZy5IgOscfLhHPIQK2FVaZk0vqY04IAXcvMv7MixBOMIqu
32y/tw8FKaLZ7GFtVn2OlEdiewZppEFNQQXbbHsUl/cS7tQJz29+YFfX7x1zJPVvSi5mUaHSiyok
NmypVrUbQImtcmdVoisbfIfhmL7Gr826x6lB7oCMQ7jn/7hFxlSo/p1fpL1xv5hLDMgYrMw5SN46
2oEHh2meyKD8W0qf08HIjsCQobCgasGk6f/S8y7fB4Xebol9Ktd6D4GKHqGjBVvWsZ5CFNS+jEKW
R9Kt2+ug2QhT0ljs/CGpz6PTb+2gBAIZPgi/CBm2yXGdJeLWsSPcTUWJBFm4SH+zrTf2O7cEB2l3
p9YRjwY2Tfohc+3F3Z2CI7cRWAs3DtYlVdjpj6kx0cFD/16r9hw17HZUML1EvbFvjfxx0t3PsMq7
ZUk/sW11aWyNDk4s695hujmNEs+FiC+Ik75HZZ77hqERciaeoJoptGcO7ISKMV1iV3xsPVQxRCPM
ByvEfjAnQg03o68/+0g+9C1FDiuLhWjNixq8e1cPzV1rmVvbt3ZJ6izhJaxZqG5SVx71SCwdXVzJ
h93krXUJ8/iUSkUwRWES1YmjLA0AdTcCy/d0bCz9bRqcwxSibuoIHxZV9uwlNHzaeCoKgqFyImnb
5rHvrWQdo8Q9B1N+N1lpDGQawE5nI6BrE3cVF2jjUoMhq8q8cdPxk/YjCp0B9lwYIhgyURq+9vgv
Pdd7rxLvODqMabRq+Bya+pqU8uLHRBJa8bkh2zPPtYORIAbu8/TUw8Fb2khvdYkRsLAfWJvNJwy7
dc3vN6U3vAfN8NL2w2nwUvBzgqNLWdZBdESu6AlLggTpnK21cPs575dYpj5CI1tVRnjybePa9i0r
DftxJFACmdiZPQrDTYoTXK8rfChvAWkuW72MqGhGKKzkf35CZGAu2ZwzAw3NoARrXYIO8dxjdzRe
ek3w1fA3e9onhkLQMf0pMcabbyKLcDztzbcE7cdwEUNxl40hah4kTIvO5K1ChkdP/eQkPU+LGkk0
5voeyBRk4TKDit3v3sIiPE++wSbmef2Ysb9aGap9xKl1wghEhW3tG8ddK5f9wVSe3Eke9AIcd1cc
gx4bXW7RTbUH3HpoT6cPQ0CuET5SWTCvPCZRtzNsJFjZcAo1Hz1GpJ1bF6BVSp/DQAJ0WuO85658
H/v+nBTdldaGvoy55qKKLZbOmfzCRUuDZkRvQmVnqzcBKpmxvOh+8FTX+skIcBBl4aelSL6skngv
opq5RQ37nD8Kse1uDEBXxf54xZ2GLEC8IA4+UId6JzeVTyALGMvzCXBJoqwbhh7pKusmEQ7GQead
cc3N5t7xZk+F/iWxxlahA8bao6sb/UPWSd6kKNqlQOJiy7zi0LviAsFyh+KRqgM/U+UvYqtlleBw
h/W5szb8oFwpc3rsahIDpm5OvZxTfTwo8n5wTHL1zqrpm4zCXdNq51hnz+Umt4iEmszon8F5k+Bq
PaCwIKV+GOAeNnxfeGVWetutSYnmcGveW5i0OKxteK68uCOeqZMGBWivV2xRg8rQlnWQknTVXEuT
Xb03Bs+aWdV3duFwXiJhjzTrSiv1E4jp5ibjs2wzBqejJddNz51YpzaILYdSyE73Vh4t2YyfAczh
64yLr7GNLviEl5pbHYpyuPpCe8jwXmIZ5+0eJSt5FTQOdIvs0cSBSV6efrEymvEStmDtWVc7Mu89
zgWif9GNBPlLmAU/leFcY8NeD4x8l13kr6eWnU7eENvlT/uq6B9J6nz2B+YONHvuQqv1Z9+TD/yq
n5m3IVyA+xXkxlmTRrlOhSkhEIfOhfQc5CLADBkfU9sbr2EdhMcxxoJX+fYmLASFU5d9Wrp8mKry
u0+1cVXY5bWa8n1l9m8c4BRSI4B4HYpLY5qfReJ9G5O6EwnreUul24qwRoa61oM+1GhKhTmvOU3a
bAd0QuWtWLx/wXZhZDuwB9HkJvFnxCe+fU9YO+Brtw5EXoxkTgiNsYmHA9nleRWoYqIACUoy+32m
CLkqVn7LYF5utSk1UfkNcp/4adKoKsMbiOFs3uOcM8Ys5h2GFnj72OqpcamxC8egN28RIts2HbqW
7DPGYEH/GpeY7K2qptWT8UVFWX/LO3tcMFt8D4IsWU8eH1HacLniC4kzdVbGdDTd/B2Z4Z1uVJ9h
bnzMIPQlCfPHrhl+STPcekN/qKdmz4LmnFvAiGdkHYbQ8zgOm7Hqf1SW1ETatw+EXi1YGO8R8yCX
9jmcmWtumhIXPfat02BQppoRkSdt5cPQQf/B+kdiSQDcYUw3UmWe0okuWBuNp8Fut/VofYVmckq6
DmWse992nbZu9C5f2k0Cx9U4VDGfRYYxyyqaNQFNZ3La1w3RcCoxt0NT3pqAZQBOiabVQYKijx4s
QJtUnNeC1ZhJd4fCdvyq4aKilGYva8zvCVGI61zPd4hBL7n3+3KhuzMmjRlbYS/+NaG3HRuz4P80
oV9Vf/vP9J/Ek3//S3+M5gmOM13EjpKkC9O2lGL0/YfhkNw4S6p5/G45jssQnv/Rn4ZD+zdh4cJh
CG9IW8cJ+P9G85aFrtIWDoI0hvmoMv93cXOSIf8/TuYxHNqwBNkPwAxzTBzm/30ynw9h7TM0xX1i
+vqyK4cPPEP4aNCEfQWp0s9+YOW7opmKVQqvYzmR37Ny2MItwzL8QUgzUf+CUgc4vIpZxncKR5OR
WmiFSziTcfVU+TrJF3g3QsvbG9RNkRo/iGW7UzryoG7gcs6D8syUEVuUfBpU/t01MzRi4vsAja3f
ZTGHXcXanIPL3TcJRDtcAM5xqBguwJApsBE2V5xSh67R74jNQIicxneaLbJT63s7owav0DAS78t6
T69y1OLuuWPiDXyeVUJZkDIhCu0Mp51Dqvd/VQ5FUyi0n96zT31XvSvyzvFAmeU2x77Y6VW1j1ST
bBBA0yIa2hrh5rbqnHtmfulaqIhPxaOh8QpUMmak37eq/nSshsmzPh0TnX2kpXnbuAI/NtFeMJP+
5ZnZm9tGr66O4b5PxOOUaHeQBX/KMvrFYeEgMqQM7oP6UMpULG1sIrz42gazzNKKeySkll4CTitN
QvhY/LYhCthOgC1yCB1dkqNRrrq5/iA3bl0NbGcNcDNrt7LzTVqUrzyrO5m0XNk1IisOWLqmiKZd
9tE5i6YHCftrCeCScPky4mY1/AkXX3sOE9gDTZS+YRYyEHV2GTYJ8B/zWIzc8w63QRCeIKVec+a7
pB4B6crydjc5BMZ5fveJ1BN7d5DvRWneWhkDW6qY63tAebBABT2yKdHeMqUqIm2SZBUlAe5JLzqh
qO0WFogPVKTyPHbQTAylXdsgugDr5gBGc/DuxnxlOalxW1YRNehI0Io/avoan5m2S7pcHlE314dW
6wE8Cffz864V3OFx+5Vno7ZQZfPkw5FfDiYtc1My/eLbA3odlPLYV/nIPkbpcHiQc2xHbusFVZ21
wpafHNKc/ZDR0prER1BdCCFDBq6hBu5EmMSHhx2ds9SGR4MR29Jsu2JVJ2AzASGhn9CnPTOAN1fI
Gz7DYU6ooloGgZyZ+SvwRhDkxc7Xhy2pPt46DtEaAfZullh54n3nybfScKtFbeuwUGTD4KwsXIht
pIH5wt/7FDd+XXxFclzaZXQOA3cprvZdhaEyLMBjssw+Nb28uqQIFV62N8kd33paP2w7q0VmpzuP
ZtKfwrpDDywwfDZl8umoIN12ecn4L3Nx2HYXtmbvSsdEgfX6fgr6H0+vymXaG+4hMcp3th4kWxJx
CacK/VQd016QNKLDxc5MXHG1WZ+NOY2kiOnXm85bxQSVVHNiiWJ0QeFBtRANwZkMAWw4DgknRDa9
pcVQY6TwPu05AcWes1CGORWloixYVwSlqDkxpUC9tsvnFBVHzj5Vk69q6cGjOWetWHPqSlnZ5xI/
2SonkCX2qm8xJ7TM36o1Z7bUFRywes5xCQlQsuZklzLmH34Pewnn3BfLtX8MFI7QVxQLrpFRhcGe
jCw8/mI3awA5dDdyTpLp5kwZIxzLjQ0O4w2HoL6xC5TOCInFff17IE3JnvWW2B1Ri41ExuswJRxK
shTKOc2mzUIqPJuEG2Y8JPIx6ggzyyaloHiqY0RiGNxBbBCR49iYAXPN2VeT6La8y58pxSj+UM4R
jUOZ2gKcAWk77FNbejPG3Vj5GrSSyBTV2U35m6T0lBAYD0ZZApAiwafAqaHi/K6ao3346ddRCU3E
9E7lHP7jZTqD7jkQSAbjaxqVr3qHBa3Po4uoaezS3HjI5iihXrRHhFKvYor2tRP86pvqu5nDhxhU
PxDztm1/jyVKjNe6MR4KMouos3+ZXn6YdTuxXt6P5Bu55pxqSJlPMtNPYOFQFvwJ0Dlv4xySFCXz
qnAOTkJ93zFgwwylN90bapx4ZhN/E4+p6Aa6l3YAej4RxuRgLlkxiPwIfMhw6ZzYFAY2YOsKh1kz
j9sjrznaBDyRoQAxdiJnOBrxsbPdJuKjgipCmV/gLmBsMqDZXzKs2ioCpErhc+FVVc1Mh5SpvmaS
IIgTwWfvnIw5i4rz/c7s5LZBZpwSprIUxFZpFVdFqlLmPXOmFa/Lg0NqU2GDBOnm3KuYACx7TsJC
B2BsirJ7EYRk+fi7Fl1eX8jHPfQNkT95c89V56+QmF2NOWVLmdZTPeduhbn5QRrGzhIgcOw6xTjs
nzXfZmGAl7Cf07vA1v0klWTk1urI9Yn4mnS6TTBVz5D5sVbTfB4ZCBerXOKqbrrhyMZx3GVzcFgx
jN41I0uMTdRZn8PFtIhkzLj7yiJ1qezaXvZF022tKaTopW9gZeafEJgccJHjXGtQ6Ogyj1aeQ1Ue
jsTWo00h+U8OFdvtESsqx5cMcBgmpD7xekMyWI5ExGxFr9LLEKngAUByDZq8yJ7JjNrgFwiXllue
NQTo28nJ9U0gagJkOy4u1bpv0Si2stWtRztBbl3iSpoRT+VVJNQYg6fatbJCb2n4M3MHlepCI+nh
PGowt5uZss26z746Oh9i4/jXUuNWaqLijBZCLbVZZpbV99009IRrGtYqcIt6o0UTbjBJCoktCbOu
Y6c4ZKP8lWFZfWh77vhsTobXyeRkrlwV+yJGj6RCv6Zeaj9NHvYtRuILPynii7a61bV/bmqQ3EZI
8z5UgOJiTLOqrx76VL1rtn7VqdGMGGt0hQMcLe6ULuHjYagfWmR3toGdo4FDj2d+P+nYXhmNnmhA
po3BNn0T1WrYYRLNtzYqiZWpwGgRekHqxVCZqwiYN2WJZi+8lJYc4fzElYCSEnL+ZUrcCYRYnTHK
5O0BZnFyA/8pVyl8SFj8SDgy6N8VeXZeGbUs2KZhZjStROjri8mdpmU4+d1CdsQm1Fa1px8Wy1a3
Pw093mh2uA+mRsHIIxqvw4u8azAIL7MmjQ9TJfv94EwZaRGutepr27rQsVK3GQXy+klwXEwG6POB
u0ojrIc7NdgmxMfddZ5hHphQqFOrilNAExczQbTq/uBGIryFYXcUBum6Y0zZBiqubJnx6UXRYFeq
ibAJwHjZMn2Lo5FEI/YtqygobmOOudQ31JMxuNrabvBoNhPrNAxbcAisksbZlJdRuNDnDe0mUNqD
DAnPJXbJhV3UJ09R6gylfRIxTgq6ECQUaTVuyMUjVtPorhZQUfwN+p2pqVvQkWXT6EfXMjCTJmS1
uqTiRaCXvnocGgv4+NrM4jPJuGHqJbOJvKFpSM6I4hCk2mENLsjbVZwsLIbpEkicTI6jm1IVJ+U2
K1T8DgzFRWs/2xX04eqRbEumRtDtMRLds8okpMY9RpL0yjFL7uCozfFo2lzMtWsxypySluiFQoOd
7rXp2aX4wtuOcRELb7NoOw3+WBuNB0M4NyTve1UalzbVzwqKbODjVnHrbK0T/bhiE/RtCyzjgNts
27xO8KpWru3vKp+JR6f6hL1K+cNY4qdLi18uqvU09z/aIS12XSVjruBSXauRiCcsHtMyqmlF9Ma+
CoAFS0K0X4YuHTbKYl3uT0P4AMANB1rdEgCSJOqYN2C1jaD9CSRb9aqPAgjh4waea76mA8TXL0iK
qFuHlEhcXqio2LBGd1XNuKkK6nuljAOB5B/aiFWl920QGulHNszrIBAmBwnGaP1vqUwj5KoJAzU3
IqsAYCB3Q9WiR3FuXc9Mz5lY4Sg3js8QmWJlwFhp7itXvliaHKi4KW4YV6t1rOJrojWvQxB5hwHY
+9IxUVbpTiIphhhmUOqssPCPq3jM71MOa56e3uElYhwJy/fWsl1aKa2/99h8NzYZDboYrrbPe0C/
cmNxTG5WrtbaHAeVBu4NLNsjxJIr1rOVS/fDpTndJlWxiWWDcuQHA1IWxO8g8Cne8AzNtxoio8x/
8zLEib4LkqSKH2XRPCVSfbDiPJaF9awL+dQVNQRqdkiyMZ/LCqGUNeH7SkZYngAHS+9FjKQhF7Ii
hMntxKJsvUOjaw33CPGSefDNA/lYIeQGENW8JxnKAVsg32FcRu2Op5h+g8CwwLyPhT9t2zo5DYSq
UtmDNgOu3MxxQmZsyFWr1be4Dp//NZCx4TZZ/yP/6d+r77/9x1fwTyOZv/+1P0Yy1m8KxhO7cAST
zP7xJf05khG/cWwqRiEsW1zMB5JpyD+MZCSzGMV4n7/uzNTyOm+b4K9/YSQz5+Ch0cc2K6QAD/Wn
s/f6B9vpD7Ox/5P//d//D2KBax4SifnXv0iXuc8/j2SEsJkUmXxzSPz/KV3PoGjuKPUwmmQYrdDU
kI1LhEwNnZeNGwDmpHPHdZuVD46PWcxOtXKhRnXkJ/4s3QA9vZk2u6LCQpUZWClxqt8aGc5L8UcU
PTDPlNNgg+uwo1oK6/voSXM3OCX8zdEpnquAGMkQuR+CJpRUjCd037gvVNdBwTA+Uw29ppTZg2eZ
x0aEp77QXyfEWexYLKiQFsyLlIjSoK0vZfIwijh/ciKS3hJYsAx8OaijjuIFOGmNkmMZjizl8STA
ujPEvovFXclKM9fDs9uNL93sGDUC/2RX/qNtGBZIBpPyq6g5ImjWvao4D1CYCsv6Dt1MA3UjHTQI
nmJKJd7NgXjy3AawwyT71LJYaeMQ2HOHcIQwDHzqTX2qW+luwxJOkkymB6OAu9rBt8pbJEqyt7FF
QLuE8otDTPU0XtIZz0NKwhgR7cG2bo2O4sFk996oZJeINl3pkw7XREWExbnsRVxQOGt9Li3yucho
53Kj6mZeeM0oxq2xKfmSqoRdMXrHz3ouV2JgXqbngH6NqXNYPeuYFSA3JGJYaHPVE1DdrMYe14MD
YG7J/i9ZQ6V+CimXWPA5i2ww3wFsIh73zP7izZa/APrc0gSmuhJqNrAQXYrhPjk4IMhXcq7OxFyn
yblig4lOaFccj8i7qedUK6eN8hCBzLWepOhDl4Av0ZJg8tQ0rKqAuy0d4BdozFWXmTFBQgnlreJm
HSgp9al5mGZDWE+xiUjPA7dC/ami8FxNzS0vaCKDtr2kg21tC5twM1aFeyOiCVHMuwjAGD6mCkut
l3N75YZePsRmZVzlXBCjJzA3VomHuWAtuPbmwrmfS2iPWnryoh2DewI/HDQTc7ndUneLBiGetOvh
7LvaE+mRD+lQfxE3n9zHc9FOG0G46og2YJxLesqkch/NZX4pp2DVCEXpjzj0MaYbcOkKkrk9COdG
oWMStfELmoem6FgCaSghoRBnz8XcZ5CRHT5Qi7XntPGIa5HtfaGr5sgjax5ge7GrEUm0KlL7SedP
Ji7lYGNLAq5eY91/IGY6gFXLhxXlczDv1FMDhtW5z6Z7hTaoy3BzWWHoLPO0xCTa9S+tPREwmIh5
9FCz42lHRd3QNmvcJeMCLtQ28M1j6+TENhF0VSniofUOWhT5uubSqrxtGbBHgu1+MzNSolrYO2um
q9AZkxr5imtdtNmBTq9wKOlZcDQKSsWU2Wql92TsmR8VtuEkng5GG3/bXfEiRfo9P5+iYKiT6zjO
0IxuepudstTi0zQExoKQAVzPNpWLYEjMiDUtVzFCS1j6xjPL8xdijig/hNqbDtlMUesHezWU59rV
SGQL8DYW4l43rDcvAIJfS1RmOLb6DcJHBE4F56Dk0yH0psW+k+vTSsTtjOROt3jy9WU/606iin4q
y54T2z4Puj4x+VHPnmZfEExAgwLWRHPH2hheziZW/SdOClaIPV2SCMpjG2H5LPoKb2Bzr/BzyL7a
21VzU2N04wFqdlZTfweDtmUtu6v90V7Z8/vqTyUilqp7CueKEjDLs6bidEntXq9JevgqsvFz6K2z
nWBrZH53pmVA3+2l2gqqESR+KU7MKIGBQVWhV9qU817IHPSHqS7NFe4RGq1mug5B+ObW1NbNZFzL
VCOsCxll48wYp9rejYPFEWf+qATQeqi2EyxwyVLQnupvm5HWwmQQjjqg3Y5qePa64tvyHB9sLp5u
rUfiHjNRst3mijj0oFklIgdCbeEpBTc0G+ibzRAUEB/Dgv0eqqVBoyrqwcf4yqyh2SabOJoutqdv
XIlT03bRKdopk3jX78/TOLASFMaVaTpfyWFmkQRPSHhoPvh1BxYlfAA7cCmKkMGYZ+Fqsdx1H2qQ
TfIq3gN0RGLuyJ4zL3nK+0o7xMnwrQFAXLqEGC1lDPs7LL1iL8DLOQNtCer9LXvAjkmIvY4Spquu
AQg8HbJTJ2O2Gv60mzJ3YvvOPaen3aWp6osMta2uOjQgo9hVMvnVdcQz+Ak0ZicqH9EZH5MCf2uT
1DfDCehQRj7XcKiemyF+q+J+Ew2ptixjrDpFiz5NxcOH1/B49voavd9Kd8P7OrA2FWXPEiN5uJCD
dyxr3vg+xmyVTHgAR3NLCNOp0JRcjs5I7V/86C1EJN/FKG/jDR8PSegenJBiucOkbuYHIxqubsVD
ggo3U8B5XG8VdcwAvVHt/Rl8ULc2mttZzDc0yN9kcHH7HDtVrq00RAmLlvyT0KpeNAVgzo/wzxVB
0mxyZVwG6BgMkNniNwgM6bQxgfrqV1OOIYMreyls/9DY1TGZmmd3DhQpHLmjZfqOkugT8ylanfmp
F4O+dLJMX1MIGSuWTG+1qr79tLrDrOkQveVC4PZz2ONTOXvCTiE+uFYH/6bqTckSuiD0ECkoTzOi
aV4blA69XMjGRSiOD8toS0iQaxEbHhqi7nFi1c5yCEqio5BNZN3ORgDdt9x+GClye5v44a0S44ay
gbe4jFhnhBWZBunnYI+wFR0C2yc0b+nYPQJFR6QNRzi0P5UbTjTN1DuN6DbW2M2SzFXSuq+W693V
GXJWsyeaSbX5bVATasK0shCE0+81k/ocNNSUwt2Bl95jXBsXiZuBm8tPYB3DZZt233njHoZ0fMvK
ZNpiLjYXyH/OPfkPnLU4wB3soYspApNQTIIX0+GVHKJ11tVHj/y1XJXDOpzdm6XbrX07ZY6G37ev
4lNWVO8MkkFze6AhSNLJAubLpBTsiV5+D1FP4ardWUV0ZeF4SfPqavry2vjBvd94e47KB1YW0EAN
82gjPy6h8CceFvo0yU6MBI5T5z3GGiATgV7TUcd4cNi6lMUuV2qj9yXijOqoK59gvuKLicl93TJu
sZNIO6SR8ZHr5Sua6YY5AVNe18aJ2nPYk+IRvo1IMpNeDXMs2ncWCIrq5L53cNRGyX2pa2wEQ02s
6eYhPY44iKVGyzdgLAVGR+Rxq/MrEQEy0RoNzgURZrsqjOBOTu5GUyjDbHnIrOHFKUmiyS3syoTs
rvKmuDJGqVaAv9a6y9eJNXXsNEXGZp32xNby7QUNrv1KZPfDiLFBOeavcuh7pBEU3Sx15Bqv0iV1
K3PHvfkCP8aGyVd2Z9BmPwnZKss4dVZu4aExKcg//Vd7iXcL09vvn8Mf7KiZzPR3qtKMfvrrX97+
P+Fbf/ydP3tLIdhj0TrypXTL0GlW/1j3m7/ROsrZ8Wew79fpJP+rt1S/zcY9W+e/6tCwJfnxf/aW
zm/C0C3+M7xuR9ryf5Xcbug2X+ofm0vdEAqgAfRKnTaJ4mf+718fDzy99KLGv/VUNcHEZQTQoz0U
hXodERFuTG9ASme6r20efXWuv7G08EtvYRJ6ZGL4zYuHz4FwnT05BIec+ndRdO4TECEI7YnkZNYx
pHG+PhaBYxKrPr36fmSsLeVDmLG83VAXzUIv+1toOsxU+npauqFx6Uxq2zgt9mbbN+t2ItkkzmP6
NXOT2dEE6WDGIWVwPRJOHbMmbJ5WhkCcPrn02CeWhguGYGISJSJ8NmibN5OSn+U0vuWT++XE5qcl
y3Zrae2vyrQ26Oaza24E+MPEMPIisRHT2B4saqKLWp3Kook59JhnLhOnejbqHphDADGA4+UpDrnO
9AThYTjaD54vX72OpJWUD3NlFMSAlo1JxsjMY2Qg/+MDCp9k9aN5qgalVl+Rwn5jcqMECUI+/r6k
66IxsA3Ak47TYUi0WZ9Jzb/XjHQH+10y+rcekrL/8gfcO6Nm5DtbC54Nk6quQBhEQsoa+s1350Qd
h4j46BzvV1vYuHLz6VfqhD8tRl5FyoQ0HQdbG3sRjSn6JuVmPIEdQaklTOLkAw/oj18/Jm509g2K
vCH3YbEQ24icq9gzZn4dzHl7EXjlymbmy3WHpiGuvyyXVKAIOUNrqy+niB6zrK9XYmS+FVsEunF/
PFhtzKatUQ09UXpnmBSxboybrQ+rx2SI7pmO/eJH/khT8LJFSXis20AKUWGD6a16wShyyGvuoTHT
Q8iBxaGvB0h5of4ezEZCP7JX9KRQfAQgGEvcWy4juybun6YJvERYH6PGj3d+TcRUHuA49BlyrjuH
iXleokSZx+oifEncMkMVTGtpFNm+aeRH3OgAUyb3xubz4tOYPwWu/53AAeNzuhkgYhYwQrmgRtZK
ToiBXDOutaaGNU2QyRbeeoxo6xGtKGb17I5XyFpIMijipesjbhaBBed6AL7JL/NapcVcicbj7Koi
Y0Xt8fRdTeY/i9rTTGpeLCeuVXjbiVl96SOt1X0Hd/jM8yhQVXfNcIew764vuntNtjep9IyqDExC
XOxrA3G4VzsYB2C1rCESX9FWX1vc3muylQaqunGr+xmDWr968Rtzo7FoprrDcg8N5p5+8xfRPSxj
UmfrMVcumZy2Y9AvOOlYCU/1U9z273EsPqMsu3h6e+d50xWdxTVmfr50UcvsYofRUJO1+apr8BPS
n4LydLAYNjw16EJscAvJ97zRC3oEz41On5RBIQD9w6rO3Do51X5Fu+JVZPvYzVFUHrIidu0bzbST
na3LDw4+hAMsXaqCtixyeZ/ppvg2YzZypYeBEdMMAoqUDakU78yn3zOwV7zFByvvDw1VtMz9l6FF
hc+DicWvgUnQiwLEuCH6VTX2W4kJJA0lQej1vkehxR+krvX0dOX2xUaq6seaUJ/ocYHJv2T2VJvW
rJQB90Sie5+82WFvcM/r2SYYgOMoJ/22Pe3B6Lt7DgGTD9d8CEL70SqH95G9QcJPv2ot5hFt+iZ7
Z9sVLljp0sAgl+avhl2e6qI62GmRbRO72jltsve74JVny1qOHv/XPrYVqmjv7FmCfyuo+RVesX7i
OJvy8OAwCVqy4TtlTvja6VAQMTcQ3oqDbygz1uCGs65KeW3ZqqC/IXRINuKcVVhnstQkPxDPD7wa
3lF2G0FW/gym8+6HIwBw5PN53oMsk662tfXY3IqocJhv+To/cfEAJhU61ohzw5rDwchaXtstPd3Q
iadpPtKz2gUI0epHz7Pc+xpQzCUaYNC11WDvbFJShEYd1c9MZaGXl6LPaL9dp+13JEkPgD21/pIN
waaIoHsY/5e980iOZMmy7IbKUsxUjU6dE8AdDgToxARARBjnanRU2+gd9AJqB7mTXkkf/Z0p+Sul
c1DznH0J9iPcjeh7995zR8TkpRLUGlnzmWfRKf9DicryN9BMmxF+kWEydFn1HUGqY6HSH8AwI8DT
QFd4X1YnO4wzTuXLdbLy/hTg7F0FowWTXLqXLhyHTZKpK80pWzkN97ko9iPTQ4TtButNenK7xsJr
1x07P3uaffut8YerdKZbkacvNdk45G+fR4P56E71S1wX1B2nzH5BxY/aEcYRHk9b6lyC3bRgrGUx
c8gWs93Mi1Xegs7Oz4bf4k6ZUirM9dqO8O5CP7MdlKRJGVuJ5T0W7CEJUHXurpsiQNkGpFQ3CxOs
axZoZaByKLqP+I2Oo6bNubRfBDUZ5AypFhSdC5IuqNH4EV5/Vg48O3Yg3w74OjWndz04u2ic7qXm
20lAd3HgxbtYs+962z85moZHS8jeYZdXoP0kI+yrGDpGA0AvD6O3Rg+W+OuOBPXaDQXVeDqg7iWY
E2rN4XPa/BZNaDwA+qYwfcFW/QAwmeVGfNTGya1eEA2u8WMA8TdGQ3crgP7Vmv6X6WhoOKGiFmUK
YlrN7DQHZEqsYDDJsdvn9cEGKDjW1akDMBh5xrXRxEEBetCfgZ5kwAiDmQAwcEJAgixYYByus5nU
6AzC0GiK91YzDWNNNyRJLncYk96E3mPnNnNFpmmIKQszcKu0fgFK5FGGYD3Tb4lfaASl2GQo4SkS
wVEuwXyGMuuw3mp/RcrYFi2jI59SAb7bL3Tg3blL0+EJCxunAk1xFJrn6NXOrwAaQNeLT6lQuyun
X+eBJbcjMEgoVacSOGQxx97Rzri0TdKAPTA5bjQ2eQSJiY5IyWCRXpceQZ0DxHdrqvdEVU91O/5G
QmNuAlAZtPwNHdcnDF5g59QUSwEZoTJHgMFg4lhD0zIT9Q5GgXSGimTHJ+nw+1iGrMei/BF6hDAs
Uf1wNdtnSfO9H4ONLVxbHssO5r5gM6nTRdl+rHPuqLlgzRec8Z/sgm7Z9vbw0RepHrBxLEHbWVvm
EB1JnEFR4tJgAaaIhlW4Wuw6YYs2MIEm4g59n+a5+YJTBCfN2HEv07pkTXAR6+DYBeWzxHF9nhKY
ijaa46rXq7mgDNTGjzBq2LTj+U1xWbzwbemnl9En52H7xCOy5qU00eK9Hq4EBAfDkBNzLWs6Bxet
USxEQHikNbCxnIyMQzKY69Q1b402XwVcjU1b/a6bkRS2Po708aNn4bOp+unSlHTu1Hgn+CUjfEv5
MU4aA4AzdGVg2DSlTZdnmN54IG+zBS0hjL58FbzQAMm8m7C0xChSkPxTD2KKTzEld9tmWIpVRaUR
9Wt0YwdIIZsoT/D4ZOaZfRG9HGPwYaueZj1M/2jLrz10+01oFQQX3HficB/9YG/5njjtpE2zbtsE
G2T3QLSSho4Qlrgz2fuhKWuibLANvYjFSiObo0oLcYI9+ltKz9t0Cc0V6aBOfeDfcRD5sieUFg6N
1SjjLTCeq4G1BaPbtgrMbmVU4RbuO9kLsbCMycTRYkXBQaL4CegU3qfvPCwVJj5raQqydNU72z5m
dzc62UqeZpMtiAnsynBoBUoxbk5YSnj8W8OltvxxYzj9j4REVenxQuFrW65B6VyChhrJwmp3xbz8
SGe4Zg1wczHdccjHxLIY1iGvBRHfKNlnM5SzmXBony4bgoR3vT2emRCSw2Sb46WQEa9hGpGMSgLf
F99+tby0VbHPlGFs0UGcTS2Tc9gFr6X1R9NE0fNrrVeHNRcdwVhhx/CjH+Uv5oInP+zkqrS9V+EZ
+iakUwQzDPULc/VCaUzCJjQqnmVreWsgQu1eduUrNG/W1DaxWbZhC7WV8d3gcQDz2t5nMWXvMrFc
SLkeMdG+G/18MlLqkesq27YWlZl8zHjFO3y8y1QSHOtureKWTxHhjWCU6Gl0dwFkflzy7ub2SA4y
DF+SVOMQ8eVEZsSZl4rkFfvS5aIWcvNWDuIOmSHhZEumeqlYUxW9y4GByMWadpzmvLRcfJSili+B
nCymJG6r1rIs3hl+tLZkc4vs4ddM1wjkPD9eOQT0MhcqulcZlJcMNK429Uvd4bTDHTG9U+H2ojQh
K/ZnAm7Y9ED5fTYJhmRCFmy8sFw4DHoIK8IT53rKrlJSYCHS7sNZgh+Zx+CXtoK21PgpYPO4Uh1j
7OCBie9M50YajS/LOIuITxagwD32jAdL9KeE3JrnWGRlm32KtOrC9eAfEVbbOaEmIqv5AmcyHAy3
p3Rx+5XQdfF+lJunOY6+zJqcnc2dBnML7Ew3Y7yN5WbGgiRFDXdC5MvGaaJHB+O6IeOXpC3XQRC+
Kcv9buKvfpn3Bfl1t4BkD5G/iRNQbm6xk2NwVzTtzcUkNpkOLkCJKdsInNc4x4VhxE1/59j9Pmjd
tTRHku+Ki9ipMGDIRa3h89h7rvjnNuGdxPsO6E6APWtseRjK1MKm64yPIk5vjY1alLri0ln5zTR8
bFFqcq9uMFyiMT413qz/nD3i2UPiBg+yX9qVk9oHLy5P7No/sBXz7pE/zXK2dlUBHwe0ADPo9G7a
zkOruqut6njtzvl9VxkvU0e1tgMGxaiRhZuJmx2dm3qHl1DhnbaG3VB7X04HlLwtmk/wpWzyzeCG
HoQoE/kPkxn9jFWBYih3ni2vqoYU41vN4+DNNe1FM/EC1tEpx9BFIEAkGPK28cj60M4uC35SCtYe
pE/ONEzR5EyvfZ01IWP2x/cx7s9x5p8mXPtuk6GRRj5UO1xjdf3bIiLs1dmDmoErS/AAKw7LPIYk
IAA1vhpFvKnNQp0M/wFKqbkaAtJnjR+9krJkRzNUX5ZnoyBPgAmjYXpvB+dgD/Om1KDIYRmmrQVW
ZSW76nXoy19uhP98rsmLD0a76/SJpTfN5zFVAaaf5iArUv8G+BVS2EAJw+KnhE6d5jBIMvO+kzYn
I/PeHeZj2DnHvtGKRINI8O8VpMMNZhHS+ddQsKfPv/7X/wO336Hr/pPR5W+/++/ZI5uNoclqUXpS
BH9aRsq/oHcDDsF44IIOI530j2Wk9xcCd9I3CSmaQMEke8q/LyNdfsrFNiN4WMo/PDD/A6OLJU3d
ZvantjPWj0Lwx8EaYO1KbOqfnC5YW6Zukkh7cpTc+g6wGqzZR39R38QM4N0arPn7yXno82IL3JBO
KSZXtIyIRaT2x1YRMV+wQI1u+EH0vk0Edpo2X+NdXkVu9eCq5Sv2szc/mZ+NxfzKgOdV0q3Xnedd
GBGPxGl2EbbW1TT0tyhZQHZSfRuYZI0nZW6cnGP72ONIpnuKkMo0HPG73cGxzDaADTwafoo3Yc6n
xM1eRxdQSFjWDw2HVcRHc1ybiDqrsUieLGF/eAW1xj3CUT0Jli3KxJLnelu7bn6WiwPaCf4w8zYT
uSyHrSIEzaQYP5ld+EjI7Ns26ztkJ9ZWgGh2A1tMGSfozxlYEMK1TxN4ZFUoj4lf/Yj7GU5TlVxL
DxUwdPIPqnMeAB9dFWEBFQzXUqH2oIkel0QLgAaLkjnLNo3tXi1zpHAM/i3wgeUiSzKHsQHFYZ7R
arGjDNR3+xw2aVRbDQZh96RmpenOzdUugE7MbAZRlALFkpdMuFOzAHJDuY+t+cEW7kunONGW+jwz
i261GNHZLgedEcCKNBlv9WwY66kGAlVAT2XmPZte8tsw+qs5Tp+FW0YsIgmytPVT3UXPRRHgW7bK
a2c7tKuatESx1TzYWC2CifhNY+7m0hj3GX3lBG5gJRliOKe9cxlb6PGDsok95GA4wtLZC4WEQ/Ar
yDn1LkHzOwU/sFrs8CefLLmZHKRbCIgeVueh4x29gLxSybI3k/h5nNoHe6rv5iG+Sxdnz9nvNiY9
rsX692iP9lbl4UceeDSJDp9Yc5m3jBfP7M91Nr9R1nwDfMFMNSQhYYqIaT2nYyodvWgfFwrlEw/0
XQ/kkYnFbl5CGwc+E83kX0VHgTvbmaFZO85YrzOXs75KFaJh1mE4SYIKizNOasR8aK4sV3b8jhcB
DHod9aiZRSjkQeKGj/zxrVQTdi7zaqfqaYkxGEROes2dgPWaB7c3LV4CQjH4zZFVkTL9HPKFwfpG
mN6HkRYHORGPTlu6n8SE8J5Aj24ItmxcFDHs3c5DEjQgmMxtxutZhAmlP/lLPUQtFSOMipjwaDwz
YS1YFjeAlXUvmAoIt3WfSaWBtdXNr7xHZfrbFCoJ+ifSf+I1h1EgRLBjwgRacIxXAfQDj3+HtM1w
Z/XVLuuGTUh7M3LLJ5HC2xB5T+ZIuRZABpYz3extej1I20u2KlJm0aBkwgS5nfWE/b3+IyQGvlkU
e+QkZFjyXKjlIwFj2EzdpD6WvPyZaI5Awn4+Ks2DMZQHtv847TJ2v5a/IrnNn+rEZ6IeB3PQCN4C
/gLtDjzTjHizSKxVpS229WiAUqAJIIV31EUmg3WX6kJjisOHagxWQ1sD6iqUtYoDBndlO0zN8Yfq
aEP1u6fODq5hwOcdWO7AACK5AFzrR91Pv8wFD4Aof5iJtYkq1myGwZRBCRn93hzmE0zQjLVYA/OA
ozN8PDwXsfNsxC0ApwgkRgOQwIHV1kgetab/iKHhXtJ2QIz0s6D+osXgHpTLe9SJd54QPCuqcjdK
41iZgnrE7APFskYiEe6mHlCdAVjnDApUibexoFS3DiCrMx7nMTvsnn2V9sO3HcCcEGPyyvAXZM7J
f2QAAKEcvrUVvHq/an63fcr1Uljpro2/zCkhO5ipk+SEwlM63MRN9TPJxD1RiN8LS2MqMbNV3pH2
CUk30Y/ERCrSL29ob8a0AG/CLFcepFgoy1VHURHsjrhgI+MyKOORRShKsl0hagB3ZQLNECm8p3ry
jlM1ETvp5ufaKfd4Gndd27zlnr/vUhBjONWjFVml9zFNn8KxvYf1f6JW6z2txMUGaOy7pCItQFQc
LrFTBy4KjnPN6m5Ljx5Fgaq79fYMd1ewrmAFehcOxAeaQDDVT4znisbbeADENeo7IOZFWBblqRg6
hAqO4wn2R4uy2co1Nmnqn8c6/mmX1UMJEb6X4JYKa092EL5u9u5N8X4a+2udqpmPI9okLJY7iwwO
A2NnVQ+zXbzN3LklvXhrnwJImbD/FZ4PFcnbMLZRHD6t4yxCvS9OwJouFLEQjcSAVTJDapJN2s0v
VQ+VPUqhUsSe9dNJILwzm8yrrK33TdrcRW39SUUI/UkWd5MVP5Shzf031G+s9TeMMN9sF9FgzOnc
KPe+Q65jbRgcRkw5LLutD9cU19xs9m4lf9RFex9g8hIhFNEl2zf++OQMyzsrRoKEVfqQmGUPVEjD
3KlEpqUoip2fGagNGrvlOnJIhXEPrNy6+hA+V8OAHKqy5aExWbEaM1EZkeTMwBmlpO2h4CsJ+nFn
D+4PN+muUJaAPo3Ax7ydMHPIWlXxOHm/mnRmN2JfZ4+cM4bKu3QceaW3W5Gqd/B2D3y523CE0skK
5I9GlS6kV7idnUvvMaItcvlsZog7bFYDoisAO/vVAvTFkdnvSQIC7tF4y0hd2t47yMw5+S3djDY1
2GzmmEiwy8JeFFzWvsToVubcVnAEKUOI6ASgj6Na2w3b4bSpnmxaWNN4eRDkNlaRWr55Gb2BZfrq
YDvySKqfMVmku9CyfxfS5Q/rhpLnAEwEVc4Xy6klNpUI9kd3jx+f5ROK6TbDSpMO8kFJoktdTKVB
LTj1qc/QyA5s8h7a3kaosa+yYVdnlzwm0D1TBgxD2eZZiR5WggWCxY5DY2+43kNtNL9no7P2nZj2
Apc+qEvCpm7FRTAS6sY5IwxwOJxcaIRurgZJjsCcyGQzrQ+uOGfVdI808iurUrhlU4LrxX6fGzZ4
jucxsOrDTqV4B6IgyfKHEwZPSwYng2EQDM0PV7LGis2HxQW+MYvgzom9Jxz/7z3iVWz2uzTt7805
yZFx2nDXGD5U0pyNoN/5ANF49MY4Ldss2gGRQ1AUtyUIv7EXfBogS8hptRuz45kn1XNr9edIAPoY
pbtO0nDYidbE1Vo0O3eic1VaxpVoXgW4hcL6WpH7AHGhtsLr2lWBGfKwBNNzYUcsKY0IzQxncFdX
Ozcv4ZeZzI55m8ZH2wGbw5mDWt6UYr+UjGGnCkLYVmpuMnao/J0054lIcdLcjMSjLV66itQ6pXAV
SRKpuxiTPL5GdrkfhbdRsbo3A+uCSAuSEF2SwwJvek5NpHG3uYncF2FcVxMkEtnnLyMzeUNlLnGY
KlzlBR2IeeU+OwSmtqz5ifmW1Tdq43Es+/swDikxbW6Zm91hok/IfEWUPwL8VK5HQMMQMIamjhcG
7jTDm6k5y4QOUrIiBTlOco+4OV3oJyemoW1hBMZKThlylrxiLoDXFXyz8U64vtpha2cp2GwHPWi0
cQE7hTwUCiZIGRntNsolR91G3QF3uA/oDeSdNIJRxzu2X6bgnfB2tA56qc5JkOLgjLgPG8d4Slpr
oWHW+UoG+aJKlHbeVs+uA0dH1OZGRN4riMX7PJbXrGF1zpWXT4iPpIWxnRuPNGWQG+z3RtHtnECz
duHTR6LfLwCJ3TC78zxmLJeAMTAYGg3zcThHXJCBo65miL8ucbwfhllhIJ6tbUSbnu2M7wymFtds
9ObZI8ZnBTcrLcU+CEOkHd944ZJ4rB37lSQgfJgaE6vysIhDgdkFuX0RQPvh04zn2SIE33gOZvVZ
LOtcjfdBP3fIzRAVEetXZtp+hVWYnvsBk50bEx4GWlCvhGvdwerEJIwnROrwF2SUdVoWF0Rba9fl
VJGkfKoELcex27ZleefM4btIxxso2K1jzEcRlT9Dk+DQ1MJFGKynApxlRtp8Tic8h0TP24JQ+9gX
e+WNT2OGYRgB4TfBSuofeJ/qTSxFWslzZGWfA5cvZuVxXs8W/Y9tNd2V/XAerK45NzwU9R2wjZW7
qWCuSQU/MU4hnbEtC9z6zQJSKCwVbZzBOLWpblQo4PVFvFlGaJHcuChMifpdIrSvPKELYSvjUVSo
lXWUcR4ybHNdxuIxr/GP0zvIIxdhHf+9pEyPFEXRPxJzp1e4/5Bh+bNyowuBxGiPd/4j5RJY8R+/
y9A8TIH/MxZMFiCwz6rznHM9188tFNhVbnHSzlq+JzUZIcWn7PXjzn2s+deg9kdbjrBH26/cfRrP
ybZubHtFgYsA/xyk0EbhWRsoP4gf7PxbGlHIPFoIxAt9RIu9VkbFypIGWPwOIct9qX5HFTGKmBmS
7uzmVaqKPXNDE1k3fAHt6U4j6vrGs4OflL5CC6pYg2diNZvlPpWAQOP8YPkmklpiAVYW8dpeOFZF
Iz0iWXMLa25yMNSbmE0CHZcD7GLAy2XvP2YTC6vGkvdsJCiYoFrdkM3GGNhvhg55wa6jTYZk9y6R
Lg5MYU0rVmgho1XaXaK2yu+82B+PUdl+llSLrL3eOmcBtkGR8FKF+s39MKUcaENpbq26vqQ1c8AY
G4cqaI5m3R8rDIwsXBGeszL6WMR0C7nkoBGMa4t/zp6bscV14V0HZ8aGMsYXuGO7tLEYioo94V9G
3dFk0a/QO9NOUglhTofY1mKUf04A8Eb0MIaxsx9746bUrHbhYFPuNM2at8UhzXSiXwwx2IlhPWAd
3yU57ZxZkhAYjO2LU2JXNMcDHBEU0EgcoHOU+DpoFJYeRUUxHDeOZkl8TrPobEx8fKxJKdbaZm58
a+R8cbLgyZnrn0s67toSobaq+f9jNuUOD958id3GkQdlD0+QnM9WQg+SM7LxD74QPllcLnDxMvXm
UT4DBne6dZZ7kr1CXx4OXRDuq8q5pg2rf+KW1Mg0ziZ3m9dmQJQn2UJaufe2i3DvQlOve2ULRrpo
if7Xxmfl5182TSqrSqk3zQ4+crMy8tpBvjFk+os+Fa4hgblroN80sKNt3YLeYulOmxfr+ZXVZEfc
YPdNzHt4rhDO6ZilYRzTapn0B46vvzyfDiqJUWcbO3UOWcF+SzuYTXOgMIBV9rpP0y1Kpvsusvlm
2VG8huMc7pY+4eXb0q29lO4vOmqbDY6Qr0jTKMaynTe8buECj/SBELjKAFtW87mpwFe6qQPoMCps
3AQBXRRe+6Y49GJq5n0RGflrVQjMwpQKTn4abOYAor5oeAmaGc0rQacfCPPy4VNUCgaGYwGIiFtm
2+2q9fNuY88+4essRDsX/IoWxt+6L8PpZMUlfXqRs6ZYp9sEiiu7lhzmzYwZoZ8aufdMPDmJV0Sb
dhxvQz03d20zfFRl6j1W0cAzwsavw3TW70i5v3LEaldy6KCxiOQrGyaad6d+S4nfx7y04dqOS3cD
1vZD5Za1qUguMHP596C3PPR9781G5D0jesy8laplZWecbsa8eYhC0WzaLPvRBRUno3l89hv/qMLk
l6WAYIreeE+K4J7qm6+RWByCbOpswQ9Za6GaZWsEhbGvXduglN5pDmHgc7Um33MpbwjJH22r+8tx
hw2VT1xdEL2x4VBgBNjQvbptCL6VAkNiMTHzp73LzRTdbIM9Pm69DtNhvIllzb4vpdl7StPv3DA+
EMEecRunG2ducGMXwXYGM0KsiU7ueJqjszXau4USc2Rv4uUlQ7FbaQ0gizFVO4+ArNezxCnBlilE
eEUrX8uF3jFvPs52+kQj+G6ci99ET27EPjAuFMgTvSPs/TgoTlxJdhIeLD9fAR2L/ObDTemos9vO
ZLApjWMYjSeektU6oOj9g4gYeBrTOnis8j6EsVT3PSbmrZG171nEeqCLL1bCkzqn0WDD3JgeuYRQ
70lRbqkb3VBBCBUvPvNwoQ43eTcy7zYFCQY31fO/dbVr2lM/6CW+jm3xPeWGeP4PKWbROCPatyXM
u9ovj1kY7Mox/dEYwT416RLIm5hOCvf4HybMq8SaaKwxZjJRA13mSfZpVObTv7ULh9SszY7/X2sX
l+Sv/3v4Z83ib7/r7wZqMjtYwXyJ4m9rAeLPBmos0Bio8d9YaFz/TbPADCNoXiV0hkQh+Kl/aBak
dr0//9T/QLPwgv+PfzqghAn7NNlcSlU0T+1P/mmzdKayCIRiXrS+nSI+kPkBKjoR8yNbe6RgnqhI
nzwAd3iGe74Om3njYArDwLEeB44TfhN+gr3x1nUbfaQGC7CkpLBzKfy9X2cpd3N1GBfim/6YPsdx
f8p6CmSDYvig/BrXmmt/SpF8DDUytSfyI7lOHVHDJbgE1dUOrBDjWnSdFAyyMW03k+NT0tXDInBT
sMCUbMBZYPDwvcdmyF+Em1tnXu8VeHkMJWF1b/Lu6vVLTOjX2ehibgIxg7Lrsudq+v7XoN9+3lD8
avpaLwYorqxCsq22O7xVLsqHjdw48xrF0JvtGv1mDfQ7Vir/btFv3cnW1Cuh7jNeyEXjbpR+Qyf6
XV3y0m55eVv1hDVKnczSP4HwRonmLd/Nw1uh3/sNBwCGle+JAwH2xH3FAQHm9FPCgYFr5FlwgMg4
wa8HfaYoIVaVNX2NHDZUYzzVHD5yDiFFHbGhIEVt0h7BIYWMy7mXRDs5vCjX3y4y3MP4KDfAow6G
zFlacuCxfGJggXPJ9Uko1mcii8NRNLKuimKLRXD6S+nzU2db0Lz1marxxbtRwt0Rrbt3I76Svrp6
ZniOOI7ZJMYSfT7rsUdgCXI8yO4IRwnHOIkVNOVYB53r0utz3jgF0LE4+dVube01PC7MaLeYOR6m
HBNDfV6sGkb7hSMkavvR7iPCayCq4qy9BH5NKLogHLfoE6hYQrix+lTqczyt9Dk11gdWpOfj6Ew5
k6rqLmVvwcwpRqDG3SXVx91AH3w9fQTG1HtMBcDzOG5eapFpmDvKR/OLF84jPNSML5ljdcL5usm6
Tdhhoko5edsWDVJBQJfZwL954nRu6mO612HT4Nw++9WeECiGP070rj+fh5FovTF4GzJ/HcjO4ats
kq2tx4GUuSDI2gjIBFmvNmx+Jyxc4DokH72eJxSDRcmAkQe2twKZ9mlLdzwkY3Nd2mjQMOKzy8eC
2NVj40ywdBtSJltANe5edOmRrA8dM1ZwtQbg6Hri6fXsk+spqNDzUKcnI+W2z7HI3HOk7DOmWUK1
jFEV45QbWr8NQbcRj5IPfP/RvmT0Gik93MD0wH/CcEaW8KXQ05rScxuVJHxBmf1oG/MP2yCFywjx
acoCswEHuzaZnqrG31FXd1hSE8cmO9HVIuYL/k8b80jegItpXg22faxsCWGOiJeQdt2DMFoiiBka
HyBW9DQDcLtSL+oP8ljA7qd+aEVOLm5kmVH76tEp3DWpdehRo4/JvBpw/rR8aIV1yKb8kT3aOsbZ
CU7rt4+ppoupnIWzhE57lWm5tdoA1adJDqPNQnUczc9uNrZ90SYvjuy/ZwTCXZPPLABC6mZs/NZx
TzjEWF79VnAkiaePgrpSP7VK1oF2iOQ0kbQ3x3xrL73Stsn7whDooqDkVZwjSCb2ZywIbFqkuikV
wmSMcEc77Waue38zBLV3duzmfg7bfBe6w1M1+jdD1ZTcBMBXib59JA4PbXYVGGvMOzQhcghBHfOA
Sy9+WFDQZww3LqrNEBZby/fuxiZgNa7DLi6pl2CGST6Rg2l0IEZYZBlyHZKBev5c6tiMsueTIkcT
JuO1j9Sr7aRoU+Rs2ugblXknlugbP8pbEZCmXHQ0J/ect8XqTp72T+CgwwPuu0cPa0WMxcKX4oHs
8L3sHbSV4HHGipFrTwZfr7vmKAaxujtM2rfBW+tZaSeHNVDJMdDt6WmXx4jdw8b2IbT/Y9ROkEWR
7JaYQ2RiH7iO3hcotBhAOSWHXv5FEIRCO6wlngeKkLZLeDsB9cJBdwqxocRJ/0odKkhB/CkQTFHs
Itmvebc9CEwsNmYWp2VPj7mlq9ppLdhcjJwplQhOlTWcJ6wwShbPhC8K+JlUGaeGNqO01gM6Bwm6
7BJAbku1s8bUHhvpVBeHPbwng7UDsgGO0jWVqmb91Tx22qAzeNY1xrET4dxRYfBtGN5Dr+8PsJs3
kJQzTVHdp6ttP3ADvvhb7PqW6tPOezFroi0pw7E2DNk4hyyaiVYtXiJWm/djl8drkjxXC7dRheto
xn2EvsBSXxuSXJxJFg6lKSh/+BL08+gc0pzZJcXLBCbzYcDb1MwTjeHxafTo/EFd7XeW9kEJS8PX
LAA8YZzfEvxSWKVqBj8sVIs2UyEBSCxmlW5JX57pPCU8lXosW+YEHKg2ZbHfX+ej2ke8We8Sbdxa
JvmaaivXrE1dmCbuw0bdbNxeaWEWO4rZDqwRLklqbEUXH/pm2icjwVL5XXfxu76slt4gTISQgqss
osiZKiiMZhxe7lJZyI2NB63UZrRZ29Losbpb8KkF2rAmtXUt0ya2DDebqW1tShvcZll9Z9ry5mnz
WxXyQ+jLuzI172LscVPOUIJdLvere2jmGOmK8Kww1PmzvFGLgE2KytC1r113NDc/Jtjw8DTa4MPS
ewjtH7Z26uVWcpVY9/pZj1OY+ZpUXDVBuYEPLzD7tRNaSoL9z5mLcuP09lHW5vxVaY+gG5Uvo1Us
Jwowrrn2EQZpfpCxfjDOXraJMRvGsrol2n3YaR+iFRu4wbQ3cdEuxTKup42rnYsdSy6CIjgw4UXR
axXjyhQVJDWhXY8UUqDhaSekrT2RaFojr3OoEyl+SRvj5Dwyl5pYKRcslaAHoX6EuCwNPGGGYfZ6
j38zMWLO2pHZaG8mSxECuUhtEQUYWqI9dXP+zkbkmHnA/DF4+trpubg5qZAhvUu1C9RseZLHcRdt
pXRmUFP5a+9TmLbMEFLTZcmfSTEma1AALwZLe4A4yGyRP6kNXVDWgbAuzT4N+uyqAEq6D9kMcZlj
Kelm6HyNRzq+/UmvJ43aE/JSjKkvwlmy9nznGtd4KTFfjywhIl6y/YyYbvuRB5LJdg9mb6h9N+Q5
PQgl98aUXmn0Sc8RYtg60RjG0OAcRMNRHzUbObKaqYSFgKwaVW9bbMhnnswXh2+D1019acQYbYXl
5VuIUvEPW3rlo1COcZLYRVaDVXfdyg3ZU4AaM68L2MBVGODGbwu/+UpDN3upZperpqRX14kXbAR1
+TK3Qp7xW8bwQsbmMKRhc0fYX/cbFaxUkjp69lMKmMaFbFDgGusCGAMDctns+grMoU0ckOhS2O6C
xPXvpyXLzz6eynVtVme0rWy/pM7nEFf1WZF32qUDxAGCBtfCNYAAyLk8ejn+Beh13taoocrUDRuc
eXSxrtNybWCg2nGdm091MlFRHsU/g6qiEX2csZyzNXqa8sg/ACQxnivTOiZidEDZl0CIosLLzoLZ
CFJrJd/osebE5Iz+KsVpfy1q51vh6o75cOBj0KYwJ9fWLM+VwDs7WfGvoOyDlTn28Y4ks8/uMzL2
lglNM08m6Oet8na1HJKtcGn5GpRLFMGPyj3a1E+LM8eGpQ91fEP0y0WCuAo/BRE9O/2mrUP7CeYp
b+t2Zw7piSPZTUhGfiltYzfIiRegpeVtlT1YHilQgz5VRqP9OJWnrCj33ux/D7O7N2b1mMv6sfGW
H65jP47Kf7RylNKy9QcmKmc6UQyf/5uejnHdNz3m53+9Dlj/9b/UL+Pn//nP/3Vt/3u96d9+6999
jA5HKfjkUIUYr7h7/74TsP8Cv1xXi9omCwDJr/mHj9H/iykxPrJLCDzT47//vBPgT8H9SBgiEJLF
wf+l7jy2I8ey6PovmqMEPPi1JA0YgUBYMhgM2gkWLTwevPt6bVR2t7KrpZZ6qEENsoqVdDD33XPO
Pv8JsMv8Fxej7lgcfDBTEuE2HPcvCHWVFJeWLUgVp8qu9gxxyxgrr1zEG7HIOHovti2LcP2XwAOq
FMWHY9gqRAFKam6IEk0IrWVNzNeLu5H/UjdiQ+nMUxIzKoEPWaI8c658U/+XrvOq0CGJzoz0NHLB
oI29eiK8HDH3k5GtMOZxFFA5E9jByFZs+byi0tYU1fhDYnPYGR+65TDR2Cn37PCuL8cM8sDPrQ4c
VVtkJWIVF2sRmgy7Vn5d7L8i8/8bxBkx9L8wznB+Yv0h1o4a6piMjsTkf1+jjDoOe1o5BlzVw8lG
rSW58RnEuUDMdlgrouhGDUmzYRF5rR4QX4/uK9B/o44uEoT366jhshgWkThCLS5RjRtXPceLjGyV
5j2QHgRxh3194ccRKaYQJSRbJGick6ucqBX8UVYnRlzdt1TTwqCs/QYblMR+siYpSyce6rZr1khT
gtyXvkjfZl1HO64C9aZSaZNMu3ITLVI53JxonaGeF7n6mLuz3ObLoNcsEntbk5CdF9mdtIZcM6fe
xQObE1K7PPBV8QhPsWfLaq+iRcBvUPKjcHjUUPbZh3JuXrT+LnifBspO8ABIvACFjDYx3oBSRxUq
BeDYEN8AhT+17y5WgnkxFehVcwpxGeQtfkdcB61jPIy4EPrUwmmDLyHug2OAT8HueVfGKNj4Fzqq
OVKZXUZ8DXU5Af3tu4tJI+gmwvtgk8N2Mknj7JR/k+4/dbgk9CE6OottwjZYPHXNnRXzEtdwVtiL
xSLTpzcLzwUkHZeq3uGtUSZ/XGwZroHGZ+PTiMvGL2xiRyhJwg8WOwcu+Z0cyx6WLhHQLN6HAzW6
AcxyozVXamDcx2pCTxhFiAas8gguWwHeOUr2elCqdMsJSG5UgCWC+u6sMJdhYBPPJYHhSFMBDBf4
Wdv2mhsWPYpjxvSS0H5gzw6EMokp0jazD6p9yPklfljnFNin3aoYgzdAgARDwL0FIEhpMNt1Cy2o
SBR1m5pKv9INdtc4U/2iKs44VXdZJcjCRXW8I0kEi71JHujyFavI4GoEKtViuyHTG/B+LY3ws5fB
iktsmzbzexsvqqk7bNkrrnoIWms8EDtLgMgxpH1d+oEjR9+IznyHy3cBEPVMFUDlBbWyVE7VOw7H
X6xuGuDxgXZTGwM5DUqYWbYQ75LRWzSYLKWkTkOubux4z50VLDKpMDdmUstt3ZrkclmtWOZ40cwG
33W+uALFtU7ip457UuE4ykaLjJidc9VD+9snbpMciMyh1Zd9RRKvpru55SPxCYBf51wzZS+JkLdq
JB+5JXd9qTx27vDKNfwQyfygTOQRCvh6xXAW+YRyEwD0V/auKHy1AnBdyC3h66um6LBV2k0/m1vb
Hg6F7N8ShvhKyNNI1OKmFmD5ZOziALJLfsEzalne2/QTDogMM7FsDgCc3w2kDHoEPtK5qjwYoOy2
StJi/SJlmP29m4KBgW74mPcRTnAUNgiHw5FT3xHj25p83VFJWRr2qPNN7VLHXsJhn4X6zGmxx9ZB
y29Xm0TopjfU/c0Uylt8vihWJMSnzGIXoaC69ck1dcfnwMRGEym+rjd7dJR+n6cGRZwtpVS2SR89
xjJKc9/KjBVLO+xZZdYrPYu2MmQwnaVyj9+fpnmxsgyWkmpceFlThMC+AfuMEcjgJudZlCUivZ/V
4htdhmcJCKub2nbeUgKfnD+ZExMvGUx2zC45oNC8b1V4+go5y7DWud/qbDe6PAKG4CKdZokfY1Eo
60z3YjVW7/UYjz11y1AZCg2jNQ9Mu2LH6/Yvk8NHUlXEAq3Oa0yN7cRTVrMRmY0XFWrllW93Bog4
5xRiEqgvLYDRAakrrn3o2cyCHYVMyibpNI4k7UehY7mBzsQd0W0Du5ZI0NM1ANjeaXSCQWRY/MGr
Vm9utTSCY6sn7K/Y2fbOXjFxp4EwXKb8AZeB7ZVBkmzioccTpOL4rHw7CN+iZDjYE54gesMbDgu1
Mz0PDi8O+Ot10b5Wjdh1Rkdwx+3oJK450eQYQ9yM95XotU1STztjruaNq+A/N5BWQZc73LtFwvJ+
CHCkzLVP0Py27FoqEc3htlV4O7LjxDYfWeOm7SBVRWIg1mCM7Y1IqDGbE3wgvGO9dFCpC7LNO9CU
G/KaFY4tQol6Q/qP7GnE6bB+dYP4aGCwVugUwbPHjWC2W5MjbcMbMk+nDxMySDLka7KEMYsDoa1M
8AsY9aH7hScjtq7hOJ5kPG1tDa6uajwr6nRQAhgJwjpMbNMbTKocS698dg8KB1m6xK9aZvQ+NJ5p
QXrUzPFtJBzAkvNMMs+rYFYETnszkblYiNe8FJjTo7hcz8pMwlc7csDW2bvnG3Uo37EcYmAN2WRE
VvpI7VWzrazMG+bQlw4tVnpNkxLMlqiZ/bly38I0eS8b846q2WbVBurtMOv7cZjW/OT8TKiw20no
FuVukOkt1MonpTDOURvutRw/RlzgjCA4SbigfYjskbtFw/kPJcKy20toFa6fJaDx5iE8RRHuaokb
BfAWXy86vNd0SCEcg69dYT3Xk3KYjCjypyKe2Phhl3UHbGgj8MXUMXemiO9Ct9hRsWceZgK1+G+U
d1OxH0u7O2tO/VGWwP1MPPcF1XmGey4gwcy6JOFvkn1QOqgqbDmUzZB/0RzqyyL0kr5hc7pUIOCB
25rWe6cmHyNbiYrN9AR3Y4pj8Jz5O3RAfEvUbuo1ldSqft9XlP7ACgLTFd4PWn2dQ+2T9/c178sD
zZrmoRj5wfOsPlfBMK+0tn5S8v6zj3macheBDKi1R01JwPdAPVqDesGAWXQbdCqsAWkmt3bFUxbe
J/dNqx0jwz5Q6XsXhFghKkF1HtggfHTg9iL1LmG5u6ZXmo004ckcn6ppEhUlrIfPdsReTrQOmOrQ
dvsuKyIfnspIWYD0sJBh5nGhIbj46BN5K7qAE3gx3EvNeSO++CedkxqDCdq/S5Vnj396JEIPj1tr
qBmJw1MfddScFslTJ3HKDaxhBhX04mJRFxmMXY79r90cOTuUKXGtRDXvRT6cWCRd3UCVlI0s/JQG
oyQ0Ch6hsPhK9mUFhRbredCUNcJ0ulJ75xhyj6+yPMZkPGTFKtJCPFWOddAbbZe4BWROgQUVyzeq
G2lBzwkn3euj9ikzZrHGA1ViWGErmPZ5vBUR8sIgB+Ngy0jsAl3rd2mrb/scCLeKgRc8G/tbnJQF
3/LS2Q1V56YCl7ZtEi32TRo+MSxZzAncDM7GFInwIofKpqkLol2ZQ7eZmQ5a0LGbKAu11Tjbs9fg
NmUJYlx5mPEGEmq7DzUOFaNeFkcmSBZzwHPMIH128+BTToX5WEntNh/ik6G00aYBvMNql7xx3kEW
hcnT0W1Kl+rKMksm6HS+xVDzBM0UbpooSUD3bvzQ0MUUOe3jYELCVYR2P8ECAmGBzDjghdZwb+jw
gnJaT3aiHL6rvGEYW6BCRTuDwSqfnbHeU5TMT5CVEA52CgiTNH238+Enh1E0wioijyJ2rcavx6Cl
plqARuaCNmr76BKr9dVVCY5UFkkTrvtrCxCpSfBrgubftKCSepBJxsJOihyD+PPCU1Ky9iVeCEu6
WU17e6EuhZmyG7P4hEf6KhcuU4lvEQ87KI1soTbVlpZvODDJNe0F9g7A9SNrmmMG7Enphp+25OGe
RM7PDA4qcdzOUwFEyWw+M63iehXK41R3knvFSdem2n5qprh02IBQ0rItaLtzs1Coeh2EEucTsrwc
C28EsKp+oVZNER3AjWV/lXND+SRkK+747wiGQKc73xRk/Wkk5ABaqgoJMMhYosUNGUz6SwQ0i4QM
cd+FowVP/xFoHkXiBk6REtRJy3S4oteCvSnII0hTfqhB5oKFu+ThoHV1RqDwGizaOwWZoK7Cl1BL
Olo85g+KPT9jSn8QWT+6KN+IhQY2FtRsOtV86RdS2CTohIrIy+S2nICWwRNzAIuNNe3XuQlrrAA6
5kje78Ku/G6oWko22aONGNedWLuVC7MsWuhlkcKqmLXYUXHLfddYXx1S0Ai6VV+kIUTTjS6K+WDN
rOtbc+RjsROsJrSlINQ5VsgsA3ft3OeifQAF5niNad7WMzG3cRGpkOkx6U7217zYK1XcaqMAwYWy
RfqDpOQiduFq+VTH/hQWsMPyRRCbwdpwCEIksxe5TEzVT4d+Rt1A+ChR1LKIBhqqo7BeLYrbuGhv
BiJcu6hxvJy8MBjf+0Wnq8JoyzkwIUKZsp/NnqBY3E3IeumA6x6ZL87lT4zsZyD/OV3Ci3Deulm3
idoGoXFRCjWckjes8r7gtPUetbvUFfT6e7dYZGUSvzsyfYwtULsu9zIqfbI4asMk+5EVbu55EMcw
fBtZVhRs8yiaYaqe9OnACvoUlDzi8eq2XbmGexDeUD7zhVK6s3Phabh70XBfK9y+Pa5fTM3nEBcw
Za2eWGzBMf7gMZzVlYFjmAUNc6HUCJjqR3UxFZvxNJIDIwzqLpbjRm8/6sWEzEX/TkirgQs9nPLF
qFwuluXKomUzwcUsJiauMrJu6QjZRLk5rnnYAWMRxNMkLugGN3RdxM/OYo9muaz56WKZdvBOu3io
cRhrKx1XNY2tX0avLtg4HlyjeZ0XA7Yp+jusrKRoxkOzWLSnkpHIWmzblZofWTivjIAcnhBsbpJp
HeD0VqglNQybaLpyQRpZp4sl3IEXnuART/GKNzm5VIGKgOkCdwmW8mbxlk8pZGXM5tHiOi+xn6Pk
sypYHOnlHHYHywANPGFXx/OV+hFnjEISaeOUxXuwIcsU9pyEFqe7mzKPLO53Xtdb5LVqVS3OeH3x
yDtgyrxu8c3rivJpYaS3+vTZWJz1Sj09GovX3sJ0P5cpE6Haw+/AqkvSAe1k8ehXi1ufzRYbEFxv
5GxVv1k8/SD3oNji8idadxTY/l3s//+5besUf9aykT/tf/uvrLw+ZQnAIozaP21F/+tPV0DIMv/r
h/zT/0EtwPJnzAsLZ/Kf/sB7J26n++67ni7fTZf9+tv/9pH/r//xb+TK61RCrnz/ymG4x01bx58t
67bvPz/D7uu//xdbqKBBVXa1S9rbgFKJferfLG1l3bC07ZSH7uv/+tf8WuC68C0dlmKqYVkuG1yD
T/CLiun8YbKEZRur6oJcuW1Tj/n3xgXxB7QpncMqfl8NOwhf9N9NXdof2MMsrnGTXIflmvp/tMBl
1/hbCn357g1i7a5pIzDZqvgLEnPsYt0s+rRn4Kc4KFxWX1yJ0ODMX7yC//PeU5jLXvOfPpfrqPhQ
3cXeYhGl/0vivStchud8IAKjKIfAzX6aUoPloFFbpnSrsaadrZLjU2zNpGO6eWSRU7ESTnyieyUm
1QJxUogHqyCM1+TFVqrTtuscP68CznO8+Ri/bsBVMBF3p7YIf0w1eDFt6EEcqkBsa+GmN6zTxEnZ
Dtt924vHEThGFbog0hzyucbyXADEvTIbnqBqFl2zSDvmY3u2E/BbNXzfzpj1VUzER8XV3UX1JswB
yNG7fdMYw4YbX964SuQVrMPxgeTIoZrYWMT82k4/FDxA9Nw8ZtFwHTRoSewNfEI3L+xoYWxwVm+q
bNfm1Zll5qGa+1u9a1/GfvIcLVpXTX4X83oFGN7ubWe+q2bIcqp9y+gTju+UDXFmLoOvzmXzkAT5
ruZU2tnKOizidyut3hCBr3KQOzuucq/qYZgMeEwdy3rtU+WLyeM9N7Ufe2IdY/OaN6AyZV3+HbSK
Pwaau+s6ebJlt7MN7SFs6Je22+bSF3A1oR6GgJe8MVYPM9PcaGm32PC3SdknK5la38oQ3vWu/jgK
gnls+rkGdPKcg8GYHFG61Be7WRH0pJfvBr9RcI/bocSjP2FVFSpUvbm5nePs2iiN75rpfdTNB9dJ
GOUYrGxarqWOkSoy36IgOzu0GDlZQPCvD3Ys8BjaxLvdO89mkN3bQllrEvB1PcErYHLRugFzYrZi
78CqdfqZ5uGplOFniIQ5YdqCBnRuLZ7xVICOqz4tavhQCb2tfbnrWuOzL4x+25L0tN3hDKn+PAbD
+xSGlheMNrIroc6BVy+1qJ+63R7Zue2w2Pp4S3wh5GXKVK/MlKMdI1ZTrnpUBx71s1Be50re6kq7
UyTrOhpiN/Di/Jl/wej+1So9fRVGecBt/1AE3Rmo5rnRByTt4JuUC8a2KHwydBdQP68yes5eEdH9
SU0vf+6BpVUP27QyHkol+qAUlXBJn9M+JcTN7NRHGL+HeqjvAgu93YXa0Fi41YTlZFjKqffDQk1I
ZBqvbcnGW1KClJHbu6nCoVt1MJqUJavjNvBVx7k8wQAiKUl40dAIUhaxehmqzFzZZg58zg7e6yT1
axC1mDFCmlIiiDS61010WwrunEgDTdkQD0mg7rdOftBqMDM1DMGVkcqT0vNNUwByUw66L/v+qFUI
32HV+2FQYlUVjDSwrrdjbFKmRddsvbi6BEytegwuRIfJM42fBHQujYjuFk8RnfSXvguuHaVHTd7s
pdmfG6slYxtV99ZsdMfaVl6KkL+PQLiyikzA2jXu9lXdAppXAXzemV39LseifLe0uPLSqri2k3nj
9NwsA0su3I13FqiCdSnCd9oKEXWA3kw13OweiCXuILyDsoM5atXhI2g9jiXSKNlcs9hN4hwag5Z8
2UPBnEA/izu1FJ4p7UHWU0FmYsw3YBE3Zc6lNFkQBjEn6c/u0KjE5eVpUBkpdGNi2e+aGwdj2UBk
Z80XtAbQjY+gSqlDNApCfi2IvjpKaUUhbNxEybckpbzC+bDrMvfLTKlMiPKsIrYCsc5uhelZ0IFX
ok61bTnlH/TqLZMVw6qaBKpvDz0+dpOxRjrC8qxaPbqj9TUMBpypqqMLkHTSsmJ/csbkuRn7p1xS
GsPYeTfnZHGSLL6WQbOSjZGesPendMKYiOpp7JBnoIGndbqN1bXfYxi96XPVeLqtDZ/CMEaS7hmq
B0dILCwpDqGIMXUU1bc+BoTk5HjrzOy2mzL4LvTgxyB6DMCe53kocX/MGAmJvj8W0NRuVPzPXhCW
m4zlIJfawBszQVJkifvdmxaPAygZdLpkYJWqmfOcLm/6cQHztuKNYw+dDw7Uq6hUPmcN7x3r3ebQ
m/FJN5NTkKY/WcvImvUEYfWQ/K+J/xZcIDlaysvenKzHrtAtpbfjIzGRs6ZNd7EFDzkpcA1Oerep
+ginccZxpFTnI/7kO/pqVrEVeXkIZQP/omPnr4VbcnYOjyKlu4PSiYqiVqWWR1Ycdw4r7LHFD9eI
VdZw2DfTLcrQRsawDNLqM46dXWNAbVDUE+6qTasT3MY1SCflsW/FSdrlbaAED0CqV3oQok+5W+yQ
1P1Vm8HmQTSRaDWZ5615zWEL/nVycsN+qzXGtqiCQ1OYD9FgXSTdSY4ze6jdz8Sn8UskzPAGm0Bz
naraXaH2fl4aW0rkfBZRaxGFm9KOjoare0MO+EB2L4njXFRV82RvbDVwIFR63oe6dmhKlYOMytJg
rpP3okhOhpX7NYnIKbCxlSurAVYrLj6fKp8jjNWLlmIex6lCGhpJJzO/yjC67cNKeqrNwsii8u1G
DXjB1GmyrisoFRn1yx39muFwrlO6dfXgFGFMMQxt0472Vx1G+ba13TdJsS+xLKovhpzTtMx8Aqgb
aTkg5oDZTFl8mbpso6Amg8+qb5HQnol+Pjhhe86D4NOqzaeiEc8VAJVc6x9zHNsanzwV41GYw4Lp
pSfPzSYmHJvwv4q3KbIdGu4w72XpQYZLn2M6HwsZ8niXzUeUVmIz9AjHYCkXm2IKMRK/b146MHJy
DxrRgQfiXRvNl2IyN73a2/4c1y+W7v6YXbympOOZrci2MsctjsD90GnPSRCxIEfknuZlL2GkR4mL
cMTqf+Ok9O1xNsqx5eqqfmxM9nvoVhK4aTdNx8qljbPJigBWe3nSXaS0uTEvtZ2/cNYiBRX1JwLW
9KgKX2Lnz0v9ErQ1w5nxKjRzjYDoK1q0zavhkc7i/RQypo36Ydbx1Ovmi9TzHeSbe7txqD2AToNX
kHq7WJBZghUZ6rtKvwnip2o6Fu6BFd2zatFCINzvorNvJcc2TD8Vq7Zkkyd4mPRkxPRonRIqGiMj
JAbV7Iq6vs0bqNKZehDs+BSj3mKR/YxK50T6y+uQXYakvyp0wffD8DaH4znTuHTqyIdHhyGoyLZV
q/yMk7bVYHlDxk4eYq5IG5oAMA6vz0r3uCzmai14doUycJZmMUU7Y0LrRUVliKPeU5o+81TvTjWb
kFKWtI86D7ZMt2pqQVizepAshvCtpNiVitxbCAa1W3mT47JfBfoiAsvTiLAAxAkPIISeTPzxLQ2t
3BORRuagOtl5cq+oNAxp1AEApgN7HQ1PqE7PFh33xaC9tjhgb2wYGuWEdQ1LhFznMAg8NVberE6n
LjzpXI8oTERUDI+ITSUN2z15GAcc+4sElswPip4+5Wb5iVR4q+YBAM0l3O/kNJ5UvfukdbD8Rmfr
DO5rSApqPasCzngcbIcJIamRlglhZnzWDD3kFo7cE9PmhqFjNYT6vpTTJWgchc8a7unCwQ0Zs5wg
KvVt2/yJZylawzx+K4TYN+QHtqY7XdATinUQK4ygg2fZVJdNZkMtlGhunTTDAUd+ZU7Pc4pR2q4p
Jwnsr4BvhyjvfUAlckytJIWIFZuXBT7g+kYHLz3txkM/5XdEnz/7uiehZWW3nB3hZVN8pNj8yqYm
ZGFU25u86JCCUgwDSMnmgAXA7Ck8a6wURxx/68nV7HGdieioCrLtdJ4fNFfDbqkTZ0xNi1tPRUcq
G4CJkfZsZ/NPq1a8DcPyUYU9QhrviFDghRE99ajRFnuVGgRq5iR3rqXuQ1fuOjVYW27qq9Lakj3k
JanCwnLXeCnXHI4+rRywuT7IxULsXgi7eU3qrqq43aSdsWdc3cELWkfqYl9zLjPpmcnNrHXoRsM6
dJLhnDUUa06WLfdSjbblwKrSNJstGLFzvBQcJdR/Nykadlv2ayVZTi2IKrOJ/oqMn1NHxKQ4Qkxl
3WevzDz3rYwUXRXH/gS6JSSQpy3K6dw2n0qveyKfX0srXEUtalln/lBt/RB24mE0afBjOW7dVH3w
Uxu6H4bxemrGb9cAHmNnj/DMWIaqf84N9coZrH0slHv2bRunKLdpoJ5EpN6XEcaSeKb0HD+LUYfn
ikqnFQj8cyfV09SROJ7iHX3x+yRx6RbOP9TKxn+YNk9zmnyJhAhkzdGyE7wXJ7a12p3mhvsiqHzT
xNtcFcNzI1zHmzpBWjdt7x07AiiZwfsPtU1hE0KZ59a6cQN4o3VCpjUx8DyW8qPNJrqFpPXGxuJx
6st3beyI6Grla6tlwjMiynkQQTAWDchtUe686GFK6svpCTRSWuYHVvGqJozLFoW9N20IqjWwh32f
lo+2KV4RUTzs1O2KLqUt6R0w01GCwTTbF6I5pBr+o4gs4qLbQIGatxVEzrWb8Ti04TpVLWw00v9N
Wei7ubNtL3YWrH7qNii95TMa4httVcpN6tQ/o7TvJW6XaXaepFt+chrXzoGrfhl5/xhSJbiuQ5tq
VnvcNfVAXRmJDxIQHJB2qui9SSUF6nDlLWnSDnwa3dB2D0DJINres3HDBheejboLCIBO1ybSt0pG
yZspLN1PaKig4kEj61GC5y8VCuEH41gH2UUSUCVohgruRKcRxK9uE1YlVsCPUwV/qhAMjoLbrDP5
1dWc+kOdkonKqL6zaWt2I5gUzTdsfY+1xnNH+i0LZHCz2ahOcRYEmxS6dLEN3AVGt8S/trKOeITk
6bYo1Z0ZWS+zHu9TA6tN2B2NoX9oe/I0pe6FTCOcY8PNbFvrHCaKJsMNTNyvdoTIP0/BW/qSLFWF
OkQtCqbVuXvCjDN6AxlhY8yvSjv6lTaTgSCJFbtk6VpYokml3KcjC+V2/qJKEx9AvDiBXF798XhX
lo5OOUTMa6iWvIwH7SdWOYEXlc4wy6+AYNalCaYCxXmhNdACZqTuHaR1ilLi1HdqtjmjhpRRqjTM
Ua5pt1RoTHKrWNUi8x8HWYEnBIBCN8utnaqPCd8sG333Tpmnd3PqDeSY/imemnfOOt+Y2qwVa+27
EqiWYibPhkTIl9gWQp4BfEfaowVZZWUPwalZDy6ugCh/6UKafpcWK6M/1kOC65wJJhGArYycE214
xktM//borkst2INXf6PccWWayo+YjXPtmjsum52oe5q7HB9dkZKN9HGmOElY2m6k/8ymdSCGkX/j
tOIB3MghiunTSrBJ3VTKdEEwem3gP99gFrgAoU4XtMoHtBVmyIIBgjYyfCPpe6XEJLf6W4TvVyNl
R1XQotmN9xHcChxmI62MCyY9zPLtEE2n1tb2Cf6pJf/14uTmVsHN4GYC3Fi3Yxnw0Sz4LLyTN2yS
2fInF2QZ1A9jInvdtR+Dll2BeC0rGCzvXOhLr2KFq2RMmj1rI9aPzXZwjE2rAsEpp8fOGTe52pJ7
1+RtrzmHsXaRPcN9XumsxUyyhsiVall/OVOwqyr10IsY4kUKFwRvOqWYNEEVFNhhbKhakEsZgZub
kB3rJpZIcOTfnhpcAOEIf9xCqx3s6RPkyKHQ040xMi53VvqRiORkl84FeuEKq/x9mqs0T0wcYsOW
WsbMm8B2rrue0H+HmyNSL26WE+2opVgrVuJrGhkbI5Jv1LLsITA8KYP9PrnTnV1MLy3Lnt8W08zk
+KSK37t0lzDuv25bbSqPFouwIRbn7m9hXVdLelXNJzZtWnTrioF4u338959iqYf6l8/BZ2BJbTqW
4Sx55d8/h6a5UDWsmZjTbHhpzU41qz5Mm+sMN1Ygy1dgZ0e9weTfghnPhMsWYzqi+npE/m4tnVxq
5a4lJbkYXw9MhYiWEZMdZ3RsmZvAdFcsez5oqGO4KPyanYYVtsdYqzb//jvRFp/yX39aNkt4XTcE
esDisv79OxnA5FdcZhD7ic/dxNW4r8HP11Xq0QFPnfvIl6T02bPBG5TTkTe2QC2cOTlYZnZhgvKz
st8lTn1tcbTFc/Hr6/ubAvK33+avpuR/qCh/+eP/+P9HVMHV7CJP/PYr+JcusYfvGI7vw3tctMr6
mxze72rKP/7/XwqK+MNSkTzwmKsm4RpV/MMCL/6geQK0rqpzFRp8EJLD3xUU9w8VrqzqUucglv/v
N5Sv8wfmfCFUw8SwTqzF/E8UFEP9i67Bp+Hv4arhy+YfxJx/vnZokA+1zqAOCBccvgOqhVV7wnOq
nimbpUuIp974Zz3xNhuM6zzaH30b1Nfemc5dIZgPxdlVdHDX4UNgRpdahV6C7M0F+J5SUWRHvlFY
Wztlj6kbtHm2p5jQE0mzw7zAo+Aq9mxQUtparZbemcDTmiuHZWIz5JTomLzh7rvJRmNXd4ZviX0H
P6uJWTcqmDWX9LV7SMDa5pzIneajkUcXiLzc4rvSmdnY7uGXfCzUhCN0CNeaFSB98RiUFSatYA0i
BrCK3BhquW9THKSE/WOlWZfk0Hon8tux9HqwRzdl8qpwTuo74IjsSSoMDvD48eG/6OK2Kw/Mm/dF
mB1rnBFjmaz6YBvK53Swth3VKLOyK6PQZ/X71A/FbgJkNDRfOOCYMqZtaN3jtfIm2Z8QdXeaxrmq
+XQG7VYNjvgcMBXBKWILugrtcqtJeCBBJiBfRfu+b9ctC/nA6l5IIoM+UX1TxlcJznc9tJgeFLfD
VZlVGyrUUDISaKtMuN06cctXhs4V0HBoU53yUfZnC8YJcCgQjtdwRq/qjeNgumvWVgwkyqpg/zKL
8TKa2CWp7JDmjj3oEeIcR71XQhaIM5pfpdkqsY37jpxxubZHEn7NqoyHNxUs/0z/F9jJ3aSfs5m6
lCDYGfV7TY4uxE9Z0SNXonQ0YPRH/EZZcwd95tQUR0ZXLKhU9RD1vwnZp09L36IesS5F/ad8Q4lA
4wYtUFRnNcfPjcNJCbtI43w5aQEEiAY3iq0IFM3dehoKr+awwJv7zlRoDVVxYxbqUzgGHh4WDnNw
SCbC6NRu7YAb32p5tnG1ZmexKub3m07DNYvTXd4gEHVU9AzF/VANHHPJWUNv8DT3we5boJDLmj79
qctir43TLhmLgouUegqZ+mD3nutiJOvakzgwr/XUe+zrfX3eG6WzIu57AAihlHyZSrNyS0LBDuYR
p42PdMFgMkS0GYDRaaHiruY8uIsVMp+9dqMqzsnG2bWMCvEwvRCrxHz86CjO1ujYGwzEPG/496Vs
t3E+3JgpU2jsYnRv3ZHsYlhv4QThASaaZvfvuiz9yEjvB33CkWmQOWuoEY2jhzZv7jHNPgoiHhwj
rRUUvmbt5Hrv2wr5et3MjilthJiTjQ80zKc0wL+B6fRq4EfQzHBpdk5fc4B2jbbHEp0X40syavdS
HixMl3JWpxedLaAqKMCxhT6uKA/FYFSysU4dOqHLrnrL5PJ+m9HS6IhrcVGxyG6CbWlo1yKfvspA
/6LCfieyZpt04SKSCc/WRzbSIliTWvO7TFuxCfQTbA+pDQegumTFxcJUEqbaKml63zQInGieLgEi
2Cwts+CFwlLoM9rXhPxHcfEqSWpq16fUY7JkRxQfmxbcH102eclDylz1VPnGVeQpmXoOG8uvGSj4
2d8CFFuDU9yQ+d6lanJXc5pXcgSo1J80vsNmML7+J3vntSM5kmbpJ2KCyozkrWsdHspD3BChklor
I59+P1Z1TXcXMAM0sDeLnZsCqrLCI8KTbvaLc75jmD40NsLEFknlbLlhdjI+leQglWj5QMEyXVSW
fi04aVEvrfTees7FAGh7O5DyDlFuKfNdQ5xyOm6sLL4FBobMcE/nuaxHb22Kcq+HHmLU2idUUO06
2Mm15770hn0UfbZM03ofy0cMn3ADrKvDIbaQrr374wL9v1Aj/JtSY/tTzHGezf8L6gxXcLnb3Nz/
vSLj8aMvop9/rx7+8UV/Vg8g/V1hz//JQ05BRcD1/Kf+QhAEwPjRIwyUmbNFKfDP6kH88qgoEGdY
FlUHVrl/6i/EL6QLJjUimgm8b85/lErqzL/Nv1aeukHxwPdAxyE8y7Tn4uZfK0+n8Cszi4mft6KZ
AdZ7wZmkXHgO2FtXJqIm0BwC7+oIJCLo6m3kFj9Wz+h+cmmx82CO6YvGaW32JljK2u9W+gTwRWi+
uSu6maWbz0nZNjxZ4savdchGxs7jaV910drr8vuixY+VwIfpjMjYOI72aPjRPdZTGF0GIyBlQy7r
iXMSoiC1ijnVubPr+ECqGxvr3nxxWow9EOyQr0kI7H7EGg1mIa1PxSSVmxsRqi2rhQBazSrWGVcy
d0PWUf0ud0b7JBr8gENuv6vI4Q50HFJmOiKrdZzVTiL0NcJC0gC4lBHFuse2NCU+ck0nAiG5m+jK
BrOcXYbWDxJ2TurC2FCuZRuNYGnEWD7ZX0Z9X5V9jvYvpM2TFdctv+CiGPTfju6intLDhpAdMNCG
j8zeasJPx1THgDnFAgBEyD84zlrd+ghG7adO1EMU2Pxq5seglRqQ8xZXVSe/PcHQSlkoH7o63lMK
ZUuyt3zo7uNbELBuIhcOPJs7PYd+8tqk2dNkM96KGg/xK87xtvavg5Wf6YLZdU/RO7G4bIDy8Uea
IfIQqjBup+hm6B2AH9W8g955cEOKDtRN2Bta1niWV33WilxIpdm8iCyZh1jnRDTM0HuGMIwjmqWk
hFx7ToVU08RkjctYjtcU5/3aqtxk08RetrAd76OJxls6cimL1D67yvldhs3PNPZ35OvkJxcy39rv
iC50EgA2GBaTXWbmOUUj89giGemt3XbY5nkAfS7O3j3aXb1BwGGqimoowlFka6z4nEYaOM4pBipc
AYvMDJ/cjBFUMKoXb0TWY8w71GQQYMy0pH0cq7RBFAcpClmTfgzJRVhYnYoPQ2XQPyb9mzWgaQjD
+gmLBSW2yPe6RsWplf64NsyMoSSbDTh0x7biPfFF+ZpOOAikC8cIG/S5ZEyEMsDA7K0m5JR/pFAn
cAs8f/yCMM5IoQVz38ez7DfMvSUIfcR3qCS3RoCFwYjsM66C+z4FjODHHfviyGGtEAAx6IvXwM/7
GZxtM9SCzNdT9q27dNg1KH2XQ2G/KlEi3Yincl/y08AuHTeTUR8CjiQMlxP2LmIboKo7J63Ge2Cy
7/SysKUw7+5EPofTRIcpk90+M+ATej0aGSM2sJ/hF1uAZtS2seoHdqKj9UAJDP9ieG0i8OvlPMqz
3ZS6CmuOr9fWqlMRIl5KMQOREdvvHmcDGZCRltx7dX7PkvzmQbGmlPefE0V4l6auTY9WlwFmdahE
eiFlhEBDu8ffwpwlywxtzSbzicaOlCfRPhgIfBAmh3dOiDjCLbs1chjet8y6TYNvrwu342HI5AtD
l+muMcuP3HK4oaW7Ck1WLAWkZmbN+I+MUb/zguCJ6HDClGOwGn2XlcsQ6oKb+eigimeMvu3GTItP
kyHug5Ej3oIolKxLYySRawKs1KEKUSMCpcwJD4BCefTG+hCSyPcIXaLbDDZoZDPDDQie4mJqOiLf
yLgamrrJsmfF2sDdR4dyZa80zGTsMwQIBgit9k5dn8IsdW6D2Rb7bAje2NYZjyz16r3OnJqNLEkn
cc+8WnUnSQjtysi64ctzNHARmeJVOm0hy1SRb8CENyB0jcMTTe+klXdx1t1Fk9kdzTh8GwwKMtRT
I3cDLPTJJcxVNtarK8Fcjq4FtJ13dbAGBEqYfGKRoTvxPmTNSc4WdO1rQ3mABc94kTFXAZ5smeqk
mxUWeJa6RY7h+ip/c3FRsM8lQi6OeDIyvxRkPpu/+wJamc5idFup+gVSyQuNm1jYJrhlL2A5yuo/
ifIvopK3LgGSjkVPESOOEUCxhogV5WRxsghjrDdi6J4rD1NwEDVfIx6zhQOopo6DE4v8Hh0XcS6q
aCTL9jBbqCHbQtE4pIHUFk3dmktyAcgMtQlCNWIn2ZXm9CYVeus6T/aA8iEaGfsUS95Kayd3VYfu
JoBEzzP0EiXjg7BDKCrJyWAPrk3aCzFwnI5ECQ85q8jM3YUTx93Y6jOle7pOnn5QXfCNbvvbxbaH
vdhlC5jU+0bE2ym1gdiQnGI5p6oN34QYn0hnYftfFid0yxC1khCS19CQFMbZASiSP0MUF4XkBKnW
edBBoqV2eaNd3DgW0v7ERL8ZilNb8V7YZcADmJAbqEwkcRO5BdqhnINChD0dM61YidqRT5af+Mde
6VyOdv3AaqVmaVC3hHTN8CZ/xGtXoD/0Wmth+y6pQJE6YbT3qXjte8Ni3ReU/Yikv87gcMWt9ihZ
rizsgUFo7mcnq/fQfE0l5LGumi5uF6FgxK+C/c3Rl5A7QLdjOEcoR9Oaxk85o7ltLfvjpA01GCC/
2bYS2RCnMyscda9sEkxHzpBd3pQCzx7oaTH82JpjnSPBeDknLnSpkzu6iJ222+GlvMFwZ2sdBiVB
vCEOop6kQT/jrc57+e7o3O1tC3NuAjoMiqm6ILjhh+FUNPvmLu+rx1BN56QSL06XLWO3LRZmVcqd
CuOPISO9oDfyWxcHj7VVMyUYm+d6st8jGfx28TZXsby3Ez6mlcd82OloEWuD58ax44/eSy9O65zr
2mZdbpCqmdJe7HLbejPNpltZKfAP0t6ByHnxrLMkYiTLBETCWuLKLY1zj0Ik1bI7i70kskHjqKUW
9ED+3heR7tGX4FZYBMQmLHhPr1THAOeSiCgjehNUtu1XAwvKNt0NIqQ1TCWWJz2HeH8R5JqyBU2J
ALGnu9YdqD894rH7Gg1J2RzGghRHKdWzLthkeNJ/shp2KyHmSm/O3JCZcelgECyquoTnHjBpiVX3
22ZlHdVAlNihnkOQkUsiLfql3lQDUxhMRG1gHSvHCq9V38OVqdjGWGOytVw2wSnln8qoy6YmPzKm
rS6xiI+xzuJDSM7sJOobqrOwN3bBoFtzniWKLX0JDOYnIgcJf0twaTq59Sk6+l7tg6QlsqQek5Ws
5LcMRvhDEUuYBRPgYZ0Zxc2erY5d7ZPsVMuPoUHcSHX4krSoXEUZFCtQNAS2Vs2XlybnQhsexxjj
ayzLd2u+ldDDdTtPz8RGMkXY6FHqcjA3QPhBke/LHFGi0Tt8K3pHP3FuaVccHU8xF/C1j8EM4m1T
JQT5cJ5jvfuIIG8HxQSr0VUoFVK8/YXJv7apOjFkvBDXBTQzxpufwIQnSvVUTzB8NGv6cpKIoIHG
a5bgM41lqDlPUzaje3qAMJojj1ltnEw//CiH9gXByXgapPuUubgoOtDDKLfmayOtWcBj7Qcv5XL2
Qw0Y6iLfBxnuj2gyAio41ktOxqUdOFX8CEp5g+OcNpgBGugjQk3Qf38wwe/P3Gdq347ZrVJmd7Bq
RCqIJyA0OYNA19CKi5/bxrrFgkpF8iO84dlRwesYgeQEp+WtgmZgMV946la0UqA2TuulLoprGNEt
BUF4HQjCWdYlTVJNQNZ+CAh5pxdadxm7HLJGZ9q+sW4qt1j9bw8uqMQs+t//vgdfN02R539rwv/x
VX+N8JmMz5gY6Rge3bb1XyYI45dncKvNnBraX12X9Md/jfDdX3TYBtI8tkv8XzrmhL9MEC6Tfxtj
BQAca26c/zOKjfzbsowRPllE8+sZUtDXezOy5V+WZX7TDK2XRrgRAtNfYzJllj5KsjMIosMc6r56
UJMX2sx/kIHz3PXViQXDvq7QQsvSGh7rtmbKaqoRLu30GA6zXsEyw30UgRaPiZvKzAkrsMooRZDT
e/EmYLm7wOVzV43JpizHcdvU1hP0pf0EwKarZ9tWsWrjFMKD+93746qvqse8yTdN120AlyGqqx9E
PvhMYeW+temUhnqdUcgyD9iKOEJtj5Q/jZqt3/h3bkngiLR8fQFNtV4j74NMqgQz0Zy1Gw8Bt6dy
r9Hoz0lgu7QLmWmOhHqm0a42iOnlIVlC1EChMxKBMhjNSnewvGfldMnbeBlX0GAT7V7TqlVlIIAN
NHiEKGgEahfML5+tSTsaQvzfjmb7oDfDzp19exwXfOgJo5GoqA2HUWBdRG9WiLJHizDqMkZnoeIf
4LI9DKq/FIH11oqcHK5UfY5GeTc1XgLkF89/lEThLi1cGH9FO2zGEKmd37PhgLHbompuD/28nwy7
J6MXj3atjL3BWFEby+289h7Rq9QS+nXlTh/1kFFtWdqLN2XWKTBxBQNxiJDsxRc5TcS/9/yOFccY
bPRG7c2ufTaGgmGGi8dcC7FdGE5xG7xQ7IDuaOvKJhpANmfeeGQNMccpVytex5wys3rQ0VaZhAhM
Jg/hNM+g8+AatO6hMw18uVlfL0t2xfNReksC93fWx0AjTPLlQo2LymWlbxv1xagqauS6ekce/zL1
/Rdyv31i67usafdeWHHP2flpNOyvNixIMXXw2HQbd8xep46fs/KQdDYfVsZqIpIWIDlCBLPc34O+
7hd9jnKEuvuZA/TcWfGzYli0rP0YovkEgLbgcYDC7237TqLdNn7zyP02i/I+Zl2+LIawBeiJft0F
CZuN9az3t0u25j7eHFmsCOW6ZD4GAYQqL1VorsK+B2Bs9qySqhffJR4MneaP1vRPrU0OnUE6yLLD
qBQ2XLVNe5cnDD8i9RINzpMCiLN23LkXi9JdENvfOvHe+DrNB80ttyrDA9tm07UhJg0Kb032u495
2c7QrE7jrp4dhnrZ7hon3PsVScVhhB/WviSkNixCv53rpFtRICkDtbpVZIplNYKjFAlNYWobPx02
cWH9BoULgWRmGVIJnfKw21kjYvOKUJ840pD/l/2d6I1tORl3ZsjYf6w+SKCgfYi5i8vj5CLJC8Fn
qoT8BGk7V9QOdMqjf9aEf0bMoO2bBKGeBBsRj/GFl3714LVG3ohwRjY8JGMI7NOVpEZl+0ybILVA
cbTQR2iB/YZwEhywm73HECGEjza0w1dgQRVSVftV991z1wDWNA2OFsdqdg02dQ/P79CKG3qA51qL
73k7Pjn3EZx3F8r4bFnjVp8zsIEyZlApu6Z/IBqzXmkAkGCDAQgqeCCQEX7BYFkrBSwZXv6ZSh3s
PUpgfpEFciEy25OJ1RU4HmgwQxYYAFniu0EPb2TvpUsVTw96h/jMYhmwJQXozH7xWhBa2OQZgGmi
l+zJ+CqkdQO5ed9pWKJG7z5AL0XQiUMXPm7jiUpBI55jMc8lixqfhq5sXjoB9uxG5UbBq5yc6ETs
JG9jikfLIMpuIcp4I1wsreR6v/YFAqUas2iV030iIOE/V4KdjzYsAzsiUZKufHCI8JzeECEgfkD3
o1yC4tw/rKbi4NjI94gJJAULZE+/kSJ+R/oEDD0ZV3hxyVeyPvWG8VMVOBtGxhtGb6dJMsgb4llD
hF9LArSErrKh1mcYGXrmHf0/CSD4dfjBtEf8s7TUpv2pygHXeM7Mh3wVmov2bjCqIybfT8jFIHX4
9oPJD+wdqpaPgVZEGxaHuExIdgUkGFxCfIKAXh/c2cHCbQIOpnnNGLMszNDmrHTOmS56EE/uKtVj
IhUNdQBcs/IU+AXXQ1hfGTLaG7Ekso7PU+vwBESS9rE2EMtnDeSZJEyhVbakz8gM11UEG1GgQdUQ
1QcC9k1lY67A38Mc7b7Pxh32iYNhNDzDwjs0JhHV0jqrNrvlRQHVs1RH29BfNK5ZX2jr0nVo5lS5
EXb5XMGBWJRSrFtFQFZRrNk+E/MHiNWGStzRWHumf+gKhLl+1eX7tGlwv8h1LSR66o4YVy20qq2B
PErTZ5Rq0x4SpvmkUzt3KjDWgCPuoeZs9IAhJvruE3alfWHE5y4PGTAUT15pH3xAoWTmXZ3WfQ9F
OVLbs7gb7Ieynk6epm+0srk1M65yfpW+M492Y16wFT7ZjtlRlqTTQvbq3Y7icN203BqyG9mE2qpG
mJASW9LIr1jCxyonYG5Or54YbG15Zy5+Ci28K1BBRuGpzIKHQMvyY9x0xQpHE3UPKLS7GrL9qhnV
OPeWc0TWE1y+a1KA+PIabx+naj/RPpAyhnkZxveiH8S94xC+WZQ7wsehfYrhFAzyrZnqGwyBdcMY
KseY8hACl1QOf6GEQYUJMOGXdM71DfjAgw8+5g7xL2GBcahuV1FUPf9vzY4Plmjr/6lmvxVN8PN3
1c2fX/RfezOCKNiO8U9H0hvycn/tzXBXkJfmuZAlOU28f/Et42k2ENTgW8aj4bDW+mfJ7vxCH2wi
95eua7O3kP+J6mZekP19cQYKlhBB1urYiWkj/7Y48zRfiZFcwNmltRBOaq0khOhl7unnxK4e4k4r
ibCzfwittfhAVMwsDRVtjcEj4raiqe0tBty1HjE6zdEQkgL2oRvTuSrqY5UTOUToz12osu+4npHg
E4MlKMZTg/KWBc7TmNC3Vjmw1AmiMVjJu7qt7pXKoC0pFibKAKyRuWi0dTvcxVl8HGNvOvUyOle1
cTWLCJmhdYrK9oVoBfiHZXcv8+w9igrCMNIrwMInHIkXVpsbILoADqS/zga5zzr3YAT2c2obX5iS
7nsoL4sIA+GqtxAdICRA5SMthmw6WY22bwlOTPREyPdPYcqxNE34J2N8BgdbT+7LBoFP0+JnsCvz
Vk/6IR6pu6aBBC3DIyKO5T1BG2hWok48sbY6OV52bYlK2pLSGy47mBrrznZInB1Se5nAjac2ng6D
ZeEnrYqrCJyrpXW3vnV/2HyfoxafVmWWz4y04a7V8jHOinlkzODV7vcucz4EFi/J2H1oFVHQvdm8
hzwDS3OsDfZ26RkaTrdspH7tB9UuFVZi7E3YtvGQPnea+/JHae7bQ73QUNgztzjVAUIhA+bD3pkC
Vq2uuBiz2o81XTuf8gQdpgG+P1Yx7GswYcX8UiwndkatHxh6v2Rl/VgOwZGSFw77xDqxnzOlSyaj
duUcqIr5G+y1V3+shnUgGTl2br1RfEzpfxA9I2mdoxGn+BAhFsKSGSzLJuuuEsICfmLsGJjzIgAX
wnWCtd0nD7XfnMyaXLNsTrPtPdTXQ7UY7VIuLRChM6bjd2R6965RqqUNlGQNlJs2TVNcyWgRJbZJ
OPcxhRqIGMJZuxRj4tTfYcsNl64anyaT8XKHvzAtui0DJPNAANmjprW/Dau7DSK+dX7xDDH/lOj8
mZNzY/eEBMyCZL1d9Q2dkPaWY9JMneTVEky/HfVdxO26oFtAVf4R5/oDfSQ8inGDAZuZosLya7bB
QylZSNTkBftOtA65cLfj1GZMgiHY+AGr4CI79TWTbLcuK1TD3PRTPCU4xCd6ozYwTyajhCVpUjs8
/JAV+9VABTA53Th/GGmzifSGg+7/HgbrqGwX+2d1Ir465UGLDhDnXIa5vsWoO1/DioOkQQuVxAHw
ES15HLyJ8KXpOsaUfySTnTs+jsDT88to6U9Nk2EGNo1r7kQ98NH84MeIZxw9tA/sAgnObdtuPQQI
R1U8RDtHmoRp4yb6QxCU1e+jph+wEDHVHNylltfTVmbpI60IFa5FkTVpnEdBSs3VV8RIaWwoYTKG
KM7UzYxVgAUwexwNUChhmU2X3pr2euqdm9SlIQcZAx4BBT0iAbUsPa/bt0X/HMv6kfJl3fMcLKmY
+gVBdR+kuRxkW6MZJxOmarZTHnyUUyKQFKYhkweSThDrnazcO3RT8lxCTWOlzi5ctcWGUeqJhGFU
1iX0q7ScVvQjz+kMcpVW9lOPUQUDSYWXNh5Jt6EZiSP3MRbyjBGF7Y1Ygjy7dBWzYxN+7QI7Vr8w
hf9C+teumLqL64Eqzyxt1aGWH/jaAcOcURn4U7AJawC/1lXZvToRS9iylO9Z0Nr0CA2lJySZIsFe
4xSvnZRfFd5neDUk1oscEh0agRyvHMNpp5UD/EyMFm5GW+DBUJLWpk8Guu7AOIOvwYPds/pq8Wdg
ZSVp1Q07ADeoKvDYs3AMrCcEZOnSyMTSTbGgTfFOEYQryuzBUOmwiOz0yfe0vdUlt8GyMeNjkBbs
Ntyp8K8y0RASTAOHiUNKrYPlDI5cInijE4P1KCQnYkWi9JI5Bj2eNN+V6LbzDtYo3YscordyZh+M
2LKlEd4Jy6NtJ/Dajlo+f4K4EBw+pAs7ocHj/F0l5WNP2d6YxpsvnPC+G1wougILvzLYm7gE1jDP
ICjJPhSpu6MLWQ8qPEmZvOde/zsdPLwrErNp/+KF6mpZAebDdlfh/4Fi/Wpn2WM+Mg5gP4bgEiMZ
G8pPhUnUkugC09mNMFo7Xe/uzeBm1rwXUSuidcTguePdm0zWLz7Jmy1KAbc6RXX7amoMarVi5CMW
qzuoj+MhZgJMZOdaj3tMxAPmjWDiYibo/b20Sqyhbb+OAHuQS7cPjOordVDOqHg3QUfs8RdPQNOC
vJiDpndtxVhD6y6hWz7Whv6FGuinJoudTCNCNI1hA61mJdzoe0DvgWtk7UfsadMICSdt8WIc2kPY
R/VCWeET3Hhj2bpQlDr9lbjERytlFZyn2b3dVfuWtJJ6GqFbl8wPSwxErGSI1GLE6G1Gk5xqNIbL
qdfQjNnZ7yRHmBbEa62XZ9EgJ7W05ps92Moppgf4B/1K4moFS2B0Kyzk6BG9N/QGBfkQEHwQpNay
/I74GM6SxM+6no5R5q6yoX/TGEmxmCr2pWfhsLIosHMWQb0VHpKq2uVRSnKC1zxLh9f3mR85VbBu
RyKWRBntejBsuk/kYiYovJJVoEWsyZhOMe6gVHJmKIDglEpSZnfoWrahhqlNS8vt4GCDKxkojYG8
44Reu1q5Kx0j35RKuxbVeGkb9SV4Bq2p1bdTCJhDGIL4m9G9UaTiauJniAY4A72BG5xWDKWD9Spq
jdVB576MLfINM3geZN8u6iF95gmki7BcYgWTptsi//VXDVY6qLzaoy3xTCVt91nFltiHDIgQYHbb
UisfAVi1wLmmW5A1X9Ewf4xBDezwDO0Q0WxUlV3iKSQZtI5z+tOMkVbfiLOhki/LpWuuQxuFit6/
0WXeDW6xAxGEILpgg9Z7pEop9aM3uPRNStaYtnRRJ5wB/GJEf7vMV00SK9dt6/pb5igfQak+kLvi
n1C5uSgbfn60OnyK8oexrI6Gw8CFeTPhTUNh3GUdm0JlfWQhkWtht4xNgq6KItuZcb8HjYRbmZim
yERNo8On4IdJjtiOzDUr8e8iT76LNny2iuSsxcwn2qHBB83W9RA7JWWLhqFNOk2+U47PwCwM1yLL
f9DVMPUQ5Y5SSyPwXfCtEyNn0cKstKY8X+C1I1Ma9Vk4i63wpOtLpzYrQFY1kFwGenYmnkDEDrPE
GXCHjXqgs9fClzG1UlGsDI+QpjR/9Ji+syAKWcQ6v7mCC6YtjYcMGD+0wfXBktOG+WO3n4HWnoc0
3gHDPg9+f+1skPGN7r73mf1mlGx1bSWTo2zxfgNlS7YpAyLQYMnSq9xuMY7e0lHygf3idaqqw9ih
+LSdYuZ8t8sm9gd0YeKMcPbozqA2CLSU0kIvzraNt8XtMYllsr2Ry+4tutCrFm7ur9NEwBHKIGDq
Bo7GxEbt4rrS3ASivHgK+qaU2sM41ldMWuyRc2faljrqL2203b3pGaTJVZYNutdoz3Xo+ju3QXfv
lPpDVilvDxt+ugBNe5cAHSiGDLkSDrAhS9OJeXXzeNHa6N5bZrE79N/hxp+Im1qEw8DdJRgpYam4
+UNjL1j6FAuCsHj2i/bDAxAZKF2gl9Z/9Anvs9bPNmWfekrmPEaameBWB5Thl9bFssP3wc1h7PTs
rcM4pwpq+FiYcmeV4kMXE9k8BlJaujRyUO2lj0cebyPgZcQXTHgC4R3B/z3bip9obmcy8oKhyWgL
6DwotvhEGliMaFQwsUHr9s3irhHTsRrtjZr6NSkl3NSYhkYuLM9V35OHjpcJZ1hB3OsGZpg5BCS9
WmYR9wIQ0dYh9w2X6Npj5pwyrxXEX64ze+CT7nyEeQjXPc2PbDo7ng9CfcFeQy1474EorIugYv6H
32lVOGQPddTg/NbFxlWKHUzPXTz1rC9jkKSDhm2atA01dq+9RYgeCa3lwTf6uzRgbNba1sGXAjRO
VWxRY3hzKNVXq/RHLZbPObAleCfVubCYklaB2gRszU/+iE/dMXgxAcO+COxbYw/ch4Qiq1qnVooj
fhTeLmZ2177Rb9HkX7LC2mgzSEP0r0lZcuT3IE7dsYs3sZN9MpD+GNGdqSb6AjkDPad0Ga8SD9w1
ePsm/VNHVDoxP4RJt4RPfHJEfzHpYui03Q9ngIUXFy4LGkAkidBPAd2aJrS963hHK2vmeRdPqF9o
48qdqmHv5dJEJIXgrBrukxi5fxjeRM+HzsrzdO0KsoLG5NmsynBJf0Ni0tRsmT3Cu3VRtFhlfajg
xwchfHmSjbdEusR72vMWvO74WswI4t4EbhpVPQlqGY1ic0wt+SmIaqTju+WUScQIndMYAUU+7a2G
rpZ+/6ybaIWcEemN5xIpX1b6IpXlOQE9AKGAsteTNJASTT3IS5F1x9pqXkJKCk1FdMODfZ+M1puj
eYJTCjDzwtCqFMtB3uxKXXr0vT4hPLmBMIE20I7NK9uOXYZIjyBnZAYjrzJpWrylbNRJirHfaxIb
iPDC7zor9000WhFz8aUJsDpU7dtU2HLtNgbQ6/KbJvfaauOPYY7PNSPdVeQE3Oo9MNeWd8Otst8o
E4qVDJMzsdbgxykK0ko96+0MzizNge4IaWbfB9HBNIdLWPHoYb3FquEAXEH5iqS+mFV18YjCgvXV
jcHR0urzl6HSjIWwwKUEDqWzaNRTVNSvJsuc0Ee5MUG1NysXH0sdZMvQzzwyv0ZML00cniJ9OvCC
jNQnA/9HSba9zscKk8qTl/QIpaj0MYAdw5E3KhjUMgfFr6aRaEsTFHBmQM+o7dUUO2euOH/RJ073
KspCP9AD58ShuTOKc1wWXn3UE+FdIH3wdJBueXXy93QEMB340S6SGk1riIcECyi2o6q+YyB69SYc
0AFPF1TyFp8RMPUCc+qCmw30wJiPm2BMkJjV0JhKPTqknjXspZ384HyK1s0Q1hgZ4+PU0eMEiTrn
YJTpJYdF2WY9Fqn22gfyXOLi2jqB2LpKtMvSGQgGgMJRVjdJoPsyVjwHRcpMw+e2OHhxNKMZpj/h
ff9/WwukS/rN/zQi3UFl/dFOhCn9Tdrwj6/8c05q/7JngKOH3sG2DPmHSuHPOan1i2bAmAelCB5M
x5gnqH9JG8Qv23TI3WSIqtvSdRhu/iVtsH+BotAxLWA7mP/gP4jsNRBE/PuUlCmIJZkG890JD+Z4
+ptFV7aFgo2ocXWBfKYp47Ld1yzrqrDbRI247zvjk0nZKgzweocmq3RXo3sLs/oumbrviJgMQ0/M
lVW1+hqevr4cBWBWjtZFb2P1LuQ3G/dd6eHbLr3+1on66JTRISZoLiSifEm7/iSVVa84eeaO0EhX
ulas7VS7eBPTNw0axtJ3oZrKuHtph2BLnF20GFXBNTkUl1KPL8AgGcdKQiDdzrpqxGOw1kUY1iB7
jTwfrAsM2gBxXx29iWi62mZxEG4Cb6d/TiLvYA3jgbhlomU8GtzmbiqaH/Z9jx4yAwbGzilwrW0G
nFzNN/4YOPhzsuBU+rN8WEdG1IaExXnJvU0n2GKnMH2Usdb0UXTsnCuHSUakMqJ5MF7M5vfIaW/u
CMxJofYEWtQ8Kh3q19Bicq6ap0BMiCz6MF/iX/w9t8PNqFtLQdYRclmxNDNxjBGbLPW8mHZ1k3/k
CoC4x543SaECe4RYssdHiTsGW83VvaOd+Zuoz6p91BmIneuCdLyCuhmT13fR6drBdNPnymHoZjOj
X4wVozRwDQ4YbNtbd4Y8OTkzrbRi6BvRYSLlbqhWOg26cfjsmqhHQS2vMMtcdVZACyUULHpil9Jm
HvXl8/+cmDOS56InM47cbJYNGsmlBKeJ3FIwuyrZQ0pz1rlnJrNqL3zU9YA0OaNziT6MDzYnni8I
avGinKmpzxxU68vvauxvbInwvWiPFtXiUk7NtwOAVk+Cg9t42wYnBozEH6VsCkC5K10vIHeHJnSc
gn0zGdeyIy1pDKO3rjGuyqANsWRPrIZuPpSMZPFu2hviGCmOkJ5OSpx025d8HwtX7cjDnsjxLNPC
W0A5O1c50Yhh85WJulkHXsLItc5uYQNNrtPVszZWDtJvZhHuwOTds8Zd6wQ7q22+TXdsd24XPqZ5
/QiXZ++y9KaIv29lyWjSNFifVke7RG5SVKcxQ9WbAPiOmQ34BsSQOToOO6aFJS2SQE7/D3vnsSQ5
kl3RL8IY3CEcWDK0yMyI1GIDS1XQyqHx9TzoGZIzNCPNuOeqx3qqrKsyAo7n9917LiieiQadVe44
t/ZQvfQJEWAdICLCA3oXKt8n9ZTRaeDMmwlkNqWXXDFBJJZI/QuIw5XDDhc2A3vHbErf97tbO/dl
kOUYJaKHlAqlDJjPps/1bxBkwRZ/ugV0hc8ViFm2DYbh2Zq4ovuz5WwHr0NwT8jQ9DaZGN3Hl2ZC
exXi4EXOtJFoLnwK/T3LiG5bSW8bmeYRDNUXDOAj+3FSI5RvLfUg5HVqaGrgFPTQ4mnUr6ABIOw4
3asa69u0XaR/ajUdDbTE3ImBqajK5oOTq7s47BiGhNwnwsTaMcqdPbd4ejA30afXAc8YuxZgUJoi
NdJ36UHAJSXoPzp+3J6q2tsOKqJ3GiDntp5cogvttgumR4cWYaugIkjKW67kbI2Dq7K6B9jXF0qa
36g3PCeegF2kWTDM/dko1J7TbpuTTGzNadf1eY6Dv9iPOOdn2/2tnGkPEupNyAGbCu77xEgeU+He
RvH8FTYZW1MY08w5bq/udTM9UTCRglrAtkoqep0IvkW6+had+4Gf6WiM3Duz6UQI53ewnSNWZRzX
dYazRd07YZHhXbevKtaHau4+ybk8pZJyyL/ov7Zn8tnjGK2c5hxPePn7KQw2mWEJVkstTGvpA9ag
urpo3IWJhGZZEzy26KIu4zHcoM0UKxVmL0mSPho2ovI45yt2SNMmJu5SyuE4qAaSr7F2uvA0B4Dg
U79smAJNcs4EIkOW8H3vvnVmeaCk5zcnqpkU6cHt6zMkIuhGuJHJcRY5liTp3DRqoCygvc+T2ML7
D1jIShgwbd5QCy9xl5ncEHuEgCQu1hR5sPKu8rcQTbDiflYjM1hRib+c7JOPSWPDTZ4fRg0Bb4jP
SsldYfuEXqezzSW4avGnEhK56XzxbtbFjgB3ftJl+J5hPGAb71ExGVEk4fYOnmIW13Gn3vmB7Tsx
fTYjeCB3bI+12/zm2riN+HvOdXbvi/THTj1qxcL5jxOUe+mPj41PbZ5lf3GxOcYaH1kfftqBvHeQ
kCdEunYyngOjv8Zz/9AMHSYgDlZhAIWSFaYLYFtAHI9DWb7FWfg1LwXhQTVAI7ZvPEGEgpQLT464
iUf3YHCXXnkdR2QTn/OiuDZ+TdY2FR/DcmucXfMOvsdT2CA3B6MJU5BVA25r3Hq0T8TeHf2onCOu
vbaEXo+5fqqG+QgP9jnlYHLT8CAdyBmj0lthoczM/fxpl/WbFFl3TqiLB896cAkUmzWDrTtc7CnE
aCZouLYX6piDIuPwbek++FcbQvjnyLc2KEafWQPFh6FkpZOcM8ZbT+WS/IBq6471I4Wan9IqqaTX
w4U45E0ZpMeq796trhxXDfbz0Ff3TVNdbIsBGoQjtwnJ5xcbZnJAs+G9JP2QrqN4CQjmMMcAaBae
5HpnKOpi9LPTDCeDDYPv5aTchghfpWP+DNziU+pNsKp32bZWFa9YmExlKr6N0TpQfMzawXj2BaIK
oiIAP4LNm5LE0WqIXLEjx5RuptiR+6YIftFNMfCnPbbxwfJOeSxQlSb3ySj1vouJrteG89qk872C
BMy3mK5twMsJF46iSeb1ENAjb1GYwpU60IqMWuC8DxRVrWGe3Y4OCwtUKWtNg8EtbI0PcNR6OwSO
2PjxBD5M7ZLOMVYB9YGQR9U7m38oDd4+bBo6DlIu8d7waNlhtY2MNt1UVrAreuOjy4zzgEuNOB+u
lmHlNIxGs1O99vLJMdj7Aod06QKG/YKG70PvkaiiTXPgJ/1aMmpYQ0VVbhVuPFAruyFnbkxq79mV
gcc1x0JLy/w/k4hznq4lVhVaW1o0HtQYgA/z94oPjhfzrm84uJxBbrWM7oOO+6wMvwKRayY26Mkp
yXjmWL7IcYwZEmqcf4SX7O5TSQ9ulT6BUgSdp4JLLYZn7Xr7TuYa9ZrCOyMLbtRge1tb87MO4m8I
Rx9mzu4/wma2Dizzbg7tYx80/TYRFuiIqOHbP1cvVW5+tVG+BybZ9tlBVd3naLc3YBUJ9j92UbJ2
3PFSd80hrQY87OOfRrIWqbFBoUDQmxdaxFn7IyvGxxDzaC9oBJqh4pDXGIdVobxDWMgfg0YTQliX
Map/S5G+cyR8s8THoT+c8o6HX+AKnBei9aKXRZ5/abgfbOwZuG6eGp+2ZZ0ZKPeZ8DZAfg5ehZUy
UeVzOlCC03BlLdz4In1CGTg9zqGYz1435+sxTZ/ysCLU0QEXHbNjkLBYKpHOKDs5GPPMjRqFO8u+
A7d8cRx1TTzsalM3/0ROxB8ZKp6fVJQWFvZm1IwxsXWrM7KEbFiPptvem0jJ6A97U3C5plvr4NjZ
Raj+TSvz4pnywOBzSSBgRTbwywqHadzEaFxU5XGRYzEpnko9gD5uwj+1KL/qucG8jF+OMBAfry4A
B3oUWkKv/TBKYkrlUO9y2eD8BZvL/R5H8dVQ/obz091ZASu6bBDvc2RfIz/Eyln2EIJNk3KoZoWB
kj05xFD6v42kvHQWj3wl+hsgGdbK6cR7nKq3wgDmS5VF6Rlwg9V0ZN1dYncoL5mozmE9scss37lY
iBWYvftJUh6RVhLKIGZlQqSvfEMISAMcxB+AA0xwOml6PRA8+0mCiJ63ldlQasg/7eibQs+LCSuw
ATO4FsKliw/K/k4ExChiq9ykCzYxUohhNYzITs/vOhk2Q08vYp7oSzJaMxzlBO0lRIEodYbxhoSu
9DPckOO6xfIOL36vLONcA3gsCJWOVvZRdeWPKfpwTyiyWuMA3WT0apdB+wJU5Nhp6lgtSejLuBNW
ueMleyYdiXybPuTQutcUYh/7lnHGtu0HyK+3TQiZkxf3ULqnqu/3g9W+VKN+QMixoYg61GPl4ati
X8dktI8Nb5eLpb8RL3arAiIxzdXtkrtyImoEbl/xkBMbuW3p+0mT8mS56TWv8lumtE0eGhudowa5
wFnwhU+gRJtUfxIoLLY2DSz4k8wDHZa0nlbWO6Stn961I8yJwYfnYK9Hq/nGufJY1uHrsND/XOXZ
FxHx1xHcS93Y9fdRLh7sioMpaOoQ9zgWET+fH6WdXvqwebQNDt2uce4c7ZNToK+Jj77sob50Zxvf
5/KuAr4ich61ydS8dopLqymtnH336lqsvTwfkj6DXHsna/2iQ1ro/aq7lIN7xWb8ELVxsS/d+o5z
5CSw0TilybUujrx1lvLAOY2tjvZkwjY0jX5fiuzeC/DstwJWxiyypdYU1GuFK1H1zTUwuZdFcXbK
vPrdqI2rHY4GQyAFrpThDOfOEPFD5jqHejE0VJQSrWfOjKwHs1yYMHJdGy3dDT583Ii4LYAWcZjB
UK8xSHTdfDPa4SO+1n1qZPsphhxvOw7WnIUEztae9xM/r5kKlTX9UPclMXdD+BsHCg9YSH3KnOGs
JTNKMoDWgQOrZ01nLiPAnFp4hAWynrK25sz7uMuJw+Wi+pJKHQa7/NB0yXedsVGF8cJi/MLn2O6m
kbCU1S4wvmibRfGunW1k5ZqbEKFEs+4pAsubTzdTT7Xn/oLIPJIev+bcGfKYJzFCRSf3wTsbFQIU
zqj/mBZ2VRF8DDbXNYw01zER1aoHAGwGw1cUYD0dpb6F3nIyKHaoG/tFJ5KawDb7VX5wrk2WkDyp
OR7y/FSmI44OhsUxj3fGcjDjxHIuBC+addzRu9kRqcZxvGtScQxYstUyPo+65BKLB6ni5uZTFdrF
9Vl7rHtgSb83FqWiIG2LDbF9i5S+gHJIAm+YOb1H8SLy8sRC7DF2J3v1/7ZNhwlHouD9z1Gr/a/+
b6bNf/yWv4uR4m8SZd1EccR+6Tjef+WsDJPElPAlaiSkMhpYTPOfcCd0iXumCSmQZbqwFqbJf8qR
1t+gk+DcQORBwWQc/r8Ikn/XG/8FtEfxCwVRsBVRRQmW/TfXpkEVdBjJOFkZnEQrLJGAUwNzvOeG
BWrBq8v3tooe+7B4tZXjIguYGPe0B7Sr6y08xdZvW6IAZPklcwAPZkWdYK5UISFz4GvU9OV0DCxb
rueeB1QG5ITi/E8R0sNbyOFsO5ENliDZuH7+zbbzPi5QcLh4Q3LgeuMb4CinKZg3BcCPLRMnyFmn
Lx6n4VvgFN1ZVhIwlxBrmEJPkYiVr0avNpY0QdFXrGp6oPNGV2CwSdvr0GPMYkFhmKhMpEBOPW0n
rAW5qQxoYG2eI8nO9HLRuMWDu7jdJINV+jIZzk9XuV/aw6qdLb1iFp0zWBY/56HfB31GhUCavUZm
eEdjQ7drDNIHss92tTt6+2KYeXe36i7nOpua1rulCKvGafJY4QJYpDUUBGTcjdtOX25I1piIwTXK
mofRBYMbM+S0ygD8KqkxhvB4T/vzztP4yswB8a+i+EzNdAKqmAbp7teZybSM0vtkT/WWJsMhDMlK
VH2zz1kpQZBboAFQPOK9B0w5L6YGylb3RCwYy27af6kQ8rnRnL3A29jav4+s9CsdbtBN+GTqNAE7
weW9DeOlcvRohhk3BI+q5/AhcX1yXbxohVNSHtlfsMXvDQtrzzJtO9QIzPUrNs53oAQPXqwZa9Lm
o+4o18gbajG0lX2y6HuJWw1vFk9h2b2z6cJzmzzWOfCAmIzIrpAftKgdXCc9/QXa9qj81nF5r0w4
BI3BLDlNVr8i/PpJkvlS9v4TvhJG7PSJBpKFdb/g8AZ908UmZiXml/0c1Odsqu5sTEB5WLoop1mL
Qs6vrmbPoTiUVSUbh22QhR8igpYDIPGcOZiYC2TynaELmMn1AnIJy082yyA+JoylZdN3WKj0lmab
W4CwVN5XGxwii2qt6KukfHUdDAD5yMFwtas2gT8dZcPOe8QowLhacPE2nLfYJgHh5M3WBUuRLetF
NXT9WmZdeNbC+InndOsSwVAZprg66L9xLlMeb25ckzqSIumxZNb9Y9LaD24V33V2zhBGELfCqxki
Pq6YDnZ9pD+r0mOXyhbrxrQKqtYrXFoj3I1RknWupr3lDq/loIOzGhmumNWAHcqKkyJByWgn9cbX
ctvOlHpPJjeTbDRWpdGRb3LGLeTli1nhgwzcmzC371upPo2JZg2ZzVsoGtFGpd5dmclzL7JfGlK+
cfwdS8LHqxBwyTrs0QkGcp7rGAsoeS6Evix9bNijojVhOcx794B15A4WNXNl4m2mTq1drW9dt1+L
Qe7Hpt1OGS49CUm5RdjojNfA9nACL/H81tMbgWLBKlrjm0aWjXCN9ATKTq6PNcido49wUq/sQjcB
6cFGpYJOF+yRVTffxkZHJbtv0D3Ko75Vgiu7apjcSXRwDzTr38orLyrTfOUw1K0bfOKrnKLTVW8R
nA8Y/1aEawmIWckr9ZrJbgqzHSsusQKpuxVzH24Fds6uljYzkf3qZYNFZQM6CInXZD0jBKTC4a5i
YtiBmzuV+1R7+6axFucIkVjT/KadACfoynNXXco3K14aC9ry5EmATzq74n05CsgIaxUqvU9s/3Wq
5UkE+WeeT0crRqM1MBBEqkPaxdqpp4BdaLlt6GuIou46YrWUY0ZSS786LmZFJ0LzNk9CR+8o14xi
OeRpn9QSWB68PZR4giwhT2j8ZEsh+9BEZGPFc+Kl1R7X8LwljP7rmdFVYdOPqmGbMbkz//i/ZjTg
U29+8sz66s3um+sjTrrkgYXMl7Kqh0BUb3WW/5IcIGlfF9+uZfH5xDh/nSBMdh4tgAZ26lzDfoGp
uSGB9ubn3p0TE5vsEH/WpSu/wxBSX++6r7bPck1Oj0HLnYVeZ2b/GqRU3qKr2RbeysZuP4gb0fzd
ipNbcnXtzTJdvJg/FqWOsdf8MVzWZpJU8gFaMyo/z+dgWk95idALlPA1T/Ft0IW8QXx+bRd5OqIa
cVNEibvNa67PaigfuxYgSK7ks57cgpi9vmnn6dV3jW0x0F2k3OcqHJ8nF8I6DsNXR4rtLOt9lYXP
VVThvTOc3zQvkYgnpvIGbMK6xc600XQWoMyEdF736urmzWbMarKvKhu3STU/l4FFtVe3LUr8ymXb
RuuyaH6Czo2fwqEhiBso0CQO5bhUqdKEWEUWtnTI71MWMzvgRw5AcNMeTjuieTD8JWs8dc89TxF+
An6KAoNY4WU3UaWO0FNwyqa4MIxRs0/s6wPNGvR/0RgPd+XEneCljc1XzdufHvXrzG2So+6OOvHH
UKT6AevtHyNJDrwNPi2n2Rqm6+yqEHErdvN5IzpArYQ7t6HWx8LLi9WIzjjVuFkFxYVqeKkc2Djc
e8qtKPQbRcjYKoK6JgrBXmjoxSuS073tjXqDtTWn6TR6dfERAnmB+1T/GUELlbHwt33DJ82BysMy
OvVuWujblZWD7GC129U+7nkZ4S7wdk0WncsaQxwG9LfMC05SdfuRLjFQskR13bDvN1iUXszE3May
2mKVu3T5cKwHI94Il1JtL/ruvIV7jSRVNTs88mRL5lNCv0uZ4qTQqk5p3fQOcZJ0K4eOqqQT91kM
Bk4aMS9Gqb99Tbw0SM1nA941/vGBOc1Rf8x0mQCK9o1mq9syd+/IltA23HGngMxBOrnBtTxx5V0B
X/+UHs0PYco1crlqaRvvuQh/MwfYY+Pifq3QGzJuzeRKQErUE1J+H9y2pAZesJl5V6dRd7QwgpHH
oLf7q+S2xaPBM1+hIDff4ABKnIjFJp/MP8v2zuzB0TbXAeX+25Os/1AZomFCboRyDgMyJMSP3Z3e
jY5aT73N6mJvtHyRKR10d1M23XnEGjCcIipXw35otQvIqv8NK3ZoPc/mqrL8Gxd71WJNTAW7xwKh
dadi7lFJAh0D6PC+BJVhLa5QAZNssLn8FSxpQ6jpXo81NwhoTPEj6XINjra4VUhWqrNyx6tPULL3
xQlmDi/OHM6GNJY2cX6mtd+/GQMh8lKve2d8QsxlEugaONiASMP+I8wZARDSCkMuO9mHKPDvsgKz
MwinOO8Jbrr02LQfTCE7d46ZHjwWy3HEtp61i+BIzwt5H2NJpLzRuOGqQkyrTpilVbL15wWKEviU
6JX3piF/otnayXEB2hj6vcD2K7wBbmfoIiF3KdqfgPI1tL/DALK1d3gxj+RzPJwCwOhr/LbAneJG
b4vYoNRlbt6yjJPWXnA1fUVuzOjaz85qj7ZJwiqX8rENBgwKFq5ZBZd9M0y4s8tg/KW0pPrTQybb
+DkyiCG6NZfrfkNDwSkJxJMc+y/oQ+++RUthLM5szR51g8hn2+k3OeyvhLaTY93x5usQdsVU94RD
6IlVJmXP9Vq51Qse7xmyWvVjzAhWmbynfZs7Qc+xOBXavOXrT0X95L/NffIzsc1dZ6zuHyrfpWC9
IfSC/ee29QqWI/7BHh24e+UnfqeX0TcfTNZGPQ6vUPTyDiSFR6uFBjOpQdGwkAfaNhz8kdHGpMmA
1uv5RXvjVxkX0TYNp/suUpyd5a5QDmAh17PXQ8WHi3rFBgYFg5KGVb10Og3NNpEzSFrRW2tSBlQe
2PKXNdC1mCwWR2P6osBelSVDiOG4w75pu2DXFjLZgAmkBpMMaljw4sBafOqgVqcLAaEnOZzZzEKp
e1Q2lJmmU29DHZ4zUW+jOea+EQPC7ljLrcvQvc5jsHwD7tw6/R6z4ABjmG8uJ1+PK2GLJIe6IZro
btZsXpKKPhP2t8X2r1hIhTuu8+DODoqm8byw11LaZ8ODD+AJ84e7JAXo9r6v3GM5VXw2rQ0xj+oa
N2v2Y181WxVDkjW7CUOKNhCpc3wyWBowrq1LAJ1jEvJNsGGIsQv0W47D1PPRTcX0wToSNa/YpXX7
xy+tfWeENBdy4ME/RCJMy32YUJYdefduW1+TjGtP3IbrgseXBDpOPIy+hh9EBwh099rCnLx0KufZ
c9iWJov5ZlsR4A4zOFFObj2qmd8M9iHYlII2jCIy72unvO09OMSlPRDLSOuTA9VxhieH3ZALrhfG
jyTu0nPlJj+DVeFbG7fewB6xqCI62GJ/7aclDc8y+YpbD0kLH4rD7gvehsH8ALwpb+qNK/D2Dd21
mlwWXo3+MGT2lae+v+lnkgQeEzjINNJ9Iw9mJ9uDWVZbiZMRgR6wGKLkVCBOD8VdAckNx4X7R6Qq
vthJ955MBdGwgZh+P+GfmS3mo+iWlNSpkNzRI2l/iLnVu87HTB/J5tBpUa5GP6SFVLVELZon5htm
pZjNHJfGvIp4q1i019OLGAL3OCcVlOFUn2di7Xx91KOZdwce0WJVjeaTkQ6PcEnztYXOOugu3djw
Mde1uRhmwtbf/r8S5vioVf+rEvZvFLb/6n8F//7jN/2HMW9RtLC9Kdt0+Z8e+KC/G/Pk3xBqEQ0o
rrCU5Zvin5Qwl24ABx+fvxB+PU/i2fsPY97CBDYRwBDQLH4n/9f/wZqHuP6vzjz+q5A0hZCeoj/D
tx3+S//MHILAMYxj69BQZaEx9xlmD3OOv+dk8rCkp2subQkOCrgf1lh/d4n1YhjN5zTW9VMXVVi6
216sY09zfoXmHkpvto4L/YQg/OShugSRex/G9ReD5cG0ejqpQPutijBmwK9rrBEpGcPKaHIQOcW7
YyJUJ8381DdZsOvoH13PRYvjS3GVpUN5qXYTT5ED5RPrPwmw2BPwCf2XwWyu9gAAjCeb8Gzh3AjD
Phq1ucVBYO8BvfvckUe51h5xSFpvfhlX27Urmx/dR2d2DDGllHAKrPJzwiahSutc28aeUf7qtnQw
BWW0cHasgh+KI5eZCGdvw/CDC8NPxj3nRrVKBKLN6NDcVHD89kbJ4iiHOEjPwlfQ5RzspRZ38aho
GtISKIZrv7Z4ueGfZjDFCcGcbbhCXU4nqugOXRMPZyvggo0Nptg2emRFGMiPuHLunSb7JsXyAq1U
H0qXP6qc6Byai/neDrGi27y7MCKT3hnY2GyifvziVnUrOuPdbFnnd0H8i+f7iA3j2VRdCys/fYLS
UC/3n2uIREx+BUqOykPmVNul4jdTb5lBNFlNQXuhMCzeAd35cKKC2aYfgnUMzrAcOwSPkWuijL/o
20UC6BYgnRm/aolixJtIcNNqGYJzlT81df+hcGLcNMNwH7MI3HjMtDDuEmsv0kJtaithhTrgxCRQ
iHw1KntdJdm1L4Lx1MzBtIYuRRSZ+ejoTIg4hqBa1EvtXyuLPkk19WuLBQiGmPFJYrninSI1l96m
Jz/aBJQJJv5mXu7ouM1vIiN7NSrPppHQt6ilzu216xjTrsassAFZOJ35yHlIbPUjI+MUt/VjT1fW
Nsr8cl1nwZc7tPWmD/3fSTt0HXSgqeNJU4QFoXjtitDfJmWS3fZJstVNa69nv72nrJvygc5+i50q
O9mGy2WzxnNG5yj5v7g7NBkPXxUthO2kPuF9Ldf57Jln3WcvrUcaIGDV27PJXftxTGNA9pqZFn+M
hMQ2JQYggcMLP70A8E9xoQMkfgiCKOXNmB0TbATwm+KPsJSf1Fbgssj7DyiAlIVE3UkNybNt2WpV
ihKPQJo8WJlBN6CRP6dGT02dDj/YdyogieqzJFi1IaSxtod+46P1pWMBuSl/ll18ra2eKyUAr+PU
sRQHRv1A1veh8qZvajfZpuphBIUIgUNmbr4p/+pEdh+0mp8cRz8QbH/Qntp7k/edduUertIpY8yp
jAgqkCp4RtNrISzq4nRrrit7qPdIlZSLNdW3aaof+nTtR6cyO+yWIZfpyaovwvJ/5qlydjJFvKFN
96f2QuIaLUq05TL78oeOtzZf1F2Ok2clTWRxx7WDPdq/R4i0jHYcg4Qs/eCHMuOM8s/8nMrw4jkd
N8Ky/Kqq6lhUzndax+oSugPev1bbsHtK683ybC5HvWHuk4kEBZ2i2QaWb3hOJADCyhRHjCbG85SF
HvVtTfjo2Tg9iO2gJZn9c5UOzD4t0K2YD8Ib5xtZKPBkxu2wXC0TqsoYh3Hz5QmWJhntc3ueD7aQ
h8nubstSfMdoajTeLc7ZmMJsMh/k/jWDRuMaauMniFj0OqyGiu+JwjXlhPihnN6kNZBQTK8zhy0H
DRfG1IttTssJmSEcpGH7rjvwy7OTuNiL9ZMB9hWLUPhlh+W9KNWOe8WabgVn14TNdYym335KkSI6
gDIjWdYVDbtoQKr9yGTL4ZMbTx0IAWnha3Fn45FQExqyB0wxzqea15J/AfbLx8VKfQKOvOJCVOOj
5n4TeBXFoaaerklunTLcZQHwtEJDGkgC+hBHEiNpbd1nmHllNN7avITXQWrAQWDnEEsmsbm9NgPj
Wuzj7naXKVfMQLObVh9Tg3rLKpX3ZhOrxxH3SlZld3pIb2eo1hd0rXpjSlo2ooJmlUhw6tXhX8Dq
vU4MD7t3mFGdON0MghpZo3bipR6EX5QMy2l77Zd2UNLPJ0hp67/Q4zRGrQud55wxGdvoKHwL/fq2
dtE0AmCxHYXxAZHQyJVXl/anqbY/ijm6wNw5Dx4vKKOLWDHI0bk12E+saomyEee836E/30Vtb2zt
CgO+07BYrSNy5zOBv8rNhzWT5X0xtZsAZUCOpbnqiS4jlR7qUj3GerhOZYaXKM88wn2pc5jBBqB3
ql0ET4vMDlNBFd0MHrY8aT3iZKBdSFl402ZUjcoh86xy6R/6NApvFVgekGoBC4IofCm7+rZrkgPF
XogSeX/bmOFn1MSPklYMfBmfVFnvC+AS68DpTthduz1vbhDuPlZyXbH7mi26XKOA6GZaEWL0WXfF
vv9kEpqsBu8ri/37jBW6jOHidtqkUk96NwHRGLrjxV7qDAecGSyZcCLSvA+2nel/q3587SnQZs/e
lOtQC84BXGXYwTZxkp96Gjhw1kwP82QerSK51MFwHnN5qPha+iI7NjgUg0wRS8qyj7gdOMJNY2/Q
pKjs/sB98Dal/yWMzIea/rFCqr2rME7Y1fTH5RdQOrDz3ZFYHfE21xtR57rqQAv5aWzFg+j5ASSu
caBb9NZkW1Km8y6i3HpG4t0UsfgTDsYishyD0f6xHFqXg5F0eaVWcZFDEeRGYuT+84CzNeVIiene
zaKIb/oif2X6tu1TaoXMFFeDfky5WvWluikJdBSi3BqOc6bB5EqRH2LA3L42bcnQlXk3/BWBSfbz
G2U3bAgkRg1txMcqR9x3ivKWCyRLlSECwibbLe+9X+lR/67dOwJyL9L2+Io5/lun5JNa0MzF9EFU
d1OSiu01RdXa/G6s8Z1OCvLos/9mmsP3FEiuxcGe+CK25volDkbKN/ngRO99NniyXZqtYz4dvw62
g+m9uLxQ1jyRmMtKfm8wMEVO7IRXdgsZ37L3mdOedSyfyhaUZExqnJ3m/Vx2x17WF7d01xqobYk+
0wYMyHoGW1mnKKmex2BkmWxysiF5GQrz2wsBYQXYcBU0583cWXvoGzeBgzvOqD+o8eEazURRKdDA
ooYbw4uffscq33WkDyFkZmej4cToqurMRIg+GCbntst5MsWPNTFTxgW3WCoCZ2W+tjMnKLXmYIM1
RU0jRZdrYwHseLr4LjtBkhaTGXpXgWfTfYrz5sassVN5uWDlMjlyXdW6oVEYYAWWI7jpaBx8ma3u
1hXupWnCozWw9en00sRYGIcI6DeHjPun7gfuxcZtOydb0Mwsn0ugHzQ5r2wXiWRmNFpFJvs93Zvv
+UC/QxqKJcoO3MJlDd63QD+LlFcWaZqK8oxZjdbezO1kT1gu30fZSNGvVDSKgRNYidakQcAlRI3B
cMHomQ+Mt/smoLI+AwYETdnhC56yAZSpf/K77MHF1iKj4jq3w4cKlH/rdwEHZAn9iPcf/N7lRWPs
eweCWDRkOJIaCoIS9THZPRlcr0y42YhbJyYvjmjc7+Zs+k4CQoCFSVu2HcHbhx726TQ0E0POw0g4
Ux9LWfdy37HWsVmc6UNavMMsonq7vMFr6UHRTu0dxYPGWhosLSEuzx8jjDPq1wS+mWWt7XE4F+Kz
0NY39pZo44mcMbVj/5HV8V1OnSrfoSE945nee4GYtnZk/DTeyMJEB6eEw2rjDcsytgaOKqp92rwb
nveGr/TbVPpPaQuxDo3yfoY+VxNKXHfMB7vZ6XDYBjiXmjI8wB+lkqxfIztQTdCMe4s2eqbb6Hk0
+xAsJuPgEGqqVQRzX/XImgZeA/soM8v5tVWzImP1BUD5EYujAgLXR6vRUzR82eax9fm+FSkKPGVu
8cbBAUkbQqT2BIP+2NN48jL2I60Vbny7vpCfqI9mV35goB/JgPdP2PbyVW7X72IK6d52HOsmaztz
g6b/ogekRmlXP3ZSfiuwhOxE5yewnCOx+OlsafXo1LztIrM7h7N5NpnS1u3k/Zpjdacy9RVIeD+F
rtWmU7SiRBg61pYr6UWb440ZQ/0eO8wKTh4yQizhrBJbE5u09BELBbsDt3iiKPXRia1n2Yx3dZ5C
o/h38s5jR3Ys7a6vIvRYLNAcOuBvDTIiGD4jM9Ln5CAtPQ+9eyM9h15Mi1VqqFuQ+wcaadDVKNy6
90YyyMPP7L02Ieg3UHicYEyWcqDL2I8J3hsYcF9HN0s2ZlW8z1CH/r8c4fzzMMZlvmESvLiQCxgC
C8OFqfy/1jXdqK4OVUgmZFB/FF/RD99H3v6X//x//CP/mvUQ8sSQBzOlY6FMpumBO/ePWQ+wOcay
YOoA2dl8ov9uwvT+EDqxkj6jnD/nOWiR/jHrcf4w7H81df47Zj2ma/O3/GvK0/9wMfh8/zzs8eIh
JjNPMSxk7bnOjPBBsMJizG69sZK11wIJTdtgKB5gV67Zb/BI+4xKBV14zpRoPTj6gwDRaBPts/IU
iBvflW9SHesp2ZAqBP8IlYgjnXc6PyAXTvyQq+GBCewx1d1qE3dKC3I5YnjAhYmgv67ys5Gk5hZ/
YEaEWnlAk7qCd33ww/qlxX9ehDSgGlaAlasEDBMi3ePGIcwTc5sleL1ZZnEdFcxjdvKUkjblEMeS
zguXYa2+TEozgr7BT3hVfez78r0fIfaYMcRPliGrtsNmMZfXloOTsQVhgTjbDw2/TlyLY6w1iwEL
HarNqiS32k8xauG6UzCcHEbmhV4zRc6AKENAvvq6JJfal0RrpNWxsbtP6M8xmxvn7DXfXc4MyWyB
bsZtCd7BQTIfkWXN5V3N2kV3i3k75Nqp0fWlBndfPBDHVGlAJ8bkbUhJ3G7H1tyUIcEWRrX1HTxH
FWCHtK9+NJzy9Tg8Ran9Y9dBoSpsa027LVpCQfiWQYZ3EZPyIWVrqblBakLLMfpXqSTQkXi6pYLd
2Hp8iqYU0ahmvjgY9nT01MtJ7JNrhHo0t3FopreR/ElMdWdIiGAhUXQMZ2ZrbegEwut7nYmSMNNh
/SaF9bMQNHtqpJucmYfhiPfW6W/deXiaZ6ZRKr3KlFZaJSKoVPLtoOm2C/xDBo6FuGdoAusWB333
2UpCkRdSVCAc/iwT+RkaBxb5t7ZtikPVzwUSO1wtmDPqzmWr5YKX0rsab0kRL4MjwvrKQV9Xtgz4
WfJgHCaxhriICafpXxsMMPs0W3Ax1bjmCb5RkWcfbZd0kL6LJcCZ4rGrQgDYOTjWGCTtXrr6a+z5
n2Z7yqvaDHT2GDhu3C1F8QYy5YF6Azf+zA+l5RgXsto4d5IFO6umrYLEs0uLWKwzJKr0wxKb3Ljt
RbepIEkrllEGImIXq79LjmsSGU8i1uZ16Te/M/qCeqwwl42nyoP2V5YkmiX9hlY8UETQswWmTuEq
weForn74QwLIfbnEZdrcQAAEWvDRhCdSrz0OdsYJ0P+aWlsfu65/SFtutt4jA6I+ex6POEmiv20R
fhkqRzhT8uTTXAJXM+IgdafAJO1tYwn5HKbTUxyXJ7Zwt51l38WxheImYcljEB2yirzptvLR0TMn
jN95Zu4BJCMDrjhvGGodPd/Y5lEFLkdtBUaVbS261w5pwzClaKFG0l+a6JvOIyCXMdXDhySKd5FO
LcZS+ihT64cQ+wJVfPbGlOYQIcixwmlVfFE9fidSQ77UwKpLQjQw+F+4AmX8XRrFgGrpm/asXHex
u1XlEEyOA7vYI4VMzdmqcUeU6TiCjTi6LUsDWYXrfZMRitpoQdbfEg16P3koDRJteHIY3+BbHT/0
XBuClIuFio7eISrew2F+1JwWJzJ6CE6++lDyYG/F7J1z0s2QeADEH2p7NfEtOLV+Gafi2bR+8HGX
uMCX0y3pwZphe+EcuHO1+TshGIgN8GUaSLDWEBvdWJH9bjFLI5c1maCQSA5lP6eggKUbD6WC11Y8
6SR/nBIr/+TMwfAhhyVyNbyZ5mrvy3gPZWhjabRGcpLTrqNeD5GSorb7EHlxYbRLJljNV5cWxm+3
GIAfBtONYHxfO6OfV8jISwYfcut9NTpwQ3bEV8uM2MEJtGZd3T+UjQxc58FBw2Dqbxk60YbSL9a4
XWTtbBxbHc0UF3uZab8TIBelYQZOqg4QUqrto9RBsDrI/CG9xcPzkPLOWQOEZHlv0hlMD0lW5y/I
8Pr4vmMZ5ivzwbUrAlht7ApjaZ/J7bmaeEw7b7GMkKLlZhJjfGTc57gJ02b6jSz/zJLinstaddga
eLPD+zNfxsn+Lay6RUvAFhIIxhpZB27k2LPQP+gT6+zuSyuQZRkYXHD03OSNwNGRn+cojFegsvSd
9+SXldwhrgmyngxi0stuEotavptDttp29hrWTgd0Zdb3stO2HSqIg+6qPcNma4Np1UDBYj6WTvNl
jQ4awiQoPLaV+LzSq5PvplhWm85aGDHjkSIZ6BvJaQ2ECVCB+bQSzgOrybWMrN8MR9UKM0xiG195
7oUnJ1ZEobvWPlZa+22m+kd8GzWR81rPOBYRHa5ncgidvM0wzWXfxM2ld5q6+NKr1rnlf3V27Gw5
Bzdxrn6Abu2dsTlr+hgkg/3cmuh1mrqsbzILcUeaStxZOproyGbFijrrVkam2rAZ6++5QvY6upt0
1WH/7uxtxe9tJzNALZefCmVQXVfvgyQ3FYsqcX6oyUaR/Qx6uB/09EOidaJyGF9LG1uF1zhoV7Bm
bGQjiAgkFQJ3IfdUG4/nOlwSmR3s92SK2eiBljm/RCNpIWSzGubxUosPiAReGG0ffXdikKZwVkRp
39xXVnvFClUGmsFsMPlz8osx7dT0T5powl2jvACnTeq2n20TPzmjSK+sh4CthOkz/t9hO5vPhZfo
F0IhkaX2C4mt4ZpkEQrUAb1y4KKax4zePUdVCVKony7FMMVg6T5EDUsBzxKQgahGuuI/u0WVbk05
xGs4pSH1TFOdLMdaQ99AjoPFqh0+dd4peouARSfqkmlo9CBNLPkNpwv6VeU9uC7frNch1snm1yST
R6DEvIqGo7eEFQp4ba17Gs3kdZwstiD1Q5vZ+to00kDFi8VmBobWdCxixCSvjdn1R1J6rsqMWFEs
gc4pdV9OFz/1+ACjcdyCH+CN1lhGECIND/ADTzfFjIbDSrvDPE8Jr20+r+UKOAcqOvhOThSVMdz2
rn5wuidXqSEwUjIFgZl0rBf8H/KIDq23pGqT7bGQlpMAr3zgdRMvtwoOCAeukOWHmWrvUpCkDVHQ
FIy5p7AJZkH2A0bOm9RE4+4N5hq+ym8b+WqXI2Bh0n6bkRF9DC3c3chbTqrIrAsyCgsDS9XpQdiD
TKMbXje1uymlFxSI7XI4TBQBuVjjFHiUnXzN3KhaWZH8DUGPDSYVZt8ON6QZZI92l5x1zqPeBhmF
IKdPxbhi6oysn40pE6eeO0S8S98OJoP9mHcvlW9i84T3ASb6OqmlPHKTNyB5tLgFvtte8hmqq8Jy
CsRAvoomUMo5kxEJEqNK4XRZ2pldxA6REU67iTXEBHfSbL2XVG+/MmQEqQdetWyabUPKMbwrE/JV
XN4VWbIe45bRpwRCkpOwB1M2pdhOHh3ZXEsyKYkdJgBAp/oi6JU0mXJDS89XytohME38qazDmazg
ky2SotiVCzjXr4m6My23X5sJYAtU/mqjfKCQdsvuJCwZy3epNVzCkuGJBegalABjByYiSUFEArrc
9GTBB1ZFxdE7ueDdcW+MY1mtMw9teN0ALBp5J4KiAMwHHArvQqZX68l/YcBw70rfIL22t2+6nkPW
HNRSpOGZ9geJAN18YPYVMqprIPhl4aMv03xt23gg5gl8m7BIXG8xjMUq2ceZhV5kjGqeX7Hq9cZd
82Oydsr1/oyjYqtFYLnShrRHMI3jXVk025At2OyWXKQqDwQghlzFZz8yyKafyB9nsMCJB4BQKwEv
6XP0HZsJIC1//hgN3d1aRnFRVQbTtN51Oe62TkPI6vXyu2zyu5Jkhgp8BkC7lSBXltAx/Te3kaxY
DuE/ALScOn8GdHaVCWo54VCyTBlC+h5WpXGnO/lzqrG5rORIVEb4gqhcBpkUL+A5yciODlOoKlga
ybdwefXnvljrgjtKNymAYoTZPG5O8awy+R1LfUskCoHfappAtB1TXL2QY+YPazb2dtp/xTpkWz13
YLaNT46PA9amodG74iu1IWeJRVol+DCDQcGtO8AFifrc8SByWZAvhB4Vrr1slwXKRNwjT9KPSIEZ
HoyI+FIQzjDIMtwiCesv4FikCIbVRh/5pNNEJrIKNW2FTLQ4zgXru1Fsx6HfQCA5htjpt23qvrbp
hQcuXmGgjYIlewWrPmuGxTeSCqKPRlaMuaNYHG3zjDbQA5YqMmcIbJgsbLzsZUTVEi08IY1vq3gd
LWaO0Ya9ylw636iR2q4GSqEJ7JUCWSSABtZ51XejP4MreI9Tz+F0G55Mhc+g6XdGpsQOAjxTzu7o
jflXHGbH2MaVP6t2DAAi45XoWR5OYx+EBsz2nMngSozuYdQPRQPhZ8gsRpdLpWcyQ0WjbXPxVgPu
Sbyqo3akFdhBeHhqTaqZyb1zB5bQdYNmCn6quu/VEvQaOnuqQBTgOd927J2ZbkObiD9iwcNlhyY/
lU92XXMAQ5Y9LhQJl2t3wzQXecCyHIjxLlKnsiPv7JXWu1fTQUnbMkiIFDIne/6qu7Y9jNS4MnPW
udHfhpp8jv36rMCYr21Ed0lTACe0qBATQYy0XQZxRPGejwCzEx1tHZSAbbVQdppcOCu4UmfqDj1z
zTPHar0dZ5OVZKG+S9TQR70stlZCHDyvNLgoRf3ZeOJa6i0qLx5VKtx51eGUaoaYaSG1+trXYcSU
XOPBSx8rU7tratNB7ABtJGyti5SU1wMKeSK4+Qj9JYyH05D6DUjvHuuPET/1g8nqjGoNwtxTaiFs
0CrOc6dNPgxCB6Rv/XhqArgUy12T29e26l6AXR/p0QGaQ40GQBe/l233FJvxsOM9DexumXz4PidN
ZgZ2YfWkdXYjON/IQvomrjC0ee/k605TD/A9R/vUe8+8XEjUSTMINbRlskXEg1Di3ZMtcnM0JB5E
KL9i05FxuQXZu4cczNNMktcNuUo29lp6sI51XVknn3XbPgOT7rdJdAmJkco1eKym6bRLr9CeFFHa
0K5nVMlym4/4O9Jo3MdV+xlT/QVkD/xmjVHsFRjrsqq9VRP296x5v/OxZ+hqmWiF/HM/bTKPMTit
Vw6bIu9urHypmTsKZIkKlbkt1ICnKcnfkIpTg2kMSSIMDwn12Y30LiWBPvOAQlgwLJtgJ+1F6Z1Z
TW2F0Ok8Q+gn4PDKGhvVtAybY/52NpxRF3YrZetl0OjaqbbCe96w49l1001dtreNQXM9usa6TCEP
FRfThGbsCxlvxkL7qEyYmMqVz53XbRktBGbkPA4y++pFoa+7sHieuPrek9A99kIxvsWJQ8vIU3m2
TT5rHBNi5Ex88X7eHFW9tqrqgtWCYiXviINaQKJFRuRNGV765cgsiC+dBo0df8dB5ErzpYAOpaKM
uQj7YIYqL1NjoPnnQ8+7th68uxSjmbvcdXOa78HnE8tcAtQGmRtSGOrlJs2s+6HtP8llzuimF1PJ
hGOffT/TvJaJAlJdnRuU2/e9C8VPV/DttPkGSzPkw0Up1iFIKDQyB+aUDt1LF6OSZFCecdzFyjvr
5PYWGhHrvjJuTRNwgPC9YZ221gforDsbNwTx8bA2pvvB+NUN++Sx2thCUCdW2mX3IVJK11mdDKQi
Y6Obl445yV7p3neel2xgFhZyBxap6kvkatyCCajctTngQEotX1uLCN9U5wxPA9z3fZExsOLoOfkz
yise71r5OxbLd6b2Cs/4wr1oT/i7dEOt8TO3LP1gZBj9+GQJICV6Kd9g0r1NTPvWURZtI56W2ir3
zBOxuOn1OY2nJxm6jzrlE1EO4ugzNXB7orLyOe+CFllO0cRXVfJjkfrD0gv2m4y6JdYZuBYo40Jz
dqrg4IJBwK7F/dDheQI26h7GJJq2c27ceMjiLflW95jGFtZoQ7RfSlZSNfdbsxi2pZ0/1/WgNkA6
CM+ATRCpBfBjsOpIBW8qs4b/7I4vhQ+WpkXyKjnyg2YiQI/UrTvXMl6LJb64N+RukLjmaXFSdC2N
DphYvCADsVaIWsyg9gukKJBvjP4+tAiKlx8uibmJ1wd98W3lU8u8tXgeBnE1tegbwUVMpS1jG8aG
o0BSe4+tcHcg9gBvNjaDEr5bjhCFfiCtP72CsOaRCZVkxGK6DntVXgvLnxTN50wtMPnkkVvwc1DD
a16UIXkK/SvoGNbL4bNuDGvXBB0c3/bjg5fK8mwy4iT25F0VeHv0GmukHo1PjRPueLtfQn+4z4V7
0IG2Tcq/87rsJJz6IEzuFKmaTxAATOK5s5bqX4t+k4bzKO5tB+hDNzFF4ssGC/ftl56zXBfrxlET
7OpsG5NRCj0PEnKN2NBqPs1KLaA+hHx/og1CCzEeLv4HAhLQRYnsi1QyvD7TM+tsNHkotzgtGKbh
eUHJVNIQshuMDgBpgnTWEMKbCWF0ZBJim7pJouQajd5jOX/61PX2EkJuckAdGBQ5xw7fPdbNo1e1
p9k221s3NffChdceaw9SA+ZuDhlp60a+bo+UmSRLmymDc1sc0q48La+eoSSnit0zGppfx/QvtkvW
JV+mKTm1VW/hnmgJOtDlU+zBigJdzLfe0zMIe3kuCvwvBPMgJZkvrCHx9ljMtpCQs3gFhJGRS3ew
AM8Lp+nv29G7QVd5mxrZF9AYjB0NUBegOfJclmRRz8lC6KEiqVDfTEsspoeZwfya7eFDK+3b0epA
P1RaMAC3JsiS7EogXIdC4XXFx9WtGURdUMii0VD9vRpgIdWAWvlw43qoZ/JKvFNUpcQDDQZJZssa
w0W3USdP+XBfsXHVIURVJsaU3BMs7ymTwr5IaK8gz+XxM+y3ErHQzG5RxGhxcy1wWHXgPt+leEzO
ZIXiRTdm58az6pEPIWgrGU5V5kDMSR+a3FJ85xMrDpqq+uCVjkN5WearSTrpRniw5bNsZIwry5WJ
Ch2wLQM4svHYobuPddoytzO7HTR6nHMdnWZYUx5P2SXME7w/GmsKQIgYHdlDrxKfeTgSFCdghvup
l3F282LuGVaWge9XBGeohiYnZwfVTu+TmbjnOKp05GlE6/RxdZeOuCiLcHzFI0Z+eHXhG0dqMxBN
6kqe8nSmzAIu8DZlVXYLAu/c2Bx2mo06cK5z7ECqJEfDIphR4u9QfJA4xSvdFzoJa/jzkikuDkr7
pnCOke00tFVgXYBgIrNgle80sNGHPhzXzQyqRqZptQWjAreM90PtP2cC/UQ+U2+UDn2NTzmkWUxp
7ZkEdZc9cYEqr5HVc8jBkLurtLBxuwBlpHVMf0qHtj0TWXWLc53MCzt5xZr5WHFQ4jbu+Z8dP7BI
I7r+HE5cEup1nN89t6hpM7KBnbV2E8ZRNbY1HHhmyVlikxuf4T5qfbjs43vjYoxJnexr9IqH2m5P
TeuflyFtrMSL0DWIccVbNWdQ5QAvIzXYyb5jjm0w58xxmkCr8leQqvHntEChHN18SQpHsSrUTdaE
tAgmYdFESBOmbCJh6VrQLLm7IOUR51ncCJCNSJhaWtIeGZ/jAhuFtqy3y9rfhyk/JARWFsJzV53P
keQVHnaIfj07TI7GsIStD9OujNp7e3YelWCPWLWMeqoy+9IZ/Vchh5kAwbB2LSxW7RQeDZuWXta/
jQ9IP1O70F361sJgKOx6Z2cQLFIYfnl3M9J2suVY3GsJ3rhkFqumIJIrorSd0cYRL7XNy/ahRdDR
uu57Y/rPnhmSNpTSJ0mvIQ02ZcC+5dRFFDyInwT80MFvfUpx746CkREvwiWqmOxIXN7LkBPUjeQb
ceNIulw+ZgQhahC64sdyEQJAxGX7qPGPFI4Nw6h7L3YLZJHda5WXB1RddjDHrJf4Ri4VUkQaSYdY
SeZgusV0atHeOTIMdzmKhlVjhRcXa9GWUMufyqQ/lOGsnbs5CfKy0Ohdqv3MEocmrAJ5oZeH1rd2
fuTNK3RlJv7NjeEahCnG+nsoSZYkhcQhkSk/F91dSslHc0TxWxltvcGI5Qdmwd4lBo/hlP1hsjJM
a53zZA5uvjk71qDvh4Gbb/Yehjr9SB269aZwdmRP3IeZKFfCpKPPTae5WvI85h3K0YISreKaFZG5
a42KOACh/GVnscuA96uZm5v335n02Hq1vLb1zj7ECUsmHNUlrVDB/JqZJNeUDh3BBUFf3VX0NPuV
S7M/dB3sSeMtb/h7SuQ83MLnGkQCjS/2qbmLrxFallvXmjfgo+4aUtLNhbaVGt196nWvZZZE7Cls
Bh61/90b4gPGXbOvlxrP1o5eXQ1HNnpxOexYTafLUOy9tt9Lm1JnGqbLgOuHzblPqBm7rsQOH2uj
303I7EMvv4uprLCR3Zk5/48iO4wo3Z3u3qSUiEsz5AsRP7rR+9yp0c84iZ+mji4ibF+jNqU5r75N
TX8h5IJrayBkdRabUzdum3w2zt4328AvzjocmFn8bUWMvgqQ5ctGL3Zt/ZCX/a6vvlqHXs1jQ38z
c2VWbrZtXG8+mguZPaqTixAd2HS6Sy9lbNRWPMhFnY54J9QJkZIL/4nGn90dK+WCWVJ/P4HPo/FK
08CJTxK66Iqk00uoheBwky5acWsxW2n7y5jkH1Jl22wguwFl6qdbw3p1FvV0li3PWMmCiKnVLOzA
t1mm1u4dE0UPmR3ns26wcJdqWXyZu45c+52d1Vj+bPhBNPXAiPt1FOt3o6pYQiuop2nMa66KwJFx
nZkCrkx9cR22v0lJM66Q7xndmzFEV94mJxkC9O0c7uNpiQ/Aupz37P6W4Y5j4nnN8MyRMTwvJRaW
WXK0qZqbGXpRSUmfesZtBd0zLppPd1oiT6K7cDSewr55KnX7VQOrUJ0GxQlCcYJirqbK1bnhYblx
JhaTOtOpH7rWapaxDAAFMzCwlLmNdduW1kunOXdjXrylofaW9/mdGsa1wZaNI9NhXYWO9EWP00uR
CULsNPu35XzYd4Tn6FzLOO4ffHspTUrKdZZAqApsGj4Vv+Dj+/BbSh+rK/q1yxVm43pjDM6jH1N+
Ir3/ZrtOckhoPZdYm0FRl8HQoiqmdtTI7FwmghYhxwvmpmFcJAh3VgmFv5SPaoE46P4bud06GVbq
eTb0394xekxJ/hYx8Y2uxS1ZiPwhVsogLxaxhYGg3kKOZLdPkMFQIcBE4RYScrXuyRjYCzEdqlQ8
RNYSLUJookiLu6rA+1RkDLesolQIHkLU9h5hwBMFalqrfiVSfxnPGt+DnrxaSfgu7KwJmojVcgH+
1k3yLQ2/DGEHN5V81jGOd679aBkErPSKQ9XsmQ4wQaXtmtHeJ1m0Dveqc13UMd1ON4hx8rk+JmJA
yQG85LZpzKvlShqg+JKRm3KoeHLrKn0cXLmD3H7WBcLuYWQ3mqYkyKXkQPnTkGxrPbssbSGH3krP
EIcTdaoP5wwzAHQ/xjedZbz0fLLBWFCbnOluqD2Hnu2vukk997n2nMQ+IKCPuvG+DXblVTOjpDVO
k03kTIsBrCzWIuf2s7PSJgidf4TAIth4NuF9Ae92VDEeVq2LV6p37xOfV24UDUf2fs9g2D5iwxKb
eDJPLR51Wb+64Gv90sWPFF0qclZuNA6ItqGOiS06qoa6rnZeoz6P10Oi/6pleoYNIQ1iDPgD2/W1
sHBlIq3/Rkb3NoQbztpgUB7aUYehMnLgO2695SbzLplWBdHA/ep5TJBZiWQ3TE1Ofs6pRf/+OaTt
K5qyF13TH7rGc/b+yDCv4KTneeIJ5BS7CqMLbAR5WLpfGqwG2z5poqB05cHteLcYWBhcco9SBuuO
/ViP+Gvw9S1ocR0dq92fY7ESCqNdLXs2zeF3Oohb4aLnFdwAICzI4TqgjTnWHUoIF2/cnKePeHCP
ZdQckpk3mTI80nVMfBpW6X/LiVE9EX3sMzJut9xDzRxT8E4pKWq0b6WBZX/w6rP0U5sglIo9kA3R
mnDSLXE2T3oedhs9jC/J4OJi8y8+FYNBeo1GYVZhLZ70A3YjkAQEzyCUuW8SdVf41H5RJRgwFx8z
aTgIlHZ1XVokWlAsNkW0a0vjyoqw2TNBNvFoc+u3FjpHbNe815iMjkyvIpblrI9ZzgOwULM4MlBn
NO6Y1z5XxS5uN+lrR5zhxtaQceiDfp1YlB3EKHls2/mlz3HWCqLZWnOswSfYq6ysO15T74XIHyCa
PCeuo7ZFJJgp0hv6oQxKv/C3HeFOwDgIhhzjwj8PmBGzqHnLvcK/BXSC1tchEQhmxk22CHqkNzKc
GIgbYvno9y5Lt9L/KLtug1DKJabO9bB5qU0Vp+1Wg+Rv3oSYhW4U/kdq5Ny5SZwKrMaEFN4ejYOV
ijsHL9/OinizZAOFpQ/WGhcCffXLOJqQyFu9u0kZzrsRFqCxJVqcMHdEZkRNjq+4NBaNGfBNnaRj
XhsbttrxCu4FaBOnshg2liNUfQTN3dD6FMXeYWxGooewqwVJihE7HAjlNMgARflOiEKQZ/Alx8Q8
6vF19OsmYLsmUfykb2OOu2hW5KdN+LXDAuJLPNrmvo8Qsfavbk4Emp1OgK+q7OyP4z4ajH7D8FBu
tMT+GPxMYxFSXAuL2GqzyDlxkZhY07CpUw6VYxN35KjxbvotvbHYa95gs/jq9s6MeFZGrgYT3f71
naja45mI4ijlDrVBfYCLLBYx3/C58CCI2px1AsXgFLAS6yy5kxEuGSDHsltNxvxma910JnXaz4vf
sJyextJ8KRvWsW5DycIudie0gXjPbDgMuVle0IneG3O26d0vr+ppOH36cUlyrcf5T/+Wb+UQkhDn
9G0ATpeGBKeP+cWkAvFuiI1fDlFG2JT8ltiCYY2gFTPd+eSJeMfsjC9QJwyUHF6OeP8VcImx6tvx
C7DcL0ecRMgVfjJb3Oga/0HtnAuPPm0mzchq74TfyzUQ3GQVx9lj3MLOoKPr5fxLUpqm8Mko/KCb
P7VHg6tVuAkZcGtYJh398ucJbiB1PGg+gUpWjdW0CFndYMG/b3jZSCs0154VusdBG1BHsAGeYuuF
E/x+SHkH1U24caaSrRGD3NpedlzuTDIc7KocdW5gG+NpSlpSxWDWZSfXa1+9NCQRXT8XfhmIYSCw
hwDCqTu2XqR2jAJeDSRwpmO+VNt+bTkN+hgZXcyMXjCvtPQk4VAR/PApM7/HaJeCW4KjpXcaigpZ
Lx7jvdYTa+SY09oBTKkkpg31mAC8mwpjE5b9Z92g3rQaGwm6+6pF+TXucYGODYW8FHj2v1UdPaU5
aYEqa49yAs/bkNJG6EGz/BhwIABVbp2Eai50HdSfzttovYVY+xAmdEFG5E9Ads8LYvGFV2XEZ/47
8m+Z3eNa3KGsWSGU39l6NN9k47KiL6e7vjdOZeidfaVn2xnn1iQFZOmU2Yu06bedcHovC6DN2sz8
JjpAmeooKtRvNFcgQbrqUs3gCKL0nVc0QA30bGMDkz0EEYsX01wPRXrQGxhmLJtAkk4MK2fzd1Kd
deiNo6/YXbORXib+tI/aYILNVuntVCGjqeqtbjMhahtuupJifiF9hzUTDD1lDqm38oKnado6nvaa
WcDPwq55GDrfXddqfCScbC+4mdoG9LBTkAi6GHX60t75aKfWo+tyuo7Afp2EKE5V3dZeaoJZYRnf
0WYMs2FtGPz2W2ILHw0PANuABj4vqu/SYrBgsQwLHIZ1mNDfE998m2eGJIxa7nohADzq8bCKtfRG
TfGTtTAs2jT5jr2WLRUnZdYvYbisbHr7WmrJvUlGIzNzc17hQ9nnsn/B04zaLxTndHb9HaOk84w3
fjZ7oq9MHr7Z8/eqVfmqZLKGbYQ+ETUleRPpqsXASithbHDVPsQ+LzmCmsabcHj0gSTzAsM0d3Zq
qQcmSJRQrO3+Wkwl0HLJGTwUnaIU0B/lXF89ByUMw9UlwRbSkTGHZyM/ycgvNx1Oo1Kqk9DHj8HK
d9oo0KdpJGNXbAa7Xr5IXTybdl/t24ExQzzZn02o18hFmWrGU37wGwfbmuUUm4nRbc/+w1TZp3Ix
t0W0UbP7lcfTWqYVHAyCHKsmfytThN8ahXcCfR3mBJNw2B4cfVl1cBtCJ1iVvWchy1+IeHKrL7RJ
LP2SW0ALjSddlOxBg1JDKGEho/ZK5Np6v2AaiREeuCYn1gKnLoye4hrr10BIgu2a2bYqvOEs5mHr
iIaVtIwviDXTdbTXGmi7wlDegdA7fIUqeaapsIJidsMg1Jp7zqrv2mAOMuPTRV9CHSjEj0GHGjRz
+UAVL7FAz/SlZKTy+Cb/byKszvFXrRrSUf9tCcf6In27jsOo/U//+q/NX/8e/qj1R/vxL//CLI84
2Pvup56uPzD++a38Qf/tv/y//cX/8PPnn/I4lT9//9vHdw4/N0ZhFH+1gFn/+rX999//5qGwNgzr
f+erOKlW+2m17Qc6r+Lnf/qb/3JQGH/oIF4hx/oOuzoeTewafzkoIMdirnD/+ZcwSvwjyEr84Tq2
p+vCdXSXmRDGhkZ1bfT3vwnrD981+X2ODe+V2ZT/7+JlmPyo/2yhWLwk+Hd8m1GX5xPdtVgsvj6u
MbXo3/9m/McSUYnSRvjKo6sDwSoW3NdCPAPXIdd1lR0cmGgQ5vMVGaDEfE/VVbjWS78A1ABlV2AW
UY5iBn4FSKqI0ahtvM7DMyCe9QiJzUeHhiGAN0VV7/MF1jbSOkcLvs0vaAnlgnT7r+yd2W7syrVl
f6U+oGiwCwb5mn2mMlNdStrSCyFpbwX7Jtjz6+/g8XXdsoGLgt+qgAIM2McHu1E2jFhzzTmmlu1W
mazkp/gj7tMfFu/6yQ7757pvrhNUOBEnDzSDbhpocdx2viryZwymyRFC6yFc4HKK8m7i0gYzG+S5
EgLd2AxfYkHSdQ1wuhpKXRhwG4lCwzzAxtilkOwERDtvSPGDYUG3nNyhdRfs3TDQvRGGCwqvG2MU
kDy5FXDy+KdonS/ovD7o8cE5TzFMvd7X43ZYMHt1uiSKgwdnoMqYOgS1baoFyrfg+bDgMMstyL7W
9f9kdsPchIHShOrHB4CSYOttIrK+pnzyZU4DdiXqM4QHOCJvmX17pjUHz8hkvrQLOtCDIZgtMMF8
wQqqBTDIUY8uk1VvzOGbbIEQalO/ZQuWcGgttAseRm34Yy3kwtm3FoBD/zOXLJDL9jedwMydE1ZW
B/ChHpoQeWr4wNPy120dzbKZk2OyEBNFr78cwe3cLSlNtWEPr3vLvIPK9gYyu6IoGM/LYDUHzZvD
oorfU8XsQHFOBBVTMHthYqG8JTYLV9qESHkGBskEH88IQxEme1CPrv2C8+9P4SC0hpZ1pxU9MjiX
eQkn8Q5KxthWmZ0d1FQbe19Uv1u7v3f94QTneFeV+UznSPzc6Ho55pwdXpljHRA/dyae3prPNThw
/8td/gZW/Fr7CVqaQp1uE0lZEjVlAAHtBz7ye9OdPtU0ZYe+E8iIFb6aBHFOt3JeOUYHnA7Hkmjb
bTJW25FV9iazcUk5EWtPsMyQU83iuVbDg6KzXjFp7Jq8GG8sCN4oBdlDw3iSMrxS5qXXJGYo2XAY
4Gnzeg+b6AaIC+tsN7yq3nW2/cAyYsbSQ27b2tWSdA8o9hcR4DDorc9gMPZNQiw/JNmxMiBL7WwJ
7977a56qYZ0WeqnuuobzeIqo8M55HQiu0NqhuRW5GRS1lqoBNez57DdbK7Q/SAsvrWrkS8Zmn3Wm
ok4oPSXauiE603k3vM22uJGmveQL4asS8IgFiW3EjI3yAotTvTKJ11Lu6ZFi9ora3jW9WG4/NTgp
BRi/mronwhwcoiY9jUYRvIB/o2ec8IJP+YoHNsUdvyMxHiTWdqX0rQ3nA4rdMc55JHlOc5y1hGea
YMsJr1UJ18odUSKnJWm4FF7xWnA7NhbWtZrQXyBSFId0ZMcKqIByDhgAc/BUSBSL2sTaML7iU9rK
qMAD1ObnDI5pQmqiMsK3gQw8lXFbWl7fJ5E+pbP9NAfchk3yMc3oYOJhBmjLq0e7Hs2AQ4OTA+Ra
isBJ+/kTdoCbi1+SvmaTK0Bkc1xluINhAK9UwrYDzfisAmAOinY59mPmuQBbPLjTIYYlvpd0v6zr
xjmMcwDYergEMa0BI7fjKmY90poVXyxSHXBuBReZoEPIJZtWaoYZG9YIqyY6pSKN/Z/3y9lXNJTs
xJICkTLJDuXIZsSU4qIgJqPGlFcrNZ90NrwmABB7DjmkvsHFXhhRejjXERFh9IEQWYn2Zf4WbiCC
rdcZw4/2VctqYeAQ9bnAQarArt+8DQWrdtm+oNw+Z0YGzZsHVIPfaGX2MQ6pDtiHG9fsEiR1sjRi
3DVdTewgnZj+A/HblN2j9KZ7vyM1Qcvf8xx6h6TtPyXysuPiWXOQSlLuvWQ2HHLW8YcfV7c0LYkt
TfYzDsgHHSPSeIlezyEqSWpEVyOJWvyg1X1qepu0aMAlzjHJtYH6dHrEqsn61g3xeEPkP5h5Hmk6
+2hm/3sY5gtunq9eEfMLzPkmKxFtPWsk6R2EDCH6kGe8U0kFV9BgmUAt8fgs0u6pt4zF2ayO3uDx
jVX+t85stOmKlpTOHPdkuj5nHgPoJom4444HxyHKX0I2/RJVe2h4Xno9L49T9dk2XdhsMas86b0r
CH4r+9cgKKtV4TVjC7DzvdkgBTcepdc8AOC8TDyeCqO+ZeSQi6iBSjDZ96pwwbFltNXw6i8FXPg6
uoESMNvLH8FPG1snd7/Y1brs6Wmh9lrnrqyKhzZ07IM9LEDrQgJ5yIBXWMajXXODDseBkpUw3dAJ
kW/Y227s4Lv3zW7LYdrwDWHbPfpGva698C0LKow4fzLPfawL66mT/i8em+HSREhcI1XXsSMKT7vg
1u6TX0Vpf/jFMGJ+NPVK1kQkAkhwj3RAHkGokmXxQWwSAD3xM/j8eky2TRSf2ApsG0IMedYhf5m1
u+cQMr2xwwZqos4y/fMBNy91T8yrMrLHsmxpAirbX6KexGoIwxMpcaz1BljNWBAcahKaqCWQ1QqZ
2E1IpthV3q0Ztc5GhrkZ1uWb6xU7S4RPk8xOTYGGL+f0JUyTn0notzk23cOoceNa7IFXjd3eytS7
1Xl/irx0FzJeQLsDfdyNZ+FkTwZk2bx3n+qMnpXU+xIBU9mYO19N5hzSth63ZZ1AyM26N98O8nuz
6wryTea56hj6q64ed1yL2AS1hNVHs3nsBpJNIrXotqJbdWNDNulHsgVege6YhaBgAta2Wfk8AH/Z
mFF3rqrwkrmeiY7AMDnF5iHOrRNckj8lKfCZ4Fwk6vux6v40Uf+U2ljLhvlkJm2xMTFiIN7qyzJ3
J5KxPDPYMFUgbt2UJjC6XP4QuDoG8XwkxodIMRLS8NPDRCDTD5NjVk/njKNNinQvpugwe/oJLDjQ
UTbRCalPs4aF7TsvDiiGi4y4yQ1J9NnRx4roUE9rB8f1Nojcii30tKVV9IuNwLtQ1QPWnY3fQyzH
lOtn9gdGouHEswX7U5TNuy7RtCGkeX9XqGrchHPagLcGLdsBK9607cT1ImF251ZJA5dxxR7ub0CW
7XGck2ZL8e7MQQVItQz7VRZGf2US2PIozh4hc9AEtno28089u49RFf/J/XDrEO3hzWuvZoDIWlIc
i4O4/yl18sA4vc4H9wXW1RFuwFPn1eecUBdoi/g7SlN+BmFSCQt7W+TuvmnmH0qznzqjvhPgdrIF
5FsL+8TNtiCsAWTcd8E1Fy63e1z8g2Vuo4Juasf8MbiurCwdfmSzeETDOSJuTSse38+mkBw/A21v
Xdrte2CyLKyQe8t6fmx7hxhR5XgbE3fAWvfBV5dEXO5mXKyB0WARxlJRRnrn18Ex1xTVjjxnE4vY
U9p+cp7xjsV8Nsns/OCwQZ32Yn8dt/OvufIywgIg3Dqn4amY8XyxLaM/Tj3QjMS3Juo3AwIcteuE
5IeMYt+5oKCyvuaMa0hUGEUF2ts7QuagLEC7r9x4fmYRHCPD3qkofqkFqWzpkUexSChOLo1JTjH8
aqWmZ4JWnz0csLPfZveuxgIKdaU9thiyXmlIMLbWVPq/k1zYQPswnBnoGGxwcJOzXI5ebYmasBin
TFJ00SWTKc8zU//J405tksDz/T0pARLZbFjgGHr3/tJ+Y+X9MfMYaYW3ab0OnhOVaab7gMnzGLsk
6aiY2GNOwrI+htcIv0MXGM+qrNxd0gg+PKKllqZAOyQiPvjiSkHkM4Y89Nq6f0jK3D2ohrOkwLxO
6kS9FALriigr71eDPXmbLBDrIE+RwNNhz4fzpBn9mD9IW0bA3btqbwd1AY1tkhuj6EBkl9lTPQLN
/vfxnPs/5fUz/9P8s4zwf6uq4IG9BIn539MaDp9dC9k5Lv5ZUPjPX/cPJANLOoZ+YAyW73PB/1+C
AohN2/HgavPREEz1As3gH3KCT9sMuAjp/IVqQJL4LzlBUpltOtTHeMJC+XDlvyMnUKrwz3ICfmPP
pbXbo4Mb34AQ/1JEQ4we49KgWfVUItv4kIN3iU15yTjlj8WyOOzcZzkDc9X2UZa1c8SRiEdOFXxy
6QrFr8dIO5NvaUbBCmWauYnNitKK8sAqjmW0xJMVIQiCIfLPJFS5m9UkqReTjhLpJZD1dXIcvlOe
uk0UwzAu8a8oR9vaLd+KsfKJ/OGDkGZHXF7B8OERuDZctqpBEgg28L73PET0LfaiJPnSf2IUTTa6
Gj9dK3lv9VSvKciGUVvgsSiQ4HPm1bBu96TCFFcKV8J3x83nE0gQtB93c3sgxVhuDFG80tGFccPd
e+107xrpj0Wf6zpEglk1KjoUHs+tMKXZrTdJznaCVkJE9cfMoiXc9RQzmPpqeiffm0boYjIQxsfo
5jeu5tGWuBrarim4Qeg6uUsmIibEcMy7iuTkteURzN1f2VAhK470wB2zLedLejBTInq+qP1PDIjY
OAiL74za/11FC9bHqo2cIsROrbns+6fM89UhSogJp7HXHpsg9xerNJPugAcrnakh84UKAFjO9Vl3
kLCVEOCXsH4cLIMEbCJmvO9tKaNHp08eI2tKdmjb1oGmgQD3VSPZLsooOKvEU89DUz22XWpfCp6i
R+Xl2a6DXYksi+dl3aSwvgLD27qdvo6grG3+O6XzGly1x02PULYeqmuDut3EwZsTNNwE1D7U3hMb
UioN3PhuKNv7as4vFPOhupfxa6Lm6UXj0ILUWqR3BPyMwzQ2v7NUrC2oG64f35nBwAnnqyt4Q2vl
ONVLB1ly6PKMCwpaeGHw7rG90esgytp1ppJlOgZqUFvZr3wZQOM2mc55aIKxc6dNBxKSCxDyfKd/
0lrsrIxi8j4EZ50fjYnBJ1sqSjFP81Q3+TRDi+PnhP6aqucuhj1Wx1ZIVQ87kBDUxB6j/Nn2/QPM
zDfXaH68Bt0mxoOWJul0pKQV6KdM293Yd91KRy7DKpG70Urio0Hf3mYMevZaxaHruXyRWsKLPHlv
fWu/yJCvVAu/kNXryHwmpwfPb7AP9OMnAr8FsxOuFjHdj8Lkd7PN/KZ8KmggjcC6hVlp+xjs7eqF
rqJoU48mg7P4g4j0mkUQFvijHkpsQ8TuT/QgMgoOGcOmK3N4axPeXRmq9ahsOFlG+mCVyTnoI3EL
Zf/UsiSr4gl9wunBSHsak240n5zafjVnItNlQygQ+PSjM1qk+eZlX2QQwwtUdaaSr8K3AodxDOGj
TsVsrtu0cmk/XNadPf8I0jxbY0t9HOP521bui+c4J1uJo+mF2x7i25qnzs70jQvZqZvJ1SyKy/3k
JB+q6h47qeU6qlr6leyzVcbnuJkfMkMc2Zc9EWaKkTKSu9mNqDs0XNQzwp+VDSkgyGKGsbZ+NEeC
oTVZrqqonsbU4DHpzzenx7weF/Wd3c/xyrH48sMPZ1K9r6C+r6sS27Q/XkQ6fxaKCjuDKACKDwd5
R4kSOkgAisqu433bUoJU20SquejwGuY+baFu/aTT+UICoVlnrcLM6WIga3x4VSK4w8BfbojVPRXK
v2tFDRTTJn5TpMNDg2nNqcdXjCztRgWwJvomp4QH78Radqpd8/RKtyCkX2yya3vhSEoFYlBTTcRw
PPv6rmrb+whgJBc4M0dyrdWzLMynOHGCHT00+ZYzbVpHgEanvtm19MGQRrtVLVwzbjTzZjCDt7SF
ZTxOTz6W4Fw1B9FWOTdwEBjI/wftqY8l6oLT98VRi9kPlHtdxSAXqvL3QCeOO4kSyc2inzlqsk0P
PZXOpNek9x9VGdFMHBffbtjSSwoLJov8C4G7PYIv/R/ON+L+LWsm6C2+ucOd3VNxa1F9TvtsYsC0
E3dZa58jnHWEF0yEQ0FnT31kL+RujT75Q9XwSxPPqyi0npXvLbE9bup2t9W8YhCh5eM8eN9F1OMI
xDhQRGpb2N25yaHEtTAEkRhOVA6csxLk/eSVLOjmDSPfx1ykj8Nk3If1/BqpiM6moXhBwuDn8eAs
kziiVJuq5aoqX0Y5bCsXlTkhlL8qkRtWA2W2q5YI8MrzbDplRvee0hW4wJTG4BtlohcaY1HW5PWu
ECSJcY3F+CMdXBZdo385aX/JzQRTjZDO62gxKhutPVyVnz6UeaZO1eT+CtlErttcO8fRR5ScesG0
LOM7ugYOaDrwnurp+3+2yqUOziid1VxxSvlBv+6y9IwPhih5w+6PTkqzvhYBzuMYNt6/fwG9lTn/
+dfr5z+tuP5fu6MCVfg/3VH/GBf62/5l7UWmePmVf7+lir8BZl9uqYEpApdbIvfev6+93L8RdEUU
gC8C8R0g/D/dUpcVlBV4Fr9KSJMV3D+WXvJvLLtYeGFr5xO48OP/sQB8+HsNIrvDvy8E//Of/wej
xQM1Gu2yxQJB+a/XVCeQ0rQsSZUiVYHWv1Diey90PHxTEyQf29r5WUb/TfrS6hn3jz17a7sGUTCX
xja0wX6Rj9mVQUMA2HrTkmoeulIBhqLXDnfQSnjC632f288eBudDBCHBA8zneDFFKGH77fvhezKa
Oz/KuGxheIqm7hpJ6LtVEqxm1vltgYEqN4hgYJIz4Jew9c35ylywCxMKIqwAxia5Jj2P38aV12bi
C0e80D4QJ0K4LU2kDC84mY5Ju1RlZvCc/Jtuybn0Ifu4LCLNqTAW0wsRPUMwOuOvVfyeojsnkosj
alWxY4VM9jtJaVGxr8SC2NIF4b7gUuPUWCO0LH4DDGBXXxCOCia2+qr4rczpjZxGgmNtwiniAs2t
3Og1ltUjQ/nMpWVpy444UChhhktCFCtND5xhPCIszKpQq86OnK5RgLjl8PxeC7KJ9DErxmf7njUW
6ACuZyr+mezxexgNCGYubRijQnGW3pyBwZpJiRWFRL9FpoMe/uza3iVKgp9S4TSySCSiJ7gtYU3c
LNJsEYOkJ88DVa+ciCpZ0RtDxxMh+jWxva8hd/pdRgUOtUBHpct1M1M4NEfTLwW4ONC8XlZh3QKk
N1KLPOXgPg7evjGrM5+O9ZRabx43D/Lfn3noPwR+dallhtfRpjIgRzn1n01JxsimhjqegVxUmOV8
r3t15wj1iHAij+ERBlWL3UH7csdAk7By4X48mvrRp0AQOhomgA5OsPkdKcBr7EB3o0Ri91Ipj46U
vxJXXDWmY511jxNxibpH22tEV+PDirFBT7fOZdwYeg6ZZmyeoQOEXOPlcejL37TiumtRDGg4MJbA
zTifaFUQaDzc6Nz7MD+ezcaHA0ORnD/A7G0s/9MmUMgo0V/TaKbPrIbK0oJRdWhfNL9oO9LcXMFi
EhvxCga3qYm/vRIhsm8+nSL9anL6AMma8y6khB5N3f6CLgbXx4b1G16TeHoNUu8hXQYARfxy0txq
IwByrQvbuFLua5Y2N2QfdpCTz8MfqM1Zq3HHfpX3OK0vGRaesEg+TTf6MKwyPEwwvU0KmmF+jcin
9gnGCfkmq78HcFudBoffa5oWs2rt7RHANiHu1UItifG+/cQOSBogzHdUJHG+Sw0qFwvnRpGERW9M
xTZIx48wjXZcPTZ+43brcQJa8FdUWYnPLuiu5EjTbUSw0LfBgqS+xluYnXvU0CJODqpF1S26PSWk
FFMmVLoH02NvFZDAx9/GwEc3iIjm5ITXZ2g4+NpbMZNXrO+FLg8FQ9KYNVz7wLpYGa1HwdQaBNnN
bdX5+NtR3iLPfSFUjrcHXq4d7NjOwmMIHyg9wMzrx9yZG+fVj6397MvPIsHWmQ8MMAnTwZLJ6X32
AOR6PuzOukbjUjXkpA9x7sarmBXKCSg2LA5n1vtK2H/A88KCx6eLmP4Ji2+hzfAUGGR9j4p1i3xC
cwbKUTwMOP3mPhr5lOB16TLZHCbVh/ewqmfgRlm58anD3cia+gAVZx+TFc9XigaCIyHaJ3+hbRsR
lgJhtRe3dghhOQHrajW7PjsQPvMo56iHBT7xeoGPecZTBTQBUwGnQqqodWORR2mbG7MHyVuFyw3q
X5MGW3vJFdqOCsCzdFc7ntkIJOO4a6jZvUweV9lgnhv0UHWXGrj15uWH6BpKisC5EgLmPgPfmeD/
A0rp0zzxLCNDhFExXYsSPGHiZcSZWhrKBAa9u4iyLNbB7rufGR+5idDWh/0DvOLLmEERp4lrZHNB
AST1u6NFed1oIz3bwbgUQYAVCmTwM4/9La36K5oKdPww4badMS+gtqp1vKgPoS83EwNhXxETtvzm
2Ifo483Y0ZUKES6a4FnVzW4gghYX471e2udY+QE0ay6Vrr5DPtLwNGI2vSKkGDJD3Yk6dibFRGWg
zheptTBZMgwP8Yhi6ecBBSm9t+uBZwgmIKRNsERUXAaMehav1mpwsmdp4dRKk33RzM2+wmh6Vyf8
qfbAG5W3ERN56rOUxghbZua5odx961fRBXQKrgUj4IR2Ino0nKdQlN6WvQDNYoV7J5ZTLpizmyzU
DyXzd2aUK96J+EN70BtVcOzNetuafKmNnvjvQKDaKwZ8dOp3UCNOTfMywxQRLBgsVb0EYp0k4Ztj
xXjJXefT58axw5l7F9nJPY0j4r7NgmgzaebQMDZ+Wg2tSBBtL/+qikv6BQ7tPhZ2/+InFbEy6CGK
GafMsd3wJc3DFqQJe9W63nuT2mhkcNtajlVHHVCyXmxbfOL9Zob31X2OOcJfggl161HFRfWolM2R
IltFuqa7zjXvkDbz+pDggl1NjpFAKA7fsynxGR/5cnoUAsPnynZSoiWAoqKiBKB/FsyE6qJpBxEH
UL7rf9ja+ajG/EzBwuMcjk8AFjY8SlFmMmujbEItkQthNC6+oNOduw7jioj6Eqs9KonEoQjTe09a
653F1z7lCbAL7PGxspGMWv6C2xJe/4nl9n0ooLkqXp9NnmT1ug2/fIqiDr1ZtQc+s2/4eZ4UyMoo
7g/OQuqmG3PnGPG3pMm1j7w/Zm/tOEU5VQJiSjL8rVsMgS2Gw1C9scbcU/17qsMAD4bf/8kNeenM
OOHgqt+asFM7nUwLtwhyRRIPq6oFqpzyYUOAJTEEyGoiXSrQlqb62mnrVfjqlZP4cSg7Y5MmnKxo
pTTby5JJtPs9hO5pSIpdgctcyeS+aMiSC4q21oYewsVL8JgALFzVRklGHTLB1hHOntjhc03TpaWc
J14r2mtBqLSJiXEJc+TA/xNZAey/li1zNI9bu+p+UGjDrSqkpj+FIu4wvaQTPi9rpkHNcVli1eV3
aXjlcZoIYxaKx3ZvR9aKnTNTlgrNjYCFjgN0ocQwG9t5/tbb1ok8V7aZHSfmSQNqUHK3tar62cA2
0TXulg/obU7LY1PVR8/BnlLhzurt4I/twYIthHEZO6bEZGoW4+C5WzwiRGMfwhGsOcU0JG4dStks
Ul/mgmIsSmD9SVd+FZ31oeCEr+OUbZQwsvducstdRi8G0hZRJ/WaLhtOO+fDGnKWkJiO2IhmY7WR
5FvW4TS/Euxl6emagoiqu/EpA4oBZFaJuE8TN+duYZBkSJ9Lz7wqcx7XuJYE97LgYIXJcEmKcaud
VG76qQjggAEI7quSI4HXSTowVt3wDaDNkTTZK5keUlKgCll6A7AoXYAGIZTQS9PzOszG8sfm9mYy
ibWYPiEZhvI8bbDjq2ZbN+IFixxIXyviOUDl4c5Vjk/ZGX79cDZfeXwjFXo/RK55FCb2EekGGXsO
YANNZ4Aav60c/5FHZBsSlnlxPPBAlsdBE9DTux67if6cYl/0qBN9z8pvFLxWhF9P2KqO4PTPurFt
fHqlIlQ3XPJEPjuaUhsv4fSrU5nsDb3sUXNb77mzk37qzGaHAQxfswPyEeECVRvg984YyFWiMe2l
MdxjxCamRsfJhgdxdaJ3WaGvAcwqWvdLGJKHEhnYm0EqajVL/zOvwv4eHF+0G2r7C2b8vqlxaJHV
SGk80mszpkCrdPKb8DN65bruUjHAwenhUwiB1T+60fzOFSJZuWMA9ab1CBOEr+RG3qO2OukxjC8Y
rs92k36E+KDHBWI5xXgKuYlDHr7EUGR8zTXbzY0PCKuPVheGW52UVwgWIwnfcFWx47ZwgFF8DdiX
iOe+GNruBJjSPBRxXOySgiAMBKK/KgJBl3TlhZqSJ74LLcCciWyb2leVS5qwtp23bsxPVZTdx668
s1vHOscdfQzL9aB2dXCyehSdjnLEMssoue+0XJlYWNZCWy8MoOQLRkxFlB99i6R6rcKBO1OZP+Sj
l23BtAnieOBT3eIGu+Vb+e3NUkSNx/mho+TiYEzWo0wq7o7tngMKfn+Rfo5x/Fw7OMJD8xBM5iaP
oi/X+0ygsRHuQHyssVPRNbmN6WOkUmFTOS5Qx9HQdHHp4r4vSPFLy8AmHTxwL9jYgh1qBVuiqr5a
v3mgauE0NQRLGuOTVlcMNLUn7pQGFjOl94kvjgMd7/5SQGh2Wcy9OKbKyvPUvqezMJz9twh8lu5Q
ycMsg1wKcmxl2XxRM2+6FSI8pwkjG2uYYA9d9cl2upPjsWtWcnwks/vMwsBbUevyVKWE6jiwaTZw
HyTpvp7QANHsY7VQQW1zbTT2nmjzZsjEqQnNa6gwdBH1u6es+LMQ3odq5n0/NMu3uz6pxN/1M+8u
L74ls5b4efESKd3iJsLnZVLMzWm381IwVQYRmsmY79j1Lq+EFdCzM9Oc3G/zoePcwVBLGUVWhQ+k
YlemWOgH3otsvDeKlSjnwA/hBPo6zdWWJpubprfNw7aTa/8O3ZFFvHmnTPfNh7DCy3dwue85sXeb
nfDsFdBxpuI1HfCGLcSKdcxCvSX+mqXTl3aKvVUa9zBnDyW8Sa2DpUIPhq+JX00177PAUpr0i+k6
7zFhFMx/3IZ3kZD3jLRIKWMntumcWJtcdxfDwY2p7IHhs6NnRUV0Sjtt6ewb2h3gbHVX/NDQLpP4
6jI84GGikpkU16rxk7M1RjjZ+tYiyDXX8y7W0/H/q3sEyTwHf/d/v4HelN1X88/b5//8Nf/YPpus
n1HviNDyv0wLXe3vup74G+AkSRtAYAUWe+5FUfvH9nkR7/gXpuN72OCxK/yXruf9jXoKKQOYGqZg
L239O7qe7y3b5b/rf4txH0FPCJ/1M8tuz8LK7iAu/u9m9nJqK1Vb7HvlRIermxEhX1k9eCxLujQa
+8ZIcZaLNXsy540XMgkMZYyIRvV4a4pzRADXdWCkBS6m26l/TwaM8BNAM4fxhvj5i+rc1TzVF1lA
y1YO0FKLsvVqXdnhY0aPLGdC8waL1toLW/l/mA13EifcLY/texLT2HuKmDkTFyWa2nOIV6tN6FZJ
beasAhO8zqGBJhVyHcxankwlMDBPmBdhgJk1y2EBiKTr1Gzu7DoXx9yCWm807S72DEbgVHMl7bhf
ByOYrVgXNrAUP31X3fKABiIR7Sts6mgWswl+JTKNU0lkHBzKqN6zesDJk4bdrusmDxahb5xote4Z
DnqnfbZynEINZw+JbFCKEUH+a9l3Pn+/3qCnkQh1No3jzc29YWW7pCapzJRb+mJPtl899QE/AK8c
qLXeZgxxvm3GbhJdQMIiLq2oyPBRTefkjBJTYCseM9OjI1cf/KR9NAdW9zXb7+UU5lpstzZTcP4Y
KOcLey+RXS5IXcHuOwFwtahTb6yAnylYStcuB8KCGhV8HuSLjsp6qWD+MxEMgcnLZwWf/3udMDFO
EfssQS0jpM/z2HXeGgi92HUKlr0scOXlgSbl1OM79YTzzR4Rl42efhn28C2I8KuVTPV3TyXnxua6
xNKk+BwM9QFN5yab4s50kNL4TtU7z09+/GxEfpbTkQ2TJNwaf0TULhlhXz70kj87jwdgob18DoV1
3+TDwS40hXcppOfJbB9zDLqMtxVlLTl0E+23KzcYT4OurlXujozY6q7pccElUEsO9tyfY+jURLgh
V3b6QzsMAHPVvQbS+s58Z9j0NfZ2UesJuQOXt46trWaVifxF8Cued044nbwRihtwZf68ot8ZvTVy
7WzpZvS7eyTlX1mC6jJX2aZAXQjjIdw7Q7crhhKeOTimc2FMb56vH6Yk2EJRa9ayilEoVHod65gS
i7z9aqrO3kOwpBEPYBPK+MwYot9lwz2vkBnQRTOmu1lfaRx/DF2ffBSpjXSy3f3U0IwADA+lzjPo
ToiDD+Jf2UpYihKbqEYCyusvgwKQngKvtcqxcEYtHrbYbn+bEfdaumj4svNR4P7GB84zn6MKo6an
OSmNr9Qs8bY6u7Euj7DFb1le/3JY8petdsHO1r9yqz/aRPBNqY9eHT+kbU5xnwasxt0eYdT0jmZW
fs7NdOvLoV6LGpVP1jfhEoic+gUbNr7wtwUzajU0342UPmceNcy6+DWNNhXsTcoytB8x5Br2g+vj
9a4mrl0VO887PTLNu9Nye8bwhqO9l3coTe9G0s07qk2cLfrFvuk8prR4Y03TwbHtUzO6P0J2O79v
nspi1kfiYsllkTx2OsMynTv6N63dKN7FyfCgxji18eKLct7pNniHkIQn1eFSHZnNFpn4fjAAkFWE
FaXFI1dq85v3WbJNbB9MmE3YJdcAXOxdpVN7HZmwD6q0njdt7OoFx/duSaBJC2l8WzsCZ19OhoSA
FfHLqD7zNhPojg1iguC1tJ4geI96U06UPqZ5QzZHy6vASzQY/nvlLcVctRvsvTi55cn8YRfqucH6
D0fK79ZGXP9YLWXcIr7Bs1zTL4W7k/RfCJx75eGRIHrwV69Ji4jWZNthMvGKzLuB7/p6TOWnUed8
W8wkWgnfCEmG9wAIbI3Pw1bvpSHLvZjp1pDeE/b+fW1g7BDVXdhZ5F/SW2i3vLxmDsk0RXRp66g9
EYrdl0Z4c8l4bNgth5xkuMfjrDwPsTpacUrbvP7srOg9M3LoSQapo9a2X5qQb0uSEuOlQI3AMHtY
J4dQCGnfUMWpnbubN+DGlkJTqMl7kLJDb0q011lOXMYYB2MT0QvL4X+wdybLsRtpln4iyAB3jJte
xDyTjOBwyQ2MI+Z5cuC56g36xfqDMtUlqbrTrGpXbZ2btJTyiiFGBNz/85/zHX+BxHWtTcR5P4GE
SJX4UtM0YKRe7WxFV5prPXLfxmy61w1tz5prp2YDaByULqbIBAhY/kJwiyW8U9852XTqTAgIub+D
gb81Bn9dOYiuZF2BToDqVm3NQmjiDQGEQLc7OsRQ9RucZAAIuEIPOROEUjfVxKfBMo6V5z0bYiB/
LK5ZRztFH7QPc0nIyAXcDYiDp/HwUefjppxhx22mbY20fQWawJrEtz9bpbGuKOQdot9LlHeXNLNW
XVI/6ZWNK5NjbmpAX6Tct3URAOBHxmqRIhAbsWfnrbqavg8gD/mu6jwA9mO4Hzr3HEbezu7NTzHk
d/QSgG9xSJHWGSNNiyF3JEdRwJYaTAR7Uqme123YqL/KpFxh8EiXgK9+GhBFZDW0u6wIy1U8du9k
rPBpdNi4Wu0x6qmGHeqrLuNzOFPSazXDCGKdfhKBoTvjGxC4ezdoDk1JQDlu1vR8PgZdscP6zOce
ijRcDbB/lXlqa+uB/RWVauouorzDy7kUZEBfliapdwqE7a841L8lhs/cNbZh3usI72o3xOXJqRll
Bj4IVLcbjVo3lNkGlfdVirk9rm/P0m+vDSXFjgAxa5LS8EAyjOSpWZ56qyYOLuUw3aI0fGpthC67
KG9u0f24Dnk9uwlPhtXRhdJ+OEP36sI8x23Qsr4pAFF5w1ZAWWFOxnarDxcapT+Y/g4JXQMLxYZi
GSbyWSM0tTC7mNRwM7IVwWs7NM4BuWDnJuO9GNvjMH9LDEFTdtJ8lGbh7Eutf7Mm7WCl/o09FLp9
nn07vP807BxdILyrPgy3dh0/ytBZVvDqU+UQmfYI73Cvuve4r4xpDeieZ7ieOC81bgevJuxkhNuW
TdiiTYw3ItwnIfHqcho/eIX8JXzxq8uIO9T5loc6kBiNpITDEK6EsYuAnHDG3ZXNGH1Egb7J2m4V
TtnJagSnrKNdQNFli3gumQsDH7u+4maBPP8rK/C3g7teOaPxpVwCnU4N8k157j0+p53q0f/8/In5
199PpbF1C7SPEidI2BIOa4pdNRgvHcpbZJnnXsZ8PIOPFtaXW7AjN30+AAGqzEL16kGru1muXbqh
uAjNuOdNXAfEmmUafUi9uSD1Fdt0xJfWq1UOa5iYBddtR2nimDPpLVqHTbsGWbIbI5taAQ30NvG8
yOzQpRr8VYlmvZpkT8+u3iNoTTxtyLpNh6QOucSZfXJD+WUmBhyW68NDR74Wz3UebUOIyOtMJ+2Q
Fh6ns9U96UWbLLhSmNDCSVtTYqIPzp4YxwTKJcn3gEWvmqEa0pexWAWOfAEwOyxJJ32JqPpUFSuU
pPV+xowlf1ZP+2gI94rdEvswXbEC56YLuvBZBtat7vtnuMXPpSohtU3jiljSRius19rM1zK24qso
vUMJy9CVMl9MOCzjMEQnTK17zosCRT1Njm0WnTRHRevcbh/DBhAMNd/7gY0AT0tra2jxOprST9mT
yOnDg4s3Xcv8x4TluZmNz4M28LJCnlmiKshNce661QSQ2fXCS5LWJ5loP53ub0tWK8oEhZ68F4VE
WgyfUi9Be3VNRDxvGxDtZuNUvuWeuhFnPTYcyWY0VWtOC2fbN9VxJFbEosp+qNzkMyuLH6mDraJ7
1d3YJmXUyidzMik8P6EJ7jQjigtmFbtFsybutjPxLjgNO8YkG+7bhAeiGWjLshSPNWrOClXsF+UA
5HyF/xmL7gbqFkMc1DMgzTu98wFX9427Aw3hPfZYBdl8up+eSaSqJWy/q0YWF5brUZlBST2KN5Ko
g5RVEXMyUtCpCqNRBfASL0B6VKQmq85dUy9yTfroOobi6Cpj708GihgyGG6A5BC5eMcEqd9jwOMW
M8U19tAmjaBrCUgH1vCjyeLiDgxEWp/RH+paYLkjvsd20nJX8xHAVyT8nx3Dbh4GnDDrvu5Xef8m
LdtdeEb8ZGjaER7srtBZZXJ9vTqp/VXWmFGn/H5OEEWVMW8f5TcVUMGnTEng/xfC/v/d7EykKP6V
4DFb7hvt61u7fUf/0dH0+x/+h/IhfpMS+hg5ftc2JdZ7dJQ/qhAN07L5O+gXhmn8Tg74Q/lwf/MQ
SizHlKYOBkD+Sflwf0MtkaYjhEfQ09Pt/4zywZbk78qHIMcvTMPGuGLprvs3Q5Os+07v04Z4dITR
pmpZIjmMHuFj7j92crpz0NiErR1zXa4akCBu4NDaJPbzfoL/3nQFeDqTeGlY73Ixjzz6Rk3FigcM
AIqzEyT7ipFwkY3mwsYm3iRnVjTPLDrFIrFLXJf5vvQ5dqqtkZDimhrAeStaAKlhnthCGzkwIBpR
/JqditGCx+mHArOHIkrPuimbxtOMVBr7cheBEfAhLstBfdUgnQgObguplii5WFbVRKSab2kM4m7h
mKwsWxjfofMMG+TkNOrgR/lurqgjY3vAIcFYPAx4TXpx5jp1cExn2Yjexw3dXJN2nLDoUgrQGWfF
jXXRhT0jmvMUE+1bRLOA25aFgu2ecVpXPFfp3dlL5R8LA+PtmE5sntFxQ9iiXZkCXKRBZk292xID
x0OeKyCVa70xDlz5Wzt5LTMY9oPeH6cseipTsFAmD2JjzF/0FHZy0f90vnYf5/6Dhwdpi1lkWgP1
4N/RBi7T+dchDRSd5jrW74kXALQuWQ9R9Ezo6E2rML2b3Dz46zV20Moxn2KfNV3AooAYAnqt4Yhn
J5FnPXM+nTo8kwmBssdyvjBvxUSzu25gbgpoZ65lcaAX7IXWIQc2LaDi05jlGBTYBJkfdthvmM+X
8624h0Saxi+VfmucvV/S/WXmv0C9MwXF3mosg62Nv8uPQDYXRK4c+qMIkoKLnbBUpZtMjuYa5fug
q2kPj7yV4zr2CRQ4QEN1zO4G+Slhu7ADQGd26X1u1K9T6G/G1l0OwyWlLLOiIMPY2tm2hiLkdM1n
YaabliIPO3YP+BEXfAF8330Lck7fAierOWrkqjh8Kcbk0Cqa1xZeHm74X26WnEZy0kufhkFQbNQ4
6h4hhuYe7sxTl8CS97b9GB1DBB6thTVKXJf6ozWcbVpRvKVBy5OpKT4A3jrHgZqjusCmeLa9+A5a
9WOup3uv6A51bm14LJyLEm9ZMli/phrwAKeeCqn4GNJzTHdTGXi/5ES434j2GLC3BYBWKiSXehWv
LOoNmhaStJOB9MUJJWOHlHS3UKl+b+nJlcl+RT36JQyQ8ovAjFdxpl19j7kmZG77/3q5ZfOff6mX
H7r6/a9y+T//yD8ODfs38lno0ZwWnBoChMUfh4b1m7AMizuQbYOycB2Dk+GPQ8P5jXWyYWKghczi
caT8WS7nye8arukapmlJ5Pe/2V7/lQ12FsP/Ipaz4DZdforJy8CdjUf3z2K5FKNA6JBqUWvOXqlo
m+h8NWrN29ZV+Bj73obm9T3C/elPJ+z/wX7Lb/A//FwQO9y4TIO0loXN988/V89cPTKUqRDZBHJM
+N72zdofxfFf/xjsXn//QbNn2OEAZmXB+sGZX8jnv6Nt6KoCJhCnCkaG1pyKLjbwI2kR1VREs6MG
xKwH0iNeYB6od7IoPGRNv8B1lTh0hshw1Ug/eM5yrutVnY4biprWoaZ1WyKae1qFjcUEHlWO8bmN
A3tnG7Tb926CopLqr8bco2BH3acNLoQ1IIt4p8SBF3W5syTUwKBiV8YzvE/egBKsR+8M1gbbwn1a
g7evUgvZwC1C7sbxF5VmD8SN8wMupDNdCc5OFTp7e/tBwVzFD9W+DuQFfBk/szifPsc8KVjGWoba
0ghT3ZtFRcg+p3XQqHDjoxPJlYQZfZtcRFjz97tiYlaCSSuKWHfH8lyRHMdQcZ/68dHmqmnV5rWc
754Dl1BSKyefSykd6hyA/VvHZTXAh7qmXad9SLjIQvXCcPH75Tac77n1fOOdOmH/NKZyCPZVlwbt
7idOhoI6MgB+i9xQyRq15AqWAm+qlR7j+VrdzBdsmsL1lcad2+PuXbX6EZT71RoJFtHv04Tt1g1h
I86XduJiRzFf4635Qo935IOtERvhhkXofOmv5+t/Nw8CpWrVVjAbxAGUbjWPCylQmB10YLnkle/Y
p4Anq/MrPr8bjT2fugXnrWL+0AzUwYqJhLqvZTePKDGzihYwxmKYIEKTbyR06aQf5l1TO21CJp2+
GS/jPPpEFtQRduvuxpwHIxHVP9DhPnHP4qJidoqpC3XmYcqax6oG0QM307E2+9vI3DVfZ4AveluZ
s5xQXvZA9c1TyayWxvl7YOwHmntNOW8KfqD2nepB63ZT5nPAwOl3TGuVcefAI0O2RlBGo+bJcHD7
55RRcdJoYhnLbclVp3aMY1QUn4LRstDtrZpnTUos9mkzcKlI3BdnlNG6YzAN7LLZWr12yfI6B/4u
75N5gs1HbevNM20KFhnd6WDO0y75xXVtideGFyoQGI0WLIPDgJynlCdlzs3zimevR0ulHBsJZp6q
Y8brzNZhZWDwSBm82xEnTRTBlrVhlvOQjSmgTp4zTftFbuuuNiFXZKMLUtXJ9knljchVzsy+2Y1G
cNfOk39SgBVBZ3rKZlUgnfUBQ7PiNZaYaNvP6gEz48OEnBBPXKC8WWFo0I4WMqUAJp/1B29WIsjU
okl07msKVWUZznpFjxGEj7S5RJJDy7Cz+7bJjK9Rny1CDWRwiQiiWPVTj1Zsubtf4Nt+hMglEYK0
RD5JPHkpaPkLqOs0homgJDoLEEQkt4HlUIcIwyXgY0CUqUbsLIg0gBlfQkQbz87346zieMg5EE+2
4azvFAg9bayOA0QJ5UYP7qwEtQVwH+z3X+wIVvmsFsWzbPS7fjQrSfQ8hEBmUJc0ZCZ71puwZJ1S
vtCwHjbVrEgR7buTbbesMRhlWn/ucbFlmngYcuoghvCEh/oGCwl/sNgqy7uvkuw7asWeLfPF1uyj
HGqJJNJcKSLFl+BtVN5uZn+lrMtVAkWApMgGO6tLMsBTQNGdp7qQ8LaTTec3d1nZsj+hYLFt3iLQ
QUpNz4OuDqURngfgGpjFQ5ga2O97JB8jMF8zI/ruu/ySi+Gm6XwGGMnpLeEaa2rT1TCCZwIt96qp
ixXG2l9tm7z42MQxPl4RCy6D4V/cnpIKHxU48yioTn5vZ6D10yz2YNuWKrRWfeN8JAw39cwYxIeX
a1h4guBAmSMOWKM5DE1O+5fXxEefcohDRjXYbuw68GE04bQhsBhLe8oj8ei1XOh1q9nbor+mHruU
nOTymDXaVij35EOV0GwwOtLcj4FCqYhHe6v35a0fMm6gLB68mAAeLR5gFqi4TXV2PIYt6RKgFjm3
yxecslffEe+BKzeu4B0LrUdAnBGr03TvWBSRTNzzuTjCHAJaETfTO2f7zhLja+/PiMOCa2tgYvKV
IzqdXYS3uCTXpgISoFklKJgJvT2S8X3VBFtAlgFGOPZmZe+rtdGxpRGwZRbSrXEhkjyrgae5Ht5G
5b8ZPtarwUhObUyztNKPfRZ/UAeI0OZjWJOyI5hA7RQgEggdqm0fE6yL9PkYqJgTeb+6khv8cdgf
WWYNAUlOx+AFTGF88ER2YD2O+Z+PFWRxTG/QeRjpKtF5izkWQDvf2p6P9JROaq0S146tXmbEuxT3
v5GxIQ3p05YDneK9wdzW72jk0dZ1yTJ7GKozq3/kxhJYUzNc2GNQmAKwddFVDD++QzwmiJ0fo8Fh
QOPGA7ipt9gpPg2XA0XDH452uoqq4iYro16VaUH/BoEWjIokfmudm5sjkctDkj0cnrjTUj4IvBJ3
3s/a2coRNuWtzs6x2XEMuHMoDNwAJf0Z27nSBPO+S4ulS19tSeIHMNd763ASakKSoga8nVgJuruH
Glp6G1tNQIbEvdCrV0gfaxz6N0jjJ/RvsWod8862ppNXf+NZvmY2vs04sjfKH3j4EmDR2jvZ24+K
4uQUfEw/VYz5yYG8EDrYhLlSx6ztF5Cmpv5Lutqlc3QAf61CYaYucjF47jdolyMnFs8E8Gd63q20
MrxPaLtamf30WrvDzarjbUZ2ynWybZXVZzs0ECKps6EFDYDWm+pxhkZ411mH1atIN5GS1THS2QOT
ov7EVgr5pfxVWzj9hdTu0qHeYDfiJVrZ+9jy4KvBWxBLBZyNP82Lp69grkctOyLdvdCftYTKwSJZ
U86eYrGvV2biXhCkD1ESPIag1YTPtzR3eOa6h3rCacJecUv5IKJ8UG8mVf+qiuCmmQF1rOUy5PvX
MisXMYNm2w53tsIurZLXzrd5cWKLB4wEBHH7HNNAGX4lsXvMbT5zVb4OI4Hcz9Cc9s0py/JDoE1Y
BGD/hyOg9SytnlWbbVWYZsS0C2fR2/KUCEhIxML4kLXNg+2CMIuxkAV5/lCVTnyx+Kp5PE3RzqeV
lSnINjqfLe3V0cqDN7Bb1LC19NmrHQNDqBFpFmXqb+u6+oUCs6msHAP18ORl9Uy4dvZ5g79BJAfy
TEAIzKLdCKCFi5mT4SfeJQ55wOf1Yxg3eyGmg9FSpeuriYbDvC8f6PP6yGo6yfBqb0ONLBbZE5bH
7bQPqVIMAQcYQf0lc38lYoSJZKoPk4Klo5GCLxttgrOAUaXp85+mcBRx6F9TQZ4k7Oxr4PGxBP6I
26RBI8tivrd2bbKSrG/W7CLNar4Vfmhj9UmrNxU1eDqTBsD7QBMmgJRyIe3kzfQkVlhtP8T0lBou
3+tavLr59MqjEotLsmNEeXf4vNHTBj7fv5bSAno7HOigFGtYkL9Mu6TLOkIdMEDiHeMZjjEWHVcx
T/r7llZt8I8UX0TGKh3SR2NyTp7RfYMjepxsWexCXPNLDVMwA4dz17nNzTA59IElpQ6t9SHkQr9Q
lAf50WMxZc+VrhFm1jGxWhMlpNOhbQkIkCYHPqDJClBFfR8Z067xNIG0Q1i88LEpOnl9oCrjQSMC
IEVwMWbQopPxvcdksyaKdUsiyWGuSWSY6nOkGIRPXHKJsvKVUcK91BnpgJnaNigUPsfqB2A5sl/F
jRFtPXfUl/lAU14X4jwwGnmYeIwv2hAlJIjc/ipmvttYuj5Y3Xpn4Yhgi1UfHekk56KFfF5zFgz1
mhQc9aDxZuwlVSexosyKm2Ss8iebuimCjvS4jzjOPW+KuJEaD5HQ7+YduQgg4uuNRt0SuRffYPme
lzt30phB2jtAlQoxlT7vJjXuuRJsUDpB0cl7xYBnMNeRSS5wo9u5+cwErFZexOJk6qxL61B7NQDZ
Br+lh0dyBeS0hpz6vlwcxGQkK2scf3LfRCfKcGpUkvxGFGt4A5xaYlRmidVlj0aXEwMhJlGNXBXr
wPvSyvhl4uDyc5IayiyfTKd0dmXX2utpomYiS8QLuG7zvxCM/u+1JpDwQuHo/N99keCT5iXB6n/+
W/b9V73nn3/0H3oPaF7XIk/sIcFD02En8Ifew/rA5e6K0s86gMuVxY/7Q+9BJZr3B9z92R0Id/ZU
/hF7RiZi4+2gHyEj8Q+0/lN6zwwb/pvyYtiWid9ylpcEFsm/CiLCarzYyHl0jH7FcJk9TbF+R8IN
wgnyix007imijIFr6EtVGnvpQXDHV5Ubzl3ZcvEQLvSYPL8AGbuvjFYDrDWs+1hbYyfk8eRy+xCZ
fG2qbj+kzklVpHy70PlppX7oaT1PuEN0yj6MNrK8I/m/Fz5X77G/zTlL4LSLAOJN3sqlzNobjRcr
iynQQh9a9ll145u6Kbtmh2X1Awl8Mdbtgf0kSu7w3vTpjqAhenFJ71GR6R/KxOgXNvQIZT7GHhqG
2L1Ze02CQwNYQGSngoRl5G/xvDatM3K8vruuPQ1jBIMT8g1ha9vdlsbAF8e/I1mlM0gkj2C+r3Vl
2Vuq28lYauqC5DwSNilevS6+CDfUOCOzeumW8YfXqadKhA+TS/oqEPXB9oK1nPytrfxdlea3voDN
jq8qw3Hi/Xi+9NgRR1h+Kvepz6i/oD6x2dSC4vNgSKiMA8YCFnLDYuk+8OS5n9wlaVruIPFyCmmI
69O7hodyUNS/BGxCeMc8LSZsKol5kll20HzQfW59xV54Z1OEx8iXlWvB9alKvGOh8xs3W28LTYpc
gf8KIHMmNHgaQR/M3IF+VzRksHtBIZqQ4k21zbkNPcYJKyOrHjvnHkLP7Dt9jSsDbSvU7yviy1Po
baRdcZw6otwlmcFdAqibScEaD1m7dl806DuVsK+2GCgz0iS3b4o9tLBmCtbUtKhz/1tBl9kmOekC
Ql0GcRhoF7TeJCA74z1iXrHq65ch1Z5GrAPBKHeBLT9NDESUSBDYSfV03Uw4SLHN0LOofyEPkjNw
KXV1IMKazXCw2/YJSByGTOoNQZDyQeFhvAKG/yMZ/9ZYnJk53cs4uPGuER1X+rIF5Mn0sqjptdRc
58G1qIXUqKbEIPsaNBnjuDo1xXhnSEj6oXLfLVXdhprCtJpo4Wi4y7jQd/zEvc+T3AqLU2zU75En
V2mVH8umAwrfvZWefeh0C1PZTx1NjEVB0tPlMtzp+Xg3FpLEA/eJIvs2wD4eZVH9Yn58VwS0kCCo
UraMDIdqsHMJ3uWp/dSGI50j9aMwmMWUZnLAcj2O3EsGrROrANuekZognfxw3YfLyJ4eRyJR/Ry7
pr/grfZoKk0z1Mo4q9jLWBd7oH0+7oalVabUQOTaJxa6X15mf/WFT8OTc08Z3Nnux6PyghOVSMiG
XvLY2d1dYyZrItk/Ns4n9uFEpydwopUVcqMQN230n7OYSdFz0y/NJpM7J/2MIH/guGQstRje7POc
E/HS5tS6/r2Zl2c3ipj99fqldM0tDmr6nePvlH0IdDDwwKCAabXx0XGtlELhoqPOJbN3UwG+rA2T
Bset/sx7PRfo8mnUQMXiO/oZq1Ku3CB49msYeeyA9mBLiDEE3NhhLlx5dG5sCaVfN6iWqbHvLkLh
fKdBQu2bU5brSCM/Ttbompv1ncK0ChiBqcWK5bXoansV95hW+1y90WIiFjaY60Uh4/eo7u4cm/SH
17kGZjRJ1RZR3n3bD+OtG9xm11u+c+Gq8cuUErPKmLz7YjjpNRWchlmVSKLhsyVgKRo6F7nO5cpb
+8Yq94r+FFh4QzqlFQROE5tJnvGhQHVdNBozmityb2VHKub+25drKNq8A/jfOUk66hbqGDROSo5Y
sSTmEZ/YG93r7KNo6HDpfPGcj9kT3bVvghtu7w+3jA6TZaT6p2xqX8bJOhCrxQs5r9HQM4QPcrtL
Lw52rLgs1iro7tspus8byYUVdvaQnN1xfvaBJgzy3YyQ79H0vULtEjRgcu87jF4wyviNmd0mNLX7
qQZv2DhfNugfr3XurAEjvqN9eEN81rrq2chjisI8wrWoY4wu5ujPubJqXfJ7/NILV60lDR3AW+N1
Nei/0LdB+XQApj0DFTJt6V31yMGD9vKpBm/Uxagtiu27G7zRR33ooX0Oya1sWCHGau7+CbQndG+o
YzpvjTIguJu22Ec2GCQf4/liIhC60oQVHXplfpAtI75tfYMGS5dFLhhbu2Mqk5mn7twoZT6meo6o
6E2P7oTkgnbzKc3yqycKuJha95meUbhy8cAR7qbDijrVV0RgZqGyf6yZIBZ9ELHgZMbuO7FBosLr
Gq48IFCLIqHwutN+RFA5OAIUMjZiaWCF9obHDmgQLXLPlkvwaiyn/eg6yFg1oq5vM1ZWYXkj2vlB
pQbNRV6yDYN4E3l2spJjfhsj4xoMxVto9iO+9l2DhrfVSEw4Bbo3DhxcO0LcAqQ0ZcffDtzdXTZi
CsfF9Qa1U9tUVOksdeEfBgIBJQYNTO71j2TDHXjur8R+1bJ5dGmSFdS2ct0HIMPxCncHlKn3AtBd
4lFiruohuVSuMSz1tIoueUO9HIf4MVLktotafkL8eBf43TtUAuxT9CfLUjuVjjG+SY1sMOlC4lV6
Ym4oE3LBJKEWQMiai7WyRZWXx6SZJN1DKtokw8Tzdabrpc54iMKClADNcHDi0x01WmzY0/EzMUVP
dyR9nSPbmMmDQTiZmCud2Hnzm+IlGigPGiyfAR3DWN5TKlOX6b4uzEelQrIUdTjX26NG+im95P74
RmLg3gnH+1LlV5l4h7hg11/NlXhJXcH4qA1j1SbJtg3Ga2yEkE4kcUNF/GTVVpBCHOEIls+KWojc
TrdGZsbY+yui06YLxbdL9laefDoF3xuwj6sOLA0Z0QCh1DB/NE29tjoPcH3OSRQa/QLI82zWi/C9
yqkCCqcIN6l2Ho32p2RNZMCCg0jl7VoD3UFgkp2mKrlvBsp1xzCnPYKM4aKqargQuNCXiRrkcqq8
dBFmDUgZfhV5ka5iraw2QapvSSx8OhIy3EiuFTwVS5Q6I4Fq5bihR0d/aSDRwNbCohnhIuy4Yg1t
eDQbku+ZyOmF4VvexinPNDb+ZBPAlphzeyaNwfFk0dvgoJU7Q7nqPBL7oiveNGug/7s+6Z3czpnl
xUQAl3YhZFeV65/ZED+boIuWnov9Oye7RLdOcBWFOE2Wb+J0aR/KLHjohPElkvytAgBmAX7jmUDz
WeR3ctmz/tvQEkIqkz1Cl+XTugR1iR6EExzSrFxUCuxyjtXYK8bgYdSHx9IJ39KQnsRAaufEkoe+
7/aOHu0bLBKbqeJlGJEYCVsEW/o4iFITKuS5AoBbIPsSzaNXiifmz+BWz2xWN63i25/rnKWxGHgY
tEm1pkp8DuwAz6297JaX7TXzuWUYGr8Fe+BRmSt9n+QwF6NpvPex5+Ia0Q9zHycRFJcrsLUNPZhd
Yy0PKiufCnBm8dA+FGV9Qu9sl5QG4G3S76zJO0NZwZcRpR0Be+dQ+2m50nXvvfG4vZHEf4tFc6Z0
4WjlwW6mBHi1uR/qGeFAJBNLUn0wZpxHbkqMh/5XU7ifhl48xVr1g4FvI0DIZFX4QennvlPjWzAw
PUmuKcr1nQ1cR8SgjkYzzYYnQ6xY638seyThPvZ3eR4dqcCmUNwuQK71H5lkDR2MCMTSqSnosfgM
9UNC1InfGObbkt2O/Y0h9kFPil3NxVrMMmznlnAleTZkBms8ntu/Iq7ZiIKkv7vktW9KXkj8LmJ5
lCp+cb3mlodqrxoDGsxwU9DWNkYlD7lnPVUAhRMNRPs0PNImdHTM8bUT5aehmftaovxQEL91DZaL
YjzTbXIOlZxZ7/XR1qgbGrI7uy02BPi5nxnVOwG7yxBwZbEj/WRhH+2F9QDIb4dl1FvV8E9QVPBD
GxGpkMqFW9p6uLG7zCGKTadJXJTflj78RJV9DxHlJXbLb0zQIMXtLtrQyNUvAoNWx6RPXlFzYVqN
xQZiDoyU+tw67cekued64NjMqnYN1GojC2SkTiIkBugzPK1N+NYaDSrjDo/b6+DoNvsK7Y4NhrOg
zZ2CcHGxQv59iOueYstb9A6scRpE4OzwzK+IlkCQ6jcG8y7Y0td+gq1PX0a4VcC8Z1L0Nncn1hEd
AECvwuptfjd0L+xLFJs1y19rGTZqbxJCWeslG41WRHu/9zcRC8mwDVdsOcolhJRTKsI71al910TH
Zsh+VI2rTfqw4uW7sIsPNu9ftla/9YAi2GQQfk4m9zXQEAUNmT6GZnLVrPJd6TYuuVq+EwnAUG8L
AKR5a/BumBsZ4e43jYF9A/gLACk8q26xcH6VTfPltLSY635YbZuCyTLBDTBINg0V43NJG1oQ9tT/
0RjhYnufIvA36sdLyw+9m7axFVZ4vgNUgIKHapm03brPcwAIHW1zVpXkq8bgs4xA5+3Bn5x9lW1M
e1xVmVaCyhhfDas9Byp4j2Mt2hAqs89dHR3orb/aY3Q1zQnmU7LXMHxvBj/9EWCcRo9DtkjcaTea
zTEOoc07tOChApTLrMxBn6sHT++cpYmNFzpW2Z96e7oftWzYshmnH7vs1zK19pMi1SPZjhiAY44Z
EWf2Ws0hG4djzG5jWc2Jrd9FpLnjKvgu/mmF+Ycl5393Xv3tf/6Px//XEIKmC3/6X4lp5++u+ZuK
9s8/8w8VDXggyV20MnLBjjANgQHqD3ggxlbpoKL9IYr9u4rm/UYZFmZaExwJbh/xJxXN/Q33rSc9
aRvUqQn7P2W1xT00G6P+YpyS2LosBDvX5B+IqvdXGa2nNWgUgKj5gqEjcW5D/0mMYR90Du82KQai
ORe+kRXBeQ9dTEsbLIAu7BQSlpoAA5G0QDSbBsxNYPn9qgq4x7ZWuXOk+OAv/1Aw5K0IwR66AQUq
BaaIPagNlpkD0F3VVMkECc2tZpGcyxbzR558pVn9ZVqaoEAhO0420VRu0hwZEvBm1kaXzGj3xUTt
7Fx2B5tp2bHy7xVcNxDArRW3e2qLlk4UfeudG60tkhWAUKtjIsvrNAQ7rxNUsOaMxsonQV364K8z
gqYH2NMYM8n87MyBJV5P90Pe1Wst49KBArQoB5ZuMmzsfV9Rb5WV9sVk6D3A5nuRWGzXZYpWkIMt
Y4UB8bBacaSXexUWPF0Hfn+aDRo14MpvGEjeBLcj+DCuN52qnDpMvQXFP+ctCKG2q1qP6nUq5kKU
bKg/hm5ilAd6B8BGXsIGHHcvQ/4SoNxAH1qoJskpLY1lUaUXAe0C4sjpf7F3ZruRK1l3fiGzwTFI
3iZznpSSUuMNIalUnMngGCSf3h/b3YbdgA38lwZ8e+qooMohuGPttb6VOB6Qw0lxRy9g5sh88WpM
zQKEipO1WAoz0PjYEmNKxpyAW6HPiHdqYYF84ngGSC3DTfa6Y1F4JqGBRElKhjP1dlU6PFBrCn92
csD3eDCRndzljdQr/zRNxYNJ1TdoRMwUIBqT1Dhy+3pDxLgWHhU+CGybcgAmQcYTzd/j7hd28Z0e
Js7UWH+0vfRIl/XL0ogyOuDb4iHd8lpcWhIga6tBH6XTFUzgsrPpWVAVundvLUoF9JjMO4tduBl/
6dW9h6n7NtbTJh4ElmZiT3rFLdmM/qZD8QZy8hPbFIYyyVKnxxGhjzqDPLBC16CGo/HPGTFCZK2e
p12LhzqqlQ/6pHj1W1iyPkWBlefhO3NGCFjE/Cp92la6xhWoaNHz5KQFvtvcyEid6EF8YfLemfrQ
Be6grSPVH9JIvdB3zTtK8ZuEYSatBTxok8aP+RD3lvjGTnGVer1tvMIFIsElFpLsHEBZDLeDNR7t
JPwyOyjAM6wXVmpHculrVXBXy0TxyrdYcWnzAR+RBObDOejLJbiC8Vz559ZncduAMk6x7VEd8jiP
9Ws+u0Fmh3eMGQKVqj6UxLb61Fu7tr2ZcutDqImITLz4lFLS+x62JJVtc8g5yNI+hpHuIFpvx1KY
vN8cwsDtOyxrMWyicZ2GSH0iVju9wIlcNLuUvL1eVVdqydugm7MPP45ONl3xQTbr7ro0ZpRM6yFH
mpxyEpUhDmvpmxR4MNPTaknTkzGeRremiaQ2ztFQHujh/OyM8qx19KN4ElC0RN6ALDkDn++ru9+U
57xsCEOa03lW9ja2rN9p0TrruP5MEtQFy2T9luHg7qZ+WjnNuI1h4WHF72gZF907iuxzks5XPXYf
jU48JZp/IrqwUTE7zqYv1qklzhUmK756cODA4j2HAqZ5k1+1mHV673Zbh647wpTjDTqMWDeSonh9
9I5F730XudgpkxYBd0FiCls9eBJuJEBFMoVVE9hF9zZaMxXaKF+idL4cfd4QfNpXJmQEqkE3c29D
qrMehT0dZUb9X4IBPykPrtf8zhUVS9jznNi/9g7xiIUSw8UUsbr5LPv8tyGrENfVp2wVGSiBJYkB
vrAeqVaNwK8iBmLSsPYq6688VjaxYTxkTv/sz+GTSWUrc632xt78rSunR9J2W3+pc25Ags80HEAq
YJXvD3ep9Y8GZWiU3rfHqcvKTYWKzeEoviyKbYO07S5Fi4ulNau3HoTh2JNmtcotlYGb2BftyqVi
keQoeMnOI81Um+AYG+dMBTVdZY7n8QXq8PVn4YOXUY+qsTlUwvoSvU5k3E4fKoHW3i3+wQghdsIE
osuY09t+bmouOla97cL0TzjLKfCH7jiwdc/dYmthseLc7l9HlbHM6MSzp/O11aGbjSkepwiWEmcK
LWOU2XIH7Z/4D2RFQ68i8M8WwuhHwiee/lDG5XZkh3YoO3WSjnOi4ht2AZ8Ag2zjuvAXjFs9sXjR
72MO2yDzwCaCV1iTIT6FGN9meuxjhwSDiDVgY9bzRImZ0CPUyrLZKoRCwKclHXmOg2mxO0Vm/DLU
YBUAA54crhltEl5K+vUqRxLdhrdBFgWigiKca7l0JnalHgVUYzGWx9r3TOlWqwOm0HONK235jMts
Cwd5W/hqg66Sr9yBqjsTsmsRkWWPu0QEqUcmutHs15gXHVjbzL21DmRU/LVU90lgwcfh51UbfRgJ
uWh4vDSfXgyT+5I7SS3wwsE4zjBVg8rAIDBCiC04tOQIIQPB2V3Fbc3f10bfngPa3Cy6egOKgYYb
SazdK8JtIXJ4upQbH0y5OFkbxfESj9MFLtxmjhBVCSKCUB7/2rl/Zimvb7IJXHszVEuy03qZxwwG
MnhNyL90GYcoG0LfGpEkuI3S7Mv2GinjNW1rfGtdcax9EtMQSh6ZF7ZlF73UzRJHZMdBOKNbFwnP
dTWJTTKOJzaz4NogpXil9RcGtf4KvCE/IKnuCOoindXP0vRObQNpCpuhZ41vhS5eaAG50sV350DE
eWNMl6ZWew0lf0XzUhMU/hSQn/tbuwCLsiey3DE2JPbzVvWZGKS943qCftKwJQtjJQ5R2r3zegXV
YLw41kjeZXwojJETe8SiqcwBxwLMlNqjpM4mTLqClHKJ/PIxnM1N5Duw1NpsR0zRJK/vfetteSgR
mQqzpTQsb09tOSOyKaTmRZDOovxoVSZ34aKyENvdD6uy7lbZ3jrlnadZew+9+kzw+HGG+Js6ybNj
5rfCMm9dLB5wyBDI0bxx2/EEUSju9JXvXTe+0hU80niHhcTpjY9woPZREw+aJbG3t0o70n4FmHnk
7e8aLMNW2PKcYkjiFYJR/DjY8+88FcW+ndyfbMId1ncQlEMe75mTUL0k/Idm5JhhHWGBeogONbxk
0IzbxKqfWJe/KUh+QcROmd1juB2hP9chGV+7BysAkZXkat8FdpxvuhqbRwjofpyMQzyFM28uZRx1
s7jKaofEbzJuvFml5yKGWBDjc7RCk4avNj71+fzEF/C5TcBWMYe7sExKm+9Z9KnqeR+FvLBsjOkP
1aNHsXjcfIOJi6WHHvFlW6TzhsJtsgG+WrMDTw6GDsUvi3gO9IUaAj3FGOxN8iMhy4QoFV3n0jDX
OILfnGzqA9bStAvoobtPKMUIZs8mbjw5BuBu79dHBmIvVd6FVV+zFDMMRjyMVlRcbipKCAHs1USM
On3m1E8+W3ABL5WfUkDa5LF1AAzL6cn5tkX5b8BsOmFQl31MWU1x0UXFY5KUxKrFSUXNxElZ7JhH
TwxbN9KSYwbHg1d6JLzArHSSWf631pt1izhMLd9VYkKbCxuBF+WkUrCPutT/iZWHMafaJ5r6bqE6
B4Mu3mtKNMwMlocrd66X4Oqz9I9BN464rHC0DfmO6/eWtPn3FC/Q/uVfXariue3jhj6e8Nol3k0D
GNExrDiFOBci/SxDcbEd9GQ/sw50xx3hgQfwQxFTyoNnjuYK2N66Vv2FjBnLFB02GszYC600vz1q
MXwBzz2NhomQN9MMHCNEa5m7yUX26IQsyPOY8oJoZAST/j2bWJ3U5d7S42onzfaYKEutBvy/QMG5
l9n12dSAQxXyYIqWvGBLiZtPYHA0+7tvZIeMMnPET7miHv3Q1d2Hn74NrFHjTux5vmw0x3sXLQgD
HAdLgTJKfq8hoLiDwGLAlg1hLZQXVPJTGtXE4EHOV+orn+UynQx7xfBVzmoDyoY8drRv2CHAYsME
l+qLCXemUndMj0Bdj7kDiZjospdDeOZ3H+Jt7tolz9JiCyVkW2BCj4X3YLfTu6K51BIpXBo/TOiG
YRhucBFu0r4Gedq0dTCORhcksauCgrsQwF+4w2wfGZChxWQxEIQGA5YF2wVnbLXz3eQ+DyyTUz97
43TsNk4Zv2NmtPbhRJZTzNxp6QT9sTtWiXEkIezaLXQIdTX5VJJ6jPeDibYrAdnqnjWw8KJWLdKu
1cK6DVOGEr1/6YHgGgsNd4kkGjyEEktDbiIAr/uwrCmWR5DXE+hbrH43U4FRDciuy6I/H2wSNNB3
SzCHK2tZgTpO9OGD6K3zhS+aJkQlsOc8kCN/mMlg8+WxvqaR46AILfomFvSvtUCAfWjASUTbj7cA
gkOR/HHgRJodq5hwEKd2gQlzPYKM6h80093AW/2cF+ywA38YhfhvzFffJ4UC88hmuQeq2HeAFsPO
eMLHfsgWnLFKEchdCMdeTaGV3U/nrO+IugixyxcccqHPaSAXRHK1wJIZA8Emw0+2LAbIqbxYDvWV
pc9oXeW8gKnLTXEJspK2EOCcIHMIxzt3UJp56uuPWYOnO1oQzoLzd9Xr1oGNE4yIBfRsjoB4K9jP
ht9dQInp28EXuA3HB0WcQkGL5rPH8te5Uu7HNdN6KvBGv6Xm9Nu00EkLbkJQp+OetXG+gKg5nrHg
L3BqSCQDVYILz8c24r031GdLymfdlzdwEDSD1N7Df+uoi83NBSSRD0Q0w6SHMZG8D6AuPQDprtmt
W9YoQZm7Jo8G8zcf6lNVCD5xc8VjT8CvkTZLVWVdHYPFrWtBUhKhs///Ip8jeDoSt/s/O+bOX+Wf
3/9ACf7rh/6Hyqf/w6B3Hi2P+JWl0xdHp8e/ZD7N+IdjEWbHR0doUnd9Cz3x3245mz/De8ST95+p
eZM/+rdbzvqH7bk2KX3DJ6FhIwH+F9KRhL/+N5mP7wyJQjx8S1kJZT2mQFH8X+ODZsxCJ8dbtNIR
XQhENzijB/NJm7r64NbhX7zDWzkzxhY+k4wDAZHxv7/LxiTLphl37hcY8eeem7yGTDFZNzrGPp16
uOY9HPXMUsM+x0a1ctqCeSLhvEE3kasKXN9qUtx1GrwGYccyUpXV1s1IRMdieLMF/L3Cp4ssn7mn
tTLqHtlz/ETWxCQdfjgjsnotk4TEPPYkrWqmbdI2xka1CdXPjlIj7UDtQ5w6XF0yGkY0Wj2DGv1r
laFYnhNMxasynSmlM3I8XW78nrfjOyiRk5YSxrFpEtl2uPLY9w/gxgd6d9vR3NVe3m2ytvuxhvzc
6yIluDHI9ZT4j6Y7e+vEpl21hAebVVUZjNXo0GxUPjfA3mzNfhkaGyxYCy8oyRy6sKwY8z38jCob
n6uIYzNxHPrk8RIEyEsTC6noRQ4j5jjXONulAERGJV0tuUqmzviWi/IPPj8tcL3yPEgLEwzmga8O
7IDpa2iGgyY33Ti8loQS5o5bRWmPPHeiJjDJKGwsE0+EJ4TaNO7wAqAZi08FoNxqbvpgqFXiqmNS
6080zDyMJDW4mcYPYcRie9S6l2myd8W0gMOFtcJdSSjB0XdS8JxUGgH0rn91Zf/WRRD2HerawZt1
67CK3sph6OhLsN6cWT91oickRCL8Qq0pLW8pF4EWjh2GOntrgHrXqVDempP+LuqKPXi2N1t+tbnG
aPhP22RS5/JUkafEqochLmJnXBagFrRsXluZvUjYrhUAunN2pBfvbcsOO1lodF0RBqIXyJbGRejV
CVLYl3IF8QqfvR45w0FfSxIta5iw3Jp6Qzyxnie1lBd/2sl/73sMPmPZ6Bd/AFFm9gUvUC+uVEts
vV7+yTVrDoSQr4qGC2Tt3QSryol6QNT4amp0uoAvSHWo4/DbsbMfiQVaM+yLb407OBQnJvc7hvIP
axy+s5CYhyePht0OqOb8KKLfYc4GGDmmkH9tU//FOkFdugt2mI0X4ndIhLF37We2P1gj8+EQkehR
EgXEibkdgKQUwTi371WCPpC2gOscXayVMs+Yoo5Zl3z3cfusxf6EuokUoLpf26YyxumzfaeF8L49
la8a1oSt1vBb+j3LfXs7ayb/9PqxDP1bCKBvY7sEDhuS+xwfiNNsKamM8/dlSZ7P4OzpW8ESLj5k
JoOVMyeHoSPzkBdHUdB+XNgvjMqBCc4AQXZGDwjXqsU9D6dIY25ivqCg6JNqxeXVbzeAFyRGzfEO
qS4IlViJoXvPsHSh6SG/TlX89M9GgmawjhQJ8gaNtzBCo+upuNFizF/sYYsBgJA7FM5KQxksR4cu
xNR9lbrxMy+rAUBaV8+MFvyQsSlhpqwK+PTb1CBg3VqYISmEqS3/3ISQ8tQ0sqU1h9+hW5xv07jL
NeokfQk8ONKv7WCKbdjlQyCTgubGZmMP8BK0RIEUzJODqOwJC6RBqNYzuabJVzNHP1ob9UHXoiNx
led80v8CwRu3ixrctD9m6r5YIQpYp5H9U2Rdls05BMLKv0aJ9G9tJjgUuiG8NAmanTuxg/cVB206
fs3d09T5L3VZX4Yo+4W0ldCLwOBbjM0eB+DX2FCKE7e8on61/Ew/Gq9DjgRcFuKacPdHyH6fs0yd
ae79O2LzZNtOI7bZmS9h42L3a/ofigumTZEwGA0DWiQTXpqmPYOb2LduTT211WxxGj1n9GVP83w0
K6is3DkSOJS0qC6q8Q8umD1IyXSNGnGgSOShN8OntPT/Kjep9rkdlutiNPidTV6y8bFa+n7tvPUC
9LQPE/zALl1agZXpPUdUTlko+1plfBQYt0i5hzQJx9xC8AU/+1lz7CkbtpfWYZyUe9FKiC6YS7kP
3rQ6uqDuHkjJ4inNf7BTk5Mok22aeg/Qp7AiYPFbZYB3YMku3cdVpTe/BXXIGV7sdnGWW+5SlZyE
RDP5KKSraCRCHJkuHdVLu7K59Czj0tXQ2+le7inF+zvOmTi3k2heWDPiEC3lW8RGhBDTc7I4P0Te
YrwRUexwC5ljXAiOPzwNqSCUjcKDW4FF3qEsWKlYZNFf+2RqEdqz+RVt7Sn0pmxtRMbEQTGqQFY+
h09ype2QiqZSvYQqppNc8fxFDnVzE2wOBREpT11uGeNsbJuxZi/hAI0aot+cuJU5lzmh79H8jmc1
HjiV3V8feSZI4cvlmMlGjy6QMdU+vUY+C58XoKCa+dly6o2y66XZBigW+GGK+bA5XTBWXyLu5Sqh
TcrToofc9iF9I94UBUmaRmydiEUAO/N0F9tRvrVDhPkNkRFo9GGNwYZqwMwI0qWqpI/KM9f498hf
qiVSjK53bLGkb6aB0ozW97Zm2pq/TTOTLtMs/HCLC9KmmoOOLxedI2+5OvNg7R2u7j6/hDD16gpD
p3imGDJIfG2bDB00YvRjfj9aJYZ0OJdxNgSkZG4G97mk9S721O9oiCWBCrPGAMg5fGVTMJv+oTGd
0ziyjIXYGBAWX4tG4Yw0PFpHncHcmbX46DEBAJsxmMkMmw+VAhzfaFC5on2X5I9+gxMc9vle2ul3
o4k7tpsWzGe01ul+fVJx654UQs0as+Ops/AUkmbFRF59VqRju2Sg0iOeabbKDn5RDjuq3n6QTkES
F9V4py+yuGWm2luNbZwFya1+9F+ocdx0BZH2cKx581T85HrZ3dNBNS4NiH5TvCtlECnK9wnYTS0i
9R/hk860+oxNzw54xkF5chJiZPXDlHUHHqViTWsTAYz5cRlCGF6Opq6dq6g0HxyrMC5V7upcz53b
2GtEkbRk7Zj2EUR05qxdS6HYWv1cwKQc8DOndfhmDnL6jMnXBsJgs5vkiWQ1qARu0vK9U913XlTv
bckUKEoLhcPudnoufzSI4Rs3JDfHxXHHC8BzaVB8GgeMOQD+4dE42B4HSw/PFNYe3Wb8bZuhgSTh
v3phhoOm/nCcGd9y2R3MRk0Ho5s1rFiR/eJO0XSKM00SnxL8H4n2MC3nbxzWaO5ELYE2jpGWBvxp
um+oDN3WZrW2unlAsKu9U9PNGzvuQEa5b1arnZC5UtQoAMPWUmKHogGhcKSLDooLRwKbPiFDvs4j
z7N8al9il2V1Jnmx8UL2WXFLE/ax2TQf/+vXx/+30lSmB3r9/3Y3fGZ9+h8GkH/9zL9jVKYOeo2r
oWcZQv+f3ZEGISrD5iJFfAl3iCO4Mf7rWujo/8ATQqzKoevGdF2LH/r3tdAHP29g/LNIPv2XAlSG
yf//H9YP0xL8Vb4Hhgezo/Mfd0KfqasPm5mLQTS9LA8BO7NshEfaH3gAkcjgU+OngB+SHKNTZw8K
ZdjZkPBY8PPN1VQuHXb1DoWJTurqhyqYT6mJj8TLP11Wq/VsUhmC/5wu9684LeYAGa5aJ86w7Nd4
uoPnrmK8e25L3x92qX0YQwbAer1pBontkdAJcGPA8NoRULZcK7pu1mZt7FoRb6uo/mr6cnHePgIe
xOmQsTgs2TzVY/bE/fKuZfZj4RCv5ZmPxIVvbyVqeDUpU43uD9QnVY2B0W+hWrQsZBMNl0CXMY3l
jroAN1g7VXZoteRPZ/c3XfjPHkkJGt9US1Sg2Q9NddMnDi9rvGPPPqZyOtP6Wm5UbWwKVZ1CuMNg
KfC0mOGua4qTGScgDhmjZ9IrmsVT1krAXjNABxAZvs1Cf+hH76UU8YPjgYSoxdrM87WJZL+x/XAb
KpAFIso/w7j5NET4WboTt2tmgdnXcGRYVPml3Ct41BRhw0Yg3zECB6PtvQ3R+KIizMBdpO3qSL1a
WfyuQSLG2YcHvFkKOPLqD/ZxZHONAHM7ELMhQXwcmjheS23ez1ENaDwlMtGTfEgkPXxdqz12vruP
4/g5lIQ/fI0rvkDnqnq1axbnDrM84ymmckFzcV5AgLTtzqU2m0WHKbezTzG0Fxq0v0yM4nUCHyft
tcBs6rPj4q9sGwvZHMKNip5LPjX4TopgIOsfZTrya/4aF945DiGFt7qzaYviqYPIpyz4Lq3lwDmi
0ciOLh4ECRQBeggwL7p0YUNycbr82belAI1c0vSBc++kzSqwkf8iGNqDWb/GdoinU72ORv9kCnfT
mtreG/3HSidRVoeokuWmGYu7yEyq37OP1hvFvgRNXjfNKZLTPjLoNJX1KzHcEaMTYOiItO2sssfC
ip57Z2pRPrzTTKIcV8m41TxaqzSH2Sqehj/TWD1lgEvYcGsf4zQ/jlN4b6W81Yn2q1G2ZdbdE8Qj
8ubSwz8U8VYU+hvRvc2Yu+iICbkhdYL/vIHjRLSAq/+hjHSoB4jfjWYZgehy2gxr79G2hX2RGgu8
vHisZ7mnpPkgu3DDy3ihVoL5aTIhWOtUnhWsqmT8kIx4kDt7E+vyphz56mAOKwf7kMTzS0LlWa3m
y6j53kNaLLoI7UE1mZTCab99MXw7nnmz0m7F4PzTJ5hMwSzHdkonOohY3KkPoxyepnDcaTWEogly
VaaiG8yq68SdOMD8gDjaPtZGdCsq/MOhXc8BrUL7GS3I96Pv2q1TSLvDRfPQWXv9W0niyPPMzhM1
AE6+6pl8hAuBiW14OiNXU7lxNkL11ljpOs5QR6R7cYeMjW5ePlbsHmlwPBYZo0uvfU1ev7MVJmds
GBOXsoZ0nEXavwJU7g3JoYncByOTv5aXPo8z9QU0TXe8WOmWb9k69ocPhDruorhU447PVQg7Zqgf
Gi37Y4/GS+rIsy1xFRARPHJNWEecCypPXhPyN0mXWgG9S8V+jL0kiNXIPcj+ituSX1yot762mBAz
QpS+VW76FldTq7Nu7C31IjP3ZWwkg588lOQ3Vnasn+hKeU0kYa4kyeZzlXuATHxKFjrnrBXsaixN
h98QPQCsInOr1WugYdTS6Wy2CiqEZ0c+ovhRqiaWYoxGxEHVibsdYqRQo7jlFp57+qE+xzbcmE37
kLA85rwOj72nPcsSpVxa7ZO0/b2HOa+o+6sfu0+1jr6fds47Ia06sK2OGrvJxdCAcCac4amdhje3
llvaUXe9TIB/SDYdM3DosHuQITpALx3MU7guhnJjUqYYOBG2usZmRzIOxk8RxRjqlMOOJb1NNqs4
n/Ag7X7gg0JzjfXsgkb67OfmDlD9vozDTVVmF0d2m77kMNMKyAZ4E4gy0bI3VCj/EuaA5j/GtAnE
Zn7WPeMHFiKpCeMFMnxG76zOpWp8riWQNvbFZBDY/0B3+7BSiZ+P7TNTrHkebYGVnkpnO2UMxC3K
X16hHLLiib3+KdOn9m1u1G9tg3ODYWqJEVSQrXDCGBewKweOcWoA012PqQEv+zIWWpxmxhe9FN9O
jNpJeYZvzCegIZdJ43CtSz7yIZ2EFetpy3A/K597oZ+W6jmZARxU7FOZoum6St6rmpixlh90x8Gv
MhTGvsIIVFnlPbWVszG1ODyYw4K/5s1Z0X7y2RrheAZkc8747PCUKf9UTnZ2QEHgFyjSNTEpgkFx
tM1i8yPV0teZC+mm6sOMXBA96LiPlaQVVszEp+19mXv4Y6LFB0+xyegxokCRt/LhRzbaWroVRga+
66jz/YqtGX4Gi/ICI8rJURQ0wJZLr4RHBxV7VdP8po/g7BdyWjcDgYbWVB/tXB0MUd0i1yHP1dR/
qtF+ioeSnB2Lc5fqkDZytrWRKFQ1Hu2Mbu/G1O4ojH7vJ4PuSccS19JiFQ9rqN7kw8yzmQRiWHlU
U4hXJeynmSbguayYUFTV7pBoX62kv48RANGqQ4OsSCOnEVMXH90MvGhruDfG+18zrt58FoqsldK9
nZqPXmjemkwh/FFH3Jn6tfcjc4296M4+y93PqKpgNTtis+A5gtjSnjo536KwOcaaCqYqv1aZ/Bky
ka9pf75EURboTnEYXffmzfB1etWzBE5cggUldbH4dLdSYVTxjOdu6H6tUNysStC4F/NI7M0WPEf6
KmogSnTf3jT8DVujoYMl8vkQS7MwdjQSHRuWhJXBgU0aGrgU2r3XfWaRlW+NfthknKwKkyprLqaU
NOTurHnGk99Ou8pQr2U47DM/f87ISra9dum6cK/a6A9FzmS5Qd+HDV2yfYytyH9qmhBIojnfTdo3
qFapuK7qSANN3W/DJPSxHeFDSzzMRm190y37lrNh9fQ03ReDeDQT9qWhudE0jAxT0pFL0n+0RttL
s3skWmTcbFhYRwZmlK6Rzy1dS4Rts3qrO373yNv9UqM1nRs0LiMRb2Y9HPJownZkEdPE/1MZ00j2
pj2nTRPUeXaI/Imvw/xlxjMZXWM6G1H84iWzFuhNlGxyX0IT90oAuPEHXcjL2DAe25SFtIOTcNXa
mr+SdXeblbpErf3ZdS6ZVQjdRVIdBh/CPrgDuELE7txyPMvO2PfpsNeihqVDQkjatGgfyeT4lYQx
XzR1BK17iFS+b9LmZKBqYszAEVefKdLaxlq4GVv7oJU2Fg//LNPx7oZokXbf3y1eBkOz1qMN8TB1
//g5CrBf+N94wwHy041iwZUN3IqdJ1QQN/T/ND2EFSpT5dYe5QNbnKsCuuaF2kdssuDE7fQ8TNO5
kNETND5yM3I7ata9s6a3jjl71efmsRk9a0XpBKAtQlPoWVLO383E6GfUKenWOYcZ5NYf1NARLHOc
exWG6yHyQAeqZ0a8u+MUN930DmBbzrVdrH2TOr/ZjQKDGOXKG9DEsKPhilfrmVaGjWvbx8zltM5V
Agxajeyfxjf6uD/p/xu2AKsxdGQsKaTzpFfyYLNjHxMTD9ucnfEh03lj+EeCcHthZxdVtOuiFtep
a2+N9DCmyb+D8k59y8fb6V812nI/ek8lu4lEVKUQIBQZS2+0pm1B2wO5Uu5soBjWENT9neswiQ92
jNpnFg9Z6+jEYSYgAn13py3hYhjtSWq8pBNlEw3deSS212WYbfXRPfIqPKnGvsQLfcFDGqr7ezWx
FkjHhEdllZ1lb1+Bam1TX13DCkv46J1krW0BM20K5rWuc7jg2btQT8y9P4aPdm9e0yWfPvbeNfSy
KqBJHiBc2a+agYzm2JfPsUSIiaZHVQ9UQeTli52Az0/t1wVHu+rIXZEbbC+xcJPbULm4FSJRNWuv
MxLse0AcBnJ8Dykk6mCoPLz7WnUf426fRh118A65Gfp06ktUOtnGd/xPKKX6KhGsr8S8L2lG1CMe
J7FxbCqnIca/XBA9eo/1pNv3XWgR75W4ychpDcKUOzWPOWoMwcnRtaaAJpilJrO4EVG8OUX/GNOz
9UlvanKGlpvvHeBwJgHgYJ7n6il11NvEo2YVQYTDj2Rwo7CIQjd58dwP3vRWt453rQWrok3MybjD
xOlwEgMAO5H+VJukxHlP1WWrRX8TQcZOn92nvhpOddSdMr7e1JX57E60F9Wa7Zq7zmtsWtSzTIGw
SyoRnYGhI18Pif+n7yF/+fWX7+DCyErs9rGfftDLuhRt4aDxmRQ72zvWdmrjVv0xSaNiqlsnc7VL
nR6jiNR/ZhvHoHQPfs8LaulqF5nlmVaz9ZyEf0NZ+2uqpGtqXoxrwzNc2eNGQLbEBnIPBSgC/Ods
DSQ9l1aNF8ySAzYchIXWuw929URd6BMUa/ArSfowJcxOPSWbTarfsCAeZ5sdl8bgr+jYks2phsOx
srC6o4zxgOeALwIXSmu8NMhzdfcS41yO/PEUd5waQ0OPq1cZgLWziyvMn2rOjqMyrw0rN9cT25gF
RqbBzWzmI6lYuerBwBM3o+EaTh2TOcOhC/NTkU4zvexbDyk5w/O1GJQXYRuvocKHH4x1vS1zSd2L
1X1ISjqr3L8qM6KGy/faVWqCnJvGI7ijDzOlZJ1A272ykicngefX9Be/8G7c9hlZbJ0PvR3tnQFK
CgLMlLntts3w4oaxvnYXlGKnzVjn2EmZ6Xc11NAKh/IzpitJhP4bQtUBlBWzcx40ecPenWb6Qhbq
mtkxN8isfa1o/OEtTecnPtJ/IjBrSwcHQYb5awrJlPX2zJusnccuA0xitSjH0612dLTvtqGRZ7KY
QNMwKEkwMD3lABbShItjP72HwPbUP8vUfIc9e5cEbTh3NGbH6VbIwd6kmuWudCM8AYNvSbEMH7XE
Wdw6H24I2475bRc1RqCm9ugPyTqv2pucDWiRBiFFo/jv7J3HjuzIlmW/iAlKIzl1p2sP99BqQoQk
adTSSH59LeYT9bKAaiCH3ehRAjeviPCgsLPP3mvjh7YbjkpFcbb66igmgcct8QLcCZSmmej75qNt
0CccDtnTWFaPbgT7Ykw//TrdpsR50C3goLEeXxHXPkLDRrkRaFRjUqLwgGUUZYFakEOcmMdS29St
jul+4kMGewOWq28ICznXiidFkBVpxhwJYH/s7lqH2hhNPhq0LPM8wD41jjcQurJ9QcSeUsLwuW+/
jTLjJ0mmdWsYHStGlkU6q/6N7qe3OqmoVWxVcCcqauYBopV7CNiHXONVOXsNza5Ngcet9B6LSgPC
otlgSjEgD9zBLkgYcwwpmIcahiqnJCmtSu0oQb1JMTKmVsnFzQ1YJihNrGt2taXDUHYulqWDEpnv
Lce8QCDGh+hU6T6B3mK1/aMa44M++y+RJ84uNkTJMZfWpn7nz/wmrKWrnuIi6j72stF+7S46xd5S
ZgBAgNdegXTufM85C2kzdR96l91UBDcjcuvdxEKoRd3CQOh/dLl7zeY3FM69FpdASTlg50s0M/Ly
Z0f17wKTgcIaSHN4uFVRvIBqP8YxAxSFTI7FhUxNc4j7hrhJ/5WV7t43WRnow+Pkdt+p5Tw4Bs7U
qeGiccRT06e7zK7uLMs/ToaxzfThLTVArigLF2L6OPXJzRxyqOIS3ky06xDmmU5F5GwqeKBz3XwO
Ve2uMFcE2sRWPzOR/P3EXalM/YxgKCLDO2BDfTS9eS2XPSR1Tnc9sINYNwMHsgUNZmP1D5D534pv
/t8lzcPz1MGt/++2rdUHALs4Kf4KOfvnH/uHOu/9gVfEtkGmGY7jGK7zb9+W+IO/nlYTYUCVx7jl
/7c+b/t/sGd1bUR42ye8uXwV/9LnvT8MU6cXliobYNCOb/8d2xYR5/8p0WMCc4XrwFQzPMc3+Zf+
07alPLbeutHZlOZlwFndpNuoDvd4kZe/VdXqG5kLf+uTM/21ShldK46Q29Kjp9mXYg7Stp9UgJuI
5EmqI99zaCdmx9hsdab8Mo0e7U4qD8r7nFD3Z+MXD0HEHxp8CaasB7nRrER82y3Bt9Dr53vJTbXt
DEKbNLjQq5YZ9ZZsUn6EyzA/5Uky8wpwYxBlmfzp/c47WxPFZCVgZODcpEiH0Wl+x85UHKgt5Gh3
Uu3WU77N0tTzN1UBoh2oTrbG0WBuvESv9wU7dCANVr58Pz7ErO6rCktkrqQweRS0m0E5Eu0qGe7i
tpp/Sq9Q6PrDCDZW9mp6jgW6VO7l/kcYzRc8MxSudgwB7Rx95hzWGFCrcy/Nb5XJD63OHpwB24zs
nR/NrO9zd2JEwYk5k6mKXFb4uj3Ny/AQBqx1fh2NNyWV0Hq+vKQ5jTjaeJ/0lHO0pEr97FjCl2nY
bmRC3XagosBUjvtBM6/t5H1ENdCEDOOt6NPburJPmWH9IrX8xJR4bsK+0IImxQMvU+QG6VffZTPu
pMwvFTDmKIxuJm/xWsfrGTR007k3xThtrdFm3Z/c+1H4GlusWezIf0WAA40B/qKIhkc9ah70Hpur
njYrxvsgMsm6WCWHl7i8tVz7MavSJzNKTlXev+U2NYxldjbnVmxrBf/A1UEVdEg2IvrIFbHDanAh
oBfsjfJwmS7GKd0Iv+wCu5bvppOBZ8MZMvIMXkQTtSXpQLen10eHPHHJ8peoE1jAX3ljS47RubVO
HGByaWW8hGr6yVLdZUrFimQB966hqHt6fddAFFpZbfLuO9kCqxyfEhdNzKiOHm9o3VbfFRF+JqCe
IAFvXfpLjrUoOXmQ5+2gc5GIteETu6UzXjsCjqs5rcptG7Wb3BK3dOUebA7F1JiQ0MUwx58Dpc+I
9pLp7VeaecmB9StC+uw+pmUGXCN9B4eJRYIFVT35yT0EfxxD+rlsnGcn8u7izC/OjMm7lpctIvIC
kcDkL3Xjx19qQOeuHqkokJAX2qNdqhAPDdfZqPh4sB4fEa2wUHY0pfAKus2mKkKvdPu95cWP1M4q
+LvDrSfNcq18iGsMCzkOwdjnsqqWA5VHGjIfooOnRIt8TO+tS7OmkGyMUkwm8+iwOyHlUtRFdkhY
Yq2lhVlwTOP72MT1rUoJOFQU3UeURmgqvsQRaGG4s5NHV/xaLtWVpEB0jvti3Y7jIQsL7bHO2ydp
LgQKXOMrhzCGxCBN6Ah8rDLXwIJYxvgG2tZAu5I7r33dBgienpO4vR1sjSmk/VOiIutbDw9kFGis
ixkaY4h3sUEGTEYzsaq+v/WL+dmpci8YqCJezEs4S1XKHYrNh8GO6QQ0H33Rwrm0NfNtLOpxX8rm
fpbhTW+Ym76iOskrhb3CzM8g2eGAYOTtSKLV3njTj+NGDpQT0d14HFFvi9y4emP/Sh3wh2ZgJGRX
l6Xtof3TnkjmSE77PvPoZdQoRYKr5el3CX4zmXiHJlTPrq2jMo+3NuwNrh18Lcm5dWaew+MXFbFY
uUOa67WuvDFclW1VOv7ULcMX/kfiaNrwobwxW2dUgcSz/PL8kA0n/By65uFLDmiq2avdmttyQPkz
VH2tFTnEsptIupKDhVbzruZuE3F3blppBWq0zCC3OOe5021WSmDvQu6nmhLFkIPkzTR6JhAkiTwy
xeeOiCUEfftndtzj7FOvpzm/kz//1En1bnTTTWUNd+QONk3TXczCfQWYfC2MYhkmDGTyilDAPLmn
smfTMyP+aPYt4ddNPRtqWzaEXZxIbbuY1c1Y8hA0nH6bltNPkrdMncnU7A2uPPiG0U3O6E1NZWsE
dNhWO+Jt57yEux411A1ZwwPxgVeQ8nsxjRCT0ks1Nc6a0IbDyOr7geYxcJCcgNIjqyFo+LlbvOZZ
BTfEIZuBkoisfQCsxtmW19p20haLsxEyADsah0iqE6MkBqiSyJ2p1auhhLXkd7zDWpq4I8+fdrFh
nas6P+E7hCfUad8ycSk2oQ4EurLz0kSUb/mNeKJL70ZI+cVylX2Wbr0Q7P/prWK4JqHYeemgbdRy
L1pjXmw8wb0OjggaCVqDn85iBUnsPJbWoTeM35BVOQNt/UQc5LuLIAiYtPqx9C6WiAjLxaZ6i10C
E61bnLiQnro2OwN9y1YFhaIn0Xk3kMOcSxPN/abSKKLosZ9wXuizHfvrayuHndvXcUDqnsNtzDeU
SraKqgbQUg3phlKRczdEOxN471pWYj5Y2GUPWZ35ZCr6lwwBmrSMeJdje8e9BBpNp9vWgBcDCbgR
hxwBA90OKEGVd5+jDxYz86ZtUdDyq/fgtCfKZY2qO1PTXTPOGkkw+HF1xRNHqYbVlhAjkOlEEUbo
NJO5AdRIW3BiiMCePfxEWY5XdaGMktyqAjOkWqzC3BRgRLjPPP2BL5fiUeWRIo7K7pEEcsWRBOee
mAeANzGoI6eA4TVMxtNYZA9GYq2d2b4KLEr61o/1lT6hbYiENoP+WMAhWo2yRmkKn5PMv7ZFe4qV
sTEqeeuaXPGUy7J1i3h5J+NaDIAaDfp6Qms+a3IiRiw+UtAPBkCZDRk8FuyWTiaYbvQW2YnygfeG
ezXTwS0P4tyb+dPA6Ui3+ucmb37zoX1oOfAe03LhEHBnm160ThuF1X8iXzcP19ny+z32TPAXifW8
BOaFK7du0z5X+Jky7Opr1RponUYFTUh378be/TVzUrJThNFYM+AreYu2M8g2MPDrD3p/tob0nrMu
UUgGY96OUNj5hH2Jhbl0u9taJzwVL6RI9nKkQltzZZtcBso0Ddar9VZzCNP6U6020aC9ar3OcrN2
j2GVqE3d8UCn7ftOcWpflyo6mWn1MJb1Syym42yl+0FyGqlmv+Zd7CMoZtEPdPPpEHvFndOyz1TO
8NvL5oWuxL2KjHPvzcMuzUd9TZIhxBBHSQH4twcZSpMUafLAPhU3Ld49lojqTxPDhu8e43VIhA6N
q3a24C9/x2VJnXvdfVTSPJGF+ql2nPFcTDD2KyN77SGGryhFcgBsVbSG9vjPyRnzwqUuAAd1nu07
JZ9Mq3rCmEu0yyOGCfoviOr4pJOaGCt7nU2smm2deZ0e3Kko0hNLF7FOonl60gcPJQHeOjT0m6Hs
riKLTxlBWlaJ9r0lQk4H7Y1niBdseDduX73GJQvHmR/RiifiEY/cJRsRkPnvbOIAb1L7u0eqYVVO
GwlM02ja/H2T2P97ICGCLP9HKvelbL7/Oqjit1j+yD8GVZtBlfCQL1ybIBkpon/li8w/dH6NWI/Q
DcNn8iT58y8fmfEHqCBH1zGRmfwWhtF/z6n+H77wCR35S5uYyWX9d+ZUDNNMw3/FCJmYeLFAuaDB
PcdYPHP/OahKrEscAVL8qOGIhUw3AtFRShJ6ZGdtjFZ9RUXFgn4jiULUcr6BvhaR2W0+uHmfWbkX
q0bobyRFX/DDvhUNcNexuNIC+WHlFEhLN92V5Bd9I7pL8wkvTvvCTKCtIqV2yKPO0VLFI0SLZG1k
tLJPVXjWQo0KG5BBE8lhkLKUeatxBz3uktkzu0rAyFGEK0FxO27mkDT3XFXYHm0mrHyp9YzECNW5
c1FshXGy9c5cuxMp93Sx8UDHW9V4jZvcwIopzb1Xj7fSRCFrI9IPPdGoCPHvRDpFPxgSCj8IzY0p
yBHWpQVGxSNAHxfgfAxRf/mZIuxIigpJLjriQeXkobGvtKdGwB4p0cFluzPgukShfZtaPqkWt30w
lTqGyLUrN3f2hl/y7jO8farJF7jfhyGKT14RaytjQKW09Eel2kPqO6sug7DnQK0WcdCI3tnZLLv2
vd9C082919KPDerkXEaqiPEwH9svLdNvNOWDw4zGNzebd0U5v8WxcSdGZyfFdK2pJFpRtAOBfGDD
yiegYiReEkpnnSgDT8/2PvLNbyCLj/j/iQubzakzImKcY7puDW8T9ajyhc0YKzuqT5z0OkpwTo3O
m7dFPV7nZb4hqI7SG54LiyforOnY4Tip9/GSCHdIorjv9tg80Pj1ZpaUQTia/aJoBJpiVirMnhz9
hJIBC/odHoSdHXW/1tI0GlrZUbiNB8YHRoKrt+xlYn7cIh55uy/MOOK7Q7DUlxGDvhstsRkxWtQ6
CowwggGOp9Dp+8ii18yBiKdDOaXwICs7quHFu9nGx5pZZuWaAMAzx7oUuI3zlDyt5CA79IRj8tSi
+a2Jf+w4eZ7japO1+kl2I0hXLRRBj+sNrKZYJVXxmVmez0hSBJ5bv5sDP2m7eAFyfOCoturZ4JDy
u+lKzVipvrlvC2IOXTNHvE75X3bzYkbToeTkb44xdCKN/AzR6QCg5Z+RVLSGhX3lt9k6d+YDGBBc
1LB0ohQvvBpYkFsINFtpF4xwBU61RCPf0CHSFB41GnMcE26BZdL2z2VZrcs43RqUow4xFy24v1ed
JAPwuvTMl0AAurp1/fhWjQNMw/YRv/RvMjjnwfa/woUsmY9kC7wq8Pn48lCzCMdgdXFQTyxUAC3u
ntoGZmSpPbMxO2e9+ZI2DtaorKc6ZqpA8ecVTRWpjSNFfg3ZuEcdWYnaPBaGjIJ+bg6zO92jKt2P
iv3HnG8NFxdpjITL54ieYcQPkV//+vnAUc4oP/hOuaUM5xmI40cbQm0fQmSvynrmR/U4dpFOjV51
ieHUUn6unp3JfYdjybLLiz6wD2BMnMQewAd2bCIzVT3dQkWMt17LhKjFWzWGt0sbq71AKm0WdDFf
tDvazj6plaR7ysIJbxFZN6fix6yxhZYLL7IwcIBWQS6GO4DlCEp02fWVA7EChMyqSchIl04BtwdQ
KDAJ7a5MDT5aqI2ELOSeOR+yNvPJJoYXlcP93Yb2tGeVvp4unP5xXvjaRbE+1cluylyeqCkE12Pd
dsnP2NXnca5oMaxh4Nfq0eKMwo/PZ37R7U2lKGtOaBZLO28jm/zdwwTLQW1XegMTwkSP0rTzW8Gi
Uh/2yUAnM2HVreEA528buYCerEOp96+lM0+L4QX8UcsBzSqeQ0c8kkCgUsqJRuYs3djoGddXbZov
FODtdUG3SF9PO21uu8Aa9WY/WgDHyPeuCqM8W8wPG72DY2d2YbcGYnKtiuHejvqg9opnCih9UooK
dw7g2QXnsu914y4SQ8TtSFeVKIimZYP1JML8aJr6Ju6KG7uO7lGtvsscwmQa5uvInMApyWg3zRzl
w/w6uOzaFbJZE15nYRx4GSRBZI/2WpP11hpwscbkEgC3B1BNn4lvEMuaKdkibNltctZhK32AeglS
njAoHiZGeEG13dyAGgB5wF6j7WkSUCTrsz4JlIFGZ1gAQWPMRct2tOBVmXriLYsTnpnjsUy662QM
N04FjyEjCyfmI8G4xzJRjwbHXQoZSqiAJFaM3rrDupsGEYl/3++fYHnsuXCrYICfRZPZBHShPkZk
lHjjFg3K2nQ2w/Yz9UMwTDbrf33CF1KmWAdhvg9t867XbrQ1yNUEVU3LvdnhuwQiy7ja95cmG3tw
yBZg/Mon1Ngjj5mRt1a6+qqx7t5mWhnit2GWl0KRmFTuxqzKwwLR9f38IBzz1pTweQEqsfTL5iOX
GF+RfDAqPE2GS75/Xt50YWM8ALuuoMk6b6CsqDaAdyN1ReEqdeQJC1Zg+kTYGNiSG0Hr2Sppxi+w
qg8AUu692BsDv0344HrogIkpat5sZrKZrfolSdtdm6PMxEP0200IWHb20IpiDyGV7at1cF1gOjYR
2pLsUmiQPorU8NSM/HNlPP5wwiM1ZwCwLasNY/6njHMUTY1HTyvLuzE25cYsGDAJze54Xm2A8e2Z
L+TGS0krddK315OTf4muOMUZtyhODur3Gpv8Iw3NGuD6TROa48nwI/8YjwY1XlOJ8sUVDhIx//Zw
VK0y9nlx058stN2TbKxb0ET0kJIvgx3ZL00KN6afn5N2Ym9uvJWz/JyxshHF3fvIlHEUP/eDePcS
+zLCBF6VNgNSYnLEMm0c+a4XdeTRM+K2cf6WiPZJhw7B4CRfnSTLX2dAzpvcaLaGZx711HwmLbrx
i+IjFRr7ZhpIg6pvwrPJ0n81IKXqUMZYBahLowqsSTjBEXnMb+YofoOhJvBZAy8nxJR2IiMepyk4
PCezjEBhOIfIS+HX4lzri+lIATEWcjBCAm8PV6lYhXm3Y0m/s91x0/PkLtyMagmNlFBUSURcq85y
fLCDjlSUGrTAV+nRqrg0skWATk2YMZrS2n0Wy3NbFI9tipO7RpVttQo1sjYPEhmvVA5vYppfQHbb
a5jpOzsmhNnzmQ8DSUS8sNtSU9chag+jTbVN5NWwjLApgTpM/HXjlStU75OGjzueWTfMPktFL6EJ
bOAdZzXIsQCgGzb2hvXqzLXiGEZgy7MfPUveFj0dGG0RT0FqQLGgEI0hMwYrqI3H3OwEHyDweM9u
aTxUznTRZi85YYPmSMQlfkNinmSqSFtaRPyI8kHrUzflQh/0Tk5e/kjbucs1IB2wc0xPh1c2WDsA
IxnQ7k6eOpop95hL78GSYyfiGMdLvVnZUCrXdigwfaZzhYrLR1T65nsx1eWdrWR2bjtMAiLkvSK1
c+FEZ6XT5lotzL5a8OhYLBpqK6hR+zN0Fyk+imrEbVzaLZnojmN6bP3ok10jlKKKO7yAaZhIcQBK
7Rs5DZdRyNZWZ6/EOokIBjSOUVY8K3QbAj1WeL8bLpgsbhwLn5TQyLVisoDd95AzkMRZvrfncN8Q
UiCctw8LdziHnqpv3Y7l8TQ52beuVc8VKptJOJGVC+cKHiR2nRxpPmKrFe0r6Rwax17bMOf2wknI
PnOi012qdi3NvdXd/uCJ/m2IxaPKLWczojLtsSiSQgyfMuqbqZewvieUo81g0krif4ESBxzVye08
wWxYyn3rXGxCCWLeRr3uQpyvCms9gvM+q7kKa0AnBODeeQaM+7ifCHZmCW1DrAjbcgLS6V8F/Bys
p+0jaEukPX6Yft+CfcynG9cb9jZ9oG2arzN33s06rRilfWqi9NFvawJIPZENNJAK3z4Dkz1YqDrp
VivF79CSouGEF27QdzGrRviStKh9tAvzyR70g+VuVP8Ej3/flRC4u6w814b5W4f9c4ZsQSlmRBlj
tCipHVMdxy7UPH1dJyj3HonMVM++8kYQXg79R4CD2o1eyTMKdxPMZXLQaFthGoi/qg4E5zQQ2isj
ZzUPwtjrfb3PVW3CRARBXiiZY+BU4YW63GkDmuYsMeJyUOkCsDQBSIV1pvwa6EHHSQNXNvAsE8w/
9Q64ityXItMuSQYQTGYWtZ4uxUfsZmCbkdgfHf5R0STg0XIvCpyOPV4k3Luy6XZFB3xbHmlzYuiO
2h+NPOkEuZNTF22G29JqeETZP02n0fvAxqp1go71FRkbfGKD1cYbJZ2c91C6UF4/9Kra9cCrcZTM
16GrNhH4ry0ltvJXkS97bOzoBQI540nFqcXAdNpF3H7hRZQg6YzQ5ZWmDxvXgW+bhN+60r/bsLzj
LiYU7lvvdmeAJq08de5Ec6TS3VlV3HQRe52lvQoffHeLw5BxsVJ03smr9Oyty951leMN3QrVeUfb
mS9uJJ/9Ehp56AwwjEp6s6K0uC3K+lOrhxNXKoA8veF7Ge5plTo0Rn6ch+RHpc6Zx81bqxN4Hisy
bzMCAAEmmjTZ45kOH3cSYURuK4BjEz1W1Jd2u0kDx+E3wP1URB6GuP+W6BkSNf0jYZyLNdeOF/Dk
DVpsI6lmU80n8z2fcUT7VfXkG8phR7nUQIHjM2euRRSNF8pTnsqppcEK7vmKaOFuNpttOmZftTcf
ulJ/MMmxl2m6HUd3lfZZMEtirRasILa7zw21aCq0r3nWPNXLM90rxF00478ysqhcVw0EgTh22Ad4
lyrHn1Q09a6sopbznX3t4br1fn+mKvHC7fzJogSyaSTot+9eurGhHqQmM0IydvIzHNwjWfvE0Ti7
YCEc0/ua6pI+NfdzYm4Hz9pZ0/iYiglknb8xrPTViQkwZzUGgLAp0PcLpKOY+JpXKVavPBt06GNo
XjA7aC5GUwKwH5AkU4HXkxj0/fBSetYxtvvfxIAr4hkeqvOy30jzxts3roT+p85ZAru3pYHSrrGi
LT6CyCumbTu2J7tQlzHKj509I1iJq1Pxf2EdLI2ro7YqZ57Xftt+ajbR4ZwaGDKD1VaD93lKNFa3
ZLNJ3xGaRMBeZ1JbuCC1tktqeYlL+1W6IUQtmTw2oFnjOGelqjdnX1K6gvtaMtFNvolXyD4bfnJL
Je+d8vSzaJxdFpqHOiGGVGW7qafYMTF3rSpOLXqYEUqcbkVyZ5mLLB2zaeBE2RZpeqwisbZ07YRN
MZgkTl+v158nmyGzzcj1ytcCG0nVEC33kNjJ7NN05fZim2scatluVEHNi6z3a5Chk7a3KxhwpPCx
MRXjB0rMXT6jcUUxRu/8VRblV2vja+iYPN3MfzNM8ZDEztZIibqbjBmqopmGnRuHb/3T1IqDtKKt
6qIvHqbvnWvWuziZWemPnDwI/JEfIlwXOxvZ1VRhefGa/qvtTK+lwjhlj4Qq6G7w6jkoZMjOnPZh
a1bzifAQqyrOyUzRJ4mwUlviqlMBzF6tpZqdttQkMihTCb19REJODOFGdFZ/wVuqrybdvVQR158/
wIWuJry/bK92Yemc1Ow+ODzYvdHduMwQU2vvmyj7jIHnhmENa6I4T/74Rvj/woPSIWJF5JyVJ0zq
Wn9vO7NaR3104xTW12Q4/jaO+3NPui6hA8nt1GUQHhOmfNWgnpKSwQ7fy5e+Ax1s69chqw7CLZeO
iqciqu8hK4BZxv0g86+R3vSKlfkqy3Ukt6Ipwc5GnG9wxC6N15IzpFXIu4R2Ldfn8D4QuGWu59NM
oU3WQdc4G89JqJSPrA2wAXC8FUUUg/uUscKCu7pu7I6vtz7aes34ELOq75gAuUHzjYkrPOhqwmWw
1l+iP+NmjfuRpWqP4MfMEKucJjiw39GQPmtOfI2UHeQk2OyUpKfWN2c80EQh0m9HX8hlMAG7EbaQ
1xvBVNj7KrGBclSNu0QvPiOAykUJFtpt9Z0O1WxFXStDFmJb2uc+sGUKlYta8h0ly9fs+ms1uB+W
zejeFnCQp2NHxHOV2+qY1Q1u3dlSu96i5BW5msf2jKd0YBUDHo9uiTS5KAlcZ9T1Ey7zJ6Hh+6iL
KyyMnFplpEaRha+Jke2NQgSCE0YuuiO29S0PztvZQ0NOY2EHpjeIlY0EHsRcDauuMfEK2OZVV6Rn
dcEBs4r0cz7yBmnbbO/5WJW9lHFMlgyXOl8wasm8yZ3pOzfjC/b9G68S/Fx9eWlSfPvOtNfq5jT2
Wb21XcYedxEQephQSPHzsqtm3aS1znF0CrlFp75oCWFckE43/kxDVV0ku9JBZDLzaZVqY8PxSd3p
EOV4BFi3OrABWgg+JY9Nt5uZkR1cLS0J6XWhl/RUePZNhqF6VfXplZMtOgjQ52Dgm99WYJu2oO2u
dUFsJWfaEYjHnSyipQqMoA85RPJjRG+KrqPjsOyLoBlL71pMsXs0yvIqaJWGyYDybUv10ZfdazOx
e2PSR4UBmNv0R0+FL2g4K5Rw4iZ2cRBIP2uVuvctVr2VyUF3RXBoDmTjb0atD4PSVKjyoQVV2C3P
tkNYoUSGDpfnZszufTVP+hUTWbFteiwFykwuGTUfQeVzeiFvyMsJL2Z76adZbXvfwPuSs9PPnQMw
iQDb+ngqACw9hewZpJDflt1cUpXv/v9yzMF15rJQ+t+dnDzcSxB8f92P/fNP/WM/BjLBcLBi6roF
KsfQTf/fRRsQ+EzqNAzft00CqGzEWE79c0VmO3+ApPT0pYnD4zyx7K3+ZeW0/zB8y3M9g53W0mT7
t3ALBAL+siFzhMC/CX/Ps4AEuhYPmL9uyPQSQ4XuIczh4CnvauHVZBwWZM8ksEBNVkoNFEAfNVjr
bG5e9IaJrlmYPwR0xblbOEAi5bBqT/Dm3C67SpHjSRO8SCt/WwIfXDXG9DqCmluPari1bA6qtcly
A6HtKdE4h1XaQQ/NX8hKz2Y1iy0up4PbElCrJEmxeJjXNLN6QUoyc9fYFvZGvXQQCY0JZWcgkWNB
bjtQuJcH+WwItu8s0wsvzqn9mV+tuaD6U49M1CzjdxIxGjqk+tWQdh9DkhxK0KILHHNHyTslolB4
WK2twhm3gROBDjfN8pHC8nKLkWXLtpFFuz3HayO0rtVYmitlQGQgcUVMBc6g4ZCYxPONrwd/Y5TB
hcKKYDbhu1uTOU0s/dePp8tgsKHxwKz5LttzO79IimmdfmTd6JhHp4POI+LoNZzaE2zNV9F7b56T
22g+8hZ9e2tnOWTa0FqxJqJP1nsLC4yIoBHObSXuS7Bc+WIJzyGRVRlSyfRbtpRyGf6ETaXoLraf
8H7ywg1Plh8SsyctNKMHT9NyFKTku244m6QhV8FsxQrwbkUAgPQryAreQlFX70INL5tnapfJJajd
ynAbDyZIAxgLQZG3PNLGut0QLh8D4kyQwqy52XlWM29Bb1Mi3ibqSHj5XcU1pxzjYJiEd7X61qyS
Nz3vP1vERi/mhWN6Tot1jwIimkIIX8n4gwpOazXDHrshR/ekj9061ZMz+P1p7dbsr5zhSSDsMWHv
cjJxzqzOKM8HXtPvDXAinMZYe/SRfxMfpa2R/kpOuYbJt8RPMlEwUsP8yrXJCoYG+16d4icxmhva
1gWo6KkIcN0eUzPadPFw76OBklC7AgI5q6h+pGziJ86No+iNfTOOoAVZga/9hLZ2TlplYTMBZOVD
XjEBpBmVx3QkrIl0vBlMT7Gn2wHsYJyaZWKvOqO/q5YulJCZHpVtHHFvEO/QqdGb+x5dElHzOo7q
JTLLOcgwaW680d5POcNuFTZrPxWfQqPebBJsOSEVi+I+78fz8kxYVyJ7wFK1rfLhWKTisTG7R0oG
upVqGhjIoWvv66x/8VOJfzJ/0km1rUc3O1Ir+xA12m622JqkVElRNsXVZNllBDKED3xyonmrKDgL
/No9DaZ+hiLxGOXWTVs427B333KsO4ROiDh4FQmRRtcOo1nuyw69qU+IQ1kktUxBzIcqF7Ir3uCz
5w6tUzIkLXds0WKTjR9F7ez6EXKzbGZiHKK9L+zOZO/buK+1Vu7dtjvGcYnaHXVsl728wVZuYDof
SbBiYcZvacCsLphwlijF2rHrD6qiK2YRRXLUG59GiadOb9I+6FqS4JhhrnmL6COj8UbF2FCjqmWd
y4i464eYbAfcEDKRBUwAn1IJwz8oytSWzPKkRdwnHhvabgp/065lcHEAfXFMFgzdNgcXJU/4t2ow
qMalcJOdwuKXIEjY3dCvOEKy3cvZvRslccOu4ujAjo3eo5gDC55sx2riIJ3E7xSZKPGWHNYNv1LX
E6bkGZBIRE6Gvyb+0CryHVUYHtq2TXbE5BdJsKfvKJs+pYgIRod4fwnU3nmx8V/cndly60i6nV/F
4WujA4kpAUf4hgRnUgM1bekGIWlLQGKep+fyG/jF/KE6us+u6jqnoi/t267eEkWCmf+w1rfOY1D8
cEKylKayczh6FXpspoGABV+yUPuBds0+mXH6GnWg7cM6aH2bPqbNGEcNY6KvI/jCviYaQiMH+dbZ
3blUOJqJVvR8AhbxDplOsbG95IVrdABmb97KZrrVa5bopUcq9NhXO3CYFZNGtt7FGDzrpBVs55Q5
/ew6QAFYbYcGs8zKwrIqQZqcDBF+BlHb71JvGXSFkDHjzN00eX9XSKyiNmJPurC0uKACIJRbJ3Yk
R2k4EexYO2O69Sr26qTyYpmRCrlYQcZUOr6FlY5fZzY3kjaJ2CbkDoti33GA/OQNdfgE+WAb1wo8
4lCxsm/4nugNcHc6fyEUBbHNvo6Got+Dcu3WdpbdBdIhpjRyloCTdO0txlXoMiCnBZ5jhMPDd2SQ
B8nV8pYJiYJKi2B5MtLchhY4ZXtEMTI29VdejvO+SRFU6wMNeiHkVnldcbUSlpfcqYHFEBbnAn9d
rDmr0qyLG9WxakBLHjAnZtGROUxvY1sxKGbwVMoZH2fW3vKdhZJrOMeeN5drJll7HaJElvfQM/OK
vz0rl5FxXp+GZekbymInc6ZmoulwaHTuDzIByA42xeBDL/ArS6IlqxxsHDb5GyGfUTrMs1/PXC9z
S60rerWSbRVCh4tJCTDqafzhJnP0UtgLWT+g01vF5H90eyy2pJ1Oijyvk/TIOgUV6FrXQTjaqwOr
4MadiTg3XOehw11xYaPX76CFJ7yQiWyolvG47Eb014ZVbhxda7ahXYcXuDWsYqPYAGyY1N3WxcnO
gxQx7JUpyUJMTyMWhbh3dbGHqSmzDW3OlF0Sd1j0saLX1H0pQeptAjlQX/WJ8W1bqfWRpvWA5Hq+
Jb53XzPcXM/tMs8rvKvUJZBxpgSg/+7IFs39adTvBVMWM85bvzOKnJsLrGquUMQhDUIlMZ9i6Eir
QVcD870uIfMEtTBMpW0RB94h05uJ55O+Iw2anDedr7Yz4e3KZfOGbOizq4bLmHg3SVRSPznRnSdD
e69ZzVNucazrysUfrs/7bO6eVWN/lUQ9koakXZDdQJ1itQfX5Jg1KTogb5zQHIXBCsQJvJt+LI9B
Oz/VNhgkrzM/lC4wynkPDOe28FqIwnEFe+/4VNomDVq9VXZ0EA2rRZNYajPgxhr5GVUDwUNxf/oq
G7EPZwAomki6a3NOrsIuLr2QwNJRKK7Lma964xGLUz7XYfRoEEtb6s52zB6qoebjsvxS5kykpl1q
58csZqhF5BkTQ78DNNPDweGvT7snfZlNW58E+Z6Xd72kMko6jdVasO7K5JzhoJVYLgcHQURd+JK9
bzNxYxo6GQjzHhjXqdWs+1JcjTk6UZJCR9AJINN3cAe0/mpiRxea3JUs/Lwkum+ke0rnJbC9oONM
WDAtSKiZLBSWjiaT4YxpVBQnz0JGRzfOslNVGOwXiRFHrDFCpKqXfAYvFQ9jHd4GsnZuTb1tiViy
bDxJBppfoIvk1W6n7rEsnuqESr8bkb72UUkfLPcC2L6u2fIx9WrvlAw6IRg0uAFEQWDW6AmcInnL
EY7dUAs0ay3imgvV3B4GzQawAl9wzdjEafdz7OYf1sD1TmYIC2MRQ66sisQjdcTKj+nCtWT8VT6G
KK0QUFW4bKsU+ann/SiSNhXr1ombJToWUqb5GzRzieTeVqhwdx4m9xX7jy32bLLgcRtwAF5cqW71
aLbWZZb9lFZ56YfxwgKaFpl8e8QGEnxnLAmuW4ie9sL2bIb6IRXRu1A1MhXwn5pZkOBDQVpR5n/h
3BgPjHihhQqLZYXZgsYaD0Vm5S6+VACjoN1QGaULdrT9jUA6/UYj9RYwaQqfGlscCxNoanAnjiHM
GIYZC7ZmYdr1zMgbSKddbddLkjH402wBoeoLEtX8jY5aiPq7sLv5+99v1f8fc1Q6+tIA/+d9OEl6
n9FXo/3sMFb+n/+d/6EjByS4/Pu/d+T231yg+AK2IUJTCyMlDe8/ki/RsqI7hWIoqPt0Miz/2Y+b
f/MMC7MlhFxbtymP/6MfN//GxWsZUPGFZdPM/VuSVRvt66+CVUya0PBhptouP0xYC5X/V8Fqodvs
AjV0B3VDhn1MFh8U8cTONqy7fcuJbozlokF1Q1H6jpz6RENxkREIiTlE4MN8DMYzCa7ZU2gQn03k
SsVQ1zbdAxZ3rvf2ofXIiBkauRFG/iTtZBdkoa/F+Z0563ceF1GXNKDhyHHNLGi55V516aZDeLFe
OLij5b47zmxtUhVVSFQE41IKLC+9nSqNDTcCSqGdJqhk/KgbIAmApzPcPshzrOIJn2O/+uWThikw
hUX+3/IuuytU3jb/678jPf6TN8yVpm7B+uDj+/0bFsAt8rwIZ4tmcBQGV0/pMLOATeFL1NTmv/5l
y7v/Syrp3z8d0FYOI1THseXyYj7fryoPeWXifzS1N85NylCubB4Bzlrtj0BP/uIP+tMn4JffsUia
f/kdVkbZB88R1SIA3lY8GtPpv/4jxOLO/f1fgXdYRxONboHJ0x9HPhFM0AnLEcEE4dD4KD3xs82N
L9NhG+biGkWwokXQnGQy7SOog6tyNlcJKB427X/xhgrGX//yWjzLJGxCR+5t2H9wEueF1Ruk2KOc
yNp9QuSJ1Zm7nkQ4gq229oQHNejZQySIpwh5Cj7+4q2w9d/PvyQfqYsC/Z8vQC4fx69vtwdfz4PT
h/FNHWdjRGhCz2otG2x27LYW4IvFiSxG8uF0TUMVW8U/irx9HcusxncYvdSWcWe7/bhJRxIRu4JA
6SlzTirPouNQWQIFdu57ap5Oqowe9Zhxk1Wg70aD85qwrT0RKa/OOhFgpJ0RcV5MyHL4PNkkUWAV
GnFIfE7Bgxsz/+LyC3zLSyuCnSdUiDYcrrGElhNb0bny2DZr7YvpdDfIpIEFdGjP2pC2YAR5hAZO
e9W9SO4B0ixlS0XWlRGFR6GFOqFpKoV0xNaJyqrnqOiPnlbOx8qmgexUP56rkJlPZpbkVabsfyt4
iLRcCFWjKdU2YTz9rKzoR18DSBL0k+cUBAs2JCCN5qFPBJ6ULOiIlgrhlaDV1Imbhw2y9aBesMPw
azzMdP7Nd+1RajdQMNeDHJ41NSAAQSiixjtbYzpj6dm0SJq3tUrepsLeMuqb1gErJZIRDFYeYz3v
kjZJ/RqY1rrGWLlpKY6LhdFGgU4ZHCtgNkvmmOq/rRJBtkaIVDfPl3wqf6DMBHisny2t2LKdYMNh
5Icw8ZYArH6tOQXbg/I7CsOLUwHNz/sq2WVqXtKrIzLbMjG/xFk639VWF/kqocUcAZcw4PJ2rYei
157e5RDZfu0SpZANbb3t01xfZlkgjUpHu0Pp92BUGXPNuvuaAtuGXw3GHAYkfoEBNnLe4CGNaxvF
c8L8X/QJ4x73lNXW1VLKXAVT+BnG8wyYsqFcVuRbgkwhfThIUeLHktxKqirf7LHKoVgdd43IkRG6
gYUTekj2Y9XBSRKUuHo6URO6wQAVqWtOVcRBTguhLRcEinGtPIVj7qxtzZ23Heb9Td3V5YNZ6jP/
QbxGSianLErJ+WV9XBwdolWPAPKRL8ctvKmihn2xnssPbU6+ck02B84d784KUYPleWNCXIMHioCK
9qF0XOonM3zMiwRlGBDbldXq22au7l2JotaEUfSFOb5eiDLyqvP/uOFyPBuyiTd8n6MV3NryfiCv
4Zt5ePGuOREBoFrZXk2gbTeiipIVckntOiUuuhhUk9fcEPPz0Gb72ap2NgIsoXWv8FhvJ8nJacoJ
2FaiP8ZN0a/SdDjW8fRqzvKmyfKzUxJv2IjyMEzQTjUQdmb9wFgbvBJuQj5H6ZthGF/sLDUgEPdf
TL/whZqaFq6MdHiyGEkbFWL6DgHtfWpM4Sq2UpwOzAdX0rGyDTuicKsCl/GKlvXbXkqERjARVnUZ
i01LhYEnjJx2E8zyadZ6ZrUEx6V4ve/i3HDhAZVyJ0z9C20wEFiPpnkCdFcyJ8eJCXkunKRxJXA3
OvaFLhDUTa+A6oZLRFYcMfeoh9LOfC+sJGKir97Qh91EzgiFLJMAhh2YhWPCGCrtbO3Um63+gxxv
ohzG9YTDlpw6dxfp5mvHBAr1Aedr1gX9DuXlyNS//qE8LF+1lxR7I61fLS2nXTNkQvPh7dtAR2ks
p53qeTaszHnpCwFSreaMRrMo4BMV4TZVOfrF7COyXF4u3BnTzjtfLN7TRhsruKcZspvWgUEq2aM7
eCd8KQyXc4FPp3A45LyKSgpqT6i1m35S51Ta5cmuR0yHZrGtYE7uFZhdDHcNs2cCntHwYXpUndqw
WiEY6xo7kkHYXcu3tS9IXmAfmGW4geu7XOa7tDL527ObIry1VLlr28qnRERoTHRonVw7duMa5jtP
fTfA3HKktd38HqM/D40bnZjqHm4gsosFhKA/DFi9ISpp2XND4ovOGWMnVztmhjY/JzEYgcpqAVf9
MMLCn+XLKH+WcH6d5Oq0nwBD83Urs0sL0bpic9xIorKR2M7tfVW3Bt8jYowJzzDAj5bzk4feaVSo
xh0M6ET8LuwJ2v8Nsx4jMLd8qEsuWb7PeXBAUnzZMwM39S11HCTV4EcYK3Mn3VCJsOymekuyfR+R
B8gm1q7lAwDVzdwMrEcxa+rdUTTVQQ35Rkp4loZ+HMbwrC9c3VHA47UPJtr6AqG5a6GKKStiCxja
a98QuH0FkTbNyK1mFOPA6xwgPJCjca8oVnMr8R02JhyFTCOVW392g2N8wXVKLoh/xmOHdXttKVIa
jDGDRa0rwt2a+csy1SPSiU80609J7MDy1acTQql7Hkpu7nI4ROGwa0edSWuFMqx3T4OKHzU8+r5N
gKIfNAVBqsSjbKsEQXANKnNdj9gEHDO6F/VdFH0kDY9b5PfmKXFPPUqJWN7MiAmZUGw43MNeMKo6
W9XzGEl22KdK/8iK3Vy7q9r7rsI7ZsykZvlBdl9Zj0p/d7KECRbrtVOfd5u+2GiIiiExXQzBbEni
mmAxYsrRJ5X7c+qW6Y4xv/VZh/YPEMt2MsUmIVYvQkhe7t36qg37ovgekxtBNt7wYCcYWnah++CV
Zw9HuLzRAG6br3OQHLvEsT/z2R6fg6HrroRhJZs0BhhMllSLJtFdeVGyr7V+kwbACBg2jBNQcI2N
j3kKpYF2Y8CAlT22unWQA/pPG9eBM5DrEHbzy2j1/kRQV2b0u5ky1bdrAgacob6D2XEXV8Mxm6Nj
wCU9EXzuxEy7W9O46WVPOGxHgi0Uc6Gl7C6soMMyO6lrxxfnLUsgfAdkU2fWRY+ii94WBwItN2VH
UGxg7Vvp3MiyPNXN8J3rZGVPdXQ2GJv1RAbNeclzme+Ic7Y7VvfZq2MDWJ1etOhn1ZrcqxGDzQA5
V7dcpT5cVIp+wrSE+yHt9LvA3rsp3Z+Z5ZKqCDWD9JQm1e/Nyf0OzeIlEKOPlOs7Cy2gkUHsT6l8
xui4BY7zI8oZ8aGVYvL8GXH2WEvkk3G/DG/CaqMM5TOjYSY3YHaBIGXm93lnbbW69OvgPiSgoiRc
ec7eGLWihSPso8T1nR5AoejiRXPrdcA6M4nkp2RpCXljSUpiEzTewS/wwQDchMQw8/4+iehGW3ZW
AGo87V50L9geYbkVp9nkOsw3KbZGbVkJJibwKWhCzJQNsZ/CeTMg8mxnx8d/jkEOAG2RP5rlXd9G
x3Z8CDSFjheE+iy3jfFimGdT2e7aLm1jFVnpnAFkxFxRq/rZJtQoY8rKGaHVtIlO+ery8vWs9jFq
+IO1R7iTme1HI7dmnB1NsktidgmDxoI3TT4GYCxsqbGEH0JiKcPEoGVijgq2KM815DEjcONxZSeS
b9i8uG9SQsD0MfG1NsoXf+fFCZ0jljPOcA8Zn13qfjRACWlSSOZjdakI/PBlXavNqLxDbP3QUYMz
/+JOhHDf7qD5fs3QPFKuZURzQlBuQlUPgcYAQfnAS8czBPmr8FjYzwUupyI+jXWP6PQlAvilHG2l
pnRrZ2onoA2MS8XXe61kas0lafaHJRN2AHrU4JPXnAFHPSkhiGrH9tLHfH6Q6+LzxF/fCOvQFBcD
9uIyKmUM0MRPjnOkImJVPZCrMvSkoMbXaIkRBmuXJ+XZwEKE+I6g82hLf73toLGP55rkdAYO9ABw
OD1WRfZ2QtDTavs4OKJaZRPFXHMqfbad9Ev8OJLEECTzcpXmm9pdqo5RfjXiyyCyXeYeZ/vUlk/K
uLbd7Zj6ptjGDsYQFhs0HCyxgRXn4cPs3QfgRolci+NdgqwLv1qLlQqZn7VTxS0DVMKStmZ25/GK
2pIQAPiowAebFWFVNnA/nm0yZZa481UePWKj5T+f0K+BxWsrsEzKJ0trrSHGdNRX2D/NZYjpqd6M
tYm82a+J+DXJEtYhHXT4tHKLyvK57pe411OYED2R47cLDlVo75BW7q3hs7YYE0IviCtxsqMItdHz
opHqaobn8r3mcm8pABDwcyP5E4f7VL6I8loKAg1n8EkUFlX5FOO2xKbSOzrCrm1Mck5unqiAQWRu
sBvt2azSX12Fgn6aNVuKfgC7EZvBt7G7q9vnOQbCFd3Wxs50ke4KFjjPgYshVZpP8D99uQQ4lewa
CRLTjjELLpcgCZdsnvixI43bAGgDZbRi5pDhfzCbZE/Do9g81WJcdaG1gj3oa3BV+nfhql0wOX7e
HwhsJ1Pxnki22hZcGUi6qH/osSAroLwEPhWuTfghs0ZUAv4R2iIE2/FJs65Zgxh/3Agmt/jrRuPO
ZX2S1o9khe1tNCmVd6pGTjKXsKDbIOlI5yUbkNlO8l2ivO0EOTWEASRJ77fULWkrfYtyJwJd1F61
6luo+Imr69RZxBUmh0BhSo1+hOzsgPsTp7yB6rAd7YstvpEc4Abf5M0u0q5Gz8pcfmXNB1Y/3857
KgJ1YwzhngSvnZGmW81D2TDImD6rbt/CUXfRw6a7keO77kjzMAe/xP5DNIJfzdFODhcjeJkJggik
zXedLwqEYWH8zORF8VgZJTEW+N2bdknSYFSPUVzq7hm5+NbN0zuTiyNnh1a0fN6hfAK6gPfge0qS
n2FUHiJFAwXKpSlItGKE0SEu1xAMOPrZi4bHsuYEz2sSG4u7on/PEqzYwda2BrC/S3bxfTprcEe9
G0hth1ZCzUQ+Z+UpAluUc5Dvo7Q+WuUrbLfVUD27zl2FrEaUhL1/luoZif1eD9s9yTBcLoij8X9g
CDD7i2XcY5/iJvI4cG+0fFvV3W1GIlZMqtRA2x8ZjOusi+fu0yIEmXG3ILjMt3BAoDxnZwN/+GQQ
fRaltwi1j2UxvvfGywTtZILQ6pmfQ/BUV/nXqEVvA0RSs7t04al2P4b0i5UGJX+BOBaxeWhH3wYP
tM3hkLKUJlOweNAzyQd+r3uPPX90x/FZcxKlETKPsOVUqleJvCGFbg33HDoo3Z0DiRzL3/w2wOnW
0FTIjMV/46w04RA+TEATHt4MwWMirhXvbYqjRc93jvsaIa4JTtL+GbWCKMxNakcoMWOWyQU6ly8r
39sNNpmqilZt6d3nWDwIA6PhkEe7/LlcNkHy7GSGQsYxUfiXn5W2AUUKEKG4Re/yvTBDVRr5In2z
yZMxuMiYXxyFYD/Gi+1p+ALNF+RtqyoHga2jkNGhWKE8bXnqarQ2c76zRXPIgvGukntSJS/N+GBy
slcMD5Sob0R7bquXstqPBNUEV0DDQ5Xsm+agIYZNYHzyjxlxlPBsY7aQ/oReQHBNr1mb1huhXNiA
Xq8Rt4xupm6nGlCAJyR7NJ4solezVTpm5Qoi5opR8ba2h6MRvxTDhZGdU7/MnX4c+4MhBnjLLNYG
bMyOhz7mbpbQXIbXXuPIMsUhAWIA4QzxMYdb3/u5ubP44V1ygQNoasmmIhoVc2bJMVoRWsnoHkwg
goVg3VhPOZpvvFFs/jRoc9fRu5uHneeeNH66Db7HoDu14GbjrmQYcMzpKRzifQr2qOGcr4X4wbXt
C7KL3PYwqy8KMYIcbpsAOsyRoZ1qr1Z6P8WXSEs3M1IiAwtCR75DjHncNE5NJpgtP+hLhGm4szls
AyDzVgfcqnztEn2bjYqDKIb1i1qBExEFnq9Q3VvTs4MXFG8q0pT7drpzGEKVr/h/AJ5xSebfUX2e
2u0wcLnra22EPntJocQy8yDhhN4h22pYuZzxMwWWIz1+zryzM0TFC5tB+wF7fhUPHwbex0D/MerT
XoYp0O7etyeoPDkhGA6dZgUJobP3UILwH1PpZ8W2LYJDQAbRFN9GLpJ/EoO40W2NZBeMzMMxFDhv
evMHQhqwFXb37lTeNmToGS7zgqkm5NbrDkjWEE/Du3BN1DhcXtVQ7Sqv2PewFC3ZfBEZSrlCIDyp
kxjHSOStHqfUPqUOt5OTfUKPuq/amZRu9pSuFR4nEgTY3vckhRJD0AXkxixNizqJwj5A9UFVhzem
hbNktKF4Ul2w6ZnYxi4PHLmn55AqBg/adz81P129IIfY+VFbybmfnMdQpjBB8g2782uQagCUW85U
3SM4rs3IwV3SGYyGZbsIHtIEkR7VtB4mal1MJNN4Gf9CRx5XDfqL7ZyxtAmzY+k4EBoAehIFRdYg
xh758G3itagFo8cmX5iYPLt5115U7Rmbkg0yvWMEr0lvL65lvAZFfy17m8+24OtodbtQM7f1QLlR
jeQ+KpaiMTgHm9QQGvCubkOwyFG5/m26//8zO1YYC9D1P990rqN3dDztl3Z5R0Ok/hjxhhx4+ff/
0B4v9B2XUFvYfY4wbdcz/rnsRH1ss8BCfewYwtBpTVmM/EN97BD0JqRBdiDp4L8H9NgLu0dnjcLP
Irn73xIfc1j9bvtjWxKcAb9I9wAFeTov8ffLl8xsaqUtSgfIXeUBdCFU7AXy1o06x40K8jO6Y3+h
69U97X67ePBxzefrpkjuLXhihmQOikQY2WvF4Eeb9D3YKovmtLvBWdruhIMvRHi53I9ec16CWDrB
IeqEwTGihGx5B+nVneFtbtBxpSWdcg48OQvBcXWMpWgQKk2/jW0GFDHKt0BdJrSlqjaPJIMf0Pmf
AWGuWeneeY3niyqFnF7HNzZr2cRIUXTikes8VNHpkc0HkjwGtfyCwOzv+9DWVuPMbV/17HzQX1F8
lyiT5pHfQukkCuiGhSBK1GAFJKO1nXB7gJxr6+bUGWx+vPyz7LWTspiSa/U7/cQNIObHKkLH27n7
hW3vBcOmUxBuq/JQwyhxFUFpSt9wDGxGe9wtCXZ8PveB8vyk1O7nzLuJ9N5PjWjXuIzMEB5NGFlU
623hIO7j6t6ruPjnj4nQrAk12Vy6FxzmFP/LpVK+1uF4Y0f1TkfMs5DCyb6Jduj2IGdHSx27jmby
FAzEi4PmEyG9IoQJVC0Q/WnY2bWNILRUftYGOwuxkhv9JCb5vq2yl6o61eoNeAsCVjTV7TVT4SYe
GKiWzp0ab7GVbWV9Szz1fRoypQzmncCHY8/ulzdaj2xe0BpLpuo2KBx33YbtBsksXjXUXLmx1lvl
FxDzMNtTDTIIDxaRWS+fJ3I0Cfzywf34Xdt/QOS5ZT91boZp66BaytQI7AfplhbcNba5E8BandE7
YOxZSaN8rAX57yOvxBTqRtbhA0H1l4jRC8ZBvNuZT6z3zg3FqcBrndUyW1kyecAxqcNyo5WxJFeJ
rFq/H9pnYOn2rjF5iMfOWJXhQIyaec28DGCkvhFVuzbHaU/Std8UBcVD8x0PWObYXBqB9i7G6mEq
zKsjaB5pJRo8RQxCcrmbS+u9CB3EyG342Du/eTedg2FOt4NBRhjx44vrUbt3vAQ3bCWAZrFJZp7N
AqcLPxINjkpchckL59BXpqwtdnPSGsHf4+VMN5PdlixxXRJ74qhm1KCP1tYOGJMJKXtquVD9PdXz
c/yf4RdNxL8oA5bN/3+suX87XBDb65bJQeWgzfjDapnFgOaojl12Fs8fo2cdcNzSdjca+Ui4BOra
23tZOK5MZuC/nMl/8puF+JODDci2a6HlcA3EAsva+5etstRI/810uPIRwBbXwZbbO6ZvAK5OM7pk
h/S0Hh7tGnLgfBIhgyJ4vd4Gm0hLocdxNlTbioWn285nY3JLDObFvVLh0+AyzO6nSy3qPfmybwmG
JnzKFy+oHvXUPAQ5qlik8QQbuNkxlsN2cOb3vlzsZBIuSCmphXplHOOxuxcxX8a2cuWxlaAPJuqk
klCTOGKpDP/zpXD6m8xFvDQ15CujzL0Zx+ChjoZXM5ze7KE6UXkf4sJ6ppLQV50jj9gr0HuBoPFb
s6I4Y97U7gsAZoRWzFSs+bTBet+uqXCY3/BIoOLCF5AQhd2MpR9HLUiCaRx8oqAP0uxIvXO3TRos
i+HDGLAJUGzsjnJg3OzYW09puzHOp/1QHSOzGPYKaSddvp7twiJxt46zRO827Vegl64fh85lAoUJ
ye5alNklG8Pvua1g4Rj4M1czYksWQzA2yaZbu256NzgMwYPULpixoO4u5+qUM3VKOslCi8ptK9tE
2wVdsSWpczO7SHIHzO0UShFe5jnDK2qmzedfPF3Lg/vHBxsFiqm7jo1UyPiDQqSIFV47FySxwVAR
bX/zOfHW5SxsrMI6JzEbOIs0b8BZS/q00ev0/bPAsYrHLJ3+4lv2J086RYYBcd5yDEMai77ilyc9
cEA5RQnLagmch4P9ppiJsLNGqkH4Kau/+NPxTf3LH29K27Rsj+/Vb6aq3/8+uOrgkxAD0jZwmTfZ
eKcQdksYc+Rm2tiYC73fkQrxqY2JOikcxqA/0YY3i0rcjBx2j4tufFGQW4b2TMWAs2JRl2OCh1ib
oOfpIu0Ehu1shHp4iNmyEvPW2tsQTNtURTRsCJHIrCirM8wchL01CZZ1aJkb18qfKD8O0GAoj5UH
CmRZscQaF2PXzZcEF8wqVe0lIbLPdcx9X6YTkk2v2Ho9Cm+SKT71gGHrMLUsepc+N0iLYDU3ajuU
oXnwcJ6skt6BLm6k46ZvFr9oQItPj53d8lW69awJIGmOVXdmdFYNyEhGM3rB6PQ01vplKufPLkMG
XqYMRYEIY5SyJlD9nsP4zVx0OCEnjAIO7dnk06kw2otR/5j66a0a0T6PRvhm1ODUp5Y1muYJMlhC
2GoDUL4oPrpmuegFnAPSbTSQS/JJ8Grp9U07MJIZre5zSASD/Sj/aBCBgyeITXCFADPMKTiEAZ15
4Rbg56ANsL4Qn3lm3gYp3G4E7YmZnqtOYG4EJuV4IeWNME6DND7dsArXWZKdZ1ZS+YxqvET33kTd
JvXInGE5U/XWTaF0Rq4Mxjc5rik0aSy4iPKDUuGE23xwn7WcwR6ddG7iv4rn4OB5Mx7jZFZYvb2M
qxqq6NjIa7goEOb+sBBh4YO0iGES7y5wutuWJFx+f76xnPRRiuEprB1anTD6yo0adEZTPcDMWlNF
nIpRhT7OWcZAY8qEkdUmKS2y2rS4booAFg5mOwxwY/9SZ5ISpQRS1HDmYiZC6YY5qy2dE1HuJyGW
brkk3ruMD2HsHZLS3GNY2aieCWark4rQyCeWGfkqtjUfFfdP23ajvZ6gGOAdJsUxKglta8qLl5qs
YdiortwhfBFjxDtdTMzNYqZGhDVSf7um8sc+MPjGZxazfi63KIUZNXWnQDdvJLKWzQg733Tbc8KV
uyc+Ui6jRy65dGYZlKFvN5CMSwNbAKvQdAS0Qf77a205D/z+ibyW/KWri51NJMomwIALNj6/65u8
9IGsP0Dg3gkNQS9zkd08w+KwGM23XgW9KnEOOKlKRAfsa7zuzQA5xTZ88Smk1rrv5h0k0xSqkI7a
3ImJetYwvuvTeZr4n1NSBlMr2LQiGzfDSEWPXxGutJV1N/oU90dpZ4z806pd1QZjEJftUdiIccNh
ZG/jIDoPdcn0LWqp6ptUvc4ZpCU0bPDtKrLl6oGlM9GWSJOG2yjy6jVugHtDd8u16CAI9AHQwwHp
CQvxtCIGoACCnllpuINj/e0MTJBT66styBtteq5KrGvF0e6ATMSqsH2+iyRbBfFHVYP2IEoIBDWF
gpehy9dd9s1OxqZCL864thHMJ3O8cSKc0LgzuEgQwgNEByoQJsXOyEcSuKiemrTKVlXAHAiG/0tc
T6TJdRiVzeyQp1mzRl8NtmQY312QWQRbPgDdeJ6FuhdGhGJH70y/BLo0LozElPAppKecSTN7eiuO
mr0asqtWgPKDCCXn8bHriovTO5e+QYJqK8Cno10y4JFsvKvAPuZ69hpXjESKtDglpvZW5xZKTwG7
XEXySStNb7OAUIu06v3IsF4JRruNTXBiXW5eVFiQGujtIZeyZZ4x2iFAenHm+QV63/3cZN0d5e3F
GTu05WbyKfp5E6cukLxU/Ric/tnxnFdZzdKf5qbcRHkToKrLLmbHMHVQ8t4sLY6l7qBXo7cpavFk
JhNb87Q0t0Pz05KB2OFejNZTUr+Bwrkxkv5dbwEPMFfcNV19chG16E10A11rGznTE9mREQ6S8DUo
kaPIOfzZxaQcCbHDCk6j4JDZg5l8RDyolq+ptgX/+Iwq6EYN3l09qquTug9AtE5jH55JxdvxPYDQ
nyfId73klrRwNLtkVPgjccC4Rx90WrCzxdEltSBkVcU161lEkOdD525xTJ+tQH6yaoU/L40HesFj
aQEMcKpA26bJ/6XuPJZjR7Ik+itjs0cZRECZ9cwiM5GaSTKpuYFRQusIqK+fgxY2XYtZ9Ox6VVb1
ivbIJERcv+7HwXut6lQLSVCJLHBtlkM1wnSdpUFLnQi4IPJqXfJK5MbcJPrkQQiR2qYZPX/buOGE
6tTTb6vM+6nVDEoZuFrYSgdDxnIo7+aDFpt7ujIE7qTyu/NtELJNCqfNTsPNBJFjXXMuXxvZ8n4r
sTIb8fjt9iq9s2M9X3vKuyY0ZkCs48/NBPAo7pPat7JgMLQ9i88bWy/3eP7qHTy1Kqj8tlk7XFSc
Yd/iMvpSKWJtjPZpLs+dPszJ8lRB5zg0LtVbA38EGztK7xgJ4WheOOrfV7J41uzs200b4Gtt88La
yts0aXURYPG2HMVtngOiOPgGWYV8aODBVNUh7rOIXk+EhBHl1YVc0tN/jcQecqqnuGlVYpRdJwWi
x+imN1UzbahlroM0CQu+79oJ8N9tUW09NpwRdDQ8MZxY9pUD4Cny6A3toY76abyOQpeDQFjcFQae
ztimZ29E9G1qz0L20O6TMT3EQu4bLAicbdMLAuDOFWzbY6c0jjOvCHeNjWBkaw6G3+vJ2SH5zLcl
CdSzHnpUavmfaZFMge3whLMH1g5KAUqQJgCfLoeVhH7vrI3YvRtdNRMHS95Bf91kCie0aTQTLXwW
61gfK25Jw/sc5hL6ndpXGfJRDzJqw7Pb5gBH588Qfs9D/WY3ZDBiGbDpQtpHAGeOOzepl3A8rR+6
dDhA/T25arggHrHUsX48K39wEV1gnGAYYdcWFygVWsnyRUc8VfphwLRa91xbQot/SFteVKSB3NK+
o6F1MA3yIm/G6qucBrVr2wl/QR9+app5N+LUXVV53gThDFAtyl6LMn2c3fpTh1+1NTONzZ8WR5tI
NylgtTgDYbE/mGm6aNMk+GxnwAyKCS6Px51B1gWwjVGxVKl2g0EFixw6J8gzb6PTOoDVDG8c7YT4
XAnNyzTnVEEL3FQSWRyi7qOWMdvwXqdn2X2z8ubFcxaUcT8/Q634KMryai+/HnpTaKHzpjvD7J4F
XT6YMdGWEmlPn23UcC0y1mrm4lrD27umR+/GTiygl3KmtEb3WYGmHWzc0kt3BoMsxEaYxN6MD7FP
62gLaSam2sd+U5zaAosI12ZY+nBnN9vP/gzYs/qVUfZA7au+Fln6jiL13lXDm56BNqRHJDZd0oc9
RxyjoMcQD4uxFmP5TmnV1avMe1qS2MMb5rvpNESQ8ET4Ogp4VwV0D8GVcj5G2ccXyEQHe/A3pmCt
4gCQ3BgJWxUruQ2L7mCjLZpjehnncI13blqhsV04n3BemJovEAl4sqgPT1Nr79nhqi+SjWNkOwre
HjAonYSnsSMV32XjXux8TI6WHZY7KzWxdZBYKtmwb7sKf4FkHMJMMd97wwimllmqYzj2mn0/UUwt
RFlt7dkuTqzOJav0ElIQS5G1nqAz5kysoJ9rnRBw7l1KXKP48vztFC8mSg8nijGLnehld5hpwBZG
/6yZNPF1Hak4bVYrq2dyLxuMh0PjqI09U8dI3vkd5+ebO9J3qy8hkiaGIjvKVYVBjkfcsm6tHVSq
6NhlVHwRFufLWfXarG7VkLwWKcRfEdEU09sxTmXnUvThJoucO26Rp6wlpRhhvev7NAki0z1btYfy
ij33YOfpg1bZt1pH0abDFHZKwU8jjw3PTdvXh2iKi9vEKW7mCJNlhhfLXJoiLOYfJ8z3GuHHTUzI
oVcmtE7IvDnlgoAiLjmQ6LGJjQ31oXuLHvKyQsyKiNcjtBn3/lT/2LbcRk4zQJrKaUyQ6s1MiHqF
CTvS1JI4q3Rx1FPjKfKQP03nwkqHagiL+YuLVkr8I703ftJN9ZBwK9x0jfGtGYZ7pUJXrrXOouZw
jKxjN5X3Kfgy5liX7utxUqyY1BIRU/OhjHjuQNlQW6eWVbWGKHDD+RVy9AgvKCd2amcmseTBChlQ
2VR1Kr76ouQ2LrDw1NkngLZ3ehVfnUnENyCRzaOVe7ems/ClQSjRi8Knzry5y2kh54twk6Xbmpe+
YsG1bhUMt7goT6Yae7XRIvuxcfyX1Ggfi2L4yIySgqmIVaoR33SAv8uYILDVqwtkjn2czdhU5Ick
ztG49p2LpGRV9vtoQhhL5ckutX1rqgc9q/eq9d+YaQFHNDZKZVYWz3FJQtVdgrv2EuHtlzCvlWDr
wGGzBH3tv4Z+w6HqNNTX1qbhopAVPgPCwe4SEzaWwDDMpBas1pIihhqIFkKy2BqwM9YedDVtELyv
lscWF3xQL5HkjqoSO3ahuc34lgs/fNWXADPvOH3Zu+76Jdxc0kTP2EXgWS7R57qjDMlb4tBpmq3V
EpAmvXuEU59SgydvyZv7K5c0NUcFtEh463s6mZaNuR6u4yV+zcurupDucMj2LuHsJaYdk9e2ltx2
nlbXkiS3buhQsZZwN1ismTrx9kcKh5la43xWAYUN+qhQh3wJiOskxaMlMu4t4fFEl07QW+QaKdGl
Mmau8/U4ee++S+xckD+vlyD6uETSnSWcri8x9WoJrJf8MqF/Qx3BV5QsofYKesTFkv1v0SUIuRZv
E25WHMdE4od5Outk5PUlLD8tsfm6mZgfNNOE80qmHrt8tB4gvtZL3p4d4ENU82QQlts+/lUn+pc2
f48VEOjiL8vXfFX11CJVyP/+y5/+7d8rBikE+cR/0ss2H/LjP1gGJnK6fBQ///Wft0n382cW0d+/
5G/7QIKKjm3TrUFfh0WJh0nU6W/JR+MPh92gzn+GL0II3+FP/rEL9P9wOd3qnkVjExm7JV/3DxIR
fZOObpOV+NfWgOwo+TH+SdF0kWls1+b9QaM63D2E8z+LejxKwpbYE/3e2uBtqgHGYUQSgrIDirpL
T3E3hUbAEMrrA6AxI7xFm5UD/0syCMQhNmgSFt/4p381jvJ7kxTLLsmgWSfOghufOedaHQYTh3p0
ssXBNMmPQiEELo6vmK7nQTFsVBqMrswNz3WCSCypcvDC8EfrKgzQWdTfeKPlcaNEzqYPozeozkfw
n8e66d6Q6iAG5FeCIF+l8DCi+EyuWYUKHDsJ/VlVprMc7AhMe0NJpZCr3TE4a2y6VEvrMGrfCPOR
OR+r6in0+z23I1TUMaxXeucetS7D/6tqzG9S6NDjYbG4Fpp755l0Widik0gGAuqA3xM8neas7XXX
3lVNfkoN+ZuZqrob58xexQ32YIZV9K7hxJB344sIHXLkPJMqFnLY8klr4ABrUphnLnGDgsR8E/Zk
Oa1pEy+dxZk2oV6y6EHQshP7kWphHEqhPJgcOg3s233Znp0cJIau5mZbxGR37eyTGBU4PyIDwJ+1
tSH1A55ZmrrYrtIdq7CKgNPfCI+HK/QVaFBPeWFfFSyYDZ7xZUkavSqe7zkK19rh9INxWj96urer
JpqWFNF6gzaj1oqetQFjXxEeoJMCvoNXiLnU8JvttBxLLO/bT3UkGAPXYGVHd21pvUplfGb4iaE6
gKOcI0pJde2t640zAtINJ5lDaVgHzayqDSfOMFBzr3YQcZONWxcgLADfJfBBVaJuOlOdCzc9y7E+
65q8a63hXeUSMklCuUEeBaaHM1qEb6GLQ8ZPx1tdhyETkv/3aJjOyDNlzhWnjra1Y9oR7B5tLusc
vNyk+FfAuEmTAc8GQ0RjHiRDg24VrfJJLYrtIKdXHJCH3pnwe3awPMQDhkykKnraHAZwKYxdX5T3
hg+nqC1fGTmojxhmkpcsHwUHW9/vm41fMVF46qtpyi/HqbWViYaTFbiuwo7sYkoy4EhWme0LnPBQ
w1YkmwUd7mxDOH+GfOziKYG9ahxCkNZdf9HL31CaG0CPR9/StkZnbnPf25owCywNULg7FsuN/Nt0
8R2D1n0JtTPByI5BdSmNUpAChZNueh1kJyrziuTjW0LghA0nGje01nhVZbFaE2iEg0wachWx/w+A
4KIMjrz8NTYiOiyvgV7ydix+VNG9sYQEXtxQpKgGdQlzNv6Ostid28nBK7XqyF/wpVW8fd34sU/K
j84Vx2YQDypHomOZeUpBOVLXR4Y/wvf2k2nVfV3PHlCl4tlzx7Ptlh+ewP8eashk4EUkITbnAMbo
amkpYnWZf42pzfpkaUendA4zTt/chgvHKNdiltcGU3baDVedEgeYTojUWhRgDbVuu8YmM5IKABGl
fmjFcM00tq0ZW/S4oE2RzsQe5yDF6DYVp+Fcnv35xE7oxu/xDNq5wsNs7oXefU8JZ8q1UzAzTDPU
pabyfqUVfYo02pNT30VNcaDv5qhrxrtL9fgU2+UWrgSiAabEQe/OaOQI+W1+b1UMXAN8N6jz8YMf
MzzY0/uwrDiy6tdoQuYBM/tNOGqvG12eW+Fz2nOB/rZBGvMg8X37cR5YrU0jcUz2lpkRvYJBQEHW
rA1i/EEUuDGE8LG99juJC2Oa6n3Vj08RhcKe6v1tMomfUtNPfZUdyCGyp5FHzyn7QGbGkl1sIQBN
EOlhUn7rGI4jm/gHH9vs4ldNpyMQVNzN4ZJKMOCJNK16xrj1ZuchUry6qXOQSSMrpzWNPWg1GksJ
N+zAVjTyZNW4HKfl4BOPyWYmD7oraSfe6PZAD0nMEgisix3mzgro+QPQjIesXKan6aqN/oQOxClR
7yRjuiBhqicszcVWWgxW3rxg/NECubS9cyLzZy3VX5UvNvQqLAgLuCxdeCVWtQf2d3ZcboKQLpGG
GWCdTMkRs9u48kNDbi3eLijY9bZj22kLhr6iAFrvYmqwU8ptQBqDtobMOeQ9hk3yo7y8mClKev38
8Nr5+Gka/z7BXbNCvb7GKQDRKWrYhswTB/o4RhWYji1EukAHToxxHzte1uffRUtTbLkcWlPZP8xj
+jo10zMqyg5eUYc2MT7lufZSIyb7eYmJuCXLo9ZlKm7qlLCrVgLBJla9ZuvLAjR8R0h8tzGo09fL
CsP0twXvpqBIgNmQRMnjYls58W0/epgfzdsmnj5dpGYzYWCaB5Vc2pntk4dsZ4CB69riRAnCrqvi
J78lHZsP1SnCxV0WGF6taTjHvndUeD6NqUHrr+6SBlkM2gsU0vDXcPyH0e7uwKh+gzck/TMCbyAw
WXcuFL1sCrIup5eiqt5mVEYDgZi1OneouahSyN5rnHMR6RUggqY9MpXm4p6u+scadnXM8x1tjteq
A602n7z7ntIyMKUfLXcbZoxdXyNu5Iuhx0zC4zizCmlHANoZ0RKvyzgWNAegv3Lvde22jtH8R40P
MeHCgfR2mvoEOuAIrFu41gd5cC6R2Tz2gprKNn1vNOdtNhoYwvmXl2g3xNh27MafS6+9OAN0XFnY
AT8pKyWd2CjxFFz67HpiHytTPSxPyFFs4CdvOtE/RdFUn6mrSSAqA9qLpztE5vsMlunKZKp18vlR
070DtfdbsvUp7CgboWO4Bx4LhbYvBi6w6rOiuh66feBl42lGB145wOH1peV+pu5+pPaea3ILMAiB
RPLdo4Xk3jET9X2jEGgGzhip5H1IVDO37AcnazEbDay3YvQ0wXEH1/isvgz2HPQwHgA4f2tz/1wb
4jpG8RkcWLgFm3a2Gyi9g3pnwHoujSUVEqIO8Zo52roAnfRmo2RElf/hhTACWH7csKelGTe56124
MEXjP1A8F96I2vzOwQUkKQmNxOtDltrRCZnkl4OevTZdnbpbAtpK7rIZe4nmJ19Rbp+N2X8BXXNo
5+GxyU1Kd+qMy1KyibdNVnLjVVj6Tg7WpbX070Y3d3XCPQTLYNsNDIVYcnhAGTc1Qfmdaod0FzvE
WK0xLFeTaGn08pxjBzSn6VBRqlo7zZX3qEtqw9BW2MoQI6Qtuj24Iq/2ZW2oIEHKQZQD79dpyZ0x
yykYpE0ExJA/Ft/F1l6OWlQ7VE74nNIesYuVoldS9DfWFP3GPVDfSksf+ZpTntyrYuiC2nCzo4/x
YlPp1m2m2osXVQRGF2N62yGeWWWiBVmRUfpJgd86i4hwwHN+nJLqycXav4o9klOpzi/BEug4S+e0
Hvbb5aVGAnbLVh84U/40jGW2HnKTLxQ8bkZsFIm3BMuJTjRHelXPdpvuzSIiI0YqbE0xsAGzsbuL
u3QzoMbGrUHHjpvutFRCmjffkMnYzsi31qX/Q2+ic59C7GyyWgRR7iY0WMzyOOP5XCvfpkfT9wKt
Kq55PLyG6LzPXq1hsh3ZUVolWgs0F04FLVS+BiiBkU13k9XtJpnJVWxqZzM2dlQHMtf4w4fVVJvB
MpFh8+S76zHKGYl+q8/1r5d1zxnnvgBZeLgkBblgnk9LDGRdy2lDiO7g0g0ijTaw+pIuDUL/ZQnr
PcvlRyidSxSPT14jP4CweIBFB7pSsoS9t9HA4ZsvTeJ+LhF2vIPUd9v7iUaq1WyzUU242Aow4uuq
1rNLHlaU3OP+pFlC7jq6ytaVsI0jVWUfvmiZ89JBrpIB1/c01FbQw1aAugg7jJP5enJIsdQ8nwkW
os8N9gSPoeFYllu87F1EaAc9Z6NnstiY1tAdrYxHvmFPtGIDiudFZC2MCqCvFQ7NglbwjcSePSlW
ehYxFzX6byaozsoqwK8VIa9GGAbQAdmOtSALx1i9TWP1GmbpZXYxkYR8mxoVk9iFkigKutSmLBFN
bsqF3ITUGa8KgzVq6287IlR5AZBHOIALii60duQvXgAwcmq3NHx+/h1QixURzzdQWvSlLV1OmTEe
Z8KEnBP6l1hpR8brVT2gYs7OvNbV8Ampiir25e1m4O6IoBrt3D6iy9r8LUp7D4ALwsfgXNOSvtu4
mB+LKQz0GejqIJM3z8KplfrH2iLU7bndRdQn5zFiiV11+mvhN49uJN6rkfL3OEmPccKJpwjfdY8P
q295L9btJzjhd0HjxYpF7lnmhF5k7yT0WdtP5ciCq43HW1ebbooFhE3jyFprq0+/qn+8Ymw3LGDQ
UzkWjlk2bbW5fMjpAuA0Un6GJBhnS+O96f0aIy13pmo/xnH+Lv3pEmocvMK4BdxZvziq+xiQBWJe
Uhw34cg0WCu5QIu1MuZbz9CfKSuk7Tx5mDPqsS06q+C1MGKFotpmOnFpi71AKb1vQjuB0RlP3N5n
O3fO5pCxJ4PPssPPd+gi/qmmG+GPmE4HPiZH7NQsrS3Qe3yS+BKKKf/IqiUmCgVjbE5AiXnOplxE
3ZtbqA8Uye+49B46dwh0RR2ZmQUINV/aIhDqGW0CkRPuRWo/94nzNHUaz9ae/qYRnq1lTuODLwDn
Th2VD+zzNQx1LAimp7DhSC8KWLdhd49PdwX5BTlvOE08fEqV3lPYBB8DRoNdOluztNEs3ZQ51o93
KK1ny/M+W4edhkU7WTawHSvms1Eltw1tg5xD6jeBQ0aY3R3HUfvRm2bw6aO3nXS4bG3Ug0fT3G3Y
l7/sto9+W1Zr3u73MnWAkfuYTwELOFo6b0FGsO3JwpvEGzFkNaM6tKmzH5kOOhIcXlzR06FdTNyA
o07dSwYnXbRblNlNRbK4KhZ7im7sJgJDo88vK6dS3btODoFE5NB9k9hnBbi1pkdc0z41npgUDcAQ
8XHUxIKeBIc7LQKzoqjEM02i3PqUfLVJwe/OdG+oWCNCFxoHdnQcRCr9dm5L+HXRtiv078VHk0ky
UQuu/5yPxinh1biig+iEjfqhc/x2a4ISOBBYz/isRbkpbDZNqS7cR5GOv3rbPtDGSbcTXY9z2AZT
hUEjK8i3Fkn/Q/xrOYq3b7MnbzhOb1K0eSxQzg6M4K8qDRQl82QmbHxlBhxSv+mtgXHKPohap+IN
+3Fq7TJ3elFJHrgVUQ6VgK7P3QAj3DIkst2wVb8GPLIFPf7WOO1BdVQfuFZ2whkcryx9JkjZSoo8
YMHaEyQJnSNWEvfjxtZwUFsFVWdFXDM4R8GkqKDsxHdqJteJivcJ4SD2Ta4JfK7L3c0b33gUIfRP
gTxGnm9hMqIKh9K9apnbraeOwvMCiktgt6EVSAYa1b2FGbGVSZs2c9fHfAqYcQoyeJnfbaoqe5Y1
FrVhIjtFi2Wia862rJ2vpG7Wvea9W5RM2UbzNWXOT5HKwFe8zxN/emqp2sbXc6kmyUqKxJiedsWN
3yT9DsWwPgmr/0iG7qfCA70ZXf3apdE5pnsMv0v84Zu9CrzUl3sm3QuCzFIx6YY7i0XYJq2NJ3si
HIng4QfTXOwqYEWqT3Yi3NbYB9eCGjfYNtBrbdp4qukaWZRg2h02EJljkWjwQ831bG9dYlExz7OL
TR39oRq8eT1MKTOufJYtrxG/3OkaOI0xt280nxBiYQAe8KqvLEWLNAztNxIjoj7QiU0y1Ffq5Zir
agqBfELHEQYRUgV1kvIq6dufCIrGagrNmUPF8F4ItaEljqYGcyRuGGc/BXgAXM6kf9F/PMRTc05u
qmp+h2zwlJs4HkuZ9dhf54Nd9DcZbpCN2y7Z0hylIXSnO1tyY0/lyPOjRhmchVOdzay4xTJ+W0nn
rjWZP2PcRf+ProJ/L+XfBcKDr/b/jgXtPtrvPyv/f/+Svyn/4g9PCHzwvmdZ8AUJ/fxD+bfoIDCX
Am+MxAx19PP+r/Iv/sBl6yDW23+rIcDD/g/l3/qDWJCNgOAKi7yNJf6Vmm7CJH+W/02INstfJQA1
OvR+26wf/tlDDDeVgyv2EV4W6EROOz7bftKcwiy8RnNMQWn2RJIX91PV9Vd+QJ5/pj/dJ7LvT3pt
4iepfaKJC9ynWzA/sSAi2OjTl2rCd0HxUDV7L/DpMQnMBItmAEL5QhIS01AeTV2+lWNX7ScdoIqh
5OsAy3SVLywiNAVGSqHpBNrnE6VNx6hl4ZBjHjOUYz32KYNhMssOKSq7HxuKg00TfgWWSqrB5tDC
jJQifVL/4qi4hNaPXcgwBHySNJHHWjXPQ5n5VAGUCgu54b0mUiOYOqJ+RAoY3BC512ShM9UD7hSQ
DMFYoGDVNL/ewWSj0dgQhK61DKpCB+qp84A+gVQxgnABQakFCeXOst/GCyYqzHqO7hbxzjKseRmJ
Eg+x0TZ7IrHAEgBOFWp6qjQKuvFEDwalYeQznQVQJRZUFQY3F2cDzDNtzAkoygcIcV8jiiKxn8Ok
6RqksvLc9v7FmvQ3dr3HbEFjYal7TGcGkCZBbGuymCIX9ebX6qjD1RoIJqduoj/rrvSuTWIB3xo6
7UrLCRKNoQ2XqJHXIRHtIWyz5oKHzzkojCP7Xs7Dwaunt9ZWl2VW3dCg/tsmKGQqk8+uEt6uDelw
p2QuX/X0ajDH6WpVLUKnOcN3NivHDXrNdgjMNHqAFdt5kGUPpsl2T7T11Hts5BRXRQzfmKGa1VzQ
ctzXdEnXdnrGGfTdWC0CLRYvYgwRrQk8pndJXbMwT4DHOG7eQYxhrlBG/ZsrSHJNF23iiNysE8Fo
ydEbqJ8YqqCkcG0VQzvfTEOYUN2HKQPXOE5An6pWAG4rhnPy4JEPh7ORePtdXceJFbEUCpl48RM1
TLyzvytkd+5y4a6NRTFrqAvAumzPO2uEV2fFaLikKnizsFJI/VI7Gr37PXFgwGd3YzKyJWGFjckz
LSToQbBriR5tE2tryBYGIe+l1pMbWkNoUrNupwJo2UCiakqoB5SSPQdyFHEozLJAyXmCm/6XNgux
aSJRPvFemMWXUakLK+ONNRBt8Ub43VSmL/aL8VVZyVkT5qnxaxA81GfaYvpsvL7fddp0Lxyc+t6o
8D0lIuhLc4uD6tlwvQFPf+iYe9tDBVADx5lMK8JtG7KN5nOLHjlBXc0Z9oe0yU+3y6wUsbogpgVd
S9c/s9A5iQKOaO/1eOyy6lpLShHJ8ACpivgODcXcxrNyWsuSz60eEZpaQruDnu8avz3mhUsbHNlE
q3F/TLPpbwY6X7AOmi+l39JRpsyLL/Fo2S0/YlUAR+xz586w543vmr/TRF8CGcR7Q5+dddvHZMW7
YtgNmifXHT0Kephz0bptQG19uxGqvJsKe9yIvtuxFBEMzOPL0HqAhou944TbxohvRQXp32h6fSE+
vuMrAMo1Lzl/CzAyFQLaavF4cmJixEx9gg6ClUvQcnACRFTe99Cnyri8L2LrqmnedxxzdknIA3JG
f6voKVpRc02RhKu15NxGup7L6rVMjQ+Az9qRGbo/Ca24t4z6C4bgnY69tUMnrj0GBGN56riU4w7h
abLCU67RnNuHj4XbccTKX3IS5LJBIB/LfVjHb+3CSMj1szOjMUgkybDTT1Jx2vah1VtG+07G5cOn
DP4UtrwNukz/NdP5gI2ftHcWvfpzkq7plZiIWciTU+Lk4O5fYpe40kZPX/eloR1LdovQNGDC4Ah1
Nf0uZv5dyr+KQCqNsvGWu72iUXLfsi2kBBMoSW1t/B6NPtZfU0zGK4CjJBscPaDn4BxanFFrkR0H
E+aKz+mcI3/lhtz0PaipoijmLe2Dv2nL6D4O3iePqg4bk3CDXLFZnGING15FaMKysORSj9KVuDuS
5iv2J+wzcdBgZgGPpF8M3f2tQjQ/POe3ae3fCmvaukBwS63xgrw333IM4ozH6mzq4yUZm3EVufJ3
iqtj7k7GQTRmuGLnc/LYPcd29KCa+ruM/A+JUTpuoU3J4Uzk7jbmUZu62MH88TUxU7Qk9xYH24ac
wj5zAVsYHadqEd6pAea3YHvoWYFZpxsrmV4jWFuF2fYrnpkxwMLsbmitmNJGjpeJgQik+3m4ccvs
oQRHCPgRq3Oq9nPj7ZwQNLyRyXvCziR5BZlzuKZUGegQFgwxnMWkoxoWxU+rDOw09Jbh//K8Q4l/
mxmc0NlI8h3jE1udGTz4uurYDo/xg6mGb2p9GJAtkpJVGj8kXXs2BEwrZ3T6LQn/d7csb9MOt9ZM
91oQt8l2NOONWfW7v6q61aJd24V450H83JBsoBp2AV+mREK00f7kDnm3DfNotPrLVIMqpBnjM01Z
qUSC+anlwwO7iCxdj8MB3Oi3FWJkjjv7xE/31mA3N+huDcSQ3So4nhP18mjf9bZ0zEenw8uUx/ZX
bfcPmtJgCxQsT8qsDfy+/EyWFuGQ3mCV2/iw4vo0yeKT8oUrYTGchb331PHSdnX5zcaey9rbu0X2
ZVNrAcAnR5cTfDQIInyvESmWnKVn1xDaE3aWMWtjeNTy5dKqi5PtID1pEiZkW+O2SOxWsr5l4uXV
Vl9SFCSAI4V2mOKMgjXBHrsAF8lSjv2oMGoiiiYhJ3/Uvc2g8BaSpIBU7KXuKaLLlvLyryZBOcgG
7T41uPVdpJ86A3GUq17tTeqC+45Tllb7oK69MRjNjrmr9tb9gCnEwwANTKt+MCnZhoW4iEop5spU
l88eIeZVq5xiUy9dLjgor5SnUDYdv0C1v9N9SRR3prenx1Y4z/W168q1rXw0Q0vemwbXmTbHz5qn
7+lmevEsak4c/JHAg3XaBtLvMe1vZmpjIHQ01TGt+cWY6WnWtfdS8GLMagCvxFro08MkvkmX9E6U
skrzcjr42JSD4yjMdy2a00uucLrnKFdQV1lwRxS5zDXxB3PuN2lOCbQRkR4eTfpBWPTAoEnqrZeD
BvfjzsAqXdB1B9f+4LkN9v+5TaF7dmc6rB+U2Vz5axCBq5+s0faWo947l87OIg+oEAMIEx6jsP/J
uN0ksTKh64EJ4UVl3nHI8xg7O5vZaT5hLOxWs+8DKfPva1/bRxlt1HV5zxuNEnHi0P5s7thUHqgy
ua0pqqNzcE3E6GNwaw5pVpTslOkTt2DPYzQH9J8PJ2Vc1PMaR41LLMUrCOJ4PfHQ3CIMMciBHYnn
vpUmNuBKg63pVnRF+Vx+XJypedf+9bflpLd1VB1k4r50OWdJ7Daq0TcNYS6NN4VZZMdyzgPf667L
lB1L6xh61jtz1F3h6XcN9onUzrehjQ+kE1vTWFpS2K636tHWjJthis9US+8IMNx2snwl/xe4A9Ep
TI4v5My+kMQvBHUfKDuleTwb7vyx2gqZEU+qa/JOzm7upgcPg3Jn6ed8yb+Q+XRXXQ2/x0yN+3ji
QcaeGmIlJyGnRn3xnA/SJdHBGUGPFoRT1g6GHUrpVWAY6ZU6XbDTuvcyU9qA6RK3c3NMbDvZ5djR
S0TlHpqgM0cpLEO8qL7gXmCveaKEhOt1wD3PiqcK4jB5NerxxVb2wo8z65tEX9LhSUzcqoGMErUf
VTMHeDr99WzqJ7OMTpWKjrqn/0a1vQZc+DiyEuQlNTBlmEl/EAAY1YhCJOJp2kppYuTKv+PerrdZ
Jfa8vK9j2dPU7Gus56ld2ViwTHjyG9imUUYbl9RWIZwpiN30JeV/aqpFo6qLwAM0C4CEJXJIkYIa
7X1n+ynzYqyOsV01PN1pu9liEI9PMp53laC+ltPFuu/JOOpWh1sqDp/6hvLSHrMrjCNvVyNzrjA/
V4cBm3cwVgMp/iUgY8QPjByEE3yPAAbXLasjzd7NTdTsjBjlDzIl58OeCA3eEWab6ntS3k/GQQnv
EyorX+3sJ8lHPwr3OXGtXWLiAFKOh8krlydzyK19nHDirDVDX4cDBak0WuPbnmgaizEBHTI5c9dV
CxfH94kAJC+i4NCWOrj92ycKrwNX9bt0opq2zC5jQZlLko53DpZ8Am/Rnujd/7B3HkuSHFmW/ZWW
2RvEqKrpYhbtnIZ7cLIxiQxinHP7+jmWAAZAkZ7BskV6USWFRGVkhKcRfffdey5p1mw6h9l0F1nW
h1akwyalbx4jxjCC+ofDhHX1VUzxs1ub48qsGEq6ChYSO0/yhjrnVEN1ARXfzg0a0JunDUAw4lma
C3Nr3+bta1x2Vzv2j6PIDjCurlZJEH9yNeSpElJh0DTMz7nLfoixzwP/BKLNmzSqbYMGUrn5qHzH
B0Fo97dNPZIw1yB6qs6rTgMYoBtsE+0xwcwxOL29I912SgpYsZ4HbIDmV7ch59bsM6fjeWhSNqix
VSyKg+2ik9UJUGH/MvXRXiqMQYRtsONv2rp5i01t3ZuYMIIouClQ6t0sXNG4u+2LZs+9iK1c7qy0
/eK+YO7JYXFo5S7oXQQLr3dQs3WTkKDhzRwof3qGOdni1/8f76tjOvpsSv33CtjTe/uRtP/of/3t
t/2qgjm/SCg3NNuRyjTo29SJsv/e/IH2ZMPJEfRhSmnOnJrf/a+oYLMhlu06Ahqpxr+oYAJpjPeJ
5VjYsCDo/PQX/0GnqP/hn//cY6HmoPwfqX6JCOYAatAtS7mzWmf8gwc2FWnUqwGeLae9p06r7z1q
KFZODsE9xsEy20dWI0uIhg2GTlJ5SxDutqrER1VKjmRwzRegg9XCyQtyoVn/VjqMdhxBH6w8+IxN
AzchuUjItQcQ9RaGTQxnZQGKnWThLZ6F1zQZyZcowGyK1sNIf6ora9cXsK311n6sCvupmCnzwn0f
2bABIXjISbmY8ZCtI4sttCexw08EG1AxCB5ErJ8b5YdHHAJ0KbXTvZaS2690grITpZT6+GBKcT8F
4Ljo2V33keesSD98GIJck2ENV+Yfj8pMvHhee5sMNJdrOqp0B62bkq+4WU8J5KmxGt+MwIpBSNF0
ZCU55OtwTmwJkreTwI0WQBN1hurFVSHxzspdhzFBVEsTwxJ94zkmghsw+7wbVZ2cxUTFJxi4uURc
3rdeRRam40HUq0j7f+AMmEr+6S9d6BbXtrRmAZQEyF+VT74PjIs55ySdoNeq8lnrOS6F2qrqm707
k4Z0orWL3nEmtnMRsUtsdmYr7gJPHfUu/mHOBQAEILRlFeic0wsYWxRlgQpylE7a0hfrySRtQB4r
ORlNYG5orC+IFygirEnfHaaBML3duM3OMfGk1TZna98u7bXnJNOuylpzNrwCgSMsvRs1jy9f2PBH
ct7eRkUXTZJdUTUuaZS957AIl40oHmQqILBXzaENgouTlQfEWPDS3kBmYCIRVInuHWoKa6m2u0/M
bp+5nQnxz8m2MZ5zUCVYI9kS04Xswl1gF+qwxFpYebamEendHNs9ce4r4cOjrhFi9lrnWjeTSVxO
7QqsrxlFFivo0QDEw6qgrqztT72QT2Vg7bN5yy3ZLeBwgn4su3gfet5TaquHvtOCpW1FlJHNXsJE
5M0dZJA7AbR5sEuCTg4xZCP1q71rtOocdqWxdmySfa0Q+Uvr5BQz0/2+oedVvxkr0KClusniCJCg
KK+iN/tTavTVKh9qfVnZBjAiCnXgph3qoL7NSk2hgUeX3nT2Wc2Cv2nlCTqKt6ykHh8D5edraOEb
qy0DyiTg85kBFREI1OBeWLYa/B0FbGYwjqkknMNANON1vL/5CJ/tnM1l3FrXmBw9fXE5JWqj692M
EGCuEkbhisAL5h3Kuous2fWUXFRj9AXd4CuyZjCzj/Nh6LRtwk+38vzsphfBEe1vlfndJ9cWSv3M
HPCJ17ocB7tUZ4dm3NCBB0ZI3vtpPR68KIKFUYwNBk5mcK909bXWgmIhEYtcndEWLD1qNRvQDRSS
LBq2QZzRsosWg7Qn1OSvBtMdDyosjKWjUwkyMuwR0t/XTYpZflIQ0FWaMpRWCc/KZljWPPHJHY47
SCnTurED/ciJUzuEeaXthJ18VFWM6K0TK7BybUnVJReg5xQf7STLpVuaDVvjgBgkIeI9BYn3/qRf
8tDWlrrRXT1XhHtqSTi46jaPv4CxhMfryXQc2K9FfQrTHM2C5ZiX6mKlYZEsrWwd2sGPyUInKugt
uiGJThqb9chyyKsP0eDxC9zI3+A/eyRqC9DWTe8zApQwmLmZhUhfx4A+0b6Yi5UKAMVdycXHH8M+
cQhvJ52TOupbQBPlvVPTMZ8i1GSQ3lN2bA7uUcw74YtdR6gALnIydbwc4sZZZM4di74UdGfMH4jH
YwMibPZ9d9RiLVqXhYmygpWlQ2d2ZgHbn6Vsv8n8FWGePYuA78KhU9GZhW9Je/wumMXwGmANK8/4
FbXOPBazZs6c85kjotdlMdzAWlU8Y9JvmpFrcI+I7uYsv2fo8PUsyLuzNO/OIn07y/XGLNwbs4QP
yJcdjXKqRRMwJovZeNc5IEndWf5vRflkpUgT+DK+zXlFYHn1jS661wrRnR236+/IKzp7MxDFje12
LBnE3AtikUF87+aykKYUxa2lKBBJpzGCxhCdprlcBLwCy5kW3445V4/IuYQk1utbi1aS0MNakM5F
JdNcWSIBulClzOohCB0LE6c2fVtzyYk+152kc/EJtr4vvfiRVXMjSjiXo2hU4vZc41SmxHN5CsUd
yEn+XKmi9carWVCyUrbUrTRz8Yo9V7Bo9NATz8CtM9ez9CVFLaPL4GjN5S2gR/vbaS50UQbVLv1c
8sJafdy67pCuKwIC6C/j1uzmVpi/fyb977Ry5TQ2V73ZSnCwM13DcHgx//vD5+69BcmI7PvX8+e/
/Cq/nkXVL7x/XVPhhFOG/WvB+69nUfcXR1qGqxvKZRdqs7D94yxq/aKbkuYutGPF2/GPfazxi2uZ
fJMQFHXEZSH+zkn0r0Snn980mQJHmnxJ3bDcf9jGNq5HgiH2IQsb9skQ1tm24FDnZz/FDPqnj+lf
gNKk/Kf+LyU5PLsmf5A5Rxnmb+ZP+ChTg4KQUPZBI5HNxj+4cGS+A77yUY7E5YVxVHBciF3CemHX
iKOm/OpcXnJ6qrANNA2e9G5b+J6/zroOjqm1dSvwFpPBS5LqpaAm7Yl5AbOWLx7ruKR+XM956KJK
GT09mvm6HMcd8FXi5uXKMEMI+Qj3YXicpnLd6e1rH7SPactda5UdX9ifkA2tCBqKkZYPTu5daYTD
dV24AOgbnfbskiMYHj/9ucx7+6aqTPtgUttNKpRB3I8dUAu84sYcVaWr382agsxiUMU6LS3yQRMU
D5ENj2EA+XZS2tyQzR/medRhmo3rc3sTtJEUOB2D2LYvtRIPUs8v9mzZL0EaxwCFdbi3jhtvqF43
zoLajW3rFDFHv0Gg52baVVhdtEo9IU9NBwW3F33wgt+pvte1Xuy0eKCVTPVjRhKmZPHHT0NttazX
AMnuQWo+O4Z262XV/ZRTXaI9JpO5inPE4wZgt+VgdExu7YbhWjduWXA+e2n+mPPc5wIgH9EQcnC2
ZYQtHKhBueWdBzOucgRYz2pZwLBM3OloSm3VavknzNN6FYz6k8CdmkPUd7GPtjwbORWbZ+HMmzyP
3oTApwSMrngKFwB6JHex4Huy7xVscTnWzy6LpoX0Nd4QwUg8J9zb8XSPLeUI1uVoB+l+gIux0Kv0
JfJtj6R49jBY8tykOK6KDPgUKQYki1PS0hGROdusijZtDJ0hgbkTQ3gUsX6tpUGxsWjwoNtwlIJo
X4bjo6wRgV19IjjSnjQ3vE0HHfqIa29TSuwzL54A6LCMLXuHbqV0qaZu7ralmyTh2OKZerHAYE7N
VXHlE4ZxJvuTGyQ3StM2hWGcZek8sfg86b757rrVra7rG/xT+OzlJkm8PfA6Vhmg/3W4DpMtIZ7r
zTOR2ZPUk2PmBYiA8Yij0jrGmnFvgKNOjPAFMD0qkta+VU15aSAcQII2XWL98j5xQqY5rg/S7Yji
OucmPU0uQQa9e3Q/4iw8dHJ6MzNzz7tn3UnnhQj7e6eKJRbNCwH5bViGhyHxb9HvwUvH1ifZ9BW1
KXxzmVgLjk0LUvUUX7ESwIV9Qr2OFlYkLhHrRmxrksu+8Nf+FB/AObywtYdhoKydNMpvzauOncb1
oGfOqggGGMVFvLZnVkReDgORlWTnifEUBfJExKtf4WI8GiEZfk5/+34mF2v9eBAJFPDeGLYCG8dC
1/mv0RUf5LiJyPhkaZxh4kP3j40geyidE+SJQ2GG5rp3gad1mX7FVhgta+EQ/NR8l5MsYjnYBJbg
zVPh1p/CDfCbNuWPkFNU2pnOIQyyx8lUJyeGClME4Wykmub0wTozzZUhufrZ8a15t6wq2MylGK9E
u4AsZTnhbqdNNm2o5edpMh4nuPuePV1iSqxS/rZHb3qxCgY31OCnvucIY0R7IAGg1oxxr0X13dRz
0I8iBMjQFztbGZc8tZ5Dqb11o8r4xeau4yjRDTZxVMCrVakBlS0ep0SRn6HKBFTjN6LWtuqBoQ9T
VjGwwRHxMYR7GTkTeyxvzbzAXCn5+IJg0w3eOvboPNPEM9GZWz3AqGgSfxrjSEdEi+hoBqjlGZm5
SoO5zi6owDipz0EBxc20+07T7zkz8ly0kdUyvMkTftsabzKvyjdDliRMyvA1c6HGwH67w826MzWQ
NF0drsuZsddY/c7A++P51ARYNfb+6Z7I3lbiV6SakXV5Nr41zZPpmjzsmg1hrAfOhD9yXX/VZzmZ
oyOUfduubjzHeI1nJlGvaJfOMpdz85hSUdH96H5mj4N+7oG3blLfubOo6/LjU5r37baL0e9NoMJJ
vHWc4bGwqGfQVbgvy+qMRMIK23lIpP+NG+k5o12Yt7P51FgalD3GCw3MIQmXs5USkwEQ9Eq9Aeu0
InPBuepnw5QPnY6L1TZ+8LfwzE58rcrpJS8wSpRWfzYlq9TCNR4H9maEdN1D3haXerZ8e7h/2spa
W25ym3s0z9q9ekhSdeXO29ZYGBkl4z1+zGcmrnXXB8+Nsm8nrbkTCvdqxma99cSH4/WX1CEZ08I9
WYDplIuwBTPqOifVUB5QZ9OrOVjfU1M85I2XXW1SfdsyxekdJcC1Gq18TbRup3pW6Fr3RExzr2z4
JrK7pJ31ye3O4Ad4o5HJEYvTh9R6yEEpjgUKGu77geFVD/xHxuunqIrpNWK1i+N9hdXixY8oq6BQ
gr4nr1rWmkXjzDCwB26Gt962z57Gw9ZwP5yp2LRl/4OmMWZw7NRey5XhRI9ulm2lYN9AGeSs1JFW
NuRlkO7OkcAnqXYmod2LpyTwbtveROCwb/EMXCmE/PAmk6c4GlCd6/BqpjtBIQ55DKR9Y0Qwgb6H
qnlkdDuUObv5uXy+8TMT50F4EwnjM6feg8yNeqmEeLAyCjkquRNzLlCX5cfQ0dgFkHCsyms4yg8x
WjCPJlr6aEUQPBkSkIOGOywNAmMLGefLoohuorG8n4S7I+j1DIN4YxfJIReYEEqqJyJTggzzNtgZ
9oMAOBKk1dq0yzWpvYeOcWI39v0KcsY6y8YnjaMaEsiJQ9YRQepMhxGpuYKcV5w+WzG3jts7i87k
oWrlzXNce5J+YvMlsuQV3BJ0ixjP/NgeuWKfKwkHNxq4e53iEJTldQBv7eT4tzISL619LPzgMfK7
VQWKtMspcO8CnBSj1W7CbHiDE1ywxYRpnCTXKOSYBW2/nnRjhdBH1RldIbaVQPvxKWIICkKxcUOy
ScXxN/2w59bB4zrEPABHHiB+oX1kblxu/QbsU92Y+KrQVGtAtJwOSYRlRZkwWrOiG0IeMYP9ZdFZ
wZGVzveYjcVasb6vA9tYV/MTj5qrJ5K5eCKycmv2AF4tk9ehdOV3VXhfekbYrcyHGznZ9bo3yy8Z
MH+7ETj/QRisU2XChB6Nw8aEPPlRkUpcG3305jC91G67IbyMIByHLneUowh9Y8nNajs+JxzwyQY9
jNj/FmIyLrzg4oMuhydCYinJxu6xTv33soTl51eRcXEHgTtBrsOpdTZVNXQLMYPaGYv17RBbPutK
ejuVF/0wqtjYgX/ieNSYzlrHULqnmqMEgGdznU4vTaI+Jba4LCAQXAXRl0PAfUUX5762gwM0MZ4Y
tNjtsBv4K9HOtCeR34E73amYJZccOlaKNo+BIIOIYPOczs/YB/VdVDfyppLZVdrFdhBMvEAk8BA5
9caIh3TD8VY/dS55naSuj+6Is8SaS20EnlDb8z/DMKX6R9Bh1eY2lJsxHJdl7D30vUmJSz7RWQk/
dcVQoDbS8vpVNVCKQTKD+EBtXry+wSdVF6t512nH8qwheThGWK6R4fJ3m9BKLcOYIMVobqEOMBo4
2Kg6KHowkWGgl1J74fXUnUQAEcAeaB9xumuFGtAg4WtVdygU2ZvBuPv7s/q/Zqf8BaXCbuM3HMvM
IfnLP6x/Mklu269qvPuqQRv8vgaZ/5//v//yN7LJA7Sl//2/3j9TQtEhnM7wo2Fx8iv1ZP9J6bau
Yy6wsC3/+/H8nzvh//hdv6+GDMHErRs6Wx58jSYz7++rIdMGSgI0heWR4hDNAPv7aoiaBLZSoFOE
9ZONgkbwu0HawTvN69p11fyF/+ZqSLBJ+stuSKcInkZ6/ijDlUz6cv73f5qSrRmdVlmwweEdfkEh
4aoqxhtKixmcApXUDKpmvowmDReIAwWZt48+0LfCJYiSF33iSmI9G8qp/RyGkhdL53D4Jr5IVrK7
SOLELTtO8HTyqTeLdl3X7VPn8UAGwpLw9ocv0nTpcyZoE+OlxKPPAQnRYtGRgaxWjWSsGhw/3ZhF
+DIN2aMbRu4SHllA8VbVcZsJ6xUWgFhhY4Be0eofbRPF+z4arxAAmQ8KrIE03y0h6D0MpgaaQNg3
I44MpNjkCZjuTUGLw1K54XoMDTZDzYcwO56eMINxOvT0PVXE6LQA33hQqDPPvHuCzc8NgVWyqsD8
LffJIlhCJNWk+STCJuRBfMJr1C8EbzhKSquNn/fA0sIDLIC1FcfQGfpbncCwUbdEctN91bRgZeYl
dzMwmNcY84DVqUYDxKmN93Dgo7WluzcR7r2QSCvR1+CmluJVc4i/OgmwYceP2WBNX500Riy46po5
Bq3eAEvp5OrdEWKyfbC0mSuaacy6xkHkAkTM1Gj0+uUU/HBaPhWJ9d5EwXfY1iA9sABgfKKl1m2T
c6hwfhlspNeFCndMKSC68gm1NC5zYBeoUouf5AaIAphkTUACRf/DmEM9Raz9GClvhTowEVJn6l0G
1dw6gMNhKfj8D3EwHlnBHe0xPyJcvKVTtZ/y+CiM2wjxe0SsDUzn2Tf0r9RNDjaLorxzeIVVxh68
5ricwr5ZWrZbcyTKcRab1iudxNfJLe+aORgSA+RNDO+HqAefQrboJcqmH6aHepIXlYcnmv49v0RZ
B4nYkrZKvPuAzMsa/MSwkCEmANmDwGh/emVxgJKnlQc9t+5tSa+4ZvnrpKJ+tC4Ah5DPeexj3fjs
utpdWSOlP2Dy7ZWV2dW6YRmMt4v8ft8PT4XRjdvc6wpQIhO7ltygvVO2EXu62Nw6vF2Wo4re06b/
9qWaeN9H5rlUqb7EyRW8CUWCQA9Uhlv5J2e/pnsM+/W6mhIwud2Lq7fHVldP7At2eV+/p0p+tIn3
Nti9vW6c7yFs6QWIE+o7na3gLOW72Snvmyuorke43lucyHhG8w+N4iFCCaj4vk0LNYY1Xi1f8c8R
z2q+vQQICp/Qt9WAnh3ENko86ghCl7pVbEQHa4TfTBtt1Ml6k0BRomTS7rdeqW8Cdl6wHDdDZezy
wuaqx2zBSv2gjOzCOGDg5gofw766p/8BOyqFoAxw757WXlw9+e4N99iQel0kc93QiJOWxeNLlSlU
Eq8/AeI89CPzlpvxUq8r7RbqyxOG+GtpmFsjSlN8Lj1GO0x4vIUDilJSpS1KM78ERdgtpBwR03uH
7kmdMTDqSR0MQJ4WKsmhtGYoKKY33PhO2t+ixe0Cau1oAdTkSg/Vrp3rwwiYLAe/vWA1WoVJfXGt
9Ipl9S3KdGrpiTyqHMwldpQHHj5Y6y37veOnrSyerPbcjgcOe0NSjtZEOUoykdAMpHpyc/euJQPY
Kk7XugWDJKKoENAjnnylW1iRys9RcXtyVtAhtxskSSWESezPpmlzJA3vsaazjA4IV0NR4OIuQGGL
cI5fhs+GPh7g4rxkGTK/SmvKYySUdCrMYAbSAzAKfDFUPeZZGO9sS3OwBblXzPW3FIDsYohU0A+K
W5nV2MlZfDlsxY/OJF8Dc+g2g5EcnErsInwGWFZ0MLVl+9KYWJUtsiW0aqHJcdBBn9DUoTPLdzVV
G2xE5yEK78iT3wV95+7NGLA8m3h+bpUdh6ZtCRA2+Gzc1AOfBTu+6TCaDgyGjV4s/SJ81kMdHmg4
xFuKywNuTDaNGuB0WHHYj+wY7mGjkqVdDDxPkuTBkVS2jlH1CMyHYJoyjpnZfYWEblZTFoOErO2z
NXOM/DYrdzyozm0BXxtReVdHHGKzMr7T2VavwOyREqd9dtFk/TXz/W9V0Dw5ms+p09hUV4HTzkpS
SDOJN51eKiffNQZPtaCFQlw0Dk92dQ/YMVq2PvUuRm6cOo3kNpFc3suhJpfsYUAklfbKLr1b24yA
rqu95OfEqddW2z4j2uRFH6NhkgvPaAAfaITyaa1bTmBiFpZ0P4u50qBh0+eM1Es65NGpCPeyg++T
PqR3EJx415+cgC0ndZLw2WkFj3kgY8vivmBZ5RNx8utpJKjug70NzAXZAYIDnZNu3NnB3bnqzsa1
sG179LlewomB4x9jhafUZUq/ex29XPm8eNs+OSCuJGu/kbepIPiYWg9tFnwnfSPIOOB+akduSkt3
7vqMDyFwGFYKvb9pTNSQUI/WYdc9AXA7G5bYx2Z4kycaCiA2Kcc3vuga2ZFEa89uzaavnYYzVE7m
tLz5ntp0KyRr4jHXTtCQyRORWQ5baMJUnMCc/i4UxYMjjw1e+VQte6bzEg3zOr4jCpPkbc/VBlqu
kx6f5yxdS1t7HFp9FaE7I0qbj3acnSGlYvHse2tenX0bvsK8bncWR3ntXLbJQfKWZTTzj4T7bypv
thiP9YENC+2k4XQYc/Rc3+Lybole/2ybMGxqFnyTPqvImnAdhwR4Cr27475f90IlBDGxAHdDuQN+
zEeWD7f4fJ612HtsA+PGSui8jAbxao5qzln5BGfHe0xxa130GP7bFi49gxzT2tF1TJ6ZdcdWPRL9
onHKctWE6tGJ0dXCvONdNCPU8xKmHGNcvig15yhyg+wAy/KlqnIA5mndLauUOm4qc64FuuEqGXlX
zzaQZeR6G0E8oyy9A0aghGcwXVpu0/YbTWcMdjilrLj5GD7H/q4IoNV7HhZqOSaXVMRPQWguzTE9
6cokZar6R2YKRLekP6YmGJSW2Dy/e+N0PnvVNtuJYpqZBSMBfFugL+p3DiBmzwPmbmkH26QgEcOk
tg5ovik8504KMvRgoDbd1D1CE5bLWIfI4DuwbSbxRFkfUrnyQgTbHEqNmB6y2h/WPu31LAcfA8s+
xzk3ZzSCa6ovUK7OuAuqU5dXG5sai6XtUdXYm2CZ44yQxxTre9Gw5ikwqfyPu8/FRGfL/5Js+fBF
83WDVefrPz6//mPxRfd51fx5DPy/X+PXeU7+wsQESZJx7ifO8g+rn5hNgJJKKBaXytZt6mV+H+fk
Ly6/CBJQWoSyuL3/GOckJkB+iaWojY2fzevvE+1vO87/yujnzD/an51+zINAM1ksKwpzlMl//jrN
gdQeEbBtA7oSrQsqX/iWfHXBX5j0G9Qlp8wgy09Wm3Sr1onXKiIPlPGrUQw6NbWP1VDRKIAoZOYv
Q02SLknXXmWexso8dvDY7Dbc2FBVFPhnQK+8uWkWGYpoGXX9vnB2DYS3dJLHMH8GYn0sHP8T5ebR
gwexaFmimv7NJD4bvCtpZrzVPfAywSwTSJBXYZpd+AAfK8HNn1oIK+4eWDH1vcmSNSFWmah5EGZ/
H8KZwsebbnTJ9DBk8L89Z19U6ZNh+frG9gE2B+FXQ+xsboU6haZ3Z0YdYnEIiWSc1nnuHkzKQ1PX
eXFBgpHvAb8SD/bFjsKLbuB5J9o0Ovm6t8ZzS9PkAjH0JQXdXg0+pun+FkAQrBbtzuvhfhhqWJdF
/ljU2s5opiuxZpKB+rjsqvjQVNadDQY0N3CCdM5GWFTdW2rLLhHFy9lo5fTU98FVI+UPKmOJBfEt
4C0+5nTTwsGps0fTKo9OQD2phTIEWTrQoTLVh5Y8G/zwZ0szDpp1SbF65YG/pgpgqVTyFkX9Gll7
G0cfkW1tI++V7Py61PWnxHjVCQKxqVu3JQdAO3TOKnCZgeATmAAFyuAAU3CJ+xN8mbG1e8x4vX/1
DGw7PjEfDrSUYbevthHcqCLd2eGLjaWMV9kKfM/8fGa8QwvIvsuBL+HfCijqY/hZjf1SFSZztuCv
liY231j1xXGo70XxLfkRkOSLcl8HHqb6H3k4V9PpTEfeTRJ8ZKX10dHMMtQBlX75FqzI2YiitU1T
gWNhiG+Hje48z6z2UMgVsgPIaOD0jXyPO/fWBRrZsb+NicZ19X1fPUk606RhfujhdNYwfydU3RTE
pTDYrLriFrQxD/0Nlm4sLLSOCfWS+dVnjz8uitw9y86LH9ePHT3leffG/6TOhyiQ1a1FfwmpGVS4
q6biIY6vwLDeUmpbBosgBhASc3I/Y3Z2P1FLAdpu/GFWDb1IzSkw9LsEmHSYq5OFMTGn2ylPj+7c
9sTYRGwn5DqBWxmlnxPD69TVNDwRuTHTB7vJn10tOZTk2Sp2M9N48fJ23XThtXUEzqp4vFOutyoH
/8YjIsSfd4s2uhNpd9PKdEc762uT5XNodBnPp62MHZ7K1o3nQcrLV51ieS0iKj/wlPU+11Qe7Jtg
uO8m4wVs+BnjZbnIcnGhs4wEjXe0EmNXDPqNpxuPDLogTvhch/YxTtSJU+1XP5MuJK1eWsnGd/Sb
Syl4Nys2EMpPFhIGS5ZqG7scnmrHP+QEWtp6eEjAkmDvu3SaeCkkvEi/vWuL9N7Owq+kJGigOJpM
yWGork2R39QljyH/GQTvhbALaaZirwpECcXcYqe73v4kDbySDacuBHqPBstx6j8nq7jrdDJBhrt3
arQcMxjXJbHwPEFkEGo4N3p4DKriqrTxw2/cc1LFT1DK72i6u3RKB8VZbcvKpAtbYoFTqbc2s+Tg
cesph9BbkMUPEG0WjdbeZxmwqNi+Bj85hA4KmjqjyawJBd7JSp2E7/ZLjaciiwSsc0V2M/XJs2jT
H1yfBy20fkxhuC40nBhejOJ96MsPOBvrxq1efRFs+5jUl5OcIr/dj0N0TJGKrM7aCf/UqhHWr1iU
yvgKS3dRRSlND3gFgHvBFbsfW2acsX9K8bNxolykNKV0xttQgtiw2hvOLYsCijibXb5k3a59Ne6d
jodoQYVm2HIER//rRga7erjyLsTJhlphvk0F3hY0ewKAWxtnTFoEzxgYylrue23+tKcK/pb/3lWI
hXyPEzVUWGA5nCkdjSXz3L1N6nnJDzuUWCKyPnscWclqNYMpFVonOMk2wpFx29bTA/cYRdnpS66Y
c1PNvnpsSiAh04NZNhvJ1M6eqLsFV4offhz3BY3jAFRLMzuwZ6ctiT7OOjqyMrtDuMc+WX/4HTS8
mII+QGGFbDYFrLXRA4pkDyzxZflgl6yyWcH0mndi3XBQ7ldhamcXxkqZfplqWOYTx+OYwo7KXJi1
BhRJu0KnWTOF3pHRe3UmaxdHB07GhxDPsuEml6K+dhQ9zr3dLPf3kTav2KGyHBmWN8kIqGCI0PCb
tQzcbeOl3w2fY5qWL63p3Y9lvtd8axO76ZnGND0YdoCVVYgIwty2age5FRlwYPavJnzHhiabRgYk
NsONjwRMQJbPqckqqsDeK2rpgnLjtPnanT6Ubq5076v1UImo2VUtguzkfnvV2ddoZeiAVSEfLkrK
LLADty6KGB0EFnHcnJI9RfxTKA71XrGu0m43ucXOjpt9Zek7ftobUNGE/8RbVk2nVGPD+PcXE/+d
TIQueQ7L+S83Ez+Ng7X2n0nxVf/1OPvbb/39OKtjf8YRaP52/PxtOcGWgViYxHgC2V1QNvqn5YTz
i8FihCZLC6wF3wYbjd+XE/YvWIlNYDBStwS+O/fvHGdd/Z8yDPwSnl+yKzY/sS7+ocSZupugL3F/
YaxK3q0papc+UrTfYlSp8gyt3M76kwW5C8kw+cjHjGwnG72bwC1R9TV9OJilhCAs9PdCyX3XT291
VCvenaUHBbjRwL0RW9CzU0NvwFbmAmSt2z0Ix3nsEn86CAP/65DaFtb95tVsUF1koJXroAWXHTXB
OHcFG3th9GJDP1x/H9TiWo4g3Sj+yrCiOBveGhkp5YH7gdMx++ImXxW5i9c6Jb3FDQFlZdAEgr9H
iRJrwN1cpJSU4US7Y7/p9PjenQBH82rNlpkpcKQEPf7F4EXEPJldExuPRUoXK4l9FD3ESGMojm7s
hTRs4GvKvdYmaWiQWKkisph+DSbdBt+c4/NaZ6KnkyNP3svQM+9ZYR3iVNJT45jhoWiq4IcYNKBK
tgjWFXrRBvBUvxgH7c1uANZKUFCe7pMuILnnS30T+RPasHoTowv1KzHqjWeC1komPMc10dqCBdna
8wYsj2F2P2CCoH0rfke/CVZ10H3UFZ3ErqIuRhmDs63Cadg0qp05g1oDcEHf/h/2zmQ3ciXN0k9k
F5yHXjTQTvrsrnneEJJC4jzTONjT10dkVnVlZaOAXHajVzcicBUKudPN/uGc72QTwRCjL7772lrW
QK5v1FmPUzTgAan3rdWDeTb0pxpc55H2+m1253xXxZTEcRfI9k9tgQn0mZogrCPEuAPwCCTkyxft
JZL4HIoBHePcsRAW1hei06+2rV8kMkhcTWWy9Zpy3y/6i0PmJ+m/+syo1T6bqcZ2p49umTVsZceM
i3gwij8Kpy3ZV9c+j75M/K0vSPs59BncB4NJpSlRTuzzlrmDlZ5Nsz1KOZBooSSlPy/ljl0SLvSS
ubjvDWgu/XoGfNzdzIk7HHKbgKNZ66wtK2vIBHh6leaw8CGNu8zrp5pJX4AU5TzAQaOeY83bambH
ZQ1xAl3jzVJFKsRIu1XjcpIaeZf4wzaZBe+cBOXXReGxl55f7OjennN9gixHRRpWTPBx4GiYdDXv
mMUxOXaenLcaIB+0DtAQFqW8EFpvz2TQv4yueG8Ht7l2kSqRHYIjAgk0MeXeYHv+HrPi6KX5vWZa
WQiabs8EHz9+Y6Hxyu5UhweekLI7JrS0aOZQBMC/XyknXvFbkhZZeh4GFZOALCNWYYuLO6idjAEq
+jYk/iXKc48aphlelBN/uaV71plwE4MzMijVvSUwdebljalfbNt5tVzxWNGUjkSC+xga0A8D9ssM
C18RwcdjY8NeBY7E1Mx9XCznthkqXDqMdPTBNUPUpnChPQ1kkhPPG74YR4XQ9sQhrvq0quQWjT4b
ZLYbaUzU/UQVskrB8t3ZaJaQGcXwwxO/fEcicJ8m+G1TVlr4kRlBy5540ahPPhbNuqfibUPaJ0SE
dYXzYO4etFzXeWo1kJ4p25Al9iGv2OMFlX61y6T/UzhY2p3CGncECX9N47JGPqRMlrtSbfDXoGtw
lyA3nb1j5XKrsuR5WmyLOnBZbhHqxaeh7l612Cd3WkJvEvzFsMrbo9O4N2JhQ5ZDw3Fq730CqXwL
DISDL3V+G5e3biqrx9zqYdrIAIKwEw59X6+owF+/QHmRrZ8EPuTUr0xpN/VUVQTVLfWujOExWxKb
d1Qn3qOrgG/0Su1n6VM+TGgSW0VdY9KGR/Y8HYB7HFN7/rP0KC2TLv7tsSrtBFRSus7ZD4RB2zov
PwLB6pOZtX96E41JqcRdWXVfa3ouL1WKjFu9p4l3rTKwufO49vM1omKJiitIWrlvnMQLraR4I9sM
fVynIWwBtDcVzj62+68RTiKv9pvqjRffluUOrMducZCG6N1l8GSGc9tledws2K9qSPiYyqAI8FmO
+wSm9+Rtgfpcm4aZedZ7R9iE6GUtCxxzaX2lOh9o9GGKopv6cWr8Z7PPfgzXfyjSmi35HJBbklDQ
pk+1ZXHO6q+aseTBvEpBhcdIvzYG7iiXytaGEB1Gbcmyw/UJ+IUnE8u63xoTb1asLp6HWi+j07Rx
t9Ga++j+/OlOaZmxzatJQy9b7nCh8HTkFPemWrkmST6GClxLYI6GviZzKMYSUrCzTNtQMfoM8Cf+
WEW7dxfL33ipPYR6zdQ3jydaPgtd+qir+Ao2Iyb+YU2koNguaoMc0DLikZUemV5yDrls9GM18hdC
L8uCOIXjQcQw0Q3T0ZzJMC5MxZ022w/KH58G0ftIXOd3w5VvSc9aLooLP1QpUAhvBuSzuB9QnD7n
wr8v13RNt8VonriIyNIKAaDV0Zh0syFPSB8VJC92jElrw6ev7HcC0DrkXIMTFqisNirr5KGvAI2R
e4BgK2O/goj3N2KeRZa4ZoD2EBhwG2A/Hi0RcAA00YlAopR3+cgQo1QPeKFKntveA93Y37moJMJ4
oX6GU4XmUDmfU+nuY+RK25gIX6PAn5vVjKtsdk7Y9Z/jsrvVRouI1PGABTUP/JLayYUyE2QJEGUc
S/yjiK/LooJIXL05tLXhB2lpgQI2HFAqbWOgua9pngAGr1tRCCwZ8CbNG7qt0KS9ydgshR6JAoyR
aIT6vAFpn8O2GB0ui0hNYRHREMUdR2m/Sp47G602aOwJkhKwN793xJvrgWSN29HbkRSUofGl1+NA
dMnr7d7auWFoMpnjvVlAj13NrmErWhabpBncsvRE5e0lWejwebrV28E5dy45L50mQLiSlBMm+fDs
sx1uTA0gt7IJrOGqB2EDwdXVf5JpaJjNdHR3WX9MBa9to3oyQAryFavsudVKJ8ApmO5Z99zOk0xI
bs1wiVQjmcPuh6kKGr4ZcQzILHDhMZRs3Zy4RamPCludEzVd0RZYp9QCpRlhOmMcF+khnPnXjqCh
vS207OhZ/efIChmvo8NuKOEiTaYfypSb2kNDAZEATtB4ozL3wU0hupvAKfZ9W3xVQ8TKduEO0QtW
c3lzbu2pCISY5r3Jr/bDVB5BfZ/7iXA8z7mMQ14GvAabymNShMwWqn1EkkgyJfeFd+WXjOsoLi0C
J2YnJSt8zMnQdYZ1x6OhDO+cji9y3rUGi2sd93DEohmtoUbAMf3/XrOaQ+dydjXlmyzZokUyOgs3
nokHsx4JuXzPyuWYp9giEhP93MiS3yqwacw63FZbzE9KFx8pS5gA9+EcuFO3bLIR8SVYjzNQ2Evp
VEc7rdJ7ZJ5/5pKwgVgO0RoIl4YEz7KfnxOiuP0Ofrs9E2+wGBafXQnDredt5r2TyIzG7nswnRea
75VNl9bxFpLQcijHmmcI08zBkihCsCtiLu8y9AwKGU1E7g91T+9/CJIYNgB9bsjduWPfNYRpbF/5
0M7BqI04j6LskhaJs5H6GmMzVcT5mPIxSyY0DYbDzCePCxWOhANsVKExRyuPpVOwZY7HL831tFDB
QF004R6AZmdBPnGpFS57tSGuxxAuCZsl2bPPRWHCWpZaRMvek0Kxz236q5NR3zB7RP8ZTe+WAcnO
JMuMulU9ECB4zTJuzaTksOUdXEJiW6zA1bVD0bRvHtvnnY0cFgFYmQVVXDq8swMBE3obOikRnxke
H7QNzHXGnPW+V0oUVZYGGB7LB4ki3JZzHu8tr7l3xs4MxqSHcTmY+F57Flht9sv88Qfk/O0UaU9J
YdQ7tA5vvlG9O5b1u3CGYqYElcLgYVvjSHQswkQGr//SM9TMoyR4aWhwXHiZQvdFUWsO9n2lqCMo
47Z4inDXaHgWtK7DkWPeTfbIfZNxAMai/sCHCxO2f9VweTCvp620sfYbjbimuok9gNqAnWpM4GgV
H1syY2uvPTZFc5xjttaDP1nH/9eHELQ/zn/rXgy6n38CZ/z9i/42fjD+4rC2XR9coab7IDDYjP1N
Han/ZboG2zRfhy3HOm39Rv++TnOQQKKB9BldsMxGVvm/BxD2Xw77Lz4ZpmlZruH8S3ZFvtM/LdQw
Q7LMsvlHaqaGofIfF2pdP0xWxw2/EX2hb8hzTVAzDN/eyFiPRBGNg43rBZZ2TBLSUZvpjrFnfTpZ
fwN/r6ceKI4RcQVcM81G9u1t68shkM4IPMtqSGrOYxQZ/M61S/NcsqSAy4U+DKfkRS+aS9dhw+4W
7idjjLel6/yScUeLH8U3RGatLcJuOpD8lDgH1ySo1faLPzz5Ez2A9RXNKd2oduV0KoOEeT0gx6OE
zID6/GEmKQLzn4GJoUco3wh/N3hmRo0INhLO62c3t7tC5u9ycH5bWJUwQBADAWYAkZvsyOp6XQee
5mq86H2ToIj6YPQdZEfnZ2mItXVqJqzmOOUYPvAjd7F8TBY034rQHyQ7ROCR2HXrknm3QUJEJsJC
jJizXE17+aWZeNV7ElJkFBQTrfTkRRjONBKgBR9iSRidTHPwWtmXGUPQWbodoRu/AC6euxoKlsVH
tMiqcwdaI4AjfRINV03MSJEsaetYz+YOgMFBs+vzKOXV77OPzh8gRWv+JyDdJmT6dfLaVoYJIlyE
6/4VFvwtcTNPwoE6V3MDiWm8n/TxRPnzvPjWqYglmVqo6IqK6YIVry5CnSUdvN5Jm+4nBPBly2+6
2DhSnsDEp9bbwKEjLbkZHkDnPbYSGotm87qNTYtHVDLArrWq3jZGz7VMIulU0sgiT0FGzhh7vdcG
lIQbs7Nz8m/QJ9ZuvMcmRl8rPLGxWh2EoJZiPJM0EfYJ3exNuRILB4wqrbs8YReN7+3Klzu2Qtve
57K3KqKemajH1NoVWAOg+B4mgCATTQFjCGuNskHC+DKfqdFwzuXVB9zMP20Z36PoudfsFeVRGxdp
xw9mCvBvLnj/BT4EW1YnGreTZfZhpvpbrZbHFvFh2ZDmpHTvboCBaw/Twem46cSEJx9hqhHaLgta
m2I4aPUosMncmqXYpstyRhYYDgO3wOh9TguE4yya7wu9fdEG89FOo73iy/NWfXvKfxMeHhoEF+9N
p32j5NvxKp9iDyyoMX54Ub+XmvYkbf+NptsEtey8aJ1zUzbWoVyGn3SlO+W2uEAGA+5Z1VcUYRQW
nUiPOZ0ydxqcrVG9KZJISTvxLjgGDOBSw2tn1ewVS/0usu1zZwAqdfWtEt4FNTPlzgBPEFHXCLZQ
Ft1Vc+1t6kKgzY2WTinLbxatRFDW7jWj3bm+8xxZGXMiOz/qyKOxGYZZh4rGwLHT+eNxgvdVp/qv
JieqDje5AjHc6TI+z3Z9hXV3sDs3C5ZBf4DXcLLs9kCMj84PQn6WbU3bqM536SAPdrP8YhqnbOqd
tWoP6tx4yIR3xfp8NfP5ECP0gwyHbIb31imKD+lGOmtxooT04kh0bDARA8f44OxmxS1SsCPwxQfp
oxBLsvLUCHjMonlOOjB3rHJq6GA2pcM4v66+rtQWUHKNyd8MGcBqsyt+GsPYswnlEB6iS6z3hKPg
vS0r8UK+230L4xRe5nXJ4+eBicHoTu5uGeGmSqzHVtWdiXRbcaOcd0v5XUr3FhVRvXE097Nandw8
81+QWfVjDz0m9DE+BW7CAtapoo0er/DcjNPKSwzSoL00CplZr45kAimmzhBsCiU239LdgdhNttj0
WMviN8OrEXugffNqz+iGRRVcbj621YcHUnQj0l5ymnJ2a87KvDAalnUaXDSeoSU3qqudxWSWduSa
T16LisxBzK0lZ8yhL8QiYaM2QnNCFYHOkqydB/IbMtKl/H00gUDU2UqD4zNIkK9I7xgcg4P6B2jy
3lucrS8UoV4sSP38kfoW4IeDZGKJwjmv3LtKgaa20nlvOKzJcCt96oTE702V3oDJecUf/ZJCAhpJ
Rj4hp0zR4sWoU7Ph1cWjuY+nqA1t1NRBWWiBbRF5sCQfrW7eDiU9ByUxCTB1h8kd/HZDxhAu4Wkh
noJmkyEVMq8+fUGVH/q2+vGXjixCy3x2mJaiwUBGYpIuR9+lWnGf5/NDW9MDjIYbps0S70RWWU+0
/vphIsEBRqK8bWbnuBjVT77UR58svI2/zBfZDffIjc/4ML8asGplJ7dNOn/bEJYPSC2//LF9QNJ1
6vPhqYNeECICi7eDI550PPSoIbLXMScDMln8g3A1JjwFy0N/Yu7oFCxEveyWCd+p7LrfwuDB9TIE
bJPk3JBJg+tuurFLcRE6JsEiQ/+dFZdc8xGT64xcaplPYRq4xtZpr1o/3pl8MucWkZjVX1FlcpmI
2EWfAT0usutLU6pXAHU3TeR/WcSF+AngV7nUb6VdnEy9v5IX9GKo+hESz0FM9ZfdeHcZOG0Essdx
sIE2TyMzRBjxOYQRJLnZ17rJNbQO052HpGioPoBYfRmtQyIDRDBMdIHjQGSN9QrnEaJkv74t4olD
3HrTcwakdX/l3ra2Uk1U7+MK7AE07cTkgHq0N3Lb5d4hSsY7ZXk7zIehGOxzTq5cLpJjEadXksRJ
V2X/6/jMMi1St7VrB+nU6alJ4BIS2cvAne0wl5rNoJuhD3a1XT517BR05HOo2wm8Voe0Lk7o8Fxu
U00Hgh/fmPR2jvvURUnASwhqMH5lWn30Ix9D/6K+x2oC71Kh9FkmFMYUI1ghVirk9MAFtRPm0VzS
3bgk97bSf4u0fcgT68qH42zFkuwTxz5B693qzXCqmzbA+3Iz1D1xG+LJL4ZDCsdg9uZjSQBY1I0M
5ZxzrzUcdaq8z7QeFylcHsf2X8Guf7JW2ON9u8kbJDp+pXmbouz3aZR+2AsqG62LwkJXoUwXBkje
o5qaO9G2j7M/DlzR9Ye/TH8Sy/yqJnROdXLnG3gxJxjlKJDRARf7EXNLPdksUoyzY3tHM0v2yqv3
6KL3ht5V3Pj9wS/t45In36k13ySJGnZKK9+x+L+2BbbSZmQI6uYAlCy9AsagEXbPwDjwAFLShCbX
VstPbqYIJq1/+L4kXBFEQvTuSad5Ll2CPKLsbNjyIBhhI9//4w1krvi12BVJdaem9sEXXxMF8qRn
19bNbqPKvPNixCl9z/lGxuNHCl6MHVJ5H8/uj+Po+7LU/+Bu8pk+oWTL9DtRIom1tXXwpq/TBnwW
kUAMpwIDNfXMgSosgpikhxRAQQG1wMMZLX+6huUhfwKztW3rEbA7HeO4LKelLXdpIrcZ9WQf24ck
xg7pEIOTdN1VRCuy0VdBY3RUkaW/1aBrJTiMujLfmUPzZyink+ERK9ZPwITzub4dYNgGYEMAzMWc
S9SumcE0pRu5KwmwySBTQNOA5e7Quw9AzozoQjdUEv7glqHSqAuThWxJW83IeVJicoGBaq54necC
QYA4T6MG3s7LPxwfD7fTPXL4XUWf7wqWrFbtvswQ+1CkP/gqw74vyCDsBFKr9tXDfdyAAwykBbJI
9WiJ4wmafJahwi0L99Iq+9bhAto4bfuj0uTsMltom2Svt2iRFqKSO/njGv6jnczA0MaLmayGfaKU
NgQ37lK9JE1bi48LQXPlQGj9ND9Sln5bHcjtzGzGQNPrBRm2fh7MDood3HWZi1sYqjeeLXAOlFCe
0MIt3WFeomffVTdGSj6PQbZBWl5Zs3I4WNSU2X1sgq5wx+m0OIICUyYX1qXsHp279ZnxjGtXQaPo
ihuE3UfPnC/tYG27Qh4r4l1NzzxKS92ZyiG4ozXvAASG9uAd2Nt+0NJSLvF5qX1WKRFtQjz9EDqH
XnocftxyeZ/JbhQ6Acxa6waalDdWZTG1iNIgxdgZDMLf44Tej4i14jIJ8yVamNzGFuwP7VAZ8Z4s
ERx0jftRlATTKqwsQY7eeHHkA0Jw1HrGC1tEJu3OZ52TwlzPs9zNQz9gbeseIo0nW0vUKUImmUpx
AyWdK9hwX+ocBYrq5hPyQyIJwIhmRDw1cAEJnu3fxii6s2dxLFXzgBE4qLToZPQ4wbG/SmN09ymJ
pqiouj155PQ+Sn5HROtB0XGRX/NmgZzyt7kLXBoz02fu0vMW2Kc6x//Bq/7KaB0nrl29e2ve3+yB
OGfWJawZSLzZpjvldQswM/XLdXs1e2bETVftWG08M9W/JCW0E7qj+yRuHoVrjNQ/8z7WxLlDM013
S2eaKjrQ2GWdO1ll2MPLSRQq8ESOv/PYnY0RuXo5DvBetEu/wDHDMsbR4gC6tRl8aqUqT9AkGZ33
PFONicA/ZReomvmgUnkEuHIl5i1oo+G2kQi2F0C7FlawwEXqEtkkAExkepM3Qip0aOfjjdF5EaeT
90sP/NTP9ZcHAD1XioTi2vrs0+YZY3YTkDO8bgiMFcbIfD0DwW7047ky9R3ksoNU6U5XAAn64Y4o
UUKXp9+mBOg7QFKPDHGzWqpb8jgPPuyKTbGsEXx4GBPGHjsyw6i4hHFUk93w5FrzOR/aV99wQdBH
TsB8gtVJR3aEPXDvdm7zlgrsA+0c3YqyhW4b2YBMTOdZ73AvFuBXesf4HI3qq7HVF3tzAwqE/1TJ
xDo4+filZjBDBFUH2eKtgOMVhlGXTxRvUDVKAPR+Vpy9lL2U0TO47CzBI+50O8KR+11MaGOwmA18
AIvmj0Rz4s5T6DO6mz7WIj6Xs3rPbAIiomrP2u/OivE45RmNkdZ7Ny17ESA5SJ4JtkxeHboyXC3u
2W6InoMjSDYWehSMUYTeImPE1gizImxo61DK4anW08fULWn2ep23eZjC0eaM/9fHgf9ns/T3/D++
2WR0jGqH//l/n2zpv50Y/o139sieI/35Z9kSX/ofsiXLQpbkaBrSJYcx33/oltAKrXQ1Ax08diX/
P+mW1rGhA48EuK0Lb9nib/t33RJjQ4TM1gpMNS3d9d1/RbdkW6su6T8Bd5Hhe/B8bZRTBgom1FD/
ODWsnTFq/QUFAKlSj5MkRQDM7Wb2KFUc5jaOY78t3rDKmqTGJ6h+EVZigIdse5IDGeArQ55FOt1q
ormNYXHADuJGXqbhnDo1NGs2BGbDSCByhdh0E8lE/A/QBmZ5sbIRZlTeXPKI7rVVFQU3TtJHI0rf
p8mROwJHXPYt7NyVSD5TPGlk5InrVA3Tk9Fad2ZPpedUHMpJq72YCdeawONEYsRNlDZ03nZbhN7o
IuMY2S3nGc1NDQEeWcZpGE3i/PLEZGTJ6g2vc1AN4Fk1guU3epXKB72ov3CTDjs7r5895X4Odv1H
SgxozRpXUSns0lEcPxkLi7aeYNuKadpNbMSgjBwvLE3I231efWalpm6nxXutYDFuSDWiwfC0F1KJ
jilYxNMIK0EmxIesGgpydx6UZuYbIaynhcAOWrz6ZAxMB6ZkuAgDFo7IbnySwZDXsImfxHyXzWLb
udGzh5MLWXj9MnfFvROl93gSblkmJ4Gm4RWb3WQb+bTBjHvN0MPwBc1m5mc39bAfMef6cnmbxmE3
kcD6MM76tF3oNfZLjSOsyeA+AXapSd9p+3AZm+HilJ3Y5f3CstXKb9yaH6/R04+hqC5kRb07i09X
VPWhksPbWEcI6qPlnlR0P5SqdAPTzsS1qfxLNPlOIOz4yzZXYTZhA2XLIgT2w8hyI34EKe8xLfRe
iSxGFORbT22HmCBNplVeTtHbibMHazaECvjCXJaZZNoucH5QlFcFqUW9vaC9AiDRd8aubpkeSFCd
3InaEpaTf7Q97SQtjwTyuXgYRm3foNiAFGryNnQzVZTw4WwVyUssvWWnquo+9nVBcGX2MDqwMWHg
wD4FerIw25bWVrMZIOsTWN75z+T7/NtpCmR5iRGEG2Mk6FvXwMAW4VujewyU2vJSJkO9Fyj9tiJD
2NvEFT5USzw0M8RdHCqfbJG+xsW8yhWqpOZuNxhR0KbVVVpxvssMqKdICeKDjHqSxNu73FLXobPK
0zwO2japsVAiHiAPRoLkN+J5vLqxzZwzgwdYCxfLvPXhzavMB09bUBiKYOCkfkSDZYRZRYpkZ/R4
5rToAW9ADNJg+JOb1dVVxsooUN+UKmQKl+NZrOxtB0AM2aqJe01mJpwaNUqcJvqRyYEF2oXLtEMS
Hw5KtzZdQZXFsO4DStqd4625JUk+b7LSMVn9GuwSumJHus450ewYWRaW1Wn1HCQeYyK3uFpVfRPF
2W2B/T7wEwvfpX/IFu2m8c0h7CfoOX3pWDszK6OAKf9F5DZ4VdCTweSmP5FREupMedSDRePmLdub
ylRH3pTfmbzcjrT5va2pGVt2Oz72Y9v1B7oenca7weV550+6YZxVRmEVrov6kzN1F3vMScukhT9I
fakEwZzR8gdz4aFJ0NABb5Qm6iJ0dLGGclkxYCcEDRO13+j3JLfjW0mO+pgeyM0hhai0WSnMRXkw
zfKSw+wKzAGakT9TrQHu4SBztkPntAcCLrdkhH9GRnQUc4ZuoUPMMZkDfhFL3Ok01VrfT69q6eXt
sOiItBtUQX4zf0hDHvjREE0QaLTpBlSfOcq5gQ2tiP17q66upT58MBkA5VTYErEpD9tEL6h56FaE
OYVm0kLMGXm9m9jgRAP4A7fGvKt9A7E7nwCGEgPDN0s2B4dAiK0NlpE+vaivDtFfm7acX7lVbmQ6
HymDbkeCNnmR6XOGoSIBOetJX+lLFfYpzgIeTEad4o2kVJhyXAzSwreURb8wOG4old8IeLu3E9zg
HHN7LedHgzVabTpzJqnUfJyTIbkDAoafe3SWfUtuNn3udCk1nsmqcJ9xDn9AZGKvmzPmQno43PQD
BC3iQhl4lhwuNQOX0utvRVf9QQ+5BhWTn7cCnInXyo6jZ1xSZB0bVzQnMuKsnTNUw1anVdiMjqMI
ZsU5SnzqUzEzvRC+7d6POooXkSEOFHaESWcW6xFNHZuZ9qWgbSdwlDJ8ZrLS9AAU9Yolj1mklJt6
8yBnRGsGmZFnq3Odp0LUoWVB9avp8hfXPyEoCKvZuOhrxGgPUDTx0JTx5F78nAZE+MmNp+u7STZ/
iJM/ToP74BDmBwre20fRlDNF5EOXkAOLIib5NS23Y4jeXGTCIl2P9ScoIu+96TImhG5UACycU2BI
3ZHk+NVepY3hbC5/Bsv/LnnyN/Og4WkzkRjXyj+MlX5GeLQFkEWODbFOG1ukF68ad03/w3H/oJXj
e1X7u2hAtgk2vkTFqZO8Z4ftKqZbdXoIr94hDBV4ZeZk1+uVD5tpQKoYE/TW2PNpmsr9MgPmm+re
OfqL1Df0KUhEreSC32HXCgmdKum/G+Q+G2uSz0NldzvNbIku0TTFnFm/tBlUGWGUaMWim7jW91la
fSfeEnrxfDMhL8NOhcilrfPX1B9eVW0We1njBmht9VtEDYj+GGntrASdMvSwLZzzCu0pmzfOHnQg
KUinaX02c3DduU8CJ7kvDZNED1wfaIuu9j/9WCv/v7PWQ9qGNv+/YyP9r7Sv/ksN//ev+VsNb/1l
2GxWAFAgVHKhIrPG/9vu3/iLz6QPGUlbczHwseJ0+Pvu39b+0lZYEmsnF5vrP4RmeKCKARTDLzZA
0K6+hH/BS6vjZfivVTygSw/5L0YHYMoMgv+xikfBoiVlYXFsZ+ZyHLHSbtkdgLnwxken48jqzOSS
V8rE/d1MOynnNLRIvAuiYoTXXaovUhgfqwKQhS+Mb9z+1cFiiWUlwzt+2Xobz8iUSrM38eeDhjBz
Y71VZkgRI5vOdMku1og6UjNYVpSRjh7FbRI4RuTXav6dMhgSEwJKfDunMbHYD06qrdG19OhO2re7
LGsxYRlYaiagacEys9utfFeca1SSBZA3TavuDelunbHsQzAM13Hly8nY6g6TS/HWR/4h7125TRAy
n+uRlhhAirtjFGVzsdbevnKIrMlb7bEFjbnXl6Y5+K0xXtlbgmGxqZyt0uFuUuy1nYiKl2EcHqn8
JjdYOEZj9AegqPYaDTme3YXtD5UhYr64felsUASRYQSANfNgGfM9Zkz1JoAsYlVyOb5771wU7bdV
EcyUD9dkcpiIATB0VxxnnVDdQFA/zGQ26awMNoXQv+lmkJNK7zAV9Uuk4pNRKhItSQo1uAschmZx
2gCLN1i+lz1KKfYdeKmnhYWX9zgjCN46ffKno8HA/jmwn0GW26IiAu3G0KPNuttiIZEolYgCu3ZX
Iguj3mBlWKSP7YhNc+ppL4ZMXculONoukhEGrJSqMd6LuQXeku6K2tkJ392v/1W2/dasHGPCFEab
UUzZbnNL+5my3uQxiy5lRNpUC+eNlPr7dkZYJR37YUyr5NjntJp9F73pSE4DFP1fbuV+NobNngAU
E5jZ/gMKdb3Lq+g6MPNoTa4/mFTiirImDi1WE8EkwA9HIzSZWfc+LZ8ByoKRYCgTltGp9uTQTaSQ
p2+o4NJdb6AnjWJ3CxK64vbA+uAJoEW2SvbDAlqnLNnNYWh4WihgGYojUmydMFIySO3xNMbxuAZf
IueajUOmqgvuuVtl8kr38/KrQ+4b+EOROw/CHVj3xDNVQKFeyHq4dIW1xQKgbaokGncdou9I1vtG
Yzw0o2dmPk2aLDxSp8M5l+KYCXFKPCjWI0yP0YuZKMdQCna0nuwe+9z+7BeEZzF5dVhmrFPiA6ug
gKy3TM9sXm/HQg5qIQxPRmwx1NhsZKGD+8OuMpb7FmOrnyqBYMJ1rzM8vl1J2LKp8nNciqDP3GOJ
t3fBcb/xluhjId6vzCzEDG13m+CLDJoClzG+05MiNaEtE4WEhtPAdcVDpXScoca9PZr8TAzMgI9s
FVk+vHrjla3wrzD7/k9jFltkMtXOhIYbo59H3oZ4H/HnHDS5jc0H5KUc/E/ojbeNEPeztjih6w3F
wdUktF4WKxsWjGgI50Nn5uTuQfpAoLmQoWLXdjDR26MdObMMWwMxdqQy/pTrsDQx/RvZcprN4p2C
JZyb+jsW9OhDf7Y5ULqi+Gln0wuqRseTWlyrUdvmmc7WwmMf5bz7qjpnqcKbTqWGlv19sJ1Pw1ju
+tldENt65l5GVhd4lfYIbIkmcHgxpxyQZ3sq/eJJrtMEHu7HvCyf+GffT9OIHSJBSlTl9U2LTpI1
h7zzfPPFdbHBdCM6cNv9k3v1T+Qn96lGRnWEYZgxfJwx99BBENusQNkLmhSVkDHTWtWXIUGiMXpq
20of7aba6hY6YMOrRYjCM9ARS18V3yCO1NWsY8WyVrtjm3BXErHd8iR4ff3OaJ+nzQl7u/goAQ6r
pPtixPQcFT1pJrP/FcG3Rabg37pF+jr0TO5pfZDFptOLNsVszogUDTHS3jT/xtx5LEeOrFn6idAG
LZYTWjAY1ExyA6NKhwYcyuF4+v5QZTNTeXvstvVuFrW4ojLJCMDF+c/5DsIsvaHxZxQSeA3hCa1E
pT+a2r9ow3ut6+4N8R8GD8N3FBvGhxTApCExpQjV3WRVwq9CSV1e2KdQM/0MWvISI51/3cBsxqyP
M/04iY+eTGDZmW59RjRbAFoYqE0cmVRbLEzi4RfBObFuw5EQV27s6izdjg0VMB5trYOL9dtAdFog
P6/TYFF0XmYfXpXvjZhFArUElqhL/WiXBDwAEAWcCgx1PoAHCDoyNaPil8cW2iBLV5vYKa7G3CWU
p5tnldX7qQ3RdqkgXGHHzjZBm7FxmdOTUNNlROi3kwKH+LxRA7b72ZgvsdLYm8zFyZY3TENKd8HI
0EGbnPx0tDhWTpuCE64Lh3lU5TdKCnfP1HjGYDKdudmD93eIypd6zyPwMBIf39me0942DUIFwSKy
MSWefHxG6W03UIIhfdzRJiJXkZKkKTWFRble+jI94GpBjS9Bcau1+ViR08nPttEWwgLTXYmL3jTy
YTXl2MAFCOS6bI4FB6mtHh0oWOKXDOnHBnSOeYSPaogfYmv85WWKqzOsrUBXTMC78lrrJDhVqDtX
VcP0qTErMTw2gasC7tkYAQs0b5FYBwT7wwWJ1vIdZO5wlXbHZSZP/F1QjO3GR5VnmJBevWVSnvra
vQRZ+U4mC+pZhinYKfk1nKTdm431SYhp3XN77dKI1VKoe7+0000DxHCVShz2E/+qXctLkKM4yRJg
f59ku9LoIDBNBbaXFLwFbX6Ly7t86jrXPou2Jfw8HWRu8jent+D5OXfgo6KK51J4+ptUu95aHQ7M
DGvbSiU8VjRhwM3LD3bNsl80AsR9054sRYl0b/T2FZUDUwtzDbL7lAuHo7/CyA3CD57HRorurrM7
+nH7kzZ9Yv3+JrOKAzGkX2z37uovQ1Qvq6ts9E2dubCB5jPlwdEqbcWtz8vXVrxqjcuIxw9w249k
bdfU6WCcWGD1latOic0PLGsgbGbNk1e9qDT+SJMgwpsxLIKbt0UHL1coANE2ZtKuJYEYK3AIhXYm
k/u0I5g0bs2EPqC0oNMmmpeTFB6j2VpHAwGLILZ3qXL4GczmkM/1NYDZF9Fg0eXAty3f3kV9/zZo
vIVjugMpCRx4ltyFidR5YfsjRXANxvRYex1yKvsSpnyu1rvYMjeOatZ4Avb2YHwwk9tzNoFqYN12
TH1d8GsHqwkufdHcdU6GTWh4TZih3Dhci5k93WDHPauBML0McdhjvsjwLNbL3doYe+5oYI1REMrh
krq40z0Zf5gYBusGKwm11+S0OM81lrjLLXmvsLP4WRqsOV7geBB3Utm7lmPbZoqnvWrGB6IBV0un
Z0FDNYmQ9qFP3Z+6DL6WzoA+MpHtx8+CXJe2yTBRwusPGAvrVO2qOWCdcKZLwsmMSM1zObrHgj6p
yWteLN3eCQwVNCEf7AIpDZFFTTisUpKVsUfct3W8C0hy1sbqkHTFcSjKe8vJ9g7DDz4cI7j3SIeQ
eidEJeEeE8z4lCGWSr8wk/WcjdsoVWcSpxddwEmln1WU5ms4e4eg4d6sRfJTOcWtSXgAaET4E8rq
Tuv4qZ+m+469OSwSvZqm+kHo8TtYWPMUQ6c0p6ud1myYSR2fe093WDOYg6vyPoipqjfwCNCfrXjM
5YuayQHV+tDwFmb0b7cQnA96zt/4JXdyKp/Kvt6OMBorMzjnKrhvbQOdzt8qa3gAevNizcZ6sOWL
SxWTSxkdiaE1CFP+jNLijNmlGwfCGIxAHkvZn/24s9ZGPFh7f2KKpyMIXL0nu7XRdxe3iF+9OHhr
24GsbQY/huwxR+KQ3DaltrSyrU2t9kIzL6f7wx7Vt6tz+MeYDtaNj6c08OEoCgymbuXcDDXpFsM8
41v+CQaG7G4fbyobKoo/HifdHBKaqJp55PuKNk7phavJmo7NYDi0afHMWuLXbPOKV/544fvbAQZ6
SnEqrmQCB1T4u7EPXiS0y8QFUc1289uUhHaZNPweo3pn1Ood1ORbHSSPoiVV2qaofWmb3Wczd7nR
7G5a31tnLtaJKfGqHfrwpznM77h2TnWYHx3P22MG3Td5/IEv+rdcoIpZiM2wqqn+YIgULVOK4Ogy
LilT9TDSPuoT9ZHjuRhldWOThbU7opgZomXBsw6bTe0LA6Nx6llsCzaWMkbd+KxsYtO9c23DtAC6
N70uweKqGR5chmVr7i8F5YKlvfd1fRWshrdOo+jVivAFtTr9CqjpOyDoPcwCl15Fit2AQEQakVSS
H1QfUTDdWGH2Ips53Jlxea9SyuPSuuLsAJsDmGFwptw2ZH21H9vAPc0q/yAh/NSmeKwqi7/AoBbH
S4+0kVfrNkYGK1vFFZPWtICB3oayP3bLMuReXT8F/khT90hrPOLtyoBivnVKTAPDFGJ3AZcMu46Y
9GDy+iT4b/FwkNkNWXrnkqgV2MwFPnhbOhwB/Zo6D17Ji2k62wnyriRJ3ASYLFsGe7EgH0s8rg3w
Aql+k0d0vZY8KireGbY80ZjLDWlMngwzOPTY9MKYRGqTPAmqJDr6eqB8JfBGh4PlSWM/qn4+ESOY
MIfRrBbn3lovKf1GVl+A2r8StzmFeBrpt8D+Fow3Zoi3E/IsMec5+z2Bk8jK4r5zrb3GtG1W45UD
l70dY/+xASEbuPMmg9daB+avTDu7uI7OHnp85SVX5NaN2ZLVbPO0WNfpgkjocGNEUYcbMsEEYWSJ
sYNK/zDn8h761saa43NnD9s4m0AVSRMOcfgGBAWlWGwXgXwsqCav6vndMvq7YWpu0AxOSTWSBnPa
/ViYB5wFwzruFCqDZw90pRQxh9O6Jn/qHXuVYkXuLnnp3CCKviEWKhKSBYRD3F+Nrz/lnL4OTnuV
Vsu1RZF9aPvvybM4RUdYlbiOZEl99i1n05bxMUZZlo54wc616TVoKhNTDNrWvgk0ndepuc6Jb6yB
G56pr/gVqQHuuuMMFNF7D8R7nytyiWB4z3bo8Bfg1OPyZgr7Onnz1e7NozAIvKqUyj8eMNa1/BOr
9888zIBWCrr7hmpZLLwdDqi9HVMNXLKaWIH9ZKXz3hzT13yeDn1KG+tARzdXEAymfelu4CriX2uo
PAlxteENBHgb49eZ0tvYFc7Bs9SlVOocD225A3Oxs3yBxmMD6RoD+buSxXnm1stafUh6dLBJv0sz
dFcR/O7QnelLZ0q86ngN1rbOfFp8LFCISb41ivZTz123rhPrJgkdwqXCFTQPRfPWhg5TcrwOSyu/
CNVaqzqj/9ElZM3xth3PwCqAC4l22uueE3rfcsHQ6iQD52z4/qGcaFtuGvSypropUxvStS9vp5ny
6eCZe9R2yu23KBcvqkFp8Fo13tgpkKCYo2WUhdyABpbRFI/gVkrzCmu73GddRlU7LM51xaDmKhaP
fbwQ/rOI3B7ikB15yD1tle+6knHP2Cx2HBq52SKXKB/9a0dMXS0ubzI0AwMAvLvjUUPKkl0dPTkT
M0rRT7uZbnnEsjlcGw6SzKymu9QrvlyJnD2F+L80r23Cq7yuACP0Iq3wl4/FKc2dM3VSgNNKQhuY
d3/9z30n/5+bSv5pDPHcwLfReilYtomKea75b7E4t/Uw/iAuGP9LDmn/kf6pUP8//7C/1WqSaiSr
TNZoh6wavn7U4L/VasP6jwB+owXIP2QDtz2XkNj/jqqBiwygUvOvYD3hf/0HK8f+jyCybGvJqkWe
Zwb/I1aO9VcS7f96Tv76yXGu8NeDmPQjQJB/qtXw5MeKA33NZcbtd1MyH42qnPYw+V+VjjBTyOau
nqy3voa77tghhlVMYLUkq0bDD2Q89wi94ABebpVJkKvewGlIgufrcVzMRnyIu/x2tslF6WX603Ox
jhMuNIqaHFpyCZNhTmfo2dnzxmv2Y0LaOy41T64Rr008ZVbvWhRCU6ScFXSnDm4UrAOFKIW60r4O
FdOiEgyYZbaM2j3RbIuA7t8Z/1pKX55Tw9iFCIFs6YSk2pydpjYFkaxkhXYofyYJA5Taam9TlEhq
uJjipQk4snKysI1Pl9RgUxzNadkLcVZLRX1fqGhwiapyY5TZ2cg5Zau+Qrpo8SnTVSS754ix387B
6ckWY1wszkwWKydcwfU4MGAKWpfWHFQxhlPppja9a547Hut/Z+LydY62TgfYNfLJdNrfoBGnNRBa
H5v0wREQD/NPt/bGLRSLZwOQd14qypYtJ16rjGMeX4JDeSrB2RKKzPTakHyjU+/RIiTNQhPDvF/g
6BzJYdsW9WuS9cxj/k+Zxd3fT88fzeF/TED+fht4SL0I1BNE0/Bf0o994eO+6RrYNxbnHjMV90HH
UTrD+4D+n19mFSJ1Gb+axnn893+z9S/sp//yJlpLveM/iilme8KTY1Uwg93xF9N5tVIBvDyTAWDo
jXjRqTJKukOaqersmo2DVE15StA2x8TiSu/PVvni2pzeMLAmG1+bIeAd/jhmCq8ZRYEWUBXG3QwC
tQ3AFDR6vtBMSZeplloDTH1zYt+HAecEp+IAM4/2r8Rvw40y7mwPCDwIOHtda/wOs8h2ME7QK4io
r7vWG+h4wk2ZMaswBkhIkZM9mlafbvM+inZVUh3z0QZz5xEDp40C1oXxUDS2PJD/gwqZs9Gn/kAl
ofeu/FgcBRz0ZSIc7Kw0fYd/VTIJoFCMeAo4+u3sk5Fi8n1SgnsecYx0PfczSCfjDboI6lIdUvxi
f9Qh4uCIZOvlajVqjq2q5n5DIWw7iodKVHI3OtNX07rgLUN8TZ3PiWyx1nSZz0t3QJHOtkMzcnmb
Z0A8xrEvQZkGo4n6mNqHRgoLGn66VdKZiKdn1rbxnEM5CM0xiqO+WUQvgdT7qcEIQ3dBQ6jQeqF2
We3/m+fnTwve34+P72MSxIJH5eq/Du/ivNGWmrg3+gjZngssf7oP0BL62F5MPFyYwuYrzv1uDRv+
kNEdsIK/AXKhtYm2Z5xwguBvyhx2TPEDq7TQoq7++TZZ7ET/sAUuPxNrcxS6IKbc0HaXgec/H+nA
rl3wgvCrvJR/YrKIgpJvO4ug7bGGTLo++EnzNBRoq07H8My3AyBRrqPI+NV3BaYTCzQ9cMN2ujEw
hi0u45B//v1nt1TS/Jefk3g1c1QC2dDhGPP+8+ckw1oaRbUwLYb6PoPyR5fDSsvi3mk5PPJg9pV/
14/qg9MaxIBi8fpbHHnqprtOjrpVIn9QjAJLPGh7afnfqm/JDKQZg8DwGRM85gRaP1v/5d//4M6f
E9u/P2DyuBaQAtP16Zj98wdv897vywnzGmgX3OdmuMVs7MaTpopx3IQ5IExeDAKcz11cqUOJR3Mz
BHAhUMPYukolAHy6ARYt+uqheD7JKVuA742zuOCSVT7zkqdXuwryc2txtWkRhFO/oy5O8h8yczo3
7sBdnaBXHkKgh12YbP3C/2++IYezzZ/fEUPJMLAxipo2bD6T9p4/f1W3kW7GtwSS0QQpr4PpLXQT
IBqLbcfwnVPo5c/FZLnb0nQ6pGH3SykKfrAH2bb37VuUVEQ+o8cKNW7OrZ0zAvFwiV9ufGZj3NUb
d93UaNQOF65YEqEsupANBxd7byO5cRGvT6NTPudGFB0rR7zJCpvF2P5UTeUCBLKHq4O92rTE1m8V
EPgQL1+QtEQB65V2ExaDWN+GcU65kGWTHnCfcl/3m2BCme2Np6ZNvZ3Dnk2RNdhj3oddmMX3PK8M
7ryfOYSeEXnZg9ZTcBj78ndWBHvm1JuEeK2nUAoH8ptQdII3Jx8uff9Lt8+5f4uB1tmRs09hq7c4
/G6TmRoJUcqTrLyzObHR0N8pcCpm3+hozMmfQetj9GkCEyujovCTWd5MxODQj/6TV6BZF/QDSZ8x
sMMMeZ3V0XM0srQ31OCJnBNH19d30JDqY5lxoRlC0utBfZYBjhZVGi/Mc+Cg+B/WBOpW8DFRFgfL
aInl51m1EzZ0PGsOf6bWe8L7gPW/LCc6wJ1XDEABylaE36VYqkG5aaiA8btTErzI6y/2jI+unu6a
v5rnO+8JV8VDzyd7Y9nqycy81VR2d1rxlLuteg7qhG0rsXt8fN3B7OhgKVnLbbnh96YDqMAb6uJN
yve+NUhAdVax8VBXnd7Y2Z1/EVn/VtQjtBKxr6YAxiA9eAlBAxIH3iEs0DIhHaFVmadMla9tpreC
VtwqITyLbP5T1tbLwmsReyNpKAKMzHvDNI9Dk/lHiQOzJLeztie+CLRhJqT6MessyH8cDMrUQ3aH
SxunhIlqvzn0wbStsuzFCGo6AuKOMUs+fI6VaC5ZQm0AFC1al4gotyVlxM1E+kvyvddp9N2V04dN
82Mc3Aw6vPpF9iVFhJwyL0fLWsFuEvd1mtNLUYCPFsmGNIeEMmYdPfObUy9/jFbFrd0810666weF
I7CmtaKl7EaO2ypJ2Iyiz2yKmAC3n6Xx23YxKqi+/AJR420Db9Rr5twfo0RTyrlUrvMmf+JBFhQd
rVJbdKylpubtpqgWLlHqvBY0FlgUmnSWPtgTbjZuLRvTCAnp+7dE5Uho64ETiIfc6g9XPU56R7vx
rbKdF6FLCm1c0NkVEvFKkw3FV0w9iIAb45ZfTLVHDuvlvuAaxjUfJHtr00PSseQzCjL2RffoaOHe
DlQYhy13VReRmkybt2rHsNnNzZfb898W3X0eyd/4xH/VU3vJW94CO/6oraPV7hkn3tix4WxNSjNZ
jat3jHzpquxpkFVZfpZxwgbp4pSkeRagVObDdajEGd8r0D4E4Hi+qfu2uvpefDeQvEXMRbeJgEuu
aQO/qKXLBDjNh2eKXe/jWZynX/2yW0zht3LckyQtuqmbSq8bdYO0Exy8QFKxN3Pak1n4FKtWrWan
u46CYSKciH1mfIdNfTDrx5Jj6raayq/UwU4b0E9jYBOcHOcHUu+tCsND5+hnABbBxoBlwXBipfwk
XTNoeS3dfBdfuskHi1nN2N8IPYdzfkh9+egW0z25TPqlcmgF8JBqL44AeHAMFr578vN+I3pfrdKZ
EsDcoAl1JMQZoJFYIUxE90R45qvIffTC+FLO7o+QwIZaOAx4z68C2/VmAP+N2n+IBxqQwtn80WWU
r4cIayea92IUvrgjdF8ZE8Oqo4Mt6Z3sTNotGzrLNAsmTTMJC8hLHEK9tnvY2ioPbrpy5JkjdmPT
KATlKtkZBU2LGoh8DRfKnfwbnzA/1MDoYqfNiyrSgzUBMZK5te9m8e5mRNFx8j6G5nuB9Ws7curk
uSG8xWH/YPm/5j57I9fx7hrhdyoWhGf+INLgJovCgzb02XXaad0PKWGH9kChZo9fc1ySFgzyeRLI
6OcgtYFhUbN0GDqK0LA6LUwlfQvrozgWvmuufNnchFHK7xNdU02nul7YSm7Ha/bQWb7a2kr3hxr/
MTRWalnDgl8wYdPKmwHldyGuSTe8U7GxB/q+HYjzBmrb+s5H0ZJeA3Dbrj1PAAgP7mKb9EHQjQeG
MkyujfY6J1XG1LsoTqqUALuZ0cOOslmyYB8sdXoBbS0MBc2xhQoZbLHtyA101m9bt+JYl0pubFDO
IU68Vd4tsjuCIWCn07fR6G6dFeVjY8CXMbWEaNY52zQPSGmJfcPFFs8K2faBZpvsZsqXkupGxlvO
jpcok3TW5tlBDjQwpc/46emrvLSjvxOkeI3ZWKlKELNO2cV8qz6j0TEQmV4F08w4r5ns9J8d8S5c
YJ5az0FyJYtGz7wF6q3VDokA+pd8g3dX9eGGrBq867D60kbwFCRfM92rTI3Zly3pfWeVhOWhyMOx
Zg3Kfom94ClR1UusMVeYBs7hVn4UvbEA+e9zKV4z6T1UeJWPng2xzTXii1tba7yuF6/xn4i20nno
xi9qqL+iCN0gbT3uehmYrsp7sLIWXLyJcakiIKmNgQw6YJZVkYbLxEm91FZ6dZZVoyHkuUmIzdxw
GMEXJr9l4TNT1vUXpw1z5Q7Ts9G3apckH8VSEJwM4Y3RDPEGnIhluO+lYLMjl/rdmzVJjXFP3+vR
k4zlcf5h/VNGtvUH8r0KuqCwfxulgS6zfKJjNR8LBJkqXSTmsGu2Yy33jm08ukI+uEkkt9pPv8MA
TSMLUX2S8BB0+qeRWJ+LcnqKgod+mM48yLd1jzNsTIwXT4xkLqhNY4M3avuitH/MSG1Hsn1Q/jit
LHaVlWNyjDDvBVA7cBUYsJwwuRJHoY863BFm2JZeiUVP82SInH8prwpqSAlEFO457wyxWY4NlQEO
DmlibaQoLkVy6gSTzjS8q9zAWcsk2gpRHEdjyteOmz9hxj7PStL5EAHClxrgviReSkTvt0sBAbcP
zI/GxIBFJlecV8uIEqZFcoj1HUrNqfjJI/U40Ai+gT0K/wRMfD66hAmTg4a9yzUr3/218lmJddW4
hTdSz5RBUngwgk1iggvSofTfSxscUx5nAYM1WCpzbfFIUeSQt9SywMKTq0jgP6jiD2oLXzqmbTu/
xDjtevWXV9MR4Ovmyf+rioyt3TS9s2sQ6fKq5FyN87Gs0u/Zal8mlrxNG0rqBfNu31fJbo4K/Hqh
9Ss1jQidydg0YVKTusCklSiGeiOsGSI2v91avHfQWlaVk4udaLs76bMOqVI/y4oG3lJ/SFYgZjT9
miw/TtbxFxvYRdguTWkVRLXgkA8JRdTe8FhL54yf5sGX9mucY60r3BdvYsRmJ43cuQEHuwEyATpY
uRblftKURfm1vAG38iSTtN4PCX6OloqkrFkIDnY17aVhXePefpUykSverHRrNpyiw8Z7H9RleSdt
k68zn9Uvs2imLcRJTp/vBHUeSf98k7NjDvvlDcazM2j48fdRme0Gv6HGBvclIRgVSXcLqqHfg3fw
o33DZo8LT8h9PUoEDObKCvvnoeAKSTquO6uKYynxadpORvh10SVt00MtOWAh4O/ygidZxerZJf7u
2v5NNsEKM8AMaz6RzeTWp64R72ALzm71MPRQajI1nu0q35BjJYzRmcFu7veZaRAUMX3ofUXbbNNp
J8kEbEeiMQVlOKVbPEiGlktrcoKGwLbcRZcyU7fW0F5M6cNGCO58CtWzCIdV0Acb1wlJR/BLJv1n
AM9hUzv5Er1jPwOwbOS4NAky7jjyiDMdhBm/rPVmUenGxBxdbMKMVVmUEEaY0nzwTBzLFw4ULuEg
J4HhldVN4PbvVeZNW0DkBxH0yTZFlFr74tQ0wc8U4iUzohfpkRboLMVxTFDuRoSX++1LajebKb0a
BVAOar7etHWy3eam7tg368FxYLm0l7ArzvbwnlNEUrAZrqPJewzL2d9F2vlpvsuKh8SXApCDbQ9I
YMQvMmJZ/sz9PI6cH9WCKIAUtvc9wiNmx5LfH0Y3vzaWc+6sNFoVU9qtTAE6vOBcRaGZsQ4AFrb1
TMd2wRzMTedtWKZXVk7W9Li+if3+M+Vkj5y9nt3UJmtE1ewciIVq5ROm9nimSrmTEtFLWRjVRBl9
axPdR3a87CJMr0Kw/Q5+P+yikClPVFWvSeBPH1Bx4xWALS7IUeGRlY484oEWlKMU41n2XRvUPYa9
eDVSBnCDDyGtjJ6FcIBh/LiDOZxKQBHgmLivW323J8It6eKgYA0075pXvuUTyB6EyAOcFenvgXHC
qk0YBw8cDYrAYjgWFI8QsN0Wj5LRlgmVD5O3y4OC5UecyNlRq6riTSbVJsy4/ZQUIa5m3FSZ5OxD
HQpcj/th5AsofbwJOEDQj8pHgeV4W2a8urEoH4raLE6Vqp7CbBpOzQCuh00sGthiHJOhtJsbHUTt
wdpZpVUDkWXmCyNy9FBkTd4WFx9p2EsGYYvJr9SYCHuFzY4NU9gTF2+7pliPftF7NL9u3/LeHWIF
h8FJj5bJUpEP4bozieX5S1A0AtDVcBqNpgnB3wFIAqoV7st9F5vwnsOWVIp9W7vJOzAJQAlt8WUU
8t7pie7nFUe7knuDCAOAPRamNylY0gj5UjjeynGjzeyja0kEhz2XQKTnT6KA2X5ZStwyeRfAECgw
REfxHoxh+KWoWcCPUuwCgyl6SmjUTrrbsNHykJrNUeMbtQ3gCq1DJge3VX0gEoRMH4Icglt+aQBe
8cWXbyA4P1ItzJNorN9lSnDJo0iYxlUo/pn7CEVuQwgh3WjJr059+Kse7kqTTaqPjPzYdtFNbU/P
U1i9BC11lfIB78dSbgJyV9kFiU33waj4nVETyQ/q/ET54TvApvAMOycjQtz+nrOlhdB5TLnS3+CV
hcGHHHGZ77Ihjg/0D4+UztgZjVdFfmoAwDtUtPOrhHcOXK/ZvRM2XQjAobGLiBiRKoMLkrHitmb7
RY3kxkokQAIXxtYwc3cRnzV68BoWFei/Id8WaUMvtGvvA4deybrmzc4A5K0au3pxpFttnQZ+MmSr
gVKxcd0n1cscfkB6rzYaHfvUgQ/kOdBHGwqs54ECG0sQy6qgwMuEGRgFYiGFpjuKKjaSW72RlPat
4ypjZ+gkXudl9tmG2XgoReowHRgD0GvOAr4NFEL4hdlxfdUFxELgOd5OIyNlcdfd4jH6HavJ3tpW
eI2d+NnsefZk42/r9pnpCFttEvzwPd2C/soOCEfT+hiS8dzqaHyMCarZFn9hnkd73o1Mv7Ve/BIE
SXlIJi+97T0CpV47ktpO6EvAoIVpKl7xfwS84wKPC1CpCPZpfpO1Srm8l8q8luZAJCNtzgUnOC+L
X6s45sDJXM6NuM+pRqN2Bc2BW0+Nb08AcCbcugNr1a1sbp5bYqXsMoyvo+kmduhs7Ye532awOBh9
pKvYiM+pNn/qCJpQNjm/M7e/5cYbvnlE2IZ4oVe32GSmCT9A6anfIPdxn8aSHdmsjrBMStqFN22E
1CcA5JjJuE8/7UwmZ4mNakvhDCol9wwlPR/rVuqukyr2t2am4FzgNOa4hCc71uauKA08XjHhyEZB
XfKCkovPfVPzhql5H83wfyrZnyrcOwRLo8/EEo8A9ni6IElklSkJRhb1PqoyuFeFR71Xn9NWVpkI
EY7Pp5lMdE2G5tbgHrITev5dx9kVdetSpMGn1R67mr2hG2OxsWmNkJKRUi74fEWhS4ZxR6uuyDP6
mCQxyrOx2LPeUg/XbgWDmUFnr/YEFLvEE3HySxfmTx/ucEKEG9E0Z6fSwbFhk5nNMTkXlSJcB4hn
hT/XYnkNh5WVlG+kNuEQsexuht77dhqGldUkH6ZYaGAs3ns9cZlXfnoqUr3um8bcd0q8piw2awDD
Jo8uD4852s4mqUnFdtR4Cq+4bDCDfnOP56zVAIQXVBcdJJDxVWB1mHSNa0Wze1EXNxWhUatIHrSJ
Bydf9pMw6VAiSOxMu75In11KON3GPam05DYk9Cudq++9GmgPjLc1Q2360mTD2825tuNCllIKg9uV
U0DPKr5tzPg6g8sn6Rmu4tJ5NZsAq3uuP1jEN3KS+w4y+UYG7rvlUesKgwhiQbuO8s4Ca0YE2kKu
xVpGRqK3MdaidCgXTEjilOLSi/EL2YXrcTz85MihVGfNayYj1QZyrADYumUM7a0DvKiIns2BJA2v
SQ7RFf/nKjEfeIspVGyp3sh1cQYX8Yn+e4ONETe2qV5YaI9/3Tc6ArE7g0/Xs4jQVNFqXuAusovu
cuiVMMi5+Wa+fGscAa3F/Q1f4Nlcptm5y60/deAQhp3mHeL8SlaPuquJsu+laLgMn0xIqugm/BDK
8XbwXXHEheORtCxup4DoRUGLAQ/QeqQeT3f8CnzmaL8TG0eQ6KPTWh9q4uStO2/XLL3MWXuLukgP
MglMkyPjqna4WpsGN1UwCgTAMMQZlkj3I20Sm7Rfnu7Cew/JJceiZq4keRJa6ryFLyLCuhlUGlt4
OyyMHojr4RDZUbw3+9pdp3b7iJj96Y7NXSl8eFf+E+Q6rpbnFqF25fY8OH6bP6S03uEelGRwPdFv
4VaA8YruU11HR5cpBTSGi1riBmpmG48N84B3CyTOokEYHQZ/g/eVkBtXUKOx3yMyZKewmn8AEvyY
MvERPPhQsGnABHaf06L3VmbDWjiD6QHq8wvR0jw5jn4Af/QqhvgtNIkhhIvalbvcMu2k4htV5U1n
Xlwrpu4D9XCgZrwb8uZiigNVYhiGDAvqgyRxO5MNXOPtHPFCzFfTrMOtkexYTZb3xDiMljmuKw1M
0U1ZX4wEzZI6ApooF9huRhZk8Nn7kX675MdINjZzCjG6nFJ+D5zVWBPv/V7dctFgNOJ3/rZIumfH
a0+9j1XNTjn/+t8G2C23680dQajf3TCT2IfDtg6WYkQmCoyBOBgGgcAMW0tg8rx7oSFyOkjis4C8
v3IGwFDWoIbTFKttlQ9XM5TtDek06RftTcuBZpZY82VVeZuc2QuX50W6rGjbqGCRSMXHLBR+P8dL
bue2ZeAQdjuNjr8JqXz0R/1BSuJTTLTrMnx/A1ZgbuyEFAoQdDp8LZiYnbB3ATCzVQvAcZfx9SQB
PnEWhXiXbDBP/CdnZ9bbOJBe0b8SzHOYFFlcgUyASNQuy5a8+4Vw223uZHFffn0Oe5AgAwRBkpdG
762WxVrud++51bnoaAGdsxINFY6Y5/U/VcqooErCAwSnhzLFQGIy/IJUAjYIKkxIhQrXBuEM34QG
SBmxXeZBTMxMXKuIeX2QhZDqp+Y2GFW2JPyhhXTawZLqcahAYRkENHxDR0OaWkYqKXe2sM42XhQ9
SDe2d66e+0ONe0ZaxXTE9sZTKZDjRQN43xbnUuavTtsFdAwZGCZljU06fo6XUiIzO5YJQYCmQGB3
h2ZtakxQRMnITh9mwZm+PdWVa92XdCqtCkP4TQ5coR05cNGpiKGH2RuBgKZ97OCEBICEw3zW/Qlv
JnSGeZGjDLRp21s3VJ8QdmK4HH47kfWLc2Pu8B+vEvtClCXxTUoLfaYdn4jlFKsu6/6YbyrW5IYm
aKJLki27jI9k656bXB3b+aTpzldXLfe43vqwSbUgmae7KiucJTTRQhMLt0XauqTY5iv9Qt+2g5ju
1bLZ6pRHhhpPHI+aV3BkiScWTiIGMGateR+CO2BhwA9jGEtWh4v5CqJczBH4t2eoG4slPFu2PSlr
/Pz1vCfxvlWt+5OKMLhWOAs5q/7S7a7Z9hXSiNOjGZcz053KI5zfxGLYaAXblAy9fVd2j3bSTb6p
rLMluTWFskjXoUj25UjRNtom0cz4xba0gFwhpqxC0NkKFYlFKeJuij2wEVrhN3O0nsTJNngDI4a0
npvt64ynK4lOuIqaiXWcVNtl4vrUBINN5flyzI4hZlWZIrozDF9zRdA4dUcGv9Zj2+2SNHsMdVhE
GGWyW9RwBlOKvq78LdMM2khYjGOBQ4FIwVcVBLc/ujke53qfGPj/aVdn1lG/kv0JznTWYGIfCBXk
Y9PsGG2G2ouLoPcYlaz8wpo/k4AGJm4ouqvdavS8heJtnFOPwoLSLNCY4v4x0XEsZFmQbcuYXNcy
kHObOqIQiy+oy1u7zh2n8402SHY9czHcn3w6ycMkpNbMEMObuUP+2BjOJqSFg8L7dGsjdrLyMwTQ
vARVyc78gNJJMsboIxSdbkupMfE0dpHJ+zbEbuhbQ/5UWHTalyVEusa07mt97WBl4qT1CCrkzdF4
FjOIq1unQqfICNqigZpRHm7LZXLWadElx1bEfSgcd2bnnnh11zQedsKuso3bJ9UhyIiSawgkwgAT
bcbKNxmsY6NJQagiYbZKx8+SViQT4vqzBueSDN1XGjXmxiRQRQQKTjPgKc6SWoRbwrqxyiB4Lodz
F7GbY6D1YDgMCI3oG9fddjLCW1gTKaz54juB9imCZN65SwNdo6ajK8NXVfbrppVb3WF7E9pjWqVQ
7loEHIPSFVu8yBJkVcv1N8ncYycxEehzPzCWmVdGDec0k1TMZql1TGbAclR40H2Cu8oNjGwTVjC4
7fQT2/+wDVKUqm4YrwlzBurXl0ts0LfnckYoDeHg0rIkN7xP6wFjB//H1NrkdYmqY8+4FKWxchZ/
eau5T0POfhcWCTkxHNz9bKVHsM0vUducx5gDQeQxVqtDAEUhOXY3pUtTqTzfKodEOwGFMgthMA7Y
AGPQtHFQzOvECVyfPWsfesLc0lInEfNRQXovpryYOjNuRcwTuU3uuM46D82Zy5e5igVJBDueP6q2
xPQsCibr8VdK18UesxV8WIOVLomMVeu6JVmR4da05o3ODnl0Bu3bqFgpbBZinl7iHaau7Yoy4qwr
SWTbCkSmBh+yYG5yV157qdBUDdTGhZ65buEDeWBfxCMkahvBoaHriYQp028XDOMQN2vDGQFyttyh
swWLx69OnGbShFNFVCdPWVayPOlq2jU5Psicj/HQcjQzvDzlwDTJnS1TaJ5sVG59IR3HzNBpMWcV
ny6YMkh9+npswrXbon+0wLb1PGGXojxpxv4Z3fTqS6HDXoa8+fxzHOwCARoz32Eqy/edYuiAJfpQ
JkyQuaZ+lC49vpV1cgVWutJcER1N0WBjVovp25B8FFoJnKbBGCS1mrLGMUOmXZI3NcOrtkX2ckKe
q6o9QHSY8I7Hlz5u6BojMDOV7WMR095a22gGVeEkRMLVcc7TF4MCWtiVLtFWNK0hh+6Z00PDHljx
LDmCWJYjwCv1tMgQUvDjmAXFsMDHmIxIWhwsIfolcuDiZDSvDv8zP3I5p881g1o+VJdOd+MDmOQY
4gwbxWwjlQIOAmaFfFkhVZ0GtzgUqbHDpJqselJ5nGT0E527YZp1p1GXB9U7T2QIxaaR/qxb6tyn
1TFriEBZGm9c30X0TjKxaEaxGUqeSgI6mAOetdoIeLO7bvvHKBJy1mS+O+31xvOLeTSYYSy2GgM/
RUrLmF+jABEMKU4jmC6N2chAT3vX1/LAsX5vtxFTj7rs925t+aHO5y4cxM8Uc9SB8wIEg5n/UHt3
6YDcPbrtfVGU61wLvy2qFPfURMzM3hhMk4furt4EaGzWf5EV34fR+MzFkkpNoQhfd2vZhfKuQfMa
3ZDhXnRKcw3xZpYnwslrb+A8GnfyQY5Ds1NUDNaBejCXWl/qFUEJhWGwFYBXtYXjlaQ0RhMhU3X1
GC8+m6z2OF5GO0FlzN1sbTxqflEZNoVlP1chDk4nAaIW49hchratyiENT8Wln4n/YOZRvg0To440
3ENpc0eUeoltUJhh2sttCJMJ4JAEJoayUHE2A3NTvkztlxzyN5JPMPNDev+6eMj82ul/Uou+RiXP
uW52wCpYnRpwqUNQoLgr4r+2jQcCNBuFTZztU7rUMrv7hTsUDq1WXHKSV5XGRyOcs/sU09HWNNLO
b/CI7bUK10xhzUc0CmqeaXkEQjx/9jYwUmZFfI1miwlO0d9iK+KcnXh+40ZcQuRve5nyIKTxe/KO
+4aUH3QIVcsk422irD2sup/OilHMkplrV/lYLjN7jYLjNfHo1jH0vYaM1IT9cDHD4CIyvhR1z9mt
xm3BbnMz5vTXEHK5qC1Q+oZZwr51DnbY3Bkgb9fTMq9rrqbqybxQXt5nX2HOoLAW4keX7O/TbPKp
HcjFjDVXGksHp+LIZp/jgWW3JrUshfHcgkBpByZT0wcNBG+Ni1KaG+Dvw7nmvs4ZDQfwxYk85gnM
AJdc/j0C0MqBBqyi8JhNcq+kfcchJEIqtX8bE9JBgPdotBL62Nj3lMW6SYNRiP2ugqLH5IVRH40w
ORZcRX0sGGqEQzx782rmHms1fX4oaJQMPSga9UiFn4FQ0kowDNliIRNe9W5MM2fpjtDbZHO8RjbG
ZAJ1KZmRvw20sNW6NxgG6a21nzOY7r3D+ItltVyr9leVOU+UFj5CmX6hRuY1ZeGacU835K9oSbG/
61lQdEsfqW84EbW3ibj1el/t0yL/CZw02g762ki5eIUlHxqO01zU9EvgguWIVPmC4dDcFYthxQrA
tjhNSVPFxRMfcqw/YhSDlRiCF44qv0b0EPzM43kqoY4zUhlF8muw249sLnk7gPRjYeBTBloImY40
63Jq0yVKASBczE+Eln2R0SJbeF9ZyIES92e7ZTjUwWHIvyaaF1cw6o+6zHyoVP0JenG8G5ro3Y07
/VhPabVj4fdiRNxBEuvRsV+4OpqlTZlJn/wo5q/Kia6RiSefsIY/IfgeSZW82bn7CbmSWFRdPZs5
QdZ6piMh/Y4Q9vw2S31lWAiygdjZ2mJEYfwdWT1kLISQFU54qHFGOa5jTXEzY4eyPF3uLG1nZYwj
gG4yzRnHr8ylMteBvDZCv8E1qAHiwuK/RWC+euRn/Zq9HqA/UmQFO4YaPYPxPxMl286xO7TU51bi
t/GGX6wFmtDNa2GjBoy5uhSeBZmEMYOleEWj4WH1EXwUPEG0vaPFJgKyFpThzRxYN6yyoeIkvOMM
t0aXYbcuqC0beG+jga6Rhqy/SDbJDAmuSuH8WIa+08KxoVhkUUc77wFPtly/DcwLXH4TbgST/aQb
o2CXxs+0tlNX1/3mBPKcTNVv8AXh2qBoNMaMwaFnvxzjBrN9C22O/wg4LcP3cZ1zbhqyBqV4DtDG
Anfb1Njbw+KVJpanvJuwFiTxbzo3toXncary7YHput5u27KbTu6kVx/CVU+ul16DzLQeusFciljj
wieqQVNKpACFfnVZB0lNo0WTXJ/XIwEmjrmg/wzo0te4mjOw3NzROqWOrNOT0PZBwHsdlMarLMtv
x0zJyNGEwDgd4HsdY9V6ijimPGeGE54Vl0ycWklz7FTtEH9fHvN5KleEQ/FxkAQuo4hOYJB51CH8
eC4IxgJ0zkZ3aRHmKE4xKtEWk5KFAOvqpFE2WyOmdiNs4+n0J33T6cibQ+IYqPtk59Usa25sEcqE
5EMpRfvSJ9k+73Ya+KjNgMvTtyqREsH7yNv5RYpkCWk4z1iK2P4g4q6ZiL3TTpHu4KHsKNt7J1xj
4qnkEZWqQYVrh8MQSx5Y5gu5xc4bdBxetbFY/+0fJr0JvYWNxgw41bLAMMThkuUs/6xZ9R0AVeNt
BpG+L1Nyt0X8QS7ptxd19ZZldF94IWspz0Jbpj8kiByu9x38XXPeKA94HFHxjhS5mW2hWGZr8xxM
kA84+RKCYKTRh9HN6+EdobH7TUt6H98JDqyk/ezbeZnSMYGaDJQ6VnvaCJlzV3327qy7vZ63gLlE
/xo3j6Bkl3Yex+Jx5eNVcS90KJWlb0egDM49bAFrM9aGfXJYlhGXHBy4oPBCXtJEiziMnruobZnA
ps+y3qJYQtgwNcN3PLGtOF9SPxpZPsLI6U/Uy57DYmdk8IWd5yFNLtZ32vbZJs2XGekAICekBzLP
kre8Zng4gkhdE4T7yaiSbuhcdb153sZy4GMA9AmTBvTuGrRTFl/cLoM5nFunDtvbgVTLx8BYHfU8
vDfnbluVdeFnDterdHoLFRPdwROPy2HInCeiX3F/F4RV4YcCWCt9LG+Dwe2mCZ5wUXyKdv7RNfc6
Dnha0lBfWXgZfYo5NlhT5AZpSvd1lks7pL1SiXdVtXfK02pmzeI94z3Ba4hc3b/QgHJg3bsFHgoX
NUJo+N5ypqrtU4kZZl9p04FLVLOHIUbovQj8OoYnlISvPc3SmJcSpHd93mUxxwDZmHvqU658EIGX
xCSGGKlu7QG8SBC0TNENxsU1eWSbU6jJ5stxlY8rw78cUKvismDjTpY9ZSSohxhoNL6BL0Jbdg3L
pnGIbcdcjtFe6JRtaTpWlrmPJa4Hd+gt38nSBwxCyy2QvpmXMaIo3W4fRMFkMh97auwjDHDxHLQ7
uaypJnG6AJkx9hRXejeFLkWJiEg59k+MEmhbHgLuWAZH79GuS84eLQwsTYf6lKEHYYnAuiUBj8qC
AnDAdoIZjezLVzbli7C8x8EDrzxW5Ym+ukuZcTueywjy2zC96U16yuxxOTFHk2+Ai57TYW2auxj+
zVZvhmqVeGg9pmadaGYmic8LNWaUdoitiD0lN0P3AmcTcMBAJWyLSE8WABNrZG4p9wp8rXPwinI3
za0A+VluabfhJ4fkwOLnHEAcqXOlpfzuwLdyx3zgY6ytQ0OzLk4VUzKEYte607kt8UZrMo4uVl5e
OZHR+GCGzJ+ITQ9J/5DzorOhk3w6OOmaooeC4hEgwul+mU1DP41Gf8FEod2rFDGgbsF9zmci0tpD
qJriOkbseeVadEn2jE/5uy5m8+SF6sZIhCGX+dA3TI+nFEEcqwy+GxHazLMH+6jxG3GYV0qvT0Wu
2WthovpGARdxjTuRdNRJSW14DR70ztJ8LaYjCt+VP5hcexODsErbA8yuBm761KPMGzFOCEhavjWK
blhHoh6OhhoeaDp17joEoDro5bNtlJ9cExV3zbe0jOW9BaHGLwZlXJakJTE6jjvUImUDxligcTwK
DY7mrOmHM1he/dUDwMeo8BUUdf46683jEMbJV2n0a0phNlB/q2eUKAlsj1qMvHxEBZmvotbUPtPW
KjXDA6CuYt/VNNc6fOxzG3o0BDjdD9NSUi4LGoPYqU/QTnuhh+wyTsUxyNxug7mg9ctCflsd//mi
zvBcgvGhHaXIIr+1GnDDUAqUS4tL1IKm5a02NtMydD42TYZoGmF/H+Cu4jO+y7AAACIvfXkFHdod
7XDKYDhj5LSal84d2pUAVIJaWV2M1Ky35N1CcDwF++xcNge3mDACu5AQoTn1PgwrNqY5f9XHKToW
dXDnVk39ZC5ekak6JZRYnWI5QRK3WPQcGRZsgnAXJf0Rpz8/rIbyRyeDwUc03MDcCe4ogwju/nwv
YwYaGXTuMWm/MzJvY6WRdfzzI8sM5lWgF/qmc52O4FjWn5Nq4nuIHRoW7CPGs+k4CCIHUdOe484L
GdMiFWJyuUNvNxZ7+aSfvBFl3hEE/jT8PioJ9IuXKf1S1lTo2XnOmWfwjEszzj/RkNRAJNNxC3+u
wkSQe0cJLe+Qtg54wZS1kvAjd9hfAeGgQ14xhavnNL2EdZL6dR0qP2k5UpRZu9dIX+/1skIAVcPF
jryBiixcaUU2npJmHs74Uug7bPUvvW5qJgzo7Sq4SgYrL3DimyWA9c21YIbC0AafBrNto1TmAQkp
2cKoZF3LJ/2Ry//eibJPJlNbjyToOkuj7lLnyftyttgJx+hPtLdXZlAesXSNm7bwgrVGXNCLjOFW
F6eZQdjVrSowj+kA1BN3+S2vm1c8V2dDZOOBQWTMZH6EIGUne1q/jTcbdhDw5xhOEqMM25AedHVv
8FPAPz7XxQFaVn5WrpvhEBy4Hmpxe1cs3/Bf61BwiM7YrjIZScKQOeSheQoiB6c+3tABGx8AC6jW
OWA4SVxl2U7DLM4vf37uz/e8xtKwebO9RZUQq3noXeRxmXjQOmzjyIbyXDZG+cBGph5mO062kbLQ
mkdebuaN8Z4n3rn/882Mvf1eh4o+m3/7CVlVzr0e0nDEtWE98dbweFvZ9c83DvejfW7O40rTWtRY
BxygGhytXaVOWmBds3JMuuMRYnP4SOcKhIVKj2A80qxp1WL+iAkBrRLXXTUAoiEsT91BzNhHFYXo
a1WH4tBm4rMdM/kLgMtzrH0OBZRuL0GQn8q4vNWeot4XyikkOKffJnH04bp28LKYXfrEo6QGO/M6
F85bMkvLb73WWUU57PSKRq81fVrq4njloWic9ixKhhj8fRGXrxQRv2d4q1vNN7oe/jijaPf4c6gY
0rWfvYH/C0GXvVQxA4E5cNBCUqGUiTw2PTQ8icS8ClS1jmNIKGl8Ad8Fba82H9Jl7ijkz2i/EkQI
fVLEyS5r0Urg5S2VTMt1N+mTozQ8fHiiPjJNw9THPAnDUrZJWq4knDeXJpf3HOgidnV0BGOcHTwQ
8jKmgY9JL2CwPteIMb8kisdexu5KJ4d40G3c7A6EPDsJNpXHvujOxlrijV5m3oADAlWeyBs+BEOr
UB8immQm7D4t54GSosbK8fCVWJpk4IerPo/wJ/XNwCrUBTyF4EFWg9ZeGaLjGl3+IGx4AvcipanQ
/Src8BabXQSsPmGf1Wuqy9wadHNTbsl4Vw/mEH6PqthalTWtgyCT6xJOSw3b4JKYOSyBkqO9dz9J
ctk0X7oHYcO3Nm2mopqnjpkld0TcMoZL1Tq0x/NQBv19XnvvZWKSdlNze0xrh2mZwq40W+wonS5p
i2qyczdjeeWOd8aJ+hkGuD4pb8HR1WAhrczpPRixohRCV3eTWsqHzLbftxrHygFoX0qf0NiY+XXm
kEMQLvilzOBM6BBwsIlnNWDo3wFDRbBYt2hyOHXkmc7cYpM4FDtO3e86cLWDWVYc0MvwAf6Ud0Zz
WCm3g6eOBkxJgQQ6mhf3vYkBJu4izkhwVmVHk7kOx2Ycza1JAGNbWvR9ckplzdYJsFpNBK8v59Ir
kBxgQlHSZfDUBARQucRvW02/cA5WS73wl7Q5z422ND80zAUBrbqQI5JgG+rNIVdWsS/jpDv28iEK
RPrsRvYSt0En0exmJ51mp1lt8IDJcdg60WhT6UdriBjLbpcquRXsLYeqN+47ri+7xUevsaUduJzG
h77S/HqistO1gdl7mB38OaMxdgrc96gGHGMCcBpI9u6ZlEURgM+yv+EkIUao4gPDSCzOLv/l1uXw
TREKFqpEXzF2d/J4y6vCSJprud+T+8XiZl+XKj4Rd/Mzu6jkgXHG7ahQ/pHtiSdtWju94WrQV0be
f49d+qECtjI3lxBSq/F+VO2TPtR3WUjw6B9d+ATWtJS8uIG1w8Zpb4dR0S6dClD3CHnc4FfmRLyz
Gv2Rj1QgLjwSeyu4S4PR2ZT9cDVCEodLgMD2cCEJ/RgzLayj8eCMdXDC6bU1jBGhFqlDrZycgUiF
lFIO1WtbynHPbB2TVhBwc017P4RkpOFl50VtMvQ19tmNrPBxZc78+x/jNuzarF1gB3L+sGSbrjnL
7dCSHieWnw28LHor0/4uCgZKoer4YDVvs6LxzqIq+5BW3NQX1w+Hh1WTsVIWYb1nDVgn7VUJ+Vt0
ORdEhvsAN0dmMcGnzUdgPZRHC7BgilkAU4t1BvfJvLshnj6TJvb6C01n7xM4RpeJ6NlucMYhZx8y
JQ/chnn0SaeXgOyrcv5/1Lb/L3qa7uKvmn/gp/2Xf/67/qa//2Hzr39+DE/A/2w//+4HGAtiVAKe
5en2mxNB+x9w8+V3/m9/8R9+//lbnib1+69/+fxmDufHDXnfr5aM/99+7fD9178ATxfS+R9BOv/W
/17SEv/tn/obMUdSt6Q7NMToBhRd27H/k++uA2rHTcWvEDd2YDSQ4/8PYI75T+TZpc1FRtpQaBb2
QFN2bfTXv5jyn2xeFuh3A0qs+D8Cc7zln/8vlAP+edvULZu/Sjq8TEvQIfVfKQeQ+qK4WPbkiWaZ
Q9ktEcYgoSWbQW+ck8WcQoZD6A6XsZYnMfWnUBe/+tq8SyBGrWdD3jvSfKsZF+wZPL/nHGJ5/uXS
yFDmh9FpN2NIa0cW9jQFK8tFOAL2ZDedT6T6nrH1MdLjn97U9HWzaMCOE7M7Os6tqHLDj2wn5GTH
Omd36oqhAEA3zTcVQzHAPpeykQevY8McNeM+GLKHOOWJ0oLYYyPnPBarFxEOP8U870bTemWn27I9
7fSlOIMOUzCGi64+hxFDihScO5WVJqOPUu1ymZyLRLjUrdX44EKWzrCQtxayAvOocMlrRt0ew9+0
nwVZMTElFLWb+rhL09ndA5weNnrm4taSvV8S6TBNbd8kIDfciry4Q7PsOsFj5w/A4hbyYrsLnHnC
lYom5oruMNaMwwNmy0u0DgCuleU+f39zX5gaDUKjcFZT5A4HiMmbOccRkckX0+4+GknesSh/dw1E
foMuVlk/DnpzziSrjztiyh9bDjGjR1soNlLIh+GEgyNW20zxej1WDSDGrFr02tVQ7izWQsbqPvrh
tQidh55D80rF2WPejc06jObkUuTGhxxA1AFW4GyYcNZL475ekTut6PcJeu6beURtNHHfIo8/EyM5
pQpsixaVRzHQYjsl/d3Y59/GKHZOBXmGgTSNA6P7GnpiT7nxs0HVK8EAeopbZl1tU6wLg7SdW+Gw
JLxMNJuBDiqQJ6PXenKfDJeYUB/BMu4oBE2peiVs1qPWskE5OjEQw+B4Ylv1oxP14c4ZmMzTkQF3
22w3wuxOQjUHrwdUmJNWTbok93UGPyqT3b4dJDnr0vju7YxNcYpuKmbWFTfeV9hGD4XOABCgLOFo
2zvEdf3GrQbjmTa+mYwZ8VRV91GKHKS3KCVZnzGGnj5yXc82UWuZ/lwGENrGX2EYPwP9go9iBq8h
iVHcrsyNapXuhpF5CiDAdj87471mUAEoRXpqU+e76MmmT2GmUO9G7ni1uZdLWhzi/WfhlO1D0dRI
7lP2q437nrg4H8F+AeGDBdqFWEAtpo98Jdl0hYk21uv69EE8bm9G+l1jQ03ttCt44xOcZ4N8ESEv
nWDVytA5fnTt9IxLHiLeiD198QKutUYzmESFH46cX2gowjrUHag1kps2RuEBsZFvSOpcA0ghh6Su
312rp4nATPMtg5CtxA+D2wpz4oIK1pzMXQnKj1aDJeS+GgBM5ERc/dAdHTIf6SGs3aPWmM/9tEit
Au/H7JVEaElRrMKG7tR6nijtDCBq5MEl0LsrCMvDDKzyXhc4c7mnZ0+NPn9gvJy3HJsiBAKbF8vz
9Nm7TB9J6d24DbVHZjAES3WCNGUNQsXKp6sIurcYEMMZvtWp6PrvxO2nE/Rsc9WP9rTJTO9BUqeY
dUGOYjjl3KSIJmeuCXCxeXJU42EHnb9QFr4i/EXBIswEMyk7g4mTnXDit6Zoa3aTWhNtYiYidesm
dXzIYPM23kS2g4VjoxP0NyBAoaxhg2iGs02uqjPHX4qCiFUqeVvaDodpwxKNOSlZl3P7FHTdq2Zi
c0rpQd63kkYr0DbQth2HNaBweaDH7I4WC7DbenJyewmiJDXcVZjnj0WICbfM8R8uZniwOVedElSc
OJy+rD3X5lPXGudodC+2QX9vV+4dDzo3V4Dvvse5jLB2J2mHX8Wte+6a8YtI1Vc8Fb/nhjtSPXQv
QW98Miu4IX9kKymDi5aj6ECwBupbFrWPXZpF3QY2YeYvNjKG0iB0QATXEP8oFYH6bJTvGtOPUkgU
+Og0aNkhga9CPyBt07WytxGJ8GAsBua9wgRAsuBxOu0ksb+TL88+Wy7Ufh2h+DQ4AatlO+vrdiFE
YC3KnG+iz/mW2iOmt7TicVtA1csfDKX51pyTg4uftcndVcPw5ITpuz3Er7pJkQTFrPtQpVun6MB8
tmfC81fJ2K8xqyvK2a6PZ46n7UHXalCRZXjpRyhIVlLuFUwuVIqObk46iKxw/BA5DX+FfcPjmG/s
1tj1Sf+Z58099E9M7r33jJ565ZE9DAFDcDLimg9t5q1LqeqeixfK8PBzx+oj0mt/5rPaRvOdBi2m
ouhllc/Dvs2bC7V1W89LnrOeRLqRGnvywEAVIucQ2c0DyhhyqNbsRaQTlJ0pZ094WjVxkYVF3Vd1
1SqO+rIPLoXO02sTkFuHDrciT2NcTerbTMlhp9mb0dABkOG5dcNxz+2EoTaH2jiwr7MRHqA/uasx
CZ6kE312SX0lfgx+uX8kf7VhbnUo4HxppXm28PtxrkfxdzuxHkw2qJFoAERjOHym+RkkXLLcDEq5
wS6pZPdCU9IhnvFtRIgpJy6hOILc8E2SRlk1TXHD5EnH98J6XzhVjQCKCoUum5yfKM0+nR47NvXL
97MmX2gPwVaJncsK1srS75uk20gNvrnnTjez5blK2IjX5qQYF402nIfhPUITWb4KR3MKziIjlR8o
+9VM48NoqZ4RiMMHLi4Q1bz3VpoIcMLZZC0IWo8IjwIFokUvntJyLt/WI/b+mgY/SsK7iX7aMah/
MFhgXAmTfaRq3Ln6xC1VE/iV5wpnvTF86ziWN5WKGaDCl6BEwTtWURP5kQbW1iQMaHkExKsif/V0
Kj1iaDojY8HSIwzminHXN/atn3CJAhoFx5hY18lNHipveM6N6aEK3NMkMlZvLWILz4BUe+b0y9Wj
eU/dS72OnYk7edhBOufZgxOPG6OyGr8yuzusSJ1fFCxiE9jGVdUJ8TzNOJv7gnoTtJyb08U3Wlr4
g4wJaEGjSAhuyntgMDDLVQBWW+ivZq1VpEGjmRsymNlJZeO+0LAMJqOobnBMMcqx7G6DGKdig7wE
jkKAlFceXKQl8AW1593CDbwrItqLyqK7mM7wDqubm50OMWJOtTvsmh8GFU5riXiN/TB/CXEN+6Vm
H2Fj6RR+1iH8Urc9OyL/KEVkXKi3PnqzwBtHbiCp7xQRkmJR9BLvEACNoXHQwSMibnVEJLA2aXVJ
YxhOHA4INJ8yj7kyIiSwyOlGKwSbROd+mR4Pu0fQlqcVekkU93R/xpxjRr4ilbAxz+TwV1PM06oy
blFSEFTimjk4JZYM/eSMIzmn+LmhvyQ2wA15bRx9TmlynbAiwRCX2Zn4kOaPlstluBugnujL2LZX
TGqVzu5LT6ODkXfVaOMtGZsXonfSB9Db73KSe3E8atiSBfSHZLpppboEWs58O27pJnIevMr6PdHf
JPuJVHlnfmkOiPauJ+Wjci8i+sENxeh3QIKh+5rDThMmjA4mN4iYaYp1F7rX1J4nz3oPdCavGdCJ
WC2mQo3LNG0wyOGCgExMuEuwOKUpc78ADxleN3dtSg9rU1x/eVNNzjlnRWJtvU9U8d1PAl9BD3wk
sTBPzswMnSWtgGUs3dRNes1VkWyMEqBnF3U4lAyjWmd28lBG4sMc2/eiFjkWVB1XygLpH7P+JaSH
Bh9W/NgVMEpdh8jaWFySklFfrHt7J9c58sbhVzsGu6yqDtrcveYF9JRw7pYLQ7qRs/dsQ/4Do4wY
Qkb3hRgkkabc1nirK74cwjnbgFJHN3qJmNuyvzGk7bgErJqZa0FKiVGkeZheshm0JD4Ey8saTjnU
ylV192CNw4cY5PNILyRPGNe0fAzugKGiiYjuVRbVeJbJ4ssMvM/Y4hyQ1slL4c1XTr1XnHYEkSYe
i6xa7k6HLNYJJfQjFuCFb4rTem/VODqFsq4snJQBaGG3oz2H2ZKm3hqhOgr66ugrkWSwOWe8dmnM
r1nGGTDawRB1RaiHeJrM3gcUeF6dvHHVPmAhQDE2/529M1mOHNmu7b9ojmtwh6PxgZ6Zoo9gkBHs
k5zASCaJvu/x9Vqoq9JVXZk9e5q9gYZlWdmQDMD9nL332rhUYm28+ilWsVzi6M9Dezyi/Mp9FvpX
zrWGR6L6o8M32kfKuA9y9WZTG7nBB5Ns8rAwzkqNCjZRb3BI2tCrTfCRTBtC2DlVmp6zNbr4sbKS
R5iTD4lB1iHMyvvJrmjZSafqGIXBJekxOue65SNQzHg+LfLOYSHeUZKo9IUVX4iAexO1n7m+q4bw
hFf5SgEjrWczJAkwiwug+jNqk5NgIFgnXotxS0zsZ6OnJjN3DnosUQNMhMVYOIe6gmQZ4PYEy+KC
W0y5bRP/JrbnoPL7fVdvbatHTPQuwHcw7Jm2eyl8F7t83LSs7sEwifQrjwU3R/Rviw2r63MfJWFw
tkRpXpzIflMdq0Ow/AOtS67edGMxne0AB1rVoni5c+KuC+a8tZ1TA+OY/e1Qu5SdywnDtiZ+owCd
rUlVWXjPS8D2EldYxf2ciDVuY8udM8yWUIJYsYCisEVxhI7GL9Rs6szU6I+tOT62hfeZ19Wxlbxo
aK6hAmBM2v1IeRKcaibCsi1e065+sArGfmbt1xjD41SI/BYfirEToXNBc7JXfwAal43WPxCY7LD+
64brn/7z//w/7Mr238XdR/bd/HU39vdt2Nefzef/H63KqCH8L6DKZR/3H7u05av413/5t+73P/cg
mn/8lj/3ZFKZlDCbS/84deE2e7fhu2n/9V8EreTsybRmgeaaFhaCf+zJ2K45JowMjTvGohUIHPWf
ezJQ1cpTZAakY7NKc+X/pAcRgvR/25NJLYWgGJ1tnBLOP4Gl4yqJkKZH0EyjQBtB9uJd6f0I9tZb
Yya52hgFxWiYLHL4r7coawg9ONzOKKuEuMKEJAxSl1yclDQk0xDi6B9JFmVjYi4nU12ewlnsckvD
3E8oAohHlsYFCf2p5J3nmdTY5eNon4c5o2J1vB1s9St0JNdSmZ8MILe8Dua90Y43Df7BdQ/lesM4
/eEO6i0Mc1C/ASSolsvqaLG+CqXLFW+CruW2wc4W9l3Y6+940NOtb0kyGvWMo7ateTxxeLDa7vsK
IF+n10HP1TUOU73OBgS5wMUv1kj0bKd9MLKSF0FGKqQMcWCS9T66tqjejNCMT67KsCs1eXrrtVn5
gsbYH30/7/bTTNccrR7k7ivsQbqEFwAD/ymxpotvUrGQWhkdQtK/FnFVfJZBT3CVrdgdZ8ZnkLIN
UB5WQIfUX2IbJ878cjek4WtrQtHAT23u7a6fcPkM83VIKMSqm7BfT3llMX5wXq/GHGTELmT4+E0H
1++w648NeKW6FlDSBo/XPweajPO3NEoEvni6sIjEAejgcmWaoCGmqaXag1JgizmtJw1v/XiIpm4i
gJEabf4TYl3NVoUx4lXKyox8UKOho0yWYgQLHfNaa3n1Pe/UUg1GmLLYqlnDUmpJhZ3G5eS2p1EB
KWDZkE3TQ5hauOGV9UFLG/ll2n42omSB6Yy2Qx1BLOhcc7vVfDf2JlNfxUzeKyoYpyLhZOjg95hm
8NiHLZ1gXYwGHDJqZS9VVaZPJQqRU3JRndqjGTnRtutNiDqZyX+O+hm/kc/f43DcBE+0PbxMy53U
HJKDP7OUTHxg/n3Rgr0AAcV9/oJM727jMjkljnFio8GOs/7F/nFPRsJhuyLsq/bJys+V0Btcavf1
xGq1kPa4qZJAPUVIrbonYl2Pbw6JTRII/YM25h2yItwAUVysyWU5UUT9HnkjW4+QU1Yji4gVgFI6
1rkcuSF/NYUO4UiCIU8UORaXtLcsk1XhuGdSKNQZhNaP2ZgnR2m6+gbWWSTBCFCCBuHhARXbYXYi
zEMPSFN8mgPiXNgJMlUNGICloiVHh2Yjbva7ofDSs5/Ir0AOELfNEAB3SoAojbtPbZm7UVrlTWG2
9u1YV+arcNjQeJDKenhIGUBLDJQ1Pmv9GmfydxnKZp112RGiyj07jzthQwGRuZC7rq/f6torsUxU
RGiTcJ21FpmRYR8CAp0b94htbpOO9jfx3xNA129fhSc/NnEGWrg6Lf8aF4CyO5NjH+iMtelT9waH
7tHEErdDZIfzpxSrDghX3DjDR7PzT7VB+oHOdLd2YQoFkgEWb9xrvQTZucuKHW/5t9T1H9kwoslb
wEw8mwo+Ve35fy6EeGB/9meu69usDO+klb8kFngU3TRPUk5PCnaL6tgiyqEiVBGbd7VLW6mZfvSd
IMwOKZe2yulQwVogDNnSOIbrxtCNuWEPTHp6Jn6Mhylla4fNHNB+x4ptpKOkBiedWsDbgxGf15RY
V9OIocT17VflpY/uEN65QX/sDD4XqicEnXXwyulHTbclosKhgkK8gr+RklnSH04OBj8fSdLZyHNb
dhrBLdjw34UT37Ome42KETO3Pdw1Pp9KiLA7UNUslEd2ZmXVPUWWy7XYnCkpaNLXBRt+rKspYuEn
1C72ChYQ/lrQHj+Z9e9iebsbDuRTAo2I2P1bW/KeHcv6yMf/LuQZ8wPaobhHnWuwe4+InfYeW3GH
kNkQ3grKb1MxLofe/Bhn3guiuUUiVFO/RARAgVZb9fl0o+vhXdeGs3NyVlxmTIGWyJoddTE/NE3/
JqulN75THDQUN2663LnDHEBKlRrf7uw2Z881uHNS8pOnNpc0OwOXKcaHMZk/GrnUqtjlSZhLjXmK
lU2yOl5Pc7OnAFBTSWhJuB0BhKUMoJo/E+3MEUpIkdB/FnSAzzQdvRY0BCskrQLOlk7Q9ski87sZ
Bu/DMuUG74QHgtg5T8p8thyRQ/gi5QYscHItlNbl4wdHFCU6BxDXjQdTcdvW6e2kpp1ZF69WYD/E
TgpINGRkx0BEbkLyddpWKuigDSdQETI4Uw3+RvnCzjLah55VNZsW/64L7XOfRp91oC+j8h+SEDIf
SoqJxs+F07Vxm6vW6dd1Pr6Qjie8LYM9JA+HTLqueHyHHmx9cnDrjBV03hNN48Kr8/Dd8vI7OH9P
TQNXridx29TmTaf0HZUN9pGmSxzQvrGlkgJEUD7+4N+5UgVXHxJ/eE3YALFmGp+82t0wKZU3gZNI
/InRtvXMA76op8nWSMtyeJIhX0xCzd3K4W7ArIB3r5xd2m0CvS0MGzJPgTUwaPhH26Z3KoWF0aR1
gv1YKuqAe37ug0kQAToNAwO5NGql3GffVVhbQ5KtvXYx9XpMfz7sI0pN2FhGXKFMXC0yrz/B7J7Y
uXynst31dOhuJzVuyo4kK71Kd24txZZ/bLtyh6hcqGwvQZTc8E2g6lOZn02ILF8Y0e/Y9UListWH
6Vkn7hB7J6729hTEazmjPOhAlY9zRPIXyeu2oiMwwP9Bsr54zxzyK0VKOIaxjsLleJWS48XIgA3X
rtpfTSW+B5rRWnbxcWdBoPIlJkc/O2kNbcpkv1L017RoriVoxO3gRqBoTGJEjVAPToPsUofzKeic
r7GrjmPm76rEffdaeZiN6IJThqUuFBTUNeuJdlBcDZNItlhnl/+RMu0Sma2AtbiNupIwJTUGOTe2
3mEL2QwvaYgyOlnTjyuGu2nkxmeMdcCeNLLXaQj5c4AGgKB5K3L91jl84/M6eoOkxWWu6b1jCecg
cPQD4c63eVTjvq25fLIchKJWskdt8iF4AtH/1kct3de8Ulj+P4eRfrRr8WAwkAVGcRky73ZMFic4
GZW88d8dq/0pgjIiFBpC8wC6IDvk1VyfCVG3a5J9L06XM3BnFISADfyFe/AdJM8Nhk8yiwBNVmXP
Vs1qUAqK7FQ2QBaKor8fvOEiG+/BGkaxmx00mpVPeotXozTXFiBe2OGIQTZVVSuO4gn24ZhsZ+EN
cOoUyFZgPkG9mVT07PkjIVKqJ0BckT5C7mbB3y0PbsSjGBo9JcNeeaR3r93NaftKVB2rdPZUz/Gr
OZEkd/HtPpaSwyXtG9Yt6A5b1fTnljN1HRrhd1IPN2GHqJctwSkHW7an8mPb9D9jW3z4ZuStPcGy
xXKMYatrzg2RfPQNmJh+aj/ixjuDLsa/HXPrnjA3LyLwiy7yG/S9T1k2cHBLOewSxJknFtCAWjCN
GGP8HA6tC7lHBbupHvCftPl7ixptVCnRfH2esEcyescfRgICXw6l2FC5liHp4LoG4D/zpZnfWNiW
asiI1syZYpbcbm7/dzbGXKFsShj+s3Pmv83G64+8/Uj/6iL5j9/053SMPcN2tOcKbUq8eP/pIpF/
Mx1q0ojTKkZgF0jiP6Zj+2/Ks2jHsIS2LFtb/NKf07H6myMcoUgASkYM1/6fDMdCiL92ZeAisRnl
bVwgkoKnZVz/q4vETlTCqe0Bfak64hQa3NgiE9SLYNAMxgnTIMyMPstYJ1Fbqtr5N/U0NOqaujlp
wNnYqsZm56NHiJrP+oBC0S5ShWwm60p1u7kfe+MF4f6Zss5H8mt7LNT0p6F6NMgfEhnEb8tXZ9FF
Fl0by0V87KT3igRNn5HrnTViip4ckibIK70VfHbRNNN3nuE0XTQY4uYP0PW8TYJ2JLC1+CpZ4AXZ
xlnEHESOj7Hxf4wJmcf7qnEK25H50DYYxryufFCLMDSgEA0lNdFgs8cbp85cvgUp5eTdC52eKCwk
IoxFajIq90NEPrSeBKbwYNLu2c/YianWbZMSGjSalUs+yUDDwmOyNcLpsULbqrvykSKlr9Rzn+AQ
UXIRR0dIlPc+qhiSOCkbgNzOIph1QffpoaCpcYGogOVYpDXD6U5u9kdbJq5+hf42F/BmbRS5uqSU
FIWuGNSh094eUz8ZahoVnUXM06q7OnbZHd0UUI0FzD4MrWlJlj5nSIEdkmCONFgVXElrpXYQDG9z
j6gCImI31+/loipK5EVyc+Cc9C8Ydrj3RcLkiBQZmOq+UvxwY3cRH7uLK8YPIC57VP9sO9feA1yB
lULeZLinUXsMYEcgferl/IvYF0sxBXegbG+JWB075FJzIiBpN/SsEgBCTq397uwhrxoLIoz+vtIS
rBu85LXv6ay0pqdgZs6fkmfWKDsJc9hAuG3s/hEvJZ8ZJF1m44xMHABTxN4Yv+6qXPRfLK2MR0jC
I8UpmwiRmMoBLgzIxumiH9dWV62SsEWhZ9IIEJjlojRHipKlBPG5R4TOR4MOauuxhoHu5NlbvKjV
MzWtVL5tWybPORvIiZQv4HufMwv0TtRRdW6jwLJk5SZM3O8yL7r4gECOFeADotqLpfmHhkjopsL6
hqReJf457rjIUEV92y2qexHWvyFEocMjyGOseg4Q6FuE+trlX5QqtF7/yCdhnyHo138o+0j82aL1
G2n22CzqfzKV9b5dXAGBE99OGbCfzBX3OfvpDYMqJoLFTsDkM+0o/njNcRo4KCIYozEfgO1aJzkl
usViTGhxKFRz+TpH0znBuYCovCxnSrbD3nZsyZjKklFM4neoFuND5NB8ai1mCGbXnb3YI4KR2a8r
w4NerBPB4qHASxHF45ezmCuMrHpKcFsEi+1iWAwYXEQwrKXOG94vvpiq1/eDgJefV/DiXVaBXN8p
LBb+B0U+goFIvpix6qG7MRJoondcrLAfe00JYdKK9pPz4RT+c1VQRWyacbjT/nRvs8cfAudbI4Rt
LVUnO/ZnaiOH4nmMjUOWRW9uVr63Biy2tgw/zcVn4Mv4jXqkbSjRBTJtQVyI2suI6QuzaXBrZSLa
V2b1JDz/lRq4q68jLNPqrswBycqOBK79EqXNc4/Nt5ugidLgRbotYyZvx/DRC3twQpl7cvz2d1RW
FsNHaRBSAf0gZX3xS74xaiHWOUXx1nlcZ1iCOmu2B6+lne2KlhymVP69L3k/cpMKmXHMq+Njq5HI
C6Fqin0ym79jLX95ZngNtH3LAL9gVgteeMnIuJb7iJ/hxkiifVpOrCDchoVni+FFjNSlyg6Eek+5
NKtkmrdDALm8iqfk3JtcvSWJY1T1Ds9p/TRFcKR1jO1E3WbcZQLbP4nauPRtUe5GkmfKoEqy6oxr
otppWy8UJI+DgYrjFkj7hM2wnF/Mot7kZvzOsHbbyNR+TSbdbVtBGN9WE/XzxF+6pOB8cfFtqBrn
hZ+7dwEuYsq5u0ffzC5+Nj/+Mf/4fcr4NGGKjzIBvXHSYFzIPi+kVgxJKEZ8pYwq+iXq8keXepCG
dncYyP774Ch4w4P67dnmm2EuryCW4webnKZaBtg2qT8mbDmTjtehIyjHrnbcwjfCmhdPI8vY5OrN
Jb0X1clv2LiK4dmT6Y1q1FLFe9c1zbWhfTcoA1AQZLliw9vFTrn3PAncEl8KfiLUNN4/k6de6kHf
swHeIyCdeHOBLTOYV2nt9pyHoeXLCeDOpNIK182UEIkL9p4ubqRV7BrHuJOADWSeXbQyjoUJtT1t
9oOfbSzq/9azwH6nk/q3r9rzoHAgZM3WaMLz4Iu93eavbTdimwAMhqmNSSXdLA0669mJG8pJXbpa
4voyiJ43adpv+np+m+r4HLl5f0gTBGRIwRvpp/UauSjeScE+s1W03JoUZFgG3fQq/EppXEx7oh61
ue0mefJSrt0YGiATPc9qfA9p6V5ZKUPjOIjXuSFnpJJSbiJ0yTHI79sxEaveqt4KivQSQW67ry4e
EIB1YchztZwQ+TBuZldv48T95XTiraoJCUfVdAqm+G3mm1NkxU0sh3NDgrvC4d4IXBIFKnqkAxrA
Q3XNBvFG5puwK/0pO3Y9iOf21TPo3HLzh1TCiRb1LihNZ9V13jsMuo3Bs8QQwkYgSULSZjNhBCfM
PqEM/RSyIVBsiaeixKxLiiHyeDFGvE23kGVWXia2TRQcNFjpxjWp7pl+OSq9xMAxhMA/61TR0jO8
Ek573+vw2OA1WwkcovY0fdlWSFBZg5SZaHmFhMKObvht5CTEHdu9ZmP2QisxHrd0HXfTzlHYtcLp
mgbmV00KxzMxCVNU8tEIK1tzCtxMEMCEnstVLRNqPENCo7QQ87N/JmDIrNfZB9vUGzLG+6Kxb/LE
+LBnNMQ2b8aNto2LQ1+wtZQDhILx00+sc66IVfkjnXz1VymSN2E33/UsL67MDoXPGo+lY9Wy0RhU
cZeO83bWxDQifR3q4TV2AGCMOlqFofGAe/Qgm+GrdABD+ZUB044MXEnxQWQvCz+7ueomvfNTSTUP
tb7kqC6dVPvZH651KY5O1LyGY/vtFJF3nid5Q6+bf+iz6aKi7LmSMOV4wawTh9arfBpuBOXJPNYc
hwbsYD5JP+aIGbuW1nEs++1I/Bf7VTbsB2e+kkvpz3aF8QIuEn4mMd93cXkHIa1ct+5ieQy771k1
NwCgSWQ3pAhlYbyNfvoTNCENJHUC+tPcuVP0UIP5Y8l9UkDMaEBjSJzwtwhzfobYcyU8sm9VSf9F
HbzaZicYzfnmj5wVYXeLyUcfW5FQhFIBWbE6PouUTJRsxnMKSrXG+eHxiCd2WEG7xLFt159WNP7A
SmTlTZglaLh1wqb25n3d8GVaFklxK0t37LNoumtHQHaEaeFKEreP1ZWN6lH0/plep3uA7iU2CGuX
563YuI60bxNTo67V1gdsZoMbHVAthf1V508hYcsVbY9vljUHe7o1AW8Y9btjhoD2s0/PmYm1mtdW
GjftkP1IO+DzOQKhDS9QRs4k+ch9jQG+NvPgF1yPJY3rngNOMNHTNmrGo6AdcU1Q02Vfp7tj1ygw
b+XeXbqXc64ZHLBLPpPOdHKEj0NoXOsKY71ZWB9TnFK72RvVuje8C5iYt9wSL12LJG776tcQQDoS
Dp9Bo2EE86hqi2Vy9t30EHiy3kMovQyudQG1vTZjZ1vb1l084dBz88voFSfoC+EG/uFNEHagR7nV
c0VKunU6IM3FsXtr5jncM3GWxnAkRE1rDdgFMEgvoawfC4e3ptC/IDo9kVFkYa5+U3rOs2yle8/F
Ypz2OJ8pu6PJNIp/XDv61db1RFjGtNemFz7yrBQN2Bqb56Rnt7axaslvkONl8Lr3LNU2FefLOoSc
726qqJ6JfZaiI6l7wSCGh8bkXkt4CIztjJW9DljfduldIct37cFgxMC2JrQYkDx1cHxSxgTDFgSn
PcY98Lxur6f4E+wB33/lvUO2bLbcVCEaWyDOZD3fh3GDw2mIFdC31Dp4Md/w3B6f5oUKk5f0i8Rx
+wYjJtgGaUNzdpE+mY71kKUpxStt8tQnzQJFIr6cW/XRGAyIk1rgB2KWmzzELoPPkWPdsb/8Tjso
KSK07jg0LxH2taift5VsT4wltKpLUtZs3XYqhb7gpsU2ZDfDGLoLJu/s1tWWzOWvga7JKsuvUjPr
NWF609jdGc8plUj90xCnv3MUutXYeyTXlXkPJYocKrk9kfnfs5QPVT0cJ9f/mtg98qwzRuYZDQbu
dSQ5UC7MLrb8RJ2wrrMlSyz3XInkErFAE/Vw6GaNRADVnOXi2RjMkZf09OrawBjkQlqMk+pCCOxx
hjeyTs2e6iXeudmUfTZSYNbvzMd+zA8JEjXn+GdoW4eg4bbjlVivqDZVuOOVoX505b60M0Nl71xy
pup2VFfQov0a38AAFA7sQqRv8Erv7Szf5L4+EMbcThZ8RGxrnQ2sMw2qX0GY/USg3NemGKHlq+QZ
5sBLCPmP1tlDxnren7NNDpWERhdOoLl78hwYn/EY3o7a3Uae4KcdY8WyAO4WhfUF5uiR196OMBxb
tCx4lhFdmFwdL0nncm8ANg8wqwDapZoHW1ZLNdGn5B69ms3k1ojqdyK61BYABAILTN1DBOVA+/RX
gyHJVbKP0v7a4y9feyHef9e3iZO6amfb0y1qXLCiPuKmNvt3+F0jViMZIXW64mArMFPSNiM07uEb
pBDXp1nflyBJOljsXtr88rMMe400p5XbxwdnGKeSxFt1yFznt9UC2JKTuC1a8xmK4qcp9RMQGt6/
DVDBasf++z22zaOqLPCWNQeIebZytp6De2t5BZ1KAfMUKl1MvnC2aEFpoujUZ/GjrYw3ouJv7VTf
JA5vfbwQnaTKCc7e0aXAFjAwiHQG6QNS9kQVQfR76riLWKXz1NvFls7LrWdlYCN8F15c+tPU9aNl
Wx+dO+L8n6lIMaV/ZKnMiFN21kGEIGv0AlF1PR+yyxIpmjV+shAsjuScyYIcIiTMiKbLHjrCmuui
dG79vL1JlTxEDeEek3lWVNX2fzeitpYoXf+3jei/peV3Y/z+Ng4fXfvN6Vb03/nXPxuI/v6n/H1F
6vyNcJvrYrdwhWPSeYxD5+8GItagzEae9liUsu30/hq0c9iS2CZ7S4tmYpv4258rUoJ2EG+xr7Fe
pUpeif/JjtR1/9rKy4rUE9iQWN9SsmErBqe/rkidoW1CN0VU6ynZuHLZTQ5dYNqHMhHwZRSbE/wZ
m0FTZitz68XXU7tDWd05dg/VQACenVFyeh+uQjCQ3QfSJQDsK+QMzO1ADqkQaIKGfYROMR/g8exu
TXBrwEvmGmdSmROMH+HwYQhQmpaWnogfn+1gXIvGJJLnpqRcwL7dmAuP08vT76qbAxooS5K26pu9
wLj2QQ8eu3qw14wsDEFkTNCjFb/QIJy0bb3vB3VJJJd/N0wy6BVUN2dJeErT6pZ9Qrw2G9SUcCJG
XfttDn4VZcELOcVDmtC2Sd2eKYmibUT+VPSoUEiMXFnTMJVSESF7+xJ0nD0FFuWNFr6xS4Jkz602
hGAhNjAxyB5rWb3iibjqpD9o5grLN69w395bCcFDjNAyAnNfL+Bdz2EH2Xb6BcW23oZj8WuMhjc/
DlHllze47cREO6bxdWrbG0oi91IFH6kQDw3BTqIQAnCDus5udWuqKrkQvg8Pg0Rwdohhbw2lqBvw
GbhD4d8XkvLysaquqRgpg/AqtRunmgPPCLutzmkDbkvAsC1Bc6t9Syjeor/KYlqxq6cGEgmNIQAf
qh7UmvXp9LjC/YTzv8fZOuTeZ9l6DJs24H9a4yTpHiy8z7oz37gWonkPrE9cJ9Or3iwxh0usH4QA
MMJ09l5k2YdMUg7ouesPxPHwXdQwxvqxpzmQJSsi8q4swXaioJ0i3xh2ZR3WuyHjrs1YMjz1MaHI
WFATXET3o8f2k6x8vfYdXQMyt3/aRHFrjH9mEwIb4YvHca7kwa5Y4WBbhWaHdewU5dz6ENvV1gwh
EU1Td8EoDkgrj18IwrorJYpm7Zad3Mk4mwEEzPKUjQV6JR9r3BIsV3t7gKmvCx/+M2tAL8rdU1WG
2TlPQgqAAFNyPh1ocKIWgUp6bpW6xVxBOI9jgThEXjykznyhOn43mAKzaQmoaigC79Cb/ROQmOnM
l/qZEsZcoZRvEry5cB79QzNgLfLiifEwBcsyvtl5dsXRvXPn/jnOXNQ5LG5u198b1khPjtnikUoI
9HB55JJUH2oDDSTymxlZkaBnW0GnSivPOQCtam9Kt2uP1Qizx/fmuxKm5p6ehXxnumpxu7GLKdiV
0AG2rkvbuQN98SR0YKytxqOesn5AUHQ5hpEHDEkkz8KjtmK3QS7P0sjfSWJxjQPej8bCBdEGIumb
2KNimrBBQHgZm+7gQZSII7ql/jKbGqiMhga1UU4Hq472JTrqdpDObQZ0fTPQb40zF7+YtskG6GRq
TpMvv+bCg38HsPIG5CrgJnBSvAVqZi/HtinVRaUvs3Itia94AYYwJ3Rq1Ea4z9rE8qcqfeli+wKK
4JE4A7AvxyRbgR2yDs9RToZZt+OHqGH5cd2+wxzprmCWtnRydSYlv27Blmv4VB4f9dQfbwPRfZPW
X4lK3fIOhQ/bVRdzyLO10dKR62Y+vSkxJLiuZQ1pN9NxqkLGVfRXigibhyktSBDwhxWz2MsB/Sbm
9GGdMOOQiIAJ4gWgN0yShpiw7mB5YY93jyzMl5h27+2EsSMIvI8hCbOdlcxqbWNVTDoeWOFgwQg9
XgJBH/8Km9gASQPUYS5H1lcNkgh5xahwH7vS/bRtBGFe/EBCmpG3zeLoLsfs3FVwpwDAWa7x2Lbq
FV7CmdQ5mkCieN+OrLVLbkCrfLLpqfI/JqN6sb34sa6BFnY2O5u47RgqoRbdASUh7NcscBrthZs4
U6+ZG756I61ScaBZo8/GxaqWaK5g07tcfacK6AJFVh5Rqo0bJYzg8dFM3a8e1Cz0zGSDxo4Nrc/W
dGaWt3T+PqVyvBcpSYl5nvmwB8SCOPOJQngdBYcB7K6BGDAGrp6xQeGbtxJ700wg9kiuP/eeTneT
h4dAjOo1UTiaRlPgHAI4afYTVz5zC3Fu3ph+fVcJlW2nyiSm58La1qnotiULvXVXVU+GWZUQR9x9
mQV6v7AXsWCpbQrcdT2FbnuQbffYCc868lwDyM9qwRxImqJp7Wk3hTmHuyoJipTlMcrCm7jKD/1U
V3uCwGigFgJ/rAxemtEYvXi9+1ln6a3Z+v621oDLe9AaxMeApjT+pTTyaucSe0pjsZR62+2qnsRL
EqV70wfB0rokg8sKgGw+f5JOwWCov5xe/pY9pa6eUZ3biOhv7J7NHv/i2NR4Gnom4QnTQ8aPY3St
W/x70dGX4okZxFjK/fZF0DNKdY+V8r48OS/lNvoLNPDyozb3UEvaY6c7vWsijL6+wGsmApzRuVV+
tGH/hdmbe8YUfgiiS9s4Lx+1P5JAGqnyqkN8QTqdrbWWzRvI8obZgFPDs4x3QIx3tugP0whnETbV
VVg8BVGg3+HFD6vcQb8jBxQyuDk0+0kv+CyzetqXCZcAncmT44wS71v0AXEPkj71cSAk02lnK/MK
FY5Z1WEv2ytKfKog/BkD/nZzLG842Khks4vTJNivNLiGV3ZC8H5ojdco5eunL+pdRelns2xaOjN5
hA+yo99kJtnEosPikOjQjQbYBhiMQRrmGFMwTnowubOpLTZOXhckyVFNLFS5NUkqjocZNkWBKMTN
7Wr67fBoi8HZwRxY4hXhdB90YAmd0GAl1ibY9Ir6bciUtbZFK7dW1xanwBK/2PBcpyyOtzZGmH1u
5meutTsrzpZGvorjMG70WtfBGU2QHDu+HmWfrAq7HqHM8STmIL0DHCnuhjShAK6Kv1wbG43hFdWO
dw7ra4MdMqlzoD2sh+qM71U0RB+dHtSxg3cQoGecgTFdppJOiXqYLoHSLwVv1o7HugXZufVZfd+M
0B0PItXHRuZU3doFSYyoMC++i4BS1z4MzLn+nYTO81CmxzKsbocRi7Q2ae9gFXJJvOlDVs5dmHZw
FzSPijPtypTSzJ7b3dQ0nzkS2MqeMc/Q6YVul83rsIq+HfbQa7j03SbLfW61BauiMFQFIsFk3tKt
qL9ImixnXveBVeYzY2m+LnsX7EX87BQVwnjnGbgXi2RDBLf8pbFgs4arxBbrs74tQ1Udh6Q01swA
HBmpujh6vHNm9TAGunlI20IjeMQWBXmKVuOpWtM39ETy6iV3++TYd+Ww79lSrhZTcxlaR9XbL83c
DRRdEZSJ27rd+QN7ScELTMT60ES1hCNvXYHYw97PspusjK8L/4vlcbYnejRsbW/+nsmgH7ylQXEo
7HzPUyEPieyP7jw+Tj31cJXTf+SII2vGCjxWJk25Kq9OnY4uUd2eCOfy0ATNU572dBD/O3dnsiQ7
cl3bHxLKHICjG74IRB+RGdk3E1jebNC3jv6PNNcf8MfeAotFUWUmmdVQ4pDkrYqbGYAf32fvtfXq
Qyn7Nkiq66ggT5ZDxApfTpdR47wE3IOFw6H/kg5edryyng5YJD6BoeHek1x/PNBBK7NdXLsj08YI
++kYlh7AVpBaa9r9cDUb7a85t56aoanes8HOH7vamnepy1SRsyEdAjqeZkauOVwosixVz46zHL/E
y9eVwxPSCt3Hh+GdR2D92LwDe6uURVtA0hhr8vCYUuq7SKT3ZgoizIKH1JYsLSzkam3sKQFKSc6O
3STPKXZu36yz1yYAiKQhjo+6AYFMvMRB+GkTF9g2BtXVVQNbuUmA9GSOc6VxZmvXOKScqbr963rA
/65okOnhMPqfLvvXqfnbvxd/+3du/P+vzfBCcTf9Vv/VDvWPf8jvd33xG1oS3iBcT0xUGI8Mj+v2
77d9Tf/N8TDKLI4oTE+O1Iny/MHVMX/jvxHoBK5tGzoE3/+87hu/OfxHCukQF7PQ///Kdd91da7z
ZTaFuBJAB1lIB65jYA8wMGAJMkp/4uqwZe8S10pjGnVFvTfh1AZJovyg9ry1GHS1CeLpkFaYgmLm
hCqeqAxyeX5cuhhlyxnMn4P4XgTAgDnvfEme4djELimTGNiz5Xb+TGDTjyawkG1HlQEB9FNeTtqm
gpvT40ACijG8u4ke3DZTfKTh4zEbeDXho/ftlBO4GFqJfYSXbzIB26+y75KQbeAF8hJSi5iCmfVD
ayYhEnJi4glilxPRfB7yt8LXg6xu4ueeDO82HhG0u9HVt1oKL9gke+dFJi3kQcUaD/sOKT7cpX1W
hQfDTl8L03nXte5sh0Sicgf2ZOFyA85CRj1ueTPmYNp/Bwa7tciRGAjBZ3RrqBdMJyX7hoF+NdTv
Icw+zABajKKkeMWMpY79UAEIIYTqJ7FNbXaYeJi9Q8SCKPYbBf3YyyHMsst+VsKA5sXC0hdO+pNA
evejYb4nv/FkmvgcEid70of00LWAtftYf+4L+RzJxfU0lPvZBY/XaeWlpfAyKKEhL86mKqEpqy5Z
fKWqx8pjr0fsZBh1OsGFUcBeEY9d0s5bjU4V8jpLdaI2+7Utj32R7+3ZPQbN/IjReEl4p49OYkF4
s0D1FMBTb7N2HndBBfTWInniE2ZZ0gThvRC2j3OXb85AskybaK7AgPDS6zhBA6HiW5Of0CoSgN6d
oLglEoV+hKC66gy72LgkRNdjX/sOU/Z2NK0bkSxmD44tVCbNO8GIe4hm8Ywlg6w2iNk1IuhpGkfv
23OCiAseoemy8tgGavLLqQIM60b1Agp3Ywb1o5OND4nrDetgEZc6AmKOsREUj7oB5R6Z194RD6W7
aHpZEAoI9M/IUC+4pRjqOnxeCb6GXopLV0dQJaIw2ESY+KnGHqF2oLvA2nB9Rf1ln7U0x7ESwOFw
HuzhxYjhHlC38pYAzNULp9vmXb/JDOsb8evgmMaj67LNkvLvvbv2Hmessdag5PujnA5z4nzLsH8N
VJBuIEZd8iqjuq2ltDrI2nXfenR4UFMpqhxmPnBdQgkU4fDVgb2r0UjSUVgZeYzc+FIgiphMBcEp
a+vvemh6H1oCRQHSJvrWD+q+lwgDwUzdGka/Y1C4V4wWzqqble1rLO741k2PuobpqMysR5oSsrWW
Oe4qdqBVT8uWS2W0aAoMB3pt3ttinlZhWYKPhxTeVPWXpmHxwW5IKyh16o3ZUEjQgp9L9CN7V/YV
Ru5Tnw3Agy9SUrJBcSgQ7KR8ysLpbgrwj2nuHgTJToSsbYR+8AABA2Q/pNSsgs7iX0iV1d6gWpmU
EIOKyQW3SmKK0PIMrEEVX+rUxaI+/gp5wVn1fHGw80QNyXk5cq/4OxMyah9ralZ3U0MCbx6AsRZC
m3yG/3MUduaaeq9yky3lyFbPldyLaAYQtdEcbS06MUaSTrcI/cM1U1sr1G4aM5Hbpp5BFTUDMxfl
WIRMtXNEzQghuekkGv2lWaLNgec9k3H2bXj5i32S+VofXqy2ezZH2KJeUGwdS+wI04HBJDsTEMrc
zpOk3HZ4akpMV+wScQG5d5nOJwhceVu3xn3iDEe9Z99JveC1LeUWCwpa09Q+KZumO0JwbBe6Ntnk
BhXlDRQ/k7qVDZPftipaVloWza2uzXW5KYD2hx9zUeDILAqEj2ThU9nFV2qNL3VLaZLTqIO09G5t
puKceTVlTXmAGJRNxA4t7uqwNVZVGHqHKh0f1AReVUgz2k69ubgK3JWTaFSplc6TKiSlS8UD1V7W
QxrBolW11WwSWV2JX7u+HTp35VhXBFTIrg8OxNAGZw5vE3NX9BSCzH14C6VS8YsizAIRR4htCqSK
QqXXtNdeWj2zlr8uZkbPI5aVpd4ZTwlyjQ15qGpTtKfl9ZeV9a09YJ8ZFX4/EoyZTqQvxU2YwkKv
C5ZwNnhmFoLOmyT+QL7ps63C9i5qKg4Wz7F9OeD7De3+xU7J4LdDATq75UHLIDVKDsEipFE5W64T
Bgts8iD5APOzps7PHHoIQFR72zW/FzN8r/Ejw04PfHcG9cR8jX9Lf2zrGUxXrR49zfJYsWnUtdek
65cUeT84P5UWVVtNQqm2050ZpcnameVXNs1HYsVi1af5NZ1TbFAWYbTYOplu/SE7I0Pv5GWKGWxY
e/QWi8RssQUCFjckt4/eAWCS5LaB69cBZ0L+vsfIFNbuCYd1v8ZK6SvEsW3GHvQsKuc2cz2ikbom
ck51axQfXoqm5tgsy1OtujGVOZ6CdjafUKu1rck9jhKtaFy3Sf1GV+13FHnPbdM3LArRzkL9OJgi
OGvGckM0zOng9gNdPD12NVyVe2+ymNMnEx5VVn3y9t8lpjWdXSv85KPfCHu86qp5deM2O7jcceZM
K84sQj+Buu5FGt4MXQbSFHwn0cPpF/A8ua6gHNNq2qhTG/TJteusZFNZ9NXWsxHtTFYarF5OqTeD
lqmmh9YGCNx3DBKRy2aFBnJaTWZih/HrUKRnNCLqW0ioKThXsV7afL+jXW55t6pvDyZYfcYUejSa
d6jcbzNeiefJC669SCrfijMiaDTszlO87xpKKWMVXpVuHfg821TC2dBmkH/YPySR0arc2LQJ0X1D
uBlq2qbRCwD3uf5IguZQZjjqRmUfTJjt61l631hGwR86bP97iTTbqe6aGoxL0QL7C9iI4zEqX7p5
PM5md1JTCPWtVQ9jyxdDhawSZoH+BWr2Eiblg6kJsR8hN8FpTYDiRZCE7DHSV3EJYbBLGZME59Fq
1uVANjm90hAC466hOUu0PDOWx7Pm1OYBDzEaX9kv856ZbEbRvUazBnlwKv1c52Y7BQ65qGxeN8Pw
NnQwzg07fJw8ABJ1BiklFQNajjngOife3YICbLPB2jYm19qCWyblq/HVRhxbTdZ0a6F9+lPRWhDc
iPW1MIB8umch9KrY3SGhNGtJD8WhnUmzFUizVNIPUvjR8mRyO9+rarrLWddusoE0EF1WaCj4uNZU
p+Mv0VjKeBWkr8lkc9+ng9/iK9jhCcT82GpPw4Bdtetl69vg2OiXxfzgDMHoKw/OSshmak/S/87i
y++DOOTtT9h0bRBDXJuJxjKmrbytbHte8WlMTkxVkfPC004NJ5tz68OKw7eq0MG8mwafIiHZFs3O
HTVcYg1475djNF/zpLpNYEs0Lq2kQSNLoo20HZPsHXpbNFVy12nBPtC9Lb2Ep3jJL0S0APsFG0XS
DlQbBjHiZlTYPHq4s9AbxT6P3RuuDiW8b9fb1lbFYAo47cCTk1NpOHN0wzVhwdUqv1fe6ygC82Rr
IQNHYn+WNTdwnLUuGb/wrayGfGOq5GbqW/KjE7jeGPJHm0UM/qKmnI1YJF+a8kPUQb2BD3A/grPd
aq6GblbC7alM7BpoxiKzKdSqppzNRB2dkf5y9qLmsbHIgmR1sitn6MxUIll7qXoqPSq73SQWhZ9h
7+YQc+3KpzLw5CbJrzSJ3I099Je8rggPuGF0RwYbj0CoSJqiHO7TuLbXMajlzfKdi+sAtY9qB7rW
HbL7jYZIyY3Ir/lBo+DFl2Yib+x20xWgtNr0jRXv2GbsUTQAfFkkEfruljbYR9IQSytk3DFkNyNW
DeugYyxeBQo2M4fHJks4j3ot+tQqmwclmCme6inPNk0ioKDIWeUJL99U3DgfShmZ566xN6rAjliy
rsiV3OiuMulSq47pQEeaPtsPdh7uCwrw1tLld5zC4FkXDRJQ3oHHBAN/DbSq2TiEmP8NwDQlP5gm
Vi1fowon4KY2MWsH+oBUm+sXDvNfekyDmOi8c+nO/DRgbaw4FB7KPPjqa74GkDeepyLalbIRewZA
Gj21ECK1ExzzIPxRNOvx5PNzcuDhMQYSHAuoYPKNcri2WhdtUlUzdIoeOrrAav9vUTV0M+sXFhJ9
TwEQ7Tm8MbCkKjfDnD2bX510AFvoPQS77lguRzlHVwGkK3ynznZYU15+UnNw7jrnFBTsQgOLDHpO
Ui4sY1Dlxrp04TIDT8upwqs+jKiolzK5naO5V2hcqImZ96FxLcxN/GNuCxjAVQ98eclEJCBobYYn
p2ApVSfOrWzmH8Kfn30MPfD/usaDf0Iggfz3Ebfnj2yxc1w+muJPLo5//NHflR2oLYgviDcQARYm
MQLN77KO8ZuJiIK9A9KWxJWMPvNPVcf9zeVPkX3DyAFKzeSD/GHicIHHOJblGIaQFhYQ+VdUHWn+
ycQh+NcSpeODWVhJHG/hzfwrLXkycCOplvTHZD+EkoGitz9U4N5NCzp1neTmnjecPxSYrunT6poK
cCY5kd3sfYzTsKZM99Uyr+PI4puoDwYzmH3WZQqw0FVeSV/oKwGCzQhWAcwZ+Ws3vKMRzTcVougU
35KWv5i93HRGcrcs7Ed92BmEhTUsb3MNHspQR8XRL+YSh2xzY43dDeSVbdHh+YzG+2xk9G6ddxrV
AZKxJhz1e5sLasVFc3YaDoX0Tkj1nBvdK0u2XULxqqhvpVZtyAR+2aLdmFNyrHD6WXm40oPhoa/b
01B8jtbXVI4oCJ+9VdAc7azHwqAE9FuOsU+9z46M4gmWy0HjGGVXsJ9T6wmS77M3qYPhLiV7AVn/
HxHTEAC+6tVxJY2oI7sP27xqo3aP9zDPmoPNunDQ5UmrtJdcVdsAcrtHX+BKB4VuWtVBkdKoRbtu
a2JlxZvME4IwWyXstVPs4dfzwcbVaG8djX0pPT9szXy6CneeYVzn6Vzbms+frKkOqtsz1rd9VjvE
bMgTGxS14U7Wv2be0MCJk10jXlQCSk5QTBcCspYFVdG0mTXdjeLmUsbWLszFFe7nZqBuixvhuiCN
EGv7tgV7UETnNC1fiCpu2DagQefeeoySg+ZOX+hCW2E6r7EZPsw9XVo67Q8KYmu/i2DQYAtY5cV9
1Nb37nhKaWQ3rXLXZzrgHLWThue7vMLIkOn4Q8H9DjN13aJ74RzFHFf71TTnSC06t1jMt6Zub0rP
e2hDTqJRrkNSX0liXZazCvQZq0jzOSofWpIe20TlfBcnUDCYzLXQ3tZtcZKoR4aiUdZ86nHN2eTS
epMwPdVvG4GIzh2kLbl9Apjmh/Natcm4tmk9Y7Ql7vxsDjdWa29blg2LPHPU2SrJyqVJChWJOEU6
dO96Vx8dlf+UHJ1FT1DJ9tj4NOCtGYRwYcREtRMKBHwHZD8FaOq5UTimIzvln3iB86mcvRDkO3AW
r0Msk9wKx69AmH6kys3YV3va+TZGJc4dYzF5bdzxgxy3mmirRXu5ifBbWVCGCS2taKc1xa2G1Dmj
6dr3M0IMcIGMLr6oOKRTXqPfwlTLA/HcppeJvHc20QNvBHyhQ/z0zaVHntQN+q0bAUOgADarz2sW
J5fGLHADuHdDRvFFlOzsXJ4HfjnwLQv8iS1akiGBf1tEUoLgZLGX7k24b+lMwKS7OM6tqI91r71W
Wf6VheYdwiOtM/l7KClny9gGRvJNpFQGh1yNMzM+zha5nd5iyMn07WjXvim/246agM496hNpCdbe
DyOefdfINwaByJXjpD4vuAFnDJiR1eRqK0k6CWepVu7GxNoWkh4x1iqiGYp1DFtyJasKnApJsTbi
w3M/KJlL2H8vu2FfmY99gQ2HyzxvP8KF6kA1GOvzW4e/6tzvahxlWXg10Hm1RjugxK2SgWC6C8WF
utgmoElY+ToG21anvBIk79QlL315G9Wv0qvA3C0FgtxmTUwU9cGFziX4PeqVtVI40MaEJxuU4zj4
00BdeFbf4vZtERuCV3a6pcM+qcud53o+Wppxh6eex2XTFfW6xgUT9Awp4BpSWPNr6vfoO9WXGDIA
GPOnpcVFDx4GL9ylctgjuZyMmf5yR/KBis2sYjbBnwXYQaiNapoZynrYS0F7U47Wa8pYY4/gikR4
8Gr2eCVNKGxhzTZG2thg3D8hb6+M7qvgcc+LcT+bxE2b/DQWDwEG/r8+mPyfQ9fZbJCIxv/3s8vv
HtSHj7/9x59nl3/80T8cqC5uaROfKf88G5fnP0P61m8A6HTGjwVIx6DCgPLHRspllSV1G7qdzqDy
n4OL85thGcvqiH2VoTNd/5XBhenpv6yj+HpKAYmRcL7BkgtiAAy9fx1cZj2PSJhjFi2TDIpk8iaq
DDQjI75lws7Cp/M2jPNzPWhPZaveCW7tMwpaPD1DVc+PZkeku/OesLHTYmga7tpjT6sQWZySWcVa
DjMc426wHar0o+uDAzDS73IYYr9KiecJYvUzJQ6D5V2zYjy2af1OruNc6VwqjeI9kxTEtiDccBGF
acNlMtD3wtFpnCMm6PK0Uy20a0lRGsp6jRzximnnrlMUCiBQn+npex+TwVzZegTrTW5U2l9gTL4o
gdgxZs3FLZv9pLJrIAkJVQjY/jTZ7zJyeLqyR6cEyrf0BskOU5xNWn7SShbnxG9ktlwholM2TO96
NjqHLFW/6DjfSJGqVZf3J+xt17hsqW9xjpEBoVooWHMYhxYKCY7TzoLIwk05CXsSD5FzNILuV2hD
r3Oya0IuYSWj2t6kdnJoDPtKXwQJqaF7Q1X+FXTGYSwtehXrgR919zPO5i0mA3L+aBdE6aw7QRuc
J1GuLDWyZzQfbCwgrBTIo0TDfdC3F5jWta9V3pfKvZ1Q4wY4sG+1EJqadNMn1bkIMI7kBcYGV9+x
2GKOMr4jz/4iRMJWjhLkNXEn4vKOOmbpeDsX6cKbustreU6CiNbiCL9TlhTw0Mp9nJqPZqI2rmTF
EpJT65eK5Dpat1hSunK6KUan32jm3DBFT5SbtfdTW10jT97AV3liCUC9D+HgrKTDsayiK9zxftVX
xk/F/EGEimbHanobqaxGYt30stgVmX2wC4OUswUZS4FYcjg90gCrsTkUS2zmM+bii1vgok3RgbD0
ckZM+K6DYEeO+V6kDbpDSLlnL3TcP13y3S3uRBO7bG6T8ptr+9lQ7VOaW37YcuQFYnqaA9zWqkPB
ziU0cEv0bx2OmyxBoFUFvpS+/YUNk21B4d224HqaqL/LOu6XWiLvWT9e6jJ8KTNxwkxyVsb8MBb0
Jg2Ub8AZ35DK2NIyRKLQ0tJ9SdJkPbQNVFviMVXE6eXSU5It/rTOPhrIw5D5dqPT3DY9LX/91F2N
wvlJ64HziEKwNWuV/axrBwxXVz1233PBVaLxGmfX2Km3jonyre2qnnxlpD8tsHAlPQxdLaJT45FL
Fs50oQyHCgUMi5uSu7iV6+ckA78Q2cPjPJZHZamjJM1B5m/JjmEKTVPXF3ga15Umn1wF/xhrBQF0
PXrrouZjrPOnPg4Ptl2d+wFAfemRqy7dRvqFFjzm3nQEo2UcpnTZjllN43uoEJj/0keDBnNhVSei
ANs86wjfy3s501itOeXOTpM3fBm4NeVEsKMptcM8LI6yevGPpM4HTA9mZVp9wTffWoKWJ5ocKd2z
nYqdQObDm6YEPQGJPIGGTEE7JFb8SCRuM7vqJ01coJc6wBOzCB9yAUCMkBd3F2/nAYFejZr7Jguq
r3rrJstVtJYhl0a3MxpfNayc8qnaili7wN1Fv2jKM14FXmUDkOnKtAj0dlO4EQ6L3lqwiNPwT3Ef
aVJj3Ta8eDVK37BJbiBzXhP2CxjOxWcxsqeO8qjZ9Fp/x7LmFh0lYB6dOr7s3ltKn+suLO1LYEMN
jV3rLmi7L81kJ94OtG14+ZxcimJuDk6v7iXLUtE4P4ZhHK1g3rP090keXsu8P4RdxUqRDeN2stSb
4QHxKMQw4U5VMC6r3j6WVHdFKOljYR0Ieu0zUWwbPJIAsyKk1PA8CD3fg1LqkVoaXubpRwnCZJUb
waup4zPG8IeTX/+ueoNhbyTkEHaHWKQ2NG+dLdWgPtIuJAAB7Zjq6vCmCcgFhNgvV/myC+UsfqAm
ZPbDpfBVBwe2HvrY3pstBqB5Gu5pu61vKLeH42QxjEKDOqCxOmdJqUJW5ntVz54vwuSrq8obHD8d
BnHQB/FZCwqdTR8I1XQEGxNbhNGzqn6GV7iuneHWGzkNC9AltZvHC/ThAtz5Wrdw8CJoVqt5tA8R
/FZgZ8UqoUfDpjWYzX+W7wmbfc+B4xy1Ot6qhp0WKRGCARPvEntYnvqev7s7UnsRyfYGpZil5Uyh
TTsk17FuCF4kCM8E8taJjbuUGPc+ioGhmhYuS5M3Kf3PRL07jxb75hQTQlmjXjxVgyou3gDVMcHq
/GrRf7iaSHrmy1Ooj1fNSE0gfVO4LbuOaxMqPnGDve4Zp8poASdzsLlm89jCy2Ira2Br1IvjXOOh
SsR8hIkdniHYVOTlueHWWXfoq+DaUYLiZ7NR7HQqkc189G27fJ294NLzWtxOpRLrUHfASKfZi0tt
R22M4BhqYHS8Hbfs38Q+chbRfY64j+s15yalyTdDH8ZHvaXUhBXSlV/hhxgSOqjr8WkYrdMghnk9
WdhtVcwFq85/KvxtBrfJdexwb1V16/iVJp46bfru++pqjdWXp3R2awFbhHB4Mwv3JhlERIkywEtz
nPeg1Q2+mPLIfKizgteSnZjiiV52kOxBGuzcadpbiXGVLbjglsK+QpO4e5n+fHPQmr0BhgsSf8+0
UvTcVVsVPmGqeAqXf0qbtjfKVC/ZrE4g/PAzO+DzPDiqDmvgONGYHaqLqGqxEjDnoRMOK3ucXskD
PAmBm9zVQJUrAH54DA550mEVqi8lgITS6p9tYCTpbH8Ky3qpvbqllYrBJrQXnJ/Zv5LGR+ARaUpt
a7mTem+sK2Xe1RPB6Licj27KTZ7sxeiqcS2ddpeSngDAknEtou7Ew3RndTHGoFDrV3EUYbsZDm09
3CVcQDEDs7tsYjJFnjWxeMcxVxMu4UPyNFC4I2s6XWSBYycgic/S1HjiInVpJ9dbtyPbLppR+Fsh
YRG/f0xCKAQkYtaxNeLxMYId37U7lRA2d82bubVea1CZh8GJ2M4TUAwxL6zyUnwiEe+ajMJFsr4Y
ve8Kh4VrndMgqlxn63SUV0mzoWdW2cQQJg//qN091x7bnw5ipYlEoZjhqC13H9IiO4JtB5tEE4wL
Zyewr5GeQOQZj/ZgvtQOJ2lQnN3c2iU6wUf847gU4XPOj3CYUCxAnPIgPdn0geG2LdbJJA8Wt/4x
N/utJ9Jfs8uFPapTD/bs9OoWEqsyjYs36HOw2MWCB9Jlux5Zn674GO+yd2md8H4GT168Pn+wLagQ
YVFAfwux3UJ0zHYZjAfKcylOm1pKmuYh/vZy7bsscih+1lVMxm3Ztvq6COeTUbUe2lnY8QufbjJ7
OOc6YwHLFWqx03TPIcT1PGR2XMQDkYvbnMJYmteqO6/Tnopld90UjE2tVSdo88NLGRZfuG7vtZr+
uRHa/Eo5xZesgfUmY04Ihl8lzjLipsaNxZgiUsNcmERbWgY4c0Y1dGcKOUPqztNzPUUPEZaDq9Uw
5zVZaREQRfhLWvdRc9psq5u0e0Jd9gib0gbuoZ7lrAf3qgt5WFzrJu6xbxPgvlGAlQ8ORb3rfFDm
hbLLK9FGGsojALFdAZMhaQBbG85Dnw+/etPYdQkb/8agux2K8aqriVq15UhazTCqLQgSe4tRffLn
RpLRGeUrZkQHtF796vRjdAAcOK9jXSdv0Levdh0BNOG3S6/wDQc/k5elc3Qn5nxXEz2HJMD/cwCZ
Sazcvdez9Fs12SGE3c/OW2MrLXhrole4Ht/pEa3E0ZJN6CWoPsktu6d30kyIWYERbVFDvkfcVHcN
f2W6v6l6NV2yE1bmaRedklUAiNNKWPqaxqUdkZC7KiTyByeKJ56eENEOxzIj0JfY751Kj6Gra+iK
2SUQLjAlSnmO3F+OWaTtou/FsdYdEm98oYfo0bMhk8W44S2vWmLobJXD8qapeJWJ0n3qMQ26OV0u
KWsjOpzESxAFcFMJUGN6I2sTpNQNtx6TKH4saZ1ZGRcEYApnrQz7yU2pyzOt/g7lGB+zrN+sGM+v
6ocanTr5hSo2bSpuFHRO8IaJ+AHjF4CJCW8U70HV+kXs6TgLcJt5JvpTHeQXbOg3oCchtPYnJ5d7
NspbqzWOmV09MiGz5fc2ASdblwdHWTk+lhzf7gDQFcO1StVtMI2bzClOQ+0+tN7w5kyUcBjFYY7K
Jz7YjXLTT/a/X7MxeKiG8VdIdMyrup8iJT4/9him5K8hsnxLt9emLDGLT7sBVwNl1LwjuNUomvn4
qIwPkhufjg3AS2zfkvkLS4HXrMpLv3TlVeghrwbjvm8YI4I+93ENYMk0BjqYGZJa+y5yrMNfF5H+
dzmYl7DD/6gQ+SUA5vDP6tA//tjv6pD+G1UcBjVJnkAaYp7/Z8GBhp0ZCQgNCDuz7nhwHg32Xn8o
RNZvji4l/6vwKLrxlvqDP7Zb8jfLES6CjmP9fe/1lzoOdLFAKf/FtOwYAoKjzlmI8mTqlDD8KaMc
55RLJ72XobgysAde4Tdommic2jOY5V89ldRIv+riqUrbAOsICc1ScjMnxrKD5sxN08BjO65uyJeQ
foqwFMrcg4mPfwMKAF6rT16W2m6GUbUZLKm20xDtyCveq0b/IdWgs35gUaAJfZdN2edAEapfVXBa
nMj9IHr2HhvVCbG+XRMTXgywXyKUX/T34mdquCqryL7rZYW0MV5aO6BNRFOPYd7vBMEhRBM8A0pj
UOyhD/u51zEmxDCWoAtSEolCs5+nyFwlTpjQIojg3+CMTqvqZxJ2AygnvnVn787qonqtVHmZ2vAX
ms1rz+S+Dqea2Y9upDMf4p24BtaSLg0eXI0gXYlzEv7Apg4HfQU++w0sLwpuiCu6KryljfOOWuka
PFSy5Yd4YQuJ1cdxX/NpOJc2cjWvwTevLna2DpSaL8SHm8OzI+38Go9BiEfMABBkgl90c0Nby8Yk
Vpk58bFQHSiYDMNskQONTORLacEp0bN2a8gZEnrCS7sJ7vtoHHGZa89VMuMQbjf4yd5NWd2Bf8ee
ZIErtrZab7x3o/yF4f+lQ4gptOm5kyFrwSQ85ZKhmkaJICZaDEgJrGE0+LqdQ6TXBwYGrt6TzHbc
Z3KCmYSj4jrm5zYO4U0Fm5sL7wjNcTHW6MObki5NTgOXaLja10kWT7B7KWLqJHsIRA3fqLuNIQgN
h/MIHzhyy43iky+37rmrsMi3vuP0t+3kbZWF3WjqrIucY7/skULc6KvtK6ZtPf30SlPfxWGvbaZc
e6dKAHde6bAoJa2C4Y5W+9Z5kVb+4pYSJ44F2CehuMeJeB17Di6MZjraXnEdup5xJZcHLcOdqgaq
05hT3qK5/RWH8aeFKx1BSTduGxjx8BEOngsaThnNYTCiX53CL4QIRtQdP8mWnwfFmgUHYltN5y7N
T9KbDybkMc5h42J36Y1b6C9j3r10hkMGtbTEpQzNLXlysO4tUe3cMuOrnubGjR2gWBGYBBRJjpOt
hzw0+nBnui7aiIsNE2may5Oy2fksRgdP6uOmwPwpmP/OfWjwYMUcPJr12bqAt4UbXpK0uximNx+7
0PN2kdG9p6LJln7pnIra5lkVcbYpvOpEumBFwbA6qBZaXhPi15y1HqyiEb+GwfRpFtFDJtyzForH
GcMYBI4BErHU/FiKQ6ebH0YhjuYcHLImfi2yFmGzvk9gWgKBOpLMKPzJGB8hqd56AxfBcA5Zoxoa
kKGa7JW+SqbskrjxiYbz3SitzaD3JJeN7DBKRE2iFJuw7i921l4bEVOY4d30ZnrK8kSsvNk8xZYZ
+qQhMdeykiQm/d3H+FWFAY/ctNRWBp5f6uZLNJHW7oA1tFoGGDHLQ7/GoMn2G+oKWlTOLGW/Cy5P
mmRNzQ11VQFE8glWZOBAu2Zt1e5zRWYzSYCUzE1POZbJkzpA9VK4bizryFhb7dqme8s15wLuYDuW
/XkiO7bqzO4lG43ndIy/m7h4hxi+o7MCq3TplmsbU1tDq8kIDUv0yU/b4eE0l8RC4y4y50CPcGrd
UqW+tr2JegYLnzLi85Mk677PWxsVwx2bnzBK71Kb6pEkLQ+Ji10shoPquOpgDnBcpv/P3XntyK2s
WfpV5gGGB3RBc5vJ9KYqs6zqhqiSVEHvgv7p56P2mZl9zqCn0bcNbBQkQNpKQwZ/s9a3sn0KBjJO
yYwzyms6d3ssnMdBIiQbpsfRaF8qndIaq2KMvQMzi6zJyJBNu8oG67uxSeezu+84Yquc6Xhk2urb
hxQz1CFdA1ihfPypivQ36jdcXRZkeBNmv9OXJ1sQfJrgHCHz/SOJaG3k3J+9psUUyG4W7PmmbUmr
acbMomIefuS2jINaMlCaO+86Cp4J9JlL0Lz/6NJU0EfV9jpjsyfhOGVsfljdY9bsqZWNwnspGg8k
AbpmXaLgmpwDwXIHb24PpZkDCtYhyU1MrUz7wxqjoBv0bYvGDHB7vLbiJiBD5lSPqAkFcnl0H+ge
uSr3M5aR5SEK4qjASCNsmiS2/3DbO41NaQlSyZrxN+aO3TCmBH7BLuoT5to1arrfQy6bIx6/m+Jb
W+c2E36SYege8t+M/SOkIW7QZHaOIo2RF7BOsVj1vY0f4n0ZWQHVWXwC3fRBsigyQQOuqpU2b9oc
v/dzdcs7e58Y2CgL8KFrOyvKjUzLs4y0U0g3haN3OvQF1nJll+d55Hz3UvGamsXWqL2gzPy9ndJg
cQ0SmFloAdAmaKnVvq71l1RZT6jDPjTfPY/MbjNnalZQFZ8FrFytJWakak6Nx6PPqnuk41y0TpN9
MBr6Lc34LNrqE68ibqt6EUd22y7MtsDlAou8tWQOP8MS/app989dy2QaTfIlTDIijM1XACSCA08H
Bc2euG7rH07PiEnziIzM428CNDDXe92ebvONimDdu/U7UuffSiJCicKbJrJnrNEPTHSIDh8oox1f
josrm6TYZYdgD2x4UjNoXQGxXWOLpeSqtZJbrLn7FNlgPC+8ZHlORP7Qpy7M+mLhTMjfHAzfbr1I
CbvjrIZHv1LjpZoaRt4IVdwen7to78I1UAa3h3jUPsk83NmKKQD50TunsTaDg2WCYT+YUlWcrdpk
okEIRgb4uPYZDHIvXxDbLrck1rB0YvrNqXiw+mr5tNXG0Llp+lb/HIR58K0Jkh+NRiOv0pfiUDRQ
BSKjDyrqA0tzER236P3TyDR3hj+uRUZ0VaKHYD4wAESwtDMD2VI0QJpxSGrjpWxivfseorLkI7ew
47TDxarYqwvPewqH4ZUXOAfWtLi9kggMBwz/bkEU+jMAPMiHBQ9aQrKQS0JMXmw57SC8dTfY7oOa
iu9ODJwtZb8fQ+cykcER6Kj51zqhSEY5f9UVw6qZYA/0WkgAquVXeumMhAIhx6xHrcSzaz2BPH+S
eXMuO/kzM/XbmOufpZW821FMSKKBn2vgXG5GieTQNsCbQ36ZBsva2rb9XFhwV2OrPoD/RzNQEZ1i
ty9wK4hbyIZxjYoABFmPITiNmqPb9L/KROyirvpZlplcq6R5LKS9jRbxVNx+NYMkaFN/ZbmRbPOY
j1Jq7SWqFjVkYjwPBoqlxS40udOT5jYneOOvjtazU/MR5LgUcfAu3u12MIPOid8c6N2V123cSr70
dYV6nyuXfjm9wqR90cxuC+h228v+Tc/xl/S8o32e+j5uhhRtT5RebduMEdznzroQU7SjhHGvIrOI
9kzxtePVJK1AeRdPcDqXMg03Rc3adhiIrZgdm0ZeQzGUyOQwKU4sxNLvXcNwtR1Yu8Wjj8R1IWFb
jcPhJUp/VyS4XzqpJB7y8txy+uQpQ1HH4LklXFQwlVH0q6wq3sJJLixTEB8dFpMAUMrIRmY4y8H9
CA1kLDLniUOWss7WUDQBdKarVgNWk0wsAzPJfrQIRE7h6L0zGXozh/rR52BZT3bpBPQNIaLlHCO4
cbb75Nawp4ZKI3GQpdOX13IB+S3mJIXqeAdl6CDrqQtALDM1YBWuxrgI2LYtMAYZeCWzjVGaFQ9R
5zufMbmVsaMtnDMYc2h2pJOEgZDZiyickJ0szgpbqg71i/urbzqcfNreMSrOx1I8pkNymrzwUbZB
5dVIgCU9Tatuke1+KwMvPq4+nnclM0USaPIcpIYf7evlvtMmXz22fZSQORN2O61U7aaPcGjGcryY
GWvVtmoflMqTQJ/J4ByYqm2NVH/JdAsMYWdVJ9vGvGJ0ZFZ5+jmVuXdq2eWxLrGIzE3I+KqEajYg
LsRKRmW9dlR7nOp6X+jCfUexZu4slbd3S5o/EeRkTGSdnXIibqQCFFwfU2wsYvTY6/0TjONw3Vns
820Ll0TYQ80rWrUfzHKvdO0APSde2aRoBYXjJlf40j+aQmxla1zG3nzuTP1cmeIE+wr5MA41ZFsc
/HmIqNq0SyBIc8wSQyIagH+FeM2Rn2EGvCEL+7NR5fiskrjBaRKjckJByfA8+czYCa1g92yaUtK3
hYyAaiKtDad+p1lknu9X1UZl+gXsFWFVFicUgj1Ex9E+HHpAOIAO6N2Yos+vRlOfvKX2hLQMklTV
DNbQVOdNw/2F1AxpdHtzauxW9NdQfn1z3Oal+WF62XuppzyGhE6UK7FWQnCqNUiVW7pKPAc8N5yb
5vxO/eo1LqL3rEgbDFc8+E13UTZ4Or2O+gXsMhDJkAfNGKawXIcfCFFZxVrRfUiXRJsweu4G9iAC
YdTeLqrHGv9S12CeIrLbPiau80UKmLYhcPPWD5q5StSoNpVGz1JoGQvUyL71TUqdxogZeLy5b1T1
6LEGmhSd4EDYi+geq445LOqQ7dg65KTL8Gp77maGNM294PyQdb5TzK7NCsGhwxD41CsP00acPuQZ
CUVR/sLNhb7MTGDdkBwKdTGHXjHtVFFFC80ReJAElsTzcpUAM+7wOdJ+DXdiiZ+YjxJIDbZmVbs+
mAGuVdcPj8JAngp0O9p4+vzc5KhiWKzQG4+XZvZ+1kP6oWX+LRT5d01JtDK86WdR04kqo3vkT8bn
pEAmQRU2ZhUmbHQPKpPXKVxQKCn64Dp2juNUPrqt/qQToIX1u3p2gKstrtARMpZ1J+Dc4Upt9z5h
96QwvpJ4t++xpeBoeUrR49hz++o404PuDbfaF79MupmN1yGQSyc+pkkxxdcU74ip8UStGZ9V2mAt
603Jpj579OvqqU2GF7vK7nrbvVHpEfBbevkeecJn7UkKkE4bvr0W3WA4LwCbXB0HY6iJWCdnnSCu
59lBtdDjWP/vMEf8WXZF20z33zIui39hGDBN+481Ztvm89/5hvz5v0aH/j8EinhysMAG+o7+R931
T9iB+IdhuZ7pu1wmQA2MRbH+z8GhMP6he7oufIbywviTgPp/BofGP5CouRh5mfNZcA+d/4q6zECm
9rexobBdJpskszpQF3R+t4xK/y4uS2sRNmEFHzOjy9sj/AX20hpsK2iWzmQWROdMNBbLY7d/Kgly
GIoPKxmAf3gt9x0MnIm44Yo518zz628f4uNfwIX/UXT5YxlzrBMW+/+8NmFbzDSFabqOzqf4b4p9
PdeqVpWqZ/qFyUh2eLJFyD6e7udWUtuW8QT5E+0YKe7m7J4RWWr7omm0tT9xxfaQ2oK2E+lZJpbx
1wX8LznAf39x/6bK46MCBOlhiuPrXf5zF7vBz897jM+Nt/I/MRfFZYg6Bg/ajNRMWfi357654v4W
m2nBmETXxMIJlCKBgNWv2U+pJoJCsBTpy2vXfJJZb+OjQofTiGMI5PKlDFlru3BID1adWEGoKJTG
qjHWaoA0yImJuGLS1Y7SHKj14BzpT5sdVqxDPxcYpnoWokyIfLKch+jhzw/fl/6WDFKLJD38UP/J
N7R8A38jZfAh+AZYTBCcNmNDlkr/+iFYZUcAheTh9dc/DffiYIEDGObyLWIOd204MbPMfjZJsCcg
xjgZeU0gxJDNhz/vJld6fGlRNtxSxGhbERn3//8rFABD/vUVOkg0LXsBdzKEdx1uzL9/TXFH6RA1
GuvMXmjleog7fydlSdaMPaOua2jfXC+odZ448RSVV2TU2QY99bjOBJmjI0GHOJnM8spEig2LwsQ7
ApcBUj+JpyjOv/zGecjs8dFu4ubQ+JN7ERy9VpoZd9+KdnLIp1OUsNVKYaA/4D8Ua19kQUIRsWZt
JMmon9Mr5GnrRV+UF5WLdrprzYO05+ZMTitxb5nxVUfzC+R8ZqJxzXPHinFPmNTLvkjufkoFaEuc
u1Viosfu8merm+e/4DX/4RW/SGD//aPEf2vYDrsQn9Nq+aj/dsXbTPfzgTwRsPnNr17P2jtYnnYJ
GoCiNxnHqRKPCGyKx6ZhDm+npcQEoL5x1QwPnaOgNbUlWe5+UuzCxr9X2OouCPQ++LvODltCc2G9
+lXOhboYo7I2cw+IUg6Medh2aZeylDxs//fXMVh8RH7C1jKrRxTuJlFxTtMR6649ZOFwtqJYPEpk
VrMo8dLQPXnhc7HkPMzuBM0BPglynpDAK2QwLPtR7aTFQbc0dXed5gaSuXhgnfoUQ6pCkREzpVHF
LzIIXkgjNY5SdPL8n1yqvvevFys7HMcyAdm5i+CYPG1n2fH87RPOvRjuFDty5oYL1WIEVNC0/hWp
xQ2opL3SDFam+SQIlvfwLpj0pNp8JQ+BdrQ9xyXOU81wrPNUGR8ech3BVvBSiZ+Na8eXMAJnCB0A
Bf8wbxIMd5dMmdQjhgZzpjLIvTSjtRgnG5WX+R0tN/Jshj+WMh5EU3eaDdbCkUh3aTHgpdMnRVyJ
32D8J70ygrIGV2pxIRvnEn3wCY3Qc0TN6Da6tp5LcfcSFsIMZs1U+6j12dlXpekFC6OrafWdrOqj
1W1SAqg3QpjI0kR+7aqNQJzWRImFAKW5u0C14wjMumG7Jxut41qzCApW9ygfbpWP4Xqa67OJzSEg
bWODFeMrSxK+sgwMgnwjMSKA0hVpGQ5B3yCQQhov1ExPrvE0V1nBANUN11BicWp33Vpg1coBbJXT
naZm180cuyo1Rkrd736I7VeDcBA3N+Bp2OI0+waBHlpy8HWq2QpPxGGIScbtof5dGuZu8OqtFDqH
Km5FcTF1L7mLFG4/RubHsGdZlhts0Vf4LLBsFbwITgEj0LSYJDKEZjMx0ubGkEP5aOpyV3na55Dr
LEia6SFNKcCTqvjnD2GCRiyE+1BW9FIuSol3k2bcrbsoGG3TPqK6QyYpbXlXET7TjiDqB5d0zZ1V
G+IMxsffF3XxKITh7YYOr6zoUH15QP7WAMIUg6P5O2IN9GtA22JkWwHI4Ko0I3r488NvQ3s3TnzK
Ese5teQ49BhL0XgXtgPqHo5ijuKDj3k5comPYuWf2r/t9K0qJbITM68OKe7kX1WY/Uiwa3/EAvO3
lpX2a5jHI1mhYnjy+jAwQbacWSsp9ICosAojf1aNZkBE8s0zdlYjs91nuDI/7K4ar0bvmC85wV/w
C0+uP/a4WVuyfPt0Yzo12Mm62saSkVDNzGdXa1K9aK7/qqCe77CMNpuqjqLHmee977fi1oh2fgAl
s2rlWF7rrrDXrbD8AFnWhuPTO/g9edq5J6Y18QLjmgVOhP+qMp8axJTriGvoxQ7l5+ia5UdYmzei
GZJHDIyKFM7eP5YFEdV2y+h++Z1KvAqsxvJLlEZ4ZO3jrEegcktlace/fpjatbZkHnF2CBAgyz1e
x1V8RK9w68r40Uzz4kGaXX2ubWASdRH5b35IQAp6JL1qQwQmM1Nov31oF7lUGaIOs0ckjLgYey7s
kdCfuB+atWuz9fnrB/v3dYQmG/pmj3ewRap8+b8/lBmm+74kRNuv+XLYB+4k4B3APLqzT3gpOIwi
8wi/IIToEFlbP7PRZbCJTaNIvyU6b9CUVYe8pgPt7NuvsXFjlvYbGH+zHTE9FsPUPLh57ZyIMtRQ
6RtAdAzz0+m3JVz8r7j2wsX+vKx7uAHAR+vpuaqAKNoJtMfld0WEnLGyp/GxAy2pJb26eVaMPron
Jon//a2t7ZOKWwa1KeOtJEVOmYoZjUkHkM/wk28F8WEpcMq1V4u3Mo6eqgmpZWHb03s1Iyw0Q/Tt
GdtjhH56p3Z5g2OuN9L2aHj9tNdzcgk0BTwZ/OFdJeCCZWuTnEj+buZXP5Do/DYa9RWbg3qILKoV
QwAYhwyYHWtUZOsQcthNquJYjU17J+ur3jnNzh9NdU+1QGd/d2cAdC8sdN2xX7aPvdRZmoE7XZmh
Ge4Tv/CPcZvIbSW9jWtDFjJoktDb5j9LHsLnMUHKbZK6oJdHfTJgefkAnrI+jt8xJhZrzUFIaLs5
W7lBMpLo/elj21ht8SyYQW9mqyTfePltyr6egsFz7/4U/0av0zzk87wzgGEdvMh+wlWOynr50bku
s+iyzl6t1ocwkXclUEDmxE0HZla6fr2z2XgxBbQoLAa7RwAZR/7O9sJPcoPLy6y1VHpObHOKFvbG
GQp9z7dMmnRDDL3pTuWxsbEI2nAT7loi87P0s7deON2dmV53d3NKdzaZJOj26Jx6zB6HOdTFaUqZ
Y9YJYnid4vMEEmrcTRGPa78rkhN6KMLatOWXf37/51deAZYBVdZmZBL9mA0xCdzLWwtVmp2ZxTcs
Rz6NhJEd2/UtBJ81aTDmWVTsfKo4ZTRE8QJD2jD3Vk29yd3B6jZFRNYYo7atrJlqlYcRQX0huqoM
7UEzpc1OOsyv/tSeM1Z8L2Pgzn286TGyXah0mh2r1deaILSbNoKvAEAvlifdrz/vU5fVARZe/ujy
IFm7pFav/dhtbjMcjMCuo51hAoKvh8p6iZYoqiUNyGLuyTb3aBqgVJAVwlF1PdgwU8uhP/cIpPPy
bOoFB+w05KuhjornsCYs3oh7FIVtxMDUZQ2sRRJzhmPVT3JkS2wRTywKL5gAwPjLJKqJubWj5xkF
Po+0/p7Mc7vLkcuxg/Vu1QilOgFJcIhqZAX1bHW7wZ+RpunVDQX0STldd45zYE2JrH7kfXoUIM/M
/mUqKoLl0IdvW2+JyitrnsSelV2JSBerSquKbdROTz7twoW7sbyjLWorwwFazI7RHMfssTEr2Eq5
rp40AbuuWKQuYmi2f/543pjxUTLvXTVq+OqMOSZlzKyf4tT4KMlAOvtt3Dx1udxamOYD2pty23nl
TackZRmZ/PaW+N7OfkiSeYRS5TC4pkXmqQJ7Q/1E0PPLGsro2RIDMBEWW7LuxFFN/bVBKbZyjcq7
uBnLP6iX8I7kmaRs9LSD+yNOWnTqJlvhtugf8ZX5p7nSjdVcFrvMau42D9IjJcpwNZckgLZPz3CX
cNYy9IpIx2PpB+MrfkpgkEX2hz0mEnkEOgU3pkQkRzbe9t6DNXQ+rkxarbEg9Iv8xAsbIHON02uI
kvRlavuL6ssbLmpulmHZPMzWdkRfHJR1+poYUpwV3TUmTZBdQplPTmK9Wlz1Jz67fs62yP0EfuX2
RBp3fKyYMxLg0lf6Lpymi5W05QblJsrTuf/y+f9IaMk+UKVORhnfmoaJv9O2bd2vURwNVahdJkfb
+Do9IXLi/uw0hAnF7biYJqYHx6NgtmdtiR509khcsPK0xV4JpnTsvrejYr1GKhBHA0zZTt7jziA+
29coYgsGlQVBVJXljbuyfNChEnmVkjcoFwSI1oIlHj2M1T0RmlpybX1riW5t++wY6tEZq71alxR3
wZTqgT+z80bODyJtmj70VE/uFiRZNiV2eWcIgHcNrvASD4a0NWKgOKvtWDHyJ7R225qhd3TipWbT
d37ESDrCe0UrwtOwMcegOdWxTrqPYC2aYSww0eEgXXpyCs3fa7OxlVXJyNbvPsQiqxF59hsXzNUm
FO06Upg1Y1cgWZLIU2AmV41Yx60+78fs1+xXgSYj/VxY83MkBVGmpQdgr+cMa8dxH0/ZGUknS55F
rDBxtXvR6KxAhjyzpighRv1webasGlCc6wjUCTCd8i3JImBcPs4RcMTomht3NRDFY/lLqlvI+kP9
oLPmlBxA4cS44uds+k02JQjoQV/jCXoVOavGhAXBKdIQguvezRyW1CWwmPssyS8y9S9hY7y4LQoT
4LyInFXykBgurnvT+e44RAj/RHY7NFRrk0HQl9kS65W8x4AW+U5Et52q+Wh5GoNeeOFBYc/H2mmH
pTdFGJINjyr9OTjNNfaz/GFKvzQ98XbUdeNTXugfmBy47gHY4O6KUJoXvrK2Oo6Koarn8yVcJPoh
u/vOJXfdLpyHTozl2ZsqmInJ/EVk8l45dbgxagUQLpbiOBrFZgKpwsSGFiptscaIdNtH9biJWusO
9vhoEYaLqYpcv7wqBMdlexgiI0Ve0bgY4Av9mqTeRRnVs/D7este4yoqzP8ZA8Ou53K2mlHRG02b
rIBbEBbTScp2PLsc9TqmetMeyMGdpt9JnO5MKcYD+9hwDaVxGd83J2XVDPIpJtnslzAMvZc4tx+n
scIL1ll6UJT+72QaVt1Ui62ucrkrnl0T2UjUmh+y1AF81pEThAnHKQG7c6cUiFaDLcM0r9O+BzMw
o9qFeoVDgxYzm6tnmS5LJba5lUWCO7vqnh43AaMmFt5gcyRmqduBb35hUeY/+T0igkRXdy3FUD45
LWFG+dcwF4tH0bPWTsTYbkSjjHS9Oyw9UaLV5WrQSbtwEm4S8gAYCmvbwUOINs9cwj7HEXJsCEcG
D29HhvcE68TJqeGswoTaNz3nf9Tp5c71tU90iRj/sB/4os5PmUJ2QeT2vGZ6+h0zWwgqXZSndtTW
buqdSy2D5JhZcEJJgy0q50ZRpZta+Ulm+Y3dxhJk9zaX7i1Z4mmsUWA/dZtiN3lUI2gAgpmkiYvK
GMTmKqvXxUAzNUN8nmuPYWBrnKO+/ln6A49GGqoFFYqtFp1gscBf3ZE9Zux26YX89GFDGWSVfht4
OaTRLMzGfdSCrtRthwOhPpBTTrpAlS9YoatArQe9vfilG+IuJ4wCxUyJ7VjSZiObMxfilYNap7gD
AIA8fmLXiKa+hecwR6EJrLY8w6vliCjSJPCS/NAv84gQRTyS/Ay6GtwCsDboE4v6YiShDvgEBGKf
2sRg8Z2JZjL2li5q9mcmeiJZHK1W/GAogKVl/mBZm+4yLeuWQBMCVgEX1YJNMnCl9QAgaUNowr6C
FHsvcABX3VvqSBjdQ6nwR4mbF1ImAysFWm0WAnwDy+tRxLTKNXSZEJEQxkZ2yJGaVgztspU5In8v
dD4DInQZfBsxkXcIZlBQsDyL7B66dbwptIGwDG/cGz0hBFFOi76oMhsPzF4H8WEDb/i90eGv9dVX
G0J06oBKOr2BYC4iDhFW+hN2uvygWergIX/vtSCV4vcU5wg/OhAmhJJ4qE4buyRFhmTciBZmgBli
9MbBtvIpqBxvW0cDAHTxlplpvBZlzrvxQAwSebbtonnNgg3LJYC+rZOQP8tg4e4Cg5NJSwmbGrid
HY4EuOcimEPOsiHeYO+8SBsuaJTiBQU0eu1EzaPI05E6JRgAERpbqBl4djtaeyDGr1hXJRoG6nvM
xGOXBkblbHTEYWtnCqO9uaC/mAI6RJnAbSXMFbDxMenxoIsoexkMd9sokgu9zKrIeK1TBFklZGey
93Q2n43amQb5BEPOpz7mfkBTAEI39p0LY+Gm5yCNTbPcipRpsK1Xx9aL4g3Z6W+TzwO+KvjsuoUW
4dGixYQuT5VLeK8OqXUwnfNsJ0OgEyKwaeCTBWlnThtBWTsY3BUeqT94TAXn6ZJIEfd9kC1XJfnk
I97u/sPE+26b2UcRq3ZbssvF5QAXNqvtC1z9IO/ZOXjOUzsZ9tZmm8wNt25m1J8mIbmRWA40hua2
qQJU3v26AdmyTt4cEX3pGtnM4Dee88l9arv6NSo61vp9UW1okgIx8Q2LmQQ7Wa41zZQ8GsKLzfNh
64XjHgmRyyIaVfckkKglQv8yGX0FdWPIjXKWsm7JU5Z2+tT24ZbilPRqB5dL2tI7zNRBqyLz4KJ5
6aYZ2nktUBoAtp8Cm9OBw1/Sa6GVDk0Qg8olAajFtg2Npz57ifmCJozYmQo+Hmi24pLrWCc7sg4A
SaKudclV7yPOOEgR3EMT5MYxwnYtM5M3CP46tHim5kgOvSVlkut0gabyd7T+xfIT+MaS+0rMBipW
lQYqp9VFIUY9C9+Iv08qALV8OuDqMRPimUK0ZjNl9Vnl5VVB1+dIx0UWW/zrc6nNG0Guba7LK5U+
40Cbo31wQ6aGZbzOOfiGmSchib/kg+Bnr8aKua7iX2gdWlkCPqrpR+0Nj3rFdEUy02USI25qGh8i
Lz3GgijOSjPrDfUmkKtdBv6AOGL7AmL3xJJAcKSlaufFSyyHTdaSw2YKPu5sXxnjb2hnIVB4M/M0
niVcSnWt7Vimkc/nMiWh31NHzSppLhp4nI0nHTLrnXLdptJeE3NSnAwkmyfhhiOFOQdgMwABmO1m
P3Sob+2kC4zQpRUzw0VcScoYEmYfwPm40pskO9qIAWu+n8todQdiaQ8hCVG7WItMPHHzukfGekSs
EEij/tGOqMCNVktXlZMvvD/4D5pxpI2cXq0GS6dbAaYRtJchkD7sR1J7pL2MUQCW0dYGYY2tc+Nq
0riaRXoofay0jQMCj13S4wgWYsZt1an2Wzpjt2od8DqmDDoxfIEHv9IcBDrG9dK7QkkDZN6Xn0oH
+oiI70qhQYpZufWRiXX2u6qrTzeNptWIqTgUq1ltksj9OaKOI5Ip33sOHNcOSybC+copn8le+Ek1
dk/pPXmw95nzO1T7iM3AD/TLF2XZGxQqr0rANhJyEeliIu2WN1mPxTMrHiAhCn3KgMJt1GeDh7L7
I5lSXO7EVbcC1EKe3KfaBGe8dsLiChd9008ZY2Wcaq6xsB+YTTo/q8H+Ur3B2hKZCvCxknltcZ9+
uiP3U55hJssn0iw8/blVtC1iOpgTQCy6eJglDmF01GUrJ+dtpr7xK7IR+foITImB5lCjoMwxhA04
ywYNvEHk8CKTiTArpBsMJB2AId2i/qzglPm4EfUXfH3M9/Xlxogf7Me+LKpjGJYk/KEOWllJ9ty6
7YOW35KworId0DACbxLbxOvFIaz1pywtXjPYg6tsrK5NSlp14+FndRLaik5DhaET1x6AAvqZ1u2r
G+eMf/N+efgRca/3TyGSnYtA+BUZnbO1XGHxIOnZoRiW2nZaZq7JwjwOKoIn2RvfPhyMZeAyYx8J
cNBvgdntFYw11l8gxZTtIkGj9FvhoN60PiDkGKsHtc64baIv1kkba4Bp7f5UoLuJGG7tA9rPMJhA
m5WsX9ayoS7FYcnzNbl2VLGHBNckXhxDX41+yGmfUZpnEB6ucV7+bpH0O6O6kECzTQbx2jI/5/WQ
C4sa648MGmgKUU1k4GFmzUt5hTVSQo63+ltVhyKIHie9JBdJdmJX83fbydzybol7Kw2AYPXHEGrw
nDz1oCvkLKOd/R7gKOFm/gxpTynOx/eK/hR8ssMUgz09iic736NX7wMf+0bSxmh5mIWDOacpL5EK
byZzOuUq1N5IYge4Cpu1CLX4KJzhzR6gwZD4sdKI8t1GKSPg2mrvk4kFXzNaCX0bjFzLCpaU9xee
5XKvSm+LQi11269WxS+gntK7XtBfSZm+1moYdrP5WniJ/qBHYM1AyPCQVHwmWQRpZpjGeItDjKGZ
0b1GNe1r2E8PTLPj3Rx92g3z1K5J0/UUNSuLLYRb1PREIVgeFsZcZKaqz2iAg1zkG6/fOHE7fOkL
Q4ARCHEMeMyLJkL/xI2jKlLB+Ly9J9fNfqGIhqOVze8JSHsnJSTCHU6kR5uMFVf4Zc6jmbyPk8U4
uHlqM0RoppFuy7jWHvHgkJOFgDMg1uGuzK4/QRW5lyYLAF95qJBxD3GXYoHNhyOuJFznMBYaxNdb
gPb5VqsgjpBLTSeYIoyesRzVggvLcm2i28ro6Du4xnNjuPaufnS6F7csgRqn6LxtByV0K30mCx7F
Ut8GbSOJcsT1sq0ZqQB3/TGwMg5qjl87BBHKnpFQbUtW8R5vKVwEQshnW8PGDackNbOlTDQDdDvf
Lah/ZFfaC9SVa9b18sTSncSqghahyKyHRrtYXXesyaKTPXa1atSBgbibilSGApd+xc5v5bi0Hrkr
n8MufM9cfGZWFH5LxjKDyXO+x8/QaJwsgkpVN255L95Le+ZZlNoIwtom0DqxwLwTKnXGZyG5j5PR
oLS5kUNOErjBIcSXe59Khs/UsT8cl9qfV+yvySXlg7iXJHWvUPS8Y84roYUYMeAJEtuZlVlMseZi
79XVEAzTAOvZGLaAZ95Svf2Z1c1r6lXICZTaKUZHIAFMtRvi6rHIkmBEAg7/IaGz6KlOxgGJXp88
O6G6U5OuwxGcUa0LoqrY1217HHxL/2ThLd6aZk8Vhx0qGgCvIf8tKEc8EMEN8gfTcnukusTI4xwp
wbIhKRStjbS0QkzUpdbwIKuC6Vgy83UhWJw9ZjIFhy7uixTCcHItizrGcQ+ycpHUjyN4RJa9QNRY
F4YjDHk8tEPYr6XbZ9tMr4PJf4si9+aGvrEvGUkwlugSBrMlRWbiDEQchafGMJ8QQMhjrrGptDP5
DD89D4QAXzhPzcaHcxoYpB2tIXAf4swikREhzsKSg0Gk3IC3mQV45/uLwWAP6bgIUsWkcfDK8bH6
X0yd13LjShZlvwgRsAnglSAJelEs2XpBlMrAmwSQcF8/C7ox0/PQbOl29S0ZIvOYvdeuujCeosfi
gsayZLnPViF7wbjaN9LlXduXHUoTZn4GobNwgL1Hp7k/hdn/42hwAw5JsOKMtEhDMT4K5sqB01f5
LsvOhsteeTI2VmoyStJfZtcIE41RgJjtfO8V6rPAWOOAEXwiaqEkOQaoNJGnur1E25rrygZAEUXL
Kf0ym8IISVT7JwaTkE9Nj3Zyip8VR2JXsF/1XYjPfb+2LkI/Jh7VKxtRPA0sjIFIcG6WJ9JRDoWT
/ostbmEdTOkIpDggsxzaAK3YlPTiAHYG0erEwy/LocAg0yi6DnYp0X00o6+hZV/m1ozRKoEkoCCn
Iow7XEJ6tcMnoG08R/anYsmBqBflTvB2OE1qOhFZZZ6wmUUhAfMk3ovQdWOKlBlvVmL+UpriQdNZ
vojIIFSHVQsRb0N3JL4DvHD/GwXcwFzCdxj7qteEJ8MxqPJcE/ueaRWXZFvnzs+CzfRbUsq77EpI
/4Zuh/i7u53MJn+rrAH1CvJnXF2sCF0Omtw1b3ENPR4VimNp1XG4R2SohjMzrs3Uty9U/DYXtRj4
bUAqFjZ6qsZ2LRZME/+ySrvFuv9EYEQXWsvFpZcknsNHcpX8q9ksdSZhjjHm0a7t7R8QnM4u4t7v
/ya1lSqmI/6tbd8BltCJ2YAketZH2lD2J4c8W7Iwih9Okj3neelSMrEdZcuyGz2AQIbfa/vlvDCS
90qPpRgsOhwxrNIVspwWDAN9UC2CPkoJES/fqaCqsyIerLR14DAsUXl4s/0yakf447+cmjzA+Jss
h5GUETwQro+8Yw+cmzc6ejn414LmkSzN3+T+cQdioYoE8oOUe2+rWuAbbLGJfkw8lFCNzTuypFCx
/9JybzuDCT6jkFp7luIjiw3M8xEqj14tztMUF6Gw+aHrabT3W4ehmfiRlAyEwEdhQ0XH5/dVd9AV
N/mMHKTztBfSHYud59fDbvZG/FP0s/hm2r9NIRmlSbVBYQ9YZBXOd96H0eNnNXJtCRWot11TI4LI
0nHrse89ti8NBIqr2fjHvICJVSgD52XucJj8Gorq7k3wS6oVDIXwD7Kl4GljhLnzYcRt8i5BrVFN
InSI10MXpl1G70NC476YObDLJAL6n0v1VIzoOKDAlR0xum7b/Yr9H0m9ZkpyjZ4KAFBXRy/flpb3
JUkYI/qMZLiRzEryBhOOTlf6R2aWb5pjHoqmqUO/Z+Pb3G3qrmCsR1Jmo/oPWFHQKe+dhiSlp/Kw
PedkNstZz50M7jkWAWh5BLls5wgBXJrwURelf6DaZ36braAacG9gGLh/LkUlemhjnNVph51ytv+1
iZcck2KJd2w9MLI3geakw61ynMMk62IXqxHXJ3AJV0AocSfNOPhtdG7U2B7tamKViQLAAqXVz9qv
mZRYVO3UU2Dg4ufJD1OP454FsX7KW9KQE9ytO2uadqon8tf1T6UyNvVgIoywu3dRMTte6j7Qlv6G
CG4PhMGCzZxaWy8G3sMSUwRDxUTY8Gh6dRubKpl31bOBRAf7ANZAS4yEVNbavtVoO3KYTjs78a+9
y1FuaTEZFriKus6VwEm09Fh5n5IV47mHemM5tFeNmUxbEh92SOn/FVlKXGASjryx97rsDtnCnq1G
ua3aBTpRym3YT0ayWUxHHtnXE8ezTPwQPRRxEJr69kyIzE+OK3AjhflcYU/fQArK9yBXrG0uPfPa
dfktx2q+/kc52WEkNYO+ljKAjASI6hFXe/afSYZk1SnH94aDgUlCtO1e50y8zH7xNRsxLGzs2xaT
vC0yJ9RSzIiDYZ3Kanm3MNzfTK7XHxNnftXr/dyymsvjlLm45xPEAzsfyWGRaV+VQYJrkwg2sbR0
ifSpCmavYx51mvIURQQphDzo03Oi9Xf2xmZoyuxXunhPAIpKRjQx01psR6aqH7jBr52Ci2YB3NUI
NwtYd35NU3afa03fEonDGnmkHdStZpNkc7qNdHVdbOrQ2G9vuqafdZx9bmKzvvLN8kKsDJEnzsNK
4rDOBWWXWD4Uv+ga89fG/8BrTmr3TkkNV6FmuddKDAA2S6hyxtqq4r0jOmu5yUJu65qZlDm2sPJP
nUreOCY6UEvmDifSBBQgBe3SQ8qcdA6rVHmEP15t2z8VE2tbPGdcY/MV+9NnqlmXtCibHQu/l2XI
Ktws7VnNmX8UuftH2hl6OINCt2RWDmgH/yICkQ5lmHoX5kynKrl/SZlIgrqdkORF6GtiazhWOmPx
NNdG6IF+iLQSebFmPxznUrgADeYlYvjbkL7SlYTBkDOcI9s60P8GEVqzTTJhTxwF0h59LleUJDFY
dlrfHb0AHO7/ojiDYyMany0JKWAuRRduY+4BY9GbfWm7rPU0XGxEp7XVTOSjbf4tBGjutEVf2Pqf
o1y1Z+vkFOV3tSPO1MVGxpXQsaWkSEC1p7inXO3eCiMUEzLIZIGdAYwbvZZ/shgjMW7Uzp3dvscx
aAt9ZRqXrnecF8H4BB1MCqsaKVB0TONxTT+BUhBTn5V+n6C1dA5WcvAKpIql1H7XiYuDx2xC+Mpn
hjsRnQA3Gt6fATdd/WQw9ozSyg9U7TT7jOEAFqn0jV8+OW8x3DFzsB+jg/0fUiC5egZ500gfaD+2
EVngiAqLbGNMBRa+SURbluFBNkmf9TnpbplNvOh4dYhPS8Tyt0wNqPWwYCXiTJ6Bn3nnvvcOhDwv
to6JorfsiQGLOymp2ksqwOSHZ8fN1muq317p3NPGtskVYemEA67f5tZNatnz0C/N3h9T1o42U8hC
IxOJEU+pa/+wr4o7E1lilcKSdWmhUUj3TISNAZtWGSxd5Nw8vYT/ByKnLbk5+qQvN1oWteFcQXib
0EOZEeGelFB4bcds24t4Twf3YpTer0UVf1nBEF2vVeRF9MUWFfeJPsoO6tFyAx1ClWzFiztBfnKx
y21YeoZJ8su3kSKkSmeTX3g9x1CsDpmwdp7BWG4pmyfG4MPsSABjJdoeK0Lomk/97q8Ch+pWnR32
AvL36Ck7UF6GS5kpIrsfhhG+3nLV+NUuWx9XG590oDNSE1GzQ37OHTqsbi6+ZjvtXkVMPqmbcHpL
tuvaGD2TJoPaai1Obe+rtaZLsrarPgrqnauWQ62353wp/qXScvfdCAixh2IW3ZIGyTQSlz+VqkP2
mZ8UZkiUxhFae1VRQXZM0+TzRMRKvM4KuI4KUn+wMUWtZPPi38yUvhXZD3uffCl3/pRmTP6b95wx
ox4ByXdaxuNxrHbK8mfs5DYaBRPooj28R20a7dBr15u8HrmD/OoABOE8EaZOSy/5fsljjWLZk5lm
XnIBpEh3Se7uW9jGSn7OPuuoZsbpafn9RcM70a32WM2i8BnEm2RJzorsI0/+mf0UHwgL4tBKvuYO
FEfuYq6w3Og3D6ITRin8D79oicNG6QKDM/8ncdluk1qEpT081Z62RXZ71gq93E+OenBlcNABJcg6
bKWisX7PLj5KGht6XhTokw16tzlqw7p7Vstr2Sdr1jL5uU6SfMy23QRN21OVESmM+qg3k78Kd+uC
hwUlivsPqIHT8kZQvUJgbNdoFUza+YnLYcva14dVzBBZr37b1XP7Vtp/ETO9tqN+ESMzDlCcCI29
+BcrvdFP0NFm6ufc+5SqEzw2W+Yp4neftJ8RZBlKPWAkVk4wkUBTm5Ooo+9inGkMTJxffkKpiR3p
gFk1CTwtvZbrQLyvMmM/9pAsenf6lw8Jqrgo/8CjKA4wIfmCnYmwP6jxYF7ll2frn10bw+ixJsqL
Bpz5hGStFuILoqSxH8Tyvkh0AhNTLq1EAdtOhFUNlfFLTf1ThBTRaN0WwCiqK8ZADVOw5C1S7d5A
+bTVeD67iPWLmqc3NbBGw1rS7R5InD8I4fI3hePmezmh3XMnxq6zbp+Yxac3iIoPk9gKhwd6A9kr
ev/eh3fa/AP6wc8CEPzGIB2UlMP2L9v/N35qxbZHfxMICmj+NzCOjl5H2BpKIwimt8byn/zMuCVu
DsTfZ3xXNc4R7IzJUpA3oFXrRbgIGlpWvIRBTdQTMUsu6laTYqZmHaBzsC0DhLg8e4PqoAWkVQ/b
1LMVULYZ9yNfD8UhKdmz+PALjURPTr960F+qtv4zcIFv49h7bk3adFK739ajdjNfgWisywiHW5Hd
juX276bdJDvD6+/48zuvfpg98zVVVp9a/W2wVX+WlqZrMYs6lBw111rW52XBfj5q9rRtLMXFCuA+
Ip9zM6hb5sX/RNx+MS18jEoHabhqi1t4LhuNYK6DvOpWto6GsZfOjphY+GY7d0KWlPc610htfznG
y1gLbm63I2a1U0GpMGZ6oWNDTfA8sQentkGKTXuXk3kWjdWr6053s3OS0OsjUHHpmWwh0Dl5wqNC
/m3hLrucAJGq+uHVhsvUGR4G6lqYKPKcLTMaGazoLt+BLDlWpbxUMbwQoy4S+qf+0MY5QVcUxY1l
HswGGlEt6Sk7X/pEn0Lvw4QNCsk6sH4+6fzsl1KcdDHFe78iFmoymPlaUr52rfWFCoyjNcHtPrc4
2PFynTLBLiLyOdfSDFrHPDA6JWQPzmGtBWUqLwNquX5I1VHzIUwUBiuY1niGxZUEfklmhE4fYhBA
FcaU/4GKxSOpVqZMRA9RC/deob23bTPb2r5OV+HLVwbwzEwXHutBfEHBoJ+YWmR50njBKUCVkWXA
wLIHlqxHyruI+r1liri8RKa1Gxo4p4QAsjbJsisABozTEfXFUjNqkHn8IReQLgDmb2mTvdUkcjRL
ccTPEy5s3c6tZ550g5GbwKdArcLlKjx5Lnui3zRySrLJyFYDFUkJaiE/xS3ac10hj1Xa8NQg698j
Guf4006dpHqC5vxi8nsBJ4WYd4LKBbotvq166NpF+dpK/2nxNIoY7sGBDmpOEPRzbcMfUBsjZx1k
0lD6lfoyrEWEo0f45TQjix+oQrnaCx3d9RzrAb7InxJYQJBpFWPvvHYCzUUOkBnq6DFnOglHv9rx
loE1u3vpl9jlky9hIW9p1saqNft7b9B0eSt5MoKFuy07tlZ9c3Gt6dN0pxGu+nIc4p7oCkd+wB68
icKPSQcFJZzsKfbc2bg29qD2npZhJMyMHRiePEAqMmFSaX9Ca9VOaHwDlUDTFA6ZOTUI2MRT8A7m
nbmU82mp3myrGvewlenunfkuWjGEuTt0W6v60+Huwb5Uvjre8qMbJQJA8Ktq0dugoYlD0Ogeh3k8
0EG/9Lb5Y1naOFhyCp2679/hb4VT2j4Rr2aHXAm7aDTeEmd4HyTcC0q7zRRrzVEK9ksrCcFN3DfX
LP8l9vLJjHylCfW3oh6fvCjDbe+VeyxEUeDxhtxoE78EifLdMYwgomgLdAJ8M9mSokzWjesMV1QR
frD0zD08l8Afuz7U5WLtTPKxUUYRvpF06WNAO8z/Pu+8QqdOxSNKKJwGrExtBSf9pqE6oCSb3qmk
MIxxkTUxt+mgI97OMM6F1TQjk4RgZ3UcU2mOUMt+n4x2o8EvQSQ1Pox0jbdLAb+WFkA8/6a17LiE
wn2nfwGGfha5HTNnZso4yBzuXDsHGivDHdnS2qYttHeBu2lvu/WXn1BeW152TTx5lLVlX3yGKQdn
YvW/2PBTuYwZIfll4EqfIt++jhEy+75ViATBdAhfUGkI3kANVaybrYQ1WlVFfAtDYTtlTgobXbhY
A3ukRJSrS3OoEBLE2sj2CY1JgAzmNzyEW6Z4Swt7nTKeGS0mGySWCNGQnm5d2CrYSmIRFuutjasQ
OrlymUF4I9U76FTuHmbuCxS7VAx3tjcQKJndBTAU974GGXgwSmav6veEh3Vfac2XVQ5c8v/EitvT
OyMhOg8zvN+k2i5zE8Vcn9JpLZ/BY028O9hkqCw9eQ10BVXMzH3t39hYtGsJSGemfz+g139lccNi
yQUQlSNOLO7J2BFv4FAF6kFTTgBnveIZCMnzXIF4tprsx6DdJn96uAqejNTSc0Liz3auIpC0hnts
6vRjRNxynEiyKFvif/KFt2mb6Hv0Fu5Zr7MonO1O29SrpEez3nOS6ELKzZDA3x0Gw8vMTrnoaHkb
+PEIG3dOnrwOUPo5V5nJOG8OrjBAEZzXfhoHXjySrpdNBLE76Kb5SQ0oNPuYx1EssKYQVjoiO6Qx
qB4bm+LGLiUPelo+ysRhF5xhZUvcn1kBojEvZwZByL1mb7lOozUEoM+/3CaMhDec4yI+jQzT1/f+
wwZr98wkiOfPA/Z3SYUKSYtoIUcysFHZ27SkAA7GTWbaHmmZ3sWaEFcVXn0cBmQ2LC13STIoWMhd
qGVlFro42RCauoHXpXxgFPGPGD05ORFbnaBxaB8dw/ekPM31a7oojVWf2HpVIi8zIkBDJdZWgx6P
YfupiYwqtElYt3v9jL6n2gmR9cz5crC5ERUotKDd1JRHUrsAU1JqlBkc89q1mNOs6mI5SXtfGFz2
medd4V+ieaYaOTXrWqAZ1HOeoJhlmbpuS+Um5Qwg0xGjhNWRpYAXB3GFSe0KNkKp6GeF/iewNfGJ
6cVHND75/1yntN561mtW5m7lOIP+UMgH0mW+aiq9l7rNdKdNddKoxqdJOZvJKrNg8Hp977sxcWg5
ebHwT9ra+pWnHuMGg7xhYKISyVF6LPGK7jK5M6e+3oYtNoPdWEmf504BfabHyPU9abAnrU/vxUKY
ee1m676SXxiR8N3qCTNudfNLH50/8Hx6dPYE10d2ceZrQlvpmNVBMMGnyceQ4jEImPRDB4LjjPIE
gl/1W+JWP05gqGLb+J5g/sY58eip8PYdV2ugU2A7mvoFIXcZ1t1663bImgnHHXwN7fBEgWwwI9nM
5Qt7NHz66y5Tzu1XW9aIQX20JZakOrHIxO3TrAkMyDsmTVeKNwpMRQsPKpo/iSAAf1m0kgFefopU
g9DEIa+KS7uGxk4RDqmoI+M2yBb2jHDWSKct0uhcUmliyUcCnGhA/no6MJ8JLGJCQq5HeDdY4zfQ
UJEOGra+1+plv3TcDE0vsSt1xcDaDFx17fKXWZRUJnpTU69/8bfZcUZdsuQ0s9NB9zscOvNIt8jf
tjGs9Iq3BUqvE5i5+UeL5UpaOVUcOrzXllC37vVK2sKAkm7RUBAVrpJX1Yp/SS7vCDD0Cep5qg3t
bSFps+FU0EYEpv50liM9BMyawbZ3ScdaQyTwj9yxB4hvfjYDbx6dP7Zk6mJE6jJrZvtUaDqpfIJS
LO/bD6P2iH/wU8AshotuSs3c6SgbpxeDWi9Azp9sNE8+TNYNYUQUC54O+wV33t/MshOyz4jCwEEa
zibDdYapuA/H0XvKcuvsM/4/4Hj41JCOISfyzOyWMwYJvNmQO50Y8ltssLKd8uRuaLFjH7QKa0u7
ukYX24NBJ5iq5F2bPFWCqyaP/dAZan6vfl49jwNekX7QvwYaTYZHEPHapgEpGiHgteXzGHke1VP+
XNv9NZpmeW6ivmu4YOYXZUsghuwUb6xqT1yx8kCUIZ4SdEKz0Z8LMn7AO2tskGJzqXDo9WDiyXBw
dlWf/S1zNwXivkxrR5kf4FFzzPXDg66nRRZASBqu+fSnzIEBLcTOPYGK7295b/0kRE+vigvvZUKy
8/Y3usD4ODvTxYl87c4O46sRE5aa9bPBGYg2MP1znTf6FSBOvB+YbEcsVg49hnY5jYgmHchbsmWM
kyC43TEBQaFIrtNuWLTqREpvZ6LkjIsDkniCcl0mNEYu65u1vnx/NBh6fGqH6Pq/f95qdrkm5RQH
MkTypPshBRafBQV/oBC+GIhwHvaEkijXp7AbbLT8vUku5sCCkFBx2J59m4TSp3pAhY5FFSTEtjRM
dUdQ6GF95c/hPGLjkme/Ot8hULt2jZ3GkBR4r+bhUkyjg95Tc0/edISQsOV5Lr9Q/XPWIYDLtUq8
zID+j5G19t+d67yYlf+zTdO1/jGXN6tgYaAbeXqDYrS8VZxuIFz7Rzq64tX0wm8pH+vN9NkCy/H9
f6k9w7uMM0RUKBDzA6ZBaDZOdXIdVIhGW1mv/9+nXHvQxdy3VpnDc9kerdioHs76gqCjPiL2+dIR
Slizsm9A0+uzNY/hEE/I1MjOVJqIb6rs3dtgWUAxgLJVqDDJufXtY27qL2W+WGKTlN5pTCq0+Itb
XP3eDlJpOGdjieAe2TY/2IlzNy1c9/y/l2nIvfOQeYi63HTZ4ZlgRunZ/RFTnv2ociVuhisOZGWY
QVW24yEVVfHa4G4HGGo9plEvXgGq3Ox8tJ6AFiY3YQ5vEjpyIHRlHNpemx4OJJbnKnrP52V6dARw
BHY5wX82CRrRzBpLL2aObvAejVNGgCez6I/B0+vZxI/Z4GWOOZGhG1cCS12E2++E40UHZ5UyuehG
4Al6wyErcvnZZFyEXlu+YzA71YPvhDlGj22ZpMZnill8A9OWUwqbKent0MjiqGN3lXbPheX9/mZo
INBbbb6vcEwxqgIpcDESr8kIPpLL3HSqgyTR4aB6W798v/S8if776PtTgxUAINLmYDAMO2iENyKF
Qonsl8OrPyfx1fOJx3CQPmyV3TnI9/R8jzVCR0wjxjdTtimaaCWPwu53gADVubQcef3fixvxpq7k
+v1WR8OzDDQi//clXuWpo69fQXdrx+rbIo8ytqM1gmYgbCsJMFLNtAJYLIsRvDGapZ1CWnLLU7V+
u81ZxKwcN3qNkcjxUYwjjSqSiyi7A5b0+GBb0gGPnRje7vtDEpCDEj9t0PkAI4yxzmcOQS4IBxxL
13TPc4H8rmrm8jSunBZNRF9QhJrQsD3j7I2Lcc60D7OBnLDzhzF65WIn6HKZ+2caNnQs2QoLQlLV
XJz5PEdwPXWN4aw+kWwJ7zR/ci1mZ2v2o8Ft871JkGl/KnEr7/WiuSCsV39Ny7m6pS2ea335qE3Q
a4x09IfH+YY83duV06KFpnMj+6N445tTWDKm8eKsUFqo2UaudDyrBXYJTaE7BqZFKhq5vmOSnh1s
4ywXZlaFkbkfqhQSKhYCyoaENqZs6tXFcgT1g9xuMuynpiHM2yypxEtsfSTTlujv1p/D90usI8FR
ctp3NkHx+moWHkxxRVFvHu3VAx5HzGjTFHueYSxdUOBX2ef953+HRYF7YAGIONhZ8cYGhjnBSoGR
KApWZN8QfP/m9QV44JClgl+hhcAfK5E8s7tqu4PZGm85ziSWX1Z5Z9Fo7yoeyRVfvEK9LDzieXXN
NHLovSmZzjq+mwD27BZnGvofliNntL7R2TBxvS5ZBTja1LEI5+qBgDxBZObEDxRzx2mKucAJnL/W
iUawBEw4cJXhPCo33cRt2IibaI32+b+XsW6eUrdGPlyNSADkfWQGcs/aRWeenfphtyyfohHWoXei
KjQp/ZiUufeSJBHkOYokvmhpLstIwJMvp2PWWMUbv6jkFJtasscTUB4KaZxGy9LfoNb3zjlO5ULI
WpRdprqVyBXtz7wZGRAKa2TvJF5aEQ+vDcDwrVioK3vbejfSFq8gV6pdOUMIUqD+YTisjdgspORX
vLkEC1vjUKJ5KcoPa7LEtuua4uj02VtqLSAgZvNHa4zpreBNFMN7+VoK+54xrj2CRccvlY/5u02N
tdPmrtojkwviZSnO1uIVNKLAnhWEHZTmfOpJTx6WsT/YkxXUwFaO40IPhNydU7vGI6OqARPVbG5z
13XutfzmlnYk1deyDRVK8FuByPOGiYSvRel/QFgtO2wICF1oEbaszMtLmzToktwO3v8Kl8oLL74z
1sNRyqArXJzZeWnTSQSkQyIYm0sCWjSCCNvUpVQqp7MNgGvH48hSK+vnW+69YV4cr9AgtQC+X7ct
cw3CpsF0NXnr9Vq7UogOL5amaKqb52H2zB0DI2oTQSBGKeYxP0yqM4Lvt71B0j3Ltf6Xo/XODzv7
MyqKX4fBdIPoAroPXjkTISTnRIJNrsxodOvsKlekAz5U8/zf4ZODX1ArrojB4QtDV0aJ0dihxknq
J7IdAsYw+gYF2PxTIPkwLb/YtWsrMSk4UQul3Ym3ZhHxR5TBPmY8JmWu3yut/0OoJHO02DIubVrr
VIyt88OU+TXBeY0wC2yDjXXVlQ5uD3/KT2ADqvuSJcVOQ2GD0h+jgWP0/9zGQovFd3mddUJ7FMSI
Q1taj8HEdtS1FX6heojOyWgdU1F825AZ5A3ATISnQ4epHcr4ysdEK9a0aqz/NRqTDRYyc/v9i428
4WHpIz54WS7nSMxWiHmypEpzrR0HdoSByKcFTpR2SSxgrBwOjEFJw7xMNhVYJiIkE13zuzO55GOa
gO8TSnEW7qmA/5lG6m+TzANXAkmTq9CLjkZSaQGOo4WieMQAMXcYsZP0M4Zw8aOOGWBT/LlHl/4k
0AfLgPnAi1Zm60qYEzp7DIiSnrzOp+Hi6NN8q8Apbjhboyj000Rs4DdVbUoAVxiMBL8P/zlZ8sDp
eA68AqlF7Cvj/P0ymTP9t19WDGF8yuTcSNnTtxq4Xnv8QMOBOaxNOEN8BzpS0qNlJnDjRA6bv5vF
tFzG9WXqve7UM+p0IugM9NHufMrWkV5uZTfB7E5o1EQxm6EnLvpuM+miPTVZ+VHAKLviLqlOFVof
gouFzkOalMzq5MAli4LCwe1HllO33OZ6LaPH+A7sxw/r2LD/6306HtLXCvjFamp8A27gXAdDdM/V
cmgF1d/3kTMl3clRvdxVRkFYTdQfHWtkMJi00400NfTEHEVh33teqKF7BRjM9JhxGKuYqMxX8u98
UHFzkegBHkjAAWrzp8LYQofeVpUIK0laVkLx0Q1Zf/EnMdKLFT9KDp4thqbxjYJG7ot2SZhOQYNP
h/mC2UULm6hz4H9m7mPwOCCWfO3pnZRmU5AsSFROaELf76PhYLdD8qgi6ocOd3FNTvsi0/bStXay
t1b6xX9f+QQwflpPQOS798UxqTFnGhzQEQmgnbXE05AHywyTW9U201ZfHxkDI8ehWD+1iiEJZy0F
Y9v40ZkPJJr1fNvKKgN7garZcDpFxUesYN5FaDd7hoKpbiLTiJdQNIi+cT7nhHwQABvL6r22GVQS
Z2GdslJkF/6NtL+ysW+6W0Rbt+gnzEDlm4dT7oBbsKD1B4PjzSjnm2ghmAGCly8K4jQ/x0W5T07N
/EJnUhlj1Hv6fuZcszG2mdu712i0q1Oim69tZp5GbdLfRwRV+17ZPzDRtk82k2pTCDBfVKUbvrTp
Loqy2EpZrypevCJrFLdRxj/LZYbh5BfLwdMlTyoPLAPBbLp8f9Qll0l8rV6gRcTpE64vcTcoS+8E
dVYwhM5TEZH4+//+MfI4wExg14qJ6NB8ckhGacuTKoZ8MxJ1v511LdRTYd1Ez2KMTsE6kFxj3Q1y
3WaasytTtLCTWXPJVmYeFoTo7LbqYLstJQ9si20FdRa8XpxfNTSCHGfbxZrFi14P3hnTjwhS5tif
8+Buuet24NHFs8dUOlQ9ZoFWNA37yjS6kMMuSfRuh7uX1eXRo5bfGPCy798v0rCusQ5/v1ie7dJl
501x6ZOpWMBKPQ8zGFfPQWnjEwueiv4M+rs6t5nynx0x7r8vg3GRxPd+P2Wqtj9gmz2ZGm8HoycE
VTouv4zY9LZoge2wq1UOy9kBKQsACl3zDJ2oVYHXjM7ZVAVknYmnesH7dK4bAP8Mryj+oOchlzSr
R1Yv2ifTT3YWDgGAolqyICoxU8k2W51UgN+/X4RlxLc+tudTm7dHlq46Sb0tdJdshPuZWhNiDTPT
nnnyqCXy6OEbSPQMhda3dhfJwhDPdCaNZavFvrYj9zd/WPZLATAOhbfgPoQW1LMlDc3aY5jSSPIm
rNw2zspg5ZMZ3NUtQ6c5S2ry7GdNgJdf1sQc3tN4YAE3gMDYCcqONm6705JOxWVaX4QqPjkUJq6c
ND83bi33frNg7kaH8TJTNShHsSIlznDfjMo/YLt5Fp0RnZVJB2gjvT51eE836fo3WasIT7ryZwVo
7uxYKvmR4jYPpAnLeRgGQDaIp0IkQyhzdRcfO6OmvQsCCOmrVdxHYd+GuHB2TuLP+zbq4O0a4vYN
gsqHSe3TQZ/PqUK0Vae2G/Y5OwFRdDDW2upNKjnGR8dpCIqYhjoo+6I+IxKLt4O/kDFM77RpVD/s
GyanFbkUt7IkBw3bUxOuaBikQ+Y1Sp1nRjzdD2thlpFmxV9K3/Ezx5s0akUBEM/nZgWkpBkzvZdZ
yJMx+v+y2Wphr0sXxwV7K/a7y7GKUJqVrZFsjdmTd7vT3VDHn3lqRQLsYo7XwDqN7OOKhJjI8bZa
ZgLsaj1v8/2lKwbajCmLZPv9KQYbTrSKMEJKAazfIz2PU9EYKoGtia/piueYcbsJ2X107HNuuDX+
aQsprNDQTkcW3FQ3sm4cu6AfJLDFocRmm01adx96iGJWjNOj6f03y6as6On2tsbioU5YFfWBZbbi
8n+4O5PcNtK0z1+lUJvedOCLeQC+KiDFmaKoybYsbwK0RMc8z7H6TtD7vkHVvm7gm/RJ+heUnZYy
JTFRNMxyFgpMUxKHJ4b3fYb/QLqmrzTF9hati3FihrWbbXkXfSw5b5TGZQMqsHSQQiCDidTnp6Jb
ZlPX1ZjHm/q4EmXvPShShCkAaK47HBp8vUALW9OwCzLc2W5BFZCdDCS9oQFxmTqOeKobfYBhqn4G
1H3opw5RepBONPaUsSABDOkrpXizU1fKwkWDsP8apSR1BRYMnQlDdc5U2WO2bzEtBpVaZt2Fqgc4
h5u3tiaQveTNyJAFfR561VqSIjpWJZ8BgZChC9ULLRVFWXbFaRr5OtKRYgXJ4lKscCORh64WVQvG
o4Wwlqry2krtgAVTe1/oXb/QXFjHvGPNoHxBXWuPHwotTApHqEsDSu0tZ5ab4YDZtKJmLjG3PG1l
k02NdZpmMnKNSv+h65HV2MlAVbJ1kSoi/lK25i71kFTdKfSF7ITbrKrHjuaDk0ZCtphoYVAzsE2s
c9n2/DPLExHgoPTN5RphBrWfFxaoHIDxybihdFnudNt0xbjNepyLKtjYkyIzyxWKo+9cCJBrf3jQ
C/28VfN4iVnVTHGamWKE2jk3QIPE0NDIhMcXLbNCp+WY6feYEiC3EDTudfexgs4xDWP+UhCr/lTS
8Vmo2WNSdDi7UhLeZQo9MjSfHOag0ju7jJwLRJK8m5FCv/k0y+VwKgM6mEY+0lk7KnLcxe5ZxboW
xhsDdY9SAls5KrD4wJDq61OM2eulijTTg/JZINbWLGWMC5MntGcuTg1Vmb6VZLC3miB0mFKgNBR7
ajFSxdKcyRabbxEAS06GhAK9dAcpAh/Wq5e+xe9mKbg+qLDwekCsriH4exe7h6AjIdCDVDmFkyy8
BRx0EokXQmm4HxFsZQTrFFs5gJtYC4E2l5KWNps6cxuH/hEaV6gIQPsb2zHcTGwpskki1DbnJaXh
3ndVvbS3WZPUyzwry/dMqLlXzfdGAfE0De0I+5h0pWNIwew/7qd2YKkgv7N8rok15mrxuDWkoU7p
xNtEVDhflndlRgz5jaLGPKqex72AmF0GJMB0tWJZmZnDvqN1Z5RdztRRkYez9cpeAgqHjGOgaqgI
+fscZ8aFDb7q3KM4HoWhhXpaq/angWd/olMFZtyyUFpj0WQxBn+GzY8JdqiK10K71BoxQ5YFoWVB
CJkNkQ1j1qbKK1VA0yOS9E1sZP2V5ilrZFbVcwlkv4Qq7sOz0DZHWGwmUxF1gvd9fEUL1biNNZFm
aoudrdIWxm1FbwjtSe0t/TRoquoNMnj1JOkM5TryUTUUGJ+fomKADCwzz8oLbxWhyxY5JB508Q1s
wEyMROBBjXf/8nwGhbt/NbT84Oc2E7UEpow7uny5e1C9HMSgAYpp+FHVmuF6mMvmusmQMitPSRaj
qzLqxQuPHbvyCwRN2cHJlvMOwYFaBCc2PPQWAgP0ossROcVlo0fiVA2Y/6NjlwDRgZJvghlYATEy
TnwViQa9ca1F5PYSTBoqgrJRmP8KzVlitiupB9CpyqRDbbWgOPVP1SGbyLAIh/ARvNFRPLpFgwRD
tUQgGUCiwsMi7wy/6XzUMJ+fh8hOT7UMBLuCSgpUCGObQbG5qEmlU+ee1qN3uXtgbKvO3eELGbFi
XYifWgPKpyc49aWmwEl06dhfglqmuhyysqBFXyWR8Gdz/OguAAtLj70IzjPIBGPq2rsm0dM3tVBN
QMshPh3aFuphuj6F23ihgTwzwhq/CCy3etHa4oaLzY/hpDdjvDjY/6GXX+klBzFtkXRIhpskCbJL
yivnY12Tj+XoQIFPKGaGlkZvM5/JPYgDCRi1B6gQuQqxLydtizmdUximRJ9RRQGmx38EyS0PzjXw
j7BGbrAGOThBeVVbtSn48wCfpAB220hxtzlo5tOcDEErMKIV4f/u8uA6KdaoIVMACJWlAt5KdTZK
Ci7R3EBbBrZrgDql92ZP6lb0T7PW8kHTGwCNG1bpOo1OyTlOGQlN0Yi1Fu7QLZPwUJ3vNo7CA+Ji
k3lPQiFZ1mHTvVfFGOfIyGLcQXIRCCg1F72IJYcGTq9XLYDnEMuXULBkPn8rZgiFNK2Vv9FAS6Js
Ep3KUiSgxT3RcXI8CUXwAF2XSG8MyEkTvyww7hue1nKMhlouXSPDhR6iyTRdc1vzY5bW555SJ++a
Is1nhWACw85L/41rdhulkLR1EWjRCfwzdR11sJtiMDXzpAeyN66SNpwEnXjGLBhmyNAXzZKiuByE
ZKgb+ZmgOcVlK+vhEm0ihMk8gz9xSmFeR5zOSMAi2Wo7hAXphUZhqW1Ev/tIfppdlaCarb44Z7nD
jqpEQVQN0+K8MFhgcP9KZ5FMb5xGFIzlQWRcLSjIEEOGhdjReW56850vKGdVr0d3BapZjipPkQQS
r8jbpSvAFMD8RZDXqsVEwUBj4DJPBhhkZgUbKalmdUbSKCpMH8w86Fe1akA6Go5jZLSntYnIkAKE
DjhsJU9TJfsILQRmYOIsWHrMpcuYd+z0Rn0t0rfJIfHeMMQFwCJBkXcKXz6lxRJNeti4F226NRmB
jdAJaW5IAtCmNoxMnZktJ9hLEpzD5MQ7Q+DIOzPthEnpt+dK5V/nNC3mux99+/nuX4lbMlMRkFWy
IruZImajwW4Se7wXvz4YBULbhm7f+4JTznc/d/W6ZUggbUW5DIR5RxP6tAW9fNrphbzAuUi6QoO0
flttchmEIAwCmJp52V1wpJnWmWKI4RQDejtGMskqLe99jTzS2HHVYCENevl5Wcwhfc3FltQCRRTt
yrbtMzaH7n3NIJQ8Q0J8LLGuEx8oj6zcJwq8Ckes1Lf4H13HXlPMdQnpr129CiRfXVStMU2Y23K7
gZor8K1d7ZoSmYjuRwcn5ipThPIS13vpHfrU1V3aSfVI9ukmSHoSngKl4HLQ0YWs6dXtHhqxRWcD
gC0H/C1tgYWVVNYZftHWmVCLqThuC/kT16WK7L6ciOOH38CQnhWNCBH8179G7qtHLqAnDamL9KI1
+nsaHvJi92z3kCEZPWc7TNlpEglXwAosV663p7qUDyZCsC5rmL/AB3JlSdv8sghs9Xz3o91DmLgS
Nz9yO7/5hWGXbyU9O89TpLfN0nXPhF5xUFwJb8w+q5a1WKsTjm5PoiV/avwuu4W9RPe/d/RFpkXR
bTcOh/llourSAp/HC5JVOsOGrF4VSk313UvqOxAzXGGCmL71jPiqz81pUqXdh0a3cK43qOJj9PoW
aNNNOxi9132TsEfbnTLdZdd+fApKepR4jrIswwy8YxkKJ2GHGyFMUZZ0elX3qulSgclxOXew7aS3
LHxCx2og3uVY6KZKfiMOVmQO4lmFlOATDVRbSXmG5ChDb4SaGKH3UMZO/Fy9wFR3lInKp1a/ofVP
aSob/iwsYQGSXwJNVn1c7DAAXiqYchMYDmgD+5iRlgWOEE9J8nq5N2gj5O4tZQUm9a1GO1itDFAB
CkgQexyhhwYRtM+ngv9RYRI8VzwToTsm44BWxq6Bkir2WRPQkNzpYOYYbkPoSBFTRJolORWVAj+e
EkhT4aajpANbXXKDJI09KAYCCdYEBaMtqz1hiKyMQEsG6CwM9DS6dMDey0uMkRmGDy+MkfykRRFM
LMG8w075ylMrQPmM+EeVlKPbQWE4yQpyNtelRm6c+5b+t0aeOYIfzJQGkeK8jrM1jCs0jWnv2dZ5
pwg+gpimuRD1YOGpSJYwAE2XoabMTDRVRmaeIVHSruhh1ucR5LXEx8A9S/sSYqohgyOM3EmvUVrj
p4pGQIEgJoQX3SeBYifbODZtG4d+LFCIgfqpdrc28LeTWJTSsy4FquxgzDYvoSOHDbRQGpDLtlCj
y75kufCY56YqrbCBAm+p/gKHx1VRxavMKZpRSZ5+0isKKhgeeyT9t3FXbXMbxxFyagR2E+eiEhRr
JWIwkpoVgio1Vb6XDsaLSI3XsL9PvAoar2sAO68wHpXEWdJifKKahTDF+BZZH6/NWPAhdWmo0Y/K
KPsgighIhHWG0Iuc2hNbTfkLWpuCtPaMIB25DhhWHZR0qyvqB0GsR7ZV+KOi9xEPlopFBJJjnngw
NGvlwmV2+9Z0cWRzMXFTBKDrigFoUSvtC7DCNL8HRdHeFgboFTsaRdBUDBprkdXyOT2YcMYw8kRA
kn9hJ563qDNhnFPTjE18BiB6Ib/Wh4iAYP506+bRqFSVctL0qjH30rHrbm1441c2CpdNlXqLvkIr
QDUJuYQeuIxLOAqOL52EA+wbroxWQp9ChHZcx0awalBkxG2NdimkIzzokHtxjBbhVsbP3UmetDno
ieAKdQMmV1F9j4zdB0Q4OiQUlXKaZu15m0KSgyAaDjqWEsiscWe0t6bqoowYGOaAcl6aWvAWwJ46
QfGMtagmcW20LUXURJa1ex1MxNjSMTyNWzypAmmq1EU5DEmDsU4RfCJXqQqVDD9VpbaXdgZoMkQw
jkkfcotIEDLq60nilOhtIDA6jhXnFoYqrcZkix+LOjUauTpXwJEaKmqJfVpuYZxr71IWysRSZn1v
3/gRZNG8Y1CpQcRctp58KxjQ6BJdu3A8KYI0BwFbcNWtZxgcaVf4YNEoncZtNTfc+jJFVZi0OJwG
OTyLpWRYwblFhZT21kqi7P+guOXML31jIrH2IhXF9aZm28KstzZWuCM8Q6pR7eCJkXbZDGmBjWvE
H1stHIRABmEkVNdHLmius2S4FUxRkSYaerKAXup8gRjwTc+2XGMyMamMNyn9g3PFR4HfkZFaQMV+
KruJuvIGr3Apx785wLGGDYClSk5RtlHQ+8Iy9lTvBp/yejBLT/CMaFScDOpRoacfsYZZe4qeXqCs
Ts/YR+CIrgZCkXlwXwzCPjpzRLq4UjaWcgMItrYoRaFaVo1+3sXqKpWAwTMjujBldMpVq/cWpazj
4gjNExgBKQeioCAN6rMKbypsTYF+i3V0hYMOnHc7/VBn4DC6DBKo3dfZGBvRSZ/H6hL1Q0DP/mmM
9PiA5lm3RowVY+lN8E09DTLpk0DrZxI36TxoQmGZY3641Ln1aOr0/RgCf0NnJyftSBqA3xVoZITX
PwmIPyL9ZZ1mpemBSRdvuJJuMg/dQrBzU1NHB0UtJHx+zSZGnpUjVkj5OJFB8WGeWJBxoydSRfdo
rqFViJ975kCmlmTkdt8VKYKyYVRdB5lgLUv7PMthWsMTSUegSkEhaUwwrADJwbYxzsMMRZrOacDA
se5MlQuhYO+gx+Rc5RZYSZmBPPmevFAKIVxAMoTF7+YrMYytNYZP3sQ2MWtQryoHBwiU1c96mXtN
yjv/TGiFT21Ynqewz2apiH1E10if0ji+ofMCLsoOPqVVjaFx/z7v5bXiwmWHopOqwJ/JCAelUwXd
G4siO0DJOM9u2xJpmkps3medbiylAm4aPsIZxFp0bUMyxl7i3nGTbnlp9QmD+FKM55HB/WGUcybs
E6PxpFNurWsEfagywoIiCyPwEoU4wPMzvxOapQ8kzPRjfYH89Eo3mrUO+n8JTgFdcNtbRha2yp0D
06QUsnhZeV41jWKuJUzrTtqOOsPOonXQ6FOIDPe9I16UdXouOYl8ZhbBMsudue5hoG4O8BBgOiFw
ae+DZXl8KQ/vcH533dhOTNOKZR3MnEwL9yQRPH/aKra4lru3ndQBLnVXmiECTkxYg2UFipKsghdB
P10Qr+DhwV2HDT3H7POjhY6PL1TGRCtxhhdlus1yUs5MmcwjExpxhF8p+LJSm1Swm8/UlPod59ex
nsvARYCM1Em0pUVYr+sSbKuKhwINrJE10PEBWY7RZ73sdewvesO/rCGB2e2qLz/GKSYSka5Oi0ic
paHzwRbT+1hrQTMhi0DrHV0IyV/HohrMGSicBMJMECoavIITTmT4FzMmLZe1IL9Dpc43k4+yn37w
2voubTWQNVBypjRrG8DM3VmTIxFrhOknGHmffCW+hA0FE4GZwNxsyQjr0mK8b3npUmrzdEnOxAj5
LIP/cpJaKPwoOf4CABG1qcms4k3ayjcS6sJQueN8THc5tBHejoPEhvLcXwGuhUEdxPPAQ5jUrc1L
PwQUbSUWkkyIUUxkswEEpoEg09RqVKbtIqrpzhoS/jA2ieBVrjI7kET0LNtx4EMrZ3R16UnIIVS0
T0ea5pyWeaEuGqGe6YUx0nOzX+VRALoqt/RzLaV725+7gGTv8ba8hAA+abCjeVuycuWDAKWsv+Gy
LtYZMPs+ROVXr81p86l0pBLvckQdSlAkCUjhsrbSRSpDVlFbd+UXCQ+ZMzOgx/bwtc4skquTMqjx
t8ARO9ciBBoFcWM6qXSeRrZ4jnx3aQrO3EJDcinFwRQ0FalP179zexRGczX4AOVHuFalolw4gF1O
sES+KRnb4Q8qXdFA0AGjaeEcpIk27woTOQUscQzukjmDWtSNU5RJbKVtziNYrVFUKkvK5f/tNgyG
1GCQUCnjKbKWzSKDi+o7uPp0Il0wNOY8SO0CDRGtAaiOTUzkpGuofsobPUlPawM1rFYZg+6RFeC8
rXTexq4/jz1jQS09xTic4QqjzLkT4KKQ9Fd6YFPIY0auddPX/bMkHXesJOycJF7c/+2v9IdMRdZR
UrIkQ9ZQvht+/8g9C+CVgfweBO28x2nGrBDOcQPVmJg46jD9AldisCMCGnTiScGhBt0MQiCuzGu5
0z46xciUPYWhGciTwGvXr387+XfeXqaiiXyApECH1BnBPv12SMVQ+3Ql385h3wj8FrV+J7QvMXWG
XMihLAxvqkXiJArU7kpSSpAN3o0muWdsO8K0SFHVo/u2gjogIc3CShLLdJYjYY79h3jTw+OBi5zu
MSVTpcEg78lRtUxRN2XD0BVRNGijPf3eeaEj/RNWSO/tBibo0AZr+N7gz6xOX4HTiq5YnDZQSeN5
T4b1gIlBLwd9MEHFOQj2HINrraEPl3dTocv1ZWNaxTJv6wlopOCNKgdvHKuLpg64YYZW1ZRVvALv
GIlXUBzFqwpil1CgQddD1sbFAmUEMTMRaQzf1aJWr6rYb+ASFzLaD5o71kokQSErIQapYmeQJMgL
2Ka3AvAdnTpJ344zWBQkSsqksrPkoqyk4poDoCLchQOEkCL0Vfgps3CJDmUoxt6ph+7hCPycBnWy
8ViyWzRpSt9jVUStbV4gy4WGHNynLDVNzq6GKlsGDZ1aqzytY5SJAk8aBrzobiZWNUGCjbVBDqyl
AyEQxVkkbXkPGZ6TLMz8RCnOej1xZ6rbOSM3VMspePpsqaUCGvzDw+4pMurvfHCM028/Ct3YndI7
e4dWA3OxMqCNxiaBH9Xwqt3rdy81XB0fA3xjVLt3z/XhIYuhAMtyterzFApGQmkqIdM9NruY8SZj
JtYA+S5rCvMCwP9JNjQTc6cxr+kOYe4hIXYuU/0Eddkhks5DWKA7UWkg8yGwrXetr1RSuoVUAyVx
aGRMWiEOScErrEg8ma5CAjd396BL+lvwyOoMrpQ/gc2ToLSSGXOrEO4Kv47gIaP0gellgi0WT9XA
O+8Yx5iF2C77KLqqSi2b06uljyqs+xJfrF6Rz2oLKCgKYu8lcsFF5yootkupj6MBMvtt0emXcp4C
3TBxekB2wl7tHuIsRKTCKJA1VV1hFWEyX0MRwTmGPOsyb1LlrYegoiX4/XUfxzKAwl4eO+RSkusY
HxxLbuBtIYGiOHj0yC2jpjJrRrqHc01Ix5sZJwj/jnNh9eqFnJ4FpmWel3KiXhTd2ghUYapVpbU0
WwAFTV4iXKvoLSW1pixxo0HlPc271UXLVbmCo4yheKc56AcUeTllBGJXJ73hqauSukwYhqVQvcLl
DofJZksHpj9tBSdeYyiWMT7Mt4iO4mVqRCWcjHQkZ420bBULLqncCVd0SxiL0g0d0aL0aVRjpxBn
UjsKhvukHO6OeGI5ejjHyS+5qdM4OHEYbyl5lF6pyAqik9FjpTAICTBRslYaBIhJw3KOo1aGMj4e
Ywjriu9NCeELtZahZ6FjfRE6sAWSODHGrj7UMF6IWl9hAGTro2JkGG2+lKHbnuC8UEQF6rK5CZHa
B1/BONZbdqZzX7BDgE7pVn2vguRFq16WM4wy9GRRmn6+kK2U1Jzu11zovGLt2QVc0gQkmZ1ZTEyG
n/msN/iXQT3JC5NShRQaBKiZZZxXQTk1BGuN0VzAt03dFRiKO1sLWobZZyQN6spWNeCrYXzLHB7f
crtxUDvKIQQGRTTJVSiRHbWnPTjCKqlKeSLiMe3hwjVroxgAhiBtQVN0791BLt1KIhVtwYYBDhrB
hdZCNQYNHgGlAudpWu4nWLvynLlluohQkRw3LDejohPQ9GzE9MJXemcOZRb/dKs4V7xcI1lNg7eV
yy0ilMtEjcIV4EJ/WhemuBYM2hxmboVLxQDFqybNmQILHEqqgqlL4qNs0y0D0/dvq0HAuQsqAxsD
ia4GeAfo6GA5ZLv6uOMBYfiKSbpwg91Ai0bV0uwABaEfq1XvQPue0nCz5lbUGjNPLD/Vbh1demGb
rWNJNE5KRanWIBjVSVcq3kprgm5ey/VtUtP5qBvIwq3RjiOImZ2tFzdF/N5Tgew6CjVG3oQJ+QkK
mGG9LrG+nteRkMyga9Tnpm4tbVc687BQObdtVVh0sZljKOKeYFhP7oBq1ppciolcT9UhNbEA/y2v
cWyvhgM6jCoViGkCZgr0//X7FG2hld+gGlU6TrPMhweVDtqoqmVtgpoJO6iRSXOGbdGbHnXuuUHB
gTcQqaJiI80UymgMIY258PDHGAu0Cz4K9RyJnfiUXk02izS7HzkdaCV6/CCto+hM5SjcRI2NoKlt
t0sGtfKD4+9/PXGBLf7+3zy/S9Iu92gc/ubp32fbZL2JtsV/D6/69a/+/vQpL/rypuNNuXnyBNKc
V3aX9Alx2i6qsHz9tw8f72yTkeuF97sXe9vi0cv3/sEunGff4C/b3XcZ8kdT/dVHe/dBb7p0+/DO
D38zPP/75j7y4F4ixuvdlbsAH/3ya8CPX/7lGPz+qz/7nb7+cO5t801+53a7aLsv33I46H/7K05G
ZbmJu8f25KqpYhX77av87a9PvuijTPW1d74ARL7FyFz4JSR0YfT5X+X2L/f/65e+yr+++XCgVKpl
ktdDP23EG+Rb4d0m/Mv99i+rBGTB1zcdPkWiTYYxOdnmwR+U5IV3t/n6Ro/eHMvuQ9/88/8Jt8L9
FtHG31rAfwngOxypi01XDMco3Lx0mKTvcJjWSR5t4vsn15WGwbcoKZqhWToFgKkZGIAfesjWyCpv
Qw7bLyBSyo0XPznvfKQua5Zq6ZosSaKmitbhHznfVGXx/GkyRGZJhqlIkqVLBkWk8h2uCtTKcgdh
mi/XhbsVRklUfv7n10iGa5APVmWZqszU0XID/f89ju2My/D+L5Oi/M0naboqW6YyPGqcxO9wFs/v
7jh5sffk5HH4dIVOpqyZXDBIeZjf4eT9wuWCd9JWuHI//4v/7FanJ/HxqZqJCoEpKWzTkmZqX389
LNrPLYbPLcu/7kK/X6x/s0299Ae/bkQXm5y7ZDLsLS9sVS/+xdct4Jk/+HLnfVnAZOieHN3/+vqC
3ac93SoeDtgrx4Jl49fXP/rAr++yu0yfO7i86MsRfPSqp5F+/Vr/zh88DfTLNvDrF30m0Ff2kpeu
gC8Jz7cT9ThocoHhwPzYGFl3Xo2RbezXm+3niYr977Wont8/f5rwho33tfBe2rp/igA1VXo9ukmV
J+lvrsm7hFUvZvV79NJHa8Dju0yxRIO09cfdaN8+8OHuf2YlebpYpuEG794f+RW/JNevXlPPpun/
73/+7+NE/Se4wB6KltciPcm35Yad/+lJeam0eeEq+7Fr+bMZ82sxfkm7v+VRP8GZezZHfz3Il1L+
nyDaoUJgDMz/GRCQZ2qG+Whte2YN4UL0iqfXbJjcbUKaHo9e+NLlqsmKIj/kAj8o/3i2BHrtdL5Q
Tv0c5/L3Rddroe6r5H6OmH9f/r0W8++KyJ8hyOcqz9eC/F39+pME+btC97UgXy2df46ATUtj7AyK
E1yvCi/+0Qr6zNKLDUVBP64Srqv7pyvwk6zhcdb+wjr8pX33YxdiIAyWbtL7UjRJNiVJo1Hz2vkd
FuKht/R6ZfgfGu2XxOzFVPxpS/Xhar1LKrrGjA0cpl6Pjs2LJ/FrDfODtlKTpuWuaf3aWbul/UmJ
9JsU4d+8QB/q6x8Znryn63SbxK+m7H/gcny2N8oh/XFhytg0Pbq+nllq3qF/fOg5JM5nt+YfF+ev
ueaLt+E7j179MH54Jq39Sa5Z3FEf+gyvBLk9+KJ9qSr6cSdTE/WHxuXLcW6qu7B6tY/4B27Pb02K
HxibrO87h5v8sC3/KGEhg7tnndmEwj3dnXPv0NP2bSL5Q5dSTRf39BGZAQ/DubNNfujGcaQQDXMY
qb22578hNmFbCrMNfsiHRvnsmO2HnlMUPvdctkPAh92Ox4+SIPfUG9dJFL3Wnnx8kF7IUV/qvvy4
pdVCH/L1q/d6S74qXDOrh02+RR3msDN7pLuUOPfkdA9xcpv+tEsRGG11X5CbOnm13fxHLtrjToVN
TRH1Aan+2pJ7vdnBBTibT8BFz7Q9/kjAz6E1fuSSq2AqvidgMK2f/xl//ifYrfPc28blJjy4QHmh
rfbDFqch7D1b66OwfykZ2JVeVh0a99FzeXT+9sZddUPWNP78r4O3oGPfzcCSrD1b0MVmB+AabcLN
odvP0XdcVZWVPcXM4dn+f0CUaL6/vkQz/DywTfsfEKU1YG9f24jW3ud/1N/QrT/pBqTq4H5fD/Qs
KQZg52HJIWf0uD0xpgwDgPC1M3qGNeifIExr3/ncVnkJeHVIiP8UpxYws7lnSfoOmf/Rr2CNKPcU
Aauk//yPg9ekY2eHA0T8YUL3YsdzlZTfre9y9KxwiHdPEUC8B66/xz+pqr73pD5ii/yb++mxc15d
hunw+jazAsz/01cyOv/bs50uq3xz4EV77PJcN5ikvX42F8X3WXGfQ4D8sHpcNyV5T9Yw//zPfAOr
78AzeuxlaNA82LOJ/oqD2/UND4v3OD1RgtwHwxiChHrjHdrNP3Zar5vKvkLtAU7zjtbZoROao2cK
Q7R7Mt1dtIXwrX122AV89HENIf8xvNT1n6EBPkT7B5anYWoztMEPPLdH316Jdg/s6Mvl/IQd+O+l
hkfAAXA2jT8S3/cYTB29PCXYfdPjh5X4e8xtjp7mE+wfOrN/DmTAwJPYsyzN0LWhrjlsRTr6Bgsb
ZB84YLbNDxyUH31PxVZjkGB4rRfKdXtoD//Yqb7BPGbPPTopisNxO8fJ8Q1NlfekguP8TzBERFJP
2dNoGCfVx0NvyWOnQoS5D5o8Zqw2qE/87EssEI89t+V4W7XC9W68duB5Pf6GYmDw8/pSO8oPnzsd
P04caff0PXfKQw+g1/ywa5hc91m+3w/rl+GqY+6LNsnzz//of/a7lcagtSfzG7k7uY0d0hdllENh
K0e/lNGbEffM/r+GfNhlfPxIFVXbFynIq014WJxDvnvU9rapi/uyehjBdy4QO0iG30Nf5wjNBtNU
v+huvDg1fbPNkZkbNNkG5s/JNvyEldWB5/bYS7EJUGfPXPEEkNmfoNVtiXu7Sb/U244y/MBTeuzC
zRKBSb6eM/1SHdpqOHoRbqGDtycP/qX6eGD+cPSuIObI+xrav+Qg6ZxDAz36RYs/45699Jf8fphB
HVjS/AecUlPd0z0i0s//YD89fCE6at5gyfgr71mIdqKqwMt2me+Bp/YIWcMQovpHQgST/tC+/6on
e9i5PUqopqTtCzVEo/ewyI6e7VoKTew9cXrFoX0klqHfK6z+SOqMpfAF9oX5HVKhf28F2teKQFR0
+JO7cLvJ//7/AQAA//8=</cx:binary>
              </cx:geoCache>
            </cx:geography>
          </cx:layoutPr>
          <cx:valueColors>
            <cx:minColor>
              <a:schemeClr val="bg2"/>
            </cx:minColor>
            <cx:midColor>
              <a:schemeClr val="bg2">
                <a:lumMod val="75000"/>
              </a:schemeClr>
            </cx:midColor>
            <cx:maxColor>
              <a:schemeClr val="accent6">
                <a:lumMod val="50000"/>
              </a:schemeClr>
            </cx:maxColor>
          </cx:valueColors>
          <cx:valueColorPositions count="3"/>
        </cx:series>
      </cx:plotAreaRegion>
    </cx:plotArea>
    <cx:legend pos="r" align="min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fr-FR" sz="900" b="0" i="0" u="none" strike="noStrike" baseline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</a:endParaRPr>
        </a:p>
      </cx:txPr>
    </cx:legend>
  </cx:chart>
  <cx:clrMapOvr bg1="lt1" tx1="dk1" bg2="lt2" tx2="dk2" accent1="accent1" accent2="accent2" accent3="accent3" accent4="accent4" accent5="accent5" accent6="accent6" hlink="hlink" folHlink="folHlink"/>
</cx:chartSpace>
</file>

<file path=ppt/charts/chartEx8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entityId">
        <cx:lvl ptCount="80">
          <cx:pt idx="0">8592754</cx:pt>
          <cx:pt idx="1">8568359</cx:pt>
          <cx:pt idx="2">8586025</cx:pt>
          <cx:pt idx="3">8525064</cx:pt>
          <cx:pt idx="4">8593082</cx:pt>
          <cx:pt idx="5">8544230</cx:pt>
          <cx:pt idx="6">8528825</cx:pt>
          <cx:pt idx="7">8575635</cx:pt>
          <cx:pt idx="8">8566665</cx:pt>
          <cx:pt idx="9">8568358</cx:pt>
          <cx:pt idx="10">8588470</cx:pt>
          <cx:pt idx="11">8575688</cx:pt>
          <cx:pt idx="12">8570578</cx:pt>
          <cx:pt idx="13">8562476</cx:pt>
          <cx:pt idx="14">8552113</cx:pt>
          <cx:pt idx="15">8539437</cx:pt>
          <cx:pt idx="16">8592815</cx:pt>
          <cx:pt idx="17">8583450</cx:pt>
          <cx:pt idx="18">8568382</cx:pt>
          <cx:pt idx="19">8539537</cx:pt>
          <cx:pt idx="20">7208950076343844865</cx:pt>
          <cx:pt idx="21">7208968496351281157</cx:pt>
          <cx:pt idx="22">8529778</cx:pt>
          <cx:pt idx="23">8529775</cx:pt>
          <cx:pt idx="24">8525601</cx:pt>
          <cx:pt idx="25">8578076</cx:pt>
          <cx:pt idx="26">8544940</cx:pt>
          <cx:pt idx="27">8530614</cx:pt>
          <cx:pt idx="28">8521729</cx:pt>
          <cx:pt idx="29">8591842</cx:pt>
          <cx:pt idx="30">8575427</cx:pt>
          <cx:pt idx="31">8567332</cx:pt>
          <cx:pt idx="32">8530048</cx:pt>
          <cx:pt idx="33">8568357</cx:pt>
          <cx:pt idx="34">8544697</cx:pt>
          <cx:pt idx="35">8542995</cx:pt>
          <cx:pt idx="36">8578186</cx:pt>
          <cx:pt idx="37">8577167</cx:pt>
          <cx:pt idx="38">8568340</cx:pt>
          <cx:pt idx="39">8593129</cx:pt>
          <cx:pt idx="40">8552463</cx:pt>
          <cx:pt idx="41">10026439</cx:pt>
          <cx:pt idx="42">8590953</cx:pt>
          <cx:pt idx="43">8571302</cx:pt>
          <cx:pt idx="44">8568121</cx:pt>
          <cx:pt idx="45">8551878</cx:pt>
          <cx:pt idx="46">8539434</cx:pt>
          <cx:pt idx="47">8548691</cx:pt>
          <cx:pt idx="48">8548685</cx:pt>
          <cx:pt idx="49">8546201</cx:pt>
          <cx:pt idx="50">8522188</cx:pt>
          <cx:pt idx="51">10038712</cx:pt>
          <cx:pt idx="52">8592753</cx:pt>
          <cx:pt idx="53">8525260</cx:pt>
          <cx:pt idx="54">5475013575967768577</cx:pt>
          <cx:pt idx="55">10038702</cx:pt>
          <cx:pt idx="56">7012570570818584578</cx:pt>
          <cx:pt idx="57">8581300</cx:pt>
          <cx:pt idx="58">8581298</cx:pt>
          <cx:pt idx="59">8576149</cx:pt>
          <cx:pt idx="60">8523790</cx:pt>
          <cx:pt idx="61">8591830</cx:pt>
          <cx:pt idx="62">8591109</cx:pt>
          <cx:pt idx="63">8550187</cx:pt>
          <cx:pt idx="64">8568379</cx:pt>
          <cx:pt idx="65">4840</cx:pt>
          <cx:pt idx="66">8589403</cx:pt>
          <cx:pt idx="67">8568284</cx:pt>
          <cx:pt idx="68">8591658</cx:pt>
          <cx:pt idx="69">8590379</cx:pt>
          <cx:pt idx="70">8568389</cx:pt>
          <cx:pt idx="71">8570825</cx:pt>
          <cx:pt idx="72">8552114</cx:pt>
          <cx:pt idx="73">8568347</cx:pt>
          <cx:pt idx="74">8527882</cx:pt>
          <cx:pt idx="75">8527877</cx:pt>
          <cx:pt idx="76">8521702</cx:pt>
          <cx:pt idx="77">8574239</cx:pt>
          <cx:pt idx="78">8568278</cx:pt>
          <cx:pt idx="79">8525582</cx:pt>
        </cx:lvl>
      </cx:strDim>
      <cx:strDim type="cat">
        <cx:f>National!$C$2:$C$81</cx:f>
        <cx:nf>National!$C$1</cx:nf>
        <cx:lvl ptCount="80" name="DEPARTEMENT">
          <cx:pt idx="0">Alpes-de-Haute-Provence</cx:pt>
          <cx:pt idx="1">Hautes-Alpes</cx:pt>
          <cx:pt idx="2">Bouches-du-Rhône</cx:pt>
          <cx:pt idx="3">Vaucluse</cx:pt>
          <cx:pt idx="4">Aisne</cx:pt>
          <cx:pt idx="5">Oise</cx:pt>
          <cx:pt idx="6">Somme</cx:pt>
          <cx:pt idx="7">Doubs</cx:pt>
          <cx:pt idx="8">Jura</cx:pt>
          <cx:pt idx="9">Haute-Saône</cx:pt>
          <cx:pt idx="10">Territoire de Belfort</cx:pt>
          <cx:pt idx="11">Dordogne</cx:pt>
          <cx:pt idx="12">Gironde</cx:pt>
          <cx:pt idx="13">Landes</cx:pt>
          <cx:pt idx="14">Lot-et-Garonne</cx:pt>
          <cx:pt idx="15">Pyrénées-Atlantiques</cx:pt>
          <cx:pt idx="16">Allier</cx:pt>
          <cx:pt idx="17">Cantal</cx:pt>
          <cx:pt idx="18">Haute-Loire</cx:pt>
          <cx:pt idx="19">Puy-de-Dôme</cx:pt>
          <cx:pt idx="20">Corse-du-Sud</cx:pt>
          <cx:pt idx="21">Haute-Corse</cx:pt>
          <cx:pt idx="22">Seine-et-Marne</cx:pt>
          <cx:pt idx="23">Seine-Saint-Denis</cx:pt>
          <cx:pt idx="24">Val-de-Marne</cx:pt>
          <cx:pt idx="25">Côte-d'Or</cx:pt>
          <cx:pt idx="26">Nièvre</cx:pt>
          <cx:pt idx="27">Saône-et-Loire</cx:pt>
          <cx:pt idx="28">Yonne</cx:pt>
          <cx:pt idx="29">Ardèche</cx:pt>
          <cx:pt idx="30">Drôme</cx:pt>
          <cx:pt idx="31">Isère</cx:pt>
          <cx:pt idx="32">Savoie</cx:pt>
          <cx:pt idx="33">Haute-Savoie</cx:pt>
          <cx:pt idx="34">Nord</cx:pt>
          <cx:pt idx="35">Pas-de-Calais</cx:pt>
          <cx:pt idx="36">Corrèze</cx:pt>
          <cx:pt idx="37">Creuse</cx:pt>
          <cx:pt idx="38">Haute-Vienne</cx:pt>
          <cx:pt idx="39">Ain</cx:pt>
          <cx:pt idx="40">Loire</cx:pt>
          <cx:pt idx="41">Rhône</cx:pt>
          <cx:pt idx="42">Aude</cx:pt>
          <cx:pt idx="43">Gard</cx:pt>
          <cx:pt idx="44">Hérault</cx:pt>
          <cx:pt idx="45">Lozère</cx:pt>
          <cx:pt idx="46">Pyrénées-Orientales</cx:pt>
          <cx:pt idx="47">Meurthe-et-Moselle</cx:pt>
          <cx:pt idx="48">Meuse</cx:pt>
          <cx:pt idx="49">Moselle</cx:pt>
          <cx:pt idx="50">Vosges</cx:pt>
          <cx:pt idx="51">Pays de la Loire</cx:pt>
          <cx:pt idx="52">Alpes-Maritimes</cx:pt>
          <cx:pt idx="53">Var</cx:pt>
          <cx:pt idx="54">Normandie</cx:pt>
          <cx:pt idx="55">Centre-Val de Loire</cx:pt>
          <cx:pt idx="56">Paris</cx:pt>
          <cx:pt idx="57">Charente</cx:pt>
          <cx:pt idx="58">Charente-Maritime</cx:pt>
          <cx:pt idx="59">Deux-Sèvres</cx:pt>
          <cx:pt idx="60">Vienne</cx:pt>
          <cx:pt idx="61">Ardennes</cx:pt>
          <cx:pt idx="62">Aube</cx:pt>
          <cx:pt idx="63">Marne</cx:pt>
          <cx:pt idx="64">Haute-Marne</cx:pt>
          <cx:pt idx="65">Région Bretagne</cx:pt>
          <cx:pt idx="66">Bas-Rhin</cx:pt>
          <cx:pt idx="67">Haut-Rhin</cx:pt>
          <cx:pt idx="68">Ariège</cx:pt>
          <cx:pt idx="69">Aveyron</cx:pt>
          <cx:pt idx="70">Haute-Garonne</cx:pt>
          <cx:pt idx="71">Gers</cx:pt>
          <cx:pt idx="72">Lot</cx:pt>
          <cx:pt idx="73">Hautes-Pyrénées</cx:pt>
          <cx:pt idx="74">Tarn</cx:pt>
          <cx:pt idx="75">Tarn-et-Garonne</cx:pt>
          <cx:pt idx="76">Yvelines</cx:pt>
          <cx:pt idx="77">Essonne</cx:pt>
          <cx:pt idx="78">Hauts-de-Seine</cx:pt>
          <cx:pt idx="79">Val-d'Oise</cx:pt>
        </cx:lvl>
      </cx:strDim>
      <cx:numDim type="colorVal">
        <cx:f>National!$J$2:$J$81</cx:f>
        <cx:nf>National!$J$1</cx:nf>
        <cx:lvl ptCount="80" formatCode="Standard" name="MM matériels d'espaces verts">
          <cx:pt idx="0">1</cx:pt>
          <cx:pt idx="1">1</cx:pt>
          <cx:pt idx="2">1</cx:pt>
          <cx:pt idx="3">1</cx:pt>
          <cx:pt idx="4">1</cx:pt>
          <cx:pt idx="5">1</cx:pt>
          <cx:pt idx="6">1</cx:pt>
          <cx:pt idx="7">0</cx:pt>
          <cx:pt idx="8">0</cx:pt>
          <cx:pt idx="9">0</cx:pt>
          <cx:pt idx="10">0</cx:pt>
          <cx:pt idx="11">2</cx:pt>
          <cx:pt idx="12">2</cx:pt>
          <cx:pt idx="13">2</cx:pt>
          <cx:pt idx="14">2</cx:pt>
          <cx:pt idx="15">2</cx:pt>
          <cx:pt idx="16">1</cx:pt>
          <cx:pt idx="17">1</cx:pt>
          <cx:pt idx="18">1</cx:pt>
          <cx:pt idx="19">1</cx:pt>
          <cx:pt idx="20">0</cx:pt>
          <cx:pt idx="21">0</cx:pt>
          <cx:pt idx="22">3</cx:pt>
          <cx:pt idx="23">3</cx:pt>
          <cx:pt idx="24">3</cx:pt>
          <cx:pt idx="25">1</cx:pt>
          <cx:pt idx="26">1</cx:pt>
          <cx:pt idx="27">1</cx:pt>
          <cx:pt idx="28">1</cx:pt>
          <cx:pt idx="29">0</cx:pt>
          <cx:pt idx="30">0</cx:pt>
          <cx:pt idx="31">0</cx:pt>
          <cx:pt idx="32">0</cx:pt>
          <cx:pt idx="33">0</cx:pt>
          <cx:pt idx="34">0</cx:pt>
          <cx:pt idx="35">0</cx:pt>
          <cx:pt idx="36">1</cx:pt>
          <cx:pt idx="37">1</cx:pt>
          <cx:pt idx="38">1</cx:pt>
          <cx:pt idx="39">2</cx:pt>
          <cx:pt idx="40">2</cx:pt>
          <cx:pt idx="41">2</cx:pt>
          <cx:pt idx="42">0</cx:pt>
          <cx:pt idx="43">0</cx:pt>
          <cx:pt idx="44">0</cx:pt>
          <cx:pt idx="45">0</cx:pt>
          <cx:pt idx="46">0</cx:pt>
          <cx:pt idx="47">1</cx:pt>
          <cx:pt idx="48">1</cx:pt>
          <cx:pt idx="49">1</cx:pt>
          <cx:pt idx="50">1</cx:pt>
          <cx:pt idx="51">3</cx:pt>
          <cx:pt idx="52">0</cx:pt>
          <cx:pt idx="53">0</cx:pt>
          <cx:pt idx="54">2</cx:pt>
          <cx:pt idx="55">3</cx:pt>
          <cx:pt idx="56">0</cx:pt>
          <cx:pt idx="57">1</cx:pt>
          <cx:pt idx="58">1</cx:pt>
          <cx:pt idx="59">1</cx:pt>
          <cx:pt idx="60">1</cx:pt>
          <cx:pt idx="61">3</cx:pt>
          <cx:pt idx="62">3</cx:pt>
          <cx:pt idx="63">3</cx:pt>
          <cx:pt idx="64">3</cx:pt>
          <cx:pt idx="65">2</cx:pt>
          <cx:pt idx="66">1</cx:pt>
          <cx:pt idx="67">1</cx:pt>
          <cx:pt idx="68">2</cx:pt>
          <cx:pt idx="69">2</cx:pt>
          <cx:pt idx="70">2</cx:pt>
          <cx:pt idx="71">2</cx:pt>
          <cx:pt idx="72">2</cx:pt>
          <cx:pt idx="73">2</cx:pt>
          <cx:pt idx="74">2</cx:pt>
          <cx:pt idx="75">2</cx:pt>
          <cx:pt idx="76">1</cx:pt>
          <cx:pt idx="77">1</cx:pt>
          <cx:pt idx="78">1</cx:pt>
          <cx:pt idx="79">1</cx:pt>
        </cx:lvl>
      </cx:numDim>
    </cx:data>
  </cx:chartData>
  <cx:chart>
    <cx:plotArea>
      <cx:plotAreaRegion>
        <cx:series layoutId="regionMap" uniqueId="{AA42B2E7-4B25-4CE2-B033-75CB26D16275}" formatIdx="2">
          <cx:tx>
            <cx:txData>
              <cx:f>National!$J$1</cx:f>
              <cx:v>MM matériels d'espaces verts</cx:v>
            </cx:txData>
          </cx:tx>
          <cx:dataId val="0"/>
          <cx:layoutPr>
            <cx:geography cultureLanguage="fr-FR" cultureRegion="FR" attribution="Avec Bing">
              <cx:geoCache provider="{E9337A44-BEBE-4D9F-B70C-5C5E7DAFC167}">
                <cx:binary>hHpZkrS6kuZWjp3n5hwhhIBrddusBMSU8/RPL7IckRAaQIAQ66od9Mba/9tlZf3Qw1NaZkQqhOT+
TR7/9r794334fJ3+2PRg/D/et3/+KebZ/ePvv/27+NSv/i8t3yfr7df817vVf9uvL/n++ffH9Bqk
6f7GKCV/v4vXaf7c/vzv/wardZ+2eZ1fWzPLOT4sn1N8/PTLMPv/56v/lxf/+PzXMs/Rff7zz9cP
LU0j/TzJ9/nP/3zp/PHPPwuMaF6StCrTrKRVmpf5n3/8/b8v+Z9vvn3VsM6/L+vn1JnP5FH8j/+A
H/8+uE///13v89XP8FF/pWWKSFXirKCoKmn25x/h8/cr+C9ESYkQwgRlOK9w+ecfxk6z+OefhP5V
IoKrkiBUFmWF6J9/eLv86yXyVworVmVWkaLIsyr9r1O8t0PsrPmvc/vP3/8wi7630sz+n39mlMJS
7n+98f98ErAL9/76CHcF70//m8ydUqLLPfO6n5if3UERsdc25O2Yd/Mdz/LI9lHbOt05rrsJJVcu
m4p6HsKd9vacLWGst2yq+Vr2rXIyrcfCLAyPpNGDrcMyDEyhqZYoEUfi+cdGOKtm1LHCVx/Fsh57
uV5yNUm2BemZWIvDXHp/RGZ9QNYLZvQwM50EcUATyRmd99jsm2PZZLcaYT5e8S9Mhu1AhMjP2zZf
iiQ7aJfebSJ9npdhaTBCzBt5RVNjDzJLvqmq+ugWY5qKR3NIvXgRNhGXbJvueVksbVzor87nj+Pg
JfNFV8stfh/7eTmQsbjOZcfbtAyHgeOJ2bQxVJY18kIdAloFy9M2hIc5YHRZOniwQKubzsWX2c5X
ZvvCOzxnMqYzm/S8NOVeolonPjCkkm+Wo7lZ1MlIqlkairIme/VRFv3Ahv0mJdEcO42+OkFYILqv
0SSKlmhkmF35T73NuE5CdTcs/bkcN8rgYHwtBr8wMxWHbu1Pi3Ad85MPB4r6jnGlt3o2m2z7LF4V
VdfO2tQEkTtqBT0quvjaoMYmeqp7RW4WG2yN1Qp1sXev8/gdaTkzpcqs5iI8LS7aWuXTDTdLjdfY
MWT5dNVVCtdBxxtqstNoaNmUvfBNaa6WbLUNpdN4tOWB7np97Iy8xynGp700K9uK99D92LPENksy
BibUZev4B/RPco47dUxvIWdqQV+IiIoFtL/meXir8MZox9Fz4h8cMVd6Se9G62/yPtUsueaC3Kh5
b/qKfyOVSFubEHeOE2XlqKf7KaiprfSgD0OcWMqroSXWRig3f14zmzWrlbLN3hOzuHPoz8Ju+2k1
iBm8tekw3iJBbvfONE68RZOEo8Q9YdIMB5UtUNJJTusgSvut7AumxxgfR28cC6U4qDxkTdzhtBMy
n8rEXufKHXGfxraLSNVm7htbEOihdGCe867Bydy1KTSxcROuR68yFjL1rNL9dUyCbMKROPstbAja
iPCGJknfrnmwrFq+Vbb4ITY713aOCQMQkIxKwTbaPfXlkMCOEL/kea3SunIPKZ/RQamR1EKjhhbj
M6a9ZqY08HAhv+OLv3UzVhdexVYiP9QkiXNTIdPm43Chpnheq+SnRW5lPk1QTUl652folbm/KdTK
ikKpAwDqTULiq4nqvFuftzLMgXXZ/irjyxirkR2cXl842fk9AOgGzaNevT3KiXxaGX7gaK+W2Aem
ZkuvujRJmUsmx9LyTnUKXY3QG10hbvQyK4a3ArEI99dAUzM38xeAPNXmlH9Lc2lOszeizvbB1IZ0
b66/piUamnkv7jl1F63cFTJxZR0Kx4I0lU1iLRTtmj0MbZ93d/uK/XGQ5ufs3NNcnGyfHTqvHrB6
ShK5P6pEHyZcHMstwGkv/tQNCbqzhbn3qvVdxzBNv+lqu/O0sy9hlvXYlcMl5HBLlZff9h7flhzO
k2hAnmUQ9yFPyloDTl06SQ75Fjq2qXaac9MEo2Pt5uwyIXecSXZJ+1WyrsrdUWVFqwQs4QnAbUyV
Zj0uJJu39Zrz8gkNy4cVRXqH6ri5i5u2/lgg+pbb+VduUnwI+SAZn+b3wtCqNmHNGBDei9igZys6
KNhb8oE4DleVc2tNFyjaAvuR8W21bEqryOZcESCawHwywD7TsNfVUrWTLR8yFa8GEa63ZJjqfZWG
kVzurKyUOeS83xvT5RigBkEDCz0wPRuG0hI4rU+/qF7esNgjGxyvJ6d++Vy/A2fSlm/0OSLSeFxe
EZkux4kLVPc5oo2mS8ciilndSaVrOdq+TnlZMVHqIw7ZG+qK68XAqvmkv/o1W+vQo4ew9bKW0xra
BelWjQqwsUi6Nt6TkdLrwIlheNbfRO+2Zur0j5JOSVtklWVEEPeUIjwdUbBQUu6LOh9OFAMHDX3y
vY+hYJHCbxTYZiBJHTh04d5fl3vf3+K5WBjVCjGMAT3IKGWNqT2u59WiY/RjcuhldbNAJdQVbvqp
W2HrfXGXCvosq2dbyQF2BHw3la7erDh06rIOnb0LHWW4XPrTGgZ1wCG9W2cLdzMZVrm8bPZ5MA3t
ioak6mcistuU2lepctOGEX8QsRwRnHY9L+tt38GGKLB6xr/WfFJsi6675Iyb26JvNuPgkCfxoS2w
iBP6UnXdVg9DZpvY7YoJMcgbB3ewFIAtYvf1sLJpSWSzBHgPHTZba0nPat0iK1HyzYidsgBsdyDV
cERTnrB1nu6TAR1XX3zHw5LVSoe86TYQKsOKv29Vcj1UlTvrfH4PbdnrZ12sp7FI5lq7JamLhdJ6
zcTEeLriWntfsTKQrM22vGvyYjLHWGZjU2am2XtibvyAR6b9MP7uCtXu+X7cxxKdszm9Fuv4bqtg
GjwmXbPxyNJlsbXhgFfFBiUni0Xd0KoM7US+Z7aam1Ivrh74sJ3EvL2PiNBmW8ezKjrf7E5DMZe3
ea8J61bzgdL8sYs2Z1CoeU2zjjSl1aYdsB3qPGVkR2mzZWOslwz5eq4U2wUovdTaa+t3WSujeuBq
DUWEy4ZTMTVqHpi0AlaiRWCbGW/SnqPTrtSVWhU5xzBaqKyYnjKUjyyHxiSgsC/ZnP9MyWAZ3n/5
dFPHIRmWw9wl5wEXuh7z6tx5rutA9qU1uz65nKtHY2nrlu+AqV2tg/WHcs8fSlAtrOOAEhs2eVNi
PtRbLgNzY+rhXoCwQrcArvvICHwmwHzqQMbAGWivy2ZOZd9i3bPBrsCbgqz1UMgWmDrWodxO6SqH
o9COdQsxzVTGqV7QBHcQ5Y8JgUhd3dvMjWRLgg90Tcc6E7Y6OEGetm3X5yTz57IKP9ekUV3+GaUe
63ypbS+gd4eznYitOX0qdrE0Sei3Ol3TM8l0bBwtD6MI+Lzk3wesZJ1bDU9T+mOPdHpYQJ2HUa6s
jBU/0J4ccZKKx8LFh66fO1aqVAF0Oc2w6fNm529lGWQrlv6mI+MG3MRnqFZ7u+RjUeclsm3Xb3s9
2wyAzhd9S5P5rHxvameJqSVBnmXboprU0RaZqaxp5OKEeX5ON3NHqaDMDprJcuSXfu2Yy8XwEtLi
MPl9qsshc0ckRtUEYRdACpai4G4mf8Rp6g9Bw6lvumoS4v0VkhW9ycRxWsXMJMb2kKt8aAhyl7kU
si3S7Xus1uHiDJzdMglGCNdMeNFEV8imRIDGAdPrnfShQdkyt1OKbKMWHNu87K5CSliahfIQvMkZ
JtaxVa5rM/yuSmr01pZk/YX1ekXw8MuAuTxYk8AOcgulMpIbQWyj1ymtS/o0x5QcwOMt0HD1tHNR
Y7+3ItdvYS+bkWBoRy1CHaj1df+d5uINJcXSSDk/61g8zcv4TZiFM7Ma107r1uQRbjjfi/TU2TpJ
cHcZEn5DhkQeSr6dyjkUJ2JWzWJuLKgL9IZpyZtxSrvWU57XPRom1hH1NK/84FBKWU+rBITu2td7
BGYwQ5kB3w+t5QDguSxBX8vYkN80lhE3XNs9NByXO5ietGvmzUxMm/G67PFLIngBDLonTIXC3GiU
1XExuEmTxbKxKJLLKgDjwHlDD8Xlym9C1bQbMDxgkdQ8iyevZQeI6lUNdQpKEsH/JOtLVvXzRXTQ
V/kO1in1qvH6Ca3jytIOlHIB/3/ykjKpgoEL7teL5b5ju5P42mt769EMaijPVjB38Om7TfY23/ZW
o+42y8PRlUQ1LhScLbOVtQbgC3sMIDhOLjPx4NzmGio8fMJMe7aKhrj4cyzDPXJuOXfKhFqa/MHH
7U6U6iJztLBZqOMyLvON3OA40sdkSelxtNszmXG4RlRX9bjqrBaOdtckhz5J1hQb5tJqYMmQXfsw
kavNSHI1xoEzHpxrxagLJteBtnIZ+LlX0jcL2g0TG/ho3KETzdau8aKQZyumNzoD4GOX6aZwCuSz
3O5suTxUqwzH0di0XlHuLp6AQx+18zWutr0pxI6uq17sjJKqq1cvs3qQ+dAWgW6nYr5WheFXY4cT
ZpECjsbIX010X9iQDvcbvVf7lrPFz18d3eAgqLjNcdcsYLuSfLrNqqRBrh1teVuVQFhita8epUs7
lSANIGfYoj1U841YyA8/utdCici2Aw08Z7tve1G8bxH+lA36VNJ4LpdwXiKgK7XPy5i/+9Q9qumA
q/EIB/XJ/UlUdf7TwS34jLRlt37zOUcsB4E26nGulwWYYdzMMxrmFHKHgtEQIbZAewpEWvzsoypA
gU4HJMRnZofHOOLrtK8pqBLH83aNw6MXVd8U6cpWl1wsfXeBvPk17eqi6y04RHuLkHmM78UGPaCH
7XuqI62B5p/LMeijLs44DmntgOIbTHXTI9C5VMNjqir9EGTzrEqfc0PAtgL2rnpsu8BNHRKhW0Fh
k30UTfBAHPNImxgXuNvC8QZVx1EhyBa2pc7BixycvCP3qzXuwrn1bB34yrJ+eJ6L+S7RDz13RV2E
aWJz1eeHvlzzMx/R06DMt6FISjZs7nZS3NdTCQqb9lsHLDdlDBFPmo7P72qcvxUSUgMw678JiwAW
rE/cqOkmx8lJpAs9ZJBeAfivseZp5g9LMuB6ze0leNHVdk2/KknThoxQg6hoiuAPivqTnzbUDiOY
TU+Kpd5MB+2+QiJR0ZzJjbyBPtkOk3hLQ98CjpO74t3n416ndCZnka68iVK1kLMhyKoCvSTFb07s
bxdoiHMffNYaYAS2VRwQegig+KqN35roWz0X+VH/Lr0ctNvEb1UM6r4w/UcUbqiNFkzxFTdrArAR
9/zHeK3j9iqrdf7oPD7TVVYNzmN3vfb7+54fdAkuB8Tw12bKJqNPZRCxnqyEwKioUC3m6mG1V1hl
oJ8lH9tCnwoj1GM/0siKUR72BUI46t+BvZ4TCNbYpHDWotmc8ZSMF6z40dkdncVEl2Pn+x9agIdS
mfptwwBmkjywhXNw3pKf0BOiyX5CopO1SfWN8eQFOhvjxNT9sHVNlYd3zFFsSwlJjnQOLpybrAHE
ZjabwBLG/Mvj7+BP0nqCdmynqhFSPsisuhl8/DKyvLXd/rDmdGbOqWahy8Cy3F8ZJR+jy28K6jjL
Ek1Z3qMnDB5OrfIBs4xWw3dUxCe4taVwBUQwmWgG0T/567BE/TTsEOYkqDqD7Kpqmwtd7wD/45B8
4VVuh6jNFc4AM41MKJunJ+nCCeufY++egKhHzw/SLU+YQ+JEsHBsG9Wj8pIw9FV23Qnw1jXYoL3O
4uOGC8GeVwM+Tc3xCyWQbq1YbizX5m4U8jU436xpz5LI44kk88bQOLacyzMwyHnmUHGOhwNCoKGy
XgFKkPL6tyiSFgJRzUG9gO/puOzqnGNeB/lAtgsR+a9OdxXbw1g1KblTUsU6wfjDhfXeRmHY2K9P
I++AbKfMgfX8itF8kw7fUTc/yTAB/4upNQPEEXbmN6MGi74C+k/gDllXAEWKsD/nwvzioMigz6Fv
IFc9lBt6zXscapWEF6qH34JPP8z6To414vtWd2X5MbrUt1iKW98XKZuL7Z7YfaiHsmtHnSFG+vWw
ygIMdHDNqj+GVIRWOvkxauSY6jygIu4yaKKkb8JcfVSvwkB2A56TUnIZrf3pOaQsuMo/bUauJAQO
TAl5UkQ+eX+9rOrAvfgQ29puURGm+frkyfIjF54fRWKPRoxvVZUeI7JXcRwlKwu4unwID+IXr7Jf
rlKPsozgkw0EmJ2AgENmlK1Zfr+Uy62Q7joU6wtIym8LLNyCRTnQTRykUQvjDk4LW61YHqu3yRZf
ZQX2QcvppgtFg3j3E8MtLKWarrL1a8uHkpHwLLPNnRWeHaO/k9kxBtMqtT7w7pNW/lHhtZaBC+a8
M223wxHGamnBojgWlx8Kbderd4fEDHXaj18B53ujRPpSFrEGSVYvqSyh2A6SrKeJru3Ub8cCFKHe
NpCoWZk1HQ3o5FR1XAaVMxf3m95BgGA7tLNqTXcm9A753thGXxzRGiAijAoftLqOpnjTS/wx6n0+
zwXuDjwpxnrIh+dpr6q6Uul6IVnMrwoFyQtVW+PN0kyrVOdkWn+AFh3qqptJs0NgdYDc7pCVI2pS
heiRSykbhce62tO5yZJshXiIl4wnjUxn01Z8Jpdyv9VBQQJWwpQASmdZUnEQy7TVi/BvEbIcsXYC
cve1pQbAtsh2JmP3MdueHBJVttiqR7RXN+UeXha63mJKfpm+b4NMDRsSmFJs9NPCYYyhATn4Usz4
vJUnUu1wcNj1DHMnQXXZe8k/S6NuUUWv8QKBfllUzO+0YiNBEEvj7zIqCXm6vPZp1fZUxtvE8jMy
848By5veJ5C9l5De5ov4sAlEwMUWDWDactzB+jVzPEBe8um38NJN28uwjp8QsDFOZQb+dTyOnb5e
oILaroNgC9oQsA3VZRqBoCHGmBGS9aaTa7V3+zFDdyCm+zop9WFD2QDRIBgMCM/PsxaWoeq9G/Ib
2sOzzfnyhio1XpmKX3Oo4oNMwmPMwA5YNI0NlRbIX7sagjUQeP30RibI5K0EoTaeZpmmDZr5b1ST
5ALRGVtKiNeRe1yWGRRiBqMCFRLLIHxuw+p+0XKcrpKCNmJMQM+WPWoKBAxTgOMYcxjuFABvVdTX
ExoeJ6MimwYk2LhnnxCJ8Wad8F0/c5AeChWQUq+nspu++wpqGCYl1thLN69Dg3qFj+Oob5ZlhAmI
ZeDD7sRikwPK0rEdCb1a+uXJ4+4JY5iBxJn8sq4EB8cTlsAohCcX4cufpYMepxO0fm7Rx0bRE8Bv
3igC05hKutt5SyH1qyCwXzwAjt2mtlMxb7RIfwZtoTc3/phUY9fo+Ds+VOgm0fvA4BE4K7PpCYxH
edCEfPKpvEOg7yEWBwNjcPVu+fgw2bQD6yezA6SP32QPLtTmSXEplBtZeuzLTjVIirtoIQTJ93Cc
TBluaIGHYyjssQfBzaBFXtISXW90giseqhsl7Fr7Co5+X1xTTbFqSnVIibvvAFqSoBhZ4NY2cEyS
gMbguahLzn+WPh1a3YvxsgNFpK4EWCedg7AWmGVU9koW9ueKeccSNdZLtzej4+9Erq0rbA2y+i0g
4JFgrkJGTcs91ZcoIMomoIvnDk2HPuZvS4DpCufZeE4Q+bau/Lurss+sgxR+n4uOBWlP1qDXkdvr
FU4hEZWDJOca792Nks4f9FoWAEdZ32A8P/IKPwcCAwFA6r6e+thf0uIxyRqI7m7ziaOD4/rGIn1x
3WuyPicZ8PlYAc7jmTzBPKXNFYfpJcwEajRPV3AjYKTWBCYFVoNzSs54TEGE49U0Sa7qISw3Kvb8
VHQgi9dtgyhv/T6q7pwIDAyyrQsbk/6hC/kj3XeWJ/MvB6UhyhmSMjp8EMj4jh1VLyOoU9qD8QyE
VIzr/N4EoPfM5z9Vh34VbobhysgPKQVzb8z4sY3mFy4zxULFwXQk6zEsa9ZyWBiXaGzWDp6mtyME
rbTWm1lPsSggxCxk2RRldlJ2/UlhhNrmE8xFgnB1hrKzB0O7LVXRiMU/6WwB/1QmPyB0jMd05ncw
J8gYqBPIksAiCKcgYurBlEuY0qTRQ9C5/aBW3U4C7A7KyAJq3A9nkcDgNKRXu12yS7HjLx3Jrw1v
qE49RBibURcc0ybgWdTRJxWMQ4sj5aECyNa/oJeut8nfDcW6NNpNX2oEPy4vHQI1O5oxY0UXfy05
iLQJrpbtnAAo7eJO2Hk4VpreFGS/zly8h8gQpgJmgEkCiRBqoXpMBKQvqIF037CdpPJmgTS3hv79
roeJHEwKM2AKE4t0+AVq8ye8j7Kih1hIL8UxDmWzSs8hOaEKFKLvazfMVwr4/egm8fKZEJgDRg8Z
Tr9WsD1lH9Oh+EF8fvAeWTjB9a3Dc9rCNFDn9rmUgh/ldSRb09NkOo3leHaeT9C7yTcJm228Vcdq
qFYm9+kNpzDTKFJ1vUQL8omLuwk7eI7aHVOKvwsxnwCyfiylgC6CjEZFx+y0HnTlDtqiG1RUL+s6
/RjKK5ARWz+7W5Ju17zc8GEHOTgXEAn7HKYTEUkI/aS9RKy7NmRAm8nysMnsOx3V3oRqbcs5o1d6
LFLQLA5GffrBdoBgxUZ1uyM3MSzAopEcA4lRdFctyTklqg4KIoJ/yVWyz67tnIGO7GDWsX91S3UT
E/9DlvKZ7zArIBs0n8jm+wkSDVvCaDGSG6/XehMwoR/5qx8Ur+3YfwXIyglMM2uy/ogUELAjpoR4
txJs7+VJD/GakxXkT5EVLIzFB3zhYDjunXYNwJWre/w+zftd6RZm6TofktDxOoVRUDlXnGEkH2gF
6akHtmATfFlmV20YpgcbJncHs+r1Etx6bSd3SmZQ46msXB0d/h668LLN6qvStzRZ4s2e7j8dX+qh
ScRcwoQ24ycfK88Q2tRVXoJfT36Ta3iD+cgWLnOaw6RVQtK2aZALYjzTIv9KRJEcil0nddQQX1Uh
h8LZzNmFrwrfl2v4se1XXoH2jaEdzbqCE4sDfGlhYkvege1IjG2S9CUGgPeMzheu0WnEpLVj0oZ8
efiX+I3r8NMO9LqTXQrxypFoOF6IYCGPz9Q1sN7aTOIhllFc8VGfcGLTY5j6mYmdH7IE/4wEmHMc
YbKvfdcfwRpeG+zuTQEmtZPgEwg2giFtDcSRaIAZt30w3N9rAWKry/pnv+SnqLaTUsBDo8ghvZ4W
GCaVBcxqsg8F06t6nPF3tVU3SMWXFeRFm/9PSs50x3Ycy84vZJVFiaREwPAPDWeMebwRf4gYJVKi
Jmqg9PReJ6vc3dm2gTaQlajIzBtnkLS591rf2gSGuMAtvLDlmdS7eWRP7YaSHlTLgW4YwepAn6Dn
linq3h2uAL6ZbA3iAfrP+qFkCyZDnQtPvbQRP8Yax59Z9QP37SefWQY5DU9cLdJpGU3CMFZmf5mw
ivfXul6DYwmr1dXbV83rEfIISINtfu5U+FYIGGP2Yt1A0oYg7cirVhhXQ0bP1HSYeTyTLZ0f7mPT
zOj+g1dmhgz92eskaJGuIfSoSvGravQV7M/quCrhnYQ/2GTwdFpU91MYnDwu0A7Ak6pnbZPFhCPu
X9slsqDvBC5H4kn5srqhvLW233mYSmLa3ctq23nd0GHIhr+r6/fI6jsTNW/xJO9JMP+sYszDMC6y
sh73QsOM3ESPToNhCuvb5th7WwKA5FRX9cPYVA84N5NigYm5nINYrPfRHAtIbfrkhzgY/c5/8VVE
b+Pgqq/CILcLbojY+h9N1fwZrbr561Hzw8rPVp+fK8jXOOecyuwSQnld6Q5CV3GcL/ewwwlOlLcL
y3DLyPI9ORhPrOIw/Ld3dPssCxUkhp4s7KwEGm87VnY3GHYa52W+FjZ4YGs4JKviuFgoOml0h2+4
uoijPg9wKukAFyVur3hUqp3y0VrTCBNIuCYzYbnkrT7wjT31Ps7grYu61Lb9G7rdIXe0lcnqlgCn
fZfQPhaQVzYvKzfvl2rf30mlD23Lv8e53MPF2lE2nExpn8HKoNjPsPfVNt1s3XIvlX2i4Y83weUw
3osWaUnkdxOYr23iVwC06mTGuQ7Z0XMJ8bwSvYXKBtEehorNQECK4ySLOpHlbvPbGO44ua2knBMv
llGqvWjeFR7h6UphAmzFYZiq7nr0omzDoJ4Wa/xg+2vOqytSNrjWFM23nTDrxLaHGymLd+vXrwE0
FgZ59lR4KMRmgYqPQwH3DIN5RZ9Ngz7BNzOoM9BHopc/UbP9xEHfn2QXvDMJnEDadsTf4M9DtSoS
XSiRCM8/zFvhkjkC6NDR6jqUVVqurTiK0rsf2HYYQLTl5dADMhNRAIeyemgtvpNemjXxz3SmPGWC
P8kpfG9dcydiTJmue7ShpmkcCLkP1HSApsoSGhRs5zd6Sjx2KRhDXCS17CNYj+bgr/Gfrmbv5Ygj
cuItbFNSqL0pYMpxPAybh/rWggxLtoso43qdOAshVLTdjdjik0MzMDsUvWAgH0tUrsfGuefi8qX0
qrRJ1LXfINXg16HNSauOXU0hSWU8H6eI26RwdMcxpmUQ+xqUDPY0FFqnYzwfFkP9RPnsKrLrdRn6
fRLDpkisXbrU1xiALfkdIwiiQ/vm3KXBn+pLuxLdhd60JQODXyrwXNP4ZAloN9mi0Eq2Ha2/vAC9
8ZI4YFdqGj4rT5+nFm/CUNJmhf8gKaeJpNOBkwLTA2kOXgdDHwQiQ63H4VNDlu26JpNs2lLAfwmv
7U8hOBCOYv4qQlNc4wK1aKogoU5jgE/WRulA0JhXeBbjypJry4Y0HPSHz+o57SL6bqMSY4zr9xCl
MaluH389e8KEr05OMZC4FZOtvLVK25z5vkVj6js4BDgdRENuvbLv8nZGQV64RAWa9pjq3z3PvRYl
bpywo6dQsgcmvKcxrzRDDQVzkqGyYDiFDMUa/bD1DJqRvtJkvGr8W2/qukTV4GEAzIwHWYkuW4eL
HEfod9KW1bWYSnkSg771C4dRqPYXwBi1n5dFB128li+26/x9pdZ05urUONgyY8jeF1msEH76h6Bj
c24gHHre0ma1T0xabvqtMmxK9FSSJIwFhxRoQzRxc3kewQ4OvIuOlDTwPaFHUxPtOJ+8c7C5/kRc
qSFQ6FePe8exqYe8C7Y1Lzfc3TqKcPNSBRCTH2BAG/TNk5cMMFug9Lo0viARFTHTzukjG+ln6KLr
TupbSOa/xVqOO4WmIcdk4zKHTuNyXF7LsdL5VDN8Ow3wuEjU7b5q/D6t5ui8shZmFcbqNeKfJnIm
1U0/QiuaP+Nl27dtj4b23nrE5JEexpuR0RpvWBwjufq7iI9eCqwBHjhEc+GFPAfrEV5meH7UE+CH
Deq7WkmZy6osz/rT+uW8typm6bw8syULZm12fWObI/CA61YBA5m88bceJoyD1TBmEJnhRS4mx3QS
vyk63igX/haBbdKVuR/hyTMrY5UoU+Z22sZchKI5x+7K1iQLG9RC0qMl4BRPunaj3G0kxoRhYLIO
UXcoeny/0BY45BqXtFKiS9LyFQxLghn0XPtTgCHUv50VuhDe4OYJDFCofnsv5Ppb6nVNPNvLZCmi
s+PrE4fZfppYV2Oin9VN0/H6APfshW+YBhPcyPupAA8iIv7E6fiI58nlh7BYMec1Vh+s8G6qMvoh
rl/xOD2T/oIJCPkmQvkMlvk2sDjx/GL8xXNrb7jD2BfXbLcy9NrLBS4i3pUofxyUw5AWjyE1XzF/
gcmJA8WPvolSeDSG6uDMcql8gbo3wXTTrRXOshXQSKGG3HjhD/NovCPd8rj5KwBQNDYoHQtaxqnJ
dAwG1oNLgPK+XOw3qCJcZyUbpkfqfkbfRpng3iNIlerUokQkPQgW50PSafT4OS64KCMPj17b3UXo
pcZaQR+YenVcPQxBvBpSoXF9vLuhfJyXENhESd/DEAru5L/wGnbKwRfTc4GzVY0YSH2O8ciT2oMD
gP4bdcrHLYkzasy8on/3MPSH4lvj4gie6skcaoP3AhzcYGJMzELYCYoDtMr5oNFzN313ZcP5qYVZ
Srz2pjTmHfbGg+8tfxjEJVwCeIPhuvMmdWgY6qedX2TgVxejooC13MhkIxZ0o0qJ8DXafTglMHmf
Tad00jT83EVVn0wBrE5auWcnm18tyY1v4UY2qANLBdisGabfIahLIGmAd1e0SyseCryB91Z0IIj1
CZTsnIHYNlmA9lDWXbxr3XIVk2GvyYC7o9f7qYPwDzWNgAEgmZjoSa9BnTgZwZdgpsoq705uw44U
wbe/8PtpmL/srLa8aE8yHnhqXbGlxn+atwAUn40i8AcsU2bC+ALiOemEPEcTGZJ67Q5z7b5Dg8MT
t5lngteLQqgbGGiVTXoOOyxg5jSBiEhjVE3oYLxN5zL+E9rliM79uuXhtDccdlLh7tp20lm4NRoE
+FgAiT+qFm1RfTOLGVqgFT9xhy/fY/twXIp8Uk6mkUNhGMDzCF09F+bUrPqdOHjWy6yyyw/bRVnn
AnqKJ75Y3ftHH/yX+pFG/OknlF+zoZXfGFQqotg7uCCH3zdOebdMQ04LBaUR7EGxbMA/RhyyccF3
Q41XhVe+VsWc9z73L1bcQXu6umr4gwIxlooRHpPXzdnkppfJXcV+DGaZyitwMniiCeCSGZSxdtFp
C6ZfVKkWpQzIn4d6SgJ51a3TreO4vyp0OhjQ8ETRsEhL0FS7oWFxshbPcuZ3suZAAxb/tynULRsH
cwNt69APuUTtSATtk7FdYBwOUOZkCMe7D9azGX2ZFR7MqXHp/swjV2eJDw4uf2TuZmvdum+26ujg
OK52DZLuZpItKEy6b7f+SvBm7xhGkAEuUKdW8E9m8NLRH3dNbF/k5qEF2SCutEWRSUF3Y40TnXEo
Dm4cNEAdeZIVWAmOGzKBApJGYtRnTR+bGvg+yIQg78oVTyvcMHQ94Ttp5vemXe5AtwK5h6ocyBgT
D+ajpYHLT6981JRdN2Lsw1ECp6bKCcYfaAjAKueyfS59KAoFKPiEiOmxDQN8XmLRtYFjQ098zVxn
8TgrsC5VkExkA7UUiFxV0P97BTEorOLiGNXoZdaYF2k8+2tmBZjzS6XtnbtiK3sbVvint2UZ7OsO
xwul1TMcK613wGvjg6UKR+k67bvVf/bj8iYg4Y1qfYeOYcRj1gR/NOx9Wobwjb34zDfCEjyGOfUd
Scoo/inCzktGMmIwMajrlTwt4GBPiJlcNxP6T2a+3aybfJ7ZAb455rxjEET1CdCihFnfWJfEY0AS
A+pqHoFEUUiV3oYa5cKHsRvyGOw2reuDw8GIEINnLzPbx4weFOp6MjUYh4pWJIShEQaVfOrWEcZ0
H+7dyECMtJGDsQW9PxxnuJzje9UYhGPQGaTUlO9+BFaHsxQKE9h1V58nv20T62x8ZWR1X07Ttagh
VESQQlJ2mOK1OIJ34wjG9EPSd0EGD3QvFDqEJcXMGx+CvgZ+looeaudMGXzaCSx37Tmw5PA1YTbl
04QQhSebO+AcL4BcXibD31VIM066bJJUPOJLNsW3skW+yeVYzx7m2gl+WAtVZO2n28VsX00ck4RZ
GDJ9Nx2c7U7zNE8p1PplWiBkY26H7gKLeAVspGPYaVrO96Y9LqYOQYri1lexeSEQ+HQvDgHmTVgL
85/Wpw+ehpEIxAFxmCJXm25TAHcz0gS7dvaLVCsc1lbzKgsmNN0hBdHiytUHwwg1A7PXGmFe/stm
jcri3ev7PlOiVEn53rd8vB5bwL6wMU0ZsH3vxT1uaHJvZPOmTLvhyaE0aavAz/s6up48PEIBGXgO
fF2kMkCYZ8YZoC7CRmVgwZkBz6zCJGFgLKKi2M9puiD9jHvpFsxDVvdaZp3n8pL0cYpAFMz8cM3G
qHoIhFG7uQqeNN6ejS99AcXgOjDyRNRNN+E3x3raLw3637EEObMYXOsyCl5t/b5AfQJct2Vq7AGA
GJSURsdHgRma401YXD/ToTVz0CRDDc3vL6TfybHJwLDVxbpm7YZ5Rq7di+HtM2ScXXjRh4iD2TNU
ODsjsENl88BqMAx8nj9FtJzpqM7L0D4qWWDoDfx9WcG/L784AeM6g+OMt/U42xGMu3Y74t44XW/H
uHqcgvErMID1Sh3de9Vu5MutnWQHVAqqEBoR6dUH45Eh9emIv4mdjXDqs2oDUx15N26mS1IXEr1S
1DSpkNuxacdqv2EOkzGmYQ7BJV2ceu1C+RDaPp+q/s2LixvFhj2Zq/c1CN77vpxA9KjfceVZUfYZ
aeM6W3xdZ1uP2gtNQMcLmuC0HjD+R2T74SpZDcqab1cPIjYMmU0lmmGWW7cXJprcBfBVYx2mIMcf
yom8DN5yHMJ6PGopDjUfn0WJ2wX20AaFSJwaMkx5vVIKSmfd0aCCLLoyyGs9WkoNNWeWE4q4Xu9r
yIb4zf1lmNKZ8oNmN7WQPAfRgWXj8KgsfSojjH9UuuLW1PNDj880gpFAlulAR1SaiFftDpDgiViA
ndT2PCF4zUw/APGb+/ZGXUI3c4NHVnnD72oCm4ax+0RfhQdfgsKq2q/B8ut1AXNg4QIAvUdkwzf4
NFaD1XCYGmaDfrj3b2SDuXCr0VEJtSHTA6MdH6SHjPYIvmZgEmmkyoPDr944YoFBxx+WiF/54bCe
TAfFOA6Q81FKfwf+AAf1YgDqCxWDnJ0GsnsRLOyBNA9tu+2MwUPmKB7RiEZLNovlV7fLoVfBQZHl
FA6QYakBGhrjoxrc39XWnWL7igQKR8MMkW1dcd/xDpaBwK0cO9A24IrK+0E0+xLY00hmcVg8tFlK
02An/ejJFB3q1tYi1dJ0COChuiiKs2PgD5rjjU52fYojH4oy8xJO1ikP4hYKJJmSiY6fZu6utrqq
DkoBUFxKM+UYuecyuBYEpslNG0GipPuuurTokv7ZkFCRHpAYJooetKpzuwChsrzXwWsdR3dUMrCC
dj/WIHZsByjVp6FFxUMKQJF97cIkLPrTSptdXDfg+scY7HeD+zvGUGPr+LgpUe1iDh9hqIDPNEhu
+d4IMbY9e7JkKZjoATG7Ab1hcF/q5sMTWqZTDQ1Edt+qRVtVw/tGXRJgUqcHrfQL6SFWy364bVqE
R0DV3zuy/SUx7HGs5cMPPF9e4QNxS18k2Il24snmo/jJJY6vdfndNVG0Vzi60tBG6iDDGs6gge0l
OSqzvO3q8JPwBt6jAHy4uclk9bIAnyAOwpZu4p3qoRO0KCw6FlkdNBddwi572Ps/EgWVrPiGS72B
zC9XDx1y+xbR+ZLaGMDIBOyoMQAPa/BRSBh45YToDcoUBGZyuSW16HEa+Ff4oJ/RhlSaEs3b0m+/
YBNepeivWr7VOdMgvD3/OlzKh3KtRcYU4OsGx1ZvEbobK4RPCcPX0GF2ZP21cOansOixmwhUT8jf
zdCFkIJmL/e3W75F87GaHrpgHK67WmeVap4ro47DhKzbqo5yWG7IsgQ7KJJH2TG8toOkpu3Bm40+
FNXMEmGsRuxnQ0saggv3G+LtvYW9NRUPryBX/CJhdRyGGMjCURX9nMHWbvZxOP6J8MU2DRgB4UOK
dbBYC9t+9RrOtRQDRHwww/tNNfp+iOqdC+HiUnKxGRaDESzSJg8ovSsjBGJ9ggG1YKgDFZItVD/5
bf1l3Hbk/JvKuDnO9dwkzvPyoacUuAJE0qIccMgij6B8tR/C/lC3eVvU86GS7mOLl+eZQeYDpRhv
Aux86CMEU1a5irsQfrEHAxFhPkbNW83mm5Y1X3adHRoa9PTeTKE78eBQbv39NpSQyczvtsz6iEPL
PQzLsYSIk/4VtmQzpo5tZDclKnajoL0SFeH6UZqKVt8BrwCu2apDzzAQ26UJclcRkoeqvYvZ+s4Z
KlaJPndwfUpl98ZDPhyCIbpQKz3Nw84BYSwoFNhh9HYtGj0/Ul1SYpK/4PdV2maolSNCBvx3NNPH
VuHAWODsXQkDb7CPkLucit//RkM6aoA+Flcq63o/vELa6hpBFzQpMYgbJETnbD9urrluOKagCSAI
L0YA+peA2NxMd2PjjXs7wVosEX/B84K2yhU3ZC75rfC9B9ybEP/HIoB7PHpn5heP+AWHPjQ4++ev
CObUyfEe6Gx3hwasQORx+ABPY9FywB4JAHzNkbuBmoaCIzb0xIM5+pghYlNM6by6V4SRoW7OcX75
3xDKlxme6CBbcVoG2D++7pPKye+LEjvAxU/kDIGKn+Uad6BNvDX3YKYgto0Hgm1/NO9RZ/1nhfwZ
8/pn1+K3FV9UqIcFyPzBjmiumm1+RO4AofViuV80wVuTY0YhWEIJ91/qAnN0Ifr+oKJf27Lf4SId
2UY/UUq3M9jc+pLUULpn6V9rAv77P7cW/C1v/9V266CK8l9rC/7tx//51Br89T8uf+bf/+Fl78G/
/3T9vxcm/Of/6m9/CLn+f73wZV3C337I//PuhP+4yuC/+i//i6sTfBIIsCCECE4iLFIIsdDg/706
4fAxjdb7/vF2w0fz9fO3pQn/t9/0z6UJ9B/YhyCwGkGEfhRzcnmNfy5NIP8I4ygMIMhyP4hYwMW/
LU1g5B++CPBPYhFRrFoIscnA/mtpQvwPrFK4/Eru+1j2IOj/z9IEApTv70sT/o93jvUR/3FpQox1
D1voU1hoBicytBtQ2gOIBx1h8kcuzXRoz/zF3IrHoRHtuTATlNoa+T5hmvvBzFf98F1C9xx7PA4f
SFC1SNgtDhqNypeicblGASf9lPdho3ZRKUjS/hpZXlQ6OBObUushJOG5WOi5Kjg0P5eBKj3WjQfM
nJ5ssSYISCsIKGjAGrSXts4rWj3JXqRV69/gtLiJpmVCCWV90gj6zCAd9QaD5uyjIxol/0JWWUzY
QTAXyDEW/vSnXsvtUEbTvIPIm7ItpOheWkRltETHqGGtsQYrC4brNaL9Ey5sYv35HrDZd125FmmD
AElxNewNQODywKGXYpvBiXZO7Z0GXToPn70dFXrh9auBXwMXwc7JqMIzx/4CqNslskauRRAt+g72
sBkKTAFIgKI9IYkAPu83MkzhoEA0GoJ75fziz1CBiYbNVtlDwJGxmXpcmqWrh33bIC+OH6oC3ZMM
gidVXspdm43Q5icMNGnJFzCni3gMoZUny8pjfDg0H1ETGYAZDU5UBI50jckY6Qakl+eyyRwFDdOU
8RF5/2AHeqTaVWo8rClCWcu8ACTF11KiM+n7ENRJwV9RTBkCoxNAGA/jcPDLAZxlquc/pqWvlCzP
1C0gZ8Q1knmw95dmyPqqQ48L+UmACO3V7Vp1L7xlCgluovbxZkYkXNAuBDf9DG1vjiEEgJ7K2hb1
srrfDPSmfnm39ZZXYAtiiqkyxssl44K7aA1ui/nob++yoYdKk9t4brzdJV3PYkgFUwhuRiNoDQzv
9/LqxRQDVgjefNp8Ad0fcW4jTo6blsfhK9ZPPBWEfUQxul7STWfZrgjTLCfglpjBlthkMTBEA009
R3KyyrwIZGJYAUeH7dSGiHguFaZH4i2Y0avqoYQ2nSD4bHZku4uC6sk2C/ogQiAvrt1Zn4biEkR3
ukxVwGg2dAINVXNJ/l0eVxVUZrcMmJrDCrj5Rbpt5TSB5I4OssP8Lr3LweY86DFWdnDwB76LhUD+
JEATCNoRkqsvvBcQz09SoBepPa2gGSwKmyimG9Uj9QgeDrJgX3zTlYy7+81z4Ax7f8zHOcywiiDe
twGc2hnza0tf0Op9hYMpsJ1DgeXvgJYEWaBHDGKwBfIh0Es6zmwfs5AeF77gDoGARzt60a3PCBO9
SUtWSGQwk+MI72ogF9iAnJ0LP2oVocis7X4E4pAxmQYR3wmJxPNWs8wyLFmJ2APWKBxWD4T/Vml1
jiDxVQaSPbJBsOlhA0zQKrAgokuYrw9sEQTQfnxXzxbqznQ2NY5/n+H+ER4PdiIY7yfsvUmGYtyN
AgcxyPHdgnwQfPP5j9VjD11f/Q5jDurTy7kt9nYr3ts+QM4cGZOtkelucO4xap6CaH7cgB6Ktt4F
tj3RCos+tvbuQt4TH/YJWUFG129uCqJE98OQryjgB4rkgOT+scAtzgJI48bb1UzvPIJIVXOq1Ay4
+aIOB94Madi/Afm+DVC9iPT3RdR/SPLcM8vSWPkfBgsAkuKxrcYz5MqXtnPTo19hxNyu5mkjNw5q
H3yvchc25RWi312++DWyLJ0Rd20TdxcXqcQnk7s+xLxm8dsCjqI/G5uFU1DcYpZDbjLcDjRi+drZ
TxBMPthyMJO9qM8uBKOMTUGYKw06qDV2ddbO9VNbqtuhxHqFLTi3kTyvBe7fKFIib1oF+9+0O3+d
SuSJ1xLwT3eE/Dblhe3udN28l/haRk3eatiLFmTAUSqUWRPwd7nA/SgI8uCkDHZO8vs1RESwL8ld
jzRz0RSvhWwi5EJ61M41eF2tiDPrynckZj622UCy7mGOjhFkggju6oimG0tA7kI8JSdMcBjsOuS0
RWeHXVwGjyxCPAwQUDptWBXU+QgGRFN0tAi9khE7fGjwuG0DuvhKBsi2jK/jKvZODbeM1AwGZZvL
hbyUbH6dIR6mxvfQ93rdsefIic3IS0Zl9BIF5hfd/VvUACpV1XhTt8ttDJk41ADlCfFkih0HyPW4
AhjoevAZQU9fjHXqL0GKW+skh+mVRWy+pj5ySNt4UaMj3DIUMKXZwjwQELxUsKhUdsXDLHG8I6mR
x7X/GFP4kHGHs2alE5Rb+NqdhSQBh/11oRABdRukXcHgavpYX6ErUe4bmBgeiAyOhVvw17FjxdJX
B+PKA92cRtXyAAUPGSYlmysTQvUQN96w8IRPWSf8z7JGs9ERxGRh4sJqqJJhBe/gIfqXy7aFS197
r7zo+h2N2k9RImkRxvq6BGHaI4FzJdplOzCH2O1GQakYV6UW3F8a9YLC1bteJIbYcQAOKw1PuQAk
2XHQO12ZkEiTZEa+NcHNBdalJ3BSOScp0PQtGxHjR/XdukODFFfhLYhHI9+dIoL+FY7xDQzPbOE0
rY13YjgmEnv5A0sdIeTaQxdqbcEhk0Bm7nQAdRImWNpBAqw97KICehilbsNOBsXnuzCiOAs87B5C
Cd8JxKnAY5m9ltOXg966a7zuM4TAk9gvrE6pYU65MsUOEFQyjCO5jsrpcnZg/B0xpXkRYmgOhsqk
1SnuxAJNZV33Bf2qo8a7NtZdo55PB12Y57EUu6KN8nGsTjhp7sBb3JQj+yqsn3bG3TDsAbivNnW/
NhoUSacfZyimwj1EQHezzZZn5MRNtjZyb2oSHbtW/VkQLD86wAFmqK7XasNtOpT+DhUuOvutlvuV
Wu9yzGXW8tcqKNHjCLvvmjFv5vBqRTa0hlYHYuim/ouErMrnmVcimWUyOvaCjSrlvkbaLhUIp8XF
Ag9Tu1vlGAX91X1iwi9b+RiAP0dCElvAGNcHwJ9zRmNIM9SAZIqVeTAlQ6YTNFtcRu+6Dg+0MutB
bzPcmHi7dgt2pUzOfUbdXvJ4Phd1cUJeAdla3zxQTOj3W1vg+YsBPl0pgBo1UI6dFACHJv3isD4r
jxesp6Fxit7jKnRYbFDHLeKBlQ+OZsrLcp6uYmP3qx71Xq0UqiLqVWwV/g+pi8diRKCRr8htldi/
BedsK7FsJIqeoL4BmOQcm6nK/uqv0MZUXs5s7IyY2G0nSbPH5pmEjv4Zw32Tcw51F4ptDuo7TtoN
sKjrzLGkDcRcbDkzer4kPkMF6Q16X+96uqvJCHEOqllvcC4gkk5PHQ1Oupun+6rEpqFALmk4Q95W
qAHJ7K0sCW2qVmOyv/awGQ6RcJrke4PsPWIA/A1+rYDc78QvPLTwBa4ELIQo65eV7blGXYd4fw37
/874QP66QfkJHsNbB6vRhVgjNsfY7CSi4tHUFT/CZUVUNfyoVOyQSPE9xENoj7i/OprAh7XS54Eb
22w/LLbNlwZjRRxCYoLopSt/Zwp98kZ1V29CZZjZF6hQuGAx1tng4Q3JTdt9+Av7rsNwzLQBVypp
fcZ7wl4TFjQHEBNYV9Pnro0DuGv+wQbdfIYeu29E89VXHta8DWEOzQVOHm++Or97wMiid5aEUMkQ
vWPe9NGBS5w3nKcDyAHaOpJj99QIdogE4K8ZbCdsdgELkwA9gLqyDp8DSOMsXB1Jgt7LIIvU+ah0
l5L1Mw5KDWQHOdge6eKUjwj41ED0gENhgJqx8WrCHMCZf2DA1Us1kKSOJi8XCPCjNm4k0e2okEZU
8oykAJrzrUBi0ctaAucUWMqYYpFHuG8Wgk01AmSj7bC2g1B/50E33yxOhg62Ub5ZbLzhK4esFOHF
wiEJA3i6gd9+eLmlhYYOssEjKhyQE2uybl1AV+LVwHxU1/CI6g77RIIKeFjRt6mVp/9F3nnlyLIk
23UqnEA0PCI81G9qnVlZun4CdUqE1joGwUlxYlx+GuR7TQW8HwIEP/p2N+65VXkzI93Ntu29LOfQ
4Vmbt8K8FS2u8MbuIoojAHFlFz53tf0bJtUNoV2MMRK11teXOWSkyamADmksvPGIAgmrpF70jEjC
RreBKSRi6QztWTTGe9nz8Aj+mG31p6FoTxPxjyucK2pyXKzkbOs3pjomkeLobFq6Q0ylm7jToYqM
T9ihcP+7CkxkF0zgrGbrS9S3MZFPSdH+VMYQ7mUtQVlIY4tXpN8Ig4+mGAb3Gifm0TOlu9MNhGls
qB0t61IjwcOhiZfDG5wnfKr2wQhx3BWGGtZZ5mX4KiervRnC2JmNNh+yGSCQUbknt4q9fV4iXXMn
XdEIeT/Gb2bXDOhyczh3ee0vZ6vUV7WO30mdVO1YH/DkXXRvEBc0i3GFJ0Pbjy+S+NCOiTOfVDMt
dWZ3mzJPQugB86OFoEkazW5XfSd+Iv2XNpGmfw4fEPGCNcSCh6b1Y957GmWOKZMbnnY+SoMjOS34
bFqiOuX0PjDW39jDW4oZ/jAOlE14BHceA4qNOfv3IUf7cvENawmiGYOys/DRi7PABMYkxCrpzSN+
muEY5dlPns/xPpMEJEK/DtaiqYNt4ThvsVsnqxYHxKazCNvJqrP2lRNRqqEt74pBvESB2MVUGC+O
pV/1yXlBWqrvMb4jx5trxnvYUbIar6c/68kVCFEKJ+IsJg5Qw+ytTUpqJHkp2hnHl1k6u4o0WUT8
7+D53dFsuvbZQLtoa4PMmWSgHjeEtl0iiZ7dr/p02guhPWg5eD2+YPNqNM6w2fS1tPDUYh3kWA4B
OyVY8kwpfoKoQ8iVuwF2wUKLIR31RvLKEEcBx3BSTbTMujZf58k7AwHILoSt9mlMKQr8J9lETv46
maN7ZIb4SC/ebHWXeWMzRjeRV9lpaj0MaDgXVr4mT0Wmv3rh/M2IqTyO/LvqXdQdbDlXSyL86doO
y/KCC5in264OdpapUYdxsJqT3mXO0sAzEOcYy9AtXCbLybvOzbUeJI+7r2ARfnBhgirPPoIIrg/K
DzuR/F/HQxZNjswx7poV/6YB2cIUUcsIks+os76ypj6ZOgYbYxxeuvcqIDWdxclASfAhwrZbhsWa
abS27ggALeXk6tSlKugbp1sjKPpjnlWf+Vyvsjhv1iPGn7E4zhna7JgbTKa0aN1MrjyNXPNhb9cb
CkyIMtg61wVt4qqtS5r3RJcrB2HZceY9UJLT1BlQzdLixFtzbDNIKvAIHmtf4yVYGGm8nuGXZ6XP
pZiGZenPHtOM+hwlGALrdljmdtPwcJU57sIIdbymB29My9xICmVb5FinC5BDY+p/1p0Yny3tBkMt
Je7K6Qgr4tsoDKK82fBc8jQTXm6uRSvuIhvG5Wibr0Pr2sgyi6m3xtVQED8JTH/vGQBGynhwlswO
ogXgqSdpOVeCn7hVGryvZm3dMy/LzlFTvcbDNB4ttK9Z98xNNpG7Gvt2ADTqbZx4xLYc6c++UW6Q
0THr23KNOZGhmc7oL54h/STiVoX5yWk1QG1YjDRN46IMvfMYlubKJMLEQMJfWWEE+cd9xrjenZq+
xhk0TCDB4gk7pLJ0OEWBz3dwie+59O7ZkB5EX+yciMIQMa+Tc/GI8yQ7VdI6QI8DuMkP6eq5Pdjp
W5HP+UZm9q2SycEze3PjY+PKEqQHjPNc2tG6ZdKys0v8WUbCga1Zxc4IiFMRNTjInJu1CAlj5HN1
NR1kyYysLweMXFhjgdzTgfKJ6+JSc5GaF4BAj402QetKx+cCIiooDL41Bi8g0BpaX4YhVZc/w5Go
D+Xg0xe0DKkKg8GWBgRihJLRlDZtrtsuCvUKUr3RiIzW/TJpMd1mMVk7ZCmza93luG7LGC+CdtPj
W2mE9jkpGJEQjUmp9iBOFhYKlV/mmJvhFzIDcWwsRHioGoXWyhNrqVdfABrtZTFb3hIgMKbBEIEi
KJ8zA3MNQCj4cRwyHgyPUM+fZx1/fecacln42Y8BWszoIFUV8fjp9vLeJW8FZ9sSFWfYxMJd6m2B
4IpBewNEczHOVfqkaTRcnpbehTEwkDIrgi8BbblNgWkRPYF4068jAz6s65MdSNzpt0zcW6X0B7pZ
ej8cBn3EjLHWrLvXgtzjqi1gf5r7GVzn0pgtHB3kXvlAd4Ei4yCEiM3YmDssxt3eL8A4VE9dq7+S
o3oEdbcKamgoFic2U7DsPTLSryL0xXFopX1zMPIBWwPWN5kUhSBwtmUX/Rj6OK25nfA7zfMHMCPg
pABbzBa1hg8wS7FlmEVJHL4i9eHLiLLS5/c2Tr3oeCbigM80HJlz55r56HEbyAHwTVwwKg2RqmKN
EZFuYgML45tZV/1R69F87ZSwqIN4l+JD6lVRzSD402cYjtyJaEmSGgZBb/FhUgoJ0rqLGgInitJF
yvpsY5vKqtxd4nuFNgXcYkb+pjPth2tnguRSiRCnR5lsSSysL6VHT1UJNKBGI29YGPjY06DeWHW/
xTj4Fuvmd493otJfba86G1irieCQswq6R62KJ6ilyC6VXW7KJgOq2n3NDh+RN+YvY+XeZCo82ilx
1hDmLo7KcHrfOmU7RCE+PyeXR+Qa6kfMGiSHGLMHfEblmGxC+EMYrFE/adxpyuWIZc1zW5L7A2y7
lIYoz8E3TBAUvOCezgO1nHbqg1bBDVe9KQ9143zGLqNG3aGXL4P6wMf05JPbOPLr0jFPzxisvHqd
/mgJWZ2hsRHeo2fdrOkOYrgwmb83wujmObzgUHgwWrFiO3rtvoRO/2KWSHl1C6QY7YjISXyIXUBi
1aDsiaX/JlOUGF9E33CUD5g9BoYC9eMAUWtB7pO4Yd2divZxbhBdSrK3umn8YMGLF5XxN0AQH7J4
nzrFSaYnP4eWmTR/Rg+DFui+Cw/5o93QS7rFkzn49VYW9p1x6V3T5lMdz3/CTL/GnnWyJ7jEc1ev
RLfB1IQ5XN0OEggUV7F1KE3Qh3pvHqokDoH/4g4o6SbCWgOXRQs2tsa4kzqhR7+dVtNI8qSPiyOO
XDS78S0mwbcA7QE0E3w31O2+Sa5N+ZtI7yojHikDlBkjXBHhktnGxgAVSLMhElk/iSQmkOiMDqyx
PmOreXHhYswaEo8U+VZDcKuZ38yppItKined2cCAYWHhg8jeBm34SiT1lzAeRIfBjlYTJnUvjp8I
aUUQlJAv2yD/GsRDIGD7jbJHfmU6PFcmxvCWcFyWfwA6ItMcBvp+Dr7atPkTh8ptqP86qTBXJIUW
evtu8VAdJ6N5NPLxLRris/ACa90qca8n9NbR2HpOTi4KFjXhLaYu1o9WhY9t4BXrriF5jIc4XWX9
PO5y+rIFcs1TUJA/REzK9zFkNEKDOPsUm6Qeuk312jic6YMmxLEQW1lj2skGIBo9OTcTlh1RsWDg
svfCjeV258IzD2kKeoSInm9C6DSs7gvScQ6K5kkdojqjvtSDeuxNJNtETDKZYZK5bEs+UrsT16ZX
VYjcz+ZX2mJKc6LkyXQ5DELjrXVgTOSpRAxA3l9Uuse5U0frqSiPrsvoJOpxcgdD0u6Zi+5QAxoY
7JCTbLGOPKqUbLzr+G97cpE3hUuwQiw4cEfHZWKLEwirPyLnudSszF/HAeMyPUB+knP5mXnJb+Ni
CQ/S0lL2HRRwjvuICdauMORr7/JdCnoD7WQqbpI6kpaeLqz5o8PIWebYG3taLFyV28ZV98XYw3kC
hBGH72s6FKgEO7mDqTNhH2knpXbsZGEdlS1DkBAleoR6nnYH4gxnox8uIj9Uwt2UwUxYYdrpwrmF
qaDLlL9D1bprxyPjkmi8BsGAMJkfdI+ghxa8VE33nvjZfhwgB9a0Q11+yOjzCOWhmzbTDRgzX/yI
rya4X3tr9Oj3oJ4AoPfdW2O3b0Mhi80UyVMCC50GCZ/lX5xsCMnWIsCgjZzkZjCCBQD/Aut+T+mO
ahQjkZG8p7EO+u8uniCNa8IHdUMQCnhJ0FBTy6ne4idcVC6dlPVrYsXqudezqHtMC0YLYQkiSV0D
Y3a0vWvLUadZjC1mD4O4t1W4Rljlct1gmKSdJtmI7WExvXa+Cqxh0caK3oqzTahmiNxiNWhNu5p8
ZZENMbBow4yjc7CXWqy86nW8k1W8mWJEtsjyz0HtnsNM/shR3kONAqLnjl56+aen5Zc5T26zP8VX
gu57mpf3MbafHHhMET4tOzAQjV3vJhxRnP0p5I+gSGwMDTrniBZddl/p2N4aebZLnv4Ot2IboKCJ
NNwBNP41xbwhBbkLurTY6z6BXG06EGLUUYE4m4bgNTOsW0OH7vQkEiyUWoXahyhGkwdZl/ONijWs
+EoZWXYv4nmb8yFTe76OMc1kWZoD0yCqRhDo38TwiJPrbyYwoM4smOA7t6ySiKnUGnHjv1d5wtTj
qw5RHsZiIgnaVKQFiLdqsbNMao6UMGj/2AOIdh8lyNVC2gwVMfrrsPj/2XWi831m3sXuiv+91eS/
/Gcqgf+l0+Tf/ul/2kvMf1jKBOJ50nVdU1g2P/e/2UukJfgbHtYSIaXt/LudHN4/GFhK/o7r6Tq3
/b/YS3RDd/h5PK0eMOH/0E4O3fSUfeTf7eQQOrM/nVdtmNDKsNuIf7WXNNIbMDQTs+1KbOnDaECD
j9bSYXWFb8WPdii+zAH1hDwXPOfm2NnToUrZRhEwLd9lEylkqfUPg7ar4uFCzBClu3qS8Jjpz4gZ
p01x1Zi0Eh0AEkB+7RKIkOaK6nhpZ/41KzhuNCu/aS1lMNMyqlIuxsp+QuKFonTXZL8ZtOCKz4Vb
oQg+BmQFJEWGlUlLtjfvHzUlbBO1JhmuPVheD3AtU2xeQi9GGu99zQPfzVd61VufYT9vehiRphb+
RoJvXmCoUqhC1J/6BBUldZxjDUUJfMW4An97S4bwgzTfOxmTW1ear3lhXSyAKdNkbqDtksbXml2r
FYe6gk09tzhsmTstopqIB2RxTC4Fxu7o4ljo4pH7pnUN3CP9eeziW84SB5KNf+xYkKkzL1XgPDWS
iXVdDswRC4PJL29Lm0Kt0Nr8mNvG0bIY6HLdMb3swbRMrIewPzUuv5UpanI18V3Tu/eyQjOlLB1b
zi5XLgeqkyTmniEO52pKFigYFUwF52wUiZt0yV4ZY7EtLEbVKamjLuk6KD2SXEnxJ0mLYoN8jSyA
dXYd1d7NcnoI1vYmmpJ7Zo3aPkm9owXdZpUrVdK2pz803/OWUfp2iLNPdlT014TSrMHas9R8TCJs
FLl2jjktq+ak+VQllZGYDBD7hySFDyVSDPfcblPncsABIWQQNS6bymW2ElPthwI/cNAPJ+DO8dUf
MGM47nzUmq0ZeHQ6GRYAK6T1nK2vtOx3lYj0g4LvzaAYYocutEyj74E5PKmU4sv5rrNZP7vmxAyH
hAlPFqou9ka/Nl+rpvoOWmTwDktBziUzScVo+2kGAZwukj92iUtC79ITvJIg4H02svSuU3qr5Q1h
rV95VG5jbq/ycNxpfvTU0ps2cKbh/MlpzVuBKSbA8AMkZqdl1n0gLsUYG3oZuB/DJPY4FcAXSvEY
SO4TPYZIJdLvqHVvvgG+TODK7CexjFBGF5NXE62aIHQS+ZD9OSvtnQGuA0DLxccqgtU2+u7m4eI4
7rlr3ENiNeuCzAajUP3XxaVQ+Qx0UveLi/jBNq34CTAEjzy/yLS+zEkGm9TtwZvERA1tMpSxsO4a
QLBlKFIydF7t7MrwDhHU2SYj8eGRRy4L+sek197FPD2Podx4nCBVo1+zab7WzHeXGjsutPUUFfgq
wop2sjRPmlHtERGMlWMOLEgpjVNicHECDrwXkUHJm/8EiYWG69jBJYcPx8g+eK3+/j69wLFW3uyh
vE4xNrIAB/i6hwMZW321jLTwmxnGR67P5SpP9LNFyZSV2JrcRVMg1HQl+2kS0W+APb84k/s7VTF2
mwQ+D2m7XNghDwhoFH4aKksgy5Wo7X1jQxRyazo+ojQIQgEgfDh0dW/BCIrWUUo4AkPo7NhHb/oe
hYXqHNBeLo3OzRddUh5i0VcX73GuujeZT88cXcuoAzE+WwcyIjMQR4Vwi+/MVa6DPhJt2o/9oU0N
GGWDZIOL+emOycnGI7sQLQdDNzpbnEj3QhFlDMwesc6chnLjOSvYpeF7h7QegX0lf2SLRt0MZKJM
RvnmviusD6PA2V2SpdhbefSSZKwh6FKs6vpIt/o4ym8MHxFccPOVO4tpMJxpqy0O5tDw7c4gykIJ
bBGb6IK/u9H8IIrWrirqyk0TgJwPvHHAw0SZq+EwlEHwyltgS+PKSgMi9r13HkJyd8KaXjGQMKDO
+aN5B4BlFuG+sxQ5MaFEt32blivLd6lxBy3hLcD7gy6GIs9AlcU+knmwqoA8VQuhPCymFKdFRJmE
z4N+UFVOE+VZyYByUjUVVJx84XzYOj8md513JfTkqgpTxx9q1ElSnqWUaex3+G48fIKqfuOZHRCI
mCWYzVuharySYg/T8z1S1Z9Q141UFaEkbZdAybP/1oqqamwpH3PKyD54rVVVmTSlvkm68WBQcAaV
l+/rjF6lmzYDJWkyRDtEHGpUVa06lK0tyHjwrS04vybn91PcWqrKzQpL3wu/Ks7Yem6OqoWriJ6N
4niiSJZlSwrL5E9QPQvKaJ9y2s8/B1VdR6rOLnRiuhTeQ+IzyvDPs6rILUrzkRI9SLhDWHy2rHMs
GLBnaB/8GI63qu1HVeXDm7mYlP0O5b/ozGMm1/NrqTqDqrU/atUrOIyl1zQnS402wqOdoEKjimaL
T3GraTZSmg59xg3WYwvzs+GxUX0J3NSChoZNRzuPX2vRvaC5GIs6gzdCW2OoBqf/2+rQ82SqGe0B
k3NilXgW6YzgxXxL1SoFKu1h0z1FdFED+xgWLOAxFqlqsWZ6rVE1XW4+vNF6v1VDMVFxk+b17RpB
STVruWrbbPq3gT4uVw1dTGeXI7ewGwrud7av6fyC8MVQjaAVjw+Mben7q52rWsVRNY1havx6+XQ1
6CbbXOwAbR5rukw953vfXWx6zzE9mIK4vGDIupB0p4Uwjz3daqzaVlM1sNYOas7Oi3aw5OL3THW5
Tfvo1viHuGnMFUZXcpdBjUbR/KnCclfg3gwwubH8xFyxFIonlpY6Vr11lEDIrGm3Q9V3uzECsh9H
vzLMP5nc1OtEdekBddyanAnvGS18Sivvqp7eVt092fm749TzjUHZgWHgPUQIKBEELD6LWikEbuMS
P0EzsIFOLN0abnUFGqSpw3WlZnSEX2Fd/lUdlP4QGW9S6REuwkSmFIq++GoRhBGwnyv2LV1ZCUbu
FU0jmZp+yWU30PVSWxhIHw0SSOw+uUoRMZFGWMdUr7puuJCMuxTYD21ElAoxpbDJm8/L2myfEwIf
COH1n6AEMBO02wIR68j2L7GuX3FAsVMEaXN24gsQBAYoSskJVAHYIe4USuXBvIZy5nFmdhaFBckk
1ink2n0ajR9T6UQ9ghF7WvI9QwjMRf5XqHUXgM4WpNn0bCI2zYhOtlKfjPa9QozC5GWuADD8skTp
rUOuEsGXbZik9Z0KmxSCFiOMkr0HKX9MmQ8QvQKseIegfOiUGKZUsTBkXVfoB09TpPLFerTylIYG
BOw3RFTTlLo2YDRYGAhutp6+k32dYCwVZG2KtXSLrVAanUuIMUK0sxHv3IAkGnnlaaEj7AGjOSLm
ZGej3UpO3I2PX2opGUZuGtu5CuunHqJrSZ4pQjRU5nBT4Bn2hv4tQVYckBdtk4cdlythVCNZT0qD
5CanAEWV1MuaeoyNG1PHPW15+qFSGmYxmwdTqZqVyrFIm+dS7za5Uj6jrDwmSKERdVlv6n9mQz/5
SKU8XneptNMMEXVKrSeAbY+qVqKCQhhDbs2CCpD8idAb/8GmHB3I9GrLQONbH2rzT2pzP//Vb9tH
XGqnYETXRVlAlUrLR4yvrBTj+jZ8jUWWjHcGBtnV4LHdQinFU4pRsWGDjVNPC6nKdiwaL3ytnRfs
aaAjgKL6SntGHbyNiNGTsOpTicSVAxxVNvEgdYxF9kPWOf0ddQ+uD4lGMaTH3DQoNcuDoaRvc8Tr
2Fvyc0AVN1DHB1TyzDiN8FTWpf6Al5u5LGq6HFCMfPR1XwntMqYo6H2Uy1Qt7SmfROzcsd2QVY94
dysl2kvUexazHenJkNf4sFdB4Hznzqr2rOrSo/xbagQwMQsgXfci1HBAZ0pQMS2omRqAwqMUAJkK
o3t4DIyk2Hf4QiOjOU8Gk85hlzCBGJhE2EwkKjWaCErOAUD+GzsZGFtk+oDLoizWDBd5ins2FDQT
cyU9BVbnKoLRXG2qFFeR5loo9SSFZczH5uIdRbRkOiPeiAm+ZUHqr7t6vADj2FKVThBGSFDzv4qN
dLVzqfczK3eUE4K4EIcwwH6W0z3bYRwCiWA7mKsFzZVRwLLFQ72rBsk8JDJYwpikJ2fAHGP4xs8o
qBNK1mOtnBlEDFFwuPk628FYLUWXk8TTwYyh6hQSCsPcxJ+jRaJW4wRzHMozAhEcGh4riVDxtkPF
v54L5qUvrWOLiXrdFiFeI8PjQXB3LasJcYDyoYy1wHhWFgfascPUUQVVjMY9jdrbTz9o4aqNjZ2J
a7xfkvxY5hYbCOaR2521hNRIZEv+BqobZmJ4CHLy0fNhrCXxTskWCsitMxzSfQxMApHPBbnrrTKz
4q0gQLhPQ8noxGY9ZOaXW7gWjE08iMtCY5yid/n7yKoZal3odEHyaECSYKRAwE8ratRxYKBpM94w
Dy96uln8Zd2ZKHj/QBoQD4oXHr2eNj0GzEjW7eBl0wvZTxApwbYnOfsZapxl7TS9FArmlpDTwJ4p
NqHDFRENyMSA5bxFDi1uGfSg+eJyy6OtdjENB2/U4q0oZhDn5mHyslVSGTsgm2CjwTc0oIGTEaNY
FYd/2jYYwb6ytieutIqh3nCRTfSR9B3Lmyw8X8Osj4Q4WIQzFtlLBVgicpTt9TXs8+iphmlmdTp4
NRqwqWGRWY5QgVhrire5Nr/LoDm0la+DeQRUUJghhvRsl0+05bMO6TptV3pgvhJ28hDkKUgtp9oE
7VQfWU+mRo6iP4bgkWg3Ur46DsuWeNi55OHYmoZ5EM545ZM7jjo/HirVRyXxwwo/3vcWU/GYeIic
MpsEUrfASB3x/ZoOds0Ip5hYztDlZGSJ3+3kiG2LRTTP0H8aJ36M3crd2nX47pOLaFueTviW/sqF
jzmoboRG8zzrKeZpIhOlHa+riQEG/AUucdE1EAqjn2j8GXE8c0Xy2uxAX0TBGLGpjwVzgjzR0jT7
teflp7YRxzCZ1GPGuAhwzqi86pZhPi0jx/kwDJVGZXA4cbss2iBOgLEg4sb+SzAl18SqHqoGpFLE
CNXQX6WPgyRJ8dh58Isrdpb0nVhljrduKu1bZ5q6McyMtC7xANt66yJ69cSkLxycBhw/+oDXMdhr
wy835LD3mIeCuCiOCrMGUAOFVrbr1LKf5hTAZ+QDsaQIypruhgmC5HP81FVajm0v/IaslaK69Bu/
y14K4x509rLO+AxC76H1HLz3khVFzt72FX4dmMrfZXZMMlh5wHiuBwHLsgujKxl/xW8B4/Ow7ndj
iaknJm1P3gLKLm+HJvDH4j+Y+ZrMn4FBwrTU3HbpMGoJtCcxhTrmGcpelciRfv3Bzirn4FXmpxkR
Jy2g4I6ICZlZ7wdteKCL/CFzQ/Lf0dnIN8KJEJrfbgRhEFoVCmernzZQZPGanGvXXZZ/3TKOzkaJ
v9/FuoIGbpb5c30LPO8MpGDP9tD9lA07Nw5ebac+M+68O8WwH/Jiy4/ETwAwxWqeM9aAxo1Hg9Bf
8GZTt3OymdY+0SgTPHGeSwAOZdPvysh+whd4G0b7brfuI5PblSVgaQx0bAmTsz2WG0byw9ZI2RU5
pPMvadxnAJk8oQnzec3esRxW2WjL08jajUVK0pV+fi2MkZ6oY8CZEQxip8SFlQLn3OPrVEz8cF7S
zmK0smjjZ9scLi70ljFJ9oHtkXPXr4Wa36SM3Jxi3OKR/9aS6TM0Ka/b3Pnsnc+hctcst7lnfOyz
o70ToAtpglBFe/nF2MLZ9WP9rmlyE1vFh1eIexDVT7Ut5t0EBnYfjsBDInDJ5LzyK+QV0OIRrXaU
dO/wEU7BxDB08t6TxMIa537QkJ/w/aT4R7hFrWC+4P5+sXpvbXawJXx1c3YifsSqSrPrlI+VZq8H
tZw5zKkVgmb8rL3ps2CljaWLq4+HQNfZttGf5tIEkZABiet0HPQUga2xTVofW/9s7YnXXnLO5KWW
RPxFsTCGjnS3RtkAChFG4lgHK63Pof42ck/JEq61diKZwZOq0/NNkDmecz29dlO+bzSJSNYWgHXd
M9PPCyvaTrhQ9tPfX8e164/yo8qzd5cwFMtBi6PfpPeZrYScXfYjiYF1IfNq60GwGxPebZyJw4YV
QTaLodP1nOflBaEaoyqztYMpjYeYuxe6d0D0P29BWUEMlgEVO8f2jKBWf/ZU3ahnjb6hHrI3/3en
Nf+SJN7+cGVmP83/G0FiC8HIc031V8tyHOf/NN3Zkh/+/k/r5l/3uAv9f/4Z/5zxuP8wTEsibUmL
nDDhNSK8/5zxmP8wiQl7xISJ77g6j8m/RYjFP3RmPjrzH9sVts0g579HiJ1/SIM17kJHWHWkoXv/
kQixQXTrf5zx8MoR+Ym7MDoSrmv864wnymzC/lWD5yut/Cu2oiyevJNrsZdEsNZ4VbBqSzKC9f35
EP0xylTfAof4zQf0Gk9ndluNwUNntvcmxWvmOcSA2hbfItHofeiyLc9DiNd5B7a2Wr5kZAf8qrvU
in4DE1MoZDFmMQq+g9CTRqx+HMPW3hGEUIN4coWsOEjxD7E0qZ22U+jfBsP/0wPT58CjlWToYeIH
msm+NMMHcJJ1h+F04VpVe0jn5NhMaba2i7w6jGhlxazCDTLyyd2Q3pnsrYPiddLRQufQ+OxAoi5Y
9/Pi276+HMRyAJNk980eMGK2nNqvltAzVYJnreFYPIclPG0dj79jTMaZtU8nMG2J9ZFyGryEWXWj
f+nYLSDkNh77BuzK6K06s69xfLLOfIx21MQkIbEVXYJCh1JQvVumBsHipsCjW3aBgGBq6ycMhdAd
BgzEBajppS0DsS+lYwJTgicd5BpzM+8a+rLZJtWJ1J29DjJvbxbhb6GzuxlWFEurNbxELVw4WR0V
K/Xvf+PFwxvP1sq6RrCoUjY/ovixtyFbyrRvD6hmoI/z9NEK44ckIU43TbR2U9uQsY71te4BmpiP
s5as3QyIVlTEJCZiy110RUB7lxA5CAob72+UHJrs1STud+yG/pABYlvZhTI6uNgCB21fVKxLL1Qv
LFyIj4zdwkWQyewtaYwDuakLG0QrBN+0q150G0kjbFVMbQRpbWqqL2A9IU73DTRMf+HBNcXzKHki
sV+O8kfXm1Wjr+n7clFoD5X9FgeEAzDj1Y9tN1vXMUi3tuRNJ8S28Wpr63j2Y5gBHLX/9o0mq4rb
vNmBPMzBhFGIuaB2fUI2LoLAemKp2lKyP3NFpPunTKtjO1ZsggiwG/M1afjjb3oLmFBPtHnbubj+
qYQUkYwms4ePXj+V7CY4G6XHsIzOJO1Yqs7ThAr92af5zR0lnuFeGXpqCoXE5tvm0OMSQhgRg1lx
1eWjvcU2czZTEv2D+8ZcKjgZCVuKEHKUP6C7pgA7YQ5+Z03O7pa6+Qy8xxD0NEsnbBeh36YVF9nL
XPNcRmSsT30W9hdWMz5QCxLcEJ14i43sRbOMHd7BYuu1GeG3m5Tg6gZiegvQcN+0fjjzXhutuBmt
sTSli7pRzkeRWPGpQ/YIuz+BFWi4O6jFcHdoaKze1wTZG9owmqFdYgfuj2lVn9Kc5IFg4d0yampl
eP+tQzfch+kcrDU2D1VMwjQr4u63APXhxl8H3XCr6UnIQhHocchP77zaP5bdUO9lPj54xDIK07rm
xIg/2d+VLtwgAd2cWcHD6G0j14Y73xbikNRRfwhrSI7mOK671jkajnfIyPgXPUBDIZtXsLaMGlha
r83thSnepswKc5N3kcnAriI4G0IZ6vO4WXEBzLT6fcgGXZE/6BmCh2IQQasjcVOyEKjWWJmIKEdn
hEEaxhuBGo3dNVGWwcUmO93lWrTP3Xf6+fDYTs7eZK/IEsvvCNG0WNtg2tM4uulTuB2Uy1RUDVE3
t2IQVa3GqaXqgB1Pvk4HRGBY1V4AppkHDFGV565Tkm6btj6yOOWD4woDTWo85F7FPZAgkaaFZdLY
usa5aZJLkra81JaUBWWhhc5T27HFlhb4n8q4G8c1T3ybsjKFWVOcGSMbvHN/1TyrmcLkpX8mxd62
O+ts2rFc+b2rL0Q+9MseC+1KSxrCU8DyHbfdh9b0LDA11SBnE6I3sebSarnrJsfuyzLyP7lOwL4M
7fTiYAcNK4/GZHLVAXUYIR6s2GpS8kVHVIdMxbjN2BpV/BnN7tWz1KiuD3a88IJ1WsXdGYaz14Pb
hEh+0PqUTc22+DOO8W0qNLEaHAq2eMAwJkwMT/FElk5051nODJu9+iI01N+4Ozgh8z4NzAThAP8y
dNbdDAmoJOwjtO35reODLkIB9/HNYXfGf2XuTHYjV9Is/SqN2rPB0Yxc1MbnQa7R5QrFhpBCEud5
MnJVr9Gv10/Sn93qys5KdDVQm0IDeRcJ3LhSuJNm/3DOd8J2SxM3oJVwJEAdKDF1YbcbKyVmExfU
re+X+yZvYCbQN9hT+4oNqBviG8dER1lpb/shUKeyAwXs9bBlmR55HIg+IqmL67K/I2HnsaMlasr5
0lv1e2I4d0nONnOIp+sC5fLksoRkIxAcRSa/GjdFZ2rlDMdtDAeYqAH7Om63CaLhTdjkmhQN92+a
aKdsq5xVGRJZETnjsTSJ4c5NIgr5RnX+G6YVw332vLtcQr6aFwK6QqCPVQcjI2M2htoN9oTO5hxA
DcbK6baToJ815wIBgujJzGKP4Zk5jLTgA87osppEzbCJGcoadhZnSUOWrLWYpMa4qJtiY2e4pti0
JdP0wbUZviYGI+gUBkAAZCsnSNtn/Jqywt+6wU0OScCVwDZKFwkrWQzcUxJ8srD2Qtl0ZEtAh8c9
VvjBCeXcinhj49y57VsUAZZA5YlyTvrHmQy2tTeFiNFm9OFZCAFr2pQQuVZzlEhQY318AYl2cOKD
nwMZKhrGvTE+3squwY54Z4Jpw1UL0n3bDBLZwQSRmpjlMClxo1devYPFkp2xSN348lkGo5XZ2qOL
rwoqX4mlxqSDXHvxdUEjSnAVJ2+KBBomYx7vYwWoyYG9lqom2KqJLKzULc4FuNZhJNV1+S5orzmP
EQ6D1uqGDG6zfOu9BbJD5BxhmOFqQuFLfCI63qn4EWP8YvjEVQZm9scnFCphawepQkChmf1+k6FY
IV5q7Jd6F0wQH5QLYC6HabEnnhZj/I9hzuKxNDZWI/eFE+GaZqXTExBnjagZdLJm6N37ZuFh1VCb
tuDm6GPYcEbKNH4uAbGQDADEeeSFl/Zd6k3Q4UW0s/P+ivX4Yy6q70LLCnujHNbY55lRWyeIaPgW
Jkeuzaj8Yo10lQort3R4AK2mg+j2EbgD87EB5vKSY8FQMsJJLZytDxnaWUBlMb9DMtrs25zMKZPT
ngkzDIlvMk12kkDTfS/wP0z+4K4Hn3WnrU3bOBJ03QgIJsOti6CXGXPD8NhU5VXA94giZrvTGFJg
4qSCwfgqoqndypjTu8ndjTGFT6lt2UdbF6eu/9k66i7mL4uGtK+2clgOJOWdsyX/SRpH7rqp3y39
uYvD+7hu2nVbm9gDAdiP4zuFGVTBCe6hC9Ekwnpni+ZJpelnZKbY/ysy8WZE8JuwbXZDHNzbSYxx
MmIOMWRLsWUZRIbZUr9BXP9jhgACvRZ9ZxQN28Fh8Fz2bre17Ko4uONb2CbhdsqQQ2UVIT/Q7g6s
uc4qoSwtCKzvJWKlMGpYNwwoOMT0XJmA3uqehUc1NO+MVBkxzYZaOUF/ZwTFFhvCJTaYBmSjuDWs
q0QU/criH7tX0WEixm01xp8zVANN/8RZIkPc7olH2CNi3yBHf1HnmQ5wyH6aWpJwUol9gQSJ3Ca2
/8iE2O3ulDegJO056DL9dbmQRmqHIgX7LY3NuhgzQWWpCFE5GiOzwnRYXhmrDDTsE/O0OP4FphMS
QdtTlWHcT/2n3o6/h9g4LyaBSGkuf0rWvS0PwtAP4Tp3IS/AwkCQwOWwIXItIDLQ57Ip/7gQFG5s
2Zelf20n8w6aNcEOJV5c6UcfCUmSQeyQ2zL8xtNHqapAHrqNToJsg24zTrgiFXSkOHCgdzri282y
s5+a2yj0eWla7yOIKTWBYB3SWZCyZyQXXHDQqMvUYs4yAOiQ6ifTnhDZlr+CyvUO5DrxC6PLD2iU
/FUVNJ/gr97xYhr70lGUFzUJlKrkdRPiMxuBtY5ieUNbX6yVSnYomcgh1vSEsbQ+BtUz7KmfrVa2
R68mOWJZ5hqHXHwLByDrQ8H0hvezC4l7H2Z1G0ar25mR2W2f07r8VeolRO5JlGKq57dUCeJi0z15
sEnuk9R4tknk8XihCQMawjcCnfM1Lq0Xq1e/c/yLqKZkvjWH9hv+7Y1PjfDGwlXr2mKvYaUpKHWz
InqD/eB6rW61EzxgTbuHryN3ZFYiJK+9Y+Vg6WZjyLSpMgntEjS0uU39wbF7MqLC2lG32hQz1bFi
LgAxfYzxK6c3dCsGawqEdgmADi1oKfYdvw/FYbzOZ/EryA2StTj9ABlfMXJ9jVzg7NH8p9amTR+C
6aaP2tWMSA39Y8dwFMtkzbPfv9luHW8tv39khAsq+NkGSbdBGPJuMD3kqh6+FqQEmwU3477hqLlU
DQZJhoWrycByUjukMMaLvQqxDLNeuU/96AeD3SdGrueJTHje+4IWEhcv5HoHtecFdL3PoYWBt2+w
fxIPspUKSDhxUFwjlfvpWdepEtzcsnuqCNBZ40THiLD3XCLqEfPvQnpyGVB3hxnJW+FUvkqSfm3G
33u/hwnQghIeFgVEKuZVQZ6aSxBSxltRli9+ZclD12KaCokAc8LmnC6zv1cO2lX+Bg0+zG3T3JVR
lLCjysnT7sAgRNk5aCmKa8dG7c/KEgoQTWPQEOljE5lReY/mnDqHOQhPJp89oUcnU6hoF5QJCeEW
+zKnaV671vlMesXRGgfc/W259fzCOqWCHPUw4FxL0mIToCfdVQY+PdWxKi6SRocirfoxGY5GMOl4
e+LjW+uJUW+8DoqYBRN9iJUmmFoo/wm1FM8xYTwkCtJDVEI+lvHy47o2IRzg5zgpm9d08qBeLrzW
o/hsenCQdgFL3E+Xq41jrQExg601fY5l9ZzwFBH1oH0X6grdVi8L2UUqpidxml4mj1ihMaS+WCpG
DfjgfzVLLNDHL/dJnd6qbJvXS34cBEGLle+fW98+mZaPEdNgwjNEXK4krgLLTzezgdE+VRZyU1ZE
a5JHiLyWeXuuyk5nvI5s/b1uN1YwYV3j1DVUT545X22+FxZQILRUY8EWKKN7LKibSuKMb5vgYfGN
b/4/WLh4S6jGK/3ccOhcZ0BvQJS9TUMZlMMnYAaxx0lartVsQCXTG1pnCyy/P83gdlzX/41vDT+n
AT7BzCpvbUgXZb01HNFgss7yzIsbsccgrdRo2PZN7PVICcm2tW6sWrt/7C2aLh8tBSZyG1dOd7Tn
vr6Tjnq3pZoOQ74cEWyQpuQ1v8h8uhc5IoVlAFkT7yj25Gxd0MQMO99IhxWnzDadcyyNssCDaLS/
6w40SJxZpA9HLvsRgpmrFBu0P2zygKCIpZhPS3lznXLajSkfNPTQR9RI4z6TI6Cn8qsboFMKVbwq
N293Y6hYdYVAVVJRJidl54+jBiUtGpnkoNAcmvoya5hSClWpi4134RHOE8Bbcv3C4MBDHhf5wY15
zHeSLI/kvENu8d0npWHGNVgdW7PSwsz9bes0Gfp556gKsn/M+T2C/pRAgZr68rFHgruN7PIoDM49
WjzyvzQ8isd0M2ZcJ38t60oIUz6kKSxuqxLyVFWnV6VRVIVh1KtRkb0U+BHmoiY7M2NCt1fBACOW
4BPSJofESPw8OVRoj6KHtG4hoUPlZ95EAgNULAs6FqDsmIcPHeEQSf/RjWMYEg44rWU2MLcsMZ2y
XEtyBO+N06J5E1OWDy+4+G81bK74BSYgXfukPgim5AmyXtkkf5DquTeRFHOO8zIBvM5QkSzAAHMN
AVPlKQ1JSGKGRXmwc/lY3AS/YrsckXYAhe3RXGms2KQBY0VUvZvzHZxJRrCQthdEWiTQ/cBcxUaY
72ZIZaHdv4zyZezGl3XZBWur4wsbCVZoYZwhstprKPF25ISyjO8uBM9Y1XiIwojeq5O7OBwZE8p2
12uEmg9LzTeAqi0evueQe4US+ZyNgNdYUaOjBcWWN8nBa/AC5RrTNtnjq4/rzPSwpApIbrNGujGP
gQUpMfGx4Gu98QlNzcbXGLgh8SE4rTuNh8PMsgeEB2IMclzSEdBqMzaWMrtKDZezY9JzLFG82wu2
YxMNbGbrdcnw4/eje/Ryd1+yCl27NoMAJwVgR84ryYnlGfHNA7BYEHcTYXQw7yYIyhqBhwKKK2Ky
ySEe+q2pQXnPnobmiSj9WjRGL9VAPc1JLv5C7GnYnm3w7ZGLcjXn4GYSqbr6SCiFskyA4nczwWTT
pbLPhLWhp8Pyqrl+g+UdKtVyyIP8czX7b2ypq2LNA/xLiuoMCsLWX7RAG26goRhwdJolmMHihixI
5MmqU4Vz59vZVSHOm4YCZE6A7h8soa35hKMmFVYFu+KEG0EzDJcxBHgFJ4E0YiPeIsPD7OkUm0bT
D7NpOIX59JypaDiPsXtfJc6H1zTXeSL5URMUZbInnKLfLqAVRfXultwtRp084FL4MRJuHKkWnyWl
3hq731JzGlOAjQOnM4EDxnDMgDl2QB2lpjv6LmVnCvARKcvW93pMFO5dkT1FiEXoelAa0lYnYF/R
GZOOPBFSyO4r1UxJT9MlhWAGyU/3wE7i4jzMI1pJC/ZpE83AgkFUOmgRHJCVZNAi+CaVSbMsp5G9
LHBLBeTS0rRLu/PfGhkmh1aTMGOQmCNoTNd9FohxcXR5RKGggOChV+LYEymyjXs4kampXamatzkD
3oS4z3GvWZxe0+V71wLPKHVU1giyM9HsztF0e2KJWdISIQruW9OGr3/lk8F6oaSL9hPog32vmaAh
u2UGzHBCkxgbC+5w6KFMeZ4ql/fSVGwbQxCjCUvQ1VRhd5kmHYi+q2f3yzNJrYt9a/OXeAHJ4blp
NL1hoKSMG+vPXzIfOx0++zLmXHaTPSzIk4dqL7fjQ44ISve/gkGb5qSCzvhqAadKAKo8l83Viy85
DylNScCcpmcM0yJrEgv8VRsFfV5W485zvflgLMOvBXs3eCfED2o5IJHFZMtOO9FjZAHitTXtV/zu
zAs1/bUBA5v1873N3DEFD+u12daYEhrfSHXEE722gGQlQFkVBy8g0I6KoWcKcBb89rmN7bNTk4Fj
aiZtEdEHTMgpeGjnlgxMG3xthsATU5/aMoDddgsj8yREHGj+0tOMiHF54v8pp/5OFfmTW/J5GjmF
IhE61dl76szsge9aK3q5IoSWj2f2c42a3NOyclvhqBsE6rgZzTnhTlwaGf/ioAXpZj+R0AfxrmR1
0Y2o3Vnq8V87QYy6kY94FiEXRaxl7r0WvCdxUuykFsHbifidoYrvUMcT3oBMXhZ/UrN5yIPi1KKj
TxrXZ6Jhv1mLH2/ymrndi9DC+yHadErLqkLjFYGxQVXWI/xErT87R2D77YRGjM37uLJR9bMf2EbK
YKnu7ExU/6QfoLmIOfFLHAFDkj0P0t/jiuP8jChYu7K4y2fzI9XsVm8wYYef5HHUVoOBVMFiyJ9j
PAh2gkZWC8li3AkOLoUKS7KJa8F7cliP3PcI+WERES3JHDw6Tiblpj9/0ROe+zi+oilm9A4ycRZb
T1skwpwDng3MRtK9E6wF8hI/RaBDC8fIJPIiRGrRKupMh52C8GutFGZXhjODBf0N2wTy24Rzb2Fg
kgGO7Zh/uiGLr+UiUbJC1AjfY1wfibZ/DPhAjBFDiNLWEA+PiBmXjznCnHlBOIob5iYt3lNlTtF9
BPsPdHH5XeI5yfGepDYFQYEbxde2FPTUGFSq+jjP1l1j5Mla5ETFhe42rE+NtrbQyT7UeF18PC8T
3pesnV7h9r8jaXgpTH5eSg1WKEfuLevJQ9pwyDtSwto5IRQGb02jTTYB9K46bqotA9po1+DEaab0
OcCZ42mLTln3T3H/R2jfA6XK/RTRLmRkIpoOFD8hTuyuL7Y73A9J9IUDnP4AgICFLyjHH+SMF2c5
1pHA76/tQ7E2EiF/ZP+CAts2aSLwGqVh8hUPDL0dLAxJNr+wrbG0Ownvgm/iVopSD6NNiRuoDw5k
gXFYFgSAkHqKyymwQVIu00NFLsqm8X7XJv8Y5JPky3gYHdLUgD/JIQYQo14tnHLHtpIfSxt8iYxb
kiI0Xqc+SXf29MRBQPIESc5I75n5E8k2Re091Ljncaos6Ft2vR4ITehr9J+qtx7i2Xofh+E8N/jY
nFFXf8lzk0QZNAeOLc+GMMkbH3OC66s6xRFg+s4pkv0voI/o5Y3mUi4LgVRu8mRY7YHPIDh28KlX
hAUd8Cz6m7kxH/qwrtaLeSHwp3t2bD3PHnhWpc98p2T4Ihj9IYyDeyReuD4ugkXUkfwxQiTdJBGv
MB8ZjkCbSpr0gJNiMy9zsGtm0FVE3mDpSsz6XAx0+sUFDg4HZECGn0zM3yZXEhsngTLNeuZOIfen
YWOWtycDrglau5TUYq895jVXt+1ku6IMjMusMCn6Gbm3dZTBxk0eiPGcCQuEU1OMrOYXB5we6UVk
CkgseQwIJ2h+Dnr3Ve/5Lgux+lQWwy8Ji4oT/MkkcRSYDmRR4NeaUFOxiC+S62gZt1zlDwB1HJxW
c7ceC/2ZWclb1mbnyEfE6rjMGoLafyTpnOOviqHnuN91qtARRHvRJ686KNd1sWdJm4TdLo7eOjR9
HfOYsB9f0infO7y/a6qgK+LMjyhdXEwLDQswpU2b5CoIUzy23N94pbT0p+sVT7sM1SrPq4Pvuc9R
2P6YXvCGfhgFOtekU0hCuRP+5otweaGpj0yi1/7Cf4tFXCnun/oFHlykL3acJSu3GzeMZS99wHtb
uAwTx9Qnry7A9ZIRwMu8mCpBx6dko9rECQIsnN/vDvTOladrbyJY7IC8AsMiThIBE39Csh6JKJQs
JA48wCxatD4t7LHNRLoF5CANMNVCXPJBiRUJVrE0L4aDdjTRo+AJLd8dk86Oekk12XPbBxdaDvbI
Jb48UnwkD3dg/JYyD4+FRfZqlsu7LOVFwlel802qepcT0GB5tHBNgzekKtlRG4pwZz9SQGe2Zpan
L5kDTGPwQqoAeZ2K4heQCbFVydTcVwJnkutl34vPBYjHYca5t+bafiVm+WbXVF5c35bJcRtBiMMQ
gl4PgsQeeMy0LshoX3fBDSWAfiTdM84ORvQ6BGcUAV8Rzrp1X+MHYqBaUW6P+zrsvtKmoIo1vpI5
KU80OSMmPmXewb291pYATddrnne9TaLBW89tAf7TIySn9VB6tXBW2RPk90sTvqeM7NdsRCCYMmLZ
RA3EIALxHopwIPhHU1D6aT8kzWMq+EgSVuk0Tr2EXmv+VganfBkPFz+ADEhRXO+sI2VYyyuCYPGT
5Qxu2gAnWzQTHEYGE0+0wd4hLlLQv3P+wH6e4SU5Y3OD6KRIpoMTQuBtu+AKWS8BmgS5wgLijzZw
rSqTKi6tiAd10JuxsgSoVAsQGqI7NTEJjwt9ySoYI9IDwbHs8tGgS6ncp67SRB5rEQjcwxGJUKsu
MhN0fe05ZhawY/uRMJ4lBCMW9WOe3OiOu5M7TOmZkwUSDak2tU16xtLVDHqQbVOn21fHqy4kPgH4
qTDl9uS3AQCXd66a16JSm8YMxQW6OmmxtXqSLbVd3VKVmem4KSrpbSL2drJEMzw6BpcSe+FdMPT7
ZXDuZ2/6mOw/9owqdsb6wfzNQjjKQ6if0bpfB90YXqpOLwSqiWVfU/3B9Xc/wDerGpf6l6kgHFlx
Siy84lXWrPgimuMcxGjRq+UhUN5lLLG/OB5NRDD6FHQRKpHYb7y1NMNXp/fQhkAosYh63qD8urqy
uUvgrplx9bNEbBjHetdlpEAN9V3uuacFsi0rFZrF7mySUIgRibtcX4Zifqn6sdg5lnk0+q5nQdbe
TROqGu36CVJxLiQMNAu1+cqDPVgtn5HyyRRI2aow6WzUh2PTS5mBJAixzXYlRfKJohQpv7aTs73E
779wmmVeb6FHvDkL2Ylplv6BjsMTLSPeWjBFHLscSxOeHpsFyTpwuk98j5+GQWWCz/E7tnJ6tXnn
p+zI/Nqn7Ij9ryksoLZoRbioI7nLOn6k72Y/MIcuEFzXovbfg6r7BJKqpRHtSWKbFpV8XNpum7vy
FPnDk9MnD5g2DkusXgGwdDT+2lTfid+WcH93aDIubf7CgHdkFLFYEy1KdPMHTNDR+CsvoVbqe7tv
u09+uatn5Os8uFjUfsUU5ms9htCRo8lIES9LcRzc/jOukpdSof6sjmkjH1i7havOlQwk/etclucg
wdHvF3zrzVb/l1B4PedBeVs8DE3S/sr8cefDKJ/7z6npzgZtlYrKTQl7nSWFvesncGFqEm9YzM1t
5uI5GcEME0kVHoDa03Y41q+m5oOAl3cKXDY7nQMNVMubcom7Ahd56kaMqiGScVdBCHCcZQNqrqIN
pSokxO4WhtQny7hPRXLk2TwmLVO8ZvTv7fBdT2TmgpYyjec9w4kXsyPDomg+qxgbdzVxbaWdf6il
iUETrV4QD0dguEQ0WRYtL4j+okueO8DKCJKHnRhBImMX3MJhPYNf4b0AX2B6IzhErGAZ+8jGqUFV
Ihfskn0iaoLzLHItveg3iDJGdhR5qF/yQzpwILBKYrRZQWAiOrdOHxwD/Vbx2FXBIRI8KbEg7bG/
a+MG31Vf9cdeTK9OjEiA4QUbZmaLTAXGYZPCHZ9DLoiCwayQwB9Yo0AuMv2vfsadN3Wm/WB29Z+h
bsjBbkiCcnFqI9FEcOK6ewKaCUNCyuCbTyZ2X+JGDt7iPDJi+nACf9pYNig6FhD3dBu4IktLixZJ
3GKlkXnLPUEkGJqzif2/weRJugOGy2IiGYOir+62PbUSrgP3uxjFb2VSO9dxty7D8Y+JPWQ9CQoj
txrWqJnAO/fjJ+vxp8bioYuQrEekclhPlhZPjIiY/QojVQZNtuYxfewlengWyx3Lazm+deggISQU
xwpdlB/abwLHz6ZJmetVpKdMAul90Dzw9uIWA+S5mmiztpBHq7u27B7YHSvRnxMPD54YStQrmFdX
ZoELWEXkJ8pBEw2zlEPKf11WRVPfJrdEQrNUf6xYXDnVdkU+UaCHt7nA6TSVxofvhsmWJMQay+GD
ZadHhLCbDkglJ0p/LyQzdreeL6OTPPWmcVd7yD4QSmF2Yjm1cKiEJuOJpsUjnnRsCf34EvU2mGPC
dlN+MX+Ij05H3i/ohlWlgkeyTEftv2Mxy5NvZWsfHxb6heo9YJtbsy8zuQlkH2zaxUx3hbZszhM/
I+5grvMwWrNxCTQwLgEqwhtAu66eGsYZZDsgaJnwZTOY+RHErkKr60GHqWOuFNmubbBvUXdFdYpI
oODhHRivgfYykZ12+Brjh0RQoozOeLPC/NNhGko+AFBLi9vEzBHxMzmA31CkJ/CSKx+e9wp67biO
LMaRhClXZMAFPf4ll5oRhqrP8IO4wMm/+ZW8Y96Xti+pDoqZ6K24e2biVRHkLwokWkIb1gIcS/J+
zwKbyBEawmRopkPVD4i4kt9zxxcPmp4jUvZnioS3tvCeI8s/SP3UkZz0bWIw9fr0I6QmXhFPi4+M
l7q0GYC3Ma9yH71ivJgJGzE7mpDprh0f8rRiSz1h5aRD2kyNB3WM97ttbUHZYDyOfnZNsWiTK9ac
4gLdDjbRfN27MxUxNW2zNMWuMvsDo+rnWfafpcahtFLymUEwyWOzOVtBA/AbUkpQBe1+wR1J5C+M
q/DiE+64riHdswjIQBt2oP8V+WWYmLkXkOCQpYNUYpCS26a8cxf5G/N/tIkDPCZheMut8T7IBTUw
A4HM7k/u8gdVh3llybezCFQhiRt3pFODXzclA9qk2bWY7I5AWq8iQmvS2XC94yknqeaEVyG/WCyU
kyXHUGZnH+G0fLkSI9VU3zqb4knIShxbekbYtdWT0UQU+gXfZz7Lx84OwVNVr0SdH4C1GmfEozV6
vzVmtI2l0E5WEYXAmDN1aG3keD0CJzK0cxcCsWHyGSs17soxwcqpYNLPVa8IQ1NMNKL8LBXTKErN
M3Y5ExLqwcAsZFXiToe1xxnHnTNHv834ber6rzaIDyirmJ67bCvM6lAqriqf1dd28sr5zooQPCmw
pmYy0WmRE7vpSr4g14Hi4+Ri2kkSI/Mcf0i7z/EfQptm3cOXsWe2lm4NzWSdAsJbzB6wMvHdPNEP
XSZ/RY3n7JkWn6dpBEWMbKh1V8puweVEhoEPnatgUbT7ADS3nmu8JG3bHTn4kUgSGsQEK3TYmk0v
Ac7vZVKvqGemjU3M3CYqkBIsfPb1YIKFjA+LPjJHi56+h8KCWDeAkcMEnsXen6zihZ1l+twt4yub
4yNkam6PbPxjL9bRoBftMpahRBCIERF+12lKF+sit5dfyERvYtfAWVtsflPLnTzGTS6rfUYR4RB9
qajSbEWcdljjstB9GwYj3PnI22oa19Tgl+kynpjoSSCKTMhNdT3sjkVWZkTzZc+zVd1mbk5b1Mdw
7nyi4E2GQxgXQ/SJRKKsqwD2U8eF68qv3mCJ3RdUf6gsD1FLNqNVwhox4ee16iO2EYgvS/xF8ggw
Sy71g0R7j5d0LqkIrLu8C+NLhQS/zpIVKbWULMlC3H3RgR9yhheri+W6bP1nAo5+C7v/mWaOPj7g
nA6EMiQorF+5Savr4RtFanq2yPS9KGvF3mg5NeZ1xhsGPBXqx+ySTpoP70yQ7v5yffyXwc3+nV3m
//fgPTwh339F+x2//vmffM/2PG0T+Y8RaLeP3Pj6n//yPx6S7t9F7f3tj/6rN8b+7yTgBbhc+J+Q
wrPcf/ob/0wwPfPxv+DKMV1m4X/zxrjwzxwWTtJ2hGP7lo1t5v/E6wWmzxjLMgMcr6DV/jPeGFeC
X/sH/JnHKy4CEiU8xin6J/19up5YyLY3MCsw8qzytTXlwB7y0QEq4oYuzkyrNh4VfkkGIOmLjdBp
Q8QSCcdu8WRX9T5whn1HUOmGhHcs0IEWkzJ0Oi8oydcjwJKNG9Gf5LFBkVSb0KVqQ6AON85ulp5B
CNyaGQaySOBwSrD8pduW65Y/ByMDWQCRYM9dLOS6X+TOHqFtZ0l29N35ygeqM4eNe6PD7ZnnSF+z
/orfcRurkLgM++bYqHx7QRHP5E9P490+Otnu8mUhrCZ9dVchT18jwn1AXHrx4+FBKVdrSr6a2b1v
huhUqIrgvO5UmsOd7UVvjiDWcqzOCCLvFnIDSUPdViO7xETfs73FStv7In7Tx4bnGsd0ZAJehv51
QFe8mzIVH8bMReA3Zl9VPDwnozgMTW9uO5OKywh87xCIpNoZaOXRDn43SSrRkrJpj3qCduM7YjF3
Cd5bXDrls7WgixtgCA1Z33M6GT++3ZkrDL2fiyrQwjY/ZRbijDUYbhY6rnlg3DCPNzWnZ5fmnsGM
CSl87IaLMfafZr14O3wB88qUjU1s1ryPndh4yluTDTYtFLT5ldsyhx1JvSiTPabgfa1P/qXYe+kU
bN0ZiVPZsw/2xwUOqQxxUcXog1v/h3uCmZI9Dkg9jd/UFSx7ByK0pPk8xaQSN9X47TnjRyra+hw2
ybi30q64oP7W6uf2Neji+wxCeRpAzjIHoTO+tqJ1vq2o+mPXKR2U+N3UlJzz/NUgsNrh3NlELeb1
2mDaHMY3It6BXOFvB5q5Mrsxhh4MKQX5MIut93jKUAikCYQwRPl41rXIORqgV8hubfTy2TWBfCtl
FGuH0as7WejFXOtKSswNIpvON7YR+8OHwAX1ldjJc2ZZX8KPP2RJ0DxsE7cwUMYbHSarFl+QNSQX
zu6exHMkZUvLV6ymAmYS+hrUbWe+F2sDn/7ooN0POvvB4ici+qNhwV7FYlZuxyR6cUrKMHA9W6ik
b1FGHRB6a6823xzlHCdn2haJyQYg3ziJ2PbYqZAhMs9efrD+7NGfMGWc+Yqy7sLq8r0eMNmGdfdt
Wn7MNcNuGneEDsY06SmwdZT1C+ieH0CI8sp2HN2PR+soic5doyjMjmblEC1gxy9zFJ9BXME8U9ZZ
pMsd670c7Q3a+b4wv8CFb8c8v/q5/QCGDFtFaB2j2gvPpS0vSOlYNgfG55Ajcx+Zk7ZmYOoJ5yOU
s63yqjMTHRf+VUh6p/pkI303MtpvPHFneZIipcOTVb3wHKBkM3jb1Zlp274uKHmqDJlLaWG/AgxV
2/d9V+2d0N/lwrjPqubak3Rp9fLWpeJQp/VwTEKmKlPD5qjQsQgALnZwWKCL+X8qsikGa34KW7AN
ndGd6Kh/CK6CrghJH1Ugilk3QOIELD3t4aosoLIvTjLcQZDczLhz0365oE/Odmmmtl7ub+cc9E7f
VPbBrzqyZ8zxhtxvm/vhGq9Fu2Zv02xCH4FR4yHBDVpSu5LpVI894DHgJkt/i2MsFmEJRnl4GVyx
NUk382cVr5DtryKpbOStkjSZwiHzhxOE9BL8hTmFUsNRv4atw+Lf5L0oHOfSmEG/Skb76PSYQ2rL
rgF0KBbqse8ylly2IdK/VZ5BToBVYm0cxov3qYkO1SxrtTXqrll7RYU3XqXoflJknHm4Q3PH6d7x
dmNAYg3ZTl/WAi6MqRllpoOY3oq2o2K2iLO8IQQg3uCJIScBNWRgIDpLFweWv+Oro5sGD1WSJ5gw
zceAg4QDAy6/1zw6sA72aTctp6HFhlYYw2HJUafa6C6axN73iEIJRfn2J4vIwsF/SKxaMKtNry1i
qBWx6FfoSQefs3DVGeNLaw87I0aH3IbW45J40wahG0o9epHECGj/kon9GvNhL5rbh3jJ31vkRkum
kGvL32NePXTh9MISF77AmL52nhlvlDLZH0129Js5zJGohw/HJ4m9afo72MpPZZKQ24Bp8SnAprfp
AJCGiKDQG5IPFXAYVENdP3t2Yx/hBEZbPwKwUMMNw06aHZmNsne0Xuygqp+T3sG2OIMjG6OKzUnL
RiVhbVfOgKSDZCQAp1oOZM7cIz2st4XkdVd9hywN377pBCcVBrQbJZYRg7Z+ZPK/tMzh7KLjwCyX
l/988fkf1oz/rrK8/l9Tn3WV++fvgqL/d9X7X53n/I9lpYWG4P9VVr6P33lSfnf/UI3+6x/7t5IS
S7XFfeM6tucLgZf7b0RdlwqTitJEcqapu39fUVIrOr4JLoZ/QVuq/66idB1fB0ybAou4D2z33yKt
H/8VlEsaNh9m9A1MLZ+jqvxv5VA8EibUd//8Tx4F6D9WlMLkP2X5Dj+OH/UPFSWildmKiRzB6MAi
HVlA3VRXZr1P0f9i7zx2rFfS7PouPRYLDDKCZtAN6HiX3ueESEvvgp5PpPfQi2nxVnX37ZJaQA0E
SIAmBdSt+m/mn3nI+GJ/e6+d9ltZkFzDDnzpR8OmSTO6mygGqgZ1k9LHAtq5PWkaqFbKSQ8s4UAL
sOkixhtAtcyrR6vDNtnViAKBFZx4t12UH+6aGvveRC9AVwI/GsNL6ztbZ5FUyCY8BU25EzEwA19R
MejNe4gLL6Y/nUfcpfh/xNdgxtfpAAeSIinoOtMhKMe7uYI5YRc2ETuxDzUOtYLNpZAeZqkYOgGg
TcqOs7PVA0CoSb/uatHATGSowiMjkAlZUzhWjL7nF3TaY8fYBGPHnX9mo1uwprYhAyVkPiNOPBtu
CYnIgvCPukqb7ign+WI2BitWSZqz7+4yEV5XAsk8oSqet3i8062LXWzwT+5g3eROv9NmeeJtRBpK
LQOje9Wk8B68FDCuMVlbIdpPo3Y/25HkYdxGj32MEGOm5NQar7BvvJIHXapg51KjodiPrggbzQdO
lLUvw0sR1Lu48ChHQ4i0U/vTHCk7aUoHw2b+LrHhQkhZj7aB7RdWmFIn01tW/54HjYxCqgAHf17x
IxzmN6f1b3r0t0jGrylWptQGqm+W/t6tihgdDvExXuj6kAd/A7eHeMckKytMQii6C6HFR1XmLDeG
9CIGmKttVYFLS+Um0jS2DGP16Kt5MwPzRVgiQEr4a5/UuBajbtwWtFP1Rn4UU3dXOfbzUMkvCsPb
NSaoc6GKnwDVtHLklaXJPwlSYXDzg21h19cUGOOMcepbjUV8ZVG6ROSOvSwR+4vIopekqp8sT+Pt
5Rz+42Cs8gsfyyc8xLuqZQtO588ewWVXCv0m+MHZZJIDegc3fI5uTfoXJCRiQvPmC4FxcJjYGlaj
gP4Y2PE5EuU6yTPevBAvtdSXwHGOs65ehDveNVbZHCmgxtJuE5ALE8pzGk6r3u4pLe9IYVV188ry
l8/m8uK2DbBHRIf9fcMI1HrGTVpjRV9e96Dgm6UKiUUrRwFr4Gubs6GqKASb7bzEpEg02sZOUBW+
x4KMmhKrRgu2l4PG4MRpa9YQlHYQvSn59jsydTbHk69j61gtRxbMe2R6CY7N5zzzmvocLAfcSMr+
rlwOPcNr7mTYX/BP3fs2OZec87H+46CUrdy1y+EZDskTGj70Is7VpMpvRs5ZW/aHmnMXusCbsxzE
GEeNnTdOb8lySPeutlHe+dnQ97uBI3Xr1l68rTnbTad9aKqKpgFOfdtcSNSMAVUdPcZ+6ix4WvjN
+K5J+f5QKvrNX2afL8OEra1dxnTRNVBZbFYgJ7mMHtrljUr6H/BojzfDvK2WMSXMXb4lczzazuTg
Z/dZf8wsHWPmG3eCGeTy+Ax/jD7LEFTm1k6C0QZY1FBC036nLqp8u4xOYB/YozBNtVHgb4JlwMpg
T4Rk4tfij+FrsuicWgYyVIbmeuJRYSfEZTXIJuJtFqy1gAz4SJaRVgz7HM3zaXYZT2IMNduqTa1X
Hy+4EWYaGCz7cGrZrWOE3LXpInCrZYPDYS4f6xa/Jpx+EE3uOQ9979aq9GFEmGfqNeigAfhCvsT7
lW3yHDTjF3dSqjVSF6qN8lmLTCSNSULF63QOnbNpOjV+0SI61DF2wS41CS1O9LJQrJS1tFoGmfj0
PfE7mRYJQHABURK+o+7qdRa1W/QzzHFCtptQIGy0RX8DrxkjCpeAuLyYHQnPsVSXURIv87MQ60Zl
P5VRlT4UGiEhlLwf/Vmukna8qwqFwDfkCIFk5jyXi0LlFv1WzPw/My3vKsm+wcI+zQ7uk+qJDC8t
bjPC+a86aa5kIa9wOAIc5VqZ4bpLyVmUlaL9pkGDLSkyCwGEV2n/0xQYEWy5SQN0wzh7Ib2Ne9MO
lgUtVE4COJhc3QfcCIpFVPbS0591rMY+u655qMHH8dF0M+NaF1Gy7hItCYxjToI6/GtoOtcnc+Y0
yKJPadtPSlEpVlXc+1WDfze76/HUq2TJMpKKV9PPpPtgEw/qoY/EXVLGlF1UisuWljdZQAUwl4w1
YH0CqnNx1XNLBlSvzokQ72POoR/03nM1uGzrKwb+3LzSM4qQbqz7zEL5Nif3se78eZe0/rNfVM3R
TdQ7e3BwbxlWAQ3R6CHyk4PtB4+UpG4GvRwMHp4joHlHL6KyKwwJMlRUyZLizJ8aA+SSrQmS1f0h
Uui6jlOwHHAXJn36Prfprl9C/GHJx6y08KyFsCRWU4VTyI74ZNU4vbaGU0ZcmcM328Mgyeli81LA
5BCqW2pzB5iqwTlk3Y14QvisFUQxRjrNVr1DwiqKeHUY0zsJ1WEz65S/b6ru8G9sIifYVVFsgI9w
gW2U7Tk3tLtKi1F/dB61rWMx7Os++tU5fOewE2sWtc9p6GJhn9fsaKC5Orh4ScOucwe2rpp5ixMs
uMxQxMJ2OMl2QNvu3A3u2Iv005vcd/LDMFlq183BGRM1/YeZhQhW31tW/+gVau87SAxDHRwKwgXW
7O3Yv+2GZsLyEnlcoCnNuPrHh/r/9bj+52n9X/4vRyv93UyvLLGouv+5VEx31X8c5//2J/5tnBfC
VKZp28rx+Q8G6r/O8+ZfeIkxYCMeI9Eq6f4JnyTVX0zpwGdTti2lS4nFvw/08i+Wibr5VxQTQ736
RwZ6z+Y+8WeJ2DJBOrmOIyUEJYdHeqErfX3cx+T6//mfxH+x+gkLc4m9MJ29N5k0Z1JdzxF6yEy8
o6D+5jRToceMbW6jftj2tX4OYpqzgBELRipGYScxL7VIfyaujnS001hpjEcvafehiM9G3jwPMSZP
doqohBwiU01AuXtz4uS7ybw79mjfNhhNZ5oOk2T+s2N9iWuBzRsIv4pfdUqisB5hpWeTIEapb4oo
f6D/9DQpqvQS0kfbcKqMFRmRpy5sEaAbL95rr7nNdG/SezEcnEHfzkny3OvhoUkm8TxTjM0RWCab
ihK8tWzi666dN1UzXeJKHwv+B6WnWw8kwr6fh2rP3pryUzKLq77jCZ2pI3bwSjOyKIwoHs5iT96z
e/2NoLJtXCS5USK5WykJZGaR29bUP37QvAKF/m4rm/UX+T56JUj2V6+Fi1Vztu/bmDxwuRgee3a2
5LlavZnKoN9BJXQwTfbndmI5OCZ30zjuseHqaTda/dZzOIGdznvByLm1HNDgICQfo679GJIOwE7c
3EbseGXrH5HbP4vR2BRCPHp+8lNkraTQVT6k+VJQX+zTVOw72uPX1WxsGoWRIW7pKsBQCFRpNggF
YXRfTUX/3eTBBwVIqC6g3GJ2ZsR8QCy4NtZE2lBdOgBJvcucBEhtTRsjFDfS7A/g3z7cdnoFyfKV
9aR42+RHVAvHRcjm1FDDQr3T8NJLthQKVvsmLdM91ELK1KcRkHTk3w2zek38EdKR2261IbehSp+c
cXwXNUQpwCVlA9iU0pIb0cp7E5TfuqzzYIPLGs8btpqYBnBmePu2b5tpM0/dITDmZNt03pdho/K6
yOLJnJKVMae974NVtvDtpotliYWtPWds5gLzviVPSMGwTWWXf9QB4N5xfLITOrSqjBuRuSdgdarM
yLousup9toMSHTabuacO8A9G7xQlKZG/qnrWthOuhCD3TqLqfUoNMtAY2IJqujMa87fyxQN6F2lr
hNGdduTeyo1rjymI4dgECOC45PIMvqo1Bj3plqokfWozXYUuP/XYcY9jlY3U/Q3F2pCwqZQ2OEND
+ZKnOWHhdLnJB9FbN4f5ujcAMvNB4aoZG2Ts0aC5rtWHqevcHati82l0EhwNNqHUIgE4ALToCDSB
Zry2ObDut0kHkQW2o7RDE56OBsmlddNX8yFqxaeMQXpmBn6cuqpIuFQuKqtJcFI8dUZ4C0zsbkot
bvRIFEzX8oFGBcrK8T/RfkjXU3CtB4xnWuQl/t7wqLQ4GEV7DgeJr4YFVNvl956T7QjIM8WBJ6fh
z9y2fUjvr5H1a6/1eNRrbo9DZpGGXvz9wgqOYra6U+8SSYZ6SgrTABUaNcrFGZifS6Kb2GO3snIe
4zHA/J3H3/liWA+s+gDjkotCyILXHaYjwRxsriZZz8DD/4it2PeSC/f9XQeolqHlq+qzJ7LnD8Sx
T7ztqw2A+V3DIjpuQurNh/o8D+6VtoajM5mYwtqdXduHorSOjMnv9ah3nt3uNSueNDAeMYx+hpb1
ZGkbZDAu9sJ1vuOmOrjDCICgWORTC9nXyHPY2xnXxJz2vbi/0oK78hj1m2gYfmxlYseQOtu5kSsO
LMxpk6ARdYXj6z00+nMaL9k2NV0leax2nHfrBlj9auhHh/TieDsPyV5bimaUdoObECQWH4BtEfM+
ou3ld57bd9NMrywVG4tZ4dOx6geep3uDa/qGmY8bZpy/hinldJF5IJF3NuZebLMcyqfPdjw1ugtG
q2MPN82ZjLdhTK4Lq/zByLGdNWYWjb3KKcNbUk89iXoFqNzjajcVw73XM0TXpNjhb3+GtHTyb8N7
wMaCU64yPooaCwSfF4Ef1ueCZah30gPNturma9steXd0M2D6sru0Jj6IPBBXiuGUomRqn4FkEwMI
ttOc4NRcIrtd8Wjo6RyX5cXPqJHWGHXhDBWrcBDDsTLib6qlYKqO4liG9MCy8CC/SVMOT8CdhWq2
yvPaXcF49xE1MNEWNuXKFE8UazHa9o5zh0nTUM0aICIR05lHqi/VQx3jY8tGuu25n5OaztpPvzFY
hCoqbsGz0IFnEQMTo8Cf6E5bW1BcQDL0e0imQ+q5BGmK9r4dqs/Bim4hgDu7URbvfuSeqlBgcza/
BnCq0DJqmxuqPCcST2TSYNzgWpOaL8hoF9/k31WnR3+atxD8PjCKdyBy8vLchnRzD1V61zWkb/w+
Oi1i6D4qoOkKML6WIY6Z5dwXdnYX41SFvh/wrhv1U629z7IXXzjIz0bUvVBMcu+O7pNl0Hs4mDX+
RAAY0R9ttc4SUHHHQ9YKezvUeXhN2w42Qs8bVuNSOEhkfG/2ObdusI1RE9mbfFxWmak4BhKCz7zA
JUI+qUl4biUxjNyYnol7bWzbfcl98Rn01rvRqt0fMH6ZHcFT3JEDeSe3saX87sYejefl5wQz3ruP
kmKbV0uGG9xYaMKGAor5Mrf+Y5Bxl3XBLK/izI1PtoZw6OaWwXXAZpU1TNywAQ2T6DRf/bzBb1Ta
H6QF2MUn3Ieq8K2kngCLS3eJXe81IF6xMhndaOjeRXOKHWjgVjO0yXtroqpONWAzk4LuLe+Hg2tE
hyiT/kOnW862wX7nBpliDZWQg2KyKnoh9eumvMra9GkOoLino8d+lnrxpKp+C8+jktcVK0pj4pPh
+vSJJGF/MFKDixsbBzyX2loh+qpNGv7x6+4t4jukZfDS70ujeYz4C+/ZWl9pOiPayLlz0FA4mojh
zqH89h3/S1ch7xIujsQ0gFs470anPrC+IT7Tc7ep/PhLs/tr55RhK8FUD7r912ii+3mI9mUxNaDs
EviZlmvsQym+FK9RUvFrO/cPU2TlGxJvwKLM+prluH+LqgHJPiaBS8txsk2GkB9G6Oq94zZXHdzp
FcLxZ01Uuk5Nlk6YD/uwK3ZTj9evIMJbZe6rWQieeNyUbtcGu8SAWJeadFe77XOKiXGTze4j0fEr
GbCntysvPTgVifK6KZqdEJ6FIG2JNWxr6P4pydZCc0A5AQpM7Hf3ihGIcogKO68J9UkQOFsV47D0
jrR7Xw9IIZRWURLd9wWfbgsr0dCMh9yMIA1PF2NBWoQWWx0qyS5lxpSRZzjgasn9to+sx5C7DMkK
iAeVPf1IOqfXHjklewIaNw0Y8O22vE4lZ1oz2jsjngHGx1deb96PKr2vpHmknneLzL8d9HAvJu8l
BnuSptV+ptRL6pkWZwVSzwonwmLJDqhOvGnNVGzmcBRrp/bpCO9THs60AMNso4bLKwN/ZZSj5Xhx
z4fLYSseNa9+SAVxXTaPrUmbDXmPt8jujm5pwP3nzUFSsswpYILJYdpwcNxB3KgS2NqkrF839697
aQeUyot4LfgtrerZ8lelJzk/E5+e6hpnV4cvcOzlE2TLFOMxCWlqi7a6aj98TZLKV6fBtC+TY6wS
033o+n5roQ8Zg/3txhVVObRba8fjpKYiXHh31IW8eg05DA9rdVvb37lJ9hQowB7LL85Y15Xn2gff
aE3to8zyd02O6Cx7Y1kK5DvC4pjMpgvB5+PUWE9suj8doCa7UHXPUTv9cs3ihuVcz+iVudYPWlcH
kSOaG1CBWHdfYUuBO9uIZ1yEPdQGJLTJ8PHrFFvHCF76uAR8lJ0JGR2UK5Ecq/ZOJgGVFZnYOhEx
iWwktuHDxUFAQ5LyNfMs2bO1KwLs//AU6uyxsaM7STJDygj3HsxyEO71ozXB5MK1vtKNc+076hlW
DK6/rkL/AMVP7TVWgZiaB3YQ/v8ZOPT/W9qELxxFeeZ/rk38Vx3/9/8W/p2D7W9/6l/1CeFih/NZ
DCrHVab8kz7hLf/cNE3XkQs8dVltFqVuo3/+Jwn6WbAIBPrscGAI9Sd9Ak+cS0jFNIVc/pz9Dy0c
3f9Zn3BQPxzBd8EczHzB3/fP+gT5CcsfJR5VcrMdPTEzbQX1xIfYks3NHHP8sXHgXRXb7LFT1tpV
75QYE4Lf3KVXTRTZd02TGryNauTaOln7kgzVdmhqoh76ZuzFc5nleOGmct8N4F7l0mqRcv66wE32
uSIwbnqkoVOPRrLS4GyKLIm5xwzQwOtbXpvOuWma4ko5PUQWReBMTo4EZiuBBNUT/iROAeVI9vv8
kyn08HhruCSu3/x6QTSuvS7fJ0kXb9xm3E24p+jDItbh+O5T7+cohL71041sEqbG52vVDmGqhPdl
mNGfQWDqY24bWFvCv4Q6u6kIg+ArfZ/1gDeD7pJdPCDODsq/58V4Hlv2lXObDU89QY5d15Uuqa/g
Eww0C0317AQTua9kBjeIBXdxUV+GqcW6FdLtZL0HGosTGd9h6wvkWOJ61Mq15UfX9L/Ck8UxZmRk
WD3GHR09mR7OGIB+mGBpHUnGSwZiGRwTaZHaIgqWjoT5075ynqRrYFnX8Z2ZtS8GCYGd4VXH2OjB
GMkSRpJfPxi0hM19w7g14WbxA5TyOuQepYqItnbgiiAvBM6bBuv7lloDElrtxFTP75+Rq612U2WZ
VJNg+BHWbPirzu8R9IfgvvdICxDLI0JHbLrMT5yPjD09ziDsPLwhifOkxQCJ0Hm3XQ7QDKcSfjDN
STm7z8GAA8gsfOrrCYQV/i4Yl9USrMGlHO6XRcp7arfw+dOB9szganDrG00/jqPFPcP3jTmRcS+X
O/UQt3s80W/gX8PHoCLoH4qm2XegvQBnyJGIcP9m8Kv0a72Jmt47EtQHv6Hjt87lns438Tb0/VVD
+QogTU0DXkzHxKQpQOhmDGjDdD2N4pfBJb/O7el5pk56KDCLFBb3I8UA01fFVnewP7CGPLDbC3Zg
u7HPZS1nkGM+1pmTrQcJhtDmW2deOqCFQz9hURVWUDYd9j/myW16LtrSuafoo1yPbmwca9XV27xE
lqva267wDoGfv8k2O3mTh2982fiKOd6iveFA9etXocmDcEP6lWgzQDEiRdto/FU4mKcjdtIsCklV
ANlzootwRlBVoawe6MPhNzPhYoS2vAdGvDc7dSqc+iN1vegQVuF3G7Ft8KX52RQ+oCcuKz38cT7/
ZWk/9zaAVYp+SRkzhW1tq8YtSr7aQcLi5sIob7W7xO1/iGOfOuIZTMcnGNOvymcqyZvw6M3AawfA
+GzVyulEbaA4T4M+cfe9JKRCJ5+4zuzPBDdmFjdNO7PGCv1+eQyBIdbzFa9lcsJ0+6bj/D7M80M+
J6TGlJ+8pkYh6BmhmH12W29FQcUe5ijWIv+1n5n3EkfCKZumuyZxi/0UOwyLM02klKiXZ4hdKF0t
HEyUOQaSvt7NFlSc3r7Pw+o58bhC5UF/X7TGHvPdg6nykdyCl2/BJyL/wfXbTgGvFUchznWV/vAr
96MsgQo51GyuRDkdFOwYHAXwZHgySILEbFzzLp/oPZPfVU49lCAEvnPywdoMinyiVOajWlarXNXn
dZUP+VqJOaSuqCSc6sIWgtB93WI8WZNHwcUM5oltl81DkZ1zZ/oanPSDntUTTpR0rQcFeHbydhSO
XCdlejPSzcrQEbxWJvdgOwN0h1GQb9iBptMXmhStDFBreqC2Jm8j1apPxbxsDhgAJYBmrgSAbbkK
hbPzWTjpUp9ZtltjVp+5zh7s2iAinpvk2RcgEmVd5rYuRlQFWb/GOEVlMdN9i0N8KXKTRFfydV4R
USOgenYjbt8iKDeZ6nwKQVrwKUH6HQm0Q9XjOsxlFKz6PwDBguKmZFTXtap8oMpkq1aJxsZh9pje
7Hw319EVAHYiSkPx1npwRlNOmXXbgmXkTKQ6LfJvoSV2u8QfrntHbQ1qElgMHC1vvOaUveuIW7h+
/lpqD/kkDb/sDEqcnXOJm/FjO1NUHUeF69FMuTr6NO1gZWePWoACmWjqLFL1WtctZj68F8Das10G
amCl2xJNglz62gW7yI53vtIdGTVW4u12cvLsdZa0uMoKRZIHj9VBfFdNzN6RY0b3IkpTForexRvc
fF1k7Mlaq9mGuP0343KJK6DzZV5+Y7Ul4nySXQPS2tZ9wAYt6I3j4BkWQTGhdvDo843rciC36LuL
RYMFYW3gkxXpO3rqHoxUSyekztZmg7xCU+ATv7svpZxTWo6PpGqpBe0UM6pRvzmsqbd9CTxwNLrr
3B1/zMY5WwFIYksN2XqUYJjx7KyWrSWc4EM2Nbd1SjB67B5nXWoGXy6wqiITaaS5ROjL3qysPzWY
8ZTPord3tnbOm6qhNiKjQGY1FONbZ7XnFFIYWhbYssZubsLBX6LI/onoHGqCR8BYAtbo2BjoFK2B
VlweBgs904e/NQ9Uf6mu2A+6vhWxd4creqcplsYxkB4Azu5HwsEWnzN3dl/lQPDKTr5ReKiasfLx
FJfGxXSRkLi0JFuuMw8xZeIy73Hjm9shIcXMf+HbK7pjMFS8AzV28VR69kbaeX/lqJSSIozGWgyk
CRqbUO4I1ivqMtwpEQ08WGYydk6RsXAyKG3MHAnngcLPseE3Y9fzdTsEl8lqui01AViY+4jNrtvR
GIEhC5m5BSTCitR0JYtl6tJWlYKQV3UkjIBsP3Wax1QNoBByB02UV/jadAHxVqPLO99LoZQMx9it
dkYfqo0Zpgfti7fGDJptMZfj0fNJJqoupjOocG6zhpO+nsdkh4Hkt868U9kC5qOUAVQoHHRSlQ4A
QvN5sOqPfOi/7RCnjPDUvZdxBfRb/BqdVcLELJHWCts5FLInniquQqygWJnzs0c1BUYcWkwjCseD
DL+qDVcoi9NbDCEPDa99XqLQmvsusBEQ5RvWMfiiVhRdU+vy4+r4S/oultcJ+gIziCL/x4ZcuaQg
Mo0FSAFwxFvw4GAY3iEXASRq8x8KL/yVUto7cLlnJ+fBSgGMm6wXJ+JaVP59mzm/ThyLfakKc98T
wV9ZAB23Y4cQZVtEpqfQng+OqG8LXjQrtwKaYndg/rp2QJOsvqqZ0BaNr/ARTXWP+5HVFbr4Kmvm
L3fhDAoMyIj/TGeevcJwC7On9XDUu/7RrwZu3TaFJ3ZCzg0Q4DNwXJZ+JWeJRKpxRPnEqgjh2BLV
MY8Z9vizhE2LDKxIAnjDLPgNKZhKBsfqBjbvQVVVvg2iHJYsQITVhN0SoxkQ5JgJgisEKwQN6LgM
gzvW/qd6ijn82X8pD854rBoICRFv3WnxoldZ1280nPdNQ86+hjGz66gpXVUxWYFiHr6nPD1R5gaa
s3VAkvS6OEx6Vgdw0vwIkO2xs3t64+Xzu/RQxjBPABAfDbr8Ik350lDx7hhyYsJ/fGGd3mdtdxw7
ohnt/Pr/l/tKcR/435YlXX3o4u+uz3/7M3+9PrOntzHkIokx1phKLAmsv673l3Ikx5Y+qFoMuVhw
+Tr/env2/yJNV7HC/7cr8p/sutymKc1xFdt/7lv/yHIfowE1S3/e7pvCNtXyZdjtS273i5Phz7dn
mfRVMswO2UW2F4nd30/sNIQyHoyGXiOr2GsblZPWD0/6xzIZzm1rbVVrHiK3pmjaJHKSdM1LMSy+
V7ZuO1A2a8+FX+6z2WHcFhDc83Yx1Nn3sB3e597ZMBnD6J2MUxmIvaD81SzNK1zD1zSo0FxBNXJC
w2BF9HqVQCIu44jmTzme/U5Qnt1kQJzkF3GHM7GRSyBTIHVVtWEKBxtIaLK22MiNM8DS0r5uet95
Rxk0bo0moIjcdqhwZ3AERoFL09vQvUG4HDqispJ7FeiWbC3lM/ZM3RlOpxn0B3HiQD91ub+3K5Of
Ei3QhH83oi+wLVTFe5ESrAkbdhlh+u2DJMeEYFaHbKSHtaPfc2KaltFzK0DjKQZXMMr7JpaPYBbv
BqpbSm++Vmb34GUSwRhIHGHoxZ7MI06/JYk6mqa7JrpN0lbvIgt+ypi1P1rZR2rgfVqvPWgw4iEo
e2qj+8fay6mIWjx3LIR3GIFPvOzcfZoX/FaQF20VyUM4umi/AUp9Ej6R5znjxgOky+szJZvbJlgr
Rv+VnSYLvciVtFyGz6lB5V0a+yWuIa/funZu3KjFvtBC6RmnJRMUTNuplP2eZcRSUAGgyPRxTFs0
741+ind3hOc/SQbAGVRpNuzyoYv5lTPyrwhf5490OH1DFX5gk6nOizPmYk28KeFc/Diy/2y9+puI
CVCbUbCPTh+zyCrXXWbD5jAMOoiXKDSHXBR277kcaSRoOFbizuDm6ABlqT7CrL2aivA3cjuSx+01
OcyNlWNCt4qTqOLLNDATigS7HvuoGdpDHcOPAdHkW0g89ryfjYIklbqZmvKhHynMicQ7ZTCbKJ2P
2mFhuWhPSU6djG28NCJ+Zb+2Z5n+BZLxbHIIsYHhe8KAd9URWipbaj7bxIN8XXW/4TxunRZvAj1C
5YY6aNYx7FSLlii7L0l5zMvEwZOk9RE+2oNO1H7WeqARGhAO/v4VXtpsxfvoLmyG4ErQp7N2HZTh
yE1uSvosQiPD5GWfuJx9e9Q5K8UeFq4c2mzZUVeU+3fSC59bLZ67trmGML1PI2ColB+5vL6I+mBK
bedHc6I8xao7YJrZnpFgL4LhRXkZVKS5frF0mWwtCdzN639Y2oDwKoqTarlsB+FLnsVQx7xvd4p+
sDo/uG7OJoNrCkr4j2fg9DCzr5jHdIe95hDHPSxZKofC+X4W4oVnqz34RorFtP/s2BOvI7QJODCA
0MtuupF97Z0IVdZbrFXksa3xDvFQ7mot924Hn5ryIJugUVKTqG/hX27ajsdaqOZix8UnG5JPQwhc
cGMtNkIHiGEApSPzXhkuOZzyEnjq3amMdzvQPhVR0bQLMryM9IIlUIHHnef2+ygRAIrH/Gg6iBQV
asaqk+E7/nhsD4uXI3eQsESo7/ihIPVFzVdtUqRlBfweWcPYB2Emr4QyY5hp2DR79PTICqnyhFw3
D/lWa6YcI8DgVKp8FyyJejR9/B8+iMCIhxsVp0VHxAycArVAaohRFvplUeQH8U46SBYwv9BuzNfY
8W6sdLoAD2RKxalO2p3bebyLlb9JK1zx55am1TCKT5IVNssqbzXGQbO2/SbdAn886LzZl/OAzVvt
wrI/ANQgn1cOHws0vJf1ujKasw6qq4h+W4jLaUAZKP2qBNO4+zkBdss4Yc8WOt6rCt1XnX0kcfxM
vHKtjXDPZhz7bNXsqjI5Zv7wiLOLj3rQL7eBhk6e+hh005uS9WVp2NzGRXbtGGxJ2qI7JXZZ7mVd
HNKi/HIr/7ErFHRVSpLIlVA44OR3xDy5/YI2zubsAg1/3FE06xFGDPu1DSlkkRO41UJrZfs/XOXg
etIWaoWoKK3H+IZZDIEDJ39K6pKBDaSvd9Vh73dyyOIWnqguPnA9vGUsvC756fKiEk9NoQGsRHQ/
92L6nE3ivX22p3eHWk9TnLrCfgOxjZaR6D0tvsdpdDad6bxqCFJr6Haf2LEO8eDBhvO/ZGiOa7q6
uLJyV/TDEKesd92wWtQmRUt+8Wsm1OKlwYjqalokjnsrPoFe7PkIBB6Ys+icivpoOT6wi7T31y18
RaecIggSKlirDhf4NDaEMBTcrSaL7GPlc/av2jlRT3Mbs/A2wTWFdbaHoDZgN2KvqpXDWIqXka0g
Ws5IKfvaHIwffLXDvk/Ds+lJ9kOhV6xNM3AP1eicbVU/UmC4EYVnIvCk7/6obq1QQRDKv/PyxUjp
egjxQdgkKL0qebFodVhxzb+uwnrjQEBGAbBPCStTtMLhCvjjApwx0cJrFy9EwBumacw34Ke7oBie
G4M1q7KzR0vWmyyouE0W0ybKuw+F/wxKdYhOk7QoqbJbW8I5Z6WxynsL49ewH3u9S2ucui4PLiuu
A27kF1pXNo4x8eDTytbmUDTaIZ6J4OgHJJ6LqdEYuAD627RrnkaMh5sCZil/Z57d2n+TMQ446e9r
Pu0y6uNLk5RXMa19294czLXqI2Ce2LE9G6Y+kW/vqNKBXAngapRZC49YGD5E7sQEMPbGyqltJgaD
PAstvaoOzz1dOkVewJu3UlLCnN6Ulu9SjIZUpf0P9s4sN5bk2rITKk+4m5l3v9E3DAa7S/Lyx8HW
+773EdU8amK17Eqlp6cCBOj/fQgClJlC3iDD7Ng+e6997EdgovGCGu5rkklzTspxVVsKsFn0IakQ
DsuALgmnf2jc+YV/I3tVKZ76SwJzrrLxNfgHaYuzkSY3lDBwcdl8A9Ipc9auDPr7wEfMDaLTmKuN
WScv8GL8G35GA4tpjmmjHqttjS10twzgvRqLhTsJsPuliXe1l12ZD4F2NAP+Pcs8JryqIr4OVtnV
H2PS3ajc5n6SLhueaqZgjCd0Hx5Tr7g4JPJxyNBSHpk33mRi1avQJyNsXdnLPIV7ixO1VIm4MWbt
pUl6Bg+hO8LYZVH54NBMa5kfVhzapDGw2eGV7ze6ZrtcrOcalRkFBa6rRKnDk8oZuBzSRdBF0+wr
Kq+crt8GYfCjbPcsVfwolQPtKqabd+zkoUe9WgkDK1iP4fgKfvJcGM0mtetoH5ts68EhAYymhWW7
sNiglweNJSrrk2Lrndr5oO0BWlgdDt5iHyNEPRtA1mmgJ/2CyAAs0KWL0QJPSqPlrnb8n6nu7yKP
BqVc8fWpMQ2SHLf3yahPUEhk2xB40KEqsZySye1mI96ak3jPe2QkxmfCyfZNY/BRoZMY/CUU6lgj
qjuclLFD/K+SfPkW9v0Avva1yXUb5MW+pkqpBLy/E+3AmidTW2HLp9yOHcZ3GkYo1wAhU9yYUXps
G2IecPgZZZdrzP9IOeuB1udl7c4QWR2O98Dp1k3tbkAMcphy2Tp585RRMsxlgbiolmiP8LagDQSc
Zwj0mzz1tmmDu6obGO4IOahb1yBBEZtPUeJgQ5iCVWjQVDZb3jvJOonh0WJJEmERsF0Behri56Wm
GnwVxmpTo7W6KcIIjum3SdtgstgMNoap3lusQDi8dR0Wd1rKjqaPiwhym/0QC/ZqFKTdhTUrxyzo
T+hDN1hFAPIY07fL+MJTaY+76FqP9V4W3mtaOrvEpFaV/zbHaKcUf1qvDh/ZFWCW6vJjNmf4jM3L
0JZkYJq63LhZ/GijkaCAGnduTsNa776RyKLFI2mu9kichiwmAYbyo+g19E3xYQ80ZNht9DXGkbfN
O+dxMNpbmU04utzuq8+beYs3DreRks9uaLPowRscJET/svJ5ityDiOg6m6rlM+E9VVbp7yxnmeWg
XUW4B42G+EYhvZyTwaVku7tAe30h6P05SodL14J7HpMxKUYSSLagKCdFVKKGXkCJw20X1s9hO3Vo
dDXdEZMnD/B/zJcecE8a9RhG0+Q2EvOuBqGDdsYTShVYSGa7H+F3R+HGq8VwgbdXwfpbanZA82NC
mdU6B97B/etgX64cml9mKPcWj9pz0moeUBv4sMHECQNWc+gj7DaOGC81v9ybJZbbxSzuU1F/l2F0
l/uucaYACnPKCLqgc6Crwk0FQQrTAdZA9eI6ifU09emDsnlGSonBvhDpvWH6d+3YsregWVJYXCGp
hbAjBx564CRuzAH/7cggT1gMa2k2z/mG1QwnOEtYGH9gENVMx26TfY9sErAti08+zAKSPBbuefwQ
ZpFANGIwFkMbE6uPx13b8/0u4vDGbugM7mX3mNoIrVHRDuTyqmInSyC1i/ayZsv00xrihTXKx+Tj
YifDgo8v9bGlz+wC1DvlmKwq8/dlMW9VGjoHO7N0nZj96uAOG4aqP1A5Nm2IeV2sbLi15+Aroq1j
U9cz+KPZfYgQ+0kOgzwLFpS6PDzxYr3JMkI9ZFaCHaUvy9mx7U8nIq3UUnq1SgYbO3lRSvLoJduS
waUey7OvKJQ/sZV+TB0mX1slrJU8oHxWeVVdEVN4SPzHBBXIe9K5H6W6AGFVZ+Kmd1EUPs+U2q14
oZ6ABZXUEI3xthRM8mFQccJrE5oprBU7YSJgC3D6BdD54vQay+3hKRbRk5GWyb7N4odu9ke2JPUm
EcGLH6cl9egEOQ1YcyvwKS/CD+uLG7rJUQzOY59hQKARdGp1MsIbz0HFmWa5BlaAml72NDRe/YHE
jqpN1iRAfxuRHCKzQh9g4yAMfnpe3nsr1AfAEbz/d8TytrV2/je5z0BRYnWsi2BkXmiStdOBzRBO
v+9Yky1OfCN9+0dNlDslM8lSz/EIX+UP1dy9RZK30jwymATT77ZsH2t3/vQS95v9K/J4CNcn8JiT
a2paRcEae/yIG2p+nO4jVMwfnteemkhuDajcJVjWyiYCFy8Pw9AdA9keaRRgYnDHXzn78Na178aM
+uCAx3dkp+syjU5UYm0lEyBfh3Uy1nqEO1cJN7TDS79cztmI2TNuaZUh5NUn+yDkDMJL72Sg5O36
wbW6bcihHnRqT0XCyoTBLZkNcFHL1f8CqpiWXcnNVNa78UCNwP/IpLaPsogv6N/4jPqPf1FJ//6P
/E0lVX95jmSixU3kC8e2tMnnHyqpJ+H9gRNwTAhVNvGj/6eSen/hI3JIiCpbt89jJPqHSur+5Qup
IQT6b0CBtf4TmZSx+f9TSXFV2qSwCEIh5aK6/jeVFJbz5FbmhFxQGJj/jCDeIFMAVhWRuZWmqleT
LRjtDfYQueJYD6IjNp5o7TuV2OIs8naW02LoYxtBOUVCxwtQcusA0lY3PfRk7bH9bmjfIyhr1ZSF
WLUHHEYefGkNR6lNGEM5qrNwCq5yFgoH4rly7ZaEsEN/ec2hDK/GqOM6nuU2HgrE19HHNt5JstQ2
Gy/gLOzbPAqnc1qlqdvGc8FiALaRxREb3Axygseb0RSZyy7clLl3M1QwTpoQQXdeaMZMGv93OHrs
7ef8SXl8l1n9Plkxt+ri0b0ZwFDiSRtuiDTxtFYf0koJI1XBwKrNew/JWGjXbvnE9Y/nIGk4TYmT
4CJtq5PVseROQGST3xivJKj2Se6zYsVeilwV83qWHE+MAEgrvcljJWRu9OgQ3gcN1C9qINO9E7KP
UuymQZn4j5YzXqa5D3f8VClbYt1dhu0RczuxsEge3JQ+5nIo4cXY5d5qzCs/4GwdGVQYKaonaUKZ
zMsY2VyUWYnPszJvgsW/mbsQzIFpHkPeB2xwlngjLF6J9kib3+hzUkoFkm9imbpuSqwtteXSctpu
hUnK26iXZ2+ozk5I5Umdi42xcAJ1A8EKo8i7Sxmyvs6pTN3ItqQk2eTn69vlc8bJmFHkM7RkYYiO
jhXLSmPiBBxnunMNHraboppZ1HUj7dX+oUb3X4/JQLmjY0KOiAnEaZ0Pg1mdIF4SX+Z38+zMcjMr
/taOpz2vwOXZqCmQzzJqFZmc5UE07FPxQi9sx7GvlM6vNJ3BZqr8NMyqRCVOftc1ExN28pjXTP+V
N/ZraMj+woWNt5yRcAV/B8JAUc5rAmB7Ppk7QgQmuZf2Jp3bT2QnRnfDpyibz2EU/jclQcjLtKB2
VX1sF8ThaCpeRFU/SnAVlh9wNVRA4gNbfxbCOsk8f6FoWfCR1+cOO+IqDQM0YXC4q6TJcMQEvLNi
E9a8MavspkOXpcbxJUWnBYTOvwvKbWZNxxQlV4zz24iyu6DwRppgjuKbofwCytZmBW8NgsHcFLkP
9975FH+04qgwjjRD3DAfnPCybRNoSTbycjdDaNdyM7KzsvP3abS3EXJ0bpoKhyKdud3QvLlI1ukI
ToBfWnw9qNm29mfVCNwhNpilX8hFZuWXiwTuVsm31Jq4zS/ETal18txLHyOE80Ur6GhSLebpRT7V
GKoOszCO2WTTzjndpH80eOTLncuvDu+L+iXQQj37y2G/hObWp1z0CTSpXFnBsva0wD/W8cgqGdE/
7dxshxrxTPpH8WbVIiY7goqepUyrjzEWflIKLGq7s6zjX1nS7SK9ZqDsQx1aO3nN9ArCbCh5adlK
AAXf/UED1HGEpM7mIrcAl7DJWHp3Xf5ZbZTk8dh1+Pwu3aR6/dH3xjVuWIhUDZ7NWS9JaDA5F3pt
0mq0A3sUgKS3VLAdIi+979izVHm0B48OJsSe92HRRM/Dn61MRMPXqveIQU0guEjxp1+K7xDJEElk
x3ldmgQ9iE1PQexO6dUPhoz9rHdB9cBjgeUQ6f+SwhbIgVlLeMOghfvBhJNq0TkF/nZTNuKY6XWT
Yu+U6PUBaqR/V8nQeSN/d1uVtK2TXaSBlO2VBUN5MyfpISlRKAIagRLxWeiFV8DmK7QnImw+cC52
YrVejqVsycSA04rats2yeI/VUB6asQX9ZcFlBKKuF20GsfCSzZtgA1ewiTPZyLlL8WiSjfTZ1GlX
GGnSgl0MS7whrl9k5fMkzQrsVWz67JrtCJu/tPKOKZtAQ8S0tRR71/APgk1h7DXbyasPtbD4woF8
1LOUpYtNKnNlMGSNlVoXdNhmDF/d4q3Jqp6gTO8IyO1zbDg1w1qkykvC8GYg6WbOvDcY6oqm2jkL
VSbQ7AeGPsxLJ9w+8L/1bi8B4sx4mNNrFzAupnpuNPQAGbXHiIESFOC6YsBMrArfCM3WTXOK9ASa
Fs1HwkhaGPizymvDoJrrJL+vZ1exwDvzGWdJQn5CuHjELPk7TuIj9mF2BFHzhgnuwTR4GdKFc18y
LK8Uw7LJ0NwzPPfJuHf1NC0ntvxoDuO207O2gZx+0+j5e6TkNNATuc1UQ+8pU7pls3yVvYG2lDQ7
2dCEGLe8ePV0D7Zzl1by0VfNbdyxj2UEgCqe7YHrsj2CX3F2UTW2RTi/JAFFOEaljBVvecBwvAP2
0hTebuhgyMEiReYhE5n79KkSsbgLBp/d1kzexhg6XGtc1LxsBxk2uKaiq/EnOQbheo5JPAeeRcam
3wVjcslDwnIYQz7GwfrFA/hmstrHLqlhqtvjkQ4qkscNA35aABSnbes+5320mnu+MXle3vUBwdCF
SI89lJdWKuQgFC+CXLnl78apf0QN3EAQPoQFxKSg/Y4z6ilGhE3MSNu6ch8IlHJ8+ssFqM5HZbHU
ACGnWeOeR0LcWvptCTQft2vN5+/Pzq6NzVPWkfop+509k4uiQ2joZj6G5qkJSa5AVDh3YiSIic+r
6d6rAvtl6WaE4tzD0PUPbkc9WKGEeR5b/zQ22A2pZQeNn/HGyGve4VRmkfCe7W2sIM04MEvJkFHk
Xe1Cke4CD2ShjQh+nharuE8WZHmYEodxiWK8MPwoQo7uLS18zrbyoYguM7W5YZVf4pKShWB6CBL2
e+C9uZ6TZ2EDYben6+SpV1reH1vRHmOVW7Dj4lOJtr8GjbNNRb5v6gl8SLKl/u/KkDZsJuncEjAG
NJlLFuFW1p/SfrmqgMJC0M5QpHKHxlM/Ib+0kNWYh2PRABsy098jYR9Aehscmq/THNAkmrUnMhxn
o4RyUtU5q9+Eaajpwt2izPHWZnwk89+Ph6xQvCcnada3MPZKeiWbjd9zxTeTfWAvzJJE0h7QL2lw
D57v7C6h1uqzYjcO8pelmEWXqRy3Mwv29ZjNJHSzkK6H5gGyk/kgkspdKzMV+6kRxl7hOlxlfvBm
RLMeEdy3sKi/Y0kWSnLGy4EvfE6wOW/o5nZM6xJnRGjIA7roEM4d6H6C8lONtzQnYdRkqHFe8p27
8avjpzeOk9D4rMITlloSZQxTnML+wVfk84LKuwyp7cF/zGiXTiO6wWPjxetpterqg0JP2bd00Jh2
fZOb9atbs6fT8jdrMOZXsqQJfgEc6Jp4LWF9qix4qXoOroVDK2zTnV1Pb74jnuLSfGjtFj8GDE98
YjcqMB7YpX6F4MZofuCg8PvGWgeBrsEmOdiNLx1Rn7bG6+VBzoUjQtgutvpv26p3ArqvO/ErNmUa
J0SlY4g6SMXMsW29bdDxY5nHvWNJRhRZqZOI6g4HYW+s/XFBnfL955Zmt1GiyRIHpV72AUvmW1NZ
bwsesLVf1x6t6zmZAbiKnHfMrHWF4Ju34yla6GlTpvO+VBETHvfI3uk7Bs0W9Qtd507lvdjXRjOs
3Ll4jsv5MRyN96gBQRQUX5lt723BOi13qTqBy5Wul7HNj7Q2UFURJ+ikXpcdWpLfzKDGnR8sdzhJ
rkYLrRKYWet3b3Jpf/EMjVd9hOZfNfKAPRQEurvvErzLdZL9DErcU0bTbgLfRCBY5C4Jm5e2xctH
rnWP02ZCjQOG26bzHTvOO4Oeha3fYhbEzjgzJLNgq+3vOuVZEbr941hPbLGG69hN1yhu+A0GMAb6
mfR6yDbCnM3rVEzBnlpmrnsrkauqpCE586jsc00IBzXB0XWZibt8IplQZAmD3AiPtqUKi7fTsv0f
9cIW0vXNf6dePMffxb+6vP7+D/1Nv7D+wsGlYd6+cAH3Cc0O/5t+YZh/Waby9F/SZi/PgujyXwqG
+xeGMBNXlkSqsIE2/peC4QB48SyX77GjdExK/ScKBv+P/IH+xeiF65LthAWKXCgh9V//J4zLgF8i
CdKqQOn00rXZELWd4pkVIwjvBhTF2kWWX8VJ90mVMdZoznXTsE5jm9pb356xUMlrKQyL0kMuZR5p
D6BUeuz0cPHLrqEcrV5WXuyE66admflDUa1Go7lEmpugins7sXWBCZtYVQ2voY1R35HtVnk+DYlz
020oUqqPXmtee898UiLaiiJ5SwpirD7tOVUBG60xvWblTcahMyPnMjpUYtfEF3BEPSyzWA0Oy8ac
zKEgBctX4dZxyOfrIHrKc3PjF/maOTalJpSLjnR9uZaahpvE+LQSUudbW6SPLq20ZjH9RI0gjcCD
b56qz3qObo0cLl9OowEQmnRtSfsnLLjQ8M/d+VNEMyr7cQG3Mg17atD9n4LucBZTg9pA6cOPbLu/
7ZKkKeYD8pXThS6EYQVPlsGLegrCATTMNUXx4zthv80Mg/dKHv9arPjUjxySvJH2KgaBDv7lonqK
Qo16N4zjVxeW3z321dGwr6FHbrp2b1t09xXu+Ub3kd94fnSpzI4UJopHzZZI4twJghfHhR7j+ZeK
yndfVm+jR5dXOlxoMfj26vnJj+gqDJejVcvXOaXhdmieZWl8MG+CgQRqpuQlWkadCtt0w8AaIDiS
eCM2NB2QdU+CoIfgo54LF1fEZ6KtXXkI70DA/ZovVoerMPFPjU8XR26+zGaDgUwcLBfS5pASQuFW
2hg54ZEo/MMeRlIwHzMj+EhZphNpux3G4m4O8341BcFdipE6LIK3Oot/4cy5iYT5Veh2NzzSq8We
j9w/D6CVH60IJ4Jj1T8WZGx+CwfoMSMOEX+PikcvQ8UTYHZYjcfFRA1HJcGwqatjeBdecru4sU5N
il3d4YaAKbm1WP6tW9Zk29K0frlLkN1aHb9SbuPEt12Ju8eM1aFGBNxIV3xA9vjiS4GrOR33Bg5/
WhC/BY3tZLKHW8MD+IjwQp1NL64SZQTPBIk603d+YmhHKyPEG4wA8jbRTrdyF/HSIYeJMKY9JTnJ
AlolSwmBCzi7job/kdbdy+CBM4j7T1ZWFC7BF7YKOL41DYB0VUhpPi9+qLm0G7ddnkOBvUMIXteI
vkTU/em78aUL0JQcehUmzHCh+VyY0WNVsYaSEZTCdmnSm2quyW2UzrroA+ZTcD5wX5ydVbm7KdaJ
+jm7iVh4bKMRY3vL2gJjaLAR4bjsQJYdljZ9YFgrtAterThA7D1ZazR98t623jTlJH/Dum/wl5q/
C9gRlLk9xnjiV7ZHHAJOFu2c3gs6IzWepDJbmwAHh2KCExHpkvXT58ANfpaVG1D6lDQ3StHGmLFT
ortVUedmFs/gXLpTMJg/ncqK6+LjzdCSBFjdE81N9HyGO+EY23ZqMPFQjCDD6c4wBQx72eX8JbJ/
9F0bG6wgCjIJSMmOMMbYWe2VJqIjxvw99J3beui+04GEY8F3eht62DSKKNq10kCLshKNSQ9QmiO8
lmGzAcfK4kbxAPEMQoBpAdQmy3/4DMGAVoSz57NPXLBIkrcq9G6HiPYyY+oo8qw4XYI3Z66JotAY
AD1022De3DmDuWyUY/0y8rGFuxlXt8UA8k+0y01RpxRCUPbHMnLmI23ANEbVts0wNk3DcJOjedI2
TUAgjvNTVFSv9Dfi55o53H2cP2wgi0/8WG8y6c7lEjw3U/arSCO9EutvmxibHKi6R5GJ7Gwqc9fJ
wGFci0MeYdPtgnlrhWz9EIBcZEyNKYtsSnxCi9r4Cwu51A2pkOP/jf22yRPbnI+yal8pnm4BRaZf
Vc2KlPqI5wkG3trAseRjbF6XAUYrK011keLwNjBi0jkBuN+wfwkKr/EjsyhO5vGxN2N34y2Gd0jm
eN5ak5n/uAOAv4SWHhjkeb3xfS4LFhIIvlQS8iM0tr0h4G938iP2MnuXe16zD43xt1W6ryMwVkQM
jmcX0wHd7ie6LAhn2RQQsNA8IIX/NsRMyC/zzxS5tptydKlQ0HCICV1sxV7xPS0AGwQZy0XMc4zl
rktaWYTTJpjZtTdN162nmWfDaCX0XSlTnQnoJbehxo5XEJKXlnwERirIOikxpyhko1lHNt2SC1Cc
TPVkbyOwYylfUQ0XCPeBzuj1RvOcy3zeFIbkV8APpG4/4lEcivu0HD9raWxji1Srk4qvwh8LnBpt
cRQtQRgbi+CxS4m0WIiYaJhsGoqEUCNG6gVLaoDVZ5VyRikbOWUseRSSlWqhAhXXtkcY8/qGCFf6
SQabN1hl0UDhxR1Riux3mkVHgOunBV9m5AE9U2ONU409Et13yMNNPd6mg3sq7ZHAW81pMJt8duzh
MTR78bExOlSf9tYI57dKVh/mMFA/Uln8By3GqlgtNji1Nfp0Me0tve8IXvZyI/LxoWntR6ePvuNJ
XUB4XlFIWRWKYjt06itdrPnguNQk8biisdFhzTmZFEhTfwz2VK1aw3sMmZFOpaPepYMXBeu9OOfj
ItdN3ny7XX4GaBygPGJSlXoNSoXTfTP18BU4/Kx6KDB7sOccoqM7i9epsZJdMZZfdF1Db4o7nywq
f1aI8K/2EK5Zxt/Hlnfr58N5GqqbqJ4QTXXEhLPCXeFZ3o+x1J/ItomWXwNZxr0hnauVsrK24z7a
VfQk0MK+XaLZRpZQvOjt/pLm3Zfq6kfHDjsk5oFyYxSKbVEjfSNzyB2SKFMMR+6dMUmci7z3eptv
eSWwNVs4R4lysgEh37gxGg+le/gBkHVKOwxU6DUWiqzaxFB1VxW+wW3PjRbm9NRZfzbAqdqDJrxW
hPkzqz0NY/ZqCcSIJfBBvdXFU4exubTb13iCh+T5y0H01J12OFSVxS9ewBpu4y4oumTJ7ruW6qjY
DJd1wWGCy3lG3+D66CVTXDIEnyqVYuvm/MtAvHluvCxlj4SFbgbhtm6Ie6+H0PmpfcO6FLPM6YeF
dz7hkV/RdMII4BH0pFEEmj+gOPJ8zNoDk1yP034uJBoeeca4IDvopuSLcIVvRm16beWMh6Q15ktT
+c7aiIkHmb24DSznKRBEecPIO+KDIG+3VMcygtYN0uub/Xi5rix+p+kKoAWlG58hWl+7qnteWoIP
zfLV2saCryS5FbL/aCYQXaOXPFqCGjlbwRiu4m5e89BvMLQFxda2KSFFeyTePDvbXhTnumd5aXTt
uCttmh6i7veCBR8vqzZCdgNJ1sy+lpbBN6jCf4WQyTRRz5vGKR9Sv0F2HPyRvjd0m2pKn5Oe+HZb
fxNh3ZqsEN+WXmxiK6cYhQLs3H6PM/NFFOITigJvDzLZGCDitsKhMaefypvULoarsM1936YBGG0n
tYzbcnbfUEq/TA9WXJ5nJ1jbn5WTIxAa9TM/lRTFKTtlONS9TJ7bfv4M6Pc9WWH8Pk8w6solv8nm
cjfPmK6d3nbXQcTTxjKnjw4sy9pt/YlVqsEEDTS1FumJcHSwsq3paQz6aycaPCPdfaF0i4jDyT0E
EhSzHmoduaeUk4hI8GNOZJVHF6+sxELNqRETwfaxABlom1aTVodlZnfFBVLs/YpAOiap7eiyLGzL
+qOn13CPIxTwxYDf3xvpuulmiyS3/9CGWClgCaEm/sJ7BFeyhY+IxZjsgkN/RNRv8dbt7XQ++LS8
rwCAn8fZx5sW0so4dA9uVO/kQoS3rxIDZwvUv2TG85Vn3TaN/G3U+A9VhkAy4XHZR8tsslG0lu2Q
AISMreHH6uUOoNonRg4Dc6H/NQVwFQsg4GF5V4nowfHzy+CGhPZSv1136ZSvbCN5mo3gYeZp5y73
Nb13SBug24sDE/XL1IUflYUfqC8F7ahgxOeeKHlAMMRxhlPXgUjUq3FgXlgmyx3b0K+qjxBdnS2c
i2ITtI3/FC+sm3NnItMb93I99jLf+mO2GZ0IX+KS34UVIEzPzF7E5JBkwGDVIoGx/fXo5jEq6oEc
r/1dWlj+2iQ8jti6ws7egrsyCIDSHZn6v6sQUpZTyPkpMo1yLbCvbjLHwyvn4h61QmPAH+TuGIJP
VWBsc9mY0IHJnyNbfBZteJBJ+Vvq0HqJY5evpvhg2/arW2rrLnKq92Dof8Nla5Et0eSVW8IrbnF6
wqs8jHHrblQtEpTwvjjOTf4xgQZYW6QJuR5cXI5UAKgKbT4putuGuPYqUMMTduyXwCKWW/f8hoFH
Rs2OAS4l0YfwoHqpvtqEifGJ10rzpbdMrVcZt8/lgEVXdBe7ac+9wEgYEpCn1z139gNx2N6PjE1V
Gsi+bbIyZHOtuvyjGPVKiJ0H/vhb5fzwJyCNVuI8AEefq+J1BAprRSS1pMO6OyDvOrHQDdJx0wMP
h2IXrLu42Zmd+BKJUDgX4+LYxOqeX3uia8vbFLO2yAoekwkvW9iZC+HUahMlRCCMnsYzV3l7ZZKS
7TvpHfzMfHe98FIYsO2AF5HnxVtBZHuXsq7tK/ozwwlyzDhlsDebdd4HB3+U71MVYGv0jN/WVP+e
K4I+vHhBedhnu2e0nGx1naziEsANXXVeSnogYOzJeYcag/wyqfZmn82i1kNfAUlB7rkb8v9xHyFq
QXP/t+6jDfQb4/H//O+h+ddmlb//o39T8UxUPF8rdb6LTIeCo2tS/iHjMcljUPIdk79D2tL8JyMS
Mp7pOcKV1h+A8z/LePZfvsM/YzqAuejXk/+hjCeJi/6TjGcr15GElSz+xApoP0Ur/13GqyAihxE0
R76noL3MlE1UG+4SsuLroQX2HfSAyyH07MldPIc+OY9MKXy29LoO4lR1MFoyBpDQzV9iG0ywCsYN
PLGnGfrAamxhCZrO6G6ZYELcpOLRGfHYCxU8Ro4XruVUPMBHo1x8Sq4uW2/SCpQj+W9ZGcyw19hW
iBGOfe5F985knCyn+Q59YKSAE4hhyAPgvHeFd//GKMnf2ejhGDkcULiKr/tS7RmHcbY2M2OhpJMz
ocSvMijU8ufxy6dUdg+55DP01SFyKOmIBbMrOMEjhecOFciBu7Fyj/Ama1cs+vOV3PyDPaU3gZvR
AR1/Bm3NurYntoH+pU5ean/1HB3MN5whHCZBjC81hzk7ccz41MatBQcPTkwSCMWr4YXnOofZqE8o
VYNd5MQaw+hQ6iPMt5OPgDPNRhFEYgygWXPcjZx7vj4AI30UDvpQ7Oj0azglcT/uSHo8U/l2l3OK
9qy7I05VnB8bqY/ZYWYECeeV0gdwo4/iAPDHJle0klQmvTigopgZu9twYiIpGwIKAYf61FKXM+pz
ntqbD9Mrj/afK4CWW2jErXWgvS1cjwVj2qxGuuQScKwG10jWtu+9vldsZf5yuGjGCm+o0HfPgqcY
nsTB0ZeSvp36wDTPNRdWxMUFTxsFipts1Hdarm+3fOQZ21GBsa4lUmI36CkpSt7xnK5TN6i25uI/
e6PxqDDyAfLgHk30jTrru7XTtyw5nm7VK3XxuYD5uwz6qbmS6YQjXpuB2ua2TvS9XegbvKYcWPN9
/KdJ3+/YCEDSJPcNF38YcEtRJQ6boeKEZzSo+hOL0BI3e7tSAxDNgTEC7DTkEMd/b43+rDQcKsx5
tzmu9+AwjQAw4EmFxW496lEFdMClU8kDvbR3o55lmGlSZhtlQqyMmHYii8Sh2/4QYtHpBVdHahiN
OgOZsSsIWcXMTWZKrwxzFPQGfpwh7wR+eQwYHBj2HOYuNL4HOt0pbWQg65jMoqyAs8KsVkPhDkm3
bTEqQTVhnkt64z7RA5506l8ZE59Xzr98JkAbTdXVIyGoMXh9RLhWdHFn+47JcdIjZKaHyYCpsvQ1
3U+bEKMQV8yCUjgGPIUjPY42OC1xPvvZytLDarOYD8STTyRs9oseZ13bvi0HPtHGaeJV1+RIqwzB
pZ6GG8Zi3BsUW/bRWfokooHTYLFdMLKvBaO0cMAQz5bpgkio823OwI0keLPoCTwajLe8S9TJTKZP
nyF9qmhZToqTmXbpbcmTJrNhfbi59SnoP7H0pB8M5VfF6J/xBMjmXmAfTGGQG9Th2fqlUPBkYP3Q
sU2Yw72HLcC9J5n1mfDGwAP13vLmSHh7DB3ibz8vbwTrti2vE9m4V2SlZ0M/W5Kmf4e4wEum5U2D
ZL6xUho0BwHkpNIPn5kXkKefQk000rWkn0fJNPxGHN+GPQ+nuEePEVV1JlUbb8nnn/xMteumwh8+
6qdXrR9hPiIGxkTsD3wcj61+qknZf7hWdMsbF9K4ObKqYMZzwM+IYjctwzNpnquQMyh+nn9WblLU
OWUlQ//8XWLwh6WEf0GNQDL0IxIi4BPPrdtAPy/ZSWC/6qrlkmKTXk36GYpsS2yCl2min6iefqwu
vFqFEWwT/YxtAgjHvX7ajixqwZfEDy15JSjeDlfVVJMWV9B5kPqty8g7udUP5kU/nYGzJZtWP6ep
IXqWIFFWZeULvhbR16Af37N+hgOxfy31w7yQublLVTacZZ7cU4gktg5ErJ3UT/ooQG7Wj3xzlBha
CYxVvP/5jNlrIwjYfuNh3vDyo93iC4xLprJ54tcTyeLIM+cuadqnkLTj2pxoDmRFKxd1F3Uu5ZcZ
QBx76feiScIXsaT2IWqt/0veeeTIjqxZeiuNmrNBYRQ26EE56SJchNYTIiQ1adRiVNvoffQOaie1
kv54H6rxOksANa7Be0DezOvh7kEazc5/znfADPSZAftcJyI0deFvWMhgdTV5bfOYmvG4m+0o9+20
eQxF+4gT9Ji3KbHB6XYKGVwlEoWt1iLlO/NyM9d2unVIcW0iL/3mtLUlv4K+ienfSC+Rk2IKLaeH
GtzpDVWRKLq4Qq/HsnguZHzv2rCbwTBdocGxBe7ze1ys93idntGAgjB0HhGSUW/KiINSIfja8vU4
sWj7Tq/1LUf0d8dovznJcStN1rnLGNTLKvueXZIwBZentkDmTMKVfuYUF7tlpFZJeWPyZPNFCklZ
sfcYGsIUXqWCfJS3urSf9Ln8LVtc+x7vv8Hvu8kbZZ6jjqlAu5oCwg+kZg0GzAS61ACsnHctBiPc
O/Donuwat0ZqSRQNBGm4fjmxX1bskLP+ZlpI19ZZvXM4svttXAIWSNQnlapHCnj6LSa5O0NPoifP
HW8yt6JprMtvrHYw/SEEnTf2mcNcH2PXxIXki6b9HuJ4X7sNxL2OOF6TPOoqPrEqfKZu4W64lzUo
bN13OhX2Fc+j8RSta1WfVyezXg3AVObynPmF73ptDtNnNJgc6W3l49O8mYf52EbLdZE0T6bunox4
eRGR/M4kmyhLYkZsMGsR0p7WOvYd1m9fefGDU6XMQ3Ekp4s62on9HA3NpZgIyZj2QOxogBDfMAPL
YgTSMcqu25zTjYVs6XeV+ySWogFnkdHQUX+H6E0bz9D3hU7Cva803Ljhmdbee8MaVgam+aVy9Rar
4mHEHuja2pVdmg9WxwElre7KdrlCrdrKWttC+zihfDNp6umy6BJYvYz9atpUO/GJBngcR1D6uaaD
msZoXuUU0BZ666dtjjw4BjiRrrSeko0qPUbMSuiDQhPPaiiWRgZqzZn8tXlMp5p3k9vaTNManj3d
hfY/HCurc7Gf16e0QwKscPaV2fVkmdeazkLEYPoS43PfTPp8WaJY33m9VgSqGA8aomus4nrjWtWr
N9AKgvPoPmqbuxGReFumZPxiad25Q3jGNdjulRMzQwELuuscMCSdm+EWLc4SpjRXld9GLtfc9FPo
P4vQHgAU00tm5duagWYZa4DwDPjyLYwBvfxxsvqkR4iKuAGw6DFFYSuymcbxelTDjQcEnhJ7Y+tq
EiBcOZwSD3sOaIDvDnmFso8nq7cicA5k+tWEl06HH0WEb/CFR9PvPAScdndj4z0x4z+k1CjgN8c8
q5FdpLCbGMBaReQ+eklyDPv8GJnD51D3MDeKA+k7bqqIXWUknAd2BR8e3QFs0P+Ecmi7eq2r+s7r
eGo4KZReq6KVpTOZo6f2vBv41S8ae/2Oymyl8bkoD0nLh8Edj2UiCHHJ6pWO2E1LDIxA6hajKwuw
8jZVWfyGeep7CgMY1afoTs3yjBp1E7v2GQAN9TGsql/DZEJO6MVg7aHpPIat4e0nCsRpUNN0/HIO
v339UFThh5bFzVav1FdEgW7AOeOMnqP2Bra0QwNyv5onXIOa7sdzvTfj/EJOl5ivxP6qUbG1GHYg
qesgMzhuwwSlylCPuly2FYgs1DbG4bJ4LarybPcjX3Z4SBMq8cx+vFjdik3o+afcJYbIm8c4uGyV
2UOHUTP3ZlMFkfJw+DDWYUThXqG179J8wXaHVj8C5Gd6j/46tBevNZ9twO+hRcmWFU6nzll+Ogpv
KTuDV0D4kJuixpRNBjRWTglrz4oDzUOhJVzwYa4pa5jnDQA9M9uoVBxsOqC6MWW8YvGKGlgWMdq+
ZAPESaPOLp4+PI6eavdag/wltM+wp+QQKN6TN7nfQxrfmnb3PlKPdu30sgiyvpEo2epVterBYXe3
nw0iWIvGnq61SlKPPHRIZ66JQhdLVFupw8zCeclT0tC6Xd2kiXGnCTR3O2FyJTqneJyIIfqQUw5V
CHYhtzwTY3lDrQtgK4fngakPQOAXZkvT62BH0DPICTbKepg7DTZXGh8UamtmG5+dpb4XjfruRHT2
U8ggbjOsRTUYtX7MTn+WSUqBoa0ww2R4qY2cG9Va2PLBVfTLFULkFpwcpfNZFGV4sXV9ufEar78l
pIJk1NA2PoNHYKtENmhLdnM1N7KERaWL4yFBUY1YLuqRodVq261dci/c9kXOeYBQ6U9uMP11tYyq
VQbXpgRqaqUsUC5Iwhg/TETxdyKWyQ/L6BDHsedjd96VUjnbJAmLrcEMgWELI8Q0ucTFzNU/sDcT
PQdgTQvHXVog0+kuHO4VNttUySUCuLDVygpII9efarV4m+WiIFq0UMFdtsZOpdU1bcsyMJv6BUQI
6Tk7+46s6hmg5x0+ZZDoVHfPnCSVyK4oXQmyGH8xzasVMnvQmoLwbJzcmal7ix78Scj2zbbkNp2z
9ziCthGb7d5VptpLrTqEZHTGWnb7jGdUxxFko+Rk+LUUWN/Ce3RYgH6Dnd7adf+dUVO+negtZAGe
WmYazMg6OGoMWCTJmqn8diIQ6cjzB17lis/KPzQUsujuvEkwbvG8N+/MyjCDmU98VpNHajXqtADF
wzt2U2VyPE5e45x2Gx6YhA3TLROVnUP80/dqkVHdoIU7ZhMuQWms13sZOUS/ZHSyTB1godFzp7pf
RuaeSY16u8kZ521JvIVJR4pVwhifWHvts9d7D3+GLQnz276psGLF6U1YZlS8jZygmN7sxyE6j9LY
xnm2K1J5rqfkPh+9W8cOr/U8eW5TbRfGIc0QjZyOnPm4vE1WfGEY+/+Onr+/r2DDpG0gnP3HcUX6
W4ef8utH+8dc/bSa/8//p/v5H9//8k//+x+Xvvl3Xulv+qFLHtE0wb0J08RRiFfoX+VDKtmAoRNv
pBtAot2Z/PR/TTHa/xMGG5RA9DzLJSvIX2qr/g9E3aQBzpSY+WyHyOFfapj/s1pmjxf5O9nQNXXH
No01JEnCwOaN/MX9JyyqN7FFUHPICIuzJPMCN94KLdZPbbdavMnR6In3m8CBjua5PjD9SYLRNZ+r
jvQ2x6WgSjmrltF4l1v9QjBvevDw/5A+tPODLZP7+GuuIH4aVvXESQZNfXqitJDS+eV1jg1zF1l4
aBMNdMDsqQBulibYPs0Vr57NH1Dqvg1sulPDgbYNK3RNXqy1wud0IAnJ/9qYTDchuxf+U7p6G7Z5
YXbFyJv+V2IoRAvH6z7rj0WyTDwRoWqlhfpIpMSE3Za3ORKGxsnjmERf3EuFXxsNsn14byWZdqLC
wwj6dSrr6dq9PsQOk7tLbPBYSjK23iiFym9LrdvjKL7tBQ+Musah4NSVdyycMGiXqbycVFsOgbnq
HzJjR46/51LVugUg/W86/n/Ys71eSn/5hbpSEMyzIffZwtH/wu0beN46IiKMaQ4eiWiAtGwemlQ7
8O3gEYQX7s8G4PfIwzSHIT3FExflr6l0Q/I3xC9Sa7oxmFMXMnvI1fwR95cus8GhpdQL8QhxNDiu
iw1/YClgY0D5HoS4+bub6vbftoWvaP6//enV9//6h/WqZBuPJxY/middU/7lQzBk8Tjq8yEAEOI+
pMLaWK7xj9+6WX/FpGun8HD7//Wf6XJHYYV1aKBy/nInDIvp5WMjUb3sng2LACOR5zzAyuNsuveC
JdjTBrLM/2/x+Hc+p7F2JP71g7pUJ8j1HsemhT34/zPfLuXgDSHsIW3Ui23W6a9UrFHgI63bRZEO
wuzGOUX/SOb5nVECk1geVqhklVXu/vO3YnJ9/PXNeJYpmG5w1diWY61r0d+/GbEYcYtTeXWrQs4F
vXarnF5sIIUgh8nsTlTtyZuNB0NfD8wV3tNmiX8J9Xu+G5m0Ca2NLm6KnlVyTlkm6xfA3MGyiLLU
Tkvry3A7k/ZtSeCTVNhRNQ7iIBlDBO4CR0HXT4EAjdzV9iMx1q+aBYZ0wXjUnKQ8aMjCuM48KIsw
ZKVbg/TQfoTpYo1vNQLY1M7Eawt316tjpxWO34CS8t3FI+3pery70v1qsULSUANFXOdp6C3TbSeL
PKjIUFRh9KjZ/LWSMcQmK+bPPPkY6/Tcz4jshRfeZy0b4s5Lfmd8VAWGXd5xy8h7mDf2UDwD5QEF
UXo/LeP3LX3Vx2zqvo2+J6QXQgkGFLuPs/bNggqBylBfwso6q57Y+AwgnswBI78OFu+kXbVhfuHg
zP51xGc8xHg+oQuvRZW5wXn5AVu5yTWCWtGa8rNyk+3MUSGHRexTEPi5rNcrt6s2u/BHSIjmY8hu
FBbS3I9BhTsBCm10ck36L2sjfZgKFjIb5RMlObszXXX584V5RYfeK8t9qKV4r+dvjM5P0YDhr9Kx
reLFRWL5bmv9YqroBZA9Bet8H7S8b8IUXjCPi8Sf6uIHmdXvEGFWi83E5B8sh+r919kYSO3mz24e
WVu7Aj/YF7a3NaWqNoqAWpPrh7EDSKMafLeAfw7uqjFBLwFdrntvVt9wRhY/5gxWV8jmjdEuwWtV
3Bo0KIFyQdUcxlfJDsqL3U8nKlbc2q8oxetkVyF1uya/ueaTEQTWrx6phQYsfDFDoAN8c0nGMQ2u
J2p+yLh1h55272HxEGSE9YofkaQMrTYBf8OcoBjRysmIixRJveo16/szwujNru8Mg/FxXkO2Mg7e
+qLRNVgVokfVwu7cuxA448AuaCJxauO1Uz0ERJgvzIpnPx9fXMxwm8wmxb/EXGm6ntzEi5i2fYWt
iTgK1Xsvs+MR80rXbrvurrDca2B19Ifinm63js76jxPiSU3mt1FTyu1VX0PI7eqUPFaLiaFzXXbr
55jyPAdz1grYNFhCBZbKgpIJ3IBqk/25K/LUgakZng2Jhb/iT0nMo7jh/Bi9h1kuOTG7eaR5Itp1
i3brrULeQEsyRVTsJ+boyhjz48qNkV6GnYbHITZ3AB7QOKD8y1e7Kn+7uHstbP7VqOpwk3rrVEJl
a+IdT13x2pmz2rr0beNMmPhST3gZqLVubvuaOGw8N3fGjEtDOuGvNTwAgUQmf3AN+cifcB/ncKJr
syaW0PARDXJhPCgf67AX/iwtb4vb79ya2VNjOfi2cHmIBuGPMu1tBv7hmDjjFke35icUted969Ms
+jlmy1u2vmOnABxueO6Rgsm9J/gBi8mDkqNrGTim+BjJq07COuahPQUV87QWkzIR3u5eUb4XU2zF
/6HXlyaU+EaFBKBgKWIdDn1VJVsyW6fSwLAKkyA0GvyeI842wLrVc+LFe7ibv1Wb3Gt1/7p2i9Sp
eTLqNFg6j2PiGBQmF5JV3ukCy5SOFz033qBbWH6Mq9gdYV3BlULZbXRf8TL0kUEHHBqM9tYI/to6
TlLrgXRhIGPsq4XDU2UUCkMFJ0keBttcoYEmllr83Dl0avopDWa/iy1+eo60m64bEOIX9Fgy1uDo
RskxiOVtsZdgbutzXbMClhk9sNHiBK2VKl9oGsoEPL2Mcoot7Vev4RzCvYw1hd/lVtDM/berL9Za
UnuDgC00/dR8Z3RKXBLaqBbNeYOseTfk8stUC2CpEQBPOZRvwqHJ0Y2nF6Y7m0oLP3ox3XgXLO4p
hGAavwSSjRtfcCp+Wt0rRRiY7PSiXVGB+OEdRhkt7gLS43pFQx4Z8Y9S0lpHoa4XRB6rQVuySXQU
zRyqNa+sor+Uhf0LO49pmUOEj/KTXcdTgWEXuYemeSo9hQRYUeyelhG25WJra9lrt8RfdilfG0h8
djk+dZUJT67X+LKw4/CkYu9OmLgClcmFAxJcZFwjY/FTD+mP1scfhVY+rOYxotTCxyZvHwluUhLQ
oHUaZBLdPKvOTdZJNvFnYsM1niOXaDP+UmWuqZhyAMKuy9OisF4u+F1zq7mnaHM42pDUr7H0xsAK
srMuGZDb62BOJZxcwZCYyUMKgz8W72JafVDrls5N4EMrsJC7wbuxxl769B9eF1Mp2ZcXyUWX0Bry
BsJGmj3NHY00Q3XXGqDsp7Fd/mTrJmpSuX+y59SI7DPzBn5+woVD5PHBSa1nKw3b03CWw0JdCAMV
uI3dqRYzlbqrWr5zB6Xvw3m+4EOvtp6NlY7R2CfXJeXxw1aCZewxnJI01gqQ9NquI9Y/kIjFiHWZ
MflL3YB62xfD2Wk4jSSonwxK5husYAI8BiXJeuocRC92Pc8REAcUFlGozmDDPlpSY66GMnHdR/dJ
b4Q7U2oKpiVjwdLUTsryJpqmbqjP2yC6RXe5CyPNroGZQIXdWv3DFA2kZJklpLq1G3I6n6ixQQ30
q6HgXspINC21oEmA+1FfN46Znt5bxZ5MI6UO9zKS7pHMvwkNhbfSx+NdvbS7CbfziarKXWeGMJGS
/QQLZC/j3t3EZLkgC9oA2swpaE51og/bxCb/kIsAxG7p02v74JTk/rWFSjlVdYEj+3cuW9e3i/wH
6DQOriq5ntBtMCyXO1OwTWAeT2c2rRjwQQ9T/r1IRdkzEMbSWh5j8CsHTlHEkgeS/N00YRLJ2Y5l
ZGq4LN25czZePFFvnY6PRt+SGpdvLulxyiWV6cOioCjIqF7SPB79QeJ/5GiEdrOSQZr3xpLAkalq
DPT2zZjAuuBCxLjR0oeSzz+Qy+gqHYmN6cazXSDop8TBTqw8l1737sxR1wLTCoF5A0MFL3MJGyI+
HY77sbLDfd2mN6mBzQwnym9fKm8bmzy9x+bPFOOttLDXEUB4TWaNREtl9zRMLUeLiuId+CwiLWI5
1pBQ/Z579czKftvik3RI+su8uJmzT6Yn6Nw2h+2i1N/1p57rnlPrCqpZUCkl3DY9Jl6i6uV8oXQ0
mMLaC3oXm7IonZvenqqzB6Oc3fDyyUP70Do1pGnW4MCBY3nEkLadFV6HnK2EkzGgV3a2G7CIb+PO
uoc/d7RQdhlkr0dFVdr0HXXok0aGUZ64Ku07OgFa79KiktuSviCntq5t1dfHXCNJO3A5Ww1qnRpm
TPSGsw3L+RRFHQgKGm91BAJTIJGO8/yTgvCB8jpdiU6Evq4g1VAeeGotAnx1zJbT0ioyZt5TUohb
UnnLDg8IHJZK/hDb2PSoDju9LaJ9+ciel+ddZ75HbLs4qccw5xlf6Zhplr5tN+1seEc1LzRwDO5B
XyjHNJ3ICSLhnvJFPUYZnzbM/7CJvDMRcBwwBmQYpMiW3Bf0ioHmN5U+gYKSD5KZNdNZeoqzCO6y
00nIRJ/jQj1EGxFIcOLROU7su2GhU3oSWZtUg+I26i6//JSbhC0cPGBtN3qMzJeFS1iyHG0sI8Ro
zO7VicJ7oBpA72r2SraaDs3gDPTD6NXelXQTRyWhZwZCEvPEKW9pSC/IZPt9X/4mtrPuqmy6dScN
cznIGC1feBpYJ+wy4R3OqTtZ73XQox+e8O4m9t5mlb+sjoi0hfFCLRN9sC3lsgWZSH+04jWY4QDr
bBUbJFY+vx/6A13xjwz10uZLCdKIOUgpELkv40CCDfqjHVj56rFt3RfXm+Fwq1uvwT8OGWFPPxOI
0ZhIjKtr6D0Tl2PikHACgdONVkVvqsOgiykm+4r1J0IGtDdGwWPbAde0SupVEK6cqjoujqHWYbNt
4u+5VMyV0sCUF6haSRwdR7uBdRH+jk4bAwiiz68frg0cVDSh9XsR299kR8qt6VQfUcJlbGRvIPkC
vctxDCvbC0LqeMeu4ptdlhvmm8xQmj84RfSuwSAJ614ZWbTD74VaFHH+oZk2SOWjGTuPTpO6N4PE
eEDtb6FXtg9K/8LTW9s12rxPDwy396LCc2aYBfZfKEIbo6Nypm3t5Jq6o3NECjJTC1+68I2Gjahl
csCYiLwlNoKUM2XjobJ/FvCQHCBAY1kxBQyOBfbDdRpk+6567dbjd4+eP+Iz3VQJUvV0m7patE1r
6ljMJceCoMbtMMY4ClP9LhnITomm+IVyxblE2WdjtD4jr4DkznE7hlEMvYD7hVkrPSPrEqvx+wqs
RtIMAFtgr8fuaTasQE7OYx2Vzraxi6/Sjt9tkiohO3H6DppP0hi/i4EqkQNuaCMCbEulc0Uosoz5
EjLmkFkJMyX5M/YEQQhAkLaE8byG38AZ3oW95JjLVY/xhMPawopgZ4BnUod+MYZPAAcwjJPZiPA6
/SmOMcfTkGvfocMgJpnwj6SRekrtxmIQSXweq/ZXhF7PCYrtdy7q9yFist2saIKoOpJYKkbjhozS
d2+DbJyGc2a6/Ncz6VKvRUzRMy4zb+0dsGe1B9fEhKgwj2ULDMslWm3yPtvOLnmWbx0IPJyScCaJ
mtSS5nh+X2o3Vb2+xIgCN1T6NZur51HCqaCqL1//vp9hXniCOHCDY/QZVBu7TWqEy1tMkfrN0LcH
d1ofd62z1+m7bzJrvjfFvdZkd2VqYRQ6YCh7KJLyzaoHDrcyvOaG2hqFgWWk0rB0iiDWx71Rkk4L
x/JU1BVqo3s7E4gLpI0zIvwQCzA5mMA4uWwUHMLOz3zgbFt34VOMVW6KKy45Sf2m2dGNMabRxYkS
lFtnOQEw6QQnzFFD8WKX5py6mWOKMVcnoXevcSN+2njfd8lH1jCZ74cqvK3QJ/xZ8eio86cxmz6c
iN8dZHt7u2TpVWTPH5nmXjw340k2oT0Z8aXpxrsZhDBLjg5dg++T7/FtjuzHzkmPMaKcpc3sZjhu
+6Y78d5xrPWgSuaZ2LvHSh5a0dppVT8mhR7kGRsvuyz13RTeItY4qzVLD4+aF9M0YYb3VAZRds0t
KjoWcqr1cFyRBPT6597GeJjQ5Ug7ShhMEyEJS1XPw36OwLHqyfQxWNnjbPCUWHS2yDYbf5ifZAsj
J2IRnEmBFBhvJ+T5biSInhrzVlCe7Go0E4juMOH38KnGs4LBI7rVMkHP63m+d1MmRLFXPVea7fi6
g+89LfNdagLMqSPBL3n+gNgetIXJgIkUN3aIFMQxQhtJAvdAqlVdpR8jxyC8aZUVkLa6sulKRVAQ
+XZCvwiLvNi1I3QuWRfN7YJxS2lCXdkyNrZQq56pdiPvJS5cASm7cXJzl3BcbvK8OC3xnQ2yDQLz
tJF5/xnxTSwilmsVzO+EH351+/A4hM9zlYvoh8gXXkowIovDUH156dovHc/Epndw+9HfeOuiW98D
XmTpq/fhAgvZC4+6JPOuSuBUdkkBdjFfNJz4/gIp+tTr1JLJsvdZAi70O1KuJ7sHNje0DwMhI/vx
Mi/RR2/OFKRUY+UnmSAkwLfNFZEVPJoYDDt7Rjw3bVGSRYy2qx6iQnhZuPwZFw9YUpoG31/vMWcR
NplnXIm5oAIBunLrt8ygN7abXblQzvKpM/1Ki96tAoPS0sTuVrg12r7JfDfXf9mol3slL67LWmkt
xGpM8vZLaGK4I85gDl2wZNpzOCjKH8qYqWrR9XBdkHto0SS/A8i36k4j+SAyZJeOCMYG4VQnSXcn
YH8LVh4dNvEOVpgHEjGIK47xujdiWgZhJRb7nIxQvOJpfmkwFPO4JZ3e2Pe1tN4lyB+uHnVrWGZ8
hIj2hGurxC6BRKLn7nfSUpBexNWuKZOToZMrLiLSMM78mCuDqL21G6fuaMWxfWWIfNoV3/pi1CfR
VBPmPKyiSY/ZsmHYXOLJ3VWEkTYZgciNXk13vUcjajK4uxnRCLcsHyxLhqPXDxjz+J4wVbPBgPVu
uN+prsX7XG/8CCGWXXBFvlJQxAjSl6Hdmmf2Ui53mBI9tZZ5y+y86m+6sHD9yBhgPIe2yWMuqfww
X3dqjLdvqk6gHskZyaDatXAa8PpEv1bt4uYo1A0tEtaZJmLl07X4URB5EQ1rjxVoYZzj2ebElBmE
cEnt8n12GtHdhUqUpTOB2NRrbzAu/blL2rX26C1tJtJP8Zopw6FZG+8iqW7nzEBgX534jY30pVVx
csjq6AuY/G1NUJ4Tu8vDn9aKrkmvyCteQzlH4lgXhSSZqUcYrwazm+71cUivNKLmFibCbq7usINA
mGMkONUIV17c4oTvi6/CHq4dUby1RvfaxtqwTT1lXVs1yHqrZZMuF0KpIyka7lAuoSdqDD4ERrwD
8TOSQwfmCfvSoOIkRl2fYyoF2lqI3axp9PSSdxVJXsFv+Cki40qX5ZcX5o95TXmTZuJ7K/44rPst
Xcy3GQ7Fbc6FuRF4aSElENfRwG8NlpvcMWKgDlU20gf7RPO7lX/Ns3gP9b7GiRQh804DOKfx1WlC
QPW4UQNjX6JxHqXbX1nR+Jv2WEsBBb+1sBv33kBvRV0NOFjYbJIJaNgIhmFyGDIAo9hsCzZ6Qdc5
V5NQ2Bun/tqbk6u251tYaG+t1VNOB3Au0uaCFpe0y3DlVTd0/xAHKFJraxbivXKHu6jHARY76Y+M
LnXTP5gonps+W0hTti6fsoQiR9HejqOzDGiwvE81lliBfLLYlB/K+syT5gWe+m/d52/ewvVm1t2n
ZurnLJU0waBibyK9WTf0bANHGAqBpS0fmpuf0JSuqJ5TVIANVG/FxZtBEMonMpnvKWeC3xSVDEin
H6hW45769nKTeTLIK8xrHCnxlJTerij5zFPa8LKDAlm+QI+NF9ocsu6kol/quD066dMBB6DOcY+G
nG2RY+t1oJZWGgUyDJBIq073FcYSA49p30Oi0MfiLTPJI6vsFro+eP6y2meY/s/G0MI/dfWnMAup
BqMgJk+5vpYFXBV5bt2yD8TEHmHZHPKY0DDDYHOZzklPU4mnI+laY/jitlZg6uw9xSLswFOJr7Lp
OGguSrfLxLyDi8AucKqYn6wUruSqqNPF76Lwp4tgPs1RuRW5eOw/ZW1ZR5tyiZ1bGiDub0SD/zLM
4xheFIv+2LhEJrihBsHBletnRooC39ez3IcP9lqUpeiNpagLWqzC3Ly26NACjIFJUPaXppQCaC7E
mG0RDy14VkTgMm2pIhgb/CT9ou9TlRxmZ8FnYwyYNOf0TLrMikc6ApAgcNmH7Z5S0GCsi0PHweFU
hHXP+KK+o5lmn9zinmbMYAHAqcYHjcLom7LZ5U36kKR0dWQcUFAAo3cjcQKv617dXF5GFd8sMU+N
ycjhpXXyu5VxuG/K/GI43NXDwmgQrDddil3eb4XTvU66PLSLR3GG9doMeUcEf6Qkh6e9PUa9n8jx
s4vd91LkEEl0+1pd53H/FUqx+PNqMEwWgO9LMW/r4bbjSsabhiDU0G9O2u/XFOVTm9XLMVExvJXy
qg8FMi7DLuLpnr2dBp4Vg4rv65CkO3wbhXZkeFQ8dO9uqW7lCAzO2hL0hP9baS82/nTbSE56wfa1
0JYnzxunnYwEVBiPJ6dutWcZO69WCDU2WZutBC0UnPyh37pq6XfQDtKKiIY+fS2WvoOqgDTLllBL
ahCKrdsARj5bPea3SHU7wYKtVw4HU6RYjU+ilq39DtmV0MXqe+2aCvXQGH+jPD/GVv8RG4h2XwZh
gI2Ezv8xRl61HQyHC9mgqZVtsJsBtXfppe1HLt7iyzH0ezXKCxthLbDdsN5auB6jpQvcsD9rifnd
03XARGh4wm3wPPcVuwbPOiVWf2Ctc150RjDVNVEYVHem7BSaZfDezKfYaY/4QNwdjWIUHg3269jZ
cgeL4IuhXIlZMD9lRc4JTR9/ulrRheGMhzRPaIHLAU5kQ3HSOu2tWWuD66b1jhB+Mz/Vqiyox8n0
C+GGhMk6Bh4l+9uGSIxNxW2kQx8FsKB2uqmOXlWbOwKFd3nUm8cM6ZmLiNUJZSgoZIu6kC3JdYj/
DWbf3cSiKIiCbYqyLG8SO/vy6uYxDuODVSoCuYYR5FgOKfUoooAl+OSVyYtboS97lgclJEE3EqtG
a47yben4TuLSHlemaRdQ/AdPUxuYfVduuLeq8ImwRWtY6d5sSVygfvhsmXCkJmrdkEBCGMV3NTF8
s53+aA2S5zrBr135JewKpXeJ+Bh5fWAwsW1orDvOg0YxUF0/ZBF0BRGlu2z4GaOrodG+cm3i+NRL
BoFK0JUcobQkJqXN+fRqqjIQ0uLYotBrZzlf14bT7AqJeFLAn8F384MZjsafjGuySOwbc2hZk9k6
xW4JgAvM1LQIokZWfbF70VCIFuWBNlHatMZpNeaIdFJBDLeHq1gvX3UAmMqC4xrnioYMtap0yjhX
NLtCJkXbIfV2YuRzngQPbYsy+kCApN/IQh4tgEkBSeWEYDmIkTGFFibfHECAHvtkmLgOaWsGz9Sf
nSpGQtPwqXl4CCIb4CIvPSdjtI85oK0eDFLN2hTRieFhpMUXONsvtZO423gVuD36McLZ5S3lZX2M
ikAzrHcndW0OmPswJNKmdCSfySKI1kVruXNkvxD83bcJIxhAwcZWM9v7wtbLo1VrGlCrmVghGWkG
PQL2EBuknBuyzk9suJAXdSQ38CGQOFGJ88Kbd7PonzOa7w5lOn+XEEg3w8RGp11MuWo1TGTC6tEc
tTiAt0goo6wDF2M1Z0Q7YaDbPMJ6PZLxqrYC9hyYW28LxX6t7tjWEZVVMd2fbkpdTecYmj9l8nUk
r5kW6HV5BrgNFXanWCurpspOcGx84rAfYwplrTG95lCkioPfVOxSJ6dX0HyZ+uZi6DUQW3egdgd3
FcDRIkjDnkHpOvh0tXHCzOy92Y7xaSlzfmgggFI4uZ9tPJ00NyOluFnopx28cab87cB8rjUmPBQe
V2OUP4xaOgYkbFpCdul2qrTv/0vceSxHkmRZ9ldaem85pqZGRaZn4ZzDHRzYmICFcc7t6+cYsqor
gKjOmOpejEhuQjICcDei+vS9e88d0MSsQz4LRfoUO8bASJKDC92XLnCLBY47/Vy6SD7M8BH8OptG
YCz1LDoX7BZw8NRigXrzBhUqFnKedx8VydNkUYEGsyx4PucD/ta8tWg2ppYx8VSrNRv2uISoj9Uj
6YJnTtIX4F0ugR35yxBq12oIQpvdAZlGeKQYvbO89L2g6BNWeeq9YK9baI8i4P+AroYMDdzAyCoD
fU3XitEITI2g6xEjMDu0cM9RQ3KS1RKg/SqJ6k4LfiZ9Cl1Mk/ZQOPMGeAFHdPfspSEY2aa9psV8
MVTGHta+qiU85+5e4eg+j7p+33avHau4qsB4b52KWQCcnNF2b0XLJjpxt+phr0/IXf1Dut6r1d9U
hfIyTC+8oZrX1XCCif5ISOytnvfVDo1sACLBu089b8mUpF7A4dMXrS8PBf1oYlfCeSL1ZFU4nE8Q
xGDq5IhQWUO1fiw1wgZzHVJzFJ/ZTC9OXb0u9Kb35y0csUzLXhlE0wXznyxEASiGe4xJEY9t7Cob
q9hEE2cjq+3V6HHjkBJgu1x7wHVWtlwPnXhkTImFcxrhhhEz24BZGtsAU91YQ3RMxAxiwm4W6KhS
CqUtZmob37LVkQ7fp3MLcT9jJ15YasxnaQB3VnkVjb6fbEM69iH1XTUx9Arezm0nWmLIIe6YdSHW
OSZhHcwgs9zRWvNIbhqLloKM6HOQs54JGsxKwWnSRv8LIcZ8GoLquuZWF7QWFcg5dPYjQjxR8MXm
+I66AO65DE+hBvO/3PZeGvDhiQajIqHfY5YIIlhmODuXwqbrNSliJiWC43vYKQIX41qrU6iwFEy3
uKZtGXkVdAj04nOhoNmMkxAIssPZWkQjinz8cibyqHmbjo+xrmzVMN8yK8d1DdVNS+SWE8TC9NnC
ageanpV4Z4ciAAw/7aAozyHpCFZ6bRGD7Jl1ry6SB+TYdINqFuioevUksrTC71A1oV4MWJcsR9x2
Om+/0k2I+fpBAfvqDR3hMjRnSjxSik/GKryWGasv3920V1U+6VrG7hhqrcOgNukWKJAwVPp3LNOM
WfjZtY63V9cOueGcPmVfdg/SeFK7jQL2SlsoPxJDLuNM3HcW5hwL2A9nE+Vk+7eE9kzm4eguYehD
+7j/cRnDdRxp9ySdXsrEZVI8CVsaeesKfVvbPzDI3CstsGFnD3XxyeH9V9QyZVDQ/TBpjDa9t/Oj
krWrsl8zU30ubQ4s8UioZ9zT+z0TgrMGZzdJk3SGxkj1bBHdaQE+U9MHJe/RPE+NJ6sM7+yoexmU
px7eFK04/MEr6Q33fmtcChY+6kSYc2Zh02yHOqa0MGMyi35djruZs22r55P9kQZYrK+qyD0XZvbc
ToIs4FA/JimYMOmvlx0GGDyrsXRPTj2NOxjKmiM24dBHPGqWR01JP3QxfPTeuGNIdGosTnleuG1C
c4mtc2UoXggkEFtsoFh3htFvfGGiVmFVAr31HE6DWb67SSbrwhB6zo7wEBdoskA/g9yXYIWK1mFi
D/JH9VEyePFmwGqzMCeCcl56dGGDc1sCkvt8cOXIZlTU4MAVXA+6aJgvCZ9TBV2lut2aia/hB2we
+sSHmMwgAo7Qj/RT4qDxhLYST6Fwz6blbXobTUgZQgBNe3M9ktQbm5nATO/dwqZ7SCWJKSg6axPq
nCa2lRLd1TLDLMLBo5lUcsjuxrl25Qw8jCoZmvOxOLb9fU04R95u0CU8Ij5879tbx8BQUxK2AQev
SzDTNMvpUTH69tqZzu5BYz/GXAiPg/f0UBVuvZI9qEu1fTIHFAyKosdzpad7mjHbDMNmx7qAr0oh
cFVtS4SO+jZFj7Iap3jM2u6eItaJyS3Brjijdf7DqIOnsjky0HgeUhu+A/NGPF5ygaid5kHprJyo
dZdkK9+ldOcSF19DRnrXfNQrcIdGCzCKnqHq1ER+rwwG4XNOmM18GSTtmXnVW18GJHfWzc1Y44Op
chJbDK0BX4qak9FzP/trFaz+iyAXDSzyV8gcBpp8R35THscjOCUpkWIE2ZtrqTSLJnpCa9XPWpa/
8BaTTROaDVLpBgYVksyGLdUoWWxLUaGFa+EvD4a67kqYX3m8E6m4lO5JjsNdnHWcvfPmbnrwcame
rVwu9aB776bnjSKnYxQqaLxJEqwVFnROyMzV0McVTXrSp1dbs5Jb2hVXet9D0tW2geCitGSqzO1c
vETqeP3Xl+MXHTbwYYLuSX/XMLpp1jdFMN5Scvq6AsK4LB8CLPOVRhGr8/LKEn9El75YXRL95h5o
30KVNHX6reTeAzQxdQfE8VcdcqNaFPAKhdun7DEeVM7S5psVQDiYno8QlJmtMOq2M1yddCD4XIbe
7Vy7u1L5nJ1JS3JAtJMTn5S1LGQ5SpylQl81ZW4+4TMHJVmbzN37MNuHET66T0HWEFkouurdX1/D
f/ZIUek4hoEnzdGxeXz9Oilo1HJEn8LcMiT2ha3MgxjWuegyC5VJ9bS2NO6yTylcQy1BWh2LsxFG
sBjz4N615dZC4/kplGwyil83D7f4cDeFx72vASz1OsQqe20k3o8+CYhuynpyZOyrDNLnPB3N6zH1
b7UWpURbNlciG64b9jc7gCrRF/jIKNhnDqmeVBvzyknwGirFTuO8H+ry5q8vhvj1/dKltCyL7cg0
bXNy2/ysMfcGzVVR2pDQCWB6F7X4mAx0F31EocfE5UMJpn5JRyDbULsz6u29KWtYAxll7H/jo+iG
aZm87YYgTvjrR+Gy1zW2FbLptGEt3aOHvQvSGJOzrNiZtfViZ5MqIB8u00jRHUNwsoM8l56x+vwk
/+uLaeNPV85blg9l4Pn1tz/+n2PwRg8m+1H/7+mf/edf+7T2/ONPt1nCf3/5V/7LH/Tl5/Lr//bx
Fi/1y5c/LFNqueHSfJTD9Qc4gPrv9qLpb/6//s9/+/j8KbdD/vEf/x5nby94BIaf/VE4LTTDwnMC
tsU20MJarD3/aZ2YftXffsTpJeFHnF/KoPrtv//TbaX9oZuOZWCcEjikCHDHVPEnrEn7Q8PgwP8h
WtUizG2CKP3dbWX/AYVJmKw4uiH5bP8wW9l/2JMrBIsUb7GUhvOvGK60XyPjNA4M2vQ7QLg7lvrN
ZwKBgiqhG9nsA+I24SN22aMMq7li9w+dSv/Aeev658qgj6SLaFVC7iWR0QkwJVDQCRkxlRKvuriM
8DF6pb0q0ysjRFM5esOKFssTNOsl4CFScVDqhSTMik2mRKcpBlTU9D+nFr++vrTqNk0BIhIH09Kx
2elUP1F9Oxr0j703oZ/T7MCf+9wgRuckHH2JBPwmdGlVWt5dYhh7m4aDo6x0IjrtbOXS8BdadoV4
kyRMkW9wbmY9XVEaSjHhdhZy25yUmrngDGYnLY5zzAOE3utoD8M7Y3iIih8jdfewg8t9RHVCn5vw
+CYHwIixocBWVm0Uln8S5diEAnxMG1Jb7ivjMDPvmJH7r2W8HRj8xMqjL91Dn1iEseFGGV4KFZ30
Iyd6gUmrpWFaPnvuSHjuQrg3ElTq5PcHIYFIZyuwFbhYo3Skh176NJGL3ODVjjC5MQPALVsochsb
IaH0e0L1Zg7h2iikGyX4qCcWllYTrZLCWIibjejOsTXuSyXf9pzpKnLEa7dGsso38WJoWbS1dG+j
ZI8Zf7L1Rx0xd9EePTd5i6ZxpuzuTTMf5kmHu9e2TzivBNlw1BSt2FryEVQ74yVQ4ml9gIM9r8yB
4lRtXjQCmgfjyqzYVYrEujRJTyvwbKkl08z8rOvvcZk9hYV/cZ4ZDdACxA1iBu0pKbd2Bwg+0A6K
lXVYbbJjKs2tpKFrl49R6JIp68mjpp5ZXYkUBO6QqCcfme2AlybQycXTX1Fkd+SbvfTMZWmyLFAl
Ur4FSBPNVYHfOyJG0CV5ABUkR6dUvsXGq+zSLVRt7CAMwNQ9rFxGKjSRozPRpCc79R6E1d3rtrsY
h/DBto2dHUCccoTzgV5pzRgBLUNbTkStXQYSsDdBLgwSqyGbSu69O8H+X1+4/ydL8peVfv2RTWtd
9X11//+3br+8I/BZBFVdBm/1z4svJRmr1n+9Ws/Kj/rF+xqM8ee/+XOFVsQfLP8TNE/D96rjeqVM
+BtPz/hD0GMk1/PvERc/pWJMazRFFFmbliYxqP2UimH9oVk2qCDDsA2g8/+SKdb6WoDC0ps+ARsT
gD5+IL/ra2WAgV3TsMSToNsxggv65NA1NBiYb1BQIvhmvlfIbQLqJABxU8r6GSv3RpXy3sCsUAf2
tm9pk/U9x6fIIHyNbn3v5sxCPJIC5mHUnNOw2Tv+srPTTfPSgi6iI2ulT0FRbZCz3bblyEEDX1Ke
OHSK5p2WXGtOuaRWOgpiJistmU9/1y3yRy2AM2Mwg7HxwdY9R3bfA0k9TYDlJvXUM7kH6CpZamul
v3ooG61c1FJcxROayXWLe2EMO1+jEW/2m1asukJ9LSLA2FbZr0kIfJKQOROMBmRWDXE70pxFCile
3HEK5WH+YxGzCZquNGMGr4YKIM8mz+inB+ifOSWnbfEfTsk/74nN46LZbO22qX6/J76ojRHaM55d
5S5K1HMoul2HOJru77FP6yciT69N0ZElWP9Zn30pz/4tbRKACmld/ce/i6kS/P67OYeYNkWALn45
kLTYpmSVuUC7bbbhrpSHuN7ITj6qDAlTXd8SC2YK/77K9GOJIA2ZXWzdqYnxm4vAo//r54AyKRww
k4hMvpUORkWGUaUi5/VbK9/ASqXDyARuZgDl+N0h7J9+Z55/R+iWNZ3Fvr4DTq6VmRcZU5IhSQsk
l7edfLZVeWrZ3dEisvurZySArw26szC+hAXehNSZGVm9K51kPpTyYhgo+OgdgPORJy3iyGZmJ9Nz
DhCznuAjzf/1Z4QFYkJ0UslpUnz7zK0pDE+tYKz50MUw4okrrzFPqMNBkElz7+Axl+xytZmB+fN/
c8UEZeW3uwMalAa1YQF1MH/x8pLtkGALQBiHUaChlTPsxjx9jAsAWZkE3hRstVGcEsq9QUpQ8mWE
bodB9m8uwq+LFx/DsQ1p4evnzk3//6c8H1GAXLYIoJtJBqoM1/SD6RcH4S9TRTuPGce70O1vpqF2
SSBN5I/g+rWbvHdXLvoePWlXXqJe6XW/yz9zvvXkdwevXx8tw6Tm12Cmwn2BevD1E6qZ3rlIlwY6
aqwyhdNU674jLhGA3om8kvAweMGHmrjtMcU7E7KgoKDSNkMxNpjzZfK715uq//uNszmK6p+bihTW
t8em61LYbw6+MK/FuatC6j2O5rjOrJFoVkpw0wLjmAXgSdLeX6mR/mj3ubczcXJt85pjfO2jT7EM
l3Tkqgr/9ctF59cRljXxIYSU03P30w0Nu9qscwFyvw5z+74u5KMusncsa/M4RDTty7haJ8NJ6hzu
7YKc9DTGJliBVOnzeaL0v3vNPre/L8shXBYDdYNN0c9OzGb75QO5YpRFUdLnrUO69Qww8TOVbHqD
6igHUIx519zDrcv3psCEbNb9iWgj4tRH2GdN467bMFkHRsmqaRlrRy8vTmw9mIzjV3Eh9rXBQIOu
V04TDE/XX78d33pLbCOkb2gC2gXjezb3qfD4+WLaSdC2Qq0Qc7X2DeRDNKUO7fEWycQUN4dar8CP
1PaAhRivg01NT6RKnIaGOD/geK+JY11oQyOExbeEXBgwFwlPje6vMxeOIWmpOeZwyGAjyjSaL0lz
F3n1/rNg8BzU4S76Qjpgp998L0qfr8+wAfcXLjGkEBZtaU7P+E8PidGyIkENBPZmyw2xGzvm7EiV
aCxWhfdYNNFGG+IHpcCd34aNT0ONVFQH+wJA9U3nx3uiYTZDDZaitjAGhc4MzdY7zuq1GUCNVUvJ
QYeJhSXe/NG/xl/qosmjtPak+5t79NkD+vp8cXCAjW6ht7DZgb49XxOWE4FnQNg5R8pIIRkEqCEL
plGOm5IdKTDbsyLSfKNqFGSuj0avBJCwyH0it32BrKdn4uVlqEDUztJ+s1z8sr4adCx46mEtO6gJ
vlMS4DqOhLQiA/0cVLcZThhjsI68pAM6fRxVal5N1FzcPcHDb+7yLyvV9LspAAzAL3TRvt9lrbIn
mWHc0NHkYGvor+RSJIve1F4CZnjaIMhqfKtJcsLWAk0MAdrIBWQVMAgIimp06i1qClC/WKgYGXvt
jYd3FLl8TRow2nzOsjDbJLOrWjnWnXvUWj35ze399frR7KEXOq232rRVf31S40q3aq8Ad4xvpDno
ZsqIFSLdosrLQ+/b9sJSPW8edr23cvHT/vUVNL7iUT7ff64hvUdaMFQJn92Zn96TtM4hA9vcvZo4
riWRkpDj0/DAmME/11RyWPoznNI61XBkxmsi8T70Im72IsxudFfz90Ur7jUmHnaGCKnuNEQWrrag
d07wmttfEKanezfOHiybAYtJg3He0RtmikSwr8ROapepdqwYy5RxkC+HUZD96tct6H1hrOAvPLA9
AjpOTGepKsZOz4aEnoOrrBuG/qtc8d9SxycvJRI3OS7njaG1F3Rc91hX8Gf61oWA6nbdZsOCOMzu
YjsDMvSQ/Fh9EBYiEg3qnesvbMmB5q+v7a8F0PR0OiaWcUMQu6p+u7MUwqObJFzbHvsBuuBXPHYr
xGR78Ib5XCUAK+IkkmLwhZORnzq7mvGY/2588FnlfV0+2JhUC8crSz2DnG9LoarisuKtZDoqnVdk
hXN67suWAGzgZ/CJ+vglolSbMX++rbtk/M1V0HiWflmLbamzDkuDa2AQAPb1CU9Cgr3yoUCYwWO1
JJmUwY3e36u8TMvkB7akhly0YyGyYMUBwiTDjHm3IhRIguCkbSxsCWIWOyPznmBn+tOV+GHXGd57
H8lHNACL09y0mPu0bVqryaCwAnVj4t7HwYFR9JPX5S+N5znzAuTxusiNc6TaO5QnTD3JdQFbrm7c
sNiYKmNFMrgWYdU8ekqCmS0pcDzqNmFSAf6gjvjnRYfPKTEX6oC0qdLEUsVlsSfqjaFyRNBjgJhx
OfSABg0COCoHwooXE5HnYwJ02P9mfYk8IAd+y/QlZxiKyXccrRdvsOiz6aqyrpS63nn37o+C7u0s
xP+5DW3QdorSLZsqSVZ+YBwdmkwI6HsEj4XtLYIxIkCndd5tbCF44065KVkJwfsFlvnsND3H9QF2
RTSq7qIrO4KOpD/3khyYfe2+dCqWbBtDgEUWswAUCQJc7hSIx1U5TENVfzF0ur13q+YFvsEmbLDO
MSDYD/yDYLK1uGmwgWQ5rnNVWY5SJtcjqFJJ09OIim6tIiafTbBHU8rymNvpcEKrSmlNUFhl4izP
o53o0nuPvKWl6oUHP3Mu/UhSjB3ios/88OCUvnKtqPEbtkOEbRl3PBppyAW5gi8RWm/fNPWxio5O
pSenJIqVyUgbLNypGlV6G7iM9mCMWGFi8kU42mIWGWj+9tXwbNn9MvHkHUQvZVYjWV/FAcLEBtHi
PKKFvqxI05zeTnDew2M9ZcorgbvuC/0uGDq4M1nb46xiJ1KMpRuqSMU4GUGQTH7AL1p3Oq2FUTFI
eXbviOnwVmzlfPlEmwE0J8g9gv4sQ9+CEjZ266iL2N5J5ZhyLo8lBJhFbXjWTGcStGKVqHqYVLbb
LPLIvYm69F1mDtG3MRFrnSpxcKenJNtVdrW3AqbomQVmoFCSlWkiTgmG19ECgO3qeTlrbAKScFB4
OLLKemk3mHNEOMGBwWIR1TDLRVbNJeJ9JrDdBBOmtZNM75u2Gwv0lg5N2abFGTDwCuvCRLqQW9dF
rXRbzqTNSVD8nqqgwXgQwpFSO7HWcP7zTg3xAmTto0nfWKv9xyAK3snOfDUFFk8MI7Owo70tNSVf
agp5yHTlHivH2eZW/5izh89cyBxzSxrNIoT67VT2EjJyjxRGe8zyqF7qBYfKqiNdLlag/ADgMX14
rHZj+ScCTkcHensMoWYmFH1TO+OqbgzUpKV5RumJiR4KPQBg0tN1NLOe75zl6HsrK7OsTQQ/AYuJ
CR6hK+fMY49mrerbFqB3UejZxlOLF3xMsPdDh/6+338MA0BtMaqz2EkpiyzbXuohRSWQyACMLm10
MRC7NLrlosxjNE5mdaMFKrqHPH0qUlplCN7AzupnVohlyXiktr0aODyXkrT6eoUhb9YrJhaAdDyz
Gn/gulegICAQAoO0C7oKWw9i6BRJ9Y7jY3SwPclTkQ/ROqv6OytQ3ZnIxpUX4NWprAvlFkgI80Ot
07ekbjdmjCiwosh3k/oVwiQYvNYivSVfDH7J7UGSzOld8SCVILRUS0GrubHXTG0IZZpXLiDwofXw
9VsNjiFUKF1T48qkC9fwfq5hUL7gDCVpAKhUEW9cKwB1UlUr4XbHQVWXVQYEVyqqv+yHENl0+4i8
5qXHqhAEUbmVzeBiI6ivO/bW5ZBx8yBTCvzNqC9rdCENvfXGVe48Iyb2vcReohQHO2keu2TjBvFK
IzKQIYoK+cfwHwu4oq5ArDYKDwFIGiAoxvJThSkqi62TZPS4bORxgA5aBwJIaiEKcLpiGcGpJow9
xCflZw+2FMfKTIddGtX31jjQ57fl2Sa0e4K+7GLdXRIDch+VuJjAMyxE4SH8yNq1ZtGXAaqrzvwk
e7K0knhJH48WN0CsgeHf98QsEpuRzHUKf6Le49cOS9mG9eWCI/PD0ZALSMN9rAwc1ggttlEVXtsc
V9DgNahCTe99qJpNyyKM/HprG1hTtBKmBI6oPRLaluGFoS1dgrv0xMghAjbtNrf1h6TomIUn28Dl
6vCQeZumQFeMnR4vc+cjKoh0qoluNK4rBXlO4JyDGk2E0GSz8G0QXCba9iqBNqxFKeKX7I2JNkoo
q9j6oI0TBv3zKB94ZkKnWxBgO8zcIWPV0D/Y7i550dzYiFa3g4xh8psAvJGMVTIjVULljA9sRBYV
6nqi2SWnaBRNbpjfZ9S/BKQl70SE3Adt2eEgQdcc5N6Gpj8jNXvU9iz24DbiKzRlt57gwejwsS+s
FC/JmCThuo0NF9RyHB6K4Vz3trOvfTVcE9R5z3eo9jG6n300TPIi0yjWOh2mq2Ya9DQkqqZ043a0
i935WItjkWXG0gvHbD7UGKJU1ZI7rXrNIAzNfTq5VlUgGPWKY2JqLQmJ4ibrO47khUvMc1bCC6GI
QJtzp9GWryR4mZo7rpZM6cuBX+PEcytr9+xN20CaN4WGu368Ydh1UFwdAzVN0pNrq4gj+YVtoW9i
dHRmEhyo0K90KCvUGAtfcSea5bZpuusgtCBCF/us1o9hZN22SolWz2V1m6eDUZzokG+jtF1lDSQm
GkAHK+3OnD7fbdc4OZF6QKeLk4lX3DA4FCqIyXJbmWsqyqliiJ8SpouaoSI9UZpLnpfA9xGsq253
q0TdTUeybC65sENPZLsCao9tZl37dn+2Xe8DQnhtZesgx81cmVun7+7SOHrV1Fe7ShZTh7ygp98k
LD0EAF2bVgMLXUPMm9zhZnxktX3XzWoL02MF/CedSXmj2a8eB3275xqFKppGV42vTLTPY/PDkPIo
FPdgFu2lts74z3a2gbS2cbxDnWd7s/3RDfrJAABdxMpN0K7LiPfDIWErkuvMhHGSxTH6w/5iahxc
faO4ihD68SWLdjhlGvNmFWNSY1oxloortYqXtRrfllG1dVrjWfUOOBuYKtzbWNdnxJZ5FM3NIlJq
NOd9d4Ep9FTG7r3rbfuerSYmjMRukkcVVTfprM1C47VTLKoZUBPZaIJLkZeG2XTJnhn12V6MFQBo
t94NY7QZEP052o0D7bhO5ML2h00Y6VeOk+yLwTw6OFiafgeL7xxlJtLljFE+F9VdhJ31XPTaKbOd
Z64jai+o7ZRi7XvAuU0JJVP+KNoWmnatJPW+j6iEQus4yursleTvjrE5S1TnwMGNixvBG21IvMzA
jCxdBXqWY5iHru5XsWnekXf2pjTpo05PEoo3JDg4heHKcDKeQiimxIqDIlVBmRrjkaH+ktCE20pN
1kIZt00bvY1DcDBB7AgXmljQnzQnfsDYgds73+O6tT48xb2fPo2atzuhRsh8NfAqZn+M9aeEWwY7
B+Wj359J99yhKQEd72n0kuqHJFBt9s0iWeEXG/lK1TvEg5VEtjceaiXYBmNxPQE6ivoW0xbANXvZ
lOKm4+2tU3kbtMVC88oLjsOt7z8ocbYoJvVuyI4IBgYzw/s0wErA2zFN3zkVGYRNtcT1eFcN2Nrt
GHjsUBMbK2Kin6h8T5HonvLo0feH8zSWY0z1WGYgcMzsmBeEARPLlCbQbfm+CKTppej8HKdQor1q
EqQJRISIhAGxmae9Y4Q96V7y1Pbiqk09rnl1iUs4X4prn2n+ce+tew/gz0ytgHlWdZDMqDW0567j
0GKj6qPd4aZcDt1nMm3V5WuhErADMWKO0HyPH1G9wt/4zJFlQTrFsvHMW6Ej2VUxNZCm8tH6xqIw
XLmoY9Tmo6FVhwo+ntbb7XLU4mBZA+zNhpOSQpEfIlLvetHMrA6vdj2NL2UMiaYut6QZ7Uvgd3yQ
Vq4Q1Fw0rLnbUs/FQgZItrVghZ8yZeXgQMgehS2DvL0+WpbIMWeNjo+jalLIvbj+mmDg0GVVTxzZ
cBqW6mMYtsmdFOvWkHT30yJbyiIE7JhDeOxT4wX9tL+bqAi6loxbP972tWghEKZPLteWs1+OCh1j
+qaqdWudDc3JUqrXvui3BfUngCvat2nhvrsQSe9aw5opExEuMx2VwNNY3WclOm2/WArTTK/IpbpK
iUq8ynlzV4np77XUwGxQWsWV3rJj16V/X4wGuwKl3xBnawdT9lntiaUK4z0aYsp1qBQtqu7RIhV7
GNDMKnstchGNp4aNrYmhrR6qaCVAhqMl4eBQdlTatgt9g+zUlVGM9Za0sHtRNyQct3gm0rrfxI2i
AWFBB4cs1zsMNnqz3gxoIeIpX6hOr+4Mi+NznO412733rNA7BNkBf+WiigeKiq49hehkMf80kVbv
Qh/e5Of9063J8R6O7WJhhaF/aXRURZ7vHRnZ0aPJTPfsqM5TeuOUCUZEAsn2FmNeclurVaKTl4Aa
3j8mWnBR2zwheweSwJCHDnp04xJMjJF8wA9meARa9FV0RdcRZodO3Ap8H0o49QfqY2ee2n65cbX7
z88U+fJC5ma5CcrutrIM7VrE0b1SQQNzVE5unqjC08hBpe2Ano56vQ8M8hXL2szXfgtRkphfancF
R6aKuWxZ9/kiIXd4yUTRWXsJttKijZ88zGMa55hlEuRwG6FCff72RpXvCbmY6xGlJUe0lDygFk9T
AlPNsaDYJLiKokzoSzW3XsdwSIFMW9NwjDSIOKrck+Hjcte99r7LSYXTJRDVBEZci0IawsbOLqf+
zJhR3Q5I9J0crxGoJB1kCs7JUZenMO3WYZH5R+yax0GLY9pB7dIF5jIvveKlTxWmSRrGUH3oIlp+
lYLOazr4izBYgIRMEOtwbE1yhOlqDB+ItmRogoK3OTfoTmFeetga1OT+zq6gMRid3Kpm6B/7DHMP
QUWLzk7clcN5Fs7dWh9kdSUNMJewupauVrhQYu4L3D/3kyQqF427G4+2MdfSxjm04MLvh3Ybef5R
yTQVPLGwFpVNf6QN5N7WRswmCRaLNIVtQrBBudZVVlgzRjkOU7jfZXlHhHSgL/B2y7USYhgpWwzD
kIMMgpaZCurKGuuSWGq5LN6Z6cf7pipmRtK2NKSxZpH+zT6UX4PdgZcQ+ZR9ayPDSgBaLNwPcf/G
yinQAfnaNrXVSwL7ttWy8E4OCYiGyFpkWmkCrwlnBK6II64ROkoNWWFen7YUkhxys0gsCqHqqzYX
IaO0KY+NVmwXKRCHQBrtcSmBHYScByC5K85q6BWLsSuGJUNZ54wrZJlZ4r2oB7lGjVgfglqjFTe2
m9prC6gS0P5H9c4EiLMj7QYjIEjqFezYtwy/zB6Tj1snzVVcRU+UaszJorBcdSk6PwgwOqqH5Ar1
XhSkymPT+Yda9x4jHcMgkqiVh6llGVvqBcdKxGGFFoku+0UXmd7Wzct03Xreg18GxqXy5KXwfR/k
V3cVa6R0gwPUdtJlpid6QJSlr96xFWIU65SrSprYm11QJIGUV4UBIc0QIK+cxaiVxaFt9Leh1Yat
W3a0mVSfDUxX5mmfGKugJ+6B3cYv1IWdxMdGUVeh6xMaHW9638RWPLWYarGzvZi8XyN/1mkPokzY
YlmmYpTZ3ijyfeMWT6parcw8BKDOQMMkthl0m0ZDZrz4XnKlDeHGwYeseZgT3DvX0NddMlzk6N6J
VL2kI5V6LjDIyEU+6D7NFhgORZUtGm188fXiUrJXoW94mypotdJP4GTfEqW+qsNa0vFTPuD32vp5
rPpTWT0QE/eg9tU+SMRzEdvR3PEYWtGz0nDVZ4GvHm0yC1eKpmwzEdPK51IqnsZsxmcfyVL13UQX
0Cp3QU57pfoxtVEgzCXEamKyB4LvAlALxMHNyhs1lysAr9g/sC5W9fCk9eE2rqyrXKsZW/vntJ/I
EPgNKaL3rpt9uIWzyyyf9GBMA1qcrxoNzbwlX8gLms77WwBGdFzLBVspZT2jEJ2D7nNjY5oPIMOY
tfiY4O+jU2P3DjdmrcDBat8z1zyWCZW8ZsmVji6U640/zIA9YLnajeo6L05v0I4CBhYXV3B1GvgQ
w3E6UDGlBIQI/S/Qw4XRAP+IJx6Bgaiy7BCjEpMIQE1gTaP1bdC3x7C3M+V4PQT6LNX8UyCcOxcE
rhNS5ZXB+IqjJ0rHC7ohNtmSgyOOnIw9jo32GPfEcfaoiijAgvX/Je88diRn0iz7Kv0CbFAZxWYW
rmW4CB0bIjI9gloajerp+/CvAaargVnMejaFqqxEZoY7aeJ+955bawYnVduhYY6blxvio6Rrs9ft
h+6Gb3qh38dqJFk92H9cprlT8Chi7xbX9sMYAmLM7nehFQezcWdKrBGQIwhvA3lrh1KoIe4/W8/e
yYbi9lnK4ogBnYGiNSgv4zZVFKNqYlea4qfPqFkWDRXBlfkDLfNvYkO7RcPYEIGLwQusNFnsMkb+
QznCQ1xPtf+q/XPQb6yvRoKn4LszSvES46i0tTlEx4cCZP7GDRFXbX2suuTdYAoaJe5yBsY5UUSe
ou8flrC2OR2xjLb5hQphUc1SvtMUH6XvchW0k60RQCGiOBCnbeYSopIpTlmPvTq+QUI70n+88xQI
zk7zfyJy+l3qP8XkDONi2tlj4xAwhryeDjEK7Es/B3Y1t75RZQq83UE1wMsxm7joz1PWLp69On7A
LZIbHRCncAmkmK026PcGsJHCSN7bJPih1eVvFJUv+AIvXDze08r90c0IolVNMYTOuMvdNhQg5orA
lfuhtx7iUCkIMwWEjMiWLcZNAUdtAfr4LwWue0ZQ5B8kFTNd9yZT64EI/dfXtO9IzHeNtoYPqY3v
GFi/naL+ioCO+PNqHw6usW1pyJSuOnpZsLWH/kV09nMABZMivkeG9xXTsX6PU9A5NooRvtdrFgI9
6Nsin/E9I64qcH4pXULUDCJ0Iq1UKRku00oQUKf6Z7AvVRN+TlGyyVT8Nn/PSKl/uX9erTSFvICR
uPCwK+QEvWwc3NVUnkVxNQtrWWveTz4lkBBF+CXoFo1LM4YXFv5mor0x/af6lzHwEDHbVRYOx8wC
2mYH9iPoOdUXmfvFWS9jWeOG734HlsVR3+sfg1cevcTcz9ShEJ9Qh48qUPlxfvl67zvqAbvPf0se
CLjUakRR17dl6D3n2VU1wWtcpO/UvD4YkLmLxqTil7SmFkcXzDmvpMsegcVUpvVpoqsb49bCb5J6
+mU0lgbIqNsYcsyZntjBVvERbpoYXBOGPXEOreQFa7xq9rVmHmvPe+1hZUVB+9BU+TdNWYngNDAQ
dHZlbz0KC1pAGtUHV2uOODW/E49VJsNRHmh7vBNfjWofNTqQHDAhVPByF9naD9L72Op3ChSowzP4
HvE97lKlfbe6ppCy5SGo80vam5cxt+6I6F8VafdRij0aCgphkFkn5TKUkMNaeBP+hGrDTfPNF+k+
VBbCzFPbAHdTBX9pgCixyMeZnWyeRxVe2j587zSoVjzUyy4Xh14HQNhy16jiaFto1rbKvVsZA4tK
KEGoiSrK+DIg+NKhIf+Ovv4HbNcckTV7uFC4X6JFZA6fQ+q+0heGc8Uxv/IBeZpqj+sUwBJEWPvM
quaHUgXWSPNFmdqr3UPorWBPc/8GyuuAisQTeBqd/mT6A4taIamu1zfKMWiD9InV1vyr8vDDqOO9
6r9VpS6xTei58RK8tPr0ZCMs2AFM1zyLrtK282UJ/W0ZSU9fq7p9cpU7bmpNf047P772QY9kOmmv
kzWROITozirDMCH+8OvsKbB3aGzrrOUFjmyM8HkYvSfyUniewnNIy4NVwNpEA34ErviTGMyIANzP
MrP/krZsyGJub6ba9ujNVfG+fvcKDCd6k2ycXm5czXlyAtEtRdt/Fa1/HfeFCfm06xCT+DzivvkL
SJolFe1F5gDMZ0qkQakVASfQw2EP1R7vDo/3LHJWB1vIrar4I7qumatiCE2UQl9UQFgXdDkBVUJ3
MCNZQAuwLrOaOSYtQrjHC6SM6A+H3CHz2fm657IZPzq//rBFfm5ZA2dncK26BeP6P0Mxzw5JOET2
c175rzWB0pZXzYdm72XWz+j+0XXguIo3PjVxlQowvDWHFEXWkek91/mGbwe+859o1H4KJsNtWl/w
MH9ybWAyQkHpAjfh9h9BMwZPyw/XP9Xx1zTVZPG8iTlozIU7E+wt/nenpfUqrOvNtIV0xFcfZ+FC
m+i5EIZzsWlx+OdfallfKk/Ofpi9M10kSC+/y4pdq6ys7dRFT1o0/A5G369dhlArAfPK1eyvfuTt
K+I3Hq4LAui05A4VloATCtBGS2bgRJE1eW44MC0ai6BJyxlfIpvHORe3WldvdA8TGdDO834qhX+m
P4/IO9YFR0Kusl2OHWkR3yK8pSlqsBH9tpN5JX2BEBclN+SPEy9y+JxS8ck9pj2k5fQ54Pdc6Coj
yi3GpfKnYNUYAZzL9gN4j1lV7855HOoPww+OgOCzdW80FJpk2qamrWHRtn1FmKO7m1625LbYW+Fv
UgTWugX8BTmk/HBGkvXVOBDlaKggxvxNn3TveqekDzm9ZcEm0Q31QqbjHrCG7kIrlauutdFkI7qy
YxjPs3LC4Cg6xkCWRNk2twx5ywwd3qSuAgxXD79QfryL2ZyAxMkjFwJ3Y1nDowlUsJOB90kMrDky
6/rbj7gORqZwLtJKT9fjMaT3d1W0vVyx3jMpLbRdXLXh2rHhKsAtLdbFKmusYauBbKDrEy8mcghY
Ze3kgOg8NdhTR8ttj75Jp10V5PjVhjXnfaDglffq4ktY1onWb2Wn65uAAQojOx85jVNAWjneXgMI
GUHER1MLuLVY7VEQqM+LxtiB4OG6V2onqlXkXqeEdevAlSlxu6z1pnI2XRPCvhXukVrB5iASy1ml
kqPgIPW72Sfuxhh5r6155XG0vl1r6HvoCdxE/LT/U+i2symz5rlwCuc06imgyHas9q6tXxi0YELM
h5RO6VVV+eOlTz9sdygPdV++KeVO1IZk1lnKa4Gh6dAnebif1ItkIRioUT6xQm6skSFhaU4MC+HT
qUZ/H+05/Fl0EPs9KioUeWHHOmN98lf24DLhHQFlZGF+8ANo537xk6QNcF43fkOYbDfkb18EfRQd
JyWF1kazyaozKHQVKROKUz93kw/YF2Cb/SumqxFL0qad6/hvKvSPVsamO2QASZ2k+zUCrj4mqn2T
eMBdfA3yi97yItbum+sE740mulVNnhu8BCdS9rYLrRNUzHevloKeGHXhg591jSEU1Yow17KMDPAg
emsA7o3yTYxo09tcjmuxVp3fL+smgmQQbs2GuFInnWaZONcgLmgG6Yz72OlAkgfnRI+Xv7Bq/1ZZ
3p9iHrNXOhN2msbbua6ijroH9zR0ueo96fYk1ykVjFCKxMiN3NGxZ0C9+edT7jz7MKT282hCOZ2G
aa3rLFU1EM51W8tnaTNXzXvmpF5mfpuGeW1GDpOJ0e5cL5nWoy6/TU5/T6GD2J9C4NdTpvfo/xmA
1X68yvDT8vLPDCPa1ezjiU6aaNVZ/3T5iv5D6MBn2u5PLIS9Y95+RJJjpCSDPfeMU6TYeUTnPJVx
/lTCZqRuQDFva9NiJ0bolwnopF5QONVEZo40NlU4rcdbNPvIE5wIFUJoxnAmbajJoTL3GuhY/dv2
5ighlnRcZhylYbwJa++I9DKjmm2Dx6+/tiiq2C9AvUWjgqHjL9TIlWJUb5zx/BWTpt/O5NsgcDgY
Ld1tIWtcgno2NMm7hZ6zLdhRb3afL1tNGItG8SO5rr8ozfZbatrzEJjE8NBg+/Gli8Jlocz4zOV1
l1RE5YLC+4Ueu9eLNjvYfI2TFK/OlPytJutuxHl9NLrqglcDjjKYcNXcRma8XA0x0jDEz5ZJ2S2V
rXOWjbtlUco3HfErNPutNTRPlQ7TYiymR4oDwqtzQFMUE+BAWtCAxUQIb6gJ1bdy1avRcgaMNf23
wFoZAI3GmMKLT1P3a9uIr64R4MfKja1VMxj2TxJLczHmEOJi48iJah/4Gs+x2iZettO6AHbvbGLz
JN9Dm8t1V5ffQsNvZL7rNYIJGOYrNstvrbNa5q4MTAuRKXioIxfhNl4NBQiMKPEeMN34Gx06rLOJ
8VfPqpK3bFVxmzKMahxMYAT/BsAITCqrD+J9N2HzF1BhcOuqGQoLA9WZNZrUt876xKpCXvG39kse
i/bbcvq7Gr3nom5h0QXhRuIq9ab2le73aaGS+jhQzi2QkDAC7UVCTykRdMwm6V83qbjOwtEYqUmN
2Oaj1N/Zg9oYhfVR9M2DXWof+RGbdRBwvm6ttUVnWTMPfwjJnBw+f2YETzmKH5klrqmzV7cYmHdP
TYP6buIU8AgNZe7J7+MP1VoPHyWybKZH5OTfsn5zsfJaQHmKslrju2May1U7KINzKihkakNgWKmn
wxoOtV1W9X/sLP+sOf4SOKTjhEiDDNRPIfkvA/e9kO0w6HAlZ9pXZEVvmT0AZfOXeo6g7HKxEljI
nNmhKw1mARnVevEIJpum+AYC/wL9aK4CCP7KvGbu0rl7j14d01H3piMaTPbxVwGvYA2s9xAp5iPo
UrOQlZDzv5sQx5arM9VyJ+fJTfK1dImGmkP/psHhQHVlnaJPl9MJS+M06Ev29WVO2dIY4xOyO/lq
JWA+Y12fsVMZAz6boDKmOaHvY+ntOMsOC8PhcQ+qiZo3dwE91Vx0NWL9CEdohVHyGJfGi8o3vWJx
t22YkiOvSQZ/oJqFILjuj7GV98AqATKVL7leXUsQ3EZQP7nh1oF87cG78wo851NuHY2Kplmaj+IM
J1k1EvNBhaiXZg2iNR2OJe+ghyuMIxtgmsk/F7BVee2Gg2zOHveBZV0XH1Gp808es9uYap9zjU9j
2Odsym9hKKdllTw1UYfVcFIdJF9ol7RqVAlA9SQLv6wBM0FS4oTMkwMDN4tz8YxyKa5w3+qFM5tv
Ieej9tbvXi7zHcoLLc49p4RZVktr845RmkKHPsC1k8E191X9xPktXA5dcu3jiOAv1yo9Kfgm8RAI
tzkkpKgWaWvsvbhXmyCxulUX0DAPy40aHPNR8JxjJvCAvaU0MVXRq5ytG3UojmbnDJiVYArpCqew
dUvD4iURxktCS3rf5sU6M1Hg/ck5dFUJBy3dTHXzN9RTf0NWe59w1th1dnr0UqvbVmnJoSa7TjoC
klHqb75rRisuVXw57W+l/J+2SH7DJuDkpThF+8e+9Z9CFe6o26LTbrZYdUN2QmqLuRf0F8KiCNiY
DQY0186woFjZrKnJCEW94/pu22+07xBNnr+ymrZ7DG2Y2kogQAPFF7QHAj71CxD1bfo3TyCe8Xq9
WYO669bwgSxA4pHua/+SJtGl1yi0Gb0RTm/nvWRj+fKPHfp/YxOu/3Ic/w+Mw//4n//r/8dwMFBu
i/Qs5u//e0B4CR6i+dHevrP/ePz8B3eF5ue/54v/zx/xr7ywRROuTezBE/MQRLds/vB/xYX1/9TF
XFvL/8evUl9LOvTfmA62znBFWLYBd8X7b3lh5z8t3qw5gUYmwONa+f8EdeD8/2+eb2gWmL1xXxG/
sVzbIl3w757v2MXSPOqKi75o7pMFB3OI760zu1UkqyD4OrhJQy3XdKHtKKCDlSYY+rBooUNzHnJR
5aKBzH7gy01sdFQINv7DSY0baT36NbFP2AY46zrktI/NdhublKBUmGNYtSm4CsXfCpRbXh2yYnhN
7PBQmCRDG93CykrXScscM2NEScPOdA1G9V1mEM0mH8xWlThPAUYd4PGnwpyLEpMH3k966MMdXan+
0pvvRgYssMGgYYWSGGPlo2yaWPKwMD7nEGPnylKEnMpgnCfnPjQ+sVWZp1Sz5NQNBW13FCnuvqnk
+k0gk5ZhWJtNAfu1ACiwovHwELFd0eDwz/xiwGqFWYByrMrK3139xNV13EcIDXjYClZ06ioPvSSh
oTP/TqragdWZXKkjWSeZvhpaIjDkRClK0dxh1dUYZdupeG4Df28gfdCIXbOpjpLrdALm0ZUeTLtb
YDf2QUvRCmrDB9k3PfQUy3Jf6eHKUXxnlsvHUuBp5FhoX9kG9lXKuEdY42+OgwNTQ1vuXBZAbkrN
KVxVLqmPeVxPX2D2Xpsomo5T1/hCQpMrL4GMtKoPuAMkPoZBX7UOeLGeRIxRFH9EN367GNdqoqOr
MlIbrALUjE3cEUomtxWYXCwJbO8MLilAGSmsp7qFK7IUK6CT7AExvpmma05kuyevbk5JxOQ1HKkO
F+rQpPQQcE3FIGUFR1fjZsWd0VzHrvtCEi7ZTTaNLCYFUQ1WY9REDrokFlyvPBmJaW0lFBb2koK9
BLPVVbfpZ3c0rQFwzAS+6u171TndubOdg9RqyVILhxT1TEBspQYUiKhYGdE3BcK4o1OpcMgidVnT
qh4rjjnNUo0YAImtR3vHFhvZeJTC+HMVRuAizVfeMYUSsfJqzjVSxhjgiw/pcNDBIwPmDe62Hp5h
DYlLqptveo0h2o0zPP4xhbNtNd1scYx6bYkKg+aa3jHQ39PUPsw9001Z7L2U1033wW0HbHuLOGu3
tkXyoNbUWje7H18FNyWzT0tFV838LGPelLCmVl5LmRTY1S3Uu40cmo2TmtFlNlOZOjbMfHS+TAro
FjZ9UMgqiaT/lfeS3nCcCCbGihsnTlpgWTqcMA+PMsn3ch5KJrFzqm0RLlvfDpfT2LxjR1i1hvku
jYbGPyyV24BuQluBt7eFfUS35USEKzSWvHXS5aHRPFRgRnOfnffqG9xURV7T7UWqD3TJukAE3tej
PP9TOuPPzYzU5XApD7ldM8SYuZMrPIt/lJ7dKfpFuW3EXgtijB0zp8lbItN9O14kVz1G35RbtO9e
LQ1k4pBnB2tCSQ9steNGh58jt14quodE/0oR0Qy76bcwL8t16nWvyeCfq5afDI7C0sx/ctY9MGtK
LObKtrVeJ7BR+nGXus4u9EH+R2m8SXx1BdV0a5CC1lM++xpNRD4QkMmqdFHZXL25NkZ5Mulm2pKJ
xMtdUIfSdOIzczSKyPnGVYVlPzAKmgfc6GhJQhlZt5JtfuLhECuuEMayQqOKQkaUGd8IbiXPY5TU
Oz00fpIOQqzziTIEy2kPs4c1MF4DrWDAXGcUN/N9pyX5karAj8shY8dtepmY80vgVfdwbLSVazJ0
Sc1gDX6iW2NZ33dxcW75TVw0Egcptfvoo+dkEOY+Kkic1JRKrnQOlWNejwuXdqom5ohML5PcSHX3
LetYcEJdDkEycL1ZisAZV1EW9rs0fRr6tt5kuYW7pw4OZsJVTEhEWWs+z1OiYXFRqMO1iiFLKNpP
DQysVRA6uF1w2Ght91G0+P8gaS29of0RbuStM22Zt8Dz2DUZrOjv/O4qVVxlRjSEyQ7Fsg4yLnOp
fVViMChEHctV6uCgsWp+q06zVCQz6PnLMElpWyyY0gEnHgbXW49kdta1Uuu08r+DzjXXY2sexjA9
EBK32EEM8v/c7wKnIT6kY8EpvMJ/yiP5OWCOHePCP9MKnSw6PgbS54W/DUJq9wZxLiNsOjxS5TYS
yMB2/uz7X9XQM5ekGQesTLNpBjVcEls/YEx/h6BrLcdBZgfc1HfgR0xvuJutm88Y5K/oEFd8lsEi
ZGqIkelYgADqRHxmqpcC4cH9zbbsUCGBHwh3wZqqbPpVnBUoaLlXlXEf6GfZVT4BgwYrXB3udCMo
1xjxvn0NIt6c66Gv4ppW3W2K6nqlh8Ma2v1hrFtIlvgJ/HI7WKDhrxodCsspjC8ShPQ6LNPXeMLK
HetkMVClCFWk4uT0XnMGXr5GbcHu5jjpwY03TE+oBgK5hGWJodTEim9X/sOgFpANnxlkiuV7LuI7
mH0F8T5l+0Dbl0p9EFmGukD0jNiY2VRHwUKa9fbTOCUPGXQ3O7a8JY1W7jCcK9wTe06BxkIOLA8q
8l7SVP/FK8O3+eWpFlSAGyB/chTygr7chtGHM3AgEYbaTLZ7RwuhHtRkKQkGsted9Jw90S5qCOz3
cOw+nF79IcwBzgqylW4wXfEairao4O1WuVZjrfC4GLDPedo1Kz5E4RzthNNP3yCbrHlCP1PNe9hZ
DQJEGtPKIfndN1S92YoZKpjtXwOSDrWDn9z40c9K50vKouUanM2fJYcfN6K72X8FustYmHgPzZqj
eYo4/K7LafpOu/A9jHocElznwsG/BdEUL5FfUDqZ/yrTCm9hIBgeY9zG5Dz/h4B20cqV6CUstnjA
mWOcGsm6XcUPKb2H+9eyGSr2ufZmlvkbaW1+olB7iyQKWoJomzDmoenpnYXJW+eBw6hB789w+Qgx
XTySEMTglhIveDD2BLF70jSppLNVzlTmmawBluc8uKj/dfoSUgE7p687LCwcT8chWNLapS18N4Sg
R6xn8AtY/Jx5PbIStp2SEjrQ0kXZhUmIsCGApUY8sggNFeXyCE9mzGNgEH4xwncTjx4q39LCwTRp
3hf5OFSFhtCMnYRffZRTe2w/QtprCNzIbhmPjB68nj2b0zWOVY7gZUZgI/ZIsJVJdXXi4RJbBbVb
GnkDrGlscuW+VzWE96FehxZ13uAvoLhlrPnNNuF5XfGPxkPusfmlDW9JRbfEoPvb3sE1DI7ut1b5
mzJtjp7+Z1UW/TNSwItdl8XKC8fXErt+6wbs5tYuzfhDaCXEGhRQUaqH5ab2+HymRrxNCJecYN1H
ZQXER3vnpbE8VMWcp43nNWjnurIp+g6NN7sHYIAVglEss+pVwISYIHr3nI72Zv5VVZsdmFnxW2Y2
poM4vbjv1FUuZDXhB04xJwmj3hu8S8c4c92jMzcMIMFDpraxoU25Biqw2YTdtFHiuwRRu8r5PfQq
RLyvzi3Qaepz/K7EcuqD5AaWX/CDmUX3TKswM9eUfp9Sl7gqwy81VsG6d+NLKLqNL+5NIy+qdgAe
MWqoCHcqpGQGTlfyqzV+weBSUHYBo32OqSPX87vsGJUaDxoOuHFubRcMhhhy1y8OFNaxVE+dtrO0
7paNNY7gwoL82xv9JiiHQ61bzTGRm8lqmrsb6X81kTzzExGsdmO2F/OSl1gh4EA7G+VLWEgawISo
Zr2laXBjjznJSkWTW5NSrCCQ6lOXB6qx9Js7TsYhdyU3Hh8wKYUg61bUZDMaPuExnb9pQf+dHtbb
gRNo19vPOMubhVkn90BhrBhBbsdm+Tk64ssWc34STSjzxj0b7on+wqfC9c6qLd9SoAmYdqo9hrJL
+jpS6hviTo4JfAXtSHNJRp+CtPdBx+Ljqj6k+xVIj64lIyEt/TucG6aSnOS729AUmIfdkx27e/o+
EoqPrG09eZtOGZsuj+ABIxgZ9sk0ooeZ9c+0gFzsVP+W/vgNxOU7LtgS/mnIGmOog6F8Lju+wE5P
njVT5FtbUbPqdNgKm+rNCaenMEKMtcw244TfnLrQ+cpSwTXY/+zT9qMw9BN0rM88NgKUbhj2g1Zc
arSwnRkQlOMAKffSoX0iiplPZeMdK8dXCJGzH5rPRE/cXVMhj/JpI0tT+uVqn9S67ptoug9gEV35
Pej2d2zVahNm43fgJQ9N67YDFjKbxutFXRjUcLkPJKFkj8gU++pJmC9Zym/waaWye16L0mcvyqv6
HA/dU6Bxf3RMXneTwEeXVhRGU0MacvWNiurk0+W+SKad6UQMrhvcpWDwX+n4+A0sPGJevx0da2SE
lpd7jxjJwtHN97D2GUY6z6Gy72bpXevYean524v5GuCm0zkdxEGf25dohs5xUwRJB6fc3wWa/dIK
+YpfXSYk3Dpaj/De7Yn73pEOzxCP3xyHZqME+goPZ5945+7JjbJXWRuMnMn79mD8GhxONc4F6XnL
pprOmr0R3EY3/4y+J1fc8UW2G7cZ+6Nmq3IbCIrqYs/66QN1oxx8TwdciFPHR2wbaJazviFBuQcR
NF9aFV8cGtPBUng6uBTthYwdhiX44h2hQA4w3xLfNCZw9nF0fQz6DlnutEjEeuQ203S7fs7nhPlH
wALR0ybg0CYbk/GyTevwT+OryvuCTm65bwFANpF9wsUEYlK7aex1TO1x3d1Ne+477DZ6Qg2W4/N0
d9zfS0JHIifrINVV1gCqZEDhcObsc+G8ILSvcwVf1y6MtWOUR0YYbI1A5JZ1G1E1pCCPU7gxuEyQ
M/afnPpCeFgeErPG2Y4JqLKyTVtrD9Py1kNc6StTy70FhM0Mw6MIiM6r2H63Y592FefLE/JWqvzS
q/CdRl/e+SSFKoKNhUQC7ZD8XYnrfm3ghbwQzkfMT5uz6vJP3yT4VdnjsSrzk2twXxUcdHK6qFZJ
OMRHpluLOmBTG2NCzsnwE0/xDzlJucKkxr7JiruqKaL0ojQnHp+tUpCUOC2Shc8ljTtesFJtxI6O
wsrv+0y92tsSLHluuzcholfBtIMmkZAz7Lw6WVFwjh01LsxsPDD+ZBrCkVYw3VqlhLd63CYLI0iI
nTA8SIfgk9l/tgyEc9SD7uJZfK8SlaZrGGC4dAiY4ZyTjSxqRgpU/oh6tms0+w4cl5pptAAeI5ua
1tB69+OwXRXEoaGTrxWwvV4mp39Ojcg5qFqhPOiNxWwZkmZO85j1O8kWSZ/UpjLYNU26DLsiftHt
d6d3mayMPH4G56h8XA0ThA9XsLFnnaI8SMZfPq3uls6QVzidQf9FMWxHM/nj+YWzd3U87EWkL4eq
u2e1uatBJoQUwpNCXgWDRtxS7w+QBxhVJxXnCYsmFSA9JK+A8Thc22KXLH9v6JtsgmxQSaCqwtPf
soCDKK9CXj6BYt1WzKyqQX8jvHIIHC7L7AOfsR8d+6yjI8M3KY3rYnXuFSMYFx2pIUCt+DDDqmF4
S7meyrSCCWj6nKBc0otLa7IqPvUkwUbn4H7zo4Ri8hxjvyNR5SNOFQgoDrbvjsZMUnOuqWhhoh9H
10a55/gEFXR4zwrq0SpHP+gZQViBKRcyh773QlSKqHGLTTuIH8Hlq/Cy5MkezfXEE7/HSf/VNwqT
X4+kmDKO9co05fhLOCqMyH/kevdWuuzqASEZElUjsg7e5aGje56P5p2bba7z85Ux058+ohCPewUn
0EDBC3TGpUvTywqAITwrxXsjKDpnPX7UZBoOY+y82x06yFBzg/f6iWGsPd5Luw52KS2KChv3cSSu
SPdijwHDxLJrK2trAWqggxp4Bu2K586jbSsv71OAKidaEFHxOvIo7ptC92PMaOs0yrdqiF86EksL
jZqABbZQaLSEuySTCy2PwBNk02vq2rtQo8o476hRStVatB4+UNRiUQp6e6zyNiTQprzsu42LNX6D
dVnjxfcHqKxFaez6BNLCWOTPNl1A+Wj+mHPKOML6E3ofYRqVl1xvDiodf7SxPvmKCVhou/G+vwY0
zB1yf8CXkI7LjHT6BhpJuh5HJ1s6A5VFga5tXFLpmhzcdWwbLwEHfeKZqFFDY90zFjStgsEuW287
yXgj9F1j1t6BdBtj9gqwf+28Bk7Km+vJbstDqFP+dQzgSOz1mV5QSgAmkyTv3ipPrTsNsnvcDCuz
YeGkzKKVGx+EBmI722Q39idDlW+6l/2tEo67TjxNRDwfHTb9TaZZz03XOlx/Em/V1K8gg+RyMiuP
tHm8wguItOG5EcVmaj+xGF8N2sGtHZ+C8QTBAlObSaZSmuUu1cNjME8oZWN7lyq3cDtn1hsWD3ku
PHG3eL6WujiVLQYhTC3lGj0ZhJAG37hECjYpXCrooG+yMd3shhZXqVPVO+lhh44E6QYbe/yer4Jz
mOcxnEdGnxmQOr4RyCck3P+VQp+CT1shjZG/KEPWwQaxgzPNuQpDwsF6usd7zNLW3RmCYksIzNs4
Wd4q71jjcYcAYOfFmUWIeetKxw8d2s9qlAHnEtz0XKL0JnjzehtX44SwqRniKI2CDpP+3TELuU0n
cFsSs85o+izRw4tX696+6zE/ds2jn/A/Yn/jsNi/ygyf2VBVp2Hq2RUUELm8MdZcFObi6mhVFsWS
CJug3C1jv/cEqGXzakoiZVzXPnK32wstU/usHA+NKu25Vc2iYYMXS+n+is7QM85YHA2CBdPnbVhG
k4XbKeLuwWR+1xGdWtQWuxzZ5AH53+UGiOWyzHrz6NQZp3IRZBviG92qRLDunZszVia5El8ditZ5
oore3vfp+Gvv8lD+0erKX0U2aGzTYOmMlPboSKpw5ObZx6AteKc5cw+ORlIQWUySigWqYL1rU0PC
cTJ+y3B88gymvFwScgRnPdzYjLp3TqldYVRFyxIUycGYwnBlRtGj6fRfbaTfhO60r38gO34ofugI
esMJhypb0/zqH1M3R1EJ7Ks94G4UPlIjxyQd8kzaconJat6KkGEMgmR24QmtFf6nwuW+PgXVSRTN
uA7j7djou7b1mx1NIOkqg0C7a+LAWNg5dcZcl01/dvIKnr64/0Ow99anSt8Ug/8osExNAgRZYtRU
k6F5ckxt6SDgNDlGWy0V+HWhqrpDAIejlDvTa/56kmfDmW9hSYSljA5OnQwkMh3vt43Nc1CYZdo4
RQ0e3kA1vAbQpMPUvucxbmBe0Q4GwrLI2DTrPrlD3eYGitq4LELx0AssbbJbm7JIljp5dFRncBJR
OpwGlbAljFec0rRZycZcz13hocfHg1S5qNP2OJbcmWo2tLz+L+bOY0lyJE3S7zJ3lBgAAzvMxRmc
hQcnGRdIJAPnBhiAp58P2dPT3SIzK7KX3bm0dFWS8nB3GNFf9VNxdRExCWJRZzqwctg4p5z0e1bq
68zIGucnH7wJSpDk6h0y4aeq5XSZXCgNZc4FOs6HG2eAp67h9NjVtDH7NPYpCX9d39vznRMMcBzg
rhx9b9ynk6cgPXDVGqT+EG665xb/CKHubb0heCUoFYxdP7BFrUuxcnZpN29iiQzfFXyaiXAayME4
Od2FWCD1gSaBuHicf6cGX1cua79GYbwWQZYe7cUieNm5VxBtP7XVwZDz74QCvpAt0rl5fXnfu4gK
eZ3N54fJaKprHJ9L7pSQOYof8Zqpk739cIaqecGWyoynZQ0ja1gfpj11PPBGtMcAD3o9K2y9XXy1
k5J/8EX7rHEWWPx/rY03FsBm37KkigbBniOcaOIVYnYXVZ9YIerQ7IS3+QPySNLluRgGjicKkpZX
oiH6Wd0exdEv5YtO3QsIhQ/PpmCbMRkEmdK+1sK+xEWc7lPUWA7U2ABMDsNqCZ7hnr7roHr0fWTE
fKp+9AI9r4o8YOSmczfZw+uw1EXoNnh1XaHfSLfK/Rxzch+p5rY4c6VONTxPAfeQNgZj0rTykk3n
2MdFVZbOC/RZ3lkbtbDEa8q5A2ed296aceTdI7S9B/P/5Ld5t5W1CVkZ2ocyUYZ8NbsY6dT96LE4
N1byXMfcBEbJhdeXyEAMK0KvH05OE12zGJKVaPj1eqDHLBV4zbv8I7fye13rZjt23NQ9RYuqYXBe
SmIu5dncfmZN/mJxQ9l1VF1wsGDRNUHI9MhQ7oBkLPFUL+kUUfyZvyXFuM/Xm7ND7ySJuuFic6Sn
Ke4x+RPdqjFF08vUE80GKJU5WoeRO5GvvqQG4lI88jUK2NG6LCaV5c7o47O37xyaSGN7dim25dE1
iKQQUYvag5kPP60aQajnwdP+Q8a6YlUOkjHvrGFmJ3NqDlRXrw0DLHHgTrBDBRPPeSPtbVMzGg2I
uFDHbm8VK2LHBWwtAETHU3Po9MwBZOpSiTiE08z4eAmmYbs47gnEUR723jjzqXuQMz1xtBjHHoqJ
e9Cf/QQiFzNV2yD2y0i40uWbQxq4qTCAVhVA4GzhDtaq8blZmKcPKapll94kJYqoiYk6RV58cJUq
YKnqnNo+Vjj4pLvGLHq4/OIKcY22evqVKzn/7CivzehrOVOv5gk+R8ThSwx4aPAT8Rmr8epay0k1
66PHSzkuKlQUr4TJyiKQcvgyZapujvND5dkTPmxzHeOaZXaKaF3xlPMU4Eoai9TcisGnPPkL3zX9
2y5VFJnf3VZ/52wUoY5Ik0VIXLtRMdurkKmZ66U7QzRzSP0ONcNFQrFUjTYELIWNL2AGbGMWTVQY
9frUFxEOKVV8qyfn2jk8+iXr98YKp/q5BQWzmW5i5H1bLPTOwW7SffVY4v2/U9DstgFOw40LaK+T
1N4tVWCElCUgEjCqh1JL25c2EOwH++xr94nH8QlFg/IyQjWYiRzsQYSjMlJmR7MvfhQwzF0bqoy7
mJ/sQHikBx4AjFGl4z20NmaDeoyoRRMJXwnMDxPWFIxxJEm15cmDGPQx9SL4CFG1UL6FE9kR8lK3
uEgDqj/l+ig04OyCfFmt/RhMY7o70wCc1JxiAkGyuLpV/QYZsjjjNFzOMsrvkOGaTW/4L25VxHtm
TLQRulgn8ZGuNBFnPwaDuTopGb529t5ALfwzX9Xczq+G5nKcesayHQipABBg7JUqyirq9EsH1pG0
ZrHP4CMAtVHIAFBBBwS5s1NQgWp2dN/6nDSXUSNg0SUy2sF5AmPXFWSDRz2/edZ4SFS3tnXMx0QY
zxQfv3IxOnAl3vp99NY11Hnk+GKWKFtCNzK+WjWQyKX8d7LiJ6OaD4GVQHCYDn5tP3irkTGrcHDC
sc43nXaejJxBVjPVoEY4ddirZp4lvWQ4OvxoveLOSruvHoEipNhP00hMpaTpk/mwOyyMKaxBi5cj
SYXswN0ePfLrJ8RiMvfg2QC5PsSue2kjyboUm+7OKuJb1fE1tpMyPqxW6Q2lhS2sEhr4rMNIZm/j
tObHWD+7RoaMAo6glw5kCZdOFCq8GJ29jCnH5Vhqag1rK6xs41tZuwf8SXofyIB5u11COa1sNBrm
BPhyLZbg7GBUg3s2vX0vmcANMqQ2Z/UBgqbz5lX8tOmYNVXEFAYZBB6j5BY+4RtCdE5IMZIebbjm
5Rh7cBAhPa1DgAoo04bBuETspdAQWxKXEd94siV5/YxpZzV9pRwemBrX8hmTAkiNYgIaYadQBpMO
Qy6CTcQO/P4HhJdalnFsvbw7Jut0ZXb9p9SMf9A4grkAnXCqAn+FbX5Q6BjGqOE13vAnuZI6DCN9
brjrOs+ZDxCsYgq+6Tz1Y44Y9mDJ1dupjqj2koKxLFdg5rvLre5p0tbvlTyD6OCQgPtZJgSImXs9
TOLStxRf2yBbh0wfrAJ/SrpwmqfvGN9lBXDDoZUySN9wOWBTnxiR8kgd2UAQ0uzURjn3EHhYKUql
n2UcHGNoZGToCUalMYMoWbIzuojBTFHY/oU79PQJtt8bYpoc0qPHGhhXRPttDJvYYjCF+6cQe1X6
u/+PbsK7/6ls6n9h1wj2PGd115Hehr/o+hxi/0/OwlvdlV/Vz/Rf/IT/7d/xN2uh+ZcvpI1/0PWA
Z7uI5n+3FlJSEjjcvvklKOcOxQKwwv+zLcrBd8jvx3BIPJbvo8Wf6ms0z3//N+n/RWEeuDXpezax
HkyHfy/Q+hfPaPyr/s9//pfqCW8tNWn+gbPFJ0dRiuc6SFGgy21brs7DfyIW8zroMmIAt9Fj/b3N
3CAcJUuHNw/Lbg5irDbrbXZO5JG5a7Q3B0zu0XrnLdfb77Deg9uluCvhoMKLb7DucVfu11tzyfXZ
Xe/RFRfqjIu11eL9rpPHeOFqySl9PKbrLbzhOl5wLZfr/bzOChNJEWlgvbvDQ7z6dFRvtcls02IU
oQeqXd2fgCrhMCFYnIZqeWkt/Cnr5Fpgu4OI2IeMtt+F17x0q45gr4KC68MItuL36o/WsKV1peH2
yDE3mz86ocdtAD5XeMGMkAnGFtWiLQP0i9h57IeS/kXvCX+gotIdH0FQpa8O4oe3qiA0DB/MVRYZ
mddlyee4UvvkYpgbc9VQTMSUIfFQVVZ9xUdoqUdBW+2qvZA/HnZzVBM1Q5fhuIJGUyPWkNy2Njby
jb3qOLGw3qKpqfFVYCnpszsa5xnPIv4MIlZ3i3beqCSdNmpViIxVKyoQjRTiEVduVKQW/IixKkuT
zZzrt1j1pjgbTnGAAuWPnBtSgLRiVacYOvbbvn0lpunv+lXBKpGy9Kpp1dHPWXM2b1e1S0z1DxD8
bx4AgQqW0GYCe71JlkOHs2fVy8xeT7ts4Ruyamlo081e1w2WEYOCKCuu3VMfXYCvU7SaiTEczCbY
ugh0OUJdWa6H8nnxz6Z/BCR94BH2Q29V93IXsdZ+qhvMZsGq/yUIgYuwvb3hGIfSj6ERkX5rJX9D
kTAkpS6XOuY/miLiIt9ncV5HAlnGOAz1MUKGhNv3qyzUWTpdzTAkIuNKbcZQ/45a5xdXQcIs5bM2
mHctwjpODiZIzIi0nPHX41qDZVt8aWTRCbqHXHVSJ16w3qhglwt8HX62NSI01QJxlVbd17hCbVXI
rlQgbouUvTGr2b6GVZutEWkLo32bVR3OiLdFhAmSWceq6VZ5725igTFOVOg1S3w3B5DnViVYr5ow
ZKL1eaynW6twxq3KsU8DqLbn6CgQlb1VXdarzhz7EcX1o/+exkWD/vEraIlqTN4EESTuQTmuirW3
atcBIjYN7GuYH11bJnywkeWl2wUyWu2uCAiMrVlJXp988CXKgrBWeDGHaHqr/bjZxzkxAT9Gx5Uz
sp/OLTimub7zEd3Fqr5r06b5XWe3IG3DpvV/YVGtD96q2U+JhYgF8JWxFpXklsDAgqJioWuLyXSo
lcSqT0p9m6Z6OyMGbXoLhk031p8NBNvOSBH4IRtSaXYesRadA2c+t9DSdgkjXgLc7jG3gjsorrB/
kmLek+ehdUZjH+DONGPtCUUws/1LjpoeW3scu0+zA9Fb9NmXXNuNZMZJrvchRI428a4Fns8ugh51
JG5NF5w345QVNsco2/nl6oWFk8P6leWEM7aF5xRjOZ1tFkQKbAoSeg+9otWaq1Cvca2KbYrZeNPh
pt0Ekb2cNHQSC3Hl4JYjz40LlcJmCM67AiW4Y2326g98XmBUIXf68IPBBu8GTiRgkPHygtk6+erg
m/x4CEhUS1iMXAyfEgdRo/Gb1ljv/dLT+zbgivnJIb3d+yMfRW1j4Sqxqvj9fK+9be9485mJXzs0
uwhjz9Zpg6MtO/ywgli2PCwaAWKRHLZde8SNN5NCyphHlkU1hsHcf3HdoyjAckKfRWe2gZLGvO34
PdvxkmYPlj0tJMq5eNLPfMDYke+kynB3TtZdzYLE6g2ZI8aWGnXQCKyIl+dE+aHHvbEtWjAhgHCu
VQH0kzO4vc31gCB8T0s1N85l+ayFwHJo871qh/RXns1hG6wrhuxFyHO26naZ9wAT27wAuvsR+fU3
F4wM0X32IrwG2Py6Z0oY3+e30lorXBq2uZk+LDEocZAuslcJKwwCLLNzE+9NNXMijEF6TtgOiZLV
UDdXd8o47qogQgXDCoSfKEYI9B94Sn77KZOUlNAjLt2JDDMPGkEhCNYpJB2bXTOPWIKatH7KPISO
eWmLlxHhK8POdQBHSaEWkMTYQpNqICVvx/yjp6pVmsuXtYwjUR0AUlbzq1w8uRUmMh6X9FcRRHhH
MMXMVrWju5PreNO9FmmdHYRCwB6iAJLDypTnah/V6I8Lm7dcAsLZHgp8x028ZAi5l9iUDrJg9jBz
sYWoOmOvswAxWdlD0j02Q93uzMNSz/xYNbpYAWW7B+DSZ3ympdkbYGcq/zwTy+kNPkAT003XJRzO
8USVlXY2NZkmZkIBGshQvZbrWBYwyskuAU7jo+fuU0JyLaZXZWDhTzvjafLljTlCV1O3Qsk88Duw
AQUHlSru3mmNYPw79vcwVam+qDpI+IZ3tmM+ncaAYzlYfB6xRZcuZbJHU2T7ReofVa6dnaHX31Pb
B1mXZ4cX0FRLdfCKD2rW1NmLO4pesF50EqxGGZfXUS71M/N6Albx1neboyWq4sw6AuHBz29+Xc9A
z/GZOhl8X85B5gZZmwNV1A7o5v4r1R8Y0xiTy4YlO2lsVPvgLo7jCAQME3ZjDO67pAJeJh5yGr5z
M3G2MEkJFwbO3lQLLEmrYQBhvsK3Z/7ig2uLtKaJs6Q+nJMsc26gS1ghsDO174z2izvZOU84d6e1
kSzfc+y9WyxXYuow271Cerwz61sTmwfH8Nv3rEjSa7BKdGiK28HzYS66rOXA96hYr0weSeojn6tk
ehxSfW9lIy6asTz3Ov2SNINcreq+s/N30XvFtWHHpMoAGKqTk8YdfOtX5RA2SRerDzlEY6Jz0Nt4
cDdem3yQPfsZO/DVNKoL0OqQJMKlT3S6bdKXXF9ESoeEWf7shdprMaUhjIk3T1nkIwKMJsVkkpUB
oXJQyvk+T+DbqbSgEroDZ564n17pY1NV/P029PITDo+XroWPmtlzF3Z6Qa2Pud+JTJU7N0UyV9He
IU18b5XqgwzScgDb+mUH87tTj+lx9nV8JdjJPm/ZGCiYnu2LTvth6088IzRQX+lZmlTdnVWfEzpI
BoAj9SUxfWuTWzVkRHIDHHui3xK+4gtNCdXqROcdXtsCKiskik/2kWJB1DtoI2ZthkXRAquPvZ40
BLRm6GUHVJX+TpPmFXSEPnFhYO68DgXz1KQktmwu3tB8qbiwbzEIX2P6bBpszQ1vNsezlbCEfuWN
DEVt9DdBDcbWbxlG8sXyFydccHtmGouUHr18z1/FxpNm47Ygn+r7kKj8uRaAHoFYct/fZIjXD25p
yK1dYI3SZG13NuimBBrgyatVtstnaAS5Mz4ZPR0RRnsZm4aXRZ3rJnGZbS9m/hVNKBBYTi5qsdOz
TJ8CK6pD9tTklLAFmyYJCUpviQXZdrq34HYladEcp6b4zR7yw279g+ZlnQIfwQ+04AWUuSCk0DPa
Xg0Nszw1dk0YJa/3WdK9ceYPudofZEDypot++VO39s+atB/1zckaDkHD6IDurJ2XNP6mm2KORKRg
WPNuRDdWR9tuJHC0gZMD5He5EvYXzBtYGCgW/KFjNjej5JMtVhR12WZElb0TXKJ622scI0YMxXQV
B9FBOeVRzFt2i7WvGptuWQtJwWm52dEO8JY2zmoXZegzVLvGaMotKtutSvn4J9JGm2RK/Z1ZItJS
tkPZnIoqND3P3YscGFubGz8JlqPRUAOj+ek3jkO0PlnMcjs4w7CtGg75DLkrZn5ZcKLoaL82ct4F
rr2vTeXdCvAZZxxq+NGS/iv3OD5IC1sW1uU5jEatKGpFjbrmfR69+EGEPUBV+3gc/UuCCgVQ2qxP
WP7vU7pY3vkaYNPwarzaE0R6L9GPtovo4vcWZ8C4a+8TMX4kJlNPxl33AViOW6UQYDPTNAhuUavo
WrO8S0d5qFsgan0K8rJfFKlYLh7zYs0IMLkMo0ncF+7ai1yM+GJ0cZilLe/MKjkPOHLORZ+ZtAdD
TgC0+VYIZ3zLjfHBMZW6ribefnHmU5+4x6aIh6vqyIWyU3wDpXnK6n64w7tw5pJonhgvmpc/v9bp
EQ8eutp1poU3C9gUhxVWM6cFxSxQr+CL9CFny4bjN1IcB5/T3KFntSvMYzCs4oBs9SHScIKYfq3x
ql5Fl70HHVeGjqzvKcWHYmNBfqS9xEYstyCZes65hz/2NA7V2aPQ7DwEv8XafdHMTHGIIFJelx3y
qP816smidJcoPAGsEgLUmpL2mS60o6h3AibkNo6T8dT5eseZKn8tBYQWJqxbXPzVjd6zl0y0R00s
RCzit55668YKzArr2UQKm8TgAWiPU8ADV/TYTzyi9W7Unx0xHODYwIbEyndd4AqTnCdIol1t3y15
iuneK5JvibqQ1j22puI3jP6jMZTjI3RYZwdDLeUIYa8gs+Jl1lX8ZE3qUGF+PMmUDV/1+tjEArJH
UXC7yvttQ8hn0EScJNUwGyeoXibTD44B/ZgvZjoe8fvLq7FUPc000F9nn5R92r0L+u72DosUd5qV
Qro6ALyh+sTTU4RBkQ+061QHTdiBgZFPSaLtlgdHYvHMYAOdu6QJ1ewUtyZhHUdRD60VXArlEW5K
w7JZeQqUmZGca4DkV1BzPZmoK6afsJ4SAjvrGjV5yQ+Z248L25zrztbbiFrR5oN5twCg2VIJluPy
V+JlDBRNbThcoHkGd4ViocxnD/l6tsBypKl9WCyGHKNeVwSNFTot7ZNA69nHEUuhRfmQV94irdLD
qJOwn31SP01x6gX2Pyo1jpgUV+fbSI4KBj6YwYnUnMvxZvLndBePlHtWReqe2QPfRdRWhylx3pUx
TWGe1v0+gI/qD+beHwx/D8zzTZodOSXb52oYgD8ZR0lpiaMuIzfxeTZnXmaF/TZz5InM9ksGJerA
DkJPrpD3hHjUVnXesKdcip1bLjaI0rjbo+hOdJplI2MKGwq82rq5rcOucx7dIfRgPN81Q5CExVeQ
MHuO6XU/WPmktgRdJP6pdoTNiKo2KzXulZ0fhR7cUyfKQ2x4nzTIYPhlSQxtnIdGAHFJdBV5osTJ
LpS21zZDQKgVRO9ljR98VtljZaTnAXOJ3QxsDELh46+jm+W1zUb4rMoR69ilp+MCQBlwD1wBYO1M
KW5o8ojU3Owh7LbDPigsTuzrm+4zK+hq9cIk/3fUU96b1p0TuqYkeQFSMirlGGJKsCmTSDsEmQGm
babkvjDJaq2Qgn15MGpP3lne4GDeVyY2n0QcK4fThVh3hMx3HoPfNhLQYzHAi+XP7JqGH9kGL0Qo
yeu5GlXDm2k29/CBtgZI3W1dzaeUUDFIW9fatvA19mMxH8oKiG2Q+ueG8SwpjOs//mdY/zEQ3Ued
LPMRtUTe4rImmMTQ205zHozF+orlDAkxLb/jU7wfDMO8KfmgAsb69sjrs0zgC8FkzMDp+ZrlYOmO
NN3gMW7krwqS1M3Q8NwiQawNl+eCNilLTMruRJaADHEe4IOjGDXUed0/9d34jhObWagkktZa8TeD
eOG9wSgpni4xfohtPXftdgzmhfZGdgyLYTLjoxEYEWcBxezbcLOf8N+cS+ky7BUgxAL7fcHikRnN
uwngSzDJJRwAsIcpgW/R3TFR4gGIuzm17UDwYHw0qfngGQp7TYiiWxtAsrULpFhbQUzcmQYHE8cm
tMS05MdoYZzsR4jOVIowO/TQBG1cYopJTJ16D4TdaDhxnnLodYzLVps/7FCxlNwmd9XaXZKsLSZR
VZyIYZ5rrNdRR89JrYntBFSfQOq19mQOxi13qMuQO9PRD9AgEuzirsthVI5HmrB/xiadKr1AQe2H
4onWkBMTe/5rdfJtAtGN0ENt3jod4Wh5TPv6ez0pLCg1BqeAw7srvTcCPVbodpiZx5ofPRDttxJ9
HlGGJpiKShixdsO4lMRwA2g2a1dWTn2MT42Mt/bJsPI+ALpojvwAb93aOePZ5p0R1+9YTbDQMsxh
M+z2XsEheVg7a2zKa1rf/PDXNpvcPnWU20jF/EzHK/CNJq4tBp+VLji8SXbnrZcsLurUsnUz8yvo
F0rTFpejHP09WyVRDCuZXxVdn/gMDzhjGQPTk1S382ubonrge585TsPrtZHlUtzN264nlz52Pun+
HicHVKYihJ558GQfGrb218RNRUwg+54Z0R5OYnYlF37nWFhfCuQZY21Fqt37FB82tiTvZVnWtIWa
ll2X5wdFenacuDD366A3y4OffyJV0YR80ytF3wJjNbKH6aETDnlP234uEvvkuYGBqakhsFWyGS/x
qVwrO5CEpwPe1kvNa2LArQ+9BLrISHlTE65lGGzRooKXsGnQSE0uD8z0gk+D7KhOnLM9x58J2a6N
bnl7c4shRSFuxpTt8wlIIyvtj7R3Px0XVzmnkI2bFzzpTfJokP32zHjVEvh7NX72Lip/NHzOB9cq
z4uYul0PGZqZH2JPq8ws9EfviMFgGw39CZMCypO4plNQ7pNBhMO8G0sMTb3zOBjDr6JCT0QKgiMT
d9lHFsy/Yfr7uzjFiiXgHtLztZn4yA6dGxxmbdMlJGH8RPU8XpaGu5VjMLW1yA/zoY7TyWbMai56
Z3NW2i1ei9MmVcyMy+5BwSDzSOhRKhbRgmXu23o4EX/4Fjjs+FhzoRAhnkge/m2WihmTUc30ssGy
L/0qRqRPQDf01UMyuO8esDY+83Coun3gOJ/Yf36WPsU3c7neilNmxXHxrbUAnUYlptj5lQ7l1ag6
12jbyZnahpOL4LpLS4o7ooSsv3Dk85BAkpl4lNXCu9j58a3Iwf/6/VPe8f7m8/zSp/2H9qLv5sqU
aWmumkYHMuZJF75/l3J843qT3DcOE2P2XexOTDAOiZv8XP91h8lqWzf8wB7o/Zn9aM8V6ddCCmk1
3ezSNRnTZLBcq6EZjsqSDLeIhTK1aLbWrJ5iesz2/rRWkA3BKetLsdPaObs6YGLrfonW/crt/Lud
l/K6mCfT60FYJOzalD2g0A7Aezqx/2N78GOAdAXRDSZ/uHSThWstWIFRsZwBV4LBI+r7SpHULaNL
s3CpHe2SZZfZu/VVMy06ERy7ZIMhd53Dj0UDycUyg9CI0/OMccNXmL75mtkxQ/DEf0TIx5VN4t2A
kS88wA6WP0O/1mOyN8x8i5ASYuEzL8D6fvpjlhxdv/gkyjzL/q6seeI8UDx4yY6dnty9oYnAjHII
o5o4/Ay6i0mNt03VgPTcvw5Fc4lF/JlJLfaZu/xuopyHW3wDJfdWM2czCkI+icXcDmsR46tufoq8
+pXvsxuCEILZrKY7io6+8mq4d0ui6MaCk+HPssY3LBDRdTTHK8gMcgFDM+7sWdwH2vg2Ci+96CkB
5wlIzKbxeI/94jEf2tdZeKektd/NGv725JrkEnzFNo+tzR7cVyOh8+bP7Mb0LJi181PAQr4aDE0c
G12A26MZCODAebG3Ay181Dqkd1Ncvy6UEaJlem9ux6UzZeCZIuD3KQamP2/7NKcnUiUsLAn7gRHw
PXAqGm/4oqkycA8JVXTYrMSlVCR/HFhHd+bohw4HUqRkPGcELWyXJHKl11npGnyRDM80NMAZqxzW
VLSCxJGfDNGoa6NpgdTAdHD46VdfP1tohxlwQUdtG6Klk0ORnTTgFgwK/yB1c9x2GFpgs3gWvfym
tcRaVjylOCxI9KgbBRdhPrvglqDJdYl97tQqsLjesjNM1GrUhm95N7xVKocMkgOnnb9sld5H5TAd
WdHBzTThnPjHoOP4YCXyk0VtPKXF/DC4xfHoYp8Q7XxjNndEMn4Zi1VgzXG9EI25T6uTwgR4/n/r
Yvhf4k8A7gPACJTp6ee//5vvuL7t0/H6P+OOjl+D+mWEX2BDqn8xJvzXn/2bGcH6S0gvgEpEl6Jt
WcIy/25GEH9JaQJI41d8D7+B8P5hRpD2X4GF9z/wTAxntMnx8v5uRrD+cn3skz4OLodbLF24/zdm
BNvkBfyzGcESrslOb9mOSX8zGiO+h382I1Sl13SEyrgbxQzQKCQp2HSWOSzNIj5M+YRyFiwM0C22
tir2j7Fyweo3d3IePqgGe4qF+jU4ksCTBZhBu/iVTN1/lXZ/tDIPwTBlyqM7rrMcI/WuIka5dVUZ
h2UHCDCb6g9zcE6uj+1t8DIfjWI+ULlpbKHvQR/pseyUymzO1EtC5U+TbpcpeBzDGlSPefGUYQCm
M5gabBy//opQWA8dboddPg4EfZF2dpPl9GypE1OXyvkAc6jCyctxBrcRqnrsYN2ro/FgFIaz6wPz
W98Vx1jHzi7zmoOTatRILu4TqpzpkQUZBHIbk0AwZQsavxyGje13ry0DFuJkDRGE7I8HQeY7zmT3
fb907P3YXyNvcPdehW3eouQJHi61wU4V38l2uc38RzF6BenR8SOaZRqq4+yiQF5SBRq9iyPWByN+
SLRrHAMTHo8JkGufutg8ta3Hu7rPwf1YHPsjS3yUnYK6UWE4SPGZaY3Qh1q2p3DlZ9v1J7csn4Fu
kAek9YoBlnGFlDKdF0gM+2oofzp6OcJ7/SgRDoPeuV96uM5TfjSCVOytLD1YlChMXfsAVYPqyMK7
ZB6uYqWxiDh8UtBrYcwMhksGF8O7753lyJHTayivSNmjczHcd2VPKTitHlQCjpexmr7lJjeJDteu
VSIftKO7l4Fx8xvjbBbjeU6okdQDkoLE49DYGPSXGTCT6NBaKqlfGlA/GOcfMu7DVpdsu46EpZb5
uaRyd2tGsryYvXuxFvGrDZrxpmvK7dLe3NPt+k0OjrNVKcaJrJ5ezMo5l0v+g26a6IBNsNgKGamj
WRphpMz8c2qRnfvS2DaLYewIg+E3H0xQ9hmV3xJH59lW0mC8EjUc2om9BeUNkjBOb1nfT1XqMRoO
jjTGMRmXCpCBajeCLnE+9+gqkhyHpyuSp3aOyOZl6SOMawzgqFljSw/i4paU05Gw3fdrtj4pzTuf
emVO7R45CRdncgO7gzRIcTBSe4Bbgdekm70P4IXO1mj43tDcYBKFBpzMPITBChZIhlq0uEkIfKqF
EVVwznTSH1Xnjzs3KD+GLH5ng3207OU2IIgF5fCwBO4+DfRNJ4pvZgJko4kxZyjemFQJvesUH1c8
Vd/aPBm3oqV3yi4P5mge7JbvbZ08dA45G9u0bxaldVvdNlTIEqlg6pOnW+kD7smi/OdEWzHmJ5rz
iskhtJeMZ9Gkl8HieKrAoS1DILcB6y1lDUtOAix9WkAvdhX2CujGfGUjHtKlJWHXxRnzxLF6jhYm
TbTA7GbNo6ar4HtHLd42aPqLnJkYL9r/ESA8SCZSsPGgmQ+c5fLVWUS50cZxKbqtoXYy16fWqxYG
LKvK/9DRxEyxzu/jBit45x1a7XBNKnk4m948S1y6Vq5/qK5gzG2Foifi4uum4A46zVtflTfHK0B+
YTNlIr7EXGDh5Hq5u2wDDCZb0B8vNSArVmrT2mGUJNRUckpqau8nTy7m6aVfD4MelBKJfBOQKyCV
Nh/dIWVkiilzm9jya2y6L1cw6l4i0PyYmwb69joSyHCJ9otTTsSoxXOtjLBM5qcUiwJ+9PLNHe2n
akywjTSHqmww5Nj0ki224Dys64thMHieUtchp88EO8Tk+pi7kiQDUwFbYTVPdPDRNYqaujKcPeUD
2liys/B5EZUTZB+RCuz9uCygkBaOYfmJqwaYDcvHnT6KKxxq3NpcazZ2PNNUnXhdmCqWA4aU+7wt
rzNsdmlTQ6ImPBZZELzyuK4FdA3WcHOKV74eTYqNZKTd048VUBS7LaroXJcsmFDd+ZgMB7kjpwNs
We0R0EF3nqfiXdYGzOaSeMKyOr+kYz4fkIhfBl8cNelkrq36YnZGdCSm/9RbkC/ydnmvGr87znHz
0Feg7XvGgzIyqPZwkAuLhby/MG6oLheNpTgXSc2IK3/hpnhLZPaJdXrYxDV0EMaPn2R2KBUWI1Yg
kKizxQumAniGUDABNfEjwKURPdutUT3rKQsj8HMk3dc7iR8/93Fwr4v0+yDdq3ScO1syl1xS/ZSn
1HjH/rfEtqj+7ODUSLswQ/pFYCa3KANZQtAudcHDyth5QgF9d+fp4DGenpvhUgzeKx1g5NYJi/wH
c+fVIzeTZun/svdskEEP7PZFem/KV90QWY7eBD356+eh+pseSdOr2VlggQXaqfVJWZlJBiPec85z
fEWRcztxtiNKAll/fw6SAbAL3TQy0B/t3jn0Cl86JoRDGfp3UWESh0jrh96r5HKQWG/woy/Ufnxw
GCJiDijfxqmMz6mRr9O+23scKyf2/F6W3rXIO/L7+JWW0uxRMZ16TfkUichkABOte92iFmW6Kims
W5BVIODG0A+ZjUTDmF7yDksvY1ZgU+x+MkcHpe5d26kaBcMv96xE5hTdNFSg9SZn2jUYFgM1L6HP
hrjESvSgSqepm1YHl3Ca+CqeRePSAB0lbrHvgby5OIV2XycZ7iZ6xsjpJhqbgtYkPDGi4CqWsneZ
IPKVGriyyuKLEQw59L5ey8DMVpo5aTug74jFNp9AAdM9qUWilNK6GK32ZJvtNiAEjDT72ht8NKHQ
8SkU6VvpAjvvi0BCMSiey5DxRlJdepJ1NdUawte+PF32a7MltqgVIwTHDjeWT/rfG+n6U4nUiK7k
TresZYLK3hSExwApLNTaXiS9eowwujkMDmSU4T1KabLtHj1REb4es01lYf9s040Pxzp2ukcGcMHM
LIK5NYErXRcZWZwan7FoX8TTARhRs+JpjRF7NyYlQWAj22Y1WxfPTHaYsOhlc91uaaQhcdjgqGS4
TtUQjVhG7n0dYYSEx9RDazMvnoJo5rSav+zbclfiASQwKj5b4dXYd6HccEosjnUMt7wCpwsHGHQB
wEZYEbHCTRvgZJGypWQ0TXcUQDKaUu2HIoq3zClOGLzSSawjJ0DXFDN7bEWOefQCZOrUqFgWsVQk
vWcDWsNQmiVdt2sne3vr1+aqcIGhxRAZljqlhBxBw2XEhngxQs4zGCcvhAFFoGJ2FnXuexA4Jc6c
wEbn6RYp0KHY1Ck0xSGfl4Y3d6OUuVfPAZTL0T25EYHArKMWrqcdiVxtsejq9lk3YbFHFoo1h9YV
bQFYlyq33A9NPS7zyid1xoMRLz/1jZLSGVK/sHemsIErdEq+O6LrPT5HL0+RF2wICa5X37Sq6BaF
p6Lwdd296hdngCBT7hQ3QNxbmz4sr6MXv1KCfsCS+E7m4x2qPra6NNHOiVIsSiM40c133xN02mih
f6/W0R3xDGZNsJixnYGlH/xTWtIjVQMIFa3+OQ7ZqTaZ3nABc6iI4eIbzz3sDLaW/nNZEP1FvaF1
0g7iZerDIQdkdjXc4jVsDNjXDSkcysTmxdD564SZFpsnk+i0mT6Ctl63ol8yoYX0VdgALCLJrnqk
f6fTJkUuJM+jYaXw0vRapiQnU6Y/ttB2QTeVnST5mTLsjl5ffgCrR0OmZa/hulXP0uj0ddYkR+Ko
AyyKoplrRvIc1iGUsaG6ZwywjuhjOuCr2iFYI/9kbAa9tngbw/LNxaCoRiQ3Yxs9pQuqR20SLOyu
bxZMzrlGFFedblwG1M6XLzTrO2OSuhszmS2tDptmkEksQblHyoFOm3a8d6nr5CZhKJnQzIG2qW6q
pv8wQgkEIf+arlqT7FlrFI8hRg0OoggXbXDmvmMbr3lL3DU5Ct8kPbSvlI+gn4TMEjXJnqKq3ald
XZ7UOHrgMPrVSXH0K5xJHisbG3b+aBNyWsKjq+PxzI5sbdZVO4BbbYuvLgYlrsqpXDIMLtzJ6txO
2VxbuP/mgCWpAqh4nOZLHMksIizVQalRMV10H7ltWggslOn5SXaKBoNjYD28yCC9N8EPApThG6FA
9eozKrFi5+Q1mI3BUU8wOPy4kXkj4H0dNeegYfECKH8WZr/MlAaLcUYTgZeBQ4mP1Qg5hUTcsojN
F05NDP5FQZXTgN/L6tGagdlDYG2a57rSMT0AUhv64maExTq2irs44kmY546KS728KZgkugoqI+/g
ZpvBQ6fu6WwDyF+KYzn92CbKCW296sLM0h02iw+extMp2oTVEC2lpnymFJPtrQ6ieS9Az8M644xX
LSUEHpzT+ouEHAUBTGKQx/S2VNxhW5vTTajC0AGoxrjXxjnrxUzWI8pX0xDPqHnEHLLMqin4xZOL
HRg8GVhkt1BguYpS/CGpFTWr2KRkqowEpZ3JJvCHTxeQOt4sMWk7a87M5rys62Gp0PXLAIDgFFLh
Lh5o3IUgGNa9sRZ67a+og6VdC1GKIwpIWy1+CBNxMISCKKKcFDW+hTHfdoVAwKdBCp2w+jVOo4Pv
tP7cNuNdlcSbMb5JLvcV5ltlZurRPafKk543r1zMJ12p5jIbn6Se3JKKyX/RjC1x0eqtMqY1xs7u
COq+1qN8Vk1vz/xmhiDDcYXnBFzxOMXLYvtzvcbHxFjwzkdSmfWkVPuijtepScZJxjRzG3QN1lNb
0YlSnndf2leXGGHLcFlhq23H7XuIfX8x5NVDlg3V2sZsZI4yXJN4wqJlcfxhpSxBIOOhqPRmMwzh
yyCcWyKqiiWm/DI1/8Eay4ekCu5C4I7LTjjf2ObXveFeOED3WACZZwSh5sySoX6sQ3lX6/XF9JFn
0pbtf51KNsYiXuQ57WmhH9zb9CvO1Fh7xYsFU4eWSIogN+itzpo+uVVVYDcoQY+tKHU9+Wb43MQh
93MHOF62N8PAn8xhCns2z9a2sN7hfHzaUfZEmBrFpAz35piemjTlicLL1gSBGRgFEfn9ZudrsFwI
6Oy7qdsjKS8+l+xCbVNalUxcuoZQzyN110Yhnq3Y4ARdpspdFHsuTlONuF2sHnikiAdbYDHJE9IP
MgXz4imT5BQBLaMhZhNkqLChaV1NN/1w3Wgh+vggefDwHudVahLiYxxkhCkFNxOthkh0DMKkqkFX
RZCUmaQToGB4lclow19PCDhJz0WXH4kOffV6qc8CXS04bU39e01vban+fu6ZkzkehsyEARSOZrW/
DgPXSimmJ5DWOIiD+XMzkXfd/lEWAAjNmNgqJ+W9n4lyXnYCm4az7gxPrIpQAGGp8xU60Dwkts/X
MZwA76wpoBk5KpThurSpxNW69lWri2RdV95rF/nvhiFuXiJIW9BogUH/IQ7F9E2hjFoBAYpU6lcY
XCV9JcHIqsWmO1B0Fpri1bagoqXtJM+ZcTMPIp0MMyg7pjITAMtlo5jFK9XVPgpnvNklH4RhK7jI
csV/tTJCdnoWC9xv4Zc3AkZoUOJrBOU1Bd/wF2zWzALNF1rg+FpxVp21LQZpUprBisWqZfLk3aUp
e1oDC/8xdMROGulTMP01lomNsLE561sJ1mDiLnfUXrJjBJDATLB/x5AKs7fF9qjE21FFcWB4dDBi
TsZO531TFUd0fTAWbuEB4mKNnUlHsXECmXesMu96r12xoqKNJGgsBR7Trte+Bx8QcCr6yVNv4YfU
UT3GgZ16VVYnUOybrvRvCQBloldHaH2ETEhGJNQ31CN9tnm5ZS37xv5a7TJCSHh/KG6vDRyjXdjA
2HGVeeQVF7cAs8Lme8sqepSUvMNOW+luPKGANIlam4NTCSFXWL2Hdbq+6AFoPbeemlYVSl+dxHzF
Ir4aA5vBWfJK5BPihazwR0tLPQQ11WWlhuCqR2lCSr5CMPSyDeBFXBllSFja06n9EcXNDocaH0pp
rGHRvjVG9ITuyi6h5o61X6KB2YMIAxJJ1Lsv3BgyMucGDOwQr+fYIWESsBc71Z0GugEPvrTFrpPB
u6rgcu/KgfbEZp/yWI4EX3wexHIVFck+Hkak6kiB2VNH5qIzu4bdTLov0lCZ8fShibueqm1jbN2a
iX8gcNgtII90SXMdVbxTmFwk2iffKowVQkZ6SHt5iCWkqGnNaLFZihr5fwzGbW6ycyBcqM4VGo13
nD3GpezKcpE1ar1uawJaJIWTpVPWoAe6FipOSXMnyI1T5KgmqaX89v9EXll/5adb+lX9z1/klL//
+kuqLP6quljc6tsvv1j+0D6uDdjPuy8MHvW/awrTP/l/+pt/KShQab/+1/+4fUIGWIRVXYYf9W/q
ijCFpf5JXXm6lb/qMX/9iX9oKtbfwFujz1iWDomPOOc/NRXzb5ZpWjrxTsfgDPbPcCd6iqM6DhLL
PwKc02/9h57iOgJFl79KNQyXmod/f++cBgeGK/9oAPnX4U7jdzGFbnFBqJB4q7Bd7Mu/iinhIKBV
9A1WLPYcYax8t9J+/umT+Oslf86P/uid+Ck9KtTpNQxBCYZqqBpv/9fXqB1K01WPHHY3sviEPvcC
Gm8XQ+Zp3b0a2FegumT4EGM0ZVlbYI1z+yxLFvQ4PBTCOJHXejKMCuFQ2YY26VMrpVEeRT5Rz3/+
YSfx6A8/q8u3/rO41HaSp6bJz8oXQBcS09QyuoAbW//fvAxRX50Pnuti+lp+CtR6Os6Bqq95mcGc
ppd3Dm1q5GnC2X/7dQwVyxIXFwZqhL1fX8eMNIW0GFu/yiboUr0plQ7vRPwXr6Jxe/z+qRmapWMG
40IyVPe3tyMcJ7PThud/WD95w8do05EFwQxKrhk/QLRnMvEGEWveNS+KefnzWzT+xSVsEHfWeWiy
15nuh18+S6x3TZeS551xQq0XqBpwCXqGf4D83ywAFp20zkkzHDRDeYcaiJcAp94SmsdWkDBtwvEx
S7NntDcoUCmBzNA3rjbsMN2Jtu5IWpAp04vOQwWRotsEEPW73Dz4pHfySNz7qrerSwCekgL0xBie
HCv5NApvnRu0BafDUw47BSsxPEZcQjPF0oF7qMFBraxPK883zNIWf/5ANAtJ9T99H9xwRMCn+9oR
0+rx8+U1EC5ReShBPsDs7EC1KaS5aZtyEYhi42Cldhy5sbVoGRgZVWC+/smwAYkqIdjpws5mhGsS
KuoHY50rXbrEoR/NANB+6kl4dfIEcKxtUgw9yIXIyjc9GFamiyVUVJ51bOIp3mIL5pXhqTWB5sWS
0Us3+O2yVWPcaZm2FvQVh5F18wkZZIa+jcypCpXZXkejJWOOc+ZNuEVzU+fsczWAYWwcxzucsMz5
tRv56mMbNw+cUebDaB25Ji+GC9bObJ50KZZ91KAkpNGljZjVpgkslBSsjSQHK9Pw4jK06n3924rC
vV9qb40CB1AyDsHDN582CPDFN36rPBbW1M2kxI+dR28zPYgqI1azNA9WRV+iFW9LO9m4yUCNl6m+
WFX/TavZu2kF3+xs9jLl+CEVYlGZ8V505b4riWNysj0XGlm3EE8fsyO6YQKC2SKt1EWlKYT54lRf
0YizKwuxCsFKErQPNkVP/Mdxm7MNs1Q1ooNiTy0IgXp10CcTKP1kxiNyFOZeS8l4xRbbXe9El9qs
aBkRe45GG1jJ7DNi95nE3VIr0y8vD56tfthgiXoeHQV3W7JNff+5yosHRjJniuiYy3Fy9SgMXRll
5fO2DSzBnqRqK7iHqnGCNEb8eCz9eRriPmcdWNeNxsFLISXvNu0BG/BDUFe7yBDLIENlzOGfoLAv
HS1caWXxAr6HXs4Qo3gCaiPG875qR4KK+EKeMBiLOQike+FOtdNjCBO5fMv5PzPc/eXIxnsME6ic
yb6vlYVle09eJo6hT2yjMNpobdaE1wMFXJCZZrdOxws36MOz58hz4eWgptKNk5qfRmCutLqhhraV
0ICx/+g+cgACAw10qLboiviPgHnOVaV7HLT0lZHXsZBM/V1uC6xrzTYg7dn3xb6V6pca4tsBuQZ2
qqju1aZ9xaN4MZxyXw3Vk60XJ+AdG7+vEMF9FfpfmDzkQS+PvcTnVcpdgLmfRQMNS4hH1yuWuDqX
CgZTk9rnE0AEspRuvje5SIrQ3WOvoyx5qqIucrGsQ1DwNCOB2dHyYxtah6gxN44lUfITSG/QgxVc
YN5Y9BtvMF56uluhkex626eUiJLR5RgqFyxjW9kRzrH0U2dz3lDkgWnrTShYtJWClrY4pZOhyDaS
PIMVUK4ZpGTN+BqKCG9BGi+DOmDwPYRUydrjfVvZV4dxyMJX4a+RgGuJmcqkeR0MyTWJK9LyQZz4
7PgNdraGVdKyipjN+2JjX/lnngLbRCBLN8leD407F0NiUquPKPFLMjUoUwwERDNQOOU9YyO7RFH4
neXDW+DWe0NyLM+98ltLSUQkpZOQICmOIk0fehvRizIWNQ1e2lH9MKN+7pj42zs8Yn321gjzRXcL
RC7rXotgGVi1fMzUcBtZ/k6fWlyi4Ykp0p1j84AxBERdxqFmAc6y2Y0EUNVU/dJV8P4CX0QeLqTn
rauq2VZasyVsi+5f1atE8hgbAKUVkr0B4T0e2m2/9N3hIVKSJQSbc9eNnx3potKqN1JRV2oplwpo
V8cRyxJbHir7qu/Kd3iDZ6FbWxfDMiLXZYgsHPKcnbN046nqGrrBxasmrLI9J7s412rd2skSzlHS
Oy91ZRoL1RqQ1F2ShTRzMBduaKEE47NhbpNh1cA+gfd5FwugWu6PVtq63oZhyJLDoEsnQO4qLESA
HvZ1FjTbsHanFDeSqlU9u2w6wXdBDKH7t98MeY/o0TsPMgrPuYFLT0HU4BBOb6MDLZsH85PDbJBI
ZlnNjca5uqm14uT46OGYTUEV1BYkiLB4aGW5EDlZGjZwRFkRtYIkp4+xnrg7SVUvRZjvJU4ljkjm
h5qLBzrXb3aeAsTOiVpxbgt65dMq+jM7HeR3i8O7FSL2QVrzIEqC44/nWTxcUtNxieC2u1HzcLrh
E4Rxm2nz0VWdGXjxVxmKcx6ih7GWz8nNX9QOzcXIe0JCGbXpCqrfzHBYXMeSnR9YS3VRZuYHFJpu
Dn/1Nas5mLZJ9I4t6xuw6rNwAvRXbL4Uylte1i+CkgxyqEEp7HVzYid0B71BnqkUnhphjvmvR3Oa
U5/yOAz9s2b5FIn6AcP/KPC29Vi/6qXP4DLU1qSmnpzEURZc1VgPBSg6t92ro/aOe2DR5nAUSPvQ
uFltvLjdVCXkO+kV66SntQlPBZDYRqNFdYQGppK8gw+ASqU1dJRn0I8H/Zw6+BrYtoAD8CzsHfGu
dsR3Wfi7WCsPdVUVSzcAKIGQT8ovzgnzkSSbjVXORWnzQ8WJPGYkNVpMGbA0lYR9pYPlvTPOpoZ7
vWKRUMaxBxADwFPNGNshO2Ag8dtuS9d2D4/b+CqC8lSiN0HuTr40ll1A4m2192mhB8pJIJ4kBv+k
hfPEnuohmVwz4ARIpkajssoHhbi5b9ovVug3x0IfkgPAIDSZMEfLTtiDLkPdGMj2jxqhabgXkZ3k
i64dU9Dl/h2OEZpVMmPFlVyvUld98v2I9SSjiywKwmNtckgSUWVu8mCIN6XrpBdnKM62VHO8wQBM
bPtSYUObS6otiDmU3crGTr2yhugjidRn6jMv0rJWSZjZLKftzpDJS1wzwRgaomdtzMMMgD/+KkZN
iyZnOA+iLMqY7HU65InRf7ClTc/mlDOo1RDFyLNWbkUNrDsqDqxNyDvSLl+zDKqDDqhmXrgFiUHI
M0RI+xUoVepWUsYrKl3XrTRHUjxl9ICe27/prnjEVd1CKcFRMBaWcukcHeto5I5Hql3KlYS8TEw1
4+Mwh6nl4c7MXWftlCCag5iHmVXgAmJPdwEsNj4zUSmJgwKdidooXtsyaeda7h3stPiOvGyRg+3p
al4rTptsG8nxCG52xXnoEMbuKR+KF2H1R89l6wTFcR7jPp8rDREBIuT0D8QalaZB3q+kkofMVnIb
5nXBfqMvcZglgppyCPBYt9wedpi5yobgzcMsnitKD+KZwANy1iVxrQfbqJ+CsbpLSpeyIZwDioVJ
SOjVt5JyOkNaW5iK3JWGCn6jBV5qI783yrZLvWbbxHSNO4TY/C48Bo1OdKrxD005uaBL5VkJh09/
oJ28YB+2LXq4dY1l5zMBgWwWNkQLRszFjwTHk4OXN7vQdmCvUeJFgAwSUpQwgVXUaKeTUl/Dkxqg
Tgb2xjWU1w5o3txMi3ED3NZc1HaaQvCvT6FaPheuwLDlH/BPJsvSJE3l9jgZOruVR5HnzKIjJWNg
Wnn3mULruxjptTZQd1ugrayEgzlrUjZYzMSZXRXhgSZDsTd174UgFjRFPHpofhe7IJCgsGV3imFv
S7wRDQ/U0fWWUT3aKKkqFpEBDosPZtV2mgv+vXneMGu/mt19DmjDxRhj1mvYn7MavhSTsB//7bGl
i7N3rhs23U9jhHlsJ7zXMrUJcvHYxkrffrQoZwGtMeZZsdZDsRPqVtT3LQssWRQKmJMXW0IopBMO
rtUUoqdvXnmTYh8RqQ7Gt1o/u0GMZelRaco5p7KM6JwD+uFT6UDLg14YmgnrHy5LS1kSUl2YrgnC
dzO6rLCXrjkVKHVdaC98iL6YRxndMqUkKGjfO9VCdIfYd1cTkVcoqGnkpPyRwkEEFheXO8CwmUuZ
H3GOoCx2QC24KDhDOHwHUAVFuA9Yhio0O1rQa6DiDT1ymG7RzspNSo5KYFGnCpMWm2A2JNGqYINF
QbBdnlVWQq3y5qJX+Vn6BYCgpdWk7D/vcqggrQ8cG48LMHTsT4xtwZy8erqyHpF2B9LsCh323puW
qks3f2NITuDvSWezVyjQn/UCH6G1GGtvrktGrDCtpPIVahsVt47P41vThg2r56wWPcdbIrLObIIT
dhBDYgPJGGyssdb4nz5nC6X/Nkaib81rLT+hNgXKJp1qqb5q88EkuuefFfPDKo8py6Kq7JQADuud
2+8BJjfhjl12lm21+NDph9F59QHFuPSg+Su8QtWwLoM7xb/LfMrs2cXy+bu0jmDnmjnW86jflRo7
FoAbSBc7K/ww4V8L1kH/S2nvCRYDow+fO0Uux2CH8EcfgTh5mVaTEMivzhQMBBtsdVedE6ggzl28
+i5rt5su0qjb24y50fJ9anmsj2y0qIwMd0nLZxnARQA87H+Ezp2jkFDvPnXrA5fU54hHk9BaP14c
yhgsqkEQhdpoFfT+yeCorEb5xBialQHWj3ZVkGx36T3wUF+zVoVjqr40AabGGigE++hhfI+Ne+nD
Tz26JjxmNkPjRovwZjOSjwETVRHshuBiR3uVyRCdzspeF0DI9gahPWXPL70SzPihD9gkwi4dX5x+
nzkESm6euR106Ao+HZZGt8u9c9ffkfhfA6mfTY8Yadt8EzAIxBdbXvQXoo/cd15689xbgbdKb29x
CaCeuLrFzKYjmzHdpopLrQv+cd+k542pf6kmi7p/1wAyOiOZK2LuWg3/gRCbWQ0Tz33mNA9+c1/2
H0180E1GHxMJHc5WW9EiIb868VgF7zkdh23bLAwsXHlK7rr/SO1PER76ej95IvFhc3bAnJi/VA3v
zw5WSbYL8pxrdHz3y5cou5fTyQzf4AAjliQvBMgveN9sZuul0gOjKx+BZ80tBXODQ18TRSkerjvJ
NhxzT988ZMO1k5TelOved0ggKmy7sLRj8fGj9lzmIGZaf6Gya0ywQvg30Xw21YNnOXgPNiGxJN97
CNxkmQBfKb6bXtv2Sreh+nUVkPmLzY2ODlpHR5dZ1uAriyoLF7W+V2yC0CMmCMlhj3K8QPDbxiap
kq01fFraFePwGL3TI7gwxVFJ72R5JHm4iFq6Law7DZ9Pp72ib8ykoZ+aMCWeLleCk75t3/l8Zlp2
dHDzyNpfVnr96GLvwUVzCosnf6C6ozUXpq6+ejAenBFqRw5ORMX4J4MVk8unSW3B5QLUrN9YWUsL
hnnfxYekPzTao5/cMpk2s1JX5o5HUPXTncJOfoLrh60v6suF4fY8cJhQGeMhGThdc+Qscf5aTfNa
CRL+NiITPyV8EU4aS+rmsBcWs46sCw9bbch2KViuIezvbJxsiHAQTVzvHlqdUVxjj0Zb+DDKwZw2
v6RZSQWFg3cOOEJFerHFWbWwh8+6ppogUiHBypkoVWrO9mO3ClCiLdVG92SI12Rny6kR7rzjCKgP
qD2S+0mBG1MSvIUbqyTPmX0dc+ax3lenYtUxnU3rKiuCeQclohtN3AfBkRNM5ikn0bjsFwf07tJZ
pfrZK+4y0T55ncEwY18WDwn8WROXroXFLGzfSI6QH043RnPo8S+I4LsNH1Lv1nMFK9qDwL3tpVss
bO9Y4/DyHkZ5ylxjF7ofimyeuIVKd5FZj3X3Tm9OQBGKA+Sh8yoKUMFKVqkxH70EMPo9zQUnRkvn
cYQ7HA4MbU04b9Rw4AdTu8eyNLaMAQ+au6vj1x6noDsexARCiSiBSZkTDWxuo6xkSvOSMBnIKPzy
vDsf0/O0cD6lRbiiJH5R2k+c6RYR333k0/Ycv1Bctgl4MilFu3IwyHXVuCVSSduSsWlreme6k1sQ
mqDKolIfrIRJVBbRLchdM9arWHRLi4lRntG5mIVUEgAWzlhDQCaEBe/XcPFr0KQMTTDk6Tsdu0Rz
w/s3JzO604FqwFSL2RQMnJpROQ+hZ7zn/OmkDdf+qCzUgOCotcTw/J7jI65D5nschokZ5PkxTSi1
g5/N+SYBtGaQmzU3pVYu4+y+Ml7SruQngPh33wfFwlGwSATxIiv4GZtTpqo0Ocx94PU2tSIZ4T/p
HDJQ/rUJLSvv2TZYd6L5BniNfwJfP6b3IVyxw7nruTh9Nv4d93kgY3AIuHefzUHZy4B/0AJMIEJ4
LM1cwYrETT6TOmy5epjV/ZdOU2dVv1jiVWHKNHKbDf1WKmf+s1KgtWzrYKuhpbR+xwiQtU/bmyaF
z/ybwFmuXWrIiTh+72ugQ1m7CYJVl1zNYp2rdzXE92bTZ1gr1q56DOJDyqgsvwzulhikKhY1aQyv
vWt4cqvDozdSVLn0x1vQfNj2KqINIXtzwrU97pHpd9ATdPW7DD6Z8hNpUC9d+zTqO7u7pcpn0a6z
CNFXBZAzvk8ANbXq5q0gPCSJNFTlQSPE6m076SzCTqEym52z9xkY1wY2cQddqq3pCjOelYZRDmXl
tKx5bCwV2muwKxPK4Iw8zzhqdn1KjMTBD8puu3uycB5a+MiNCMMIFFD+QE2TrmkZEBTq05gy0GsO
kcApzNC2qb5NXD0Z5x+FSugIfLwLIwYWfoD/VBlxjkaMUaWI3RnZ9nVmiGukGZTS+nQl8pRzLI05
vTyXrRUQxsC3gPNp7mTmQZtaMaJBfcgS46UBSTRLzbBixlaaM1k61rzLjA3s6kf2QCuExbUZ8rBv
5CpQxXh0XMdduJMJT8SNeZ/HYbMcO+53b8SB0QwJTbtJ0wFUYgSIW2c5WvwmyMUOGE73pCk9jd3e
EVPNpVR7VCpxrquWyYKRpvSfOrguSFGVI7Zv6V8CWV0JFd1VphPO/yzS/AudUVia5TqWiWhmQOj9
RaFpWytmuIM8oKbFqbHkWolUl7ud4NqfX+g3dO8kvsIuhgMshGPZtvhN0KQlqmV+jxQEE5Lvast5
zM5RrDCBsTo55f2fX077T+m86fV0VzccjVIt9wdK+CdlMxtl3kpMlTM5FRrySF3qgThUrnEJDFjZ
ob0SQ3mlHoNRahWyOafy7M8/gjmJmr9puL/8CL+JnlRKDbJyect6IWifHMN0rRrJNXdbJqOQswDO
X5mS7b0m3fdqeQhQxmZkO96Noj1WID1wMVE9TL3EzFGItkA9O+cW6ekxFuyUp+6ArCzPDXpFGoVL
W6uuJKqXRTcenHK8yg43qBvgbGRa8eo2cpcwGIM5yDzT3YI/ZM+kf3hYn7tIe5Rqgq3ajjnYOy8h
jwTqc/PlFFux1HbnkeglRrUwtZCTh9hmEWK5Z15EBYUpMXd12j/ZPLl9TQLojHlzhS+Of/489X+h
JpqTE0G1HYsUp/qbRyAr6Dt346qCKzn6yxifulvZpOGYsdlt8OXr0OGQ+E9urDx7nrKhY2lNSm5N
PTzwPnkm3bRpOx9XaMmMNrAM4GBTEYACBgnFwMvuh7j6GqX8jjP2qTmAl5lr9vs6hTjL+HLbanKt
qdYeeWmihuL1idYj1XmaGm/+/F5/v3wJkWi8UZwVNKSaDvfNr/dlgzbRMHqmf8ZvFr3yUowwAxB3
cX1W9qKIlm5zKNyjlb/++YV/Ww9+vK5jGYK7VHUMW//tmq1bYk2MZNm1Vvi4gjek2FmlvP94kb88
Mn9ZMf7h/vjIAYvggKx/++XfH/KUf/3qs/nhH/nnn/j7/+fenJ+NNqxnlo4OIpi1W7bFUsoH978P
QZ8/PsL6lv1KZv+Xf8c/jDvG3xxcmhY6uqtpOGScfxp3FPVvUzoaaLuDpweDOpHp/3DvmFOIWriO
QRDwh7fnZ/eObrDy2yCBXU1oqvvfcu/86n0wLUZxGnFrBweJa1C29JvQH9Z+UxOlYKHlkOw3k2Gd
C8cPzXNaQNyqCUi6ZT+vYj8/jDgX6ghvY9icYo5peZVfVSiAqyq1D8kYsINnZNlTOFjV+TzrbmZb
xQu9gvM8NgAveE9fenDlmU1fb7khjAbsOvI01nDSGLAPLK/xt1laRvNEeS48xj+y5gAct8eixHCO
Gh4tC6+59ytjTeSN4Jo+vv30df51gf/sNTKmx9l/rP0/PhBByoMLguOGxffz6/3rUIxiDhMO0hzF
12g53TxPlpj06DQaOJQFSLdKT7mgbBcqCzjbJGhtud5vik4+l0z6JjLPjB0KVUGLtFBv+WCvYDR6
wEHZcE59HdXOyiRZxzj9aBKwulnbXVWBmq2px14dNg18444u5Ao7rUKHeYwlu3G4q2N12/aFtrQJ
HK5sz/wvPEUCHemXd//jQp4S+w6XBEYYR//Nh5M6oeX2VEJDwongRPcWcw204r4XVxnrBCI09hfp
YIp1zuTQAwi7VMaTF8OZ9esDwUtqzxSGXEOhvRUhtbNhmh4L86O0jZDEUCrmGsBbhpqwPULXPiaV
MDgHK2LRFtp76VPlDLHeWFiB+A7gF/cj09S+4zBsj81+1GBFcqADN8QZ499YOrPlVpEsin4REZBA
Aq+aJUuyLY/XL4RH5iGZEvj6XlT0U1dXRdWVZcg8w95re+aEtr4OmrPk27SBcpE5VyugnBAIwcPf
9Xn/HBuCXgUQ1lxBe0n9FyLuiZhlvGrOEBIrlknwM1+aztxHtTrZ/TYrZLx1XWGvShfpNsQnPW0b
1L8rnPg3coowY/j1xnK8OwdE1BqR8Oy0t7jQjxLJOPau9iwki1HDE1si5b7yNH3J/fwpi6M3Ixw3
FusAg7QQjgzy4SPrpc2aJ896mmtKBUrdcJ1bQDlmEJeuSB8LOfAM3cQkPSLL4bVIRyV3ctoPPd4E
NNs1gx8nOsBpQ52YPciGuXselYALVXemyhqOfo0Fee7iuzJBjdIy79/KOChPtmd8xlLeg3ohKLpO
3Y/QhAnfEn/Kz4T+oydW/Ax/FmNNlW8QPaDQ8lICg1LThwmrJAYcqSfzTDQNWvTMbk+jSKHkZ+Nl
Lvp+OyY2OUO8xotoHIIbfygWIXUMWJdCM4ke6ywtDiqYbThSuHiJxQLVZCU5iPyCUMAe4wa8laNM
S29t17K59rwOtMdwGl3I+Al7kbe5ah56EVjrNphx3xKuBgDkM46SV1N9wzRt/hUpHBTTxk2SKGh4
o4wfY5cBC66KuY3CV0nW3J7Gc6OTBIaQlR4iM41eO6ePdrY0LrpIWnrdJruJMPO2duIbhJKh/p4F
A9cgL34rZU67dFkYTkH+Fs78/nPXeIAI5MNlDV9ax2r2sImGzRiN465VbLcHUx1T0xxpnqS51fjW
rwWx7hTzB0zX0bGZyvLOqP2LjAu2kfguv/Tgb4K5nt7Dl1LwStU1Ew2rr4NtWib7qRPGtRhZqg2u
H+04td4N27i4bZA+IjW7GbXbnJOYstBykkeLmUOJqftDt/1zB4bH7QP9rUVwzBuQ9T5GOeT4TX4/
duk19pP2uXZl82QELNDyhdQdXBvLT26dBU6vBqS4Nc2O+IpsOrrLTnaafMNlqmhZZECEG8VZtnay
yTnlBi+9yr0vf3S27JDoSRv0IKIOjX1OSNM05R9DedNxVKztyaN8iwRS5zx6aNhaHm0t/4kMHMHc
V88TFqp9OulXB0YFq6+QgXHOSkLqQ69q/zyb+jdfBhbjWN5NArexKqrvSEEVngPvPURttZJwIXZ5
0588z3kxJlKdbBU1DIpwj89XK3guzUq+yUQffO3eqRYsWpsar6YE+z0z7vWa+ceuunMTzdjDPVwA
odqiDjI2SF8uiStuhVF998F4LJn7ejggk/9AYuHyefH8ezF7629/2piK0jZbdf5crrt6/NRWcRqH
+Y+RU7vFaF6vDA/ZS/dtFsO8bd5Rm5MlW8mrzbFgVKSZOxFmQvs8xBliqabHAMmck9G2febp30lz
/M6qgFHoZhBtvxtNrle3DOFh+PxyZgdQekwXQVpXd47jYlfXob/NJnvcoYh6yRYQlFVldzlacMeM
33VG9LG3I1yZYGtIYUk4fMgGqBlg0norbZQqc5Peuo7WujN9d4sntt50ITy8qjzGNa7VBsc4T2P5
YvvtX9p03lq1LDV7FtPN8DCZLYkJc/BH47ScEMGM2Ut/5w+Z9q7NzFbPnYKPhLl3HmLRsIv+VGsT
3b1Xd+sslu+83AeLXU1VMWTp8p5MwwwLdESbX0Nsx7FaXPwGsaXugp8uj8e1beM61Hl67+fBhay8
d8FalaP7I/svBcIitbse8iePsXAuonvtP00B+LLOG9ttcotQJoZl9Vg00BdkoSBGK+QyPeQ7M+9I
0Qr4uWB3bfDYEshxjiFn7LlZaTWxSKCrQ1cjkfA09G9EvSLjLzrEkEGzNePMZ7GS7pXrNP+RXxvg
m3RrLs/4gBiJH3zbNSNIxei56PBb6mmJQU8OweCgSYMePzbeUaC2WKBhDIHB9NEoPPjED8jKSXeg
/uzT8OXmzvMM0wJwd73ro/AX3w/0QEBUCbbzsSDErK/AHVQekxxtMAnFrHLyiWms0tml5HFhRHfM
vFTwFphuvkox4PPjjWd3ttgIxqccFBjJzs9t5h2A6BnDbJDPAhp2SvDFoPva5J37Mjgs0/PGNiG8
13tmWXqtsodcOEAbjepf2FCj1QMTwRTl5jDe0v/4+OzPmsJg/p6TEmPLaDt47DoH4qU5iUL/qqI/
G3mmiuf8vqSWKYMGDbVECqdy+6vJw/s8A5ZdGTvDJkzXab3kkOYGO4PS8/ZZzMoVXBwHncucnG+S
DabXOq9Ti1ptxKj3m3DraZns8wwcHvO5R5xmkLtUAwSFeOcsSV+9Sd8QoYNjgLGRVu3yAb6LgJ1P
hLBlnY/o49QjeehtaUNMWUUGYP2Qu8Ayugfge6Rrl9km8yP8kpbIdjUhz8e6RieoU8SFdL0sM8vj
DO53HkkuABcncdcj3aRqsdtNV3shCXmMb8GJ7ivpXQvfe5gG560QaHWdxhl3MgB6WJjICjCmrcnf
fVes1leaoecsziH+HmunY3Fh+O0gY4EJyMYX0Fp6yAeiTrPmq02IVVc5BQJHzbayKd18aybfTD9n
EkpXWzm3mEj1A0a1jZpDhIg+7cfC3BAsVaXCMqWFoSgPh+CQNGSgBOXel8AVg5HZLqMjc48CAvET
mKTIEPbeCH3JaOGNUeGpsOedT1vhDAT5Og3KLyIyTk0iDsY8Hhp7/qOL1pvJIZC2BBVJriYfrryV
+cFu/lPdEo2dGXxQW6A5sE3wOrKJfsgkIpbN4Jdmopk46cw9F4VzkxBrreTfnFFvtm5obwrjz/Sf
InzGm2kiQxKd7aa03QY5JZoBGRLICNnPGdNso1pqUmWS+cKJcWoLGJ6jRnll5z77UPXdSzh6NbtJ
Z3F2FQIjqtH86RKqnbIjJrWquuLrKbmfPYgUBPCtBGTSrQjyky+zaud2PbHWbGx7PIFNrHg7hpsb
jtE9yQEZ0l/nGYtBdGmDGjpoAREBBPjOZXUJ3kcdC6z+S0rEow57KlQQUeuZzBNQINnRFcAM/AJw
7uQ420ZwxAaRf2pDllBh3ABkSPRL2RiHltBDJu36mPTW62AktyC1eT+4PmUAf2V+zVz8i/mEHLfr
LoRLG5uknql28+Wx+S0aKCRuyp8O4nsW4sPkfTPTHKmen29ifiZ39Aiqz/8SGFCI88WHGLKP1G32
URBdh0z9c1q1zb3oyfGzt0kS3iOI34TTQotWdRmLm/koTOCuRQR+g7dBoxkzrhgASH3wgCxbaCTS
qVn3vElrBubUiE1GmO6u62Ee9VLfz+G2i12yJqqMnUfzXTvJk+dM92L8l6YjjucOAMY8HUkcPVIG
5Pvei7+R/4JKA/oDO2FsqqfIi+5i0PveMHwFCZv2pLwNnqRuz9K9GL1q7yRxvZI838VUvBR1+crc
OSVDbFqyQvdT2LE4Vgs/PAXfMqFdDumcSeotSKOR7VccXWb2/EDt0QwDCV73lkmiIBIzc/5IPPHG
jjfGpj1Gq7Eckb6k/V710HlFcm1d67mHD8S7mAOAQjCsM/HMk8Siy8uYc4OzTr2BeAUWyzn4ilGA
Ep7EgKLQ5SUrOkyibH2/RMVaPwGfkDf8l01CtNaxyeMiZ5u1vNVtM5oFUKi53HbkJHNpepc6E+Y2
60yOszGczvhN/0HWeiTEnqMKpNoeZSH5AYv8WHaX5CMN+HyA+RX4JJwcMwZB5TIyHmvW/hC+p3hC
TenExdYmP4x9tORUXfgY9WBifE93g2BLi+SJvVwoyG2WT1FGYArk9Bu43feQENJVpoIDT/Eb1dmr
tIi5xCzAdVsdMxZOmQ9fqes0UghjWU63vLJjT33CX/d4zKe2PqGzPshWV0StEWQTjfpbdu39kJC2
mgP0KQYjXJkh701rbBodfBNsZrbBkyRGPHE4Zyz7Q3nlK7iA18goHwiWRV7T08ImwX4cWgfaQMHO
zHFJ1VJoq0hPmJfhhaH8Azj0grg0Cpl9XQt2dQXHmqnltvBVdCS53SmoCEl23lpWi8QteWzdxD/z
a6k4wlLSC5S5ngjQIN/nzqFV71JOmrxkJN93H04HgCbMgE9gxxrXU4cwwIe3ofirC0keJwFOErdk
FWBV9X7AHtB1lps5kZ+69rHjSNgykZceWiz/bQ3Ca7RvIZvq1uG4m2N9yE1wEJ2AVCDYHDKGylcE
THn5qc6OIPPevcQ5TENabn23+AGi/BLYLliGaDy5I5utbrm0fcQ1NtQ5aPC/jkFH6GmocbOFskzR
4k+jvUlinAmleGd9xtow6BE9SuvqJ9HVqif2zA3jaieGvsEaPEl3/GU0JryZ7MmiWOzbewUnOU/t
f1qU41k7MSJBeOpUCKwa2ZgZXeJQCZvRcSIbmtU8CwJbBNvC7PNFFCUgXSR7yWRhZYdKXyz2aUaA
Kqi2xZ0I+icd0EQl5pxtdVy9RDZJ08JMPND7WypR9mIdr5AJ72Gnr8TBsEgDHb/mtnwkrmslZphH
VMgPCLE/CiU/VIjRF/Ho/wG7VW5ii3Ke/KBL74g9WU9umlG9ILuWU3iaiKreSPT6eGk5UvoM2AHP
uTXDmTBmUnsZFb32ZrdDqcfMIJmWXGFwXlwft1CSpTqzwoeHMC9V8oMEHboKeObnPKXxI6ljDIcr
qCB84sgwJetgXb/z9sA2cTGrq2S8AzVGSlHDXU1YAKnJDkIBwQ3dgNWx+gNT1OJaRcl9q82/IsdF
ZAzyYY5e2tL1wR+TX0zCRsQNyWNtsgKdJF9IPuj7uI8uuobBEdsFnaqoQPH0f9nonbSdPWcetTTs
aMY8cXBumfOuh/E8jP2rEBC4wq4+SxB466a/wQFOCUqKD0lkc9fnkitq2sLWgHuGvYqoADQzPmV8
27oUVGHAnr/i02vusixxURMn7gcXO+w10M6oOqlsgiJ4j3/nfqGex/Rh/Xdi0TAMVMqbNIk/xKiS
jetQLfB/8GD4pZ2+LEstBfc6LBbdXaejLWNEryZDrZvlL5nE/ipyaPcrkiqPnVVHUPxpMwj8IA0n
Rocqs1tFysCeEu+SoittZve9FQKlb+Zi285oIYuaFxBa5BaIERYcmolVtMfU/1ZYyFm40xlt/RQT
RrLF5EMm2p2DxZulVuVsU+hTveYO0PPCBiqfTcOb8CY3xOZUp7bzp+3QDN+Wlo9jPf+E7HX9+WEG
nkfEClYZsFAQqnqHxZZFC5Jw3gnUaR5hN3tE4teAMUzk9edeJT5QIziWXI7gIPph4wDo1VgnpON8
KAY0QARRH/Xi0GJP2lRN/6e5jtd9CV3BRLVlJOY1z3P6ifGlAOa7dERcRKW8y2tEJH6vX0SE6IYx
bHrClrA2rRYGRonGLOT5MoRJqz+8Vi5f/uymByuYCevDWM8H+LUM/Z63DFdEBYBcXfGRHTt7eK5U
fS6Fte6qked6OJbaIkUlI7PAYhFeUKKXaX5QMw4t4zGKyKhCbBEr1JHMJlhGspZ05Eee71DGMsOS
qd5CBy9W5GNQ4PQvaQ0SaW064tWxoZ1OJGFqcINt/BQ9hmnPsZ+RjKAoC8KBlnDMqR9tGAJz2Ty4
tXvsNbHXVdp9TTCbgApgS1kkTZI68RRK46k32YK542/iNhxbMt3YjJgl4v9NNFMPZ/5IgASEzU0o
G0QuLvAe05w+x356smB1IIi2f5MAeLie+AVNXNYkigHMFMnjVGhm0xCSUF0DbG/CHyV52LLqzXGK
79Z2oqep34Txb2KDZlXo9QCcYF4JFZFhRub3B3+Kvjxs2OvGq41dOnvWVZbel6naDTfqjnB7tbLI
6xnzUpFYy08qmZ7Q2yLLmTShO01zIn/OPnVClzTBn3CUXxlirgsv5RmMQ2/bsD/G6Vm+lhqNnjMV
9nrAurSpB2sfgxBY932K7U6kjIU4T5BVfA3zb+tEIA1jkCwztpqSaVIBBAaSyLynQ++IyaA+jUWC
9hRRVWm8jn744Ck4R4qJwpxnaH7mDXt1f9WiPg/J6nwI2uiK5WQNxy6uvXNrP2FPiEFA9X9ewSUb
urN/p/PhY8Rnwb4e9mxFw6QjhDgifyw9E6DgQhoZ2/Zme3+TX75y47+0bXDuA7ATfbu87f1DHbtv
ykMDN03AP0WWoja0npKIas91sZDCtYH0Mf0p155Pwog/Q1H8U72WZINUF1BeiqAB1KRh3FUHwKsg
ASduyRnkJq3jETeqYsbTXpEWAuyeTUwSaIMCvr1o6N8r272NpXNk0ckcLPznKXpXwAp7MVhfrV+T
5bm0FvQSn1OSM571+ZAy9hK0FEowcONnzqwEtH1p7EXnc73k6pF12LeV8HBWlfEPDes1wBjXLECt
ZtKPYqBTZTx0qglGFJIf3c9xteXxfUMHsZ4YTK4ps2CI2ckx0KcSBv1hZFu2v+VambsINNNKs3oK
gfbTHUCRFN0aT12yMSNwepGkPm4IZHITxp1oemM1EYmA06xsekijGdAhL2rNVe25/c4h22+l+mdG
+/0pVflzLBpqrzC95SntF4l3DZbMW05AyCpHbcKhxDVuPY2DQIONDoGjKlm+c5qdAnNapkDiQRHB
5+w95GV0wp5yHDvl7silp+tgPLZK3NfQy58KupyV02tjZZfhRbigV+Aa/RJ/K9m9x7fGIJjAoDcP
PIT6Y2urdZ3Dt2xL0PkEljGSZqqLM6Ft0/s4AEtDNGSjHGflJ+FracwS3U70k5fJj+VRBWYBJr84
dA6dDw5dA8BfUgvGz5GWr24WWA85MDuMFagao/h+qol5GNlRMRELfpw2ZDqc8dUrKKfLSbO3nVzu
9MwPbZhMYBMIsv1gw2iPCYppvlRYYRuguvaK5F5H09ZsfQT2i8JqGMW6IWASVpm7tqIWcseYsJF3
Qh/stLhr/OTeER0deXtUbXIMrWQ/4MXakNb96878AujCYHVEfKFC8B0gDqWwxt9ofXK3/rZtK1kr
uk/ZHJeQKMut1X94bX4X1w3hpRStJXQzEiErnMYntnD/aPA8lgz3CTjZbHJfme/vCM3dtIxWN7XL
vCFT0Zv2IbvW3q8bneKApsSQXcxgwzqkyQwVDOOsUwCgz2AHJobNtjgm1i0RsBlH3aIFH5ltNAww
pRwwipqb3rH+1R2wLFVOEYo6exfl5L/wPpBhMBS44FNSR0h4UHH35THWcW0okr3c2B1W8qQWkJ+8
B2QdaAIbYnT7q92inkiaiw8GalUXnCKhld4Kidq7aQ9NotstvTZTK4KBrSVGwzTM9VCw9ekIedVL
kUi96ofFcNd1/pdNdx04yFCjj8mpTiNREYwTAA8MsMocwzmDST4PoX7JCk7cgKBYDMD+ZiLaYzlK
gLOsA9FCVqZKap32LtOY94aWfxyWiuFYzCJBlGpfVdAyK4LP/9LYgawSAP6HXknHD+wlq84+Bqy+
ePTkfMid+FVb37ia6JCjnzDqn3rP/sjrrZXX47Zph3cLzMtKu/l3py9e7X5kqoMgw3ZwWyuekaAT
b0li3sdDNPJYMSltO060gmzrxKDkRrz0nMzVeZoG8KsGjil+i2nfhBsXz1CoEx5/5QLdbF4DvpCV
q8SbFec35oB3tds/pUDcVn16jGgNd4bl3A0MRdNieLfd8sDglBuJ3HWvmD7r0rqPwmHxwSNsVu1D
BUOMwRxJpXYVfUTp/Nc0yZrFrr+u7AnouB9XVyDYADnhC49E3QwdY/kxjXaNj8qtzv2Ndgx/Yzc1
OJ7kp4mmY24ZJ3s5R7LIuRMOQTNY62E+ls+yKsigYdNOQBMZGmHA02UZr/PwGZOfgEWC28W3TAIu
oJ+v7GG+NEx+eJE5oYgx6YBR2h+6RlU1NxhtOr+mbxkvKsW/IGLrvs+5mcBPZbtxiTAw4gO1yFOC
2F9jldwNRdptmIM8Fb/oCk5F+GDayQG+2qqs5gN3+D3vardRkl+nO5rXoeXroBZupgqfU5DAIdSK
05/QLfJQn7XBcsrpiqME1ltRISz87gf8p3dlHp9C0lPgW6B/ohIvk/HF7CXHde7gG7BwOqaPeiYr
uJp5kNltM98qBsLAeKILl0VxfO8vc1n+DEB/9+x3eDAHBN+Rwm/oq4aZNdPF1D1GtbgIK9q7pJ52
XsccmGQOCW89aYfrKIe7WN8gnj0r1XTg7Kff3ATOYlDJTRrQZBb9VEvoM/vqmyOMJ10pBusl9nTi
i5g20B84IwwBEo2j0kg3TjH/dVxhXk8+DmOMLd8WkY4KOGE7JgtTak8g+Zvs45+QdQF+I+dDWqtU
YB8LhDy7DuwMa/qIUMDu7H58qUsGEbAYvguscpxU/C+RSUlSx2c0h/OG4NxhVbnRvR/q1yLxF7Za
ShIaktk9LBQCbkxqWGSuG9hmt6pmV6gTjvkw4NvjnSTi6bXQLN9kLQHWqQt8+LVrhBfLxhrlMYM6
ZoqAKyN4LcMHSCNo/N3yU0oPHllW/Et0+QrW5TnMzVfmf0pnzdYWmms+8X+US+9gDjGw1vhbOe5z
W+bfMuL7iXpvk4Tso216vsHX007ZLN7MBhGc6cX3/32jvkj4SZLuK8iqfdSWNEXjm8BL5xIoE6U8
GUMJaFTSuGPxBTUhd4mtLpNYxS/kKXOgzVl68FP1zYDioiKewyADS2K7d6J57yEUUPSTGVr1EaWp
fI5gabQW4AlldGBS8+KJlr5d/wr88SeH0AOmz9fAZBti82jWhVabcGL37WTzT2UTfdCm/rbV3SNN
N56oFqNbM40gRwVMYM9kkIctgC0JaQonO8l4sBEN51OakgCfDweiwDGauw80sry3KdxQoPCrVtqf
hTtsw+GNEIstJ/OerujBKyCEQiqFBz2VA+BetoR+Gh5qEL4rW08d5BOTGvPmOe10UKO6MCLhu4U1
ZFbxmfn1uZA8UaGj8+M862tncvIWmkbLjpMDtzMs7gDpDPBNLalPSachiM5n12mk2AEMrJ4lVtCp
QWQckDsBJiTos5tS1dk2/B/Lcj5KP/83Vv846wgzXXK/eqK9MnsJTS0+2i7HEEZiczNHTHJnxsUa
D7QXHULIcQhuLryAGAyFe6789F1F+KvzDCMPm88dIstmxVS8KQZWCp27zFdxOvmBeXTCF4c0IrIo
+LdZLe47M9z+d/JFdYCOyx0IXbQ2uddcuiHYdkGLDAidzrr1xt+gp8kY4dl1BQEEekFoOem9Avsa
xdwi+ez86s6/FJl8Job52xM4OYhy3pTaw4d2SQ3GMHPD7RBQjkKJ2BguEgKWgwxMcGYEI7S4tJHp
LieLHlko3fKTN2cHCeNeIGRn9sfuuDgzONwxJ3rVTsCqksGkj51pRixDGvL4wgXGUgjXRWj+RhG2
hQKjNYfcuhpRaalp2Jr+LairA6m0sQpJIXb7Z0MqkoOoQBLffbaXU8PxFEnfZshJpc+VQ9uQmEy8
B9s5NaP/07LNUPP4TrgFLtYIXPb8qZdw89BuCUjjgxm1Z286yEH0vtGjk4jyftEzpRY3kZE+hWV0
ZyRUdHiLES4AXl0BLqwgKuR3vQBxWmlm3n5RfpB4SCxJaNiYyUfCWPdRd1Sp/5kCFy7H5jLG1js+
vT/+FJtlLIL3b8Pg3sdwzwSKjZvX8Hc7gpfFFDnXrH3C971vqrrdlTNrxnYAy+GmDOskKGwz6AbO
neK7G7t/Lp5l/F5MzX3F5eiwotPcg6tR2K9Gk1ylC6t0kP09a15j7RIJMi2ZHLG84g7HeVHZ/sYa
h2sLWmQkQT623EVI9EYOpsnV3s2MluTgNRv7D/kAiRp19swLaLGZoUsNM/lZNsSQ2aZ0KXjrb7hN
ZL8bfxxBX9mIfGWMvhF0PVpA+ba11e6CIf8bx/6+oq636pcSqOtVNMzRHfMH0slRzanaZeyOyFer
vssEILL5EM68vMHMlCMxOXAT/qPd5MNKPVtgm31nRkYa/PQD/5m6ZgZOGQYJqNNrYAnHJEa71ShR
XXrdfM0C2VpEQY4zK32tXY1agPHYwn6U4fQhaouHysue7W4AEVU8McwnRyrgroPC46xhOLLTTQFv
ZuKIuObRK3IPATQIIAJbrNdYOr+glgxceek7Yehb4KlvkCROLb9hjuSc4T8YjUZNh6VqmBOEAa67
Kyqi1CJT/etnwjc7Y+fYTG75bhCTA0dqcFWAsMwkA9YRWNegBIv7bTuYwakfkXdKzcSpooqo8LxA
D0YaVbQPVuoSidA/u6DpzjMeoCa3oTBJRp/18NB2AHaG/NtCykEHBMGJxFtE69bWHhf/b+F4/Ej2
Gw0NNYlw53WX2c9IOX8Ny8WHFua7qOMSC6cyJSGdhClzRNwuP/2AmmEojNcpizkNqvKub+YP4VTt
CjNXdQTQ/KAzimgX2/y6Zu8N2R67O9k+CfjpFUKnmox1LrVBPpOMEh3g9uB343qDGYqJGLw2rbh6
mdwD0+MfnNRLjhfnpZzsu57NKtJZj+S1q+MystQMEt1qtHepvI4N4WVvTdte4sL716FoXFmzRMFu
Vtux5rhc4vK64m+cRu/g2vHNdpmeF+TT24vUJg0fKRpAEmsMN16oV9boObvWeJZjIDepnGDluA7l
viW2XpjhfZuu47L1tjDiIMuF7cHXlLgYBUyIR4TO9ru57n7runJfa2DYVWDv5zl8S4vF0ju1YuUG
UX0aE6xUXjXS9LkPUQKt2tDIKCCy/CZLN48g+NMBUbEjkuTgxcNjPXUD9U0OnjKL1yfLC7L7QHkk
QwRnq2XOaccY7PmWtpZdxevBY87tqN/WH37DbNH5TwS7DBGq0HpSezRZn7FXfo0u6cxWh+coHyk3
4xoWQ2WamHBNmz3OlJEHpobm2LrZ29w7LwMyS2KXnuvOMu7tFB9VJAqPjIRshzoMMxOZIYNFOm6Z
GUskSrUxelHv/B4RlFQOyOkJuyKHOtPD6oEUcfpYeMqtrL/icrgmtqwf2MfCj06BUrTSbRfS/k+r
nHElW1QMVm+pjQWtllr92GGBPzHqup9KB7PqOO3LuHnwBatKJ4BU1QlIQYnkYjHs6R2bFwuKYLj0
nvRXWdoGVILFTTTOIgStP6BG+WRKzPUunAcFqw2eb0NKN4kP3UjmL8WD2Ge2cR298iHArLlFPniX
KevPQK6yLXWNubryuQzMRqy6rGdmaHMatWrJY6/0eGHxAN4kLf4MQb8rywCbHfdsbphv4ObfmLdT
8CfBzpcjZJrWQgzn63LPRoDNhkV8jBh9Jk4MzorBYZGa/lBgPBcTeP84B5fimtckeG3ret7lRf+E
yg/vZQjKEaC2H7b1mrCpmNBJ39i3Ff3YqL37XBk+ywMd7xXio539YLBmvU22jm4NnLa9qIiswQJw
tFsj54xkO57GzdnMCRBgPoKH1Geo6tz6SDxW85BdZsH402qm9GKMxh+Zjfd17GX72rRjojStP8hZ
b7GOKvIJsr+6H9A3zO/NLK7EaBtDlW1rRzlIQyGjz7GN7Q01OCiuu7hR/8auBBdj6mW07p2s1gTM
wN+Hc5+Rv6Hbw4xc7SOuptNjMNM2xJ1ZQhrg3fA6zEL11tPJkrTYPmkt7imYWhTo07fdgcmvCSdM
iTY9pVW499NSHo02P0tPA+YqhlPmAWqKw+RUBGPMAAOqQWeo8tQnhGwVZXFLyR9EoDQxd1TFNdNy
x3byZ47Mh26o762oEhe/zWA8RQeZlNab33rluoxjgG8i+QiChA+V0Ljzz550CM1g/ilaylNh0iBU
BpvR0UbaLibgZ8CBBkrmRc44VLrZEuKxRguenkfxo/3p5kx2cTD7LCJWofwK/BEuVe9toZkxORWk
vIuq2/sCgoAytLkOJ6z0GXR4qlJgfjWTqTJCRt5QJfXUs0NV/HZFNFwh2q5r5jymz/g4gPvc9wTd
lPgjOXJJHffSR4hvZjie5+6rZINLOBO/S6bzykqQR9c/JX36YwZdiJEBghQrxdPqkP2+nP/GHkEY
Ni1s32SGhUyDQ/04GOJ1BNbmV18irVErDt/1yHAFl5e/m2bcEHOpL4P0Ob7z+g+a1V9ql4+eU1Ik
NhYThZFoiqELrK2FKpvByaqeCpqveGluAqdaw7xASEZM8Y4AD/e5HpnWGCivurhsNtN8zEPQInxi
FETJfBsLJrVlVh6yhH1nTFx9mrNBCmBerfqA/ATh61ORu8UGVlq/CFGPxVCRcmIhAwr9WdwaByiO
ZQLrHDdZakcbSszHxOpBZjpZt3bd6K5rWueojWEvW1zljT+f0Xkwz2wCee+yVYzDe79ogx+2lY85
sV4aqvZLx4HVNH55JyS1ztReVXoyUI+vJlxPO/u7ixCGCDqsoNPUSgEP8BDUR5Y/J98Z43MK6Omc
qmjvRaiDK8qHYLmWuwySiF/LHVR1fQTV+OlHtXVfFyF8dXRMvhHhvTeik4Wi2/ASZq/TDGkH5krj
ZB+y1MaTY7XdMcoprsdQvnUVmXdZaN1URSRREbis3FywBlPrEx9etlePFwSLsAVmTVPWhfao/0fe
eezYjpzZ+lUEjcUCgwy6BjS425v09mROiLT0NoL2jfQc/WL98bR0VVVX6oYGDTRwBxIkSFV1cic3
I/71r/Wt6wKSU1Fo+1R1uz/Fg5gmmYXoAfTq9BHGqIaYWBpBlZhM4v6W4mZpCVgYJleSnVsyaFPw
YCSejagFIdCjQBeZN4ifLDt2IPJjMIxTbnDeMSjCXUXT6apqiCbjWWEvPt+hGd2MXPRSZ9r9j8TC
LpMPjMrVt/59eOw3COf/Ncxml/gL6b1/Hgb72YipjJup/fe/lP/+ly/162CZ7/z1r//PIJj5iyth
NAcsMvABuKa/5MyGL6X//MefSTBcqMv/ZgI5BvYFgRYpXcd//iMcZ1fAxeUuy7+DYiWx83eOswsC
HUIrIGfP8wjr/Asc558Bwd8Fn8QS+yHw60tB/um3wae4HjrM8iTBvGABKnX2h8yBq6UePtmQMmvX
gVcvCgwGsXNl+Oo+0N5FaY/s+AIAWXnwlvvYRmwI+A1YG+pvQd6ZxVtpWLDWfPJbk8OeFVyBKrjN
QYB8sDrcDvSAnLwRwy1K7ctPo1udIUJ7iT6lWj9q6SnoEPZn6/OSa0QMo0POWEsBP/432U2bj/kf
ZL+ADZugOBY49m8/AkeH+cxpwcoq69FJCVoQ3WUnMbKr2goMMhxkX3QtFbuyhY5p+tYVVy8KlxUW
+jKMvkMjNU6VNHb9lIKHq7n5NpWzjyfraV4SXLLzPoWe70tu5Lzb8bDQ43dRLx4sd8jfSz1fBmIY
t7Wtqn2lI2xPnv3fpJu9n3Hbv/+ml5CXEIvo4fJrdsn+0cL6a7gvxdlTm1kTbThmrK99GyW4D5Pm
opSdOBSN8ThrSlFMWgnRiruHLCTaHiyVwcPAIoeSrq9pgH/VpnpAO4ueTHM+O7ELeG1u+bFq7PAu
dNIxkAN6cfxK7OW+CGuMQLkJWH+0b7w5/0BwBEK24OpHuPV+sQDsF5R9IJybeYHbO6W5ppodkZ5W
azaT5Xlk27KiDseBX2h0Rx8NcJVBzI+mptnZPTuMePA+Rsj6YkHsyyB9b2Huq0r0mErE2XPH+KpZ
wPwDCZB1XWOyDxdsv27BEwlyXatkQlJkE/iDg+ycQfvXMn1qvP4V8wjdxkshAO+4NzX5SxtT4uDO
zKZVXzOtp7CJvIqWrlL46V6E4MR4HsRF2ygci30TY7qpXsrRP5Y9VlLBrDfF5tpxwRyms5UeEJhv
HDoNBo4Srh1Vf8Dd0RzkUn2Q4PN2q3BLeP6ypxuhTnB4JLQl6F4RSo8v2r4l/oh22Sj9pvjW8Ohm
5zmo6JRaGhcomfkOqWBwqgRV1EXHopshrNIHYwrQMT2anqO3SvpkXGgxmvDk0ZXJ2VZZ3bpbNnqQ
MNCp7em7og4iFXxBSMj3iGf2bWIO75nv3FGqxVjiY3MPl14Jd2GfaKomVAswkqY8HyokNRQTfRS4
1Fn8BkTOBV5WfM2jycAcLiUWIBnuvKXWwqoEjs0JPmeylF4g0D+ltGA4Sx1GuYgjXhzft0VLX8tS
mjFwl2AFNxKvo1GjWao17KVkw6tLdYwbJ2AT1lC2Ky1uXckX4Gq4QBBCd1am45chb8HVJjwRAVQl
NcsPXXZsddCGm54tl0fzRxAFVIAUZCusJenoLwUhHk0hBXn9scyDdT4UlFZGXCut1rml74EbVY1b
hyBUsGq79GEYSpPW3cVK6Lyx03offe+FW2y+H2P9YqjGAxYzsQoOqRfu6DdJevNqGjquzjSf0B63
y2tPobbm9s7o/H3Pu0ZSnLTGzXDW/bJ4jTDUzIX5GLrukRH2mTUImOcJx9LKtRme8IgrftldhkWg
fjKtlK7NerrXzfRQtfyfRNEdstq77wciLFHenvkvtO8Z8ZkvJaYWnLE11yC5lAdhZcSoY2zo1Xko
U3U5BVF57HJW6BS2QAQqLcyFEBkTS762HoScDouHU8WXfWydumk+1ENKLfmUGZusasZ7q3G/mXq4
/TT1FQIuIaQly5bAStL6RlT1tmdnHjDGcqdUIEGYjoGMkRscKFFElnxPaI0UI1mSeehuPDGfskI1
m8xUV+lsBltJkdeKpj9awRjg4T4H63mg+Glg3dYiy492fSmG4tOl5QIclRnfp3P5E+zzw6245M/V
iXEt2TKiKFbW5WUVm7dRu3SU4WOjmJmrrVvY91T+UqkioqsUqwa+FVyyRf4oR9K8fIFJHN2ytvlh
OTjNwSredTNKc1ffomPj2qaf02iazyn2b6Xtn11rCV9UTPYJmmpY48WobOa74dsh4TEV9blW6fwq
2xZip5jPA+ABV+EK0syP6CnvRgu6hsJS5D3qlqa+piWr03vaR3azpkG2ptVyNdTwALXEhw4NR5if
CGLVjlaGczIkcj1IWqf9gnq9GgBshRGyoz1qm9WdXJddQwWML4ubusSp4NkMPyR9Yz4N71VMBnvy
7COt1ZU5hus6cqkrhL7aJBI2w5wwzVvtFljKGa35hx9PORUbLePMGGz8biIbOMqjQ2qomnJSsQlv
uhYrdVda6YbrSoi4h+mdSNFbPEzgmKvkKS0Wfrwjbnpj/qrq7NWkLoEglbU1SoSlJGVZZjb23WxY
F4CQnOXVB1Fogd94CVrC2BDxGJT3QMIDzlMzPHgF7dMEsVy6ixkPgtLnZ5UniI0YneW4cKkydRdI
XjnMPDSV8npiHG2+uqXtEiL5kHKvB+VSQX7F3CabyViD7HXXbU6fYGj5lK8VDyQ8D50O6OblbbB2
dHJdZKjsTG6XgaK428Z0PqXe1yCno0evF/RFNOiRt/mU05BYegbBhBD0VOsemeu+PK2hTsyXbECh
l/LQTAmPtwOkfSRoyLvquQmLi8Dh+zrzm2treSqxhW+sJruWEwbRqESwmuIoZFUWfnfSvEx6N4Tw
mCFupjYB4G6vdP88t/qpDwgHNqgCpfWasWbETuIcAzLQnHaHUrFZcnO+4WHzkKkePV89u2T5kZWs
TyRP9tNZ0m99j77ShnDyl4atUkJfXns9CGguRDtRTU9GVN3jxA7OPzV38kJI4L7Nq6IbqaatN54L
5x/RjCG2BlwqcexAFSivc75IOyzB5IviJLn2Ikaq3tTPeKZMAt5juAsLE6POlB7zMbrLBSlsM+NC
QaXRNchuTiU9j/uqHfrr2SowWnkLDD9Eky9mb2O088MUe6fZz9gWylNW00FShYBfZ789Frogq6HM
B9+abmTQMb96BsZ11NIIy/U6Kedb4Xk1axfkyKCqbscxvOvK8tL0ObHYpBxw+nOOl/IppSAirEhL
mENGk0n+iHCC6Kqnx2iY70jj6Y1Kkm8H+C5Nd9aAV3t88ouBgLxTzqvRprGQPNuak97f9o6F8gQz
eDNguCfKUCoG6YwaCxvotOySN+USj/spKbFlQqdonisE1002c/yNBMlZbBKOQnXYuTUugSzyMOXh
BiY6w7tqwutD2kJfFDZvAjf70dGWfcRCTMmwp8C7j/JRStg59TRzmvf9vdfYGB0dIWBJKlzl0rsm
yl/sDJNXgpMs47evdxo9aFNHVbQe/N4njB4Cii3c777zOkzHQQKQDJdJATFPBfYdeMV551WWudYR
wW0WJ9iyUI8ctK/AfkKvbNdKFRicrfqlj6IPBQuM3i9MpGn4mdmxAJzn3BUmCDS3c7lUYVrsx8s4
T99iUVV7O2dpb/JFbpd/SCTILvju/ALUamB7oHYYG3lpZqi0YRSBvuIzRDu1sTwr746RZmcnqYd6
FLw4hReALk5hBHK06RJleYprSh666XJmtbICjvCliExsTQ9VkwqYW3y87d413K9AsO23ATgDQVTE
1ZdtfThWmOFiI8Xsn3OU1FzgJ2+ythKm08kL4XNFqv5cYms7PzReh7ho1n0OZRwMAya28k4nPNdw
ovmsbbaNI+v7tVhyZmYygDad3J2Ddo3G3r12wCHOY2+nL7by9EOj9UeTFcZBhri3Zdpcml6YHxIL
Z4TMsghtugr2Im3T/xk54n85pYbh9OtnR9Xx889/9KFxeA6D2j9XI/5PXn8p4/KtpUOVXqx/+Ff/
pxbh/eLRKsiA6wnTMh2oTH+TItxfXOBbIGl8j/RjwBj8dyFC/mK7wvy12vB/hQj7F7lsUxAwXN+E
JCP+FSGCUP1vxnDmU4QX07KE5D8SSHV/Qxyz/mQWUV5FFqOe2x/bkxa7P4XpkLacRUvDWwHxeNyP
rrVLARi0HVfayO/u6oocRGSwIEPCqGg8F/gVbYO0ceU85uHw1qbJrZNZOxhxYMzUdxEtvhinvaUr
92BlhP989RS1+kaP5lYY4lqlglOeAIHr7FIxr9veeWIk3wPfPA1zfVEptnudO2P40M2PuvZ64OV0
zbcUMWWOPvYq16cyD4ODIQEKloV/JYfoRz1CLsvkkZZAYqWN3200L4YekFqantI4vzaXNVdW7DHa
Y/uhP87HFj0G505FF25PSBVuJN/Q29wlWFFa3h7DN6bLcAOXhfxDQcbQJzbbp0lDE0L2nLnTo+wX
GI2Lex2DKkhGLGjevk/igJxqZYN/58cNorNf1y+yxCTuiHMO6SQYzJta0y8gev+9sMcTw8eeyg+2
B8FB+ON9bYS3inj2nJGX0HlzLFFM19lIzlTH5v3kj+epabmGquxe9vFdxrBCwBmQPnKzuVapRQun
w+oOAqcdpqyTY28dGMnRcYq7yKHLVwTbEmiYn1WoQO5GGwmQZGL6ZLzHvL8BmX+OTf3KavxapMVV
3JZIwC2lsRH2M6CQiOYxeavS2UImuCuFvcvT/MKLJ9ilKdsDv94NvItofiYVBbcDkaKmFqHCSspG
lKpOVkGkiyA5rHVca/I+2daLiV7XA6qGHn/MjX3PjvJJSWrJOgKZk3Ea7exM6DV6ifuZEz0dUH5H
M+MnG6YDyhjs/kKiHXRevU0JuKyUzS0tFOTdgxsfiD3JQHFRa27XBAZYtDEhQ7Awn3jXP+uYdSBI
RZIz8t2wjV3Zp9+YE266bjoPZnLj19ww2CZ0jFVzHnGOuIy6UTe8QJO/mcZRwRoXF3YPLML0o/0g
x+0k/PM446OIAJNMjs+XzH7uobdmzEcrfypwuMNIbuQmwQwFkzsBG9/sR8t/dCprF1T+3qHUakAJ
WTVyMY3EcovAcsGKylzPTn5vOt2TDkMCow0XBZM+aFKEXIJdLvNxDLx6OMVJ+tDb1gea1TnS1MCy
TC427EEuSOlurTBnnR2fMfVehJa4Tmsfm7Dfsjr39hWTATI6+n3bnYK+I6wdqJdy4KTD0UcJ+oEh
6cFrwYcQTtsxUuKzAmDIlRXAJESYYEM2nO0vJo1WJdMhscEACHwCDUEivADvjpC7IKbkRbjrbA7J
Llubpp43WdttHcD5iQfDOMwTFqDO2TG7Amebd07GCXdabX9DnccTEYXELwvzh8V3kL1weGnOxFP1
AjtN2ORwDyv2YSJulAV13XO4A6jaJJqUV/vBE+dR6hO7CQWAmrykrV6EDHD+O7wlU+O5d1Sx6Qsx
b/uFLSvxWK9HU5v4PfLnDq8njtq7QLe0EPUuy7G8uRbMVBNtBizr2SURFmiL9AEF4ZJs0QLs4s9l
hfJNlxjFxyTYit7lgjk21ibmjDl2ZkMrfD1854YqVlpCpo+s6IeJIrjBxrGpi16jxhQUTMgU3015
cnCVMTrMaz5W7mQj+7Uoepq6OT7qoCGpaHpPtlk8W3pEBZi8eaubeYe7+criNkTIwTBXc9hfY8l9
d0tVbzq7w+vp9uNVY4YL/TSMSZH3z1lBKXxIyKtJoNC4dLZQd+kxyMqPoRQaWGlWbJbyZysuNnm+
LOy9+KkdHbpIas/Z85gXm24saBd1bga+mrTIfJDI93bUaY6E0CJurFHVrvMaNbv2Qe2b00PTjWDs
7f69H6rPRurhBKrgQjbmt2tk907N7Yol9FK05aFM+JCPQlK9I+3imcaDOkSUVw+ZHHDvmDfk9uTO
h6C0tYPm1e0crJRz/A7JiY645FVORIUNkz2/lFe1U9PZW12TWVUH5kMorWGKC7HJTlYviXCYJcRf
IOgWVPgd7/lPFg5v44i1WgzzQ1OAm4jD/MbAGIwRO3ismTN5CeEGN9S+LbyHCW8dMNAP5dCmnTY+
FTU5mTJjim/jILjpW7uDQt5Bm2nAcYuMzmgjTugVGnGgZHby7jgNOUiaimMrlzs48se0Enu4H4T9
wAkXZdCsm7pBgNO8mA3Pp3FBRidScCwnRcLN1SXwv6qJS6ydvu65HjDNSwouN37JnqwKu4DTBH9n
kA3OCR2N871IR/YN/kMe5Je9jihRVfdVw5ecOf02NMW+UlQvxLCQSH1ydYY3RmeXq1hMtifXb/Id
7c/XXlfFmyChejpBOwh763nW7l1D3VVWp2+J33zbdgkoq3ifHXHkMCzXHVmMAjYWpiNrmfDV3m4l
mPEo3qLAoAZWyUPZqmdkqcsYXuQmcfKjNVnPdmC+asX7rrPlHRJjvB1Doon5WN9J5X9QYmYsCtwD
hFr3yi3KmCdq5rLAq5UU9ikNY0jmmZ3uw3i6csMW1o7X6WMa1PrsKNM9KHgzGzPPqZcvGUxtbwIa
0rYHHGINZ4Y+kljycSQusobWt4VQJSKMc+5b/WgQ45VlwbM+vrQ6hX0O0GwIxjef/fcmZTFP3Ql0
06l79wqLjL7ZP/RV5B+QutgymILtTZbs4mC8nvPizh1HZlITCjytzLDdkTQ3pIlCvBbghidM8Qgg
bzUxHfIRoXtSJNxXRpSEiJ8OyybUvmGtxXydYwk5CtdmixpNt+xs7t26s3Y26Z+18gdMw2X61C7u
eVeo6zkG/KByEhhN3ze8twAbNl1MzLWZ0JHnxjr0Mr432AIx86bfKpOXued806janm0TX0ct0oZk
YXLbM1+1M9+igZTDQzQ4Hf6IeKl8NFja6umkSXisNZlMY1LsTEr9REaNkVkGbD86HMqdSTLDLIq3
VhbO3io9Bm4YVJuWFZAdJHhH2NXBHEpLTJUjZjwlHutktHBLO4OzqjR1M33pv3d90/AdyDDx9u2l
Huz3gMusXcJYUNqg8aJ5mNkMXdUoRXGOMdOJmdPhky3Ldwa02ce0ghuc5UjT3JQWbZaRCG/5GxDv
HxeVnraxrRyhJnWY/ZEORYNXgvYzad3kXnAB6ukib0N0FYs9X2HeFBESUixoCYhaLC7O0jeVls01
L+sV56xeOZP8xm/2PrsUArlSvciluKqhwSrjSd1MS6kVCxVIIkvRFSKt2NtL+VWWUX6TDUTLyW+i
sQCan2AdYoXFf4TFQG9swW0loFoL5YMcPWVblOEA1aV+y4WRFMIj5J2CF4lFYIqpaLyO6OzKlvIu
zGcPrO8+Fa1eM+1eRed8NKXBacgZYi8FYEJzZjOjsEww3J0QAT6fBaBkamqT8/BG0SRm+SZRLlq7
aBjzl6YxGscwQas1ZjSc9SC9XQCE62IpKAOiRFUZnWWz753dIXtpBs0eDZmeIpJi3wqKSnx2iRjB
1HNSDfiNU59mBmaMhm60NuUX74bLWoDetKaKrnyP5dhSqJYiL6HsVqc2IOdP7JW4WzUd+2RhJ41x
txqXcrZ5qWkjeC43cer+qH9WuPXKPP1qGmW1tBQH/5qsuYAzf7N1BGZq++ywSbBZzJe/2zpKfJc9
/b0d2j59UYBD1CEX70l5Yl9H8OahRgr+r/+J4rf73GWQ/O0/8nf73MGljQ2XJdFbJ3hoa/jYQ0GD
jlnLYFVnFLy4ygUtUgfrviLMG6gUfDwi7q5M/9pq/TH+W/RV/YOf/nd43t//UZYC51/vXKOqKmOW
WuidwXMaHBgatl7y/l//vP8vZlmCASafzL9szr3foUthuMk4Hns6KDri6SL1QVi2uMBdqTcA0Yb1
z3/c/8cwYIEv1PeWx+ifyyw3b5P6w+fXH/K3P1xUSfv1a53l73/930wfLKtdbrum8HkN+Mvf+a+e
D+sXx3ECM/B5Sh3HdGycJn+zfPi/gKH1goDzCoC0veDJ/2b5cH+xkFiwiSDfII+47r+itGAQ+fVX
0pE89vyx6NOw+KFdy//d98OSjWEZrF+4yEaXBhbETcP+0gd+sp5y1AobQsGUlvFxHkFqeAPFKgCx
AvhF9HwaY4xzksCY0WDXoAX8M3Gs/tgzPbdgAa6xgz2kygS+FTtHOjjfsSIrqk/ZPLBC4KDIVi2y
15FyTLA3bNIHM8xOncM8Tj0vnWEXv/o1/YNvIJ/rb9Hy/LysytC0hGfh6DTdRff69ZeQeH05jwEe
WqAoH1QrI7skutxzyPZbWc3cw3JBXCRjdPYIGisP7MisGLfFhKARR/fZ1CEZwcEPmCZXXYJVPKuV
OuUTHBwnyeMLbUbTY/XUh9l1nJGIDQx8DT0ozUNrNJ9BBQRjxBI5mlTVdltd1ye3L7kQNXO+Fj1s
5MA69xzrsYvp/OeUWxhqW6QU41DP1LZPjUHeRCZluSnaucGCqpwbcwHzwMrAXgzpoUIGUIw4O2eg
1o62huhLlDFhgOSLFmt7Tf3yAxvIZ7ZsWyyAAWbh6LaqzfJIUPEOIDxKDJGkwSJdFBXDD7esnjgd
1YEywY7TX+oxIgfQfCWV/wiH4ssAauh3j6GB7VRJEMjundn3a8mG9mIMWqIKnXdjZezgwmhUl9IS
e1BOKD8zt7c53Y4KdqljzWLFkXQayorSVDvcZ3y6fXOp1YT7f5h9RIborowV9RTLWzwOzHM3EmbW
hXHMSxoQkzyhO8j1ril7uppdZoWJOi7KlJBtCrbt9lfUjVTiZfVT5s8uuQ2agdhBncDAp9ue0XHN
sK03biFuSRDRilunsGgmqIaUK+wLfx53chw/OMo8pmd2f66xh+tt73VJzWRKvVUHh2idieXUJWYE
ooUO+jx01lNaG6ysQ3Pf4AlwYiBY/MI2YK8+oYfunYLG6LZ5zPB7rl0nfDMT90eDOf0kbcvZJLLj
Eh/fVr74MSP2uFZ37TfRxSyIw412fwyTHo4FmO4pa/bKt8QJbNLLSKXFXphzf7boCO96dXIxW1Gk
VX+EYAT5tRh6N/YYKcrA+ADGsldGzFq7AOJm2bS0FWWEQYY0RQBtraqhgpmKJ8PJmZZYhb0GZfFu
FsFnY+NrmcaLicbHVZwb76YXPTclxLo26V6ZkCbnylcV7KA23/FLp0wwcex9UldPVjyofQNHE2ga
rCc6QezMx9EiGADxdICS+h5ET994Yd0VYVEy7zOKqdl0dkHjfoITM08QujDhg8OK7OfKCp86v7un
0OYh99+xuzFQe6SxyQVy76UudrBwgO/sAbEhm6ExlD0pEtsmVjqC6atECsttaTkxlX4BO85YLFnO
hxaR/LTF7RYHJOSx7LiqL46I7IuFhauyWpgiOaMuvbL+1jFoRnNNBUOmCY6xZBhunIipD+2LHOJ8
RVcXbFu6INvQ/+IHS05i8C8pOT00cXQyJgKjIH7CUF/zbGZkPUG5YWOlNJGhKI0oFSit+GSaIDYq
w/uRZK/dYD2PA4CFQD4WPt1MoW1h0Z344roiu5tanLB+n/PVVdwOLCT4FW9nnP+EjIes+ljU14q6
Z9e+nVlwEpdX66lqLrEVHym6eFIOeOqBY2vNNuuddPZd0vLBqD74zHqfJrcovGqjfsDobOxqKxQH
LqCR1s1aLmGJiM0tL/WDZYFWMerue4Rn3Sb9D7Z6NJNV7utUdMmm9Un1A1pnuiq/M1F4PAdpsImd
eKvK/m6Y2amm4KzgNlPYOafWW5Tb6NMjm7/CmU9hQ7AKG03G1qnu8Cnx3jCm/JpkgrmFp7WejfIq
j6x+CS69mxl/xjYsPiId84kD2fNqLBg0iCnyXnDLxoXIYoYdxlznwgww/onp20oFdG9NploMPF5e
QPuTGD56MyF/km5DWzvLuossakFUDBGPpweneNGJaZMG+tJWZHDdWOyKEFtFO7K2q7VfMsz3xZax
GeM8LUy8kdlxOq9tEjyOkbmNc/cL6q9Z6PTSc3fjhIUQLBXODbAZuHX2bZoVh3akyoq4WLp4gIcF
WmnnwLLp2b2hantNKEGBiXZuRruAJmwYDLHOmWQPIqSMzxoBNjOG1Tw29uXkgSIy60tAb6BFo/GR
6yVQA/nu4H13mGNuXS2o6kK7XgdTnh46kX7SyUiTU39tcm4ubu9Lhw6As1Eo5ENOQqM3v6uasFfW
ot22WNymgW0wKv8hBP137EPn2Er/NYeIUDgx6ivHSWZAd7ItRBtpk5viIySNTM2fm40HEMQuddio
l3xuHYOdFR5IHD6OyUdfERVKFducNsDYUQ07XcfN2onwTLSiPRl52lz4VNa1JgsfK3gIMudopDmc
+XKX1Y04d9q4s6hPRoWw9kNDFwKefnQQaB5l7qxMF7tdNRL7jIk1QsPP0uNYT1d4yko0Xadelw6s
OKyIkvjyzMeNa4IwV7Fk7bvEgECIpB2EVrWpzDHbl7V/7Fv8dtPkUHubd3tHstzHy4MAOu2HHjJn
GUCoHFmqVnZow7snHl4pRJUaxi8NsmSMjNSG00LaD8yFwlzT7OhsPaqMbwkeQRgH7SEZghsdbOzK
a9ejN3wWVtbuZgfz2VwkxTpCb9qWPmjqNHagnRfmgfShy8Kfi1qpplPDwLiazwY2kg0xiwGwOULh
hLEMcjL7hgD/IF+r7hYoyG0zdWe3D1gYa/78QTFs+6p8MinH2TQNxzMovXRfKhrpRHKiBIy+h2yx
zQX8Zgh2ZlPzmkSac2PGP98H0J2HlhCEZMfEeVdcd7L4Mfl6L12+MLwxNFUA1AjkYC591R2nOd/7
MarIIHlryHahm1rx/eD5YjNhf1WV5a46AcZJ2UQAGQg3pkDWJb1zB/8B5kbHAsbEQOYY9FpVPLuh
GJKNgm6KK817iHo+2Ww8NY1k10UeZwoIXXee7u4FfRV2D1mlMcWzF7dy65jDk1NDPAPvlu8Hu3ts
hXNZhNygWwCt63QsPzw/yflBIQePwbOag/ta4CNIydoQSYAr4eUJt1V2DIFEf6ONkkXAsPPV8INa
iHNQyAdxCNJqOTOx5FRLNA4UP01wyQzCDxkJ6xJnGafvvrCwjWGmXGK1ogWsWl/U0r9u0YdhzxlP
3pLy6rOzZzb3tuQ/80FvQp/EyQKFgwcOAImK4o3YgX2odlYDLsLn9beRaX2+5sG8QXdeZLXqI48y
3uXGMejm8uIpi3iMWpevLb1w1yyz3CuQSjPaQHhJxJhMVPiJi+nCwpe0yoKU9HyAOq+Kryaj7I74
xrfVa8zCKfq1Ox/FEJPiNeqtyjGByhHsGpkUrEt4hfHO0wlkVx9gatV6oCiSGfDJSrJbQeVtL4cf
00wcsgkNaBUgSwu7yQ9igGfhQXoeeMD0QyFwjarKeELSxiqrJSiU/soC4bvJu5RVZBdP58rOX3FN
X+aiAa3c1UDuBVXDxXChnOQdUb8Av4q6FkJE9TAbFY2JF/aIKSNe47A4AyFaDQn3D1PCqBpGC9ev
BAhP2FgbKVu86aIaeSLxT0H26alJafvtXAKRnlkHsaejno1QIPJhflctLWmDaxK9t8mEMLkRzsTC
gp249x7RwJ4GvdQBds4rLt1qA/AeSRTXWghIJMHxkjT0maoIQU347YdRcouglntX0fgQZo48SGeK
CcO23a5J+ys6UjLRZPi8uBp643Dk2f0cPKY/d1a30preq5pa6wBcghrqY5W51wpWBdVtSgFnD7MN
vjcqXG1xiOq9rhfzCcVaAMcMpGEYLSqlWKu8/gm6LBp+SMjwxkrU2ak3aNVLlH8YWIVVxqJFFhn1
kGenwcpS+/HKassnWtm+QBvjtOaqNNcx70iOopAAIu0i5LqdFqgAEJW1W8W3kWPJQ+FoLEQznXe+
j4hSefMVbsnvuR547xb2c9ZGJmVorHc9osWRhIrcWWTnTZtffNctl5/O+AzZPPE/sj8KmzrY0DL3
7hyADH2jLeMB0O5VaAeYJqeadmr3tnacM0JYT/SKKDNV5Kyw84EmaAMYeep5LLQNJm7KtDfEk1ga
iinYUzz/3lmWfUrLY98QrKL+Ak43o/no+g/Cpt82J1dZWOcjzQ3gzKebyWZUDyf3NWw5lecY/NhY
7ykC4+/djQeJ9ZAN5RtcZNCU2VKO8DRG8iWylqiw680bJGWC96O0CJe6q3RyDyY2JAihV3FiYbAu
07txoD5ZyRcYg/eDj2RqURG26nX36Bg85NqazC3P1HDq6XOdWl6TZuSB3QAQtPLDaZchF3JFB2uf
OPI1Wl5mMwfBBtDUKuBFDvx82FdDhVTqoqmyRzd3CTZL4eGR6P09Vq3sMizZGDjedMacmWw6mD+7
CRw/9quLiFvtKrGBgsBCI50CznAAWLbSCe/UFI0+IQ9JVbZ77nz5ZI6sC9BAH2MMhJd9aJ1kwwnc
wDw9qoCjJcug8fos91cjBADzzvKs54G0KdpGjqu3cx8tPP2bwow44F1eQBVxzaSxn2fTO+Zd8yhb
81ZmERW9ecFYN8b7wfSSczgYL3Iyr10iuqS9bQt7V39Bd1p4QXYZN9AqYom/aSZKQlWjrltdv5Wi
v5xHDTFsHsHozcVjq43xDvsB3yZ2UlEh8q2ElYTx66lvpxfqfo6UC3+zejS30Mpe8M6de0s9Av89
iohXXs1oYXmexo+p917dY8zlqrzNfcVvvnFPVtLveIlcDt5xUumrjxXxEHnNZ1XgTK+LgL416mKh
t2/Dpp9YVZUmHG93U2t9+PmxD9ide5bzW89wbo0UM7n36A3RCd/RvjTUWTnQgbLOIKrbtueqnP2j
kZlvmCcGu/gQBpzpdvTPlZZnXAPX7C+T9aC5oflEr5YgH5smVsVU6J65IGJ/TTSnphbbphhh7Ndc
Lyebr5TlqXcjOEKx5ni1s3cMAm8OBAFvCEi12qdMUWWVGd4RULteVYO3mGPbu2rk+PZxL3aWZIzs
aqI/tL/QVMeVgOvbxsxwePKgfc0GIDb8VJ91/R/UnceS7EiWZL8IKQYYYDBsZuHcPdw9ON1AIl5E
gHOOr5+D7K6RqpLpRYv0pneVmZX5nMGIXtWjRKoaDky4D+PbSIXf5uB4O3uw4Q1k9Fksfzv26bmC
EaQvXn6ceueBfKP9aWHjHF3/q42at6YentA1BYUXDxmr0or487UjdHNo2Oi4zM7HRliPlgerICT8
s3JIfhMhSI4JxT5Vhx0vKeltpw38GfftVCbcKYL0PQEnpRz+orOcdM2h6dt3HIpZqOThEKuDjCo+
+zXs0jurCeONoxejfElNfByDn5AD/Qe0kk/rBOrbcpME1Mb7jUDRlUV3DFxzKwqmH2z7MyyxrVvR
IBJzh9pgbdzYHc4rwMQbO+ofIQGOR1l12C8Nrq2CWC4lyVN/k9oCJkzdV8dGUbktrXiHKFZyHTwP
JQGZEg/cJscpr3FVv2GisTcMTBdIa/MzVPJ+yNQZCHPUwV8fvWwryulcAXpwZH0skxwGrnuY2o5Z
as/nK5a2KNk11GVn6amVeb8j+PWn8It3wPOg5E10hrlkxlPG9y5iIyS1RKEVLgYe+dGIjCOIZWzn
Mdo65TXh0WCP4J4UKcCi9hR8DL08zZzXUH4/LCpcmYcvgM3FKRbX5qEwlsO/wUW+tucP07UHvD+s
N4yaGzMad12Iu8tqazjSHoBHLFNaecYxC+WxkLiUhJNto5j569QiAzEHXmULOEr1rMtJ4n03CZfW
AcvoqsNh2iTgottxBgvPeRsbyFPsmdRDq1sYlMy+OG4ri4PjPPaXIiGs0bveNrCDr0owMeZaoJly
Nljz510/ALunBVOBZdXA41EgVpU7D+ucr4zejOgtW7Z8MMQES8Lh+e9ljejWJqxyVDju2FF87uwB
1NHsL3kkrt00W4qDG5ufJpcIHaLnOQB7qK41uhdMKCsgyuE6SPh4HShxwgzKZeLHu20brPnGq4yg
Wps+jCeW/x2BYTfr3pLIqs5BCM7PC2nb9p4X/gKom7VZU09szQnynMXyRZ9AuaUR+sHqJh8uV1If
B0InWo5Id+2baYfXGb2MrBi+6pH7JQT3S0N3jO962Jo9JC++xcXjEvM0t2Hc75OEk7JG21gvPGoi
Vxy2nXaH8mNzrILHzBUmyTUfI4akhMeygfe30REy5xjCRxrLcsND/x7nfFteBuGrgUnmpIo2lf4w
t/mfTMkfkNV7fDb3RmjcCBovVASWMG/G56gE6NLYwKWJBibnbBDtabE9rBDosP3h/ROSrIfjG2fL
dn/YVue7wVAbByaw9ugeUi60TdqDiF4szmRbbL2AzlaOhTCQ6C4p8/du6CHIqOaxKjnqpsRKN+gp
zbrN1Wo2Wa9tCocR2y0EtJpY3RAO8Nk8dVOW3U/d2Rb065G2B1F91pUN9YhyWHRy+zi54jIAD9WG
hOAVQzk2qtk91KVrbIvQvRukSXyd33U28uUlLA3cBNVdmFu02MppJwz7kCyOU8NFqgLVrPMlKchf
AaFB3HOdYdMO9d6pJDib2m84CVhvjonZRzcam2mPygyLPpuTBTXBQm+2/Zto9TEJyjeTTMWSny23
Oa/2kJicVlQz7klRfoVJBODReI16E1Pc8sshANNNfJRNTvrLG4FtRZhqLOK5V6ba3ZWdfGDK4j5Q
X9hdcRXMFytwP3ykSVGV9kZyNKFuEeuEgORucHW0NeChxQmh/OVBjyC1E57REdPoAI/AtgpOPpcq
f7xatDjBioNOHk9frkLwVVR9DZMDJJFT6arVzU0Ohtu72GKxGKVUO1qF5+/jIf8uErroMbLgcx9v
kSudDAvECGR+JcclPtSnl7CVmD35GaOizsPeLUAwjgH4aR/THHtpBOk+C3dBGAU7zq3PeWJfA/xp
C0xmTyEV2cOBPzFvvR3OMIAEANpkTebRQ9MZKvvZj/x95wGhQ/V6aznxag3TJ7UhSPVlDHNHAyka
nbElq0qotJPiWaphaxLwFOCJN4Y0eW056L6Z/arqrFdXqXMGpWVV8vKAKOD08xs7u7YJMJSuvShq
4ZWrlqMW0wynyCus9jEhiyD+UzYmbfBU6CU9PjvPCKAtl8Z9U4ewwTg3QIl+ye0xgRPswqsbN5iO
dvDSxuvktPUlR2sQJskj0BoDzE4E2h7GrJTZQyUMosHGxJsNDlEzpduRDrNhkDdJhx6FanawVP2p
0p76OYtlosQROfM0BzKQpwZ9aZuFprvTt3DWwc4p95NKwgYNhr6+vh7uEwO2/oSkw2RnZP8q7Y82
pWYL3C0tKwF0kAE5CemfxMCKjrqAKz9BDqd351uvkExtyIS0PvAYORp7zGAFzCuT49e3/ShKjNEs
ENAykG1XMiAKafILKXxkBw/GUuoE3DKX21rltQZuFdocPDYKBflpQqvZkCGQ2xGwO+zVAdNw3hMf
s7D6TkFGriZTmxGlCpdfEXGB9Nn3eICAEA465ELedG8dI8qNI8YXL64OkDrFoTTDq5ujp2nyDqqU
d6Vum32W0TyOafNTT8b7lEbnxMZKE/Y7nKTE44BfSjCv63TSkm4RSBVJEXZ7ypx/QSN2ZHkEsawU
DU9zzSr89Clg/1clWzykUrWeyijaNeXFTrHWdH8S8AxbXRYVVE7zWxQkQ/xlBkm641aP2cYaIRQD
gCE4p/C9kJeKh004+e6+yboTVuiaVawEBFOixEW1mlfezHxtgGZLEK05twlaa137Ds9b8FIzmCH5
RhWU5etN42DImcr+SwGPx6ASyHWTe/56DBlY0TV4DwWUM0E+PTJQhExBPmwDlftsFtW0bxs48lkQ
Zie/6F/j6qPTo7E0iBH6ihqIpH2kKFMC1NJVFgcK4nwaZD8BJMFhonyPA+TgKHGfwl7dVF7zkoyI
OzbBuZLt7xiGyU54TnMeuu/acudT2+Pyq4IZG2jkrIhOhed5KZYBpntBuNma+iWSTbWzavAcpGvJ
rHIu0T3H/ri2jtEi8Lljje8/B80C6rXkCebtbElo7ZK4KtYhtSv7mjsNl4eRa2WJDpEs8jaPtpeW
5t5Tvd6ZTj4hMqXFoUsTmk/y3gcUHpTQuFIQNGUkqiu9cd0u0sOIjzzTZyDqH6RQ5Y4VAHnapqLJ
RcCwChfSR2R6m2YIb8QitdqmRlyYnbs4kQP752PVxy3FBcG+sMfsLIyYSLhw9mD7vwuaQndk8+ZT
1Q/vSQ38jdEjdWOdffFqdiY/T+1b9yNplHHop/LkhH10CSmT2pZIViD8Qy5KwQ0j2fZgUwSRQs8x
7eJh9GIBtGHKQMsY+Ya08I4AI87oPEAr6t0vZWSSY5pcJRAM1k0bT5tUAqVLQsNfR/W4d4KyIB+J
c1qa+pVEV7HNHWiAjFQR7RkGFZODgs47IXjJHX8IAosvLnH3Zay/0l6EV4/zshGmN70ishqH+ZeT
P4dD1KysPkYbVy2BLp3VO2Fxfk3ywiIpGW1pfUUrZv6G8OBIzEaMvvjZ68kPd7hx5N422ViD7tGt
zWlLz168IX7xm+kvF+PxjSAOyhSPEjK/xZLXtfRVzGqp9tlT74GLKBiqYyJNNrq4DjZzZwF1J25G
tGJ60hroJ1At/yCL2tqUxS9jfCjpEyExc2Qh1zksZgg2yd4e3W3rKZ+mFgb9i2bvxoj5BXyQA1eA
L7BEX+kYvc3TlG3nXt1GKH/IdFT5VFCAoqy4o8DgT5nAWI1Y6vF0ki11w2g7ky7EU+mBxqzdY2Rw
lvMk1Y+F6VG29M6JXmJo43yb0lIUqjmBvxU8ZTYXKAzIPnlZP1ha3UqKWZ2Z4wt2r+xkZeZnZpOW
40t8HcNi2KgOvWKeUFkTe4aQ1wVnNwoeUNi9ffisZnrGWG+ZoRs3vpkPz3UU3STUsq/nKZa7lvw+
pRKkGYeo3zg29TCI/7/2wN4TEkoBYEQnSGVPAJnDmEux9G6UYySHIKjHG97+ZpYI5rPyhyczcfKz
IZdarhv2j+Rd8CshYcHt0gLy42JoJwIC5UqOjFGzwXevE6pNHFMzCdPcZ8QqMUhIflBJmz6bRfwb
xTyTRWstJLMKO3dK9XIg+1eqeSjRWNhSMfU5QHVMWpPm8JVdq6a072/YRLxXc3siZpPcIXAPznxD
Cbe4CnNEMui8O79KjlYTt3tjbp+sLKD1oIyOhbOksBG18eWak1ncxnwSHJ/zl7q/DBxVUdcUa5uP
TAgfQxywgiFDB/iYG52At8pj47kc/OcqHN8Gs8jwAv66edXdceOcKHjo6z02GQQEx6WHqtBPXoDb
b5hKCiSLSh4HF55QGifzvk9JX+GheCcNOZPjNqKdC4JrKwV/GEON6pArfegbVj1rIulOB+V7OPji
1PusnqEvDqLQFOLl+XzAznTyRNYfM1IU64z7xt6JEpbLgmGs9gK8M0QdgR8lmzKkNVf76S8tO8sv
GDS9grhmk9uRQMC8IatukKLY4xlPlvBHX13ffKqbHMJwpqBJ9/3mb/PQ/7TX7b8kHOET/FOUUx0F
Yft//ncFD200AoxU/7Uj7vLTgSr6MX5a41I0P2n6L544nFb/8R/4R/YQtJCHjxdKm0n6Gwfbf1ri
nL9sSwnTI8vkuBAGTP7JPxxxHo44CeNLCR7Rv0lH/88Rp/+SYJWwHeB3JBcMOum/AUEy/82kKhjz
2tJhLkHBtxDwmP7VIdaKPkp5HRbhJvcAtAi3E4W3K692roVdXrXK5ju4fOVhoDNt7bjFDQeaH9di
Dt4MsYM4APOUyqcOqSKaojfL669Jj/H0nz7g/4+XzXTEYpf9JzutIB25QHwce/EV0u7zb949ztBc
2BOqz/JKdRunJ2mdpFW/UZC+6MDb2EbzbTdzvqkpkB4gCQlv5vSa/fYWIpJnJcD1LWqPU00WDZO5
oF1Y5vWJzeCcOzQRJeLC7fCYpdm9lYIBYFbyyPXprdMe5eRUPrde/BT1S3nRgH2+YZPMItZuDzvt
rOnEypzPdE6/w0X7NAcCH/GBDBR/ivJ+KlPAeM0ftdFdw4ArzDAcbF2ep2XQS/qLW+1eYeJI3HoP
xOwPk6Ojcv0rCNFty5K5GmtGAgO5/HEoOal2ZsBoSmylRIRNKnkSobirE5OEpaELWj6pTNDVua3E
rfSdG4Lx2wzf/JSLc8jMeRl+4tVuX3ih94sJR7ck42un2g7h/BBMw1dHTGgVFnrjttyhZZY9eikc
EI3o6xr6k+lWuq1Cg7Nhvx5pa2aDPA/RssZWm96e7sssvHTglXqsUbt2JorZkl1f4UWK7mvLfO84
f3qecZ4q0h2hvOvy/mCH5XEJLsqo/ez75lya3HIdM7xlr2UsF4izM0TvotRXjULlDe0+UtZH6poI
QTq7Zk6arGOTtIKw2OW9ppwobXMfrNy7dSLJ9bb011Sm+3eA8NDLanddTNZjDSqcV3KMpviJsxtm
wzJ7gMLL2D46MGlYI7isGVnSLR3fIJ892TElvBm0I1IswMACb1oSNzVYA3wwxnJUcoLxQH3CUpIZ
2IRNgz+BzrY5Yh8OmZGzM00ndmHmsI2LcJ97fbkuBxjiHXWHTVG/GdgVQSDw9VKDgwxor0ylP2iK
Yx5Wdm8+I6ptFScVAoiJ5Nce+kg/tk1wl8lgy+AYNbIbrl0bHLosfCsV501aRLBYVCOyRxZfJRkH
uVRDTPqS8O/OMZGRLp4OlnDDay6pe9Jd8KrrjGB8GL0kzN/cOhSICiYvk9Y3r8h3fmeitGtUqjp6
5lM+mXSTt7VgJkDma9cqkq5THnxaE9+UDO+rRUX1aIWok88uo2qy45MAStltpd8+NkX/XHgeDWsN
YVWB1r4J55lLVxyRlEm9y4yTn+vvTMgHmx5lwi7eu/IUEz3ZeQYayMQ50ckqYsk2OleuoUaMKQJf
CFPaLfxn3cwbKbmUF1Re8XThz7RTHkdUL2qK8lO7dFUMFm4bFhIg3TnKtxKhfSLQysFBpKe5XDj5
lnknKsx+k289iay8ZhQhcr9NL8tKv+a8eNd78zFKct4TOlObOxa1xz50cnwSEdWH6dBDcI3RQZIU
Z5Vb0ZGod/EwfJtWdUHEo3BtINcc5vG1S/1viEAnJlVMwxgC6pF+bdBSXNsoJiamjhx652YjU0yn
wZhKWmPtFthDUz8/Z4w8pzkHV2GRhQjGElCXiWdrar0zgexbtMetnqsb2p5vO+2/6ODW75On2qAE
hW7mZzQQiFdI7jFZ3bF7xo1HuCd+HCbzWXHKoSpy4IPvmGPPOb6RiAeEbrEOtXZGyTerpt83g0nX
Ol7hZnDx5ORZeyvTCWpRe4hHwh8h0EsDQnKL0i4LQKw0ovDNxNvSGD34F85p7g1OufwWK/rAybEP
IFMYRNNQc5RpxZvPUClH7hUu9yzadV6tmu+gCcGiYafA2PGRTskvZE04HHT8zlZ7MrP8Lau9Z6hP
FAJXpIptorzrqfe5AoM3QRaR9qrFRgbZjq5Sw3mG8cI1r8m+kk7d4fRmMhyPPyrGyRwM0U+fDPtB
ES+ZzJFkY+O/p7Z/sYAsyRp/QeMRzwJNO03z24hihz/M+BqFw6Sj4OZOBwbCjcrnl34I6dsMGSn1
VB55jf3lQ8RfHsNpo1q9KznTa4cxiLa885TpWxXyqYZcOkuBvykEgDR5/Tv96jYYDR4SGElkVUO/
YIJZMDNJH81S4ZQCXLSKe+aJ+FpO3jC8VqG5BU2MLwKLAJUI3O+Bj+AoOEScYVetBD8HSfTRFygt
TpUfHYDbGZNLZPO9mdnhSi4XmWWbkDjBS/U4DXFxzWsHjX/MXpIOvZMp4ks9lQ+SBCuV3Gj9Mtg1
Vv2QsbdgNQIGQIMhEewhDvYzQ3aclLa9DrTfnUGsP6fhNK5qaDnriCNA5Ae3sS6vXTeegGO9KB/5
Uy1kI8sYng09F+u0xRgYGNGmGptDqPRDPPqPaVPsjBmBtKvG/lzDABro0kA94/EmUKuwVyh3IqUU
DkfqB1NmFPbHmHSPio5pW+mbWuD7C+J7aZj70bCeogZpNiQFL8r3Rdn0fQxzUxas64L7Vq3otOmw
wLs+MS/tOhfhh8barNwj3/stljq1jezpN6TsBwT33qrxSFoOidGEOjanFa9zXroQ4bAETtEOMzPh
qNLf2QhLXau/qlDYW/Y7kO2UdK6I3G6HOL+LYgfgUx+sE6PCeW7BthnrfgcoZcMyyUxA8c4q20bw
QhkYvejFbu11Kzw2wZEWycRD9HKnQ23DFx8sgTQeODuzz28NmyBYo59lQfpRxN0pKND42tjeetK5
ZkbJ17asAmltfsejddOUnGdq/4pu/uojZIwSf0QROfdemh5tJ6fBM8UJOSzZwTl6E2F8NqPhmd7m
02h1OzWVOAUxNXeiOxSx8z1uaIOT9q1TzMd4qO4GSHWrMoju/RDDJX5PT9vPOfBl/s/jBoIArRfm
8BP7896YqmdOSgJq8XA3MlKcZPNN/gSg/0BfGqNWDYkHlZ0V1CsY5UGwi5XcGtAFzM5/KHvjTxaD
GZymYI+vnA2KrKu7uBdI6fG0ENBrY+bQEafmafoRqlqbqecuU+QcUPjU47VDkrSyZOdqBZxDIXC6
rXf0ahT3PhFvjerOwVJk3iuujjKqjrHEB7gQd4WhnzlzMZtrpzU/gzcLFdvIJXdxeTbC/MNyvYe4
dK7CZnYbsvOLoDxMarxBlsI32KsjNQ2/YhSgCsfIX/c6PchRs0Ik6Z0N42q2pwdJAH2dRkCd+Zqy
zqdfyHFZFsxntsdbPbTWplbuowjTCxWqX9zt38eJyaHpVCe/wR7uR+F9XspPF9wY/568DZtwPLeF
O5E2F3yo+Lxw9pzSzjRJ1QMJyAu6X4zPIHa/qBR9nCcyxaxDZ4Jfn6pvwIPldr+pOlDlOJWviL9L
gaf4MxsDVsuaKXQJE8uaCRV73m/hSlbYDHAW8wQBRD5NB+obitvCZ8hQ9s1mUtgWxi7Zd2GPIwZi
ycpKIfY5+UIgC/1PjV+qy7ODjXiPFEpoGyo0Uq75QSINgH4BTp+mvJWeu/dEeBRz1ngNM1t9dBV7
91xD3hvB05HnOBjaz3edzSQe8hE51e4OU9whdeSLG8+XpEv3rU/afxZQVFNvPkWpc+fO04YxMz9L
bzd7w1M+2XsA8nTVdHT+MikkXG3vw1wfIdB/dESa6CEN16VVHsFBcruE/hf6ByOwPiXXhfXkBpdW
ZCCi6ysJzUtpYFo1dHWA0If1km1cN/XbLLpo7XL1myJrNxp+s/YH8p7l0F6swlGrUOhLOsQPfCXn
RPWnfHI/asVXH2IcWtl+iCswaLa+l95mY3U71sY5ClvmeUV/8n3NT8ahqsCZP1SMi6FTOaNPGYJ3
ksH7FOKLG5sErhT5XCMIP1TlZdSNitea4po1M9BtGzlX2AsHUwfTQQV9ue3EqSblQdXrmiKmHJYs
dm2ZL20P/vSQlQ6tedxVOf1PZwd5JS2Nj1E0b4ZX/2ZWvGenlpvKgYti4HTz+uS79ZCptPtYOf63
rQ0mR8AUTPrPFO6GPtCkwgxmX76avI3H4mPPpn0oHPNkBwFTFjStu6krTxrFbCW9GgB54HPMxbhN
rIjOkBil2ChxNuSc46cBIx4doQC/NsLqZyja8zPkn3NqlE9j2uyaMfvxM+cnkPXVSft9rYJflXEO
6MuTIPa1GvpcrlKyAFU5nqyivjDBJsxlsJOWi6gI2AZdfUQKQ3NeUAyLbzhmjatsDlqMjTTBv5zD
hVcxyzajixvELCUALhInfGkaJkeJB9mbEcmXpZpdNPkwdRIizFOirqjppzrL3hhTLa7A8ROe27XQ
io1D1y67HiAEd6RrJNyXOTGHWph8edEf1dHE0dBkikwWuDb1C4F4VdJjzEexiZmFONyEtUWrPjau
S8tkAta76bsb2cvzWPHR0o25QV45cIF4IVN2446Zv86g+Ys6vtQTAmQDcMVv8nHPbbTkJQePJjGp
c+cz9POY0JUtvpnIOLV112xlZeJ9sYKzqYo7K2PBzMmsCLp6cRf46Wqohxcvi79dH9LEcvVXmC4V
2LwlXjLEGGmllRgka2NcLn52KCrMSHM/kh+i1BijLhYA5j4fRZD9Lpg7d5p2rTRp2hLWS8Qqsg5a
3O9M+sjfZc02Z+Vb9cLGzewCClTmDk/HrsrTx5DKBOzTMaTQ7k6ExhcsVxhGuQi4koJcLOb2Qdkw
MJmhdxyMYVhnWPx1oS921W6pv71xrW48Yxt/RtS+MSvwEeWQn4qioA01r3ehSm6kMt4jw2PfG/g+
CK2wgjB/LHCZNfGNl2MJp2kLA7zkOO5ZT/0snjm4LSA2DhHJ4OzaTLzCzNOrApdn1jLTmYfu6KbF
Dsj3bZgT2zDrZQBPQu1gi8yDcDQ8dC2aLiaaLd4GhgcLPWSmGlnTMbkaJv044D3ack98qS1dUS1h
HXXfgs0vp3Xjx9+dhstcsVAVCkxRdMMne2aAx3HKyyk6o3qU1oVbpxPToacWzSc74SbJAoLwbwmH
Ql0yMLX5k03FUnJk1MajpK2baoxiWiC4uAceh2dCjPAqcoChi3u322LQebV6bnVR017iGI4Cet8n
NyLMKi2LDpUcSDTOyI2iuU+8BRKBo9AlpMO2QFiN//Br3hjX1qTzmNHvqyODx9jpHttJ3qKMbQuj
v5ZWC1tH0X07RfCijcS8L6gIVlTwFA2frpN+kKRnv05/1AwWNilPXkbyvXUE7SLutTSqp7511zIp
f3SUH5cGV9gYlIyNJ6NcAgvVTnRcT1uzwBTpXDjU7iPT+nQ9dsfUmTYya+nZROGA7YFrq/Svjj3c
guCFLWtx4E1TtU87/dUY6iSZaqzZ7NVmgltlZ17EwR5DUJjWG43CJA0CA5nLND1iMlx1gI+WtJ6F
xztM2zc5pX/icDx2Y4L1sq3f6uVmn1Z4ZFP4Os3Uwa2OMFG59sR2GBEeovab2yI8TDrN8kruwmA8
J3mN2l7nZ9kVT34HHMjMIz75kumQq0FhN2Z+nmz3I/CKo1WZ58HFzZOb401np8g/E0KStQyFaLmO
cladBN2vqp1bsEOnJMVuJyMb/0wY3DRz8j5bPAAzK6BBNAVc9X6mAipy+Bh9FmGGOtgGwxvLLFqa
O/SbJC+2chrN/KM+znr2QDLWmEuSXdYlOcDv+IZGtHjrDJybLPFumHLbxnqTmVT9dOVxzBrMyLb/
VNJFMY3VizvV9y5prQ5dEEc+ngXDZwar8TzWKZmTkiZTKIxs5IWM8MTF5Qv8d84Uc8+9RJ/6mJuK
yc/M7t3PmiQujCG1LwJ8TAZ9J3Qd0h1EOwrNn/nVr70vEVqM0eyeVgkOT/QaulfDFHsp2+fWDQ90
tZ4kGdN1PeOiDZJnK0lufLe+MzFUr4HTACYQ5EwGzm4lHwoN1s0qwBC6Huf0F+PJgNsveTEWN662
oZ9CJCYTNvKDm2quvyOWQsSp3w6X1SrugquZGg9mCj1MVc1H1GevvhX8NmgzhjtiJ7bdPQnerRe7
r06kn3A8mVh+bJz/VKHlQj8VMJaInADBz1qciyWiMbQWNMKJUov44lXRbnAqCCEVXh/Hfx6a6NSH
4t6xOjaFwnikVRNqpRuAiARvsYvxfjCaTh4Tu3ptffcN5wIuB8QFzvWcO6zk1iy8Gzz8y6m5n9u1
IOjGISKlPDHubx2Hj3+x4+SlNa71TLMTPpbowFskpOlnA0Blw0a2d/OWm8zM1F2Hmi1nMbdYuGZb
K622niKlDngKgsz0N5OBQEzQTmczbffFEF+T0mTFzs4G0vbOISnakSki48mjVxbyGhomMko3Wyth
+PVXQkYM5Vlj2yAeAxSJUuU2g+CSW9MGx8SZ29G653+L5QjcknHFUHb0DFIcNmbglTmxMnidWR59
MFtOOV9IMt64hkWAZYQulgfJqyQkfUpLKvIq3AxW2KhjMdBxG1U0GWYeBT5dzcQ7fXIGL181/HYO
s2CTH425OIITSY5xBVu9MepfUdl/S37p2pgt/JyV/UBW/onAnsu6LH6mju10ABk/criRM6/ZHMtb
HU/voFDwjmsqk9Ke5RCCFmrKRDiiB3e6GygN4qa34/JxmHJci+Bal3No8yca5hd2BdxPKn+EAtDt
U9qBlNU5xzievVXbUo9JZPaRwBZNUDm8vQiXDjdaDWGx5OVWQ/oMr7glEh9QT4B+5vqvZhorklfO
20gkgF6zmZXCchC9CNvGsIyySb+Yow+qLewZEFeZ2Ktx2HTN+IcmgisO+/vIIbbkGhhBEKSj2L4t
cv84QDgCOVPu0xQXStEbezp96UIUqOSN0dFl15BG1XiUQiO6EM3ZxFWPbxiLmgNHjqGwTbTWus8i
LMDaxxwiw1PqRcYWNZ6TVsH22edHnwZFfqzje5jpTVUvN6PiK2p7GlRV+d10xhe+4C1kxHuXVCVN
8x424+bt70nS//Rg83/XyFIyxGMe9l+PLO+mf1S2GLd1BGb1M/13Yup//jf+Y2op/2LsqB0hBPxT
obkK/2Nqaf7lWhbHcA9QB/kVaQJ++cfU0vqLv8vw3Qb/4Ti2+ieOh/WXlJbHuAzKqeSfuf+dqSV4
l38dBlqCYJS2eAmeKx3Ts+GM/DPYAkuXym0TyHDpZZdZeh8i5lzQi/zCrfFdVzgsC+F9Ev34g8f7
3JRVgWrg7UfZ1Xt+nXSEUi1WZuqYWom9H7SP8bjiqmoX1Y5x1pn7EFkxl3urz4wHPOu3TGifpgLm
J4GqZ4rqJ/HEg6n1bxOjHFZcaXDn+Pkeh9TVLwN/o8uYgLlIYa+bwatAYy2d/JhLpqV5IhcvJidA
xyWz3gdmehr8hKaYoX3OgvmZrXs8oI+IdRyT4IlEcCqi9EVVZOAkD8W2Mnhnngs9SU2rSlKnQGrG
UWA6eWdfYz1ejA6/gEfikKv19OJkoKmsrNUns84fCn9YrJsRZlQXX53VwuuPOfJEfvTtYVrehxbq
Ecd4XHVqeqnHnFlM5TgnL4mOyZx/8JY5hJQ4QowOgAShxydGjJtWT86qTkNn3RvhY1fDeU0VSVlT
BA6en95bfHb2TT33BQPUeOYPXaSMPPwTz+aDPUbdRnQocXbBREN30a72qi+X9Rfitvwl0o5sE7Ax
5Sm5nMQaLlOJw60XCG2Bw0XXDrfc6p8iDZt+WdQl32IR19um9r9CEfz2I4xNpISHdHwrQxa/Ot0G
Xbd1Z/AoDXFCcnBQpazuuyvyp9yYHiDeM1FN93EDzLQ2HnzOVg6I87ZIdlHo7PKAiLuwNmmf4x63
H2AhfFJpwtSsCt5bs34wOMZVIng3jfKGBsitEWWfQ4LORyLpQgelWNeA+7ik9capDtTRnbJzYiJx
x15/yUjaiiLeENV4iQnRuiK5xbZ4CezwyBNw4Pjy5VfWDvUX8IK1m5v0ZcYkT5gL+cr9pLb4YIjg
sbFUSd1DvqWWFt8artOh6sMNpGC0Sj2e4ii70rUQrG3kH0mCxvOPhmtf1EwdoKRGOKJtLsAKeE2l
N/2pw+Ih0u1XMs+3ZUcOu24OqFQ3CYaFbYUfYsetVVJ3Yp+LIsjv2szrd1GDRQg/PNMiahmrXWHO
gM4grMtrA3JmPRKboWtsmO9U10/49A2BlU51tOWErwkuup3I/JOKjdsAtRv8XEukAsrOmJndFTYZ
xO2KekxlVP6d7AieDRVXj//L3nks2a6c2fldNG7cSCCRMAMNtL3ftctXTRDlDrz3eCLpOfrF9OFe
kbpkNzuCmooTRpDBc07VNon8/7XWt9JsfE3keM0d8ahQ8pdRSfeDFqHeYQdnXaf8Fmuj1+3dJqVu
RXKDK8MsvTlKL9+cJt6XARQUr8Bn788WNt+s7jFHgc5hYM96FCWZ+i6Wc43gjTZPPFNRrskGmVs+
/+GynqBmaNIA9qW100ifAKh/S16yIfM3gdZERDLM7176PPixaC8CGT/7QdYsrd58C6vqI2IDsqrg
yLCoD4d9NDlvrUGXNFEU5n/zVcTD2fcIMAyDOmFV5YrEto+hBQUvpi7eqJjQphG7sT/pGz/ND04V
ynXLJXyladYv6VMGIGdyip8jqAjXibD+5xfLLhLUeQ/ABoj4c+jgj260fB1NHLucowHePfWrbjsa
XzEXg8xrzwOJIVKECoe4rx1N0T+PMuHuAuRvl2U9TlOIF26bbp3WJQsTl79CIl/8wBAVGt9MoYCq
VU6ySWL9pJid/8VvUDYc5RvrRnL4OV2YnVUwkvv28jvIsB7tKMbZDAnf1BVVIZODQYP2N7b4Xsy9
K8OAmLZ2ueR3wn9G/zvOargK/VPTVdehLu9JJOG5ykZj2w4JN1AD9Y6fAWN54GBkpNvZHRFvHRRs
VhsTI0jLslnGtEW1ensNPU5wLpZkxTWNAiEX+3fZTK9N7G6hIz7AGD+kRUzJ95hQERIioLq1pFaH
lmBIZd5NHxCrRxzlWyqjgCbQskcZ0L2VcqPOprJaJdiIWVLapDFIo6LZ3EYQj4ugpMmwGIW9qSeO
tRLswrIf2RnpvvGoRSa19wn1qBlMHs5ZLm2AWh5lSXuRhvnPdKLDKKyrN2oxSILmmujJXvIcYuf7
0GJEALUn7gzfGnZV696bXAjXEFcC+gLtu8pgt2jqLGpRKfgqo/+SQh0ph2FEbOfdhFm5zyMD47qB
go35bSKXMqkv0gnXNnBR2vL6gg3kucnbV4DYHHN9HgJuqE9lUGCZkU1/CUyIDE3JYyVgmQtvM1nw
vfoZKQ0rnOpZafbHxLhwEf7k4PQsTx55J2SqGVcV5FQ2xiEgbI+YEnw4ota0tgCSMJc5SRkn9F45
JM7xNDhb8jd3mot+ro/XmmSaZ1vbiTs2nWvtR4VCzkaXkJtTXR2fYqeiaPh7bZks8iD/RjbBhDS4
XyqspzVqMBfksbv303k+Yy1A/ofwL+uDT6nGs9OxJUdAF2B/bA2Du+S1GCYczCMPF0xFrKlwTpM9
9nAouFQbegyYXqmTS6h9taxjusC6JN31hYsjsUHULdlyBxbLF5IJAD778NIgz4wTZpfB5eEhXOI5
pCtJ2pmBsfu3KiYNSjgAXEvvtc90pSCkJK5xCXJqndKmeg+88qlMDYiN8TMvFFlRB03AG7oNS9Ov
nlKJhRFVd9qk3t2AOFROVRnFItqpDfl5mFZuWVoFd/+6uIOjcySWu398cf8f1fdPlv39Xf3//LE/
7urqN+lK23Atx7Il5XeCG/kf0D3zN4FuxfsLZpY8LHC5v97VlfhNx+bouPATdYM/8Rfgnvsb13tb
2KaCyGoB3ftnLupMDH97UZ/9heSWdKr3hGSJb/8dBJOAvcEtEeBdkuAOMT35APcqJsqCJmqWOMCy
R2dwJkbX8bnvxQZ84NvkUWKTlTZI/xqeA0gjLkkEoc64odZDbBxCD3+G3rqcoekJ9BMQtCJ6MZJg
7VPG2BcGcWvp3U/4zQqCFKETYD9Qd5R4vIvM4asXeitDlY9EmI85PzWuYyA0vi1fNN0yVkNlw53y
9b07Fm+1o00EI0UHKgP/FhMT0iuNZXuLR9hKK+n90VJ10n22+yRV1kRGmcjLat0IGHWonpsAlBZO
/4lQY/TeCMxkvjRZooV4sUhGPXbJdE/x0vEPI9lMuckoARMBQgXkAm5qCqpVBaBL13rOQi8SK9w3
lOz0p8DlhVA48eDccSH2WDoZABIAw1Gjkvjr+VEalDrSvtIS3ETWSyTLexoxaNFS2zYkN6uPBB0g
y2jQqhfA9a9wyzx0bsI84eBvAP1xfc69L/DD1TatPxDzf1iF32Ivvsd1xltaMy2wtGPTMOcZQVKb
da8dpqRtie5aV60z3q1Wf8tg1a4wAlJSQYUw8u3OBLtCnSCV2jYluqDEwF5p9tUwzLtEz+4yN37Q
ymBXp+4ts9Kj3RjvDn1edVCuB2Xv7E49jqX9FkPc43JrWbNn6sCK1VtWvg4mOZvIGpRHy0e2GBsH
NkO2N39PO+DHsut469ceWryBtO9ktyzwL0S36DlwPGuX9vSwGeQWw8Eel8kcfByA5urkIrNOf4pG
CrP67tVrIVU3aNULvxzZC5c83WGkv2s8IfQeVLXR38+ZTJH5vxIcg5pHYcZU8iQry56Exnh2Kcze
Rp3/qDfxJRHWky2Hl1ZgMKkIllTeUYXlQ8LRm4b+NkjdZO97hf7sZvKXAGVD8MG+hsl0jOXMMEKx
75nHmgb4tIVUvrQFzrwAuFfZ3gpa7PHCZYdM9M5a6/RnDC0XT7UfrY8USjpOkkRJY7p0M3Gxhpwm
+b6768K+QYqz1GrgmrhME+3WN9kPhgsWfjCnxRDdpgoBsDU+K+6yzsCbWeoHzNBvFG7M0bOzHco3
6eIGrcRP09d7URDNU/VAvxqs8tGa40lOiDM3jtcEDcJDxPKsJ9q3QJMwrkkwPIB5CqB9lIz5tXlB
RyUBRQEh66xOBYIuEFIO1pT66zTM+fRX+CWCAsU0wA7rZ167JQ0vd67efNk66qOdwanSXgmrWHea
0GDGTLWFJsc9Do+B5IYafmaA7tAJ2yvO3+M4iJ3KMnyoFd+f2GKmwVQlGSYK+0nZ1d7E6L0MaMEG
2h+9Yipw71iyiG+oW294TswljM3npAkwVOGf8dpHR+WzW40EKYypXRxUl8zno26wJ+69/dyPyOD4
EPvuveMKamr5Jqqp2eGWcBex2exzer0xp+rGrgmdS6Hb90EG0qe3cZJ6arzgS/mswuJ+4Iu8rGds
fInIt9TJx7DPHpZhI7gj0mC4ho6NCzDzYehSQAdR7gRy5+iJHJnRwE7o2C3dGMzrtKiYBGmHZ4q5
c/idtCRJKgOyiFtTn4oHamzuE1f7sKom3tmKLf3QuU/Q/O8Ln5uz3VdPcYDCQNL2taHcdNMDs3J8
8huUJep3oUU6HVmPpJCtvwk3ukvZCi9V6n8ANZr9j/Z97+QuOULLhtUgvzHC7XxoZKxl1ZVcaHT0
65ziR3tyN4AP5yy7/wSA8cUZ6i/XAnGnG/53nTZPhgbqLqnKFh1ZtdjeJyrzholRPMATMFkGWkn6
lkbJ0cxJ7KDyRutmZqMNTvnpdzlcli59zByc3sXg72TSvmrmbIFr3XNrgqxr23GjVy2d3VlfEivs
ug2eogKiN8T9uM8Ie47D1Ws6RiaJsER+flvFwWeIId3DKcl0Fu06I3wNbIk+EBL/7Y+Gj0snnBtx
SH0xPhuIjCH5RaPj1pix9kJ9cJ/LzuDQjULj2I7d2h8bRumI3OiYkOcfSWibY8nyyR1shi/0DZ59
Gh4jRiRMcsOFrsFyXfiQNagy5g2hLhTOd31JfcbMwEdgs/OXKIGMRAMf6J6kv6TswpsSImfWUK+u
XKxAGkqxbaAtTX21kpkgiTP5FBqNPVU1KLuIA29KDs+tZ4bnXjnvfIqCK/Y12C5d6K3DlDHfc8mc
6emz5ZCD5pNBrF3U7MDIVhsZxJDEH8SeOsoXjbgbHj7HwlOVY5zxhyvlvXj8x7TjF8dRNOAPuoDs
RfSCyh9rVryuCEuviohHbuIodCffVXBlBg5FyU9BSzx9hQHvdtAKKstIDJYlHL2wLPzDFNlnv4ze
KRhjZEGFKbQ0pB0YREo1uNYCHxlgX4dwGwoartOYwzv66FsdyGScQeSSBkVLAQ31jlxXupED7AxR
Y6lS7ucG5WZEzNer19i3UO9j3pDI4ioetlnC8nK48M5Al7XVeloH62xg2k4phLKq9s2eK+BF3l8j
ssrAOukfiWyazJTPoxpg5pkbxUOW129h7bwE8yxjuxl5d0ePl6mwP/PKnqPJ2rklYrgSBZx1aTbP
vVTwVnEWkmfQSJvaV4/d6YJE+yeYH0B3k/GkNflnIuDVF9F7DEV28MaP2EveqlRbepm/dePiTvbi
rvLVuA286Zy544ryEescOPDByBCuVIYKlFnTmpTvvnUmksEzFsQscsa7mMtWVsutG0AhbTxCB3SI
4FHg72qvViZ2mhvcyPz+ZKH6FsS1Vx3/AHz2Z5W3d5zb0TKPMaTSJ0+Ogi8e2LhbkqaPeps/UDgQ
Lmi2fQTddLDd8OiH1XOMf8kJx4d0EpjE2BGoKoNqOFiQIXVxh5D6ASXyzfeAqlDuyYucHvFcv7mG
vUwwAdrMhDiXz2mhn0o58psQJ9LBL3uqPFJduda98mtIzFU3aOx18AfY9oUUL0fxKH7amty+lEeT
S5I/Rtx3SdzIdhcojBhRTjSQxmNvPgFtOCAuVHwennP2Otn1gvxg47o3rGcMhO5Haae3krjgqhBz
B0rhtisz4OUzAnqE8KpjZYhBedb1dyiqX03Wncc4xyE/mThRQPYkmrkPa0SeSV9btnZf+6ZLy+7c
3QpLtpn6A1OAvfdpnlzWZXW1zXJ2waYwhMRJpuFRiwxOurR2lpGim8fvKQzPXVybgYWduLLZarNy
iddWJyTxwjLYpho+1TCek+46tnRU56bHL9AhT/tz6aFhzgBTJ34g4XT83QCnmnYN1JlvSLWthb7K
q2mntdHOzpxNy7CB3soiL5v0Zzb+QPiddjVNlbnhIMSmqIvPLiDn36GYGilaHmr5vDC2ud9lZmRQ
XI6eOfhbMSUvThFARMo+7AHmWzmeCkieFhUei8jJ2E8Ee8FfGQFTXPnkwoBKqnXfVCeRN+UnMsIy
hMLLMIPpE/uhN3YlF8/kKrtok7IU6qqBTFYnpxXnCqaJsi/WgQzVBoNPhxMv8U5TGb10qbmKO/zz
mCuyDEIpGE+4lROGBQ4KxiYrPhkKwnbg7szJfjYnfPyuDDHN9WC6M/2FMNV9Phiop/jgO4/Hj6d/
hzm/u6iOoHk3ZYtdpzbP4WhgDCiPbFxITzsXbPsbQ/DU0IpXm8rjDjl7Qe5gjxkfi31brE06btt5
I9Qn2jkU+ilgyY0UTGtt7PsP2GFnaiCZCJ34wHbqhLMXTcQQNxZq7U7ahR9SLEuXFvAqys8y6MKT
ZQV7ywQBp7cfYem+mXGIrYRAOzs6ZMm2foqq2l3HFb6qVlinwmoehhHLAHgGZ9EYzpE9ORueMQb4
V7xYureLe3DZUWmvdVFv4CFuDVNuUfLZxzpHHRT1fKlr9lXh/0uKRPaD9oJa9483Gqd8+vf/+bc1
An/9U38RHylklHPCUdkKDdJkbfHHQgOB0eHOzH9IMCQUNv5JfDR/c23FH2N3gSLIVuP/7jTM33Ro
CdQ1/r/sNOw5l/nnJCLioymNeaNhsRuz2HD8rfgoOxyOsWJLOQX434oYFC5zJreJEinRSvA+5AWf
55TbJxY2Kle8fIah0LFspfHXRJH0ksfKRXXOU9eS0/FNdR8GxWekl5xirlziN/qJetBkXpd94g6o
qIsG2+932jHxhodA2l8jjbDcTdRj5hewSKW3aBIYZ016DSLuClUNx1WP3yDZHYFdmDCEjW8ybXsV
4nguqbfiR6uJUMzPvMayPgeydlxdB3NX0nC0JIIO8FuxWQE0/6zr+nv2+2WaxqyFnndbHZEp4aga
ayaHsPYt+ILZdUjUO7c2jDHUgqMDNKc8ix4kOVE8vLwQRjJ9qyF4gO5E4JHnV8YdEecFkzNJcnIO
I63kVAq7e2gqeJNnvzGwsR85ihJAxXjiE4MMF3FT9/h7luyw6MdNupvtNbzMJR0xUbsrJmObjpXH
jxQ/TG7irQIdzALhwHBBaVdwRCq86+lYgvKBN8w33I1TqTfbNSGUUvOj7Gtn0neti6cEBvii050d
niFa4NxrZETXshKvse3sXTQmBrNrKjHrE/cfYOfnvvvRlcV3AgdHpOB3IjgtvZr3+/jlRiW7dQmM
AmXkVzSARpeCm1zQnpRGK2AU2tjf82pND9RK2lzpWt7W1jmlYXTNvAYyO6XUsYWTAz//Ii/6U+iO
D0FYfjWZ/e4U4dusa3Qp1Owp0Ax0j7Ql+uHZ66BOuHf2zicYakagxP3VEobbYH/v1nkVDotJc6nB
S1a+SXmgGR88A4hbpA0n7PJrlxUjwwWc5TYQr0MhSdAWEv3XvdEcuCgqE/RhDZKrbQFsU3SOtcSx
610GnHQyk3UBuhO7CjHZxNMI3M7ocaySbIupBkCfoIISZD+JQNSvFGhi7L+CPYN2ASy2isWvlGAH
24JGO3aT/lGl7fsABoH04MQ4YhxT26bxBrha5XDJIpfD+PXGZXI3tMkDtudT6mG8552/GSX3JFF8
lWS1GGvqe2oD994UvPrucPTS5q4Ywgsy2F08xbuQKnPok+9U8FHnofJlGQ9rwv64jSZ5Bxbgfaji
E9vuTaBStSy1fh2lgvuVUw5rTYQXO2yPWdZBZhQbfFq4o4kNJIa5JmwYUxlW72WEa6+sd6noZrAw
Gau09M/oAXySqIHakhp/Kxr3wFv6PfnUwLVJCQkzO9P1MMIY0fd6rFG0pT8krXuc0vLHlvRkFPE5
Titz5XYKgzpXWwMWFL5eRAR34HSar3Mp5mm/bR5wIWwcffiducQu0bA/ZUhHgBhfsrF79OG/rA27
2zYVS1UnLT4phdt5gT/j+D3YdZWPK3I84NXKUTWwnQ0XzsddJNG0s1E6C7fsHs1CJax1ytPInq+0
GAJN27k1Lvr9bIT2xmlc41F9CIz00PVqxO5o7BVWMXhC0ONqB4NZO5HmrnhhurA8eg1/wG9QvwK8
pCxTlag29NCfiJ7sc86lrIXEU2rdgVmlXlK2qK7I1zBPUzwFGbYqZyKEklaH8Xd6VAHUxEFfj5rk
R5Z8Xaua6roh30MDPIxGdUbkg8A7Tp99o/0aIx1HajASHkox6+reu2iHbTJUv3Td6zhjPO65AaJL
Flb+si3FoY2Mu17nDuFYP5jnHxtRfOhlp5bZQMpoiMoNoLBNGoQbInLrUfJVn8AfASJuNqFMr9T9
PUMZWdfdePCL6p2n4C7Ti88uZR+hT11MO6VcBy2b3izSb+xjAYJM1VHPYRkx6i9lifWTLxkj4CEZ
h3mtQ02eJZCx/ZvQWBhlTl4iv4eEZyfWuj46Gf2X1GTJGN++Rq2Gd9/whRNpHi97zCC8ES4lkT5Z
VRKX79KcEkBlol6Rkrnv8Mi4bpdhYQQJCj5612l6eJ/msjuSGMNCTnxmr5gpIZBYD3gUTKTd+m4s
auNCgwNUYT3ZFtQYLymMhAmsJzdDaN1WjeD7rNq093ScgakMWZWjpEIrq7UXNfQcrfWFwuhsK+zm
vuitO5X2iHptujYEcXda9y6uK3rgRrPpDgP/naJWjMrVqzWKauW5BXf9yXHxoUWAU0dKa+rUNF+G
PDhHcfBeV+XKLqbnQAMJ72fVLRajcyCh0K4Sk48ltXo3X4OeBIp7WblBsVGNS1zOO7QxLh3DOEP3
vpXgZMq8ehSq/Wr5f3FXpYiPAN4pbzH0lsGBfe5GBDBfpQHK3M/abjEUDa7BCFNOkA1rFnfbcOau
mb63qcb2YyrzECAi1hLNUWfHwAlW4ymJM35Zk249yHhseyL3UqQQ4nEq6B1eJjMgsk4UUDJ0EIeY
Z8b0XlbcwA0KGbD/JG9yYKOmFR5WB6O68vxKll6TaIugKOUyzKvvTKiDHXRsOHm4N3E9EwWJo0KK
5BKed/dBUj+5vnzOjfY5MepDbpq8CeHnFIV3ABRfKlE+mqk+d7d4J7C4/ZKaomta9nPMp2OUKaM1
EdM3Uafshsz+kf7QlU/oAdN5+p6k4VtjUM/c50+JLs2VYVbxRmmttjYz+WOmDO1ufxOsvzcUadgL
RRR8sj4GGW7tunC3I/HMVeGRhoV07C+IBnYLijae06KBzhQ6H15JbpwBZpmWsPfyJMOIq0furYkE
35SpIpvt3rWDxcEVYoUMnW6kDZl6GZv1697q5K+sonEu1WW4B/ROuoEP56H0wvuW/N96sFzjA5s1
1m4wZScvi6ZNpU/vVAcmj0LUCoKzaV2xs+49o7/Ngwhbm8dQ4++YRiQNn2taz/3NmIwZVsfuH9Ik
2P7afDJN6+CAB8f9TFqeC92yMSSERCwIu5hoDFp3wu+QsCTCnfZZMUYtKS3a6GYMAWvEC83B8OYS
xt1nZXNLcxo7LDU+pZ66c7gs7C3Jd6GN3r2aC4fCGbQcyqpZzaxouOn9U0o9DkukAEuIx8vJzpf/
22geh9q9VZb3aFrGWeMRyINmep9MLQaDjTnZ5L8utTK+N+BtbvOM0LzncRqF9Cx5Sf6Z1lW4Se28
IanjfNhGRUpGM3ahPxDDzS116FxiWm7d8TEUOF4D0A1GQW7BnK4NXyQY7JQNEYXLVmNffGi4hhe6
zjLYZ5HRKFJyJmXj9IWc/AY7dqLDj46VeC/07JFrKonvOBhXQ1wTZbd4ntXilSkWFYxuFK2w3H1Y
6I+pjr+qdiL7WLv0QZrQzxfOIDh5oRgspI5F2+LRSJ6B7W5pIlQMAV09TtlBo8gphGRCLi5Ba1Kc
pKpm2fkdL2qD7cK0sAbSv3H8l8auLEc3/kuez+7f/1f10SbNn5vtnL/8sT9GUiZITKaQVxVaNiOp
y4j7l5FU4ZyFSTNL6UKwtv2rxm5KRlIYPnTeSUEm3P6TzC5/A5EjkcRdwqKYbf4pmR1n7n8YSS3+
CUZmxTjqMOb+7UjaqCYQbcAx7Ze6ySBHc8pNBwA25tky3FByUcP3yLT4SBX7Wiam/eoOnaI4wim4
pzhlDCnEdiHkD3OaI23uPeo8I4cCVxjT9HWQOQcCyYDXrvwOCUzR6iHtre47n54Z31Itfe1U/G5J
tbPbZqPp6Wqqahpbc3VxOUmohZcHUVjvfi5WymQ67NxwOBeZm+9GFyIl11alAdpg+mFPCGA4XfvY
7jsoYGAC6QA2VmA5NRJYVU1bpbUbfX1J8G7DHnOvVeRPodpQaJTSHEV4EzY0nanNElFzZqAmb1Pb
PQmiNdLiwlj664KJxiZRucigIxPZNokCT6/ZVKwT6joSi+7wbnqqjWITtGjEAxNnX+6KXv5SAVCa
nJ+ic+QqCQeekVFxp2l46iCbE1hDYDVCgTTppvmJVdwdfUkbJvkHPqbg6zQ9u6+EFc7XjIZHmC+L
4rV2a+3ezdjPd8m+IC4zWrG1mXxoa46qb53nPhBDOGtgcL/4YTij2/S+74H4Ng4ptx5Gb4gXuFpC
AW7PAgLnr8g2ra2WecVON7yVN4z70aM3zqxOjochUDTvXtF9jlV16seW3HSErW4Gfajg6NC+V3Xk
1EOGsMYJ3fPY5N7F6+gbh3BBKKAem52hR8PN8ZV/7nrzaXI54rVJO1EGNA9bY3yIw8kPUBkbSigo
G1kIBxMaS8EBQ5F/N1mUo8f+MS6Guy5v34Ywl3srJgpPlSwXorh77yJ1ASiF7Cu457JAgQhdMevJ
ij0BaO5iRS8P7UzOW+7iEEOlZ3IZaW70QdxvYim/omy6z3z97Fto8cXo7RGbqFeIu7sxpSy+zOKL
LJonp+22RYR2TmqJahYEx5ExNnnJXHcL0I0b7Lz59ucVCLbbixYySWk9Cd6SrBPNO02yhZ1t7Mgg
Hw0D+Co9tD1ZFmPbRN4zbzOF2NR+7wbb9RZJC/ZvzLQf8DLfqnecxWRaJ4WJCnh1EVOQJgrW6NJc
F3aZ79irZpS2zO+xzuqE8FKiiMmBqojX9FEwoxTdtOgLB9HSp9vWZgSxTftJl/WwmTSzX+Ljxq2H
93UoxdY3jODItjvcgFMveRm1ouWBR40EW9Sdlxu/fAWmOmbjCrc1Beg9eTNceBna0UtmcsexHC1Z
NTlCkOdOGxPm49LpMY0atC2wWuD2xwB/L2yexh3llpoVfhfG9M2CYNx0A4Fy37KOQWe1+yztqQwE
/4fOmD/qdo1AJF9yz9vLzD924XRse9PFUDGuHb/6MJMUNp/p7SNRtsveNYqz2QI4UG774nvhazXv
kskHUpZldf2hGvojCyIyQDWkxhK2z7HVKWT2erDV3YlbTLg1+/IgjGxvgQfJPQjPwxTct1OzDluS
hWmJpKaoK2NzHza7BqMBul6S4swzc/g942FibRc4aHoxNCl+C4MkZ18eZdY/lBMOEwVDxRtyfA39
XTMHWDV2UmNWXJCkv6JWvnBSYzD323XTZK9jEdzVQb6FUXOyNP08jP0jn2SuPy3xOj57o9poyltL
AQg1LW6eM2IxcO/Kwnkr+uhQGUQ8nzLq6zDAT2O8dgO+ETDAVqpWRx0RMwi7l2ZM95kVXbtGkSFl
Mg2afG4yYIs4o6/kMpqvul6t3gZWV8tUIuGSR/CYfwkrYlmGDzNgVLQjKr4SS/voo5oes/KzM9y3
gt0CuFb5XXSSBwuMnNIejvRtXXWh74dS31LYgiQc1+esSG4zy6x0KfdK7ZssNVrTfcJ243TsBgf6
k/+hKFVQg4trFwM6lTVoawdcZisJYl5Z2qMTdKfA635SXTuUauoxNPGkS00NOr5f1VdDUfs+mlDY
NHqUqG3DH4v6vw8KW616F+NZR2ODVVnROvAKgswSC28P7YArnxNsEM3wkMeyoz/eWdcRYe524JTs
rYRlI6HFLVcCeycEt7OszcddEgbtLqNlYFHw4mO5kve5L5u10KtmnTMvbNijncYqL7ahbzIxlUg1
wqdOIqqQd+1Wc1fkjvNFaJvbGsZtUssXgJTb2o+MRTKojzyZ0nWArZX1WASR3rg6LTBmZNG9l6WX
0kiOcJO+9RnDWrbZLSR5wBjHprpyeIry497DUm4XIqO0rTWx2rm29oOHgnIecfWsul0ZobtUhaJf
vC68FZsIDN8g0sNxMreag20ijQiMiU57S6Z23HaG+MqUfo0tS19ilz0HCGnoa8dE6kfLYaBnB0ma
xoCZS23DikzFPifHgX11aPelQ0GC4xQxqlrnL7w2hgQcOSzG/IT1Z5Tmu8BqMderOZPpZYwxPYq6
csdDkk6PYZIkW7TDV8vIf8VzIjxt+y9Y01+5XV8H1mKOM48+dvxc6PmNxRRFYnH8AXeRGLXMCHj2
xUXyAi1BJ3hLTwAYccoe1WrING4R1WEYOHwT1rqLygfLA9rh2uAWw8NR7d1AGFfb6c9apZscWZAP
3TL+wISG9tuM3J9g+5yzLhcbhD/MPZjnOWyIvLngk0VNVjSOm2w96t03t/tzLd1l22MfGNzHfHJe
g8r80RqaY0RKCnYiuEeB/csUyy9uMsAoGskTajKOVZbrK0UUf+1Ce99KoYq97bTlOmT9u6xSsDWY
U5Yatmq9mU6l3bnb2qIbQEKzzmAKrX7v5HCz5miHwb03qLe2gXbi0FQQlWJf+sYcFFLpjxklB5pT
glWf1CstSlfUJT500qQfBIcIwRQrq7/MaDhS27YCi/oeN/OTKkIDFW5T4OhgsBnoceQvb3Y8hmlG
isdd6FYkJAzzu47oB9UmFFDrarGMP8s0P3sdQ39aPkboCAs4is9BAVK3pNCjzLAuWdYmKcoTQRwq
4KWgKp6n0KDDtRP6mxH5GeVR2jHDO7kIC5m9ND4d0FZF7Yo+2ccSh+fUegfl8SrlkJ1LgE/on4AE
J49OkCQWe7tXx8FNJLdQUa2xsOIClf7NkzGmJGFsMAEcxjL66f3sgGHhBy/AaqztfdMSajEHnJMm
2F4gZ5yh39rIV7L1mjc90/HPqVn/iMYL0adb6ycsm416SVjkuxzdFysIK2BlYlwHvKbKmfac6ae+
KsVLJhp1Bh3PPlRytEvKFciDLwmSzdFfDIyGZX7R0ZaeJO83DCMNYoRJhjar6nFFlecsk/L2+tUn
l5c1tYzY7fyYUmwP7GDNE2AJNUeDsBkp6v90djzyVxvUSPaWfeLxC0c/xKU7aeqCxYwSFa2lvkM7
AFZ60VSMd7WeHxHFwFIxR22SedjRgcCAMqn0WhFPWAfWuImM5r5MBCCAcngjtnQiAbAq4MU/cioN
GHI4Up26vI0lZGI1tniAJt+68/menPxOO/OTLF3EFte3ViLzDiElaZOd8nkLpitbkmWFSWcB+gmB
AsoyfqQYAPMk2YeEz8bgP4axc2hsGhEdS3tSqWj2DdjKuymkLq/3Ec3q5kHAHdu3Q0EKwsifszJ+
HfvkvqWWcyHM8CFqQUoPOXjfCTsZ2YyJTqGZg/odnIqG+Da9JVivapxBQ0TuLkrTCWNKUMBEMLhK
kU7bm+NgHv5/HOj/PJjrQkjHFvjI/7HEPI9fP//5H/pjnJ/xukzkzPEESUlY0kX/xzTv/MY0P0/k
OjOlQO3g3/lLulX+RhQWdRm12sBZIv6UbtXndKtpY1RCYuaJ7/wzpvlZPv4T6NaY/frznoHVH1lZ
y5izr18f92Hm1//9v+n/FgfSNdTIKkpNLZrRCIWw4/7CsZ4sarKrCxpDTtOUPdnt459epf+Msvt3
bv35n7ZmVZsWZwll2Jr75P/0T7u0JwT4KFh/ykZtk4qVdG5/gXvoN6z9xdL2Admk3lRQghJcE6b7
9X/9E6DN/Iff3hGWIyU7DGILrCf/9kfIWDZ7CbkbrDP/m7vz2K0dSbP1q1z0nAky6Ad3sr2T23JH
mhDSkUQbNEETJJ++P2ai0GUuCmigJ7cLqEFmHVPam+aP9a+1vlps4wA4lZdrWLGzvqIwR2V/TR2e
WnTUGxtCerQUdLlzNg3jPMWlwJ4sy71GENyl/vNATnTvkIvYjc1n3fFUywgwbjOW6W7KoUDH1K+F
FN26CSsuQQdfLPHvuWARc4ewKVkuiiwVrT6JJw5zztY75fDWy0JsPaUxzCPsrlUrB1oGwYlqgNX0
VpA5pkUvnW6H1CCH6CUgWCq2PV1YELOUlKkt+0ymM8okPFM329bPvqEylPusBCpawJEvmPU3Eajo
rUuYd9WmgoQdlSjrKVoYqxS+rThn02wSUapQCwBCNV8Wv2wvDPcFjdc42Zo5ERfTrtSptafiBHDC
UkGBoyknJbeSE16xzGPgT+L2I3WiXexh+TY9SdMPW/U1mcUfZjtOOg0E1pB8BZUzFX0cDK9S+dEa
/2OKXcv/WYqYV20engkk/FaUegJy1tbGN+CohUH4ymh9i+OTUFzsJQ8e7V4HbUH7HUCLe2ZxNUPx
0ki0Ki9zrG2UOliOE2aFbLT6mw6LJ9ssnZ7vCDjBcQkymhwcyo5aQxLblrAmzbZxWJkZn54d79uo
9y7Qo6nSGCkkZG/MmpkfaEOW7OrMVOUFdX9DYwPw6Zw0ts+JfEX5aXvSwr6krs2ggzD/yrz8KFhC
NmgeCzfyTaelfhvzS+5z2U3kMh7mqCuPac/arav9Pb0Yw5nEoDxSwnnfWbFxM8GZC2lRO7bQPk6J
Hty9pzFAgfm4FoqmaL9hGIRGwQUToCbHGUsa0YXGVs2BtSLySqPzBH+Z3hNjNbcmB2o48+tUa+Nh
dNP3sXTNfcAv6CzSX7xRqA1lk70pkrPMu3wj2qY7sh79YNuenlVIOKCuqrPh+VcjsFgfkQnHFTe/
BrNTHixpvXWNYTKBE+9t51tOAOq+l85MctRsdnZASs1EIjer0CQ2Eb5WbZ182Z9NKTDkzt2jqg3r
zAxNpYyafg+h9dExY+PJ4KzZN/qeVqttFpAMZvuA1lGE5q4uGS3tUq7NuekuTjHQBoid++QQb6/F
ySusu7ltXI5VJoONBF8V9Ha9jWYCy7jBcw55Hv2dwopZD3ZE1n1C5ZUgDE7aeNhanBvXctbJFp0Q
o4rmNIUIh2KIL8XquviSGZBrYwYU0wL5MadWtIW7DocOv8JldH51VUDushkPcPjyfW539P2M0UEb
HJ4S/IDQZSA429uIpmI4gVTKOI34ipzxe3I4SrEHi9if8eNWQfNmZhkJoNyzd1DhOHbn3R63MxTO
Kiw2Vo4zoPaKS56U8xG/wEClLGoEQY+qB9vacEmFdP0SBoCf4Y/8ayfGwmHHktu12dEJncOFbaiz
MrngJwf6dFR38wYDMrpBn10K6Z50U+n7vp05oCf+CYp6sw3stdlAkXZdY+KrthTW+OoL5bTmyZ9Q
um50LPaL59zIWb26cY7LAK5J2tzXLstmTozNQdjTmr2iQp8Iy63bpOssyNxD7Br3qTOAqAWeGhTG
XS7oTmlxLYbTcYAicqOL8dsxeuuGrk4DR4i4dqURnghjsbpUTrDyvWUr6097XJn2NnZNICHUTteW
AAFqAnWrxuJAGPualUBPp5hay5B0DiedkS2JE55ieFQ0Mub+dmZfC8E3pHYweOySIDg6hmT0zPDD
Fw0LGq4qCBrWXvSKE7Xy2K0pY2aFCh/HwHt+LZAiglllK3+ggjPI63pHpduBpuOro+kH863W29IX
9Es6MVlyDF59UuYIPD/NZGwZI6d1vXxpjJerzA30rhs6eSi7WayZTBHosFLDgpuRL9Z/buzUkPc4
c+lLZ6plQ03LOv2NfPVm0G4tSisi7rAAM/G6koLMf3EeUxJdcUx0ou37DKo50BDiqUdf5MWRrh8S
sV3XHFQ2rTo1/LSOxaPQzWj49HCDD25JHKykeXLkaoyL/lInDLYBFiVpUbOdK6J8gRXVW9aFPI/a
D/Yj/R5C3GM+0JPfWyyOswn/JjmEnbR9iU1fbrqMsnJa9qsNh2YUhRaMIQ+/7CJizmVxixAypzWv
NDcDN5/yhlI5h/iRA4YMSGOwAydWXr13Uw82RfHpocKcLQM7XbCsOysncVZVOybbWlVHxOmMuo74
V1HWXASN4W0znoerPqRisUTXImfrUlFIk2rg9ndZSoS9MfBz5JN3B5Mjx3bi091tYfwoBsxrPWWy
mTaw8hjW/SAwped4DjjzzABxrIy+4Hg8d/HAWTEhKYCTedo67dRcQthuCTfnagiadhdaMw+NMhpJ
1fErMIkt8TL+V89KynUmiktqDX99R3h46MHGx7Eiq0DYeDLo5TNJ9VIv9Ne/t5dG0bQ3LiQmkXg5
eXOXoM9Q56hXDHnf48DTsrWCG7Y07BR+RJZMB1Oy1g2w2a0JLSJHQJvfpJLAfZ3T9dCaVEb6hOib
lNkmzDgv4hcD/FplOXccJbgB3WIuj6u16mZ31+QzUM6HwaDRymU63mib92Hg1je5S3RI0hfAB8t4
lTT+ZnAH3thDds6d6jGz6T0THA4VTpFt20ue7tRa6y4gntEnt7JLm03poJJR0PWdOfl9D/oS7ZA7
uC3Mt1IS32M4eFEWNQqB5i0upkKeyKUN9fSow7uKadnS8UxRw0BZHHb7iAnJGbQAMu6yf2CV46sS
Raik8zXD91/KYMvlaLOIaW8TPdm8mFjopJlGT6CDIRoYjNrB/1Z2zhTcBmg7/i2qNLK26we7SstN
swi/YfoQ2vmdsww0I08g9A14OSZDzWyCXsgXBFkTu1zRVD7XTvJDFMblhJyNOy+oIEAxgDtN+DVV
0x4INLNqQgCmpC/L9uEdIBHsePrmqz//aSqPOXTnlR3GN/XAss7ooHObHSdooyMq0GKdh6b0DFgH
vqRRHGRlXXKUg11CLMq06zfVq40jSyRniHATatmRvNsTyEC9T7Vg5F3axBHaqeqsxDpBgSnE/Onr
sN5ZzTKHpsOFQcQ0ZXzbcgHBt+mPcJe+baekW8bMg8WOma5Zy7OKldQGgj0yuOtWQQGlcojOIYUW
GHXM59Yxxd4c7A+q3dXWF9jYvazBqvFlFZzjl/Cjmwt4vkzUPUYMGrUlfd0r1wcJl7P5K+yBfIVT
P/Gjx7HN06fHA4KhNl3bftDsopkgb5hT2z5zv25a11p3kwECMrLx50WmT3YJtmSrONEPOE/m1ufp
E6Dij+HvsIdD5TgtVM6q3JB3MLsJZgC+yyYmN4OazFnApZt4Cm3OSjRoY5Gha9wxaa4nP9yEvKXt
FnRfTtt0a3+TeirX+VA3a6ZA+kIG+8xFNp8E8YW33HL6bW5ikpum8KLc+NLr9iWhtAwEMeo0on/5
Mbf89DJi8mEqoXrBHkz47lSbJ8lPEuP+Stti1yH84LTzP5fVhTTFB+bXndP0wco6AvFBkksxi4JS
eB0C9xrho/3zB1Bz8mPVicAOtThb5sliQbpWGr6G5F5e59SItexj91oBqzfjl5mWfbrdumuRj+Ym
DBb35dCshfvOg5VlxPxLjuTBZqFowFa5YBmXvaOX3zJA3wVdRJyMjNKq6pIToHXcbRRg02BN+k1R
sxrn4GZCMIgOaa9kDFYAYdiFmeQ005aJtoY/ESTeTgwjlyuaXiCNL27jz9azr1YUUIehs+0wLr1J
uLZ15F4Sk0ddLX6zYD8jqNXrtoMnJp0iPTDT0HBP2BO7L+0efG6zXd4KRr8YtVVXK9X7K1UxE/75
gSRZm+Pv7PZSEFprJmwhERUiUriftKes2oROrsAkHcPGnPTMk1BnjjrVtigMY2XQ27a1Bfd3MQky
VrIcN6bJHfrvD9j/Ki4EeBQ4XzumSymAsygAf3fCp1u5th2JXy5w+L9EAOgcypzTbYAxaKh/g4Lg
oiBXyxt1Pvz7v3rRLf5R1+CvdrFJcOJzqAD7J12jM+BgGCj++FZp2fehyNAmSGl8GdGQyC5sleX6
QsvB/Bc76H+68e1/JcrK4ynxd9/S5qP7+D+0v6XddPshv//vf/y/+VV//a6/pDL/j6XsjZ61pQ3O
9rzFSvOXVub+EUBhCvmPZwWubQqknL9pZQhsFnlnkhhYZSBZ8V3/rWACiY2CCeK6NmwrwR/x39HK
LP6af7ys0IgCU7BFoknDsejL/yfBiENUMHrI6ysqR3oQd7Le9C2ror4loeE0BYtgWaZr4k24nw14
ok5Eo4tX0Q3DCMBIGeARc03aD4DN1Hei58GQ+ZBNcRBe0ikhoq7nS8zW776R3WfXGyUOhXbgT1Te
MdF0NmmTuZFQ6bDOx/ahGwNSoQnDTDG+Lg2n7MgNm5EOwp09m+z8hngfY+sPadEk2GFRCA6u2Uz8
cmV2eJM9QmcbyFVbPy4ehwAjbDTS2krio90OBi+ERI7ubVNGN3Au2nMS87bp2+ISjsWz2dfn1B/Y
h6j6zXGrq2OzLDNY2YM4ZzPex+bRlss+a3Z/qTBoVm3NsaokX5cTq+go5eL+VDANfIQRCHNUdbDF
CryKMsfI2w9A4O8sL//mCfhKGpTn7hD/TtLuhqPScxsr5DPW2tVELiBP+YlUZ3yRPSe+npVnsGKX
JAjhpyYcSGqe/n2Fs0OC63CGNNsn6F2NIjE2ObTGZRZ9X1jgqMQBe5IQYaEYuH20m6bY1FxuK2Qv
is8DoE69rClxg3Aze3W6ngw73ExZtYR5QYLLNr9tXA3WNjwk4fAaWE23qUfm3962oQWIi0Ul9t5i
ObmRZAZWLU35wqC8q3NcdciWi8uMrW+bGlwcDJXiUc4JNEZZU6CW0oozXNkH28zw7mfgFXU/XE2A
mpyQva3t4UNFkaL7AiKBGU93dun/wiJ5S3Jt29jDg+imG29S7ymnYGm4P4Zl4Av2T7Jzvnv05kuN
N/hiWNkjO2GBxyZQNx5qz9HoqdsMRUonw8Jt7CI8WGo9jiSL7ardFQgWSeDfNDWhdrIl8GH66qns
lg6pxugWZNZz6uYkQbJTUBW/Ko5VxJF2rlnvW5tkQljK39JI94YtDsMcH2aSqCXKZ+OKO9QQ1kAt
W444nL9NXxc7WmyReR5wF8kN4V/utnL83XJgctL0woV94zIsahe3jw0NJ9Ivw+QdMwkmOC0fNfUS
JWeLqc62CrixqaLt7AFQa+CjLUFOYyJp2f+qpHUXSu/Vy0lFjOM3GtoWvs1N5HNyjCQH3qBnKYt0
W3k8EgKsMRKgcBkaN9QxXq1pGg+mA70uF/4tW+xolVGVvTdhgGD8HQxqrwNvwxGDxppABZsAII/u
+3t7oDmWIGdGxoWdbZEEt+R9mtXkgUNwEAlGNBXWS8ZHkrT3spSXwIRqaRb37ejfgbPblmbJ/S1Y
tyfiDVzIvHLwm4c+vt1yBgXPk+IZd7vxpMbxyKC2ZnNrboTPxilz3ffRdvf8ETZKxVIIQS3Dx1Bl
/TZebk9LZtc46O5nPKVbugPaI1Pl1g7rkpeqd5kso1/TD4wTEFKvrz3KrOQQHyl2J4O6yFmsvkN2
yOlnrbKGKZB4ZNtiM5PZeI9dlkxkkDzVdjYcxolscu7U9z1HXf5QPrdqQjlFU8L+S9jKrlDf2lad
3CLbT10zngOJSoCn5JtRj/2sprcX3R3ugoPhG4+cFwd4q/yX0jYvo5GvpqpGZfGSHetJge8Oi3dV
7GyPjThOmTWbcEKmZvubxN+rnkaLc5LcF0KCh+MZvJjQ8EkH9yjIfOj0g4xNyfHdxWxecHRdhX78
nKfAv3J0tqILv2sNG7SIm/weV0jziqXii9xu+NMF9p2CyENEun8OM+eJhCutdHnxlggl8SJX97Yx
f05pVRzmkksjzo1fInHerCr55OTAarytbym/k1RAoPoM4/wT66k5537+OOAGJ5VHfJcRG68K9dXk
P9CtTGI1dJHsiaWzbeijW8OJXzh67goXetLcuBRwYrrbMIrXx2TKv50+J0GOZacnV7cxXD3tyBQ9
exaCUqYtAGnBWG5Gi3B54JY8JyOG91GYkkMkKaoa2HCWyV951XAqIhC4ClRcHq3C/onyWJ3gjzln
PP3Tdh45YvhLKDyW0UaXvNgMddtGWF9wCYxj/TmXEFosYzssnc/a8s+GbbJp7tphE8Rlui+zVq56
gMh9yk5EGUrcVEb9M/uuu4VS/E2V6jqcUcCXEQIbSs691R6TiOqKbByB8jbFTZJSdJk1AlQX4ArQ
OfGqq/PvOU04EXTBU5fRq5QudimTSoi9Y7eXbMbTlxc6OhR6/qFt9Ta0lIVLrC3XtjG9K1/ytrGn
k48PtjOcD5VgaOySgmoZF52YnvOVweOA+h4nAGmiL8qu3V2R1SQ4KdjQZvBA5wt+mdC4ncL2py/c
56TidF9CEVvDccX4Lgj38Bfe02f4JnoEj7mW6cabFQwV3IWrihDj3jcMjCczWJAxbJt1adcnTS4i
rb10F8UdzwzbClaDW/FsEbl/7hQFlHxdxbqzqMXgFTljm6pJwNjqnEiUSkrx863lldFhnqjgiEyj
P1ltXt6YecOYz64GTn35ZrcZtuGCg0thhFwUnkOTHpGmFeV8CTJddJuSl4mqhRsIQJzzkXqw6NZm
DeBvpK0oKxdYexwjuRWLTQ6JBYnPpcMo0VwL2BzjRcXZRaHxmBSpWsfD+EUQY20U6XsRR6+TpOKm
o4Y3i8BU9IozoDF0uBmGJYGWNfk6j61dmEcXqmuO5hB8V5m/pQEJwnkhf6qID2dgybNigXlndaTn
G+waK1AxKI+B/I5Th2fXvC9H+TwBU9pUg7PLCuvWNpurB3934+QF/uKIZto8u4pOkBaNRtqtUdRW
lNyYdB2mbwklrL19tIfulhKu2xh6Kv7K7NNsAdXIkfitjdq9NIU5wnubQ/+azeh6nbIe+WrPZTUT
Xyi/htD+HS3Vu3Fb21R9VgN1pMawhaphbVUivF+gCOixinLShov6OIbWeeTrPYUCPcgN360O5kw/
JXJPPn5B1IxrcgkPMbgax0v32I7WodM92FF8GiNn6QiWN4JiP0RfIKIyib47/I7roHegxOTzdfJN
RMXGeySocxe7E6rJwofmIQf/3N7DP8JjFvHNMm9QVVZtBgRpemjomiJR5dc3+I0vbhpuwyjfumHz
XhNdiNV0FkNzFyJcOGT1VkDS4TX3OUiX/iQGdWNDnFo5xfxoTLQUVA5OSfplnIWpxxxNhFUP+8ET
zxSbwhqc6XMx5xa4vaY5I41u4EeSz3M23MDrPGQ8a7T67lX2JO0oQ2j0ee5UlwniNGHEo+L1GVqD
tctd691jJUGJTm+uJIS4BbVI02mSHXPbYhc3+O8VetBqslyQAlTFKS6tcpoBLiJ7L53QOQrDMOSf
rAGbldW3P7gJn2OQB+wokWEbJm5gdu+4bPHN9yBNOMJ8Cc3XmFtP+TQIFk1qPzXdzvTHxzxADqqp
UUCQC495UrwXtvkWct85Lvt4XzivQYSkODq3XYQjnfXG/UhwGKvh77lwb0jQEiji4hrbl5DhmN4y
5+QEoz71Pb0MAwKKBupJ49mtrhMKx6iSqYa3kgG40bS/OemdKxaWtsGerGSUSRXGVMdbdk7whhCA
94ZQt2OYXxMnPXN7cHCov/GA0c/bPjXwimK4RZC+ZsinPInJoo3awYRrVCz4wOQYGvQRlklk+wWH
lPn1te1SOrvC8uQsyKQ49nPeKoC5bfKCgW7uRUklXLSgluaCUxcbaJzYbEALeExsIrcsgb6oI3h0
hwwGTP41C0EYEM8+gG57A3loH8F40rCeXC/5cMCweMZ8AZWSYUriUo5ozpwLtrHVgozyF3gUWgTc
s3zjx5ClAvqKIK8l7wN8tWaGQCVmbFegGtmPWu8NkCq90KrGhVuVy4z4NSSrbmFaYTNrjlEBhymX
5bF3vUdi86fGompCUynDVv0uBJGFFZp1GdCsOKUX1ABaxlqeKHfVn1wAW0mfXC3Pu+kpAV9VursJ
FxaXXqhcXmXvTCN7DLHno6NUv0r699jK2LiCm4NUwdHvnMdeL2h4oF8AKW6ynh4w1c8fjhkc/E6H
tLa88XEddUtVaRz9hHDEOptD7cRkVkwvwwIaEwFbCGUH+HObuxIeGXcBRBf7PodTNi3AsmRUM+yN
Yk8HJaK//dKMwSFQ/T3bjM/OYUURLfiz0ZnZ+s9nox0j7P20bUfSeacWiLF44XmEc/9GR0kMNDS8
QzjwwUdM73EGYS9Z8GuMy6d+Kun9M3+UGZNEDlE0m4zf4Pj4FgDqXgbyEGtJD+9JeArnQue34blc
WHAs4/iF0OGsSu9mRYNvaSiQNxDkygUll8GUqxe4HMk/eZCRnwC8GR8R9i7TgqJD6n/UdvgZwKiT
YX3pYNblPQlsF4odg4BDHNLctQvgLm5B3QWde+f1wO9mYX6YHCOTcvqdV+wHC5zoqx5i3tDVn5TE
37Se/xguSL0Btp6CsccY6xMTiPhwcOLT6ZeVk7GenOnqwudz0/J+tojd9pD7amB3VC8D85NQ/WgZ
AJMhml8jvL/Wm2/zmPO8D8XZ7uxbrOLXCEJgT0zeB6VGF+Gq7PtffckpAPvxmv6lZwfG4FBSD8/G
Cjwb6itOPrq3tb7o3PzlNrzlberB8wVaaLsR+jEcw4jkFFtatG9lJUzcMGq2+azWA/xDCuTgamXW
qlrQiDGknpWAlki2eW/w3Y5QFIWp6F2Dq8g/PEYcA5EgD1QrOltJdsavGQ1y+ESUvbFQoqFghNio
ITeqaLpvyGvijG+eDXMCVqS/65mRJO4jgCes7PDnPjudfc/O8aeCDzksoEg8+vehOx6xrd4FVBcw
8Nttf8iS+OBP3A8QJ4cEJJbXPdNNfgFl+4sXSwUcjVf/AqusnezoxPYD3aQtbw15O7mMT3nx6sK4
ZIF2TEdx5vjyFdsYuUZAVshO3a3BjhpT/ACljdif2QbPBDt3tAmhIeV+sWsWzmbkqHkDlGGVtHLP
gXVXF3JbYbleU6j8sohcfcYsPMpRrTtN9qDwKazDFLsyKeNeZwvvM/WwRqb1vQIEOs42wNQaNmha
8ol24EJdsKEJ+FA6VhGB4dHgCrDxTUB+14TRS8/SG7KLR0EfAslgvOosqdLJ+mFQ8ba6SO5NyKXz
gjCdYund8ButTeTHR2OhpTUQT5uQdqcFgRpL4hZm/WbDRm06xdXiPgmYqXWcPCxdDbH0z25YnEJD
PfowVjHZ4S9P9NFd8KueGx5ceKxs+Yb1AGeBhnVsPCBbowXeOpblblDs8YV3raG7khrNNhLea7SA
Xy1DU8yItkQvHWllL32JjOmUQovF2HmXUHZuz8w5BDn5fDxosT6IWWPZY3IMVyuWK1Ry/7krsqi7
LgI69FlpXiW82lwBrmXJcGuY6sqr5yXIJHAcv3qRyu2wlIO9HXPn0adbT6tkK+DiurW1DF4LM7S5
oXuXKFR5lBUtem2hHmvOZuCNMYY18HbnZOAmwh+zgHiLBclbw+ZNiv41gyORDnjXC5t9PJE6ajKK
8tGnwKtdEL+TQzFc1QvIe8vKzmunty6Wn5UJGpgmKQYDxvERarAPPbilEpWDB5a60t85CYDhcLYs
/i7/05gHfGEMff2CIxaGScx3QRSTS2122gRbDDjvk/0f73mIxgKysYJwLBSo46iYtznsY4b+92Yi
zDV4Y822eNwbQ/rtLsPd5M/ftmYpXfTePa+vT0zwDo9k93lccMst3GXcxsz2XTWv6rEL4B6A+e4X
WnNvGs8m+OYJjPNiV46W+8dxzIfQwnpjlCKGgOd9tfTQQ8qF8p560V7AiWbxcqwXcLRPnnMNiOcS
2cz1E3TpmHaQbkbjCeFOB8Tu0V8nRhwK0hc0tcm1QV1WfxCAq5uFYK0WljWN7pfRpurfsOisVAGA
Xw8MHS055JP6qj6oweyeGkxK1LAgPeSB+SjH6M7PuEX+1O3/p7cc/39xbVx8tv/W6QuY8l+qpP76
PX/L7S6GVg9HbSD+1gr11/bC/sML2BiwvBACkCI6239tL7w/hO8RiBNs7P+hHNv9Q+Bd8rCmsjrj
dfnfotiwCPmX1QU7EM9iRBUBplvrnzZijTWojsYBSli9mBsNVt/GoZICgbVAjTTRMUqJdNBY8sKA
PUOMkeY2op4G9BNO11G8u7b86nz1avb5F7uY0+ByxpDuR2PqX3GPaWqq4cOrkLdvYTfYoEpG39Ch
aHi0ab5DW+8lXRcWT/x1102PKmlH+CcAoIjrrFn5Bos3sYROpUABEzvsTPuclczviW12W6H8ACsg
GFSN4ZoILil606c6Rjb0jTTQFP7kUoH8PjCdPdCHcuP6M7ZZyHR7lv/p3u0z/zjE2DrDXnS7sMgJ
1bo+ULcYGN6CB1zzJV3mWifnOYWkFqSPI/LsUeQlVhODw3BCs5KL/3OtK7WYZ9VlIswaZs2dGw2P
RcWpOhQ3pgie415yOPE0qYP5SRNJwJGL2pZ6HDNofH1JXAxqPaN2H+f+OlPdczJaO3Yf6bqJ3KvV
ig+fhfLWFTO9g3UCg0KsvAU0GggEy8gDfk1NDvUgG7KfuClhyrmDefBFE25TUDyrfhiPTqifyVv0
GxnmlzQVa6HTl2CClytYQjVJsOS3+6tvwNNz0r7dRCalxy1jx240ecvnNkMEIcyTz+sTnXffVvR8
SuKIcLTAtEYyJo6M3M8vpixBVdY2YApf+xVd38pwz6niNRDnzSJLOstDrKr24VDz3He9596F+Fwt
T8LJ5B0akPRdJyo70497B266hAESE5I26k00mY8kvGgAngB11ejGbZHfDwmqSBE9t43/WtTzg201
uBUDdcBOxPnPC4uz1nrbjd0VSywi7JLoSQS1y4Im1HUfUEU6TPpcZR5HpVKyCQtHQIhYM6C9nGjs
5gVqz7dEgM9BgffSi+SpTowbIsD2VsQhawDL/AloAlkrE+IQtQpwSRyEOqpfp97clGn6kgCZJRGC
8xv3uNjKqtd4PbD2ZLq7piMcYIvIOuoRlZFhSLsrmtAPiaATX8jIeSO7KJyTWHIvqEx4PUCa6FT/
cL4gytPON36LdWHAynrjgCnuXPvbT/HnkHveeWN4EZTYE7y9adzxBa/ZtqWahT61iXpaC9tpifjG
/v4aGYSddRHoDV1hhL3K5Mfv3CeutL3Thw9hoYtttASOPNMnVZsq4qvyx6L6KM7ynLQxSKY+p72b
p5m710F4RfsmuDm4cjeqQB5CO0Ens4kthXg3bU4N+AGDb5fM9cKiBkNtblK6zlceqZ6EJq1ctTVj
AV1tEa7DU1gYhGFpml8qkB8aiwuTZqcvIyyp8hplvZ7K7tstOfTMFiGdLMp+j+X0ICwoXMGM3hUV
4VH3gJCa6EE06DjwfzbatFjLmtZB5HwQCtTEyuRs18WUdpGjZAXjh4+FDL5DS1I73ZMxSnBKNQ2t
Mq3HzgTVnQ6hQ12R1AwcXME6vSHc+aDcFKI31tc4ZH7GEEXPfZJsKmpGOrvvj5hwKPUjcpb0ZXMI
bLgEsWvvphIM4qQlzVpi+FaTfda5c4DS+OnxiCiGkD2IohaEMYXqzQQnrkNWYg7ZJNZsa9ZkSs+2
ZSXI7A72YcelmN/MX3s8mrjQiNSyIKgou1lP7hCdoB0U9Ovhk3CK5SA/jvtYD8ExkfFVZykhCIDI
hf3Ui+aD0y0uOYl/yCyqjQqy4NgLCt5k0/+C7Ea9Jlb7lYfdfrKKU4rXbufNPj06hb1TQetug7K9
zygxKpq2wVw7HVRYP/AEvHdtg8XcrCIeYO05HokgQgo+DUGN3K3Hkx76B4vnBVdt/1ky9axbllHR
bOK0GZ7TIP/lufqTttb7DvOsN+M+xGvjpumDAiaFexFC7jhGl7QZYRrI+CgHn8BaXlE4wHFnANcw
GD7LZJRTGKTNb2ILR8Ky3KEdtfZTYYhnHde/VcM6OtHL07ynFJ2lJIek+qgylx7g9I2z0KPhQCPw
xytwus002f52KCOfN1qcHROvQapKpmQdzwbSRX1AcH3u/B6/U6V5IJakFqvOGl5zHqxGbFMwk3WY
ACPxzguyWouhP0EBjY6xU1FvzqoYead6b+FbbPs8ae+iMT2N+IS39Hw7+1wu7XsmZWxasDOc+vF5
dkhP+tMRA8zaAfuE6H3SPtVOOnxiwbg2B/fqiJTnL5mYxR/slZwGBI5Zs8HRZZhsKyh1XSQWurLm
INnPy1Z8hrmFElWvG4tssSPqKzfBR+cUv7FQwdoGfolxNN2ofEm6Ug+I7TJ+AA68Kcder3j3MTbk
9l1JOzVTw8YBxjYRWVyTjP2NXYzu16bCB51X0XmQE4f70Xyb/TY91wMcjgTnx3bwnFcAGVijRwff
XqWs28ikbd5t6s9G4mLujSrez2UNe3t0s3XpJ7dKA+dl1cNi1DgVLZ8DkwqKnEv5bmeXNAaDLPeK
TLMBRGjvoz1C2HlE/7Ht6kP044kvIt2iDp5c0X5hpSfJ2MbfgyxRLO2Rldikw8Og2M4uJNla20f+
e5ndxmfxouPNYLb3Re+/hK1joafhd47d5RMxpifHp5TIbwV4gbLjsm1R82Xj5vjJx1s5kP7OWXFj
Zn3rwlJuQIHU9Pg1euUnYYJGDVPTGFhmd+CuaW38BBf14NMpUej6ibvwiYwOyRYEfi8qYYV7+KV7
FyfKPDbNUxx3wKrNlzkofw9E8SkacTMUe8rQa0SvIDI+wYOCtvJK0pPpAItuMVz6jtXQmQUUQwfc
eF1IEVVJU8geAfTGkuGno1N60tw717IPdMx82W2HXd8A2IzyPk177AYbFeaHYnbWuCcOeumUNJ2d
F5eslOQ2nOwbS+c3JXG0eXKAUaX3Ou7vc/IBtkbAM7Nbix7wYkao5EvbRA1mugTo/dy9Tu5IySa7
ij7Sj5EZXA1bv9Oj+syT5MVqa1Rzt3cukaIqGCo2/pMCVY95hJa8CSM19k4Gh4khTgcItm46cnrL
0hCTINJymU5oTVMqNtbIqCEBMaF0U7WIqjRcbMPcdMF/sndeO7IbbZZ9lXkBCgwy6AaDBia9rcxy
WeaGKEvvgp5PP4vS34Bagxmg7/87CVKdOpVFRnxm77XnyaFuVotUm/EHVXjTJZeAC8JiYQTdqQ+i
D9OEmMVH9dpavnPXAHXf1V0/PuZ+XO31xAz2tqAQwZHkrqthOpKfcMHl/2GlCPl09l+wmIf3qMth
p2b0vtKcngheLhgez8RxqS4s5B5CDTEFU/FyzQaEA8lwfig6BTcned94kkyeMn1WnDxQAJY4cwP2
Nc0IPzpOl7rpPQ8VTM5ITr++5qKpMYxtClGawtC41WFS78yRV6DLsF45xofnEyBhlzh9tCEvcGaz
bE5CXCS1GRDtkV8LV27x4b44EQQN2aEMdt0rA+0Ti8wLmuzzOIEvZF9aBul9FHW7ySNRe8jibyPG
HhBM/s1R+qOywvtSB8bsK7m2sJLAWy1+XYjhAEAuwASeWp1qiw7uwXao+hLr3DnONQ7dJzwO32Ft
vSa59tWY6CWmmCrN6s1tY+n7VhAOB6Pn6pfAYMLB3sWxftIJF5j9F+RT8dRkiG1CXuk4DT55DV6J
htgLUmk5DrulVWvc4Vy/btGfuRofyCe+Wk54qxqKNA8cQmDdh13wAcRxPbj1Pq6dT1B9a+A+j9Iv
ttgnf83E5YETybdW5fdBZ7/mCqGJXf9U2IbVfCw1YvyIQn0bts4bmZCCPZ+9ikLG8oD7KoS/LJg5
Sd96a8oOSZZtGk+8SX4UhmU8UxZYsnQ8xtAS6SI3cZwci2o6uRV0M+J+olXlFFuDXTPTu2FfsJGQ
DpIBo3gFvVPZZASg7ugJDyrjsmd7jJ9HSthhUzisSewCKRGzHmqy7l45nKmNcwLGB3ffh7fWXyKJ
KSKuj0me7AhkwllX/HQ6+b78pHzkXNVY8xrNuI+9gpSAuEL664eHqdaWHTSXIB3BO1SvHT0huoA5
sUBaaOmTR1TvN4uTil3GHNvQEpyUVD74b77SyufYBc6+LtN4RLnSB525TjuSqRqOGoNiqz5a1Tzl
qc23rEtmeZqg0ivMJ5EOH9TBuwnsEgA3Mo98557WhEqstFedBI3Shz9mOh4Q+5/LQO6LIntv1PBl
Ws1jwqzIGzHNhSXGl3zSn8bBu5/zIzxckkXIIWiIT9cBhs7mpTXylUHvhiQifW0iHYul/SMi1tB+
uu06TEUo/jZoe/c+9hrAFVx1wzHsVb8gqu/gA/jt++DV850LTP+HSgT3eBie417ipMuuonB3rGgf
JYK/kh5TIoded044bqKq9he+Nq+aeu+xLieL2AKa9LQPkwUdM3A7Fzl/qaOPNqdmrunFJhJ6sxh9
cxsGBJU3kXcHSGRH9BZWHYlGy1IHx+djafSraRUAn+qX3gl5kRL1IlN9N3O5l4lQLHPoHpEsQ2bH
TafadJ+LnqvHYPHgzq9WC794uOcbI6TjB8DtY+7czDp2Krk4otc2Y8g3Hby4YYfa79zJhDU5Eljt
9f0zJop0bdtZuoxSjzKmDOaUL1QjReqcWw+BfNMPLw4A/3+PzyzPhAb35+fwNfzP4Kf4v+S//zvK
/26Txwj911f8NTyz54g4zyLSjJxlYHVA5f6anUkyoB0PGh4bGMt0LYf/8p/KXxvl7wxpNzHJI/U2
kOv+p/LX+oNZF3+ajrue1GbL/u8of5nH/XN6Bu3dQp0paSl1qHyzk/xvUvakN+kZMtnNE6qeu75t
4XYBO8n1ljh3PwH60rmnqivMHULfGdoRgxoB8LGuZXzLRwFVomcVF48wpiK3wgXOAvYcWv2Pr5Jn
TFLWNgpZhw11zEvSjEzVUCRIRaiu1OFghoH1nGZ2tq9U+lRp0cznHg6G0G3Wyw6uFUZYCw+p0yoW
6pNCtthiq2fk7SCscKbi9CcXOWqwl8StpT12Uc2WvkxJsyxRXq/rUd6PYHWZVGuIQPuvsMuIeVDt
c4DgZqHchGwJ22eSrUMkZRNUIXG1nHtUaqTDj6W+LBib4eU2fGSCpn2OAk9uzF4d4pkwxNAKVr+g
CxJ4MRBXYq2OrS9BZJXQ/PuJtpgZfyrXqvER5XVjc1fbCHTpewhXm8IP1XrPRm3NQCUUUeEYb1h0
zd5ajEyCiOKrE5uPlTmsDeSV+zgYxJ3rofecfXNwOSj06zkbhxDX9QiGKjCtJTJOWpl2zv2BMBUl
kIjZOFFFs2OExbQUbk974EbtBu/GibXOtpmJCF7JrNRynWpZ9OoxtdlqVV2aMNFQh7zTv7B5vxoD
igxIq3jBkZnINL2j6lqWZbq30WHhpVpbSB+Aq6YkE1odrm1SjaWyHDje3p3WM5jpB/HKDbVmUAdt
xLYPIzRBHwczw03roEUAD1GybStiqlBBRT91Zl3t3gE7XQPurdPn0p8ChN7mkzThyoDbe8mVukRk
Aa/gNX2NDqocPG+Qb9/HIfqB0/Ik6vFK10TaVCQvaeWFi6bHcBkSul35hzACEDw458ZwTyRxr+i9
dJwyzhdcX3JnnA9wWNS2cQRgJ8yMk/Lqg2u54PVgFiB9yvpnx6hPZo1NOe9pQR3fOWV62r6lHUGH
o+OOmPDZBrcxoWpeB8/LzyCjwH/emBbbRuXgdayFp9+8rjvT2Fx7i6FM0eAlTvNIW9gZ+/2xUTy8
LtRscLFvTos42GJx2cYBZZsTnnVknbORa5FGqHe58basBNeEcwybPDdwSsshuLEzHVeaDcWry41i
L4vCA5ERgCMHAhcv7AZcVDCbmEQuo23Z0hQrasGTCCfQNL18Yc8KzIecr7XllM7OHGT5rOXuu65L
MqWh29lUGFkGeAHk8vPUZk8+8A3CXFmNRnhSlemDbBr1WULLhMqT3S+2cvZPoSYObp+foqF5LwPN
A3HN+KZ1tJBUHvMOzyH6gaEboDjZ5q2HrLPRKj6NLETZFeO9oAkQuzIhpi+brmKQ2dJpKcfstrmQ
g/KQTNWuInkc563YCEiRBr3CmqLqHBr6ZcrM+8EL4ls6IlpQoK+oBZt1MuTUEghuUY4PS7uexfPx
Jq7FFh/+WihGnwQXuKaTnKNG4bQP4DIyNZvIP0SEkiDgxDX5EEYpEbICUqDZCfPQhSQkdBywVslb
imI+2noKPNq8Ml4PA7SElvqphoO/yNDE38VZ+dbbyd1UNYwE8+pLtOI9jUywHXX8SFSOTp4e/KMI
XJhmW6/SCO48qOl2HbwSHXoofeHhFcLPARMBE5+YdolWX2uNlk2x/OPbEdmY2vpBs6aDNchhWeqo
uL3iBqjsSSsGJgPCy3aD31IDE1ak1GOHrp+Jt7fTBo6bXpUSMxeCw5iUp0Vfx8ygAj1chvQbi6AI
vopew2dvrHUTFDdVaYjFnLC8ZmQ4ILpsayoeQriZinJl0SLQNLtkTi5qN7godpyxOy9ihIg5/UtH
/JdE/TuWkXlLjIyph0hYMRgY0adoXRyspNO+p0jkuLR+yjhHZsp/SSRD6CbuHqd6dFa2Q1UvevwK
qO4eyfa9d1PjI/NpC5HahlW+4SMj1bsYL1CvOcazHjeHxwEoM5NZhlPtJsABi05gnMVAs/YK56Eo
7lmY4Z1L6psxp+F5On2kY1uMphvO16oL1EZ46c30ox0EjUvg6OuxLt5z17o6Nned6lyENhy2K9zq
PrsfxdQjYrZlJYwWnPcJMbBbcduGcA0cVFZ+hT1jiLNbEwFaKTNtF1rxRQ/nNztuHjv+/lkzvIZu
/zpF6R3gTHPXDx1uRxszYGJ5zz3t46ZtR/THFDM4HESxq8c/VWmRf2GHwE0g9COfVVKhVp/1G+Xg
XjLRE4+OrMrEaqEX13KQ2tErUptHQg8QPxkW2Sjg8IxRHYh8wFIcVfa6cgRydTd/rRuXSJfE8rfO
6AXvYxXp4C0scZZEly0ASP5S337IwdaXrkqMLeZxwRzJ7dblfLsVZs2dJjrYef1wI5SPdBEow8tK
BXhEyJbcGCMIWrvwb4Uswo3qM/Cj3nTjsIxXVhc4hzFHFF3pJTMMNkxTYT6GTeQcBHEZrVdwHPbo
c+yo5dGJtX6B8CxYy9R/dH0dnzQ2IY3WZB66lWpG0zMmzh3x2frpK7GcWAOE/xmzUaqxJy9HF4ns
aF2rXLz5HfiKqSEtbyQXdNkJbcYnin3e0Uqbcjynbnro3eEnMKwXYlqPfvlqiuiYToq2Mn43x4Jg
yfKIEf0Y5b53aJm08iqRWlppEFUThZ8n8Bq5qezmuzV6fCUeRzcUUsJOPukoTsBFwHkRHoSKqurW
UYQDorb42lg69IFajyjdZdvi9my3CsN8US35dNi/P6JOGffZDCQl53LJ/1wsYq7uRYMMk5IR4TMt
a7xxUpILABS913GO/7eti7WHxRehhZ5ASYRpwg0kl2WaP3uDh+BLFFheoGUuhF2wmtQ9Hw0Nke8J
grK9Xvnd1R8yH1t+1K6GAhY/pSjGUJX4F5yX1g7SwAxjUwDqK+w8vp6fYInsnQA/D5kxZGrXSYQW
yiEJLPDV1UsCZ+f1HFB4Xkobh0KFvm/yxZkEMvSR0kPBaDdvQY6is1bnvGYS0YUcAqE9TLMBlV1U
l7CejYyzlRZPXtmeOlzfi0BP5oBEpl/eoL9HzAZiT98HaF/2LdPyRUnAWqijl9OJF26qCtNI2m5l
5zFxsokwl36rrbzava/AAi7K2mMrKGr3qSNd498dG5yaPy25/2+02e6jbX6IV5xDwf9r6/avL/2r
dRN/EA1jzMZNWjAB5w/pwV+9m/6HbRCUhe7BMQ1HIGL4G7Dc/gMVguW6kq+UgoCrvzdv0sRlySQF
N+csiviP//VXU/kvrlj9j3//H3mbXXFuNTO0DHPmP5s30+YntdFvWTC+HPcfzVvV6yX6NaoE1haK
sVC5B5f9zKqTINXwjbTTe6mNz80A6kTYW5b2PPjzZjDZiCzcVaT6otFGANWYvc6fQRpOEHf7boSo
A/sBxZGI3uVIroXlgrmRhtuykKs+E3raYwFW5x6JR3zA/dNAVmo/WweeZ63TkrC7K1aovbUl8oSz
N/oe8SXqpRTiTgoEFWqoPzzmxPuG4SnlL4CRof8uNPPsakzQgxSiAAFmqLKc4dM0y8cgYqnXj8TU
eRm5LtRx3oYZD3pXtuJYyqrXROkrd8Sb2JJRbRivsac5i8rxzkRAagx6WAcKX1uCiru3gvgyOfNI
xxvuxASVAsbCl55XzA/LT0mFtmOOKFZ6C/xrFOMbKWKbHin+imXdpmVbBpoaeZnl7YnDeXL9gg/H
Sl/InEBXKo6+l76bpTyOpfGrEC2kk740s/rTaZOTnzrvY1kQC4qkxMz6nkgtdWYWtYklxv522CGP
5KP2X50guPQN8Vg0pr9/CipsjW9UVTqixPTqpe5rGnMhCmVsimom8gaiXOLI30Xx/EckcH/SptuO
fftEAEi18cYKamyL0W0c7/lpGsbJ2QO7cc38kkN/NxBISZfMdtDXcpga0v5VJlaGGlnLKNTHkCCj
K/TmUgUVvhJ3gP+R5dpSesNVDSkijgwqGoU+c9Ked69AIt8VxUfSe9da189IF4Cm2dot6dkSmBax
YaKl1gvj4G2ICLEIGurOOshY8ZIolgdrzw2PkF6APdZrR+rntpGHqTEefdsjuBGSn7BLB1p2920R
IGVy6S3spLsLScSG4XQXe9OuhUhjgyORDo4Hh/t+UbX6fmSpqJG9LA151umWTFYyMekgnoWYoSjd
as3opZ4XDdkBBwMRKYFtc2Gj0wDm9BlKccq7Zo02iH1zp45R2/1GuGY3ePMOhSBpwsnYVE9oFTWm
c+wA1XZuaYa83wauwQ/uZIy//WuU2c7CH/rTGNnPHjY7SWW6iOPpLNr+t1M5hjcTwF1gkZ3uoAJ1
B7ejZoqeCgu/ER/7IrTKl9rGgGeG69QhOrMe4g+QfYifIK+vmzYbF0p6z9pI+uUwtV9JwsVl2OhR
oyhdtmXhbL2JorRmS6v7B3bJiGnyBy/0Eae61yasX5uYsjCZgS4yWDUNCIrc7g5l4jXrWlm30Qnq
RTXS4HvlKmGxrelUyU2gHjxWh5tyGFqYLh3zn8T+aFjmt0q/IVK5Tnb74I4+rVGcLbOs8zZd6bxL
3NrLwgi2LI2ZbAY82lDwgZaByx2COxF525q42tSjzs9mUb9FHkNd9vRHCI6SpqNUn95yg9ivrvmZ
BlLQ9aD/0Zgr+YXXrmXX7EL2XpHWv3vUAAZrf6sSV2PC7drI6RrX1l554rtOISv3xGiaA/YXhc82
v2Pb9FjH4pwLgOzySiW6EJZ2BEfMShVgemhOyGmc+D5BHGbMYqEow4CHQSGKd6Ep7sbRfyY5ZmfE
yFdw+TqWhuK3oi4PryLglxXW1a7lGEkINEfZw5YFrwcMo8j8CuvuMW9mifO0tSn0Y5EZrNYLAIgU
ck6PRhn81kmG8G8MD3q6+hmaki0z3Oko2Lqg8rQOzVNFxlkoPHBJ5iVrrVNeIJMKaXC2eo3ACJNc
vK5sE8nm5F0sq3oZu2Djx4gQhpBRj9E8jCmEM1/eomo8ZMJYisbYllrziFDwPNTmY1LjIulcd1vX
/ePkaC81rH6rc3e+zjigioq3JurpeBs0/1y9m9TLERg0WMbrORO9QJ6exZ8248WyC8C4hEiNiS6f
THbsQPMgiiOnb6pLAnyFIKUOwLnJ2LApv2umXB4EjqmjbPNZ4FeGOqfsnFXGDCxS6uxEwaNw5nsv
QKZfV0cbwN1QZRvaGVKIMgbyRfdZdiRAWuYyqLVfURmQmqEVTDzXZsvoJ+7dUyOJ78O3ZEFAt7GP
2fTWrtsAY8S3H+QsS8E6XVVvnHSNDzvPxDdCxm04OD/sgO5jH/n6EAzvde1pPOLkhre5dVVOfCma
9FxIC1PI59hXD+lg7rtuXJk93CWN7Piih5DnfwdR+6WRWYG5bqVT+6txuPNmDXXRZxtCto8oGb+U
nhw6Iz7zyy+4phCIAFDaWAKZhAvFbFl1bsrkQOVLPRlfYA+9eROa32ia7lp433aENhmDU+IPn2ET
XFyFRSWptlgdtjy6u3EW9vpQOmGP9KV3dgnPW7Opv5OVdil6iQmFa8Or7Help+9YcJtFoKrHvFNX
PbUfDQoSyyBqXG/AybDGj/3oHefbFuH3DKYZcWuycMw9oD1a+0FN9sIca5V3HSj2KblvdHyUgXKP
GekKaeSuGjXt48becObs3Fh7qjHxk951V8IG0svmELFG0ok2wjo534TtMQ3l2SLF0E3caG0pa1M6
/UM2zFnyrQ9OiBsK8+6GOQ5VUWF8hUyLF4GrXwaDDOvah4BB9uHYE9XHnMJ1gB+X/q3NC2cNOfBg
JNMOkdReN3l0U2TsfJrzAI0giYBzyWf6YXnoyeLJ344tE2lzHA5Oo5/d1uIv6p1sPJnw7zaWGZ8h
5+1jkFlThN4fa/QoXUq6GQZg7zqfh7hgaU+Vk1n1uu7qPW0yYzGdrbEI2nMZuRe7ka9hOWxru7pI
S7sFOQIoG/sVI1Ps88wM2oE70TE+zSZ/r01naeowWWXaMSLllVG5aGiC2ORRSl9rr78krrpDjvSq
adnNsNQT5EGxROFNBKZeRiye2d9L/AoBJk+vrR/jvDlV7ZzJ0A4rsiSg7ol4V1Qkafvmm8uzBcyd
KiWvE2INGoSuZe3iiG4rJpzc5jEONKdjNddIF7smVSQ77ZlPnc1DzdHrlqXJlUyKyB1c13sSGbZO
qC4AULdhzU2qVXd6zJWftRUbahORbKwdSgOTUTRbK8py3qUWeF2t6dhk9sOo5MEfm0eFkXaRRelr
Gjk3M+inDSpT4y7oI2vB4LBZyzE9CWUj8IjtTV/ZGLsBdESu8m51W9jL1C7ONbY4jmcRrKuyQzSn
h499wNg3wrKgDzoTnpDfGBrKH13MRmMCWnHMQvm36+k2kMKgpf63asZbFM4pnSOZp+l2nKEIIsve
aybEKgGAWzUvgXI+KX4udUDktIHGYFVk0QFmLgeq2riT8TKO+BfLVr0Hocbzl7JDr2P5O2YwPAGO
sLttDcZI+AcCD7sRaMY7XyAqDkMLcQOmUKfdRgZPmyejb8kTo0L68cQwdnXxp8W/j+4GnUoy582/
y3XxrGsZY2N8r8vI4x+USf6iYa5CJTBYmhtLc8/TbCZCgkGwAuFedebtYOqwc7WIgpcBcRFDv6WZ
35I+P4/MuetDzWNHWhWP6JgeRmvcN6SuLUzbfw7TELBfkzxrGQD9lkqRcmYIMhQiI0iJOrtztWFN
rMJnWRmPTSvPTLlR/mK5ErKk98eOoDuMP5xB7JgGP/mZ/mJi1/FiD+dPvkmAjliwOdrBP0am9t37
mPedvSDHBekW6I/+kJrDLo3LO6qcfd11+8iwV6SjHQNp8jYz2adoNArtU6TlbeKogP33is1oD/fh
kiS8JcK4c8FdLtHM7n07fm0H50Gz5Idksu7AMZR1fYa69ZC1/qutdTegC8dswG3Jlsuuq5OZ4hqe
6aICmD5/Gn7UoNkUkbGppn6b8MJnQcIkPToRAXQkGuJYZN2D6RrPVurcSDs+x3hcN6RebPFsshTv
71KVIFjp9q1DcJyIX4Pc/k4EG6SQNMuFXdUrR3REdIxbnThAFBjhMqaRXppTsbKV9jkN6q1pKesi
KCCrRkeDTkzNkw8BZqjrIyQkJm8eMx/LW4fM1sF9wpsOHd9cm7l581S+Nh2fULz24kCpO5jIv/sh
enY1Y2XZ5iVCmDWU46GIKJuYcbIB97yNMUf1ajjiIn6/aEeoO2oEA07xzgKHRYRtrPKYfPgoeGYm
HmEZhOLQuBUNUH/IC+NoVinzPYnYxyY5I3IQ9NvaviNFMoDJSxiqd+zidEcF9EvuAFgArfsmYlBj
pjN8ZgZVWyreepfv0+T67DkmPFJalHjJdOd04iJr/01GdOK2N/ir0hXVNtcH71CX+Ku80ps5KdUD
ncCj7mJGxODGwJjtVW9u4gHZUOsS9eohuCR1z961ZQ2tsdPh9xLqtTWq5LsayhfFJHqh4bLc2XUR
E6ehM81P/RTpW7usc2ur0vBQjP13N+CJNCLtTWnlutbTA0cIVF2hEoxl6lxqfrThgvwmFnYXV6CJ
LJqSMB7PIBpfhQHFmmuaqd+plp8+JQAwym4LpgOhO5iDAmd8JqDaiY61JKIaT7jNPnVLtTAadwch
m6FuhX0MOlRtGqj0EVfKmDNBBkxjgwl5WTmXMX11KVV/zUP/FPPhExH4JmASAdUZEGxieTRdRD5u
RqRD1NPcqbHfDmCgl4wgDh7tM7TSW8uKO2ZD5s3hQsYwXeEP7rvEXPcu01zk4Iw9ZLFJevfcJQGL
r/oAyQLTZPpjqfS9Fjw/RtW9aLObrCnV0SFVS5Y2g/7xKQFLBCgqffM95zQ0zXtMeRxNxvNgl7u+
tLdgemGek+cjC564PPV2ZeWBwMs3eufcxgHOlJLFKbZYI1r6tPclz6EWgGpHRBaOrbtyWkFEmKB9
NpCJtBOhRpgtZ9GJIxjRpjrw81Ik72XKCFmNb6gSZjYWJkUE+hbADwg25GUS+1a7qwn46wFO34/0
WveQW/l94RTq0MTDTy1x/aXmRykDELudhGGZpOmqSzDWIvwf1+wvJuKVR3A2YYhrO8iQeNtwTULR
8Zho9ZPkwFiWxMJS55hHido+jTWAjVl0bXp943D5xoZ8h5CEOS81f4qi/CCvcj941l4L3f0Eh9RU
2Qb7DOS73H2exmCTlRPJdxhxllpIKl1rrdqgYY9hd/dxn76ViXYlNYh7taHaSjzjUgYU54YxZ6sY
/RuTBHPZoEwC/uA6C8Dkr9A8mB6xifR6rHOmxeSkK46keG21TMiV5ZAVr3fhD/O3r0w6J/KYnksy
q7ym/C1TnV28LZkgt7+mpdMRm7+axnCc2v2rq+dyO4FiWehkeJDv+5z341U2wR5qzYGSZSc6ZhcM
0BKwutGY7mKiX2y0c25E7k3kEjxlZHvXwhyhBcn9mGkm2Z3Oxi96+xyUjbXLMv0ZE6TcwGzI16Td
L1ViQeftEJLxqKqGW7xuOwCSXfyLaPFctdxMqeI6wGQnEQOioNC3VZS/q2y4ebn1Zqj6ZeggNjRj
Ayi305aoELRta1mHRkYsLWjTqL5aFj4sC2nNkYG6t1C2atl2nH2Fkxf/NuuhGhCEbv3/1EZLJCHA
B/8xt/7Xl/01t9b/8KSjgxR0TaQYbOwE+qW/Btea/gdmQJ2MS6I2LYRHQv6XybWQQlhkdtCHkp3x
N+Cg9Qf/akgd4KVBPof53wMO6rOC6e8cS6RGts43c8kJwQMo7H+MrhW7V73G6808kz6stdX75PQv
3TyCNNj5r1mb4mFrY/cus0ZQG15msz3WouMUJndwmNM1MnFv0yKi3ekkOC9UPbxgUtj42M6Vch5T
jhP6pNaGGBU9pzRHlkYRkKYvAZP5FT6ZVzosDhyBv1dNdKUJ3ZCrkMGPj2HGFd8JfddW5lNQOkih
zO6M+p3YA0ky+iiMW9UHJ8r+P0V7WSA3SdRc+6IMllgGv4LG3tqq+06gekkLB0I7tBXqIn3A/j6L
GsP+uSuLXaSFDCjSel+YRI4x5X+aepNKuJFkrQE9JiKH6CNVEh0PoZ1Apnrerw9wv41vTeJFjOOv
MFMnBBOP0kQoJOgO+1lITfGEx8oBCVGAT4aKwT+VJQ02j+CnW/nMXrE4zUklK35HZzKJd22KutFV
1W/TS+dS95aLTqpqlmz+k2Ud2VjjwH+Qbx4rwN/tuOzRcSyCNtqx4GWPSm4zMSPlMTHkPbvoR6PM
q6WYpHMeNP2hC8lNJmD114XWGtp0COTIrTMBY0qLLThaTbbJHW1DuDR/e29Y6liht4hZAWkngEsa
0z5YeFdWk2m/aERm7os0usvDEZnLtOksA3GU+aHr2Jhz24M+HxPdnht7BB3lmkBxdveQthaOCJMz
Bp0NtvcX4GT5YnLNg1bnp7JnfU5EG3HchKaY0bC16sYEyhzsqK8+9KTbsxq9MoB9QDZPwFWHvnjk
gamMgVq+Z8jdHTqTlamb/kZZ8EN24qlN0LB1orgUdnBCKb2J8cfEmrNrzfh+QBnNcFvbloa9NMEx
9/M2MeWIFh6MzdZPxg3zH64KDX53DvUfW/eTH/r32JKOwhx/nKJ51fFj5Gn2khT9jlsRmoCW/Faa
i/6FY7py6zc1hNVyzuzMAODNgL+bF6dHbDxn+J7cxLJ7IjOWhi8LPxVGpi7PsablG8smiqqCbIbD
Fp8NEjs9ql7wJiQLpUA7MX/eKqcYF7KXnz31kqJu8ntxDaEPQmqXGyNDYEaFVaLZ7qKWsAKzWFbU
YPZIk6aDWFuyNGJjTKo3aBpKxhBbrKKKIyFxN0msgVR3gZ8ewwIpvg2uQKTtPTBtbmWDvO2G4tCl
SASnyKAAKwGn124gRwbXCRUlej62IHOV6XpcpJgVDMrPekCQRTnqoyVnjPDZUKZ6Vr/SKVv5w16b
qj9LyllYlah8KXD5YH7iYlw6Zr8xyaUhWS68CQv2UTFXxW6SH2rKZGMM36ca/lxRkjtGIZ0wfPAo
rB2GwNyrbHgqvLqb2O31Hah+2pw0fzEpzflb0eZ0bcYAnLrdnyt4BL58aBT1yVzdN4bEROsfAiWu
Yq7/A396nGgIrDHgh+0MBuhzt5AGDM94933KX4Q4EnpA3piXmCbDqnDsTeDqEXSLU6ACc2Xr5puB
UiKlRWlq4ujR7387JeoShzZGYfX1aGs0PhBUxKSn0fB4KdyqwOFNqueIDmpRXqCjS5PU0iwlPkyV
eu6fMP08ZzRUlmViQeaZtpV6H7r+IZ57Lxo+wBvkgTtWv+Mu2/BfGSDmMYYuWjf4hlskAhfkSqvC
Sp4lLZ4793ot8S6I859DRarqaN2iuSss5Yzh0QeCKWgZHVpH1rYImoL2qNFUqlJgkKDLjOd+s507
T50W1KEVdZCfJ3Nvmpch4zkknGDotiogDYYWtiqIgGEGMccZ0N3S5hoRGc20vV6Lzn9ug2mHY5Z2
RCtvSQ/oNgYNs+i9Gzip55JGOqWhtmmsAxWdUhrtlIZb0Xj3kIeYRGzU3JGjvFtZc4/u2OHJoWnv
ad6zUINc3h6ZsIPccF4jx3jo9ers0vSPsj33kU+T5jyQV/lqMhzI6plNmHRnGSIBNcv3aoLTEbtn
x1GrVoWvs2ipd5N94rE0HBkQUvhpiSQFi0arSQJ7QRDsHTKhLaXjpQOM2AbFD7Pgb1+DVkFwUdmU
oAb/zMLI6c84FHQRHRpfe4IWFCxLl5QVrUl+zSHHjp+asOGFVy9rvmYBRPKcMclhGEJTXlpvfohz
Eeo90B1vNJadZ//yCzshjdlFDP38IYw5ZULuVHKpDdP6ZY8bL8OQ3VCQd7tRaudpKL8aFwBPWzoc
ifiL8uG3s6qdGCNaLPZdWsH8aUpbAxVjXSwHBlMrwUhoUfYp0koMmSwzOcotcJoqvDO99sGQs8YJ
1+rI4Cyr8wcyisJFH2Q8Q6F9TrRgj9iL6y7HBDak4TbJS+KWzPQ9MKN1G5tPSWVc7GKs9r0iQwiY
d7plB7GWU5kuqZNf/UDpgALAchoSw4vh74u8OvfWyHa3HvtlEpHz40/41YORvX7V5yxphnbZGd5D
mOQMSilhYMKYl7Ds37s6wYLa6AeKg8P/Ye/MdltXziz8RDwgi8UieatZsmxZnu0bwsPenGeyODxR
v0e/WH88naSTNNJA3wcBcnGwPUkUWf/61/qWSsyKhWr3zXazQniDLlrHA7Ui8bS3Gi0w5oELYUW2
pHah7aQe3y4ngWq5rBrDwf4RbvE7inFP9x4mFjoqcS1bBRVM8oKZhXAS1Z/a92/nqsG/yB6n9Ix3
bOoDURf7s+hBJGYtqVRqaQe8z/xHRdrUAGMI3dbzGQz8ztzO0tl5Xng7SvGpO9s7OCarWU96+3ki
3hQnBOEFBYZzChw5nYpfeUECjxBaD/9x/sil3A6u8eW72RFIJVv19sGaJ+Qgfo+IQyGPMuKpeVGp
m8Tyj4lQ9Z5lm38f+fJQ+/o7yO1qH3kdpgPD3dmB/AmX3OBcYJxK/fgJ1sywLl1dbgOTyohKHTq4
SaugRPQE6Nackyn8BPNysILmllnMpHWIF62mcQdc5dUeCrFte1OvYNOw1/c/DBupxxshXI3JJTTz
EEJv9hAqkI68g9i0o+bMjyi2mIOOKmKJoc1H5QHmwrgKo5E4K2JhDy/YV0/j5LX01Ohd7rJz9sjZ
jCRnS2qYqJM2MSfzXzkxRAASFvwcu9am2PcmjUZDu7QfkwCRsKhRSk6BJ82vvh1/cLN85xN/Y18n
7zjE4AWpidmUN2oybr2JR32Pw7Unfc0i/Lmf2s8KAHNslh8qYFUoR9val/53llUIUhHlDEVjPXtR
428bkqaNcA5l6l9FD/U1GMpbqylo4JIwp1U9uxs6At5lOr2EWfymfdGx0Jq3tZ1+q4xVrZeat0bJ
jTeTyVUV4+vce6+jb0Jy7jK1i2GlcYz47HvrNrbluHJydQmFRG5LaWF3owduNMMGwAneY4eO8Bb3
RJGVN0ASrF3JzqsJnFM9ETWanAocNglJPioVGUscArSPXGe8g1knv5MhfxBuG50MWhY4hsMQqgaX
TJDBV+ERsMyeta/AWaOJIuGSfElk99h3uFxEXoDzYOc3O1G75rGYH+24O+Ou3Rapfm0Cn3qDmE5g
dlrWqvWMH6MAUJ1HOthaJCvXKmJPmHfsZk1LmCs/yM9a5VRxetkxyIn7VnUNektVm6ZZDghYHFdN
HKHft8U9VGt8AECSiDwo5BxNsigacebJTP5yhvHYifp3zxpzV5ZUd7u1jcSmPbzVfQAwbMzwEuSN
pOk3ra4hFXVrPfeX0SaTNhDONGvMF6i3E8sLoPBNFr9nNq4A3VQdIlsZno3RlTsui5ETAVb9Vgie
1hQFYkZPuA+p/sS6rL9rLFYeXAj+phIt6rwMto7IwSMhm+hgOBdGDKphwXSkZsPAkPwWhX/qikyy
tOAM23sVoOr+owr8I0138BJSJES/ps+e+x3lyw6PgnnPRpbNShru09Z57FvSvpq8Zp/3i+O+bbmP
F3uaI19z256wFcvHNHXeU+KbPE1KY5NXzlsmgpM71JQq/Um9A602k6+CQ2Wqg/C6s++ZG2QbvQWq
c9ewaXQlW3bPmY9Kuxeji+UK2U8wkEHWs3rsmHkTsLCIKs7ZI5Q3Lwte8LIwAPaMG05bsZ+oqJWs
uNFQgTGsFCGEgzLFT+oYG82zDtOh8xwAeF4l5O0qxJ+ksg9G7B+1nR6N1LzGPmueXlk3UJluRBDR
m83yCX9UA2k9erENzpHlqF+J/3igSpkXq3F4tbk7EfixYVxniD1yiZ0NQ+uu8zC89ci2It++WFpl
OyqRv10LnrVnDc/UtTwR4WMfPBHXI6o6pe597gITw9Mk1vGsMVA1G77RQx2EWEB7spZtOsfbqKGd
KZ5xoFg8/cPI3Tc148vgvSgRRrsO3BhtgZiv81rdUJ2SwFPjumm0vHMM63dT0T2ZaMa+8qGcw5bV
gyZXnp/NMOd+64rvuW3FTV3GhxA4+wpExz6xszNnqK0PriPn2crL/I1XqNkZfo6jjf0NQwzhyyYh
yTAjFMcjiIWo+AoLd94Osv+uKl4R1qV3oRt+jHayb+vwkHYOp1FMHE2UnCY8FhhsQ3zb5h1WV9Rm
oh/EopOPasSCP4XWB2vALzcdvjQPlENnl80q6vB1zAz0oGu0S4ivYRrmeLiOzeF7aMxbVxlPgx29
oibgx54nhZ1lujijpo0ttC40y+QXVMCEwAp755mxbeuVgcO1yKusqxA/95Ds/KwMaAlbQKcTLFcv
oLFcj9G3t/hSgcuUnAGdeT3YJFWt6IDecctd5PpvQ6rDAGEjgP1rQ+qx/c//+GcE11++6K8pQhu3
KX5Thz4QFzjX3wpEiBFKi2czEQIENQJ+fxcjpFxkscJiihCua0v77/Q8+QcqHncgNvmmsJav+ifr
6f9lRfXMf4JwCZPwII04pr38GJOf9o8xQmMQQmVmhfZR5hdwpg6tOEvwXJBByLqPWiXNLoVpVUL8
i1v1PDszBQF12ZwzPqPH0C5f0yCwNn4BmSiSfrE3Kkee2JQCFJlvCKyRiclc3HshmDlNUglS5wid
D7UnUO4HkKa7Iob3QMl3tFWJuDgJqPS6bRQOdTN5nobyq57b98RgzEqnpD1OwL2ZEdi9Kws7j25J
LU9M5LNz3zU0fVf1dIa5/lykIDoKENUbY7ItPoJC3ThlNV3ivDH27OA3CJndReWMn6pwXc6saUzF
h75C3i0+O18PVHNV3/GoPpkvrI0wZbKXmfA4iDXqUFkOHq4WC0juCXNj8EjdYXnnhhnHRNsxOexL
KPV0rY05RntkilDT85Dn6bwu27RCqXIWQkV4G0ME2jT9xD3dmZst+K1o04jSXE/4YJm5SOqxN+NZ
TRjmlOSILU0p/HXneDD2EvLWzlj/ilsX52A033nUhZJT6xl8hyFdw4tkMcGZMm8uWTc/K3g/Rkp7
uesyIkQ8O8Ks8bZjTkPurD59aM3cocPiSSWh9yC58W5RLh/YHSPdxAYCgVNa+GdayWlMYT0ubGPk
xurAZGPZdyjRIWcTBFLMdodNT5GuzKTpDznNrbg8Y/L/WLZWte2++4C0gFty0CFH8buvqi8hUnRk
pfet2Whq+6T32U0QTls+Rpyny90c+rvSYWYta57SI/KelxNGyqv8EA31b0Xf3Sb0sAyNTVkcbYMg
F61S1K8pM9y4HP+7eehWovTzjQhDRth0BCAcjtO5HrrXfkg/OfyeFarrTTXpdlMMxHPy4CmkyxXP
SrR4r2IulU58t7S6Yt1Lz43QLINn+5hVkl3V5N212XjmI19tvAyo6DTa4Zb5rdpMigOK639WyXDp
6hT+pyiSfRMYn3ZoA1jqy5tcyZfCcqqj0O62S9EwBkT4Y4I8tbYAkV7UUhcYlQE9pIZxCPv+RmGs
lnaPqNMpfByq+piTmVOEAVQkS2/Nuv3OYh/+b87quwXftbXz4FXawPZZ037ietcrhyXUiRP+Cznd
YaviygpgCTE2urX6gTMPFYD+yNMAwc2oDRxnzr50Qpy6IxZqxjwTq7SJIBoNMFwdhj4MVR693ZRk
83un+FRiJ7nh+FffaSe76QwecW5NkzUQJyxWDRXXU23DgCIQFFXJDSjfez3aB4WcSKZlMk9VkTgb
5E+9tuoOMINiCPWCZC0MuOENp9UborIkeXPrDl8WzK2I1FZDpjhQwRMf1Z46HP3ciDTalyZtbpZG
zQqUsR90tjHyEcK2Gi8NgT/QxyHRklLfcfA6h4bxGvlmv3FnCXKH0MyAxruSJjMMtKf7yIXAVVCr
y9mIQmf2rmQLc9uhD866kSLHeumWl6HM9jK2b8dmQZbOHjfcjm8VuyE4I5v1ILthBF3R8nMK9Z63
2j1gbu829iIZqG6J/2d3nkw+4c3hNQs53TaL/Yz0DZSwRF09jrgJsPJ2lh/h3D63dgM0LQkfB6t4
GfMMfS5KPiHMFGegNK9Z7bz6lXXL/mJXhcG+aQkLQ1y+BNGCzFHAFAKCLPjOjU2xZFuoq05W7ZJ3
AcByMxOAoWaVNRCRmJxav1W0pGSKVhwjDiIB8Rkz4NRszIgR/ZKtITN3tozsqSJ0UxoFiRxTPbYz
IzC96hhblpAOt/3bkvfUqIb3/M8YzxLoMUn22EvEpyTCavLG5dwLaedwD8qLxSkEzE9rQTluPI+r
aqLChq1NcjTIETVLoAgoYrjzl5CRu8SNiLa7t3OLD4x1OH/8Ekti8KNHKZ817qImOc6Ga5+ELeB/
4fI6ehEyapsIfFQGp313GOUaa471aYgW51dODK2RrElTo0owi5joX679EC1hqnGJVfVLwKpNYkhu
nF5JBrLbD5Lwh7O+uErtfvIo5Z2srVd/CW2lHfckEATy4PSa9TA+8k0fxNYh6Wm5aJPoN9GIzwTF
9lzYOtjPeuFj+7QW4yc4GTj7G8BUa6OWp2Ee9wU9zYHb4S209nXt3tfc4W/HXP6GvjZtG1e9k2a6
iyTrCihkxNW9O6IzS8369Oh1qMJGhXESJzxr+BF/PpMob/qejdUxwrvazupUFsO1bNZ1Bml2Grat
H5+GWO/MrNkpG/EPojESZgAzNnLcF4GnBrIGj6vS9l6g3K/HIDZuemFxVTaPMWbUxpDVTRFDLFIC
LEkTBvj1c7qG87H+rpP53sPzaXVU9QZ0I6zHmpe1VRDwYH+sPJE8dSOZ7sHF0uGw1B+T6b7Hn3s0
e/M7atCLnAEQDZ4e+z0yIn32Jen3toKfYBIctrE/dg1D0Wi42AoWJUxS3Gv5KWWIxAt6p2ecVGCV
W52/5pzlNpVtUFIalIgAbf8yLhyQgTu59oaRfWBF8bS+dBEmBwPkzWmglId/nZe/xp6s6qolKfcz
zV23Ubjw10SBkULsmSB30k4LytlA5vQmZLmsH+7c0a42Ko9uvMh8DnT707VEVYuAnQzM4tuBxpmj
lbrnKKT902vBe441oAgzis5Na+Q7OFUUChVhtq0SCR+0967+0BpHEPrvUSdfR4BHK6uIH8K+wAGT
Af9liupXZuDhfOdaJiYaqn1Ydw7lGYJ6b8UNl3k9sm76CvixRqfoE2zRtSmt2zzwyAfykNqMy6LC
8Fkb6To71X14pucIbEMN/DgcTM2dBXhCzu44Db8pgwkppYvnZ0tPrHD1K+6X4B541XSmgWcC8Khv
CoXnsaLqCRne4nhnA2LPO/GiZ36rsEAzK3rzng8xhaUB/nCdgcj2+LhB/Kf+vKdPpc1RcsnrxzQj
KwVPzsDj4hnq2cTVTmNMdR96AZy8Sl/rvPxaUAmDpA1TlHJb1vp1oqkegAxu1qStH/mcNmsOKNZa
KdSfuX2ITUClAfby28SzShZrLNeIK607owYubx+xM164LIvb2QrdM/aYZ5wmzJeo1ytsPbcy8wg3
UBE0SGRgd4JBFrqslZMEsjMbrTTs0HsajllVQ5FWYZL4mHlI7EI1dPh/iyddQwxiFbeaGrSYqWRx
DvmUCJZEyYiC4IU8/bSZ8mRL0LndmZF+DWRL8LU2SX7UE751b3xnGUAPkd9oHvysWOOMJfBo1BEF
ZeN7HFfOPqG8VTiwM1x9b+uRxjMkAOLYLFrnN89srxVFtySyD3nqbLJY/i4z+8EYFVT3+cRTetsh
4m4gie47oveczUktpf2Paaa/KaI68uR8iqS4y6sEa2rXvnhBSy0TTSzbLKnfJm2+JWA21lh2h21T
+PqqXQcYlPmkeqKlZMNhhNcXa+KfcG4EWMmcQaXWqXaMt7g2nuvE5aRZWqcoyfadxnWT+ahxqmEP
VmK3cydMCUU+Ii4urwWfkJE/J3n0iL1gKoJV7BXFM9FlB3YBQgutwOvW0ZTAgARdzM3BKotCunfc
jgVnx0FgbGtzM3HSf2zSpWVahpa4Wuy870fK0HZdZxtvztjUO4xuMSanYeSDREdymwpS+jNNVkZT
BXSexZqNhktZDc6rqOG0ZYt5BE5q5ie7NqLrpHKMYDnG/KrFSZD5OHkLuZKFDFCk+p/CQnjzu3hT
Nc4tHmljRcBSH0NtPDLb8AFXvBnF5LLRnuf24BpFxwRlUX+tMNux31hLnqXYFvmh1L5mgAun99Bt
ix/iPdWKYudbm604xSIA7OqG75jY2Nq0Ae4YmLPZQWRJg/o2F0ujQE88aKrG7b8VClIflsdM/68V
inXZNP/5H/M/2Y7+8mX/rVEIOkk9sqi8kw4yxZ/B1/92HVl/COGaYMKXkCqUcNxDf0MdOX+gXNi4
eVAQ/nQW/U9aVv6Be4mWjsXGtORoxf9Ho/Bt5x8tR/xWvukDYPKEwnjE//5Ro6CXog1tiuQw3CJT
D0EF/2u0wA4GJP2s7KeU/nCsIdED4PORUrP0XdFRErZk7K3qSQFdjv2S2go3oJ+JEiXbSW98k70o
BoPbaER/pFQZbjY/ArpHQGRhvsszkgF0LLON9fcusnXsgQWOU/4NfFlqkyrjM3bZjieYclchq0Em
nOmrMLwDfA+40vX0EFJQsK6LRJ8bIC3MzeF9SbnRdmqKMzzCLXuZX0OT3TkTbl3V4QTtj3hSz8If
6Wfz1Hcwa2tblxhhmfxx56f1tvb7i1B8X93Hz0XPfGumyW5o9GNR2t+DF9yFc35pLc7ekWc9+RDE
lk+fy/4HPM/w1MNcX/OeczLPYaZprMLxwa/mheGK9tO+R66ioKM92cu5caI2DriU/1JHfQ16rpxO
GBs2ikBDw7qlaegMgwwsLb2n/QoHOKwVR7IQ1B4FCqO6nxcUulYXyMBb0FkvoXJ/s5F+ayShptyr
fsKx2cWOfcin8ssc3LvZKw/GLB4bCtVADpDZTCWoNFNvCzuCwRamj6wnLsALOPIk2EVSPb1iHJ+2
o4RrW+BKElwgZF8ObC/BP6Gg2vg8CaERe+PYxJq/RQofJkLVsX8fljlH3qX5JlXk3YLvWDHiOvIB
B8yvljs1F9ViexJXP87H8+yzNBqT7Mdu9FNohltTD9CfshuLLgjkjepeszbMLf2GH2tbVsF59MJd
GFuLFLCVRTyzVYBjM5Nm6hhMADx3p4SNmZJi45f1BSPwXd6DvfK86FchHEaO6OJMTJzhgHlUpwfZ
kyWSOHEkFJXSbo49T8rtkLbJJukgSrb0u1rKfnD64qksYDZkikhuMen3ps2TtZkReCyd8YnCzwkF
u7MPnVXRjFIgFgWtddW2y6JqxNGtgEAx3BkfCUDHVZXnX9Xc7+m16E9j2DtHy2zCg2mE7o6VfXig
4JIcdRg9FqL66MribmpCHGF29806rd+nRsRJIirxxQTp0wRRbAzG+wGBegemHZynhTakvf6jmOeL
aMiWkS3pN0Q9mBXFq2TF0nb9e5FCdo5wsbFFYeMY0/06WwOXQTTRq9qXeze1Mw6nOVkBAUIjwH3U
PBmm/1Yo52yp7nGe55cJf4pLz95Sk3IMK/sMYZ7ttXubDoihVJn068YWaHkLL9AY1E2USMA3Xnly
3OJSlGpvmw6ZUnkTOs5lTOsLmaJmb7jZwQ6TszkDDqbfCy2LdnM58kqrQL4FMyfy0rZebJfMuuFd
LAdL3oyoQeuuw0IdsWOIomtczo+BZLCfa7qRqaIjFSlxLMzKUPSvZe+OYsOG0YUAJEllzxr5pPLi
N3l+gAuzlLeeVRSzl8jk3Tw57w72YKufUCZEdB8u8MpAWu91PjJiGuc8l6cIIjlIJtngZjc4qmfu
rqhJCQ9+Tv+Hd1vp4cvrmluyVvu5LS4tZjDWrel7MHbv6s/jYm7FO8qkRs6g7a8kNl6TWt1b/fy7
CNtfNsvbjq03TTTcb2mM4v+MsNladvjIInI3TuMHZGl/03YTkW73qoiB4qo4j4AsV2M9sWCsP6d+
+aPQBOy2vMQiIT/e3PgK06cZOdeWkrGWYkMzKfck4QmlwzfWovouSuvdiDmdqumJnmJ4d7iTfOfZ
kdZpqhx3p+fhsU6qHFt3+yjH5NVO7Ju+03Dz4XY6Eug2DgGCq4z/GVgcOnJgQlmdeuCoehqq4RiH
9p6UVb7W7HXEGIG8tr5qTj+rrkh+PDsr1uUvdzpwX2yNsIZhTSDal+C0Q/lbcBCiagDjxwC4j7ve
GX7wmc5nzIMeyXAyHeJmcqirqdLwWkriWsFSXoPHcOFxl5fWxIMS2ONdZSfHgtAEBKH2zpf2J7il
xVnhFLjUw5PP0coEyLriSWpt6cr67nXE+k1GFjKMQq+D7KxbC68fUPpV46SPXib39QCvG2hvtfFz
Fp89etim9oSHATQRlMeOpD+0e+MGDuNbZzKhWKzxHLlOEidYlSOfs2T072VQ7G2ZEu2b38MJqvd0
ZBy4MBYgyYKXwVUA3GG2q4YoHnidCa7qzrQU6+KRVqO8K1etQIINMEHiA4GxNIXx2ijzp9LiuigG
McFscGFCe96Nm+qvso/kgY7Op9aKBM4d8TWIgrId5zPPwqtoqnZl9vJZLCzpmpau1ZgOn4lBZ0Pr
Vm9ZS5a0NziX20vNnB8Eah3hD866+rUM+vGmKAA3uIZg2sZeayVcem5r3FSkiLibuayEezxNJm5l
Qxh3nRWA05nSvRvoN4f7j+yI0nLh8RbsOgNhii0FYOIbELHNtuSWERuCUBB3b+ZlcPmtyp+TUn5a
iV2RdA53rUtu2c++cq/fEZN8KItqbRP54Wv8s2aq8GgS4syy0K/rndmDGgHMQLPG1ganXi/EBmdh
N2Su+xQCcwCeweC58B1MCfCnpXKC5tb0PUetE7l5zABCFG74osku+tn8BKgb5wzICKWnBMoBM7Dr
dQc/1y8YGe+zBTLh5ni44gQdu4BAMS0oihkmRbDAKYxRPjrQKlhYMtGlkMXpKjHWkNnuisYnIZ0/
WB1Og3Ka7ud4utpZeXAsZv2mqhcO7FMOJoORCaZXAjljBKHxJx0axK9cjZm1i3pSVY4NWC1J7tU8
nWOH4x8PEEXOMP0tK4tgG7gOLXOuwqXpAaZHY2M9zYk9rkZ4HwbcDwX/Q+btF4C0dQsXZNIzXyvp
gUw+FIH/HInLgSOSSr47CZUnXRnHFNIIpTaa44jDXGZiVIBGUnjJfo68bK8WUElo8vQdnerLgmFS
Guqb1qphNcYDLWp8EnwvvTSOSWPEEg3Gv4Ntm+Rh5N0WVJtDcjTfYqgpXuYdksbcIEG+BajurCBc
AJkLasUpamj7YFDWQ5oHp2YuCNBDZuFegqVQ9RsSu/ahgt9SwZui+f0NNJa5rmQcHQuj+pQdOMOM
Kr0BCkxEYmGVjPFtqUNj3VtGsUEfRN6ErbaajOaLHmcOVvWYnKoFMpP54GaMqvxi/OjXakHRdDE2
a5SWB5deV2ZA/O6D2R05lVNJkXQmSEM8EMDZPUyJxr5ku5047utgg1oS1Rcvl7fybXeXVOMJa16+
SsuEiJRLuaaAVL1pjUxtJp/YVDypQ1hZrzaPlBkzwEyL7rqPfR5aIvklh+ZOjDzyE8fGDGjwHuYJ
ziGbwWB272ozvouL5t6o9K0WLqEaaLyd595o4lBrzPnbpfMkxkq1slP7B+vQOhI9ytIAQ8LLl4j5
+ISGxLql1XjUs++CoHqZdU9pQ74Le0TvWKfOsj9jTt65LzlSY9+cln6vIDSfIl+d3cR4gMv3HYj4
zW4agNBA9riHYTaa6I4++swkVDHeePj9mCSql5LyjQtyISkl0X/Q9Ofv2T/PJ7tpb2cse9HAuxMb
zjfEgs0QosFCxMU64RWPRD3GLUUm9QpoDF2g0IEWM7xD8yhzjRbT1azkcWLeWxD+Jve1GasW8ZA7
4bTxPQjw6QTDYl51fkQiHMpGJ9AKqkUwCUPfenDxx/O7HPsxvYnm4YwSSEwr5zPmyBg8sy89DN60
0miBk100R2+psGOUwGnl/ggm0AtXGmpSGH/7+fDFVuG9FTmejBwKYpzLo+7Z6ThYgahhgmzhQ8It
m9/UYsOGGQkxcsPelln1Onfua2x33TnpqEJUpftWS/A/seV9xOR5t5GhrX1uUSqO2M45JfopC6JV
NvH/3rltHIjXY8MGOGBz7HDQnvvquV+e8rkot8Y0Yqf08OIh4mxb3CAbu5fFpjC5oEdZPPdtcJ8N
BWxO6c0nHMFsEE1gg9qbr9YYX5dQcF8Y4E2V/5xrXrhueJ1G50YxGuQGEfnG+0K3fzbr3Nkr9nTr
3M6ujuM9BL19ZLqHgZdEpJh9a8/AeupanmqFZ6ZXXH4/fFV5U3szC48y+vSmeZvVqPgRJU29dY5T
8zUWxn5O2pM2/Kcxkzc6xGWrmZHXQpjfVmRfHe2cBlngCI9Iy0uDvEn1hSP3IfHcZquT6RC6+OIt
qU8WdaDmyOEcUzdrBFxxq77JHpwAYK/oqZZ3s+7LoDoWpzwuoSou4IaWzqNNybqh0mdvdoB0GE7L
QY5yW7owqAHIymI9G9PycMXnUnn4srO8dnFGh9yxLfn9b9WIzL23OD3+tWr09NmAdemM/Sdr8n9m
rf3lq//GWvM9zhM+VDRqaSkZ/GtkzfzDtV1i7yaZMUcKy3Uos/srKFv+YZNO8k3UI+4y/Lv/UY9s
hCV66zwm3kXeEv8v2Boi1v9Sj/j10I7M5ddDiiVS9/eg7Hjg2JUKh+RL0EQnaWbub4A4vxqaJ8XM
sdcYWZyxpuEzoRvmyFZdyjp60Lr7XczpbVmLt2LuPtrAfY4kXE8loAuUfQEMFj3AyeM9j4FH7J+K
U1P2mowdeeyBQimgQ7eNpLCh982LUzBWUgI2rA3sfjhS4mE7VzmRdw5EdGOfsDHgIantOyPPr1OH
SuQVAGGawhEQNWbACgnI/ooladdzzOvFuBW+pvygeg5z+iidEcsOM1m4n0ogh4JeMODYcDZ82keL
5Cp0y/TtRum2l/wCdYVpwzDj1y6FVBi68hVA/YFD3qJYi6W8687S9k8t65Z0RXnTTeFdkJAk88EW
r4oInyAuaBMgT1cH9mEq0J+m5I4N6GaMBuvSmBMr9NT4MhLvi7Lc8xSk735UXZOlq6Jc8qgGzcqp
X1/6YXjMXCgElehp1gq6z9BloBW64h9FAech+vpAWQjsAQhPLKQEjWS6wcDqmffThGG4Az6pfJYb
wu6eVZDR1cYb7qTL3+gbDx7JAdZtCDT9ZH/2A94W51xa3S+ujHVUE3XR/SGMfb2akvCoxvDELfBq
ZFhTLZ94iZcPzYENfrruh5ndC1PXNYEIVcxiW+nxA5DZM/12qClzK5ddDxUB8C/7ofo1uzQqmePJ
c/1sU8bVddAJALG22nGymtbZYJABCxBqYIWNgFiySd3DzdiXBeRR5QY/uZbg+gbPheKACGS47btA
UtnW3LTLqX1NO/qgRqfeRgV9LWp46EoMph7ZkAMEqT097RGmVCPZi669DQGyQTUv0Pl1tC1T+TJw
OFmLejmAxCzpfUbwc+pM7QETzTWbjc/IkRTyCL3BOXUPCge4cBjtu5ZSGIPqJcoC24/cj5husQwl
Y4tvne7kFTeFt0jaH4smQOsLz2gr+ABowAbLq3B92MYhj6DXzDWjxDzh6ZZXr81fcZD7fHeCG96C
AuuzrSjIU5Dvv7Rq4YGxqAWPRaO6HQV7vCrfTZUe8grnBS1/FyC9RAGpMQdQZY3XMc551DbdMUwb
Z0tmyFhpXUPt4hoWsJ23duV8gR6GY27nIw+nEbNSm9QrO/JYR+XWhKRSYz0vq3c1DjUpkPTa+tCX
Jyg3m94s3TsvMuZNFaonkURkpcRw4OP4w7f7btv0Kvs63XqCahATs3HqyGSdwnDBuZSzU6+KH7eD
1ZJHYMKmRnD8Kr9x8ZALqwxMurN1zlLM2O7IteuwkULLNb/MGh4C5+012BCe/9RoFXbq43gvj55F
397ovMzC2g204O1or45ZYmLG5nM7AiqitVzovedSiB0WMdSuxl8FruSwlrrfQtNlNWE8cxLvl6Pc
+6rvD/CBWhwmzV2Wmw92Z/JzhcAU0iaHmdrxnQ3iDt52+9ISsNR0s4AT6bYdvli4UtNtZabuNu4H
zWo8AC8PMSfc9mHffns2a9nCNKsrJYf7IbPfNOa6a56xoSsTd9cV6Z6zdrGZibpj4xpewfciKFqy
PYlqAlZkhb8i6CgIZN9FOLxVTf0ZVnyUI4vylnFjL++djhKGsjhyV2RGly73CJO1SNoNQqjCAiIP
7ex+zoX+aSn2XUBbzopilw4eCmEuk50+uP9gQ5GCvfbUvPerfJ/lMyVIiNROKo8pGcPSsp4aontW
5nyFgXssI+dSRgmW9DrYxH33aWXBU19Q4RWOFiIE3S+m92LjUTDC3aSmfTmSKmVNCc36xjDYFJaT
Ue2agq3f3Bvr1MEFEXYZBL7YanfVbD/AJoSsVb11JWY4lTxHCb94O0w/c67WZiwfOBr9kkDxgO3P
/AkplyC4sTjIImYl+duX4sHlLHhU1C8cHVw5IPXB/TIwkrT7s0NIb7AzVnuuXH8vmwm8XswevDnO
Xgsfh5hpG9/5OfipsF7qpDtKx/H7AAqcrJeGiigzSV4m3d3PejgA/zfpOOvvs9bDZRl2TAbe/Ax7
CT14zoJtTbQGrSI8lVH+aAzNpcq4GJtx3mvf6Y4pYq8Vhrukto6Memea48h/I2CKyIcD7n83mXed
2vAnQCO2EAlcuyx5dCjwSckGK8BLGUc3btLtg2E4pma6BwwE1d5Kf9Ud1Y7gzFHYNZ1jNhGJ/2Lv
TJYjR9Ik/SojfUcOAAMMgMj0HOj7QnfuS1wgJIMBg2Hfl6efD1lZVZkt0y1d975lZAQ3J9wW/VU/
naPyJe6HTRnNm5ydaOvp0T2aLC5YNSm1DuFsa/lOZ3KwhUa4QVehbpDmKk6lpVgNcUeodRAvTSMv
HdqQmODPqaJ5SqjqQ2FlV8PztqXYiaI+/cTF70QDAAGmEapWUPNFHU4lUcjItIzsgyw49A7MDTau
Dh9V1d9Lj5WkK/N9zXx9iIvd1Kg3F8IWCsEpg9DHsAdYhN9YL1KSORFDc+vZxbdavEt5VLDVl4+m
0e2XAtd44JGf+1/K7V5iBxVK5tYnibRnxa3Pjs0ztILtAAzC7Q2cn/7UngZL/7CmFhmf3ab3POdU
zalzw7Ez2dk6PXaV+Kn9hbDVyGMwF2/kxe8rE7uQ9HeF7RK6JBsQjeJnBvKs7/tNYnrEYhHLA+us
Avc4FvZDU7YfaVNuzMZjxdPVD1b2H6Fn76M6RPfubYo/Jv4LU86XO5qM4KhYpf3KwBwXWUv1kwiJ
wjNVcu1fsiibVd6Ja1MQUgfYU9zwjWEf8cMQ2DhpAiuleD1J3xuTWbbsuiellnfc7xzNgM2Rgf4a
tCknu+5YmPKW9rMbK8nPfhAxjfCcfoWT1FqVOXFlDGbx2mD3ywNn3PcTq6GuzLu4p3rQj6lOj5OG
+AIZ7FHjnegS5IealuC50IdIMyX3mHEyCk9LvEfUk1nQMPdmGl6sIj0YrUtkDit04qZryo8O5TTt
VVQjPPEOd8d96YA3kR7PPSXiv9tFio0XymfY2lTbGjbmBH6s+zKqLn5VLTRhV2xQ3G0UIwyriqkd
dWgk02KeBtMcJbRL6wFQAK1qeCvHyb3te/HU990rWdtDnsxPXZ8c3QlBJy2JAPdAGW1GqSZdkVk4
NpsSdl2L1jg6tIPrOrlMMyYEI6WcyjWwjuASn48IKRdy7Ie4VUB0CsYiYTzn26BDbK81NPvSi/ay
tz6cgBRxMj3DODbJB8GQZcVDwaarQ/WO2Kike0msql4hQT5yNX+PMlBcxCPYelxVr4TgPBEPD2gq
uwyeADambDslxsHy0V2jyWvWhY4/ymi4i4b0sc8YjtQSLnpmJ3ozhZEHj5N5XstGF0+wu+oGeIGg
rF3n6bos9a5j4nszJDIlDD99yM7YTa19p0KFSIXPZAVafrm9IvdBzn3BcbWZEv8TiGeKv1AS2Q1G
RHF6pdxI4MBnqoJX9LEqFj8pjbOuP1C9SUGGW/5UU4Wfnbo9ahiEselj8Y6ZvOdtCQ/eDS3rhHmY
GW/7OdfZDyVks5qiZsPIv10XNFjaJhqBzXeQJhwBI80slxrWpUr0CHXk1e4yNCBr8f9ZWD+qmV7S
cS5x9UavOHdO0XKqC2s0fKyoDzN7AUdAJBDdOa+G4WCJlfaX7fgu7zmv2fgZ/sIq5MRXrbsp8F7o
fnwOsKyTjkHtY8S2dYXoVqLKGWcTsg4D6z6u2+fAKt96WT/oNPjspvSBMyE7PGd0n+FkkjU/8Vg9
hiL4dqETr+MSG7OMb33buBpZ913HGauqG1D23FjPRUqArCNJV1TGTzm6+GpAINx0Cc0MwZKz5SEo
q2fYQre9H+wz3FuKR1pKfy81YnWkurumFG9+VGzyAqGtKzFpgaeNSv8605t00wnWkib5YEp7jJ3g
FYWH1skFvpGC+y5afUfGk98ynOIYX5/NrhLMH9p6ZsvHd/XFFvJYNzD8dO3vZJXv8po4aokZtZEH
4UoeJwYdo9OC//RMsWJG+dpWNoYuCp7NuQen1LgbISwa1H29TRpcApbQdE5iacT1nvEd8uIuxSyk
rwY430xBVujfWGWN7Aoe9XsmQXaDwY4woC/Ga6pzb5MFuAKUQdtUV3bzbVM7LwBK3gBDOxzHJJ2X
rHqj9yq18e4Gytt0uAaP7Thsm4bmNJ3VK2SeYdXQq8ndkrYIyk1vPBW8GuATYpNsYepfhqbdUM11
sHIOELNckY/cUA+0o2ft2IjskvYk9bRNZg9rMitH8hgX8kq4Xm/JiAGVMwmbp8Aiw2Uglxq/uGLx
+6mSU8nhwpfo5hPz9sIoLlLhgM97SGFj7ZLRDZITV6JoVbvzjwE4YY+k5vc0HFDFAT0ZPmuf9bgY
I33nD1z0QvT53ugCQP8WLUxWvsNIcRsM3NjbuKC9tGZqFYy8mYuMFyDwvG3sLe6xDCPpWHrm0U2J
ezI2j9dNEY+U2Y3vAm03t/lAPC4M4FN0atO4zJRkcMGgg8opny1S8ckwHCPac7NMftbd+FWIyiQX
xwoOZ5NEB4NWerwfU8xi4ex9BnQpgnni3TLlVf4/7ip/0ckWPem/1sn+WkTwx4f83VlFBQFObVKU
0gNO66CA/d1ZxdgJilIANhBdylma6v6pjSFom9InIbFks+w/pb/Eb/yZD/BdS1g+0bJ/xVnliUX7
KtIpIvry89//jQQZX5xP4+DwEji1AgBWf9bG6qB1VZ4DGBJTdBsaOtybs3uce+eMk4qHRzRPTUg4
2osWSkQ276q6+4lHYKNmzlUVVZlgoLe5cjBjU1J+wAX/KmkrOSg4jwcaDZ9CIikLmpVYoja2dYhd
F+ftcInHaedM6jWX+t5C4g8roBZ5WTlbojUwawiXrFQcfOAKWwqYkHYDvwr2Nqsg93K17Qt36wLJ
Q1MD/ekVOBoC7I2i0pfSTx9R3r9mQw+rOHHvjIGtNhHg+GTdwe3Hh8TJq+3WoWOML2bfmOucLhay
zDQRjT2+9AaJaaMHJHJIc46YTrRyftkpZXFTdxmEQ1mkfpyjfA1HCg7esABhIQaP5be0MxxIScXa
5YPP69tibSv/3Uj0g5+3JyWZsWTOxGetpl1C/IGoQB8gzsxnr5gu1AEocgjhw+RoWo19uqoQNstD
yBa1k6nAW4+XgamDfRpawa1MEvLgGPo1Rf5rZBolTUNz8hJ1NNfXzvegjDev9J76gbZSAT6mp614
lD99iZMsYShJhqRLVlWAk1RhT2ZsEV111pvbapz6W0kxDY9GyJTGzz662GT8Z4XOiVnVra9M+wrt
5TDmrJZjV9IuQLVO0pM+Hxb0IWfyYz/mxtarhoY2JbSiLBnClfZx2Q8DJfVRg72fGcGNZWcEoFJ5
CqzqngP1i+eP9FF3AYDs5hp1wZet5y8TGvDapT9XJs2bZDi/U6311PbmERf5Ysqv2dhcfKpBbXoY
8ttiDzMHG3gIsNNQWNN8Zd1ZbfgOg+C2SOafaCzXrjON7Qz6/zaxkodsSF+dAgID6K6Hqi1eQ67L
BLhocE2boNllQxbu6HgLt13hfw41lg0O7uOWWkSGGC4zLz/GYmW1xWFyQgneo35u44b1d4DdHye5
i++EnF9QsxQjnhMir0KIEMHyvrAnYzfWuO0rjhuSGjdKV5F6/TkhAdG6xIAijOH9iAHeUR5OGekO
W3dpevNi9z0lbkeoLACeTLzEEiblNW1Gfh2+ltJf0gpuHUHMhJCDuqlM17tOsBWBpfhXKUi2kLjD
5jYyxIQkB2KV+3DgGpC/goHcTxUaa2oGJW6GtsI/U4PsbKxtWkLcEMhkqd8eVUrdOBa0o6rAn5Pd
uwH5QT+Y69yrbLpzoOZqA7dB411SrzyXVnSGzoC6yNkpdcUPuk8yaGyQroqgxXXkcqjG/Hk1U5As
jIICcET1fe5wy84Th6QPXQx6Th/T3pcb23LzcxFJ2Nqu+dChv7CvGmuCFM4jrenGebamZC3J7a9V
7rzHUj1ggYl3RcWAK+vn5gCK9E5yhNoh3lAmbI/kkNKRX3BgvNZlyo09BnJJmcohH8XDKCATjIV+
n4g42CVyK8QwMnn2uU+WpnESdngRaNSDePZVsEWQ9fJv+7I9jRL9MK6DbIdZXoNuFPcFdtobbpR7
Su0BNpcokLg6x5skjQ92ClFF0MjF/nJfzfNtEcz30dAO92Qxj/hr4Bl5H47uRuzc1XieiuaV2yQ2
SOhwdp99NbQX8qIQ5kkzjuZBfwayin0cG+XaNWvm2S4VYQpNkRInXOX0qmU51NYwF59BlW7rioNN
WIJD6oaNHScnj++dH3Ay9vANzJswrV76uCXX1FUF2WDveTaSTeERXMlzJhOeMbwqvziUebBTXfAp
EowWMf2+CWzJjVOXl8DztzoZ6i3AiLNBgHELhfwRgszSckbECJazXln2/NM3xIuc1CEV4PpSYnoI
XWmzwRf8qcpCrTvM+1kHjJy7rZSSu6grnkzLndf9ItWGIGOouV/4RLMF6ChM+LRIuwGZUAwcSQlz
R4sNGGvUP5sjcrCowuOiD4NqBMdFsaCvl3oCxaoprLpGNxiP+Ob57S16M69pu55nxph11zwWFRpl
UA3n1vKBEIOEE+yD86Jgmy3GrQ5RWyzq9twmmwC5u1t072FRwFkPXgsk8TIb3kwk8izFpeUjmguK
R/BN8A5VCOqGppKPZ5SFG70dtz6lokXwYGpK2nuE+ahZFPpFq3dCN4KUkHAPn+68Rc+PEPaTReBf
hP5F8VcZzDffMN5NpI+VpbBAlnFKMaPzMmXi2+PCe+MTWOcsOm3nZaSgl+HCwJTBD+tqj0sOKYgJ
RDC056wF4iR5BKKwe52oA7FMhha67t9pyEO6mct+b3Pkv68S/2e5DDuasdmNk3MXWMlLwQ6vnfQp
W8Yj5XJsFcvIhIK4S1e7LyS9yPPo4WgyXemc7Dtj2mLbtIWXAVEiyt8m5Pb+uWA2Mw/WxvCoRFiG
Nv0yvhmXQU4zFjX4MoY70XKFNJn3SEUEivkPZMee+Q13OSZDBhMiyPnfrt5E+mDb5VPLCImqQ3sX
MllylhETdZ8Mm5g6QWZ9xmZPxiZGlJrD7kpp2900zj4jFu9kVTTB46DF4dSWE8jsoD4lJU9pkY/b
WNYFUhR+KpE9j23/GtMgNHT4STKcFWtfNxHY8jy4YHPBROkzY8lrJ1wRLo9XuFj2aUhKmXRJirC2
iZSPyEGKqmwSecNPuB+AoE3d+Eu07pPKgmbd63FtZ3TxmkHSk6DhtAJ8l5okBlnc3UGgZwYyWDKG
FJQY+TF1+A10NOzd1L57G3bwJydl3dsIQ0i/xMqaeroUGkwZXyETc40hLAMNU3qYjBa3Z8KtxyCZ
yBKDh6WOYYgSOg9uBF24t1EdUGljh+2dy/u8Sj0CumF59IDxbAISepwGxB0soPHezaCo0M782OBo
YuejLDsxjLPIYnKHwbDBQYKf302PbOr0URpOfpjSeuMPxZGTHrqaTZNWSSFlG7FPate+KGVsKic7
5T4XJhB/zwZrStz42xG2poHUG9UC0bYq9grnxTRkbFkAUyLnw6CgIRnN26T1171Lyw/9dKBD610q
3I011GrHhZEfPZwdhHfSup4ClmKyNfegQ5kjjbusmL4bi7xhkO+ttLkzaI3opvx1KFX1ZbRY0QZX
/1A2qBmK7EcI+PZ7a9p76fYH0VsvER7bsaRite7y7JS6w08yqcwtbForSuVSoCm7HVf9aW3o5ntq
EMf8EcAb7iTj5PCwrWYcHRtpVtZ6HhJ4XzZCA8ngR1yId7pP/W0/JQPSiP8a+MZZj4R33FrfUdN7
tCZvS9OB3NE3TQMIUCSr/BwdyZGyzcuNF8VbexTrEVgZfBWWxT4AF2n74X3mi9t4YJfSqtoQopLr
as7uUtgkgLeygUedVyuz8+QQT+R2PWD9cvaac9X43yD5KTDjMDoPZK2p8oWWMiB9Ox1MTGilvxwV
VXQJknjr5ixYF1UEHjCfTsLNF4ciXIcgprFIhwJrd0jg3H5knMANwqm/ldEAVo+yaucgkZ4q2PeP
v98Q//f/pxDui6FoHUeq/RuU4x9//L9PBZ7U7P8sH/PP/7lUyv3zT7vv4vKRfTf/8R/95WP4vH98
3aXd/C9/2ORt3E73KFvTw3fTpe3fOSHLv/zv/uX/gljMZ3mayu9//7ePn1kMG58yivir5Vr8t79b
bpLclBEuuKf+5zflx+84/14sJbdYS/5DGumPD/7bnVn8hltJQo6U0FKE8Px/MJBtPCM2d1Wff2DC
BxZ/IqYEv1nclbljmxhG/T/bSfzfYGrxUaaUlrQt81+6MhOa/+uVeck6ScsyscBJi0Oy4Eb/5ysz
SXb6ghsWsCGGlMY9MN4CNb6rtaRZ0hvOzhR8JgNI7tivgJAmLWl96ju9w6jqVzOILr0xzCvfhAtR
RIDbdQMcRHrMR9Kd6YzvhnmmXucnY53XWWLxZlJLMMTnNI7rryTyyVWti43bYajvsobiEYzop1lW
XNJro9hgfbd5fLGUkadl74+Q97AodtcZPt8lBgJirgXb1YCsuS7miibvhDn6lM0nrKDvZmg064QK
t5tKBg/uVD9bnvdVum5EMpn8f1tit1Ndzl3OXoYfM2XwHHdXDCIZevr9XZfbx9G3dlTWgPd06R3M
J3+VKPfDN6JnEfvfwkLOqnKOq77HOxfa0+MwOe45VXG+ycIoOxAGh242RFsVV2y8I+AvyfeXQ9g/
gJaC3jZma/BPS/fOdJ/ALrcWtOVQ7IXn5Lepm2DktumStUIsz6rFyZ03UDsnOr0rF1xV7ev3Uefv
/MThpdWEM41OEqIlJa5yE/Dg8Jw4pGQga9MgLGlrdtVdXQ2bQpZHIf2DP1T7qGCkN3Mka3rg0NYM
ToCB5k0pPEglY9dxnqcwO23jz6iXzT168E7H8bM3M5Ej7bZhYMdQc3qICSGlRfZiJAFuDOhrDeD+
yrCZ5JV3GgWHvGTzyom2XguC3Sz1sBZq/VYP1iMBgoW4gWi4TBWn6Fxrc0dHWXyTZd6ReFKztahd
3dqGcaTwJWbyON+2Mr9z8/QsMX3YbfwVcYnbzvP40y0ITbvKeg7JZtXIsTqy3/tBQcbgWETz94Of
yZMXgyXVPChsTMG87toSZL195Hydrq2+2Xl1+1Hmat9QXmvE9amJuP6Xc/k0K14dum9xHL0ZLZye
Xj8AEz8qx5VbPx+WaStEH5ty78BnuCvCGVPK/DMAv1e1/if+0dupKpybuvQebI3klFMcoNPqgKz0
7ST92swk0VR64MfuMfNJDORyl+MFMGaLa6ahH8cOBEEX2AQtYmu4Txk4NHVaHz1chauimA5jtiRw
rOZxCuNz31vPFRtah3mBuHd6u1As54kkwRgzBE8FQJkINJ3WVxil9T6pW6qI+6tr9O0KzzpeXggS
WM/u8oDTVZGhCwcBdbbghTbzEPjMfzPO9l1qHCMsOEgt5bvLVGdF63oCBqhUpyzCBYVqtiuyyAcp
4G4DzfyaURTMJe5bN6ODY94oa2bI04lMSLJcdbZ9ynvJ8h+NcNKUJEbVraOHVzoG2IKFGsGyhPmm
L/1Xg0m5LYZ6bbUmsHJfPzWRz5G240TRt0j/KpnfwwSlyDQJIxgRBmwVltve1NnaUYCRsd5hAVfD
Ec8J18cqfkmC5M4K8X479BqUo7xvQt60uY9FPxpqUHRjdY17izJ3M94yxuBQYyWfOgl+gZG/Zj0h
IZEVBewdlpikpyCvcZCWPNX7aCbu1xAOM1F/K9yWbVMRWnTOXhYdG+q8KCeR6SpoBaMl70FSYLCK
6xlWdKW+7bS/NJ5zi1I5rocen4g3+s9p5b+1wClZJUE3T7N5KZryoyIDkVbeR07xnuprmENjfWA5
SdfV4H7Whv2azBBrW8ouHNiBK0DV+TbOm/7kOYO3yWU3HVjZ3pBROxrIaqrKE3GyrJ7JeBTnN6Dd
162JSbCcFZPF0XdW5L5WcVd8iZ56GN5f1INzbxBdG+6NqEViGpt9ze3uaZTtnq957BjtbcZhTD8S
MOE8tb4JTbKe16rwKo64/LqajqodGYIvFgGO/0SVzHlKAO8ha4aTZYeCYOU1Cq2lzF7bLONZtpty
hD02QSalOTUexbyaQzJIdlU+y3roz452KYLp4pcJE7Y91Zu24zxmNpdskB3vovxsSIeg/Eh+1s1/
1XN8QTCDeQehsIrqccctkP7spO5P7nL/KLUw12qo4Rf1pnE0iS8qgxF/9Rb4BKZ05ET7VM10w1Cd
Rfq8WdVkRVMTK6MiqyAmLRdmsLmfXCL4Ie1jDN+9YzySfSkc2i2yCZtDXZ/KMNwSvz0WI6yXkoKL
obKMmxh2/R3ffs4djSkkTKEZqKOB9FTQd2UHJVNwx+enLPovK8wfstK6rarmHWH7aA7GQQ/h25RH
cu0LdjrKdvrbqMWUTCrjO2jhKadh/Ojr4FwaBb3TiNY3Mb3QXH5hU3AbGqf2o5N6E+uC8lcByDAx
+KnJnPDMYHPuopLOllAk+2Y0fwVG+bPNhXN2LbBZvCUhhTtOhb0mkBf43IS6/A7YNmL7UIOFKQcj
WBVt7a9jCKa7ZknVlq28G9zoaiXZVRRjcXZoTGKjXvz7dUJpfeixEXIl9+tW8TZw0M2IzXo2qlib
sHArBIe6Fc+Fa/0gQHSaWIhvurHe67B4SeGx+CVvN4++H2cpLqBOZY3CbGBJIfTMC8+5HM4RNvoc
3qzl7muTaq+unc2NYrA3hPVDMOY+kVirQPmYmi0IkSe4WvQ6xrziTaK4AUbJD5/yWOaH9Ab03Qlj
GnY+UOeBc1Z0vrR4Nqd8WLO+cFhrkXrMQF61Pb0OwBCFOz+Aqdr2brB2mHcUoEoF5TqM87aC0NEm
aOBc4p0dTPGjdJ3vWKTVtrbAHnS2/gUCmbmz1zarVqdcoRqOD7MLZCVbOG/DgK0Dwydbt4ErodJn
oZ17L8UyqPNqwhlUbCy7OfW1BdiLxJ92DGjk4XmIpqMR2Le5qFdJ5z41S4BAjuaNHVOWmg68cDau
Hk7731ExnmK2CqScW1nZSMXyiIIPJ75JHkJh3CszfABuu7Zz+84NeZRZSeonBH4MBth5QNu8WR7i
QFcBYOgnkGymsN5gWy3xjuRULzvAaDXoe2z1YTofbCs4ZQUYK4tHxOz3kKHu3BI/cdvdi8h4SoXa
VmXJj9/qq1Oha7mdVTEyrfbBmO0ARePfiCMmA+P4RqTggSY23ohNfcFfui8V7skx5Rsa6/imtfW9
14iNVarbzo7YLkZaFlnWsHUy4uDEmbUuI3kWwC59Au+d0o1FUSryJDl7EZxVI1kwcvLFmZnz7VJL
ZZb33N2blRE7P/1gfLQD9VkkCT7qyrin7jZn7WipG2z37eCuxpzpBCAxEDBN/zSF9nfgZyN3yeo1
Qz0LBNT7UhEitv3XopCMmSF8ltK4BAGGRRJX64gKp0061eD/LR+pGBpePigKOoWHW7ad+LEnlHUx
/dKxw0Opg11VYJDoB+EB/8GxEbK1t0I/D8F427ftsxaT2o/VyGaaEyHSxYESVWvlhXRkiL786CqQ
/yQeISC8GXW3tdHFG6oMpWF9OQ4+JUVCz5Yd8XFzH7bzwbGd9wA2VYxtx3DCV6OqfowDCiPa5iXL
4KhHxnDsevy0aa9xUKburxpzXxoxds+zHn9Nz83EYUY+59GdgRmHbitMcnW+Np3sGRbxg9mD6h+D
gbSSrc5RUlHuSowYr0CnUtwqgXL3BoHrl9pQuJAb31rXJcx0s3zFptif6pbYclNRJOJxj1pwC5e+
8RXeKtR7UPj+UUt2VO6xeiXL8aOSsJOkZdANGq28qlieiU3BknUwe/exLUAgpNUnIfnjmJDuN3rC
lLGXNeuxaIdtVpCfG+eQMJbi/00tfq7RKkGod59ExG3uJeY7ZKZjPaVb5IpnhgxPTJGjdarCyzCx
IlQGarL2SmrYqTY2HU5MzC+vBU4kIt+/vHa4QFk/BGV/i0pypfEruiHIk99PE2eBXtTzDePCXY61
0Cr0c+7br5ICwrKq33ojFAC31Us4M5RJaw4INefltRhDuSb7gqPA63vOE8OFdWuH5eTOSxZ2MNAC
BJmr9PLzjOnoJmD6WAguMCQz2Acwn7hReRuPZb6m+EqBz1csXhGThCjtN4PldvepQC3pP2xIEkS1
OsKPOIdUsHcG0FBhZH9YdHDR3tpzcINPVbMDYfx6ZPUryHzbbyG1lTdiNBxOAsYz0Ob7LsO3VVKU
aqrbejErexzP7wbOsdWgmwcWQtjGpmUhXhvVxrB69LM0NPa2PdFg8LvZpXNi+a7ZPf9HonHxGATE
bP5ziebuozF+fhurj/Qjbv4q7/zxsX9XaLj42gjZMA7BvATyH5EfC+3GNRftxrJs3xbOP10NrvWb
aUqQraZrI8bwd/9I/Ljmb6YVeDYf9Ufk519xNVi2y0/1Z1vDotEEpunx2YggLkLRXzWa3nY7Rtc+
NayD3pUq3om+2jLLfpX++FAiNKcdg6Cin/UG8hxblOe9lSYWU2DpD2EyXAI7XrWpsa9E85D2RGBb
33gsLf+o5jwkotZdhybceFX8oQoJtnAYlxOVTcW3fGoh8MMws6FVlPFCtCzvyQogz4Im892iYOet
1mVr8vdpdPU6xrNGQ3TRFmdLBz7dBdyw4mQ+K0YF/G8kXts66RHRphElUdnqRAj0OYLGBMZj2oOm
3WL0WzmgsbTf7YmKEFAuub65EupHJHBSUW9B/gEZfM2YneaubFu3xNfJOzBJUJs5BzkRL9knfe6d
4sFnvHbGh8k8ZWIUVhUm6fZWbGyn+LI7tRZ9hAzQPHhIOlORnwibHBrHvGbcLMNO4wpESAj9gq7c
7K2DSSqwNii4d1me7bDOneMpCjEZw6tJ41ti+eXCGvthEzLaLq0YTA48h7iGeam6/t2v0rMRcojQ
5Tenl09IC3sZZAcPbm/r09w0e4+dKU5ai50VMp8IaYheByP0rdh1L/mEj1WqtqOrM9w4wYgn1d9X
1SCozQzXZGiyjW8wUKuFvPZAPapqOnl5+wzoBoFHQjEu/RpLVUa5WYUkoRnByhYLu7vpYaCVIt2a
Ea7g3qn3tXI3hg9NV2N7pLvlJo5njgUG1T4qDH4Usf6KRbS12/LgueYnvZjMnTnCrDO7OuPwPStF
jzUja5kG7yW/1dpBWM/96isysjeSN0g5Yj/o7n5y5495ZtThpNqnoDCiMxqUTk3Q3onwP3aL0p54
ndz2iC03kz/ro+ZtjqGPSyyaYtvB0VNkxvDCo8/A5irVOfXkqs6ThIbNctcosZqnMFy1eXyvhqre
tmN+NXV5MmL0lNre2CUlxk1xbn1aMegWH33znJnO/WhEd3PnnCfbfMrdft8NWFg0bYZheUaDDCGK
eh+9jp+Ip+PRKZw3pkGX2oGhiNk+3bhJdrDY4FeU/1SM3CPyubjFpyFZODtbu3M6LG41FM2m+Sxn
rjgNSXSC/cgBv9Mo6kFelQRqF2XHiF+9H1Qn5efTtoEeDcOs3bUmA64YcTZNp3Pj6TX4en/vRTNu
RIszwJTOWG4pgiRKdkT/vAYd4BCwEMM697CXBuCjmauXJedlykueOLLv+MtNW1GMmickXWXdc3Rg
oCEVFca2SN4SWG20gXMlSMxd75vbPrH3U28T4EoeBnc4V7FrQAoG7Zz7EOmN9hpampPOdOJ3S+S+
b18hL354c0tleFd8FpG62MSp+9Db86Jcy5KwUFFXO3K+hJgi/5JL3KptxmtG+xOLUOvfzB4eGQwL
zHQ4U5J3XOGw3dT9gkqmvqO30nllNnD4ybPwKGw7p30YW/uxJCuSZAgUXrP1TGeHMsX0V+L0rXT0
Ar+F81rYY5enNtVT6dq3iBUIu36GFqluCjzRFvkipsfEMSbnkaa8+4C5mDdQeUGhF0SrxRJR1BIW
LA2nBeQehrSasO8iRxPciPXMotmEPsIkehBxzvkm6InMExIkqTKKJeXAbN9U3E3Uj8GTZ7OPv420
OJJPPHQBVw4TRk8OttYLBy4z1ecQl3dQRsIbA6PBKixmwMWRfnHC8TJruYTVZ7IVy81LWGI79/qK
AWCb5nayitL6DhFgS7aMaCf1FBQecg2GfRkBQT27LXdzo7Z+GDj9GJxn99Zg0jSdvhVm8jQGDiHG
CkNGqEF2VWa0I9dAWKrCUyY+e61fgXG5GPqd7hu+JZToptj0xnjtJWKMVZa7MfU/hjxdjZob8CAa
el8U6YdmqZVr6x9FjcnMUCTV1YdTOd8lD2jvp1sZDptkYgzJcZnPTVsyF5nkF3xGdIBm53jBvWxN
2IEZh9rWztt7rBAc9PHZgdkwh3dRM0ntvWqlUhc+pFLXNvdee42BZLbNHalU6gmDFktxNgTVvnIg
GFEdkxRMFnAkgRTCrj0bGzMcpk1gDeGFOuJ0bRaQT+e43Y067M6NLnlnSAu3P/hLd+qNK0iJowrU
l6ZXii07OiRg2NeNqc6yCsNb4pHBU17LDeicL7SmTR2DZUjzmU6jcO+FZr9KZwbaKmSmroiAEAju
Xqjx+uX22RlTNlhIDwRo4l8jY36eZflkRdgFeZPoXZqSUBgaaiSiUv5qGf9GbvArc8AKjd7nKKkF
DC0eREFklxK1J7+AfCGpTZlw+VHo57rNAalln2QUj1dMh+zMeqgEDyKNhk9uTf4vmz3c/IA0UjjB
Vt5lqyYj3hR16Y++mlFtckFGSsR7Kwg+mpBgWCG3WcpvuaacnVO7ppYPsidi/lhH3Oubn4MdvszE
8zdFQc4GdjWrUPhM6PUOLr3ej1CqN4OST4Hs3v8fe2eSWzuSZumtFGKcdJA00mgcxCBv3+tKV/2E
UPfY9z1XlAvIHcTG6qN7eGVkoJBAzmPmDn9PLl2RZn9zznfohfaW5lwNZ8JL6pJRURP+ZU0YLkrb
Qpsu9kanbWNg0r4THTpRvmD9XopZItjo8Z2hFc+jk6ffivoHJFVfXrXM6U7oxXaaKzc2q6JExruM
oBYVFbfEc19Kx1tKwbvVZ/XZa7qLjhaulw6bl/kN0iWLpYY5C9IvXtgQj78xYNWMtO8u5PZB2mXT
6akC7z/ZX6G0f5KGBizPqkM5UM4Fcxvepdreiadq6UEkHnRnF1aJREkvbpZA1W37J5SpJ2nM9hQL
RVQfJScywPL7wjXfm1lIHsz3qR/Sx5G0DvS+wA/hMlJbaKl26PlFtiGUPZgRxRkjTLgaok5sTXPa
aLwJqd9dhQ3OCtjvVHtHYuPyZaqLT01yKg5oGZe4UTmQgMecLTBAS19XpKX29gi/qa72vVHAeTbx
yxWpNtBn0/3JbJcYHNENKZqrnP3EMjaTK7q9RwaeSzmf7YWFLa6oV/NH4NLY8eAmTNvpH2HK78Ms
O3aYsIEL8RD5lDJtT88eTdqP2WTbJk82I1l6ml4+Qg0tNlgPy3OVpeIJaZi+lM1woKbjtxc1wYoR
YHhEBOsvaRiex2T44OkK4Bbii0uyLzfsHnR8u9zYUYn6gdgkjuc31PMP1qAA4htWsDUGfDWTz1In
0J2NMUZbDdCOGfr8YajkrCM/pBx2xHiZy5IgOscfLhHPIQK2FVaZk0vqY04IAXcvMv7MixBOMIqu
32y/tw8FKaLZ7GFtVn2OlEdiewZppEFNQQXbbHsUl/cS7tQJz29+YFfX7x1zJPVvSi5mUaHSiyok
NmypVrUbQImtcmdVoisbfIfhmL7Gr826x6lB7oCMQ7jn/7hFxlSo/p1fpL1xv5hLDMgYrMw5SN46
2oEHh2meyKD8W0qf08HIjsCQobCgasGk6f/S8y7fB4Xebol9Ktd6D4GKHqGjBVvWsZ5CFNS+jEKW
R9Kt2+ug2QhT0ljs/CGpz6PTb+2gBAIZPgi/CBm2yXGdJeLWsSPcTUWJBFm4SH+zrTf2O7cEB2l3
p9YRjwY2Tfohc+3F3Z2CI7cRWAs3DtYlVdjpj6kx0cFD/16r9hw17HZUML1EvbFvjfxx0t3PsMq7
ZUk/sW11aWyNDk4s695hujmNEs+FiC+Ik75HZZ77hqERciaeoJoptGcO7ISKMV1iV3xsPVQxRCPM
ByvEfjAnQg03o68/+0g+9C1FDiuLhWjNixq8e1cPzV1rmVvbt3ZJ6izhJaxZqG5SVx71SCwdXVzJ
h93krXUJ8/iUSkUwRWES1YmjLA0AdTcCy/d0bCz9bRqcwxSibuoIHxZV9uwlNHzaeCoKgqFyImnb
5rHvrWQdo8Q9B1N+N1lpDGQawE5nI6BrE3cVF2jjUoMhq8q8cdPxk/YjCp0B9lwYIhgyURq+9vgv
Pdd7rxLvODqMabRq+Bya+pqU8uLHRBJa8bkh2zPPtYORIAbu8/TUw8Fb2khvdYkRsLAfWJvNJwy7
dc3vN6U3vAfN8NL2w2nwUvBzgqNLWdZBdESu6AlLggTpnK21cPs575dYpj5CI1tVRnjybePa9i0r
DftxJFACmdiZPQrDTYoTXK8rfChvAWkuW72MqGhGKKzkf35CZGAu2ZwzAw3NoARrXYIO8dxjdzRe
ek3w1fA3e9onhkLQMf0pMcabbyKLcDztzbcE7cdwEUNxl40hah4kTIvO5K1ChkdP/eQkPU+LGkk0
5voeyBRk4TKDit3v3sIiPE++wSbmef2Ysb9aGap9xKl1wghEhW3tG8ddK5f9wVSe3Eke9AIcd1cc
gx4bXW7RTbUH3HpoT6cPQ0CuET5SWTCvPCZRtzNsJFjZcAo1Hz1GpJ1bF6BVSp/DQAJ0WuO85658
H/v+nBTdldaGvoy55qKKLZbOmfzCRUuDZkRvQmVnqzcBKpmxvOh+8FTX+skIcBBl4aelSL6skngv
opq5RQ37nD8Kse1uDEBXxf54xZ2GLEC8IA4+UId6JzeVTyALGMvzCXBJoqwbhh7pKusmEQ7GQead
cc3N5t7xZk+F/iWxxlahA8bao6sb/UPWSd6kKNqlQOJiy7zi0LviAsFyh+KRqgM/U+UvYqtlleBw
h/W5szb8oFwpc3rsahIDpm5OvZxTfTwo8n5wTHL1zqrpm4zCXdNq51hnz+Umt4iEmszon8F5k+Bq
PaCwIKV+GOAeNnxfeGVWetutSYnmcGveW5i0OKxteK68uCOeqZMGBWivV2xRg8rQlnWQknTVXEuT
Xb03Bs+aWdV3duFwXiJhjzTrSiv1E4jp5ibjs2wzBqejJddNz51YpzaILYdSyE73Vh4t2YyfAczh
64yLr7GNLviEl5pbHYpyuPpCe8jwXmIZ5+0eJSt5FTQOdIvs0cSBSV6efrEymvEStmDtWVc7Mu89
zgWif9GNBPlLmAU/leFcY8NeD4x8l13kr6eWnU7eENvlT/uq6B9J6nz2B+YONHvuQqv1Z9+TD/yq
n5m3IVyA+xXkxlmTRrlOhSkhEIfOhfQc5CLADBkfU9sbr2EdhMcxxoJX+fYmLASFU5d9Wrp8mKry
u0+1cVXY5bWa8n1l9m8c4BRSI4B4HYpLY5qfReJ9G5O6EwnreUul24qwRoa61oM+1GhKhTmvOU3a
bAd0QuWtWLx/wXZhZDuwB9HkJvFnxCe+fU9YO+Brtw5EXoxkTgiNsYmHA9nleRWoYqIACUoy+32m
CLkqVn7LYF5utSk1UfkNcp/4adKoKsMbiOFs3uOcM8Ys5h2GFnj72OqpcamxC8egN28RIts2HbqW
7DPGYEH/GpeY7K2qptWT8UVFWX/LO3tcMFt8D4IsWU8eH1HacLniC4kzdVbGdDTd/B2Z4Z1uVJ9h
bnzMIPQlCfPHrhl+STPcekN/qKdmz4LmnFvAiGdkHYbQ8zgOm7Hqf1SW1ETatw+EXi1YGO8R8yCX
9jmcmWtumhIXPfat02BQppoRkSdt5cPQQf/B+kdiSQDcYUw3UmWe0okuWBuNp8Fut/VofYVmckq6
DmWse992nbZu9C5f2k0Cx9U4VDGfRYYxyyqaNQFNZ3La1w3RcCoxt0NT3pqAZQBOiabVQYKijx4s
QJtUnNeC1ZhJd4fCdvyq4aKilGYva8zvCVGI61zPd4hBL7n3+3KhuzMmjRlbYS/+NaG3HRuz4P80
oV9Vf/vP9J/Ek3//S3+M5gmOM13EjpKkC9O2lGL0/YfhkNw4S6p5/G45jssQnv/Rn4ZD+zdh4cJh
CG9IW8cJ+P9G85aFrtIWDoI0hvmoMv93cXOSIf8/TuYxHNqwBNkPwAxzTBzm/30ynw9h7TM0xX1i
+vqyK4cPPEP4aNCEfQWp0s9+YOW7opmKVQqvYzmR37Ny2MItwzL8QUgzUf+CUgc4vIpZxncKR5OR
WmiFSziTcfVU+TrJF3g3QsvbG9RNkRo/iGW7UzryoG7gcs6D8syUEVuUfBpU/t01MzRi4vsAja3f
ZTGHXcXanIPL3TcJRDtcAM5xqBguwJApsBE2V5xSh67R74jNQIicxneaLbJT63s7owav0DAS78t6
T69y1OLuuWPiDXyeVUJZkDIhCu0Mp51Dqvd/VQ5FUyi0n96zT31XvSvyzvFAmeU2x77Y6VW1j1ST
bBBA0yIa2hrh5rbqnHtmfulaqIhPxaOh8QpUMmak37eq/nSshsmzPh0TnX2kpXnbuAI/NtFeMJP+
5ZnZm9tGr66O4b5PxOOUaHeQBX/KMvrFYeEgMqQM7oP6UMpULG1sIrz42gazzNKKeySkll4CTitN
QvhY/LYhCthOgC1yCB1dkqNRrrq5/iA3bl0NbGcNcDNrt7LzTVqUrzyrO5m0XNk1IisOWLqmiKZd
9tE5i6YHCftrCeCScPky4mY1/AkXX3sOE9gDTZS+YRYyEHV2GTYJ8B/zWIzc8w63QRCeIKVec+a7
pB4B6crydjc5BMZ5fveJ1BN7d5DvRWneWhkDW6qY63tAebBABT2yKdHeMqUqIm2SZBUlAe5JLzqh
qO0WFogPVKTyPHbQTAylXdsgugDr5gBGc/DuxnxlOalxW1YRNehI0Io/avoan5m2S7pcHlE314dW
6wE8Cffz864V3OFx+5Vno7ZQZfPkw5FfDiYtc1My/eLbA3odlPLYV/nIPkbpcHiQc2xHbusFVZ21
wpafHNKc/ZDR0prER1BdCCFDBq6hBu5EmMSHhx2ds9SGR4MR29Jsu2JVJ2AzASGhn9CnPTOAN1fI
Gz7DYU6ooloGgZyZ+SvwRhDkxc7Xhy2pPt46DtEaAfZullh54n3nybfScKtFbeuwUGTD4KwsXIht
pIH5wt/7FDd+XXxFclzaZXQOA3cprvZdhaEyLMBjssw+Nb28uqQIFV62N8kd33paP2w7q0VmpzuP
ZtKfwrpDDywwfDZl8umoIN12ecn4L3Nx2HYXtmbvSsdEgfX6fgr6H0+vymXaG+4hMcp3th4kWxJx
CacK/VQd016QNKLDxc5MXHG1WZ+NOY2kiOnXm85bxQSVVHNiiWJ0QeFBtRANwZkMAWw4DgknRDa9
pcVQY6TwPu05AcWes1CGORWloixYVwSlqDkxpUC9tsvnFBVHzj5Vk69q6cGjOWetWHPqSlnZ5xI/
2SonkCX2qm8xJ7TM36o1Z7bUFRywes5xCQlQsuZklzLmH34Pewnn3BfLtX8MFI7QVxQLrpFRhcGe
jCw8/mI3awA5dDdyTpLp5kwZIxzLjQ0O4w2HoL6xC5TOCInFff17IE3JnvWW2B1Ri41ExuswJRxK
shTKOc2mzUIqPJuEG2Y8JPIx6ggzyyaloHiqY0RiGNxBbBCR49iYAXPN2VeT6La8y58pxSj+UM4R
jUOZ2gKcAWk77FNbejPG3Vj5GrSSyBTV2U35m6T0lBAYD0ZZApAiwafAqaHi/K6ao3346ddRCU3E
9E7lHP7jZTqD7jkQSAbjaxqVr3qHBa3Po4uoaezS3HjI5iihXrRHhFKvYor2tRP86pvqu5nDhxhU
PxDztm1/jyVKjNe6MR4KMouos3+ZXn6YdTuxXt6P5Bu55pxqSJlPMtNPYOFQFvwJ0Dlv4xySFCXz
qnAOTkJ93zFgwwylN90bapx4ZhN/E4+p6Aa6l3YAej4RxuRgLlkxiPwIfMhw6ZzYFAY2YOsKh1kz
j9sjrznaBDyRoQAxdiJnOBrxsbPdJuKjgipCmV/gLmBsMqDZXzKs2ioCpErhc+FVVc1Mh5SpvmaS
IIgTwWfvnIw5i4rz/c7s5LZBZpwSprIUxFZpFVdFqlLmPXOmFa/Lg0NqU2GDBOnm3KuYACx7TsJC
B2BsirJ7EYRk+fi7Fl1eX8jHPfQNkT95c89V56+QmF2NOWVLmdZTPeduhbn5QRrGzhIgcOw6xTjs
nzXfZmGAl7Cf07vA1v0klWTk1urI9Yn4mnS6TTBVz5D5sVbTfB4ZCBerXOKqbrrhyMZx3GVzcFgx
jN41I0uMTdRZn8PFtIhkzLj7yiJ1qezaXvZF022tKaTopW9gZeafEJgccJHjXGtQ6Ogyj1aeQ1Ue
jsTWo00h+U8OFdvtESsqx5cMcBgmpD7xekMyWI5ExGxFr9LLEKngAUByDZq8yJ7JjNrgFwiXllue
NQTo28nJ9U0gagJkOy4u1bpv0Si2stWtRztBbl3iSpoRT+VVJNQYg6fatbJCb2n4M3MHlepCI+nh
PGowt5uZss26z746Oh9i4/jXUuNWaqLijBZCLbVZZpbV99009IRrGtYqcIt6o0UTbjBJCoktCbOu
Y6c4ZKP8lWFZfWh77vhsTobXyeRkrlwV+yJGj6RCv6Zeaj9NHvYtRuILPynii7a61bV/bmqQ3EZI
8z5UgOJiTLOqrx76VL1rtn7VqdGMGGt0hQMcLe6ULuHjYagfWmR3toGdo4FDj2d+P+nYXhmNnmhA
po3BNn0T1WrYYRLNtzYqiZWpwGgRekHqxVCZqwiYN2WJZi+8lJYc4fzElYCSEnL+ZUrcCYRYnTHK
5O0BZnFyA/8pVyl8SFj8SDgy6N8VeXZeGbUs2KZhZjStROjri8mdpmU4+d1CdsQm1Fa1px8Wy1a3
Pw093mh2uA+mRsHIIxqvw4u8azAIL7MmjQ9TJfv94EwZaRGutepr27rQsVK3GQXy+klwXEwG6POB
u0ojrIc7NdgmxMfddZ5hHphQqFOrilNAExczQbTq/uBGIryFYXcUBum6Y0zZBiqubJnx6UXRYFeq
ibAJwHjZMn2Lo5FEI/YtqygobmOOudQ31JMxuNrabvBoNhPrNAxbcAisksbZlJdRuNDnDe0mUNqD
DAnPJXbJhV3UJ09R6gylfRIxTgq6ECQUaTVuyMUjVtPorhZQUfwN+p2pqVvQkWXT6EfXMjCTJmS1
uqTiRaCXvnocGgv4+NrM4jPJuGHqJbOJvKFpSM6I4hCk2mENLsjbVZwsLIbpEkicTI6jm1IVJ+U2
K1T8DgzFRWs/2xX04eqRbEumRtDtMRLds8okpMY9RpL0yjFL7uCozfFo2lzMtWsxypySluiFQoOd
7rXp2aX4wtuOcRELb7NoOw3+WBuNB0M4NyTve1UalzbVzwqKbODjVnHrbK0T/bhiE/RtCyzjgNts
27xO8KpWru3vKp+JR6f6hL1K+cNY4qdLi18uqvU09z/aIS12XSVjruBSXauRiCcsHtMyqmlF9Ma+
CoAFS0K0X4YuHTbKYl3uT0P4AMANB1rdEgCSJOqYN2C1jaD9CSRb9aqPAgjh4waea76mA8TXL0iK
qFuHlEhcXqio2LBGd1XNuKkK6nuljAOB5B/aiFWl920QGulHNszrIBAmBwnGaP1vqUwj5KoJAzU3
IqsAYCB3Q9WiR3FuXc9Mz5lY4Sg3js8QmWJlwFhp7itXvliaHKi4KW4YV6t1rOJrojWvQxB5hwHY
+9IxUVbpTiIphhhmUOqssPCPq3jM71MOa56e3uElYhwJy/fWsl1aKa2/99h8NzYZDboYrrbPe0C/
cmNxTG5WrtbaHAeVBu4NLNsjxJIr1rOVS/fDpTndJlWxiWWDcuQHA1IWxO8g8Cne8AzNtxoio8x/
8zLEib4LkqSKH2XRPCVSfbDiPJaF9awL+dQVNQRqdkiyMZ/LCqGUNeH7SkZYngAHS+9FjKQhF7Ii
hMntxKJsvUOjaw33CPGSefDNA/lYIeQGENW8JxnKAVsg32FcRu2Op5h+g8CwwLyPhT9t2zo5DYSq
UtmDNgOu3MxxQmZsyFWr1be4Dp//NZCx4TZZ/yP/6d+r77/9x1fwTyOZv/+1P0Yy1m8KxhO7cAST
zP7xJf05khG/cWwqRiEsW1zMB5JpyD+MZCSzGMV4n7/uzNTyOm+b4K9/YSQz5+Ch0cc2K6QAD/Wn
s/f6B9vpD7Ox/5P//d//D2KBax4SifnXv0iXuc8/j2SEsJkUmXxzSPz/KV3PoGjuKPUwmmQYrdDU
kI1LhEwNnZeNGwDmpHPHdZuVD46PWcxOtXKhRnXkJ/4s3QA9vZk2u6LCQpUZWClxqt8aGc5L8UcU
PTDPlNNgg+uwo1oK6/voSXM3OCX8zdEpnquAGMkQuR+CJpRUjCd037gvVNdBwTA+Uw29ppTZg2eZ
x0aEp77QXyfEWexYLKiQFsyLlIjSoK0vZfIwijh/ciKS3hJYsAx8OaijjuIFOGmNkmMZjizl8STA
ujPEvovFXclKM9fDs9uNL93sGDUC/2RX/qNtGBZIBpPyq6g5ImjWvao4D1CYCsv6Dt1MA3UjHTQI
nmJKJd7NgXjy3AawwyT71LJYaeMQ2HOHcIQwDHzqTX2qW+luwxJOkkymB6OAu9rBt8pbJEqyt7FF
QLuE8otDTPU0XtIZz0NKwhgR7cG2bo2O4sFk996oZJeINl3pkw7XREWExbnsRVxQOGt9Li3yucho
53Kj6mZeeM0oxq2xKfmSqoRdMXrHz3ouV2JgXqbngH6NqXNYPeuYFSA3JGJYaHPVE1DdrMYe14MD
YG7J/i9ZQ6V+CimXWPA5i2ww3wFsIh73zP7izZa/APrc0gSmuhJqNrAQXYrhPjk4IMhXcq7OxFyn
yblig4lOaFccj8i7qedUK6eN8hCBzLWepOhDl4Av0ZJg8tQ0rKqAuy0d4BdozFWXmTFBQgnlreJm
HSgp9al5mGZDWE+xiUjPA7dC/ami8FxNzS0vaCKDtr2kg21tC5twM1aFeyOiCVHMuwjAGD6mCkut
l3N75YZePsRmZVzlXBCjJzA3VomHuWAtuPbmwrmfS2iPWnryoh2DewI/HDQTc7ndUneLBiGetOvh
7LvaE+mRD+lQfxE3n9zHc9FOG0G46og2YJxLesqkch/NZX4pp2DVCEXpjzj0MaYbcOkKkrk9COdG
oWMStfELmoem6FgCaSghoRBnz8XcZ5CRHT5Qi7XntPGIa5HtfaGr5sgjax5ge7GrEUm0KlL7SedP
Ji7lYGNLAq5eY91/IGY6gFXLhxXlczDv1FMDhtW5z6Z7hTaoy3BzWWHoLPO0xCTa9S+tPREwmIh5
9FCz42lHRd3QNmvcJeMCLtQ28M1j6+TENhF0VSniofUOWhT5uubSqrxtGbBHgu1+MzNSolrYO2um
q9AZkxr5imtdtNmBTq9wKOlZcDQKSsWU2Wql92TsmR8VtuEkng5GG3/bXfEiRfo9P5+iYKiT6zjO
0IxuepudstTi0zQExoKQAVzPNpWLYEjMiDUtVzFCS1j6xjPL8xdijig/hNqbDtlMUesHezWU59rV
SGQL8DYW4l43rDcvAIJfS1RmOLb6DcJHBE4F56Dk0yH0psW+k+vTSsTtjOROt3jy9WU/606iin4q
y54T2z4Puj4x+VHPnmZfEExAgwLWRHPH2hheziZW/SdOClaIPV2SCMpjG2H5LPoKb2Bzr/BzyL7a
21VzU2N04wFqdlZTfweDtmUtu6v90V7Z8/vqTyUilqp7CueKEjDLs6bidEntXq9JevgqsvFz6K2z
nWBrZH53pmVA3+2l2gqqESR+KU7MKIGBQVWhV9qU817IHPSHqS7NFe4RGq1mug5B+ObW1NbNZFzL
VCOsCxll48wYp9rejYPFEWf+qATQeqi2EyxwyVLQnupvm5HWwmQQjjqg3Y5qePa64tvyHB9sLp5u
rUfiHjNRst3mijj0oFklIgdCbeEpBTc0G+ibzRAUEB/Dgv0eqqVBoyrqwcf4yqyh2SabOJoutqdv
XIlT03bRKdopk3jX78/TOLASFMaVaTpfyWFmkQRPSHhoPvh1BxYlfAA7cCmKkMGYZ+Fqsdx1H2qQ
TfIq3gN0RGLuyJ4zL3nK+0o7xMnwrQFAXLqEGC1lDPs7LL1iL8DLOQNtCer9LXvAjkmIvY4Spquu
AQg8HbJTJ2O2Gv60mzJ3YvvOPaen3aWp6osMta2uOjQgo9hVMvnVdcQz+Ak0ZicqH9EZH5MCf2uT
1DfDCehQRj7XcKiemyF+q+J+Ew2ptixjrDpFiz5NxcOH1/B49voavd9Kd8P7OrA2FWXPEiN5uJCD
dyxr3vg+xmyVTHgAR3NLCNOp0JRcjs5I7V/86C1EJN/FKG/jDR8PSegenJBiucOkbuYHIxqubsVD
ggo3U8B5XG8VdcwAvVHt/Rl8ULc2mttZzDc0yN9kcHH7HDtVrq00RAmLlvyT0KpeNAVgzo/wzxVB
0mxyZVwG6BgMkNniNwgM6bQxgfrqV1OOIYMreyls/9DY1TGZmmd3DhQpHLmjZfqOkugT8ylanfmp
F4O+dLJMX1MIGSuWTG+1qr79tLrDrOkQveVC4PZz2ONTOXvCTiE+uFYH/6bqTckSuiD0ECkoTzOi
aV4blA69XMjGRSiOD8toS0iQaxEbHhqi7nFi1c5yCEqio5BNZN3ORgDdt9x+GClye5v44a0S44ay
gbe4jFhnhBWZBunnYI+wFR0C2yc0b+nYPQJFR6QNRzi0P5UbTjTN1DuN6DbW2M2SzFXSuq+W693V
GXJWsyeaSbX5bVATasK0shCE0+81k/ocNNSUwt2Bl95jXBsXiZuBm8tPYB3DZZt233njHoZ0fMvK
ZNpiLjYXyH/OPfkPnLU4wB3soYspApNQTIIX0+GVHKJ11tVHj/y1XJXDOpzdm6XbrX07ZY6G37ev
4lNWVO8MkkFze6AhSNLJAubLpBTsiV5+D1FP4ardWUV0ZeF4SfPqavry2vjBvd94e47KB1YW0EAN
82gjPy6h8CceFvo0yU6MBI5T5z3GGiATgV7TUcd4cNi6lMUuV2qj9yXijOqoK59gvuKLicl93TJu
sZNIO6SR8ZHr5Sua6YY5AVNe18aJ2nPYk+IRvo1IMpNeDXMs2ncWCIrq5L53cNRGyX2pa2wEQ02s
6eYhPY44iKVGyzdgLAVGR+Rxq/MrEQEy0RoNzgURZrsqjOBOTu5GUyjDbHnIrOHFKUmiyS3syoTs
rvKmuDJGqVaAv9a6y9eJNXXsNEXGZp32xNby7QUNrv1KZPfDiLFBOeavcuh7pBEU3Sx15Bqv0iV1
K3PHvfkCP8aGyVd2Z9BmPwnZKss4dVZu4aExKcg//Vd7iXcL09vvn8Mf7KiZzPR3qtKMfvrrX97+
P+Fbf/ydP3tLIdhj0TrypXTL0GlW/1j3m7/ROsrZ8Wew79fpJP+rt1S/zcY9W+e/6tCwJfnxf/aW
zm/C0C3+M7xuR9ryf5Xcbug2X+ofm0vdEAqgAfRKnTaJ4mf+718fDzy99KLGv/VUNcHEZQTQoz0U
hXodERFuTG9ASme6r20efXWuv7G08EtvYRJ6ZGL4zYuHz4FwnT05BIec+ndRdO4TECEI7YnkZNYx
pHG+PhaBYxKrPr36fmSsLeVDmLG83VAXzUIv+1toOsxU+npauqFx6Uxq2zgt9mbbN+t2ItkkzmP6
NXOT2dEE6WDGIWVwPRJOHbMmbJ5WhkCcPrn02CeWhguGYGISJSJ8NmibN5OSn+U0vuWT++XE5qcl
y3Zrae2vyrQ26Oaza24E+MPEMPIisRHT2B4saqKLWp3Kook59JhnLhOnejbqHphDADGA4+UpDrnO
9AThYTjaD54vX72OpJWUD3NlFMSAlo1JxsjMY2Qg/+MDCp9k9aN5qgalVl+Rwn5jcqMECUI+/r6k
66IxsA3Ak47TYUi0WZ9Jzb/XjHQH+10y+rcekrL/8gfcO6Nm5DtbC54Nk6quQBhEQsoa+s1350Qd
h4j46BzvV1vYuHLz6VfqhD8tRl5FyoQ0HQdbG3sRjSn6JuVmPIEdQaklTOLkAw/oj18/Jm509g2K
vCH3YbEQ24icq9gzZn4dzHl7EXjlymbmy3WHpiGuvyyXVKAIOUNrqy+niB6zrK9XYmS+FVsEunF/
PFhtzKatUQ09UXpnmBSxboybrQ+rx2SI7pmO/eJH/khT8LJFSXis20AKUWGD6a16wShyyGvuoTHT
Q8iBxaGvB0h5of4ezEZCP7JX9KRQfAQgGEvcWy4juybun6YJvERYH6PGj3d+TcRUHuA49BlyrjuH
iXleokSZx+oifEncMkMVTGtpFNm+aeRH3OgAUyb3xubz4tOYPwWu/53AAeNzuhkgYhYwQrmgRtZK
ToiBXDOutaaGNU2QyRbeeoxo6xGtKGb17I5XyFpIMijipesjbhaBBed6AL7JL/NapcVcicbj7Koi
Y0Xt8fRdTeY/i9rTTGpeLCeuVXjbiVl96SOt1X0Hd/jM8yhQVXfNcIew764vuntNtjep9IyqDExC
XOxrA3G4VzsYB2C1rCESX9FWX1vc3muylQaqunGr+xmDWr968Rtzo7FoprrDcg8N5p5+8xfRPSxj
UmfrMVcumZy2Y9AvOOlYCU/1U9z273EsPqMsu3h6e+d50xWdxTVmfr50UcvsYofRUJO1+apr8BPS
n4LydLAYNjw16EJscAvJ97zRC3oEz41On5RBIQD9w6rO3Do51X5Fu+JVZPvYzVFUHrIidu0bzbST
na3LDw4+hAMsXaqCtixyeZ/ppvg2YzZypYeBEdMMAoqUDakU78yn3zOwV7zFByvvDw1VtMz9l6FF
hc+DicWvgUnQiwLEuCH6VTX2W4kJJA0lQej1vkehxR+krvX0dOX2xUaq6seaUJ/ocYHJv2T2VJvW
rJQB90Sie5+82WFvcM/r2SYYgOMoJ/22Pe3B6Lt7DgGTD9d8CEL70SqH95G9QcJPv2ot5hFt+iZ7
Z9sVLljp0sAgl+avhl2e6qI62GmRbRO72jltsve74JVny1qOHv/XPrYVqmjv7FmCfyuo+RVesX7i
OJvy8OAwCVqy4TtlTvja6VAQMTcQ3oqDbygz1uCGs65KeW3ZqqC/IXRINuKcVVhnstQkPxDPD7wa
3lF2G0FW/gym8+6HIwBw5PN53oMsk662tfXY3IqocJhv+To/cfEAJhU61ohzw5rDwchaXtstPd3Q
iadpPtKz2gUI0epHz7Pc+xpQzCUaYNC11WDvbFJShEYd1c9MZaGXl6LPaL9dp+13JEkPgD21/pIN
waaIoHsY/5e980iOZMmy7IbKUsxUjU6dE8AdDgToxARARBjnanRU2+gd9AJqB7mTXkkf/Z0p+Sul
c1DznH0J9iPcjeh7995zR8TkpRLUGlnzmWfRKf9DicryN9BMmxF+kWEydFn1HUGqY6HSH8AwI8DT
QFd4X1YnO4wzTuXLdbLy/hTg7F0FowWTXLqXLhyHTZKpK80pWzkN97ko9iPTQ4TtButNenK7xsJr
1x07P3uaffut8YerdKZbkacvNdk45G+fR4P56E71S1wX1B2nzH5BxY/aEcYRHk9b6lyC3bRgrGUx
c8gWs93Mi1Xegs7Oz4bf4k6ZUirM9dqO8O5CP7MdlKRJGVuJ5T0W7CEJUHXurpsiQNkGpFQ3CxOs
axZoZaByKLqP+I2Oo6bNubRfBDUZ5AypFhSdC5IuqNH4EV5/Vg48O3Yg3w74OjWndz04u2ic7qXm
20lAd3HgxbtYs+962z85moZHS8jeYZdXoP0kI+yrGDpGA0AvD6O3Rg+W+OuOBPXaDQXVeDqg7iWY
E2rN4XPa/BZNaDwA+qYwfcFW/QAwmeVGfNTGya1eEA2u8WMA8TdGQ3crgP7Vmv6X6WhoOKGiFmUK
YlrN7DQHZEqsYDDJsdvn9cEGKDjW1akDMBh5xrXRxEEBetCfgZ5kwAiDmQAwcEJAgixYYByus5nU
6AzC0GiK91YzDWNNNyRJLncYk96E3mPnNnNFpmmIKQszcKu0fgFK5FGGYD3Tb4lfaASl2GQo4SkS
wVEuwXyGMuuw3mp/RcrYFi2jI59SAb7bL3Tg3blL0+EJCxunAk1xFJrn6NXOrwAaQNeLT6lQuyun
X+eBJbcjMEgoVacSOGQxx97Rzri0TdKAPTA5bjQ2eQSJiY5IyWCRXpceQZ0DxHdrqvdEVU91O/5G
QmNuAlAZtPwNHdcnDF5g59QUSwEZoTJHgMFg4lhD0zIT9Q5GgXSGimTHJ+nw+1iGrMei/BF6hDAs
Uf1wNdtnSfO9H4ONLVxbHssO5r5gM6nTRdl+rHPuqLlgzRec8Z/sgm7Z9vbw0RepHrBxLEHbWVvm
EB1JnEFR4tJgAaaIhlW4Wuw6YYs2MIEm4g59n+a5+YJTBCfN2HEv07pkTXAR6+DYBeWzxHF9nhKY
ijaa46rXq7mgDNTGjzBq2LTj+U1xWbzwbemnl9En52H7xCOy5qU00eK9Hq4EBAfDkBNzLWs6Bxet
USxEQHikNbCxnIyMQzKY69Q1b402XwVcjU1b/a6bkRS2Po708aNn4bOp+unSlHTu1Hgn+CUjfEv5
MU4aA4AzdGVg2DSlTZdnmN54IG+zBS0hjL58FbzQAMm8m7C0xChSkPxTD2KKTzEld9tmWIpVRaUR
9Wt0YwdIIZsoT/D4ZOaZfRG9HGPwYaueZj1M/2jLrz10+01oFQQX3HficB/9YG/5njjtpE2zbtsE
G2T3QLSSho4Qlrgz2fuhKWuibLANvYjFSiObo0oLcYI9+ltKz9t0Cc0V6aBOfeDfcRD5sieUFg6N
1SjjLTCeq4G1BaPbtgrMbmVU4RbuO9kLsbCMycTRYkXBQaL4CegU3qfvPCwVJj5raQqydNU72z5m
dzc62UqeZpMtiAnsynBoBUoxbk5YSnj8W8OltvxxYzj9j4REVenxQuFrW65B6VyChhrJwmp3xbz8
SGe4Zg1wczHdccjHxLIY1iGvBRHfKNlnM5SzmXBony4bgoR3vT2emRCSw2Sb46WQEa9hGpGMSgLf
F99+tby0VbHPlGFs0UGcTS2Tc9gFr6X1R9NE0fNrrVeHNRcdwVhhx/CjH+Uv5oInP+zkqrS9V+EZ
+iakUwQzDPULc/VCaUzCJjQqnmVreWsgQu1eduUrNG/W1DaxWbZhC7WV8d3gcQDz2t5nMWXvMrFc
SLkeMdG+G/18MlLqkesq27YWlZl8zHjFO3y8y1QSHOtureKWTxHhjWCU6Gl0dwFkflzy7ub2SA4y
DF+SVOMQ8eVEZsSZl4rkFfvS5aIWcvNWDuIOmSHhZEumeqlYUxW9y4GByMWadpzmvLRcfJSili+B
nCymJG6r1rIs3hl+tLZkc4vs4ddM1wjkPD9eOQT0MhcqulcZlJcMNK429Uvd4bTDHTG9U+H2ojQh
K/ZnAm7Y9ED5fTYJhmRCFmy8sFw4DHoIK8IT53rKrlJSYCHS7sNZgh+Zx+CXtoK21PgpYPO4Uh1j
7OCBie9M50YajS/LOIuITxagwD32jAdL9KeE3JrnWGRlm32KtOrC9eAfEVbbOaEmIqv5AmcyHAy3
p3Rx+5XQdfF+lJunOY6+zJqcnc2dBnML7Ew3Y7yN5WbGgiRFDXdC5MvGaaJHB+O6IeOXpC3XQRC+
Kcv9buKvfpn3Bfl1t4BkD5G/iRNQbm6xk2NwVzTtzcUkNpkOLkCJKdsInNc4x4VhxE1/59j9Pmjd
tTRHku+Ki9ipMGDIRa3h89h7rvjnNuGdxPsO6E6APWtseRjK1MKm64yPIk5vjY1alLri0ln5zTR8
bFFqcq9uMFyiMT413qz/nD3i2UPiBg+yX9qVk9oHLy5P7No/sBXz7pE/zXK2dlUBHwe0ADPo9G7a
zkOruqut6njtzvl9VxkvU0e1tgMGxaiRhZuJmx2dm3qHl1DhnbaG3VB7X04HlLwtmk/wpWzyzeCG
HoQoE/kPkxn9jFWBYih3ni2vqoYU41vN4+DNNe1FM/EC1tEpx9BFIEAkGPK28cj60M4uC35SCtYe
pE/ONEzR5EyvfZ01IWP2x/cx7s9x5p8mXPtuk6GRRj5UO1xjdf3bIiLs1dmDmoErS/AAKw7LPIYk
IAA1vhpFvKnNQp0M/wFKqbkaAtJnjR+9krJkRzNUX5ZnoyBPgAmjYXpvB+dgD/Om1KDIYRmmrQVW
ZSW76nXoy19uhP98rsmLD0a76/SJpTfN5zFVAaaf5iArUv8G+BVS2EAJw+KnhE6d5jBIMvO+kzYn
I/PeHeZj2DnHvtGKRINI8O8VpMMNZhHS+ddQsKfPv/7X/wO336Hr/pPR5W+/++/ZI5uNoclqUXpS
BH9aRsq/oHcDDsF44IIOI530j2Wk9xcCd9I3CSmaQMEke8q/LyNdfsrFNiN4WMo/PDD/A6OLJU3d
ZvantjPWj0Lwx8EaYO1KbOqfnC5YW6Zukkh7cpTc+g6wGqzZR39R38QM4N0arPn7yXno82IL3JBO
KSZXtIyIRaT2x1YRMV+wQI1u+EH0vk0Edpo2X+NdXkVu9eCq5Sv2szc/mZ+NxfzKgOdV0q3Xnedd
GBGPxGl2EbbW1TT0tyhZQHZSfRuYZI0nZW6cnGP72ONIpnuKkMo0HPG73cGxzDaADTwafoo3Yc6n
xM1eRxdQSFjWDw2HVcRHc1ybiDqrsUieLGF/eAW1xj3CUT0Jli3KxJLnelu7bn6WiwPaCf4w8zYT
uSyHrSIEzaQYP5ld+EjI7Ns26ztkJ9ZWgGh2A1tMGSfozxlYEMK1TxN4ZFUoj4lf/Yj7GU5TlVxL
DxUwdPIPqnMeAB9dFWEBFQzXUqH2oIkel0QLgAaLkjnLNo3tXi1zpHAM/i3wgeUiSzKHsQHFYZ7R
arGjDNR3+xw2aVRbDQZh96RmpenOzdUugE7MbAZRlALFkpdMuFOzAHJDuY+t+cEW7kunONGW+jwz
i261GNHZLgedEcCKNBlv9WwY66kGAlVAT2XmPZte8tsw+qs5Tp+FW0YsIgmytPVT3UXPRRHgW7bK
a2c7tKuatESx1TzYWC2CifhNY+7m0hj3GX3lBG5gJRliOKe9cxlb6PGDsok95GA4wtLZC4WEQ/Ar
yDn1LkHzOwU/sFrs8CefLLmZHKRbCIgeVueh4x29gLxSybI3k/h5nNoHe6rv5iG+Sxdnz9nvNiY9
rsX692iP9lbl4UceeDSJDp9Yc5m3jBfP7M91Nr9R1nwDfMFMNSQhYYqIaT2nYyodvWgfFwrlEw/0
XQ/kkYnFbl5CGwc+E83kX0VHgTvbmaFZO85YrzOXs75KFaJh1mE4SYIKizNOasR8aK4sV3b8jhcB
DHod9aiZRSjkQeKGj/zxrVQTdi7zaqfqaYkxGEROes2dgPWaB7c3LV4CQjH4zZFVkTL9HPKFwfpG
mN6HkRYHORGPTlu6n8SE8J5Aj24ItmxcFDHs3c5DEjQgmMxtxutZhAmlP/lLPUQtFSOMipjwaDwz
YS1YFjeAlXUvmAoIt3WfSaWBtdXNr7xHZfrbFCoJ+ifSf+I1h1EgRLBjwgRacIxXAfQDj3+HtM1w
Z/XVLuuGTUh7M3LLJ5HC2xB5T+ZIuRZABpYz3extej1I20u2KlJm0aBkwgS5nfWE/b3+IyQGvlkU
e+QkZFjyXKjlIwFj2EzdpD6WvPyZaI5Awn4+Ks2DMZQHtv847TJ2v5a/IrnNn+rEZ6IeB3PQCN4C
/gLtDjzTjHizSKxVpS229WiAUqAJIIV31EUmg3WX6kJjisOHagxWQ1sD6iqUtYoDBndlO0zN8Yfq
aEP1u6fODq5hwOcdWO7AACK5AFzrR91Pv8wFD4Aof5iJtYkq1myGwZRBCRn93hzmE0zQjLVYA/OA
ozN8PDwXsfNsxC0ApwgkRgOQwIHV1kgetab/iKHhXtJ2QIz0s6D+osXgHpTLe9SJd54QPCuqcjdK
41iZgnrE7APFskYiEe6mHlCdAVjnDApUibexoFS3DiCrMx7nMTvsnn2V9sO3HcCcEGPyyvAXZM7J
f2QAAKEcvrUVvHq/an63fcr1Uljpro2/zCkhO5ipk+SEwlM63MRN9TPJxD1RiN8LS2MqMbNV3pH2
CUk30Y/ERCrSL29ob8a0AG/CLFcepFgoy1VHURHsjrhgI+MyKOORRShKsl0hagB3ZQLNECm8p3ry
jlM1ETvp5ufaKfd4Gndd27zlnr/vUhBjONWjFVml9zFNn8KxvYf1f6JW6z2txMUGaOy7pCItQFQc
LrFTBy4KjnPN6m5Ljx5Fgaq79fYMd1ewrmAFehcOxAeaQDDVT4znisbbeADENeo7IOZFWBblqRg6
hAqO4wn2R4uy2co1Nmnqn8c6/mmX1UMJEb6X4JYKa092EL5u9u5N8X4a+2udqpmPI9okLJY7iwwO
A2NnVQ+zXbzN3LklvXhrnwJImbD/FZ4PFcnbMLZRHD6t4yxCvS9OwJouFLEQjcSAVTJDapJN2s0v
VQ+VPUqhUsSe9dNJILwzm8yrrK33TdrcRW39SUUI/UkWd5MVP5Shzf031G+s9TeMMN9sF9FgzOnc
KPe+Q65jbRgcRkw5LLutD9cU19xs9m4lf9RFex9g8hIhFNEl2zf++OQMyzsrRoKEVfqQmGUPVEjD
3KlEpqUoip2fGagNGrvlOnJIhXEPrNy6+hA+V8OAHKqy5aExWbEaM1EZkeTMwBmlpO2h4CsJ+nFn
D+4PN+muUJaAPo3Ax7ydMHPIWlXxOHm/mnRmN2JfZ4+cM4bKu3QceaW3W5Gqd/B2D3y523CE0skK
5I9GlS6kV7idnUvvMaItcvlsZog7bFYDoisAO/vVAvTFkdnvSQIC7tF4y0hd2t47yMw5+S3djDY1
2GzmmEiwy8JeFFzWvsToVubcVnAEKUOI6ASgj6Na2w3b4bSpnmxaWNN4eRDkNlaRWr55Gb2BZfrq
YDvySKqfMVmku9CyfxfS5Q/rhpLnAEwEVc4Xy6klNpUI9kd3jx+f5ROK6TbDSpMO8kFJoktdTKVB
LTj1qc/QyA5s8h7a3kaosa+yYVdnlzwm0D1TBgxD2eZZiR5WggWCxY5DY2+43kNtNL9no7P2nZj2
Apc+qEvCpm7FRTAS6sY5IwxwOJxcaIRurgZJjsCcyGQzrQ+uOGfVdI808iurUrhlU4LrxX6fGzZ4
jucxsOrDTqV4B6IgyfKHEwZPSwYng2EQDM0PV7LGis2HxQW+MYvgzom9Jxz/7z3iVWz2uzTt7805
yZFx2nDXGD5U0pyNoN/5ANF49MY4Ldss2gGRQ1AUtyUIv7EXfBogS8hptRuz45kn1XNr9edIAPoY
pbtO0nDYidbE1Vo0O3eic1VaxpVoXgW4hcL6WpH7AHGhtsLr2lWBGfKwBNNzYUcsKY0IzQxncFdX
Ozcv4ZeZzI55m8ZH2wGbw5mDWt6UYr+UjGGnCkLYVmpuMnao/J0054lIcdLcjMSjLV66itQ6pXAV
SRKpuxiTPL5GdrkfhbdRsbo3A+uCSAuSEF2SwwJvek5NpHG3uYncF2FcVxMkEtnnLyMzeUNlLnGY
KlzlBR2IeeU+OwSmtqz5ifmW1Tdq43Es+/swDikxbW6Zm91hok/IfEWUPwL8VK5HQMMQMIamjhcG
7jTDm6k5y4QOUrIiBTlOco+4OV3oJyemoW1hBMZKThlylrxiLoDXFXyz8U64vtpha2cp2GwHPWi0
cQE7hTwUCiZIGRntNsolR91G3QF3uA/oDeSdNIJRxzu2X6bgnfB2tA56qc5JkOLgjLgPG8d4Slpr
oWHW+UoG+aJKlHbeVs+uA0dH1OZGRN4riMX7PJbXrGF1zpWXT4iPpIWxnRuPNGWQG+z3RtHtnECz
duHTR6LfLwCJ3TC78zxmLJeAMTAYGg3zcThHXJCBo65miL8ucbwfhllhIJ6tbUSbnu2M7wymFtds
9ObZI8ZnBTcrLcU+CEOkHd944ZJ4rB37lSQgfJgaE6vysIhDgdkFuX0RQPvh04zn2SIE33gOZvVZ
LOtcjfdBP3fIzRAVEetXZtp+hVWYnvsBk50bEx4GWlCvhGvdwerEJIwnROrwF2SUdVoWF0Rba9fl
VJGkfKoELcex27ZleefM4btIxxso2K1jzEcRlT9Dk+DQ1MJFGKynApxlRtp8Tic8h0TP24JQ+9gX
e+WNT2OGYRgB4TfBSuofeJ/qTSxFWslzZGWfA5cvZuVxXs8W/Y9tNd2V/XAerK45NzwU9R2wjZW7
qWCuSQU/MU4hnbEtC9z6zQJSKCwVbZzBOLWpblQo4PVFvFlGaJHcuChMifpdIrSvPKELYSvjUVSo
lXWUcR4ybHNdxuIxr/GP0zvIIxdhHf+9pEyPFEXRPxJzp1e4/5Bh+bNyowuBxGiPd/4j5RJY8R+/
y9A8TIH/MxZMFiCwz6rznHM9188tFNhVbnHSzlq+JzUZIcWn7PXjzn2s+deg9kdbjrBH26/cfRrP
ybZubHtFgYsA/xyk0EbhWRsoP4gf7PxbGlHIPFoIxAt9RIu9VkbFypIGWPwOIct9qX5HFTGKmBmS
7uzmVaqKPXNDE1k3fAHt6U4j6vrGs4OflL5CC6pYg2diNZvlPpWAQOP8YPkmklpiAVYW8dpeOFZF
Iz0iWXMLa25yMNSbmE0CHZcD7GLAy2XvP2YTC6vGkvdsJCiYoFrdkM3GGNhvhg55wa6jTYZk9y6R
Lg5MYU0rVmgho1XaXaK2yu+82B+PUdl+llSLrL3eOmcBtkGR8FKF+s39MKUcaENpbq26vqQ1c8AY
G4cqaI5m3R8rDIwsXBGeszL6WMR0C7nkoBGMa4t/zp6bscV14V0HZ8aGMsYXuGO7tLEYioo94V9G
3dFk0a/QO9NOUglhTofY1mKUf04A8Eb0MIaxsx9746bUrHbhYFPuNM2at8UhzXSiXwwx2IlhPWAd
3yU57ZxZkhAYjO2LU2JXNMcDHBEU0EgcoHOU+DpoFJYeRUUxHDeOZkl8TrPobEx8fKxJKdbaZm58
a+R8cbLgyZnrn0s67toSobaq+f9jNuUOD958id3GkQdlD0+QnM9WQg+SM7LxD74QPllcLnDxMvXm
UT4DBne6dZZ7kr1CXx4OXRDuq8q5pg2rf+KW1Mg0ziZ3m9dmQJQn2UJaufe2i3DvQlOve2ULRrpo
if7Xxmfl5182TSqrSqk3zQ4+crMy8tpBvjFk+os+Fa4hgblroN80sKNt3YLeYulOmxfr+ZXVZEfc
YPdNzHt4rhDO6ZilYRzTapn0B46vvzyfDiqJUWcbO3UOWcF+SzuYTXOgMIBV9rpP0y1Kpvsusvlm
2VG8huMc7pY+4eXb0q29lO4vOmqbDY6Qr0jTKMaynTe8buECj/SBELjKAFtW87mpwFe6qQPoMCps
3AQBXRRe+6Y49GJq5n0RGflrVQjMwpQKTn4abOYAor5oeAmaGc0rQacfCPPy4VNUCgaGYwGIiFtm
2+2q9fNuY88+4essRDsX/IoWxt+6L8PpZMUlfXqRs6ZYp9sEiiu7lhzmzYwZoZ8aufdMPDmJV0Sb
dhxvQz03d20zfFRl6j1W0cAzwsavw3TW70i5v3LEaldy6KCxiOQrGyaad6d+S4nfx7y04dqOS3cD
1vZD5Za1qUguMHP596C3PPR9781G5D0jesy8laplZWecbsa8eYhC0WzaLPvRBRUno3l89hv/qMLk
l6WAYIreeE+K4J7qm6+RWByCbOpswQ9Za6GaZWsEhbGvXduglN5pDmHgc7Um33MpbwjJH22r+8tx
hw2VT1xdEL2x4VBgBNjQvbptCL6VAkNiMTHzp73LzRTdbIM9Pm69DtNhvIllzb4vpdl7StPv3DA+
EMEecRunG2ducGMXwXYGM0KsiU7ueJqjszXau4USc2Rv4uUlQ7FbaQ0gizFVO4+ArNezxCnBlilE
eEUrX8uF3jFvPs52+kQj+G6ci99ET27EPjAuFMgTvSPs/TgoTlxJdhIeLD9fAR2L/ObDTemos9vO
ZLApjWMYjSeektU6oOj9g4gYeBrTOnis8j6EsVT3PSbmrZG171nEeqCLL1bCkzqn0WDD3JgeuYRQ
70lRbqkb3VBBCBUvPvNwoQ43eTcy7zYFCQY31fO/dbVr2lM/6CW+jm3xPeWGeP4PKWbROCPatyXM
u9ovj1kY7Mox/dEYwT416RLIm5hOCvf4HybMq8SaaKwxZjJRA13mSfZpVObTv7ULh9SszY7/X2sX
l+Sv/3v4Z83ib7/r7wZqMjtYwXyJ4m9rAeLPBmos0Bio8d9YaFz/TbPADCNoXiV0hkQh+Kl/aBak
dr0//9T/QLPwgv+PfzqghAn7NNlcSlU0T+1P/mmzdKayCIRiXrS+nSI+kPkBKjoR8yNbe6RgnqhI
nzwAd3iGe74Om3njYArDwLEeB44TfhN+gr3x1nUbfaQGC7CkpLBzKfy9X2cpd3N1GBfim/6YPsdx
f8p6CmSDYvig/BrXmmt/SpF8DDUytSfyI7lOHVHDJbgE1dUOrBDjWnSdFAyyMW03k+NT0tXDInBT
sMCUbMBZYPDwvcdmyF+Em1tnXu8VeHkMJWF1b/Lu6vVLTOjX2ehibgIxg7Lrsudq+v7XoN9+3lD8
avpaLwYorqxCsq22O7xVLsqHjdw48xrF0JvtGv1mDfQ7Vir/btFv3cnW1Cuh7jNeyEXjbpR+Qyf6
XV3y0m55eVv1hDVKnczSP4HwRonmLd/Nw1uh3/sNBwCGle+JAwH2xH3FAQHm9FPCgYFr5FlwgMg4
wa8HfaYoIVaVNX2NHDZUYzzVHD5yDiFFHbGhIEVt0h7BIYWMy7mXRDs5vCjX3y4y3MP4KDfAow6G
zFlacuCxfGJggXPJ9Uko1mcii8NRNLKuimKLRXD6S+nzU2db0Lz1marxxbtRwt0Rrbt3I76Svrp6
ZniOOI7ZJMYSfT7rsUdgCXI8yO4IRwnHOIkVNOVYB53r0utz3jgF0LE4+dVube01PC7MaLeYOR6m
HBNDfV6sGkb7hSMkavvR7iPCayCq4qy9BH5NKLogHLfoE6hYQrix+lTqczyt9Dk11gdWpOfj6Ew5
k6rqLmVvwcwpRqDG3SXVx91AH3w9fQTG1HtMBcDzOG5eapFpmDvKR/OLF84jPNSML5ljdcL5usm6
Tdhhoko5edsWDVJBQJfZwL954nRu6mO612HT4Nw++9WeECiGP070rj+fh5FovTF4GzJ/HcjO4ats
kq2tx4GUuSDI2gjIBFmvNmx+Jyxc4DokH72eJxSDRcmAkQe2twKZ9mlLdzwkY3Nd2mjQMOKzy8eC
2NVj40ywdBtSJltANe5edOmRrA8dM1ZwtQbg6Hri6fXsk+spqNDzUKcnI+W2z7HI3HOk7DOmWUK1
jFEV45QbWr8NQbcRj5IPfP/RvmT0Gik93MD0wH/CcEaW8KXQ05rScxuVJHxBmf1oG/MP2yCFywjx
acoCswEHuzaZnqrG31FXd1hSE8cmO9HVIuYL/k8b80jegItpXg22faxsCWGOiJeQdt2DMFoiiBka
HyBW9DQDcLtSL+oP8ljA7qd+aEVOLm5kmVH76tEp3DWpdehRo4/JvBpw/rR8aIV1yKb8kT3aOsbZ
CU7rt4+ppoupnIWzhE57lWm5tdoA1adJDqPNQnUczc9uNrZ90SYvjuy/ZwTCXZPPLABC6mZs/NZx
TzjEWF79VnAkiaePgrpSP7VK1oF2iOQ0kbQ3x3xrL73Stsn7whDooqDkVZwjSCb2ZywIbFqkuikV
wmSMcEc77Waue38zBLV3duzmfg7bfBe6w1M1+jdD1ZTcBMBXib59JA4PbXYVGGvMOzQhcghBHfOA
Sy9+WFDQZww3LqrNEBZby/fuxiZgNa7DLi6pl2CGST6Rg2l0IEZYZBlyHZKBev5c6tiMsueTIkcT
JuO1j9Sr7aRoU+Rs2ugblXknlugbP8pbEZCmXHQ0J/ect8XqTp72T+CgwwPuu0cPa0WMxcKX4oHs
8L3sHbSV4HHGipFrTwZfr7vmKAaxujtM2rfBW+tZaSeHNVDJMdDt6WmXx4jdw8b2IbT/Y9ROkEWR
7JaYQ2RiH7iO3hcotBhAOSWHXv5FEIRCO6wlngeKkLZLeDsB9cJBdwqxocRJ/0odKkhB/CkQTFHs
Itmvebc9CEwsNmYWp2VPj7mlq9ppLdhcjJwplQhOlTWcJ6wwShbPhC8K+JlUGaeGNqO01gM6Bwm6
7BJAbku1s8bUHhvpVBeHPbwng7UDsgGO0jWVqmb91Tx22qAzeNY1xrET4dxRYfBtGN5Dr+8PsJs3
kJQzTVHdp6ttP3ADvvhb7PqW6tPOezFroi0pw7E2DNk4hyyaiVYtXiJWm/djl8drkjxXC7dRheto
xn2EvsBSXxuSXJxJFg6lKSh/+BL08+gc0pzZJcXLBCbzYcDb1MwTjeHxafTo/EFd7XeW9kEJS8PX
LAA8YZzfEvxSWKVqBj8sVIs2UyEBSCxmlW5JX57pPCU8lXosW+YEHKg2ZbHfX+ej2ke8We8Sbdxa
JvmaaivXrE1dmCbuw0bdbNxeaWEWO4rZDqwRLklqbEUXH/pm2icjwVL5XXfxu76slt4gTISQgqss
osiZKiiMZhxe7lJZyI2NB63UZrRZ29Losbpb8KkF2rAmtXUt0ya2DDebqW1tShvcZll9Z9ry5mnz
WxXyQ+jLuzI172LscVPOUIJdLvere2jmGOmK8Kww1PmzvFGLgE2KytC1r113NDc/Jtjw8DTa4MPS
ewjtH7Z26uVWcpVY9/pZj1OY+ZpUXDVBuYEPLzD7tRNaSoL9z5mLcuP09lHW5vxVaY+gG5Uvo1Us
Jwowrrn2EQZpfpCxfjDOXraJMRvGsrol2n3YaR+iFRu4wbQ3cdEuxTKup42rnYsdSy6CIjgw4UXR
axXjyhQVJDWhXY8UUqDhaSekrT2RaFojr3OoEyl+SRvj5Dwyl5pYKRcslaAHoX6EuCwNPGGGYfZ6
j38zMWLO2pHZaG8mSxECuUhtEQUYWqI9dXP+zkbkmHnA/DF4+trpubg5qZAhvUu1C9RseZLHcRdt
pXRmUFP5a+9TmLbMEFLTZcmfSTEma1AALwZLe4A4yGyRP6kNXVDWgbAuzT4N+uyqAEq6D9kMcZlj
Kelm6HyNRzq+/UmvJ43aE/JSjKkvwlmy9nznGtd4KTFfjywhIl6y/YyYbvuRB5LJdg9mb6h9N+Q5
PQgl98aUXmn0Sc8RYtg60RjG0OAcRMNRHzUbObKaqYSFgKwaVW9bbMhnnswXh2+D1019acQYbYXl
5VuIUvEPW3rlo1COcZLYRVaDVXfdyg3ZU4AaM68L2MBVGODGbwu/+UpDN3upZperpqRX14kXbAR1
+TK3Qp7xW8bwQsbmMKRhc0fYX/cbFaxUkjp69lMKmMaFbFDgGusCGAMDctns+grMoU0ckOhS2O6C
xPXvpyXLzz6eynVtVme0rWy/pM7nEFf1WZF32qUDxAGCBtfCNYAAyLk8ejn+Beh13taoocrUDRuc
eXSxrtNybWCg2nGdm091MlFRHsU/g6qiEX2csZyzNXqa8sg/ACQxnivTOiZidEDZl0CIosLLzoLZ
CFJrJd/osebE5Iz+KsVpfy1q51vh6o75cOBj0KYwJ9fWLM+VwDs7WfGvoOyDlTn28Y4ks8/uMzL2
lglNM08m6Oet8na1HJKtcGn5GpRLFMGPyj3a1E+LM8eGpQ91fEP0y0WCuAo/BRE9O/2mrUP7CeYp
b+t2Zw7piSPZTUhGfiltYzfIiRegpeVtlT1YHilQgz5VRqP9OJWnrCj33ux/D7O7N2b1mMv6sfGW
H65jP47Kf7RylNKy9QcmKmc6UQyf/5uejnHdNz3m53+9Dlj/9b/UL+Pn//nP/3Vt/3u96d9+6999
jA5HKfjkUIUYr7h7/74TsP8Cv1xXi9omCwDJr/mHj9H/iykxPrJLCDzT47//vBPgT8H9SBgiEJLF
wf+l7jy2I8ey6PovmqMEPPi1JA0YgUBYMhgM2gkWLTwevPt6bVR2t7KrpZZ6qEENsoqVdDD33XPO
Pv8JsMv8Fxej7lgcfDBTEuE2HPcvCHWVFJeWLUgVp8qu9gxxyxgrr1zEG7HIOHovti2LcP2XwAOq
FMWHY9gqRAFKam6IEk0IrWVNzNeLu5H/UjdiQ+nMUxIzKoEPWaI8c658U/+XrvOq0CGJzoz0NHLB
oI29eiK8HDH3k5GtMOZxFFA5E9jByFZs+byi0tYU1fhDYnPYGR+65TDR2Cn37PCuL8cM8sDPrQ4c
VVtkJWIVF2sRmgy7Vn5d7L8i8/8bxBkx9L8wznB+Yv0h1o4a6piMjsTkf1+jjDoOe1o5BlzVw8lG
rSW58RnEuUDMdlgrouhGDUmzYRF5rR4QX4/uK9B/o44uEoT366jhshgWkThCLS5RjRtXPceLjGyV
5j2QHgRxh3194ccRKaYQJSRbJGick6ucqBX8UVYnRlzdt1TTwqCs/QYblMR+siYpSyce6rZr1khT
gtyXvkjfZl1HO64C9aZSaZNMu3ITLVI53JxonaGeF7n6mLuz3ObLoNcsEntbk5CdF9mdtIZcM6fe
xQObE1K7PPBV8QhPsWfLaq+iRcBvUPKjcHjUUPbZh3JuXrT+LnifBspO8ABIvACFjDYx3oBSRxUq
BeDYEN8AhT+17y5WgnkxFehVcwpxGeQtfkdcB61jPIy4EPrUwmmDLyHug2OAT8HueVfGKNj4Fzqq
OVKZXUZ8DXU5Af3tu4tJI+gmwvtgk8N2Mknj7JR/k+4/dbgk9CE6OottwjZYPHXNnRXzEtdwVtiL
xSLTpzcLzwUkHZeq3uGtUSZ/XGwZroHGZ+PTiMvGL2xiRyhJwg8WOwcu+Z0cyx6WLhHQLN6HAzW6
AcxyozVXamDcx2pCTxhFiAas8gguWwHeOUr2elCqdMsJSG5UgCWC+u6sMJdhYBPPJYHhSFMBDBf4
Wdv2mhsWPYpjxvSS0H5gzw6EMokp0jazD6p9yPklfljnFNin3aoYgzdAgARDwL0FIEhpMNt1Cy2o
SBR1m5pKv9INdtc4U/2iKs44VXdZJcjCRXW8I0kEi71JHujyFavI4GoEKtViuyHTG/B+LY3ws5fB
iktsmzbzexsvqqk7bNkrrnoIWms8EDtLgMgxpH1d+oEjR9+IznyHy3cBEPVMFUDlBbWyVE7VOw7H
X6xuGuDxgXZTGwM5DUqYWbYQ75LRWzSYLKWkTkOubux4z50VLDKpMDdmUstt3ZrkclmtWOZ40cwG
33W+uALFtU7ip457UuE4ykaLjJidc9VD+9snbpMciMyh1Zd9RRKvpru55SPxCYBf51wzZS+JkLdq
JB+5JXd9qTx27vDKNfwQyfygTOQRCvh6xXAW+YRyEwD0V/auKHy1AnBdyC3h66um6LBV2k0/m1vb
Hg6F7N8ShvhKyNNI1OKmFmD5ZOziALJLfsEzalne2/QTDogMM7FsDgCc3w2kDHoEPtK5qjwYoOy2
StJi/SJlmP29m4KBgW74mPcRTnAUNgiHw5FT3xHj25p83VFJWRr2qPNN7VLHXsJhn4X6zGmxx9ZB
y29Xm0TopjfU/c0Uylt8vihWJMSnzGIXoaC69ck1dcfnwMRGEym+rjd7dJR+n6cGRZwtpVS2SR89
xjJKc9/KjBVLO+xZZdYrPYu2MmQwnaVyj9+fpnmxsgyWkmpceFlThMC+AfuMEcjgJudZlCUivZ/V
4htdhmcJCKub2nbeUgKfnD+ZExMvGUx2zC45oNC8b1V4+go5y7DWud/qbDe6PAKG4CKdZokfY1Eo
60z3YjVW7/UYjz11y1AZCg2jNQ9Mu2LH6/Yvk8NHUlXEAq3Oa0yN7cRTVrMRmY0XFWrllW93Bog4
5xRiEqgvLYDRAakrrn3o2cyCHYVMyibpNI4k7UehY7mBzsQd0W0Du5ZI0NM1ANjeaXSCQWRY/MGr
Vm9utTSCY6sn7K/Y2fbOXjFxp4EwXKb8AZeB7ZVBkmzioccTpOL4rHw7CN+iZDjYE54gesMbDgu1
Mz0PDi8O+Ot10b5Wjdh1Rkdwx+3oJK450eQYQ9yM95XotU1STztjruaNq+A/N5BWQZc73LtFwvJ+
CHCkzLVP0Py27FoqEc3htlV4O7LjxDYfWeOm7SBVRWIg1mCM7Y1IqDGbE3wgvGO9dFCpC7LNO9CU
G/KaFY4tQol6Q/qP7GnE6bB+dYP4aGCwVugUwbPHjWC2W5MjbcMbMk+nDxMySDLka7KEMYsDoa1M
8AsY9aH7hScjtq7hOJ5kPG1tDa6uajwr6nRQAhgJwjpMbNMbTKocS698dg8KB1m6xK9aZvQ+NJ5p
QXrUzPFtJBzAkvNMMs+rYFYETnszkblYiNe8FJjTo7hcz8pMwlc7csDW2bvnG3Uo37EcYmAN2WRE
VvpI7VWzrazMG+bQlw4tVnpNkxLMlqiZ/bly38I0eS8b846q2WbVBurtMOv7cZjW/OT8TKiw20no
FuVukOkt1MonpTDOURvutRw/RlzgjCA4SbigfYjskbtFw/kPJcKy20toFa6fJaDx5iE8RRHuaokb
BfAWXy86vNd0SCEcg69dYT3Xk3KYjCjypyKe2Phhl3UHbGgj8MXUMXemiO9Ct9hRsWceZgK1+G+U
d1OxH0u7O2tO/VGWwP1MPPcF1XmGey4gwcy6JOFvkn1QOqgqbDmUzZB/0RzqyyL0kr5hc7pUIOCB
25rWe6cmHyNbiYrN9AR3Y4pj8Jz5O3RAfEvUbuo1ldSqft9XlP7ACgLTFd4PWn2dQ+2T9/c178sD
zZrmoRj5wfOsPlfBMK+0tn5S8v6zj3macheBDKi1R01JwPdAPVqDesGAWXQbdCqsAWkmt3bFUxbe
J/dNqx0jwz5Q6XsXhFghKkF1HtggfHTg9iL1LmG5u6ZXmo004ckcn6ppEhUlrIfPdsReTrQOmOrQ
dvsuKyIfnspIWYD0sJBh5nGhIbj46BN5K7qAE3gx3EvNeSO++CedkxqDCdq/S5Vnj396JEIPj1tr
qBmJw1MfddScFslTJ3HKDaxhBhX04mJRFxmMXY79r90cOTuUKXGtRDXvRT6cWCRd3UCVlI0s/JQG
oyQ0Ch6hsPhK9mUFhRbredCUNcJ0ulJ75xhyj6+yPMZkPGTFKtJCPFWOddAbbZe4BWROgQUVyzeq
G2lBzwkn3euj9ikzZrHGA1ViWGErmPZ5vBUR8sIgB+Ngy0jsAl3rd2mrb/scCLeKgRc8G/tbnJQF
3/LS2Q1V56YCl7ZtEi32TRo+MSxZzAncDM7GFInwIofKpqkLol2ZQ7eZmQ5a0LGbKAu11Tjbs9fg
NmUJYlx5mPEGEmq7DzUOFaNeFkcmSBZzwHPMIH128+BTToX5WEntNh/ik6G00aYBvMNql7xx3kEW
hcnT0W1Kl+rKMksm6HS+xVDzBM0UbpooSUD3bvzQ0MUUOe3jYELCVYR2P8ECAmGBzDjghdZwb+jw
gnJaT3aiHL6rvGEYW6BCRTuDwSqfnbHeU5TMT5CVEA52CgiTNH238+Enh1E0wioijyJ2rcavx6Cl
plqARuaCNmr76BKr9dVVCY5UFkkTrvtrCxCpSfBrgubftKCSepBJxsJOihyD+PPCU1Ky9iVeCEu6
WU17e6EuhZmyG7P4hEf6KhcuU4lvEQ87KI1soTbVlpZvODDJNe0F9g7A9SNrmmMG7Enphp+25OGe
RM7PDA4qcdzOUwFEyWw+M63iehXK41R3knvFSdem2n5qprh02IBQ0rItaLtzs1Coeh2EEucTsrwc
C28EsKp+oVZNER3AjWV/lXND+SRkK+747wiGQKc73xRk/Wkk5ABaqgoJMMhYosUNGUz6SwQ0i4QM
cd+FowVP/xFoHkXiBk6REtRJy3S4oteCvSnII0hTfqhB5oKFu+ThoHV1RqDwGizaOwWZoK7Cl1BL
Olo85g+KPT9jSn8QWT+6KN+IhQY2FtRsOtV86RdS2CTohIrIy+S2nICWwRNzAIuNNe3XuQlrrAA6
5kje78Ku/G6oWko22aONGNedWLuVC7MsWuhlkcKqmLXYUXHLfddYXx1S0Ai6VV+kIUTTjS6K+WDN
rOtbc+RjsROsJrSlINQ5VsgsA3ft3OeifQAF5niNad7WMzG3cRGpkOkx6U7217zYK1XcaqMAwYWy
RfqDpOQiduFq+VTH/hQWsMPyRRCbwdpwCEIksxe5TEzVT4d+Rt1A+ChR1LKIBhqqo7BeLYrbuGhv
BiJcu6hxvJy8MBjf+0Wnq8JoyzkwIUKZsp/NnqBY3E3IeumA6x6ZL87lT4zsZyD/OV3Ci3Deulm3
idoGoXFRCjWckjes8r7gtPUetbvUFfT6e7dYZGUSvzsyfYwtULsu9zIqfbI4asMk+5EVbu55EMcw
fBtZVhRs8yiaYaqe9OnACvoUlDzi8eq2XbmGexDeUD7zhVK6s3Phabh70XBfK9y+Pa5fTM3nEBcw
Za2eWGzBMf7gMZzVlYFjmAUNc6HUCJjqR3UxFZvxNJIDIwzqLpbjRm8/6sWEzEX/TkirgQs9nPLF
qFwuluXKomUzwcUsJiauMrJu6QjZRLk5rnnYAWMRxNMkLugGN3RdxM/OYo9muaz56WKZdvBOu3io
cRhrKx1XNY2tX0avLtg4HlyjeZ0XA7Yp+jusrKRoxkOzWLSnkpHIWmzblZofWTivjIAcnhBsbpJp
HeD0VqglNQybaLpyQRpZp4sl3IEXnuART/GKNzm5VIGKgOkCdwmW8mbxlk8pZGXM5tHiOi+xn6Pk
sypYHOnlHHYHywANPGFXx/OV+hFnjEISaeOUxXuwIcsU9pyEFqe7mzKPLO53Xtdb5LVqVS3OeH3x
yDtgyrxu8c3rivJpYaS3+vTZWJz1Sj09GovX3sJ0P5cpE6Haw+/AqkvSAe1k8ehXi1ufzRYbEFxv
5GxVv1k8/SD3oNji8idadxTY/l3s//+5besUf9aykT/tf/uvrLw+ZQnAIozaP21F/+tPV0DIMv/r
h/zT/0EtwPJnzAsLZ/Kf/sB7J26n++67ni7fTZf9+tv/9pH/r//xb+TK61RCrnz/ymG4x01bx58t
67bvPz/D7uu//xdbqKBBVXa1S9rbgFKJferfLG1l3bC07ZSH7uv/+tf8WuC68C0dlmKqYVkuG1yD
T/CLiun8YbKEZRur6oJcuW1Tj/n3xgXxB7QpncMqfl8NOwhf9N9NXdof2MMsrnGTXIflmvp/tMBl
1/hbCn357g1i7a5pIzDZqvgLEnPsYt0s+rRn4Kc4KFxWX1yJ0ODMX7yC//PeU5jLXvOfPpfrqPhQ
3cXeYhGl/0vivStchud8IAKjKIfAzX6aUoPloFFbpnSrsaadrZLjU2zNpGO6eWSRU7ESTnyieyUm
1QJxUogHqyCM1+TFVqrTtuscP68CznO8+Ri/bsBVMBF3p7YIf0w1eDFt6EEcqkBsa+GmN6zTxEnZ
Dtt924vHEThGFbog0hzyucbyXADEvTIbnqBqFl2zSDvmY3u2E/BbNXzfzpj1VUzER8XV3UX1JswB
yNG7fdMYw4YbX964SuQVrMPxgeTIoZrYWMT82k4/FDxA9Nw8ZtFwHTRoSewNfEI3L+xoYWxwVm+q
bNfm1Zll5qGa+1u9a1/GfvIcLVpXTX4X83oFGN7ubWe+q2bIcqp9y+gTju+UDXFmLoOvzmXzkAT5
ruZU2tnKOizidyut3hCBr3KQOzuucq/qYZgMeEwdy3rtU+WLyeM9N7Ufe2IdY/OaN6AyZV3+HbSK
Pwaau+s6ebJlt7MN7SFs6Je22+bSF3A1oR6GgJe8MVYPM9PcaGm32PC3SdknK5la38oQ3vWu/jgK
gnls+rkGdPKcg8GYHFG61Be7WRH0pJfvBr9RcI/bocSjP2FVFSpUvbm5nePs2iiN75rpfdTNB9dJ
GOUYrGxarqWOkSoy36IgOzu0GDlZQPCvD3Ys8BjaxLvdO89mkN3bQllrEvB1PcErYHLRugFzYrZi
78CqdfqZ5uGplOFniIQ5YdqCBnRuLZ7xVICOqz4tavhQCb2tfbnrWuOzL4x+25L0tN3hDKn+PAbD
+xSGlheMNrIroc6BVy+1qJ+63R7Zue2w2Pp4S3wh5GXKVK/MlKMdI1ZTrnpUBx71s1Be50re6kq7
UyTrOhpiN/Di/Jl/wej+1So9fRVGecBt/1AE3Rmo5rnRByTt4JuUC8a2KHwydBdQP68yes5eEdH9
SU0vf+6BpVUP27QyHkol+qAUlXBJn9M+JcTN7NRHGL+HeqjvAgu93YXa0Fi41YTlZFjKqffDQk1I
ZBqvbcnGW1KClJHbu6nCoVt1MJqUJavjNvBVx7k8wQAiKUl40dAIUhaxehmqzFzZZg58zg7e6yT1
axC1mDFCmlIiiDS61010WwrunEgDTdkQD0mg7rdOftBqMDM1DMGVkcqT0vNNUwByUw66L/v+qFUI
32HV+2FQYlUVjDSwrrdjbFKmRddsvbi6BEytegwuRIfJM42fBHQujYjuFk8RnfSXvguuHaVHTd7s
pdmfG6slYxtV99ZsdMfaVl6KkL+PQLiyikzA2jXu9lXdAppXAXzemV39LseifLe0uPLSqri2k3nj
9NwsA0su3I13FqiCdSnCd9oKEXWA3kw13OweiCXuILyDsoM5atXhI2g9jiXSKNlcs9hN4hwag5Z8
2UPBnEA/izu1FJ4p7UHWU0FmYsw3YBE3Zc6lNFkQBjEn6c/u0KjE5eVpUBkpdGNi2e+aGwdj2UBk
Z80XtAbQjY+gSqlDNApCfi2IvjpKaUUhbNxEybckpbzC+bDrMvfLTKlMiPKsIrYCsc5uhelZ0IFX
ok61bTnlH/TqLZMVw6qaBKpvDz0+dpOxRjrC8qxaPbqj9TUMBpypqqMLkHTSsmJ/csbkuRn7p1xS
GsPYeTfnZHGSLL6WQbOSjZGesPendMKYiOpp7JBnoIGndbqN1bXfYxi96XPVeLqtDZ/CMEaS7hmq
B0dILCwpDqGIMXUU1bc+BoTk5HjrzOy2mzL4LvTgxyB6DMCe53kocX/MGAmJvj8W0NRuVPzPXhCW
m4zlIJfawBszQVJkifvdmxaPAygZdLpkYJWqmfOcLm/6cQHztuKNYw+dDw7Uq6hUPmcN7x3r3ebQ
m/FJN5NTkKY/WcvImvUEYfWQ/K+J/xZcIDlaysvenKzHrtAtpbfjIzGRs6ZNd7EFDzkpcA1Oerep
+ginccZxpFTnI/7kO/pqVrEVeXkIZQP/omPnr4VbcnYOjyKlu4PSiYqiVqWWR1Ycdw4r7LHFD9eI
VdZw2DfTLcrQRsawDNLqM46dXWNAbVDUE+6qTasT3MY1SCflsW/FSdrlbaAED0CqV3oQok+5W+yQ
1P1Vm8HmQTSRaDWZ5615zWEL/nVycsN+qzXGtqiCQ1OYD9FgXSTdSY4ze6jdz8Sn8UskzPAGm0Bz
naraXaH2fl4aW0rkfBZRaxGFm9KOjoare0MO+EB2L4njXFRV82RvbDVwIFR63oe6dmhKlYOMytJg
rpP3okhOhpX7NYnIKbCxlSurAVYrLj6fKp8jjNWLlmIex6lCGhpJJzO/yjC67cNKeqrNwsii8u1G
DXjB1GmyrisoFRn1yx39muFwrlO6dfXgFGFMMQxt0472Vx1G+ba13TdJsS+xLKovhpzTtMx8Aqgb
aTkg5oDZTFl8mbpso6Amg8+qb5HQnol+Pjhhe86D4NOqzaeiEc8VAJVc6x9zHNsanzwV41GYw4Lp
pSfPzSYmHJvwv4q3KbIdGu4w72XpQYZLn2M6HwsZ8niXzUeUVmIz9AjHYCkXm2IKMRK/b146MHJy
DxrRgQfiXRvNl2IyN73a2/4c1y+W7v6YXbympOOZrci2MsctjsD90GnPSRCxIEfknuZlL2GkR4mL
cMTqf+Ok9O1xNsqx5eqqfmxM9nvoVhK4aTdNx8qljbPJigBWe3nSXaS0uTEvtZ2/cNYiBRX1JwLW
9KgKX2Lnz0v9ErQ1w5nxKjRzjYDoK1q0zavhkc7i/RQypo36Ydbx1Ovmi9TzHeSbe7txqD2AToNX
kHq7WJBZghUZ6rtKvwnip2o6Fu6BFd2zatFCINzvorNvJcc2TD8Vq7Zkkyd4mPRkxPRonRIqGiMj
JAbV7Iq6vs0bqNKZehDs+BSj3mKR/YxK50T6y+uQXYakvyp0wffD8DaH4znTuHTqyIdHhyGoyLZV
q/yMk7bVYHlDxk4eYq5IG5oAMA6vz0r3uCzmai14doUycJZmMUU7Y0LrRUVliKPeU5o+81TvTjWb
kFKWtI86D7ZMt2pqQVizepAshvCtpNiVitxbCAa1W3mT47JfBfoiAsvTiLAAxAkPIISeTPzxLQ2t
3BORRuagOtl5cq+oNAxp1AEApgN7HQ1PqE7PFh33xaC9tjhgb2wYGuWEdQ1LhFznMAg8NVberE6n
LjzpXI8oTERUDI+ITSUN2z15GAcc+4sElswPip4+5Wb5iVR4q+YBAM0l3O/kNJ5UvfukdbD8Rmfr
DO5rSApqPasCzngcbIcJIamRlglhZnzWDD3kFo7cE9PmhqFjNYT6vpTTJWgchc8a7unCwQ0Zs5wg
KvVt2/yJZylawzx+K4TYN+QHtqY7XdATinUQK4ygg2fZVJdNZkMtlGhunTTDAUd+ZU7Pc4pR2q4p
Jwnsr4BvhyjvfUAlckytJIWIFZuXBT7g+kYHLz3txkM/5XdEnz/7uiehZWW3nB3hZVN8pNj8yqYm
ZGFU25u86JCCUgwDSMnmgAXA7Ck8a6wURxx/68nV7HGdieioCrLtdJ4fNFfDbqkTZ0xNi1tPRUcq
G4CJkfZsZ/NPq1a8DcPyUYU9QhrviFDghRE99ajRFnuVGgRq5iR3rqXuQ1fuOjVYW27qq9Lakj3k
JanCwnLXeCnXHI4+rRywuT7IxULsXgi7eU3qrqq43aSdsWdc3cELWkfqYl9zLjPpmcnNrHXoRsM6
dJLhnDUUa06WLfdSjbblwKrSNJstGLFzvBQcJdR/Nykadlv2ayVZTi2IKrOJ/oqMn1NHxKQ4Qkxl
3WevzDz3rYwUXRXH/gS6JSSQpy3K6dw2n0qveyKfX0srXEUtalln/lBt/RB24mE0afBjOW7dVH3w
Uxu6H4bxemrGb9cAHmNnj/DMWIaqf84N9coZrH0slHv2bRunKLdpoJ5EpN6XEcaSeKb0HD+LUYfn
ikqnFQj8cyfV09SROJ7iHX3x+yRx6RbOP9TKxn+YNk9zmnyJhAhkzdGyE7wXJ7a12p3mhvsiqHzT
xNtcFcNzI1zHmzpBWjdt7x07AiiZwfsPtU1hE0KZ59a6cQN4o3VCpjUx8DyW8qPNJrqFpPXGxuJx
6st3beyI6Grla6tlwjMiynkQQTAWDchtUe686GFK6svpCTRSWuYHVvGqJozLFoW9N20IqjWwh32f
lo+2KV4RUTzs1O2KLqUt6R0w01GCwTTbF6I5pBr+o4gs4qLbQIGatxVEzrWb8Ti04TpVLWw00v9N
Wei7ubNtL3YWrH7qNii95TMa4httVcpN6tQ/o7TvJW6XaXaepFt+chrXzoGrfhl5/xhSJbiuQ5tq
VnvcNfVAXRmJDxIQHJB2qui9SSUF6nDlLWnSDnwa3dB2D0DJINres3HDBheejboLCIBO1ybSt0pG
yZspLN1PaKig4kEj61GC5y8VCuEH41gH2UUSUCVohgruRKcRxK9uE1YlVsCPUwV/qhAMjoLbrDP5
1dWc+kOdkonKqL6zaWt2I5gUzTdsfY+1xnNH+i0LZHCz2ahOcRYEmxS6dLEN3AVGt8S/trKOeITk
6bYo1Z0ZWS+zHu9TA6tN2B2NoX9oe/I0pe6FTCOcY8PNbFvrHCaKJsMNTNyvdoTIP0/BW/qSLFWF
OkQtCqbVuXvCjDN6AxlhY8yvSjv6lTaTgSCJFbtk6VpYokml3KcjC+V2/qJKEx9AvDiBXF798XhX
lo5OOUTMa6iWvIwH7SdWOYEXlc4wy6+AYNalCaYCxXmhNdACZqTuHaR1ilLi1HdqtjmjhpRRqjTM
Ua5pt1RoTHKrWNUi8x8HWYEnBIBCN8utnaqPCd8sG333Tpmnd3PqDeSY/imemnfOOt+Y2qwVa+27
EqiWYibPhkTIl9gWQp4BfEfaowVZZWUPwalZDy6ugCh/6UKafpcWK6M/1kOC65wJJhGArYycE214
xktM//borkst2INXf6PccWWayo+YjXPtmjsum52oe5q7HB9dkZKN9HGmOElY2m6k/8ymdSCGkX/j
tOIB3MghiunTSrBJ3VTKdEEwem3gP99gFrgAoU4XtMoHtBVmyIIBgjYyfCPpe6XEJLf6W4TvVyNl
R1XQotmN9xHcChxmI62MCyY9zPLtEE2n1tb2Cf6pJf/14uTmVsHN4GYC3Fi3Yxnw0Sz4LLyTN2yS
2fInF2QZ1A9jInvdtR+Dll2BeC0rGCzvXOhLr2KFq2RMmj1rI9aPzXZwjE2rAsEpp8fOGTe52pJ7
1+RtrzmHsXaRPcN9XumsxUyyhsiVall/OVOwqyr10IsY4kUKFwRvOqWYNEEVFNhhbKhakEsZgZub
kB3rJpZIcOTfnhpcAOEIf9xCqx3s6RPkyKHQ040xMi53VvqRiORkl84FeuEKq/x9mqs0T0wcYsOW
WsbMm8B2rrue0H+HmyNSL26WE+2opVgrVuJrGhkbI5Jv1LLsITA8KYP9PrnTnV1MLy3Lnt8W08zk
+KSK37t0lzDuv25bbSqPFouwIRbn7m9hXVdLelXNJzZtWnTrioF4u338959iqYf6l8/BZ2BJbTqW
4Sx55d8/h6a5UDWsmZjTbHhpzU41qz5Mm+sMN1Ygy1dgZ0e9weTfghnPhMsWYzqi+npE/m4tnVxq
5a4lJbkYXw9MhYiWEZMdZ3RsmZvAdFcsez5oqGO4KPyanYYVtsdYqzb//jvRFp/yX39aNkt4XTcE
esDisv79OxnA5FdcZhD7ic/dxNW4r8HP11Xq0QFPnfvIl6T02bPBG5TTkTe2QC2cOTlYZnZhgvKz
st8lTn1tcbTFc/Hr6/ubAvK33+avpuR/qCh/+eP/+P9HVMHV7CJP/PYr+JcusYfvGI7vw3tctMr6
mxze72rKP/7/XwqK+MNSkTzwmKsm4RpV/MMCL/6geQK0rqpzFRp8EJLD3xUU9w8VrqzqUucglv/v
N5Sv8wfmfCFUw8SwTqzF/E8UFEP9i67Bp+Hv4arhy+YfxJx/vnZokA+1zqAOCBccvgOqhVV7wnOq
nimbpUuIp974Zz3xNhuM6zzaH30b1Nfemc5dIZgPxdlVdHDX4UNgRpdahV6C7M0F+J5SUWRHvlFY
Wztlj6kbtHm2p5jQE0mzw7zAo+Aq9mxQUtparZbemcDTmiuHZWIz5JTomLzh7rvJRmNXd4ZviX0H
P6uJWTcqmDWX9LV7SMDa5pzIneajkUcXiLzc4rvSmdnY7uGXfCzUhCN0CNeaFSB98RiUFSatYA0i
BrCK3BhquW9THKSE/WOlWZfk0Hon8tux9HqwRzdl8qpwTuo74IjsSSoMDvD48eG/6OK2Kw/Mm/dF
mB1rnBFjmaz6YBvK53Swth3VKLOyK6PQZ/X71A/FbgJkNDRfOOCYMqZtaN3jtfIm2Z8QdXeaxrmq
+XQG7VYNjvgcMBXBKWILugrtcqtJeCBBJiBfRfu+b9ctC/nA6l5IIoM+UX1TxlcJznc9tJgeFLfD
VZlVGyrUUDISaKtMuN06cctXhs4V0HBoU53yUfZnC8YJcCgQjtdwRq/qjeNgumvWVgwkyqpg/zKL
8TKa2CWp7JDmjj3oEeIcR71XQhaIM5pfpdkqsY37jpxxubZHEn7NqoyHNxUs/0z/F9jJ3aSfs5m6
lCDYGfV7TY4uxE9Z0SNXonQ0YPRH/EZZcwd95tQUR0ZXLKhU9RD1vwnZp09L36IesS5F/ad8Q4lA
4wYtUFRnNcfPjcNJCbtI43w5aQEEiAY3iq0IFM3dehoKr+awwJv7zlRoDVVxYxbqUzgGHh4WDnNw
SCbC6NRu7YAb32p5tnG1ZmexKub3m07DNYvTXd4gEHVU9AzF/VANHHPJWUNv8DT3we5boJDLmj79
qctir43TLhmLgouUegqZ+mD3nutiJOvakzgwr/XUe+zrfX3eG6WzIu57AAihlHyZSrNyS0LBDuYR
p42PdMFgMkS0GYDRaaHiruY8uIsVMp+9dqMqzsnG2bWMCvEwvRCrxHz86CjO1ujYGwzEPG/496Vs
t3E+3JgpU2jsYnRv3ZHsYlhv4QThASaaZvfvuiz9yEjvB33CkWmQOWuoEY2jhzZv7jHNPgoiHhwj
rRUUvmbt5Hrv2wr5et3MjilthJiTjQ80zKc0wL+B6fRq4EfQzHBpdk5fc4B2jbbHEp0X40syavdS
HixMl3JWpxedLaAqKMCxhT6uKA/FYFSysU4dOqHLrnrL5PJ+m9HS6IhrcVGxyG6CbWlo1yKfvspA
/6LCfieyZpt04SKSCc/WRzbSIliTWvO7TFuxCfQTbA+pDQegumTFxcJUEqbaKml63zQInGieLgEi
2Cwts+CFwlLoM9rXhPxHcfEqSWpq16fUY7JkRxQfmxbcH102eclDylz1VPnGVeQpmXoOG8uvGSj4
2d8CFFuDU9yQ+d6lanJXc5pXcgSo1J80vsNmML7+J3vntSM5kmbpJ2KCyozkrWsdHspD3BChklor
I59+P1Z1TXcXMAM0sDeLnZsCqrLCI8KTbvaLc75jmD40NsLEFknlbLlhdjI+leQglWj5QMEyXVSW
fi04aVEvrfTees7FAGh7O5DyDlFuKfNdQ5xyOm6sLL4FBobMcE/nuaxHb22Kcq+HHmLU2idUUO06
2Mm15770hn0UfbZM03ofy0cMn3ADrKvDIbaQrr374wL9v1Aj/JtSY/tTzHGezf8L6gxXcLnb3Nz/
vSLj8aMvop9/rx7+8UV/Vg8g/V1hz//JQ05BRcD1/Kf+QhAEwPjRIwyUmbNFKfDP6kH88qgoEGdY
FlUHVrl/6i/EL6QLJjUimgm8b85/lErqzL/Nv1aeukHxwPdAxyE8y7Tn4uZfK0+n8Cszi4mft6KZ
AdZ7wZmkXHgO2FtXJqIm0BwC7+oIJCLo6m3kFj9Wz+h+cmmx82CO6YvGaW32JljK2u9W+gTwRWi+
uSu6maWbz0nZNjxZ4savdchGxs7jaV910drr8vuixY+VwIfpjMjYOI72aPjRPdZTGF0GIyBlQy7r
iXMSoiC1ijnVubPr+ECqGxvr3nxxWow9EOyQr0kI7H7EGg1mIa1PxSSVmxsRqi2rhQBazSrWGVcy
d0PWUf0ud0b7JBr8gENuv6vI4Q50HFJmOiKrdZzVTiL0NcJC0gC4lBHFuse2NCU+ck0nAiG5m+jK
BrOcXYbWDxJ2TurC2FCuZRuNYGnEWD7ZX0Z9X5V9jvYvpM2TFdctv+CiGPTfju6intLDhpAdMNCG
j8zeasJPx1THgDnFAgBEyD84zlrd+ghG7adO1EMU2Pxq5seglRqQ8xZXVSe/PcHQSlkoH7o63lMK
ZUuyt3zo7uNbELBuIhcOPJs7PYd+8tqk2dNkM96KGg/xK87xtvavg5Wf6YLZdU/RO7G4bIDy8Uea
IfIQqjBup+hm6B2AH9W8g955cEOKDtRN2Bta1niWV33WilxIpdm8iCyZh1jnRDTM0HuGMIwjmqWk
hFx7ToVU08RkjctYjtcU5/3aqtxk08RetrAd76OJxls6cimL1D67yvldhs3PNPZ35OvkJxcy39rv
iC50EgA2GBaTXWbmOUUj89giGemt3XbY5nkAfS7O3j3aXb1BwGGqimoowlFka6z4nEYaOM4pBipc
AYvMDJ/cjBFUMKoXb0TWY8w71GQQYMy0pH0cq7RBFAcpClmTfgzJRVhYnYoPQ2XQPyb9mzWgaQjD
+gmLBSW2yPe6RsWplf64NsyMoSSbDTh0x7biPfFF+ZpOOAikC8cIG/S5ZEyEMsDA7K0m5JR/pFAn
cAs8f/yCMM5IoQVz38ez7DfMvSUIfcR3qCS3RoCFwYjsM66C+z4FjODHHfviyGGtEAAx6IvXwM/7
GZxtM9SCzNdT9q27dNg1KH2XQ2G/KlEi3Yincl/y08AuHTeTUR8CjiQMlxP2LmIboKo7J63Ge2Cy
7/SysKUw7+5EPofTRIcpk90+M+ATej0aGSM2sJ/hF1uAZtS2seoHdqKj9UAJDP9ieG0i8OvlPMqz
3ZS6CmuOr9fWqlMRIl5KMQOREdvvHmcDGZCRltx7dX7PkvzmQbGmlPefE0V4l6auTY9WlwFmdahE
eiFlhEBDu8ffwpwlywxtzSbzicaOlCfRPhgIfBAmh3dOiDjCLbs1chjet8y6TYNvrwu342HI5AtD
l+muMcuP3HK4oaW7Ck1WLAWkZmbN+I+MUb/zguCJ6HDClGOwGn2XlcsQ6oKb+eigimeMvu3GTItP
kyHug5Ej3oIolKxLYySRawKs1KEKUSMCpcwJD4BCefTG+hCSyPcIXaLbDDZoZDPDDQie4mJqOiLf
yLgamrrJsmfF2sDdR4dyZa80zGTsMwQIBgit9k5dn8IsdW6D2Rb7bAje2NYZjyz16r3OnJqNLEkn
cc+8WnUnSQjtysi64ctzNHARmeJVOm0hy1SRb8CENyB0jcMTTe+klXdx1t1Fk9kdzTh8GwwKMtRT
I3cDLPTJJcxVNtarK8Fcjq4FtJ13dbAGBEqYfGKRoTvxPmTNSc4WdO1rQ3mABc94kTFXAZ5smeqk
mxUWeJa6RY7h+ip/c3FRsM8lQi6OeDIyvxRkPpu/+wJamc5idFup+gVSyQuNm1jYJrhlL2A5yuo/
ifIvopK3LgGSjkVPESOOEUCxhogV5WRxsghjrDdi6J4rD1NwEDVfIx6zhQOopo6DE4v8Hh0XcS6q
aCTL9jBbqCHbQtE4pIHUFk3dmktyAcgMtQlCNWIn2ZXm9CYVeus6T/aA8iEaGfsUS95Kayd3VYfu
JoBEzzP0EiXjg7BDKCrJyWAPrk3aCzFwnI5ECQ85q8jM3YUTx93Y6jOle7pOnn5QXfCNbvvbxbaH
vdhlC5jU+0bE2ym1gdiQnGI5p6oN34QYn0hnYftfFid0yxC1khCS19CQFMbZASiSP0MUF4XkBKnW
edBBoqV2eaNd3DgW0v7ERL8ZilNb8V7YZcADmJAbqEwkcRO5BdqhnINChD0dM61YidqRT5af+Mde
6VyOdv3AaqVmaVC3hHTN8CZ/xGtXoD/0Wmth+y6pQJE6YbT3qXjte8Ni3ReU/Yikv87gcMWt9ihZ
rizsgUFo7mcnq/fQfE0l5LGumi5uF6FgxK+C/c3Rl5A7QLdjOEcoR9Oaxk85o7ltLfvjpA01GCC/
2bYS2RCnMyscda9sEkxHzpBd3pQCzx7oaTH82JpjnSPBeDknLnSpkzu6iJ222+GlvMFwZ2sdBiVB
vCEOop6kQT/jrc57+e7o3O1tC3NuAjoMiqm6ILjhh+FUNPvmLu+rx1BN56QSL06XLWO3LRZmVcqd
CuOPISO9oDfyWxcHj7VVMyUYm+d6st8jGfx28TZXsby3Ez6mlcd82OloEWuD58ax44/eSy9O65zr
2mZdbpCqmdJe7HLbejPNpltZKfAP0t6ByHnxrLMkYiTLBETCWuLKLY1zj0Ik1bI7i70kskHjqKUW
9ED+3heR7tGX4FZYBMQmLHhPr1THAOeSiCgjehNUtu1XAwvKNt0NIqQ1TCWWJz2HeH8R5JqyBU2J
ALGnu9YdqD894rH7Gg1J2RzGghRHKdWzLthkeNJ/shp2KyHmSm/O3JCZcelgECyquoTnHjBpiVX3
22ZlHdVAlNihnkOQkUsiLfql3lQDUxhMRG1gHSvHCq9V38OVqdjGWGOytVw2wSnln8qoy6YmPzKm
rS6xiI+xzuJDSM7sJOobqrOwN3bBoFtzniWKLX0JDOYnIgcJf0twaTq59Sk6+l7tg6QlsqQek5Ws
5LcMRvhDEUuYBRPgYZ0Zxc2erY5d7ZPsVMuPoUHcSHX4krSoXEUZFCtQNAS2Vs2XlybnQhsexxjj
ayzLd2u+ldDDdTtPz8RGMkXY6FHqcjA3QPhBke/LHFGi0Tt8K3pHP3FuaVccHU8xF/C1j8EM4m1T
JQT5cJ5jvfuIIG8HxQSr0VUoFVK8/YXJv7apOjFkvBDXBTQzxpufwIQnSvVUTzB8NGv6cpKIoIHG
a5bgM41lqDlPUzaje3qAMJojj1ltnEw//CiH9gXByXgapPuUubgoOtDDKLfmayOtWcBj7Qcv5XL2
Qw0Y6iLfBxnuj2gyAio41ktOxqUdOFX8CEp5g+OcNpgBGugjQk3Qf38wwe/P3Gdq347ZrVJmd7Bq
RCqIJyA0OYNA19CKi5/bxrrFgkpF8iO84dlRwesYgeQEp+WtgmZgMV946la0UqA2TuulLoprGNEt
BUF4HQjCWdYlTVJNQNZ+CAh5pxdadxm7HLJGZ9q+sW4qt1j9bw8uqMQs+t//vgdfN02R539rwv/x
VX+N8JmMz5gY6Rge3bb1XyYI45dncKvNnBraX12X9Md/jfDdX3TYBtI8tkv8XzrmhL9MEC6Tfxtj
BQAca26c/zOKjfzbsowRPllE8+sZUtDXezOy5V+WZX7TDK2XRrgRAtNfYzJllj5KsjMIosMc6r56
UJMX2sx/kIHz3PXViQXDvq7QQsvSGh7rtmbKaqoRLu30GA6zXsEyw30UgRaPiZvKzAkrsMooRZDT
e/EmYLm7wOVzV43JpizHcdvU1hP0pf0EwKarZ9tWsWrjFMKD+93746qvqse8yTdN120AlyGqqx9E
PvhMYeW+temUhnqdUcgyD9iKOEJtj5Q/jZqt3/h3bkngiLR8fQFNtV4j74NMqgQz0Zy1Gw8Bt6dy
r9Hoz0lgu7QLmWmOhHqm0a42iOnlIVlC1EChMxKBMhjNSnewvGfldMnbeBlX0GAT7V7TqlVlIIAN
NHiEKGgEahfML5+tSTsaQvzfjmb7oDfDzp19exwXfOgJo5GoqA2HUWBdRG9WiLJHizDqMkZnoeIf
4LI9DKq/FIH11oqcHK5UfY5GeTc1XgLkF89/lEThLi1cGH9FO2zGEKmd37PhgLHbompuD/28nwy7
J6MXj3atjL3BWFEby+289h7Rq9QS+nXlTh/1kFFtWdqLN2XWKTBxBQNxiJDsxRc5TcS/9/yOFccY
bPRG7c2ufTaGgmGGi8dcC7FdGE5xG7xQ7IDuaOvKJhpANmfeeGQNMccpVytex5wys3rQ0VaZhAhM
Jg/hNM+g8+AatO6hMw18uVlfL0t2xfNReksC93fWx0AjTPLlQo2LymWlbxv1xagqauS6ekce/zL1
/Rdyv31i67usafdeWHHP2flpNOyvNixIMXXw2HQbd8xep46fs/KQdDYfVsZqIpIWIDlCBLPc34O+
7hd9jnKEuvuZA/TcWfGzYli0rP0YovkEgLbgcYDC7237TqLdNn7zyP02i/I+Zl2+LIawBeiJft0F
CZuN9az3t0u25j7eHFmsCOW6ZD4GAYQqL1VorsK+B2Bs9qySqhffJR4MneaP1vRPrU0OnUE6yLLD
qBQ2XLVNe5cnDD8i9RINzpMCiLN23LkXi9JdENvfOvHe+DrNB80ttyrDA9tm07UhJg0Kb032u495
2c7QrE7jrp4dhnrZ7hon3PsVScVhhB/WviSkNixCv53rpFtRICkDtbpVZIplNYKjFAlNYWobPx02
cWH9BoULgWRmGVIJnfKw21kjYvOKUJ840pD/l/2d6I1tORl3ZsjYf6w+SKCgfYi5i8vj5CLJC8Fn
qoT8BGk7V9QOdMqjf9aEf0bMoO2bBKGeBBsRj/GFl3714LVG3ohwRjY8JGMI7NOVpEZl+0ybILVA
cbTQR2iB/YZwEhywm73HECGEjza0w1dgQRVSVftV991z1wDWNA2OFsdqdg02dQ/P79CKG3qA51qL
73k7Pjn3EZx3F8r4bFnjVp8zsIEyZlApu6Z/IBqzXmkAkGCDAQgqeCCQEX7BYFkrBSwZXv6ZSh3s
PUpgfpEFciEy25OJ1RU4HmgwQxYYAFniu0EPb2TvpUsVTw96h/jMYhmwJQXozH7xWhBa2OQZgGmi
l+zJ+CqkdQO5ed9pWKJG7z5AL0XQiUMXPm7jiUpBI55jMc8lixqfhq5sXjoB9uxG5UbBq5yc6ETs
JG9jikfLIMpuIcp4I1wsreR6v/YFAqUas2iV030iIOE/V4KdjzYsAzsiUZKufHCI8JzeECEgfkD3
o1yC4tw/rKbi4NjI94gJJAULZE+/kSJ+R/oEDD0ZV3hxyVeyPvWG8VMVOBtGxhtGb6dJMsgb4llD
hF9LArSErrKh1mcYGXrmHf0/CSD4dfjBtEf8s7TUpv2pygHXeM7Mh3wVmov2bjCqIybfT8jFIHX4
9oPJD+wdqpaPgVZEGxaHuExIdgUkGFxCfIKAXh/c2cHCbQIOpnnNGLMszNDmrHTOmS56EE/uKtVj
IhUNdQBcs/IU+AXXQ1hfGTLaG7Ekso7PU+vwBESS9rE2EMtnDeSZJEyhVbakz8gM11UEG1GgQdUQ
1QcC9k1lY67A38Mc7b7Pxh32iYNhNDzDwjs0JhHV0jqrNrvlRQHVs1RH29BfNK5ZX2jr0nVo5lS5
EXb5XMGBWJRSrFtFQFZRrNk+E/MHiNWGStzRWHumf+gKhLl+1eX7tGlwv8h1LSR66o4YVy20qq2B
PErTZ5Rq0x4SpvmkUzt3KjDWgCPuoeZs9IAhJvruE3alfWHE5y4PGTAUT15pH3xAoWTmXZ3WfQ9F
OVLbs7gb7Ieynk6epm+0srk1M65yfpW+M492Y16wFT7ZjtlRlqTTQvbq3Y7icN203BqyG9mE2qpG
mJASW9LIr1jCxyonYG5Or54YbG15Zy5+Ci28K1BBRuGpzIKHQMvyY9x0xQpHE3UPKLS7GrL9qhnV
OPeWc0TWE1y+a1KA+PIabx+naj/RPpAyhnkZxveiH8S94xC+WZQ7wsehfYrhFAzyrZnqGwyBdcMY
KseY8hACl1QOf6GEQYUJMOGXdM71DfjAgw8+5g7xL2GBcahuV1FUPf9vzY4Plmjr/6lmvxVN8PN3
1c2fX/RfezOCKNiO8U9H0hvycn/tzXBXkJfmuZAlOU28f/Et42k2ENTgW8aj4bDW+mfJ7vxCH2wi
95eua7O3kP+J6mZekP19cQYKlhBB1urYiWkj/7Y48zRfiZFcwNmltRBOaq0khOhl7unnxK4e4k4r
ibCzfwittfhAVMwsDRVtjcEj4raiqe0tBty1HjE6zdEQkgL2oRvTuSrqY5UTOUToz12osu+4npHg
E4MlKMZTg/KWBc7TmNC3Vjmw1AmiMVjJu7qt7pXKoC0pFibKAKyRuWi0dTvcxVl8HGNvOvUyOle1
cTWLCJmhdYrK9oVoBfiHZXcv8+w9igrCMNIrwMInHIkXVpsbILoADqS/zga5zzr3YAT2c2obX5iS
7nsoL4sIA+GqtxAdICRA5SMthmw6WY22bwlOTPREyPdPYcqxNE34J2N8BgdbT+7LBoFP0+JnsCvz
Vk/6IR6pu6aBBC3DIyKO5T1BG2hWok48sbY6OV52bYlK2pLSGy47mBrrznZInB1Se5nAjac2ng6D
ZeEnrYqrCJyrpXW3vnV/2HyfoxafVmWWz4y04a7V8jHOinlkzODV7vcucz4EFi/J2H1oFVHQvdm8
hzwDS3OsDfZ26RkaTrdspH7tB9UuFVZi7E3YtvGQPnea+/JHae7bQ73QUNgztzjVAUIhA+bD3pkC
Vq2uuBiz2o81XTuf8gQdpgG+P1Yx7GswYcX8UiwndkatHxh6v2Rl/VgOwZGSFw77xDqxnzOlSyaj
duUcqIr5G+y1V3+shnUgGTl2br1RfEzpfxA9I2mdoxGn+BAhFsKSGSzLJuuuEsICfmLsGJjzIgAX
wnWCtd0nD7XfnMyaXLNsTrPtPdTXQ7UY7VIuLRChM6bjd2R6965RqqUNlGQNlJs2TVNcyWgRJbZJ
OPcxhRqIGMJZuxRj4tTfYcsNl64anyaT8XKHvzAtui0DJPNAANmjprW/Dau7DSK+dX7xDDH/lOj8
mZNzY/eEBMyCZL1d9Q2dkPaWY9JMneTVEky/HfVdxO26oFtAVf4R5/oDfSQ8inGDAZuZosLya7bB
QylZSNTkBftOtA65cLfj1GZMgiHY+AGr4CI79TWTbLcuK1TD3PRTPCU4xCd6ozYwTyajhCVpUjs8
/JAV+9VABTA53Th/GGmzifSGg+7/HgbrqGwX+2d1Ir465UGLDhDnXIa5vsWoO1/DioOkQQuVxAHw
ES15HLyJ8KXpOsaUfySTnTs+jsDT88to6U9Nk2EGNo1r7kQ98NH84MeIZxw9tA/sAgnObdtuPQQI
R1U8RDtHmoRp4yb6QxCU1e+jph+wEDHVHNylltfTVmbpI60IFa5FkTVpnEdBSs3VV8RIaWwoYTKG
KM7UzYxVgAUwexwNUChhmU2X3pr2euqdm9SlIQcZAx4BBT0iAbUsPa/bt0X/HMv6kfJl3fMcLKmY
+gVBdR+kuRxkW6MZJxOmarZTHnyUUyKQFKYhkweSThDrnazcO3RT8lxCTWOlzi5ctcWGUeqJhGFU
1iX0q7ScVvQjz+kMcpVW9lOPUQUDSYWXNh5Jt6EZiSP3MRbyjBGF7Y1Ygjy7dBWzYxN+7QI7Vr8w
hf9C+teumLqL64Eqzyxt1aGWH/jaAcOcURn4U7AJawC/1lXZvToRS9iylO9Z0Nr0CA2lJySZIsFe
4xSvnZRfFd5neDUk1oscEh0agRyvHMNpp5UD/EyMFm5GW+DBUJLWpk8Guu7AOIOvwYPds/pq8Wdg
ZSVp1Q07ADeoKvDYs3AMrCcEZOnSyMTSTbGgTfFOEYQryuzBUOmwiOz0yfe0vdUlt8GyMeNjkBbs
Ntyp8K8y0RASTAOHiUNKrYPlDI5cInijE4P1KCQnYkWi9JI5Bj2eNN+V6LbzDtYo3YscordyZh+M
2LKlEd4Jy6NtJ/Dajlo+f4K4EBw+pAs7ocHj/F0l5WNP2d6YxpsvnPC+G1wougILvzLYm7gE1jDP
ICjJPhSpu6MLWQ8qPEmZvOde/zsdPLwrErNp/+KF6mpZAebDdlfh/4Fi/Wpn2WM+Mg5gP4bgEiMZ
G8pPhUnUkugC09mNMFo7Xe/uzeBm1rwXUSuidcTguePdm0zWLz7Jmy1KAbc6RXX7amoMarVi5CMW
qzuoj+MhZgJMZOdaj3tMxAPmjWDiYibo/b20Sqyhbb+OAHuQS7cPjOordVDOqHg3QUfs8RdPQNOC
vJiDpndtxVhD6y6hWz7Whv6FGuinJoudTCNCNI1hA61mJdzoe0DvgWtk7UfsadMICSdt8WIc2kPY
R/VCWeET3Hhj2bpQlDr9lbjERytlFZyn2b3dVfuWtJJ6GqFbl8wPSwxErGSI1GLE6G1Gk5xqNIbL
qdfQjNnZ7yRHmBbEa62XZ9EgJ7W05ps92Moppgf4B/1K4moFS2B0Kyzk6BG9N/QGBfkQEHwQpNay
/I74GM6SxM+6no5R5q6yoX/TGEmxmCr2pWfhsLIosHMWQb0VHpKq2uVRSnKC1zxLh9f3mR85VbBu
RyKWRBntejBsuk/kYiYovJJVoEWsyZhOMe6gVHJmKIDglEpSZnfoWrahhqlNS8vt4GCDKxkojYG8
44Reu1q5Kx0j35RKuxbVeGkb9SV4Bq2p1bdTCJhDGIL4m9G9UaTiauJniAY4A72BG5xWDKWD9Spq
jdVB576MLfINM3geZN8u6iF95gmki7BcYgWTptsi//VXDVY6qLzaoy3xTCVt91nFltiHDIgQYHbb
UisfAVi1wLmmW5A1X9Ewf4xBDezwDO0Q0WxUlV3iKSQZtI5z+tOMkVbfiLOhki/LpWuuQxuFit6/
0WXeDW6xAxGEILpgg9Z7pEop9aM3uPRNStaYtnRRJ5wB/GJEf7vMV00SK9dt6/pb5igfQak+kLvi
n1C5uSgbfn60OnyK8oexrI6Gw8CFeTPhTUNh3GUdm0JlfWQhkWtht4xNgq6KItuZcb8HjYRbmZim
yERNo8On4IdJjtiOzDUr8e8iT76LNny2iuSsxcwn2qHBB83W9RA7JWWLhqFNOk2+U47PwCwM1yLL
f9DVMPUQ5Y5SSyPwXfCtEyNn0cKstKY8X+C1I1Ma9Vk4i63wpOtLpzYrQFY1kFwGenYmnkDEDrPE
GXCHjXqgs9fClzG1UlGsDI+QpjR/9Ji+syAKWcQ6v7mCC6YtjYcMGD+0wfXBktOG+WO3n4HWnoc0
3gHDPg9+f+1skPGN7r73mf1mlGx1bSWTo2zxfgNlS7YpAyLQYMnSq9xuMY7e0lHygf3idaqqw9ih
+LSdYuZ8t8sm9gd0YeKMcPbozqA2CLSU0kIvzraNt8XtMYllsr2Ry+4tutCrFm7ur9NEwBHKIGDq
Bo7GxEbt4rrS3ASivHgK+qaU2sM41ldMWuyRc2faljrqL2203b3pGaTJVZYNutdoz3Xo+ju3QXfv
lPpDVilvDxt+ugBNe5cAHSiGDLkSDrAhS9OJeXXzeNHa6N5bZrE79N/hxp+Im1qEw8DdJRgpYam4
+UNjL1j6FAuCsHj2i/bDAxAZKF2gl9Z/9Anvs9bPNmWfekrmPEaameBWB5Thl9bFssP3wc1h7PTs
rcM4pwpq+FiYcmeV4kMXE9k8BlJaujRyUO2lj0cebyPgZcQXTHgC4R3B/z3bip9obmcy8oKhyWgL
6DwotvhEGliMaFQwsUHr9s3irhHTsRrtjZr6NSkl3NSYhkYuLM9V35OHjpcJZ1hB3OsGZpg5BCS9
WmYR9wIQ0dYh9w2X6Npj5pwyrxXEX64ze+CT7nyEeQjXPc2PbDo7ng9CfcFeQy1474EorIugYv6H
32lVOGQPddTg/NbFxlWKHUzPXTz1rC9jkKSDhm2atA01dq+9RYgeCa3lwTf6uzRgbNba1sGXAjRO
VWxRY3hzKNVXq/RHLZbPObAleCfVubCYklaB2gRszU/+iE/dMXgxAcO+COxbYw/ch4Qiq1qnVooj
fhTeLmZ2177Rb9HkX7LC2mgzSEP0r0lZcuT3IE7dsYs3sZN9MpD+GNGdqSb6AjkDPad0Ga8SD9w1
ePsm/VNHVDoxP4RJt4RPfHJEfzHpYui03Q9ngIUXFy4LGkAkidBPAd2aJrS963hHK2vmeRdPqF9o
48qdqmHv5dJEJIXgrBrukxi5fxjeRM+HzsrzdO0KsoLG5NmsynBJf0Ni0tRsmT3Cu3VRtFhlfajg
xwchfHmSjbdEusR72vMWvO74WswI4t4EbhpVPQlqGY1ic0wt+SmIaqTju+WUScQIndMYAUU+7a2G
rpZ+/6ybaIWcEemN5xIpX1b6IpXlOQE9AKGAsteTNJASTT3IS5F1x9pqXkJKCk1FdMODfZ+M1puj
eYJTCjDzwtCqFMtB3uxKXXr0vT4hPLmBMIE20I7NK9uOXYZIjyBnZAYjrzJpWrylbNRJirHfaxIb
iPDC7zor9000WhFz8aUJsDpU7dtU2HLtNgbQ6/KbJvfaauOPYY7PNSPdVeQE3Oo9MNeWd8Otst8o
E4qVDJMzsdbgxykK0ko96+0MzizNge4IaWbfB9HBNIdLWPHoYb3FquEAXEH5iqS+mFV18YjCgvXV
jcHR0urzl6HSjIWwwKUEDqWzaNRTVNSvJsuc0Ee5MUG1NysXH0sdZMvQzzwyv0ZML00cniJ9OvCC
jNQnA/9HSba9zscKk8qTl/QIpaj0MYAdw5E3KhjUMgfFr6aRaEsTFHBmQM+o7dUUO2euOH/RJ073
KspCP9AD58ShuTOKc1wWXn3UE+FdIH3wdJBueXXy93QEMB340S6SGk1riIcECyi2o6q+YyB69SYc
0AFPF1TyFp8RMPUCc+qCmw30wJiPm2BMkJjV0JhKPTqknjXspZ384HyK1s0Q1hgZ4+PU0eMEiTrn
YJTpJYdF2WY9Fqn22gfyXOLi2jqB2LpKtMvSGQgGgMJRVjdJoPsyVjwHRcpMw+e2OHhxNKMZpj/h
ff9/WwukS/rN/zQi3UFl/dFOhCn9Tdrwj6/8c05q/7JngKOH3sG2DPmHSuHPOan1i2bAmAelCB5M
x5gnqH9JG8Qv23TI3WSIqtvSdRhu/iVtsH+BotAxLWA7mP/gP4jsNRBE/PuUlCmIJZkG890JD+Z4
+ptFV7aFgo2ocXWBfKYp47Ld1yzrqrDbRI247zvjk0nZKgzweocmq3RXo3sLs/oumbrviJgMQ0/M
lVW1+hqevr4cBWBWjtZFb2P1LuQ3G/dd6eHbLr3+1on66JTRISZoLiSifEm7/iSVVa84eeaO0EhX
ulas7VS7eBPTNw0axtJ3oZrKuHtph2BLnF20GFXBNTkUl1KPL8AgGcdKQiDdzrpqxGOw1kUY1iB7
jTwfrAsM2gBxXx29iWi62mZxEG4Cb6d/TiLvYA3jgbhlomU8GtzmbiqaH/Z9jx4yAwbGzilwrW0G
nFzNN/4YOPhzsuBU+rN8WEdG1IaExXnJvU0n2GKnMH2Usdb0UXTsnCuHSUakMqJ5MF7M5vfIaW/u
CMxJofYEWtQ8Kh3q19Bicq6ap0BMiCz6MF/iX/w9t8PNqFtLQdYRclmxNDNxjBGbLPW8mHZ1k3/k
CoC4x543SaECe4RYssdHiTsGW83VvaOd+Zuoz6p91BmIneuCdLyCuhmT13fR6drBdNPnymHoZjOj
X4wVozRwDQ4YbNtbd4Y8OTkzrbRi6BvRYSLlbqhWOg26cfjsmqhHQS2vMMtcdVZACyUULHpil9Jm
HvXl8/+cmDOS56InM47cbJYNGsmlBKeJ3FIwuyrZQ0pz1rlnJrNqL3zU9YA0OaNziT6MDzYnni8I
avGinKmpzxxU68vvauxvbInwvWiPFtXiUk7NtwOAVk+Cg9t42wYnBozEH6VsCkC5K10vIHeHJnSc
gn0zGdeyIy1pDKO3rjGuyqANsWRPrIZuPpSMZPFu2hviGCmOkJ5OSpx025d8HwtX7cjDnsjxLNPC
W0A5O1c50Yhh85WJulkHXsLItc5uYQNNrtPVszZWDtJvZhHuwOTds8Zd6wQ7q22+TXdsd24XPqZ5
/QiXZ++y9KaIv29lyWjSNFifVke7RG5SVKcxQ9WbAPiOmQ34BsSQOToOO6aFJS2SQE7/D3vnsSQ5
kl3RL8IY3CEcWDK0yMyI1GIDS1XQyqHx9TzoGZIzNCPNuOeqx3qqrKsyAo7n9917LiieiQadVe44
t/ZQvfQJEWAdICLCA3oXKt8n9ZTRaeDMmwlkNqWXXDFBJJZI/QuIw5XDDhc2A3vHbErf97tbO/dl
kOUYJaKHlAqlDJjPps/1bxBkwRZ/ugV0hc8ViFm2DYbh2Zq4ovuz5WwHr0NwT8jQ9DaZGN3Hl2ZC
exXi4EXOtJFoLnwK/T3LiG5bSW8bmeYRDNUXDOAj+3FSI5RvLfUg5HVqaGrgFPTQ4mnUr6ABIOw4
3asa69u0XaR/ajUdDbTE3ImBqajK5oOTq7s47BiGhNwnwsTaMcqdPbd4ejA30afXAc8YuxZgUJoi
NdJ36UHAJSXoPzp+3J6q2tsOKqJ3GiDntp5cogvttgumR4cWYaugIkjKW67kbI2Dq7K6B9jXF0qa
36g3PCeegF2kWTDM/dko1J7TbpuTTGzNadf1eY6Dv9iPOOdn2/2tnGkPEupNyAGbCu77xEgeU+He
RvH8FTYZW1MY08w5bq/udTM9UTCRglrAtkoqep0IvkW6+had+4Gf6WiM3Duz6UQI53ewnSNWZRzX
dYazRd07YZHhXbevKtaHau4+ybk8pZJyyL/ov7Zn8tnjGK2c5hxPePn7KQw2mWEJVkstTGvpA9ag
urpo3IWJhGZZEzy26KIu4zHcoM0UKxVmL0mSPho2ovI45yt2SNMmJu5SyuE4qAaSr7F2uvA0B4Dg
U79smAJNcs4EIkOW8H3vvnVmeaCk5zcnqpkU6cHt6zMkIuhGuJHJcRY5liTp3DRqoCygvc+T2ML7
D1jIShgwbd5QCy9xl5ncEHuEgCQu1hR5sPKu8rcQTbDiflYjM1hRib+c7JOPSWPDTZ4fRg0Bb4jP
SsldYfuEXqezzSW4avGnEhK56XzxbtbFjgB3ftJl+J5hPGAb71ExGVEk4fYOnmIW13Gn3vmB7Tsx
fTYjeCB3bI+12/zm2riN+HvOdXbvi/THTj1qxcL5jxOUe+mPj41PbZ5lf3GxOcYaH1kfftqBvHeQ
kCdEunYyngOjv8Zz/9AMHSYgDlZhAIWSFaYLYFtAHI9DWb7FWfg1LwXhQTVAI7ZvPEGEgpQLT464
iUf3YHCXXnkdR2QTn/OiuDZ+TdY2FR/DcmucXfMOvsdT2CA3B6MJU5BVA25r3Hq0T8TeHf2onCOu
vbaEXo+5fqqG+QgP9jnlYHLT8CAdyBmj0lthoczM/fxpl/WbFFl3TqiLB896cAkUmzWDrTtc7CnE
aCZouLYX6piDIuPwbek++FcbQvjnyLc2KEafWQPFh6FkpZOcM8ZbT+WS/IBq6471I4Wan9IqqaTX
w4U45E0ZpMeq796trhxXDfbz0Ff3TVNdbIsBGoQjtwnJ5xcbZnJAs+G9JP2QrqN4CQjmMMcAaBae
5HpnKOpi9LPTDCeDDYPv5aTchghfpWP+DNziU+pNsKp32bZWFa9YmExlKr6N0TpQfMzawXj2BaIK
oiIAP4LNm5LE0WqIXLEjx5RuptiR+6YIftFNMfCnPbbxwfJOeSxQlSb3ySj1vouJrteG89qk872C
BMy3mK5twMsJF46iSeb1ENAjb1GYwpU60IqMWuC8DxRVrWGe3Y4OCwtUKWtNg8EtbI0PcNR6OwSO
2PjxBD5M7ZLOMVYB9YGQR9U7m38oDd4+bBo6DlIu8d7waNlhtY2MNt1UVrAreuOjy4zzgEuNOB+u
lmHlNIxGs1O99vLJMdj7Aod06QKG/YKG70PvkaiiTXPgJ/1aMmpYQ0VVbhVuPFAruyFnbkxq79mV
gcc1x0JLy/w/k4hznq4lVhVaW1o0HtQYgA/z94oPjhfzrm84uJxBbrWM7oOO+6wMvwKRayY26Mkp
yXjmWL7IcYwZEmqcf4SX7O5TSQ9ulT6BUgSdp4JLLYZn7Xr7TuYa9ZrCOyMLbtRge1tb87MO4m8I
Rx9mzu4/wma2Dizzbg7tYx80/TYRFuiIqOHbP1cvVW5+tVG+BybZ9tlBVd3naLc3YBUJ9j92UbJ2
3PFSd80hrQY87OOfRrIWqbFBoUDQmxdaxFn7IyvGxxDzaC9oBJqh4pDXGIdVobxDWMgfg0YTQliX
Map/S5G+cyR8s8THoT+c8o6HX+AKnBei9aKXRZ5/abgfbOwZuG6eGp+2ZZ0ZKPeZ8DZAfg5ehZUy
UeVzOlCC03BlLdz4In1CGTg9zqGYz1435+sxTZ/ysCLU0QEXHbNjkLBYKpHOKDs5GPPMjRqFO8u+
A7d8cRx1TTzsalM3/0ROxB8ZKp6fVJQWFvZm1IwxsXWrM7KEbFiPptvem0jJ6A97U3C5plvr4NjZ
Raj+TSvz4pnywOBzSSBgRTbwywqHadzEaFxU5XGRYzEpnko9gD5uwj+1KL/qucG8jF+OMBAfry4A
B3oUWkKv/TBKYkrlUO9y2eD8BZvL/R5H8dVQ/obz091ZASu6bBDvc2RfIz/Eyln2EIJNk3KoZoWB
kj05xFD6v42kvHQWj3wl+hsgGdbK6cR7nKq3wgDmS5VF6Rlwg9V0ZN1dYncoL5mozmE9scss37lY
iBWYvftJUh6RVhLKIGZlQqSvfEMISAMcxB+AA0xwOml6PRA8+0mCiJ63ldlQasg/7eibQs+LCSuw
ATO4FsKliw/K/k4ExChiq9ykCzYxUohhNYzITs/vOhk2Q08vYp7oSzJaMxzlBO0lRIEodYbxhoSu
9DPckOO6xfIOL36vLONcA3gsCJWOVvZRdeWPKfpwTyiyWuMA3WT0apdB+wJU5Nhp6lgtSejLuBNW
ueMleyYdiXybPuTQutcUYh/7lnHGtu0HyK+3TQiZkxf3ULqnqu/3g9W+VKN+QMixoYg61GPl4ati
X8dktI8Nb5eLpb8RL3arAiIxzdXtkrtyImoEbl/xkBMbuW3p+0mT8mS56TWv8lumtE0eGhudowa5
wFnwhU+gRJtUfxIoLLY2DSz4k8wDHZa0nlbWO6Stn961I8yJwYfnYK9Hq/nGufJY1uHrsND/XOXZ
FxHx1xHcS93Y9fdRLh7sioMpaOoQ9zgWET+fH6WdXvqwebQNDt2uce4c7ZNToK+Jj77sob50Zxvf
5/KuAr4ich61ydS8dopLqymtnH336lqsvTwfkj6DXHsna/2iQ1ro/aq7lIN7xWb8ELVxsS/d+o5z
5CSw0TilybUujrx1lvLAOY2tjvZkwjY0jX5fiuzeC/DstwJWxiyypdYU1GuFK1H1zTUwuZdFcXbK
vPrdqI2rHY4GQyAFrpThDOfOEPFD5jqHejE0VJQSrWfOjKwHs1yYMHJdGy3dDT583Ii4LYAWcZjB
UK8xSHTdfDPa4SO+1n1qZPsphhxvOw7WnIUEztae9xM/r5kKlTX9UPclMXdD+BsHCg9YSH3KnOGs
JTNKMoDWgQOrZ01nLiPAnFp4hAWynrK25sz7uMuJw+Wi+pJKHQa7/NB0yXedsVGF8cJi/MLn2O6m
kbCU1S4wvmibRfGunW1k5ZqbEKFEs+4pAsubTzdTT7Xn/oLIPJIev+bcGfKYJzFCRSf3wTsbFQIU
zqj/mBZ2VRF8DDbXNYw01zER1aoHAGwGw1cUYD0dpb6F3nIyKHaoG/tFJ5KawDb7VX5wrk2WkDyp
OR7y/FSmI44OhsUxj3fGcjDjxHIuBC+addzRu9kRqcZxvGtScQxYstUyPo+65BKLB6ni5uZTFdrF
9Vl7rHtgSb83FqWiIG2LDbF9i5S+gHJIAm+YOb1H8SLy8sRC7DF2J3v1/7ZNhwlHouD9z1Gr/a/+
b6bNf/yWv4uR4m8SZd1EccR+6Tjef+WsDJPElPAlaiSkMhpYTPOfcCd0iXumCSmQZbqwFqbJf8qR
1t+gk+DcQORBwWQc/r8Ikn/XG/8FtEfxCwVRsBVRRQmW/TfXpkEVdBjJOFkZnEQrLJGAUwNzvOeG
BWrBq8v3tooe+7B4tZXjIguYGPe0B7Sr6y08xdZvW6IAZPklcwAPZkWdYK5UISFz4GvU9OV0DCxb
rueeB1QG5ITi/E8R0sNbyOFsO5ENliDZuH7+zbbzPi5QcLh4Q3LgeuMb4CinKZg3BcCPLRMnyFmn
Lx6n4VvgFN1ZVhIwlxBrmEJPkYiVr0avNpY0QdFXrGp6oPNGV2CwSdvr0GPMYkFhmKhMpEBOPW0n
rAW5qQxoYG2eI8nO9HLRuMWDu7jdJINV+jIZzk9XuV/aw6qdLb1iFp0zWBY/56HfB31GhUCavUZm
eEdjQ7drDNIHss92tTt6+2KYeXe36i7nOpua1rulCKvGafJY4QJYpDUUBGTcjdtOX25I1piIwTXK
mofRBYMbM+S0ygD8KqkxhvB4T/vzztP4yswB8a+i+EzNdAKqmAbp7teZybSM0vtkT/WWJsMhDMlK
VH2zz1kpQZBboAFQPOK9B0w5L6YGylb3RCwYy27af6kQ8rnRnL3A29jav4+s9CsdbtBN+GTqNAE7
weW9DeOlcvRohhk3BI+q5/AhcX1yXbxohVNSHtlfsMXvDQtrzzJtO9QIzPUrNs53oAQPXqwZa9Lm
o+4o18gbajG0lX2y6HuJWw1vFk9h2b2z6cJzmzzWOfCAmIzIrpAftKgdXCc9/QXa9qj81nF5r0w4
BI3BLDlNVr8i/PpJkvlS9v4TvhJG7PSJBpKFdb/g8AZ908UmZiXml/0c1Odsqu5sTEB5WLoop1mL
Qs6vrmbPoTiUVSUbh22QhR8igpYDIPGcOZiYC2TynaELmMn1AnIJy082yyA+JoylZdN3WKj0lmab
W4CwVN5XGxwii2qt6KukfHUdDAD5yMFwtas2gT8dZcPOe8QowLhacPE2nLfYJgHh5M3WBUuRLetF
NXT9WmZdeNbC+InndOsSwVAZprg66L9xLlMeb25ckzqSIumxZNb9Y9LaD24V33V2zhBGELfCqxki
Pq6YDnZ9pD+r0mOXyhbrxrQKqtYrXFoj3I1RknWupr3lDq/loIOzGhmumNWAHcqKkyJByWgn9cbX
ctvOlHpPJjeTbDRWpdGRb3LGLeTli1nhgwzcmzC371upPo2JZg2ZzVsoGtFGpd5dmclzL7JfGlK+
cfwdS8LHqxBwyTrs0QkGcp7rGAsoeS6Evix9bNijojVhOcx794B15A4WNXNl4m2mTq1drW9dt1+L
Qe7Hpt1OGS49CUm5RdjojNfA9nACL/H81tMbgWLBKlrjm0aWjXCN9ATKTq6PNcido49wUq/sQjcB
6cFGpYJOF+yRVTffxkZHJbtv0D3Ko75Vgiu7apjcSXRwDzTr38orLyrTfOUw1K0bfOKrnKLTVW8R
nA8Y/1aEawmIWckr9ZrJbgqzHSsusQKpuxVzH24Fds6uljYzkf3qZYNFZQM6CInXZD0jBKTC4a5i
YtiBmzuV+1R7+6axFucIkVjT/KadACfoynNXXco3K14aC9ry5EmATzq74n05CsgIaxUqvU9s/3Wq
5UkE+WeeT0crRqM1MBBEqkPaxdqpp4BdaLlt6GuIou46YrWUY0ZSS786LmZFJ0LzNk9CR+8o14xi
OeRpn9QSWB68PZR4giwhT2j8ZEsh+9BEZGPFc+Kl1R7X8LwljP7rmdFVYdOPqmGbMbkz//i/ZjTg
U29+8sz66s3um+sjTrrkgYXMl7Kqh0BUb3WW/5IcIGlfF9+uZfH5xDh/nSBMdh4tgAZ26lzDfoGp
uSGB9ubn3p0TE5vsEH/WpSu/wxBSX++6r7bPck1Oj0HLnYVeZ2b/GqRU3qKr2RbeysZuP4gb0fzd
ipNbcnXtzTJdvJg/FqWOsdf8MVzWZpJU8gFaMyo/z+dgWk95idALlPA1T/Ft0IW8QXx+bRd5OqIa
cVNEibvNa67PaigfuxYgSK7ks57cgpi9vmnn6dV3jW0x0F2k3OcqHJ8nF8I6DsNXR4rtLOt9lYXP
VVThvTOc3zQvkYgnpvIGbMK6xc600XQWoMyEdF736urmzWbMarKvKhu3STU/l4FFtVe3LUr8ymXb
RuuyaH6Czo2fwqEhiBso0CQO5bhUqdKEWEUWtnTI71MWMzvgRw5AcNMeTjuieTD8JWs8dc89TxF+
An6KAoNY4WU3UaWO0FNwyqa4MIxRs0/s6wPNGvR/0RgPd+XEneCljc1XzdufHvXrzG2So+6OOvHH
UKT6AevtHyNJDrwNPi2n2Rqm6+yqEHErdvN5IzpArYQ7t6HWx8LLi9WIzjjVuFkFxYVqeKkc2Djc
e8qtKPQbRcjYKoK6JgrBXmjoxSuS073tjXqDtTWn6TR6dfERAnmB+1T/GUELlbHwt33DJ82BysMy
OvVuWujblZWD7GC129U+7nkZ4S7wdk0WncsaQxwG9LfMC05SdfuRLjFQskR13bDvN1iUXszE3May
2mKVu3T5cKwHI94Il1JtL/ruvIV7jSRVNTs88mRL5lNCv0uZ4qTQqk5p3fQOcZJ0K4eOqqQT91kM
Bk4aMS9Gqb99Tbw0SM1nA941/vGBOc1Rf8x0mQCK9o1mq9syd+/IltA23HGngMxBOrnBtTxx5V0B
X/+UHs0PYco1crlqaRvvuQh/MwfYY+Pifq3QGzJuzeRKQErUE1J+H9y2pAZesJl5V6dRd7QwgpHH
oLf7q+S2xaPBM1+hIDff4ABKnIjFJp/MP8v2zuzB0TbXAeX+25Os/1AZomFCboRyDgMyJMSP3Z3e
jY5aT73N6mJvtHyRKR10d1M23XnEGjCcIipXw35otQvIqv8NK3ZoPc/mqrL8Gxd71WJNTAW7xwKh
dadi7lFJAh0D6PC+BJVhLa5QAZNssLn8FSxpQ6jpXo81NwhoTPEj6XINjra4VUhWqrNyx6tPULL3
xQlmDi/OHM6GNJY2cX6mtd+/GQMh8lKve2d8QsxlEugaONiASMP+I8wZARDSCkMuO9mHKPDvsgKz
MwinOO8Jbrr02LQfTCE7d46ZHjwWy3HEtp61i+BIzwt5H2NJpLzRuOGqQkyrTpilVbL15wWKEviU
6JX3piF/otnayXEB2hj6vcD2K7wBbmfoIiF3KdqfgPI1tL/DALK1d3gxj+RzPJwCwOhr/LbAneJG
b4vYoNRlbt6yjJPWXnA1fUVuzOjaz85qj7ZJwiqX8rENBgwKFq5ZBZd9M0y4s8tg/KW0pPrTQybb
+DkyiCG6NZfrfkNDwSkJxJMc+y/oQ+++RUthLM5szR51g8hn2+k3OeyvhLaTY93x5usQdsVU94RD
6IlVJmXP9Vq51Qse7xmyWvVjzAhWmbynfZs7Qc+xOBXavOXrT0X95L/NffIzsc1dZ6zuHyrfpWC9
IfSC/ee29QqWI/7BHh24e+UnfqeX0TcfTNZGPQ6vUPTyDiSFR6uFBjOpQdGwkAfaNhz8kdHGpMmA
1uv5RXvjVxkX0TYNp/suUpyd5a5QDmAh17PXQ8WHi3rFBgYFg5KGVb10Og3NNpEzSFrRW2tSBlQe
2PKXNdC1mCwWR2P6osBelSVDiOG4w75pu2DXFjLZgAmkBpMMaljw4sBafOqgVqcLAaEnOZzZzEKp
e1Q2lJmmU29DHZ4zUW+jOea+EQPC7ljLrcvQvc5jsHwD7tw6/R6z4ABjmG8uJ1+PK2GLJIe6IZro
btZsXpKKPhP2t8X2r1hIhTuu8+DODoqm8byw11LaZ8ODD+AJ84e7JAXo9r6v3GM5VXw2rQ0xj+oa
N2v2Y181WxVDkjW7CUOKNhCpc3wyWBowrq1LAJ1jEvJNsGGIsQv0W47D1PPRTcX0wToSNa/YpXX7
xy+tfWeENBdy4ME/RCJMy32YUJYdefduW1+TjGtP3IbrgseXBDpOPIy+hh9EBwh099rCnLx0KufZ
c9iWJov5ZlsR4A4zOFFObj2qmd8M9iHYlII2jCIy72unvO09OMSlPRDLSOuTA9VxhieH3ZALrhfG
jyTu0nPlJj+DVeFbG7fewB6xqCI62GJ/7aclDc8y+YpbD0kLH4rD7gvehsH8ALwpb+qNK/D2Dd21
mlwWXo3+MGT2lae+v+lnkgQeEzjINNJ9Iw9mJ9uDWVZbiZMRgR6wGKLkVCBOD8VdAckNx4X7R6Qq
vthJ955MBdGwgZh+P+GfmS3mo+iWlNSpkNzRI2l/iLnVu87HTB/J5tBpUa5GP6SFVLVELZon5htm
pZjNHJfGvIp4q1i019OLGAL3OCcVlOFUn2di7Xx91KOZdwce0WJVjeaTkQ6PcEnztYXOOugu3djw
Mde1uRhmwtbf/r8S5vioVf+rEvZvFLb/6n8F//7jN/2HMW9RtLC9Kdt0+Z8e+KC/G/Pk3xBqEQ0o
rrCU5Zvin5Qwl24ABx+fvxB+PU/i2fsPY97CBDYRwBDQLH4n/9f/wZqHuP6vzjz+q5A0hZCeoj/D
tx3+S//MHILAMYxj69BQZaEx9xlmD3OOv+dk8rCkp2subQkOCrgf1lh/d4n1YhjN5zTW9VMXVVi6
216sY09zfoXmHkpvto4L/YQg/OShugSRex/G9ReD5cG0ejqpQPutijBmwK9rrBEpGcPKaHIQOcW7
YyJUJ8381DdZsOvoH13PRYvjS3GVpUN5qXYTT5ED5RPrPwmw2BPwCf2XwWyu9gAAjCeb8Gzh3AjD
Phq1ucVBYO8BvfvckUe51h5xSFpvfhlX27Urmx/dR2d2DDGllHAKrPJzwiahSutc28aeUf7qtnQw
BWW0cHasgh+KI5eZCGdvw/CDC8NPxj3nRrVKBKLN6NDcVHD89kbJ4iiHOEjPwlfQ5RzspRZ38aho
GtISKIZrv7Z4ueGfZjDFCcGcbbhCXU4nqugOXRMPZyvggo0Nptg2emRFGMiPuHLunSb7JsXyAq1U
H0qXP6qc6Byai/neDrGi27y7MCKT3hnY2GyifvziVnUrOuPdbFnnd0H8i+f7iA3j2VRdCys/fYLS
UC/3n2uIREx+BUqOykPmVNul4jdTb5lBNFlNQXuhMCzeAd35cKKC2aYfgnUMzrAcOwSPkWuijL/o
20UC6BYgnRm/aolixJtIcNNqGYJzlT81df+hcGLcNMNwH7MI3HjMtDDuEmsv0kJtaithhTrgxCRQ
iHw1KntdJdm1L4Lx1MzBtIYuRRSZ+ejoTIg4hqBa1EvtXyuLPkk19WuLBQiGmPFJYrninSI1l96m
Jz/aBJQJJv5mXu7ouM1vIiN7NSrPppHQt6ilzu216xjTrsassAFZOJ35yHlIbPUjI+MUt/VjT1fW
Nsr8cl1nwZc7tPWmD/3fSTt0HXSgqeNJU4QFoXjtitDfJmWS3fZJstVNa69nv72nrJvygc5+i50q
O9mGy2WzxnNG5yj5v7g7NBkPXxUthO2kPuF9Ldf57Jln3WcvrUcaIGDV27PJXftxTGNA9pqZFn+M
hMQ2JQYggcMLP70A8E9xoQMkfgiCKOXNmB0TbATwm+KPsJSf1Fbgssj7DyiAlIVE3UkNybNt2WpV
ihKPQJo8WJlBN6CRP6dGT02dDj/YdyogieqzJFi1IaSxtod+46P1pWMBuSl/ll18ra2eKyUAr+PU
sRQHRv1A1veh8qZvajfZpuphBIUIgUNmbr4p/+pEdh+0mp8cRz8QbH/Qntp7k/edduUertIpY8yp
jAgqkCp4RtNrISzq4nRrrit7qPdIlZSLNdW3aaof+nTtR6cyO+yWIZfpyaovwvJ/5qlydjJFvKFN
96f2QuIaLUq05TL78oeOtzZf1F2Ok2clTWRxx7WDPdq/R4i0jHYcg4Qs/eCHMuOM8s/8nMrw4jkd
N8Ky/Kqq6lhUzndax+oSugPev1bbsHtK683ybC5HvWHuk4kEBZ2i2QaWb3hOJADCyhRHjCbG85SF
HvVtTfjo2Tg9iO2gJZn9c5UOzD4t0K2YD8Ib5xtZKPBkxu2wXC0TqsoYh3Hz5QmWJhntc3ueD7aQ
h8nubstSfMdoajTeLc7ZmMJsMh/k/jWDRuMaauMniFj0OqyGiu+JwjXlhPihnN6kNZBQTK8zhy0H
DRfG1IttTssJmSEcpGH7rjvwy7OTuNiL9ZMB9hWLUPhlh+W9KNWOe8WabgVn14TNdYym335KkSI6
gDIjWdYVDbtoQKr9yGTL4ZMbTx0IAWnha3Fn45FQExqyB0wxzqea15J/AfbLx8VKfQKOvOJCVOOj
5n4TeBXFoaaerklunTLcZQHwtEJDGkgC+hBHEiNpbd1nmHllNN7avITXQWrAQWDnEEsmsbm9NgPj
Wuzj7naXKVfMQLObVh9Tg3rLKpX3ZhOrxxH3SlZld3pIb2eo1hd0rXpjSlo2ooJmlUhw6tXhX8Dq
vU4MD7t3mFGdON0MghpZo3bipR6EX5QMy2l77Zd2UNLPJ0hp67/Q4zRGrQud55wxGdvoKHwL/fq2
dtE0AmCxHYXxAZHQyJVXl/anqbY/ijm6wNw5Dx4vKKOLWDHI0bk12E+saomyEee836E/30Vtb2zt
CgO+07BYrSNy5zOBv8rNhzWT5X0xtZsAZUCOpbnqiS4jlR7qUj3GerhOZYaXKM88wn2pc5jBBqB3
ql0ET4vMDlNBFd0MHrY8aT3iZKBdSFl402ZUjcoh86xy6R/6NApvFVgekGoBC4IofCm7+rZrkgPF
XogSeX/bmOFn1MSPklYMfBmfVFnvC+AS68DpTthduz1vbhDuPlZyXbH7mi26XKOA6GZaEWL0WXfF
vv9kEpqsBu8ri/37jBW6jOHidtqkUk96NwHRGLrjxV7qDAecGSyZcCLSvA+2nel/q3587SnQZs/e
lOtQC84BXGXYwTZxkp96Gjhw1kwP82QerSK51MFwHnN5qPha+iI7NjgUg0wRS8qyj7gdOMJNY2/Q
pKjs/sB98Dal/yWMzIea/rFCqr2rME7Y1fTH5RdQOrDz3ZFYHfE21xtR57rqQAv5aWzFg+j5ASSu
caBb9NZkW1Km8y6i3HpG4t0UsfgTDsYishyD0f6xHFqXg5F0eaVWcZFDEeRGYuT+84CzNeVIiene
zaKIb/oif2X6tu1TaoXMFFeDfky5WvWluikJdBSi3BqOc6bB5EqRH2LA3L42bcnQlXk3/BWBSfbz
G2U3bAgkRg1txMcqR9x3ivKWCyRLlSECwibbLe+9X+lR/67dOwJyL9L2+Io5/lun5JNa0MzF9EFU
d1OSiu01RdXa/G6s8Z1OCvLos/9mmsP3FEiuxcGe+CK25volDkbKN/ngRO99NniyXZqtYz4dvw62
g+m9uLxQ1jyRmMtKfm8wMEVO7IRXdgsZ37L3mdOedSyfyhaUZExqnJ3m/Vx2x17WF7d01xqobYk+
0wYMyHoGW1mnKKmex2BkmWxysiF5GQrz2wsBYQXYcBU0583cWXvoGzeBgzvOqD+o8eEazURRKdDA
ooYbw4uffscq33WkDyFkZmej4cToqurMRIg+GCbntst5MsWPNTFTxgW3WCoCZ2W+tjMnKLXmYIM1
RU0jRZdrYwHseLr4LjtBkhaTGXpXgWfTfYrz5sassVN5uWDlMjlyXdW6oVEYYAWWI7jpaBx8ma3u
1hXupWnCozWw9en00sRYGIcI6DeHjPun7gfuxcZtOydb0Mwsn0ugHzQ5r2wXiWRmNFpFJvs93Zvv
+UC/QxqKJcoO3MJlDd63QD+LlFcWaZqK8oxZjdbezO1kT1gu30fZSNGvVDSKgRNYidakQcAlRI3B
cMHomQ+Mt/smoLI+AwYETdnhC56yAZSpf/K77MHF1iKj4jq3w4cKlH/rdwEHZAn9iPcf/N7lRWPs
eweCWDRkOJIaCoIS9THZPRlcr0y42YhbJyYvjmjc7+Zs+k4CQoCFSVu2HcHbhx726TQ0E0POw0g4
Ux9LWfdy37HWsVmc6UNavMMsonq7vMFr6UHRTu0dxYPGWhosLSEuzx8jjDPq1wS+mWWt7XE4F+Kz
0NY39pZo44mcMbVj/5HV8V1OnSrfoSE945nee4GYtnZk/DTeyMJEB6eEw2rjDcsytgaOKqp92rwb
nveGr/TbVPpPaQuxDo3yfoY+VxNKXHfMB7vZ6XDYBjiXmjI8wB+lkqxfIztQTdCMe4s2eqbb6Hk0
+xAsJuPgEGqqVQRzX/XImgZeA/soM8v5tVWzImP1BUD5EYujAgLXR6vRUzR82eax9fm+FSkKPGVu
8cbBAUkbQqT2BIP+2NN48jL2I60Vbny7vpCfqI9mV35goB/JgPdP2PbyVW7X72IK6d52HOsmaztz
g6b/ogekRmlXP3ZSfiuwhOxE5yewnCOx+OlsafXo1LztIrM7h7N5NpnS1u3k/Zpjdacy9RVIeD+F
rtWmU7SiRBg61pYr6UWb440ZQ/0eO8wKTh4yQizhrBJbE5u09BELBbsDt3iiKPXRia1n2Yx3dZ5C
o/h38s5jR3Ys7a6vIvRYLNAcOuBvDTIiGD4jM9Ln5CAtPQ+9eyM9h15Mi1VqqFuQ+wcaadDVKNy6
90YyyMPP7L02Ieg3UHicYEyWcqDL2I8J3hsYcF9HN0s2ZlW8z1CH/r8c4fzzMMZlvmESvLiQCxgC
C8OFqfy/1jXdqK4OVUgmZFB/FF/RD99H3v6X//x//CP/mvUQ8sSQBzOlY6FMpumBO/ePWQ+wOcay
YOoA2dl8ov9uwvT+EDqxkj6jnD/nOWiR/jHrcf4w7H81df47Zj2ma/O3/GvK0/9wMfh8/zzs8eIh
JjNPMSxk7bnOjPBBsMJizG69sZK11wIJTdtgKB5gV67Zb/BI+4xKBV14zpRoPTj6gwDRaBPts/IU
iBvflW9SHesp2ZAqBP8IlYgjnXc6PyAXTvyQq+GBCewx1d1qE3dKC3I5YnjAhYmgv67ys5Gk5hZ/
YEaEWnlAk7qCd33ww/qlxX9ehDSgGlaAlasEDBMi3ePGIcwTc5sleL1ZZnEdFcxjdvKUkjblEMeS
zguXYa2+TEozgr7BT3hVfez78r0fIfaYMcRPliGrtsNmMZfXloOTsQVhgTjbDw2/TlyLY6w1iwEL
HarNqiS32k8xauG6UzCcHEbmhV4zRc6AKENAvvq6JJfal0RrpNWxsbtP6M8xmxvn7DXfXc4MyWyB
bsZtCd7BQTIfkWXN5V3N2kV3i3k75Nqp0fWlBndfPBDHVGlAJ8bkbUhJ3G7H1tyUIcEWRrX1HTxH
FWCHtK9+NJzy9Tg8Ran9Y9dBoSpsa027LVpCQfiWQYZ3EZPyIWVrqblBakLLMfpXqSTQkXi6pYLd
2Hp8iqYU0ahmvjgY9nT01MtJ7JNrhHo0t3FopreR/ElMdWdIiGAhUXQMZ2ZrbegEwut7nYmSMNNh
/SaF9bMQNHtqpJucmYfhiPfW6W/deXiaZ6ZRKr3KlFZaJSKoVPLtoOm2C/xDBo6FuGdoAusWB333
2UpCkRdSVCAc/iwT+RkaBxb5t7ZtikPVzwUSO1wtmDPqzmWr5YKX0rsab0kRL4MjwvrKQV9Xtgz4
WfJgHCaxhriICafpXxsMMPs0W3Ax1bjmCb5RkWcfbZd0kL6LJcCZ4rGrQgDYOTjWGCTtXrr6a+z5
n2Z7yqvaDHT2GDhu3C1F8QYy5YF6Azf+zA+l5RgXsto4d5IFO6umrYLEs0uLWKwzJKr0wxKb3Ljt
RbepIEkrllEGImIXq79LjmsSGU8i1uZ16Te/M/qCeqwwl42nyoP2V5YkmiX9hlY8UETQswWmTuEq
weForn74QwLIfbnEZdrcQAAEWvDRhCdSrz0OdsYJ0P+aWlsfu65/SFtutt4jA6I+ex6POEmiv20R
fhkqRzhT8uTTXAJXM+IgdafAJO1tYwn5HKbTUxyXJ7Zwt51l38WxheImYcljEB2yirzptvLR0TMn
jN95Zu4BJCMDrjhvGGodPd/Y5lEFLkdtBUaVbS261w5pwzClaKFG0l+a6JvOIyCXMdXDhySKd5FO
LcZS+ihT64cQ+wJVfPbGlOYQIcixwmlVfFE9fidSQ77UwKpLQjQw+F+4AmX8XRrFgGrpm/asXHex
u1XlEEyOA7vYI4VMzdmqcUeU6TiCjTi6LUsDWYXrfZMRitpoQdbfEg16P3koDRJteHIY3+BbHT/0
XBuClIuFio7eISrew2F+1JwWJzJ6CE6++lDyYG/F7J1z0s2QeADEH2p7NfEtOLV+Gafi2bR+8HGX
uMCX0y3pwZphe+EcuHO1+TshGIgN8GUaSLDWEBvdWJH9bjFLI5c1maCQSA5lP6eggKUbD6WC11Y8
6SR/nBIr/+TMwfAhhyVyNbyZ5mrvy3gPZWhjabRGcpLTrqNeD5GSorb7EHlxYbRLJljNV5cWxm+3
GIAfBtONYHxfO6OfV8jISwYfcut9NTpwQ3bEV8uM2MEJtGZd3T+UjQxc58FBw2Dqbxk60YbSL9a4
XWTtbBxbHc0UF3uZab8TIBelYQZOqg4QUqrto9RBsDrI/CG9xcPzkPLOWQOEZHlv0hlMD0lW5y/I
8Pr4vmMZ5ivzwbUrAlht7ApjaZ/J7bmaeEw7b7GMkKLlZhJjfGTc57gJ02b6jSz/zJLinstaddga
eLPD+zNfxsn+Lay6RUvAFhIIxhpZB27k2LPQP+gT6+zuSyuQZRkYXHD03OSNwNGRn+cojFegsvSd
9+SXldwhrgmyngxi0stuEotavptDttp29hrWTgd0Zdb3stO2HSqIg+6qPcNma4Np1UDBYj6WTvNl
jQ4awiQoPLaV+LzSq5PvplhWm85aGDHjkSIZ6BvJaQ2ECVCB+bQSzgOrybWMrN8MR9UKM0xiG195
7oUnJ1ZEobvWPlZa+22m+kd8GzWR81rPOBYRHa5ncgidvM0wzWXfxM2ld5q6+NKr1rnlf3V27Gw5
Bzdxrn6Abu2dsTlr+hgkg/3cmuh1mrqsbzILcUeaStxZOproyGbFijrrVkam2rAZ6++5QvY6upt0
1WH/7uxtxe9tJzNALZefCmVQXVfvgyQ3FYsqcX6oyUaR/Qx6uB/09EOidaJyGF9LG1uF1zhoV7Bm
bGQjiAgkFQJ3IfdUG4/nOlwSmR3s92SK2eiBljm/RCNpIWSzGubxUosPiAReGG0ffXdikKZwVkRp
39xXVnvFClUGmsFsMPlz8osx7dT0T5powl2jvACnTeq2n20TPzmjSK+sh4CthOkz/t9hO5vPhZfo
F0IhkaX2C4mt4ZpkEQrUAb1y4KKax4zePUdVCVKony7FMMVg6T5EDUsBzxKQgahGuuI/u0WVbk05
xGs4pSH1TFOdLMdaQ99AjoPFqh0+dd4peouARSfqkmlo9CBNLPkNpwv6VeU9uC7frNch1snm1yST
R6DEvIqGo7eEFQp4ba17Gs3kdZwstiD1Q5vZ+to00kDFi8VmBobWdCxixCSvjdn1R1J6rsqMWFEs
gc4pdV9OFz/1+ACjcdyCH+CN1lhGECIND/ADTzfFjIbDSrvDPE8Jr20+r+UKOAcqOvhOThSVMdz2
rn5wuidXqSEwUjIFgZl0rBf8H/KIDq23pGqT7bGQlpMAr3zgdRMvtwoOCAeukOWHmWrvUpCkDVHQ
FIy5p7AJZkH2A0bOm9RE4+4N5hq+ym8b+WqXI2Bh0n6bkRF9DC3c3chbTqrIrAsyCgsDS9XpQdiD
TKMbXje1uymlFxSI7XI4TBQBuVjjFHiUnXzN3KhaWZH8DUGPDSYVZt8ON6QZZI92l5x1zqPeBhmF
IKdPxbhi6oysn40pE6eeO0S8S98OJoP9mHcvlW9i84T3ASb6OqmlPHKTNyB5tLgFvtte8hmqq8Jy
CsRAvoomUMo5kxEJEqNK4XRZ2pldxA6REU67iTXEBHfSbL2XVG+/MmQEqQdetWyabUPKMbwrE/JV
XN4VWbIe45bRpwRCkpOwB1M2pdhOHh3ZXEsyKYkdJgBAp/oi6JU0mXJDS89XytohME38qazDmazg
ky2SotiVCzjXr4m6My23X5sJYAtU/mqjfKCQdsvuJCwZy3epNVzCkuGJBegalABjByYiSUFEArrc
9GTBB1ZFxdE7ueDdcW+MY1mtMw9teN0ALBp5J4KiAMwHHArvQqZX68l/YcBw70rfIL22t2+6nkPW
HNRSpOGZ9geJAN18YPYVMqprIPhl4aMv03xt23gg5gl8m7BIXG8xjMUq2ceZhV5kjGqeX7Hq9cZd
82Oydsr1/oyjYqtFYLnShrRHMI3jXVk025At2OyWXKQqDwQghlzFZz8yyKafyB9nsMCJB4BQKwEv
6XP0HZsJIC1//hgN3d1aRnFRVQbTtN51Oe62TkPI6vXyu2zyu5Jkhgp8BkC7lSBXltAx/Te3kaxY
DuE/ALScOn8GdHaVCWo54VCyTBlC+h5WpXGnO/lzqrG5rORIVEb4gqhcBpkUL+A5yciODlOoKlga
ybdwefXnvljrgjtKNymAYoTZPG5O8awy+R1LfUskCoHfappAtB1TXL2QY+YPazb2dtp/xTpkWz13
YLaNT46PA9amodG74iu1IWeJRVol+DCDQcGtO8AFifrc8SByWZAvhB4Vrr1slwXKRNwjT9KPSIEZ
HoyI+FIQzjDIMtwiCesv4FikCIbVRh/5pNNEJrIKNW2FTLQ4zgXru1Fsx6HfQCA5htjpt23qvrbp
hQcuXmGgjYIlewWrPmuGxTeSCqKPRlaMuaNYHG3zjDbQA5YqMmcIbJgsbLzsZUTVEi08IY1vq3gd
LWaO0Ya9ylw636iR2q4GSqEJ7JUCWSSABtZ51XejP4MreI9Tz+F0G55Mhc+g6XdGpsQOAjxTzu7o
jflXHGbH2MaVP6t2DAAi45XoWR5OYx+EBsz2nMngSozuYdQPRQPhZ8gsRpdLpWcyQ0WjbXPxVgPu
Sbyqo3akFdhBeHhqTaqZyb1zB5bQdYNmCn6quu/VEvQaOnuqQBTgOd927J2ZbkObiD9iwcNlhyY/
lU92XXMAQ5Y9LhQJl2t3wzQXecCyHIjxLlKnsiPv7JXWu1fTQUnbMkiIFDIne/6qu7Y9jNS4MnPW
udHfhpp8jv36rMCYr21Ed0lTACe0qBATQYy0XQZxRPGejwCzEx1tHZSAbbVQdppcOCu4UmfqDj1z
zTPHar0dZ5OVZKG+S9TQR70stlZCHDyvNLgoRf3ZeOJa6i0qLx5VKtx51eGUaoaYaSG1+trXYcSU
XOPBSx8rU7tratNB7ABtJGyti5SU1wMKeSK4+Qj9JYyH05D6DUjvHuuPET/1g8nqjGoNwtxTaiFs
0CrOc6dNPgxCB6Rv/XhqArgUy12T29e26l6AXR/p0QGaQ40GQBe/l233FJvxsOM9DexumXz4PidN
ZgZ2YfWkdXYjON/IQvomrjC0ee/k605TD/A9R/vUe8+8XEjUSTMINbRlskXEg1Di3ZMtcnM0JB5E
KL9i05FxuQXZu4cczNNMktcNuUo29lp6sI51XVknn3XbPgOT7rdJdAmJkco1eKym6bRLr9CeFFHa
0K5nVMlym4/4O9Jo3MdV+xlT/QVkD/xmjVHsFRjrsqq9VRP296x5v/OxZ+hqmWiF/HM/bTKPMTit
Vw6bIu9urHypmTsKZIkKlbkt1ICnKcnfkIpTg2kMSSIMDwn12Y30LiWBPvOAQlgwLJtgJ+1F6Z1Z
TW2F0Ok8Q+gn4PDKGhvVtAybY/52NpxRF3YrZetl0OjaqbbCe96w49l1001dtreNQXM9usa6TCEP
FRfThGbsCxlvxkL7qEyYmMqVz53XbRktBGbkPA4y++pFoa+7sHieuPrek9A99kIxvsWJQ8vIU3m2
TT5rHBNi5Ex88X7eHFW9tqrqgtWCYiXviINaQKJFRuRNGV765cgsiC+dBo0df8dB5ErzpYAOpaKM
uQj7YIYqL1NjoPnnQ8+7th68uxSjmbvcdXOa78HnE8tcAtQGmRtSGOrlJs2s+6HtP8llzuimF1PJ
hGOffT/TvJaJAlJdnRuU2/e9C8VPV/DttPkGSzPkw0Up1iFIKDQyB+aUDt1LF6OSZFCecdzFyjvr
5PYWGhHrvjJuTRNwgPC9YZ221gforDsbNwTx8bA2pvvB+NUN++Sx2thCUCdW2mX3IVJK11mdDKQi
Y6Obl445yV7p3neel2xgFhZyBxap6kvkatyCCajctTngQEotX1uLCN9U5wxPA9z3fZExsOLoOfkz
yise71r5OxbLd6b2Cs/4wr1oT/i7dEOt8TO3LP1gZBj9+GQJICV6Kd9g0r1NTPvWURZtI56W2ir3
zBOxuOn1OY2nJxm6jzrlE1EO4ugzNXB7orLyOe+CFllO0cRXVfJjkfrD0gv2m4y6JdYZuBYo40Jz
dqrg4IJBwK7F/dDheQI26h7GJJq2c27ceMjiLflW95jGFtZoQ7RfSlZSNfdbsxi2pZ0/1/WgNkA6
CM+ATRCpBfBjsOpIBW8qs4b/7I4vhQ+WpkXyKjnyg2YiQI/UrTvXMl6LJb64N+RukLjmaXFSdC2N
DphYvCADsVaIWsyg9gukKJBvjP4+tAiKlx8uibmJ1wd98W3lU8u8tXgeBnE1tegbwUVMpS1jG8aG
o0BSe4+tcHcg9gBvNjaDEr5bjhCFfiCtP72CsOaRCZVkxGK6DntVXgvLnxTN50wtMPnkkVvwc1DD
a16UIXkK/SvoGNbL4bNuDGvXBB0c3/bjg5fK8mwy4iT25F0VeHv0GmukHo1PjRPueLtfQn+4z4V7
0IG2Tcq/87rsJJz6IEzuFKmaTxAATOK5s5bqX4t+k4bzKO5tB+hDNzFF4ssGC/ftl56zXBfrxlET
7OpsG5NRCj0PEnKN2NBqPs1KLaA+hHx/og1CCzEeLv4HAhLQRYnsi1QyvD7TM+tsNHkotzgtGKbh
eUHJVNIQshuMDgBpgnTWEMKbCWF0ZBJim7pJouQajd5jOX/61PX2EkJuckAdGBQ5xw7fPdbNo1e1
p9k221s3NffChdceaw9SA+ZuDhlp60a+bo+UmSRLmymDc1sc0q48La+eoSSnit0zGppfx/QvtkvW
JV+mKTm1VW/hnmgJOtDlU+zBigJdzLfe0zMIe3kuCvwvBPMgJZkvrCHx9ljMtpCQs3gFhJGRS3ew
AM8Lp+nv29G7QVd5mxrZF9AYjB0NUBegOfJclmRRz8lC6KEiqVDfTEsspoeZwfya7eFDK+3b0epA
P1RaMAC3JsiS7EogXIdC4XXFx9WtGURdUMii0VD9vRpgIdWAWvlw43qoZ/JKvFNUpcQDDQZJZssa
w0W3USdP+XBfsXHVIURVJsaU3BMs7ymTwr5IaK8gz+XxM+y3ErHQzG5RxGhxcy1wWHXgPt+leEzO
ZIXiRTdm58az6pEPIWgrGU5V5kDMSR+a3FJ85xMrDpqq+uCVjkN5WearSTrpRniw5bNsZIwry5WJ
Ch2wLQM4svHYobuPddoytzO7HTR6nHMdnWZYUx5P2SXME7w/GmsKQIgYHdlDrxKfeTgSFCdghvup
l3F282LuGVaWge9XBGeohiYnZwfVTu+TmbjnOKp05GlE6/RxdZeOuCiLcHzFI0Z+eHXhG0dqMxBN
6kqe8nSmzAIu8DZlVXYLAu/c2Bx2mo06cK5z7ECqJEfDIphR4u9QfJA4xSvdFzoJa/jzkikuDkr7
pnCOke00tFVgXYBgIrNgle80sNGHPhzXzQyqRqZptQWjAreM90PtP2cC/UQ+U2+UDn2NTzmkWUxp
7ZkEdZc9cYEqr5HVc8jBkLurtLBxuwBlpHVMf0qHtj0TWXWLc53MCzt5xZr5WHFQ4jbu+Z8dP7BI
I7r+HE5cEup1nN89t6hpM7KBnbV2E8ZRNbY1HHhmyVlikxuf4T5qfbjs43vjYoxJnexr9IqH2m5P
TeuflyFtrMSL0DWIccVbNWdQ5QAvIzXYyb5jjm0w58xxmkCr8leQqvHntEChHN18SQpHsSrUTdaE
tAgmYdFESBOmbCJh6VrQLLm7IOUR51ncCJCNSJhaWtIeGZ/jAhuFtqy3y9rfhyk/JARWFsJzV53P
keQVHnaIfj07TI7GsIStD9OujNp7e3YelWCPWLWMeqoy+9IZ/Vchh5kAwbB2LSxW7RQeDZuWXta/
jQ9IP1O70F361sJgKOx6Z2cQLFIYfnl3M9J2suVY3GsJ3rhkFqumIJIrorSd0cYRL7XNy/ahRdDR
uu57Y/rPnhmSNpTSJ0mvIQ02ZcC+5dRFFDyInwT80MFvfUpx746CkREvwiWqmOxIXN7LkBPUjeQb
ceNIulw+ZgQhahC64sdyEQJAxGX7qPGPFI4Nw6h7L3YLZJHda5WXB1RddjDHrJf4Ri4VUkQaSYdY
SeZgusV0atHeOTIMdzmKhlVjhRcXa9GWUMufyqQ/lOGsnbs5CfKy0Ohdqv3MEocmrAJ5oZeH1rd2
fuTNK3RlJv7NjeEahCnG+nsoSZYkhcQhkSk/F91dSslHc0TxWxltvcGI5Qdmwd4lBo/hlP1hsjJM
a53zZA5uvjk71qDvh4Gbb/Yehjr9SB269aZwdmRP3IeZKFfCpKPPTae5WvI85h3K0YISreKaFZG5
a42KOACh/GVnscuA96uZm5v335n02Hq1vLb1zj7ECUsmHNUlrVDB/JqZJNeUDh3BBUFf3VX0NPuV
S7M/dB3sSeMtb/h7SuQ83MLnGkQCjS/2qbmLrxFallvXmjfgo+4aUtLNhbaVGt196nWvZZZE7Cls
Bh61/90b4gPGXbOvlxrP1o5eXQ1HNnpxOexYTafLUOy9tt9Lm1JnGqbLgOuHzblPqBm7rsQOH2uj
303I7EMvv4uprLCR3Zk5/48iO4wo3Z3u3qSUiEsz5AsRP7rR+9yp0c84iZ+mji4ibF+jNqU5r75N
TX8h5IJrayBkdRabUzdum3w2zt4328AvzjocmFn8bUWMvgqQ5ctGL3Zt/ZCX/a6vvlqHXs1jQ38z
c2VWbrZtXG8+mguZPaqTixAd2HS6Sy9lbNRWPMhFnY54J9QJkZIL/4nGn90dK+WCWVJ/P4HPo/FK
08CJTxK66Iqk00uoheBwky5acWsxW2n7y5jkH1Jl22wguwFl6qdbw3p1FvV0li3PWMmCiKnVLOzA
t1mm1u4dE0UPmR3ns26wcJdqWXyZu45c+52d1Vj+bPhBNPXAiPt1FOt3o6pYQiuop2nMa66KwJFx
nZkCrkx9cR22v0lJM66Q7xndmzFEV94mJxkC9O0c7uNpiQ/Aupz37P6W4Y5j4nnN8MyRMTwvJRaW
WXK0qZqbGXpRSUmfesZtBd0zLppPd1oiT6K7cDSewr55KnX7VQOrUJ0GxQlCcYJirqbK1bnhYblx
JhaTOtOpH7rWapaxDAAFMzCwlLmNdduW1kunOXdjXrylofaW9/mdGsa1wZaNI9NhXYWO9EWP00uR
CULsNPu35XzYd4Tn6FzLOO4ffHspTUrKdZZAqApsGj4Vv+Dj+/BbSh+rK/q1yxVm43pjDM6jH1N+
Ir3/ZrtOckhoPZdYm0FRl8HQoiqmdtTI7FwmghYhxwvmpmFcJAh3VgmFv5SPaoE46P4bud06GVbq
eTb0394xekxJ/hYx8Y2uxS1ZiPwhVsogLxaxhYGg3kKOZLdPkMFQIcBE4RYScrXuyRjYCzEdqlQ8
RNYSLUJookiLu6rA+1RkDLesolQIHkLU9h5hwBMFalqrfiVSfxnPGt+DnrxaSfgu7KwJmojVcgH+
1k3yLQ2/DGEHN5V81jGOd679aBkErPSKQ9XsmQ4wQaXtmtHeJ1m0Dveqc13UMd1ON4hx8rk+JmJA
yQG85LZpzKvlShqg+JKRm3KoeHLrKn0cXLmD3H7WBcLuYWQ3mqYkyKXkQPnTkGxrPbssbSGH3krP
EIcTdaoP5wwzAHQ/xjedZbz0fLLBWFCbnOluqD2Hnu2vukk997n2nMQ+IKCPuvG+DXblVTOjpDVO
k03kTIsBrCzWIuf2s7PSJgidf4TAIth4NuF9Ae92VDEeVq2LV6p37xOfV24UDUf2fs9g2D5iwxKb
eDJPLR51Wb+64Gv90sWPFF0qclZuNA6ItqGOiS06qoa6rnZeoz6P10Oi/6pleoYNIQ1iDPgD2/W1
sHBlIq3/Rkb3NoQbztpgUB7aUYehMnLgO2695SbzLplWBdHA/ep5TJBZiWQ3TE1Ofs6pRf/+OaTt
K5qyF13TH7rGc/b+yDCv4KTneeIJ5BS7CqMLbAR5WLpfGqwG2z5poqB05cHteLcYWBhcco9SBuuO
/ViP+Gvw9S1ocR0dq92fY7ESCqNdLXs2zeF3Oohb4aLnFdwAICzI4TqgjTnWHUoIF2/cnKePeHCP
ZdQckpk3mTI80nVMfBpW6X/LiVE9EX3sMzJut9xDzRxT8E4pKWq0b6WBZX/w6rP0U5sglIo9kA3R
mnDSLXE2T3oedhs9jC/J4OJi8y8+FYNBeo1GYVZhLZ70A3YjkAQEzyCUuW8SdVf41H5RJRgwFx8z
aTgIlHZ1XVokWlAsNkW0a0vjyoqw2TNBNvFoc+u3FjpHbNe815iMjkyvIpblrI9ZzgOwULM4MlBn
NO6Y1z5XxS5uN+lrR5zhxtaQceiDfp1YlB3EKHls2/mlz3HWCqLZWnOswSfYq6ysO15T74XIHyCa
PCeuo7ZFJJgp0hv6oQxKv/C3HeFOwDgIhhzjwj8PmBGzqHnLvcK/BXSC1tchEQhmxk22CHqkNzKc
GIgbYvno9y5Lt9L/KLtug1DKJabO9bB5qU0Vp+1Wg+Rv3oSYhW4U/kdq5Ny5SZwKrMaEFN4ejYOV
ijsHL9/OinizZAOFpQ/WGhcCffXLOJqQyFu9u0kZzrsRFqCxJVqcMHdEZkRNjq+4NBaNGfBNnaRj
XhsbttrxCu4FaBOnshg2liNUfQTN3dD6FMXeYWxGooewqwVJihE7HAjlNMgARflOiEKQZ/Alx8Q8
6vF19OsmYLsmUfykb2OOu2hW5KdN+LXDAuJLPNrmvo8Qsfavbk4Emp1OgK+q7OyP4z4ajH7D8FBu
tMT+GPxMYxFSXAuL2GqzyDlxkZhY07CpUw6VYxN35KjxbvotvbHYa95gs/jq9s6MeFZGrgYT3f71
naja45mI4ijlDrVBfYCLLBYx3/C58CCI2px1AsXgFLAS6yy5kxEuGSDHsltNxvxma910JnXaz4vf
sJyextJ8KRvWsW5DycIudie0gXjPbDgMuVle0IneG3O26d0vr+ppOH36cUlyrcf5T/+Wb+UQkhDn
9G0ATpeGBKeP+cWkAvFuiI1fDlFG2JT8ltiCYY2gFTPd+eSJeMfsjC9QJwyUHF6OeP8VcImx6tvx
C7DcL0ecRMgVfjJb3Oga/0HtnAuPPm0mzchq74TfyzUQ3GQVx9lj3MLOoKPr5fxLUpqm8Mko/KCb
P7VHg6tVuAkZcGtYJh398ucJbiB1PGg+gUpWjdW0CFndYMG/b3jZSCs0154VusdBG1BHsAGeYuuF
E/x+SHkH1U24caaSrRGD3NpedlzuTDIc7KocdW5gG+NpSlpSxWDWZSfXa1+9NCQRXT8XfhmIYSCw
hwDCqTu2XqR2jAJeDSRwpmO+VNt+bTkN+hgZXcyMXjCvtPQk4VAR/PApM7/HaJeCW4KjpXcaigpZ
Lx7jvdYTa+SY09oBTKkkpg31mAC8mwpjE5b9Z92g3rQaGwm6+6pF+TXucYGODYW8FHj2v1UdPaU5
aYEqa49yAs/bkNJG6EGz/BhwIABVbp2Eai50HdSfzttovYVY+xAmdEFG5E9Ads8LYvGFV2XEZ/47
8m+Z3eNa3KGsWSGU39l6NN9k47KiL6e7vjdOZeidfaVn2xnn1iQFZOmU2Yu06bedcHovC6DN2sz8
JjpAmeooKtRvNFcgQbrqUs3gCKL0nVc0QA30bGMDkz0EEYsX01wPRXrQGxhmLJtAkk4MK2fzd1Kd
deiNo6/YXbORXib+tI/aYILNVuntVCGjqeqtbjMhahtuupJifiF9hzUTDD1lDqm38oKnado6nvaa
WcDPwq55GDrfXddqfCScbC+4mdoG9LBTkAi6GHX60t75aKfWo+tyuo7Afp2EKE5V3dZeaoJZYRnf
0WYMs2FtGPz2W2ILHw0PANuABj4vqu/SYrBgsQwLHIZ1mNDfE998m2eGJIxa7nohADzq8bCKtfRG
TfGTtTAs2jT5jr2WLRUnZdYvYbisbHr7WmrJvUlGIzNzc17hQ9nnsn/B04zaLxTndHb9HaOk84w3
fjZ7oq9MHr7Z8/eqVfmqZLKGbYQ+ETUleRPpqsXASithbHDVPsQ+LzmCmsabcHj0gSTzAsM0d3Zq
qQcmSJRQrO3+Wkwl0HLJGTwUnaIU0B/lXF89ByUMw9UlwRbSkTGHZyM/ycgvNx1Oo1Kqk9DHj8HK
d9oo0KdpJGNXbAa7Xr5IXTybdl/t24ExQzzZn02o18hFmWrGU37wGwfbmuUUm4nRbc/+w1TZp3Ix
t0W0UbP7lcfTWqYVHAyCHKsmfytThN8ahXcCfR3mBJNw2B4cfVl1cBtCJ1iVvWchy1+IeHKrL7RJ
LP2SW0ALjSddlOxBg1JDKGEho/ZK5Np6v2AaiREeuCYn1gKnLoye4hrr10BIgu2a2bYqvOEs5mHr
iIaVtIwviDXTdbTXGmi7wlDegdA7fIUqeaapsIJidsMg1Jp7zqrv2mAOMuPTRV9CHSjEj0GHGjRz
+UAVL7FAz/SlZKTy+Cb/byKszvFXrRrSUf9tCcf6In27jsOo/U//+q/NX/8e/qj1R/vxL//CLI84
2Pvup56uPzD++a38Qf/tv/y//cX/8PPnn/I4lT9//9vHdw4/N0ZhFH+1gFn/+rX999//5qGwNgzr
f+erOKlW+2m17Qc6r+Lnf/qb/3JQGH/oIF4hx/oOuzoeTewafzkoIMdirnD/+ZcwSvwjyEr84Tq2
p+vCdXSXmRDGhkZ1bfT3vwnrD981+X2ODe+V2ZT/7+JlmPyo/2yhWLwk+Hd8m1GX5xPdtVgsvj6u
MbXo3/9m/McSUYnSRvjKo6sDwSoW3NdCPAPXIdd1lR0cmGgQ5vMVGaDEfE/VVbjWS78A1ABlV2AW
UY5iBn4FSKqI0ahtvM7DMyCe9QiJzUeHhiGAN0VV7/MF1jbSOkcLvs0vaAnlgnT7r+yd2W7syrVl
f6U+oGiwCwb5mn2mMlNdStrSCyFpbwX7Jtjz6+/g8XXdsoGLgt+qgAIM2McHu1E2jFhzzTmmlu1W
mazkp/gj7tMfFu/6yQ7757pvrhNUOBEnDzSDbhpocdx2viryZwymyRFC6yFc4HKK8m7i0gYzG+S5
EgLd2AxfYkHSdQ1wuhpKXRhwG4lCwzzAxtilkOwERDtvSPGDYUG3nNyhdRfs3TDQvRGGCwqvG2MU
kDy5FXDy+KdonS/ovD7o8cE5TzFMvd7X43ZYMHt1uiSKgwdnoMqYOgS1baoFyrfg+bDgMMstyL7W
9f9kdsPchIHShOrHB4CSYOttIrK+pnzyZU4DdiXqM4QHOCJvmX17pjUHz8hkvrQLOtCDIZgtMMF8
wQqqBTDIUY8uk1VvzOGbbIEQalO/ZQuWcGgttAseRm34Yy3kwtm3FoBD/zOXLJDL9jedwMydE1ZW
B/ChHpoQeWr4wNPy120dzbKZk2OyEBNFr78cwe3cLSlNtWEPr3vLvIPK9gYyu6IoGM/LYDUHzZvD
oorfU8XsQHFOBBVTMHthYqG8JTYLV9qESHkGBskEH88IQxEme1CPrv2C8+9P4SC0hpZ1pxU9MjiX
eQkn8Q5KxthWmZ0d1FQbe19Uv1u7v3f94QTneFeV+UznSPzc6Ho55pwdXpljHRA/dyae3prPNThw
/8td/gZW/Fr7CVqaQp1uE0lZEjVlAAHtBz7ye9OdPtU0ZYe+E8iIFb6aBHFOt3JeOUYHnA7Hkmjb
bTJW25FV9iazcUk5EWtPsMyQU83iuVbDg6KzXjFp7Jq8GG8sCN4oBdlDw3iSMrxS5qXXJGYo2XAY
4Gnzeg+b6AaIC+tsN7yq3nW2/cAyYsbSQ27b2tWSdA8o9hcR4DDorc9gMPZNQiw/JNmxMiBL7WwJ
7977a56qYZ0WeqnuuobzeIqo8M55HQiu0NqhuRW5GRS1lqoBNez57DdbK7Q/SAsvrWrkS8Zmn3Wm
ok4oPSXauiE603k3vM22uJGmveQL4asS8IgFiW3EjI3yAotTvTKJ11Lu6ZFi9ora3jW9WG4/NTgp
BRi/mronwhwcoiY9jUYRvIB/o2ec8IJP+YoHNsUdvyMxHiTWdqX0rQ3nA4rdMc55JHlOc5y1hGea
YMsJr1UJ18odUSKnJWm4FF7xWnA7NhbWtZrQXyBSFId0ZMcKqIByDhgAc/BUSBSL2sTaML7iU9rK
qMAD1ObnDI5pQmqiMsK3gQw8lXFbWl7fJ5E+pbP9NAfchk3yMc3oYOJhBmjLq0e7Hs2AQ4OTA+Ra
isBJ+/kTdoCbi1+SvmaTK0Bkc1xluINhAK9UwrYDzfisAmAOinY59mPmuQBbPLjTIYYlvpd0v6zr
xjmMcwDYergEMa0BI7fjKmY90poVXyxSHXBuBReZoEPIJZtWaoYZG9YIqyY6pSKN/Z/3y9lXNJTs
xJICkTLJDuXIZsSU4qIgJqPGlFcrNZ90NrwmABB7DjmkvsHFXhhRejjXERFh9IEQWYn2Zf4WbiCC
rdcZw4/2VctqYeAQ9bnAQarArt+8DQWrdtm+oNw+Z0YGzZsHVIPfaGX2MQ6pDtiHG9fsEiR1sjRi
3DVdTewgnZj+A/HblN2j9KZ7vyM1Qcvf8xx6h6TtPyXysuPiWXOQSlLuvWQ2HHLW8YcfV7c0LYkt
TfYzDsgHHSPSeIlezyEqSWpEVyOJWvyg1X1qepu0aMAlzjHJtYH6dHrEqsn61g3xeEPkP5h5Hmk6
+2hm/3sY5gtunq9eEfMLzPkmKxFtPWsk6R2EDCH6kGe8U0kFV9BgmUAt8fgs0u6pt4zF2ayO3uDx
jVX+t85stOmKlpTOHPdkuj5nHgPoJom4444HxyHKX0I2/RJVe2h4Xno9L49T9dk2XdhsMas86b0r
CH4r+9cgKKtV4TVjC7DzvdkgBTcepdc8AOC8TDyeCqO+ZeSQi6iBSjDZ96pwwbFltNXw6i8FXPg6
uoESMNvLH8FPG1snd7/Y1brs6Wmh9lrnrqyKhzZ07IM9LEDrQgJ5yIBXWMajXXODDseBkpUw3dAJ
kW/Y227s4Lv3zW7LYdrwDWHbPfpGva698C0LKow4fzLPfawL66mT/i8em+HSREhcI1XXsSMKT7vg
1u6TX0Vpf/jFMGJ+NPVK1kQkAkhwj3RAHkGokmXxQWwSAD3xM/j8eky2TRSf2ApsG0IMedYhf5m1
u+cQMr2xwwZqos4y/fMBNy91T8yrMrLHsmxpAirbX6KexGoIwxMpcaz1BljNWBAcahKaqCWQ1QqZ
2E1IpthV3q0Ztc5GhrkZ1uWb6xU7S4RPk8xOTYGGL+f0JUyTn0notzk23cOoceNa7IFXjd3eytS7
1Xl/irx0FzJeQLsDfdyNZ+FkTwZk2bx3n+qMnpXU+xIBU9mYO19N5hzSth63ZZ1AyM26N98O8nuz
6wryTea56hj6q64ed1yL2AS1hNVHs3nsBpJNIrXotqJbdWNDNulHsgVege6YhaBgAta2Wfk8AH/Z
mFF3rqrwkrmeiY7AMDnF5iHOrRNckj8lKfCZ4Fwk6vux6v40Uf+U2ljLhvlkJm2xMTFiIN7qyzJ3
J5KxPDPYMFUgbt2UJjC6XP4QuDoG8XwkxodIMRLS8NPDRCDTD5NjVk/njKNNinQvpugwe/oJLDjQ
UTbRCalPs4aF7TsvDiiGi4y4yQ1J9NnRx4roUE9rB8f1Nojcii30tKVV9IuNwLtQ1QPWnY3fQyzH
lOtn9gdGouHEswX7U5TNuy7RtCGkeX9XqGrchHPagLcGLdsBK9607cT1ImF251ZJA5dxxR7ub0CW
7XGck2ZL8e7MQQVItQz7VRZGf2US2PIozh4hc9AEtno28089u49RFf/J/XDrEO3hzWuvZoDIWlIc
i4O4/yl18sA4vc4H9wXW1RFuwFPn1eecUBdoi/g7SlN+BmFSCQt7W+TuvmnmH0qznzqjvhPgdrIF
5FsL+8TNtiCsAWTcd8E1Fy63e1z8g2Vuo4Juasf8MbiurCwdfmSzeETDOSJuTSse38+mkBw/A21v
Xdrte2CyLKyQe8t6fmx7hxhR5XgbE3fAWvfBV5dEXO5mXKyB0WARxlJRRnrn18Ex1xTVjjxnE4vY
U9p+cp7xjsV8Nsns/OCwQZ32Yn8dt/OvufIywgIg3Dqn4amY8XyxLaM/Tj3QjMS3Juo3AwIcteuE
5IeMYt+5oKCyvuaMa0hUGEUF2ts7QuagLEC7r9x4fmYRHCPD3qkofqkFqWzpkUexSChOLo1JTjH8
aqWmZ4JWnz0csLPfZveuxgIKdaU9thiyXmlIMLbWVPq/k1zYQPswnBnoGGxwcJOzXI5ebYmasBin
TFJ00SWTKc8zU//J405tksDz/T0pARLZbFjgGHr3/tJ+Y+X9MfMYaYW3ab0OnhOVaab7gMnzGLsk
6aiY2GNOwrI+htcIv0MXGM+qrNxd0gg+PKKllqZAOyQiPvjiSkHkM4Y89Nq6f0jK3D2ohrOkwLxO
6kS9FALriigr71eDPXmbLBDrIE+RwNNhz4fzpBn9mD9IW0bA3btqbwd1AY1tkhuj6EBkl9lTPQLN
/vfxnPs/5fUz/9P8s4zwf6uq4IG9BIn539MaDp9dC9k5Lv5ZUPjPX/cPJANLOoZ+YAyW73PB/1+C
AohN2/HgavPREEz1As3gH3KCT9sMuAjp/IVqQJL4LzlBUpltOtTHeMJC+XDlvyMnUKrwz3ICfmPP
pbXbo4Mb34AQ/1JEQ4we49KgWfVUItv4kIN3iU15yTjlj8WyOOzcZzkDc9X2UZa1c8SRiEdOFXxy
6QrFr8dIO5NvaUbBCmWauYnNitKK8sAqjmW0xJMVIQiCIfLPJFS5m9UkqReTjhLpJZD1dXIcvlOe
uk0UwzAu8a8oR9vaLd+KsfKJ/OGDkGZHXF7B8OERuDZctqpBEgg28L73PET0LfaiJPnSf2IUTTa6
Gj9dK3lv9VSvKciGUVvgsSiQ4HPm1bBu96TCFFcKV8J3x83nE0gQtB93c3sgxVhuDFG80tGFccPd
e+107xrpj0Wf6zpEglk1KjoUHs+tMKXZrTdJznaCVkJE9cfMoiXc9RQzmPpqeiffm0boYjIQxsfo
5jeu5tGWuBrarim4Qeg6uUsmIibEcMy7iuTkteURzN1f2VAhK470wB2zLedLejBTInq+qP1PDIjY
OAiL74za/11FC9bHqo2cIsROrbns+6fM89UhSogJp7HXHpsg9xerNJPugAcrnakh84UKAFjO9Vl3
kLCVEOCXsH4cLIMEbCJmvO9tKaNHp08eI2tKdmjb1oGmgQD3VSPZLsooOKvEU89DUz22XWpfCp6i
R+Xl2a6DXYksi+dl3aSwvgLD27qdvo6grG3+O6XzGly1x02PULYeqmuDut3EwZsTNNwE1D7U3hMb
UioN3PhuKNv7as4vFPOhupfxa6Lm6UXj0ILUWqR3BPyMwzQ2v7NUrC2oG64f35nBwAnnqyt4Q2vl
ONVLB1ly6PKMCwpaeGHw7rG90esgytp1ppJlOgZqUFvZr3wZQOM2mc55aIKxc6dNBxKSCxDyfKd/
0lrsrIxi8j4EZ50fjYnBJ1sqSjFP81Q3+TRDi+PnhP6aqucuhj1Wx1ZIVQ87kBDUxB6j/Nn2/QPM
zDfXaH68Bt0mxoOWJul0pKQV6KdM293Yd91KRy7DKpG70Urio0Hf3mYMevZaxaHruXyRWsKLPHlv
fWu/yJCvVAu/kNXryHwmpwfPb7AP9OMnAr8FsxOuFjHdj8Lkd7PN/KZ8KmggjcC6hVlp+xjs7eqF
rqJoU48mg7P4g4j0mkUQFvijHkpsQ8TuT/QgMgoOGcOmK3N4axPeXRmq9ahsOFlG+mCVyTnoI3EL
Zf/UsiSr4gl9wunBSHsak240n5zafjVnItNlQygQ+PSjM1qk+eZlX2QQwwtUdaaSr8K3AodxDOGj
TsVsrtu0cmk/XNadPf8I0jxbY0t9HOP521bui+c4J1uJo+mF2x7i25qnzs70jQvZqZvJ1SyKy/3k
JB+q6h47qeU6qlr6leyzVcbnuJkfMkMc2Zc9EWaKkTKSu9mNqDs0XNQzwp+VDSkgyGKGsbZ+NEeC
oTVZrqqonsbU4DHpzzenx7weF/Wd3c/xyrH48sMPZ1K9r6C+r6sS27Q/XkQ6fxaKCjuDKACKDwd5
R4kSOkgAisqu433bUoJU20SquejwGuY+baFu/aTT+UICoVlnrcLM6WIga3x4VSK4w8BfbojVPRXK
v2tFDRTTJn5TpMNDg2nNqcdXjCztRgWwJvomp4QH78Radqpd8/RKtyCkX2yya3vhSEoFYlBTTcRw
PPv6rmrb+whgJBc4M0dyrdWzLMynOHGCHT00+ZYzbVpHgEanvtm19MGQRrtVLVwzbjTzZjCDt7SF
ZTxOTz6W4Fw1B9FWOTdwEBjI/wftqY8l6oLT98VRi9kPlHtdxSAXqvL3QCeOO4kSyc2inzlqsk0P
PZXOpNek9x9VGdFMHBffbtjSSwoLJov8C4G7PYIv/R/ON+L+LWsm6C2+ucOd3VNxa1F9TvtsYsC0
E3dZa58jnHWEF0yEQ0FnT31kL+RujT75Q9XwSxPPqyi0npXvLbE9bup2t9W8YhCh5eM8eN9F1OMI
xDhQRGpb2N25yaHEtTAEkRhOVA6csxLk/eSVLOjmDSPfx1ykj8Nk3If1/BqpiM6moXhBwuDn8eAs
kziiVJuq5aoqX0Y5bCsXlTkhlL8qkRtWA2W2q5YI8MrzbDplRvee0hW4wJTG4BtlohcaY1HW5PWu
ECSJcY3F+CMdXBZdo385aX/JzQRTjZDO62gxKhutPVyVnz6UeaZO1eT+CtlErttcO8fRR5ScesG0
LOM7ugYOaDrwnurp+3+2yqUOziid1VxxSvlBv+6y9IwPhih5w+6PTkqzvhYBzuMYNt6/fwG9lTn/
+dfr5z+tuP5fu6MCVfg/3VH/GBf62/5l7UWmePmVf7+lir8BZl9uqYEpApdbIvfev6+93L8RdEUU
gC8C8R0g/D/dUpcVlBV4Fr9KSJMV3D+WXvJvLLtYeGFr5xO48OP/sQB8+HsNIrvDvy8E//Of/wej
xQM1Gu2yxQJB+a/XVCeQ0rQsSZUiVYHWv1Diey90PHxTEyQf29r5WUb/TfrS6hn3jz17a7sGUTCX
xja0wX6Rj9mVQUMA2HrTkmoeulIBhqLXDnfQSnjC632f288eBudDBCHBA8zneDFFKGH77fvhezKa
Oz/KuGxheIqm7hpJ6LtVEqxm1vltgYEqN4hgYJIz4Jew9c35ylywCxMKIqwAxia5Jj2P38aV12bi
C0e80D4QJ0K4LU2kDC84mY5Ju1RlZvCc/Jtuybn0Ifu4LCLNqTAW0wsRPUMwOuOvVfyeojsnkosj
alWxY4VM9jtJaVGxr8SC2NIF4b7gUuPUWCO0LH4DDGBXXxCOCia2+qr4rczpjZxGgmNtwiniAs2t
3Og1ltUjQ/nMpWVpy444UChhhktCFCtND5xhPCIszKpQq86OnK5RgLjl8PxeC7KJ9DErxmf7njUW
6ACuZyr+mezxexgNCGYubRijQnGW3pyBwZpJiRWFRL9FpoMe/uza3iVKgp9S4TSySCSiJ7gtYU3c
LNJsEYOkJ88DVa+ciCpZ0RtDxxMh+jWxva8hd/pdRgUOtUBHpct1M1M4NEfTLwW4ONC8XlZh3QKk
N1KLPOXgPg7evjGrM5+O9ZRabx43D/Lfn3noPwR+dallhtfRpjIgRzn1n01JxsimhjqegVxUmOV8
r3t15wj1iHAij+ERBlWL3UH7csdAk7By4X48mvrRp0AQOhomgA5OsPkdKcBr7EB3o0Ri91Ipj46U
vxJXXDWmY511jxNxibpH22tEV+PDirFBT7fOZdwYeg6ZZmyeoQOEXOPlcejL37TiumtRDGg4MJbA
zTifaFUQaDzc6Nz7MD+ezcaHA0ORnD/A7G0s/9MmUMgo0V/TaKbPrIbK0oJRdWhfNL9oO9LcXMFi
EhvxCga3qYm/vRIhsm8+nSL9anL6AMma8y6khB5N3f6CLgbXx4b1G16TeHoNUu8hXQYARfxy0txq
IwByrQvbuFLua5Y2N2QfdpCTz8MfqM1Zq3HHfpX3OK0vGRaesEg+TTf6MKwyPEwwvU0KmmF+jcin
9gnGCfkmq78HcFudBoffa5oWs2rt7RHANiHu1UItifG+/cQOSBogzHdUJHG+Sw0qFwvnRpGERW9M
xTZIx48wjXZcPTZ+43brcQJa8FdUWYnPLuiu5EjTbUSw0LfBgqS+xluYnXvU0CJODqpF1S26PSWk
FFMmVLoH02NvFZDAx9/GwEc3iIjm5ITXZ2g4+NpbMZNXrO+FLg8FQ9KYNVz7wLpYGa1HwdQaBNnN
bdX5+NtR3iLPfSFUjrcHXq4d7NjOwmMIHyg9wMzrx9yZG+fVj6397MvPIsHWmQ8MMAnTwZLJ6X32
AOR6PuzOukbjUjXkpA9x7sarmBXKCSg2LA5n1vtK2H/A88KCx6eLmP4Ji2+hzfAUGGR9j4p1i3xC
cwbKUTwMOP3mPhr5lOB16TLZHCbVh/ewqmfgRlm58anD3cia+gAVZx+TFc9XigaCIyHaJ3+hbRsR
lgJhtRe3dghhOQHrajW7PjsQPvMo56iHBT7xeoGPecZTBTQBUwGnQqqodWORR2mbG7MHyVuFyw3q
X5MGW3vJFdqOCsCzdFc7ntkIJOO4a6jZvUweV9lgnhv0UHWXGrj15uWH6BpKisC5EgLmPgPfmeD/
A0rp0zzxLCNDhFExXYsSPGHiZcSZWhrKBAa9u4iyLNbB7rufGR+5idDWh/0DvOLLmEERp4lrZHNB
AST1u6NFed1oIz3bwbgUQYAVCmTwM4/9La36K5oKdPww4badMS+gtqp1vKgPoS83EwNhXxETtvzm
2Ifo483Y0ZUKES6a4FnVzW4gghYX471e2udY+QE0ay6Vrr5DPtLwNGI2vSKkGDJD3Yk6dibFRGWg
zheptTBZMgwP8Yhi6ecBBSm9t+uBZwgmIKRNsERUXAaMehav1mpwsmdp4dRKk33RzM2+wmh6Vyf8
qfbAG5W3ERN56rOUxghbZua5odx961fRBXQKrgUj4IR2Ino0nKdQlN6WvQDNYoV7J5ZTLpizmyzU
DyXzd2aUK96J+EN70BtVcOzNetuafKmNnvjvQKDaKwZ8dOp3UCNOTfMywxQRLBgsVb0EYp0k4Ztj
xXjJXefT58axw5l7F9nJPY0j4r7NgmgzaebQMDZ+Wg2tSBBtL/+qikv6BQ7tPhZ2/+InFbEy6CGK
GafMsd3wJc3DFqQJe9W63nuT2mhkcNtajlVHHVCyXmxbfOL9Zob31X2OOcJfggl161HFRfWolM2R
IltFuqa7zjXvkDbz+pDggl1NjpFAKA7fsynxGR/5cnoUAsPnynZSoiWAoqKiBKB/FsyE6qJpBxEH
UL7rf9ja+ajG/EzBwuMcjk8AFjY8SlFmMmujbEItkQthNC6+oNOduw7jioj6Eqs9KonEoQjTe09a
653F1z7lCbAL7PGxspGMWv6C2xJe/4nl9n0ooLkqXp9NnmT1ug2/fIqiDr1ZtQc+s2/4eZ4UyMoo
7g/OQuqmG3PnGPG3pMm1j7w/Zm/tOEU5VQJiSjL8rVsMgS2Gw1C9scbcU/17qsMAD4bf/8kNeenM
OOHgqt+asFM7nUwLtwhyRRIPq6oFqpzyYUOAJTEEyGoiXSrQlqb62mnrVfjqlZP4cSg7Y5MmnKxo
pTTby5JJtPs9hO5pSIpdgctcyeS+aMiSC4q21oYewsVL8JgALFzVRklGHTLB1hHOntjhc03TpaWc
J14r2mtBqLSJiXEJc+TA/xNZAey/li1zNI9bu+p+UGjDrSqkpj+FIu4wvaQTPi9rpkHNcVli1eV3
aXjlcZoIYxaKx3ZvR9aKnTNTlgrNjYCFjgN0ocQwG9t5/tbb1ok8V7aZHSfmSQNqUHK3tar62cA2
0TXulg/obU7LY1PVR8/BnlLhzurt4I/twYIthHEZO6bEZGoW4+C5WzwiRGMfwhGsOcU0JG4dStks
Ul/mgmIsSmD9SVd+FZ31oeCEr+OUbZQwsvducstdRi8G0hZRJ/WaLhtOO+fDGnKWkJiO2IhmY7WR
5FvW4TS/Euxl6emagoiqu/EpA4oBZFaJuE8TN+duYZBkSJ9Lz7wqcx7XuJYE97LgYIXJcEmKcaud
VG76qQjggAEI7quSI4HXSTowVt3wDaDNkTTZK5keUlKgCll6A7AoXYAGIZTQS9PzOszG8sfm9mYy
ibWYPiEZhvI8bbDjq2ZbN+IFixxIXyviOUDl4c5Vjk/ZGX79cDZfeXwjFXo/RK55FCb2EekGGXsO
YANNZ4Aav60c/5FHZBsSlnlxPPBAlsdBE9DTux67if6cYl/0qBN9z8pvFLxWhF9P2KqO4PTPurFt
fHqlIlQ3XPJEPjuaUhsv4fSrU5nsDb3sUXNb77mzk37qzGaHAQxfswPyEeECVRvg984YyFWiMe2l
MdxjxCamRsfJhgdxdaJ3WaGvAcwqWvdLGJKHEhnYm0EqajVL/zOvwv4eHF+0G2r7C2b8vqlxaJHV
SGk80mszpkCrdPKb8DN65bruUjHAwenhUwiB1T+60fzOFSJZuWMA9ab1CBOEr+RG3qO2OukxjC8Y
rs92k36E+KDHBWI5xXgKuYlDHr7EUGR8zTXbzY0PCKuPVheGW52UVwgWIwnfcFWx47ZwgFF8DdiX
iOe+GNruBJjSPBRxXOySgiAMBKK/KgJBl3TlhZqSJ74LLcCciWyb2leVS5qwtp23bsxPVZTdx668
s1vHOscdfQzL9aB2dXCyehSdjnLEMssoue+0XJlYWNZCWy8MoOQLRkxFlB99i6R6rcKBO1OZP+Sj
l23BtAnieOBT3eIGu+Vb+e3NUkSNx/mho+TiYEzWo0wq7o7tngMKfn+Rfo5x/Fw7OMJD8xBM5iaP
oi/X+0ygsRHuQHyssVPRNbmN6WOkUmFTOS5Qx9HQdHHp4r4vSPFLy8AmHTxwL9jYgh1qBVuiqr5a
v3mgauE0NQRLGuOTVlcMNLUn7pQGFjOl94kvjgMd7/5SQGh2Wcy9OKbKyvPUvqezMJz9twh8lu5Q
ycMsg1wKcmxl2XxRM2+6FSI8pwkjG2uYYA9d9cl2upPjsWtWcnwks/vMwsBbUevyVKWE6jiwaTZw
HyTpvp7QANHsY7VQQW1zbTT2nmjzZsjEqQnNa6gwdBH1u6es+LMQ3odq5n0/NMu3uz6pxN/1M+8u
L74ls5b4efESKd3iJsLnZVLMzWm381IwVQYRmsmY79j1Lq+EFdCzM9Oc3G/zoePcwVBLGUVWhQ+k
YlemWOgH3otsvDeKlSjnwA/hBPo6zdWWJpubprfNw7aTa/8O3ZFFvHmnTPfNh7DCy3dwue85sXeb
nfDsFdBxpuI1HfCGLcSKdcxCvSX+mqXTl3aKvVUa9zBnDyW8Sa2DpUIPhq+JX00177PAUpr0i+k6
7zFhFMx/3IZ3kZD3jLRIKWMntumcWJtcdxfDwY2p7IHhs6NnRUV0Sjtt6ewb2h3gbHVX/NDQLpP4
6jI84GGikpkU16rxk7M1RjjZ+tYiyDXX8y7W0/H/q3sEyTwHf/d/v4HelN1X88/b5//8Nf/YPpus
n1HviNDyv0wLXe3vup74G+AkSRtAYAUWe+5FUfvH9nkR7/gXpuN72OCxK/yXruf9jXoKKQOYGqZg
L239O7qe7y3b5b/rf4txH0FPCJ/1M8tuz8LK7iAu/u9m9nJqK1Vb7HvlRIermxEhX1k9eCxLujQa
+8ZIcZaLNXsy540XMgkMZYyIRvV4a4pzRADXdWCkBS6m26l/TwaM8BNAM4fxhvj5i+rc1TzVF1lA
y1YO0FKLsvVqXdnhY0aPLGdC8waL1toLW/l/mA13EifcLY/texLT2HuKmDkTFyWa2nOIV6tN6FZJ
beasAhO8zqGBJhVyHcxankwlMDBPmBdhgJk1y2EBiKTr1Gzu7DoXx9yCWm807S72DEbgVHMl7bhf
ByOYrVgXNrAUP31X3fKABiIR7Sts6mgWswl+JTKNU0lkHBzKqN6zesDJk4bdrusmDxahb5xote4Z
DnqnfbZynEINZw+JbFCKEUH+a9l3Pn+/3qCnkQh1No3jzc29YWW7pCapzJRb+mJPtl899QE/AK8c
qLXeZgxxvm3GbhJdQMIiLq2oyPBRTefkjBJTYCseM9OjI1cf/KR9NAdW9zXb7+UU5lpstzZTcP4Y
KOcLey+RXS5IXcHuOwFwtahTb6yAnylYStcuB8KCGhV8HuSLjsp6qWD+MxEMgcnLZwWf/3udMDFO
EfssQS0jpM/z2HXeGgi92HUKlr0scOXlgSbl1OM79YTzzR4Rl42efhn28C2I8KuVTPV3TyXnxua6
xNKk+BwM9QFN5yab4s50kNL4TtU7z09+/GxEfpbTkQ2TJNwaf0TULhlhXz70kj87jwdgob18DoV1
3+TDwS40hXcppOfJbB9zDLqMtxVlLTl0E+23KzcYT4OurlXujozY6q7pccElUEsO9tyfY+jURLgh
V3b6QzsMAHPVvQbS+s58Z9j0NfZ2UesJuQOXt46trWaVifxF8Cued044nbwRihtwZf68ot8ZvTVy
7WzpZvS7eyTlX1mC6jJX2aZAXQjjIdw7Q7crhhKeOTimc2FMb56vH6Yk2EJRa9ayilEoVHod65gS
i7z9aqrO3kOwpBEPYBPK+MwYot9lwz2vkBnQRTOmu1lfaRx/DF2ffBSpjXSy3f3U0IwADA+lzjPo
ToiDD+Jf2UpYihKbqEYCyusvgwKQngKvtcqxcEYtHrbYbn+bEfdaumj4svNR4P7GB84zn6MKo6an
OSmNr9Qs8bY6u7Euj7DFb1le/3JY8petdsHO1r9yqz/aRPBNqY9eHT+kbU5xnwasxt0eYdT0jmZW
fs7NdOvLoV6LGpVP1jfhEoic+gUbNr7wtwUzajU0342UPmceNcy6+DWNNhXsTcoytB8x5Br2g+vj
9a4mrl0VO887PTLNu9Nye8bwhqO9l3coTe9G0s07qk2cLfrFvuk8prR4Y03TwbHtUzO6P0J2O79v
nspi1kfiYsllkTx2OsMynTv6N63dKN7FyfCgxji18eKLct7pNniHkIQn1eFSHZnNFpn4fjAAkFWE
FaXFI1dq85v3WbJNbB9MmE3YJdcAXOxdpVN7HZmwD6q0njdt7OoFx/duSaBJC2l8WzsCZ19OhoSA
FfHLqD7zNhPojg1iguC1tJ4geI96U06UPqZ5QzZHy6vASzQY/nvlLcVctRvsvTi55cn8YRfqucH6
D0fK79ZGXP9YLWXcIr7Bs1zTL4W7k/RfCJx75eGRIHrwV69Ji4jWZNthMvGKzLuB7/p6TOWnUed8
W8wkWgnfCEmG9wAIbI3Pw1bvpSHLvZjp1pDeE/b+fW1g7BDVXdhZ5F/SW2i3vLxmDsk0RXRp66g9
EYrdl0Z4c8l4bNgth5xkuMfjrDwPsTpacUrbvP7srOg9M3LoSQapo9a2X5qQb0uSEuOlQI3AMHtY
J4dQCGnfUMWpnbubN+DGlkJTqMl7kLJDb0q011lOXMYYB2MT0QvL4X+wdybLsRtpln4iyAB3jJte
xDyTjOBwyQ2MI+Z5cuC56g36xfqDMtUlqbrTrGpXbZ2btJTyiiFGBNz/85/zHX+BxHWtTcR5P4GE
SJX4UtM0YKRe7WxFV5prPXLfxmy61w1tz5prp2YDaByULqbIBAhY/kJwiyW8U9852XTqTAgIub+D
gb81Bn9dOYiuZF2BToDqVm3NQmjiDQGEQLc7OsRQ9RucZAAIuEIPOROEUjfVxKfBMo6V5z0bYiB/
LK5ZRztFH7QPc0nIyAXcDYiDp/HwUefjppxhx22mbY20fQWawJrEtz9bpbGuKOQdot9LlHeXNLNW
XVI/6ZWNK5NjbmpAX6Tct3URAOBHxmqRIhAbsWfnrbqavg8gD/mu6jwA9mO4Hzr3HEbezu7NTzHk
d/QSgG9xSJHWGSNNiyF3JEdRwJYaTAR7Uqme123YqL/KpFxh8EiXgK9+GhBFZDW0u6wIy1U8du9k
rPBpdNi4Wu0x6qmGHeqrLuNzOFPSazXDCGKdfhKBoTvjGxC4ezdoDk1JQDlu1vR8PgZdscP6zOce
ijRcDbB/lXlqa+uB/RWVauouorzDy7kUZEBfliapdwqE7a841L8lhs/cNbZh3usI72o3xOXJqRll
Bj4IVLcbjVo3lNkGlfdVirk9rm/P0m+vDSXFjgAxa5LS8EAyjOSpWZ56qyYOLuUw3aI0fGpthC67
KG9u0f24Dnk9uwlPhtXRhdJ+OEP36sI8x23Qsr4pAFF5w1ZAWWFOxnarDxcapT+Y/g4JXQMLxYZi
GSbyWSM0tTC7mNRwM7IVwWs7NM4BuWDnJuO9GNvjMH9LDEFTdtJ8lGbh7Eutf7Mm7WCl/o09FLp9
nn07vP807BxdILyrPgy3dh0/ytBZVvDqU+UQmfYI73Cvuve4r4xpDeieZ7ieOC81bgevJuxkhNuW
TdiiTYw3ItwnIfHqcho/eIX8JXzxq8uIO9T5loc6kBiNpITDEK6EsYuAnHDG3ZXNGH1Egb7J2m4V
TtnJagSnrKNdQNFli3gumQsDH7u+4maBPP8rK/C3g7teOaPxpVwCnU4N8k157j0+p53q0f/8/In5
199PpbF1C7SPEidI2BIOa4pdNRgvHcpbZJnnXsZ8PIOPFtaXW7AjN30+AAGqzEL16kGru1muXbqh
uAjNuOdNXAfEmmUafUi9uSD1Fdt0xJfWq1UOa5iYBddtR2nimDPpLVqHTbsGWbIbI5taAQ30NvG8
yOzQpRr8VYlmvZpkT8+u3iNoTTxtyLpNh6QOucSZfXJD+WUmBhyW68NDR74Wz3UebUOIyOtMJ+2Q
Fh6ns9U96UWbLLhSmNDCSVtTYqIPzp4YxwTKJcn3gEWvmqEa0pexWAWOfAEwOyxJJ32JqPpUFSuU
pPV+xowlf1ZP+2gI94rdEvswXbEC56YLuvBZBtat7vtnuMXPpSohtU3jiljSRius19rM1zK24qso
vUMJy9CVMl9MOCzjMEQnTK17zosCRT1Njm0WnTRHRevcbh/DBhAMNd/7gY0AT0tra2jxOprST9mT
yOnDg4s3Xcv8x4TluZmNz4M28LJCnlmiKshNce661QSQ2fXCS5LWJ5loP53ub0tWK8oEhZ68F4VE
WgyfUi9Be3VNRDxvGxDtZuNUvuWeuhFnPTYcyWY0VWtOC2fbN9VxJFbEosp+qNzkMyuLH6mDraJ7
1d3YJmXUyidzMik8P6EJ7jQjigtmFbtFsybutjPxLjgNO8YkG+7bhAeiGWjLshSPNWrOClXsF+UA
5HyF/xmL7gbqFkMc1DMgzTu98wFX9427Aw3hPfZYBdl8up+eSaSqJWy/q0YWF5brUZlBST2KN5Ko
g5RVEXMyUtCpCqNRBfASL0B6VKQmq85dUy9yTfroOobi6Cpj708GihgyGG6A5BC5eMcEqd9jwOMW
M8U19tAmjaBrCUgH1vCjyeLiDgxEWp/RH+paYLkjvsd20nJX8xHAVyT8nx3Dbh4GnDDrvu5Xef8m
LdtdeEb8ZGjaER7srtBZZXJ9vTqp/VXWmFGn/H5OEEWVMW8f5TcVUMGnTEng/xfC/v/d7EykKP6V
4DFb7hvt61u7fUf/0dH0+x/+h/IhfpMS+hg5ftc2JdZ7dJQ/qhAN07L5O+gXhmn8Tg74Q/lwf/MQ
SizHlKYOBkD+Sflwf0MtkaYjhEfQ09Pt/4zywZbk78qHIMcvTMPGuGLprvs3Q5Os+07v04Z4dITR
pmpZIjmMHuFj7j92crpz0NiErR1zXa4akCBu4NDaJPbzfoL/3nQFeDqTeGlY73Ixjzz6Rk3FigcM
AIqzEyT7ipFwkY3mwsYm3iRnVjTPLDrFIrFLXJf5vvQ5dqqtkZDimhrAeStaAKlhnthCGzkwIBpR
/JqditGCx+mHArOHIkrPuimbxtOMVBr7cheBEfAhLstBfdUgnQgObguplii5WFbVRKSab2kM4m7h
mKwsWxjfofMMG+TkNOrgR/lurqgjY3vAIcFYPAx4TXpx5jp1cExn2Yjexw3dXJN2nLDoUgrQGWfF
jXXRhT0jmvMUE+1bRLOA25aFgu2ecVpXPFfp3dlL5R8LA+PtmE5sntFxQ9iiXZkCXKRBZk292xID
x0OeKyCVa70xDlz5Wzt5LTMY9oPeH6cseipTsFAmD2JjzF/0FHZy0f90vnYf5/6Dhwdpi1lkWgP1
4N/RBi7T+dchDRSd5jrW74kXALQuWQ9R9Ezo6E2rML2b3Dz46zV20Moxn2KfNV3AooAYAnqt4Yhn
J5FnPXM+nTo8kwmBssdyvjBvxUSzu25gbgpoZ65lcaAX7IXWIQc2LaDi05jlGBTYBJkfdthvmM+X
8624h0Saxi+VfmucvV/S/WXmv0C9MwXF3mosg62Nv8uPQDYXRK4c+qMIkoKLnbBUpZtMjuYa5fug
q2kPj7yV4zr2CRQ4QEN1zO4G+Slhu7ADQGd26X1u1K9T6G/G1l0OwyWlLLOiIMPY2tm2hiLkdM1n
YaabliIPO3YP+BEXfAF8330Lck7fAierOWrkqjh8Kcbk0Cqa1xZeHm74X26WnEZy0kufhkFQbNQ4
6h4hhuYe7sxTl8CS97b9GB1DBB6thTVKXJf6ozWcbVpRvKVBy5OpKT4A3jrHgZqjusCmeLa9+A5a
9WOup3uv6A51bm14LJyLEm9ZMli/phrwAKeeCqn4GNJzTHdTGXi/5ES434j2GLC3BYBWKiSXehWv
LOoNmhaStJOB9MUJJWOHlHS3UKl+b+nJlcl+RT36JQyQ8ovAjFdxpl19j7kmZG77/3q5ZfOff6mX
H7r6/a9y+T//yD8ODfs38lno0ZwWnBoChMUfh4b1m7AMizuQbYOycB2Dk+GPQ8P5jXWyYWKghczi
caT8WS7nye8arukapmlJ5Pe/2V7/lQ12FsP/Ipaz4DZdforJy8CdjUf3z2K5FKNA6JBqUWvOXqlo
m+h8NWrN29ZV+Bj73obm9T3C/elPJ+z/wX7Lb/A//FwQO9y4TIO0loXN988/V89cPTKUqRDZBHJM
+N72zdofxfFf/xjsXn//QbNn2OEAZmXB+sGZX8jnv6Nt6KoCJhCnCkaG1pyKLjbwI2kR1VREs6MG
xKwH0iNeYB6od7IoPGRNv8B1lTh0hshw1Ug/eM5yrutVnY4biprWoaZ1WyKae1qFjcUEHlWO8bmN
A3tnG7Tb926CopLqr8bco2BH3acNLoQ1IIt4p8SBF3W5syTUwKBiV8YzvE/egBKsR+8M1gbbwn1a
g7evUgvZwC1C7sbxF5VmD8SN8wMupDNdCc5OFTp7e/tBwVzFD9W+DuQFfBk/szifPsc8KVjGWoba
0ghT3ZtFRcg+p3XQqHDjoxPJlYQZfZtcRFjz97tiYlaCSSuKWHfH8lyRHMdQcZ/68dHmqmnV5rWc
754Dl1BSKyefSykd6hyA/VvHZTXAh7qmXad9SLjIQvXCcPH75Tac77n1fOOdOmH/NKZyCPZVlwbt
7idOhoI6MgB+i9xQyRq15AqWAm+qlR7j+VrdzBdsmsL1lcad2+PuXbX6EZT71RoJFtHv04Tt1g1h
I86XduJiRzFf4635Qo935IOtERvhhkXofOmv5+t/Nw8CpWrVVjAbxAGUbjWPCylQmB10YLnkle/Y
p4Anq/MrPr8bjT2fugXnrWL+0AzUwYqJhLqvZTePKDGzihYwxmKYIEKTbyR06aQf5l1TO21CJp2+
GS/jPPpEFtQRduvuxpwHIxHVP9DhPnHP4qJidoqpC3XmYcqax6oG0QM307E2+9vI3DVfZ4AveluZ
s5xQXvZA9c1TyayWxvl7YOwHmntNOW8KfqD2nepB63ZT5nPAwOl3TGuVcefAI0O2RlBGo+bJcHD7
55RRcdJoYhnLbclVp3aMY1QUn4LRstDtrZpnTUos9mkzcKlI3BdnlNG6YzAN7LLZWr12yfI6B/4u
75N5gs1HbevNM20KFhnd6WDO0y75xXVtideGFyoQGI0WLIPDgJynlCdlzs3zimevR0ulHBsJZp6q
Y8brzNZhZWDwSBm82xEnTRTBlrVhlvOQjSmgTp4zTftFbuuuNiFXZKMLUtXJ9knljchVzsy+2Y1G
cNfOk39SgBVBZ3rKZlUgnfUBQ7PiNZaYaNvP6gEz48OEnBBPXKC8WWFo0I4WMqUAJp/1B29WIsjU
okl07msKVWUZznpFjxGEj7S5RJJDy7Cz+7bJjK9Rny1CDWRwiQiiWPVTj1Zsubtf4Nt+hMglEYK0
RD5JPHkpaPkLqOs0homgJDoLEEQkt4HlUIcIwyXgY0CUqUbsLIg0gBlfQkQbz87346zieMg5EE+2
4azvFAg9bayOA0QJ5UYP7qwEtQVwH+z3X+wIVvmsFsWzbPS7fjQrSfQ8hEBmUJc0ZCZ71puwZJ1S
vtCwHjbVrEgR7buTbbesMRhlWn/ucbFlmngYcuoghvCEh/oGCwl/sNgqy7uvkuw7asWeLfPF1uyj
HGqJJNJcKSLFl+BtVN5uZn+lrMtVAkWApMgGO6tLMsBTQNGdp7qQ8LaTTec3d1nZsj+hYLFt3iLQ
QUpNz4OuDqURngfgGpjFQ5ga2O97JB8jMF8zI/ruu/ySi+Gm6XwGGMnpLeEaa2rT1TCCZwIt96qp
ixXG2l9tm7z42MQxPl4RCy6D4V/cnpIKHxU48yioTn5vZ6D10yz2YNuWKrRWfeN8JAw39cwYxIeX
a1h4guBAmSMOWKM5DE1O+5fXxEefcohDRjXYbuw68GE04bQhsBhLe8oj8ei1XOh1q9nbor+mHruU
nOTymDXaVij35EOV0GwwOtLcj4FCqYhHe6v35a0fMm6gLB68mAAeLR5gFqi4TXV2PIYt6RKgFjm3
yxecslffEe+BKzeu4B0LrUdAnBGr03TvWBSRTNzzuTjCHAJaETfTO2f7zhLja+/PiMOCa2tgYvKV
IzqdXYS3uCTXpgISoFklKJgJvT2S8X3VBFtAlgFGOPZmZe+rtdGxpRGwZRbSrXEhkjyrgae5Ht5G
5b8ZPtarwUhObUyztNKPfRZ/UAeI0OZjWJOyI5hA7RQgEggdqm0fE6yL9PkYqJgTeb+6khv8cdgf
WWYNAUlOx+AFTGF88ER2YD2O+Z+PFWRxTG/QeRjpKtF5izkWQDvf2p6P9JROaq0S146tXmbEuxT3
v5GxIQ3p05YDneK9wdzW72jk0dZ1yTJ7GKozq3/kxhJYUzNc2GNQmAKwddFVDD++QzwmiJ0fo8Fh
QOPGA7ipt9gpPg2XA0XDH452uoqq4iYro16VaUH/BoEWjIokfmudm5sjkctDkj0cnrjTUj4IvBJ3
3s/a2coRNuWtzs6x2XEMuHMoDNwAJf0Z27nSBPO+S4ulS19tSeIHMNd763ASakKSoga8nVgJuruH
Glp6G1tNQIbEvdCrV0gfaxz6N0jjJ/RvsWod8862ppNXf+NZvmY2vs04sjfKH3j4EmDR2jvZ24+K
4uQUfEw/VYz5yYG8EDrYhLlSx6ztF5Cmpv5Lutqlc3QAf61CYaYucjF47jdolyMnFs8E8Gd63q20
MrxPaLtamf30WrvDzarjbUZ2ynWybZXVZzs0ECKps6EFDYDWm+pxhkZ411mH1atIN5GS1THS2QOT
ov7EVgr5pfxVWzj9hdTu0qHeYDfiJVrZ+9jy4KvBWxBLBZyNP82Lp69grkctOyLdvdCftYTKwSJZ
U86eYrGvV2biXhCkD1ESPIag1YTPtzR3eOa6h3rCacJecUv5IKJ8UG8mVf+qiuCmmQF1rOUy5PvX
MisXMYNm2w53tsIurZLXzrd5cWKLB4wEBHH7HNNAGX4lsXvMbT5zVb4OI4Hcz9Cc9s0py/JDoE1Y
BGD/hyOg9SytnlWbbVWYZsS0C2fR2/KUCEhIxML4kLXNg+2CMIuxkAV5/lCVTnyx+Kp5PE3RzqeV
lSnINjqfLe3V0cqDN7Bb1LC19NmrHQNDqBFpFmXqb+u6+oUCs6msHAP18ORl9Uy4dvZ5g79BJAfy
TEAIzKLdCKCFi5mT4SfeJQ55wOf1Yxg3eyGmg9FSpeuriYbDvC8f6PP6yGo6yfBqb0ONLBbZE5bH
7bQPqVIMAQcYQf0lc38lYoSJZKoPk4Klo5GCLxttgrOAUaXp85+mcBRx6F9TQZ4k7Oxr4PGxBP6I
26RBI8tivrd2bbKSrG/W7CLNar4Vfmhj9UmrNxU1eDqTBsD7QBMmgJRyIe3kzfQkVlhtP8T0lBou
3+tavLr59MqjEotLsmNEeXf4vNHTBj7fv5bSAno7HOigFGtYkL9Mu6TLOkIdMEDiHeMZjjEWHVcx
T/r7llZt8I8UX0TGKh3SR2NyTp7RfYMjepxsWexCXPNLDVMwA4dz17nNzTA59IElpQ6t9SHkQr9Q
lAf50WMxZc+VrhFm1jGxWhMlpNOhbQkIkCYHPqDJClBFfR8Z067xNIG0Q1i88LEpOnl9oCrjQSMC
IEVwMWbQopPxvcdksyaKdUsiyWGuSWSY6nOkGIRPXHKJsvKVUcK91BnpgJnaNigUPsfqB2A5sl/F
jRFtPXfUl/lAU14X4jwwGnmYeIwv2hAlJIjc/ipmvttYuj5Y3Xpn4Yhgi1UfHekk56KFfF5zFgz1
mhQc9aDxZuwlVSexosyKm2Ss8iebuimCjvS4jzjOPW+KuJEaD5HQ7+YduQgg4uuNRt0SuRffYPme
lzt30phB2jtAlQoxlT7vJjXuuRJsUDpB0cl7xYBnMNeRSS5wo9u5+cwErFZexOJk6qxL61B7NQDZ
Br+lh0dyBeS0hpz6vlwcxGQkK2scf3LfRCfKcGpUkvxGFGt4A5xaYlRmidVlj0aXEwMhJlGNXBXr
wPvSyvhl4uDyc5IayiyfTKd0dmXX2utpomYiS8QLuG7zvxCM/u+1JpDwQuHo/N99keCT5iXB6n/+
W/b9V73nn3/0H3oPaF7XIk/sIcFD02En8Ifew/rA5e6K0s86gMuVxY/7Q+9BJZr3B9z92R0Id/ZU
/hF7RiZi4+2gHyEj8Q+0/lN6zwwb/pvyYtiWid9ylpcEFsm/CiLCarzYyHl0jH7FcJk9TbF+R8IN
wgnyix007imijIFr6EtVGnvpQXDHV5Ubzl3ZcvEQLvSYPL8AGbuvjFYDrDWs+1hbYyfk8eRy+xCZ
fG2qbj+kzklVpHy70PlppX7oaT1PuEN0yj6MNrK8I/m/Fz5X77G/zTlL4LSLAOJN3sqlzNobjRcr
iynQQh9a9ll145u6Kbtmh2X1Awl8Mdbtgf0kSu7w3vTpjqAhenFJ71GR6R/KxOgXNvQIZT7GHhqG
2L1Ze02CQwNYQGSngoRl5G/xvDatM3K8vruuPQ1jBIMT8g1ha9vdlsbAF8e/I1mlM0gkj2C+r3Vl
2Vuq28lYauqC5DwSNilevS6+CDfUOCOzeumW8YfXqadKhA+TS/oqEPXB9oK1nPytrfxdlea3voDN
jq8qw3Hi/Xi+9NgRR1h+Kvepz6i/oD6x2dSC4vNgSKiMA8YCFnLDYuk+8OS5n9wlaVruIPFyCmmI
69O7hodyUNS/BGxCeMc8LSZsKol5kll20HzQfW59xV54Z1OEx8iXlWvB9alKvGOh8xs3W28LTYpc
gf8KIHMmNHgaQR/M3IF+VzRksHtBIZqQ4k21zbkNPcYJKyOrHjvnHkLP7Dt9jSsDbSvU7yviy1Po
baRdcZw6otwlmcFdAqibScEaD1m7dl806DuVsK+2GCgz0iS3b4o9tLBmCtbUtKhz/1tBl9kmOekC
Ql0GcRhoF7TeJCA74z1iXrHq65ch1Z5GrAPBKHeBLT9NDESUSBDYSfV03Uw4SLHN0LOofyEPkjNw
KXV1IMKazXCw2/YJSByGTOoNQZDyQeFhvAKG/yMZ/9ZYnJk53cs4uPGuER1X+rIF5Mn0sqjptdRc
58G1qIXUqKbEIPsaNBnjuDo1xXhnSEj6oXLfLVXdhprCtJpo4Wi4y7jQd/zEvc+T3AqLU2zU75En
V2mVH8umAwrfvZWefeh0C1PZTx1NjEVB0tPlMtzp+Xg3FpLEA/eJIvs2wD4eZVH9Yn58VwS0kCCo
UraMDIdqsHMJ3uWp/dSGI50j9aMwmMWUZnLAcj2O3EsGrROrANuekZognfxw3YfLyJ4eRyJR/Ry7
pr/grfZoKk0z1Mo4q9jLWBd7oH0+7oalVabUQOTaJxa6X15mf/WFT8OTc08Z3Nnux6PyghOVSMiG
XvLY2d1dYyZrItk/Ns4n9uFEpydwopUVcqMQN230n7OYSdFz0y/NJpM7J/2MIH/guGQstRje7POc
E/HS5tS6/r2Zl2c3ipj99fqldM0tDmr6nePvlH0IdDDwwKCAabXx0XGtlELhoqPOJbN3UwG+rA2T
Bset/sx7PRfo8mnUQMXiO/oZq1Ku3CB49msYeeyA9mBLiDEE3NhhLlx5dG5sCaVfN6iWqbHvLkLh
fKdBQu2bU5brSCM/Ttbompv1ncK0ChiBqcWK5bXoansV95hW+1y90WIiFjaY60Uh4/eo7u4cm/SH
17kGZjRJ1RZR3n3bD+OtG9xm11u+c+Gq8cuUErPKmLz7YjjpNRWchlmVSKLhsyVgKRo6F7nO5cpb
+8Yq94r+FFh4QzqlFQROE5tJnvGhQHVdNBozmityb2VHKub+25drKNq8A/jfOUk66hbqGDROSo5Y
sSTmEZ/YG93r7KNo6HDpfPGcj9kT3bVvghtu7w+3jA6TZaT6p2xqX8bJOhCrxQs5r9HQM4QPcrtL
Lw52rLgs1iro7tspus8byYUVdvaQnN1xfvaBJgzy3YyQ79H0vULtEjRgcu87jF4wyviNmd0mNLX7
qQZv2DhfNugfr3XurAEjvqN9eEN81rrq2chjisI8wrWoY4wu5ujPubJqXfJ7/NILV60lDR3AW+N1
Nei/0LdB+XQApj0DFTJt6V31yMGD9vKpBm/Uxagtiu27G7zRR33ooX0Oya1sWCHGau7+CbQndG+o
YzpvjTIguJu22Ec2GCQf4/liIhC60oQVHXplfpAtI75tfYMGS5dFLhhbu2Mqk5mn7twoZT6meo6o
6E2P7oTkgnbzKc3yqycKuJha95meUbhy8cAR7qbDijrVV0RgZqGyf6yZIBZ9ELHgZMbuO7FBosLr
Gq48IFCLIqHwutN+RFA5OAIUMjZiaWCF9obHDmgQLXLPlkvwaiyn/eg6yFg1oq5vM1ZWYXkj2vlB
pQbNRV6yDYN4E3l2spJjfhsj4xoMxVto9iO+9l2DhrfVSEw4Bbo3DhxcO0LcAqQ0ZcffDtzdXTZi
CsfF9Qa1U9tUVOksdeEfBgIBJQYNTO71j2TDHXjur8R+1bJ5dGmSFdS2ct0HIMPxCncHlKn3AtBd
4lFiruohuVSuMSz1tIoueUO9HIf4MVLktotafkL8eBf43TtUAuxT9CfLUjuVjjG+SY1sMOlC4lV6
Ym4oE3LBJKEWQMiai7WyRZWXx6SZJN1DKtokw8Tzdabrpc54iMKClADNcHDi0x01WmzY0/EzMUVP
dyR9nSPbmMmDQTiZmCud2Hnzm+IlGigPGiyfAR3DWN5TKlOX6b4uzEelQrIUdTjX26NG+im95P74
RmLg3gnH+1LlV5l4h7hg11/NlXhJXcH4qA1j1SbJtg3Ga2yEkE4kcUNF/GTVVpBCHOEIls+KWojc
TrdGZsbY+yui06YLxbdL9laefDoF3xuwj6sOLA0Z0QCh1DB/NE29tjoPcH3OSRQa/QLI82zWi/C9
yqkCCqcIN6l2Ho32p2RNZMCCg0jl7VoD3UFgkp2mKrlvBsp1xzCnPYKM4aKqargQuNCXiRrkcqq8
dBFmDUgZfhV5ka5iraw2QapvSSx8OhIy3EiuFTwVS5Q6I4Fq5bihR0d/aSDRwNbCohnhIuy4Yg1t
eDQbku+ZyOmF4VvexinPNDb+ZBPAlphzeyaNwfFk0dvgoJU7Q7nqPBL7oiveNGug/7s+6Z3czpnl
xUQAl3YhZFeV65/ZED+boIuWnov9Oye7RLdOcBWFOE2Wb+J0aR/KLHjohPElkvytAgBmAX7jmUDz
WeR3ctmz/tvQEkIqkz1Cl+XTugR1iR6EExzSrFxUCuxyjtXYK8bgYdSHx9IJ39KQnsRAaufEkoe+
7/aOHu0bLBKbqeJlGJEYCVsEW/o4iFITKuS5AoBbIPsSzaNXiifmz+BWz2xWN63i25/rnKWxGHgY
tEm1pkp8DuwAz6297JaX7TXzuWUYGr8Fe+BRmSt9n+QwF6NpvPex5+Ia0Q9zHycRFJcrsLUNPZhd
Yy0PKiufCnBm8dA+FGV9Qu9sl5QG4G3S76zJO0NZwZcRpR0Be+dQ+2m50nXvvfG4vZHEf4tFc6Z0
4WjlwW6mBHi1uR/qGeFAJBNLUn0wZpxHbkqMh/5XU7ifhl48xVr1g4FvI0DIZFX4QennvlPjWzAw
PUmuKcr1nQ1cR8SgjkYzzYYnQ6xY638seyThPvZ3eR4dqcCmUNwuQK71H5lkDR2MCMTSqSnosfgM
9UNC1InfGObbkt2O/Y0h9kFPil3NxVrMMmznlnAleTZkBms8ntu/Iq7ZiIKkv7vktW9KXkj8LmJ5
lCp+cb3mlodqrxoDGsxwU9DWNkYlD7lnPVUAhRMNRPs0PNImdHTM8bUT5aehmftaovxQEL91DZaL
YjzTbXIOlZxZ7/XR1qgbGrI7uy02BPi5nxnVOwG7yxBwZbEj/WRhH+2F9QDIb4dl1FvV8E9QVPBD
GxGpkMqFW9p6uLG7zCGKTadJXJTflj78RJV9DxHlJXbLb0zQIMXtLtrQyNUvAoNWx6RPXlFzYVqN
xQZiDoyU+tw67cekued64NjMqnYN1GojC2SkTiIkBugzPK1N+NYaDSrjDo/b6+DoNvsK7Y4NhrOg
zZ2CcHGxQv59iOueYstb9A6scRpE4OzwzK+IlkCQ6jcG8y7Y0td+gq1PX0a4VcC8Z1L0Nncn1hEd
AECvwuptfjd0L+xLFJs1y19rGTZqbxJCWeslG41WRHu/9zcRC8mwDVdsOcolhJRTKsI71al910TH
Zsh+VI2rTfqw4uW7sIsPNu9ftla/9YAi2GQQfk4m9zXQEAUNmT6GZnLVrPJd6TYuuVq+EwnAUG8L
AKR5a/BumBsZ4e43jYF9A/gLACk8q26xcH6VTfPltLSY635YbZuCyTLBDTBINg0V43NJG1oQ9tT/
0RjhYnufIvA36sdLyw+9m7axFVZ4vgNUgIKHapm03brPcwAIHW1zVpXkq8bgs4xA5+3Bn5x9lW1M
e1xVmVaCyhhfDas9Byp4j2Mt2hAqs89dHR3orb/aY3Q1zQnmU7LXMHxvBj/9EWCcRo9DtkjcaTea
zTEOoc07tOChApTLrMxBn6sHT++cpYmNFzpW2Z96e7oftWzYshmnH7vs1zK19pMi1SPZjhiAY44Z
EWf2Ws0hG4djzG5jWc2Jrd9FpLnjKvgu/mmF+Ycl5393Xv3tf/6Px//XEIKmC3/6X4lp5++u+ZuK
9s8/8w8VDXggyV20MnLBjjANgQHqD3ggxlbpoKL9IYr9u4rm/UYZFmZaExwJbh/xJxXN/Q33rSc9
aRvUqQn7P2W1xT00G6P+YpyS2LosBDvX5B+IqvdXGa2nNWgUgKj5gqEjcW5D/0mMYR90Du82KQai
ORe+kRXBeQ9dTEsbLIAu7BQSlpoAA5G0QDSbBsxNYPn9qgq4x7ZWuXOk+OAv/1Aw5K0IwR66AQUq
BaaIPagNlpkD0F3VVMkECc2tZpGcyxbzR558pVn9ZVqaoEAhO0420VRu0hwZEvBm1kaXzGj3xUTt
7Fx2B5tp2bHy7xVcNxDArRW3e2qLlk4UfeudG60tkhWAUKtjIsvrNAQ7rxNUsOaMxsonQV364K8z
gqYH2NMYM8n87MyBJV5P90Pe1Wst49KBArQoB5ZuMmzsfV9Rb5WV9sVk6D3A5nuRWGzXZYpWkIMt
Y4UB8bBacaSXexUWPF0Hfn+aDRo14MpvGEjeBLcj+DCuN52qnDpMvQXFP+ctCKG2q1qP6nUq5kKU
bKg/hm5ilAd6B8BGXsIGHHcvQ/4SoNxAH1qoJskpLY1lUaUXAe0C4sjpf7F3ZruRK1l3fiGzwTFI
3iZznpSSUuMNIalUnMngGCSf3h/b3YbdgA38lwZ8e+qooMohuGPttb6VOB6Qw0lxRy9g5sh88WpM
zQKEipO1WAoz0PjYEmNKxpyAW6HPiHdqYYF84ngGSC3DTfa6Y1F4JqGBRElKhjP1dlU6PFBrCn92
csD3eDCRndzljdQr/zRNxYNJ1TdoRMwUIBqT1Dhy+3pDxLgWHhU+CGybcgAmQcYTzd/j7hd28Z0e
Js7UWH+0vfRIl/XL0ogyOuDb4iHd8lpcWhIga6tBH6XTFUzgsrPpWVAVundvLUoF9JjMO4tduBl/
6dW9h6n7NtbTJh4ElmZiT3rFLdmM/qZD8QZy8hPbFIYyyVKnxxGhjzqDPLBC16CGo/HPGTFCZK2e
p12LhzqqlQ/6pHj1W1iyPkWBlefhO3NGCFjE/Cp92la6xhWoaNHz5KQFvtvcyEid6EF8YfLemfrQ
Be6grSPVH9JIvdB3zTtK8ZuEYSatBTxok8aP+RD3lvjGTnGVer1tvMIFIsElFpLsHEBZDLeDNR7t
JPwyOyjAM6wXVmpHculrVXBXy0TxyrdYcWnzAR+RBObDOejLJbiC8Vz559ZncduAMk6x7VEd8jiP
9Ws+u0Fmh3eMGQKVqj6UxLb61Fu7tr2ZcutDqImITLz4lFLS+x62JJVtc8g5yNI+hpHuIFpvx1KY
vN8cwsDtOyxrMWyicZ2GSH0iVju9wIlcNLuUvL1eVVdqydugm7MPP45ONl3xQTbr7ro0ZpRM6yFH
mpxyEpUhDmvpmxR4MNPTaknTkzGeRremiaQ2ztFQHujh/OyM8qx19KN4ElC0RN6ALDkDn++ru9+U
57xsCEOa03lW9ja2rN9p0TrruP5MEtQFy2T9luHg7qZ+WjnNuI1h4WHF72gZF907iuxzks5XPXYf
jU48JZp/IrqwUTE7zqYv1qklzhUmK756cODA4j2HAqZ5k1+1mHV673Zbh647wpTjDTqMWDeSonh9
9I5F730XudgpkxYBd0FiCls9eBJuJEBFMoVVE9hF9zZaMxXaKF+idL4cfd4QfNpXJmQEqkE3c29D
qrMehT0dZUb9X4IBPykPrtf8zhUVS9jznNi/9g7xiIUSw8UUsbr5LPv8tyGrENfVp2wVGSiBJYkB
vrAeqVaNwK8iBmLSsPYq6688VjaxYTxkTv/sz+GTSWUrc632xt78rSunR9J2W3+pc25Ags80HEAq
YJXvD3ep9Y8GZWiU3rfHqcvKTYWKzeEoviyKbYO07S5Fi4ulNau3HoTh2JNmtcotlYGb2BftyqVi
keQoeMnOI81Um+AYG+dMBTVdZY7n8QXq8PVn4YOXUY+qsTlUwvoSvU5k3E4fKoHW3i3+wQghdsIE
osuY09t+bmouOla97cL0TzjLKfCH7jiwdc/dYmthseLc7l9HlbHM6MSzp/O11aGbjSkepwiWEmcK
LWOU2XIH7Z/4D2RFQ68i8M8WwuhHwiee/lDG5XZkh3YoO3WSjnOi4ht2AZ8Ag2zjuvAXjFs9sXjR
72MO2yDzwCaCV1iTIT6FGN9meuxjhwSDiDVgY9bzRImZ0CPUyrLZKoRCwKclHXmOg2mxO0Vm/DLU
YBUAA54crhltEl5K+vUqRxLdhrdBFgWigiKca7l0JnalHgVUYzGWx9r3TOlWqwOm0HONK235jMts
Cwd5W/hqg66Sr9yBqjsTsmsRkWWPu0QEqUcmutHs15gXHVjbzL21DmRU/LVU90lgwcfh51UbfRgJ
uWh4vDSfXgyT+5I7SS3wwsE4zjBVg8rAIDBCiC04tOQIIQPB2V3Fbc3f10bfngPa3Cy6egOKgYYb
SazdK8JtIXJ4upQbH0y5OFkbxfESj9MFLtxmjhBVCSKCUB7/2rl/Zimvb7IJXHszVEuy03qZxwwG
MnhNyL90GYcoG0LfGpEkuI3S7Mv2GinjNW1rfGtdcax9EtMQSh6ZF7ZlF73UzRJHZMdBOKNbFwnP
dTWJTTKOJzaz4NogpXil9RcGtf4KvCE/IKnuCOoindXP0vRObQNpCpuhZ41vhS5eaAG50sV350DE
eWNMl6ZWew0lf0XzUhMU/hSQn/tbuwCLsiey3DE2JPbzVvWZGKS943qCftKwJQtjJQ5R2r3zegXV
YLw41kjeZXwojJETe8SiqcwBxwLMlNqjpM4mTLqClHKJ/PIxnM1N5Duw1NpsR0zRJK/vfetteSgR
mQqzpTQsb09tOSOyKaTmRZDOovxoVSZ34aKyENvdD6uy7lbZ3jrlnadZew+9+kzw+HGG+Js6ybNj
5rfCMm9dLB5wyBDI0bxx2/EEUSju9JXvXTe+0hU80niHhcTpjY9woPZREw+aJbG3t0o70n4FmHnk
7e8aLMNW2PKcYkjiFYJR/DjY8+88FcW+ndyfbMId1ncQlEMe75mTUL0k/Idm5JhhHWGBeogONbxk
0IzbxKqfWJe/KUh+QcROmd1juB2hP9chGV+7BysAkZXkat8FdpxvuhqbRwjofpyMQzyFM28uZRx1
s7jKaofEbzJuvFml5yKGWBDjc7RCk4avNj71+fzEF/C5TcBWMYe7sExKm+9Z9KnqeR+FvLBsjOkP
1aNHsXjcfIOJi6WHHvFlW6TzhsJtsgG+WrMDTw6GDsUvi3gO9IUaAj3FGOxN8iMhy4QoFV3n0jDX
OILfnGzqA9bStAvoobtPKMUIZs8mbjw5BuBu79dHBmIvVd6FVV+zFDMMRjyMVlRcbipKCAHs1USM
On3m1E8+W3ABL5WfUkDa5LF1AAzL6cn5tkX5b8BsOmFQl31MWU1x0UXFY5KUxKrFSUXNxElZ7JhH
TwxbN9KSYwbHg1d6JLzArHSSWf631pt1izhMLd9VYkKbCxuBF+WkUrCPutT/iZWHMafaJ5r6bqE6
B4Mu3mtKNMwMlocrd66X4Oqz9I9BN464rHC0DfmO6/eWtPn3FC/Q/uVfXariue3jhj6e8Nol3k0D
GNExrDiFOBci/SxDcbEd9GQ/sw50xx3hgQfwQxFTyoNnjuYK2N66Vv2FjBnLFB02GszYC600vz1q
MXwBzz2NhomQN9MMHCNEa5m7yUX26IQsyPOY8oJoZAST/j2bWJ3U5d7S42onzfaYKEutBvy/QMG5
l9n12dSAQxXyYIqWvGBLiZtPYHA0+7tvZIeMMnPET7miHv3Q1d2Hn74NrFHjTux5vmw0x3sXLQgD
HAdLgTJKfq8hoLiDwGLAlg1hLZQXVPJTGtXE4EHOV+orn+UynQx7xfBVzmoDyoY8drRv2CHAYsME
l+qLCXemUndMj0Bdj7kDiZjospdDeOZ3H+Jt7tolz9JiCyVkW2BCj4X3YLfTu6K51BIpXBo/TOiG
YRhucBFu0r4Gedq0dTCORhcksauCgrsQwF+4w2wfGZChxWQxEIQGA5YF2wVnbLXz3eQ+DyyTUz97
43TsNk4Zv2NmtPbhRJZTzNxp6QT9sTtWiXEkIezaLXQIdTX5VJJ6jPeDibYrAdnqnjWw8KJWLdKu
1cK6DVOGEr1/6YHgGgsNd4kkGjyEEktDbiIAr/uwrCmWR5DXE+hbrH43U4FRDciuy6I/H2wSNNB3
SzCHK2tZgTpO9OGD6K3zhS+aJkQlsOc8kCN/mMlg8+WxvqaR46AILfomFvSvtUCAfWjASUTbj7cA
gkOR/HHgRJodq5hwEKd2gQlzPYKM6h80093AW/2cF+ywA38YhfhvzFffJ4UC88hmuQeq2HeAFsPO
eMLHfsgWnLFKEchdCMdeTaGV3U/nrO+IugixyxcccqHPaSAXRHK1wJIZA8Emw0+2LAbIqbxYDvWV
pc9oXeW8gKnLTXEJspK2EOCcIHMIxzt3UJp56uuPWYOnO1oQzoLzd9Xr1oGNE4yIBfRsjoB4K9jP
ht9dQInp28EXuA3HB0WcQkGL5rPH8te5Uu7HNdN6KvBGv6Xm9Nu00EkLbkJQp+OetXG+gKg5nrHg
L3BqSCQDVYILz8c24r031GdLymfdlzdwEDSD1N7Df+uoi83NBSSRD0Q0w6SHMZG8D6AuPQDprtmt
W9YoQZm7Jo8G8zcf6lNVCD5xc8VjT8CvkTZLVWVdHYPFrWtBUhKhs///Ip8jeDoSt/s/O+bOX+Wf
3/9ACf7rh/6Hyqf/w6B3Hi2P+JWl0xdHp8e/ZD7N+IdjEWbHR0doUnd9Cz3x3245mz/De8ST95+p
eZM/+rdbzvqH7bk2KX3DJ6FhIwH+F9KRhL/+N5mP7wyJQjx8S1kJZT2mQFH8X+ODZsxCJ8dbtNIR
XQhENzijB/NJm7r64NbhX7zDWzkzxhY+k4wDAZHxv7/LxiTLphl37hcY8eeem7yGTDFZNzrGPp16
uOY9HPXMUsM+x0a1ctqCeSLhvEE3kasKXN9qUtx1GrwGYccyUpXV1s1IRMdieLMF/L3Cp4ssn7mn
tTLqHtlz/ETWxCQdfjgjsnotk4TEPPYkrWqmbdI2xka1CdXPjlIj7UDtQ5w6XF0yGkY0Wj2DGv1r
laFYnhNMxasynSmlM3I8XW78nrfjOyiRk5YSxrFpEtl2uPLY9w/gxgd6d9vR3NVe3m2ytvuxhvzc
6yIluDHI9ZT4j6Y7e+vEpl21hAebVVUZjNXo0GxUPjfA3mzNfhkaGyxYCy8oyRy6sKwY8z38jCob
n6uIYzNxHPrk8RIEyEsTC6noRQ4j5jjXONulAERGJV0tuUqmzviWi/IPPj8tcL3yPEgLEwzmga8O
7IDpa2iGgyY33Ti8loQS5o5bRWmPPHeiJjDJKGwsE0+EJ4TaNO7wAqAZi08FoNxqbvpgqFXiqmNS
6080zDyMJDW4mcYPYcRie9S6l2myd8W0gMOFtcJdSSjB0XdS8JxUGgH0rn91Zf/WRRD2HerawZt1
67CK3sph6OhLsN6cWT91oickRCL8Qq0pLW8pF4EWjh2GOntrgHrXqVDempP+LuqKPXi2N1t+tbnG
aPhP22RS5/JUkafEqochLmJnXBagFrRsXluZvUjYrhUAunN2pBfvbcsOO1lodF0RBqIXyJbGRejV
CVLYl3IF8QqfvR45w0FfSxIta5iw3Jp6Qzyxnie1lBd/2sl/73sMPmPZ6Bd/AFFm9gUvUC+uVEts
vV7+yTVrDoSQr4qGC2Tt3QSryol6QNT4amp0uoAvSHWo4/DbsbMfiQVaM+yLb407OBQnJvc7hvIP
axy+s5CYhyePht0OqOb8KKLfYc4GGDmmkH9tU//FOkFdugt2mI0X4ndIhLF37We2P1gj8+EQkehR
EgXEibkdgKQUwTi371WCPpC2gOscXayVMs+Yoo5Zl3z3cfusxf6EuokUoLpf26YyxumzfaeF8L49
la8a1oSt1vBb+j3LfXs7ayb/9PqxDP1bCKBvY7sEDhuS+xwfiNNsKamM8/dlSZ7P4OzpW8ESLj5k
JoOVMyeHoSPzkBdHUdB+XNgvjMqBCc4AQXZGDwjXqsU9D6dIY25ivqCg6JNqxeXVbzeAFyRGzfEO
qS4IlViJoXvPsHSh6SG/TlX89M9GgmawjhQJ8gaNtzBCo+upuNFizF/sYYsBgJA7FM5KQxksR4cu
xNR9lbrxMy+rAUBaV8+MFvyQsSlhpqwK+PTb1CBg3VqYISmEqS3/3ISQ8tQ0sqU1h9+hW5xv07jL
NeokfQk8ONKv7WCKbdjlQyCTgubGZmMP8BK0RIEUzJODqOwJC6RBqNYzuabJVzNHP1ob9UHXoiNx
led80v8CwRu3ixrctD9m6r5YIQpYp5H9U2Rdls05BMLKv0aJ9G9tJjgUuiG8NAmanTuxg/cVB206
fs3d09T5L3VZX4Yo+4W0ldCLwOBbjM0eB+DX2FCKE7e8on61/Ew/Gq9DjgRcFuKacPdHyH6fs0yd
ae79O2LzZNtOI7bZmS9h42L3a/ofigumTZEwGA0DWiQTXpqmPYOb2LduTT211WxxGj1n9GVP83w0
K6is3DkSOJS0qC6q8Q8umD1IyXSNGnGgSOShN8OntPT/Kjep9rkdlutiNPidTV6y8bFa+n7tvPUC
9LQPE/zALl1agZXpPUdUTlko+1plfBQYt0i5hzQJx9xC8AU/+1lz7CkbtpfWYZyUe9FKiC6YS7kP
3rQ6uqDuHkjJ4inNf7BTk5Mok22aeg/Qp7AiYPFbZYB3YMku3cdVpTe/BXXIGV7sdnGWW+5SlZyE
RDP5KKSraCRCHJkuHdVLu7K59Czj0tXQ2+le7inF+zvOmTi3k2heWDPiEC3lW8RGhBDTc7I4P0Te
YrwRUexwC5ljXAiOPzwNqSCUjcKDW4FF3qEsWKlYZNFf+2RqEdqz+RVt7Sn0pmxtRMbEQTGqQFY+
h09ype2QiqZSvYQqppNc8fxFDnVzE2wOBREpT11uGeNsbJuxZi/hAI0aot+cuJU5lzmh79H8jmc1
HjiV3V8feSZI4cvlmMlGjy6QMdU+vUY+C58XoKCa+dly6o2y66XZBigW+GGK+bA5XTBWXyLu5Sqh
TcrToofc9iF9I94UBUmaRmydiEUAO/N0F9tRvrVDhPkNkRFo9GGNwYZqwMwI0qWqpI/KM9f498hf
qiVSjK53bLGkb6aB0ozW97Zm2pq/TTOTLtMs/HCLC9KmmoOOLxedI2+5OvNg7R2u7j6/hDD16gpD
p3imGDJIfG2bDB00YvRjfj9aJYZ0OJdxNgSkZG4G97mk9S721O9oiCWBCrPGAMg5fGVTMJv+oTGd
0ziyjIXYGBAWX4tG4Yw0PFpHncHcmbX46DEBAJsxmMkMmw+VAhzfaFC5on2X5I9+gxMc9vle2ul3
o4k7tpsWzGe01ul+fVJx654UQs0as+Ops/AUkmbFRF59VqRju2Sg0iOeabbKDn5RDjuq3n6QTkES
F9V4py+yuGWm2luNbZwFya1+9F+ocdx0BZH2cKx581T85HrZ3dNBNS4NiH5TvCtlECnK9wnYTS0i
9R/hk860+oxNzw54xkF5chJiZPXDlHUHHqViTWsTAYz5cRlCGF6Opq6dq6g0HxyrMC5V7upcz53b
2GtEkbRk7Zj2EUR05qxdS6HYWv1cwKQc8DOndfhmDnL6jMnXBsJgs5vkiWQ1qARu0vK9U913XlTv
bckUKEoLhcPudnoufzSI4Rs3JDfHxXHHC8BzaVB8GgeMOQD+4dE42B4HSw/PFNYe3Wb8bZuhgSTh
v3phhoOm/nCcGd9y2R3MRk0Ho5s1rFiR/eJO0XSKM00SnxL8H4n2MC3nbxzWaO5ELYE2jpGWBvxp
um+oDN3WZrW2unlAsKu9U9PNGzvuQEa5b1arnZC5UtQoAMPWUmKHogGhcKSLDooLRwKbPiFDvs4j
z7N8al9il2V1Jnmx8UL2WXFLE/ax2TQf/+vXx/+30lSmB3r9/3Y3fGZ9+h8GkH/9zL9jVKYOeo2r
oWcZQv+f3ZEGISrD5iJFfAl3iCO4Mf7rWujo/8ATQqzKoevGdF2LH/r3tdAHP29g/LNIPv2XAlSG
yf//H9YP0xL8Vb4Hhgezo/Mfd0KfqasPm5mLQTS9LA8BO7NshEfaH3gAkcjgU+OngB+SHKNTZw8K
ZdjZkPBY8PPN1VQuHXb1DoWJTurqhyqYT6mJj8TLP11Wq/VsUhmC/5wu9684LeYAGa5aJ86w7Nd4
uoPnrmK8e25L3x92qX0YQwbAer1pBontkdAJcGPA8NoRULZcK7pu1mZt7FoRb6uo/mr6cnHePgIe
xOmQsTgs2TzVY/bE/fKuZfZj4RCv5ZmPxIVvbyVqeDUpU43uD9QnVY2B0W+hWrQsZBMNl0CXMY3l
jroAN1g7VXZoteRPZ/c3XfjPHkkJGt9US1Sg2Q9NddMnDi9rvGPPPqZyOtP6Wm5UbWwKVZ1CuMNg
KfC0mOGua4qTGScgDhmjZ9IrmsVT1krAXjNABxAZvs1Cf+hH76UU8YPjgYSoxdrM87WJZL+x/XAb
KpAFIso/w7j5NET4WboTt2tmgdnXcGRYVPml3Ct41BRhw0Yg3zECB6PtvQ3R+KIizMBdpO3qSL1a
WfyuQSLG2YcHvFkKOPLqD/ZxZHONAHM7ELMhQXwcmjheS23ez1ENaDwlMtGTfEgkPXxdqz12vruP
4/g5lIQ/fI0rvkDnqnq1axbnDrM84ymmckFzcV5AgLTtzqU2m0WHKbezTzG0Fxq0v0yM4nUCHyft
tcBs6rPj4q9sGwvZHMKNip5LPjX4TopgIOsfZTrya/4aF945DiGFt7qzaYviqYPIpyz4Lq3lwDmi
0ciOLh4ECRQBeggwL7p0YUNycbr82belAI1c0vSBc++kzSqwkf8iGNqDWb/GdoinU72ORv9kCnfT
mtreG/3HSidRVoeokuWmGYu7yEyq37OP1hvFvgRNXjfNKZLTPjLoNJX1KzHcEaMTYOiItO2sssfC
ip57Z2pRPrzTTKIcV8m41TxaqzSH2Sqehj/TWD1lgEvYcGsf4zQ/jlN4b6W81Yn2q1G2ZdbdE8Qj
8ubSwz8U8VYU+hvRvc2Yu+iICbkhdYL/vIHjRLSAq/+hjHSoB4jfjWYZgehy2gxr79G2hX2RGgu8
vHisZ7mnpPkgu3DDy3ihVoL5aTIhWOtUnhWsqmT8kIx4kDt7E+vyphz56mAOKwf7kMTzS0LlWa3m
y6j53kNaLLoI7UE1mZTCab99MXw7nnmz0m7F4PzTJ5hMwSzHdkonOohY3KkPoxyepnDcaTWEogly
VaaiG8yq68SdOMD8gDjaPtZGdCsq/MOhXc8BrUL7GS3I96Pv2q1TSLvDRfPQWXv9W0niyPPMzhM1
AE6+6pl8hAuBiW14OiNXU7lxNkL11ljpOs5QR6R7cYeMjW5ePlbsHmlwPBYZo0uvfU1ev7MVJmds
GBOXsoZ0nEXavwJU7g3JoYncByOTv5aXPo8z9QU0TXe8WOmWb9k69ocPhDruorhU447PVQg7Zqgf
Gi37Y4/GS+rIsy1xFRARPHJNWEecCypPXhPyN0mXWgG9S8V+jL0kiNXIPcj+ituSX1yot762mBAz
QpS+VW76FldTq7Nu7C31IjP3ZWwkg588lOQ3Vnasn+hKeU0kYa4kyeZzlXuATHxKFjrnrBXsaixN
h98QPQCsInOr1WugYdTS6Wy2CiqEZ0c+ovhRqiaWYoxGxEHVibsdYqRQo7jlFp57+qE+xzbcmE37
kLA85rwOj72nPcsSpVxa7ZO0/b2HOa+o+6sfu0+1jr6fds47Ia06sK2OGrvJxdCAcCac4amdhje3
llvaUXe9TIB/SDYdM3DosHuQITpALx3MU7guhnJjUqYYOBG2usZmRzIOxk8RxRjqlMOOJb1NNqs4
n/Ag7X7gg0JzjfXsgkb67OfmDlD9vozDTVVmF0d2m77kMNMKyAZ4E4gy0bI3VCj/EuaA5j/GtAnE
Zn7WPeMHFiKpCeMFMnxG76zOpWp8riWQNvbFZBDY/0B3+7BSiZ+P7TNTrHkebYGVnkpnO2UMxC3K
X16hHLLiib3+KdOn9m1u1G9tg3ODYWqJEVSQrXDCGBewKweOcWoA012PqQEv+zIWWpxmxhe9FN9O
jNpJeYZvzCegIZdJ43CtSz7yIZ2EFetpy3A/K597oZ+W6jmZARxU7FOZoum6St6rmpixlh90x8Gv
MhTGvsIIVFnlPbWVszG1ODyYw4K/5s1Z0X7y2RrheAZkc8747PCUKf9UTnZ2QEHgFyjSNTEpgkFx
tM1i8yPV0teZC+mm6sOMXBA96LiPlaQVVszEp+19mXv4Y6LFB0+xyegxokCRt/LhRzbaWroVRga+
66jz/YqtGX4Gi/ICI8rJURQ0wJZLr4RHBxV7VdP8po/g7BdyWjcDgYbWVB/tXB0MUd0i1yHP1dR/
qtF+ioeSnB2Lc5fqkDZytrWRKFQ1Hu2Mbu/G1O4ojH7vJ4PuSccS19JiFQ9rqN7kw8yzmQRiWHlU
U4hXJeynmSbguayYUFTV7pBoX62kv48RANGqQ4OsSCOnEVMXH90MvGhruDfG+18zrt58FoqsldK9
nZqPXmjemkwh/FFH3Jn6tfcjc4296M4+y93PqKpgNTtis+A5gtjSnjo536KwOcaaCqYqv1aZ/Bky
ka9pf75EURboTnEYXffmzfB1etWzBE5cggUldbH4dLdSYVTxjOdu6H6tUNysStC4F/NI7M0WPEf6
KmogSnTf3jT8DVujoYMl8vkQS7MwdjQSHRuWhJXBgU0aGrgU2r3XfWaRlW+NfthknKwKkyprLqaU
NOTurHnGk99Ou8pQr2U47DM/f87ISra9dum6cK/a6A9FzmS5Qd+HDV2yfYytyH9qmhBIojnfTdo3
qFapuK7qSANN3W/DJPSxHeFDSzzMRm190y37lrNh9fQ03ReDeDQT9qWhudE0jAxT0pFL0n+0RttL
s3skWmTcbFhYRwZmlK6Rzy1dS4Rts3qrO373yNv9UqM1nRs0LiMRb2Y9HPJownZkEdPE/1MZ00j2
pj2nTRPUeXaI/Imvw/xlxjMZXWM6G1H84iWzFuhNlGxyX0IT90oAuPEHXcjL2DAe25SFtIOTcNXa
mr+SdXeblbpErf3ZdS6ZVQjdRVIdBh/CPrgDuELE7txyPMvO2PfpsNeihqVDQkjatGgfyeT4lYQx
XzR1BK17iFS+b9LmZKBqYszAEVefKdLaxlq4GVv7oJU2Fg//LNPx7oZokXbf3y1eBkOz1qMN8TB1
//g5CrBf+N94wwHy041iwZUN3IqdJ1QQN/T/ND2EFSpT5dYe5QNbnKsCuuaF2kdssuDE7fQ8TNO5
kNETND5yM3I7ata9s6a3jjl71efmsRk9a0XpBKAtQlPoWVLO383E6GfUKenWOYcZ5NYf1NARLHOc
exWG6yHyQAeqZ0a8u+MUN930DmBbzrVdrH2TOr/ZjQKDGOXKG9DEsKPhilfrmVaGjWvbx8zltM5V
Agxajeyfxjf6uD/p/xu2AKsxdGQsKaTzpFfyYLNjHxMTD9ucnfEh03lj+EeCcHthZxdVtOuiFtep
a2+N9DCmyb+D8k59y8fb6V812nI/ek8lu4lEVKUQIBQZS2+0pm1B2wO5Uu5soBjWENT9neswiQ92
jNpnFg9Z6+jEYSYgAn13py3hYhjtSWq8pBNlEw3deSS212WYbfXRPfIqPKnGvsQLfcFDGqr7ezWx
FkjHhEdllZ1lb1+Bam1TX13DCkv46J1krW0BM20K5rWuc7jg2btQT8y9P4aPdm9e0yWfPvbeNfSy
KqBJHiBc2a+agYzm2JfPsUSIiaZHVQ9UQeTli52Az0/t1wVHu+rIXZEbbC+xcJPbULm4FSJRNWuv
MxLse0AcBnJ8Dykk6mCoPLz7WnUf426fRh118A65Gfp06ktUOtnGd/xPKKX6KhGsr8S8L2lG1CMe
J7FxbCqnIca/XBA9eo/1pNv3XWgR75W4ychpDcKUOzWPOWoMwcnRtaaAJpilJrO4EVG8OUX/GNOz
9UlvanKGlpvvHeBwJgHgYJ7n6il11NvEo2YVQYTDj2Rwo7CIQjd58dwP3vRWt453rQWrok3MybjD
xOlwEgMAO5H+VJukxHlP1WWrRX8TQcZOn92nvhpOddSdMr7e1JX57E60F9Wa7Zq7zmtsWtSzTIGw
SyoRnYGhI18Pif+n7yF/+fWX7+DCyErs9rGfftDLuhRt4aDxmRQ72zvWdmrjVv0xSaNiqlsnc7VL
nR6jiNR/ZhvHoHQPfs8LaulqF5nlmVaz9ZyEf0NZ+2uqpGtqXoxrwzNc2eNGQLbEBnIPBSgC/Ods
DSQ9l1aNF8ySAzYchIXWuw929URd6BMUa/ArSfowJcxOPSWbTarfsCAeZ5sdl8bgr+jYks2phsOx
srC6o4zxgOeALwIXSmu8NMhzdfcS41yO/PEUd5waQ0OPq1cZgLWziyvMn2rOjqMyrw0rN9cT25gF
RqbBzWzmI6lYuerBwBM3o+EaTh2TOcOhC/NTkU4zvexbDyk5w/O1GJQXYRuvocKHH4x1vS1zSd2L
1X1ISjqr3L8qM6KGy/faVWqCnJvGI7ijDzOlZJ1A272ykicngefX9Be/8G7c9hlZbJ0PvR3tnQFK
CgLMlLntts3w4oaxvnYXlGKnzVjn2EmZ6Xc11NAKh/IzpitJhP4bQtUBlBWzcx40ecPenWb6Qhbq
mtkxN8isfa1o/OEtTecnPtJ/IjBrSwcHQYb5awrJlPX2zJusnccuA0xitSjH0612dLTvtqGRZ7KY
QNMwKEkwMD3lABbShItjP72HwPbUP8vUfIc9e5cEbTh3NGbH6VbIwd6kmuWudCM8AYNvSbEMH7XE
Wdw6H24I2475bRc1RqCm9ugPyTqv2pucDWiRBiFFo/jv7J3HjuzIlmW/iAlKIzl1p2sP99BqQoQk
adTSSH59LeYT9bKAaiCH3ehRAjeviPCgsLPP3mvjh7YbjkpFcbb66igmgcct8QLcCZSmmej75qNt
0CccDtnTWFaPbgT7Ykw//TrdpsR50C3goLEeXxHXPkLDRrkRaFRjUqLwgGUUZYFakEOcmMdS29St
jul+4kMGewOWq28ICznXiidFkBVpxhwJYH/s7lqH2hhNPhq0LPM8wD41jjcQurJ9QcSeUsLwuW+/
jTLjJ0mmdWsYHStGlkU6q/6N7qe3OqmoVWxVcCcqauYBopV7CNiHXONVOXsNza5Ngcet9B6LSgPC
otlgSjEgD9zBLkgYcwwpmIcahiqnJCmtSu0oQb1JMTKmVsnFzQ1YJihNrGt2taXDUHYulqWDEpnv
Lce8QCDGh+hU6T6B3mK1/aMa44M++y+RJ84uNkTJMZfWpn7nz/wmrKWrnuIi6j72stF+7S46xd5S
ZgBAgNdegXTufM85C2kzdR96l91UBDcjcuvdxEKoRd3CQOh/dLl7zeY3FM69FpdASTlg50s0M/Ly
Z0f17wKTgcIaSHN4uFVRvIBqP8YxAxSFTI7FhUxNc4j7hrhJ/5WV7t43WRnow+Pkdt+p5Tw4Bs7U
qeGiccRT06e7zK7uLMs/ToaxzfThLTVArigLF2L6OPXJzRxyqOIS3ky06xDmmU5F5GwqeKBz3XwO
Ve2uMFcE2sRWPzOR/P3EXalM/YxgKCLDO2BDfTS9eS2XPSR1Tnc9sINYNwMHsgUNZmP1D5D534pv
/t8lzcPz1MGt/++2rdUHALs4Kf4KOfvnH/uHOu/9gVfEtkGmGY7jGK7zb9+W+IO/nlYTYUCVx7jl
/7c+b/t/sGd1bUR42ye8uXwV/9LnvT8MU6cXliobYNCOb/8d2xYR5/8p0WMCc4XrwFQzPMc3+Zf+
07alPLbeutHZlOZlwFndpNuoDvd4kZe/VdXqG5kLf+uTM/21ShldK46Q29Kjp9mXYg7Stp9UgJuI
5EmqI99zaCdmx9hsdab8Mo0e7U4qD8r7nFD3Z+MXD0HEHxp8CaasB7nRrER82y3Bt9Dr53vJTbXt
DEKbNLjQq5YZ9ZZsUn6EyzA/5Uky8wpwYxBlmfzp/c47WxPFZCVgZODcpEiH0Wl+x85UHKgt5Gh3
Uu3WU77N0tTzN1UBoh2oTrbG0WBuvESv9wU7dCANVr58Pz7ErO6rCktkrqQweRS0m0E5Eu0qGe7i
tpp/Sq9Q6PrDCDZW9mp6jgW6VO7l/kcYzRc8MxSudgwB7Rx95hzWGFCrcy/Nb5XJD63OHpwB24zs
nR/NrO9zd2JEwYk5k6mKXFb4uj3Ny/AQBqx1fh2NNyWV0Hq+vKQ5jTjaeJ/0lHO0pEr97FjCl2nY
bmRC3XagosBUjvtBM6/t5H1ENdCEDOOt6NPburJPmWH9IrX8xJR4bsK+0IImxQMvU+QG6VffZTPu
pMwvFTDmKIxuJm/xWsfrGTR007k3xThtrdFm3Z/c+1H4GlusWezIf0WAA40B/qKIhkc9ah70Hpur
njYrxvsgMsm6WCWHl7i8tVz7MavSJzNKTlXev+U2NYxldjbnVmxrBf/A1UEVdEg2IvrIFbHDanAh
oBfsjfJwmS7GKd0Iv+wCu5bvppOBZ8MZMvIMXkQTtSXpQLen10eHPHHJ8peoE1jAX3ljS47RubVO
HGByaWW8hGr6yVLdZUrFimQB966hqHt6fddAFFpZbfLuO9kCqxyfEhdNzKiOHm9o3VbfFRF+JqCe
IAFvXfpLjrUoOXmQ5+2gc5GIteETu6UzXjsCjqs5rcptG7Wb3BK3dOUebA7F1JiQ0MUwx58Dpc+I
9pLp7VeaecmB9StC+uw+pmUGXCN9B4eJRYIFVT35yT0EfxxD+rlsnGcn8u7izC/OjMm7lpctIvIC
kcDkL3Xjx19qQOeuHqkokJAX2qNdqhAPDdfZqPh4sB4fEa2wUHY0pfAKus2mKkKvdPu95cWP1M4q
+LvDrSfNcq18iGsMCzkOwdjnsqqWA5VHGjIfooOnRIt8TO+tS7OmkGyMUkwm8+iwOyHlUtRFdkhY
Yq2lhVlwTOP72MT1rUoJOFQU3UeURmgqvsQRaGG4s5NHV/xaLtWVpEB0jvti3Y7jIQsL7bHO2ydp
LgQKXOMrhzCGxCBN6Ah8rDLXwIJYxvgG2tZAu5I7r33dBgienpO4vR1sjSmk/VOiIutbDw9kFGis
ixkaY4h3sUEGTEYzsaq+v/WL+dmpci8YqCJezEs4S1XKHYrNh8GO6QQ0H33Rwrm0NfNtLOpxX8rm
fpbhTW+Ym76iOskrhb3CzM8g2eGAYOTtSKLV3njTj+NGDpQT0d14HFFvi9y4emP/Sh3wh2ZgJGRX
l6Xtof3TnkjmSE77PvPoZdQoRYKr5el3CX4zmXiHJlTPrq2jMo+3NuwNrh18Lcm5dWaew+MXFbFY
uUOa67WuvDFclW1VOv7ULcMX/kfiaNrwobwxW2dUgcSz/PL8kA0n/By65uFLDmiq2avdmttyQPkz
VH2tFTnEsptIupKDhVbzruZuE3F3blppBWq0zCC3OOe5021WSmDvQu6nmhLFkIPkzTR6JhAkiTwy
xeeOiCUEfftndtzj7FOvpzm/kz//1En1bnTTTWUNd+QONk3TXczCfQWYfC2MYhkmDGTyilDAPLmn
smfTMyP+aPYt4ddNPRtqWzaEXZxIbbuY1c1Y8hA0nH6bltNPkrdMncnU7A2uPPiG0U3O6E1NZWsE
dNhWO+Jt57yEux411A1ZwwPxgVeQ8nsxjRCT0ks1Nc6a0IbDyOr7geYxcJCcgNIjqyFo+LlbvOZZ
BTfEIZuBkoisfQCsxtmW19p20haLsxEyADsah0iqE6MkBqiSyJ2p1auhhLXkd7zDWpq4I8+fdrFh
nas6P+E7hCfUad8ycSk2oQ4EurLz0kSUb/mNeKJL70ZI+cVylX2Wbr0Q7P/prWK4JqHYeemgbdRy
L1pjXmw8wb0OjggaCVqDn85iBUnsPJbWoTeM35BVOQNt/UQc5LuLIAiYtPqx9C6WiAjLxaZ6i10C
E61bnLiQnro2OwN9y1YFhaIn0Xk3kMOcSxPN/abSKKLosZ9wXuizHfvrayuHndvXcUDqnsNtzDeU
SraKqgbQUg3phlKRczdEOxN471pWYj5Y2GUPWZ35ZCr6lwwBmrSMeJdje8e9BBpNp9vWgBcDCbgR
hxwBA90OKEGVd5+jDxYz86ZtUdDyq/fgtCfKZY2qO1PTXTPOGkkw+HF1xRNHqYbVlhAjkOlEEUbo
NJO5AdRIW3BiiMCePfxEWY5XdaGMktyqAjOkWqzC3BRgRLjPPP2BL5fiUeWRIo7K7pEEcsWRBOee
mAeANzGoI6eA4TVMxtNYZA9GYq2d2b4KLEr61o/1lT6hbYiENoP+WMAhWo2yRmkKn5PMv7ZFe4qV
sTEqeeuaXPGUy7J1i3h5J+NaDIAaDfp6Qms+a3IiRiw+UtAPBkCZDRk8FuyWTiaYbvQW2YnygfeG
ezXTwS0P4tyb+dPA6Ui3+ucmb37zoX1oOfAe03LhEHBnm160ThuF1X8iXzcP19ny+z32TPAXifW8
BOaFK7du0z5X+Jky7Opr1RponUYFTUh378be/TVzUrJThNFYM+AreYu2M8g2MPDrD3p/tob0nrMu
UUgGY96OUNj5hH2Jhbl0u9taJzwVL6RI9nKkQltzZZtcBso0Ddar9VZzCNP6U6020aC9ar3OcrN2
j2GVqE3d8UCn7ftOcWpflyo6mWn1MJb1Syym42yl+0FyGqlmv+Zd7CMoZtEPdPPpEHvFndOyz1TO
8NvL5oWuxL2KjHPvzcMuzUd9TZIhxBBHSQH4twcZSpMUafLAPhU3Ld49lojqTxPDhu8e43VIhA6N
q3a24C9/x2VJnXvdfVTSPJGF+ql2nPFcTDD2KyN77SGGryhFcgBsVbSG9vjPyRnzwqUuAAd1nu07
JZ9Mq3rCmEu0yyOGCfoviOr4pJOaGCt7nU2smm2deZ0e3Kko0hNLF7FOonl60gcPJQHeOjT0m6Hs
riKLTxlBWlaJ9r0lQk4H7Y1niBdseDduX73GJQvHmR/RiifiEY/cJRsRkPnvbOIAb1L7u0eqYVVO
GwlM02ja/H2T2P97ICGCLP9HKvelbL7/Oqjit1j+yD8GVZtBlfCQL1ybIBkpon/li8w/dH6NWI/Q
DcNn8iT58y8fmfEHqCBH1zGRmfwWhtF/z6n+H77wCR35S5uYyWX9d+ZUDNNMw3/FCJmYeLFAuaDB
PcdYPHP/OahKrEscAVL8qOGIhUw3AtFRShJ6ZGdtjFZ9RUXFgn4jiULUcr6BvhaR2W0+uHmfWbkX
q0bobyRFX/DDvhUNcNexuNIC+WHlFEhLN92V5Bd9I7pL8wkvTvvCTKCtIqV2yKPO0VLFI0SLZG1k
tLJPVXjWQo0KG5BBE8lhkLKUeatxBz3uktkzu0rAyFGEK0FxO27mkDT3XFXYHm0mrHyp9YzECNW5
c1FshXGy9c5cuxMp93Sx8UDHW9V4jZvcwIopzb1Xj7fSRCFrI9IPPdGoCPHvRDpFPxgSCj8IzY0p
yBHWpQVGxSNAHxfgfAxRf/mZIuxIigpJLjriQeXkobGvtKdGwB4p0cFluzPgukShfZtaPqkWt30w
lTqGyLUrN3f2hl/y7jO8farJF7jfhyGKT14RaytjQKW09Eel2kPqO6sug7DnQK0WcdCI3tnZLLv2
vd9C082919KPDerkXEaqiPEwH9svLdNvNOWDw4zGNzebd0U5v8WxcSdGZyfFdK2pJFpRtAOBfGDD
yiegYiReEkpnnSgDT8/2PvLNbyCLj/j/iQubzakzImKcY7puDW8T9ajyhc0YKzuqT5z0OkpwTo3O
m7dFPV7nZb4hqI7SG54LiyforOnY4Tip9/GSCHdIorjv9tg80Pj1ZpaUQTia/aJoBJpiVirMnhz9
hJIBC/odHoSdHXW/1tI0GlrZUbiNB8YHRoKrt+xlYn7cIh55uy/MOOK7Q7DUlxGDvhstsRkxWtQ6
CowwggGOp9Dp+8ii18yBiKdDOaXwICs7quHFu9nGx5pZZuWaAMAzx7oUuI3zlDyt5CA79IRj8tSi
+a2Jf+w4eZ7japO1+kl2I0hXLRRBj+sNrKZYJVXxmVmez0hSBJ5bv5sDP2m7eAFyfOCoturZ4JDy
u+lKzVipvrlvC2IOXTNHvE75X3bzYkbToeTkb44xdCKN/AzR6QCg5Z+RVLSGhX3lt9k6d+YDGBBc
1LB0ohQvvBpYkFsINFtpF4xwBU61RCPf0CHSFB41GnMcE26BZdL2z2VZrcs43RqUow4xFy24v1ed
JAPwuvTMl0AAurp1/fhWjQNMw/YRv/RvMjjnwfa/woUsmY9kC7wq8Pn48lCzCMdgdXFQTyxUAC3u
ntoGZmSpPbMxO2e9+ZI2DtaorKc6ZqpA8ecVTRWpjSNFfg3ZuEcdWYnaPBaGjIJ+bg6zO92jKt2P
iv3HnG8NFxdpjITL54ieYcQPkV//+vnAUc4oP/hOuaUM5xmI40cbQm0fQmSvynrmR/U4dpFOjV51
ieHUUn6unp3JfYdjybLLiz6wD2BMnMQewAd2bCIzVT3dQkWMt17LhKjFWzWGt0sbq71AKm0WdDFf
tDvazj6plaR7ysIJbxFZN6fix6yxhZYLL7IwcIBWQS6GO4DlCEp02fWVA7EChMyqSchIl04BtwdQ
KDAJ7a5MDT5aqI2ELOSeOR+yNvPJJoYXlcP93Yb2tGeVvp4unP5xXvjaRbE+1cluylyeqCkE12Pd
dsnP2NXnca5oMaxh4Nfq0eKMwo/PZ37R7U2lKGtOaBZLO28jm/zdwwTLQW1XegMTwkSP0rTzW8Gi
Uh/2yUAnM2HVreEA528buYCerEOp96+lM0+L4QX8UcsBzSqeQ0c8kkCgUsqJRuYs3djoGddXbZov
FODtdUG3SF9PO21uu8Aa9WY/WgDHyPeuCqM8W8wPG72DY2d2YbcGYnKtiuHejvqg9opnCih9UooK
dw7g2QXnsu914y4SQ8TtSFeVKIimZYP1JML8aJr6Ju6KG7uO7lGtvsscwmQa5uvInMApyWg3zRzl
w/w6uOzaFbJZE15nYRx4GSRBZI/2WpP11hpwscbkEgC3B1BNn4lvEMuaKdkibNltctZhK32AeglS
njAoHiZGeEG13dyAGgB5wF6j7WkSUCTrsz4JlIFGZ1gAQWPMRct2tOBVmXriLYsTnpnjsUy662QM
N04FjyEjCyfmI8G4xzJRjwbHXQoZSqiAJFaM3rrDupsGEYl/3++fYHnsuXCrYICfRZPZBHShPkZk
lHjjFg3K2nQ2w/Yz9UMwTDbrf33CF1KmWAdhvg9t867XbrQ1yNUEVU3LvdnhuwQiy7ja95cmG3tw
yBZg/Mon1Ngjj5mRt1a6+qqx7t5mWhnit2GWl0KRmFTuxqzKwwLR9f38IBzz1pTweQEqsfTL5iOX
GF+RfDAqPE2GS75/Xt50YWM8ALuuoMk6b6CsqDaAdyN1ReEqdeQJC1Zg+kTYGNiSG0Hr2Sppxi+w
qg8AUu692BsDv0344HrogIkpat5sZrKZrfolSdtdm6PMxEP0200IWHb20IpiDyGV7at1cF1gOjYR
2pLsUmiQPorU8NSM/HNlPP5wwiM1ZwCwLasNY/6njHMUTY1HTyvLuzE25cYsGDAJze54Xm2A8e2Z
L+TGS0krddK315OTf4muOMUZtyhODur3Gpv8Iw3NGuD6TROa48nwI/8YjwY1XlOJ8sUVDhIx//Zw
VK0y9nlx058stN2TbKxb0ET0kJIvgx3ZL00KN6afn5N2Ym9uvJWz/JyxshHF3fvIlHEUP/eDePcS
+zLCBF6VNgNSYnLEMm0c+a4XdeTRM+K2cf6WiPZJhw7B4CRfnSTLX2dAzpvcaLaGZx711HwmLbrx
i+IjFRr7ZhpIg6pvwrPJ0n81IKXqUMZYBahLowqsSTjBEXnMb+YofoOhJvBZAy8nxJR2IiMepyk4
PCezjEBhOIfIS+HX4lzri+lIATEWcjBCAm8PV6lYhXm3Y0m/s91x0/PkLtyMagmNlFBUSURcq85y
fLCDjlSUGrTAV+nRqrg0skWATk2YMZrS2n0Wy3NbFI9tipO7RpVttQo1sjYPEhmvVA5vYppfQHbb
a5jpOzsmhNnzmQ8DSUS8sNtSU9chag+jTbVN5NWwjLApgTpM/HXjlStU75OGjzueWTfMPktFL6EJ
bOAdZzXIsQCgGzb2hvXqzLXiGEZgy7MfPUveFj0dGG0RT0FqQLGgEI0hMwYrqI3H3OwEHyDweM9u
aTxUznTRZi85YYPmSMQlfkNinmSqSFtaRPyI8kHrUzflQh/0Tk5e/kjbucs1IB2wc0xPh1c2WDsA
IxnQ7k6eOpop95hL78GSYyfiGMdLvVnZUCrXdigwfaZzhYrLR1T65nsx1eWdrWR2bjtMAiLkvSK1
c+FEZ6XT5lotzL5a8OhYLBpqK6hR+zN0Fyk+imrEbVzaLZnojmN6bP3ok10jlKKKO7yAaZhIcQBK
7Rs5DZdRyNZWZ6/EOokIBjSOUVY8K3QbAj1WeL8bLpgsbhwLn5TQyLVisoDd95AzkMRZvrfncN8Q
UiCctw8LdziHnqpv3Y7l8TQ52beuVc8VKptJOJGVC+cKHiR2nRxpPmKrFe0r6Rwax17bMOf2wknI
PnOi012qdi3NvdXd/uCJ/m2IxaPKLWczojLtsSiSQgyfMuqbqZewvieUo81g0krif4ESBxzVye08
wWxYyn3rXGxCCWLeRr3uQpyvCms9gvM+q7kKa0AnBODeeQaM+7ifCHZmCW1DrAjbcgLS6V8F/Bys
p+0jaEukPX6Yft+CfcynG9cb9jZ9oG2arzN33s06rRilfWqi9NFvawJIPZENNJAK3z4Dkz1YqDrp
VivF79CSouGEF27QdzGrRviStKh9tAvzyR70g+VuVP8Ej3/flRC4u6w814b5W4f9c4ZsQSlmRBlj
tCipHVMdxy7UPH1dJyj3HonMVM++8kYQXg79R4CD2o1eyTMKdxPMZXLQaFthGoi/qg4E5zQQ2isj
ZzUPwtjrfb3PVW3CRARBXiiZY+BU4YW63GkDmuYsMeJyUOkCsDQBSIV1pvwa6EHHSQNXNvAsE8w/
9Q64ityXItMuSQYQTGYWtZ4uxUfsZmCbkdgfHf5R0STg0XIvCpyOPV4k3Luy6XZFB3xbHmlzYuiO
2h+NPOkEuZNTF22G29JqeETZP02n0fvAxqp1go71FRkbfGKD1cYbJZ2c91C6UF4/9Kra9cCrcZTM
16GrNhH4ry0ltvJXkS97bOzoBQI540nFqcXAdNpF3H7hRZQg6YzQ5ZWmDxvXgW+bhN+60r/bsLzj
LiYU7lvvdmeAJq08de5Ec6TS3VlV3HQRe52lvQoffHeLw5BxsVJ03smr9Oyty951leMN3QrVeUfb
mS9uJJ/9Ehp56AwwjEp6s6K0uC3K+lOrhxNXKoA8veF7Ge5plTo0Rn6ch+RHpc6Zx81bqxN4Hisy
bzMCAAEmmjTZ45kOH3cSYURuK4BjEz1W1Jd2u0kDx+E3wP1URB6GuP+W6BkSNf0jYZyLNdeOF/Dk
DVpsI6lmU80n8z2fcUT7VfXkG8phR7nUQIHjM2euRRSNF8pTnsqppcEK7vmKaOFuNpttOmZftTcf
ulJ/MMmxl2m6HUd3lfZZMEtirRasILa7zw21aCq0r3nWPNXLM90rxF00478ysqhcVw0EgTh22Ad4
lyrHn1Q09a6sopbznX3t4br1fn+mKvHC7fzJogSyaSTot+9eurGhHqQmM0IydvIzHNwjWfvE0Ti7
YCEc0/ua6pI+NfdzYm4Hz9pZ0/iYiglknb8xrPTViQkwZzUGgLAp0PcLpKOY+JpXKVavPBt06GNo
XjA7aC5GUwKwH5AkU4HXkxj0/fBSetYxtvvfxIAr4hkeqvOy30jzxts3roT+p85ZAru3pYHSrrGi
LT6CyCumbTu2J7tQlzHKj509I1iJq1Pxf2EdLI2ro7YqZ57Xftt+ajbR4ZwaGDKD1VaD93lKNFa3
ZLNJ3xGaRMBeZ1JbuCC1tktqeYlL+1W6IUQtmTw2oFnjOGelqjdnX1K6gvtaMtFNvolXyD4bfnJL
Je+d8vSzaJxdFpqHOiGGVGW7qafYMTF3rSpOLXqYEUqcbkVyZ5mLLB2zaeBE2RZpeqwisbZ07YRN
MZgkTl+v158nmyGzzcj1ytcCG0nVEC33kNjJ7NN05fZim2scatluVEHNi6z3a5Chk7a3KxhwpPCx
MRXjB0rMXT6jcUUxRu/8VRblV2vja+iYPN3MfzNM8ZDEztZIibqbjBmqopmGnRuHb/3T1IqDtKKt
6qIvHqbvnWvWuziZWemPnDwI/JEfIlwXOxvZ1VRhefGa/qvtTK+lwjhlj4Qq6G7w6jkoZMjOnPZh
a1bzifAQqyrOyUzRJ4mwUlviqlMBzF6tpZqdttQkMihTCb19REJODOFGdFZ/wVuqrybdvVQR158/
wIWuJry/bK92Yemc1Ow+ODzYvdHduMwQU2vvmyj7jIHnhmENa6I4T/74Rvj/woPSIWJF5JyVJ0zq
Wn9vO7NaR3104xTW12Q4/jaO+3NPui6hA8nt1GUQHhOmfNWgnpKSwQ7fy5e+Ax1s69chqw7CLZeO
iqciqu8hK4BZxv0g86+R3vSKlfkqy3Ukt6Ipwc5GnG9wxC6N15IzpFXIu4R2Ldfn8D4QuGWu59NM
oU3WQdc4G89JqJSPrA2wAXC8FUUUg/uUscKCu7pu7I6vtz7aes34ELOq75gAuUHzjYkrPOhqwmWw
1l+iP+NmjfuRpWqP4MfMEKucJjiw39GQPmtOfI2UHeQk2OyUpKfWN2c80EQh0m9HX8hlMAG7EbaQ
1xvBVNj7KrGBclSNu0QvPiOAykUJFtpt9Z0O1WxFXStDFmJb2uc+sGUKlYta8h0ly9fs+ms1uB+W
zejeFnCQp2NHxHOV2+qY1Q1u3dlSu96i5BW5msf2jKd0YBUDHo9uiTS5KAlcZ9T1Ey7zJ6Hh+6iL
KyyMnFplpEaRha+Jke2NQgSCE0YuuiO29S0PztvZQ0NOY2EHpjeIlY0EHsRcDauuMfEK2OZVV6Rn
dcEBs4r0cz7yBmnbbO/5WJW9lHFMlgyXOl8wasm8yZ3pOzfjC/b9G68S/Fx9eWlSfPvOtNfq5jT2
Wb21XcYedxEQephQSPHzsqtm3aS1znF0CrlFp75oCWFckE43/kxDVV0ku9JBZDLzaZVqY8PxSd3p
EOV4BFi3OrABWgg+JY9Nt5uZkR1cLS0J6XWhl/RUePZNhqF6VfXplZMtOgjQ52Dgm99WYJu2oO2u
dUFsJWfaEYjHnSyipQqMoA85RPJjRG+KrqPjsOyLoBlL71pMsXs0yvIqaJWGyYDybUv10ZfdazOx
e2PSR4UBmNv0R0+FL2g4K5Rw4iZ2cRBIP2uVuvctVr2VyUF3RXBoDmTjb0atD4PSVKjyoQVV2C3P
tkNYoUSGDpfnZszufTVP+hUTWbFteiwFykwuGTUfQeVzeiFvyMsJL2Z76adZbXvfwPuSs9PPnQMw
iQDb+ngqACw9hewZpJDflt1cUpXv/v9yzMF15rJQ+t+dnDzcSxB8f92P/fNP/WM/BjLBcLBi6roF
KsfQTf/fRRsQ+EzqNAzft00CqGzEWE79c0VmO3+ApPT0pYnD4zyx7K3+ZeW0/zB8y3M9g53W0mT7
t3ALBAL+siFzhMC/CX/Ps4AEuhYPmL9uyPQSQ4XuIczh4CnvauHVZBwWZM8ksEBNVkoNFEAfNVjr
bG5e9IaJrlmYPwR0xblbOEAi5bBqT/Dm3C67SpHjSRO8SCt/WwIfXDXG9DqCmluPari1bA6qtcly
A6HtKdE4h1XaQQ/NX8hKz2Y1iy0up4PbElCrJEmxeJjXNLN6QUoyc9fYFvZGvXQQCY0JZWcgkWNB
bjtQuJcH+WwItu8s0wsvzqn9mV+tuaD6U49M1CzjdxIxGjqk+tWQdh9DkhxK0KILHHNHyTslolB4
WK2twhm3gROBDjfN8pHC8nKLkWXLtpFFuz3HayO0rtVYmitlQGQgcUVMBc6g4ZCYxPONrwd/Y5TB
hcKKYDbhu1uTOU0s/dePp8tgsKHxwKz5LttzO79IimmdfmTd6JhHp4POI+LoNZzaE2zNV9F7b56T
22g+8hZ9e2tnOWTa0FqxJqJP1nsLC4yIoBHObSXuS7Bc+WIJzyGRVRlSyfRbtpRyGf6ETaXoLraf
8H7ywg1Plh8SsyctNKMHT9NyFKTku244m6QhV8FsxQrwbkUAgPQryAreQlFX70INL5tnapfJJajd
ynAbDyZIAxgLQZG3PNLGut0QLh8D4kyQwqy52XlWM29Bb1Mi3ibqSHj5XcU1pxzjYJiEd7X61qyS
Nz3vP1vERi/mhWN6Tot1jwIimkIIX8n4gwpOazXDHrshR/ekj9061ZMz+P1p7dbsr5zhSSDsMWHv
cjJxzqzOKM8HXtPvDXAinMZYe/SRfxMfpa2R/kpOuYbJt8RPMlEwUsP8yrXJCoYG+16d4icxmhva
1gWo6KkIcN0eUzPadPFw76OBklC7AgI5q6h+pGziJ86No+iNfTOOoAVZga/9hLZ2TlplYTMBZOVD
XjEBpBmVx3QkrIl0vBlMT7Gn2wHsYJyaZWKvOqO/q5YulJCZHpVtHHFvEO/QqdGb+x5dElHzOo7q
JTLLOcgwaW680d5POcNuFTZrPxWfQqPebBJsOSEVi+I+78fz8kxYVyJ7wFK1rfLhWKTisTG7R0oG
upVqGhjIoWvv66x/8VOJfzJ/0km1rUc3O1Ir+xA12m622JqkVElRNsXVZNllBDKED3xyonmrKDgL
/No9DaZ+hiLxGOXWTVs427B333KsO4ROiDh4FQmRRtcOo1nuyw69qU+IQ1kktUxBzIcqF7Ir3uCz
5w6tUzIkLXds0WKTjR9F7ez6EXKzbGZiHKK9L+zOZO/buK+1Vu7dtjvGcYnaHXVsl728wVZuYDof
SbBiYcZvacCsLphwlijF2rHrD6qiK2YRRXLUG59GiadOb9I+6FqS4JhhrnmL6COj8UbF2FCjqmWd
y4i464eYbAfcEDKRBUwAn1IJwz8oytSWzPKkRdwnHhvabgp/065lcHEAfXFMFgzdNgcXJU/4t2ow
qMalcJOdwuKXIEjY3dCvOEKy3cvZvRslccOu4ujAjo3eo5gDC55sx2riIJ3E7xSZKPGWHNYNv1LX
E6bkGZBIRE6Gvyb+0CryHVUYHtq2TXbE5BdJsKfvKJs+pYgIRod4fwnU3nmx8V/cndly60i6nV/F
4WujA4kpAUf4hgRnUgM1bekGIWlLQGKep+fyG/jF/KE6us+u6jqnoi/t267eEkWCmf+w1rfOY1D8
cEKylKayczh6FXpspoGABV+yUPuBds0+mXH6GnWg7cM6aH2bPqbNGEcNY6KvI/jCviYaQiMH+dbZ
3blUOJqJVvR8AhbxDplOsbG95IVrdABmb97KZrrVa5bopUcq9NhXO3CYFZNGtt7FGDzrpBVs55Q5
/ew6QAFYbYcGs8zKwrIqQZqcDBF+BlHb71JvGXSFkDHjzN00eX9XSKyiNmJPurC0uKACIJRbJ3Yk
R2k4EexYO2O69Sr26qTyYpmRCrlYQcZUOr6FlY5fZzY3kjaJ2CbkDoti33GA/OQNdfgE+WAb1wo8
4lCxsm/4nugNcHc6fyEUBbHNvo6Got+Dcu3WdpbdBdIhpjRyloCTdO0txlXoMiCnBZ5jhMPDd2SQ
B8nV8pYJiYJKi2B5MtLchhY4ZXtEMTI29VdejvO+SRFU6wMNeiHkVnldcbUSlpfcqYHFEBbnAn9d
rDmr0qyLG9WxakBLHjAnZtGROUxvY1sxKGbwVMoZH2fW3vKdhZJrOMeeN5drJll7HaJElvfQM/OK
vz0rl5FxXp+GZekbymInc6ZmoulwaHTuDzIByA42xeBDL/ArS6IlqxxsHDb5GyGfUTrMs1/PXC9z
S60rerWSbRVCh4tJCTDqafzhJnP0UtgLWT+g01vF5H90eyy2pJ1Oijyvk/TIOgUV6FrXQTjaqwOr
4MadiTg3XOehw11xYaPX76CFJ7yQiWyolvG47Eb014ZVbhxda7ahXYcXuDWsYqPYAGyY1N3WxcnO
gxQx7JUpyUJMTyMWhbh3dbGHqSmzDW3OlF0Sd1j0saLX1H0pQeptAjlQX/WJ8W1bqfWRpvWA5Hq+
Jb53XzPcXM/tMs8rvKvUJZBxpgSg/+7IFs39adTvBVMWM85bvzOKnJsLrGquUMQhDUIlMZ9i6Eir
QVcD870uIfMEtTBMpW0RB94h05uJ55O+Iw2anDedr7Yz4e3KZfOGbOizq4bLmHg3SVRSPznRnSdD
e69ZzVNucazrysUfrs/7bO6eVWN/lUQ9koakXZDdQJ1itQfX5Jg1KTogb5zQHIXBCsQJvJt+LI9B
Oz/VNhgkrzM/lC4wynkPDOe28FqIwnEFe+/4VNomDVq9VXZ0EA2rRZNYajPgxhr5GVUDwUNxf/oq
G7EPZwAomki6a3NOrsIuLr2QwNJRKK7Lma964xGLUz7XYfRoEEtb6s52zB6qoebjsvxS5kykpl1q
58csZqhF5BkTQ78DNNPDweGvT7snfZlNW58E+Z6Xd72kMko6jdVasO7K5JzhoJVYLgcHQURd+JK9
bzNxYxo6GQjzHhjXqdWs+1JcjTk6UZJCR9AJINN3cAe0/mpiRxea3JUs/Lwkum+ke0rnJbC9oONM
WDAtSKiZLBSWjiaT4YxpVBQnz0JGRzfOslNVGOwXiRFHrDFCpKqXfAYvFQ9jHd4GsnZuTb1tiViy
bDxJBppfoIvk1W6n7rEsnuqESr8bkb72UUkfLPcC2L6u2fIx9WrvlAw6IRg0uAFEQWDW6AmcInnL
EY7dUAs0ay3imgvV3B4GzQawAl9wzdjEafdz7OYf1sD1TmYIC2MRQ66sisQjdcTKj+nCtWT8VT6G
KK0QUFW4bKsU+ann/SiSNhXr1ombJToWUqb5GzRzieTeVqhwdx4m9xX7jy32bLLgcRtwAF5cqW71
aLbWZZb9lFZ56YfxwgKaFpl8e8QGEnxnLAmuW4ie9sL2bIb6IRXRu1A1MhXwn5pZkOBDQVpR5n/h
3BgPjHihhQqLZYXZgsYaD0Vm5S6+VACjoN1QGaULdrT9jUA6/UYj9RYwaQqfGlscCxNoanAnjiHM
GIYZC7ZmYdr1zMgbSKddbddLkjH402wBoeoLEtX8jY5aiPq7sLv5+99v1f8fc1Q6+tIA/+d9OEl6
n9FXo/3sMFb+n/+d/6EjByS4/Pu/d+T231yg+AK2IUJTCyMlDe8/ki/RsqI7hWIoqPt0Miz/2Y+b
f/MMC7MlhFxbtymP/6MfN//GxWsZUPGFZdPM/VuSVRvt66+CVUya0PBhptouP0xYC5X/V8Fqodvs
AjV0B3VDhn1MFh8U8cTONqy7fcuJbozlokF1Q1H6jpz6RENxkREIiTlE4MN8DMYzCa7ZU2gQn03k
SsVQ1zbdAxZ3rvf2ofXIiBkauRFG/iTtZBdkoa/F+Z0563ceF1GXNKDhyHHNLGi55V516aZDeLFe
OLij5b47zmxtUhVVSFQE41IKLC+9nSqNDTcCSqGdJqhk/KgbIAmApzPcPshzrOIJn2O/+uWThikw
hUX+3/IuuytU3jb/678jPf6TN8yVpm7B+uDj+/0bFsAt8rwIZ4tmcBQGV0/pMLOATeFL1NTmv/5l
y7v/Syrp3z8d0FYOI1THseXyYj7fryoPeWXifzS1N85NylCubB4Bzlrtj0BP/uIP+tMn4JffsUia
f/kdVkbZB88R1SIA3lY8GtPpv/4jxOLO/f1fgXdYRxONboHJ0x9HPhFM0AnLEcEE4dD4KD3xs82N
L9NhG+biGkWwokXQnGQy7SOog6tyNlcJKB427X/xhgrGX//yWjzLJGxCR+5t2H9wEueF1Ruk2KOc
yNp9QuSJ1Zm7nkQ4gq229oQHNejZQySIpwh5Cj7+4q2w9d/PvyQfqYsC/Z8vQC4fx69vtwdfz4PT
h/FNHWdjRGhCz2otG2x27LYW4IvFiSxG8uF0TUMVW8U/irx9HcusxncYvdSWcWe7/bhJRxIRu4JA
6SlzTirPouNQWQIFdu57ap5Oqowe9Zhxk1Wg70aD85qwrT0RKa/OOhFgpJ0RcV5MyHL4PNkkUWAV
GnFIfE7Bgxsz/+LyC3zLSyuCnSdUiDYcrrGElhNb0bny2DZr7YvpdDfIpIEFdGjP2pC2YAR5hAZO
e9W9SO4B0ixlS0XWlRGFR6GFOqFpKoV0xNaJyqrnqOiPnlbOx8qmgexUP56rkJlPZpbkVabsfyt4
iLRcCFWjKdU2YTz9rKzoR18DSBL0k+cUBAs2JCCN5qFPBJ6ULOiIlgrhlaDV1Imbhw2y9aBesMPw
azzMdP7Nd+1RajdQMNeDHJ41NSAAQSiixjtbYzpj6dm0SJq3tUrepsLeMuqb1gErJZIRDFYeYz3v
kjZJ/RqY1rrGWLlpKY6LhdFGgU4ZHCtgNkvmmOq/rRJBtkaIVDfPl3wqf6DMBHisny2t2LKdYMNh
5Icw8ZYArH6tOQXbg/I7CsOLUwHNz/sq2WVqXtKrIzLbMjG/xFk639VWF/kqocUcAZcw4PJ2rYei
157e5RDZfu0SpZANbb3t01xfZlkgjUpHu0Pp92BUGXPNuvuaAtuGXw3GHAYkfoEBNnLe4CGNaxvF
c8L8X/QJ4x73lNXW1VLKXAVT+BnG8wyYsqFcVuRbgkwhfThIUeLHktxKqirf7LHKoVgdd43IkRG6
gYUTekj2Y9XBSRKUuHo6URO6wQAVqWtOVcRBTguhLRcEinGtPIVj7qxtzZ23Heb9Td3V5YNZ6jP/
QbxGSianLErJ+WV9XBwdolWPAPKRL8ctvKmihn2xnssPbU6+ck02B84d784KUYPleWNCXIMHioCK
9qF0XOonM3zMiwRlGBDbldXq22au7l2JotaEUfSFOb5eiDLyqvP/uOFyPBuyiTd8n6MV3NryfiCv
4Zt5ePGuOREBoFrZXk2gbTeiipIVckntOiUuuhhUk9fcEPPz0Gb72ap2NgIsoXWv8FhvJ8nJacoJ
2FaiP8ZN0a/SdDjW8fRqzvKmyfKzUxJv2IjyMEzQTjUQdmb9wFgbvBJuQj5H6ZthGF/sLDUgEPdf
TL/whZqaFq6MdHiyGEkbFWL6DgHtfWpM4Sq2UpwOzAdX0rGyDTuicKsCl/GKlvXbXkqERjARVnUZ
i01LhYEnjJx2E8zyadZ6ZrUEx6V4ve/i3HDhAZVyJ0z9C20wEFiPpnkCdFcyJ8eJCXkunKRxJXA3
OvaFLhDUTa+A6oZLRFYcMfeoh9LOfC+sJGKir97Qh91EzgiFLJMAhh2YhWPCGCrtbO3Um63+gxxv
ohzG9YTDlpw6dxfp5mvHBAr1Aedr1gX9DuXlyNS//qE8LF+1lxR7I61fLS2nXTNkQvPh7dtAR2ks
p53qeTaszHnpCwFSreaMRrMo4BMV4TZVOfrF7COyXF4u3BnTzjtfLN7TRhsruKcZspvWgUEq2aM7
eCd8KQyXc4FPp3A45LyKSgpqT6i1m35S51Ta5cmuR0yHZrGtYE7uFZhdDHcNs2cCntHwYXpUndqw
WiEY6xo7kkHYXcu3tS9IXmAfmGW4geu7XOa7tDL527ObIry1VLlr28qnRERoTHRonVw7duMa5jtP
fTfA3HKktd38HqM/D40bnZjqHm4gsosFhKA/DFi9ISpp2XND4ovOGWMnVztmhjY/JzEYgcpqAVf9
MMLCn+XLKH+WcH6d5Oq0nwBD83Urs0sL0bpic9xIorKR2M7tfVW3Bt8jYowJzzDAj5bzk4feaVSo
xh0M6ET8LuwJ2v8Nsx4jMLd8qEsuWb7PeXBAUnzZMwM39S11HCTV4EcYK3Mn3VCJsOymekuyfR+R
B8gm1q7lAwDVzdwMrEcxa+rdUTTVQQ35Rkp4loZ+HMbwrC9c3VHA47UPJtr6AqG5a6GKKStiCxja
a98QuH0FkTbNyK1mFOPA6xwgPJCjca8oVnMr8R02JhyFTCOVW392g2N8wXVKLoh/xmOHdXttKVIa
jDGDRa0rwt2a+csy1SPSiU80609J7MDy1acTQql7Hkpu7nI4ROGwa0edSWuFMqx3T4OKHzU8+r5N
gKIfNAVBqsSjbKsEQXANKnNdj9gEHDO6F/VdFH0kDY9b5PfmKXFPPUqJWN7MiAmZUGw43MNeMKo6
W9XzGEl22KdK/8iK3Vy7q9r7rsI7ZsykZvlBdl9Zj0p/d7KECRbrtVOfd5u+2GiIiiExXQzBbEni
mmAxYsrRJ5X7c+qW6Y4xv/VZh/YPEMt2MsUmIVYvQkhe7t36qg37ovgekxtBNt7wYCcYWnah++CV
Zw9HuLzRAG6br3OQHLvEsT/z2R6fg6HrroRhJZs0BhhMllSLJtFdeVGyr7V+kwbACBg2jBNQcI2N
j3kKpYF2Y8CAlT22unWQA/pPG9eBM5DrEHbzy2j1/kRQV2b0u5ky1bdrAgacob6D2XEXV8Mxm6Nj
wCU9EXzuxEy7W9O46WVPOGxHgi0Uc6Gl7C6soMMyO6lrxxfnLUsgfAdkU2fWRY+ii94WBwItN2VH
UGxg7Vvp3MiyPNXN8J3rZGVPdXQ2GJv1RAbNeclzme+Ic7Y7VvfZq2MDWJ1etOhn1ZrcqxGDzQA5
V7dcpT5cVIp+wrSE+yHt9LvA3rsp3Z+Z5ZKqCDWD9JQm1e/Nyf0OzeIlEKOPlOs7Cy2gkUHsT6l8
xui4BY7zI8oZ8aGVYvL8GXH2WEvkk3G/DG/CaqMM5TOjYSY3YHaBIGXm93lnbbW69OvgPiSgoiRc
ec7eGLWihSPso8T1nR5AoejiRXPrdcA6M4nkp2RpCXljSUpiEzTewS/wwQDchMQw8/4+iehGW3ZW
AGo87V50L9geYbkVp9nkOsw3KbZGbVkJJibwKWhCzJQNsZ/CeTMg8mxnx8d/jkEOAG2RP5rlXd9G
x3Z8CDSFjheE+iy3jfFimGdT2e7aLm1jFVnpnAFkxFxRq/rZJtQoY8rKGaHVtIlO+ery8vWs9jFq
+IO1R7iTme1HI7dmnB1NsktidgmDxoI3TT4GYCxsqbGEH0JiKcPEoGVijgq2KM815DEjcONxZSeS
b9i8uG9SQsD0MfG1NsoXf+fFCZ0jljPOcA8Zn13qfjRACWlSSOZjdakI/PBlXavNqLxDbP3QUYMz
/+JOhHDf7qD5fs3QPFKuZURzQlBuQlUPgcYAQfnAS8czBPmr8FjYzwUupyI+jXWP6PQlAvilHG2l
pnRrZ2onoA2MS8XXe61kas0lafaHJRN2AHrU4JPXnAFHPSkhiGrH9tLHfH6Q6+LzxF/fCOvQFBcD
9uIyKmUM0MRPjnOkImJVPZCrMvSkoMbXaIkRBmuXJ+XZwEKE+I6g82hLf73toLGP55rkdAYO9ABw
OD1WRfZ2QtDTavs4OKJaZRPFXHMqfbad9Ev8OJLEECTzcpXmm9pdqo5RfjXiyyCyXeYeZ/vUlk/K
uLbd7Zj6ptjGDsYQFhs0HCyxgRXn4cPs3QfgRolci+NdgqwLv1qLlQqZn7VTxS0DVMKStmZ25/GK
2pIQAPiowAebFWFVNnA/nm0yZZa481UePWKj5T+f0K+BxWsrsEzKJ0trrSHGdNRX2D/NZYjpqd6M
tYm82a+J+DXJEtYhHXT4tHKLyvK57pe411OYED2R47cLDlVo75BW7q3hs7YYE0IviCtxsqMItdHz
opHqaobn8r3mcm8pABDwcyP5E4f7VL6I8loKAg1n8EkUFlX5FOO2xKbSOzrCrm1Mck5unqiAQWRu
sBvt2azSX12Fgn6aNVuKfgC7EZvBt7G7q9vnOQbCFd3Wxs50ke4KFjjPgYshVZpP8D99uQQ4lewa
CRLTjjELLpcgCZdsnvixI43bAGgDZbRi5pDhfzCbZE/Do9g81WJcdaG1gj3oa3BV+nfhql0wOX7e
HwhsJ1Pxnki22hZcGUi6qH/osSAroLwEPhWuTfghs0ZUAv4R2iIE2/FJs65Zgxh/3Agmt/jrRuPO
ZX2S1o9khe1tNCmVd6pGTjKXsKDbIOlI5yUbkNlO8l2ivO0EOTWEASRJ77fULWkrfYtyJwJd1F61
6luo+Imr69RZxBUmh0BhSo1+hOzsgPsTp7yB6rAd7YstvpEc4Abf5M0u0q5Gz8pcfmXNB1Y/3857
KgJ1YwzhngSvnZGmW81D2TDImD6rbt/CUXfRw6a7keO77kjzMAe/xP5DNIJfzdFODhcjeJkJggik
zXedLwqEYWH8zORF8VgZJTEW+N2bdknSYFSPUVzq7hm5+NbN0zuTiyNnh1a0fN6hfAK6gPfge0qS
n2FUHiJFAwXKpSlItGKE0SEu1xAMOPrZi4bHsuYEz2sSG4u7on/PEqzYwda2BrC/S3bxfTprcEe9
G0hth1ZCzUQ+Z+UpAluUc5Dvo7Q+WuUrbLfVUD27zl2FrEaUhL1/luoZif1eD9s9yTBcLoij8X9g
CDD7i2XcY5/iJvI4cG+0fFvV3W1GIlZMqtRA2x8ZjOusi+fu0yIEmXG3ILjMt3BAoDxnZwN/+GQQ
fRaltwi1j2UxvvfGywTtZILQ6pmfQ/BUV/nXqEVvA0RSs7t04al2P4b0i5UGJX+BOBaxeWhH3wYP
tM3hkLKUJlOweNAzyQd+r3uPPX90x/FZcxKlETKPsOVUqleJvCGFbg33HDoo3Z0DiRzL3/w2wOnW
0FTIjMV/46w04RA+TEATHt4MwWMirhXvbYqjRc93jvsaIa4JTtL+GbWCKMxNakcoMWOWyQU6ly8r
39sNNpmqilZt6d3nWDwIA6PhkEe7/LlcNkHy7GSGQsYxUfiXn5W2AUUKEKG4Re/yvTBDVRr5In2z
yZMxuMiYXxyFYD/Gi+1p+ALNF+RtqyoHga2jkNGhWKE8bXnqarQ2c76zRXPIgvGukntSJS/N+GBy
slcMD5Sob0R7bquXstqPBNUEV0DDQ5Xsm+agIYZNYHzyjxlxlPBsY7aQ/oReQHBNr1mb1huhXNiA
Xq8Rt4xupm6nGlCAJyR7NJ4solezVTpm5Qoi5opR8ba2h6MRvxTDhZGdU7/MnX4c+4MhBnjLLNYG
bMyOhz7mbpbQXIbXXuPIMsUhAWIA4QzxMYdb3/u5ubP44V1ygQNoasmmIhoVc2bJMVoRWsnoHkwg
goVg3VhPOZpvvFFs/jRoc9fRu5uHneeeNH66Db7HoDu14GbjrmQYcMzpKRzifQr2qOGcr4X4wbXt
C7KL3PYwqy8KMYIcbpsAOsyRoZ1qr1Z6P8WXSEs3M1IiAwtCR75DjHncNE5NJpgtP+hLhGm4szls
AyDzVgfcqnztEn2bjYqDKIb1i1qBExEFnq9Q3VvTs4MXFG8q0pT7drpzGEKVr/h/AJ5xSebfUX2e
2u0wcLnra22EPntJocQy8yDhhN4h22pYuZzxMwWWIz1+zryzM0TFC5tB+wF7fhUPHwbex0D/MerT
XoYp0O7etyeoPDkhGA6dZgUJobP3UILwH1PpZ8W2LYJDQAbRFN9GLpJ/EoO40W2NZBeMzMMxFDhv
evMHQhqwFXb37lTeNmToGS7zgqkm5NbrDkjWEE/Du3BN1DhcXtVQ7Sqv2PewFC3ZfBEZSrlCIDyp
kxjHSOStHqfUPqUOt5OTfUKPuq/amZRu9pSuFR4nEgTY3vckhRJD0AXkxixNizqJwj5A9UFVhzem
hbNktKF4Ul2w6ZnYxi4PHLmn55AqBg/adz81P129IIfY+VFbybmfnMdQpjBB8g2782uQagCUW85U
3SM4rs3IwV3SGYyGZbsIHtIEkR7VtB4mal1MJNN4Gf9CRx5XDfqL7ZyxtAmzY+k4EBoAehIFRdYg
xh758G3itagFo8cmX5iYPLt5115U7Rmbkg0yvWMEr0lvL65lvAZFfy17m8+24OtodbtQM7f1QLlR
jeQ+KpaiMTgHm9QQGvCubkOwyFG5/m26//8zO1YYC9D1P990rqN3dDztl3Z5R0Ok/hjxhhx4+ff/
0B4v9B2XUFvYfY4wbdcz/rnsRH1ss8BCfewYwtBpTVmM/EN97BD0JqRBdiDp4L8H9NgLu0dnjcLP
Irn73xIfc1j9bvtjWxKcAb9I9wAFeTov8ffLl8xsaqUtSgfIXeUBdCFU7AXy1o06x40K8jO6Y3+h
69U97X67ePBxzefrpkjuLXhihmQOikQY2WvF4Eeb9D3YKovmtLvBWdruhIMvRHi53I9ec16CWDrB
IeqEwTGihGx5B+nVneFtbtBxpSWdcg48OQvBcXWMpWgQKk2/jW0GFDHKt0BdJrSlqjaPJIMf0Pmf
AWGuWeneeY3niyqFnF7HNzZr2cRIUXTikes8VNHpkc0HkjwGtfyCwOzv+9DWVuPMbV/17HzQX1F8
lyiT5pHfQukkCuiGhSBK1GAFJKO1nXB7gJxr6+bUGWx+vPyz7LWTspiSa/U7/cQNIObHKkLH27n7
hW3vBcOmUxBuq/JQwyhxFUFpSt9wDGxGe9wtCXZ8PveB8vyk1O7nzLuJ9N5PjWjXuIzMEB5NGFlU
623hIO7j6t6ruPjnj4nQrAk12Vy6FxzmFP/LpVK+1uF4Y0f1TkfMs5DCyb6Jduj2IGdHSx27jmby
FAzEi4PmEyG9IoQJVC0Q/WnY2bWNILRUftYGOwuxkhv9JCb5vq2yl6o61eoNeAsCVjTV7TVT4SYe
GKiWzp0ab7GVbWV9Szz1fRoypQzmncCHY8/ulzdaj2xe0BpLpuo2KBx33YbtBsksXjXUXLmx1lvl
FxDzMNtTDTIIDxaRWS+fJ3I0Cfzywf34Xdt/QOS5ZT91boZp66BaytQI7AfplhbcNba5E8BandE7
YOxZSaN8rAX57yOvxBTqRtbhA0H1l4jRC8ZBvNuZT6z3zg3FqcBrndUyW1kyecAxqcNyo5WxJFeJ
rFq/H9pnYOn2rjF5iMfOWJXhQIyaec28DGCkvhFVuzbHaU/Std8UBcVD8x0PWObYXBqB9i7G6mEq
zKsjaB5pJRo8RQxCcrmbS+u9CB3EyG342Du/eTedg2FOt4NBRhjx44vrUbt3vAQ3bCWAZrFJZp7N
AqcLPxINjkpchckL59BXpqwtdnPSGsHf4+VMN5PdlixxXRJ74qhm1KCP1tYOGJMJKXtquVD9PdXz
c/yf4RdNxL8oA5bN/3+suX87XBDb65bJQeWgzfjDapnFgOaojl12Fs8fo2cdcNzSdjca+Ui4BOra
23tZOK5MZuC/nMl/8puF+JODDci2a6HlcA3EAsva+5etstRI/810uPIRwBbXwZbbO6ZvAK5OM7pk
h/S0Hh7tGnLgfBIhgyJ4vd4Gm0hLocdxNlTbioWn285nY3JLDObFvVLh0+AyzO6nSy3qPfmybwmG
JnzKFy+oHvXUPAQ5qlik8QQbuNkxlsN2cOb3vlzsZBIuSCmphXplHOOxuxcxX8a2cuWxlaAPJuqk
klCTOGKpDP/zpXD6m8xFvDQ15CujzL0Zx+ChjoZXM5ze7KE6UXkf4sJ6ppLQV50jj9gr0HuBoPFb
s6I4Y97U7gsAZoRWzFSs+bTBet+uqXCY3/BIoOLCF5AQhd2MpR9HLUiCaRx8oqAP0uxIvXO3TRos
i+HDGLAJUGzsjnJg3OzYW09puzHOp/1QHSOzGPYKaSddvp7twiJxt46zRO827Vegl64fh85lAoUJ
ye5alNklG8Pvua1g4Rj4M1czYksWQzA2yaZbu256NzgMwYPULpixoO4u5+qUM3VKOslCi8ptK9tE
2wVdsSWpczO7SHIHzO0UShFe5jnDK2qmzedfPF3Lg/vHBxsFiqm7jo1UyPiDQqSIFV47FySxwVAR
bX/zOfHW5SxsrMI6JzEbOIs0b8BZS/q00ev0/bPAsYrHLJ3+4lv2J086RYYBcd5yDEMai77ilyc9
cEA5RQnLagmch4P9ppiJsLNGqkH4Kau/+NPxTf3LH29K27Rsj+/Vb6aq3/8+uOrgkxAD0jZwmTfZ
eKcQdksYc+Rm2tiYC73fkQrxqY2JOikcxqA/0YY3i0rcjBx2j4tufFGQW4b2TMWAs2JRl2OCh1ib
oOfpIu0Ehu1shHp4iNmyEvPW2tsQTNtURTRsCJHIrCirM8wchL01CZZ1aJkb18qfKD8O0GAoj5UH
CmRZscQaF2PXzZcEF8wqVe0lIbLPdcx9X6YTkk2v2Ho9Cm+SKT71gGHrMLUsepc+N0iLYDU3ajuU
oXnwcJ6skt6BLm6k46ZvFr9oQItPj53d8lW69awJIGmOVXdmdFYNyEhGM3rB6PQ01vplKufPLkMG
XqYMRYEIY5SyJlD9nsP4zVx0OCEnjAIO7dnk06kw2otR/5j66a0a0T6PRvhm1ODUp5Y1muYJMlhC
2GoDUL4oPrpmuegFnAPSbTSQS/JJ8Grp9U07MJIZre5zSASD/Sj/aBCBgyeITXCFADPMKTiEAZ15
4Rbg56ANsL4Qn3lm3gYp3G4E7YmZnqtOYG4EJuV4IeWNME6DND7dsArXWZKdZ1ZS+YxqvET33kTd
JvXInGE5U/XWTaF0Rq4Mxjc5rik0aSy4iPKDUuGE23xwn7WcwR6ddG7iv4rn4OB5Mx7jZFZYvb2M
qxqq6NjIa7goEOb+sBBh4YO0iGES7y5wutuWJFx+f76xnPRRiuEprB1anTD6yo0adEZTPcDMWlNF
nIpRhT7OWcZAY8qEkdUmKS2y2rS4booAFg5mOwxwY/9SZ5ISpQRS1HDmYiZC6YY5qy2dE1HuJyGW
brkk3ruMD2HsHZLS3GNY2aieCWark4rQyCeWGfkqtjUfFfdP23ajvZ6gGOAdJsUxKglta8qLl5qs
YdiortwhfBFjxDtdTMzNYqZGhDVSf7um8sc+MPjGZxazfi63KIUZNXWnQDdvJLKWzQg733Tbc8KV
uyc+Ui6jRy65dGYZlKFvN5CMSwNbAKvQdAS0Qf77a205D/z+ibyW/KWri51NJMomwIALNj6/65u8
9IGsP0Dg3gkNQS9zkd08w+KwGM23XgW9KnEOOKlKRAfsa7zuzQA5xTZ88Smk1rrv5h0k0xSqkI7a
3ImJetYwvuvTeZr4n1NSBlMr2LQiGzfDSEWPXxGutJV1N/oU90dpZ4z806pd1QZjEJftUdiIccNh
ZG/jIDoPdcn0LWqp6ptUvc4ZpCU0bPDtKrLl6oGlM9GWSJOG2yjy6jVugHtDd8u16CAI9AHQwwHp
CQvxtCIGoACCnllpuINj/e0MTJBT66styBtteq5KrGvF0e6ATMSqsH2+iyRbBfFHVYP2IEoIBDWF
gpehy9dd9s1OxqZCL864thHMJ3O8cSKc0LgzuEgQwgNEByoQJsXOyEcSuKiemrTKVlXAHAiG/0tc
T6TJdRiVzeyQp1mzRl8NtmQY312QWQRbPgDdeJ6FuhdGhGJH70y/BLo0LozElPAppKecSTN7eiuO
mr0asqtWgPKDCCXn8bHriovTO5e+QYJqK8Cno10y4JFsvKvAPuZ69hpXjESKtDglpvZW5xZKTwG7
XEXySStNb7OAUIu06v3IsF4JRruNTXBiXW5eVFiQGujtIZeyZZ4x2iFAenHm+QV63/3cZN0d5e3F
GTu05WbyKfp5E6cukLxU/Ric/tnxnFdZzdKf5qbcRHkToKrLLmbHMHVQ8t4sLY6l7qBXo7cpavFk
JhNb87Q0t0Pz05KB2OFejNZTUr+Bwrkxkv5dbwEPMFfcNV19chG16E10A11rGznTE9mREQ6S8DUo
kaPIOfzZxaQcCbHDCk6j4JDZg5l8RDyolq+ptgX/+Iwq6EYN3l09qquTug9AtE5jH55JxdvxPYDQ
nyfId73klrRwNLtkVPgjccC4Rx90WrCzxdEltSBkVcU161lEkOdD525xTJ+tQH6yaoU/L40HesFj
aQEMcKpA26bJ/6XuPJZjR7Ik+itjs0cZRECZ9cwiM5GaSTKpuYFRQusIqK+fgxY2XYtZ9Ox6VVb1
ivbIJERcv+7HwXut6lQLSVCJLHBtlkM1wnSdpUFLnQi4IPJqXfJK5MbcJPrkQQiR2qYZPX/buOGE
6tTTb6vM+6nVDEoZuFrYSgdDxnIo7+aDFpt7ujIE7qTyu/NtELJNCqfNTsPNBJFjXXMuXxvZ8n4r
sTIb8fjt9iq9s2M9X3vKuyY0ZkCs48/NBPAo7pPat7JgMLQ9i88bWy/3eP7qHTy1Kqj8tlk7XFSc
Yd/iMvpSKWJtjPZpLs+dPszJ8lRB5zg0LtVbA38EGztK7xgJ4WheOOrfV7J41uzs200b4Gtt88La
yts0aXURYPG2HMVtngOiOPgGWYV8aODBVNUh7rOIXk+EhBHl1YVc0tN/jcQecqqnuGlVYpRdJwWi
x+imN1UzbahlroM0CQu+79oJ8N9tUW09NpwRdDQ8MZxY9pUD4Cny6A3toY76abyOQpeDQFjcFQae
ztimZ29E9G1qz0L20O6TMT3EQu4bLAicbdMLAuDOFWzbY6c0jjOvCHeNjWBkaw6G3+vJ2SH5zLcl
CdSzHnpUavmfaZFMge3whLMH1g5KAUqQJgCfLoeVhH7vrI3YvRtdNRMHS95Bf91kCie0aTQTLXwW
61gfK25Jw/sc5hL6ndpXGfJRDzJqw7Pb5gBH588Qfs9D/WY3ZDBiGbDpQtpHAGeOOzepl3A8rR+6
dDhA/T25arggHrHUsX48K39wEV1gnGAYYdcWFygVWsnyRUc8VfphwLRa91xbQot/SFteVKSB3NK+
o6F1MA3yIm/G6qucBrVr2wl/QR9+app5N+LUXVV53gThDFAtyl6LMn2c3fpTh1+1NTONzZ8WR5tI
NylgtTgDYbE/mGm6aNMk+GxnwAyKCS6Px51B1gWwjVGxVKl2g0EFixw6J8gzb6PTOoDVDG8c7YT4
XAnNyzTnVEEL3FQSWRyi7qOWMdvwXqdn2X2z8ubFcxaUcT8/Q634KMryai+/HnpTaKHzpjvD7J4F
XT6YMdGWEmlPn23UcC0y1mrm4lrD27umR+/GTiygl3KmtEb3WYGmHWzc0kt3BoMsxEaYxN6MD7FP
62gLaSam2sd+U5zaAosI12ZY+nBnN9vP/gzYs/qVUfZA7au+Fln6jiL13lXDm56BNqRHJDZd0oc9
RxyjoMcQD4uxFmP5TmnV1avMe1qS2MMb5rvpNESQ8ET4Ogp4VwV0D8GVcj5G2ccXyEQHe/A3pmCt
4gCQ3BgJWxUruQ2L7mCjLZpjehnncI13blqhsV04n3BemJovEAl4sqgPT1Nr79nhqi+SjWNkOwre
HjAonYSnsSMV32XjXux8TI6WHZY7KzWxdZBYKtmwb7sKf4FkHMJMMd97wwimllmqYzj2mn0/UUwt
RFlt7dkuTqzOJav0ElIQS5G1nqAz5kysoJ9rnRBw7l1KXKP48vztFC8mSg8nijGLnehld5hpwBZG
/6yZNPF1Hak4bVYrq2dyLxuMh0PjqI09U8dI3vkd5+ebO9J3qy8hkiaGIjvKVYVBjkfcsm6tHVSq
6NhlVHwRFufLWfXarG7VkLwWKcRfEdEU09sxTmXnUvThJoucO26Rp6wlpRhhvev7NAki0z1btYfy
ij33YOfpg1bZt1pH0abDFHZKwU8jjw3PTdvXh2iKi9vEKW7mCJNlhhfLXJoiLOYfJ8z3GuHHTUzI
oVcmtE7IvDnlgoAiLjmQ6LGJjQ31oXuLHvKyQsyKiNcjtBn3/lT/2LbcRk4zQJrKaUyQ6s1MiHqF
CTvS1JI4q3Rx1FPjKfKQP03nwkqHagiL+YuLVkr8I703ftJN9ZBwK9x0jfGtGYZ7pUJXrrXOouZw
jKxjN5X3Kfgy5liX7utxUqyY1BIRU/OhjHjuQNlQW6eWVbWGKHDD+RVy9AgvKCd2amcmseTBChlQ
2VR1Kr76ouQ2LrDw1NkngLZ3ehVfnUnENyCRzaOVe7ems/ClQSjRi8Knzry5y2kh54twk6Xbmpe+
YsG1bhUMt7goT6Yae7XRIvuxcfyX1Ggfi2L4yIySgqmIVaoR33SAv8uYILDVqwtkjn2czdhU5Ick
ztG49p2LpGRV9vtoQhhL5ckutX1rqgc9q/eq9d+YaQFHNDZKZVYWz3FJQtVdgrv2EuHtlzCvlWDr
wGGzBH3tv4Z+w6HqNNTX1qbhopAVPgPCwe4SEzaWwDDMpBas1pIihhqIFkKy2BqwM9YedDVtELyv
lscWF3xQL5HkjqoSO3ahuc34lgs/fNWXADPvOH3Zu+76Jdxc0kTP2EXgWS7R57qjDMlb4tBpmq3V
EpAmvXuEU59SgydvyZv7K5c0NUcFtEh463s6mZaNuR6u4yV+zcurupDucMj2LuHsJaYdk9e2ltx2
nlbXkiS3buhQsZZwN1ismTrx9kcKh5la43xWAYUN+qhQh3wJiOskxaMlMu4t4fFEl07QW+QaKdGl
Mmau8/U4ee++S+xckD+vlyD6uETSnSWcri8x9WoJrJf8MqF/Qx3BV5QsofYKesTFkv1v0SUIuRZv
E25WHMdE4od5Outk5PUlLD8tsfm6mZgfNNOE80qmHrt8tB4gvtZL3p4d4ENU82QQlts+/lUn+pc2
f48VEOjiL8vXfFX11CJVyP/+y5/+7d8rBikE+cR/0ss2H/LjP1gGJnK6fBQ///Wft0n382cW0d+/
5G/7QIKKjm3TrUFfh0WJh0nU6W/JR+MPh92gzn+GL0II3+FP/rEL9P9wOd3qnkVjExm7JV/3DxIR
fZOObpOV+NfWgOwo+TH+SdF0kWls1+b9QaM63D2E8z+LejxKwpbYE/3e2uBtqgHGYUQSgrIDirpL
T3E3hUbAEMrrA6AxI7xFm5UD/0syCMQhNmgSFt/4p381jvJ7kxTLLsmgWSfOghufOedaHQYTh3p0
ssXBNMmPQiEELo6vmK7nQTFsVBqMrswNz3WCSCypcvDC8EfrKgzQWdTfeKPlcaNEzqYPozeozkfw
n8e66d6Q6iAG5FeCIF+l8DCi+EyuWYUKHDsJ/VlVprMc7AhMe0NJpZCr3TE4a2y6VEvrMGrfCPOR
OR+r6in0+z23I1TUMaxXeucetS7D/6tqzG9S6NDjYbG4Fpp755l0Widik0gGAuqA3xM8neas7XXX
3lVNfkoN+ZuZqrob58xexQ32YIZV9K7hxJB344sIHXLkPJMqFnLY8klr4ABrUphnLnGDgsR8E/Zk
Oa1pEy+dxZk2oV6y6EHQshP7kWphHEqhPJgcOg3s233Znp0cJIau5mZbxGR37eyTGBU4PyIDwJ+1
tSH1A55ZmrrYrtIdq7CKgNPfCI+HK/QVaFBPeWFfFSyYDZ7xZUkavSqe7zkK19rh9INxWj96urer
JpqWFNF6gzaj1oqetQFjXxEeoJMCvoNXiLnU8JvttBxLLO/bT3UkGAPXYGVHd21pvUplfGb4iaE6
gKOcI0pJde2t640zAtINJ5lDaVgHzayqDSfOMFBzr3YQcZONWxcgLADfJfBBVaJuOlOdCzc9y7E+
65q8a63hXeUSMklCuUEeBaaHM1qEb6GLQ8ZPx1tdhyETkv/3aJjOyDNlzhWnjra1Y9oR7B5tLusc
vNyk+FfAuEmTAc8GQ0RjHiRDg24VrfJJLYrtIKdXHJCH3pnwe3awPMQDhkykKnraHAZwKYxdX5T3
hg+nqC1fGTmojxhmkpcsHwUHW9/vm41fMVF46qtpyi/HqbWViYaTFbiuwo7sYkoy4EhWme0LnPBQ
w1YkmwUd7mxDOH+GfOziKYG9ahxCkNZdf9HL31CaG0CPR9/StkZnbnPf25owCywNULg7FsuN/Nt0
8R2D1n0JtTPByI5BdSmNUpAChZNueh1kJyrziuTjW0LghA0nGje01nhVZbFaE2iEg0wachWx/w+A
4KIMjrz8NTYiOiyvgV7ydix+VNG9sYQEXtxQpKgGdQlzNv6Ostid28nBK7XqyF/wpVW8fd34sU/K
j84Vx2YQDypHomOZeUpBOVLXR4Y/wvf2k2nVfV3PHlCl4tlzx7Ptlh+ewP8eashk4EUkITbnAMbo
amkpYnWZf42pzfpkaUendA4zTt/chgvHKNdiltcGU3baDVedEgeYTojUWhRgDbVuu8YmM5IKABGl
fmjFcM00tq0ZW/S4oE2RzsQe5yDF6DYVp+Fcnv35xE7oxu/xDNq5wsNs7oXefU8JZ8q1UzAzTDPU
pabyfqUVfYo02pNT30VNcaDv5qhrxrtL9fgU2+UWrgSiAabEQe/OaOQI+W1+b1UMXAN8N6jz8YMf
MzzY0/uwrDiy6tdoQuYBM/tNOGqvG12eW+Fz2nOB/rZBGvMg8X37cR5YrU0jcUz2lpkRvYJBQEHW
rA1i/EEUuDGE8LG99juJC2Oa6n3Vj08RhcKe6v1tMomfUtNPfZUdyCGyp5FHzyn7QGbGkl1sIQBN
EOlhUn7rGI4jm/gHH9vs4ldNpyMQVNzN4ZJKMOCJNK16xrj1ZuchUry6qXOQSSMrpzWNPWg1GksJ
N+zAVjTyZNW4HKfl4BOPyWYmD7oraSfe6PZAD0nMEgisix3mzgro+QPQjIesXKan6aqN/oQOxClR
7yRjuiBhqicszcVWWgxW3rxg/NECubS9cyLzZy3VX5UvNvQqLAgLuCxdeCVWtQf2d3ZcboKQLpGG
GWCdTMkRs9u48kNDbi3eLijY9bZj22kLhr6iAFrvYmqwU8ptQBqDtobMOeQ9hk3yo7y8mClKev38
8Nr5+Gka/z7BXbNCvb7GKQDRKWrYhswTB/o4RhWYji1EukAHToxxHzte1uffRUtTbLkcWlPZP8xj
+jo10zMqyg5eUYc2MT7lufZSIyb7eYmJuCXLo9ZlKm7qlLCrVgLBJla9ZuvLAjR8R0h8tzGo09fL
CsP0twXvpqBIgNmQRMnjYls58W0/epgfzdsmnj5dpGYzYWCaB5Vc2pntk4dsZ4CB69riRAnCrqvi
J78lHZsP1SnCxV0WGF6taTjHvndUeD6NqUHrr+6SBlkM2gsU0vDXcPyH0e7uwKh+gzck/TMCbyAw
WXcuFL1sCrIup5eiqt5mVEYDgZi1OneouahSyN5rnHMR6RUggqY9MpXm4p6u+scadnXM8x1tjteq
A602n7z7ntIyMKUfLXcbZoxdXyNu5Iuhx0zC4zizCmlHANoZ0RKvyzgWNAegv3Lvde22jtH8R40P
MeHCgfR2mvoEOuAIrFu41gd5cC6R2Tz2gprKNn1vNOdtNhoYwvmXl2g3xNh27MafS6+9OAN0XFnY
AT8pKyWd2CjxFFz67HpiHytTPSxPyFFs4CdvOtE/RdFUn6mrSSAqA9qLpztE5vsMlunKZKp18vlR
070DtfdbsvUp7CgboWO4Bx4LhbYvBi6w6rOiuh66feBl42lGB145wOH1peV+pu5+pPaea3ILMAiB
RPLdo4Xk3jET9X2jEGgGzhip5H1IVDO37AcnazEbDay3YvQ0wXEH1/isvgz2HPQwHgA4f2tz/1wb
4jpG8RkcWLgFm3a2Gyi9g3pnwHoujSUVEqIO8Zo52roAnfRmo2RElf/hhTACWH7csKelGTe56124
MEXjP1A8F96I2vzOwQUkKQmNxOtDltrRCZnkl4OevTZdnbpbAtpK7rIZe4nmJ19Rbp+N2X8BXXNo
5+GxyU1Kd+qMy1KyibdNVnLjVVj6Tg7WpbX070Y3d3XCPQTLYNsNDIVYcnhAGTc1Qfmdaod0FzvE
WK0xLFeTaGn08pxjBzSn6VBRqlo7zZX3qEtqw9BW2MoQI6Qtuj24Iq/2ZW2oIEHKQZQD79dpyZ0x
yykYpE0ExJA/Ft/F1l6OWlQ7VE74nNIesYuVoldS9DfWFP3GPVDfSksf+ZpTntyrYuiC2nCzo4/x
YlPp1m2m2osXVQRGF2N62yGeWWWiBVmRUfpJgd86i4hwwHN+nJLqycXav4o9klOpzi/BEug4S+e0
Hvbb5aVGAnbLVh84U/40jGW2HnKTLxQ8bkZsFIm3BMuJTjRHelXPdpvuzSIiI0YqbE0xsAGzsbuL
u3QzoMbGrUHHjpvutFRCmjffkMnYzsi31qX/Q2+ic59C7GyyWgRR7iY0WMzyOOP5XCvfpkfT9wKt
Kq55PLyG6LzPXq1hsh3ZUVolWgs0F04FLVS+BiiBkU13k9XtJpnJVWxqZzM2dlQHMtf4w4fVVJvB
MpFh8+S76zHKGYl+q8/1r5d1zxnnvgBZeLgkBblgnk9LDGRdy2lDiO7g0g0ijTaw+pIuDUL/ZQnr
PcvlRyidSxSPT14jP4CweIBFB7pSsoS9t9HA4ZsvTeJ+LhF2vIPUd9v7iUaq1WyzUU242Aow4uuq
1rNLHlaU3OP+pFlC7jq6ytaVsI0jVWUfvmiZ89JBrpIB1/c01FbQw1aAugg7jJP5enJIsdQ8nwkW
os8N9gSPoeFYllu87F1EaAc9Z6NnstiY1tAdrYxHvmFPtGIDiudFZC2MCqCvFQ7NglbwjcSePSlW
ehYxFzX6byaozsoqwK8VIa9GGAbQAdmOtSALx1i9TWP1GmbpZXYxkYR8mxoVk9iFkigKutSmLBFN
bsqF3ITUGa8KgzVq6287IlR5AZBHOIALii60duQvXgAwcmq3NHx+/h1QixURzzdQWvSlLV1OmTEe
Z8KEnBP6l1hpR8brVT2gYs7OvNbV8Ampiir25e1m4O6IoBrt3D6iy9r8LUp7D4ALwsfgXNOSvtu4
mB+LKQz0GejqIJM3z8KplfrH2iLU7bndRdQn5zFiiV11+mvhN49uJN6rkfL3OEmPccKJpwjfdY8P
q295L9btJzjhd0HjxYpF7lnmhF5k7yT0WdtP5ciCq43HW1ebbooFhE3jyFprq0+/qn+8Ymw3LGDQ
UzkWjlk2bbW5fMjpAuA0Un6GJBhnS+O96f0aIy13pmo/xnH+Lv3pEmocvMK4BdxZvziq+xiQBWJe
Uhw34cg0WCu5QIu1MuZbz9CfKSuk7Tx5mDPqsS06q+C1MGKFotpmOnFpi71AKb1vQjuB0RlP3N5n
O3fO5pCxJ4PPssPPd+gi/qmmG+GPmE4HPiZH7NQsrS3Qe3yS+BKKKf/IqiUmCgVjbE5AiXnOplxE
3ZtbqA8Uye+49B46dwh0RR2ZmQUINV/aIhDqGW0CkRPuRWo/94nzNHUaz9ae/qYRnq1lTuODLwDn
Th2VD+zzNQx1LAimp7DhSC8KWLdhd49PdwX5BTlvOE08fEqV3lPYBB8DRoNdOluztNEs3ZQ51o93
KK1ny/M+W4edhkU7WTawHSvms1Eltw1tg5xD6jeBQ0aY3R3HUfvRm2bw6aO3nXS4bG3Ug0fT3G3Y
l7/sto9+W1Zr3u73MnWAkfuYTwELOFo6b0FGsO3JwpvEGzFkNaM6tKmzH5kOOhIcXlzR06FdTNyA
o07dSwYnXbRblNlNRbK4KhZ7im7sJgJDo88vK6dS3btODoFE5NB9k9hnBbi1pkdc0z41npgUDcAQ
8XHUxIKeBIc7LQKzoqjEM02i3PqUfLVJwe/OdG+oWCNCFxoHdnQcRCr9dm5L+HXRtiv078VHk0ky
UQuu/5yPxinh1biig+iEjfqhc/x2a4ISOBBYz/isRbkpbDZNqS7cR5GOv3rbPtDGSbcTXY9z2AZT
hUEjK8i3Fkn/Q/xrOYq3b7MnbzhOb1K0eSxQzg6M4K8qDRQl82QmbHxlBhxSv+mtgXHKPohap+IN
+3Fq7TJ3elFJHrgVUQ6VgK7P3QAj3DIkst2wVb8GPLIFPf7WOO1BdVQfuFZ2whkcryx9JkjZSoo8
YMHaEyQJnSNWEvfjxtZwUFsFVWdFXDM4R8GkqKDsxHdqJteJivcJ4SD2Ta4JfK7L3c0b33gUIfRP
gTxGnm9hMqIKh9K9apnbraeOwvMCiktgt6EVSAYa1b2FGbGVSZs2c9fHfAqYcQoyeJnfbaoqe5Y1
FrVhIjtFi2Wia862rJ2vpG7Wvea9W5RM2UbzNWXOT5HKwFe8zxN/emqp2sbXc6kmyUqKxJiedsWN
3yT9DsWwPgmr/0iG7qfCA70ZXf3apdE5pnsMv0v84Zu9CrzUl3sm3QuCzFIx6YY7i0XYJq2NJ3si
HIng4QfTXOwqYEWqT3Yi3NbYB9eCGjfYNtBrbdp4qukaWZRg2h02EJljkWjwQ831bG9dYlExz7OL
TR39oRq8eT1MKTOufJYtrxG/3OkaOI0xt280nxBiYQAe8KqvLEWLNAztNxIjoj7QiU0y1Ffq5Zir
agqBfELHEQYRUgV1kvIq6dufCIrGagrNmUPF8F4ItaEljqYGcyRuGGc/BXgAXM6kf9F/PMRTc05u
qmp+h2zwlJs4HkuZ9dhf54Nd9DcZbpCN2y7Z0hylIXSnO1tyY0/lyPOjRhmchVOdzay4xTJ+W0nn
rjWZP2PcRf+ProJ/L+XfBcKDr/b/jgXtPtrvPyv/f/+Svyn/4g9PCHzwvmdZ8AUJ/fxD+bfoIDCX
Am+MxAx19PP+r/Iv/sBl6yDW23+rIcDD/g/l3/qDWJCNgOAKi7yNJf6Vmm7CJH+W/02INstfJQA1
OvR+26wf/tlDDDeVgyv2EV4W6EROOz7bftKcwiy8RnNMQWn2RJIX91PV9Vd+QJ5/pj/dJ7LvT3pt
4iepfaKJC9ynWzA/sSAi2OjTl2rCd0HxUDV7L/DpMQnMBItmAEL5QhIS01AeTV2+lWNX7ScdoIqh
5OsAy3SVLywiNAVGSqHpBNrnE6VNx6hl4ZBjHjOUYz32KYNhMssOKSq7HxuKg00TfgWWSqrB5tDC
jJQifVL/4qi4hNaPXcgwBHySNJHHWjXPQ5n5VAGUCgu54b0mUiOYOqJ+RAoY3BC512ShM9UD7hSQ
DMFYoGDVNL/ewWSj0dgQhK61DKpCB+qp84A+gVQxgnABQakFCeXOst/GCyYqzHqO7hbxzjKseRmJ
Eg+x0TZ7IrHAEgBOFWp6qjQKuvFEDwalYeQznQVQJRZUFQY3F2cDzDNtzAkoygcIcV8jiiKxn8Ok
6RqksvLc9v7FmvQ3dr3HbEFjYal7TGcGkCZBbGuymCIX9ebX6qjD1RoIJqduoj/rrvSuTWIB3xo6
7UrLCRKNoQ2XqJHXIRHtIWyz5oKHzzkojCP7Xs7Dwaunt9ZWl2VW3dCg/tsmKGQqk8+uEt6uDelw
p2QuX/X0ajDH6WpVLUKnOcN3NivHDXrNdgjMNHqAFdt5kGUPpsl2T7T11Hts5BRXRQzfmKGa1VzQ
ctzXdEnXdnrGGfTdWC0CLRYvYgwRrQk8pndJXbMwT4DHOG7eQYxhrlBG/ZsrSHJNF23iiNysE8Fo
ydEbqJ8YqqCkcG0VQzvfTEOYUN2HKQPXOE5An6pWAG4rhnPy4JEPh7ORePtdXceJFbEUCpl48RM1
TLyzvytkd+5y4a6NRTFrqAvAumzPO2uEV2fFaLikKnizsFJI/VI7Gr37PXFgwGd3YzKyJWGFjckz
LSToQbBriR5tE2tryBYGIe+l1pMbWkNoUrNupwJo2UCiakqoB5SSPQdyFHEozLJAyXmCm/6XNgux
aSJRPvFemMWXUakLK+ONNRBt8Ub43VSmL/aL8VVZyVkT5qnxaxA81GfaYvpsvL7fddp0Lxyc+t6o
8D0lIuhLc4uD6tlwvQFPf+iYe9tDBVADx5lMK8JtG7KN5nOLHjlBXc0Z9oe0yU+3y6wUsbogpgVd
S9c/s9A5iQKOaO/1eOyy6lpLShHJ8ACpivgODcXcxrNyWsuSz60eEZpaQruDnu8avz3mhUsbHNlE
q3F/TLPpbwY6X7AOmi+l39JRpsyLL/Fo2S0/YlUAR+xz586w543vmr/TRF8CGcR7Q5+dddvHZMW7
YtgNmifXHT0Kephz0bptQG19uxGqvJsKe9yIvtuxFBEMzOPL0HqAhou944TbxohvRQXp32h6fSE+
vuMrAMo1Lzl/CzAyFQLaavF4cmJixEx9gg6ClUvQcnACRFTe99Cnyri8L2LrqmnedxxzdknIA3JG
f6voKVpRc02RhKu15NxGup7L6rVMjQ+Az9qRGbo/Ca24t4z6C4bgnY69tUMnrj0GBGN56riU4w7h
abLCU67RnNuHj4XbccTKX3IS5LJBIB/LfVjHb+3CSMj1szOjMUgkybDTT1Jx2vah1VtG+07G5cOn
DP4UtrwNukz/NdP5gI2ftHcWvfpzkq7plZiIWciTU+Lk4O5fYpe40kZPX/eloR1LdovQNGDC4Ah1
Nf0uZv5dyr+KQCqNsvGWu72iUXLfsi2kBBMoSW1t/B6NPtZfU0zGK4CjJBscPaDn4BxanFFrkR0H
E+aKz+mcI3/lhtz0PaipoijmLe2Dv2nL6D4O3iePqg4bk3CDXLFZnGING15FaMKysORSj9KVuDuS
5iv2J+wzcdBgZgGPpF8M3f2tQjQ/POe3ae3fCmvaukBwS63xgrw333IM4ozH6mzq4yUZm3EVufJ3
iqtj7k7GQTRmuGLnc/LYPcd29KCa+ruM/A+JUTpuoU3J4Uzk7jbmUZu62MH88TUxU7Qk9xYH24ac
wj5zAVsYHadqEd6pAea3YHvoWYFZpxsrmV4jWFuF2fYrnpkxwMLsbmitmNJGjpeJgQik+3m4ccvs
oQRHCPgRq3Oq9nPj7ZwQNLyRyXvCziR5BZlzuKZUGegQFgwxnMWkoxoWxU+rDOw09Jbh//K8Q4l/
mxmc0NlI8h3jE1udGTz4uurYDo/xg6mGb2p9GJAtkpJVGj8kXXs2BEwrZ3T6LQn/d7csb9MOt9ZM
91oQt8l2NOONWfW7v6q61aJd24V450H83JBsoBp2AV+mREK00f7kDnm3DfNotPrLVIMqpBnjM01Z
qUSC+anlwwO7iCxdj8MB3Oi3FWJkjjv7xE/31mA3N+huDcSQ3So4nhP18mjf9bZ0zEenw8uUx/ZX
bfcPmtJgCxQsT8qsDfy+/EyWFuGQ3mCV2/iw4vo0yeKT8oUrYTGchb331PHSdnX5zcaey9rbu0X2
ZVNrAcAnR5cTfDQIInyvESmWnKVn1xDaE3aWMWtjeNTy5dKqi5PtID1pEiZkW+O2SOxWsr5l4uXV
Vl9SFCSAI4V2mOKMgjXBHrsAF8lSjv2oMGoiiiYhJ3/Uvc2g8BaSpIBU7KXuKaLLlvLyryZBOcgG
7T41uPVdpJ86A3GUq17tTeqC+45Tllb7oK69MRjNjrmr9tb9gCnEwwANTKt+MCnZhoW4iEop5spU
l88eIeZVq5xiUy9dLjgor5SnUDYdv0C1v9N9SRR3prenx1Y4z/W168q1rXw0Q0vemwbXmTbHz5qn
7+lmevEsak4c/JHAg3XaBtLvMe1vZmpjIHQ01TGt+cWY6WnWtfdS8GLMagCvxFro08MkvkmX9E6U
skrzcjr42JSD4yjMdy2a00uucLrnKFdQV1lwRxS5zDXxB3PuN2lOCbQRkR4eTfpBWPTAoEnqrZeD
BvfjzsAqXdB1B9f+4LkN9v+5TaF7dmc6rB+U2Vz5axCBq5+s0faWo947l87OIg+oEAMIEx6jsP/J
uN0ksTKh64EJ4UVl3nHI8xg7O5vZaT5hLOxWs+8DKfPva1/bRxlt1HV5zxuNEnHi0P5s7thUHqgy
ua0pqqNzcE3E6GNwaw5pVpTslOkTt2DPYzQH9J8PJ2Vc1PMaR41LLMUrCOJ4PfHQ3CIMMciBHYnn
vpUmNuBKg63pVnRF+Vx+XJypedf+9bflpLd1VB1k4r50OWdJ7Daq0TcNYS6NN4VZZMdyzgPf667L
lB1L6xh61jtz1F3h6XcN9onUzrehjQ+kE1vTWFpS2K636tHWjJthis9US+8IMNx2snwl/xe4A9Ep
TI4v5My+kMQvBHUfKDuleTwb7vyx2gqZEU+qa/JOzm7upgcPg3Jn6ed8yb+Q+XRXXQ2/x0yN+3ji
QcaeGmIlJyGnRn3xnA/SJdHBGUGPFoRT1g6GHUrpVWAY6ZU6XbDTuvcyU9qA6RK3c3NMbDvZ5djR
S0TlHpqgM0cpLEO8qL7gXmCveaKEhOt1wD3PiqcK4jB5NerxxVb2wo8z65tEX9LhSUzcqoGMErUf
VTMHeDr99WzqJ7OMTpWKjrqn/0a1vQZc+DiyEuQlNTBlmEl/EAAY1YhCJOJp2kppYuTKv+PerrdZ
Jfa8vK9j2dPU7Gus56ld2ViwTHjyG9imUUYbl9RWIZwpiN30JeV/aqpFo6qLwAM0C4CEJXJIkYIa
7X1n+ynzYqyOsV01PN1pu9liEI9PMp53laC+ltPFuu/JOOpWh1sqDp/6hvLSHrMrjCNvVyNzrjA/
V4cBm3cwVgMp/iUgY8QPjByEE3yPAAbXLasjzd7NTdTsjBjlDzIl58OeCA3eEWab6ntS3k/GQQnv
EyorX+3sJ8lHPwr3OXGtXWLiAFKOh8krlydzyK19nHDirDVDX4cDBak0WuPbnmgaizEBHTI5c9dV
CxfH94kAJC+i4NCWOrj92ycKrwNX9bt0opq2zC5jQZlLko53DpZ8Am/Rnujd/7B3HkuSHFmW/ZWW
2RvEqKrpYhbtnIZ7cLIxiQxinHP7+jmWAAZAkZ7BskV6USWFRGVkhKcRfffdey5p1mw6h9l0F1nW
h1akwyalbx4jxjCC+ofDhHX1VUzxs1ub48qsGEq6ChYSO0/yhjrnVEN1ARXfzg0a0JunDUAw4lma
C3Nr3+bta1x2Vzv2j6PIDjCurlZJEH9yNeSpElJh0DTMz7nLfoixzwP/BKLNmzSqbYMGUrn5qHzH
B0Fo97dNPZIw1yB6qs6rTgMYoBtsE+0xwcwxOL29I912SgpYsZ4HbIDmV7ch59bsM6fjeWhSNqix
VSyKg+2ik9UJUGH/MvXRXiqMQYRtsONv2rp5i01t3ZuYMIIouClQ6t0sXNG4u+2LZs+9iK1c7qy0
/eK+YO7JYXFo5S7oXQQLr3dQs3WTkKDhzRwof3qGOdni1/8f76tjOvpsSv33CtjTe/uRtP/of/3t
t/2qgjm/SCg3NNuRyjTo29SJsv/e/IH2ZMPJEfRhSmnOnJrf/a+oYLMhlu06Ahqpxr+oYAJpjPeJ
5VjYsCDo/PQX/0GnqP/hn//cY6HmoPwfqX6JCOYAatAtS7mzWmf8gwc2FWnUqwGeLae9p06r7z1q
KFZODsE9xsEy20dWI0uIhg2GTlJ5SxDutqrER1VKjmRwzRegg9XCyQtyoVn/VjqMdhxBH6w8+IxN
AzchuUjItQcQ9RaGTQxnZQGKnWThLZ6F1zQZyZcowGyK1sNIf6ora9cXsK311n6sCvupmCnzwn0f
2bABIXjISbmY8ZCtI4sttCexw08EG1AxCB5ErJ8b5YdHHAJ0KbXTvZaS2690grITpZT6+GBKcT8F
4Ljo2V33keesSD98GIJck2ENV+Yfj8pMvHhee5sMNJdrOqp0B62bkq+4WU8J5KmxGt+MwIpBSNF0
ZCU55OtwTmwJkreTwI0WQBN1hurFVSHxzspdhzFBVEsTwxJ94zkmghsw+7wbVZ2cxUTFJxi4uURc
3rdeRRam40HUq0j7f+AMmEr+6S9d6BbXtrRmAZQEyF+VT74PjIs55ySdoNeq8lnrOS6F2qrqm707
k4Z0orWL3nEmtnMRsUtsdmYr7gJPHfUu/mHOBQAEILRlFeic0wsYWxRlgQpylE7a0hfrySRtQB4r
ORlNYG5orC+IFygirEnfHaaBML3duM3OMfGk1TZna98u7bXnJNOuylpzNrwCgSMsvRs1jy9f2PBH
ct7eRkUXTZJdUTUuaZS957AIl40oHmQqILBXzaENgouTlQfEWPDS3kBmYCIRVInuHWoKa6m2u0/M
bp+5nQnxz8m2MZ5zUCVYI9kS04Xswl1gF+qwxFpYebamEendHNs9ce4r4cOjrhFi9lrnWjeTSVxO
7QqsrxlFFivo0QDEw6qgrqztT72QT2Vg7bN5yy3ZLeBwgn4su3gfet5TaquHvtOCpW1FlJHNXsJE
5M0dZJA7AbR5sEuCTg4xZCP1q71rtOocdqWxdmySfa0Q+Uvr5BQz0/2+oedVvxkr0KClusniCJCg
KK+iN/tTavTVKh9qfVnZBjAiCnXgph3qoL7NSk2hgUeX3nT2Wc2Cv2nlCTqKt6ykHh8D5edraOEb
qy0DyiTg85kBFREI1OBeWLYa/B0FbGYwjqkknMNANON1vL/5CJ/tnM1l3FrXmBw9fXE5JWqj692M
EGCuEkbhisAL5h3Kuous2fWUXFRj9AXd4CuyZjCzj/Nh6LRtwk+38vzsphfBEe1vlfndJ9cWSv3M
HPCJ17ocB7tUZ4dm3NCBB0ZI3vtpPR68KIKFUYwNBk5mcK909bXWgmIhEYtcndEWLD1qNRvQDRSS
LBq2QZzRsosWg7Qn1OSvBtMdDyosjKWjUwkyMuwR0t/XTYpZflIQ0FWaMpRWCc/KZljWPPHJHY47
SCnTurED/ciJUzuEeaXthJ18VFWM6K0TK7BybUnVJReg5xQf7STLpVuaDVvjgBgkIeI9BYn3/qRf
8tDWlrrRXT1XhHtqSTi46jaPv4CxhMfryXQc2K9FfQrTHM2C5ZiX6mKlYZEsrWwd2sGPyUInKugt
uiGJThqb9chyyKsP0eDxC9zI3+A/eyRqC9DWTe8zApQwmLmZhUhfx4A+0b6Yi5UKAMVdycXHH8M+
cQhvJ52TOupbQBPlvVPTMZ8i1GSQ3lN2bA7uUcw74YtdR6gALnIydbwc4sZZZM4di74UdGfMH4jH
YwMibPZ9d9RiLVqXhYmygpWlQ2d2ZgHbn6Vsv8n8FWGePYuA78KhU9GZhW9Je/wumMXwGmANK8/4
FbXOPBazZs6c85kjotdlMdzAWlU8Y9JvmpFrcI+I7uYsv2fo8PUsyLuzNO/OIn07y/XGLNwbs4QP
yJcdjXKqRRMwJovZeNc5IEndWf5vRflkpUgT+DK+zXlFYHn1jS661wrRnR236+/IKzp7MxDFje12
LBnE3AtikUF87+aykKYUxa2lKBBJpzGCxhCdprlcBLwCy5kW3445V4/IuYQk1utbi1aS0MNakM5F
JdNcWSIBulClzOohCB0LE6c2fVtzyYk+152kc/EJtr4vvfiRVXMjSjiXo2hU4vZc41SmxHN5CsUd
yEn+XKmi9carWVCyUrbUrTRz8Yo9V7Bo9NATz8CtM9ez9CVFLaPL4GjN5S2gR/vbaS50UQbVLv1c
8sJafdy67pCuKwIC6C/j1uzmVpi/fyb977Ry5TQ2V73ZSnCwM13DcHgx//vD5+69BcmI7PvX8+e/
/Cq/nkXVL7x/XVPhhFOG/WvB+69nUfcXR1qGqxvKZRdqs7D94yxq/aKbkuYutGPF2/GPfazxi2uZ
fJMQFHXEZSH+zkn0r0Snn980mQJHmnxJ3bDcf9jGNq5HgiH2IQsb9skQ1tm24FDnZz/FDPqnj+lf
gNKk/Kf+LyU5PLsmf5A5Rxnmb+ZP+ChTg4KQUPZBI5HNxj+4cGS+A77yUY7E5YVxVHBciF3CemHX
iKOm/OpcXnJ6qrANNA2e9G5b+J6/zroOjqm1dSvwFpPBS5LqpaAm7Yl5AbOWLx7ruKR+XM956KJK
GT09mvm6HMcd8FXi5uXKMEMI+Qj3YXicpnLd6e1rH7SPactda5UdX9ifkA2tCBqKkZYPTu5daYTD
dV24AOgbnfbskiMYHj/9ucx7+6aqTPtgUttNKpRB3I8dUAu84sYcVaWr382agsxiUMU6LS3yQRMU
D5ENj2EA+XZS2tyQzR/medRhmo3rc3sTtJEUOB2D2LYvtRIPUs8v9mzZL0EaxwCFdbi3jhtvqF43
zoLajW3rFDFHv0Gg52baVVhdtEo9IU9NBwW3F33wgt+pvte1Xuy0eKCVTPVjRhKmZPHHT0NttazX
AMnuQWo+O4Z262XV/ZRTXaI9JpO5inPE4wZgt+VgdExu7YbhWjduWXA+e2n+mPPc5wIgH9EQcnC2
ZYQtHKhBueWdBzOucgRYz2pZwLBM3OloSm3VavknzNN6FYz6k8CdmkPUd7GPtjwbORWbZ+HMmzyP
3oTApwSMrngKFwB6JHex4Huy7xVscTnWzy6LpoX0Nd4QwUg8J9zb8XSPLeUI1uVoB+l+gIux0Kv0
JfJtj6R49jBY8tykOK6KDPgUKQYki1PS0hGROdusijZtDJ0hgbkTQ3gUsX6tpUGxsWjwoNtwlIJo
X4bjo6wRgV19IjjSnjQ3vE0HHfqIa29TSuwzL54A6LCMLXuHbqV0qaZu7ralmyTh2OKZerHAYE7N
VXHlE4ZxJvuTGyQ3StM2hWGcZek8sfg86b757rrVra7rG/xT+OzlJkm8PfA6Vhmg/3W4DpMtIZ7r
zTOR2ZPUk2PmBYiA8Yij0jrGmnFvgKNOjPAFMD0qkta+VU15aSAcQII2XWL98j5xQqY5rg/S7Yji
OucmPU0uQQa9e3Q/4iw8dHJ6MzNzz7tn3UnnhQj7e6eKJRbNCwH5bViGhyHxb9HvwUvH1ifZ9BW1
KXxzmVgLjk0LUvUUX7ESwIV9Qr2OFlYkLhHrRmxrksu+8Nf+FB/AObywtYdhoKydNMpvzauOncb1
oGfOqggGGMVFvLZnVkReDgORlWTnifEUBfJExKtf4WI8GiEZfk5/+34mF2v9eBAJFPDeGLYCG8dC
1/mv0RUf5LiJyPhkaZxh4kP3j40geyidE+SJQ2GG5rp3gad1mX7FVhgta+EQ/NR8l5MsYjnYBJbg
zVPh1p/CDfCbNuWPkFNU2pnOIQyyx8lUJyeGClME4Wykmub0wTozzZUhufrZ8a15t6wq2MylGK9E
u4AsZTnhbqdNNm2o5edpMh4nuPuePV1iSqxS/rZHb3qxCgY31OCnvucIY0R7IAGg1oxxr0X13dRz
0I8iBMjQFztbGZc8tZ5Dqb11o8r4xeau4yjRDTZxVMCrVakBlS0ep0SRn6HKBFTjN6LWtuqBoQ9T
VjGwwRHxMYR7GTkTeyxvzbzAXCn5+IJg0w3eOvboPNPEM9GZWz3AqGgSfxrjSEdEi+hoBqjlGZm5
SoO5zi6owDipz0EBxc20+07T7zkz8ly0kdUyvMkTftsabzKvyjdDliRMyvA1c6HGwH67w826MzWQ
NF0drsuZsddY/c7A++P51ARYNfb+6Z7I3lbiV6SakXV5Nr41zZPpmjzsmg1hrAfOhD9yXX/VZzmZ
oyOUfduubjzHeI1nJlGvaJfOMpdz85hSUdH96H5mj4N+7oG3blLfubOo6/LjU5r37baL0e9NoMJJ
vHWc4bGwqGfQVbgvy+qMRMIK23lIpP+NG+k5o12Yt7P51FgalD3GCw3MIQmXs5USkwEQ9Eq9Aeu0
InPBuepnw5QPnY6L1TZ+8LfwzE58rcrpJS8wSpRWfzYlq9TCNR4H9maEdN1D3haXerZ8e7h/2spa
W25ym3s0z9q9ekhSdeXO29ZYGBkl4z1+zGcmrnXXB8+Nsm8nrbkTCvdqxma99cSH4/WX1CEZ08I9
WYDplIuwBTPqOifVUB5QZ9OrOVjfU1M85I2XXW1SfdsyxekdJcC1Gq18TbRup3pW6Fr3RExzr2z4
JrK7pJ31ye3O4Ad4o5HJEYvTh9R6yEEpjgUKGu77geFVD/xHxuunqIrpNWK1i+N9hdXixY8oq6BQ
gr4nr1rWmkXjzDCwB26Gt962z57Gw9ZwP5yp2LRl/4OmMWZw7NRey5XhRI9ulm2lYN9AGeSs1JFW
NuRlkO7OkcAnqXYmod2LpyTwbtveROCwb/EMXCmE/PAmk6c4GlCd6/BqpjtBIQ55DKR9Y0Qwgb6H
qnlkdDuUObv5uXy+8TMT50F4EwnjM6feg8yNeqmEeLAyCjkquRNzLlCX5cfQ0dgFkHCsyms4yg8x
WjCPJlr6aEUQPBkSkIOGOywNAmMLGefLoohuorG8n4S7I+j1DIN4YxfJIReYEEqqJyJTggzzNtgZ
9oMAOBKk1dq0yzWpvYeOcWI39v0KcsY6y8YnjaMaEsiJQ9YRQepMhxGpuYKcV5w+WzG3jts7i87k
oWrlzXNce5J+YvMlsuQV3BJ0ixjP/NgeuWKfKwkHNxq4e53iEJTldQBv7eT4tzISL619LPzgMfK7
VQWKtMspcO8CnBSj1W7CbHiDE1ywxYRpnCTXKOSYBW2/nnRjhdBH1RldIbaVQPvxKWIICkKxcUOy
ScXxN/2w59bB4zrEPABHHiB+oX1kblxu/QbsU92Y+KrQVGtAtJwOSYRlRZkwWrOiG0IeMYP9ZdFZ
wZGVzveYjcVasb6vA9tYV/MTj5qrJ5K5eCKycmv2AF4tk9ehdOV3VXhfekbYrcyHGznZ9bo3yy8Z
MH+7ETj/QRisU2XChB6Nw8aEPPlRkUpcG3305jC91G67IbyMIByHLneUowh9Y8nNajs+JxzwyQY9
jNj/FmIyLrzg4oMuhydCYinJxu6xTv33soTl51eRcXEHgTtBrsOpdTZVNXQLMYPaGYv17RBbPutK
ejuVF/0wqtjYgX/ieNSYzlrHULqnmqMEgGdznU4vTaI+Jba4LCAQXAXRl0PAfUUX5762gwM0MZ4Y
tNjtsBv4K9HOtCeR34E73amYJZccOlaKNo+BIIOIYPOczs/YB/VdVDfyppLZVdrFdhBMvEAk8BA5
9caIh3TD8VY/dS55naSuj+6Is8SaS20EnlDb8z/DMKX6R9Bh1eY2lJsxHJdl7D30vUmJSz7RWQk/
dcVQoDbS8vpVNVCKQTKD+EBtXry+wSdVF6t512nH8qwheThGWK6R4fJ3m9BKLcOYIMVobqEOMBo4
2Kg6KHowkWGgl1J74fXUnUQAEcAeaB9xumuFGtAg4WtVdygU2ZvBuPv7s/q/Zqf8BaXCbuM3HMvM
IfnLP6x/Mklu269qvPuqQRv8vgaZ/5//v//yN7LJA7Sl//2/3j9TQtEhnM7wo2Fx8iv1ZP9J6bau
Yy6wsC3/+/H8nzvh//hdv6+GDMHErRs6Wx58jSYz7++rIdMGSgI0heWR4hDNAPv7aoiaBLZSoFOE
9ZONgkbwu0HawTvN69p11fyF/+ZqSLBJ+stuSKcInkZ6/ijDlUz6cv73f5qSrRmdVlmwweEdfkEh
4aoqxhtKixmcApXUDKpmvowmDReIAwWZt48+0LfCJYiSF33iSmI9G8qp/RyGkhdL53D4Jr5IVrK7
SOLELTtO8HTyqTeLdl3X7VPn8UAGwpLw9ocv0nTpcyZoE+OlxKPPAQnRYtGRgaxWjWSsGhw/3ZhF
+DIN2aMbRu4SHllA8VbVcZsJ6xUWgFhhY4Be0eofbRPF+z4arxAAmQ8KrIE03y0h6D0MpgaaQNg3
I44MpNjkCZjuTUGLw1K54XoMDTZDzYcwO56eMINxOvT0PVXE6LQA33hQqDPPvHuCzc8NgVWyqsD8
LffJIlhCJNWk+STCJuRBfMJr1C8EbzhKSquNn/fA0sIDLIC1FcfQGfpbncCwUbdEctN91bRgZeYl
dzMwmNcY84DVqUYDxKmN93Dgo7WluzcR7r2QSCvR1+CmluJVc4i/OgmwYceP2WBNX500Riy46po5
Bq3eAEvp5OrdEWKyfbC0mSuaacy6xkHkAkTM1Gj0+uUU/HBaPhWJ9d5EwXfY1iA9sABgfKKl1m2T
c6hwfhlspNeFCndMKSC68gm1NC5zYBeoUouf5AaIAphkTUACRf/DmEM9Raz9GClvhTowEVJn6l0G
1dw6gMNhKfj8D3EwHlnBHe0xPyJcvKVTtZ/y+CiM2wjxe0SsDUzn2Tf0r9RNDjaLorxzeIVVxh68
5ricwr5ZWrZbcyTKcRab1iudxNfJLe+aORgSA+RNDO+HqAefQrboJcqmH6aHepIXlYcnmv49v0RZ
B4nYkrZKvPuAzMsa/MSwkCEmANmDwGh/emVxgJKnlQc9t+5tSa+4ZvnrpKJ+tC4Ah5DPeexj3fjs
utpdWSOlP2Dy7ZWV2dW6YRmMt4v8ft8PT4XRjdvc6wpQIhO7ltygvVO2EXu62Nw6vF2Wo4re06b/
9qWaeN9H5rlUqb7EyRW8CUWCQA9Uhlv5J2e/pnsM+/W6mhIwud2Lq7fHVldP7At2eV+/p0p+tIn3
Nti9vW6c7yFs6QWIE+o7na3gLOW72Snvmyuorke43lucyHhG8w+N4iFCCaj4vk0LNYY1Xi1f8c8R
z2q+vQQICp/Qt9WAnh3ENko86ghCl7pVbEQHa4TfTBtt1Ml6k0BRomTS7rdeqW8Cdl6wHDdDZezy
wuaqx2zBSv2gjOzCOGDg5gofw766p/8BOyqFoAxw757WXlw9+e4N99iQel0kc93QiJOWxeNLlSlU
Eq8/AeI89CPzlpvxUq8r7RbqyxOG+GtpmFsjSlN8Lj1GO0x4vIUDilJSpS1KM78ERdgtpBwR03uH
7kmdMTDqSR0MQJ4WKsmhtGYoKKY33PhO2t+ixe0Cau1oAdTkSg/Vrp3rwwiYLAe/vWA1WoVJfXGt
9Ipl9S3KdGrpiTyqHMwldpQHHj5Y6y37veOnrSyerPbcjgcOe0NSjtZEOUoykdAMpHpyc/euJQPY
Kk7XugWDJKKoENAjnnylW1iRys9RcXtyVtAhtxskSSWESezPpmlzJA3vsaazjA4IV0NR4OIuQGGL
cI5fhs+GPh7g4rxkGTK/SmvKYySUdCrMYAbSAzAKfDFUPeZZGO9sS3OwBblXzPW3FIDsYohU0A+K
W5nV2MlZfDlsxY/OJF8Dc+g2g5EcnErsInwGWFZ0MLVl+9KYWJUtsiW0aqHJcdBBn9DUoTPLdzVV
G2xE5yEK78iT3wV95+7NGLA8m3h+bpUdh6ZtCRA2+Gzc1AOfBTu+6TCaDgyGjV4s/SJ81kMdHmg4
xFuKywNuTDaNGuB0WHHYj+wY7mGjkqVdDDxPkuTBkVS2jlH1CMyHYJoyjpnZfYWEblZTFoOErO2z
NXOM/DYrdzyozm0BXxtReVdHHGKzMr7T2VavwOyREqd9dtFk/TXz/W9V0Dw5ms+p09hUV4HTzkpS
SDOJN51eKiffNQZPtaCFQlw0Dk92dQ/YMVq2PvUuRm6cOo3kNpFc3suhJpfsYUAklfbKLr1b24yA
rqu95OfEqddW2z4j2uRFH6NhkgvPaAAfaITyaa1bTmBiFpZ0P4u50qBh0+eM1Es65NGpCPeyg++T
PqR3EJx415+cgC0ndZLw2WkFj3kgY8vivmBZ5RNx8utpJKjug70NzAXZAYIDnZNu3NnB3bnqzsa1
sG179LlewomB4x9jhafUZUq/ex29XPm8eNs+OSCuJGu/kbepIPiYWg9tFnwnfSPIOOB+akduSkt3
7vqMDyFwGFYKvb9pTNSQUI/WYdc9AXA7G5bYx2Z4kycaCiA2Kcc3vuga2ZFEa89uzaavnYYzVE7m
tLz5ntp0KyRr4jHXTtCQyRORWQ5baMJUnMCc/i4UxYMjjw1e+VQte6bzEg3zOr4jCpPkbc/VBlqu
kx6f5yxdS1t7HFp9FaE7I0qbj3acnSGlYvHse2tenX0bvsK8bncWR3ntXLbJQfKWZTTzj4T7bypv
thiP9YENC+2k4XQYc/Rc3+Lybole/2ybMGxqFnyTPqvImnAdhwR4Cr27475f90IlBDGxAHdDuQN+
zEeWD7f4fJ612HtsA+PGSui8jAbxao5qzln5BGfHe0xxa130GP7bFi49gxzT2tF1TJ6ZdcdWPRL9
onHKctWE6tGJ0dXCvONdNCPU8xKmHGNcvig15yhyg+wAy/KlqnIA5mndLauUOm4qc64FuuEqGXlX
zzaQZeR6G0E8oyy9A0aghGcwXVpu0/YbTWcMdjilrLj5GD7H/q4IoNV7HhZqOSaXVMRPQWguzTE9
6cokZar6R2YKRLekP6YmGJSW2Dy/e+N0PnvVNtuJYpqZBSMBfFugL+p3DiBmzwPmbmkH26QgEcOk
tg5ovik8504KMvRgoDbd1D1CE5bLWIfI4DuwbSbxRFkfUrnyQgTbHEqNmB6y2h/WPu31LAcfA8s+
xzk3ZzSCa6ovUK7OuAuqU5dXG5sai6XtUdXYm2CZ44yQxxTre9Gw5ikwqfyPu8/FRGfL/5Js+fBF
83WDVefrPz6//mPxRfd51fx5DPy/X+PXeU7+wsQESZJx7ifO8g+rn5hNgJJKKBaXytZt6mV+H+fk
Ly6/CBJQWoSyuL3/GOckJkB+iaWojY2fzevvE+1vO87/yujnzD/an51+zINAM1ksKwpzlMl//jrN
gdQeEbBtA7oSrQsqX/iWfHXBX5j0G9Qlp8wgy09Wm3Sr1onXKiIPlPGrUQw6NbWP1VDRKIAoZOYv
Q02SLknXXmWexso8dvDY7Dbc2FBVFPhnQK+8uWkWGYpoGXX9vnB2DYS3dJLHMH8GYn0sHP8T5ebR
gwexaFmimv7NJD4bvCtpZrzVPfAywSwTSJBXYZpd+AAfK8HNn1oIK+4eWDH1vcmSNSFWmah5EGZ/
H8KZwsebbnTJ9DBk8L89Z19U6ZNh+frG9gE2B+FXQ+xsboU6haZ3Z0YdYnEIiWSc1nnuHkzKQ1PX
eXFBgpHvAb8SD/bFjsKLbuB5J9o0Ovm6t8ZzS9PkAjH0JQXdXg0+pun+FkAQrBbtzuvhfhhqWJdF
/ljU2s5opiuxZpKB+rjsqvjQVNadDQY0N3CCdM5GWFTdW2rLLhHFy9lo5fTU98FVI+UPKmOJBfEt
4C0+5nTTwsGps0fTKo9OQD2phTIEWTrQoTLVh5Y8G/zwZ0szDpp1SbF65YG/pgpgqVTyFkX9Gll7
G0cfkW1tI++V7Py61PWnxHjVCQKxqVu3JQdAO3TOKnCZgeATmAAFyuAAU3CJ+xN8mbG1e8x4vX/1
DGw7PjEfDrSUYbevthHcqCLd2eGLjaWMV9kKfM/8fGa8QwvIvsuBL+HfCijqY/hZjf1SFSZztuCv
liY231j1xXGo70XxLfkRkOSLcl8HHqb6H3k4V9PpTEfeTRJ8ZKX10dHMMtQBlX75FqzI2YiitU1T
gWNhiG+Hje48z6z2UMgVsgPIaOD0jXyPO/fWBRrZsb+NicZ19X1fPUk606RhfujhdNYwfydU3RTE
pTDYrLriFrQxD/0Nlm4sLLSOCfWS+dVnjz8uitw9y86LH9ePHT3leffG/6TOhyiQ1a1FfwmpGVS4
q6biIY6vwLDeUmpbBosgBhASc3I/Y3Z2P1FLAdpu/GFWDb1IzSkw9LsEmHSYq5OFMTGn2ylPj+7c
9sTYRGwn5DqBWxmlnxPD69TVNDwRuTHTB7vJn10tOZTk2Sp2M9N48fJ23XThtXUEzqp4vFOutyoH
/8YjIsSfd4s2uhNpd9PKdEc762uT5XNodBnPp62MHZ7K1o3nQcrLV51ieS0iKj/wlPU+11Qe7Jtg
uO8m4wVs+BnjZbnIcnGhs4wEjXe0EmNXDPqNpxuPDLogTvhch/YxTtSJU+1XP5MuJK1eWsnGd/Sb
Syl4Nys2EMpPFhIGS5ZqG7scnmrHP+QEWtp6eEjAkmDvu3SaeCkkvEi/vWuL9N7Owq+kJGigOJpM
yWGork2R39QljyH/GQTvhbALaaZirwpECcXcYqe73v4kDbySDacuBHqPBstx6j8nq7jrdDJBhrt3
arQcMxjXJbHwPEFkEGo4N3p4DKriqrTxw2/cc1LFT1DK72i6u3RKB8VZbcvKpAtbYoFTqbc2s+Tg
cesph9BbkMUPEG0WjdbeZxmwqNi+Bj85hA4KmjqjyawJBd7JSp2E7/ZLjaciiwSsc0V2M/XJs2jT
H1yfBy20fkxhuC40nBhejOJ96MsPOBvrxq1efRFs+5jUl5OcIr/dj0N0TJGKrM7aCf/UqhHWr1iU
yvgKS3dRRSlND3gFgHvBFbsfW2acsX9K8bNxolykNKV0xttQgtiw2hvOLYsCijibXb5k3a59Ne6d
jodoQYVm2HIER//rRga7erjyLsTJhlphvk0F3hY0ewKAWxtnTFoEzxgYylrue23+tKcK/pb/3lWI
hXyPEzVUWGA5nCkdjSXz3L1N6nnJDzuUWCKyPnscWclqNYMpFVonOMk2wpFx29bTA/cYRdnpS66Y
c1PNvnpsSiAh04NZNhvJ1M6eqLsFV4offhz3BY3jAFRLMzuwZ6ctiT7OOjqyMrtDuMc+WX/4HTS8
mII+QGGFbDYFrLXRA4pkDyzxZflgl6yyWcH0mndi3XBQ7ldhamcXxkqZfplqWOYTx+OYwo7KXJi1
BhRJu0KnWTOF3pHRe3UmaxdHB07GhxDPsuEml6K+dhQ9zr3dLPf3kTav2KGyHBmWN8kIqGCI0PCb
tQzcbeOl3w2fY5qWL63p3Y9lvtd8axO76ZnGND0YdoCVVYgIwty2age5FRlwYPavJnzHhiabRgYk
NsONjwRMQJbPqckqqsDeK2rpgnLjtPnanT6Ubq5076v1UImo2VUtguzkfnvV2ddoZeiAVSEfLkrK
LLADty6KGB0EFnHcnJI9RfxTKA71XrGu0m43ucXOjpt9Zek7ftobUNGE/8RbVk2nVGPD+PcXE/+d
TIQueQ7L+S83Ez+Ng7X2n0nxVf/1OPvbb/39OKtjf8YRaP52/PxtOcGWgViYxHgC2V1QNvqn5YTz
i8FihCZLC6wF3wYbjd+XE/YvWIlNYDBStwS+O/fvHGdd/Z8yDPwSnl+yKzY/sS7+ocSZupugL3F/
YaxK3q0papc+UrTfYlSp8gyt3M76kwW5C8kw+cjHjGwnG72bwC1R9TV9OJilhCAs9PdCyX3XT291
VCvenaUHBbjRwL0RW9CzU0NvwFbmAmSt2z0Ix3nsEn86CAP/65DaFtb95tVsUF1koJXroAWXHTXB
OHcFG3th9GJDP1x/H9TiWo4g3Sj+yrCiOBveGhkp5YH7gdMx++ImXxW5i9c6Jb3FDQFlZdAEgr9H
iRJrwN1cpJSU4US7Y7/p9PjenQBH82rNlpkpcKQEPf7F4EXEPJldExuPRUoXK4l9FD3ESGMojm7s
hTRs4GvKvdYmaWiQWKkisph+DSbdBt+c4/NaZ6KnkyNP3svQM+9ZYR3iVNJT45jhoWiq4IcYNKBK
tgjWFXrRBvBUvxgH7c1uANZKUFCe7pMuILnnS30T+RPasHoTowv1KzHqjWeC1komPMc10dqCBdna
8wYsj2F2P2CCoH0rfke/CVZ10H3UFZ3ErqIuRhmDs63Cadg0qp05g1oDcEHf/h/2zmQ3ciXN0k9k
F5yHXjTQTvrsrnneEJJC4jzTONjT10dkVnVlZaOAXHajVzcicBUKudPN/uGc72QTwRCjL7772lrW
QK5v1FmPUzTgAan3rdWDeTb0pxpc55H2+m1253xXxZTEcRfI9k9tgQn0mZogrCPEuAPwCCTkyxft
JZL4HIoBHePcsRAW1hei06+2rV8kMkhcTWWy9Zpy3y/6i0PmJ+m/+syo1T6bqcZ2p49umTVsZceM
i3gwij8Kpy3ZV9c+j75M/K0vSPs59BncB4NJpSlRTuzzlrmDlZ5Nsz1KOZBooSSlPy/ljl0SLvSS
ubjvDWgu/XoGfNzdzIk7HHKbgKNZ66wtK2vIBHh6leaw8CGNu8zrp5pJX4AU5TzAQaOeY83bambH
ZQ1xAl3jzVJFKsRIu1XjcpIaeZf4wzaZBe+cBOXXReGxl55f7OjennN9gixHRRpWTPBx4GiYdDXv
mMUxOXaenLcaIB+0DtAQFqW8EFpvz2TQv4yueG8Ht7l2kSqRHYIjAgk0MeXeYHv+HrPi6KX5vWZa
WQiabs8EHz9+Y6Hxyu5UhweekLI7JrS0aOZQBMC/XyknXvFbkhZZeh4GFZOALCNWYYuLO6idjAEq
+jYk/iXKc48aphlelBN/uaV71plwE4MzMijVvSUwdebljalfbNt5tVzxWNGUjkSC+xga0A8D9ssM
C18RwcdjY8NeBY7E1Mx9XCznthkqXDqMdPTBNUPUpnChPQ1kkhPPG74YR4XQ9sQhrvq0quQWjT4b
ZLYbaUzU/UQVskrB8t3ZaJaQGcXwwxO/fEcicJ8m+G1TVlr4kRlBy5540ahPPhbNuqfibUPaJ0SE
dYXzYO4etFzXeWo1kJ4p25Al9iGv2OMFlX61y6T/UzhY2p3CGncECX9N47JGPqRMlrtSbfDXoGtw
lyA3nb1j5XKrsuR5WmyLOnBZbhHqxaeh7l612Cd3WkJvEvzFsMrbo9O4N2JhQ5ZDw3Fq730CqXwL
DISDL3V+G5e3biqrx9zqYdrIAIKwEw59X6+owF+/QHmRrZ8EPuTUr0xpN/VUVQTVLfWujOExWxKb
d1Qn3qOrgG/0Su1n6VM+TGgSW0VdY9KGR/Y8HYB7HFN7/rP0KC2TLv7tsSrtBFRSus7ZD4RB2zov
PwLB6pOZtX96E41JqcRdWXVfa3ouL1WKjFu9p4l3rTKwufO49vM1omKJiitIWrlvnMQLraR4I9sM
fVynIWwBtDcVzj62+68RTiKv9pvqjRffluUOrMducZCG6N1l8GSGc9tledws2K9qSPiYyqAI8FmO
+wSm9+Rtgfpcm4aZedZ7R9iE6GUtCxxzaX2lOh9o9GGKopv6cWr8Z7PPfgzXfyjSmi35HJBbklDQ
pk+1ZXHO6q+aseTBvEpBhcdIvzYG7iiXytaGEB1Gbcmyw/UJ+IUnE8u63xoTb1asLp6HWi+j07Rx
t9Ga++j+/OlOaZmxzatJQy9b7nCh8HTkFPemWrkmST6GClxLYI6GviZzKMYSUrCzTNtQMfoM8Cf+
WEW7dxfL33ipPYR6zdQ3jydaPgtd+qir+Ao2Iyb+YU2koNguaoMc0DLikZUemV5yDrls9GM18hdC
L8uCOIXjQcQw0Q3T0ZzJMC5MxZ022w/KH58G0ftIXOd3w5VvSc9aLooLP1QpUAhvBuSzuB9QnD7n
wr8v13RNt8VonriIyNIKAaDV0Zh0syFPSB8VJC92jElrw6ev7HcC0DrkXIMTFqisNirr5KGvAI2R
e4BgK2O/goj3N2KeRZa4ZoD2EBhwG2A/Hi0RcAA00YlAopR3+cgQo1QPeKFKntveA93Y37moJMJ4
oX6GU4XmUDmfU+nuY+RK25gIX6PAn5vVjKtsdk7Y9Z/jsrvVRouI1PGABTUP/JLayYUyE2QJEGUc
S/yjiK/LooJIXL05tLXhB2lpgQI2HFAqbWOgua9pngAGr1tRCCwZ8CbNG7qt0KS9ydgshR6JAoyR
aIT6vAFpn8O2GB0ui0hNYRHREMUdR2m/Sp47G602aOwJkhKwN793xJvrgWSN29HbkRSUofGl1+NA
dMnr7d7auWFoMpnjvVlAj13NrmErWhabpBncsvRE5e0lWejwebrV28E5dy45L50mQLiSlBMm+fDs
sx1uTA0gt7IJrOGqB2EDwdXVf5JpaJjNdHR3WX9MBa9to3oyQAryFavsudVKJ8ApmO5Z99zOk0xI
bs1wiVQjmcPuh6kKGr4ZcQzILHDhMZRs3Zy4RamPCludEzVd0RZYp9QCpRlhOmMcF+khnPnXjqCh
vS207OhZ/efIChmvo8NuKOEiTaYfypSb2kNDAZEATtB4ozL3wU0hupvAKfZ9W3xVQ8TKduEO0QtW
c3lzbu2pCISY5r3Jr/bDVB5BfZ/7iXA8z7mMQ14GvAabymNShMwWqn1EkkgyJfeFd+WXjOsoLi0C
J2YnJSt8zMnQdYZ1x6OhDO+cji9y3rUGi2sd93DEohmtoUbAMf3/XrOaQ+dydjXlmyzZokUyOgs3
nokHsx4JuXzPyuWYp9giEhP93MiS3yqwacw63FZbzE9KFx8pS5gA9+EcuFO3bLIR8SVYjzNQ2Evp
VEc7rdJ7ZJ5/5pKwgVgO0RoIl4YEz7KfnxOiuP0Ofrs9E2+wGBafXQnDredt5r2TyIzG7nswnRea
75VNl9bxFpLQcijHmmcI08zBkihCsCtiLu8y9AwKGU1E7g91T+9/CJIYNgB9bsjduWPfNYRpbF/5
0M7BqI04j6LskhaJs5H6GmMzVcT5mPIxSyY0DYbDzCePCxWOhANsVKExRyuPpVOwZY7HL831tFDB
QF004R6AZmdBPnGpFS57tSGuxxAuCZsl2bPPRWHCWpZaRMvek0Kxz236q5NR3zB7RP8ZTe+WAcnO
JMuMulU9ECB4zTJuzaTksOUdXEJiW6zA1bVD0bRvHtvnnY0cFgFYmQVVXDq8swMBE3obOikRnxke
H7QNzHXGnPW+V0oUVZYGGB7LB4ki3JZzHu8tr7l3xs4MxqSHcTmY+F57Flht9sv88Qfk/O0UaU9J
YdQ7tA5vvlG9O5b1u3CGYqYElcLgYVvjSHQswkQGr//SM9TMoyR4aWhwXHiZQvdFUWsO9n2lqCMo
47Z4inDXaHgWtK7DkWPeTfbIfZNxAMai/sCHCxO2f9VweTCvp620sfYbjbimuok9gNqAnWpM4GgV
H1syY2uvPTZFc5xjttaDP1nH/9eHELQ/zn/rXgy6n38CZ/z9i/42fjD+4rC2XR9coab7IDDYjP1N
Han/ZboG2zRfhy3HOm39Rv++TnOQQKKB9BldsMxGVvm/BxD2Xw77Lz4ZpmlZruH8S3ZFvtM/LdQw
Q7LMsvlHaqaGofIfF2pdP0xWxw2/EX2hb8hzTVAzDN/eyFiPRBGNg43rBZZ2TBLSUZvpjrFnfTpZ
fwN/r6ceKI4RcQVcM81G9u1t68shkM4IPMtqSGrOYxQZ/M61S/NcsqSAy4U+DKfkRS+aS9dhw+4W
7idjjLel6/yScUeLH8U3RGatLcJuOpD8lDgH1ySo1faLPzz5Ez2A9RXNKd2oduV0KoOEeT0gx6OE
zID6/GEmKQLzn4GJoUco3wh/N3hmRo0INhLO62c3t7tC5u9ycH5bWJUwQBADAWYAkZvsyOp6XQee
5mq86H2ToIj6YPQdZEfnZ2mItXVqJqzmOOUYPvAjd7F8TBY034rQHyQ7ROCR2HXrknm3QUJEJsJC
jJizXE17+aWZeNV7ElJkFBQTrfTkRRjONBKgBR9iSRidTHPwWtmXGUPQWbodoRu/AC6euxoKlsVH
tMiqcwdaI4AjfRINV03MSJEsaetYz+YOgMFBs+vzKOXV77OPzh8gRWv+JyDdJmT6dfLaVoYJIlyE
6/4VFvwtcTNPwoE6V3MDiWm8n/TxRPnzvPjWqYglmVqo6IqK6YIVry5CnSUdvN5Jm+4nBPBly2+6
2DhSnsDEp9bbwKEjLbkZHkDnPbYSGotm87qNTYtHVDLArrWq3jZGz7VMIulU0sgiT0FGzhh7vdcG
lIQbs7Nz8m/QJ9ZuvMcmRl8rPLGxWh2EoJZiPJM0EfYJ3exNuRILB4wqrbs8YReN7+3Klzu2Qtve
57K3KqKemajH1NoVWAOg+B4mgCATTQFjCGuNskHC+DKfqdFwzuXVB9zMP20Z36PoudfsFeVRGxdp
xw9mCvBvLnj/BT4EW1YnGreTZfZhpvpbrZbHFvFh2ZDmpHTvboCBaw/Twem46cSEJx9hqhHaLgta
m2I4aPUosMncmqXYpstyRhYYDgO3wOh9TguE4yya7wu9fdEG89FOo73iy/NWfXvKfxMeHhoEF+9N
p32j5NvxKp9iDyyoMX54Ub+XmvYkbf+NptsEtey8aJ1zUzbWoVyGn3SlO+W2uEAGA+5Z1VcUYRQW
nUiPOZ0ydxqcrVG9KZJISTvxLjgGDOBSw2tn1ewVS/0usu1zZwAqdfWtEt4FNTPlzgBPEFHXCLZQ
Ft1Vc+1t6kKgzY2WTinLbxatRFDW7jWj3bm+8xxZGXMiOz/qyKOxGYZZh4rGwLHT+eNxgvdVp/qv
JieqDje5AjHc6TI+z3Z9hXV3sDs3C5ZBf4DXcLLs9kCMj84PQn6WbU3bqM536SAPdrP8YhqnbOqd
tWoP6tx4yIR3xfp8NfP5ECP0gwyHbIb31imKD+lGOmtxooT04kh0bDARA8f44OxmxS1SsCPwxQfp
oxBLsvLUCHjMonlOOjB3rHJq6GA2pcM4v66+rtQWUHKNyd8MGcBqsyt+GsPYswnlEB6iS6z3hKPg
vS0r8UK+230L4xRe5nXJ4+eBicHoTu5uGeGmSqzHVtWdiXRbcaOcd0v5XUr3FhVRvXE097Nandw8
81+QWfVjDz0m9DE+BW7CAtapoo0er/DcjNPKSwzSoL00CplZr45kAimmzhBsCiU239LdgdhNttj0
WMviN8OrEXugffNqz+iGRRVcbj621YcHUnQj0l5ymnJ2a87KvDAalnUaXDSeoSU3qqudxWSWduSa
T16LisxBzK0lZ8yhL8QiYaM2QnNCFYHOkqydB/IbMtKl/H00gUDU2UqD4zNIkK9I7xgcg4P6B2jy
3lucrS8UoV4sSP38kfoW4IeDZGKJwjmv3LtKgaa20nlvOKzJcCt96oTE702V3oDJecUf/ZJCAhpJ
Rj4hp0zR4sWoU7Ph1cWjuY+nqA1t1NRBWWiBbRF5sCQfrW7eDiU9ByUxCTB1h8kd/HZDxhAu4Wkh
noJmkyEVMq8+fUGVH/q2+vGXjixCy3x2mJaiwUBGYpIuR9+lWnGf5/NDW9MDjIYbps0S70RWWU+0
/vphIsEBRqK8bWbnuBjVT77UR58svI2/zBfZDffIjc/4ML8asGplJ7dNOn/bEJYPSC2//LF9QNJ1
6vPhqYNeECICi7eDI550PPSoIbLXMScDMln8g3A1JjwFy0N/Yu7oFCxEveyWCd+p7LrfwuDB9TIE
bJPk3JBJg+tuurFLcRE6JsEiQ/+dFZdc8xGT64xcaplPYRq4xtZpr1o/3pl8MucWkZjVX1FlcpmI
2EWfAT0usutLU6pXAHU3TeR/WcSF+AngV7nUb6VdnEy9v5IX9GKo+hESz0FM9ZfdeHcZOG0Essdx
sIE2TyMzRBjxOYQRJLnZ17rJNbQO052HpGioPoBYfRmtQyIDRDBMdIHjQGSN9QrnEaJkv74t4olD
3HrTcwakdX/l3ra2Uk1U7+MK7AE07cTkgHq0N3Lb5d4hSsY7ZXk7zIehGOxzTq5cLpJjEadXksRJ
V2X/6/jMMi1St7VrB+nU6alJ4BIS2cvAne0wl5rNoJuhD3a1XT517BR05HOo2wm8Voe0Lk7o8Fxu
U00Hgh/fmPR2jvvURUnASwhqMH5lWn30Ix9D/6K+x2oC71Kh9FkmFMYUI1ghVirk9MAFtRPm0VzS
3bgk97bSf4u0fcgT68qH42zFkuwTxz5B693qzXCqmzbA+3Iz1D1xG+LJL4ZDCsdg9uZjSQBY1I0M
5ZxzrzUcdaq8z7QeFylcHsf2X8Guf7JW2ON9u8kbJDp+pXmbouz3aZR+2AsqG62LwkJXoUwXBkje
o5qaO9G2j7M/DlzR9Ye/TH8Sy/yqJnROdXLnG3gxJxjlKJDRARf7EXNLPdksUoyzY3tHM0v2yqv3
6KL3ht5V3Pj9wS/t45In36k13ySJGnZKK9+x+L+2BbbSZmQI6uYAlCy9AsagEXbPwDjwAFLShCbX
VstPbqYIJq1/+L4kXBFEQvTuSad5Ll2CPKLsbNjyIBhhI9//4w1krvi12BVJdaem9sEXXxMF8qRn
19bNbqPKvPNixCl9z/lGxuNHCl6MHVJ5H8/uj+Po+7LU/+Bu8pk+oWTL9DtRIom1tXXwpq/TBnwW
kUAMpwIDNfXMgSosgpikhxRAQQG1wMMZLX+6huUhfwKztW3rEbA7HeO4LKelLXdpIrcZ9WQf24ck
xg7pEIOTdN1VRCuy0VdBY3RUkaW/1aBrJTiMujLfmUPzZyink+ERK9ZPwITzub4dYNgGYEMAzMWc
S9SumcE0pRu5KwmwySBTQNOA5e7Quw9AzozoQjdUEv7glqHSqAuThWxJW83IeVJicoGBaq54necC
QYA4T6MG3s7LPxwfD7fTPXL4XUWf7wqWrFbtvswQ+1CkP/gqw74vyCDsBFKr9tXDfdyAAwykBbJI
9WiJ4wmafJahwi0L99Iq+9bhAto4bfuj0uTsMltom2Svt2iRFqKSO/njGv6jnczA0MaLmayGfaKU
NgQ37lK9JE1bi48LQXPlQGj9ND9Sln5bHcjtzGzGQNPrBRm2fh7MDood3HWZi1sYqjeeLXAOlFCe
0MIt3WFeomffVTdGSj6PQbZBWl5Zs3I4WNSU2X1sgq5wx+m0OIICUyYX1qXsHp279ZnxjGtXQaPo
ihuE3UfPnC/tYG27Qh4r4l1NzzxKS92ZyiG4ozXvAASG9uAd2Nt+0NJSLvF5qX1WKRFtQjz9EDqH
XnocftxyeZ/JbhQ6Acxa6waalDdWZTG1iNIgxdgZDMLf44Tej4i14jIJ8yVamNzGFuwP7VAZ8Z4s
ERx0jftRlATTKqwsQY7eeHHkA0Jw1HrGC1tEJu3OZ52TwlzPs9zNQz9gbeseIo0nW0vUKUImmUpx
AyWdK9hwX+ocBYrq5hPyQyIJwIhmRDw1cAEJnu3fxii6s2dxLFXzgBE4qLToZPQ4wbG/SmN09ymJ
pqiouj155PQ+Sn5HROtB0XGRX/NmgZzyt7kLXBoz02fu0vMW2Kc6x//Bq/7KaB0nrl29e2ve3+yB
OGfWJawZSLzZpjvldQswM/XLdXs1e2bETVftWG08M9W/JCW0E7qj+yRuHoVrjNQ/8z7WxLlDM013
S2eaKjrQ2GWdO1ll2MPLSRQq8ESOv/PYnY0RuXo5DvBetEu/wDHDMsbR4gC6tRl8aqUqT9AkGZ33
PFONicA/ZReomvmgUnkEuHIl5i1oo+G2kQi2F0C7FlawwEXqEtkkAExkepM3Qip0aOfjjdF5EaeT
90sP/NTP9ZcHAD1XioTi2vrs0+YZY3YTkDO8bgiMFcbIfD0DwW7047ky9R3ksoNU6U5XAAn64Y4o
UUKXp9+mBOg7QFKPDHGzWqpb8jgPPuyKTbGsEXx4GBPGHjsyw6i4hHFUk93w5FrzOR/aV99wQdBH
TsB8gtVJR3aEPXDvdm7zlgrsA+0c3YqyhW4b2YBMTOdZ73AvFuBXesf4HI3qq7HVF3tzAwqE/1TJ
xDo4+filZjBDBFUH2eKtgOMVhlGXTxRvUDVKAPR+Vpy9lL2U0TO47CzBI+50O8KR+11MaGOwmA18
AIvmj0Rz4s5T6DO6mz7WIj6Xs3rPbAIiomrP2u/OivE45RmNkdZ7Ny17ESA5SJ4JtkxeHboyXC3u
2W6InoMjSDYWehSMUYTeImPE1gizImxo61DK4anW08fULWn2ep23eZjC0eaM/9fHgf9ns/T3/D++
2WR0jGqH//l/n2zpv50Y/o139sieI/35Z9kSX/ofsiXLQpbkaBrSJYcx33/oltAKrXQ1Ax08diX/
P+mW1rGhA48EuK0Lb9nib/t33RJjQ4TM1gpMNS3d9d1/RbdkW6su6T8Bd5Hhe/B8bZRTBgom1FD/
ODWsnTFq/QUFAKlSj5MkRQDM7Wb2KFUc5jaOY78t3rDKmqTGJ6h+EVZigIdse5IDGeArQ55FOt1q
ormNYXHADuJGXqbhnDo1NGs2BGbDSCByhdh0E8lE/A/QBmZ5sbIRZlTeXPKI7rVVFQU3TtJHI0rf
p8mROwJHXPYt7NyVSD5TPGlk5InrVA3Tk9Fad2ZPpedUHMpJq72YCdeawONEYsRNlDZ03nZbhN7o
IuMY2S3nGc1NDQEeWcZpGE3i/PLEZGTJ6g2vc1AN4Fk1guU3epXKB72ov3CTDjs7r5895X4Odv1H
SgxozRpXUSns0lEcPxkLi7aeYNuKadpNbMSgjBwvLE3I231efWalpm6nxXutYDFuSDWiwfC0F1KJ
jilYxNMIK0EmxIesGgpydx6UZuYbIaynhcAOWrz6ZAxMB6ZkuAgDFo7IbnySwZDXsImfxHyXzWLb
udGzh5MLWXj9MnfFvROl93gSblkmJ4Gm4RWb3WQb+bTBjHvN0MPwBc1m5mc39bAfMef6cnmbxmE3
kcD6MM76tF3oNfZLjSOsyeA+AXapSd9p+3AZm+HilJ3Y5f3CstXKb9yaH6/R04+hqC5kRb07i09X
VPWhksPbWEcI6qPlnlR0P5SqdAPTzsS1qfxLNPlOIOz4yzZXYTZhA2XLIgT2w8hyI34EKe8xLfRe
iSxGFORbT22HmCBNplVeTtHbibMHazaECvjCXJaZZNoucH5QlFcFqUW9vaC9AiDRd8aubpkeSFCd
3InaEpaTf7Q97SQtjwTyuXgYRm3foNiAFGryNnQzVZTw4WwVyUssvWWnquo+9nVBcGX2MDqwMWHg
wD4FerIw25bWVrMZIOsTWN75z+T7/NtpCmR5iRGEG2Mk6FvXwMAW4VujewyU2vJSJkO9Fyj9tiJD
2NvEFT5USzw0M8RdHCqfbJG+xsW8yhWqpOZuNxhR0KbVVVpxvssMqKdICeKDjHqSxNu73FLXobPK
0zwO2japsVAiHiAPRoLkN+J5vLqxzZwzgwdYCxfLvPXhzavMB09bUBiKYOCkfkSDZYRZRYpkZ/R4
5rToAW9ADNJg+JOb1dVVxsooUN+UKmQKl+NZrOxtB0AM2aqJe01mJpwaNUqcJvqRyYEF2oXLtEMS
Hw5KtzZdQZXFsO4DStqd4625JUk+b7LSMVn9GuwSumJHus450ewYWRaW1Wn1HCQeYyK3uFpVfRPF
2W2B/T7wEwvfpX/IFu2m8c0h7CfoOX3pWDszK6OAKf9F5DZ4VdCTweSmP5FREupMedSDRePmLdub
ylRH3pTfmbzcjrT5va2pGVt2Oz72Y9v1B7oenca7weV550+6YZxVRmEVrov6kzN1F3vMScukhT9I
fakEwZzR8gdz4aFJ0NABb5Qm6iJ0dLGGclkxYCcEDRO13+j3JLfjW0mO+pgeyM0hhai0WSnMRXkw
zfKSw+wKzAGakT9TrQHu4SBztkPntAcCLrdkhH9GRnQUc4ZuoUPMMZkDfhFL3Ok01VrfT69q6eXt
sOiItBtUQX4zf0hDHvjREE0QaLTpBlSfOcq5gQ2tiP17q66upT58MBkA5VTYErEpD9tEL6h56FaE
OYVm0kLMGXm9m9jgRAP4A7fGvKt9A7E7nwCGEgPDN0s2B4dAiK0NlpE+vaivDtFfm7acX7lVbmQ6
HymDbkeCNnmR6XOGoSIBOetJX+lLFfYpzgIeTEad4o2kVJhyXAzSwreURb8wOG4old8IeLu3E9zg
HHN7LedHgzVabTpzJqnUfJyTIbkDAoafe3SWfUtuNn3udCk1nsmqcJ9xDn9AZGKvmzPmQno43PQD
BC3iQhl4lhwuNQOX0utvRVf9QQ+5BhWTn7cCnInXyo6jZ1xSZB0bVzQnMuKsnTNUw1anVdiMjqMI
ZsU5SnzqUzEzvRC+7d6POooXkSEOFHaESWcW6xFNHZuZ9qWgbSdwlDJ8ZrLS9AAU9Yolj1mklJt6
8yBnRGsGmZFnq3Odp0LUoWVB9avp8hfXPyEoCKvZuOhrxGgPUDTx0JTx5F78nAZE+MmNp+u7STZ/
iJM/ToP74BDmBwre20fRlDNF5EOXkAOLIib5NS23Y4jeXGTCIl2P9ScoIu+96TImhG5UACycU2BI
3ZHk+NVepY3hbC5/Bsv/LnnyN/Og4WkzkRjXyj+MlX5GeLQFkEWODbFOG1ukF68ad03/w3H/oJXj
e1X7u2hAtgk2vkTFqZO8Z4ftKqZbdXoIr94hDBV4ZeZk1+uVD5tpQKoYE/TW2PNpmsr9MgPmm+re
OfqL1Df0KUhEreSC32HXCgmdKum/G+Q+G2uSz0NldzvNbIku0TTFnFm/tBlUGWGUaMWim7jW91la
fSfeEnrxfDMhL8NOhcilrfPX1B9eVW0We1njBmht9VtEDYj+GGntrASdMvSwLZzzCu0pmzfOHnQg
KUinaX02c3DduU8CJ7kvDZNED1wfaIuu9j/9WCv/v7PWQ9qGNv+/YyP9r7Sv/ksN//ev+VsNb/1l
2GxWAFAgVHKhIrPG/9vu3/iLz6QPGUlbczHwseJ0+Pvu39b+0lZYEmsnF5vrP4RmeKCKARTDLzZA
0K6+hH/BS6vjZfivVTygSw/5L0YHYMoMgv+xikfBoiVlYXFsZ+ZyHLHSbtkdgLnwxken48jqzOSS
V8rE/d1MOynnNLRIvAuiYoTXXaovUhgfqwKQhS+Mb9z+1cFiiWUlwzt+2Xobz8iUSrM38eeDhjBz
Y71VZkgRI5vOdMku1og6UjNYVpSRjh7FbRI4RuTXav6dMhgSEwJKfDunMbHYD06qrdG19OhO2re7
LGsxYRlYaiagacEys9utfFeca1SSBZA3TavuDelunbHsQzAM13Hly8nY6g6TS/HWR/4h7125TRAy
n+uRlhhAirtjFGVzsdbevnKIrMlb7bEFjbnXl6Y5+K0xXtlbgmGxqZyt0uFuUuy1nYiKl2EcHqn8
JjdYOEZj9AegqPYaDTme3YXtD5UhYr64felsUASRYQSANfNgGfM9Zkz1JoAsYlVyOb5771wU7bdV
EcyUD9dkcpiIATB0VxxnnVDdQFA/zGQ26awMNoXQv+lmkJNK7zAV9Uuk4pNRKhItSQo1uAschmZx
2gCLN1i+lz1KKfYdeKmnhYWX9zgjCN46ffKno8HA/jmwn0GW26IiAu3G0KPNuttiIZEolYgCu3ZX
Iguj3mBlWKSP7YhNc+ppL4ZMXculONoukhEGrJSqMd6LuQXeku6K2tkJ392v/1W2/dasHGPCFEab
UUzZbnNL+5my3uQxiy5lRNpUC+eNlPr7dkZYJR37YUyr5NjntJp9F73pSE4DFP1fbuV+NobNngAU
E5jZ/gMKdb3Lq+g6MPNoTa4/mFTiirImDi1WE8EkwA9HIzSZWfc+LZ8ByoKRYCgTltGp9uTQTaSQ
p2+o4NJdb6AnjWJ3CxK64vbA+uAJoEW2SvbDAlqnLNnNYWh4WihgGYojUmydMFIySO3xNMbxuAZf
IueajUOmqgvuuVtl8kr38/KrQ+4b+EOROw/CHVj3xDNVQKFeyHq4dIW1xQKgbaokGncdou9I1vtG
Yzw0o2dmPk2aLDxSp8M5l+KYCXFKPCjWI0yP0YuZKMdQCna0nuwe+9z+7BeEZzF5dVhmrFPiA6ug
gKy3TM9sXm/HQg5qIQxPRmwx1NhsZKGD+8OuMpb7FmOrnyqBYMJ1rzM8vl1J2LKp8nNciqDP3GOJ
t3fBcb/xluhjId6vzCzEDG13m+CLDJoClzG+05MiNaEtE4WEhtPAdcVDpXScoca9PZr8TAzMgI9s
FVk+vHrjla3wrzD7/k9jFltkMtXOhIYbo59H3oZ4H/HnHDS5jc0H5KUc/E/ojbeNEPeztjih6w3F
wdUktF4WKxsWjGgI50Nn5uTuQfpAoLmQoWLXdjDR26MdObMMWwMxdqQy/pTrsDQx/RvZcprN4p2C
JZyb+jsW9OhDf7Y5ULqi+Gln0wuqRseTWlyrUdvmmc7WwmMf5bz7qjpnqcKbTqWGlv19sJ1Pw1ju
+tldENt65l5GVhd4lfYIbIkmcHgxpxyQZ3sq/eJJrtMEHu7HvCyf+GffT9OIHSJBSlTl9U2LTpI1
h7zzfPPFdbHBdCM6cNv9k3v1T+Qn96lGRnWEYZgxfJwx99BBENusQNkLmhSVkDHTWtWXIUGiMXpq
20of7aba6hY6YMOrRYjCM9ARS18V3yCO1NWsY8WyVrtjm3BXErHd8iR4ff3OaJ+nzQl7u/goAQ6r
pPtixPQcFT1pJrP/FcG3Rabg37pF+jr0TO5pfZDFptOLNsVszogUDTHS3jT/xtx5LEeOrFn6idAG
LZYTWjAY1ExyA6NKhwYcyuF4+v5QZTNTeXvstvVuFrW4ojLJCMDF+c/5DsIsvaHxZxQSeA3hCa1E
pT+a2r9ow3ut6+4N8R8GD8N3FBvGhxTApCExpQjV3WRVwq9CSV1e2KdQM/0MWvISI51/3cBsxqyP
M/04iY+eTGDZmW59RjRbAFoYqE0cmVRbLEzi4RfBObFuw5EQV27s6izdjg0VMB5trYOL9dtAdFog
P6/TYFF0XmYfXpXvjZhFArUElqhL/WiXBDwAEAWcCgx1PoAHCDoyNaPil8cW2iBLV5vYKa7G3CWU
p5tnldX7qQ3RdqkgXGHHzjZBm7FxmdOTUNNlROi3kwKH+LxRA7b72ZgvsdLYm8zFyZY3TENKd8HI
0EGbnPx0tDhWTpuCE64Lh3lU5TdKCnfP1HjGYDKdudmD93eIypd6zyPwMBIf39me0942DUIFwSKy
MSWefHxG6W03UIIhfdzRJiJXkZKkKTWFRble+jI94GpBjS9Bcau1+ViR08nPttEWwgLTXYmL3jTy
YTXl2MAFCOS6bI4FB6mtHh0oWOKXDOnHBnSOeYSPaogfYmv85WWKqzOsrUBXTMC78lrrJDhVqDtX
VcP0qTErMTw2gasC7tkYAQs0b5FYBwT7wwWJ1vIdZO5wlXbHZSZP/F1QjO3GR5VnmJBevWVSnvra
vQRZ+U4mC+pZhinYKfk1nKTdm431SYhp3XN77dKI1VKoe7+0000DxHCVShz2E/+qXctLkKM4yRJg
f59ku9LoIDBNBbaXFLwFbX6Ly7t86jrXPou2Jfw8HWRu8jent+D5OXfgo6KK51J4+ptUu95aHQ7M
DGvbSiU8VjRhwM3LD3bNsl80AsR9054sRYl0b/T2FZUDUwtzDbL7lAuHo7/CyA3CD57HRorurrM7
+nH7kzZ9Yv3+JrOKAzGkX2z37uovQ1Qvq6ts9E2dubCB5jPlwdEqbcWtz8vXVrxqjcuIxw9w249k
bdfU6WCcWGD1latOic0PLGsgbGbNk1e9qDT+SJMgwpsxLIKbt0UHL1coANE2ZtKuJYEYK3AIhXYm
k/u0I5g0bs2EPqC0oNMmmpeTFB6j2VpHAwGLILZ3qXL4GczmkM/1NYDZF9Fg0eXAty3f3kV9/zZo
vIVjugMpCRx4ltyFidR5YfsjRXANxvRYex1yKvsSpnyu1rvYMjeOatZ4Avb2YHwwk9tzNoFqYN12
TH1d8GsHqwkufdHcdU6GTWh4TZih3Dhci5k93WDHPauBML0McdhjvsjwLNbL3doYe+5oYI1REMrh
krq40z0Zf5gYBusGKwm11+S0OM81lrjLLXmvsLP4WRqsOV7geBB3Utm7lmPbZoqnvWrGB6IBV0un
Z0FDNYmQ9qFP3Z+6DL6WzoA+MpHtx8+CXJe2yTBRwusPGAvrVO2qOWCdcKZLwsmMSM1zObrHgj6p
yWteLN3eCQwVNCEf7AIpDZFFTTisUpKVsUfct3W8C0hy1sbqkHTFcSjKe8vJ9g7DDz4cI7j3SIeQ
eidEJeEeE8z4lCGWSr8wk/WcjdsoVWcSpxddwEmln1WU5ms4e4eg4d6sRfJTOcWtSXgAaET4E8rq
Tuv4qZ+m+469OSwSvZqm+kHo8TtYWPMUQ6c0p6ud1myYSR2fe093WDOYg6vyPoipqjfwCNCfrXjM
5YuayQHV+tDwFmb0b7cQnA96zt/4JXdyKp/Kvt6OMBorMzjnKrhvbQOdzt8qa3gAevNizcZ6sOWL
SxWTSxkdiaE1CFP+jNLijNmlGwfCGIxAHkvZn/24s9ZGPFh7f2KKpyMIXL0nu7XRdxe3iF+9OHhr
24GsbQY/huwxR+KQ3DaltrSyrU2t9kIzL6f7wx7Vt6tz+MeYDtaNj6c08OEoCgymbuXcDDXpFsM8
41v+CQaG7G4fbyobKoo/HifdHBKaqJp55PuKNk7phavJmo7NYDi0afHMWuLXbPOKV/544fvbAQZ6
SnEqrmQCB1T4u7EPXiS0y8QFUc1289uUhHaZNPweo3pn1Ood1ORbHSSPoiVV2qaofWmb3Wczd7nR
7G5a31tnLtaJKfGqHfrwpznM77h2TnWYHx3P22MG3Td5/IEv+rdcoIpZiM2wqqn+YIgULVOK4Ogy
LilT9TDSPuoT9ZHjuRhldWOThbU7opgZomXBsw6bTe0LA6Nx6llsCzaWMkbd+KxsYtO9c23DtAC6
N70uweKqGR5chmVr7i8F5YKlvfd1fRWshrdOo+jVivAFtTr9CqjpOyDoPcwCl15Fit2AQEQakVSS
H1QfUTDdWGH2Ips53Jlxea9SyuPSuuLsAJsDmGFwptw2ZH21H9vAPc0q/yAh/NSmeKwqi7/AoBbH
S4+0kVfrNkYGK1vFFZPWtICB3oayP3bLMuReXT8F/khT90hrPOLtyoBivnVKTAPDFGJ3AZcMu46Y
9GDy+iT4b/FwkNkNWXrnkqgV2MwFPnhbOhwB/Zo6D17Ji2k62wnyriRJ3ASYLFsGe7EgH0s8rg3w
Aql+k0d0vZY8KireGbY80ZjLDWlMngwzOPTY9MKYRGqTPAmqJDr6eqB8JfBGh4PlSWM/qn4+ESOY
MIfRrBbn3lovKf1GVl+A2r8StzmFeBrpt8D+Fow3Zoi3E/IsMec5+z2Bk8jK4r5zrb3GtG1W45UD
l70dY/+xASEbuPMmg9daB+avTDu7uI7OHnp85SVX5NaN2ZLVbPO0WNfpgkjocGNEUYcbMsEEYWSJ
sYNK/zDn8h761saa43NnD9s4m0AVSRMOcfgGBAWlWGwXgXwsqCav6vndMvq7YWpu0AxOSTWSBnPa
/ViYB5wFwzruFCqDZw90pRQxh9O6Jn/qHXuVYkXuLnnp3CCKviEWKhKSBYRD3F+Nrz/lnL4OTnuV
Vsu1RZF9aPvvybM4RUdYlbiOZEl99i1n05bxMUZZlo54wc616TVoKhNTDNrWvgk0ndepuc6Jb6yB
G56pr/gVqQHuuuMMFNF7D8R7nytyiWB4z3bo8Bfg1OPyZgr7Onnz1e7NozAIvKqUyj8eMNa1/BOr
9888zIBWCrr7hmpZLLwdDqi9HVMNXLKaWIH9ZKXz3hzT13yeDn1KG+tARzdXEAymfelu4CriX2uo
PAlxteENBHgb49eZ0tvYFc7Bs9SlVOocD225A3Oxs3yBxmMD6RoD+buSxXnm1stafUh6dLBJv0sz
dFcR/O7QnelLZ0q86ngN1rbOfFp8LFCISb41ivZTz123rhPrJgkdwqXCFTQPRfPWhg5TcrwOSyu/
CNVaqzqj/9ElZM3xth3PwCqAC4l22uueE3rfcsHQ6iQD52z4/qGcaFtuGvSypropUxvStS9vp5ny
6eCZe9R2yu23KBcvqkFp8Fo13tgpkKCYo2WUhdyABpbRFI/gVkrzCmu73GddRlU7LM51xaDmKhaP
fbwQ/rOI3B7ikB15yD1tle+6knHP2Cx2HBq52SKXKB/9a0dMXS0ubzI0AwMAvLvjUUPKkl0dPTkT
M0rRT7uZbnnEsjlcGw6SzKymu9QrvlyJnD2F+L80r23Cq7yuACP0Iq3wl4/FKc2dM3VSgNNKQhuY
d3/9z30n/5+bSv5pDPHcwLfReilYtomKea75b7E4t/Uw/iAuGP9LDmn/kf6pUP8//7C/1WqSaiSr
TNZoh6wavn7U4L/VasP6jwB+owXIP2QDtz2XkNj/jqqBiwygUvOvYD3hf/0HK8f+jyCybGvJqkWe
Zwb/I1aO9VcS7f96Tv76yXGu8NeDmPQjQJB/qtXw5MeKA33NZcbtd1MyH42qnPYw+V+VjjBTyOau
nqy3voa77tghhlVMYLUkq0bDD2Q89wi94ABebpVJkKvewGlIgufrcVzMRnyIu/x2tslF6WX603Ox
jhMuNIqaHFpyCZNhTmfo2dnzxmv2Y0LaOy41T64Rr008ZVbvWhRCU6ScFXSnDm4UrAOFKIW60r4O
FdOiEgyYZbaM2j3RbIuA7t8Z/1pKX55Tw9iFCIFs6YSk2pydpjYFkaxkhXYofyYJA5Taam9TlEhq
uJjipQk4snKysI1Pl9RgUxzNadkLcVZLRX1fqGhwiapyY5TZ2cg5Zau+Qrpo8SnTVSS754ix387B
6ckWY1wszkwWKydcwfU4MGAKWpfWHFQxhlPppja9a547Hut/Z+LydY62TgfYNfLJdNrfoBGnNRBa
H5v0wREQD/NPt/bGLRSLZwOQd14qypYtJ16rjGMeX4JDeSrB2RKKzPTakHyjU+/RIiTNQhPDvF/g
6BzJYdsW9WuS9cxj/k+Zxd3fT88fzeF/TED+fht4SL0I1BNE0/Bf0o994eO+6RrYNxbnHjMV90HH
UTrD+4D+n19mFSJ1Gb+axnn893+z9S/sp//yJlpLveM/iilme8KTY1Uwg93xF9N5tVIBvDyTAWDo
jXjRqTJKukOaqersmo2DVE15StA2x8TiSu/PVvni2pzeMLAmG1+bIeAd/jhmCq8ZRYEWUBXG3QwC
tQ3AFDR6vtBMSZeplloDTH1zYt+HAecEp+IAM4/2r8Rvw40y7mwPCDwIOHtda/wOs8h2ME7QK4io
r7vWG+h4wk2ZMaswBkhIkZM9mlafbvM+inZVUh3z0QZz5xEDp40C1oXxUDS2PJD/gwqZs9Gn/kAl
ofeu/FgcBRz0ZSIc7Kw0fYd/VTIJoFCMeAo4+u3sk5Fi8n1SgnsecYx0PfczSCfjDboI6lIdUvxi
f9Qh4uCIZOvlajVqjq2q5n5DIWw7iodKVHI3OtNX07rgLUN8TZ3PiWyx1nSZz0t3QJHOtkMzcnmb
Z0A8xrEvQZkGo4n6mNqHRgoLGn66VdKZiKdn1rbxnEM5CM0xiqO+WUQvgdT7qcEIQ3dBQ6jQeqF2
We3/m+fnTwve34+P72MSxIJH5eq/Du/ivNGWmrg3+gjZngssf7oP0BL62F5MPFyYwuYrzv1uDRv+
kNEdsIK/AXKhtYm2Z5xwguBvyhx2TPEDq7TQoq7++TZZ7ET/sAUuPxNrcxS6IKbc0HaXgec/H+nA
rl3wgvCrvJR/YrKIgpJvO4ug7bGGTLo++EnzNBRoq07H8My3AyBRrqPI+NV3BaYTCzQ9cMN2ujEw
hi0u45B//v1nt1TS/Jefk3g1c1QC2dDhGPP+8+ckw1oaRbUwLYb6PoPyR5fDSsvi3mk5PPJg9pV/
14/qg9MaxIBi8fpbHHnqprtOjrpVIn9QjAJLPGh7afnfqm/JDKQZg8DwGRM85gRaP1v/5d//4M6f
E9u/P2DyuBaQAtP16Zj98wdv897vywnzGmgX3OdmuMVs7MaTpopx3IQ5IExeDAKcz11cqUOJR3Mz
BHAhUMPYukolAHy6ARYt+uqheD7JKVuA742zuOCSVT7zkqdXuwryc2txtWkRhFO/oy5O8h8yczo3
7sBdnaBXHkKgh12YbP3C/2++IYezzZ/fEUPJMLAxipo2bD6T9p4/f1W3kW7GtwSS0QQpr4PpLXQT
IBqLbcfwnVPo5c/FZLnb0nQ6pGH3SykKfrAH2bb37VuUVEQ+o8cKNW7OrZ0zAvFwiV9ufGZj3NUb
d93UaNQOF65YEqEsupANBxd7byO5cRGvT6NTPudGFB0rR7zJCpvF2P5UTeUCBLKHq4O92rTE1m8V
EPgQL1+QtEQB65V2ExaDWN+GcU65kGWTHnCfcl/3m2BCme2Np6ZNvZ3Dnk2RNdhj3oddmMX3PK8M
7ryfOYSeEXnZg9ZTcBj78ndWBHvm1JuEeK2nUAoH8ptQdII3Jx8uff9Lt8+5f4uB1tmRs09hq7c4
/G6TmRoJUcqTrLyzObHR0N8pcCpm3+hozMmfQetj9GkCEyujovCTWd5MxODQj/6TV6BZF/QDSZ8x
sMMMeZ3V0XM0srQ31OCJnBNH19d30JDqY5lxoRlC0utBfZYBjhZVGi/Mc+Cg+B/WBOpW8DFRFgfL
aInl51m1EzZ0PGsOf6bWe8L7gPW/LCc6wJ1XDEABylaE36VYqkG5aaiA8btTErzI6y/2jI+unu6a
v5rnO+8JV8VDzyd7Y9nqycy81VR2d1rxlLuteg7qhG0rsXt8fN3B7OhgKVnLbbnh96YDqMAb6uJN
yve+NUhAdVax8VBXnd7Y2Z1/EVn/VtQjtBKxr6YAxiA9eAlBAxIH3iEs0DIhHaFVmadMla9tpreC
VtwqITyLbP5T1tbLwmsReyNpKAKMzHvDNI9Dk/lHiQOzJLeztie+CLRhJqT6MessyH8cDMrUQ3aH
SxunhIlqvzn0wbStsuzFCGo6AuKOMUs+fI6VaC5ZQm0AFC1al4gotyVlxM1E+kvyvddp9N2V04dN
82Mc3Aw6vPpF9iVFhJwyL0fLWsFuEvd1mtNLUYCPFsmGNIeEMmYdPfObUy9/jFbFrd0810666weF
I7CmtaKl7EaO2ypJ2Iyiz2yKmAC3n6Xx23YxKqi+/AJR420Db9Rr5twfo0RTyrlUrvMmf+JBFhQd
rVJbdKylpubtpqgWLlHqvBY0FlgUmnSWPtgTbjZuLRvTCAnp+7dE5Uho64ETiIfc6g9XPU56R7vx
rbKdF6FLCm1c0NkVEvFKkw3FV0w9iIAb45ZfTLVHDuvlvuAaxjUfJHtr00PSseQzCjL2RffoaOHe
DlQYhy13VReRmkybt2rHsNnNzZfb898W3X0eyd/4xH/VU3vJW94CO/6oraPV7hkn3tix4WxNSjNZ
jat3jHzpquxpkFVZfpZxwgbp4pSkeRagVObDdajEGd8r0D4E4Hi+qfu2uvpefDeQvEXMRbeJgEuu
aQO/qKXLBDjNh2eKXe/jWZynX/2yW0zht3LckyQtuqmbSq8bdYO0Exy8QFKxN3Pak1n4FKtWrWan
u46CYSKciH1mfIdNfTDrx5Jj6raayq/UwU4b0E9jYBOcHOcHUu+tCsND5+hnABbBxoBlwXBipfwk
XTNoeS3dfBdfuskHi1nN2N8IPYdzfkh9+egW0z25TPqlcmgF8JBqL44AeHAMFr578vN+I3pfrdKZ
EsDcoAl1JMQZoJFYIUxE90R45qvIffTC+FLO7o+QwIZaOAx4z68C2/VmAP+N2n+IBxqQwtn80WWU
r4cIayea92IUvrgjdF8ZE8Oqo4Mt6Z3sTNotGzrLNAsmTTMJC8hLHEK9tnvY2ioPbrpy5JkjdmPT
KATlKtkZBU2LGoh8DRfKnfwbnzA/1MDoYqfNiyrSgzUBMZK5te9m8e5mRNFx8j6G5nuB9Ws7curk
uSG8xWH/YPm/5j57I9fx7hrhdyoWhGf+INLgJovCgzb02XXaad0PKWGH9kChZo9fc1ySFgzyeRLI
6OcgtYFhUbN0GDqK0LA6LUwlfQvrozgWvmuufNnchFHK7xNdU02nul7YSm7Ha/bQWb7a2kr3hxr/
MTRWalnDgl8wYdPKmwHldyGuSTe8U7GxB/q+HYjzBmrb+s5H0ZJeA3Dbrj1PAAgP7mKb9EHQjQeG
MkyujfY6J1XG1LsoTqqUALuZ0cOOslmyYB8sdXoBbS0MBc2xhQoZbLHtyA101m9bt+JYl0pubFDO
IU68Vd4tsjuCIWCn07fR6G6dFeVjY8CXMbWEaNY52zQPSGmJfcPFFs8K2faBZpvsZsqXkupGxlvO
jpcok3TW5tlBDjQwpc/46emrvLSjvxOkeI3ZWKlKELNO2cV8qz6j0TEQmV4F08w4r5ns9J8d8S5c
YJ5az0FyJYtGz7wF6q3VDokA+pd8g3dX9eGGrBq867D60kbwFCRfM92rTI3Zly3pfWeVhOWhyMOx
Zg3Kfom94ClR1UusMVeYBs7hVn4UvbEA+e9zKV4z6T1UeJWPng2xzTXii1tba7yuF6/xn4i20nno
xi9qqL+iCN0gbT3uehmYrsp7sLIWXLyJcakiIKmNgQw6YJZVkYbLxEm91FZ6dZZVoyHkuUmIzdxw
GMEXJr9l4TNT1vUXpw1z5Q7Ts9G3apckH8VSEJwM4Y3RDPEGnIhluO+lYLMjl/rdmzVJjXFP3+vR
k4zlcf5h/VNGtvUH8r0KuqCwfxulgS6zfKJjNR8LBJkqXSTmsGu2Yy33jm08ukI+uEkkt9pPv8MA
TSMLUX2S8BB0+qeRWJ+LcnqKgod+mM48yLd1jzNsTIwXT4xkLqhNY4M3avuitH/MSG1Hsn1Q/jit
LHaVlWNyjDDvBVA7cBUYsJwwuRJHoY863BFm2JZeiUVP82SInH8prwpqSAlEFO457wyxWY4NlQEO
DmlibaQoLkVy6gSTzjS8q9zAWcsk2gpRHEdjyteOmz9hxj7PStL5EAHClxrgviReSkTvt0sBAbcP
zI/GxIBFJlecV8uIEqZFcoj1HUrNqfjJI/U40Ai+gT0K/wRMfD66hAmTg4a9yzUr3/218lmJddW4
hTdSz5RBUngwgk1iggvSofTfSxscUx5nAYM1WCpzbfFIUeSQt9SywMKTq0jgP6jiD2oLXzqmbTu/
xDjtevWXV9MR4Ovmyf+rioyt3TS9s2sQ6fKq5FyN87Gs0u/Zal8mlrxNG0rqBfNu31fJbo4K/Hqh
9Ss1jQidydg0YVKTusCklSiGeiOsGSI2v91avHfQWlaVk4udaLs76bMOqVI/y4oG3lJ/SFYgZjT9
miw/TtbxFxvYRdguTWkVRLXgkA8JRdTe8FhL54yf5sGX9mucY60r3BdvYsRmJ43cuQEHuwEyATpY
uRblftKURfm1vAG38iSTtN4PCX6OloqkrFkIDnY17aVhXePefpUykSverHRrNpyiw8Z7H9RleSdt
k68zn9Uvs2imLcRJTp/vBHUeSf98k7NjDvvlDcazM2j48fdRme0Gv6HGBvclIRgVSXcLqqHfg3fw
o33DZo8LT8h9PUoEDObKCvvnoeAKSTquO6uKYynxadpORvh10SVt00MtOWAh4O/ygidZxerZJf7u
2v5NNsEKM8AMaz6RzeTWp64R72ALzm71MPRQajI1nu0q35BjJYzRmcFu7veZaRAUMX3ofUXbbNNp
J8kEbEeiMQVlOKVbPEiGlktrcoKGwLbcRZcyU7fW0F5M6cNGCO58CtWzCIdV0Acb1wlJR/BLJv1n
AM9hUzv5Er1jPwOwbOS4NAky7jjyiDMdhBm/rPVmUenGxBxdbMKMVVmUEEaY0nzwTBzLFw4ULuEg
J4HhldVN4PbvVeZNW0DkBxH0yTZFlFr74tQ0wc8U4iUzohfpkRboLMVxTFDuRoSX++1LajebKb0a
BVAOar7etHWy3eam7tg368FxYLm0l7ArzvbwnlNEUrAZrqPJewzL2d9F2vlpvsuKh8SXApCDbQ9I
YMQvMmJZ/sz9PI6cH9WCKIAUtvc9wiNmx5LfH0Y3vzaWc+6sNFoVU9qtTAE6vOBcRaGZsQ4AFrb1
TMd2wRzMTedtWKZXVk7W9Li+if3+M+Vkj5y9nt3UJmtE1ewciIVq5ROm9nimSrmTEtFLWRjVRBl9
axPdR3a87CJMr0Kw/Q5+P+yikClPVFWvSeBPH1Bx4xWALS7IUeGRlY484oEWlKMU41n2XRvUPYa9
eDVSBnCDDyGtjJ6FcIBh/LiDOZxKQBHgmLivW323J8It6eKgYA0075pXvuUTyB6EyAOcFenvgXHC
qk0YBw8cDYrAYjgWFI8QsN0Wj5LRlgmVD5O3y4OC5UecyNlRq6riTSbVJsy4/ZQUIa5m3FSZ5OxD
HQpcj/th5AsofbwJOEDQj8pHgeV4W2a8urEoH4raLE6Vqp7CbBpOzQCuh00sGthiHJOhtJsbHUTt
wdpZpVUDkWXmCyNy9FBkTd4WFx9p2EsGYYvJr9SYCHuFzY4NU9gTF2+7pliPftF7NL9u3/LeHWIF
h8FJj5bJUpEP4bozieX5S1A0AtDVcBqNpgnB3wFIAqoV7st9F5vwnsOWVIp9W7vJOzAJQAlt8WUU
8t7pie7nFUe7knuDCAOAPRamNylY0gj5UjjeynGjzeyja0kEhz2XQKTnT6KA2X5ZStwyeRfAECgw
REfxHoxh+KWoWcCPUuwCgyl6SmjUTrrbsNHykJrNUeMbtQ3gCq1DJge3VX0gEoRMH4Icglt+aQBe
8cWXbyA4P1ItzJNorN9lSnDJo0iYxlUo/pn7CEVuQwgh3WjJr059+Kse7kqTTaqPjPzYdtFNbU/P
U1i9BC11lfIB78dSbgJyV9kFiU33waj4nVETyQ/q/ET54TvApvAMOycjQtz+nrOlhdB5TLnS3+CV
hcGHHHGZ77Ihjg/0D4+UztgZjVdFfmoAwDtUtPOrhHcOXK/ZvRM2XQjAobGLiBiRKoMLkrHitmb7
RY3kxkokQAIXxtYwc3cRnzV68BoWFei/Id8WaUMvtGvvA4deybrmzc4A5K0au3pxpFttnQZ+MmSr
gVKxcd0n1cscfkB6rzYaHfvUgQ/kOdBHGwqs54ECG0sQy6qgwMuEGRgFYiGFpjuKKjaSW72RlPat
4ypjZ+gkXudl9tmG2XgoReowHRgD0GvOAr4NFEL4hdlxfdUFxELgOd5OIyNlcdfd4jH6HavJ3tpW
eI2d+NnsefZk42/r9pnpCFttEvzwPd2C/soOCEfT+hiS8dzqaHyMCarZFn9hnkd73o1Mv7Ve/BIE
SXlIJi+97T0CpV47ktpO6EvAoIVpKl7xfwS84wKPC1CpCPZpfpO1Srm8l8q8luZAJCNtzgUnOC+L
X6s45sDJXM6NuM+pRqN2Bc2BW0+Nb08AcCbcugNr1a1sbp5bYqXsMoyvo+kmduhs7Ye532awOBh9
pKvYiM+pNn/qCJpQNjm/M7e/5cYbvnlE2IZ4oVe32GSmCT9A6anfIPdxn8aSHdmsjrBMStqFN22E
1CcA5JjJuE8/7UwmZ4mNakvhDCol9wwlPR/rVuqukyr2t2am4FzgNOa4hCc71uauKA08XjHhyEZB
XfKCkovPfVPzhql5H83wfyrZnyrcOwRLo8/EEo8A9ni6IElklSkJRhb1PqoyuFeFR71Xn9NWVpkI
EY7Pp5lMdE2G5tbgHrITev5dx9kVdetSpMGn1R67mr2hG2OxsWmNkJKRUi74fEWhS4ZxR6uuyDP6
mCQxyrOx2LPeUg/XbgWDmUFnr/YEFLvEE3HySxfmTx/ucEKEG9E0Z6fSwbFhk5nNMTkXlSJcB4hn
hT/XYnkNh5WVlG+kNuEQsexuht77dhqGldUkH6ZYaGAs3ns9cZlXfnoqUr3um8bcd0q8piw2awDD
Jo8uD4852s4mqUnFdtR4Cq+4bDCDfnOP56zVAIQXVBcdJJDxVWB1mHSNa0Wze1EXNxWhUatIHrSJ
Bydf9pMw6VAiSOxMu75In11KON3GPam05DYk9Cudq++9GmgPjLc1Q2360mTD2825tuNCllIKg9uV
U0DPKr5tzPg6g8sn6Rmu4tJ5NZsAq3uuP1jEN3KS+w4y+UYG7rvlUesKgwhiQbuO8s4Ca0YE2kKu
xVpGRqK3MdaidCgXTEjilOLSi/EL2YXrcTz85MihVGfNayYj1QZyrADYumUM7a0DvKiIns2BJA2v
SQ7RFf/nKjEfeIspVGyp3sh1cQYX8Yn+e4ONETe2qV5YaI9/3Tc6ArE7g0/Xs4jQVNFqXuAusovu
cuiVMMi5+Wa+fGscAa3F/Q1f4Nlcptm5y60/deAQhp3mHeL8SlaPuquJsu+laLgMn0xIqugm/BDK
8XbwXXHEheORtCxup4DoRUGLAQ/QeqQeT3f8CnzmaL8TG0eQ6KPTWh9q4uStO2/XLL3MWXuLukgP
MglMkyPjqna4WpsGN1UwCgTAMMQZlkj3I20Sm7Rfnu7Cew/JJceiZq4keRJa6ryFLyLCuhlUGlt4
OyyMHojr4RDZUbw3+9pdp3b7iJj96Y7NXSl8eFf+E+Q6rpbnFqF25fY8OH6bP6S03uEelGRwPdFv
4VaA8YruU11HR5cpBTSGi1riBmpmG48N84B3CyTOokEYHQZ/g/eVkBtXUKOx3yMyZKewmn8AEvyY
MvERPPhQsGnABHaf06L3VmbDWjiD6QHq8wvR0jw5jn4Af/QqhvgtNIkhhIvalbvcMu2k4htV5U1n
Xlwrpu4D9XCgZrwb8uZiigNVYhiGDAvqgyRxO5MNXOPtHPFCzFfTrMOtkexYTZb3xDiMljmuKw1M
0U1ZX4wEzZI6ApooF9huRhZk8Nn7kX675MdINjZzCjG6nFJ+D5zVWBPv/V7dctFgNOJ3/rZIumfH
a0+9j1XNTjn/+t8G2C23680dQajf3TCT2IfDtg6WYkQmCoyBOBgGgcAMW0tg8rx7oSFyOkjis4C8
v3IGwFDWoIbTFKttlQ9XM5TtDek06RftTcuBZpZY82VVeZuc2QuX50W6rGjbqGCRSMXHLBR+P8dL
bue2ZeAQdjuNjr8JqXz0R/1BSuJTTLTrMnx/A1ZgbuyEFAoQdDp8LZiYnbB3ATCzVQvAcZfx9SQB
PnEWhXiXbDBP/CdnZ9bbOJBe0b8SzHOYFFlcgUyASNQuy5a8+4Vw223uZHFffn0Oe5AgAwRBkpdG
762WxVrud++51bnoaAGdsxINFY6Y5/U/VcqooErCAwSnhzLFQGIy/IJUAjYIKkxIhQrXBuEM34QG
SBmxXeZBTMxMXKuIeX2QhZDqp+Y2GFW2JPyhhXTawZLqcahAYRkENHxDR0OaWkYqKXe2sM42XhQ9
SDe2d66e+0ONe0ZaxXTE9sZTKZDjRQN43xbnUuavTtsFdAwZGCZljU06fo6XUiIzO5YJQYCmQGB3
h2ZtakxQRMnITh9mwZm+PdWVa92XdCqtCkP4TQ5coR05cNGpiKGH2RuBgKZ97OCEBICEw3zW/Qlv
JnSGeZGjDLRp21s3VJ8QdmK4HH47kfWLc2Pu8B+vEvtClCXxTUoLfaYdn4jlFKsu6/6YbyrW5IYm
aKJLki27jI9k656bXB3b+aTpzldXLfe43vqwSbUgmae7KiucJTTRQhMLt0XauqTY5iv9Qt+2g5ju
1bLZ6pRHhhpPHI+aV3BkiScWTiIGMGateR+CO2BhwA9jGEtWh4v5CqJczBH4t2eoG4slPFu2PSlr
/Pz1vCfxvlWt+5OKMLhWOAs5q/7S7a7Z9hXSiNOjGZcz053KI5zfxGLYaAXblAy9fVd2j3bSTb6p
rLMluTWFskjXoUj25UjRNtom0cz4xba0gFwhpqxC0NkKFYlFKeJuij2wEVrhN3O0nsTJNngDI4a0
npvt64ynK4lOuIqaiXWcVNtl4vrUBINN5flyzI4hZlWZIrozDF9zRdA4dUcGv9Zj2+2SNHsMdVhE
GGWyW9RwBlOKvq78LdMM2khYjGOBQ4FIwVcVBLc/ujke53qfGPj/aVdn1lG/kv0JznTWYGIfCBXk
Y9PsGG2G2ouLoPcYlaz8wpo/k4AGJm4ouqvdavS8heJtnFOPwoLSLNCY4v4x0XEsZFmQbcuYXNcy
kHObOqIQiy+oy1u7zh2n8402SHY9czHcn3w6ycMkpNbMEMObuUP+2BjOJqSFg8L7dGsjdrLyMwTQ
vARVyc78gNJJMsboIxSdbkupMfE0dpHJ+zbEbuhbQ/5UWHTalyVEusa07mt97WBl4qT1CCrkzdF4
FjOIq1unQqfICNqigZpRHm7LZXLWadElx1bEfSgcd2bnnnh11zQedsKuso3bJ9UhyIiSawgkwgAT
bcbKNxmsY6NJQagiYbZKx8+SViQT4vqzBueSDN1XGjXmxiRQRQQKTjPgKc6SWoRbwrqxyiB4Lodz
F7GbY6D1YDgMCI3oG9fddjLCW1gTKaz54juB9imCZN65SwNdo6ajK8NXVfbrppVb3WF7E9pjWqVQ
7loEHIPSFVu8yBJkVcv1N8ncYycxEehzPzCWmVdGDec0k1TMZql1TGbAclR40H2Cu8oNjGwTVjC4
7fQT2/+wDVKUqm4YrwlzBurXl0ts0LfnckYoDeHg0rIkN7xP6wFjB//H1NrkdYmqY8+4FKWxchZ/
eau5T0POfhcWCTkxHNz9bKVHsM0vUducx5gDQeQxVqtDAEUhOXY3pUtTqTzfKodEOwGFMgthMA7Y
AGPQtHFQzOvECVyfPWsfesLc0lInEfNRQXovpryYOjNuRcwTuU3uuM46D82Zy5e5igVJBDueP6q2
xPQsCibr8VdK18UesxV8WIOVLomMVeu6JVmR4da05o3ODnl0Bu3bqFgpbBZinl7iHaau7Yoy4qwr
SWTbCkSmBh+yYG5yV157qdBUDdTGhZ65buEDeWBfxCMkahvBoaHriYQp028XDOMQN2vDGQFyttyh
swWLx69OnGbShFNFVCdPWVayPOlq2jU5Psicj/HQcjQzvDzlwDTJnS1TaJ5sVG59IR3HzNBpMWcV
ny6YMkh9+npswrXbon+0wLb1PGGXojxpxv4Z3fTqS6HDXoa8+fxzHOwCARoz32Eqy/edYuiAJfpQ
JkyQuaZ+lC49vpV1cgVWutJcER1N0WBjVovp25B8FFoJnKbBGCS1mrLGMUOmXZI3NcOrtkX2ckKe
q6o9QHSY8I7Hlz5u6BojMDOV7WMR095a22gGVeEkRMLVcc7TF4MCWtiVLtFWNK0hh+6Z00PDHljx
LDmCWJYjwCv1tMgQUvDjmAXFsMDHmIxIWhwsIfolcuDiZDSvDv8zP3I5p881g1o+VJdOd+MDmOQY
4gwbxWwjlQIOAmaFfFkhVZ0GtzgUqbHDpJqselJ5nGT0E527YZp1p1GXB9U7T2QIxaaR/qxb6tyn
1TFriEBZGm9c30X0TjKxaEaxGUqeSgI6mAOetdoIeLO7bvvHKBJy1mS+O+31xvOLeTSYYSy2GgM/
RUrLmF+jABEMKU4jmC6N2chAT3vX1/LAsX5vtxFTj7rs925t+aHO5y4cxM8Uc9SB8wIEg5n/UHt3
6YDcPbrtfVGU61wLvy2qFPfURMzM3hhMk4furt4EaGzWf5EV34fR+MzFkkpNoQhfd2vZhfKuQfMa
3ZDhXnRKcw3xZpYnwslrb+A8GnfyQY5Ds1NUDNaBejCXWl/qFUEJhWGwFYBXtYXjlaQ0RhMhU3X1
GC8+m6z2OF5GO0FlzN1sbTxqflEZNoVlP1chDk4nAaIW49hchratyiENT8Wln4n/YOZRvg0To440
3ENpc0eUeoltUJhh2sttCJMJ4JAEJoayUHE2A3NTvkztlxzyN5JPMPNDev+6eMj82ul/Uou+RiXP
uW52wCpYnRpwqUNQoLgr4r+2jQcCNBuFTZztU7rUMrv7hTsUDq1WXHKSV5XGRyOcs/sU09HWNNLO
b/CI7bUK10xhzUc0CmqeaXkEQjx/9jYwUmZFfI1miwlO0d9iK+KcnXh+40ZcQuRve5nyIKTxe/KO
+4aUH3QIVcsk422irD2sup/OilHMkplrV/lYLjN7jYLjNfHo1jH0vYaM1IT9cDHD4CIyvhR1z9mt
xm3BbnMz5vTXEHK5qC1Q+oZZwr51DnbY3Bkgb9fTMq9rrqbqybxQXt5nX2HOoLAW4keX7O/TbPKp
HcjFjDVXGksHp+LIZp/jgWW3JrUshfHcgkBpByZT0wcNBG+Ni1KaG+Dvw7nmvs4ZDQfwxYk85gnM
AJdc/j0C0MqBBqyi8JhNcq+kfcchJEIqtX8bE9JBgPdotBL62Nj3lMW6SYNRiP2ugqLH5IVRH40w
ORZcRX0sGGqEQzx782rmHms1fX4oaJQMPSga9UiFn4FQ0kowDNliIRNe9W5MM2fpjtDbZHO8RjbG
ZAJ1KZmRvw20sNW6NxgG6a21nzOY7r3D+ItltVyr9leVOU+UFj5CmX6hRuY1ZeGacU835K9oSbG/
61lQdEsfqW84EbW3ibj1el/t0yL/CZw02g762ki5eIUlHxqO01zU9EvgguWIVPmC4dDcFYthxQrA
tjhNSVPFxRMfcqw/YhSDlRiCF44qv0b0EPzM43kqoY4zUhlF8muw249sLnk7gPRjYeBTBloImY40
63Jq0yVKASBczE+Eln2R0SJbeF9ZyIES92e7ZTjUwWHIvyaaF1cw6o+6zHyoVP0JenG8G5ro3Y07
/VhPabVj4fdiRNxBEuvRsV+4OpqlTZlJn/wo5q/Kia6RiSefsIY/IfgeSZW82bn7CbmSWFRdPZs5
QdZ6piMh/Y4Q9vw2S31lWAiygdjZ2mJEYfwdWT1kLISQFU54qHFGOa5jTXEzY4eyPF3uLG1nZYwj
gG4yzRnHr8ylMteBvDZCv8E1qAHiwuK/RWC+euRn/Zq9HqA/UmQFO4YaPYPxPxMl286xO7TU51bi
t/GGX6wFmtDNa2GjBoy5uhSeBZmEMYOleEWj4WH1EXwUPEG0vaPFJgKyFpThzRxYN6yyoeIkvOMM
t0aXYbcuqC0beG+jga6Rhqy/SDbJDAmuSuH8WIa+08KxoVhkUUc77wFPtly/DcwLXH4TbgST/aQb
o2CXxs+0tlNX1/3mBPKcTNVv8AXh2qBoNMaMwaFnvxzjBrN9C22O/wg4LcP3cZ1zbhqyBqV4DtDG
Anfb1Njbw+KVJpanvJuwFiTxbzo3toXncary7YHput5u27KbTu6kVx/CVU+ul16DzLQeusFciljj
wieqQVNKpACFfnVZB0lNo0WTXJ/XIwEmjrmg/wzo0te4mjOw3NzROqWOrNOT0PZBwHsdlMarLMtv
x0zJyNGEwDgd4HsdY9V6ijimPGeGE54Vl0ycWklz7FTtEH9fHvN5KleEQ/FxkAQuo4hOYJB51CH8
eC4IxgJ0zkZ3aRHmKE4xKtEWk5KFAOvqpFE2WyOmdiNs4+n0J33T6cibQ+IYqPtk59Usa25sEcqE
5EMpRfvSJ9k+73Ya+KjNgMvTtyqREsH7yNv5RYpkCWk4z1iK2P4g4q6ZiL3TTpHu4KHsKNt7J1xj
4qnkEZWqQYVrh8MQSx5Y5gu5xc4bdBxetbFY/+0fJr0JvYWNxgw41bLAMMThkuUs/6xZ9R0AVeNt
BpG+L1Nyt0X8QS7ptxd19ZZldF94IWspz0Jbpj8kiByu9x38XXPeKA94HFHxjhS5mW2hWGZr8xxM
kA84+RKCYKTRh9HN6+EdobH7TUt6H98JDqyk/ezbeZnSMYGaDJQ6VnvaCJlzV3327qy7vZ63gLlE
/xo3j6Bkl3Yex+Jx5eNVcS90KJWlb0egDM49bAFrM9aGfXJYlhGXHBy4oPBCXtJEiziMnruobZnA
ps+y3qJYQtgwNcN3PLGtOF9SPxpZPsLI6U/Uy57DYmdk8IWd5yFNLtZ32vbZJs2XGekAICekBzLP
kre8Zng4gkhdE4T7yaiSbuhcdb153sZy4GMA9AmTBvTuGrRTFl/cLoM5nFunDtvbgVTLx8BYHfU8
vDfnbluVdeFnDterdHoLFRPdwROPy2HInCeiX3F/F4RV4YcCWCt9LG+Dwe2mCZ5wUXyKdv7RNfc6
Dnha0lBfWXgZfYo5NlhT5AZpSvd1lks7pL1SiXdVtXfK02pmzeI94z3Ba4hc3b/QgHJg3bsFHgoX
NUJo+N5ypqrtU4kZZl9p04FLVLOHIUbovQj8OoYnlISvPc3SmJcSpHd93mUxxwDZmHvqU658EIGX
xCSGGKlu7QG8SBC0TNENxsU1eWSbU6jJ5stxlY8rw78cUKvismDjTpY9ZSSohxhoNL6BL0Jbdg3L
pnGIbcdcjtFe6JRtaTpWlrmPJa4Hd+gt38nSBwxCyy2QvpmXMaIo3W4fRMFkMh97auwjDHDxHLQ7
uaypJnG6AJkx9hRXejeFLkWJiEg59k+MEmhbHgLuWAZH79GuS84eLQwsTYf6lKEHYYnAuiUBj8qC
AnDAdoIZjezLVzbli7C8x8EDrzxW5Ym+ukuZcTueywjy2zC96U16yuxxOTFHk2+Ai57TYW2auxj+
zVZvhmqVeGg9pmadaGYmic8LNWaUdoitiD0lN0P3AmcTcMBAJWyLSE8WABNrZG4p9wp8rXPwinI3
za0A+VluabfhJ4fkwOLnHEAcqXOlpfzuwLdyx3zgY6ytQ0OzLk4VUzKEYte607kt8UZrMo4uVl5e
OZHR+GCGzJ+ITQ9J/5DzorOhk3w6OOmaooeC4hEgwul+mU1DP41Gf8FEod2rFDGgbsF9zmci0tpD
qJriOkbseeVadEn2jE/5uy5m8+SF6sZIhCGX+dA3TI+nFEEcqwy+GxHazLMH+6jxG3GYV0qvT0Wu
2WthovpGARdxjTuRdNRJSW14DR70ztJ8LaYjCt+VP5hcexODsErbA8yuBm761KPMGzFOCEhavjWK
blhHoh6OhhoeaDp17joEoDro5bNtlJ9cExV3zbe0jOW9BaHGLwZlXJakJTE6jjvUImUDxligcTwK
DY7mrOmHM1he/dUDwMeo8BUUdf46683jEMbJV2n0a0phNlB/q2eUKAlsj1qMvHxEBZmvotbUPtPW
KjXDA6CuYt/VNNc6fOxzG3o0BDjdD9NSUi4LGoPYqU/QTnuhh+wyTsUxyNxug7mg9ctCflsd//mi
zvBcgvGhHaXIIr+1GnDDUAqUS4tL1IKm5a02NtMydD42TYZoGmF/H+Cu4jO+y7AAACIvfXkFHdod
7XDKYDhj5LSal84d2pUAVIJaWV2M1Ky35N1CcDwF++xcNge3mDACu5AQoTn1PgwrNqY5f9XHKToW
dXDnVk39ZC5ekak6JZRYnWI5QRK3WPQcGRZsgnAXJf0Rpz8/rIbyRyeDwUc03MDcCe4ogwju/nwv
YwYaGXTuMWm/MzJvY6WRdfzzI8sM5lWgF/qmc52O4FjWn5Nq4nuIHRoW7CPGs+k4CCIHUdOe484L
GdMiFWJyuUNvNxZ7+aSfvBFl3hEE/jT8PioJ9IuXKf1S1lTo2XnOmWfwjEszzj/RkNRAJNNxC3+u
wkSQe0cJLe+Qtg54wZS1kvAjd9hfAeGgQ14xhavnNL2EdZL6dR0qP2k5UpRZu9dIX+/1skIAVcPF
jryBiixcaUU2npJmHs74Uug7bPUvvW5qJgzo7Sq4SgYrL3DimyWA9c21YIbC0AafBrNto1TmAQkp
2cKoZF3LJ/2Ry//eibJPJlNbjyToOkuj7lLnyftyttgJx+hPtLdXZlAesXSNm7bwgrVGXNCLjOFW
F6eZQdjVrSowj+kA1BN3+S2vm1c8V2dDZOOBQWTMZH6EIGUne1q/jTcbdhDw5xhOEqMM25AedHVv
8FPAPz7XxQFaVn5WrpvhEBy4Hmpxe1cs3/Bf61BwiM7YrjIZScKQOeSheQoiB6c+3tABGx8AC6jW
OWA4SVxl2U7DLM4vf37uz/e8xtKwebO9RZUQq3noXeRxmXjQOmzjyIbyXDZG+cBGph5mO062kbLQ
mkdebuaN8Z4n3rn/882Mvf1eh4o+m3/7CVlVzr0e0nDEtWE98dbweFvZ9c83DvejfW7O40rTWtRY
BxygGhytXaVOWmBds3JMuuMRYnP4SOcKhIVKj2A80qxp1WL+iAkBrRLXXTUAoiEsT91BzNhHFYXo
a1WH4tBm4rMdM/kLgMtzrH0OBZRuL0GQn8q4vNWeot4XyikkOKffJnH04bp28LKYXfrEo6QGO/M6
F85bMkvLb73WWUU57PSKRq81fVrq4njloWic9ixKhhj8fRGXrxQRv2d4q1vNN7oe/jijaPf4c6gY
0rWfvYH/C0GXvVQxA4E5cNBCUqGUiTw2PTQ8icS8ClS1jmNIKGl8Ad8Fba82H9Jl7ijkz2i/EkQI
fVLEyS5r0Urg5S2VTMt1N+mTozQ8fHiiPjJNw9THPAnDUrZJWq4knDeXJpf3HOgidnV0BGOcHTwQ
8jKmgY9JL2CwPteIMb8kisdexu5KJ4d40G3c7A6EPDsJNpXHvujOxlrijV5m3oADAlWeyBs+BEOr
UB8immQm7D4t54GSosbK8fCVWJpk4IerPo/wJ/XNwCrUBTyF4EFWg9ZeGaLjGl3+IGx4AvcipanQ
/Src8BabXQSsPmGf1Wuqy9wadHNTbsl4Vw/mEH6PqthalTWtgyCT6xJOSw3b4JKYOSyBkqO9dz9J
ctk0X7oHYcO3Nm2mopqnjpkld0TcMoZL1Tq0x/NQBv19XnvvZWKSdlNze0xrh2mZwq40W+wonS5p
i2qyczdjeeWOd8aJ+hkGuD4pb8HR1WAhrczpPRixohRCV3eTWsqHzLbftxrHygFoX0qf0NiY+XXm
kEMQLvilzOBM6BBwsIlnNWDo3wFDRbBYt2hyOHXkmc7cYpM4FDtO3e86cLWDWVYc0MvwAf6Ud0Zz
WCm3g6eOBkxJgQQ6mhf3vYkBJu4izkhwVmVHk7kOx2Ycza1JAGNbWvR9ckplzdYJsFpNBK8v59Ir
kBxgQlHSZfDUBARQucRvW02/cA5WS73wl7Q5z422ND80zAUBrbqQI5JgG+rNIVdWsS/jpDv28iEK
RPrsRvYSt0En0exmJ51mp1lt8IDJcdg60WhT6UdriBjLbpcquRXsLYeqN+47ri+7xUevsaUduJzG
h77S/HqistO1gdl7mB38OaMxdgrc96gGHGMCcBpI9u6ZlEURgM+yv+EkIUao4gPDSCzOLv/l1uXw
TREKFqpEXzF2d/J4y6vCSJprud+T+8XiZl+XKj4Rd/Mzu6jkgXHG7ahQ/pHtiSdtWju94WrQV0be
f49d+qECtjI3lxBSq/F+VO2TPtR3WUjw6B9d+ATWtJS8uIG1w8Zpb4dR0S6dClD3CHnc4FfmRLyz
Gv2Rj1QgLjwSeyu4S4PR2ZT9cDVCEodLgMD2cCEJ/RgzLayj8eCMdXDC6bU1jBGhFqlDrZycgUiF
lFIO1WtbynHPbB2TVhBwc017P4RkpOFl50VtMvQ19tmNrPBxZc78+x/jNuzarF1gB3L+sGSbrjnL
7dCSHieWnw28LHor0/4uCgZKoer4YDVvs6LxzqIq+5BW3NQX1w+Hh1WTsVIWYb1nDVgn7VUJ+Vt0
ORdEhvsAN0dmMcGnzUdgPZRHC7BgilkAU4t1BvfJvLshnj6TJvb6C01n7xM4RpeJ6NlucMYhZx8y
JQ/chnn0SaeXgOyrcv5/1Lb/L3qa7uKvmn/gp/2Xf/67/qa//2Hzr39+DE/A/2w//+4HGAtiVAKe
5en2mxNB+x9w8+V3/m9/8R9+//lbnib1+69/+fxmDufHDXnfr5aM/99+7fD9178ATxfS+R9BOv/W
/17SEv/tn/obMUdSt6Q7NMToBhRd27H/k++uA2rHTcWvEDd2YDSQ4/8PYI75T+TZpc1FRtpQaBb2
QFN2bfTXv5jyn2xeFuh3A0qs+D8Cc7zln/8vlAP+edvULZu/Sjq8TEvQIfVfKQeQ+qK4WPbkiWaZ
Q9ktEcYgoSWbQW+ck8WcQoZD6A6XsZYnMfWnUBe/+tq8SyBGrWdD3jvSfKsZF+wZPL/nHGJ5/uXS
yFDmh9FpN2NIa0cW9jQFK8tFOAL2ZDedT6T6nrH1MdLjn97U9HWzaMCOE7M7Os6tqHLDj2wn5GTH
Omd36oqhAEA3zTcVQzHAPpeykQevY8McNeM+GLKHOOWJ0oLYYyPnPBarFxEOP8U870bTemWn27I9
7fSlOIMOUzCGi64+hxFDihScO5WVJqOPUu1ymZyLRLjUrdX44EKWzrCQtxayAvOocMlrRt0ew9+0
nwVZMTElFLWb+rhL09ndA5weNnrm4taSvV8S6TBNbd8kIDfciry4Q7PsOsFj5w/A4hbyYrsLnHnC
lYom5oruMNaMwwNmy0u0DgCuleU+f39zX5gaDUKjcFZT5A4HiMmbOccRkckX0+4+GknesSh/dw1E
foMuVlk/DnpzziSrjztiyh9bDjGjR1soNlLIh+GEgyNW20zxej1WDSDGrFr02tVQ7izWQsbqPvrh
tQidh55D80rF2WPejc06jObkUuTGhxxA1AFW4GyYcNZL475ekTut6PcJeu6beURtNHHfIo8/EyM5
pQpsixaVRzHQYjsl/d3Y59/GKHZOBXmGgTSNA6P7GnpiT7nxs0HVK8EAeopbZl1tU6wLg7SdW+Gw
JLxMNJuBDiqQJ6PXenKfDJeYUB/BMu4oBE2peiVs1qPWskE5OjEQw+B4Ylv1oxP14c4ZmMzTkQF3
22w3wuxOQjUHrwdUmJNWTbok93UGPyqT3b4dJDnr0vju7YxNcYpuKmbWFTfeV9hGD4XOABCgLOFo
2zvEdf3GrQbjmTa+mYwZ8VRV91GKHKS3KCVZnzGGnj5yXc82UWuZ/lwGENrGX2EYPwP9go9iBq8h
iVHcrsyNapXuhpF5CiDAdj87471mUAEoRXpqU+e76MmmT2GmUO9G7ni1uZdLWhzi/WfhlO1D0dRI
7lP2q437nrg4H8F+AeGDBdqFWEAtpo98Jdl0hYk21uv69EE8bm9G+l1jQ03ttCt44xOcZ4N8ESEv
nWDVytA5fnTt9IxLHiLeiD198QKutUYzmESFH46cX2gowjrUHag1kps2RuEBsZFvSOpcA0ghh6Su
312rp4nATPMtg5CtxA+D2wpz4oIK1pzMXQnKj1aDJeS+GgBM5ERc/dAdHTIf6SGs3aPWmM/9tEit
Au/H7JVEaElRrMKG7tR6nijtDCBq5MEl0LsrCMvDDKzyXhc4c7mnZ0+NPn9gvJy3HJsiBAKbF8vz
9Nm7TB9J6d24DbVHZjAES3WCNGUNQsXKp6sIurcYEMMZvtWp6PrvxO2nE/Rsc9WP9rTJTO9BUqeY
dUGOYjjl3KSIJmeuCXCxeXJU42EHnb9QFr4i/EXBIswEMyk7g4mTnXDit6Zoa3aTWhNtYiYidesm
dXzIYPM23kS2g4VjoxP0NyBAoaxhg2iGs02uqjPHX4qCiFUqeVvaDodpwxKNOSlZl3P7FHTdq2Zi
c0rpQd63kkYr0DbQth2HNaBweaDH7I4WC7DbenJyewmiJDXcVZjnj0WICbfM8R8uZniwOVedElSc
OJy+rD3X5lPXGudodC+2QX9vV+4dDzo3V4Dvvse5jLB2J2mHX8Wte+6a8YtI1Vc8Fb/nhjtSPXQv
QW98Miu4IX9kKymDi5aj6ECwBupbFrWPXZpF3QY2YeYvNjKG0iB0QATXEP8oFYH6bJTvGtOPUkgU
+Og0aNkhga9CPyBt07WytxGJ8GAsBua9wgRAsuBxOu0ksb+TL88+Wy7Ufh2h+DQ4AatlO+vrdiFE
YC3KnG+iz/mW2iOmt7TicVtA1csfDKX51pyTg4uftcndVcPw5ITpuz3Er7pJkQTFrPtQpVun6MB8
tmfC81fJ2K8xqyvK2a6PZ46n7UHXalCRZXjpRyhIVlLuFUwuVIqObk46iKxw/BA5DX+FfcPjmG/s
1tj1Sf+Z58099E9M7r33jJ565ZE9DAFDcDLimg9t5q1LqeqeixfK8PBzx+oj0mt/5rPaRvOdBi2m
ouhllc/Dvs2bC7V1W89LnrOeRLqRGnvywEAVIucQ2c0DyhhyqNbsRaQTlJ0pZ094WjVxkYVF3Vd1
1SqO+rIPLoXO02sTkFuHDrciT2NcTerbTMlhp9mb0dABkOG5dcNxz+2EoTaH2jiwr7MRHqA/uasx
CZ6kE312SX0lfgx+uX8kf7VhbnUo4HxppXm28PtxrkfxdzuxHkw2qJFoAERjOHym+RkkXLLcDEq5
wS6pZPdCU9IhnvFtRIgpJy6hOILc8E2SRlk1TXHD5EnH98J6XzhVjQCKCoUum5yfKM0+nR47NvXL
97MmX2gPwVaJncsK1srS75uk20gNvrnnTjez5blK2IjX5qQYF402nIfhPUITWb4KR3MKziIjlR8o
+9VM48NoqZ4RiMMHLi4Q1bz3VpoIcMLZZC0IWo8IjwIFokUvntJyLt/WI/b+mgY/SsK7iX7aMah/
MFhgXAmTfaRq3Ln6xC1VE/iV5wpnvTF86ziWN5WKGaDCl6BEwTtWURP5kQbW1iQMaHkExKsif/V0
Kj1iaDojY8HSIwzminHXN/atn3CJAhoFx5hY18lNHipveM6N6aEK3NMkMlZvLWILz4BUe+b0y9Wj
eU/dS72OnYk7edhBOufZgxOPG6OyGr8yuzusSJ1fFCxiE9jGVdUJ8TzNOJv7gnoTtJyb08U3Wlr4
g4wJaEGjSAhuyntgMDDLVQBWW+ivZq1VpEGjmRsymNlJZeO+0LAMJqOobnBMMcqx7G6DGKdig7wE
jkKAlFceXKQl8AW1593CDbwrItqLyqK7mM7wDqubm50OMWJOtTvsmh8GFU5riXiN/TB/CXEN+6Vm
H2Fj6RR+1iH8Urc9OyL/KEVkXKi3PnqzwBtHbiCp7xQRkmJR9BLvEACNoXHQwSMibnVEJLA2aXVJ
YxhOHA4INJ8yj7kyIiSwyOlGKwSbROd+mR4Pu0fQlqcVekkU93R/xpxjRr4ilbAxz+TwV1PM06oy
blFSEFTimjk4JZYM/eSMIzmn+LmhvyQ2wA15bRx9TmlynbAiwRCX2Zn4kOaPlstluBugnujL2LZX
TGqVzu5LT6ODkXfVaOMtGZsXonfSB9Db73KSe3E8atiSBfSHZLpppboEWs58O27pJnIevMr6PdHf
JPuJVHlnfmkOiPauJ+Wjci8i+sENxeh3QIKh+5rDThMmjA4mN4iYaYp1F7rX1J4nz3oPdCavGdCJ
WC2mQo3LNG0wyOGCgExMuEuwOKUpc78ADxleN3dtSg9rU1x/eVNNzjlnRWJtvU9U8d1PAl9BD3wk
sTBPzswMnSWtgGUs3dRNes1VkWyMEqBnF3U4lAyjWmd28lBG4sMc2/eiFjkWVB1XygLpH7P+JaSH
Bh9W/NgVMEpdh8jaWFySklFfrHt7J9c58sbhVzsGu6yqDtrcveYF9JRw7pYLQ7qRs/dsQ/4Do4wY
Qkb3hRgkkabc1nirK74cwjnbgFJHN3qJmNuyvzGk7bgErJqZa0FKiVGkeZheshm0JD4Ey8saTjnU
ylV192CNw4cY5PNILyRPGNe0fAzugKGiiYjuVRbVeJbJ4ssMvM/Y4hyQ1slL4c1XTr1XnHYEkSYe
i6xa7k6HLNYJJfQjFuCFb4rTem/VODqFsq4snJQBaGG3oz2H2ZKm3hqhOgr66ugrkWSwOWe8dmnM
r1nGGTDawRB1RaiHeJrM3gcUeF6dvHHVPmAhQDE2/529M1mOHNmu7b9ojmtwh6PxgZ6Zoo9gkBHs
k5zASCaJvu/x9Vqoq9JVXZk9e5q9gYZlWdmQDMD9nL332rhUYm28+ilWsVzi6M9Dezyi/Mp9FvpX
zrWGR6L6o8M32kfKuA9y9WZTG7nBB5Ns8rAwzkqNCjZRb3BI2tCrTfCRTBtC2DlVmp6zNbr4sbKS
R5iTD4lB1iHMyvvJrmjZSafqGIXBJekxOue65SNQzHg+LfLOYSHeUZKo9IUVX4iAexO1n7m+q4bw
hFf5SgEjrWczJAkwiwug+jNqk5NgIFgnXotxS0zsZ6OnJjN3DnosUQNMhMVYOIe6gmQZ4PYEy+KC
W0y5bRP/JrbnoPL7fVdvbatHTPQuwHcw7Jm2eyl8F7t83LSs7sEwifQrjwU3R/Rviw2r63MfJWFw
tkRpXpzIflMdq0Ow/AOtS67edGMxne0AB1rVoni5c+KuC+a8tZ1TA+OY/e1Qu5SdywnDtiZ+owCd
rUlVWXjPS8D2EldYxf2ciDVuY8udM8yWUIJYsYCisEVxhI7GL9Rs6szU6I+tOT62hfeZ19Wxlbxo
aK6hAmBM2v1IeRKcaibCsi1e065+sArGfmbt1xjD41SI/BYfirEToXNBc7JXfwAal43WPxCY7LD+
64brn/7z//w/7Mr238XdR/bd/HU39vdt2Nefzef/H63KqCH8L6DKZR/3H7u05av413/5t+73P/cg
mn/8lj/3ZFKZlDCbS/84deE2e7fhu2n/9V8EreTsybRmgeaaFhaCf+zJ2K45JowMjTvGohUIHPWf
ezJQ1cpTZAakY7NKc+X/pAcRgvR/25NJLYWgGJ1tnBLOP4Gl4yqJkKZH0EyjQBtB9uJd6f0I9tZb
Yya52hgFxWiYLHL4r7coawg9ONzOKKuEuMKEJAxSl1yclDQk0xDi6B9JFmVjYi4nU12ewlnsckvD
3E8oAohHlsYFCf2p5J3nmdTY5eNon4c5o2J1vB1s9St0JNdSmZ8MILe8Dua90Y43Df7BdQ/lesM4
/eEO6i0Mc1C/ASSolsvqaLG+CqXLFW+CruW2wc4W9l3Y6+940NOtb0kyGvWMo7ateTxxeLDa7vsK
IF+n10HP1TUOU73OBgS5wMUv1kj0bKd9MLKSF0FGKqQMcWCS9T66tqjejNCMT67KsCs1eXrrtVn5
gsbYH30/7/bTTNccrR7k7ivsQbqEFwAD/ymxpotvUrGQWhkdQtK/FnFVfJZBT3CVrdgdZ8ZnkLIN
UB5WQIfUX2IbJ878cjek4WtrQtHAT23u7a6fcPkM83VIKMSqm7BfT3llMX5wXq/GHGTELmT4+E0H
1++w648NeKW6FlDSBo/XPweajPO3NEoEvni6sIjEAejgcmWaoCGmqaXag1JgizmtJw1v/XiIpm4i
gJEabf4TYl3NVoUx4lXKyox8UKOho0yWYgQLHfNaa3n1Pe/UUg1GmLLYqlnDUmpJhZ3G5eS2p1EB
KWDZkE3TQ5hauOGV9UFLG/ll2n42omSB6Yy2Qx1BLOhcc7vVfDf2JlNfxUzeKyoYpyLhZOjg95hm
8NiHLZ1gXYwGHDJqZS9VVaZPJQqRU3JRndqjGTnRtutNiDqZyX+O+hm/kc/f43DcBE+0PbxMy53U
HJKDP7OUTHxg/n3Rgr0AAcV9/oJM727jMjkljnFio8GOs/7F/nFPRsJhuyLsq/bJys+V0Btcavf1
xGq1kPa4qZJAPUVIrbonYl2Pbw6JTRII/YM25h2yItwAUVysyWU5UUT9HnkjW4+QU1Yji4gVgFI6
1rkcuSF/NYUO4UiCIU8UORaXtLcsk1XhuGdSKNQZhNaP2ZgnR2m6+gbWWSTBCFCCBuHhARXbYXYi
zEMPSFN8mgPiXNgJMlUNGICloiVHh2Yjbva7ofDSs5/Ir0AOELfNEAB3SoAojbtPbZm7UVrlTWG2
9u1YV+arcNjQeJDKenhIGUBLDJQ1Pmv9GmfydxnKZp112RGiyj07jzthQwGRuZC7rq/f6torsUxU
RGiTcJ21FpmRYR8CAp0b94htbpOO9jfx3xNA129fhSc/NnEGWrg6Lf8aF4CyO5NjH+iMtelT9waH
7tHEErdDZIfzpxSrDghX3DjDR7PzT7VB+oHOdLd2YQoFkgEWb9xrvQTZucuKHW/5t9T1H9kwoslb
wEw8mwo+Ve35fy6EeGB/9meu69usDO+klb8kFngU3TRPUk5PCnaL6tgiyqEiVBGbd7VLW6mZfvSd
IMwOKZe2yulQwVogDNnSOIbrxtCNuWEPTHp6Jn6Mhylla4fNHNB+x4ptpKOkBiedWsDbgxGf15RY
V9OIocT17VflpY/uEN65QX/sDD4XqicEnXXwyulHTbclosKhgkK8gr+RklnSH04OBj8fSdLZyHNb
dhrBLdjw34UT37Ome42KETO3Pdw1Pp9KiLA7UNUslEd2ZmXVPUWWy7XYnCkpaNLXBRt+rKspYuEn
1C72ChYQ/lrQHj+Z9e9iebsbDuRTAo2I2P1bW/KeHcv6yMf/LuQZ8wPaobhHnWuwe4+InfYeW3GH
kNkQ3grKb1MxLofe/Bhn3guiuUUiVFO/RARAgVZb9fl0o+vhXdeGs3NyVlxmTIGWyJoddTE/NE3/
JqulN75THDQUN2663LnDHEBKlRrf7uw2Z881uHNS8pOnNpc0OwOXKcaHMZk/GrnUqtjlSZhLjXmK
lU2yOl5Pc7OnAFBTSWhJuB0BhKUMoJo/E+3MEUpIkdB/FnSAzzQdvRY0BCskrQLOlk7Q9ski87sZ
Bu/DMuUG74QHgtg5T8p8thyRQ/gi5QYscHItlNbl4wdHFCU6BxDXjQdTcdvW6e2kpp1ZF69WYD/E
TgpINGRkx0BEbkLyddpWKuigDSdQETI4Uw3+RvnCzjLah55VNZsW/64L7XOfRp91oC+j8h+SEDIf
SoqJxs+F07Vxm6vW6dd1Pr6Qjie8LYM9JA+HTLqueHyHHmx9cnDrjBV03hNN48Kr8/Dd8vI7OH9P
TQNXridx29TmTaf0HZUN9pGmSxzQvrGlkgJEUD7+4N+5UgVXHxJ/eE3YALFmGp+82t0wKZU3gZNI
/InRtvXMA76op8nWSMtyeJIhX0xCzd3K4W7ArIB3r5xd2m0CvS0MGzJPgTUwaPhH26Z3KoWF0aR1
gv1YKuqAe37ug0kQAToNAwO5NGql3GffVVhbQ5KtvXYx9XpMfz7sI0pN2FhGXKFMXC0yrz/B7J7Y
uXynst31dOhuJzVuyo4kK71Kd24txZZ/bLtyh6hcqGwvQZTc8E2g6lOZn02ILF8Y0e/Y9UListWH
6Vkn7hB7J6729hTEazmjPOhAlY9zRPIXyeu2oiMwwP9Bsr54zxzyK0VKOIaxjsLleJWS48XIgA3X
rtpfTSW+B5rRWnbxcWdBoPIlJkc/O2kNbcpkv1L017RoriVoxO3gRqBoTGJEjVAPToPsUofzKeic
r7GrjmPm76rEffdaeZiN6IJThqUuFBTUNeuJdlBcDZNItlhnl/+RMu0Sma2AtbiNupIwJTUGOTe2
3mEL2QwvaYgyOlnTjyuGu2nkxmeMdcCeNLLXaQj5c4AGgKB5K3L91jl84/M6eoOkxWWu6b1jCecg
cPQD4c63eVTjvq25fLIchKJWskdt8iF4AtH/1kct3de8Ulj+P4eRfrRr8WAwkAVGcRky73ZMFic4
GZW88d8dq/0pgjIiFBpC8wC6IDvk1VyfCVG3a5J9L06XM3BnFISADfyFe/AdJM8Nhk8yiwBNVmXP
Vs1qUAqK7FQ2QBaKor8fvOEiG+/BGkaxmx00mpVPeotXozTXFiBe2OGIQTZVVSuO4gn24ZhsZ+EN
cOoUyFZgPkG9mVT07PkjIVKqJ0BckT5C7mbB3y0PbsSjGBo9JcNeeaR3r93NaftKVB2rdPZUz/Gr
OZEkd/HtPpaSwyXtG9Yt6A5b1fTnljN1HRrhd1IPN2GHqJctwSkHW7an8mPb9D9jW3z4ZuStPcGy
xXKMYatrzg2RfPQNmJh+aj/ixjuDLsa/HXPrnjA3LyLwiy7yG/S9T1k2cHBLOewSxJknFtCAWjCN
GGP8HA6tC7lHBbupHvCftPl7ixptVCnRfH2esEcyescfRgICXw6l2FC5liHp4LoG4D/zpZnfWNiW
asiI1syZYpbcbm7/dzbGXKFsShj+s3Pmv83G64+8/Uj/6iL5j9/053SMPcN2tOcKbUq8eP/pIpF/
Mx1q0ojTKkZgF0jiP6Zj+2/Ks2jHsIS2LFtb/NKf07H6myMcoUgASkYM1/6fDMdCiL92ZeAisRnl
bVwgkoKnZVz/q4vETlTCqe0Bfak64hQa3NgiE9SLYNAMxgnTIMyMPstYJ1Fbqtr5N/U0NOqaujlp
wNnYqsZm56NHiJrP+oBC0S5ShWwm60p1u7kfe+MF4f6Zss5H8mt7LNT0p6F6NMgfEhnEb8tXZ9FF
Fl0by0V87KT3igRNn5HrnTViip4ckibIK70VfHbRNNN3nuE0XTQY4uYP0PW8TYJ2JLC1+CpZ4AXZ
xlnEHESOj7Hxf4wJmcf7qnEK25H50DYYxryufFCLMDSgEA0lNdFgs8cbp85cvgUp5eTdC52eKCwk
IoxFajIq90NEPrSeBKbwYNLu2c/YianWbZMSGjSalUs+yUDDwmOyNcLpsULbqrvykSKlr9Rzn+AQ
UXIRR0dIlPc+qhiSOCkbgNzOIph1QffpoaCpcYGogOVYpDXD6U5u9kdbJq5+hf42F/BmbRS5uqSU
FIWuGNSh094eUz8ZahoVnUXM06q7OnbZHd0UUI0FzD4MrWlJlj5nSIEdkmCONFgVXElrpXYQDG9z
j6gCImI31+/loipK5EVyc+Cc9C8Ydrj3RcLkiBQZmOq+UvxwY3cRH7uLK8YPIC57VP9sO9feA1yB
lULeZLinUXsMYEcgferl/IvYF0sxBXegbG+JWB075FJzIiBpN/SsEgBCTq397uwhrxoLIoz+vtIS
rBu85LXv6ay0pqdgZs6fkmfWKDsJc9hAuG3s/hEvJZ8ZJF1m44xMHABTxN4Yv+6qXPRfLK2MR0jC
I8UpmwiRmMoBLgzIxumiH9dWV62SsEWhZ9IIEJjlojRHipKlBPG5R4TOR4MOauuxhoHu5NlbvKjV
MzWtVL5tWybPORvIiZQv4HufMwv0TtRRdW6jwLJk5SZM3O8yL7r4gECOFeADotqLpfmHhkjopsL6
hqReJf457rjIUEV92y2qexHWvyFEocMjyGOseg4Q6FuE+trlX5QqtF7/yCdhnyHo138o+0j82aL1
G2n22CzqfzKV9b5dXAGBE99OGbCfzBX3OfvpDYMqJoLFTsDkM+0o/njNcRo4KCIYozEfgO1aJzkl
usViTGhxKFRz+TpH0znBuYCovCxnSrbD3nZsyZjKklFM4neoFuND5NB8ai1mCGbXnb3YI4KR2a8r
w4NerBPB4qHASxHF45ezmCuMrHpKcFsEi+1iWAwYXEQwrKXOG94vvpiq1/eDgJefV/DiXVaBXN8p
LBb+B0U+goFIvpix6qG7MRJoondcrLAfe00JYdKK9pPz4RT+c1VQRWyacbjT/nRvs8cfAudbI4Rt
LVUnO/ZnaiOH4nmMjUOWRW9uVr63Biy2tgw/zcVn4Mv4jXqkbSjRBTJtQVyI2suI6QuzaXBrZSLa
V2b1JDz/lRq4q68jLNPqrswBycqOBK79EqXNc4/Nt5ugidLgRbotYyZvx/DRC3twQpl7cvz2d1RW
FsNHaRBSAf0gZX3xS74xaiHWOUXx1nlcZ1iCOmu2B6+lne2KlhymVP69L3k/cpMKmXHMq+Njq5HI
C6Fqin0ym79jLX95ZngNtH3LAL9gVgteeMnIuJb7iJ/hxkiifVpOrCDchoVni+FFjNSlyg6Eek+5
NKtkmrdDALm8iqfk3JtcvSWJY1T1Ds9p/TRFcKR1jO1E3WbcZQLbP4nauPRtUe5GkmfKoEqy6oxr
otppWy8UJI+DgYrjFkj7hM2wnF/Mot7kZvzOsHbbyNR+TSbdbVtBGN9WE/XzxF+6pOB8cfFtqBrn
hZ+7dwEuYsq5u0ffzC5+Nj/+Mf/4fcr4NGGKjzIBvXHSYFzIPi+kVgxJKEZ8pYwq+iXq8keXepCG
dncYyP774Ch4w4P67dnmm2EuryCW4webnKZaBtg2qT8mbDmTjtehIyjHrnbcwjfCmhdPI8vY5OrN
Jb0X1clv2LiK4dmT6Y1q1FLFe9c1zbWhfTcoA1AQZLliw9vFTrn3PAncEl8KfiLUNN4/k6de6kHf
swHeIyCdeHOBLTOYV2nt9pyHoeXLCeDOpNIK182UEIkL9p4ubqRV7BrHuJOADWSeXbQyjoUJtT1t
9oOfbSzq/9azwH6nk/q3r9rzoHAgZM3WaMLz4Iu93eavbTdimwAMhqmNSSXdLA0669mJG8pJXbpa
4voyiJ43adpv+np+m+r4HLl5f0gTBGRIwRvpp/UauSjeScE+s1W03JoUZFgG3fQq/EppXEx7oh61
ue0mefJSrt0YGiATPc9qfA9p6V5ZKUPjOIjXuSFnpJJSbiJ0yTHI79sxEaveqt4KivQSQW67ry4e
EIB1YchztZwQ+TBuZldv48T95XTiraoJCUfVdAqm+G3mm1NkxU0sh3NDgrvC4d4IXBIFKnqkAxrA
Q3XNBvFG5puwK/0pO3Y9iOf21TPo3HLzh1TCiRb1LihNZ9V13jsMuo3Bs8QQwkYgSULSZjNhBCfM
PqEM/RSyIVBsiaeixKxLiiHyeDFGvE23kGVWXia2TRQcNFjpxjWp7pl+OSq9xMAxhMA/61TR0jO8
Ek573+vw2OA1WwkcovY0fdlWSFBZg5SZaHmFhMKObvht5CTEHdu9ZmP2QisxHrd0HXfTzlHYtcLp
mgbmV00KxzMxCVNU8tEIK1tzCtxMEMCEnstVLRNqPENCo7QQ87N/JmDIrNfZB9vUGzLG+6Kxb/LE
+LBnNMQ2b8aNto2LQ1+wtZQDhILx00+sc66IVfkjnXz1VymSN2E33/UsL67MDoXPGo+lY9Wy0RhU
cZeO83bWxDQifR3q4TV2AGCMOlqFofGAe/Qgm+GrdABD+ZUB044MXEnxQWQvCz+7ueomvfNTSTUP
tb7kqC6dVPvZH651KY5O1LyGY/vtFJF3nid5Q6+bf+iz6aKi7LmSMOV4wawTh9arfBpuBOXJPNYc
hwbsYD5JP+aIGbuW1nEs++1I/Bf7VTbsB2e+kkvpz3aF8QIuEn4mMd93cXkHIa1ct+5ieQy771k1
NwCgSWQ3pAhlYbyNfvoTNCENJHUC+tPcuVP0UIP5Y8l9UkDMaEBjSJzwtwhzfobYcyU8sm9VSf9F
HbzaZicYzfnmj5wVYXeLyUcfW5FQhFIBWbE6PouUTJRsxnMKSrXG+eHxiCd2WEG7xLFt159WNP7A
SmTlTZglaLh1wqb25n3d8GVaFklxK0t37LNoumtHQHaEaeFKEreP1ZWN6lH0/plep3uA7iU2CGuX
563YuI60bxNTo67V1gdsZoMbHVAthf1V508hYcsVbY9vljUHe7o1AW8Y9btjhoD2s0/PmYm1mtdW
GjftkP1IO+DzOQKhDS9QRs4k+ch9jQG+NvPgF1yPJY3rngNOMNHTNmrGo6AdcU1Q02Vfp7tj1ygw
b+XeXbqXc64ZHLBLPpPOdHKEj0NoXOsKY71ZWB9TnFK72RvVuje8C5iYt9wSL12LJG776tcQQDoS
Dp9Bo2EE86hqi2Vy9t30EHiy3kMovQyudQG1vTZjZ1vb1l084dBz88voFSfoC+EG/uFNEHagR7nV
c0VKunU6IM3FsXtr5jncM3GWxnAkRE1rDdgFMEgvoawfC4e3ptC/IDo9kVFkYa5+U3rOs2yle8/F
Ypz2OJ8pu6PJNIp/XDv61db1RFjGtNemFz7yrBQN2Bqb56Rnt7axaslvkONl8Lr3LNU2FefLOoSc
726qqJ6JfZaiI6l7wSCGh8bkXkt4CIztjJW9DljfduldIct37cFgxMC2JrQYkDx1cHxSxgTDFgSn
PcY98Lxur6f4E+wB33/lvUO2bLbcVCEaWyDOZD3fh3GDw2mIFdC31Dp4Md/w3B6f5oUKk5f0i8Rx
+wYjJtgGaUNzdpE+mY71kKUpxStt8tQnzQJFIr6cW/XRGAyIk1rgB2KWmzzELoPPkWPdsb/8Tjso
KSK07jg0LxH2taift5VsT4wltKpLUtZs3XYqhb7gpsU2ZDfDGLoLJu/s1tWWzOWvga7JKsuvUjPr
NWF609jdGc8plUj90xCnv3MUutXYeyTXlXkPJYocKrk9kfnfs5QPVT0cJ9f/mtg98qwzRuYZDQbu
dSQ5UC7MLrb8RJ2wrrMlSyz3XInkErFAE/Vw6GaNRADVnOXi2RjMkZf09OrawBjkQlqMk+pCCOxx
hjeyTs2e6iXeudmUfTZSYNbvzMd+zA8JEjXn+GdoW4eg4bbjlVivqDZVuOOVoX505b60M0Nl71xy
pup2VFfQov0a38AAFA7sQqRv8Erv7Szf5L4+EMbcThZ8RGxrnQ2sMw2qX0GY/USg3NemGKHlq+QZ
5sBLCPmP1tlDxnren7NNDpWERhdOoLl78hwYn/EY3o7a3Uae4KcdY8WyAO4WhfUF5uiR196OMBxb
tCx4lhFdmFwdL0nncm8ANg8wqwDapZoHW1ZLNdGn5B69ms3k1ojqdyK61BYABAILTN1DBOVA+/RX
gyHJVbKP0v7a4y9feyHef9e3iZO6amfb0y1qXLCiPuKmNvt3+F0jViMZIXW64mArMFPSNiM07uEb
pBDXp1nflyBJOljsXtr88rMMe400p5XbxwdnGKeSxFt1yFznt9UC2JKTuC1a8xmK4qcp9RMQGt6/
DVDBasf++z22zaOqLPCWNQeIebZytp6De2t5BZ1KAfMUKl1MvnC2aEFpoujUZ/GjrYw3ouJv7VTf
JA5vfbwQnaTKCc7e0aXAFjAwiHQG6QNS9kQVQfR76riLWKXz1NvFls7LrWdlYCN8F15c+tPU9aNl
Wx+dO+L8n6lIMaV/ZKnMiFN21kGEIGv0AlF1PR+yyxIpmjV+shAsjuScyYIcIiTMiKbLHjrCmuui
dG79vL1JlTxEDeEek3lWVNX2fzeitpYoXf+3jei/peV3Y/z+Ng4fXfvN6Vb03/nXPxuI/v6n/H1F
6vyNcJvrYrdwhWPSeYxD5+8GItagzEae9liUsu30/hq0c9iS2CZ7S4tmYpv4258rUoJ2EG+xr7Fe
pUpeif/JjtR1/9rKy4rUE9iQWN9SsmErBqe/rkidoW1CN0VU6ynZuHLZTQ5dYNqHMhHwZRSbE/wZ
m0FTZitz68XXU7tDWd05dg/VQACenVFyeh+uQjCQ3QfSJQDsK+QMzO1ADqkQaIKGfYROMR/g8exu
TXBrwEvmGmdSmROMH+HwYQhQmpaWnogfn+1gXIvGJJLnpqRcwL7dmAuP08vT76qbAxooS5K26pu9
wLj2QQ8eu3qw14wsDEFkTNCjFb/QIJy0bb3vB3VJJJd/N0wy6BVUN2dJeErT6pZ9Qrw2G9SUcCJG
XfttDn4VZcELOcVDmtC2Sd2eKYmibUT+VPSoUEiMXFnTMJVSESF7+xJ0nD0FFuWNFr6xS4Jkz602
hGAhNjAxyB5rWb3iibjqpD9o5grLN69w395bCcFDjNAyAnNfL+Bdz2EH2Xb6BcW23oZj8WuMhjc/
DlHllze47cREO6bxdWrbG0oi91IFH6kQDw3BTqIQAnCDus5udWuqKrkQvg8Pg0Rwdohhbw2lqBvw
GbhD4d8XkvLysaquqRgpg/AqtRunmgPPCLutzmkDbkvAsC1Bc6t9Syjeor/KYlqxq6cGEgmNIQAf
qh7UmvXp9LjC/YTzv8fZOuTeZ9l6DJs24H9a4yTpHiy8z7oz37gWonkPrE9cJ9Or3iwxh0usH4QA
MMJ09l5k2YdMUg7ouesPxPHwXdQwxvqxpzmQJSsi8q4swXaioJ0i3xh2ZR3WuyHjrs1YMjz1MaHI
WFATXET3o8f2k6x8vfYdXQMyt3/aRHFrjH9mEwIb4YvHca7kwa5Y4WBbhWaHdewU5dz6ENvV1gwh
EU1Td8EoDkgrj18IwrorJYpm7Zad3Mk4mwEEzPKUjQV6JR9r3BIsV3t7gKmvCx/+M2tAL8rdU1WG
2TlPQgqAAFNyPh1ocKIWgUp6bpW6xVxBOI9jgThEXjykznyhOn43mAKzaQmoaigC79Cb/ROQmOnM
l/qZEsZcoZRvEry5cB79QzNgLfLiifEwBcsyvtl5dsXRvXPn/jnOXNQ5LG5u198b1khPjtnikUoI
9HB55JJUH2oDDSTymxlZkaBnW0GnSivPOQCtam9Kt2uP1Qizx/fmuxKm5p6ehXxnumpxu7GLKdiV
0AG2rkvbuQN98SR0YKytxqOesn5AUHQ5hpEHDEkkz8KjtmK3QS7P0sjfSWJxjQPej8bCBdEGIumb
2KNimrBBQHgZm+7gQZSII7ql/jKbGqiMhga1UU4Hq472JTrqdpDObQZ0fTPQb40zF7+YtskG6GRq
TpMvv+bCg38HsPIG5CrgJnBSvAVqZi/HtinVRaUvs3Itia94AYYwJ3Rq1Ea4z9rE8qcqfeli+wKK
4JE4A7AvxyRbgR2yDs9RToZZt+OHqGH5cd2+wxzprmCWtnRydSYlv27Blmv4VB4f9dQfbwPRfZPW
X4lK3fIOhQ/bVRdzyLO10dKR62Y+vSkxJLiuZQ1pN9NxqkLGVfRXigibhyktSBDwhxWz2MsB/Sbm
9GGdMOOQiIAJ4gWgN0yShpiw7mB5YY93jyzMl5h27+2EsSMIvI8hCbOdlcxqbWNVTDoeWOFgwQg9
XgJBH/8Km9gASQPUYS5H1lcNkgh5xahwH7vS/bRtBGFe/EBCmpG3zeLoLsfs3FVwpwDAWa7x2Lbq
FV7CmdQ5mkCieN+OrLVLbkCrfLLpqfI/JqN6sb34sa6BFnY2O5u47RgqoRbdASUh7NcscBrthZs4
U6+ZG756I61ScaBZo8/GxaqWaK5g07tcfacK6AJFVh5Rqo0bJYzg8dFM3a8e1Cz0zGSDxo4Nrc/W
dGaWt3T+PqVyvBcpSYl5nvmwB8SCOPOJQngdBYcB7K6BGDAGrp6xQeGbtxJ700wg9kiuP/eeTneT
h4dAjOo1UTiaRlPgHAI4afYTVz5zC3Fu3ph+fVcJlW2nyiSm58La1qnotiULvXVXVU+GWZUQR9x9
mQV6v7AXsWCpbQrcdT2FbnuQbffYCc868lwDyM9qwRxImqJp7Wk3hTmHuyoJipTlMcrCm7jKD/1U
V3uCwGigFgJ/rAxemtEYvXi9+1ln6a3Z+v621oDLe9AaxMeApjT+pTTyaucSe0pjsZR62+2qnsRL
EqV70wfB0rokg8sKgGw+f5JOwWCov5xe/pY9pa6eUZ3biOhv7J7NHv/i2NR4Gnom4QnTQ8aPY3St
W/x70dGX4okZxFjK/fZF0DNKdY+V8r48OS/lNvoLNPDyozb3UEvaY6c7vWsijL6+wGsmApzRuVV+
tGH/hdmbe8YUfgiiS9s4Lx+1P5JAGqnyqkN8QTqdrbWWzRvI8obZgFPDs4x3QIx3tugP0whnETbV
VVg8BVGg3+HFD6vcQb8jBxQyuDk0+0kv+CyzetqXCZcAncmT44wS71v0AXEPkj71cSAk02lnK/MK
FY5Z1WEv2ytKfKog/BkD/nZzLG842Khks4vTJNivNLiGV3ZC8H5ojdco5eunL+pdRelns2xaOjN5
hA+yo99kJtnEosPikOjQjQbYBhiMQRrmGFMwTnowubOpLTZOXhckyVFNLFS5NUkqjocZNkWBKMTN
7Wr67fBoi8HZwRxY4hXhdB90YAmd0GAl1ibY9Ir6bciUtbZFK7dW1xanwBK/2PBcpyyOtzZGmH1u
5meutTsrzpZGvorjMG70WtfBGU2QHDu+HmWfrAq7HqHM8STmIL0DHCnuhjShAK6Kv1wbG43hFdWO
dw7ra4MdMqlzoD2sh+qM71U0RB+dHtSxg3cQoGecgTFdppJOiXqYLoHSLwVv1o7HugXZufVZfd+M
0B0PItXHRuZU3doFSYyoMC++i4BS1z4MzLn+nYTO81CmxzKsbocRi7Q2ae9gFXJJvOlDVs5dmHZw
FzSPijPtypTSzJ7b3dQ0nzkS2MqeMc/Q6YVul83rsIq+HfbQa7j03SbLfW61BauiMFQFIsFk3tKt
qL9ImixnXveBVeYzY2m+LnsX7EX87BQVwnjnGbgXi2RDBLf8pbFgs4arxBbrs74tQ1Udh6Q01swA
HBmpujh6vHNm9TAGunlI20IjeMQWBXmKVuOpWtM39ETy6iV3++TYd+Ww79lSrhZTcxlaR9XbL83c
DRRdEZSJ27rd+QN7ScELTMT60ES1hCNvXYHYw97PspusjK8L/4vlcbYnejRsbW/+nsmgH7ylQXEo
7HzPUyEPieyP7jw+Tj31cJXTf+SII2vGCjxWJk25Kq9OnY4uUd2eCOfy0ATNU572dBD/O3dnsiQ7
cl3bHxLKHICjG74IRB+RGdk3E1jebNC3jv6PNNcf8MfeAotFUWUmmdVQ4pDkrYqbGYAf32fvtfXq
Qyn7Nkiq66ggT5ZDxApfTpdR47wE3IOFw6H/kg5edryyng5YJD6BoeHek1x/PNBBK7NdXLsj08YI
++kYlh7AVpBaa9r9cDUb7a85t56aoanes8HOH7vamnepy1SRsyEdAjqeZkauOVwosixVz46zHL/E
y9eVwxPSCt3Hh+GdR2D92LwDe6uURVtA0hhr8vCYUuq7SKT3ZgoizIKH1JYsLSzkam3sKQFKSc6O
3STPKXZu36yz1yYAiKQhjo+6AYFMvMRB+GkTF9g2BtXVVQNbuUmA9GSOc6VxZmvXOKScqbr963rA
/65okOnhMPqfLvvXqfnbvxd/+3du/P+vzfBCcTf9Vv/VDvWPf8jvd33xG1oS3iBcT0xUGI8Mj+v2
77d9Tf/N8TDKLI4oTE+O1Iny/MHVMX/jvxHoBK5tGzoE3/+87hu/OfxHCukQF7PQ///Kdd91da7z
ZTaFuBJAB1lIB65jYA8wMGAJMkp/4uqwZe8S10pjGnVFvTfh1AZJovyg9ry1GHS1CeLpkFaYgmLm
hCqeqAxyeX5cuhhlyxnMn4P4XgTAgDnvfEme4djELimTGNiz5Xb+TGDTjyawkG1HlQEB9FNeTtqm
gpvT40ACijG8u4ke3DZTfKTh4zEbeDXho/ftlBO4GFqJfYSXbzIB26+y75KQbeAF8hJSi5iCmfVD
ayYhEnJi4glilxPRfB7yt8LXg6xu4ueeDO82HhG0u9HVt1oKL9gke+dFJi3kQcUaD/sOKT7cpX1W
hQfDTl8L03nXte5sh0Sicgf2ZOFyA85CRj1ueTPmYNp/Bwa7tciRGAjBZ3RrqBdMJyX7hoF+NdTv
Icw+zABajKKkeMWMpY79UAEIIYTqJ7FNbXaYeJi9Q8SCKPYbBf3YyyHMsst+VsKA5sXC0hdO+pNA
evejYb4nv/FkmvgcEid70of00LWAtftYf+4L+RzJxfU0lPvZBY/XaeWlpfAyKKEhL86mKqEpqy5Z
fKWqx8pjr0fsZBh1OsGFUcBeEY9d0s5bjU4V8jpLdaI2+7Utj32R7+3ZPQbN/IjReEl4p49OYkF4
s0D1FMBTb7N2HndBBfTWInniE2ZZ0gThvRC2j3OXb85AskybaK7AgPDS6zhBA6HiW5Of0CoSgN6d
oLglEoV+hKC66gy72LgkRNdjX/sOU/Z2NK0bkSxmD44tVCbNO8GIe4hm8Ywlg6w2iNk1IuhpGkfv
23OCiAseoemy8tgGavLLqQIM60b1Agp3Ywb1o5OND4nrDetgEZc6AmKOsREUj7oB5R6Z194RD6W7
aHpZEAoI9M/IUC+4pRjqOnxeCb6GXopLV0dQJaIw2ESY+KnGHqF2oLvA2nB9Rf1ln7U0x7ESwOFw
HuzhxYjhHlC38pYAzNULp9vmXb/JDOsb8evgmMaj67LNkvLvvbv2Hmessdag5PujnA5z4nzLsH8N
VJBuIEZd8iqjuq2ltDrI2nXfenR4UFMpqhxmPnBdQgkU4fDVgb2r0UjSUVgZeYzc+FIgiphMBcEp
a+vvemh6H1oCRQHSJvrWD+q+lwgDwUzdGka/Y1C4V4wWzqqble1rLO741k2PuobpqMysR5oSsrWW
Oe4qdqBVT8uWS2W0aAoMB3pt3ttinlZhWYKPhxTeVPWXpmHxwW5IKyh16o3ZUEjQgp9L9CN7V/YV
Ru5Tnw3Agy9SUrJBcSgQ7KR8ysLpbgrwj2nuHgTJToSsbYR+8AABA2Q/pNSsgs7iX0iV1d6gWpmU
EIOKyQW3SmKK0PIMrEEVX+rUxaI+/gp5wVn1fHGw80QNyXk5cq/4OxMyah9ralZ3U0MCbx6AsRZC
m3yG/3MUduaaeq9yky3lyFbPldyLaAYQtdEcbS06MUaSTrcI/cM1U1sr1G4aM5Hbpp5BFTUDMxfl
WIRMtXNEzQghuekkGv2lWaLNgec9k3H2bXj5i32S+VofXqy2ezZH2KJeUGwdS+wI04HBJDsTEMrc
zpOk3HZ4akpMV+wScQG5d5nOJwhceVu3xn3iDEe9Z99JveC1LeUWCwpa09Q+KZumO0JwbBe6Ntnk
BhXlDRQ/k7qVDZPftipaVloWza2uzXW5KYD2hx9zUeDILAqEj2ThU9nFV2qNL3VLaZLTqIO09G5t
puKceTVlTXmAGJRNxA4t7uqwNVZVGHqHKh0f1AReVUgz2k69ubgK3JWTaFSplc6TKiSlS8UD1V7W
QxrBolW11WwSWV2JX7u+HTp35VhXBFTIrg8OxNAGZw5vE3NX9BSCzH14C6VS8YsizAIRR4htCqSK
QqXXtNdeWj2zlr8uZkbPI5aVpd4ZTwlyjQ15qGpTtKfl9ZeV9a09YJ8ZFX4/EoyZTqQvxU2YwkKv
C5ZwNnhmFoLOmyT+QL7ps63C9i5qKg4Wz7F9OeD7De3+xU7J4LdDATq75UHLIDVKDsEipFE5W64T
Bgts8iD5APOzps7PHHoIQFR72zW/FzN8r/Ejw04PfHcG9cR8jX9Lf2zrGUxXrR49zfJYsWnUtdek
65cUeT84P5UWVVtNQqm2050ZpcnameVXNs1HYsVi1af5NZ1TbFAWYbTYOplu/SE7I0Pv5GWKGWxY
e/QWi8RssQUCFjckt4/eAWCS5LaB69cBZ0L+vsfIFNbuCYd1v8ZK6SvEsW3GHvQsKuc2cz2ikbom
ck51axQfXoqm5tgsy1OtujGVOZ6CdjafUKu1rck9jhKtaFy3Sf1GV+13FHnPbdM3LArRzkL9OJgi
OGvGckM0zOng9gNdPD12NVyVe2+ymNMnEx5VVn3y9t8lpjWdXSv85KPfCHu86qp5deM2O7jcceZM
K84sQj+Buu5FGt4MXQbSFHwn0cPpF/A8ua6gHNNq2qhTG/TJteusZFNZ9NXWsxHtTFYarF5OqTeD
lqmmh9YGCNx3DBKRy2aFBnJaTWZih/HrUKRnNCLqW0ioKThXsV7afL+jXW55t6pvDyZYfcYUejSa
d6jcbzNeiefJC669SCrfijMiaDTszlO87xpKKWMVXpVuHfg821TC2dBmkH/YPySR0arc2LQJ0X1D
uBlq2qbRCwD3uf5IguZQZjjqRmUfTJjt61l631hGwR86bP97iTTbqe6aGoxL0QL7C9iI4zEqX7p5
PM5md1JTCPWtVQ9jyxdDhawSZoH+BWr2Eiblg6kJsR8hN8FpTYDiRZCE7DHSV3EJYbBLGZME59Fq
1uVANjm90hAC466hOUu0PDOWx7Pm1OYBDzEaX9kv856ZbEbRvUazBnlwKv1c52Y7BQ65qGxeN8Pw
NnQwzg07fJw8ABJ1BiklFQNajjngOife3YICbLPB2jYm19qCWyblq/HVRhxbTdZ0a6F9+lPRWhDc
iPW1MIB8umch9KrY3SGhNGtJD8WhnUmzFUizVNIPUvjR8mRyO9+rarrLWddusoE0EF1WaCj4uNZU
p+Mv0VjKeBWkr8lkc9+ng9/iK9jhCcT82GpPw4Bdtetl69vg2OiXxfzgDMHoKw/OSshmak/S/87i
y++DOOTtT9h0bRBDXJuJxjKmrbytbHte8WlMTkxVkfPC004NJ5tz68OKw7eq0MG8mwafIiHZFs3O
HTVcYg1475djNF/zpLpNYEs0Lq2kQSNLoo20HZPsHXpbNFVy12nBPtC9Lb2Ep3jJL0S0APsFG0XS
DlQbBjHiZlTYPHq4s9AbxT6P3RuuDiW8b9fb1lbFYAo47cCTk1NpOHN0wzVhwdUqv1fe6ygC82Rr
IQNHYn+WNTdwnLUuGb/wrayGfGOq5GbqW/KjE7jeGPJHm0UM/qKmnI1YJF+a8kPUQb2BD3A/grPd
aq6GblbC7alM7BpoxiKzKdSqppzNRB2dkf5y9qLmsbHIgmR1sitn6MxUIll7qXoqPSq73SQWhZ9h
7+YQc+3KpzLw5CbJrzSJ3I099Je8rggPuGF0RwYbj0CoSJqiHO7TuLbXMajlzfKdi+sAtY9qB7rW
HbL7jYZIyY3Ir/lBo+DFl2Yib+x20xWgtNr0jRXv2GbsUTQAfFkkEfruljbYR9IQSytk3DFkNyNW
DeugYyxeBQo2M4fHJks4j3ot+tQqmwclmCme6inPNk0ioKDIWeUJL99U3DgfShmZ566xN6rAjliy
rsiV3OiuMulSq47pQEeaPtsPdh7uCwrw1tLld5zC4FkXDRJQ3oHHBAN/DbSq2TiEmP8NwDQlP5gm
Vi1fowon4KY2MWsH+oBUm+sXDvNfekyDmOi8c+nO/DRgbaw4FB7KPPjqa74GkDeepyLalbIRewZA
Gj21ECK1ExzzIPxRNOvx5PNzcuDhMQYSHAuoYPKNcri2WhdtUlUzdIoeOrrAav9vUTV0M+sXFhJ9
TwEQ7Tm8MbCkKjfDnD2bX510AFvoPQS77lguRzlHVwGkK3ynznZYU15+UnNw7jrnFBTsQgOLDHpO
Ui4sY1Dlxrp04TIDT8upwqs+jKiolzK5naO5V2hcqImZ96FxLcxN/GNuCxjAVQ98eclEJCBobYYn
p2ApVSfOrWzmH8Kfn30MPfD/usaDf0Iggfz3Ebfnj2yxc1w+muJPLo5//NHflR2oLYgviDcQARYm
MQLN77KO8ZuJiIK9A9KWxJWMPvNPVcf9zeVPkX3DyAFKzeSD/GHicIHHOJblGIaQFhYQ+VdUHWn+
ycQh+NcSpeODWVhJHG/hzfwrLXkycCOplvTHZD+EkoGitz9U4N5NCzp1neTmnjecPxSYrunT6poK
cCY5kd3sfYzTsKZM99Uyr+PI4puoDwYzmH3WZQqw0FVeSV/oKwGCzQhWAcwZ+Ws3vKMRzTcVougU
35KWv5i93HRGcrcs7Ed92BmEhTUsb3MNHspQR8XRL+YSh2xzY43dDeSVbdHh+YzG+2xk9G6ddxrV
AZKxJhz1e5sLasVFc3YaDoX0Tkj1nBvdK0u2XULxqqhvpVZtyAR+2aLdmFNyrHD6WXm40oPhoa/b
01B8jtbXVI4oCJ+9VdAc7azHwqAE9FuOsU+9z46M4gmWy0HjGGVXsJ9T6wmS77M3qYPhLiV7AVn/
HxHTEAC+6tVxJY2oI7sP27xqo3aP9zDPmoPNunDQ5UmrtJdcVdsAcrtHX+BKB4VuWtVBkdKoRbtu
a2JlxZvME4IwWyXstVPs4dfzwcbVaG8djX0pPT9szXy6CneeYVzn6Vzbms+frKkOqtsz1rd9VjvE
bMgTGxS14U7Wv2be0MCJk10jXlQCSk5QTBcCspYFVdG0mTXdjeLmUsbWLszFFe7nZqBuixvhuiCN
EGv7tgV7UETnNC1fiCpu2DagQefeeoySg+ZOX+hCW2E6r7EZPsw9XVo67Q8KYmu/i2DQYAtY5cV9
1Nb37nhKaWQ3rXLXZzrgHLWThue7vMLIkOn4Q8H9DjN13aJ74RzFHFf71TTnSC06t1jMt6Zub0rP
e2hDTqJRrkNSX0liXZazCvQZq0jzOSofWpIe20TlfBcnUDCYzLXQ3tZtcZKoR4aiUdZ86nHN2eTS
epMwPdVvG4GIzh2kLbl9Apjmh/Natcm4tmk9Y7Ql7vxsDjdWa29blg2LPHPU2SrJyqVJChWJOEU6
dO96Vx8dlf+UHJ1FT1DJ9tj4NOCtGYRwYcREtRMKBHwHZD8FaOq5UTimIzvln3iB86mcvRDkO3AW
r0Msk9wKx69AmH6kys3YV3va+TZGJc4dYzF5bdzxgxy3mmirRXu5ifBbWVCGCS2taKc1xa2G1Dmj
6dr3M0IMcIGMLr6oOKRTXqPfwlTLA/HcppeJvHc20QNvBHyhQ/z0zaVHntQN+q0bAUOgADarz2sW
J5fGLHADuHdDRvFFlOzsXJ4HfjnwLQv8iS1akiGBf1tEUoLgZLGX7k24b+lMwKS7OM6tqI91r71W
Wf6VheYdwiOtM/l7KClny9gGRvJNpFQGh1yNMzM+zha5nd5iyMn07WjXvim/246agM496hNpCdbe
DyOefdfINwaByJXjpD4vuAFnDJiR1eRqK0k6CWepVu7GxNoWkh4x1iqiGYp1DFtyJasKnApJsTbi
w3M/KJlL2H8vu2FfmY99gQ2HyzxvP8KF6kA1GOvzW4e/6tzvahxlWXg10Hm1RjugxK2SgWC6C8WF
utgmoElY+ToG21anvBIk79QlL315G9Wv0qvA3C0FgtxmTUwU9cGFziX4PeqVtVI40MaEJxuU4zj4
00BdeFbf4vZtERuCV3a6pcM+qcud53o+Wppxh6eex2XTFfW6xgUT9Awp4BpSWPNr6vfoO9WXGDIA
GPOnpcVFDx4GL9ylctgjuZyMmf5yR/KBis2sYjbBnwXYQaiNapoZynrYS0F7U47Wa8pYY4/gikR4
8Gr2eCVNKGxhzTZG2thg3D8hb6+M7qvgcc+LcT+bxE2b/DQWDwEG/r8+mPyfQ9fZbJCIxv/3s8vv
HtSHj7/9x59nl3/80T8cqC5uaROfKf88G5fnP0P61m8A6HTGjwVIx6DCgPLHRspllSV1G7qdzqDy
n4OL85thGcvqiH2VoTNd/5XBhenpv6yj+HpKAYmRcL7BkgtiAAy9fx1cZj2PSJhjFi2TDIpk8iaq
DDQjI75lws7Cp/M2jPNzPWhPZaveCW7tMwpaPD1DVc+PZkeku/OesLHTYmga7tpjT6sQWZySWcVa
DjMc426wHar0o+uDAzDS73IYYr9KiecJYvUzJQ6D5V2zYjy2af1OruNc6VwqjeI9kxTEtiDccBGF
acNlMtD3wtFpnCMm6PK0Uy20a0lRGsp6jRzximnnrlMUCiBQn+npex+TwVzZegTrTW5U2l9gTL4o
gdgxZs3FLZv9pLJrIAkJVQjY/jTZ7zJyeLqyR6cEyrf0BskOU5xNWn7SShbnxG9ktlwholM2TO96
NjqHLFW/6DjfSJGqVZf3J+xt17hsqW9xjpEBoVooWHMYhxYKCY7TzoLIwk05CXsSD5FzNILuV2hD
r3Oya0IuYSWj2t6kdnJoDPtKXwQJqaF7Q1X+FXTGYSwtehXrgR919zPO5i0mA3L+aBdE6aw7QRuc
J1GuLDWyZzQfbCwgrBTIo0TDfdC3F5jWta9V3pfKvZ1Q4wY4sG+1EJqadNMn1bkIMI7kBcYGV9+x
2GKOMr4jz/4iRMJWjhLkNXEn4vKOOmbpeDsX6cKbustreU6CiNbiCL9TlhTw0Mp9nJqPZqI2rmTF
EpJT65eK5Dpat1hSunK6KUan32jm3DBFT5SbtfdTW10jT97AV3liCUC9D+HgrKTDsayiK9zxftVX
xk/F/EGEimbHanobqaxGYt30stgVmX2wC4OUswUZS4FYcjg90gCrsTkUS2zmM+bii1vgok3RgbD0
ckZM+K6DYEeO+V6kDbpDSLlnL3TcP13y3S3uRBO7bG6T8ptr+9lQ7VOaW37YcuQFYnqaA9zWqkPB
ziU0cEv0bx2OmyxBoFUFvpS+/YUNk21B4d224HqaqL/LOu6XWiLvWT9e6jJ8KTNxwkxyVsb8MBb0
Jg2Ub8AZ35DK2NIyRKLQ0tJ9SdJkPbQNVFviMVXE6eXSU5It/rTOPhrIw5D5dqPT3DY9LX/91F2N
wvlJ64HziEKwNWuV/axrBwxXVz1233PBVaLxGmfX2Km3jonyre2qnnxlpD8tsHAlPQxdLaJT45FL
Fs50oQyHCgUMi5uSu7iV6+ckA78Q2cPjPJZHZamjJM1B5m/JjmEKTVPXF3ga15Umn1wF/xhrBQF0
PXrrouZjrPOnPg4Ptl2d+wFAfemRqy7dRvqFFjzm3nQEo2UcpnTZjllN43uoEJj/0keDBnNhVSei
ANs86wjfy3s501itOeXOTpM3fBm4NeVEsKMptcM8LI6yevGPpM4HTA9mZVp9wTffWoKWJ5ocKd2z
nYqdQObDm6YEPQGJPIGGTEE7JFb8SCRuM7vqJ01coJc6wBOzCB9yAUCMkBd3F2/nAYFejZr7Jguq
r3rrJstVtJYhl0a3MxpfNayc8qnaili7wN1Fv2jKM14FXmUDkOnKtAj0dlO4EQ6L3lqwiNPwT3Ef
aVJj3Ta8eDVK37BJbiBzXhP2CxjOxWcxsqeO8qjZ9Fp/x7LmFh0lYB6dOr7s3ltKn+suLO1LYEMN
jV3rLmi7L81kJ94OtG14+ZxcimJuDk6v7iXLUtE4P4ZhHK1g3rP090keXsu8P4RdxUqRDeN2stSb
4QHxKMQw4U5VMC6r3j6WVHdFKOljYR0Ieu0zUWwbPJIAsyKk1PA8CD3fg1LqkVoaXubpRwnCZJUb
waup4zPG8IeTX/+ueoNhbyTkEHaHWKQ2NG+dLdWgPtIuJAAB7Zjq6vCmCcgFhNgvV/myC+UsfqAm
ZPbDpfBVBwe2HvrY3pstBqB5Gu5pu61vKLeH42QxjEKDOqCxOmdJqUJW5ntVz54vwuSrq8obHD8d
BnHQB/FZCwqdTR8I1XQEGxNbhNGzqn6GV7iuneHWGzkNC9AltZvHC/ThAtz5Wrdw8CJoVqt5tA8R
/FZgZ8UqoUfDpjWYzX+W7wmbfc+B4xy1Ot6qhp0WKRGCARPvEntYnvqev7s7UnsRyfYGpZil5Uyh
TTsk17FuCF4kCM8E8taJjbuUGPc+ioGhmhYuS5M3Kf3PRL07jxb75hQTQlmjXjxVgyou3gDVMcHq
/GrRf7iaSHrmy1Ooj1fNSE0gfVO4LbuOaxMqPnGDve4Zp8poASdzsLlm89jCy2Ira2Br1IvjXOOh
SsR8hIkdniHYVOTlueHWWXfoq+DaUYLiZ7NR7HQqkc189G27fJ294NLzWtxOpRLrUHfASKfZi0tt
R22M4BhqYHS8Hbfs38Q+chbRfY64j+s15yalyTdDH8ZHvaXUhBXSlV/hhxgSOqjr8WkYrdMghnk9
WdhtVcwFq85/KvxtBrfJdexwb1V16/iVJp46bfru++pqjdWXp3R2awFbhHB4Mwv3JhlERIkywEtz
nPeg1Q2+mPLIfKizgteSnZjiiV52kOxBGuzcadpbiXGVLbjglsK+QpO4e5n+fHPQmr0BhgsSf8+0
UvTcVVsVPmGqeAqXf0qbtjfKVC/ZrE4g/PAzO+DzPDiqDmvgONGYHaqLqGqxEjDnoRMOK3ucXskD
PAmBm9zVQJUrAH54DA550mEVqi8lgITS6p9tYCTpbH8Ky3qpvbqllYrBJrQXnJ/Zv5LGR+ARaUpt
a7mTem+sK2Xe1RPB6Licj27KTZ7sxeiqcS2ddpeSngDAknEtou7Ew3RndTHGoFDrV3EUYbsZDm09
3CVcQDEDs7tsYjJFnjWxeMcxVxMu4UPyNFC4I2s6XWSBYycgic/S1HjiInVpJ9dbtyPbLppR+Fsh
YRG/f0xCKAQkYtaxNeLxMYId37U7lRA2d82bubVea1CZh8GJ2M4TUAwxL6zyUnwiEe+ajMJFsr4Y
ve8Kh4VrndMgqlxn63SUV0mzoWdW2cQQJg//qN091x7bnw5ipYlEoZjhqC13H9IiO4JtB5tEE4wL
Zyewr5GeQOQZj/ZgvtQOJ2lQnN3c2iU6wUf847gU4XPOj3CYUCxAnPIgPdn0geG2LdbJJA8Wt/4x
N/utJ9Jfs8uFPapTD/bs9OoWEqsyjYs36HOw2MWCB9Jlux5Zn674GO+yd2md8H4GT168Pn+wLagQ
YVFAfwux3UJ0zHYZjAfKcylOm1pKmuYh/vZy7bsscih+1lVMxm3Ztvq6COeTUbUe2lnY8QufbjJ7
OOc6YwHLFWqx03TPIcT1PGR2XMQDkYvbnMJYmteqO6/Tnopld90UjE2tVSdo88NLGRZfuG7vtZr+
uRHa/Eo5xZesgfUmY04Ihl8lzjLipsaNxZgiUsNcmERbWgY4c0Y1dGcKOUPqztNzPUUPEZaDq9Uw
5zVZaREQRfhLWvdRc9psq5u0e0Jd9gib0gbuoZ7lrAf3qgt5WFzrJu6xbxPgvlGAlQ8ORb3rfFDm
hbLLK9FGGsojALFdAZMhaQBbG85Dnw+/etPYdQkb/8agux2K8aqriVq15UhazTCqLQgSe4tRffLn
RpLRGeUrZkQHtF796vRjdAAcOK9jXSdv0Levdh0BNOG3S6/wDQc/k5elc3Qn5nxXEz2HJMD/cwCZ
Sazcvdez9Fs12SGE3c/OW2MrLXhrole4Ht/pEa3E0ZJN6CWoPsktu6d30kyIWYERbVFDvkfcVHcN
f2W6v6l6NV2yE1bmaRedklUAiNNKWPqaxqUdkZC7KiTyByeKJ56eENEOxzIj0JfY751Kj6Gra+iK
2SUQLjAlSnmO3F+OWaTtou/FsdYdEm98oYfo0bMhk8W44S2vWmLobJXD8qapeJWJ0n3qMQ26OV0u
KWsjOpzESxAFcFMJUGN6I2sTpNQNtx6TKH4saZ1ZGRcEYApnrQz7yU2pyzOt/g7lGB+zrN+sGM+v
6ocanTr5hSo2bSpuFHRO8IaJ+AHjF4CJCW8U70HV+kXs6TgLcJt5JvpTHeQXbOg3oCchtPYnJ5d7
NspbqzWOmV09MiGz5fc2ASdblwdHWTk+lhzf7gDQFcO1StVtMI2bzClOQ+0+tN7w5kyUcBjFYY7K
Jz7YjXLTT/a/X7MxeKiG8VdIdMyrup8iJT4/9him5K8hsnxLt9emLDGLT7sBVwNl1LwjuNUomvn4
qIwPkhufjg3AS2zfkvkLS4HXrMpLv3TlVeghrwbjvm8YI4I+93ENYMk0BjqYGZJa+y5yrMNfF5H+
dzmYl7DD/6gQ+SUA5vDP6tA//tjv6pD+G1UcBjVJnkAaYp7/Z8GBhp0ZCQgNCDuz7nhwHg32Xn8o
RNZvji4l/6vwKLrxlvqDP7Zb8jfLES6CjmP9fe/1lzoOdLFAKf/FtOwYAoKjzlmI8mTqlDD8KaMc
55RLJ72XobgysAde4Tdommic2jOY5V89ldRIv+riqUrbAOsICc1ScjMnxrKD5sxN08BjO65uyJeQ
foqwFMrcg4mPfwMKAF6rT16W2m6GUbUZLKm20xDtyCveq0b/IdWgs35gUaAJfZdN2edAEapfVXBa
nMj9IHr2HhvVCbG+XRMTXgywXyKUX/T34mdquCqryL7rZYW0MV5aO6BNRFOPYd7vBMEhRBM8A0pj
UOyhD/u51zEmxDCWoAtSEolCs5+nyFwlTpjQIojg3+CMTqvqZxJ2AygnvnVn787qonqtVHmZ2vAX
ms1rz+S+Dqea2Y9upDMf4p24BtaSLg0eXI0gXYlzEv7Apg4HfQU++w0sLwpuiCu6KryljfOOWuka
PFSy5Yd4YQuJ1cdxX/NpOJc2cjWvwTevLna2DpSaL8SHm8OzI+38Go9BiEfMABBkgl90c0Nby8Yk
Vpk58bFQHSiYDMNskQONTORLacEp0bN2a8gZEnrCS7sJ7vtoHHGZa89VMuMQbjf4yd5NWd2Bf8ee
ZIErtrZab7x3o/yF4f+lQ4gptOm5kyFrwSQ85ZKhmkaJICZaDEgJrGE0+LqdQ6TXBwYGrt6TzHbc
Z3KCmYSj4jrm5zYO4U0Fm5sL7wjNcTHW6MObki5NTgOXaLja10kWT7B7KWLqJHsIRA3fqLuNIQgN
h/MIHzhyy43iky+37rmrsMi3vuP0t+3kbZWF3WjqrIucY7/skULc6KvtK6ZtPf30SlPfxWGvbaZc
e6dKAHde6bAoJa2C4Y5W+9Z5kVb+4pYSJ44F2CehuMeJeB17Di6MZjraXnEdup5xJZcHLcOdqgaq
05hT3qK5/RWH8aeFKx1BSTduGxjx8BEOngsaThnNYTCiX53CL4QIRtQdP8mWnwfFmgUHYltN5y7N
T9KbDybkMc5h42J36Y1b6C9j3r10hkMGtbTEpQzNLXlysO4tUe3cMuOrnubGjR2gWBGYBBRJjpOt
hzw0+nBnui7aiIsNE2may5Oy2fksRgdP6uOmwPwpmP/OfWjwYMUcPJr12bqAt4UbXpK0uximNx+7
0PN2kdG9p6LJln7pnIra5lkVcbYpvOpEumBFwbA6qBZaXhPi15y1HqyiEb+GwfRpFtFDJtyzForH
GcMYBI4BErHU/FiKQ6ebH0YhjuYcHLImfi2yFmGzvk9gWgKBOpLMKPzJGB8hqd56AxfBcA5Zoxoa
kKGa7JW+SqbskrjxiYbz3SitzaD3JJeN7DBKRE2iFJuw7i921l4bEVOY4d30ZnrK8kSsvNk8xZYZ
+qQhMdeykiQm/d3H+FWFAY/ctNRWBp5f6uZLNJHW7oA1tFoGGDHLQ7/GoMn2G+oKWlTOLGW/Cy5P
mmRNzQ11VQFE8glWZOBAu2Zt1e5zRWYzSYCUzE1POZbJkzpA9VK4bizryFhb7dqme8s15wLuYDuW
/XkiO7bqzO4lG43ndIy/m7h4hxi+o7MCq3TplmsbU1tDq8kIDUv0yU/b4eE0l8RC4y4y50CPcGrd
UqW+tr2JegYLnzLi85Mk677PWxsVwx2bnzBK71Kb6pEkLQ+Ji10shoPquOpgDnBcpv/P3XntyK2s
WfpV5gGGB3RBc5vJ9KYqs6zqhqiSVEHvgv7p56P2mZl9zqCn0bcNbBQkQNpKQwZ/s9a3sn0KBjJO
yYwzyms6d3ssnMdBIiQbpsfRaF8qndIaq2KMvQMzi6zJyJBNu8oG67uxSeezu+84Yquc6Xhk2urb
hxQz1CFdA1ihfPypivQ36jdcXRZkeBNmv9OXJ1sQfJrgHCHz/SOJaG3k3J+9psUUyG4W7PmmbUmr
acbMomIefuS2jINaMlCaO+86Cp4J9JlL0Lz/6NJU0EfV9jpjsyfhOGVsfljdY9bsqZWNwnspGg8k
AbpmXaLgmpwDwXIHb24PpZkDCtYhyU1MrUz7wxqjoBv0bYvGDHB7vLbiJiBD5lSPqAkFcnl0H+ge
uSr3M5aR5SEK4qjASCNsmiS2/3DbO41NaQlSyZrxN+aO3TCmBH7BLuoT5to1arrfQy6bIx6/m+Jb
W+c2E36SYege8t+M/SOkIW7QZHaOIo2RF7BOsVj1vY0f4n0ZWQHVWXwC3fRBsigyQQOuqpU2b9oc
v/dzdcs7e58Y2CgL8KFrOyvKjUzLs4y0U0g3haN3OvQF1nJll+d55Hz3UvGamsXWqL2gzPy9ndJg
cQ0SmFloAdAmaKnVvq71l1RZT6jDPjTfPY/MbjNnalZQFZ8FrFytJWakak6Nx6PPqnuk41y0TpN9
MBr6Lc34LNrqE68ibqt6EUd22y7MtsDlAou8tWQOP8MS/app989dy2QaTfIlTDIijM1XACSCA08H
Bc2euG7rH07PiEnziIzM428CNDDXe92ebvONimDdu/U7UuffSiJCicKbJrJnrNEPTHSIDh8oox1f
josrm6TYZYdgD2x4UjNoXQGxXWOLpeSqtZJbrLn7FNlgPC+8ZHlORP7Qpy7M+mLhTMjfHAzfbr1I
CbvjrIZHv1LjpZoaRt4IVdwen7to78I1UAa3h3jUPsk83NmKKQD50TunsTaDg2WCYT+YUlWcrdpk
okEIRgb4uPYZDHIvXxDbLrck1rB0YvrNqXiw+mr5tNXG0Llp+lb/HIR58K0Jkh+NRiOv0pfiUDRQ
BSKjDyrqA0tzER236P3TyDR3hj+uRUZ0VaKHYD4wAESwtDMD2VI0QJpxSGrjpWxivfseorLkI7ew
47TDxarYqwvPewqH4ZUXOAfWtLi9kggMBwz/bkEU+jMAPMiHBQ9aQrKQS0JMXmw57SC8dTfY7oOa
iu9ODJwtZb8fQ+cykcER6Kj51zqhSEY5f9UVw6qZYA/0WkgAquVXeumMhAIhx6xHrcSzaz2BPH+S
eXMuO/kzM/XbmOufpZW821FMSKKBn2vgXG5GieTQNsCbQ36ZBsva2rb9XFhwV2OrPoD/RzNQEZ1i
ty9wK4hbyIZxjYoABFmPITiNmqPb9L/KROyirvpZlplcq6R5LKS9jRbxVNx+NYMkaFN/ZbmRbPOY
j1Jq7SWqFjVkYjwPBoqlxS40udOT5jYneOOvjtazU/MR5LgUcfAu3u12MIPOid8c6N2V123cSr70
dYV6nyuXfjm9wqR90cxuC+h228v+Tc/xl/S8o32e+j5uhhRtT5RebduMEdznzroQU7SjhHGvIrOI
9kzxtePVJK1AeRdPcDqXMg03Rc3adhiIrZgdm0ZeQzGUyOQwKU4sxNLvXcNwtR1Yu8Wjj8R1IWFb
jcPhJUp/VyS4XzqpJB7y8txy+uQpQ1HH4LklXFQwlVH0q6wq3sJJLixTEB8dFpMAUMrIRmY4y8H9
CA1kLDLniUOWss7WUDQBdKarVgNWk0wsAzPJfrQIRE7h6L0zGXozh/rR52BZT3bpBPQNIaLlHCO4
cbb75Nawp4ZKI3GQpdOX13IB+S3mJIXqeAdl6CDrqQtALDM1YBWuxrgI2LYtMAYZeCWzjVGaFQ9R
5zufMbmVsaMtnDMYc2h2pJOEgZDZiyickJ0szgpbqg71i/urbzqcfNreMSrOx1I8pkNymrzwUbZB
5dVIgCU9Tatuke1+KwMvPq4+nnclM0USaPIcpIYf7evlvtMmXz22fZSQORN2O61U7aaPcGjGcryY
GWvVtmoflMqTQJ/J4ByYqm2NVH/JdAsMYWdVJ9vGvGJ0ZFZ5+jmVuXdq2eWxLrGIzE3I+KqEajYg
LsRKRmW9dlR7nOp6X+jCfUexZu4slbd3S5o/EeRkTGSdnXIibqQCFFwfU2wsYvTY6/0TjONw3Vns
820Ll0TYQ80rWrUfzHKvdO0APSde2aRoBYXjJlf40j+aQmxla1zG3nzuTP1cmeIE+wr5MA41ZFsc
/HmIqNq0SyBIc8wSQyIagH+FeM2Rn2EGvCEL+7NR5fiskrjBaRKjckJByfA8+czYCa1g92yaUtK3
hYyAaiKtDad+p1lknu9X1UZl+gXsFWFVFicUgj1Ex9E+HHpAOIAO6N2Yos+vRlOfvKX2hLQMklTV
DNbQVOdNw/2F1AxpdHtzauxW9NdQfn1z3Oal+WF62XuppzyGhE6UK7FWQnCqNUiVW7pKPAc8N5yb
5vxO/eo1LqL3rEgbDFc8+E13UTZ4Or2O+gXsMhDJkAfNGKawXIcfCFFZxVrRfUiXRJsweu4G9iAC
YdTeLqrHGv9S12CeIrLbPiau80UKmLYhcPPWD5q5StSoNpVGz1JoGQvUyL71TUqdxogZeLy5b1T1
6LEGmhSd4EDYi+geq445LOqQ7dg65KTL8Gp77maGNM294PyQdb5TzK7NCsGhwxD41CsP00acPuQZ
CUVR/sLNhb7MTGDdkBwKdTGHXjHtVFFFC80ReJAElsTzcpUAM+7wOdJ+DXdiiZ+YjxJIDbZmVbs+
mAGuVdcPj8JAngp0O9p4+vzc5KhiWKzQG4+XZvZ+1kP6oWX+LRT5d01JtDK86WdR04kqo3vkT8bn
pEAmQRU2ZhUmbHQPKpPXKVxQKCn64Dp2juNUPrqt/qQToIX1u3p2gKstrtARMpZ1J+Dc4Upt9z5h
96QwvpJ4t++xpeBoeUrR49hz++o404PuDbfaF79MupmN1yGQSyc+pkkxxdcU74ip8UStGZ9V2mAt
603Jpj579OvqqU2GF7vK7nrbvVHpEfBbevkeecJn7UkKkE4bvr0W3WA4LwCbXB0HY6iJWCdnnSCu
59lBtdDjWP/vMEf8WXZF20z33zIui39hGDBN+481Ztvm89/5hvz5v0aH/j8EinhysMAG+o7+R931
T9iB+IdhuZ7pu1wmQA2MRbH+z8GhMP6he7oufIbywviTgPp/BofGP5CouRh5mfNZcA+d/4q6zECm
9rexobBdJpskszpQF3R+t4xK/y4uS2sRNmEFHzOjy9sj/AX20hpsK2iWzmQWROdMNBbLY7d/Kgly
GIoPKxmAf3gt9x0MnIm44Yo518zz628f4uNfwIX/UXT5YxlzrBMW+/+8NmFbzDSFabqOzqf4b4p9
PdeqVpWqZ/qFyUh2eLJFyD6e7udWUtuW8QT5E+0YKe7m7J4RWWr7omm0tT9xxfaQ2oK2E+lZJpbx
1wX8LznAf39x/6bK46MCBOlhiuPrXf5zF7vBz897jM+Nt/I/MRfFZYg6Bg/ajNRMWfi357654v4W
m2nBmETXxMIJlCKBgNWv2U+pJoJCsBTpy2vXfJJZb+OjQofTiGMI5PKlDFlru3BID1adWEGoKJTG
qjHWaoA0yImJuGLS1Y7SHKj14BzpT5sdVqxDPxcYpnoWokyIfLKch+jhzw/fl/6WDFKLJD38UP/J
N7R8A38jZfAh+AZYTBCcNmNDlkr/+iFYZUcAheTh9dc/DffiYIEDGObyLWIOd204MbPMfjZJsCcg
xjgZeU0gxJDNhz/vJld6fGlRNtxSxGhbERn3//8rFABD/vUVOkg0LXsBdzKEdx1uzL9/TXFH6RA1
GuvMXmjleog7fydlSdaMPaOua2jfXC+odZ448RSVV2TU2QY99bjOBJmjI0GHOJnM8spEig2LwsQ7
ApcBUj+JpyjOv/zGecjs8dFu4ubQ+JN7ERy9VpoZd9+KdnLIp1OUsNVKYaA/4D8Ua19kQUIRsWZt
JMmon9Mr5GnrRV+UF5WLdrprzYO05+ZMTitxb5nxVUfzC+R8ZqJxzXPHinFPmNTLvkjufkoFaEuc
u1Viosfu8merm+e/4DX/4RW/SGD//aPEf2vYDrsQn9Nq+aj/dsXbTPfzgTwRsPnNr17P2jtYnnYJ
GoCiNxnHqRKPCGyKx6ZhDm+npcQEoL5x1QwPnaOgNbUlWe5+UuzCxr9X2OouCPQ++LvODltCc2G9
+lXOhboYo7I2cw+IUg6Medh2aZeylDxs//fXMVh8RH7C1jKrRxTuJlFxTtMR6649ZOFwtqJYPEpk
VrMo8dLQPXnhc7HkPMzuBM0BPglynpDAK2QwLPtR7aTFQbc0dXed5gaSuXhgnfoUQ6pCkREzpVHF
LzIIXkgjNY5SdPL8n1yqvvevFys7HMcyAdm5i+CYPG1n2fH87RPOvRjuFDty5oYL1WIEVNC0/hWp
xQ2opL3SDFam+SQIlvfwLpj0pNp8JQ+BdrQ9xyXOU81wrPNUGR8ech3BVvBSiZ+Na8eXMAJnCB0A
Bf8wbxIMd5dMmdQjhgZzpjLIvTSjtRgnG5WX+R0tN/Jshj+WMh5EU3eaDdbCkUh3aTHgpdMnRVyJ
32D8J70ygrIGV2pxIRvnEn3wCY3Qc0TN6Da6tp5LcfcSFsIMZs1U+6j12dlXpekFC6OrafWdrOqj
1W1SAqg3QpjI0kR+7aqNQJzWRImFAKW5u0C14wjMumG7Jxut41qzCApW9ygfbpWP4Xqa67OJzSEg
bWODFeMrSxK+sgwMgnwjMSKA0hVpGQ5B3yCQQhov1ExPrvE0V1nBANUN11BicWp33Vpg1coBbJXT
naZm180cuyo1Rkrd736I7VeDcBA3N+Bp2OI0+waBHlpy8HWq2QpPxGGIScbtof5dGuZu8OqtFDqH
Km5FcTF1L7mLFG4/RubHsGdZlhts0Vf4LLBsFbwITgEj0LSYJDKEZjMx0ubGkEP5aOpyV3na55Dr
LEia6SFNKcCTqvjnD2GCRiyE+1BW9FIuSol3k2bcrbsoGG3TPqK6QyYpbXlXET7TjiDqB5d0zZ1V
G+IMxsffF3XxKITh7YYOr6zoUH15QP7WAMIUg6P5O2IN9GtA22JkWwHI4Ko0I3r488NvQ3s3TnzK
Ese5teQ49BhL0XgXtgPqHo5ijuKDj3k5comPYuWf2r/t9K0qJbITM68OKe7kX1WY/Uiwa3/EAvO3
lpX2a5jHI1mhYnjy+jAwQbacWSsp9ICosAojf1aNZkBE8s0zdlYjs91nuDI/7K4ar0bvmC85wV/w
C0+uP/a4WVuyfPt0Yzo12Mm62saSkVDNzGdXa1K9aK7/qqCe77CMNpuqjqLHmee977fi1oh2fgAl
s2rlWF7rrrDXrbD8AFnWhuPTO/g9edq5J6Y18QLjmgVOhP+qMp8axJTriGvoxQ7l5+ia5UdYmzei
GZJHDIyKFM7eP5YFEdV2y+h++Z1KvAqsxvJLlEZ4ZO3jrEegcktlace/fpjatbZkHnF2CBAgyz1e
x1V8RK9w68r40Uzz4kGaXX2ubWASdRH5b35IQAp6JL1qQwQmM1Nov31oF7lUGaIOs0ckjLgYey7s
kdCfuB+atWuz9fnrB/v3dYQmG/pmj3ewRap8+b8/lBmm+74kRNuv+XLYB+4k4B3APLqzT3gpOIwi
8wi/IIToEFlbP7PRZbCJTaNIvyU6b9CUVYe8pgPt7NuvsXFjlvYbGH+zHTE9FsPUPLh57ZyIMtRQ
6RtAdAzz0+m3JVz8r7j2wsX+vKx7uAHAR+vpuaqAKNoJtMfld0WEnLGyp/GxAy2pJb26eVaMPron
Jon//a2t7ZOKWwa1KeOtJEVOmYoZjUkHkM/wk28F8WEpcMq1V4u3Mo6eqgmpZWHb03s1Iyw0Q/Tt
GdtjhH56p3Z5g2OuN9L2aHj9tNdzcgk0BTwZ/OFdJeCCZWuTnEj+buZXP5Do/DYa9RWbg3qILKoV
QwAYhwyYHWtUZOsQcthNquJYjU17J+ur3jnNzh9NdU+1QGd/d2cAdC8sdN2xX7aPvdRZmoE7XZmh
Ge4Tv/CPcZvIbSW9jWtDFjJoktDb5j9LHsLnMUHKbZK6oJdHfTJgefkAnrI+jt8xJhZrzUFIaLs5
W7lBMpLo/elj21ht8SyYQW9mqyTfePltyr6egsFz7/4U/0av0zzk87wzgGEdvMh+wlWOynr50bku
s+iyzl6t1ocwkXclUEDmxE0HZla6fr2z2XgxBbQoLAa7RwAZR/7O9sJPcoPLy6y1VHpObHOKFvbG
GQp9z7dMmnRDDL3pTuWxsbEI2nAT7loi87P0s7deON2dmV53d3NKdzaZJOj26Jx6zB6HOdTFaUqZ
Y9YJYnid4vMEEmrcTRGPa78rkhN6KMLatOWXf37/51deAZYBVdZmZBL9mA0xCdzLWwtVmp2ZxTcs
Rz6NhJEd2/UtBJ81aTDmWVTsfKo4ZTRE8QJD2jD3Vk29yd3B6jZFRNYYo7atrJlqlYcRQX0huqoM
7UEzpc1OOsyv/tSeM1Z8L2Pgzn286TGyXah0mh2r1deaILSbNoKvAEAvlifdrz/vU5fVARZe/ujy
IFm7pFav/dhtbjMcjMCuo51hAoKvh8p6iZYoqiUNyGLuyTb3aBqgVJAVwlF1PdgwU8uhP/cIpPPy
bOoFB+w05KuhjornsCYs3oh7FIVtxMDUZQ2sRRJzhmPVT3JkS2wRTywKL5gAwPjLJKqJubWj5xkF
Po+0/p7Mc7vLkcuxg/Vu1QilOgFJcIhqZAX1bHW7wZ+RpunVDQX0STldd45zYE2JrH7kfXoUIM/M
/mUqKoLl0IdvW2+JyitrnsSelV2JSBerSquKbdROTz7twoW7sbyjLWorwwFazI7RHMfssTEr2Eq5
rp40AbuuWKQuYmi2f/543pjxUTLvXTVq+OqMOSZlzKyf4tT4KMlAOvtt3Dx1udxamOYD2pty23nl
TackZRmZ/PaW+N7OfkiSeYRS5TC4pkXmqQJ7Q/1E0PPLGsro2RIDMBEWW7LuxFFN/bVBKbZyjcq7
uBnLP6iX8I7kmaRs9LSD+yNOWnTqJlvhtugf8ZX5p7nSjdVcFrvMau42D9IjJcpwNZckgLZPz3CX
cNYy9IpIx2PpB+MrfkpgkEX2hz0mEnkEOgU3pkQkRzbe9t6DNXQ+rkxarbEg9Iv8xAsbIHON02uI
kvRlavuL6ssbLmpulmHZPMzWdkRfHJR1+poYUpwV3TUmTZBdQplPTmK9Wlz1Jz67fs62yP0EfuX2
RBp3fKyYMxLg0lf6Lpymi5W05QblJsrTuf/y+f9IaMk+UKVORhnfmoaJv9O2bd2vURwNVahdJkfb
+Do9IXLi/uw0hAnF7biYJqYHx6NgtmdtiR509khcsPK0xV4JpnTsvrejYr1GKhBHA0zZTt7jziA+
29coYgsGlQVBVJXljbuyfNChEnmVkjcoFwSI1oIlHj2M1T0RmlpybX1riW5t++wY6tEZq71alxR3
wZTqgT+z80bODyJtmj70VE/uFiRZNiV2eWcIgHcNrvASD4a0NWKgOKvtWDHyJ7R225qhd3TipWbT
d37ESDrCe0UrwtOwMcegOdWxTrqPYC2aYSww0eEgXXpyCs3fa7OxlVXJyNbvPsQiqxF59hsXzNUm
FO06Upg1Y1cgWZLIU2AmV41Yx60+78fs1+xXgSYj/VxY83MkBVGmpQdgr+cMa8dxH0/ZGUknS55F
rDBxtXvR6KxAhjyzpighRv1webasGlCc6wjUCTCd8i3JImBcPs4RcMTomht3NRDFY/lLqlvI+kP9
oLPmlBxA4cS44uds+k02JQjoQV/jCXoVOavGhAXBKdIQguvezRyW1CWwmPssyS8y9S9hY7y4LQoT
4LyInFXykBgurnvT+e44RAj/RHY7NFRrk0HQl9kS65W8x4AW+U5Et52q+Wh5GoNeeOFBYc/H2mmH
pTdFGJINjyr9OTjNNfaz/GFKvzQ98XbUdeNTXugfmBy47gHY4O6KUJoXvrK2Oo6Koarn8yVcJPoh
u/vOJXfdLpyHTozl2ZsqmInJ/EVk8l45dbgxagUQLpbiOBrFZgKpwsSGFiptscaIdNtH9biJWusO
9vhoEYaLqYpcv7wqBMdlexgiI0Ve0bgY4Av9mqTeRRnVs/D7este4yoqzP8ZA8Ou53K2mlHRG02b
rIBbEBbTScp2PLsc9TqmetMeyMGdpt9JnO5MKcYD+9hwDaVxGd83J2XVDPIpJtnslzAMvZc4tx+n
scIL1ll6UJT+72QaVt1Ui62ucrkrnl0T2UjUmh+y1AF81pEThAnHKQG7c6cUiFaDLcM0r9O+BzMw
o9qFeoVDgxYzm6tnmS5LJba5lUWCO7vqnh43AaMmFt5gcyRmqduBb35hUeY/+T0igkRXdy3FUD45
LWFG+dcwF4tH0bPWTsTYbkSjjHS9Oyw9UaLV5WrQSbtwEm4S8gAYCmvbwUOINs9cwj7HEXJsCEcG
D29HhvcE68TJqeGswoTaNz3nf9Tp5c71tU90iRj/sB/4os5PmUJ2QeT2vGZ6+h0zWwgqXZSndtTW
buqdSy2D5JhZcEJJgy0q50ZRpZta+Ulm+Y3dxhJk9zaX7i1Z4mmsUWA/dZtiN3lUI2gAgpmkiYvK
GMTmKqvXxUAzNUN8nmuPYWBrnKO+/ln6A49GGqoFFYqtFp1gscBf3ZE9Zux26YX89GFDGWSVfht4
OaTRLMzGfdSCrtRthwOhPpBTTrpAlS9YoatArQe9vfilG+IuJ4wCxUyJ7VjSZiObMxfilYNap7gD
AIA8fmLXiKa+hecwR6EJrLY8w6vliCjSJPCS/NAv84gQRTyS/Ay6GtwCsDboE4v6YiShDvgEBGKf
2sRg8Z2JZjL2li5q9mcmeiJZHK1W/GAogKVl/mBZm+4yLeuWQBMCVgEX1YJNMnCl9QAgaUNowr6C
FHsvcABX3VvqSBjdQ6nwR4mbF1ImAysFWm0WAnwDy+tRxLTKNXSZEJEQxkZ2yJGaVgztspU5In8v
dD4DInQZfBsxkXcIZlBQsDyL7B66dbwptIGwDG/cGz0hBFFOi76oMhsPzF4H8WEDb/i90eGv9dVX
G0J06oBKOr2BYC4iDhFW+hN2uvygWergIX/vtSCV4vcU5wg/OhAmhJJ4qE4buyRFhmTciBZmgBli
9MbBtvIpqBxvW0cDAHTxlplpvBZlzrvxQAwSebbtonnNgg3LJYC+rZOQP8tg4e4Cg5NJSwmbGrid
HY4EuOcimEPOsiHeYO+8SBsuaJTiBQU0eu1EzaPI05E6JRgAERpbqBl4djtaeyDGr1hXJRoG6nvM
xGOXBkblbHTEYWtnCqO9uaC/mAI6RJnAbSXMFbDxMenxoIsoexkMd9sokgu9zKrIeK1TBFklZGey
93Q2n43amQb5BEPOpz7mfkBTAEI39p0LY+Gm5yCNTbPcipRpsK1Xx9aL4g3Z6W+TzwO+KvjsuoUW
4dGixYQuT5VLeK8OqXUwnfNsJ0OgEyKwaeCTBWlnThtBWTsY3BUeqT94TAXn6ZJIEfd9kC1XJfnk
I97u/sPE+26b2UcRq3ZbssvF5QAXNqvtC1z9IO/ZOXjOUzsZ9tZmm8wNt25m1J8mIbmRWA40hua2
qQJU3v26AdmyTt4cEX3pGtnM4Dee88l9arv6NSo61vp9UW1okgIx8Q2LmQQ7Wa41zZQ8GsKLzfNh
64XjHgmRyyIaVfckkKglQv8yGX0FdWPIjXKWsm7JU5Z2+tT24ZbilPRqB5dL2tI7zNRBqyLz4KJ5
6aYZ2nktUBoAtp8Cm9OBw1/Sa6GVDk0Qg8olAajFtg2Npz57ifmCJozYmQo+Hmi24pLrWCc7sg4A
SaKudclV7yPOOEgR3EMT5MYxwnYtM5M3CP46tHim5kgOvSVlkut0gabyd7T+xfIT+MaS+0rMBipW
lQYqp9VFIUY9C9+Iv08qALV8OuDqMRPimUK0ZjNl9Vnl5VVB1+dIx0UWW/zrc6nNG0Guba7LK5U+
40Cbo31wQ6aGZbzOOfiGmSchib/kg+Bnr8aKua7iX2gdWlkCPqrpR+0Nj3rFdEUy02USI25qGh8i
Lz3GgijOSjPrDfUmkKtdBv6AOGL7AmL3xJJAcKSlaufFSyyHTdaSw2YKPu5sXxnjb2hnIVB4M/M0
niVcSnWt7Vimkc/nMiWh31NHzSppLhp4nI0nHTLrnXLdptJeE3NSnAwkmyfhhiOFOQdgMwABmO1m
P3Sob+2kC4zQpRUzw0VcScoYEmYfwPm40pskO9qIAWu+n8todQdiaQ8hCVG7WItMPHHzukfGekSs
EEij/tGOqMCNVktXlZMvvD/4D5pxpI2cXq0GS6dbAaYRtJchkD7sR1J7pL2MUQCW0dYGYY2tc+Nq
0riaRXoofay0jQMCj13S4wgWYsZt1an2Wzpjt2od8DqmDDoxfIEHv9IcBDrG9dK7QkkDZN6Xn0oH
+oiI70qhQYpZufWRiXX2u6qrTzeNptWIqTgUq1ltksj9OaKOI5Ip33sOHNcOSybC+copn8le+Ek1
dk/pPXmw95nzO1T7iM3AD/TLF2XZGxQqr0rANhJyEeliIu2WN1mPxTMrHiAhCn3KgMJt1GeDh7L7
I5lSXO7EVbcC1EKe3KfaBGe8dsLiChd9008ZY2Wcaq6xsB+YTTo/q8H+Ur3B2hKZCvCxknltcZ9+
uiP3U55hJssn0iw8/blVtC1iOpgTQCy6eJglDmF01GUrJ+dtpr7xK7IR+foITImB5lCjoMwxhA04
ywYNvEHk8CKTiTArpBsMJB2AId2i/qzglPm4EfUXfH3M9/Xlxogf7Me+LKpjGJYk/KEOWllJ9ty6
7YOW35KworId0DACbxLbxOvFIaz1pywtXjPYg6tsrK5NSlp14+FndRLaik5DhaET1x6AAvqZ1u2r
G+eMf/N+efgRca/3TyGSnYtA+BUZnbO1XGHxIOnZoRiW2nZaZq7JwjwOKoIn2RvfPhyMZeAyYx8J
cNBvgdntFYw11l8gxZTtIkGj9FvhoN60PiDkGKsHtc64baIv1kkba4Bp7f5UoLuJGG7tA9rPMJhA
m5WsX9ayoS7FYcnzNbl2VLGHBNckXhxDX41+yGmfUZpnEB6ucV7+bpH0O6O6kECzTQbx2jI/5/WQ
C4sa648MGmgKUU1k4GFmzUt5hTVSQo63+ltVhyKIHie9JBdJdmJX83fbydzybol7Kw2AYPXHEGrw
nDz1oCvkLKOd/R7gKOFm/gxpTynOx/eK/hR8ssMUgz09iic736NX7wMf+0bSxmh5mIWDOacpL5EK
byZzOuUq1N5IYge4Cpu1CLX4KJzhzR6gwZD4sdKI8t1GKSPg2mrvk4kFXzNaCX0bjFzLCpaU9xee
5XKvSm+LQi11269WxS+gntK7XtBfSZm+1moYdrP5WniJ/qBHYM1AyPCQVHwmWQRpZpjGeItDjKGZ
0b1GNe1r2E8PTLPj3Rx92g3z1K5J0/UUNSuLLYRb1PREIVgeFsZcZKaqz2iAg1zkG6/fOHE7fOkL
Q4ARCHEMeMyLJkL/xI2jKlLB+Ly9J9fNfqGIhqOVze8JSHsnJSTCHU6kR5uMFVf4Zc6jmbyPk8U4
uHlqM0RoppFuy7jWHvHgkJOFgDMg1uGuzK4/QRW5lyYLAF95qJBxD3GXYoHNhyOuJFznMBYaxNdb
gPb5VqsgjpBLTSeYIoyesRzVggvLcm2i28ro6Du4xnNjuPaufnS6F7csgRqn6LxtByV0K30mCx7F
Ut8GbSOJcsT1sq0ZqQB3/TGwMg5qjl87BBHKnpFQbUtW8R5vKVwEQshnW8PGDackNbOlTDQDdDvf
Lah/ZFfaC9SVa9b18sTSncSqghahyKyHRrtYXXesyaKTPXa1atSBgbibilSGApd+xc5v5bi0Hrkr
n8MufM9cfGZWFH5LxjKDyXO+x8/QaJwsgkpVN255L95Le+ZZlNoIwtom0DqxwLwTKnXGZyG5j5PR
oLS5kUNOErjBIcSXe59Khs/UsT8cl9qfV+yvySXlg7iXJHWvUPS8Y84roYUYMeAJEtuZlVlMseZi
79XVEAzTAOvZGLaAZ95Svf2Z1c1r6lXICZTaKUZHIAFMtRvi6rHIkmBEAg7/IaGz6KlOxgGJXp88
O6G6U5OuwxGcUa0LoqrY1217HHxL/2ThLd6aZk8Vhx0qGgCvIf8tKEc8EMEN8gfTcnukusTI4xwp
wbIhKRStjbS0QkzUpdbwIKuC6Vgy83UhWJw9ZjIFhy7uixTCcHItizrGcQ+ycpHUjyN4RJa9QNRY
F4YjDHk8tEPYr6XbZ9tMr4PJf4si9+aGvrEvGUkwlugSBrMlRWbiDEQchafGMJ8QQMhjrrGptDP5
DD89D4QAXzhPzcaHcxoYpB2tIXAf4swikREhzsKSg0Gk3IC3mQV45/uLwWAP6bgIUsWkcfDK8bH6
X0yd13LjShZlvwgRsAnglSAJelEs2XpBlMrAmwSQcF8/C7ox0/PQbOl29S0ZIvOYvdeuujCeosfi
gsayZLnPViF7wbjaN9LlXduXHUoTZn4GobNwgL1Hp7k/hdn/42hwAw5JsOKMtEhDMT4K5sqB01f5
LsvOhsteeTI2VmoyStJfZtcIE41RgJjtfO8V6rPAWOOAEXwiaqEkOQaoNJGnur1E25rrygZAEUXL
Kf0ym8IISVT7JwaTkE9Nj3Zyip8VR2JXsF/1XYjPfb+2LkI/Jh7VKxtRPA0sjIFIcG6WJ9JRDoWT
/ostbmEdTOkIpDggsxzaAK3YlPTiAHYG0erEwy/LocAg0yi6DnYp0X00o6+hZV/m1ozRKoEkoCCn
Iow7XEJ6tcMnoG08R/anYsmBqBflTvB2OE1qOhFZZZ6wmUUhAfMk3ovQdWOKlBlvVmL+UpriQdNZ
vojIIFSHVQsRb0N3JL4DvHD/GwXcwFzCdxj7qteEJ8MxqPJcE/ueaRWXZFvnzs+CzfRbUsq77EpI
/4Zuh/i7u53MJn+rrAH1CvJnXF2sCF0Omtw1b3ENPR4VimNp1XG4R2SohjMzrs3Uty9U/DYXtRj4
bUAqFjZ6qsZ2LRZME/+ySrvFuv9EYEQXWsvFpZcknsNHcpX8q9ksdSZhjjHm0a7t7R8QnM4u4t7v
/ya1lSqmI/6tbd8BltCJ2YAketZH2lD2J4c8W7Iwih9Okj3neelSMrEdZcuyGz2AQIbfa/vlvDCS
90qPpRgsOhwxrNIVspwWDAN9UC2CPkoJES/fqaCqsyIerLR14DAsUXl4s/0yakf447+cmjzA+Jss
h5GUETwQro+8Yw+cmzc6ejn414LmkSzN3+T+cQdioYoE8oOUe2+rWuAbbLGJfkw8lFCNzTuypFCx
/9JybzuDCT6jkFp7luIjiw3M8xEqj14tztMUF6Gw+aHrabT3W4ehmfiRlAyEwEdhQ0XH5/dVd9AV
N/mMHKTztBfSHYud59fDbvZG/FP0s/hm2r9NIRmlSbVBYQ9YZBXOd96H0eNnNXJtCRWot11TI4LI
0nHrse89ti8NBIqr2fjHvICJVSgD52XucJj8Gorq7k3wS6oVDIXwD7Kl4GljhLnzYcRt8i5BrVFN
InSI10MXpl1G70NC476YObDLJAL6n0v1VIzoOKDAlR0xum7b/Yr9H0m9ZkpyjZ4KAFBXRy/flpb3
JUkYI/qMZLiRzEryBhOOTlf6R2aWb5pjHoqmqUO/Z+Pb3G3qrmCsR1Jmo/oPWFHQKe+dhiSlp/Kw
PedkNstZz50M7jkWAWh5BLls5wgBXJrwURelf6DaZ36braAacG9gGLh/LkUlemhjnNVph51ytv+1
iZcck2KJd2w9MLI3geakw61ynMMk62IXqxHXJ3AJV0AocSfNOPhtdG7U2B7tamKViQLAAqXVz9qv
mZRYVO3UU2Dg4ufJD1OP454FsX7KW9KQE9ytO2uadqon8tf1T6UyNvVgIoywu3dRMTte6j7Qlv6G
CG4PhMGCzZxaWy8G3sMSUwRDxUTY8Gh6dRubKpl31bOBRAf7ANZAS4yEVNbavtVoO3KYTjs78a+9
y1FuaTEZFriKus6VwEm09Fh5n5IV47mHemM5tFeNmUxbEh92SOn/FVlKXGASjryx97rsDtnCnq1G
ua3aBTpRym3YT0ayWUxHHtnXE8ezTPwQPRRxEJr69kyIzE+OK3AjhflcYU/fQArK9yBXrG0uPfPa
dfktx2q+/kc52WEkNYO+ljKAjASI6hFXe/afSYZk1SnH94aDgUlCtO1e50y8zH7xNRsxLGzs2xaT
vC0yJ9RSzIiDYZ3Kanm3MNzfTK7XHxNnftXr/dyymsvjlLm45xPEAzsfyWGRaV+VQYJrkwg2sbR0
ifSpCmavYx51mvIURQQphDzo03Oi9Xf2xmZoyuxXunhPAIpKRjQx01psR6aqH7jBr52Ci2YB3NUI
NwtYd35NU3afa03fEonDGnmkHdStZpNkc7qNdHVdbOrQ2G9vuqafdZx9bmKzvvLN8kKsDJEnzsNK
4rDOBWWXWD4Uv+ga89fG/8BrTmr3TkkNV6FmuddKDAA2S6hyxtqq4r0jOmu5yUJu65qZlDm2sPJP
nUreOCY6UEvmDifSBBQgBe3SQ8qcdA6rVHmEP15t2z8VE2tbPGdcY/MV+9NnqlmXtCibHQu/l2XI
Ktws7VnNmX8UuftH2hl6OINCt2RWDmgH/yICkQ5lmHoX5kynKrl/SZlIgrqdkORF6GtiazhWOmPx
NNdG6IF+iLQSebFmPxznUrgADeYlYvjbkL7SlYTBkDOcI9s60P8GEVqzTTJhTxwF0h59LleUJDFY
dlrfHb0AHO7/ojiDYyMany0JKWAuRRduY+4BY9GbfWm7rPU0XGxEp7XVTOSjbf4tBGjutEVf2Pqf
o1y1Z+vkFOV3tSPO1MVGxpXQsaWkSEC1p7inXO3eCiMUEzLIZIGdAYwbvZZ/shgjMW7Uzp3dvscx
aAt9ZRqXrnecF8H4BB1MCqsaKVB0TONxTT+BUhBTn5V+n6C1dA5WcvAKpIql1H7XiYuDx2xC+Mpn
hjsRnQA3Gt6fATdd/WQw9ozSyg9U7TT7jOEAFqn0jV8+OW8x3DFzsB+jg/0fUiC5egZ500gfaD+2
EVngiAqLbGNMBRa+SURbluFBNkmf9TnpbplNvOh4dYhPS8Tyt0wNqPWwYCXiTJ6Bn3nnvvcOhDwv
to6JorfsiQGLOymp2ksqwOSHZ8fN1muq317p3NPGtskVYemEA67f5tZNatnz0C/N3h9T1o42U8hC
IxOJEU+pa/+wr4o7E1lilcKSdWmhUUj3TISNAZtWGSxd5Nw8vYT/ByKnLbk5+qQvN1oWteFcQXib
0EOZEeGelFB4bcds24t4Twf3YpTer0UVf1nBEF2vVeRF9MUWFfeJPsoO6tFyAx1ClWzFiztBfnKx
y21YeoZJ8su3kSKkSmeTX3g9x1CsDpmwdp7BWG4pmyfG4MPsSABjJdoeK0Lomk/97q8Ch+pWnR32
AvL36Ck7UF6GS5kpIrsfhhG+3nLV+NUuWx9XG590oDNSE1GzQ37OHTqsbi6+ZjvtXkVMPqmbcHpL
tuvaGD2TJoPaai1Obe+rtaZLsrarPgrqnauWQ62353wp/qXScvfdCAixh2IW3ZIGyTQSlz+VqkP2
mZ8UZkiUxhFae1VRQXZM0+TzRMRKvM4KuI4KUn+wMUWtZPPi38yUvhXZD3uffCl3/pRmTP6b95wx
ox4ByXdaxuNxrHbK8mfs5DYaBRPooj28R20a7dBr15u8HrmD/OoABOE8EaZOSy/5fsljjWLZk5lm
XnIBpEh3Se7uW9jGSn7OPuuoZsbpafn9RcM70a32WM2i8BnEm2RJzorsI0/+mf0UHwgL4tBKvuYO
FEfuYq6w3Og3D6ITRin8D79oicNG6QKDM/8ncdluk1qEpT081Z62RXZ71gq93E+OenBlcNABJcg6
bKWisX7PLj5KGht6XhTokw16tzlqw7p7Vstr2Sdr1jL5uU6SfMy23QRN21OVESmM+qg3k78Kd+uC
hwUlivsPqIHT8kZQvUJgbNdoFUza+YnLYcva14dVzBBZr37b1XP7Vtp/ETO9tqN+ESMzDlCcCI29
+BcrvdFP0NFm6ufc+5SqEzw2W+Yp4neftJ8RZBlKPWAkVk4wkUBTm5Ooo+9inGkMTJxffkKpiR3p
gFk1CTwtvZbrQLyvMmM/9pAsenf6lw8Jqrgo/8CjKA4wIfmCnYmwP6jxYF7ll2frn10bw+ixJsqL
Bpz5hGStFuILoqSxH8Tyvkh0AhNTLq1EAdtOhFUNlfFLTf1ThBTRaN0WwCiqK8ZADVOw5C1S7d5A
+bTVeD67iPWLmqc3NbBGw1rS7R5InD8I4fI3hePmezmh3XMnxq6zbp+Yxac3iIoPk9gKhwd6A9kr
ev/eh3fa/AP6wc8CEPzGIB2UlMP2L9v/N35qxbZHfxMICmj+NzCOjl5H2BpKIwimt8byn/zMuCVu
DsTfZ3xXNc4R7IzJUpA3oFXrRbgIGlpWvIRBTdQTMUsu6laTYqZmHaBzsC0DhLg8e4PqoAWkVQ/b
1LMVULYZ9yNfD8UhKdmz+PALjURPTr960F+qtv4zcIFv49h7bk3adFK739ajdjNfgWisywiHW5Hd
juX276bdJDvD6+/48zuvfpg98zVVVp9a/W2wVX+WlqZrMYs6lBw111rW52XBfj5q9rRtLMXFCuA+
Ip9zM6hb5sX/RNx+MS18jEoHabhqi1t4LhuNYK6DvOpWto6GsZfOjphY+GY7d0KWlPc610htfznG
y1gLbm63I2a1U0GpMGZ6oWNDTfA8sQentkGKTXuXk3kWjdWr6053s3OS0OsjUHHpmWwh0Dl5wqNC
/m3hLrucAJGq+uHVhsvUGR4G6lqYKPKcLTMaGazoLt+BLDlWpbxUMbwQoy4S+qf+0MY5QVcUxY1l
HswGGlEt6Sk7X/pEn0Lvw4QNCsk6sH4+6fzsl1KcdDHFe78iFmoymPlaUr52rfWFCoyjNcHtPrc4
2PFynTLBLiLyOdfSDFrHPDA6JWQPzmGtBWUqLwNquX5I1VHzIUwUBiuY1niGxZUEfklmhE4fYhBA
FcaU/4GKxSOpVqZMRA9RC/deob23bTPb2r5OV+HLVwbwzEwXHutBfEHBoJ+YWmR50njBKUCVkWXA
wLIHlqxHyruI+r1liri8RKa1Gxo4p4QAsjbJsisABozTEfXFUjNqkHn8IReQLgDmb2mTvdUkcjRL
ccTPEy5s3c6tZ550g5GbwKdArcLlKjx5Lnui3zRySrLJyFYDFUkJaiE/xS3ac10hj1Xa8NQg698j
Guf4006dpHqC5vxi8nsBJ4WYd4LKBbotvq166NpF+dpK/2nxNIoY7sGBDmpOEPRzbcMfUBsjZx1k
0lD6lfoyrEWEo0f45TQjix+oQrnaCx3d9RzrAb7InxJYQJBpFWPvvHYCzUUOkBnq6DFnOglHv9rx
loE1u3vpl9jlky9hIW9p1saqNft7b9B0eSt5MoKFuy07tlZ9c3Gt6dN0pxGu+nIc4p7oCkd+wB68
icKPSQcFJZzsKfbc2bg29qD2npZhJMyMHRiePEAqMmFSaX9Ca9VOaHwDlUDTFA6ZOTUI2MRT8A7m
nbmU82mp3myrGvewlenunfkuWjGEuTt0W6v60+Huwb5Uvjre8qMbJQJA8Ktq0dugoYlD0Ogeh3k8
0EG/9Lb5Y1naOFhyCp2679/hb4VT2j4Rr2aHXAm7aDTeEmd4HyTcC0q7zRRrzVEK9ksrCcFN3DfX
LP8l9vLJjHylCfW3oh6fvCjDbe+VeyxEUeDxhtxoE78EifLdMYwgomgLdAJ8M9mSokzWjesMV1QR
frD0zD08l8Afuz7U5WLtTPKxUUYRvpF06WNAO8z/Pu+8QqdOxSNKKJwGrExtBSf9pqE6oCSb3qmk
MIxxkTUxt+mgI97OMM6F1TQjk4RgZ3UcU2mOUMt+n4x2o8EvQSQ1Pox0jbdLAb+WFkA8/6a17LiE
wn2nfwGGfha5HTNnZso4yBzuXDsHGivDHdnS2qYttHeBu2lvu/WXn1BeW152TTx5lLVlX3yGKQdn
YvW/2PBTuYwZIfll4EqfIt++jhEy+75ViATBdAhfUGkI3kANVaybrYQ1WlVFfAtDYTtlTgobXbhY
A3ukRJSrS3OoEBLE2sj2CY1JgAzmNzyEW6Z4Swt7nTKeGS0mGySWCNGQnm5d2CrYSmIRFuutjasQ
OrlymUF4I9U76FTuHmbuCxS7VAx3tjcQKJndBTAU974GGXgwSmav6veEh3Vfac2XVQ5c8v/EitvT
OyMhOg8zvN+k2i5zE8Vcn9JpLZ/BY028O9hkqCw9eQ10BVXMzH3t39hYtGsJSGemfz+g139lccNi
yQUQlSNOLO7J2BFv4FAF6kFTTgBnveIZCMnzXIF4tprsx6DdJn96uAqejNTSc0Liz3auIpC0hnts
6vRjRNxynEiyKFvif/KFt2mb6Hv0Fu5Zr7MonO1O29SrpEez3nOS6ELKzZDA3x0Gw8vMTrnoaHkb
+PEIG3dOnrwOUPo5V5nJOG8OrjBAEZzXfhoHXjySrpdNBLE76Kb5SQ0oNPuYx1EssKYQVjoiO6Qx
qB4bm+LGLiUPelo+ysRhF5xhZUvcn1kBojEvZwZByL1mb7lOozUEoM+/3CaMhDec4yI+jQzT1/f+
wwZr98wkiOfPA/Z3SYUKSYtoIUcysFHZ27SkAA7GTWbaHmmZ3sWaEFcVXn0cBmQ2LC13STIoWMhd
qGVlFro42RCauoHXpXxgFPGPGD05ORFbnaBxaB8dw/ekPM31a7oojVWf2HpVIi8zIkBDJdZWgx6P
YfupiYwqtElYt3v9jL6n2gmR9cz5crC5ERUotKDd1JRHUrsAU1JqlBkc89q1mNOs6mI5SXtfGFz2
medd4V+ieaYaOTXrWqAZ1HOeoJhlmbpuS+Um5Qwg0xGjhNWRpYAXB3GFSe0KNkKp6GeF/iewNfGJ
6cVHND75/1yntN561mtW5m7lOIP+UMgH0mW+aiq9l7rNdKdNddKoxqdJOZvJKrNg8Hp977sxcWg5
ebHwT9ra+pWnHuMGg7xhYKISyVF6LPGK7jK5M6e+3oYtNoPdWEmf504BfabHyPU9abAnrU/vxUKY
ee1m676SXxiR8N3qCTNudfNLH50/8Hx6dPYE10d2ceZrQlvpmNVBMMGnyceQ4jEImPRDB4LjjPIE
gl/1W+JWP05gqGLb+J5g/sY58eip8PYdV2ugU2A7mvoFIXcZ1t1663bImgnHHXwN7fBEgWwwI9nM
5Qt7NHz66y5Tzu1XW9aIQX20JZakOrHIxO3TrAkMyDsmTVeKNwpMRQsPKpo/iSAAf1m0kgFefopU
g9DEIa+KS7uGxk4RDqmoI+M2yBb2jHDWSKct0uhcUmliyUcCnGhA/no6MJ8JLGJCQq5HeDdY4zfQ
UJEOGra+1+plv3TcDE0vsSt1xcDaDFx17fKXWZRUJnpTU69/8bfZcUZdsuQ0s9NB9zscOvNIt8jf
tjGs9Iq3BUqvE5i5+UeL5UpaOVUcOrzXllC37vVK2sKAkm7RUBAVrpJX1Yp/SS7vCDD0Cep5qg3t
bSFps+FU0EYEpv50liM9BMyawbZ3ScdaQyTwj9yxB4hvfjYDbx6dP7Zk6mJE6jJrZvtUaDqpfIJS
LO/bD6P2iH/wU8AshotuSs3c6SgbpxeDWi9Azp9sNE8+TNYNYUQUC54O+wV33t/MshOyz4jCwEEa
zibDdYapuA/H0XvKcuvsM/4/4Hj41JCOISfyzOyWMwYJvNmQO50Y8ltssLKd8uRuaLFjH7QKa0u7
ukYX24NBJ5iq5F2bPFWCqyaP/dAZan6vfl49jwNekX7QvwYaTYZHEPHapgEpGiHgteXzGHke1VP+
XNv9NZpmeW6ivmu4YOYXZUsghuwUb6xqT1yx8kCUIZ4SdEKz0Z8LMn7AO2tskGJzqXDo9WDiyXBw
dlWf/S1zNwXivkxrR5kf4FFzzPXDg66nRRZASBqu+fSnzIEBLcTOPYGK7295b/0kRE+vigvvZUKy
8/Y3usD4ODvTxYl87c4O46sRE5aa9bPBGYg2MP1znTf6FSBOvB+YbEcsVg49hnY5jYgmHchbsmWM
kyC43TEBQaFIrtNuWLTqREpvZ6LkjIsDkniCcl0mNEYu65u1vnx/NBh6fGqH6Pq/f95qdrkm5RQH
MkTypPshBRafBQV/oBC+GIhwHvaEkijXp7AbbLT8vUku5sCCkFBx2J59m4TSp3pAhY5FFSTEtjRM
dUdQ6GF95c/hPGLjkme/Ot8hULt2jZ3GkBR4r+bhUkyjg95Tc0/edISQsOV5Lr9Q/XPWIYDLtUq8
zID+j5G19t+d67yYlf+zTdO1/jGXN6tgYaAbeXqDYrS8VZxuIFz7Rzq64tX0wm8pH+vN9NkCy/H9
f6k9w7uMM0RUKBDzA6ZBaDZOdXIdVIhGW1mv/9+nXHvQxdy3VpnDc9kerdioHs76gqCjPiL2+dIR
Slizsm9A0+uzNY/hEE/I1MjOVJqIb6rs3dtgWUAxgLJVqDDJufXtY27qL2W+WGKTlN5pTCq0+Itb
XP3eDlJpOGdjieAe2TY/2IlzNy1c9/y/l2nIvfOQeYi63HTZ4ZlgRunZ/RFTnv2ociVuhisOZGWY
QVW24yEVVfHa4G4HGGo9plEvXgGq3Ox8tJ6AFiY3YQ5vEjpyIHRlHNpemx4OJJbnKnrP52V6dARw
BHY5wX82CRrRzBpLL2aObvAejVNGgCez6I/B0+vZxI/Z4GWOOZGhG1cCS12E2++E40UHZ5UyuehG
4Al6wyErcvnZZFyEXlu+YzA71YPvhDlGj22ZpMZnill8A9OWUwqbKent0MjiqGN3lXbPheX9/mZo
INBbbb6vcEwxqgIpcDESr8kIPpLL3HSqgyTR4aB6W798v/S8if776PtTgxUAINLmYDAMO2iENyKF
Qonsl8OrPyfx1fOJx3CQPmyV3TnI9/R8jzVCR0wjxjdTtimaaCWPwu53gADVubQcef3fixvxpq7k
+v1WR8OzDDQi//clXuWpo69fQXdrx+rbIo8ytqM1gmYgbCsJMFLNtAJYLIsRvDGapZ1CWnLLU7V+
u81ZxKwcN3qNkcjxUYwjjSqSiyi7A5b0+GBb0gGPnRje7vtDEpCDEj9t0PkAI4yxzmcOQS4IBxxL
13TPc4H8rmrm8jSunBZNRF9QhJrQsD3j7I2Lcc60D7OBnLDzhzF65WIn6HKZ+2caNnQs2QoLQlLV
XJz5PEdwPXWN4aw+kWwJ7zR/ci1mZ2v2o8Ft871JkGl/KnEr7/WiuSCsV39Ny7m6pS2ea335qE3Q
a4x09IfH+YY83duV06KFpnMj+6N445tTWDKm8eKsUFqo2UaudDyrBXYJTaE7BqZFKhq5vmOSnh1s
4ywXZlaFkbkfqhQSKhYCyoaENqZs6tXFcgT1g9xuMuynpiHM2yypxEtsfSTTlujv1p/D90usI8FR
ctp3NkHx+moWHkxxRVFvHu3VAx5HzGjTFHueYSxdUOBX2ef953+HRYF7YAGIONhZ8cYGhjnBSoGR
KApWZN8QfP/m9QV44JClgl+hhcAfK5E8s7tqu4PZGm85ziSWX1Z5Z9Fo7yoeyRVfvEK9LDzieXXN
NHLovSmZzjq+mwD27BZnGvofliNntL7R2TBxvS5ZBTja1LEI5+qBgDxBZObEDxRzx2mKucAJnL/W
iUawBEw4cJXhPCo33cRt2IibaI32+b+XsW6eUrdGPlyNSADkfWQGcs/aRWeenfphtyyfohHWoXei
KjQp/ZiUufeSJBHkOYokvmhpLstIwJMvp2PWWMUbv6jkFJtasscTUB4KaZxGy9LfoNb3zjlO5ULI
WpRdprqVyBXtz7wZGRAKa2TvJF5aEQ+vDcDwrVioK3vbejfSFq8gV6pdOUMIUqD+YTisjdgspORX
vLkEC1vjUKJ5KcoPa7LEtuua4uj02VtqLSAgZvNHa4zpreBNFMN7+VoK+54xrj2CRccvlY/5u02N
tdPmrtojkwviZSnO1uIVNKLAnhWEHZTmfOpJTx6WsT/YkxXUwFaO40IPhNydU7vGI6OqARPVbG5z
13XutfzmlnYk1deyDRVK8FuByPOGiYSvRel/QFgtO2wICF1oEbaszMtLmzToktwO3v8Kl8oLL74z
1sNRyqArXJzZeWnTSQSkQyIYm0sCWjSCCNvUpVQqp7MNgGvH48hSK+vnW+69YV4cr9AgtQC+X7ct
cw3CpsF0NXnr9Vq7UogOL5amaKqb52H2zB0DI2oTQSBGKeYxP0yqM4Lvt71B0j3Ltf6Xo/XODzv7
MyqKX4fBdIPoAroPXjkTISTnRIJNrsxodOvsKlekAz5U8/zf4ZODX1ArrojB4QtDV0aJ0dihxknq
J7IdAsYw+gYF2PxTIPkwLb/YtWsrMSk4UQul3Ym3ZhHxR5TBPmY8JmWu3yut/0OoJHO02DIubVrr
VIyt88OU+TXBeY0wC2yDjXXVlQ5uD3/KT2ADqvuSJcVOQ2GD0h+jgWP0/9zGQovFd3mddUJ7FMSI
Q1taj8HEdtS1FX6heojOyWgdU1F825AZ5A3ATISnQ4epHcr4ysdEK9a0aqz/NRqTDRYyc/v9i428
4WHpIz54WS7nSMxWiHmypEpzrR0HdoSByKcFTpR2SSxgrBwOjEFJw7xMNhVYJiIkE13zuzO55GOa
gO8TSnEW7qmA/5lG6m+TzANXAkmTq9CLjkZSaQGOo4WieMQAMXcYsZP0M4Zw8aOOGWBT/LlHl/4k
0AfLgPnAi1Zm60qYEzp7DIiSnrzOp+Hi6NN8q8Apbjhboyj000Rs4DdVbUoAVxiMBL8P/zlZ8sDp
eA68AqlF7Cvj/P0ymTP9t19WDGF8yuTcSNnTtxq4Xnv8QMOBOaxNOEN8BzpS0qNlJnDjRA6bv5vF
tFzG9WXqve7UM+p0IugM9NHufMrWkV5uZTfB7E5o1EQxm6EnLvpuM+miPTVZ+VHAKLviLqlOFVof
gouFzkOalMzq5MAli4LCwe1HllO33OZ6LaPH+A7sxw/r2LD/6306HtLXCvjFamp8A27gXAdDdM/V
cmgF1d/3kTMl3clRvdxVRkFYTdQfHWtkMJi00400NfTEHEVh33teqKF7BRjM9JhxGKuYqMxX8u98
UHFzkegBHkjAAWrzp8LYQofeVpUIK0laVkLx0Q1Zf/EnMdKLFT9KDp4thqbxjYJG7ot2SZhOQYNP
h/mC2UULm6hz4H9m7mPwOCCWfO3pnZRmU5AsSFROaELf76PhYLdD8qgi6ocOd3FNTvsi0/bStXay
t1b6xX9f+QQwflpPQOS798UxqTFnGhzQEQmgnbXE05AHywyTW9U201ZfHxkDI8ehWD+1iiEJZy0F
Y9v40ZkPJJr1fNvKKgN7garZcDpFxUesYN5FaDd7hoKpbiLTiJdQNIi+cT7nhHwQABvL6r22GVQS
Z2GdslJkF/6NtL+ysW+6W0Rbt+gnzEDlm4dT7oBbsKD1B4PjzSjnm2ghmAGCly8K4jQ/x0W5T07N
/EJnUhlj1Hv6fuZcszG2mdu712i0q1Oim69tZp5GbdLfRwRV+17ZPzDRtk82k2pTCDBfVKUbvrTp
Loqy2EpZrypevCJrFLdRxj/LZYbh5BfLwdMlTyoPLAPBbLp8f9Qll0l8rV6gRcTpE64vcTcoS+8E
dVYwhM5TEZH4+//+MfI4wExg14qJ6NB8ckhGacuTKoZ8MxJ1v511LdRTYd1Ez2KMTsE6kFxj3Q1y
3WaasytTtLCTWXPJVmYeFoTo7LbqYLstJQ9si20FdRa8XpxfNTSCHGfbxZrFi14P3hnTjwhS5tif
8+Buuet24NHFs8dUOlQ9ZoFWNA37yjS6kMMuSfRuh7uX1eXRo5bfGPCy798v0rCusQ5/v1ie7dJl
501x6ZOpWMBKPQ8zGFfPQWnjEwueiv4M+rs6t5nynx0x7r8vg3GRxPd+P2Wqtj9gmz2ZGm8HoycE
VTouv4zY9LZoge2wq1UOy9kBKQsACl3zDJ2oVYHXjM7ZVAVknYmnesH7dK4bAP8Mryj+oOchlzSr
R1Yv2ifTT3YWDgGAolqyICoxU8k2W51UgN+/X4RlxLc+tudTm7dHlq46Sb0tdJdshPuZWhNiDTPT
nnnyqCXy6OEbSPQMhda3dhfJwhDPdCaNZavFvrYj9zd/WPZLATAOhbfgPoQW1LMlDc3aY5jSSPIm
rNw2zspg5ZMZ3NUtQ6c5S2ry7GdNgJdf1sQc3tN4YAE3gMDYCcqONm6705JOxWVaX4QqPjkUJq6c
ND83bi33frNg7kaH8TJTNShHsSIlznDfjMo/YLt5Fp0RnZVJB2gjvT51eE836fo3WasIT7ryZwVo
7uxYKvmR4jYPpAnLeRgGQDaIp0IkQyhzdRcfO6OmvQsCCOmrVdxHYd+GuHB2TuLP+zbq4O0a4vYN
gsqHSe3TQZ/PqUK0Vae2G/Y5OwFRdDDW2upNKjnGR8dpCIqYhjoo+6I+IxKLt4O/kDFM77RpVD/s
GyanFbkUt7IkBw3bUxOuaBikQ+Y1Sp1nRjzdD2thlpFmxV9K3/Ezx5s0akUBEM/nZgWkpBkzvZdZ
yJMx+v+y2Wphr0sXxwV7K/a7y7GKUJqVrZFsjdmTd7vT3VDHn3lqRQLsYo7XwDqN7OOKhJjI8bZa
ZgLsaj1v8/2lKwbajCmLZPv9KQYbTrSKMEJKAazfIz2PU9EYKoGtia/piueYcbsJ2X107HNuuDX+
aQsprNDQTkcW3FQ3sm4cu6AfJLDFocRmm01adx96iGJWjNOj6f03y6as6On2tsbioU5YFfWBZbbi
8n+4O5PcNtK0z1+lUJvedOCLeQC+KiDFmaKoybYsbwK0RMc8z7H6TtD7vkHVvm7gm/RJ+heUnZYy
JTFRNMxyFgpMUxKHJ4b3fYb/QLqmrzTF9hati3FihrWbbXkXfSw5b5TGZQMqsHSQQiCDidTnp6Jb
ZlPX1ZjHm/q4EmXvPShShCkAaK47HBp8vUALW9OwCzLc2W5BFZCdDCS9oQFxmTqOeKobfYBhqn4G
1H3opw5RepBONPaUsSABDOkrpXizU1fKwkWDsP8apSR1BRYMnQlDdc5U2WO2bzEtBpVaZt2Fqgc4
h5u3tiaQveTNyJAFfR561VqSIjpWJZ8BgZChC9ULLRVFWXbFaRr5OtKRYgXJ4lKscCORh64WVQvG
o4Wwlqry2krtgAVTe1/oXb/QXFjHvGPNoHxBXWuPHwotTApHqEsDSu0tZ5ab4YDZtKJmLjG3PG1l
k02NdZpmMnKNSv+h65HV2MlAVbJ1kSoi/lK25i71kFTdKfSF7ITbrKrHjuaDk0ZCtphoYVAzsE2s
c9n2/DPLExHgoPTN5RphBrWfFxaoHIDxybihdFnudNt0xbjNepyLKtjYkyIzyxWKo+9cCJBrf3jQ
C/28VfN4iVnVTHGamWKE2jk3QIPE0NDIhMcXLbNCp+WY6feYEiC3EDTudfexgs4xDWP+UhCr/lTS
8Vmo2WNSdDi7UhLeZQo9MjSfHOag0ju7jJwLRJK8m5FCv/k0y+VwKgM6mEY+0lk7KnLcxe5ZxboW
xhsDdY9SAls5KrD4wJDq61OM2eulijTTg/JZINbWLGWMC5MntGcuTg1Vmb6VZLC3miB0mFKgNBR7
ajFSxdKcyRabbxEAS06GhAK9dAcpAh/Wq5e+xe9mKbg+qLDwekCsriH4exe7h6AjIdCDVDmFkyy8
BRx0EokXQmm4HxFsZQTrFFs5gJtYC4E2l5KWNps6cxuH/hEaV6gIQPsb2zHcTGwpskki1DbnJaXh
3ndVvbS3WZPUyzwry/dMqLlXzfdGAfE0De0I+5h0pWNIwew/7qd2YKkgv7N8rok15mrxuDWkoU7p
xNtEVDhflndlRgz5jaLGPKqex72AmF0GJMB0tWJZmZnDvqN1Z5RdztRRkYez9cpeAgqHjGOgaqgI
+fscZ8aFDb7q3KM4HoWhhXpaq/angWd/olMFZtyyUFpj0WQxBn+GzY8JdqiK10K71BoxQ5YFoWVB
CJkNkQ1j1qbKK1VA0yOS9E1sZP2V5ilrZFbVcwlkv4Qq7sOz0DZHWGwmUxF1gvd9fEUL1biNNZFm
aoudrdIWxm1FbwjtSe0t/TRoquoNMnj1JOkM5TryUTUUGJ+fomKADCwzz8oLbxWhyxY5JB508Q1s
wEyMROBBjXf/8nwGhbt/NbT84Oc2E7UEpow7uny5e1C9HMSgAYpp+FHVmuF6mMvmusmQMitPSRaj
qzLqxQuPHbvyCwRN2cHJlvMOwYFaBCc2PPQWAgP0ossROcVlo0fiVA2Y/6NjlwDRgZJvghlYATEy
TnwViQa9ca1F5PYSTBoqgrJRmP8KzVlitiupB9CpyqRDbbWgOPVP1SGbyLAIh/ARvNFRPLpFgwRD
tUQgGUCiwsMi7wy/6XzUMJ+fh8hOT7UMBLuCSgpUCGObQbG5qEmlU+ee1qN3uXtgbKvO3eELGbFi
XYifWgPKpyc49aWmwEl06dhfglqmuhyysqBFXyWR8Gdz/OguAAtLj70IzjPIBGPq2rsm0dM3tVBN
QMshPh3aFuphuj6F23ihgTwzwhq/CCy3etHa4oaLzY/hpDdjvDjY/6GXX+klBzFtkXRIhpskCbJL
yivnY12Tj+XoQIFPKGaGlkZvM5/JPYgDCRi1B6gQuQqxLydtizmdUximRJ9RRQGmx38EyS0PzjXw
j7BGbrAGOThBeVVbtSn48wCfpAB220hxtzlo5tOcDEErMKIV4f/u8uA6KdaoIVMACJWlAt5KdTZK
Ci7R3EBbBrZrgDql92ZP6lb0T7PW8kHTGwCNG1bpOo1OyTlOGQlN0Yi1Fu7QLZPwUJ3vNo7CA+Ji
k3lPQiFZ1mHTvVfFGOfIyGLcQXIRCCg1F72IJYcGTq9XLYDnEMuXULBkPn8rZgiFNK2Vv9FAS6Js
Ep3KUiSgxT3RcXI8CUXwAF2XSG8MyEkTvyww7hue1nKMhlouXSPDhR6iyTRdc1vzY5bW555SJ++a
Is1nhWACw85L/41rdhulkLR1EWjRCfwzdR11sJtiMDXzpAeyN66SNpwEnXjGLBhmyNAXzZKiuByE
ZKgb+ZmgOcVlK+vhEm0ihMk8gz9xSmFeR5zOSMAi2Wo7hAXphUZhqW1Ev/tIfppdlaCarb44Z7nD
jqpEQVQN0+K8MFhgcP9KZ5FMb5xGFIzlQWRcLSjIEEOGhdjReW56850vKGdVr0d3BapZjipPkQQS
r8jbpSvAFMD8RZDXqsVEwUBj4DJPBhhkZgUbKalmdUbSKCpMH8w86Fe1akA6Go5jZLSntYnIkAKE
DjhsJU9TJfsILQRmYOIsWHrMpcuYd+z0Rn0t0rfJIfHeMMQFwCJBkXcKXz6lxRJNeti4F226NRmB
jdAJaW5IAtCmNoxMnZktJ9hLEpzD5MQ7Q+DIOzPthEnpt+dK5V/nNC3mux99+/nuX4lbMlMRkFWy
IruZImajwW4Se7wXvz4YBULbhm7f+4JTznc/d/W6ZUggbUW5DIR5RxP6tAW9fNrphbzAuUi6QoO0
flttchmEIAwCmJp52V1wpJnWmWKI4RQDejtGMskqLe99jTzS2HHVYCENevl5Wcwhfc3FltQCRRTt
yrbtMzaH7n3NIJQ8Q0J8LLGuEx8oj6zcJwq8Ckes1Lf4H13HXlPMdQnpr129CiRfXVStMU2Y23K7
gZor8K1d7ZoSmYjuRwcn5ipThPIS13vpHfrU1V3aSfVI9ukmSHoSngKl4HLQ0YWs6dXtHhqxRWcD
gC0H/C1tgYWVVNYZftHWmVCLqThuC/kT16WK7L6ciOOH38CQnhWNCBH8179G7qtHLqAnDamL9KI1
+nsaHvJi92z3kCEZPWc7TNlpEglXwAosV663p7qUDyZCsC5rmL/AB3JlSdv8sghs9Xz3o91DmLgS
Nz9yO7/5hWGXbyU9O89TpLfN0nXPhF5xUFwJb8w+q5a1WKsTjm5PoiV/avwuu4W9RPe/d/RFpkXR
bTcOh/llourSAp/HC5JVOsOGrF4VSk313UvqOxAzXGGCmL71jPiqz81pUqXdh0a3cK43qOJj9PoW
aNNNOxi9132TsEfbnTLdZdd+fApKepR4jrIswwy8YxkKJ2GHGyFMUZZ0elX3qulSgclxOXew7aS3
LHxCx2og3uVY6KZKfiMOVmQO4lmFlOATDVRbSXmG5ChDb4SaGKH3UMZO/Fy9wFR3lInKp1a/ofVP
aSob/iwsYQGSXwJNVn1c7DAAXiqYchMYDmgD+5iRlgWOEE9J8nq5N2gj5O4tZQUm9a1GO1itDFAB
CkgQexyhhwYRtM+ngv9RYRI8VzwToTsm44BWxq6Bkir2WRPQkNzpYOYYbkPoSBFTRJolORWVAj+e
EkhT4aajpANbXXKDJI09KAYCCdYEBaMtqz1hiKyMQEsG6CwM9DS6dMDey0uMkRmGDy+MkfykRRFM
LMG8w075ylMrQPmM+EeVlKPbQWE4yQpyNtelRm6c+5b+t0aeOYIfzJQGkeK8jrM1jCs0jWnv2dZ5
pwg+gpimuRD1YOGpSJYwAE2XoabMTDRVRmaeIVHSruhh1ucR5LXEx8A9S/sSYqohgyOM3EmvUVrj
p4pGQIEgJoQX3SeBYifbODZtG4d+LFCIgfqpdrc28LeTWJTSsy4FquxgzDYvoSOHDbRQGpDLtlCj
y75kufCY56YqrbCBAm+p/gKHx1VRxavMKZpRSZ5+0isKKhgeeyT9t3FXbXMbxxFyagR2E+eiEhRr
JWIwkpoVgio1Vb6XDsaLSI3XsL9PvAoar2sAO68wHpXEWdJifKKahTDF+BZZH6/NWPAhdWmo0Y/K
KPsgighIhHWG0Iuc2hNbTfkLWpuCtPaMIB25DhhWHZR0qyvqB0GsR7ZV+KOi9xEPlopFBJJjnngw
NGvlwmV2+9Z0cWRzMXFTBKDrigFoUSvtC7DCNL8HRdHeFgboFTsaRdBUDBprkdXyOT2YcMYw8kRA
kn9hJ563qDNhnFPTjE18BiB6Ib/Wh4iAYP506+bRqFSVctL0qjH30rHrbm1441c2CpdNlXqLvkIr
QDUJuYQeuIxLOAqOL52EA+wbroxWQp9ChHZcx0awalBkxG2NdimkIzzokHtxjBbhVsbP3UmetDno
ieAKdQMmV1F9j4zdB0Q4OiQUlXKaZu15m0KSgyAaDjqWEsiscWe0t6bqoowYGOaAcl6aWvAWwJ46
QfGMtagmcW20LUXURJa1ex1MxNjSMTyNWzypAmmq1EU5DEmDsU4RfCJXqQqVDD9VpbaXdgZoMkQw
jkkfcotIEDLq60nilOhtIDA6jhXnFoYqrcZkix+LOjUauTpXwJEaKmqJfVpuYZxr71IWysRSZn1v
3/gRZNG8Y1CpQcRctp58KxjQ6BJdu3A8KYI0BwFbcNWtZxgcaVf4YNEoncZtNTfc+jJFVZi0OJwG
OTyLpWRYwblFhZT21kqi7P+guOXML31jIrH2IhXF9aZm28KstzZWuCM8Q6pR7eCJkXbZDGmBjWvE
H1stHIRABmEkVNdHLmius2S4FUxRkSYaerKAXup8gRjwTc+2XGMyMamMNyn9g3PFR4HfkZFaQMV+
KruJuvIGr3Apx785wLGGDYClSk5RtlHQ+8Iy9lTvBp/yejBLT/CMaFScDOpRoacfsYZZe4qeXqCs
Ts/YR+CIrgZCkXlwXwzCPjpzRLq4UjaWcgMItrYoRaFaVo1+3sXqKpWAwTMjujBldMpVq/cWpazj
4gjNExgBKQeioCAN6rMKbypsTYF+i3V0hYMOnHc7/VBn4DC6DBKo3dfZGBvRSZ/H6hL1Q0DP/mmM
9PiA5lm3RowVY+lN8E09DTLpk0DrZxI36TxoQmGZY3641Ln1aOr0/RgCf0NnJyftSBqA3xVoZITX
PwmIPyL9ZZ1mpemBSRdvuJJuMg/dQrBzU1NHB0UtJHx+zSZGnpUjVkj5OJFB8WGeWJBxoydSRfdo
rqFViJ975kCmlmTkdt8VKYKyYVRdB5lgLUv7PMthWsMTSUegSkEhaUwwrADJwbYxzsMMRZrOacDA
se5MlQuhYO+gx+Rc5RZYSZmBPPmevFAKIVxAMoTF7+YrMYytNYZP3sQ2MWtQryoHBwiU1c96mXtN
yjv/TGiFT21Ynqewz2apiH1E10if0ji+ofMCLsoOPqVVjaFx/z7v5bXiwmWHopOqwJ/JCAelUwXd
G4siO0DJOM9u2xJpmkps3medbiylAm4aPsIZxFp0bUMyxl7i3nGTbnlp9QmD+FKM55HB/WGUcybs
E6PxpFNurWsEfagywoIiCyPwEoU4wPMzvxOapQ8kzPRjfYH89Eo3mrUO+n8JTgFdcNtbRha2yp0D
06QUsnhZeV41jWKuJUzrTtqOOsPOonXQ6FOIDPe9I16UdXouOYl8ZhbBMsudue5hoG4O8BBgOiFw
ae+DZXl8KQ/vcH533dhOTNOKZR3MnEwL9yQRPH/aKra4lru3ndQBLnVXmiECTkxYg2UFipKsghdB
P10Qr+DhwV2HDT3H7POjhY6PL1TGRCtxhhdlus1yUs5MmcwjExpxhF8p+LJSm1Swm8/UlPod59ex
nsvARYCM1Em0pUVYr+sSbKuKhwINrJE10PEBWY7RZ73sdewvesO/rCGB2e2qLz/GKSYSka5Oi0ic
paHzwRbT+1hrQTMhi0DrHV0IyV/HohrMGSicBMJMECoavIITTmT4FzMmLZe1IL9Dpc43k4+yn37w
2voubTWQNVBypjRrG8DM3VmTIxFrhOknGHmffCW+hA0FE4GZwNxsyQjr0mK8b3npUmrzdEnOxAj5
LIP/cpJaKPwoOf4CABG1qcms4k3ayjcS6sJQueN8THc5tBHejoPEhvLcXwGuhUEdxPPAQ5jUrc1L
PwQUbSUWkkyIUUxkswEEpoEg09RqVKbtIqrpzhoS/jA2ieBVrjI7kET0LNtx4EMrZ3R16UnIIVS0
T0ea5pyWeaEuGqGe6YUx0nOzX+VRALoqt/RzLaV725+7gGTv8ba8hAA+abCjeVuycuWDAKWsv+Gy
LtYZMPs+ROVXr81p86l0pBLvckQdSlAkCUjhsrbSRSpDVlFbd+UXCQ+ZMzOgx/bwtc4skquTMqjx
t8ARO9ciBBoFcWM6qXSeRrZ4jnx3aQrO3EJDcinFwRQ0FalP179zexRGczX4AOVHuFalolw4gF1O
sES+KRnb4Q8qXdFA0AGjaeEcpIk27woTOQUscQzukjmDWtSNU5RJbKVtziNYrVFUKkvK5f/tNgyG
1GCQUCnjKbKWzSKDi+o7uPp0Il0wNOY8SO0CDRGtAaiOTUzkpGuofsobPUlPawM1rFYZg+6RFeC8
rXTexq4/jz1jQS09xTic4QqjzLkT4KKQ9Fd6YFPIY0auddPX/bMkHXesJOycJF7c/+2v9IdMRdZR
UrIkQ9ZQvht+/8g9C+CVgfweBO28x2nGrBDOcQPVmJg46jD9AldisCMCGnTiScGhBt0MQiCuzGu5
0z46xciUPYWhGciTwGvXr387+XfeXqaiiXyApECH1BnBPv12SMVQ+3Ql385h3wj8FrV+J7QvMXWG
XMihLAxvqkXiJArU7kpSSpAN3o0muWdsO8K0SFHVo/u2gjogIc3CShLLdJYjYY79h3jTw+OBi5zu
MSVTpcEg78lRtUxRN2XD0BVRNGijPf3eeaEj/RNWSO/tBibo0AZr+N7gz6xOX4HTiq5YnDZQSeN5
T4b1gIlBLwd9MEHFOQj2HINrraEPl3dTocv1ZWNaxTJv6wlopOCNKgdvHKuLpg64YYZW1ZRVvALv
GIlXUBzFqwpil1CgQddD1sbFAmUEMTMRaQzf1aJWr6rYb+ASFzLaD5o71kokQSErIQapYmeQJMgL
2Ka3AvAdnTpJ344zWBQkSsqksrPkoqyk4poDoCLchQOEkCL0Vfgps3CJDmUoxt6ph+7hCPycBnWy
8ViyWzRpSt9jVUStbV4gy4WGHNynLDVNzq6GKlsGDZ1aqzytY5SJAk8aBrzobiZWNUGCjbVBDqyl
AyEQxVkkbXkPGZ6TLMz8RCnOej1xZ6rbOSM3VMspePpsqaUCGvzDw+4pMurvfHCM028/Ct3YndI7
e4dWA3OxMqCNxiaBH9Xwqt3rdy81XB0fA3xjVLt3z/XhIYuhAMtyterzFApGQmkqIdM9NruY8SZj
JtYA+S5rCvMCwP9JNjQTc6cxr+kOYe4hIXYuU/0Eddkhks5DWKA7UWkg8yGwrXetr1RSuoVUAyVx
aGRMWiEOScErrEg8ma5CAjd396BL+lvwyOoMrpQ/gc2ToLSSGXOrEO4Kv47gIaP0gellgi0WT9XA
O+8Yx5iF2C77KLqqSi2b06uljyqs+xJfrF6Rz2oLKCgKYu8lcsFF5yootkupj6MBMvtt0emXcp4C
3TBxekB2wl7tHuIsRKTCKJA1VV1hFWEyX0MRwTmGPOsyb1LlrYegoiX4/XUfxzKAwl4eO+RSkusY
HxxLbuBtIYGiOHj0yC2jpjJrRrqHc01Ix5sZJwj/jnNh9eqFnJ4FpmWel3KiXhTd2ghUYapVpbU0
WwAFTV4iXKvoLSW1pixxo0HlPc271UXLVbmCo4yheKc56AcUeTllBGJXJ73hqauSukwYhqVQvcLl
DofJZksHpj9tBSdeYyiWMT7Mt4iO4mVqRCWcjHQkZ420bBULLqncCVd0SxiL0g0d0aL0aVRjpxBn
UjsKhvukHO6OeGI5ejjHyS+5qdM4OHEYbyl5lF6pyAqik9FjpTAICTBRslYaBIhJw3KOo1aGMj4e
Ywjriu9NCeELtZahZ6FjfRE6sAWSODHGrj7UMF6IWl9hAGTro2JkGG2+lKHbnuC8UEQF6rK5CZHa
B1/BONZbdqZzX7BDgE7pVn2vguRFq16WM4wy9GRRmn6+kK2U1Jzu11zovGLt2QVc0gQkmZ1ZTEyG
n/msN/iXQT3JC5NShRQaBKiZZZxXQTk1BGuN0VzAt03dFRiKO1sLWobZZyQN6spWNeCrYXzLHB7f
crtxUDvKIQQGRTTJVSiRHbWnPTjCKqlKeSLiMe3hwjVroxgAhiBtQVN0791BLt1KIhVtwYYBDhrB
hdZCNQYNHgGlAudpWu4nWLvynLlluohQkRw3LDejohPQ9GzE9MJXemcOZRb/dKs4V7xcI1lNg7eV
yy0ilMtEjcIV4EJ/WhemuBYM2hxmboVLxQDFqybNmQILHEqqgqlL4qNs0y0D0/dvq0HAuQsqAxsD
ia4GeAfo6GA5ZLv6uOMBYfiKSbpwg91Ai0bV0uwABaEfq1XvQPue0nCz5lbUGjNPLD/Vbh1demGb
rWNJNE5KRanWIBjVSVcq3kprgm5ey/VtUtP5qBvIwq3RjiOImZ2tFzdF/N5Tgew6CjVG3oQJ+QkK
mGG9LrG+nteRkMyga9Tnpm4tbVc687BQObdtVVh0sZljKOKeYFhP7oBq1ppciolcT9UhNbEA/y2v
cWyvhgM6jCoViGkCZgr0//X7FG2hld+gGlU6TrPMhweVDtqoqmVtgpoJO6iRSXOGbdGbHnXuuUHB
gTcQqaJiI80UymgMIY258PDHGAu0Cz4K9RyJnfiUXk02izS7HzkdaCV6/CCto+hM5SjcRI2NoKlt
t0sGtfKD4+9/PXGBLf7+3zy/S9Iu92gc/ubp32fbZL2JtsV/D6/69a/+/vQpL/rypuNNuXnyBNKc
V3aX9Alx2i6qsHz9tw8f72yTkeuF97sXe9vi0cv3/sEunGff4C/b3XcZ8kdT/dVHe/dBb7p0+/DO
D38zPP/75j7y4F4ixuvdlbsAH/3ya8CPX/7lGPz+qz/7nb7+cO5t801+53a7aLsv33I46H/7K05G
ZbmJu8f25KqpYhX77av87a9PvuijTPW1d74ARL7FyFz4JSR0YfT5X+X2L/f/65e+yr+++XCgVKpl
ktdDP23EG+Rb4d0m/Mv99i+rBGTB1zcdPkWiTYYxOdnmwR+U5IV3t/n6Ro/eHMvuQ9/88/8Jt8L9
FtHG31rAfwngOxypi01XDMco3Lx0mKTvcJjWSR5t4vsn15WGwbcoKZqhWToFgKkZGIAfesjWyCpv
Qw7bLyBSyo0XPznvfKQua5Zq6ZosSaKmitbhHznfVGXx/GkyRGZJhqlIkqVLBkWk8h2uCtTKcgdh
mi/XhbsVRklUfv7n10iGa5APVmWZqszU0XID/f89ju2My/D+L5Oi/M0naboqW6YyPGqcxO9wFs/v
7jh5sffk5HH4dIVOpqyZXDBIeZjf4eT9wuWCd9JWuHI//4v/7FanJ/HxqZqJCoEpKWzTkmZqX389
LNrPLYbPLcu/7kK/X6x/s0299Ae/bkQXm5y7ZDLsLS9sVS/+xdct4Jk/+HLnfVnAZOieHN3/+vqC
3ac93SoeDtgrx4Jl49fXP/rAr++yu0yfO7i86MsRfPSqp5F+/Vr/zh88DfTLNvDrF30m0Ff2kpeu
gC8Jz7cT9ThocoHhwPzYGFl3Xo2RbezXm+3niYr977Wont8/f5rwho33tfBe2rp/igA1VXo9ukmV
J+lvrsm7hFUvZvV79NJHa8Dju0yxRIO09cfdaN8+8OHuf2YlebpYpuEG794f+RW/JNevXlPPpun/
73/+7+NE/Se4wB6KltciPcm35Yad/+lJeam0eeEq+7Fr+bMZ82sxfkm7v+VRP8GZezZHfz3Il1L+
nyDaoUJgDMz/GRCQZ2qG+Whte2YN4UL0iqfXbJjcbUKaHo9e+NLlqsmKIj/kAj8o/3i2BHrtdL5Q
Tv0c5/L3Rddroe6r5H6OmH9f/r0W8++KyJ8hyOcqz9eC/F39+pME+btC97UgXy2df46ATUtj7AyK
E1yvCi/+0Qr6zNKLDUVBP64Srqv7pyvwk6zhcdb+wjr8pX33YxdiIAyWbtL7UjRJNiVJo1Hz2vkd
FuKht/R6ZfgfGu2XxOzFVPxpS/Xhar1LKrrGjA0cpl6Pjs2LJ/FrDfODtlKTpuWuaf3aWbul/UmJ
9JsU4d+8QB/q6x8Znryn63SbxK+m7H/gcny2N8oh/XFhytg0Pbq+nllq3qF/fOg5JM5nt+YfF+ev
ueaLt+E7j179MH54Jq39Sa5Z3FEf+gyvBLk9+KJ9qSr6cSdTE/WHxuXLcW6qu7B6tY/4B27Pb02K
HxibrO87h5v8sC3/KGEhg7tnndmEwj3dnXPv0NP2bSL5Q5dSTRf39BGZAQ/DubNNfujGcaQQDXMY
qb22578hNmFbCrMNfsiHRvnsmO2HnlMUPvdctkPAh92Ox4+SIPfUG9dJFL3Wnnx8kF7IUV/qvvy4
pdVCH/L1q/d6S74qXDOrh02+RR3msDN7pLuUOPfkdA9xcpv+tEsRGG11X5CbOnm13fxHLtrjToVN
TRH1Aan+2pJ7vdnBBTibT8BFz7Q9/kjAz6E1fuSSq2AqvidgMK2f/xl//ifYrfPc28blJjy4QHmh
rfbDFqch7D1b66OwfykZ2JVeVh0a99FzeXT+9sZddUPWNP78r4O3oGPfzcCSrD1b0MVmB+AabcLN
odvP0XdcVZWVPcXM4dn+f0CUaL6/vkQz/DywTfsfEKU1YG9f24jW3ud/1N/QrT/pBqTq4H5fD/Qs
KQZg52HJIWf0uD0xpgwDgPC1M3qGNeifIExr3/ncVnkJeHVIiP8UpxYws7lnSfoOmf/Rr2CNKPcU
Aauk//yPg9ekY2eHA0T8YUL3YsdzlZTfre9y9KxwiHdPEUC8B66/xz+pqr73pD5ii/yb++mxc15d
hunw+jazAsz/01cyOv/bs50uq3xz4EV77PJcN5ikvX42F8X3WXGfQ4D8sHpcNyV5T9Yw//zPfAOr
78AzeuxlaNA82LOJ/oqD2/UND4v3OD1RgtwHwxiChHrjHdrNP3Zar5vKvkLtAU7zjtbZoROao2cK
Q7R7Mt1dtIXwrX122AV89HENIf8xvNT1n6EBPkT7B5anYWoztMEPPLdH316Jdg/s6Mvl/IQd+O+l
hkfAAXA2jT8S3/cYTB29PCXYfdPjh5X4e8xtjp7mE+wfOrN/DmTAwJPYsyzN0LWhrjlsRTr6Bgsb
ZB84YLbNDxyUH31PxVZjkGB4rRfKdXtoD//Yqb7BPGbPPTopisNxO8fJ8Q1NlfekguP8TzBERFJP
2dNoGCfVx0NvyWOnQoS5D5o8Zqw2qE/87EssEI89t+V4W7XC9W68duB5Pf6GYmDw8/pSO8oPnzsd
P04caff0PXfKQw+g1/ywa5hc91m+3w/rl+GqY+6LNsnzz//of/a7lcagtSfzG7k7uY0d0hdllENh
K0e/lNGbEffM/r+GfNhlfPxIFVXbFynIq014WJxDvnvU9rapi/uyehjBdy4QO0iG30Nf5wjNBtNU
v+huvDg1fbPNkZkbNNkG5s/JNvyEldWB5/bYS7EJUGfPXPEEkNmfoNVtiXu7Sb/U244y/MBTeuzC
zRKBSb6eM/1SHdpqOHoRbqGDtycP/qX6eGD+cPSuIObI+xrav+Qg6ZxDAz36RYs/45699Jf8fphB
HVjS/AecUlPd0z0i0s//YD89fCE6at5gyfgr71mIdqKqwMt2me+Bp/YIWcMQovpHQgST/tC+/6on
e9i5PUqopqTtCzVEo/ewyI6e7VoKTew9cXrFoX0klqHfK6z+SOqMpfAF9oX5HVKhf28F2teKQFR0
+JO7cLvJ//7/AQAA//8=</cx:binary>
              </cx:geoCache>
            </cx:geography>
          </cx:layoutPr>
          <cx:valueColors>
            <cx:midColor>
              <a:schemeClr val="accent3">
                <a:lumMod val="75000"/>
              </a:schemeClr>
            </cx:midColor>
            <cx:maxColor>
              <a:schemeClr val="accent6">
                <a:lumMod val="50000"/>
              </a:schemeClr>
            </cx:maxColor>
          </cx:valueColors>
          <cx:valueColorPositions count="3"/>
        </cx:series>
      </cx:plotAreaRegion>
    </cx:plotArea>
    <cx:legend pos="r" align="min" overlay="0"/>
  </cx:chart>
  <cx:clrMapOvr bg1="lt1" tx1="dk1" bg2="lt2" tx2="dk2" accent1="accent1" accent2="accent2" accent3="accent3" accent4="accent4" accent5="accent5" accent6="accent6" hlink="hlink" folHlink="folHlink"/>
</cx:chartSpace>
</file>

<file path=ppt/charts/chartEx9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entityId">
        <cx:lvl ptCount="80">
          <cx:pt idx="0">8592754</cx:pt>
          <cx:pt idx="1">8568359</cx:pt>
          <cx:pt idx="2">8586025</cx:pt>
          <cx:pt idx="3">8525064</cx:pt>
          <cx:pt idx="4">8593082</cx:pt>
          <cx:pt idx="5">8544230</cx:pt>
          <cx:pt idx="6">8528825</cx:pt>
          <cx:pt idx="7">8575635</cx:pt>
          <cx:pt idx="8">8566665</cx:pt>
          <cx:pt idx="9">8568358</cx:pt>
          <cx:pt idx="10">8588470</cx:pt>
          <cx:pt idx="11">8575688</cx:pt>
          <cx:pt idx="12">8570578</cx:pt>
          <cx:pt idx="13">8562476</cx:pt>
          <cx:pt idx="14">8552113</cx:pt>
          <cx:pt idx="15">8539437</cx:pt>
          <cx:pt idx="16">8592815</cx:pt>
          <cx:pt idx="17">8583450</cx:pt>
          <cx:pt idx="18">8568382</cx:pt>
          <cx:pt idx="19">8539537</cx:pt>
          <cx:pt idx="20">7208950076343844865</cx:pt>
          <cx:pt idx="21">7208968496351281157</cx:pt>
          <cx:pt idx="22">8529778</cx:pt>
          <cx:pt idx="23">8529775</cx:pt>
          <cx:pt idx="24">8525601</cx:pt>
          <cx:pt idx="25">8578076</cx:pt>
          <cx:pt idx="26">8544940</cx:pt>
          <cx:pt idx="27">8530614</cx:pt>
          <cx:pt idx="28">8521729</cx:pt>
          <cx:pt idx="29">8591842</cx:pt>
          <cx:pt idx="30">8575427</cx:pt>
          <cx:pt idx="31">8567332</cx:pt>
          <cx:pt idx="32">8530048</cx:pt>
          <cx:pt idx="33">8568357</cx:pt>
          <cx:pt idx="34">8544697</cx:pt>
          <cx:pt idx="35">8542995</cx:pt>
          <cx:pt idx="36">8578186</cx:pt>
          <cx:pt idx="37">8577167</cx:pt>
          <cx:pt idx="38">8568340</cx:pt>
          <cx:pt idx="39">8593129</cx:pt>
          <cx:pt idx="40">8552463</cx:pt>
          <cx:pt idx="41">10026439</cx:pt>
          <cx:pt idx="42">8590953</cx:pt>
          <cx:pt idx="43">8571302</cx:pt>
          <cx:pt idx="44">8568121</cx:pt>
          <cx:pt idx="45">8551878</cx:pt>
          <cx:pt idx="46">8539434</cx:pt>
          <cx:pt idx="47">8548691</cx:pt>
          <cx:pt idx="48">8548685</cx:pt>
          <cx:pt idx="49">8546201</cx:pt>
          <cx:pt idx="50">8522188</cx:pt>
          <cx:pt idx="51">10038712</cx:pt>
          <cx:pt idx="52">8592753</cx:pt>
          <cx:pt idx="53">8525260</cx:pt>
          <cx:pt idx="54">5475013575967768577</cx:pt>
          <cx:pt idx="55">10038702</cx:pt>
          <cx:pt idx="56">7012570570818584578</cx:pt>
          <cx:pt idx="57">8581300</cx:pt>
          <cx:pt idx="58">8581298</cx:pt>
          <cx:pt idx="59">8576149</cx:pt>
          <cx:pt idx="60">8523790</cx:pt>
          <cx:pt idx="61">8591830</cx:pt>
          <cx:pt idx="62">8591109</cx:pt>
          <cx:pt idx="63">8550187</cx:pt>
          <cx:pt idx="64">8568379</cx:pt>
          <cx:pt idx="65">4840</cx:pt>
          <cx:pt idx="66">8589403</cx:pt>
          <cx:pt idx="67">8568284</cx:pt>
          <cx:pt idx="68">8591658</cx:pt>
          <cx:pt idx="69">8590379</cx:pt>
          <cx:pt idx="70">8568389</cx:pt>
          <cx:pt idx="71">8570825</cx:pt>
          <cx:pt idx="72">8552114</cx:pt>
          <cx:pt idx="73">8568347</cx:pt>
          <cx:pt idx="74">8527882</cx:pt>
          <cx:pt idx="75">8527877</cx:pt>
          <cx:pt idx="76">8521702</cx:pt>
          <cx:pt idx="77">8574239</cx:pt>
          <cx:pt idx="78">8568278</cx:pt>
          <cx:pt idx="79">8525582</cx:pt>
        </cx:lvl>
      </cx:strDim>
      <cx:strDim type="cat">
        <cx:f>National!$C$2:$C$81</cx:f>
        <cx:nf>National!$C$1</cx:nf>
        <cx:lvl ptCount="80" name="DEPARTEMENT">
          <cx:pt idx="0">Alpes-de-Haute-Provence</cx:pt>
          <cx:pt idx="1">Hautes-Alpes</cx:pt>
          <cx:pt idx="2">Bouches-du-Rhône</cx:pt>
          <cx:pt idx="3">Vaucluse</cx:pt>
          <cx:pt idx="4">Aisne</cx:pt>
          <cx:pt idx="5">Oise</cx:pt>
          <cx:pt idx="6">Somme</cx:pt>
          <cx:pt idx="7">Doubs</cx:pt>
          <cx:pt idx="8">Jura</cx:pt>
          <cx:pt idx="9">Haute-Saône</cx:pt>
          <cx:pt idx="10">Territoire de Belfort</cx:pt>
          <cx:pt idx="11">Dordogne</cx:pt>
          <cx:pt idx="12">Gironde</cx:pt>
          <cx:pt idx="13">Landes</cx:pt>
          <cx:pt idx="14">Lot-et-Garonne</cx:pt>
          <cx:pt idx="15">Pyrénées-Atlantiques</cx:pt>
          <cx:pt idx="16">Allier</cx:pt>
          <cx:pt idx="17">Cantal</cx:pt>
          <cx:pt idx="18">Haute-Loire</cx:pt>
          <cx:pt idx="19">Puy-de-Dôme</cx:pt>
          <cx:pt idx="20">Corse-du-Sud</cx:pt>
          <cx:pt idx="21">Haute-Corse</cx:pt>
          <cx:pt idx="22">Seine-et-Marne</cx:pt>
          <cx:pt idx="23">Seine-Saint-Denis</cx:pt>
          <cx:pt idx="24">Val-de-Marne</cx:pt>
          <cx:pt idx="25">Côte-d'Or</cx:pt>
          <cx:pt idx="26">Nièvre</cx:pt>
          <cx:pt idx="27">Saône-et-Loire</cx:pt>
          <cx:pt idx="28">Yonne</cx:pt>
          <cx:pt idx="29">Ardèche</cx:pt>
          <cx:pt idx="30">Drôme</cx:pt>
          <cx:pt idx="31">Isère</cx:pt>
          <cx:pt idx="32">Savoie</cx:pt>
          <cx:pt idx="33">Haute-Savoie</cx:pt>
          <cx:pt idx="34">Nord</cx:pt>
          <cx:pt idx="35">Pas-de-Calais</cx:pt>
          <cx:pt idx="36">Corrèze</cx:pt>
          <cx:pt idx="37">Creuse</cx:pt>
          <cx:pt idx="38">Haute-Vienne</cx:pt>
          <cx:pt idx="39">Ain</cx:pt>
          <cx:pt idx="40">Loire</cx:pt>
          <cx:pt idx="41">Rhône</cx:pt>
          <cx:pt idx="42">Aude</cx:pt>
          <cx:pt idx="43">Gard</cx:pt>
          <cx:pt idx="44">Hérault</cx:pt>
          <cx:pt idx="45">Lozère</cx:pt>
          <cx:pt idx="46">Pyrénées-Orientales</cx:pt>
          <cx:pt idx="47">Meurthe-et-Moselle</cx:pt>
          <cx:pt idx="48">Meuse</cx:pt>
          <cx:pt idx="49">Moselle</cx:pt>
          <cx:pt idx="50">Vosges</cx:pt>
          <cx:pt idx="51">Pays de la Loire</cx:pt>
          <cx:pt idx="52">Alpes-Maritimes</cx:pt>
          <cx:pt idx="53">Var</cx:pt>
          <cx:pt idx="54">Normandie</cx:pt>
          <cx:pt idx="55">Centre-Val de Loire</cx:pt>
          <cx:pt idx="56">Paris</cx:pt>
          <cx:pt idx="57">Charente</cx:pt>
          <cx:pt idx="58">Charente-Maritime</cx:pt>
          <cx:pt idx="59">Deux-Sèvres</cx:pt>
          <cx:pt idx="60">Vienne</cx:pt>
          <cx:pt idx="61">Ardennes</cx:pt>
          <cx:pt idx="62">Aube</cx:pt>
          <cx:pt idx="63">Marne</cx:pt>
          <cx:pt idx="64">Haute-Marne</cx:pt>
          <cx:pt idx="65">Région Bretagne</cx:pt>
          <cx:pt idx="66">Bas-Rhin</cx:pt>
          <cx:pt idx="67">Haut-Rhin</cx:pt>
          <cx:pt idx="68">Ariège</cx:pt>
          <cx:pt idx="69">Aveyron</cx:pt>
          <cx:pt idx="70">Haute-Garonne</cx:pt>
          <cx:pt idx="71">Gers</cx:pt>
          <cx:pt idx="72">Lot</cx:pt>
          <cx:pt idx="73">Hautes-Pyrénées</cx:pt>
          <cx:pt idx="74">Tarn</cx:pt>
          <cx:pt idx="75">Tarn-et-Garonne</cx:pt>
          <cx:pt idx="76">Yvelines</cx:pt>
          <cx:pt idx="77">Essonne</cx:pt>
          <cx:pt idx="78">Hauts-de-Seine</cx:pt>
          <cx:pt idx="79">Val-d'Oise</cx:pt>
        </cx:lvl>
      </cx:strDim>
      <cx:numDim type="colorVal">
        <cx:f>National!$L$2:$L$81</cx:f>
        <cx:nf>National!$L$1</cx:nf>
        <cx:lvl ptCount="80" formatCode="Standard" name="MV véhicules de transport routier">
          <cx:pt idx="0">6</cx:pt>
          <cx:pt idx="1">6</cx:pt>
          <cx:pt idx="2">6</cx:pt>
          <cx:pt idx="3">6</cx:pt>
          <cx:pt idx="4">2</cx:pt>
          <cx:pt idx="5">2</cx:pt>
          <cx:pt idx="6">2</cx:pt>
          <cx:pt idx="7">1</cx:pt>
          <cx:pt idx="8">1</cx:pt>
          <cx:pt idx="9">1</cx:pt>
          <cx:pt idx="10">1</cx:pt>
          <cx:pt idx="11">3</cx:pt>
          <cx:pt idx="12">3</cx:pt>
          <cx:pt idx="13">3</cx:pt>
          <cx:pt idx="14">3</cx:pt>
          <cx:pt idx="15">3</cx:pt>
          <cx:pt idx="16">1</cx:pt>
          <cx:pt idx="17">1</cx:pt>
          <cx:pt idx="18">1</cx:pt>
          <cx:pt idx="19">1</cx:pt>
          <cx:pt idx="20">0</cx:pt>
          <cx:pt idx="21">0</cx:pt>
          <cx:pt idx="22">1</cx:pt>
          <cx:pt idx="23">1</cx:pt>
          <cx:pt idx="24">1</cx:pt>
          <cx:pt idx="25">1</cx:pt>
          <cx:pt idx="26">1</cx:pt>
          <cx:pt idx="27">1</cx:pt>
          <cx:pt idx="28">1</cx:pt>
          <cx:pt idx="29">2</cx:pt>
          <cx:pt idx="30">2</cx:pt>
          <cx:pt idx="31">2</cx:pt>
          <cx:pt idx="32">2</cx:pt>
          <cx:pt idx="33">2</cx:pt>
          <cx:pt idx="34">5</cx:pt>
          <cx:pt idx="35">5</cx:pt>
          <cx:pt idx="36">1</cx:pt>
          <cx:pt idx="37">1</cx:pt>
          <cx:pt idx="38">1</cx:pt>
          <cx:pt idx="39">1</cx:pt>
          <cx:pt idx="40">1</cx:pt>
          <cx:pt idx="41">1</cx:pt>
          <cx:pt idx="42">3</cx:pt>
          <cx:pt idx="43">3</cx:pt>
          <cx:pt idx="44">3</cx:pt>
          <cx:pt idx="45">3</cx:pt>
          <cx:pt idx="46">3</cx:pt>
          <cx:pt idx="47">3</cx:pt>
          <cx:pt idx="48">3</cx:pt>
          <cx:pt idx="49">3</cx:pt>
          <cx:pt idx="50">3</cx:pt>
          <cx:pt idx="51">3</cx:pt>
          <cx:pt idx="52">2</cx:pt>
          <cx:pt idx="53">2</cx:pt>
          <cx:pt idx="54">3</cx:pt>
          <cx:pt idx="55">1</cx:pt>
          <cx:pt idx="56">0</cx:pt>
          <cx:pt idx="57">2</cx:pt>
          <cx:pt idx="58">2</cx:pt>
          <cx:pt idx="59">2</cx:pt>
          <cx:pt idx="60">2</cx:pt>
          <cx:pt idx="61">2</cx:pt>
          <cx:pt idx="62">2</cx:pt>
          <cx:pt idx="63">2</cx:pt>
          <cx:pt idx="64">2</cx:pt>
          <cx:pt idx="65">5</cx:pt>
          <cx:pt idx="66">2</cx:pt>
          <cx:pt idx="67">2</cx:pt>
          <cx:pt idx="68">2</cx:pt>
          <cx:pt idx="69">2</cx:pt>
          <cx:pt idx="70">2</cx:pt>
          <cx:pt idx="71">2</cx:pt>
          <cx:pt idx="72">2</cx:pt>
          <cx:pt idx="73">2</cx:pt>
          <cx:pt idx="74">2</cx:pt>
          <cx:pt idx="75">2</cx:pt>
          <cx:pt idx="76">2</cx:pt>
          <cx:pt idx="77">2</cx:pt>
          <cx:pt idx="78">2</cx:pt>
          <cx:pt idx="79">2</cx:pt>
        </cx:lvl>
      </cx:numDim>
    </cx:data>
  </cx:chartData>
  <cx:chart>
    <cx:plotArea>
      <cx:plotAreaRegion>
        <cx:series layoutId="regionMap" uniqueId="{9CAF4750-037D-4462-BEDC-F15EA86B71F4}" formatIdx="1">
          <cx:tx>
            <cx:txData>
              <cx:f>National!$L$1</cx:f>
              <cx:v>MV véhicules de transport routier</cx:v>
            </cx:txData>
          </cx:tx>
          <cx:dataId val="0"/>
          <cx:layoutPr>
            <cx:geography cultureLanguage="fr-FR" cultureRegion="FR" attribution="Avec Bing">
              <cx:geoCache provider="{E9337A44-BEBE-4D9F-B70C-5C5E7DAFC167}">
                <cx:binary>hHpZkrS6kuZWjp3n5hwhhIBrddusBMSU8/RPL7IckRAaQIAQ66od9Mba/9tlZf3Qw1NaZkQqhOT+
TR7/9r794334fJ3+2PRg/D/et3/+KebZ/ePvv/27+NSv/i8t3yfr7df817vVf9uvL/n++ffH9Bqk
6f7GKCV/v4vXaf7c/vzv/wardZ+2eZ1fWzPLOT4sn1N8/PTLMPv/56v/lxf/+PzXMs/Rff7zz9cP
LU0j/TzJ9/nP/3zp/PHPPwuMaF6StCrTrKRVmpf5n3/8/b8v+Z9vvn3VsM6/L+vn1JnP5FH8j/+A
H/8+uE///13v89XP8FF/pWWKSFXirKCoKmn25x/h8/cr+C9ESYkQwgRlOK9w+ecfxk6z+OefhP5V
IoKrkiBUFmWF6J9/eLv86yXyVworVmVWkaLIsyr9r1O8t0PsrPmvc/vP3/8wi7630sz+n39mlMJS
7n+98f98ErAL9/76CHcF70//m8ydUqLLPfO6n5if3UERsdc25O2Yd/Mdz/LI9lHbOt05rrsJJVcu
m4p6HsKd9vacLWGst2yq+Vr2rXIyrcfCLAyPpNGDrcMyDEyhqZYoEUfi+cdGOKtm1LHCVx/Fsh57
uV5yNUm2BemZWIvDXHp/RGZ9QNYLZvQwM50EcUATyRmd99jsm2PZZLcaYT5e8S9Mhu1AhMjP2zZf
iiQ7aJfebSJ9npdhaTBCzBt5RVNjDzJLvqmq+ugWY5qKR3NIvXgRNhGXbJvueVksbVzor87nj+Pg
JfNFV8stfh/7eTmQsbjOZcfbtAyHgeOJ2bQxVJY18kIdAloFy9M2hIc5YHRZOniwQKubzsWX2c5X
ZvvCOzxnMqYzm/S8NOVeolonPjCkkm+Wo7lZ1MlIqlkairIme/VRFv3Ahv0mJdEcO42+OkFYILqv
0SSKlmhkmF35T73NuE5CdTcs/bkcN8rgYHwtBr8wMxWHbu1Pi3Ad85MPB4r6jnGlt3o2m2z7LF4V
VdfO2tQEkTtqBT0quvjaoMYmeqp7RW4WG2yN1Qp1sXev8/gdaTkzpcqs5iI8LS7aWuXTDTdLjdfY
MWT5dNVVCtdBxxtqstNoaNmUvfBNaa6WbLUNpdN4tOWB7np97Iy8xynGp700K9uK99D92LPENksy
BibUZev4B/RPco47dUxvIWdqQV+IiIoFtL/meXir8MZox9Fz4h8cMVd6Se9G62/yPtUsueaC3Kh5
b/qKfyOVSFubEHeOE2XlqKf7KaiprfSgD0OcWMqroSXWRig3f14zmzWrlbLN3hOzuHPoz8Ju+2k1
iBm8tekw3iJBbvfONE68RZOEo8Q9YdIMB5UtUNJJTusgSvut7AumxxgfR28cC6U4qDxkTdzhtBMy
n8rEXufKHXGfxraLSNVm7htbEOihdGCe867Bydy1KTSxcROuR68yFjL1rNL9dUyCbMKROPstbAja
iPCGJknfrnmwrFq+Vbb4ITY713aOCQMQkIxKwTbaPfXlkMCOEL/kea3SunIPKZ/RQamR1EKjhhbj
M6a9ZqY08HAhv+OLv3UzVhdexVYiP9QkiXNTIdPm43Chpnheq+SnRW5lPk1QTUl652folbm/KdTK
ikKpAwDqTULiq4nqvFuftzLMgXXZ/irjyxirkR2cXl842fk9AOgGzaNevT3KiXxaGX7gaK+W2Aem
ZkuvujRJmUsmx9LyTnUKXY3QG10hbvQyK4a3ArEI99dAUzM38xeAPNXmlH9Lc2lOszeizvbB1IZ0
b66/piUamnkv7jl1F63cFTJxZR0Kx4I0lU1iLRTtmj0MbZ93d/uK/XGQ5ufs3NNcnGyfHTqvHrB6
ShK5P6pEHyZcHMstwGkv/tQNCbqzhbn3qvVdxzBNv+lqu/O0sy9hlvXYlcMl5HBLlZff9h7flhzO
k2hAnmUQ9yFPyloDTl06SQ75Fjq2qXaac9MEo2Pt5uwyIXecSXZJ+1WyrsrdUWVFqwQs4QnAbUyV
Zj0uJJu39Zrz8gkNy4cVRXqH6ri5i5u2/lgg+pbb+VduUnwI+SAZn+b3wtCqNmHNGBDei9igZys6
KNhb8oE4DleVc2tNFyjaAvuR8W21bEqryOZcESCawHwywD7TsNfVUrWTLR8yFa8GEa63ZJjqfZWG
kVzurKyUOeS83xvT5RigBkEDCz0wPRuG0hI4rU+/qF7esNgjGxyvJ6d++Vy/A2fSlm/0OSLSeFxe
EZkux4kLVPc5oo2mS8ciilndSaVrOdq+TnlZMVHqIw7ZG+qK68XAqvmkv/o1W+vQo4ew9bKW0xra
BelWjQqwsUi6Nt6TkdLrwIlheNbfRO+2Zur0j5JOSVtklWVEEPeUIjwdUbBQUu6LOh9OFAMHDX3y
vY+hYJHCbxTYZiBJHTh04d5fl3vf3+K5WBjVCjGMAT3IKGWNqT2u59WiY/RjcuhldbNAJdQVbvqp
W2HrfXGXCvosq2dbyQF2BHw3la7erDh06rIOnb0LHWW4XPrTGgZ1wCG9W2cLdzMZVrm8bPZ5MA3t
ioak6mcistuU2lepctOGEX8QsRwRnHY9L+tt38GGKLB6xr/WfFJsi6675Iyb26JvNuPgkCfxoS2w
iBP6UnXdVg9DZpvY7YoJMcgbB3ewFIAtYvf1sLJpSWSzBHgPHTZba0nPat0iK1HyzYidsgBsdyDV
cERTnrB1nu6TAR1XX3zHw5LVSoe86TYQKsOKv29Vcj1UlTvrfH4PbdnrZ12sp7FI5lq7JamLhdJ6
zcTEeLriWntfsTKQrM22vGvyYjLHWGZjU2am2XtibvyAR6b9MP7uCtXu+X7cxxKdszm9Fuv4bqtg
GjwmXbPxyNJlsbXhgFfFBiUni0Xd0KoM7US+Z7aam1Ivrh74sJ3EvL2PiNBmW8ezKjrf7E5DMZe3
ea8J61bzgdL8sYs2Z1CoeU2zjjSl1aYdsB3qPGVkR2mzZWOslwz5eq4U2wUovdTaa+t3WSujeuBq
DUWEy4ZTMTVqHpi0AlaiRWCbGW/SnqPTrtSVWhU5xzBaqKyYnjKUjyyHxiSgsC/ZnP9MyWAZ3n/5
dFPHIRmWw9wl5wEXuh7z6tx5rutA9qU1uz65nKtHY2nrlu+AqV2tg/WHcs8fSlAtrOOAEhs2eVNi
PtRbLgNzY+rhXoCwQrcArvvICHwmwHzqQMbAGWivy2ZOZd9i3bPBrsCbgqz1UMgWmDrWodxO6SqH
o9COdQsxzVTGqV7QBHcQ5Y8JgUhd3dvMjWRLgg90Tcc6E7Y6OEGetm3X5yTz57IKP9ekUV3+GaUe
63ypbS+gd4eznYitOX0qdrE0Sei3Ol3TM8l0bBwtD6MI+Lzk3wesZJ1bDU9T+mOPdHpYQJ2HUa6s
jBU/0J4ccZKKx8LFh66fO1aqVAF0Oc2w6fNm529lGWQrlv6mI+MG3MRnqFZ7u+RjUeclsm3Xb3s9
2wyAzhd9S5P5rHxvameJqSVBnmXboprU0RaZqaxp5OKEeX5ON3NHqaDMDprJcuSXfu2Yy8XwEtLi
MPl9qsshc0ckRtUEYRdACpai4G4mf8Rp6g9Bw6lvumoS4v0VkhW9ycRxWsXMJMb2kKt8aAhyl7kU
si3S7Xus1uHiDJzdMglGCNdMeNFEV8imRIDGAdPrnfShQdkyt1OKbKMWHNu87K5CSliahfIQvMkZ
JtaxVa5rM/yuSmr01pZk/YX1ekXw8MuAuTxYk8AOcgulMpIbQWyj1ymtS/o0x5QcwOMt0HD1tHNR
Y7+3ItdvYS+bkWBoRy1CHaj1df+d5uINJcXSSDk/61g8zcv4TZiFM7Ma107r1uQRbjjfi/TU2TpJ
cHcZEn5DhkQeSr6dyjkUJ2JWzWJuLKgL9IZpyZtxSrvWU57XPRom1hH1NK/84FBKWU+rBITu2td7
BGYwQ5kB3w+t5QDguSxBX8vYkN80lhE3XNs9NByXO5ietGvmzUxMm/G67PFLIngBDLonTIXC3GiU
1XExuEmTxbKxKJLLKgDjwHlDD8Xlym9C1bQbMDxgkdQ8iyevZQeI6lUNdQpKEsH/JOtLVvXzRXTQ
V/kO1in1qvH6Ca3jytIOlHIB/3/ykjKpgoEL7teL5b5ju5P42mt769EMaijPVjB38Om7TfY23/ZW
o+42y8PRlUQ1LhScLbOVtQbgC3sMIDhOLjPx4NzmGio8fMJMe7aKhrj4cyzDPXJuOXfKhFqa/MHH
7U6U6iJztLBZqOMyLvON3OA40sdkSelxtNszmXG4RlRX9bjqrBaOdtckhz5J1hQb5tJqYMmQXfsw
kavNSHI1xoEzHpxrxagLJteBtnIZ+LlX0jcL2g0TG/ho3KETzdau8aKQZyumNzoD4GOX6aZwCuSz
3O5suTxUqwzH0di0XlHuLp6AQx+18zWutr0pxI6uq17sjJKqq1cvs3qQ+dAWgW6nYr5WheFXY4cT
ZpECjsbIX010X9iQDvcbvVf7lrPFz18d3eAgqLjNcdcsYLuSfLrNqqRBrh1teVuVQFhita8epUs7
lSANIGfYoj1U841YyA8/utdCici2Aw08Z7tve1G8bxH+lA36VNJ4LpdwXiKgK7XPy5i/+9Q9qumA
q/EIB/XJ/UlUdf7TwS34jLRlt37zOUcsB4E26nGulwWYYdzMMxrmFHKHgtEQIbZAewpEWvzsoypA
gU4HJMRnZofHOOLrtK8pqBLH83aNw6MXVd8U6cpWl1wsfXeBvPk17eqi6y04RHuLkHmM78UGPaCH
7XuqI62B5p/LMeijLs44DmntgOIbTHXTI9C5VMNjqir9EGTzrEqfc0PAtgL2rnpsu8BNHRKhW0Fh
k30UTfBAHPNImxgXuNvC8QZVx1EhyBa2pc7BixycvCP3qzXuwrn1bB34yrJ+eJ6L+S7RDz13RV2E
aWJz1eeHvlzzMx/R06DMt6FISjZs7nZS3NdTCQqb9lsHLDdlDBFPmo7P72qcvxUSUgMw678JiwAW
rE/cqOkmx8lJpAs9ZJBeAfivseZp5g9LMuB6ze0leNHVdk2/KknThoxQg6hoiuAPivqTnzbUDiOY
TU+Kpd5MB+2+QiJR0ZzJjbyBPtkOk3hLQ98CjpO74t3n416ndCZnka68iVK1kLMhyKoCvSTFb07s
bxdoiHMffNYaYAS2VRwQegig+KqN35roWz0X+VH/Lr0ctNvEb1UM6r4w/UcUbqiNFkzxFTdrArAR
9/zHeK3j9iqrdf7oPD7TVVYNzmN3vfb7+54fdAkuB8Tw12bKJqNPZRCxnqyEwKioUC3m6mG1V1hl
oJ8lH9tCnwoj1GM/0siKUR72BUI46t+BvZ4TCNbYpHDWotmc8ZSMF6z40dkdncVEl2Pn+x9agIdS
mfptwwBmkjywhXNw3pKf0BOiyX5CopO1SfWN8eQFOhvjxNT9sHVNlYd3zFFsSwlJjnQOLpybrAHE
ZjabwBLG/Mvj7+BP0nqCdmynqhFSPsisuhl8/DKyvLXd/rDmdGbOqWahy8Cy3F8ZJR+jy28K6jjL
Ek1Z3qMnDB5OrfIBs4xWw3dUxCe4taVwBUQwmWgG0T/567BE/TTsEOYkqDqD7Kpqmwtd7wD/45B8
4VVuh6jNFc4AM41MKJunJ+nCCeufY++egKhHzw/SLU+YQ+JEsHBsG9Wj8pIw9FV23Qnw1jXYoL3O
4uOGC8GeVwM+Tc3xCyWQbq1YbizX5m4U8jU436xpz5LI44kk88bQOLacyzMwyHnmUHGOhwNCoKGy
XgFKkPL6tyiSFgJRzUG9gO/puOzqnGNeB/lAtgsR+a9OdxXbw1g1KblTUsU6wfjDhfXeRmHY2K9P
I++AbKfMgfX8itF8kw7fUTc/yTAB/4upNQPEEXbmN6MGi74C+k/gDllXAEWKsD/nwvzioMigz6Fv
IFc9lBt6zXscapWEF6qH34JPP8z6To414vtWd2X5MbrUt1iKW98XKZuL7Z7YfaiHsmtHnSFG+vWw
ygIMdHDNqj+GVIRWOvkxauSY6jygIu4yaKKkb8JcfVSvwkB2A56TUnIZrf3pOaQsuMo/bUauJAQO
TAl5UkQ+eX+9rOrAvfgQ29puURGm+frkyfIjF54fRWKPRoxvVZUeI7JXcRwlKwu4unwID+IXr7Jf
rlKPsozgkw0EmJ2AgENmlK1Zfr+Uy62Q7joU6wtIym8LLNyCRTnQTRykUQvjDk4LW61YHqu3yRZf
ZQX2QcvppgtFg3j3E8MtLKWarrL1a8uHkpHwLLPNnRWeHaO/k9kxBtMqtT7w7pNW/lHhtZaBC+a8
M223wxHGamnBojgWlx8Kbderd4fEDHXaj18B53ujRPpSFrEGSVYvqSyh2A6SrKeJru3Ub8cCFKHe
NpCoWZk1HQ3o5FR1XAaVMxf3m95BgGA7tLNqTXcm9A753thGXxzRGiAijAoftLqOpnjTS/wx6n0+
zwXuDjwpxnrIh+dpr6q6Uul6IVnMrwoFyQtVW+PN0kyrVOdkWn+AFh3qqptJs0NgdYDc7pCVI2pS
heiRSykbhce62tO5yZJshXiIl4wnjUxn01Z8Jpdyv9VBQQJWwpQASmdZUnEQy7TVi/BvEbIcsXYC
cve1pQbAtsh2JmP3MdueHBJVttiqR7RXN+UeXha63mJKfpm+b4NMDRsSmFJs9NPCYYyhATn4Usz4
vJUnUu1wcNj1DHMnQXXZe8k/S6NuUUWv8QKBfllUzO+0YiNBEEvj7zIqCXm6vPZp1fZUxtvE8jMy
848By5veJ5C9l5De5ov4sAlEwMUWDWDactzB+jVzPEBe8um38NJN28uwjp8QsDFOZQb+dTyOnb5e
oILaroNgC9oQsA3VZRqBoCHGmBGS9aaTa7V3+zFDdyCm+zop9WFD2QDRIBgMCM/PsxaWoeq9G/Ib
2sOzzfnyhio1XpmKX3Oo4oNMwmPMwA5YNI0NlRbIX7sagjUQeP30RibI5K0EoTaeZpmmDZr5b1ST
5ALRGVtKiNeRe1yWGRRiBqMCFRLLIHxuw+p+0XKcrpKCNmJMQM+WPWoKBAxTgOMYcxjuFABvVdTX
ExoeJ6MimwYk2LhnnxCJ8Wad8F0/c5AeChWQUq+nspu++wpqGCYl1thLN69Dg3qFj+Oob5ZlhAmI
ZeDD7sRikwPK0rEdCb1a+uXJ4+4JY5iBxJn8sq4EB8cTlsAohCcX4cufpYMepxO0fm7Rx0bRE8Bv
3igC05hKutt5SyH1qyCwXzwAjt2mtlMxb7RIfwZtoTc3/phUY9fo+Ds+VOgm0fvA4BE4K7PpCYxH
edCEfPKpvEOg7yEWBwNjcPVu+fgw2bQD6yezA6SP32QPLtTmSXEplBtZeuzLTjVIirtoIQTJ93Cc
TBluaIGHYyjssQfBzaBFXtISXW90giseqhsl7Fr7Co5+X1xTTbFqSnVIibvvAFqSoBhZ4NY2cEyS
gMbguahLzn+WPh1a3YvxsgNFpK4EWCedg7AWmGVU9koW9ueKeccSNdZLtzej4+9Erq0rbA2y+i0g
4JFgrkJGTcs91ZcoIMomoIvnDk2HPuZvS4DpCufZeE4Q+bau/Lurss+sgxR+n4uOBWlP1qDXkdvr
FU4hEZWDJOca792Nks4f9FoWAEdZ32A8P/IKPwcCAwFA6r6e+thf0uIxyRqI7m7ziaOD4/rGIn1x
3WuyPicZ8PlYAc7jmTzBPKXNFYfpJcwEajRPV3AjYKTWBCYFVoNzSs54TEGE49U0Sa7qISw3Kvb8
VHQgi9dtgyhv/T6q7pwIDAyyrQsbk/6hC/kj3XeWJ/MvB6UhyhmSMjp8EMj4jh1VLyOoU9qD8QyE
VIzr/N4EoPfM5z9Vh34VbobhysgPKQVzb8z4sY3mFy4zxULFwXQk6zEsa9ZyWBiXaGzWDp6mtyME
rbTWm1lPsSggxCxk2RRldlJ2/UlhhNrmE8xFgnB1hrKzB0O7LVXRiMU/6WwB/1QmPyB0jMd05ncw
J8gYqBPIksAiCKcgYurBlEuY0qTRQ9C5/aBW3U4C7A7KyAJq3A9nkcDgNKRXu12yS7HjLx3Jrw1v
qE49RBibURcc0ybgWdTRJxWMQ4sj5aECyNa/oJeut8nfDcW6NNpNX2oEPy4vHQI1O5oxY0UXfy05
iLQJrpbtnAAo7eJO2Hk4VpreFGS/zly8h8gQpgJmgEkCiRBqoXpMBKQvqIF037CdpPJmgTS3hv79
roeJHEwKM2AKE4t0+AVq8ye8j7Kih1hIL8UxDmWzSs8hOaEKFKLvazfMVwr4/egm8fKZEJgDRg8Z
Tr9WsD1lH9Oh+EF8fvAeWTjB9a3Dc9rCNFDn9rmUgh/ldSRb09NkOo3leHaeT9C7yTcJm228Vcdq
qFYm9+kNpzDTKFJ1vUQL8omLuwk7eI7aHVOKvwsxnwCyfiylgC6CjEZFx+y0HnTlDtqiG1RUL+s6
/RjKK5ARWz+7W5Ju17zc8GEHOTgXEAn7HKYTEUkI/aS9RKy7NmRAm8nysMnsOx3V3oRqbcs5o1d6
LFLQLA5GffrBdoBgxUZ1uyM3MSzAopEcA4lRdFctyTklqg4KIoJ/yVWyz67tnIGO7GDWsX91S3UT
E/9DlvKZ7zArIBs0n8jm+wkSDVvCaDGSG6/XehMwoR/5qx8Ur+3YfwXIyglMM2uy/ogUELAjpoR4
txJs7+VJD/GakxXkT5EVLIzFB3zhYDjunXYNwJWre/w+zftd6RZm6TofktDxOoVRUDlXnGEkH2gF
6akHtmATfFlmV20YpgcbJncHs+r1Etx6bSd3SmZQ46msXB0d/h668LLN6qvStzRZ4s2e7j8dX+qh
ScRcwoQ24ycfK88Q2tRVXoJfT36Ta3iD+cgWLnOaw6RVQtK2aZALYjzTIv9KRJEcil0nddQQX1Uh
h8LZzNmFrwrfl2v4se1XXoH2jaEdzbqCE4sDfGlhYkvege1IjG2S9CUGgPeMzheu0WnEpLVj0oZ8
efiX+I3r8NMO9LqTXQrxypFoOF6IYCGPz9Q1sN7aTOIhllFc8VGfcGLTY5j6mYmdH7IE/4wEmHMc
YbKvfdcfwRpeG+zuTQEmtZPgEwg2giFtDcSRaIAZt30w3N9rAWKry/pnv+SnqLaTUsBDo8ghvZ4W
GCaVBcxqsg8F06t6nPF3tVU3SMWXFeRFm/9PSs50x3Ycy84vZJVFiaREwPAPDWeMebwRf4gYJVKi
Jmqg9PReJ6vc3dm2gTaQlajIzBtnkLS591rf2gSGuMAtvLDlmdS7eWRP7YaSHlTLgW4YwepAn6Dn
linq3h2uAL6ZbA3iAfrP+qFkCyZDnQtPvbQRP8Yax59Z9QP37SefWQY5DU9cLdJpGU3CMFZmf5mw
ivfXul6DYwmr1dXbV83rEfIISINtfu5U+FYIGGP2Yt1A0oYg7cirVhhXQ0bP1HSYeTyTLZ0f7mPT
zOj+g1dmhgz92eskaJGuIfSoSvGravQV7M/quCrhnYQ/2GTwdFpU91MYnDwu0A7Ak6pnbZPFhCPu
X9slsqDvBC5H4kn5srqhvLW233mYSmLa3ctq23nd0GHIhr+r6/fI6jsTNW/xJO9JMP+sYszDMC6y
sh73QsOM3ESPToNhCuvb5th7WwKA5FRX9cPYVA84N5NigYm5nINYrPfRHAtIbfrkhzgY/c5/8VVE
b+Pgqq/CILcLbojY+h9N1fwZrbr561Hzw8rPVp+fK8jXOOecyuwSQnld6Q5CV3GcL/ewwwlOlLcL
y3DLyPI9ORhPrOIw/Ld3dPssCxUkhp4s7KwEGm87VnY3GHYa52W+FjZ4YGs4JKviuFgoOml0h2+4
uoijPg9wKukAFyVur3hUqp3y0VrTCBNIuCYzYbnkrT7wjT31Ps7grYu61Lb9G7rdIXe0lcnqlgCn
fZfQPhaQVzYvKzfvl2rf30mlD23Lv8e53MPF2lE2nExpn8HKoNjPsPfVNt1s3XIvlX2i4Y83weUw
3osWaUnkdxOYr23iVwC06mTGuQ7Z0XMJ8bwSvYXKBtEehorNQECK4ySLOpHlbvPbGO44ua2knBMv
llGqvWjeFR7h6UphAmzFYZiq7nr0omzDoJ4Wa/xg+2vOqytSNrjWFM23nTDrxLaHGymLd+vXrwE0
FgZ59lR4KMRmgYqPQwH3DIN5RZ9Ngz7BNzOoM9BHopc/UbP9xEHfn2QXvDMJnEDadsTf4M9DtSoS
XSiRCM8/zFvhkjkC6NDR6jqUVVqurTiK0rsf2HYYQLTl5dADMhNRAIeyemgtvpNemjXxz3SmPGWC
P8kpfG9dcydiTJmue7ShpmkcCLkP1HSApsoSGhRs5zd6Sjx2KRhDXCS17CNYj+bgr/Gfrmbv5Ygj
cuItbFNSqL0pYMpxPAybh/rWggxLtoso43qdOAshVLTdjdjik0MzMDsUvWAgH0tUrsfGuefi8qX0
qrRJ1LXfINXg16HNSauOXU0hSWU8H6eI26RwdMcxpmUQ+xqUDPY0FFqnYzwfFkP9RPnsKrLrdRn6
fRLDpkisXbrU1xiALfkdIwiiQ/vm3KXBn+pLuxLdhd60JQODXyrwXNP4ZAloN9mi0Eq2Ha2/vAC9
8ZI4YFdqGj4rT5+nFm/CUNJmhf8gKaeJpNOBkwLTA2kOXgdDHwQiQ63H4VNDlu26JpNs2lLAfwmv
7U8hOBCOYv4qQlNc4wK1aKogoU5jgE/WRulA0JhXeBbjypJry4Y0HPSHz+o57SL6bqMSY4zr9xCl
MaluH389e8KEr05OMZC4FZOtvLVK25z5vkVj6js4BDgdRENuvbLv8nZGQV64RAWa9pjq3z3PvRYl
bpywo6dQsgcmvKcxrzRDDQVzkqGyYDiFDMUa/bD1DJqRvtJkvGr8W2/qukTV4GEAzIwHWYkuW4eL
HEfod9KW1bWYSnkSg771C4dRqPYXwBi1n5dFB128li+26/x9pdZ05urUONgyY8jeF1msEH76h6Bj
c24gHHre0ma1T0xabvqtMmxK9FSSJIwFhxRoQzRxc3kewQ4OvIuOlDTwPaFHUxPtOJ+8c7C5/kRc
qSFQ6FePe8exqYe8C7Y1Lzfc3TqKcPNSBRCTH2BAG/TNk5cMMFug9Lo0viARFTHTzukjG+ln6KLr
TupbSOa/xVqOO4WmIcdk4zKHTuNyXF7LsdL5VDN8Ow3wuEjU7b5q/D6t5ui8shZmFcbqNeKfJnIm
1U0/QiuaP+Nl27dtj4b23nrE5JEexpuR0RpvWBwjufq7iI9eCqwBHjhEc+GFPAfrEV5meH7UE+CH
Deq7WkmZy6osz/rT+uW8typm6bw8syULZm12fWObI/CA61YBA5m88bceJoyD1TBmEJnhRS4mx3QS
vyk63igX/haBbdKVuR/hyTMrY5UoU+Z22sZchKI5x+7K1iQLG9RC0qMl4BRPunaj3G0kxoRhYLIO
UXcoeny/0BY45BqXtFKiS9LyFQxLghn0XPtTgCHUv50VuhDe4OYJDFCofnsv5Ppb6nVNPNvLZCmi
s+PrE4fZfppYV2Oin9VN0/H6APfshW+YBhPcyPupAA8iIv7E6fiI58nlh7BYMec1Vh+s8G6qMvoh
rl/xOD2T/oIJCPkmQvkMlvk2sDjx/GL8xXNrb7jD2BfXbLcy9NrLBS4i3pUofxyUw5AWjyE1XzF/
gcmJA8WPvolSeDSG6uDMcql8gbo3wXTTrRXOshXQSKGG3HjhD/NovCPd8rj5KwBQNDYoHQtaxqnJ
dAwG1oNLgPK+XOw3qCJcZyUbpkfqfkbfRpng3iNIlerUokQkPQgW50PSafT4OS64KCMPj17b3UXo
pcZaQR+YenVcPQxBvBpSoXF9vLuhfJyXENhESd/DEAru5L/wGnbKwRfTc4GzVY0YSH2O8ciT2oMD
gP4bdcrHLYkzasy8on/3MPSH4lvj4gie6skcaoP3AhzcYGJMzELYCYoDtMr5oNFzN313ZcP5qYVZ
Srz2pjTmHfbGg+8tfxjEJVwCeIPhuvMmdWgY6qedX2TgVxejooC13MhkIxZ0o0qJ8DXafTglMHmf
Tad00jT83EVVn0wBrE5auWcnm18tyY1v4UY2qANLBdisGabfIahLIGmAd1e0SyseCryB91Z0IIj1
CZTsnIHYNlmA9lDWXbxr3XIVk2GvyYC7o9f7qYPwDzWNgAEgmZjoSa9BnTgZwZdgpsoq705uw44U
wbe/8PtpmL/srLa8aE8yHnhqXbGlxn+atwAUn40i8AcsU2bC+ALiOemEPEcTGZJ67Q5z7b5Dg8MT
t5lngteLQqgbGGiVTXoOOyxg5jSBiEhjVE3oYLxN5zL+E9rliM79uuXhtDccdlLh7tp20lm4NRoE
+FgAiT+qFm1RfTOLGVqgFT9xhy/fY/twXIp8Uk6mkUNhGMDzCF09F+bUrPqdOHjWy6yyyw/bRVnn
AnqKJ75Y3ftHH/yX+pFG/OknlF+zoZXfGFQqotg7uCCH3zdOebdMQ04LBaUR7EGxbMA/RhyyccF3
Q41XhVe+VsWc9z73L1bcQXu6umr4gwIxlooRHpPXzdnkppfJXcV+DGaZyitwMniiCeCSGZSxdtFp
C6ZfVKkWpQzIn4d6SgJ51a3TreO4vyp0OhjQ8ETRsEhL0FS7oWFxshbPcuZ3suZAAxb/tynULRsH
cwNt69APuUTtSATtk7FdYBwOUOZkCMe7D9azGX2ZFR7MqXHp/swjV2eJDw4uf2TuZmvdum+26ujg
OK52DZLuZpItKEy6b7f+SvBm7xhGkAEuUKdW8E9m8NLRH3dNbF/k5qEF2SCutEWRSUF3Y40TnXEo
Dm4cNEAdeZIVWAmOGzKBApJGYtRnTR+bGvg+yIQg78oVTyvcMHQ94Ttp5vemXe5AtwK5h6ocyBgT
D+ajpYHLT6981JRdN2Lsw1ECp6bKCcYfaAjAKueyfS59KAoFKPiEiOmxDQN8XmLRtYFjQ098zVxn
8TgrsC5VkExkA7UUiFxV0P97BTEorOLiGNXoZdaYF2k8+2tmBZjzS6XtnbtiK3sbVvint2UZ7OsO
xwul1TMcK613wGvjg6UKR+k67bvVf/bj8iYg4Y1qfYeOYcRj1gR/NOx9Wobwjb34zDfCEjyGOfUd
Scoo/inCzktGMmIwMajrlTwt4GBPiJlcNxP6T2a+3aybfJ7ZAb455rxjEET1CdCihFnfWJfEY0AS
A+pqHoFEUUiV3oYa5cKHsRvyGOw2reuDw8GIEINnLzPbx4weFOp6MjUYh4pWJIShEQaVfOrWEcZ0
H+7dyECMtJGDsQW9PxxnuJzje9UYhGPQGaTUlO9+BFaHsxQKE9h1V58nv20T62x8ZWR1X07Ttagh
VESQQlJ2mOK1OIJ34wjG9EPSd0EGD3QvFDqEJcXMGx+CvgZ+looeaudMGXzaCSx37Tmw5PA1YTbl
04QQhSebO+AcL4BcXibD31VIM066bJJUPOJLNsW3skW+yeVYzx7m2gl+WAtVZO2n28VsX00ck4RZ
GDJ9Nx2c7U7zNE8p1PplWiBkY26H7gKLeAVspGPYaVrO96Y9LqYOQYri1lexeSEQ+HQvDgHmTVgL
85/Wpw+ehpEIxAFxmCJXm25TAHcz0gS7dvaLVCsc1lbzKgsmNN0hBdHiytUHwwg1A7PXGmFe/stm
jcri3ev7PlOiVEn53rd8vB5bwL6wMU0ZsH3vxT1uaHJvZPOmTLvhyaE0aavAz/s6up48PEIBGXgO
fF2kMkCYZ8YZoC7CRmVgwZkBz6zCJGFgLKKi2M9puiD9jHvpFsxDVvdaZp3n8pL0cYpAFMz8cM3G
qHoIhFG7uQqeNN6ejS99AcXgOjDyRNRNN+E3x3raLw3637EEObMYXOsyCl5t/b5AfQJct2Vq7AGA
GJSURsdHgRma401YXD/ToTVz0CRDDc3vL6TfybHJwLDVxbpm7YZ5Rq7di+HtM2ScXXjRh4iD2TNU
ODsjsENl88BqMAx8nj9FtJzpqM7L0D4qWWDoDfx9WcG/L784AeM6g+OMt/U42xGMu3Y74t44XW/H
uHqcgvErMID1Sh3de9Vu5MutnWQHVAqqEBoR6dUH45Eh9emIv4mdjXDqs2oDUx15N26mS1IXEr1S
1DSpkNuxacdqv2EOkzGmYQ7BJV2ceu1C+RDaPp+q/s2LixvFhj2Zq/c1CN77vpxA9KjfceVZUfYZ
aeM6W3xdZ1uP2gtNQMcLmuC0HjD+R2T74SpZDcqab1cPIjYMmU0lmmGWW7cXJprcBfBVYx2mIMcf
yom8DN5yHMJ6PGopDjUfn0WJ2wX20AaFSJwaMkx5vVIKSmfd0aCCLLoyyGs9WkoNNWeWE4q4Xu9r
yIb4zf1lmNKZ8oNmN7WQPAfRgWXj8KgsfSojjH9UuuLW1PNDj880gpFAlulAR1SaiFftDpDgiViA
ndT2PCF4zUw/APGb+/ZGXUI3c4NHVnnD72oCm4ax+0RfhQdfgsKq2q/B8ut1AXNg4QIAvUdkwzf4
NFaD1XCYGmaDfrj3b2SDuXCr0VEJtSHTA6MdH6SHjPYIvmZgEmmkyoPDr944YoFBxx+WiF/54bCe
TAfFOA6Q81FKfwf+AAf1YgDqCxWDnJ0GsnsRLOyBNA9tu+2MwUPmKB7RiEZLNovlV7fLoVfBQZHl
FA6QYakBGhrjoxrc39XWnWL7igQKR8MMkW1dcd/xDpaBwK0cO9A24IrK+0E0+xLY00hmcVg8tFlK
02An/ejJFB3q1tYi1dJ0COChuiiKs2PgD5rjjU52fYojH4oy8xJO1ikP4hYKJJmSiY6fZu6utrqq
DkoBUFxKM+UYuecyuBYEpslNG0GipPuuurTokv7ZkFCRHpAYJooetKpzuwChsrzXwWsdR3dUMrCC
dj/WIHZsByjVp6FFxUMKQJF97cIkLPrTSptdXDfg+scY7HeD+zvGUGPr+LgpUe1iDh9hqIDPNEhu
+d4IMbY9e7JkKZjoATG7Ab1hcF/q5sMTWqZTDQ1Edt+qRVtVw/tGXRJgUqcHrfQL6SFWy364bVqE
R0DV3zuy/SUx7HGs5cMPPF9e4QNxS18k2Il24snmo/jJJY6vdfndNVG0Vzi60tBG6iDDGs6gge0l
OSqzvO3q8JPwBt6jAHy4uclk9bIAnyAOwpZu4p3qoRO0KCw6FlkdNBddwi572Ps/EgWVrPiGS72B
zC9XDx1y+xbR+ZLaGMDIBOyoMQAPa/BRSBh45YToDcoUBGZyuSW16HEa+Ff4oJ/RhlSaEs3b0m+/
YBNepeivWr7VOdMgvD3/OlzKh3KtRcYU4OsGx1ZvEbobK4RPCcPX0GF2ZP21cOansOixmwhUT8jf
zdCFkIJmL/e3W75F87GaHrpgHK67WmeVap4ro47DhKzbqo5yWG7IsgQ7KJJH2TG8toOkpu3Bm40+
FNXMEmGsRuxnQ0saggv3G+LtvYW9NRUPryBX/CJhdRyGGMjCURX9nMHWbvZxOP6J8MU2DRgB4UOK
dbBYC9t+9RrOtRQDRHwww/tNNfp+iOqdC+HiUnKxGRaDESzSJg8ovSsjBGJ9ggG1YKgDFZItVD/5
bf1l3Hbk/JvKuDnO9dwkzvPyoacUuAJE0qIccMgij6B8tR/C/lC3eVvU86GS7mOLl+eZQeYDpRhv
Aux86CMEU1a5irsQfrEHAxFhPkbNW83mm5Y1X3adHRoa9PTeTKE78eBQbv39NpSQyczvtsz6iEPL
PQzLsYSIk/4VtmQzpo5tZDclKnajoL0SFeH6UZqKVt8BrwCu2apDzzAQ26UJclcRkoeqvYvZ+s4Z
KlaJPndwfUpl98ZDPhyCIbpQKz3Nw84BYSwoFNhh9HYtGj0/Ul1SYpK/4PdV2maolSNCBvx3NNPH
VuHAWODsXQkDb7CPkLucit//RkM6aoA+Flcq63o/vELa6hpBFzQpMYgbJETnbD9urrluOKagCSAI
L0YA+peA2NxMd2PjjXs7wVosEX/B84K2yhU3ZC75rfC9B9ybEP/HIoB7PHpn5heP+AWHPjQ4++ev
CObUyfEe6Gx3hwasQORx+ABPY9FywB4JAHzNkbuBmoaCIzb0xIM5+pghYlNM6by6V4SRoW7OcX75
3xDKlxme6CBbcVoG2D++7pPKye+LEjvAxU/kDIGKn+Uad6BNvDX3YKYgto0Hgm1/NO9RZ/1nhfwZ
8/pn1+K3FV9UqIcFyPzBjmiumm1+RO4AofViuV80wVuTY0YhWEIJ91/qAnN0Ifr+oKJf27Lf4SId
2UY/UUq3M9jc+pLUULpn6V9rAv77P7cW/C1v/9V266CK8l9rC/7tx//51Br89T8uf+bf/+Fl78G/
/3T9vxcm/Of/6m9/CLn+f73wZV3C337I//PuhP+4yuC/+i//i6sTfBIIsCCECE4iLFIIsdDg/706
4fAxjdb7/vF2w0fz9fO3pQn/t9/0z6UJ9B/YhyCwGkGEfhRzcnmNfy5NIP8I4ygMIMhyP4hYwMW/
LU1g5B++CPBPYhFRrFoIscnA/mtpQvwPrFK4/Eru+1j2IOj/z9IEApTv70sT/o93jvUR/3FpQox1
D1voU1hoBicytBtQ2gOIBx1h8kcuzXRoz/zF3IrHoRHtuTATlNoa+T5hmvvBzFf98F1C9xx7PA4f
SFC1SNgtDhqNypeicblGASf9lPdho3ZRKUjS/hpZXlQ6OBObUushJOG5WOi5Kjg0P5eBKj3WjQfM
nJ5ssSYISCsIKGjAGrSXts4rWj3JXqRV69/gtLiJpmVCCWV90gj6zCAd9QaD5uyjIxol/0JWWUzY
QTAXyDEW/vSnXsvtUEbTvIPIm7ItpOheWkRltETHqGGtsQYrC4brNaL9Ey5sYv35HrDZd125FmmD
AElxNewNQODywKGXYpvBiXZO7Z0GXToPn70dFXrh9auBXwMXwc7JqMIzx/4CqNslskauRRAt+g72
sBkKTAFIgKI9IYkAPu83MkzhoEA0GoJ75fziz1CBiYbNVtlDwJGxmXpcmqWrh33bIC+OH6oC3ZMM
gidVXspdm43Q5icMNGnJFzCni3gMoZUny8pjfDg0H1ETGYAZDU5UBI50jckY6Qakl+eyyRwFDdOU
8RF5/2AHeqTaVWo8rClCWcu8ACTF11KiM+n7ENRJwV9RTBkCoxNAGA/jcPDLAZxlquc/pqWvlCzP
1C0gZ8Q1knmw95dmyPqqQ48L+UmACO3V7Vp1L7xlCgluovbxZkYkXNAuBDf9DG1vjiEEgJ7K2hb1
srrfDPSmfnm39ZZXYAtiiqkyxssl44K7aA1ui/nob++yoYdKk9t4brzdJV3PYkgFUwhuRiNoDQzv
9/LqxRQDVgjefNp8Ad0fcW4jTo6blsfhK9ZPPBWEfUQxul7STWfZrgjTLCfglpjBlthkMTBEA009
R3KyyrwIZGJYAUeH7dSGiHguFaZH4i2Y0avqoYQ2nSD4bHZku4uC6sk2C/ogQiAvrt1Zn4biEkR3
ukxVwGg2dAINVXNJ/l0eVxVUZrcMmJrDCrj5Rbpt5TSB5I4OssP8Lr3LweY86DFWdnDwB76LhUD+
JEATCNoRkqsvvBcQz09SoBepPa2gGSwKmyimG9Uj9QgeDrJgX3zTlYy7+81z4Ax7f8zHOcywiiDe
twGc2hnza0tf0Op9hYMpsJ1DgeXvgJYEWaBHDGKwBfIh0Es6zmwfs5AeF77gDoGARzt60a3PCBO9
SUtWSGQwk+MI72ogF9iAnJ0LP2oVocis7X4E4pAxmQYR3wmJxPNWs8wyLFmJ2APWKBxWD4T/Vml1
jiDxVQaSPbJBsOlhA0zQKrAgokuYrw9sEQTQfnxXzxbqznQ2NY5/n+H+ER4PdiIY7yfsvUmGYtyN
AgcxyPHdgnwQfPP5j9VjD11f/Q5jDurTy7kt9nYr3ts+QM4cGZOtkelucO4xap6CaH7cgB6Ktt4F
tj3RCos+tvbuQt4TH/YJWUFG129uCqJE98OQryjgB4rkgOT+scAtzgJI48bb1UzvPIJIVXOq1Ay4
+aIOB94Madi/Afm+DVC9iPT3RdR/SPLcM8vSWPkfBgsAkuKxrcYz5MqXtnPTo19hxNyu5mkjNw5q
H3yvchc25RWi312++DWyLJ0Rd20TdxcXqcQnk7s+xLxm8dsCjqI/G5uFU1DcYpZDbjLcDjRi+drZ
TxBMPthyMJO9qM8uBKOMTUGYKw06qDV2ddbO9VNbqtuhxHqFLTi3kTyvBe7fKFIib1oF+9+0O3+d
SuSJ1xLwT3eE/Dblhe3udN28l/haRk3eatiLFmTAUSqUWRPwd7nA/SgI8uCkDHZO8vs1RESwL8ld
jzRz0RSvhWwi5EJ61M41eF2tiDPrynckZj622UCy7mGOjhFkggju6oimG0tA7kI8JSdMcBjsOuS0
RWeHXVwGjyxCPAwQUDptWBXU+QgGRFN0tAi9khE7fGjwuG0DuvhKBsi2jK/jKvZODbeM1AwGZZvL
hbyUbH6dIR6mxvfQ93rdsefIic3IS0Zl9BIF5hfd/VvUACpV1XhTt8ttDJk41ADlCfFkih0HyPW4
AhjoevAZQU9fjHXqL0GKW+skh+mVRWy+pj5ySNt4UaMj3DIUMKXZwjwQELxUsKhUdsXDLHG8I6mR
x7X/GFP4kHGHs2alE5Rb+NqdhSQBh/11oRABdRukXcHgavpYX6ErUe4bmBgeiAyOhVvw17FjxdJX
B+PKA92cRtXyAAUPGSYlmysTQvUQN96w8IRPWSf8z7JGs9ERxGRh4sJqqJJhBe/gIfqXy7aFS197
r7zo+h2N2k9RImkRxvq6BGHaI4FzJdplOzCH2O1GQakYV6UW3F8a9YLC1bteJIbYcQAOKw1PuQAk
2XHQO12ZkEiTZEa+NcHNBdalJ3BSOScp0PQtGxHjR/XdukODFFfhLYhHI9+dIoL+FY7xDQzPbOE0
rY13YjgmEnv5A0sdIeTaQxdqbcEhk0Bm7nQAdRImWNpBAqw97KICehilbsNOBsXnuzCiOAs87B5C
Cd8JxKnAY5m9ltOXg966a7zuM4TAk9gvrE6pYU65MsUOEFQyjCO5jsrpcnZg/B0xpXkRYmgOhsqk
1SnuxAJNZV33Bf2qo8a7NtZdo55PB12Y57EUu6KN8nGsTjhp7sBb3JQj+yqsn3bG3TDsAbivNnW/
NhoUSacfZyimwj1EQHezzZZn5MRNtjZyb2oSHbtW/VkQLD86wAFmqK7XasNtOpT+DhUuOvutlvuV
Wu9yzGXW8tcqKNHjCLvvmjFv5vBqRTa0hlYHYuim/ouErMrnmVcimWUyOvaCjSrlvkbaLhUIp8XF
Ag9Tu1vlGAX91X1iwi9b+RiAP0dCElvAGNcHwJ9zRmNIM9SAZIqVeTAlQ6YTNFtcRu+6Dg+0MutB
bzPcmHi7dgt2pUzOfUbdXvJ4Phd1cUJeAdla3zxQTOj3W1vg+YsBPl0pgBo1UI6dFACHJv3isD4r
jxesp6Fxit7jKnRYbFDHLeKBlQ+OZsrLcp6uYmP3qx71Xq0UqiLqVWwV/g+pi8diRKCRr8htldi/
BedsK7FsJIqeoL4BmOQcm6nK/uqv0MZUXs5s7IyY2G0nSbPH5pmEjv4Zw32Tcw51F4ptDuo7TtoN
sKjrzLGkDcRcbDkzer4kPkMF6Q16X+96uqvJCHEOqllvcC4gkk5PHQ1Oupun+6rEpqFALmk4Q95W
qAHJ7K0sCW2qVmOyv/awGQ6RcJrke4PsPWIA/A1+rYDc78QvPLTwBa4ELIQo65eV7blGXYd4fw37
/874QP66QfkJHsNbB6vRhVgjNsfY7CSi4tHUFT/CZUVUNfyoVOyQSPE9xENoj7i/OprAh7XS54Eb
22w/LLbNlwZjRRxCYoLopSt/Zwp98kZ1V29CZZjZF6hQuGAx1tng4Q3JTdt9+Av7rsNwzLQBVypp
fcZ7wl4TFjQHEBNYV9Pnro0DuGv+wQbdfIYeu29E89VXHta8DWEOzQVOHm++Or97wMiid5aEUMkQ
vWPe9NGBS5w3nKcDyAHaOpJj99QIdogE4K8ZbCdsdgELkwA9gLqyDp8DSOMsXB1Jgt7LIIvU+ah0
l5L1Mw5KDWQHOdge6eKUjwj41ED0gENhgJqx8WrCHMCZf2DA1Us1kKSOJi8XCPCjNm4k0e2okEZU
8oykAJrzrUBi0ctaAucUWMqYYpFHuG8Wgk01AmSj7bC2g1B/50E33yxOhg62Ub5ZbLzhK4esFOHF
wiEJA3i6gd9+eLmlhYYOssEjKhyQE2uybl1AV+LVwHxU1/CI6g77RIIKeFjRt6mVp/9F3nnlyLIk
23UqnEA0PCI81G9qnVlZun4CdUqE1joGwUlxYlx+GuR7TQW8HwIEP/p2N+65VXkzI93Ntu29LOfQ
4Vmbt8K8FS2u8MbuIoojAHFlFz53tf0bJtUNoV2MMRK11teXOWSkyamADmksvPGIAgmrpF70jEjC
RreBKSRi6QztWTTGe9nz8Aj+mG31p6FoTxPxjyucK2pyXKzkbOs3pjomkeLobFq6Q0ylm7jToYqM
T9ihcP+7CkxkF0zgrGbrS9S3MZFPSdH+VMYQ7mUtQVlIY4tXpN8Ig4+mGAb3Gifm0TOlu9MNhGls
qB0t61IjwcOhiZfDG5wnfKr2wQhx3BWGGtZZ5mX4KiervRnC2JmNNh+yGSCQUbknt4q9fV4iXXMn
XdEIeT/Gb2bXDOhyczh3ee0vZ6vUV7WO30mdVO1YH/DkXXRvEBc0i3GFJ0Pbjy+S+NCOiTOfVDMt
dWZ3mzJPQugB86OFoEkazW5XfSd+Iv2XNpGmfw4fEPGCNcSCh6b1Y957GmWOKZMbnnY+SoMjOS34
bFqiOuX0PjDW39jDW4oZ/jAOlE14BHceA4qNOfv3IUf7cvENawmiGYOys/DRi7PABMYkxCrpzSN+
muEY5dlPns/xPpMEJEK/DtaiqYNt4ThvsVsnqxYHxKazCNvJqrP2lRNRqqEt74pBvESB2MVUGC+O
pV/1yXlBWqrvMb4jx5trxnvYUbIar6c/68kVCFEKJ+IsJg5Qw+ytTUpqJHkp2hnHl1k6u4o0WUT8
7+D53dFsuvbZQLtoa4PMmWSgHjeEtl0iiZ7dr/p02guhPWg5eD2+YPNqNM6w2fS1tPDUYh3kWA4B
OyVY8kwpfoKoQ8iVuwF2wUKLIR31RvLKEEcBx3BSTbTMujZf58k7AwHILoSt9mlMKQr8J9lETv46
maN7ZIb4SC/ebHWXeWMzRjeRV9lpaj0MaDgXVr4mT0Wmv3rh/M2IqTyO/LvqXdQdbDlXSyL86doO
y/KCC5in264OdpapUYdxsJqT3mXO0sAzEOcYy9AtXCbLybvOzbUeJI+7r2ARfnBhgirPPoIIrg/K
DzuR/F/HQxZNjswx7poV/6YB2cIUUcsIks+os76ypj6ZOgYbYxxeuvcqIDWdxclASfAhwrZbhsWa
abS27ggALeXk6tSlKugbp1sjKPpjnlWf+Vyvsjhv1iPGn7E4zhna7JgbTKa0aN1MrjyNXPNhb9cb
CkyIMtg61wVt4qqtS5r3RJcrB2HZceY9UJLT1BlQzdLixFtzbDNIKvAIHmtf4yVYGGm8nuGXZ6XP
pZiGZenPHtOM+hwlGALrdljmdtPwcJU57sIIdbymB29My9xICmVb5FinC5BDY+p/1p0Yny3tBkMt
Je7K6Qgr4tsoDKK82fBc8jQTXm6uRSvuIhvG5Wibr0Pr2sgyi6m3xtVQED8JTH/vGQBGynhwlswO
ogXgqSdpOVeCn7hVGryvZm3dMy/LzlFTvcbDNB4ttK9Z98xNNpG7Gvt2ADTqbZx4xLYc6c++UW6Q
0THr23KNOZGhmc7oL54h/STiVoX5yWk1QG1YjDRN46IMvfMYlubKJMLEQMJfWWEE+cd9xrjenZq+
xhk0TCDB4gk7pLJ0OEWBz3dwie+59O7ZkB5EX+yciMIQMa+Tc/GI8yQ7VdI6QI8DuMkP6eq5Pdjp
W5HP+UZm9q2SycEze3PjY+PKEqQHjPNc2tG6ZdKys0v8WUbCga1Zxc4IiFMRNTjInJu1CAlj5HN1
NR1kyYysLweMXFhjgdzTgfKJ6+JSc5GaF4BAj402QetKx+cCIiooDL41Bi8g0BpaX4YhVZc/w5Go
D+Xg0xe0DKkKg8GWBgRihJLRlDZtrtsuCvUKUr3RiIzW/TJpMd1mMVk7ZCmza93luG7LGC+CdtPj
W2mE9jkpGJEQjUmp9iBOFhYKlV/mmJvhFzIDcWwsRHioGoXWyhNrqVdfABrtZTFb3hIgMKbBEIEi
KJ8zA3MNQCj4cRwyHgyPUM+fZx1/fecacln42Y8BWszoIFUV8fjp9vLeJW8FZ9sSFWfYxMJd6m2B
4IpBewNEczHOVfqkaTRcnpbehTEwkDIrgi8BbblNgWkRPYF4068jAz6s65MdSNzpt0zcW6X0B7pZ
ej8cBn3EjLHWrLvXgtzjqi1gf5r7GVzn0pgtHB3kXvlAd4Ei4yCEiM3YmDssxt3eL8A4VE9dq7+S
o3oEdbcKamgoFic2U7DsPTLSryL0xXFopX1zMPIBWwPWN5kUhSBwtmUX/Rj6OK25nfA7zfMHMCPg
pABbzBa1hg8wS7FlmEVJHL4i9eHLiLLS5/c2Tr3oeCbigM80HJlz55r56HEbyAHwTVwwKg2RqmKN
EZFuYgML45tZV/1R69F87ZSwqIN4l+JD6lVRzSD402cYjtyJaEmSGgZBb/FhUgoJ0rqLGgInitJF
yvpsY5vKqtxd4nuFNgXcYkb+pjPth2tnguRSiRCnR5lsSSysL6VHT1UJNKBGI29YGPjY06DeWHW/
xTj4Fuvmd493otJfba86G1irieCQswq6R62KJ6ilyC6VXW7KJgOq2n3NDh+RN+YvY+XeZCo82ilx
1hDmLo7KcHrfOmU7RCE+PyeXR+Qa6kfMGiSHGLMHfEblmGxC+EMYrFE/adxpyuWIZc1zW5L7A2y7
lIYoz8E3TBAUvOCezgO1nHbqg1bBDVe9KQ9143zGLqNG3aGXL4P6wMf05JPbOPLr0jFPzxisvHqd
/mgJWZ2hsRHeo2fdrOkOYrgwmb83wujmObzgUHgwWrFiO3rtvoRO/2KWSHl1C6QY7YjISXyIXUBi
1aDsiaX/JlOUGF9E33CUD5g9BoYC9eMAUWtB7pO4Yd2divZxbhBdSrK3umn8YMGLF5XxN0AQH7J4
nzrFSaYnP4eWmTR/Rg+DFui+Cw/5o93QS7rFkzn49VYW9p1x6V3T5lMdz3/CTL/GnnWyJ7jEc1ev
RLfB1IQ5XN0OEggUV7F1KE3Qh3pvHqokDoH/4g4o6SbCWgOXRQs2tsa4kzqhR7+dVtNI8qSPiyOO
XDS78S0mwbcA7QE0E3w31O2+Sa5N+ZtI7yojHikDlBkjXBHhktnGxgAVSLMhElk/iSQmkOiMDqyx
PmOreXHhYswaEo8U+VZDcKuZ38yppItKined2cCAYWHhg8jeBm34SiT1lzAeRIfBjlYTJnUvjp8I
aUUQlJAv2yD/GsRDIGD7jbJHfmU6PFcmxvCWcFyWfwA6ItMcBvp+Dr7atPkTh8ptqP86qTBXJIUW
evtu8VAdJ6N5NPLxLRris/ACa90qca8n9NbR2HpOTi4KFjXhLaYu1o9WhY9t4BXrriF5jIc4XWX9
PO5y+rIFcs1TUJA/REzK9zFkNEKDOPsUm6Qeuk312jic6YMmxLEQW1lj2skGIBo9OTcTlh1RsWDg
svfCjeV258IzD2kKeoSInm9C6DSs7gvScQ6K5kkdojqjvtSDeuxNJNtETDKZYZK5bEs+UrsT16ZX
VYjcz+ZX2mJKc6LkyXQ5DELjrXVgTOSpRAxA3l9Uuse5U0frqSiPrsvoJOpxcgdD0u6Zi+5QAxoY
7JCTbLGOPKqUbLzr+G97cpE3hUuwQiw4cEfHZWKLEwirPyLnudSszF/HAeMyPUB+knP5mXnJb+Ni
CQ/S0lL2HRRwjvuICdauMORr7/JdCnoD7WQqbpI6kpaeLqz5o8PIWebYG3taLFyV28ZV98XYw3kC
hBGH72s6FKgEO7mDqTNhH2knpXbsZGEdlS1DkBAleoR6nnYH4gxnox8uIj9Uwt2UwUxYYdrpwrmF
qaDLlL9D1bprxyPjkmi8BsGAMJkfdI+ghxa8VE33nvjZfhwgB9a0Q11+yOjzCOWhmzbTDRgzX/yI
rya4X3tr9Oj3oJ4AoPfdW2O3b0Mhi80UyVMCC50GCZ/lX5xsCMnWIsCgjZzkZjCCBQD/Aut+T+mO
ahQjkZG8p7EO+u8uniCNa8IHdUMQCnhJ0FBTy6ne4idcVC6dlPVrYsXqudezqHtMC0YLYQkiSV0D
Y3a0vWvLUadZjC1mD4O4t1W4Rljlct1gmKSdJtmI7WExvXa+Cqxh0caK3oqzTahmiNxiNWhNu5p8
ZZENMbBow4yjc7CXWqy86nW8k1W8mWJEtsjyz0HtnsNM/shR3kONAqLnjl56+aen5Zc5T26zP8VX
gu57mpf3MbafHHhMET4tOzAQjV3vJhxRnP0p5I+gSGwMDTrniBZddl/p2N4aebZLnv4Ot2IboKCJ
NNwBNP41xbwhBbkLurTY6z6BXG06EGLUUYE4m4bgNTOsW0OH7vQkEiyUWoXahyhGkwdZl/ONijWs
+EoZWXYv4nmb8yFTe76OMc1kWZoD0yCqRhDo38TwiJPrbyYwoM4smOA7t6ySiKnUGnHjv1d5wtTj
qw5RHsZiIgnaVKQFiLdqsbNMao6UMGj/2AOIdh8lyNVC2gwVMfrrsPj/2XWi831m3sXuiv+91eS/
/Gcqgf+l0+Tf/ul/2kvMf1jKBOJ50nVdU1g2P/e/2UukJfgbHtYSIaXt/LudHN4/GFhK/o7r6Tq3
/b/YS3RDd/h5PK0eMOH/0E4O3fSUfeTf7eQQOrM/nVdtmNDKsNuIf7WXNNIbMDQTs+1KbOnDaECD
j9bSYXWFb8WPdii+zAH1hDwXPOfm2NnToUrZRhEwLd9lEylkqfUPg7ar4uFCzBClu3qS8Jjpz4gZ
p01x1Zi0Eh0AEkB+7RKIkOaK6nhpZ/41KzhuNCu/aS1lMNMyqlIuxsp+QuKFonTXZL8ZtOCKz4Vb
oQg+BmQFJEWGlUlLtjfvHzUlbBO1JhmuPVheD3AtU2xeQi9GGu99zQPfzVd61VufYT9vehiRphb+
RoJvXmCoUqhC1J/6BBUldZxjDUUJfMW4An97S4bwgzTfOxmTW1ear3lhXSyAKdNkbqDtksbXml2r
FYe6gk09tzhsmTstopqIB2RxTC4Fxu7o4ljo4pH7pnUN3CP9eeziW84SB5KNf+xYkKkzL1XgPDWS
iXVdDswRC4PJL29Lm0Kt0Nr8mNvG0bIY6HLdMb3swbRMrIewPzUuv5UpanI18V3Tu/eyQjOlLB1b
zi5XLgeqkyTmniEO52pKFigYFUwF52wUiZt0yV4ZY7EtLEbVKamjLuk6KD2SXEnxJ0mLYoN8jSyA
dXYd1d7NcnoI1vYmmpJ7Zo3aPkm9owXdZpUrVdK2pz803/OWUfp2iLNPdlT014TSrMHas9R8TCJs
FLl2jjktq+ak+VQllZGYDBD7hySFDyVSDPfcblPncsABIWQQNS6bymW2ElPthwI/cNAPJ+DO8dUf
MGM47nzUmq0ZeHQ6GRYAK6T1nK2vtOx3lYj0g4LvzaAYYocutEyj74E5PKmU4sv5rrNZP7vmxAyH
hAlPFqou9ka/Nl+rpvoOWmTwDktBziUzScVo+2kGAZwukj92iUtC79ITvJIg4H02svSuU3qr5Q1h
rV95VG5jbq/ycNxpfvTU0ps2cKbh/MlpzVuBKSbA8AMkZqdl1n0gLsUYG3oZuB/DJPY4FcAXSvEY
SO4TPYZIJdLvqHVvvgG+TODK7CexjFBGF5NXE62aIHQS+ZD9OSvtnQGuA0DLxccqgtU2+u7m4eI4
7rlr3ENiNeuCzAajUP3XxaVQ+Qx0UveLi/jBNq34CTAEjzy/yLS+zEkGm9TtwZvERA1tMpSxsO4a
QLBlKFIydF7t7MrwDhHU2SYj8eGRRy4L+sek197FPD2Podx4nCBVo1+zab7WzHeXGjsutPUUFfgq
wop2sjRPmlHtERGMlWMOLEgpjVNicHECDrwXkUHJm/8EiYWG69jBJYcPx8g+eK3+/j69wLFW3uyh
vE4xNrIAB/i6hwMZW321jLTwmxnGR67P5SpP9LNFyZSV2JrcRVMg1HQl+2kS0W+APb84k/s7VTF2
mwQ+D2m7XNghDwhoFH4aKksgy5Wo7X1jQxRyazo+ojQIQgEgfDh0dW/BCIrWUUo4AkPo7NhHb/oe
hYXqHNBeLo3OzRddUh5i0VcX73GuujeZT88cXcuoAzE+WwcyIjMQR4Vwi+/MVa6DPhJt2o/9oU0N
GGWDZIOL+emOycnGI7sQLQdDNzpbnEj3QhFlDMwesc6chnLjOSvYpeF7h7QegX0lf2SLRt0MZKJM
RvnmviusD6PA2V2SpdhbefSSZKwh6FKs6vpIt/o4ym8MHxFccPOVO4tpMJxpqy0O5tDw7c4gykIJ
bBGb6IK/u9H8IIrWrirqyk0TgJwPvHHAw0SZq+EwlEHwyltgS+PKSgMi9r13HkJyd8KaXjGQMKDO
+aN5B4BlFuG+sxQ5MaFEt32blivLd6lxBy3hLcD7gy6GIs9AlcU+knmwqoA8VQuhPCymFKdFRJmE
z4N+UFVOE+VZyYByUjUVVJx84XzYOj8md513JfTkqgpTxx9q1ElSnqWUaex3+G48fIKqfuOZHRCI
mCWYzVuharySYg/T8z1S1Z9Q141UFaEkbZdAybP/1oqqamwpH3PKyD54rVVVmTSlvkm68WBQcAaV
l+/rjF6lmzYDJWkyRDtEHGpUVa06lK0tyHjwrS04vybn91PcWqrKzQpL3wu/Ks7Yem6OqoWriJ6N
4niiSJZlSwrL5E9QPQvKaJ9y2s8/B1VdR6rOLnRiuhTeQ+IzyvDPs6rILUrzkRI9SLhDWHy2rHMs
GLBnaB/8GI63qu1HVeXDm7mYlP0O5b/ozGMm1/NrqTqDqrU/atUrOIyl1zQnS402wqOdoEKjimaL
T3GraTZSmg59xg3WYwvzs+GxUX0J3NSChoZNRzuPX2vRvaC5GIs6gzdCW2OoBqf/2+rQ82SqGe0B
k3NilXgW6YzgxXxL1SoFKu1h0z1FdFED+xgWLOAxFqlqsWZ6rVE1XW4+vNF6v1VDMVFxk+b17RpB
STVruWrbbPq3gT4uVw1dTGeXI7ewGwrud7av6fyC8MVQjaAVjw+Mben7q52rWsVRNY1havx6+XQ1
6CbbXOwAbR5rukw953vfXWx6zzE9mIK4vGDIupB0p4Uwjz3daqzaVlM1sNYOas7Oi3aw5OL3THW5
Tfvo1viHuGnMFUZXcpdBjUbR/KnCclfg3gwwubH8xFyxFIonlpY6Vr11lEDIrGm3Q9V3uzECsh9H
vzLMP5nc1OtEdekBddyanAnvGS18Sivvqp7eVt092fm749TzjUHZgWHgPUQIKBEELD6LWikEbuMS
P0EzsIFOLN0abnUFGqSpw3WlZnSEX2Fd/lUdlP4QGW9S6REuwkSmFIq++GoRhBGwnyv2LV1ZCUbu
FU0jmZp+yWU30PVSWxhIHw0SSOw+uUoRMZFGWMdUr7puuJCMuxTYD21ElAoxpbDJm8/L2myfEwIf
COH1n6AEMBO02wIR68j2L7GuX3FAsVMEaXN24gsQBAYoSskJVAHYIe4USuXBvIZy5nFmdhaFBckk
1ink2n0ajR9T6UQ9ghF7WvI9QwjMRf5XqHUXgM4WpNn0bCI2zYhOtlKfjPa9QozC5GWuADD8skTp
rUOuEsGXbZik9Z0KmxSCFiOMkr0HKX9MmQ8QvQKseIegfOiUGKZUsTBkXVfoB09TpPLFerTylIYG
BOw3RFTTlLo2YDRYGAhutp6+k32dYCwVZG2KtXSLrVAanUuIMUK0sxHv3IAkGnnlaaEj7AGjOSLm
ZGej3UpO3I2PX2opGUZuGtu5CuunHqJrSZ4pQjRU5nBT4Bn2hv4tQVYckBdtk4cdlythVCNZT0qD
5CanAEWV1MuaeoyNG1PHPW15+qFSGmYxmwdTqZqVyrFIm+dS7za5Uj6jrDwmSKERdVlv6n9mQz/5
SKU8XneptNMMEXVKrSeAbY+qVqKCQhhDbs2CCpD8idAb/8GmHB3I9GrLQONbH2rzT2pzP//Vb9tH
XGqnYETXRVlAlUrLR4yvrBTj+jZ8jUWWjHcGBtnV4LHdQinFU4pRsWGDjVNPC6nKdiwaL3ytnRfs
aaAjgKL6SntGHbyNiNGTsOpTicSVAxxVNvEgdYxF9kPWOf0ddQ+uD4lGMaTH3DQoNcuDoaRvc8Tr
2Fvyc0AVN1DHB1TyzDiN8FTWpf6Al5u5LGq6HFCMfPR1XwntMqYo6H2Uy1Qt7SmfROzcsd2QVY94
dysl2kvUexazHenJkNf4sFdB4Hznzqr2rOrSo/xbagQwMQsgXfci1HBAZ0pQMS2omRqAwqMUAJkK
o3t4DIyk2Hf4QiOjOU8Gk85hlzCBGJhE2EwkKjWaCErOAUD+GzsZGFtk+oDLoizWDBd5ins2FDQT
cyU9BVbnKoLRXG2qFFeR5loo9SSFZczH5uIdRbRkOiPeiAm+ZUHqr7t6vADj2FKVThBGSFDzv4qN
dLVzqfczK3eUE4K4EIcwwH6W0z3bYRwCiWA7mKsFzZVRwLLFQ72rBsk8JDJYwpikJ2fAHGP4xs8o
qBNK1mOtnBlEDFFwuPk628FYLUWXk8TTwYyh6hQSCsPcxJ+jRaJW4wRzHMozAhEcGh4riVDxtkPF
v54L5qUvrWOLiXrdFiFeI8PjQXB3LasJcYDyoYy1wHhWFgfascPUUQVVjMY9jdrbTz9o4aqNjZ2J
a7xfkvxY5hYbCOaR2521hNRIZEv+BqobZmJ4CHLy0fNhrCXxTskWCsitMxzSfQxMApHPBbnrrTKz
4q0gQLhPQ8noxGY9ZOaXW7gWjE08iMtCY5yid/n7yKoZal3odEHyaECSYKRAwE8ratRxYKBpM94w
Dy96uln8Zd2ZKHj/QBoQD4oXHr2eNj0GzEjW7eBl0wvZTxApwbYnOfsZapxl7TS9FArmlpDTwJ4p
NqHDFRENyMSA5bxFDi1uGfSg+eJyy6OtdjENB2/U4q0oZhDn5mHyslVSGTsgm2CjwTc0oIGTEaNY
FYd/2jYYwb6ytieutIqh3nCRTfSR9B3Lmyw8X8Osj4Q4WIQzFtlLBVgicpTt9TXs8+iphmlmdTp4
NRqwqWGRWY5QgVhrire5Nr/LoDm0la+DeQRUUJghhvRsl0+05bMO6TptV3pgvhJ28hDkKUgtp9oE
7VQfWU+mRo6iP4bgkWg3Ur46DsuWeNi55OHYmoZ5EM545ZM7jjo/HirVRyXxwwo/3vcWU/GYeIic
MpsEUrfASB3x/ZoOds0Ip5hYztDlZGSJ3+3kiG2LRTTP0H8aJ36M3crd2nX47pOLaFueTviW/sqF
jzmoboRG8zzrKeZpIhOlHa+riQEG/AUucdE1EAqjn2j8GXE8c0Xy2uxAX0TBGLGpjwVzgjzR0jT7
teflp7YRxzCZ1GPGuAhwzqi86pZhPi0jx/kwDJVGZXA4cbss2iBOgLEg4sb+SzAl18SqHqoGpFLE
CNXQX6WPgyRJ8dh58Isrdpb0nVhljrduKu1bZ5q6McyMtC7xANt66yJ69cSkLxycBhw/+oDXMdhr
wy835LD3mIeCuCiOCrMGUAOFVrbr1LKf5hTAZ+QDsaQIypruhgmC5HP81FVajm0v/IaslaK69Bu/
y14K4x509rLO+AxC76H1HLz3khVFzt72FX4dmMrfZXZMMlh5wHiuBwHLsgujKxl/xW8B4/Ow7ndj
iaknJm1P3gLKLm+HJvDH4j+Y+ZrMn4FBwrTU3HbpMGoJtCcxhTrmGcpelciRfv3Bzirn4FXmpxkR
Jy2g4I6ICZlZ7wdteKCL/CFzQ/Lf0dnIN8KJEJrfbgRhEFoVCmernzZQZPGanGvXXZZ/3TKOzkaJ
v9/FuoIGbpb5c30LPO8MpGDP9tD9lA07Nw5ebac+M+68O8WwH/Jiy4/ETwAwxWqeM9aAxo1Hg9Bf
8GZTt3OymdY+0SgTPHGeSwAOZdPvysh+whd4G0b7brfuI5PblSVgaQx0bAmTsz2WG0byw9ZI2RU5
pPMvadxnAJk8oQnzec3esRxW2WjL08jajUVK0pV+fi2MkZ6oY8CZEQxip8SFlQLn3OPrVEz8cF7S
zmK0smjjZ9scLi70ljFJ9oHtkXPXr4Wa36SM3Jxi3OKR/9aS6TM0Ka/b3Pnsnc+hctcst7lnfOyz
o70ToAtpglBFe/nF2MLZ9WP9rmlyE1vFh1eIexDVT7Ut5t0EBnYfjsBDInDJ5LzyK+QV0OIRrXaU
dO/wEU7BxDB08t6TxMIa537QkJ/w/aT4R7hFrWC+4P5+sXpvbXawJXx1c3YifsSqSrPrlI+VZq8H
tZw5zKkVgmb8rL3ps2CljaWLq4+HQNfZttGf5tIEkZABiet0HPQUga2xTVofW/9s7YnXXnLO5KWW
RPxFsTCGjnS3RtkAChFG4lgHK63Pof42ck/JEq61diKZwZOq0/NNkDmecz29dlO+bzSJSNYWgHXd
M9PPCyvaTrhQ9tPfX8e164/yo8qzd5cwFMtBi6PfpPeZrYScXfYjiYF1IfNq60GwGxPebZyJw4YV
QTaLodP1nOflBaEaoyqztYMpjYeYuxe6d0D0P29BWUEMlgEVO8f2jKBWf/ZU3ahnjb6hHrI3/3en
Nf+SJN7+cGVmP83/G0FiC8HIc031V8tyHOf/NN3Zkh/+/k/r5l/3uAv9f/4Z/5zxuP8wTEsibUmL
nDDhNSK8/5zxmP8wiQl7xISJ77g6j8m/RYjFP3RmPjrzH9sVts0g579HiJ1/SIM17kJHWHWkoXv/
kQixQXTrf5zx8MoR+Ym7MDoSrmv864wnymzC/lWD5yut/Cu2oiyevJNrsZdEsNZ4VbBqSzKC9f35
EP0xylTfAof4zQf0Gk9ndluNwUNntvcmxWvmOcSA2hbfItHofeiyLc9DiNd5B7a2Wr5kZAf8qrvU
in4DE1MoZDFmMQq+g9CTRqx+HMPW3hGEUIN4coWsOEjxD7E0qZ22U+jfBsP/0wPT58CjlWToYeIH
msm+NMMHcJJ1h+F04VpVe0jn5NhMaba2i7w6jGhlxazCDTLyyd2Q3pnsrYPiddLRQufQ+OxAoi5Y
9/Pi276+HMRyAJNk980eMGK2nNqvltAzVYJnreFYPIclPG0dj79jTMaZtU8nMG2J9ZFyGryEWXWj
f+nYLSDkNh77BuzK6K06s69xfLLOfIx21MQkIbEVXYJCh1JQvVumBsHipsCjW3aBgGBq6ycMhdAd
BgzEBajppS0DsS+lYwJTgicd5BpzM+8a+rLZJtWJ1J29DjJvbxbhb6GzuxlWFEurNbxELVw4WR0V
K/Xvf+PFwxvP1sq6RrCoUjY/ovixtyFbyrRvD6hmoI/z9NEK44ckIU43TbR2U9uQsY71te4BmpiP
s5as3QyIVlTEJCZiy110RUB7lxA5CAob72+UHJrs1STud+yG/pABYlvZhTI6uNgCB21fVKxLL1Qv
LFyIj4zdwkWQyewtaYwDuakLG0QrBN+0q150G0kjbFVMbQRpbWqqL2A9IU73DTRMf+HBNcXzKHki
sV+O8kfXm1Wjr+n7clFoD5X9FgeEAzDj1Y9tN1vXMUi3tuRNJ8S28Wpr63j2Y5gBHLX/9o0mq4rb
vNmBPMzBhFGIuaB2fUI2LoLAemKp2lKyP3NFpPunTKtjO1ZsggiwG/M1afjjb3oLmFBPtHnbubj+
qYQUkYwms4ePXj+V7CY4G6XHsIzOJO1Yqs7ThAr92af5zR0lnuFeGXpqCoXE5tvm0OMSQhgRg1lx
1eWjvcU2czZTEv2D+8ZcKjgZCVuKEHKUP6C7pgA7YQ5+Z03O7pa6+Qy8xxD0NEsnbBeh36YVF9nL
XPNcRmSsT30W9hdWMz5QCxLcEJ14i43sRbOMHd7BYuu1GeG3m5Tg6gZiegvQcN+0fjjzXhutuBmt
sTSli7pRzkeRWPGpQ/YIuz+BFWi4O6jFcHdoaKze1wTZG9owmqFdYgfuj2lVn9Kc5IFg4d0yampl
eP+tQzfch+kcrDU2D1VMwjQr4u63APXhxl8H3XCr6UnIQhHocchP77zaP5bdUO9lPj54xDIK07rm
xIg/2d+VLtwgAd2cWcHD6G0j14Y73xbikNRRfwhrSI7mOK671jkajnfIyPgXPUBDIZtXsLaMGlha
r83thSnepswKc5N3kcnAriI4G0IZ6vO4WXEBzLT6fcgGXZE/6BmCh2IQQasjcVOyEKjWWJmIKEdn
hEEaxhuBGo3dNVGWwcUmO93lWrTP3Xf6+fDYTs7eZK/IEsvvCNG0WNtg2tM4uulTuB2Uy1RUDVE3
t2IQVa3GqaXqgB1Pvk4HRGBY1V4AppkHDFGV565Tkm6btj6yOOWD4woDTWo85F7FPZAgkaaFZdLY
usa5aZJLkra81JaUBWWhhc5T27HFlhb4n8q4G8c1T3ybsjKFWVOcGSMbvHN/1TyrmcLkpX8mxd62
O+ts2rFc+b2rL0Q+9MseC+1KSxrCU8DyHbfdh9b0LDA11SBnE6I3sebSarnrJsfuyzLyP7lOwL4M
7fTiYAcNK4/GZHLVAXUYIR6s2GpS8kVHVIdMxbjN2BpV/BnN7tWz1KiuD3a88IJ1WsXdGYaz14Pb
hEh+0PqUTc22+DOO8W0qNLEaHAq2eMAwJkwMT/FElk5051nODJu9+iI01N+4Ozgh8z4NzAThAP8y
dNbdDAmoJOwjtO35reODLkIB9/HNYXfGf2XuTHYjV9Is/SqN2rPB0Yxc1MbnQa7R5QrFhpBCEud5
MnJVr9Gv10/Sn93qys5KdDVQm0IDeRcJ3LhSuJNm/3DOd8J2SxM3oJVwJEAdKDF1YbcbKyVmExfU
re+X+yZvYCbQN9hT+4oNqBviG8dER1lpb/shUKeyAwXs9bBlmR55HIg+IqmL67K/I2HnsaMlasr5
0lv1e2I4d0nONnOIp+sC5fLksoRkIxAcRSa/GjdFZ2rlDMdtDAeYqAH7Om63CaLhTdjkmhQN92+a
aKdsq5xVGRJZETnjsTSJ4c5NIgr5RnX+G6YVw332vLtcQr6aFwK6QqCPVQcjI2M2htoN9oTO5hxA
DcbK6baToJ815wIBgujJzGKP4Zk5jLTgA87osppEzbCJGcoadhZnSUOWrLWYpMa4qJtiY2e4pti0
JdP0wbUZviYGI+gUBkAAZCsnSNtn/Jqywt+6wU0OScCVwDZKFwkrWQzcUxJ8srD2Qtl0ZEtAh8c9
VvjBCeXcinhj49y57VsUAZZA5YlyTvrHmQy2tTeFiNFm9OFZCAFr2pQQuVZzlEhQY318AYl2cOKD
nwMZKhrGvTE+3squwY54Z4Jpw1UL0n3bDBLZwQSRmpjlMClxo1devYPFkp2xSN348lkGo5XZ2qOL
rwoqX4mlxqSDXHvxdUEjSnAVJ2+KBBomYx7vYwWoyYG9lqom2KqJLKzULc4FuNZhJNV1+S5orzmP
EQ6D1uqGDG6zfOu9BbJD5BxhmOFqQuFLfCI63qn4EWP8YvjEVQZm9scnFCphawepQkChmf1+k6FY
IV5q7Jd6F0wQH5QLYC6HabEnnhZj/I9hzuKxNDZWI/eFE+GaZqXTExBnjagZdLJm6N37ZuFh1VCb
tuDm6GPYcEbKNH4uAbGQDADEeeSFl/Zd6k3Q4UW0s/P+ivX4Yy6q70LLCnujHNbY55lRWyeIaPgW
Jkeuzaj8Yo10lQort3R4AK2mg+j2EbgD87EB5vKSY8FQMsJJLZytDxnaWUBlMb9DMtrs25zMKZPT
ngkzDIlvMk12kkDTfS/wP0z+4K4Hn3WnrU3bOBJ03QgIJsOti6CXGXPD8NhU5VXA94giZrvTGFJg
4qSCwfgqoqndypjTu8ndjTGFT6lt2UdbF6eu/9k66i7mL4uGtK+2clgOJOWdsyX/SRpH7rqp3y39
uYvD+7hu2nVbm9gDAdiP4zuFGVTBCe6hC9Ekwnpni+ZJpelnZKbY/ysy8WZE8JuwbXZDHNzbSYxx
MmIOMWRLsWUZRIbZUr9BXP9jhgACvRZ9ZxQN28Fh8Fz2bre17Ko4uONb2CbhdsqQQ2UVIT/Q7g6s
uc4qoSwtCKzvJWKlMGpYNwwoOMT0XJmA3uqehUc1NO+MVBkxzYZaOUF/ZwTFFhvCJTaYBmSjuDWs
q0QU/criH7tX0WEixm01xp8zVANN/8RZIkPc7olH2CNi3yBHf1HnmQ5wyH6aWpJwUol9gQSJ3Ca2
/8iE2O3ulDegJO056DL9dbmQRmqHIgX7LY3NuhgzQWWpCFE5GiOzwnRYXhmrDDTsE/O0OP4FphMS
QdtTlWHcT/2n3o6/h9g4LyaBSGkuf0rWvS0PwtAP4Tp3IS/AwkCQwOWwIXItIDLQ57Ip/7gQFG5s
2Zelf20n8w6aNcEOJV5c6UcfCUmSQeyQ2zL8xtNHqapAHrqNToJsg24zTrgiFXSkOHCgdzri282y
s5+a2yj0eWla7yOIKTWBYB3SWZCyZyQXXHDQqMvUYs4yAOiQ6ifTnhDZlr+CyvUO5DrxC6PLD2iU
/FUVNJ/gr97xYhr70lGUFzUJlKrkdRPiMxuBtY5ieUNbX6yVSnYomcgh1vSEsbQ+BtUz7KmfrVa2
R68mOWJZ5hqHXHwLByDrQ8H0hvezC4l7H2Z1G0ar25mR2W2f07r8VeolRO5JlGKq57dUCeJi0z15
sEnuk9R4tknk8XihCQMawjcCnfM1Lq0Xq1e/c/yLqKZkvjWH9hv+7Y1PjfDGwlXr2mKvYaUpKHWz
InqD/eB6rW61EzxgTbuHryN3ZFYiJK+9Y+Vg6WZjyLSpMgntEjS0uU39wbF7MqLC2lG32hQz1bFi
LgAxfYzxK6c3dCsGawqEdgmADi1oKfYdvw/FYbzOZ/EryA2StTj9ABlfMXJ9jVzg7NH8p9amTR+C
6aaP2tWMSA39Y8dwFMtkzbPfv9luHW8tv39khAsq+NkGSbdBGPJuMD3kqh6+FqQEmwU3477hqLlU
DQZJhoWrycByUjukMMaLvQqxDLNeuU/96AeD3SdGrueJTHje+4IWEhcv5HoHtecFdL3PoYWBt2+w
fxIPspUKSDhxUFwjlfvpWdepEtzcsnuqCNBZ40THiLD3XCLqEfPvQnpyGVB3hxnJW+FUvkqSfm3G
33u/hwnQghIeFgVEKuZVQZ6aSxBSxltRli9+ZclD12KaCokAc8LmnC6zv1cO2lX+Bg0+zG3T3JVR
lLCjysnT7sAgRNk5aCmKa8dG7c/KEgoQTWPQEOljE5lReY/mnDqHOQhPJp89oUcnU6hoF5QJCeEW
+zKnaV671vlMesXRGgfc/W259fzCOqWCHPUw4FxL0mIToCfdVQY+PdWxKi6SRocirfoxGY5GMOl4
e+LjW+uJUW+8DoqYBRN9iJUmmFoo/wm1FM8xYTwkCtJDVEI+lvHy47o2IRzg5zgpm9d08qBeLrzW
o/hsenCQdgFL3E+Xq41jrQExg601fY5l9ZzwFBH1oH0X6grdVi8L2UUqpidxml4mj1ihMaS+WCpG
DfjgfzVLLNDHL/dJnd6qbJvXS34cBEGLle+fW98+mZaPEdNgwjNEXK4krgLLTzezgdE+VRZyU1ZE
a5JHiLyWeXuuyk5nvI5s/b1uN1YwYV3j1DVUT545X22+FxZQILRUY8EWKKN7LKibSuKMb5vgYfGN
b/4/WLh4S6jGK/3ccOhcZ0BvQJS9TUMZlMMnYAaxx0lartVsQCXTG1pnCyy/P83gdlzX/41vDT+n
AT7BzCpvbUgXZb01HNFgss7yzIsbsccgrdRo2PZN7PVICcm2tW6sWrt/7C2aLh8tBSZyG1dOd7Tn
vr6Tjnq3pZoOQ74cEWyQpuQ1v8h8uhc5IoVlAFkT7yj25Gxd0MQMO99IhxWnzDadcyyNssCDaLS/
6w40SJxZpA9HLvsRgpmrFBu0P2zygKCIpZhPS3lznXLajSkfNPTQR9RI4z6TI6Cn8qsboFMKVbwq
N293Y6hYdYVAVVJRJidl54+jBiUtGpnkoNAcmvoya5hSClWpi4134RHOE8Bbcv3C4MBDHhf5wY15
zHeSLI/kvENu8d0npWHGNVgdW7PSwsz9bes0Gfp556gKsn/M+T2C/pRAgZr68rFHgruN7PIoDM49
WjzyvzQ8isd0M2ZcJ38t60oIUz6kKSxuqxLyVFWnV6VRVIVh1KtRkb0U+BHmoiY7M2NCt1fBACOW
4BPSJofESPw8OVRoj6KHtG4hoUPlZ95EAgNULAs6FqDsmIcPHeEQSf/RjWMYEg44rWU2MLcsMZ2y
XEtyBO+N06J5E1OWDy+4+G81bK74BSYgXfukPgim5AmyXtkkf5DquTeRFHOO8zIBvM5QkSzAAHMN
AVPlKQ1JSGKGRXmwc/lY3AS/YrsckXYAhe3RXGms2KQBY0VUvZvzHZxJRrCQthdEWiTQ/cBcxUaY
72ZIZaHdv4zyZezGl3XZBWur4wsbCVZoYZwhstprKPF25ISyjO8uBM9Y1XiIwojeq5O7OBwZE8p2
12uEmg9LzTeAqi0evueQe4US+ZyNgNdYUaOjBcWWN8nBa/AC5RrTNtnjq4/rzPSwpApIbrNGujGP
gQUpMfGx4Gu98QlNzcbXGLgh8SE4rTuNh8PMsgeEB2IMclzSEdBqMzaWMrtKDZezY9JzLFG82wu2
YxMNbGbrdcnw4/eje/Ryd1+yCl27NoMAJwVgR84ryYnlGfHNA7BYEHcTYXQw7yYIyhqBhwKKK2Ky
ySEe+q2pQXnPnobmiSj9WjRGL9VAPc1JLv5C7GnYnm3w7ZGLcjXn4GYSqbr6SCiFskyA4nczwWTT
pbLPhLWhp8Pyqrl+g+UdKtVyyIP8czX7b2ypq2LNA/xLiuoMCsLWX7RAG26goRhwdJolmMHihixI
5MmqU4Vz59vZVSHOm4YCZE6A7h8soa35hKMmFVYFu+KEG0EzDJcxBHgFJ4E0YiPeIsPD7OkUm0bT
D7NpOIX59JypaDiPsXtfJc6H1zTXeSL5URMUZbInnKLfLqAVRfXultwtRp084FL4MRJuHKkWnyWl
3hq731JzGlOAjQOnM4EDxnDMgDl2QB2lpjv6LmVnCvARKcvW93pMFO5dkT1FiEXoelAa0lYnYF/R
GZOOPBFSyO4r1UxJT9MlhWAGyU/3wE7i4jzMI1pJC/ZpE83AgkFUOmgRHJCVZNAi+CaVSbMsp5G9
LHBLBeTS0rRLu/PfGhkmh1aTMGOQmCNoTNd9FohxcXR5RKGggOChV+LYEymyjXs4kampXamatzkD
3oS4z3GvWZxe0+V71wLPKHVU1giyM9HsztF0e2KJWdISIQruW9OGr3/lk8F6oaSL9hPog32vmaAh
u2UGzHBCkxgbC+5w6KFMeZ4ql/fSVGwbQxCjCUvQ1VRhd5kmHYi+q2f3yzNJrYt9a/OXeAHJ4blp
NL1hoKSMG+vPXzIfOx0++zLmXHaTPSzIk4dqL7fjQ44ISve/gkGb5qSCzvhqAadKAKo8l83Viy85
DylNScCcpmcM0yJrEgv8VRsFfV5W485zvflgLMOvBXs3eCfED2o5IJHFZMtOO9FjZAHitTXtV/zu
zAs1/bUBA5v1873N3DEFD+u12daYEhrfSHXEE722gGQlQFkVBy8g0I6KoWcKcBb89rmN7bNTk4Fj
aiZtEdEHTMgpeGjnlgxMG3xthsATU5/aMoDddgsj8yREHGj+0tOMiHF54v8pp/5OFfmTW/J5GjmF
IhE61dl76szsge9aK3q5IoSWj2f2c42a3NOyclvhqBsE6rgZzTnhTlwaGf/ioAXpZj+R0AfxrmR1
0Y2o3Vnq8V87QYy6kY94FiEXRaxl7r0WvCdxUuykFsHbifidoYrvUMcT3oBMXhZ/UrN5yIPi1KKj
TxrXZ6Jhv1mLH2/ymrndi9DC+yHadErLqkLjFYGxQVXWI/xErT87R2D77YRGjM37uLJR9bMf2EbK
YKnu7ExU/6QfoLmIOfFLHAFDkj0P0t/jiuP8jChYu7K4y2fzI9XsVm8wYYef5HHUVoOBVMFiyJ9j
PAh2gkZWC8li3AkOLoUKS7KJa8F7cliP3PcI+WERES3JHDw6Tiblpj9/0ROe+zi+oilm9A4ycRZb
T1skwpwDng3MRtK9E6wF8hI/RaBDC8fIJPIiRGrRKupMh52C8GutFGZXhjODBf0N2wTy24Rzb2Fg
kgGO7Zh/uiGLr+UiUbJC1AjfY1wfibZ/DPhAjBFDiNLWEA+PiBmXjznCnHlBOIob5iYt3lNlTtF9
BPsPdHH5XeI5yfGepDYFQYEbxde2FPTUGFSq+jjP1l1j5Mla5ETFhe42rE+NtrbQyT7UeF18PC8T
3pesnV7h9r8jaXgpTH5eSg1WKEfuLevJQ9pwyDtSwto5IRQGb02jTTYB9K46bqotA9po1+DEaab0
OcCZ42mLTln3T3H/R2jfA6XK/RTRLmRkIpoOFD8hTuyuL7Y73A9J9IUDnP4AgICFLyjHH+SMF2c5
1pHA76/tQ7E2EiF/ZP+CAts2aSLwGqVh8hUPDL0dLAxJNr+wrbG0Ownvgm/iVopSD6NNiRuoDw5k
gXFYFgSAkHqKyymwQVIu00NFLsqm8X7XJv8Y5JPky3gYHdLUgD/JIQYQo14tnHLHtpIfSxt8iYxb
kiI0Xqc+SXf29MRBQPIESc5I75n5E8k2Re091Ljncaos6Ft2vR4ITehr9J+qtx7i2Xofh+E8N/jY
nFFXf8lzk0QZNAeOLc+GMMkbH3OC66s6xRFg+s4pkv0voI/o5Y3mUi4LgVRu8mRY7YHPIDh28KlX
hAUd8Cz6m7kxH/qwrtaLeSHwp3t2bD3PHnhWpc98p2T4Ihj9IYyDeyReuD4ugkXUkfwxQiTdJBGv
MB8ZjkCbSpr0gJNiMy9zsGtm0FVE3mDpSsz6XAx0+sUFDg4HZECGn0zM3yZXEhsngTLNeuZOIfen
YWOWtycDrglau5TUYq895jVXt+1ku6IMjMusMCn6Gbm3dZTBxk0eiPGcCQuEU1OMrOYXB5we6UVk
CkgseQwIJ2h+Dnr3Ve/5Lgux+lQWwy8Ji4oT/MkkcRSYDmRR4NeaUFOxiC+S62gZt1zlDwB1HJxW
c7ceC/2ZWclb1mbnyEfE6rjMGoLafyTpnOOviqHnuN91qtARRHvRJ686KNd1sWdJm4TdLo7eOjR9
HfOYsB9f0infO7y/a6qgK+LMjyhdXEwLDQswpU2b5CoIUzy23N94pbT0p+sVT7sM1SrPq4Pvuc9R
2P6YXvCGfhgFOtekU0hCuRP+5otweaGpj0yi1/7Cf4tFXCnun/oFHlykL3acJSu3GzeMZS99wHtb
uAwTx9Qnry7A9ZIRwMu8mCpBx6dko9rECQIsnN/vDvTOladrbyJY7IC8AsMiThIBE39Csh6JKJQs
JA48wCxatD4t7LHNRLoF5CANMNVCXPJBiRUJVrE0L4aDdjTRo+AJLd8dk86Oekk12XPbBxdaDvbI
Jb48UnwkD3dg/JYyD4+FRfZqlsu7LOVFwlel802qepcT0GB5tHBNgzekKtlRG4pwZz9SQGe2Zpan
L5kDTGPwQqoAeZ2K4heQCbFVydTcVwJnkutl34vPBYjHYca5t+bafiVm+WbXVF5c35bJcRtBiMMQ
gl4PgsQeeMy0LshoX3fBDSWAfiTdM84ORvQ6BGcUAV8Rzrp1X+MHYqBaUW6P+zrsvtKmoIo1vpI5
KU80OSMmPmXewb291pYATddrnne9TaLBW89tAf7TIySn9VB6tXBW2RPk90sTvqeM7NdsRCCYMmLZ
RA3EIALxHopwIPhHU1D6aT8kzWMq+EgSVuk0Tr2EXmv+VganfBkPFz+ADEhRXO+sI2VYyyuCYPGT
5Qxu2gAnWzQTHEYGE0+0wd4hLlLQv3P+wH6e4SU5Y3OD6KRIpoMTQuBtu+AKWS8BmgS5wgLijzZw
rSqTKi6tiAd10JuxsgSoVAsQGqI7NTEJjwt9ySoYI9IDwbHs8tGgS6ncp67SRB5rEQjcwxGJUKsu
MhN0fe05ZhawY/uRMJ4lBCMW9WOe3OiOu5M7TOmZkwUSDak2tU16xtLVDHqQbVOn21fHqy4kPgH4
qTDl9uS3AQCXd66a16JSm8YMxQW6OmmxtXqSLbVd3VKVmem4KSrpbSL2drJEMzw6BpcSe+FdMPT7
ZXDuZ2/6mOw/9owqdsb6wfzNQjjKQ6if0bpfB90YXqpOLwSqiWVfU/3B9Xc/wDerGpf6l6kgHFlx
Siy84lXWrPgimuMcxGjRq+UhUN5lLLG/OB5NRDD6FHQRKpHYb7y1NMNXp/fQhkAosYh63qD8urqy
uUvgrplx9bNEbBjHetdlpEAN9V3uuacFsi0rFZrF7mySUIgRibtcX4Zifqn6sdg5lnk0+q5nQdbe
TROqGu36CVJxLiQMNAu1+cqDPVgtn5HyyRRI2aow6WzUh2PTS5mBJAixzXYlRfKJohQpv7aTs73E
779wmmVeb6FHvDkL2Ylplv6BjsMTLSPeWjBFHLscSxOeHpsFyTpwuk98j5+GQWWCz/E7tnJ6tXnn
p+zI/Nqn7Ij9ryksoLZoRbioI7nLOn6k72Y/MIcuEFzXovbfg6r7BJKqpRHtSWKbFpV8XNpum7vy
FPnDk9MnD5g2DkusXgGwdDT+2lTfid+WcH93aDIubf7CgHdkFLFYEy1KdPMHTNDR+CsvoVbqe7tv
u09+uatn5Os8uFjUfsUU5ms9htCRo8lIES9LcRzc/jOukpdSof6sjmkjH1i7havOlQwk/etclucg
wdHvF3zrzVb/l1B4PedBeVs8DE3S/sr8cefDKJ/7z6npzgZtlYrKTQl7nSWFvesncGFqEm9YzM1t
5uI5GcEME0kVHoDa03Y41q+m5oOAl3cKXDY7nQMNVMubcom7Ahd56kaMqiGScVdBCHCcZQNqrqIN
pSokxO4WhtQny7hPRXLk2TwmLVO8ZvTv7fBdT2TmgpYyjec9w4kXsyPDomg+qxgbdzVxbaWdf6il
iUETrV4QD0dguEQ0WRYtL4j+okueO8DKCJKHnRhBImMX3MJhPYNf4b0AX2B6IzhErGAZ+8jGqUFV
Ihfskn0iaoLzLHItveg3iDJGdhR5qF/yQzpwILBKYrRZQWAiOrdOHxwD/Vbx2FXBIRI8KbEg7bG/
a+MG31Vf9cdeTK9OjEiA4QUbZmaLTAXGYZPCHZ9DLoiCwayQwB9Yo0AuMv2vfsadN3Wm/WB29Z+h
bsjBbkiCcnFqI9FEcOK6ewKaCUNCyuCbTyZ2X+JGDt7iPDJi+nACf9pYNig6FhD3dBu4IktLixZJ
3GKlkXnLPUEkGJqzif2/weRJugOGy2IiGYOir+62PbUSrgP3uxjFb2VSO9dxty7D8Y+JPWQ9CQoj
txrWqJnAO/fjJ+vxp8bioYuQrEekclhPlhZPjIiY/QojVQZNtuYxfewlengWyx3Lazm+deggISQU
xwpdlB/abwLHz6ZJmetVpKdMAul90Dzw9uIWA+S5mmiztpBHq7u27B7YHSvRnxMPD54YStQrmFdX
ZoELWEXkJ8pBEw2zlEPKf11WRVPfJrdEQrNUf6xYXDnVdkU+UaCHt7nA6TSVxofvhsmWJMQay+GD
ZadHhLCbDkglJ0p/LyQzdreeL6OTPPWmcVd7yD4QSmF2Yjm1cKiEJuOJpsUjnnRsCf34EvU2mGPC
dlN+MX+Ij05H3i/ohlWlgkeyTEftv2Mxy5NvZWsfHxb6heo9YJtbsy8zuQlkH2zaxUx3hbZszhM/
I+5grvMwWrNxCTQwLgEqwhtAu66eGsYZZDsgaJnwZTOY+RHErkKr60GHqWOuFNmubbBvUXdFdYpI
oODhHRivgfYykZ12+Brjh0RQoozOeLPC/NNhGko+AFBLi9vEzBHxMzmA31CkJ/CSKx+e9wp67biO
LMaRhClXZMAFPf4ll5oRhqrP8IO4wMm/+ZW8Y96Xti+pDoqZ6K24e2biVRHkLwokWkIb1gIcS/J+
zwKbyBEawmRopkPVD4i4kt9zxxcPmp4jUvZnioS3tvCeI8s/SP3UkZz0bWIw9fr0I6QmXhFPi4+M
l7q0GYC3Ma9yH71ivJgJGzE7mpDprh0f8rRiSz1h5aRD2kyNB3WM97ttbUHZYDyOfnZNsWiTK9ac
4gLdDjbRfN27MxUxNW2zNMWuMvsDo+rnWfafpcahtFLymUEwyWOzOVtBA/AbUkpQBe1+wR1J5C+M
q/DiE+64riHdswjIQBt2oP8V+WWYmLkXkOCQpYNUYpCS26a8cxf5G/N/tIkDPCZheMut8T7IBTUw
A4HM7k/u8gdVh3llybezCFQhiRt3pFODXzclA9qk2bWY7I5AWq8iQmvS2XC94yknqeaEVyG/WCyU
kyXHUGZnH+G0fLkSI9VU3zqb4knIShxbekbYtdWT0UQU+gXfZz7Lx84OwVNVr0SdH4C1GmfEozV6
vzVmtI2l0E5WEYXAmDN1aG3keD0CJzK0cxcCsWHyGSs17soxwcqpYNLPVa8IQ1NMNKL8LBXTKErN
M3Y5ExLqwcAsZFXiToe1xxnHnTNHv834ber6rzaIDyirmJ67bCvM6lAqriqf1dd28sr5zooQPCmw
pmYy0WmRE7vpSr4g14Hi4+Ri2kkSI/Mcf0i7z/EfQptm3cOXsWe2lm4NzWSdAsJbzB6wMvHdPNEP
XSZ/RY3n7JkWn6dpBEWMbKh1V8puweVEhoEPnatgUbT7ADS3nmu8JG3bHTn4kUgSGsQEK3TYmk0v
Ac7vZVKvqGemjU3M3CYqkBIsfPb1YIKFjA+LPjJHi56+h8KCWDeAkcMEnsXen6zihZ1l+twt4yub
4yNkam6PbPxjL9bRoBftMpahRBCIERF+12lKF+sit5dfyERvYtfAWVtsflPLnTzGTS6rfUYR4RB9
qajSbEWcdljjstB9GwYj3PnI22oa19Tgl+kynpjoSSCKTMhNdT3sjkVWZkTzZc+zVd1mbk5b1Mdw
7nyi4E2GQxgXQ/SJRKKsqwD2U8eF68qv3mCJ3RdUf6gsD1FLNqNVwhox4ee16iO2EYgvS/xF8ggw
Sy71g0R7j5d0LqkIrLu8C+NLhQS/zpIVKbWULMlC3H3RgR9yhheri+W6bP1nAo5+C7v/mWaOPj7g
nA6EMiQorF+5Savr4RtFanq2yPS9KGvF3mg5NeZ1xhsGPBXqx+ySTpoP70yQ7v5yffyXwc3+nV3m
//fgPTwh339F+x2//vmffM/2PG0T+Y8RaLeP3Pj6n//yPx6S7t9F7f3tj/6rN8b+7yTgBbhc+J+Q
wrPcf/ob/0wwPfPxv+DKMV1m4X/zxrjwzxwWTtJ2hGP7lo1t5v/E6wWmzxjLMgMcr6DV/jPeGFeC
X/sH/JnHKy4CEiU8xin6J/19up5YyLY3MCsw8qzytTXlwB7y0QEq4oYuzkyrNh4VfkkGIOmLjdBp
Q8QSCcdu8WRX9T5whn1HUOmGhHcs0IEWkzJ0Oi8oydcjwJKNG9Gf5LFBkVSb0KVqQ6AON85ulp5B
CNyaGQaySOBwSrD8pduW65Y/ByMDWQCRYM9dLOS6X+TOHqFtZ0l29N35ygeqM4eNe6PD7ZnnSF+z
/orfcRurkLgM++bYqHx7QRHP5E9P490+Otnu8mUhrCZ9dVchT18jwn1AXHrx4+FBKVdrSr6a2b1v
huhUqIrgvO5UmsOd7UVvjiDWcqzOCCLvFnIDSUPdViO7xETfs73FStv7In7Tx4bnGsd0ZAJehv51
QFe8mzIVH8bMReA3Zl9VPDwnozgMTW9uO5OKywh87xCIpNoZaOXRDn43SSrRkrJpj3qCduM7YjF3
Cd5bXDrls7WgixtgCA1Z33M6GT++3ZkrDL2fiyrQwjY/ZRbijDUYbhY6rnlg3DCPNzWnZ5fmnsGM
CSl87IaLMfafZr14O3wB88qUjU1s1ryPndh4yluTDTYtFLT5ldsyhx1JvSiTPabgfa1P/qXYe+kU
bN0ZiVPZsw/2xwUOqQxxUcXog1v/h3uCmZI9Dkg9jd/UFSx7ByK0pPk8xaQSN9X47TnjRyra+hw2
ybi30q64oP7W6uf2Neji+wxCeRpAzjIHoTO+tqJ1vq2o+mPXKR2U+N3UlJzz/NUgsNrh3NlELeb1
2mDaHMY3It6BXOFvB5q5Mrsxhh4MKQX5MIut93jKUAikCYQwRPl41rXIORqgV8hubfTy2TWBfCtl
FGuH0as7WejFXOtKSswNIpvON7YR+8OHwAX1ldjJc2ZZX8KPP2RJ0DxsE7cwUMYbHSarFl+QNSQX
zu6exHMkZUvLV6ymAmYS+hrUbWe+F2sDn/7ooN0POvvB4ici+qNhwV7FYlZuxyR6cUrKMHA9W6ik
b1FGHRB6a6823xzlHCdn2haJyQYg3ziJ2PbYqZAhMs9efrD+7NGfMGWc+Yqy7sLq8r0eMNmGdfdt
Wn7MNcNuGneEDsY06SmwdZT1C+ieH0CI8sp2HN2PR+soic5doyjMjmblEC1gxy9zFJ9BXME8U9ZZ
pMsd670c7Q3a+b4wv8CFb8c8v/q5/QCGDFtFaB2j2gvPpS0vSOlYNgfG55Ajcx+Zk7ZmYOoJ5yOU
s63yqjMTHRf+VUh6p/pkI303MtpvPHFneZIipcOTVb3wHKBkM3jb1Zlp274uKHmqDJlLaWG/AgxV
2/d9V+2d0N/lwrjPqubak3Rp9fLWpeJQp/VwTEKmKlPD5qjQsQgALnZwWKCL+X8qsikGa34KW7AN
ndGd6Kh/CK6CrghJH1Ugilk3QOIELD3t4aosoLIvTjLcQZDczLhz0365oE/Odmmmtl7ub+cc9E7f
VPbBrzqyZ8zxhtxvm/vhGq9Fu2Zv02xCH4FR4yHBDVpSu5LpVI894DHgJkt/i2MsFmEJRnl4GVyx
NUk382cVr5DtryKpbOStkjSZwiHzhxOE9BL8hTmFUsNRv4atw+Lf5L0oHOfSmEG/Skb76PSYQ2rL
rgF0KBbqse8ylly2IdK/VZ5BToBVYm0cxov3qYkO1SxrtTXqrll7RYU3XqXoflJknHm4Q3PH6d7x
dmNAYg3ZTl/WAi6MqRllpoOY3oq2o2K2iLO8IQQg3uCJIScBNWRgIDpLFweWv+Oro5sGD1WSJ5gw
zceAg4QDAy6/1zw6sA72aTctp6HFhlYYw2HJUafa6C6axN73iEIJRfn2J4vIwsF/SKxaMKtNry1i
qBWx6FfoSQefs3DVGeNLaw87I0aH3IbW45J40wahG0o9epHECGj/kon9GvNhL5rbh3jJ31vkRkum
kGvL32NePXTh9MISF77AmL52nhlvlDLZH0129Js5zJGohw/HJ4m9afo72MpPZZKQ24Bp8SnAprfp
AJCGiKDQG5IPFXAYVENdP3t2Yx/hBEZbPwKwUMMNw06aHZmNsne0Xuygqp+T3sG2OIMjG6OKzUnL
RiVhbVfOgKSDZCQAp1oOZM7cIz2st4XkdVd9hywN377pBCcVBrQbJZYRg7Z+ZPK/tMzh7KLjwCyX
l/988fkf1oz/rrK8/l9Tn3WV++fvgqL/d9X7X53n/I9lpYWG4P9VVr6P33lSfnf/UI3+6x/7t5IS
S7XFfeM6tucLgZf7b0RdlwqTitJEcqapu39fUVIrOr4JLoZ/QVuq/66idB1fB0ybAou4D2z33yKt
H/8VlEsaNh9m9A1MLZ+jqvxv5VA8EibUd//8Tx4F6D9WlMLkP2X5Dj+OH/UPFSWildmKiRzB6MAi
HVlA3VRXZr1P0f9i7zx2rFfS7PouPRYLDDKCZtAN6HiX3ueESEvvgp5PpPfQi2nxVnX37ZJaQA0E
SIAmBdSt+m/mn3nI+GJ/e6+d9ltZkFzDDnzpR8OmSTO6mygGqgZ1k9LHAtq5PWkaqFbKSQ8s4UAL
sOkixhtAtcyrR6vDNtnViAKBFZx4t12UH+6aGvveRC9AVwI/GsNL6ztbZ5FUyCY8BU25EzEwA19R
MejNe4gLL6Y/nUfcpfh/xNdgxtfpAAeSIinoOtMhKMe7uYI5YRc2ETuxDzUOtYLNpZAeZqkYOgGg
TcqOs7PVA0CoSb/uatHATGSowiMjkAlZUzhWjL7nF3TaY8fYBGPHnX9mo1uwprYhAyVkPiNOPBtu
CYnIgvCPukqb7ign+WI2BitWSZqz7+4yEV5XAsk8oSqet3i8062LXWzwT+5g3eROv9NmeeJtRBpK
LQOje9Wk8B68FDCuMVlbIdpPo3Y/25HkYdxGj32MEGOm5NQar7BvvJIHXapg51KjodiPrggbzQdO
lLUvw0sR1Lu48ChHQ4i0U/vTHCk7aUoHw2b+LrHhQkhZj7aB7RdWmFIn01tW/54HjYxCqgAHf17x
IxzmN6f1b3r0t0jGrylWptQGqm+W/t6tihgdDvExXuj6kAd/A7eHeMckKytMQii6C6HFR1XmLDeG
9CIGmKttVYFLS+Um0jS2DGP16Kt5MwPzRVgiQEr4a5/UuBajbtwWtFP1Rn4UU3dXOfbzUMkvCsPb
NSaoc6GKnwDVtHLklaXJPwlSYXDzg21h19cUGOOMcepbjUV8ZVG6ROSOvSwR+4vIopekqp8sT+Pt
5Rz+42Cs8gsfyyc8xLuqZQtO588ewWVXCv0m+MHZZJIDegc3fI5uTfoXJCRiQvPmC4FxcJjYGlaj
gP4Y2PE5EuU6yTPevBAvtdSXwHGOs65ehDveNVbZHCmgxtJuE5ALE8pzGk6r3u4pLe9IYVV188ry
l8/m8uK2DbBHRIf9fcMI1HrGTVpjRV9e96Dgm6UKiUUrRwFr4Gubs6GqKASb7bzEpEg02sZOUBW+
x4KMmhKrRgu2l4PG4MRpa9YQlHYQvSn59jsydTbHk69j61gtRxbMe2R6CY7N5zzzmvocLAfcSMr+
rlwOPcNr7mTYX/BP3fs2OZec87H+46CUrdy1y+EZDskTGj70Is7VpMpvRs5ZW/aHmnMXusCbsxzE
GEeNnTdOb8lySPeutlHe+dnQ97uBI3Xr1l68rTnbTad9aKqKpgFOfdtcSNSMAVUdPcZ+6ix4WvjN
+K5J+f5QKvrNX2afL8OEra1dxnTRNVBZbFYgJ7mMHtrljUr6H/BojzfDvK2WMSXMXb4lczzazuTg
Z/dZf8wsHWPmG3eCGeTy+Ax/jD7LEFTm1k6C0QZY1FBC036nLqp8u4xOYB/YozBNtVHgb4JlwMpg
T4Rk4tfij+FrsuicWgYyVIbmeuJRYSfEZTXIJuJtFqy1gAz4SJaRVgz7HM3zaXYZT2IMNduqTa1X
Hy+4EWYaGCz7cGrZrWOE3LXpInCrZYPDYS4f6xa/Jpx+EE3uOQ9979aq9GFEmGfqNeigAfhCvsT7
lW3yHDTjF3dSqjVSF6qN8lmLTCSNSULF63QOnbNpOjV+0SI61DF2wS41CS1O9LJQrJS1tFoGmfj0
PfE7mRYJQHABURK+o+7qdRa1W/QzzHFCtptQIGy0RX8DrxkjCpeAuLyYHQnPsVSXURIv87MQ60Zl
P5VRlT4UGiEhlLwf/Vmukna8qwqFwDfkCIFk5jyXi0LlFv1WzPw/My3vKsm+wcI+zQ7uk+qJDC8t
bjPC+a86aa5kIa9wOAIc5VqZ4bpLyVmUlaL9pkGDLSkyCwGEV2n/0xQYEWy5SQN0wzh7Ib2Ne9MO
lgUtVE4COJhc3QfcCIpFVPbS0591rMY+u655qMHH8dF0M+NaF1Gy7hItCYxjToI6/GtoOtcnc+Y0
yKJPadtPSlEpVlXc+1WDfze76/HUq2TJMpKKV9PPpPtgEw/qoY/EXVLGlF1UisuWljdZQAUwl4w1
YH0CqnNx1XNLBlSvzokQ72POoR/03nM1uGzrKwb+3LzSM4qQbqz7zEL5Nif3se78eZe0/rNfVM3R
TdQ7e3BwbxlWAQ3R6CHyk4PtB4+UpG4GvRwMHp4joHlHL6KyKwwJMlRUyZLizJ8aA+SSrQmS1f0h
Uui6jlOwHHAXJn36Prfprl9C/GHJx6y08KyFsCRWU4VTyI74ZNU4vbaGU0ZcmcM328Mgyeli81LA
5BCqW2pzB5iqwTlk3Y14QvisFUQxRjrNVr1DwiqKeHUY0zsJ1WEz65S/b6ru8G9sIifYVVFsgI9w
gW2U7Tk3tLtKi1F/dB61rWMx7Os++tU5fOewE2sWtc9p6GJhn9fsaKC5Orh4ScOucwe2rpp5ixMs
uMxQxMJ2OMl2QNvu3A3u2Iv005vcd/LDMFlq183BGRM1/YeZhQhW31tW/+gVau87SAxDHRwKwgXW
7O3Yv+2GZsLyEnlcoCnNuPrHh/r/9bj+52n9X/4vRyv93UyvLLGouv+5VEx31X8c5//2J/5tnBfC
VKZp28rx+Q8G6r/O8+ZfeIkxYCMeI9Eq6f4JnyTVX0zpwGdTti2lS4nFvw/08i+Wibr5VxQTQ736
RwZ6z+Y+8WeJ2DJBOrmOIyUEJYdHeqErfX3cx+T6//mfxH+x+gkLc4m9MJ29N5k0Z1JdzxF6yEy8
o6D+5jRToceMbW6jftj2tX4OYpqzgBELRipGYScxL7VIfyaujnS001hpjEcvafehiM9G3jwPMSZP
doqohBwiU01AuXtz4uS7ybw79mjfNhhNZ5oOk2T+s2N9iWuBzRsIv4pfdUqisB5hpWeTIEapb4oo
f6D/9DQpqvQS0kfbcKqMFRmRpy5sEaAbL95rr7nNdG/SezEcnEHfzkny3OvhoUkm8TxTjM0RWCab
ihK8tWzi666dN1UzXeJKHwv+B6WnWw8kwr6fh2rP3pryUzKLq77jCZ2pI3bwSjOyKIwoHs5iT96z
e/2NoLJtXCS5USK5WykJZGaR29bUP37QvAKF/m4rm/UX+T56JUj2V6+Fi1Vztu/bmDxwuRgee3a2
5LlavZnKoN9BJXQwTfbndmI5OCZ30zjuseHqaTda/dZzOIGdznvByLm1HNDgICQfo679GJIOwE7c
3EbseGXrH5HbP4vR2BRCPHp+8lNkraTQVT6k+VJQX+zTVOw72uPX1WxsGoWRIW7pKsBQCFRpNggF
YXRfTUX/3eTBBwVIqC6g3GJ2ZsR8QCy4NtZE2lBdOgBJvcucBEhtTRsjFDfS7A/g3z7cdnoFyfKV
9aR42+RHVAvHRcjm1FDDQr3T8NJLthQKVvsmLdM91ELK1KcRkHTk3w2zek38EdKR2261IbehSp+c
cXwXNUQpwCVlA9iU0pIb0cp7E5TfuqzzYIPLGs8btpqYBnBmePu2b5tpM0/dITDmZNt03pdho/K6
yOLJnJKVMae974NVtvDtpotliYWtPWds5gLzviVPSMGwTWWXf9QB4N5xfLITOrSqjBuRuSdgdarM
yLousup9toMSHTabuacO8A9G7xQlKZG/qnrWthOuhCD3TqLqfUoNMtAY2IJqujMa87fyxQN6F2lr
hNGdduTeyo1rjymI4dgECOC45PIMvqo1Bj3plqokfWozXYUuP/XYcY9jlY3U/Q3F2pCwqZQ2OEND
+ZKnOWHhdLnJB9FbN4f5ujcAMvNB4aoZG2Ts0aC5rtWHqevcHati82l0EhwNNqHUIgE4ALToCDSB
Zry2ObDut0kHkQW2o7RDE56OBsmlddNX8yFqxaeMQXpmBn6cuqpIuFQuKqtJcFI8dUZ4C0zsbkot
bvRIFEzX8oFGBcrK8T/RfkjXU3CtB4xnWuQl/t7wqLQ4GEV7DgeJr4YFVNvl956T7QjIM8WBJ6fh
z9y2fUjvr5H1a6/1eNRrbo9DZpGGXvz9wgqOYra6U+8SSYZ6SgrTABUaNcrFGZifS6Kb2GO3snIe
4zHA/J3H3/liWA+s+gDjkotCyILXHaYjwRxsriZZz8DD/4it2PeSC/f9XQeolqHlq+qzJ7LnD8Sx
T7ztqw2A+V3DIjpuQurNh/o8D+6VtoajM5mYwtqdXduHorSOjMnv9ah3nt3uNSueNDAeMYx+hpb1
ZGkbZDAu9sJ1vuOmOrjDCICgWORTC9nXyHPY2xnXxJz2vbi/0oK78hj1m2gYfmxlYseQOtu5kSsO
LMxpk6ARdYXj6z00+nMaL9k2NV0leax2nHfrBlj9auhHh/TieDsPyV5bimaUdoObECQWH4BtEfM+
ou3ld57bd9NMrywVG4tZ4dOx6geep3uDa/qGmY8bZpy/hinldJF5IJF3NuZebLMcyqfPdjw1ugtG
q2MPN82ZjLdhTK4Lq/zByLGdNWYWjb3KKcNbUk89iXoFqNzjajcVw73XM0TXpNjhb3+GtHTyb8N7
wMaCU64yPooaCwSfF4Ef1ueCZah30gPNturma9steXd0M2D6sru0Jj6IPBBXiuGUomRqn4FkEwMI
ttOc4NRcIrtd8Wjo6RyX5cXPqJHWGHXhDBWrcBDDsTLib6qlYKqO4liG9MCy8CC/SVMOT8CdhWq2
yvPaXcF49xE1MNEWNuXKFE8UazHa9o5zh0nTUM0aICIR05lHqi/VQx3jY8tGuu25n5OaztpPvzFY
hCoqbsGz0IFnEQMTo8Cf6E5bW1BcQDL0e0imQ+q5BGmK9r4dqs/Bim4hgDu7URbvfuSeqlBgcza/
BnCq0DJqmxuqPCcST2TSYNzgWpOaL8hoF9/k31WnR3+atxD8PjCKdyBy8vLchnRzD1V61zWkb/w+
Oi1i6D4qoOkKML6WIY6Z5dwXdnYX41SFvh/wrhv1U629z7IXXzjIz0bUvVBMcu+O7pNl0Hs4mDX+
RAAY0R9ttc4SUHHHQ9YKezvUeXhN2w42Qs8bVuNSOEhkfG/2ObdusI1RE9mbfFxWmak4BhKCz7zA
JUI+qUl4biUxjNyYnol7bWzbfcl98Rn01rvRqt0fMH6ZHcFT3JEDeSe3saX87sYejefl5wQz3ruP
kmKbV0uGG9xYaMKGAor5Mrf+Y5Bxl3XBLK/izI1PtoZw6OaWwXXAZpU1TNywAQ2T6DRf/bzBb1Ta
H6QF2MUn3Ieq8K2kngCLS3eJXe81IF6xMhndaOjeRXOKHWjgVjO0yXtroqpONWAzk4LuLe+Hg2tE
hyiT/kOnW862wX7nBpliDZWQg2KyKnoh9eumvMra9GkOoLino8d+lnrxpKp+C8+jktcVK0pj4pPh
+vSJJGF/MFKDixsbBzyX2loh+qpNGv7x6+4t4jukZfDS70ujeYz4C+/ZWl9pOiPayLlz0FA4mojh
zqH89h3/S1ch7xIujsQ0gFs470anPrC+IT7Tc7ep/PhLs/tr55RhK8FUD7r912ii+3mI9mUxNaDs
EviZlmvsQym+FK9RUvFrO/cPU2TlGxJvwKLM+prluH+LqgHJPiaBS8txsk2GkB9G6Oq94zZXHdzp
FcLxZ01Uuk5Nlk6YD/uwK3ZTj9evIMJbZe6rWQieeNyUbtcGu8SAWJeadFe77XOKiXGTze4j0fEr
GbCntysvPTgVifK6KZqdEJ6FIG2JNWxr6P4pydZCc0A5AQpM7Hf3ihGIcogKO68J9UkQOFsV47D0
jrR7Xw9IIZRWURLd9wWfbgsr0dCMh9yMIA1PF2NBWoQWWx0qyS5lxpSRZzjgasn9to+sx5C7DMkK
iAeVPf1IOqfXHjklewIaNw0Y8O22vE4lZ1oz2jsjngHGx1deb96PKr2vpHmknneLzL8d9HAvJu8l
BnuSptV+ptRL6pkWZwVSzwonwmLJDqhOvGnNVGzmcBRrp/bpCO9THs60AMNso4bLKwN/ZZSj5Xhx
z4fLYSseNa9+SAVxXTaPrUmbDXmPt8jujm5pwP3nzUFSsswpYILJYdpwcNxB3KgS2NqkrF839697
aQeUyot4LfgtrerZ8lelJzk/E5+e6hpnV4cvcOzlE2TLFOMxCWlqi7a6aj98TZLKV6fBtC+TY6wS
033o+n5roQ8Zg/3txhVVObRba8fjpKYiXHh31IW8eg05DA9rdVvb37lJ9hQowB7LL85Y15Xn2gff
aE3to8zyd02O6Cx7Y1kK5DvC4pjMpgvB5+PUWE9suj8doCa7UHXPUTv9cs3ihuVcz+iVudYPWlcH
kSOaG1CBWHdfYUuBO9uIZ1yEPdQGJLTJ8PHrFFvHCF76uAR8lJ0JGR2UK5Ecq/ZOJgGVFZnYOhEx
iWwktuHDxUFAQ5LyNfMs2bO1KwLs//AU6uyxsaM7STJDygj3HsxyEO71ozXB5MK1vtKNc+076hlW
DK6/rkL/AMVP7TVWgZiaB3YQ/v8ZOPT/W9qELxxFeeZ/rk38Vx3/9/8W/p2D7W9/6l/1CeFih/NZ
DCrHVab8kz7hLf/cNE3XkQs8dVltFqVuo3/+Jwn6WbAIBPrscGAI9Sd9Ak+cS0jFNIVc/pz9Dy0c
3f9Zn3BQPxzBd8EczHzB3/fP+gT5CcsfJR5VcrMdPTEzbQX1xIfYks3NHHP8sXHgXRXb7LFT1tpV
75QYE4Lf3KVXTRTZd02TGryNauTaOln7kgzVdmhqoh76ZuzFc5nleOGmct8N4F7l0mqRcv66wE32
uSIwbnqkoVOPRrLS4GyKLIm5xwzQwOtbXpvOuWma4ko5PUQWReBMTo4EZiuBBNUT/iROAeVI9vv8
kyn08HhruCSu3/x6QTSuvS7fJ0kXb9xm3E24p+jDItbh+O5T7+cohL71041sEqbG52vVDmGqhPdl
mNGfQWDqY24bWFvCv4Q6u6kIg+ArfZ/1gDeD7pJdPCDODsq/58V4Hlv2lXObDU89QY5d15Uuqa/g
Eww0C0317AQTua9kBjeIBXdxUV+GqcW6FdLtZL0HGosTGd9h6wvkWOJ61Mq15UfX9L/Ck8UxZmRk
WD3GHR09mR7OGIB+mGBpHUnGSwZiGRwTaZHaIgqWjoT5075ynqRrYFnX8Z2ZtS8GCYGd4VXH2OjB
GMkSRpJfPxi0hM19w7g14WbxA5TyOuQepYqItnbgiiAvBM6bBuv7lloDElrtxFTP75+Rq612U2WZ
VJNg+BHWbPirzu8R9IfgvvdICxDLI0JHbLrMT5yPjD09ziDsPLwhifOkxQCJ0Hm3XQ7QDKcSfjDN
STm7z8GAA8gsfOrrCYQV/i4Yl9USrMGlHO6XRcp7arfw+dOB9szganDrG00/jqPFPcP3jTmRcS+X
O/UQt3s80W/gX8PHoCLoH4qm2XegvQBnyJGIcP9m8Kv0a72Jmt47EtQHv6Hjt87lns438Tb0/VVD
+QogTU0DXkzHxKQpQOhmDGjDdD2N4pfBJb/O7el5pk56KDCLFBb3I8UA01fFVnewP7CGPLDbC3Zg
u7HPZS1nkGM+1pmTrQcJhtDmW2deOqCFQz9hURVWUDYd9j/myW16LtrSuafoo1yPbmwca9XV27xE
lqva267wDoGfv8k2O3mTh2982fiKOd6iveFA9etXocmDcEP6lWgzQDEiRdto/FU4mKcjdtIsCklV
ANlzootwRlBVoawe6MPhNzPhYoS2vAdGvDc7dSqc+iN1vegQVuF3G7Ft8KX52RQ+oCcuKz38cT7/
ZWk/9zaAVYp+SRkzhW1tq8YtSr7aQcLi5sIob7W7xO1/iGOfOuIZTMcnGNOvymcqyZvw6M3AawfA
+GzVyulEbaA4T4M+cfe9JKRCJ5+4zuzPBDdmFjdNO7PGCv1+eQyBIdbzFa9lcsJ0+6bj/D7M80M+
J6TGlJ+8pkYh6BmhmH12W29FQcUe5ijWIv+1n5n3EkfCKZumuyZxi/0UOwyLM02klKiXZ4hdKF0t
HEyUOQaSvt7NFlSc3r7Pw+o58bhC5UF/X7TGHvPdg6nykdyCl2/BJyL/wfXbTgGvFUchznWV/vAr
96MsgQo51GyuRDkdFOwYHAXwZHgySILEbFzzLp/oPZPfVU49lCAEvnPywdoMinyiVOajWlarXNXn
dZUP+VqJOaSuqCSc6sIWgtB93WI8WZNHwcUM5oltl81DkZ1zZ/oanPSDntUTTpR0rQcFeHbydhSO
XCdlejPSzcrQEbxWJvdgOwN0h1GQb9iBptMXmhStDFBreqC2Jm8j1apPxbxsDhgAJYBmrgSAbbkK
hbPzWTjpUp9ZtltjVp+5zh7s2iAinpvk2RcgEmVd5rYuRlQFWb/GOEVlMdN9i0N8KXKTRFfydV4R
USOgenYjbt8iKDeZ6nwKQVrwKUH6HQm0Q9XjOsxlFKz6PwDBguKmZFTXtap8oMpkq1aJxsZh9pje
7Hw319EVAHYiSkPx1npwRlNOmXXbgmXkTKQ6LfJvoSV2u8QfrntHbQ1qElgMHC1vvOaUveuIW7h+
/lpqD/kkDb/sDEqcnXOJm/FjO1NUHUeF69FMuTr6NO1gZWePWoACmWjqLFL1WtctZj68F8Das10G
amCl2xJNglz62gW7yI53vtIdGTVW4u12cvLsdZa0uMoKRZIHj9VBfFdNzN6RY0b3IkpTForexRvc
fF1k7Mlaq9mGuP0343KJK6DzZV5+Y7Ul4nySXQPS2tZ9wAYt6I3j4BkWQTGhdvDo843rciC36LuL
RYMFYW3gkxXpO3rqHoxUSyekztZmg7xCU+ATv7svpZxTWo6PpGqpBe0UM6pRvzmsqbd9CTxwNLrr
3B1/zMY5WwFIYksN2XqUYJjx7KyWrSWc4EM2Nbd1SjB67B5nXWoGXy6wqiITaaS5ROjL3qysPzWY
8ZTPord3tnbOm6qhNiKjQGY1FONbZ7XnFFIYWhbYssZubsLBX6LI/onoHGqCR8BYAtbo2BjoFK2B
VlweBgs904e/NQ9Uf6mu2A+6vhWxd4creqcplsYxkB4Azu5HwsEWnzN3dl/lQPDKTr5ReKiasfLx
FJfGxXSRkLi0JFuuMw8xZeIy73Hjm9shIcXMf+HbK7pjMFS8AzV28VR69kbaeX/lqJSSIozGWgyk
CRqbUO4I1ivqMtwpEQ08WGYydk6RsXAyKG3MHAnngcLPseE3Y9fzdTsEl8lqui01AViY+4jNrtvR
GIEhC5m5BSTCitR0JYtl6tJWlYKQV3UkjIBsP3Wax1QNoBByB02UV/jadAHxVqPLO99LoZQMx9it
dkYfqo0Zpgfti7fGDJptMZfj0fNJJqoupjOocG6zhpO+nsdkh4Hkt868U9kC5qOUAVQoHHRSlQ4A
QvN5sOqPfOi/7RCnjPDUvZdxBfRb/BqdVcLELJHWCts5FLInniquQqygWJnzs0c1BUYcWkwjCseD
DL+qDVcoi9NbDCEPDa99XqLQmvsusBEQ5RvWMfiiVhRdU+vy4+r4S/oultcJ+gIziCL/x4ZcuaQg
Mo0FSAFwxFvw4GAY3iEXASRq8x8KL/yVUto7cLlnJ+fBSgGMm6wXJ+JaVP59mzm/ThyLfakKc98T
wV9ZAB23Y4cQZVtEpqfQng+OqG8LXjQrtwKaYndg/rp2QJOsvqqZ0BaNr/ARTXWP+5HVFbr4Kmvm
L3fhDAoMyIj/TGeevcJwC7On9XDUu/7RrwZu3TaFJ3ZCzg0Q4DNwXJZ+JWeJRKpxRPnEqgjh2BLV
MY8Z9vizhE2LDKxIAnjDLPgNKZhKBsfqBjbvQVVVvg2iHJYsQITVhN0SoxkQ5JgJgisEKwQN6LgM
gzvW/qd6ijn82X8pD854rBoICRFv3WnxoldZ1280nPdNQ86+hjGz66gpXVUxWYFiHr6nPD1R5gaa
s3VAkvS6OEx6Vgdw0vwIkO2xs3t64+Xzu/RQxjBPABAfDbr8Ik350lDx7hhyYsJ/fGGd3mdtdxw7
ohnt/Pr/l/tKcR/435YlXX3o4u+uz3/7M3+9PrOntzHkIokx1phKLAmsv673l3Ikx5Y+qFoMuVhw
+Tr/env2/yJNV7HC/7cr8p/sutymKc1xFdt/7lv/yHIfowE1S3/e7pvCNtXyZdjtS273i5Phz7dn
mfRVMswO2UW2F4nd30/sNIQyHoyGXiOr2GsblZPWD0/6xzIZzm1rbVVrHiK3pmjaJHKSdM1LMSy+
V7ZuO1A2a8+FX+6z2WHcFhDc83Yx1Nn3sB3e597ZMBnD6J2MUxmIvaD81SzNK1zD1zSo0FxBNXJC
w2BF9HqVQCIu44jmTzme/U5Qnt1kQJzkF3GHM7GRSyBTIHVVtWEKBxtIaLK22MiNM8DS0r5uet95
Rxk0bo0moIjcdqhwZ3AERoFL09vQvUG4HDqispJ7FeiWbC3lM/ZM3RlOpxn0B3HiQD91ub+3K5Of
Ei3QhH83oi+wLVTFe5ESrAkbdhlh+u2DJMeEYFaHbKSHtaPfc2KaltFzK0DjKQZXMMr7JpaPYBbv
BqpbSm++Vmb34GUSwRhIHGHoxZ7MI06/JYk6mqa7JrpN0lbvIgt+ypi1P1rZR2rgfVqvPWgw4iEo
e2qj+8fay6mIWjx3LIR3GIFPvOzcfZoX/FaQF20VyUM4umi/AUp9Ej6R5znjxgOky+szJZvbJlgr
Rv+VnSYLvciVtFyGz6lB5V0a+yWuIa/funZu3KjFvtBC6RmnJRMUTNuplP2eZcRSUAGgyPRxTFs0
741+ind3hOc/SQbAGVRpNuzyoYv5lTPyrwhf5490OH1DFX5gk6nOizPmYk28KeFc/Diy/2y9+puI
CVCbUbCPTh+zyCrXXWbD5jAMOoiXKDSHXBR277kcaSRoOFbizuDm6ABlqT7CrL2aivA3cjuSx+01
OcyNlWNCt4qTqOLLNDATigS7HvuoGdpDHcOPAdHkW0g89ryfjYIklbqZmvKhHynMicQ7ZTCbKJ2P
2mFhuWhPSU6djG28NCJ+Zb+2Z5n+BZLxbHIIsYHhe8KAd9URWipbaj7bxIN8XXW/4TxunRZvAj1C
5YY6aNYx7FSLlii7L0l5zMvEwZOk9RE+2oNO1H7WeqARGhAO/v4VXtpsxfvoLmyG4ErQp7N2HZTh
yE1uSvosQiPD5GWfuJx9e9Q5K8UeFq4c2mzZUVeU+3fSC59bLZ67trmGML1PI2ColB+5vL6I+mBK
bedHc6I8xao7YJrZnpFgL4LhRXkZVKS5frF0mWwtCdzN639Y2oDwKoqTarlsB+FLnsVQx7xvd4p+
sDo/uG7OJoNrCkr4j2fg9DCzr5jHdIe95hDHPSxZKofC+X4W4oVnqz34RorFtP/s2BOvI7QJODCA
0MtuupF97Z0IVdZbrFXksa3xDvFQ7mot924Hn5ryIJugUVKTqG/hX27ajsdaqOZix8UnG5JPQwhc
cGMtNkIHiGEApSPzXhkuOZzyEnjq3amMdzvQPhVR0bQLMryM9IIlUIHHnef2+ygRAIrH/Gg6iBQV
asaqk+E7/nhsD4uXI3eQsESo7/ihIPVFzVdtUqRlBfweWcPYB2Emr4QyY5hp2DR79PTICqnyhFw3
D/lWa6YcI8DgVKp8FyyJejR9/B8+iMCIhxsVp0VHxAycArVAaohRFvplUeQH8U46SBYwv9BuzNfY
8W6sdLoAD2RKxalO2p3bebyLlb9JK1zx55am1TCKT5IVNssqbzXGQbO2/SbdAn886LzZl/OAzVvt
wrI/ANQgn1cOHws0vJf1ujKasw6qq4h+W4jLaUAZKP2qBNO4+zkBdss4Yc8WOt6rCt1XnX0kcfxM
vHKtjXDPZhz7bNXsqjI5Zv7wiLOLj3rQL7eBhk6e+hh005uS9WVp2NzGRXbtGGxJ2qI7JXZZ7mVd
HNKi/HIr/7ErFHRVSpLIlVA44OR3xDy5/YI2zubsAg1/3FE06xFGDPu1DSlkkRO41UJrZfs/XOXg
etIWaoWoKK3H+IZZDIEDJ39K6pKBDaSvd9Vh73dyyOIWnqguPnA9vGUsvC756fKiEk9NoQGsRHQ/
92L6nE3ivX22p3eHWk9TnLrCfgOxjZaR6D0tvsdpdDad6bxqCFJr6Haf2LEO8eDBhvO/ZGiOa7q6
uLJyV/TDEKesd92wWtQmRUt+8Wsm1OKlwYjqalokjnsrPoFe7PkIBB6Ys+icivpoOT6wi7T31y18
RaecIggSKlirDhf4NDaEMBTcrSaL7GPlc/av2jlRT3Mbs/A2wTWFdbaHoDZgN2KvqpXDWIqXka0g
Ws5IKfvaHIwffLXDvk/Ds+lJ9kOhV6xNM3AP1eicbVU/UmC4EYVnIvCk7/6obq1QQRDKv/PyxUjp
egjxQdgkKL0qebFodVhxzb+uwnrjQEBGAbBPCStTtMLhCvjjApwx0cJrFy9EwBumacw34Ke7oBie
G4M1q7KzR0vWmyyouE0W0ybKuw+F/wxKdYhOk7QoqbJbW8I5Z6WxynsL49ewH3u9S2ucui4PLiuu
A27kF1pXNo4x8eDTytbmUDTaIZ6J4OgHJJ6LqdEYuAD627RrnkaMh5sCZil/Z57d2n+TMQ446e9r
Pu0y6uNLk5RXMa19294czLXqI2Ce2LE9G6Y+kW/vqNKBXAngapRZC49YGD5E7sQEMPbGyqltJgaD
PAstvaoOzz1dOkVewJu3UlLCnN6Ulu9SjIZUpf0P9s4sN5bk2rITKk+4m5l3v9E3DAa7S/Lyx8HW
+773EdU8amK17Eqlp6cCBOj/fQgClJlC3iDD7Ng+e6997EdgovGCGu5rkklzTspxVVsKsFn0IakQ
DsuALgmnf2jc+YV/I3tVKZ76SwJzrrLxNfgHaYuzkSY3lDBwcdl8A9Ipc9auDPr7wEfMDaLTmKuN
WScv8GL8G35GA4tpjmmjHqttjS10twzgvRqLhTsJsPuliXe1l12ZD4F2NAP+Pcs8JryqIr4OVtnV
H2PS3ajc5n6SLhueaqZgjCd0Hx5Tr7g4JPJxyNBSHpk33mRi1avQJyNsXdnLPIV7ixO1VIm4MWbt
pUl6Bg+hO8LYZVH54NBMa5kfVhzapDGw2eGV7ze6ZrtcrOcalRkFBa6rRKnDk8oZuBzSRdBF0+wr
Kq+crt8GYfCjbPcsVfwolQPtKqabd+zkoUe9WgkDK1iP4fgKfvJcGM0mtetoH5ts68EhAYymhWW7
sNiglweNJSrrk2Lrndr5oO0BWlgdDt5iHyNEPRtA1mmgJ/2CyAAs0KWL0QJPSqPlrnb8n6nu7yKP
BqVc8fWpMQ2SHLf3yahPUEhk2xB40KEqsZySye1mI96ak3jPe2QkxmfCyfZNY/BRoZMY/CUU6lgj
qjuclLFD/K+SfPkW9v0Avva1yXUb5MW+pkqpBLy/E+3AmidTW2HLp9yOHcZ3GkYo1wAhU9yYUXps
G2IecPgZZZdrzP9IOeuB1udl7c4QWR2O98Dp1k3tbkAMcphy2Tp585RRMsxlgbiolmiP8LagDQSc
Zwj0mzz1tmmDu6obGO4IOahb1yBBEZtPUeJgQ5iCVWjQVDZb3jvJOonh0WJJEmERsF0Behri56Wm
GnwVxmpTo7W6KcIIjum3SdtgstgMNoap3lusQDi8dR0Wd1rKjqaPiwhym/0QC/ZqFKTdhTUrxyzo
T+hDN1hFAPIY07fL+MJTaY+76FqP9V4W3mtaOrvEpFaV/zbHaKcUf1qvDh/ZFWCW6vJjNmf4jM3L
0JZkYJq63LhZ/GijkaCAGnduTsNa776RyKLFI2mu9kichiwmAYbyo+g19E3xYQ80ZNht9DXGkbfN
O+dxMNpbmU04utzuq8+beYs3DreRks9uaLPowRscJET/svJ5ityDiOg6m6rlM+E9VVbp7yxnmeWg
XUW4B42G+EYhvZyTwaVku7tAe30h6P05SodL14J7HpMxKUYSSLagKCdFVKKGXkCJw20X1s9hO3Vo
dDXdEZMnD/B/zJcecE8a9RhG0+Q2EvOuBqGDdsYTShVYSGa7H+F3R+HGq8VwgbdXwfpbanZA82NC
mdU6B97B/etgX64cml9mKPcWj9pz0moeUBv4sMHECQNWc+gj7DaOGC81v9ybJZbbxSzuU1F/l2F0
l/uucaYACnPKCLqgc6Crwk0FQQrTAdZA9eI6ifU09emDsnlGSonBvhDpvWH6d+3YsregWVJYXCGp
hbAjBx564CRuzAH/7cggT1gMa2k2z/mG1QwnOEtYGH9gENVMx26TfY9sErAti08+zAKSPBbuefwQ
ZpFANGIwFkMbE6uPx13b8/0u4vDGbugM7mX3mNoIrVHRDuTyqmInSyC1i/ayZsv00xrihTXKx+Tj
YifDgo8v9bGlz+wC1DvlmKwq8/dlMW9VGjoHO7N0nZj96uAOG4aqP1A5Nm2IeV2sbLi15+Aroq1j
U9cz+KPZfYgQ+0kOgzwLFpS6PDzxYr3JMkI9ZFaCHaUvy9mx7U8nIq3UUnq1SgYbO3lRSvLoJduS
waUey7OvKJQ/sZV+TB0mX1slrJU8oHxWeVVdEVN4SPzHBBXIe9K5H6W6AGFVZ+Kmd1EUPs+U2q14
oZ6ABZXUEI3xthRM8mFQccJrE5oprBU7YSJgC3D6BdD54vQay+3hKRbRk5GWyb7N4odu9ke2JPUm
EcGLH6cl9egEOQ1YcyvwKS/CD+uLG7rJUQzOY59hQKARdGp1MsIbz0HFmWa5BlaAml72NDRe/YHE
jqpN1iRAfxuRHCKzQh9g4yAMfnpe3nsr1AfAEbz/d8TytrV2/je5z0BRYnWsi2BkXmiStdOBzRBO
v+9Yky1OfCN9+0dNlDslM8lSz/EIX+UP1dy9RZK30jwymATT77ZsH2t3/vQS95v9K/J4CNcn8JiT
a2paRcEae/yIG2p+nO4jVMwfnteemkhuDajcJVjWyiYCFy8Pw9AdA9keaRRgYnDHXzn78Na178aM
+uCAx3dkp+syjU5UYm0lEyBfh3Uy1nqEO1cJN7TDS79cztmI2TNuaZUh5NUn+yDkDMJL72Sg5O36
wbW6bcihHnRqT0XCyoTBLZkNcFHL1f8CqpiWXcnNVNa78UCNwP/IpLaPsogv6N/4jPqPf1FJ//6P
/E0lVX95jmSixU3kC8e2tMnnHyqpJ+H9gRNwTAhVNvGj/6eSen/hI3JIiCpbt89jJPqHSur+5Qup
IQT6b0CBtf4TmZSx+f9TSXFV2qSwCEIh5aK6/jeVFJbz5FbmhFxQGJj/jCDeIFMAVhWRuZWmqleT
LRjtDfYQueJYD6IjNp5o7TuV2OIs8naW02LoYxtBOUVCxwtQcusA0lY3PfRk7bH9bmjfIyhr1ZSF
WLUHHEYefGkNR6lNGEM5qrNwCq5yFgoH4rly7ZaEsEN/ec2hDK/GqOM6nuU2HgrE19HHNt5JstQ2
Gy/gLOzbPAqnc1qlqdvGc8FiALaRxREb3Axygseb0RSZyy7clLl3M1QwTpoQQXdeaMZMGv93OHrs
7ef8SXl8l1n9Plkxt+ri0b0ZwFDiSRtuiDTxtFYf0koJI1XBwKrNew/JWGjXbvnE9Y/nIGk4TYmT
4CJtq5PVseROQGST3xivJKj2Se6zYsVeilwV83qWHE+MAEgrvcljJWRu9OgQ3gcN1C9qINO9E7KP
UuymQZn4j5YzXqa5D3f8VClbYt1dhu0RczuxsEge3JQ+5nIo4cXY5d5qzCs/4GwdGVQYKaonaUKZ
zMsY2VyUWYnPszJvgsW/mbsQzIFpHkPeB2xwlngjLF6J9kib3+hzUkoFkm9imbpuSqwtteXSctpu
hUnK26iXZ2+ozk5I5Umdi42xcAJ1A8EKo8i7Sxmyvs6pTN3ItqQk2eTn69vlc8bJmFHkM7RkYYiO
jhXLSmPiBBxnunMNHraboppZ1HUj7dX+oUb3X4/JQLmjY0KOiAnEaZ0Pg1mdIF4SX+Z38+zMcjMr
/taOpz2vwOXZqCmQzzJqFZmc5UE07FPxQi9sx7GvlM6vNJ3BZqr8NMyqRCVOftc1ExN28pjXTP+V
N/ZraMj+woWNt5yRcAV/B8JAUc5rAmB7Ppk7QgQmuZf2Jp3bT2QnRnfDpyibz2EU/jclQcjLtKB2
VX1sF8ThaCpeRFU/SnAVlh9wNVRA4gNbfxbCOsk8f6FoWfCR1+cOO+IqDQM0YXC4q6TJcMQEvLNi
E9a8MavspkOXpcbxJUWnBYTOvwvKbWZNxxQlV4zz24iyu6DwRppgjuKbofwCytZmBW8NgsHcFLkP
9975FH+04qgwjjRD3DAfnPCybRNoSTbycjdDaNdyM7KzsvP3abS3EXJ0bpoKhyKdud3QvLlI1ukI
ToBfWnw9qNm29mfVCNwhNpilX8hFZuWXiwTuVsm31Jq4zS/ETal18txLHyOE80Ur6GhSLebpRT7V
GKoOszCO2WTTzjndpH80eOTLncuvDu+L+iXQQj37y2G/hObWp1z0CTSpXFnBsva0wD/W8cgqGdE/
7dxshxrxTPpH8WbVIiY7goqepUyrjzEWflIKLGq7s6zjX1nS7SK9ZqDsQx1aO3nN9ArCbCh5adlK
AAXf/UED1HGEpM7mIrcAl7DJWHp3Xf5ZbZTk8dh1+Pwu3aR6/dH3xjVuWIhUDZ7NWS9JaDA5F3pt
0mq0A3sUgKS3VLAdIi+979izVHm0B48OJsSe92HRRM/Dn61MRMPXqveIQU0guEjxp1+K7xDJEElk
x3ldmgQ9iE1PQexO6dUPhoz9rHdB9cBjgeUQ6f+SwhbIgVlLeMOghfvBhJNq0TkF/nZTNuKY6XWT
Yu+U6PUBaqR/V8nQeSN/d1uVtK2TXaSBlO2VBUN5MyfpISlRKAIagRLxWeiFV8DmK7QnImw+cC52
YrVejqVsycSA04rats2yeI/VUB6asQX9ZcFlBKKuF20GsfCSzZtgA1ewiTPZyLlL8WiSjfTZ1GlX
GGnSgl0MS7whrl9k5fMkzQrsVWz67JrtCJu/tPKOKZtAQ8S0tRR71/APgk1h7DXbyasPtbD4woF8
1LOUpYtNKnNlMGSNlVoXdNhmDF/d4q3Jqp6gTO8IyO1zbDg1w1qkykvC8GYg6WbOvDcY6oqm2jkL
VSbQ7AeGPsxLJ9w+8L/1bi8B4sx4mNNrFzAupnpuNPQAGbXHiIESFOC6YsBMrArfCM3WTXOK9ASa
Fs1HwkhaGPizymvDoJrrJL+vZ1exwDvzGWdJQn5CuHjELPk7TuIj9mF2BFHzhgnuwTR4GdKFc18y
LK8Uw7LJ0NwzPPfJuHf1NC0ntvxoDuO207O2gZx+0+j5e6TkNNATuc1UQ+8pU7pls3yVvYG2lDQ7
2dCEGLe8ePV0D7Zzl1by0VfNbdyxj2UEgCqe7YHrsj2CX3F2UTW2RTi/JAFFOEaljBVvecBwvAP2
0hTebuhgyMEiReYhE5n79KkSsbgLBp/d1kzexhg6XGtc1LxsBxk2uKaiq/EnOQbheo5JPAeeRcam
3wVjcslDwnIYQz7GwfrFA/hmstrHLqlhqtvjkQ4qkscNA35aABSnbes+5320mnu+MXle3vUBwdCF
SI89lJdWKuQgFC+CXLnl78apf0QN3EAQPoQFxKSg/Y4z6ilGhE3MSNu6ch8IlHJ8+ssFqM5HZbHU
ACGnWeOeR0LcWvptCTQft2vN5+/Pzq6NzVPWkfop+509k4uiQ2joZj6G5qkJSa5AVDh3YiSIic+r
6d6rAvtl6WaE4tzD0PUPbkc9WKGEeR5b/zQ22A2pZQeNn/HGyGve4VRmkfCe7W2sIM04MEvJkFHk
Xe1Cke4CD2ShjQh+nharuE8WZHmYEodxiWK8MPwoQo7uLS18zrbyoYguM7W5YZVf4pKShWB6CBL2
e+C9uZ6TZ2EDYben6+SpV1reH1vRHmOVW7Dj4lOJtr8GjbNNRb5v6gl8SLKl/u/KkDZsJuncEjAG
NJlLFuFW1p/SfrmqgMJC0M5QpHKHxlM/Ib+0kNWYh2PRABsy098jYR9Aehscmq/THNAkmrUnMhxn
o4RyUtU5q9+Eaajpwt2izPHWZnwk89+Ph6xQvCcnada3MPZKeiWbjd9zxTeTfWAvzJJE0h7QL2lw
D57v7C6h1uqzYjcO8pelmEWXqRy3Mwv29ZjNJHSzkK6H5gGyk/kgkspdKzMV+6kRxl7hOlxlfvBm
RLMeEdy3sKi/Y0kWSnLGy4EvfE6wOW/o5nZM6xJnRGjIA7roEM4d6H6C8lONtzQnYdRkqHFe8p27
8avjpzeOk9D4rMITlloSZQxTnML+wVfk84LKuwyp7cF/zGiXTiO6wWPjxetpterqg0JP2bd00Jh2
fZOb9atbs6fT8jdrMOZXsqQJfgEc6Jp4LWF9qix4qXoOroVDK2zTnV1Pb74jnuLSfGjtFj8GDE98
YjcqMB7YpX6F4MZofuCg8PvGWgeBrsEmOdiNLx1Rn7bG6+VBzoUjQtgutvpv26p3ArqvO/ErNmUa
J0SlY4g6SMXMsW29bdDxY5nHvWNJRhRZqZOI6g4HYW+s/XFBnfL955Zmt1GiyRIHpV72AUvmW1NZ
bwsesLVf1x6t6zmZAbiKnHfMrHWF4Ju34yla6GlTpvO+VBETHvfI3uk7Bs0W9Qtd507lvdjXRjOs
3Ll4jsv5MRyN96gBQRQUX5lt723BOi13qTqBy5Wul7HNj7Q2UFURJ+ikXpcdWpLfzKDGnR8sdzhJ
rkYLrRKYWet3b3Jpf/EMjVd9hOZfNfKAPRQEurvvErzLdZL9DErcU0bTbgLfRCBY5C4Jm5e2xctH
rnWP02ZCjQOG26bzHTvOO4Oeha3fYhbEzjgzJLNgq+3vOuVZEbr941hPbLGG69hN1yhu+A0GMAb6
mfR6yDbCnM3rVEzBnlpmrnsrkauqpCE586jsc00IBzXB0XWZibt8IplQZAmD3AiPtqUKi7fTsv0f
9cIW0vXNf6dePMffxb+6vP7+D/1Nv7D+wsGlYd6+cAH3Cc0O/5t+YZh/Waby9F/SZi/PgujyXwqG
+xeGMBNXlkSqsIE2/peC4QB48SyX77GjdExK/ScKBv+P/IH+xeiF65LthAWKXCgh9V//J4zLgF8i
CdKqQOn00rXZELWd4pkVIwjvBhTF2kWWX8VJ90mVMdZoznXTsE5jm9pb356xUMlrKQyL0kMuZR5p
D6BUeuz0cPHLrqEcrV5WXuyE66admflDUa1Go7lEmpugins7sXWBCZtYVQ2voY1R35HtVnk+DYlz
020oUqqPXmtee898UiLaiiJ5SwpirD7tOVUBG60xvWblTcahMyPnMjpUYtfEF3BEPSyzWA0Oy8ac
zKEgBctX4dZxyOfrIHrKc3PjF/maOTalJpSLjnR9uZaahpvE+LQSUudbW6SPLq20ZjH9RI0gjcCD
b56qz3qObo0cLl9OowEQmnRtSfsnLLjQ8M/d+VNEMyr7cQG3Mg17atD9n4LucBZTg9pA6cOPbLu/
7ZKkKeYD8pXThS6EYQVPlsGLegrCATTMNUXx4zthv80Mg/dKHv9arPjUjxySvJH2KgaBDv7lonqK
Qo16N4zjVxeW3z321dGwr6FHbrp2b1t09xXu+Ub3kd94fnSpzI4UJopHzZZI4twJghfHhR7j+ZeK
yndfVm+jR5dXOlxoMfj26vnJj+gqDJejVcvXOaXhdmieZWl8MG+CgQRqpuQlWkadCtt0w8AaIDiS
eCM2NB2QdU+CoIfgo54LF1fEZ6KtXXkI70DA/ZovVoerMPFPjU8XR26+zGaDgUwcLBfS5pASQuFW
2hg54ZEo/MMeRlIwHzMj+EhZphNpux3G4m4O8341BcFdipE6LIK3Oot/4cy5iYT5Veh2NzzSq8We
j9w/D6CVH60IJ4Jj1T8WZGx+CwfoMSMOEX+PikcvQ8UTYHZYjcfFRA1HJcGwqatjeBdecru4sU5N
il3d4YaAKbm1WP6tW9Zk29K0frlLkN1aHb9SbuPEt12Ju8eM1aFGBNxIV3xA9vjiS4GrOR33Bg5/
WhC/BY3tZLKHW8MD+IjwQp1NL64SZQTPBIk603d+YmhHKyPEG4wA8jbRTrdyF/HSIYeJMKY9JTnJ
AlolSwmBCzi7job/kdbdy+CBM4j7T1ZWFC7BF7YKOL41DYB0VUhpPi9+qLm0G7ddnkOBvUMIXteI
vkTU/em78aUL0JQcehUmzHCh+VyY0WNVsYaSEZTCdmnSm2quyW2UzrroA+ZTcD5wX5ydVbm7KdaJ
+jm7iVh4bKMRY3vL2gJjaLAR4bjsQJYdljZ9YFgrtAterThA7D1ZazR98t623jTlJH/Dum/wl5q/
C9gRlLk9xnjiV7ZHHAJOFu2c3gs6IzWepDJbmwAHh2KCExHpkvXT58ANfpaVG1D6lDQ3StHGmLFT
ortVUedmFs/gXLpTMJg/ncqK6+LjzdCSBFjdE81N9HyGO+EY23ZqMPFQjCDD6c4wBQx72eX8JbJ/
9F0bG6wgCjIJSMmOMMbYWe2VJqIjxvw99J3beui+04GEY8F3eht62DSKKNq10kCLshKNSQ9QmiO8
lmGzAcfK4kbxAPEMQoBpAdQmy3/4DMGAVoSz57NPXLBIkrcq9G6HiPYyY+oo8qw4XYI3Z66JotAY
AD1022De3DmDuWyUY/0y8rGFuxlXt8UA8k+0y01RpxRCUPbHMnLmI23ANEbVts0wNk3DcJOjedI2
TUAgjvNTVFSv9Dfi55o53H2cP2wgi0/8WG8y6c7lEjw3U/arSCO9EutvmxibHKi6R5GJ7Gwqc9fJ
wGFci0MeYdPtgnlrhWz9EIBcZEyNKYtsSnxCi9r4Cwu51A2pkOP/jf22yRPbnI+yal8pnm4BRaZf
Vc2KlPqI5wkG3trAseRjbF6XAUYrK011keLwNjBi0jkBuN+wfwkKr/EjsyhO5vGxN2N34y2Gd0jm
eN5ak5n/uAOAv4SWHhjkeb3xfS4LFhIIvlQS8iM0tr0h4G938iP2MnuXe16zD43xt1W6ryMwVkQM
jmcX0wHd7ie6LAhn2RQQsNA8IIX/NsRMyC/zzxS5tptydKlQ0HCICV1sxV7xPS0AGwQZy0XMc4zl
rktaWYTTJpjZtTdN162nmWfDaCX0XSlTnQnoJbehxo5XEJKXlnwERirIOikxpyhko1lHNt2SC1Cc
TPVkbyOwYylfUQ0XCPeBzuj1RvOcy3zeFIbkV8APpG4/4lEcivu0HD9raWxji1Srk4qvwh8LnBpt
cRQtQRgbi+CxS4m0WIiYaJhsGoqEUCNG6gVLaoDVZ5VyRikbOWUseRSSlWqhAhXXtkcY8/qGCFf6
SQabN1hl0UDhxR1Riux3mkVHgOunBV9m5AE9U2ONU409Et13yMNNPd6mg3sq7ZHAW81pMJt8duzh
MTR78bExOlSf9tYI57dKVh/mMFA/Uln8By3GqlgtNji1Nfp0Me0tve8IXvZyI/LxoWntR6ePvuNJ
XUB4XlFIWRWKYjt06itdrPnguNQk8biisdFhzTmZFEhTfwz2VK1aw3sMmZFOpaPepYMXBeu9OOfj
ItdN3ny7XX4GaBygPGJSlXoNSoXTfTP18BU4/Kx6KDB7sOccoqM7i9epsZJdMZZfdF1Db4o7nywq
f1aI8K/2EK5Zxt/Hlnfr58N5GqqbqJ4QTXXEhLPCXeFZ3o+x1J/ItomWXwNZxr0hnauVsrK24z7a
VfQk0MK+XaLZRpZQvOjt/pLm3Zfq6kfHDjsk5oFyYxSKbVEjfSNzyB2SKFMMR+6dMUmci7z3eptv
eSWwNVs4R4lysgEh37gxGg+le/gBkHVKOwxU6DUWiqzaxFB1VxW+wW3PjRbm9NRZfzbAqdqDJrxW
hPkzqz0NY/ZqCcSIJfBBvdXFU4exubTb13iCh+T5y0H01J12OFSVxS9ewBpu4y4oumTJ7ruW6qjY
DJd1wWGCy3lG3+D66CVTXDIEnyqVYuvm/MtAvHluvCxlj4SFbgbhtm6Ie6+H0PmpfcO6FLPM6YeF
dz7hkV/RdMII4BH0pFEEmj+gOPJ8zNoDk1yP034uJBoeeca4IDvopuSLcIVvRm16beWMh6Q15ktT
+c7aiIkHmb24DSznKRBEecPIO+KDIG+3VMcygtYN0uub/Xi5rix+p+kKoAWlG58hWl+7qnteWoIP
zfLV2saCryS5FbL/aCYQXaOXPFqCGjlbwRiu4m5e89BvMLQFxda2KSFFeyTePDvbXhTnumd5aXTt
uCttmh6i7veCBR8vqzZCdgNJ1sy+lpbBN6jCf4WQyTRRz5vGKR9Sv0F2HPyRvjd0m2pKn5Oe+HZb
fxNh3ZqsEN+WXmxiK6cYhQLs3H6PM/NFFOITigJvDzLZGCDitsKhMaefypvULoarsM1936YBGG0n
tYzbcnbfUEq/TA9WXJ5nJ1jbn5WTIxAa9TM/lRTFKTtlONS9TJ7bfv4M6Pc9WWH8Pk8w6solv8nm
cjfPmK6d3nbXQcTTxjKnjw4sy9pt/YlVqsEEDTS1FumJcHSwsq3paQz6aycaPCPdfaF0i4jDyT0E
EhSzHmoduaeUk4hI8GNOZJVHF6+sxELNqRETwfaxABlom1aTVodlZnfFBVLs/YpAOiap7eiyLGzL
+qOn13CPIxTwxYDf3xvpuulmiyS3/9CGWClgCaEm/sJ7BFeyhY+IxZjsgkN/RNRv8dbt7XQ++LS8
rwCAn8fZx5sW0so4dA9uVO/kQoS3rxIDZwvUv2TG85Vn3TaN/G3U+A9VhkAy4XHZR8tsslG0lu2Q
AISMreHH6uUOoNonRg4Dc6H/NQVwFQsg4GF5V4nowfHzy+CGhPZSv1136ZSvbCN5mo3gYeZp5y73
Nb13SBug24sDE/XL1IUflYUfqC8F7ahgxOeeKHlAMMRxhlPXgUjUq3FgXlgmyx3b0K+qjxBdnS2c
i2ITtI3/FC+sm3NnItMb93I99jLf+mO2GZ0IX+KS34UVIEzPzF7E5JBkwGDVIoGx/fXo5jEq6oEc
r/1dWlj+2iQ8jti6ws7egrsyCIDSHZn6v6sQUpZTyPkpMo1yLbCvbjLHwyvn4h61QmPAH+TuGIJP
VWBsc9mY0IHJnyNbfBZteJBJ+Vvq0HqJY5evpvhg2/arW2rrLnKq92Dof8Nla5Et0eSVW8IrbnF6
wqs8jHHrblQtEpTwvjjOTf4xgQZYW6QJuR5cXI5UAKgKbT4putuGuPYqUMMTduyXwCKWW/f8hoFH
Rs2OAS4l0YfwoHqpvtqEifGJ10rzpbdMrVcZt8/lgEVXdBe7ac+9wEgYEpCn1z139gNx2N6PjE1V
Gsi+bbIyZHOtuvyjGPVKiJ0H/vhb5fzwJyCNVuI8AEefq+J1BAprRSS1pMO6OyDvOrHQDdJx0wMP
h2IXrLu42Zmd+BKJUDgX4+LYxOqeX3uia8vbFLO2yAoekwkvW9iZC+HUahMlRCCMnsYzV3l7ZZKS
7TvpHfzMfHe98FIYsO2AF5HnxVtBZHuXsq7tK/ozwwlyzDhlsDebdd4HB3+U71MVYGv0jN/WVP+e
K4I+vHhBedhnu2e0nGx1naziEsANXXVeSnogYOzJeYcag/wyqfZmn82i1kNfAUlB7rkb8v9xHyFq
QXP/t+6jDfQb4/H//O+h+ddmlb//o39T8UxUPF8rdb6LTIeCo2tS/iHjMcljUPIdk79D2tL8JyMS
Mp7pOcKV1h+A8z/LePZfvsM/YzqAuejXk/+hjCeJi/6TjGcr15GElSz+xApoP0Ur/13GqyAihxE0
R76noL3MlE1UG+4SsuLroQX2HfSAyyH07MldPIc+OY9MKXy29LoO4lR1MFoyBpDQzV9iG0ywCsYN
PLGnGfrAamxhCZrO6G6ZYELcpOLRGfHYCxU8Ro4XruVUPMBHo1x8Sq4uW2/SCpQj+W9ZGcyw19hW
iBGOfe5F985knCyn+Q59YKSAE4hhyAPgvHeFd//GKMnf2ejhGDkcULiKr/tS7RmHcbY2M2OhpJMz
ocSvMijU8ufxy6dUdg+55DP01SFyKOmIBbMrOMEjhecOFciBu7Fyj/Ama1cs+vOV3PyDPaU3gZvR
AR1/Bm3NurYntoH+pU5ean/1HB3MN5whHCZBjC81hzk7ccz41MatBQcPTkwSCMWr4YXnOofZqE8o
VYNd5MQaw+hQ6iPMt5OPgDPNRhFEYgygWXPcjZx7vj4AI30UDvpQ7Oj0azglcT/uSHo8U/l2l3OK
9qy7I05VnB8bqY/ZYWYECeeV0gdwo4/iAPDHJle0klQmvTigopgZu9twYiIpGwIKAYf61FKXM+pz
ntqbD9Mrj/afK4CWW2jErXWgvS1cjwVj2qxGuuQScKwG10jWtu+9vldsZf5yuGjGCm+o0HfPgqcY
nsTB0ZeSvp36wDTPNRdWxMUFTxsFipts1Hdarm+3fOQZ21GBsa4lUmI36CkpSt7xnK5TN6i25uI/
e6PxqDDyAfLgHk30jTrru7XTtyw5nm7VK3XxuYD5uwz6qbmS6YQjXpuB2ua2TvS9XegbvKYcWPN9
/KdJ3+/YCEDSJPcNF38YcEtRJQ6boeKEZzSo+hOL0BI3e7tSAxDNgTEC7DTkEMd/b43+rDQcKsx5
tzmu9+AwjQAw4EmFxW496lEFdMClU8kDvbR3o55lmGlSZhtlQqyMmHYii8Sh2/4QYtHpBVdHahiN
OgOZsSsIWcXMTWZKrwxzFPQGfpwh7wR+eQwYHBj2HOYuNL4HOt0pbWQg65jMoqyAs8KsVkPhDkm3
bTEqQTVhnkt64z7RA5506l8ZE59Xzr98JkAbTdXVIyGoMXh9RLhWdHFn+47JcdIjZKaHyYCpsvQ1
3U+bEKMQV8yCUjgGPIUjPY42OC1xPvvZytLDarOYD8STTyRs9oseZ13bvi0HPtHGaeJV1+RIqwzB
pZ6GG8Zi3BsUW/bRWfokooHTYLFdMLKvBaO0cMAQz5bpgkio823OwI0keLPoCTwajLe8S9TJTKZP
nyF9qmhZToqTmXbpbcmTJrNhfbi59SnoP7H0pB8M5VfF6J/xBMjmXmAfTGGQG9Th2fqlUPBkYP3Q
sU2Yw72HLcC9J5n1mfDGwAP13vLmSHh7DB3ibz8vbwTrti2vE9m4V2SlZ0M/W5Kmf4e4wEum5U2D
ZL6xUho0BwHkpNIPn5kXkKefQk000rWkn0fJNPxGHN+GPQ+nuEePEVV1JlUbb8nnn/xMteumwh8+
6qdXrR9hPiIGxkTsD3wcj61+qknZf7hWdMsbF9K4ObKqYMZzwM+IYjctwzNpnquQMyh+nn9WblLU
OWUlQ//8XWLwh6WEf0GNQDL0IxIi4BPPrdtAPy/ZSWC/6qrlkmKTXk36GYpsS2yCl2min6iefqwu
vFqFEWwT/YxtAgjHvX7ajixqwZfEDy15JSjeDlfVVJMWV9B5kPqty8g7udUP5kU/nYGzJZtWP6ep
IXqWIFFWZeULvhbR16Af37N+hgOxfy31w7yQublLVTacZZ7cU4gktg5ErJ3UT/ooQG7Wj3xzlBha
CYxVvP/5jNlrIwjYfuNh3vDyo93iC4xLprJ54tcTyeLIM+cuadqnkLTj2pxoDmRFKxd1F3Uu5ZcZ
QBx76feiScIXsaT2IWqt/0veeeTIjqxZeiuNmrNBYRQ26EE56SJchNYTIiQ1adRiVNvoffQOaie1
kv54H6rxOksANa7Be0DezOvh7kEazc5/znfADPSZAftcJyI0deFvWMhgdTV5bfOYmvG4m+0o9+20
eQxF+4gT9Ji3KbHB6XYKGVwlEoWt1iLlO/NyM9d2unVIcW0iL/3mtLUlv4K+ienfSC+Rk2IKLaeH
GtzpDVWRKLq4Qq/HsnguZHzv2rCbwTBdocGxBe7ze1ys93idntGAgjB0HhGSUW/KiINSIfja8vU4
sWj7Tq/1LUf0d8dovznJcStN1rnLGNTLKvueXZIwBZentkDmTMKVfuYUF7tlpFZJeWPyZPNFCklZ
sfcYGsIUXqWCfJS3urSf9Ln8LVtc+x7vv8Hvu8kbZZ6jjqlAu5oCwg+kZg0GzAS61ACsnHctBiPc
O/Donuwat0ZqSRQNBGm4fjmxX1bskLP+ZlpI19ZZvXM4svttXAIWSNQnlapHCnj6LSa5O0NPoifP
HW8yt6JprMtvrHYw/SEEnTf2mcNcH2PXxIXki6b9HuJ4X7sNxL2OOF6TPOoqPrEqfKZu4W64lzUo
bN13OhX2Fc+j8RSta1WfVyezXg3AVObynPmF73ptDtNnNJgc6W3l49O8mYf52EbLdZE0T6bunox4
eRGR/M4kmyhLYkZsMGsR0p7WOvYd1m9fefGDU6XMQ3Ekp4s62on9HA3NpZgIyZj2QOxogBDfMAPL
YgTSMcqu25zTjYVs6XeV+ySWogFnkdHQUX+H6E0bz9D3hU7Cva803Ljhmdbee8MaVgam+aVy9Rar
4mHEHuja2pVdmg9WxwElre7KdrlCrdrKWttC+zihfDNp6umy6BJYvYz9atpUO/GJBngcR1D6uaaD
msZoXuUU0BZ666dtjjw4BjiRrrSeko0qPUbMSuiDQhPPaiiWRgZqzZn8tXlMp5p3k9vaTNManj3d
hfY/HCurc7Gf16e0QwKscPaV2fVkmdeazkLEYPoS43PfTPp8WaJY33m9VgSqGA8aomus4nrjWtWr
N9AKgvPoPmqbuxGReFumZPxiad25Q3jGNdjulRMzQwELuuscMCSdm+EWLc4SpjRXld9GLtfc9FPo
P4vQHgAU00tm5duagWYZa4DwDPjyLYwBvfxxsvqkR4iKuAGw6DFFYSuymcbxelTDjQcEnhJ7Y+tq
EiBcOZwSD3sOaIDvDnmFso8nq7cicA5k+tWEl06HH0WEb/CFR9PvPAScdndj4z0x4z+k1CjgN8c8
q5FdpLCbGMBaReQ+eklyDPv8GJnD51D3MDeKA+k7bqqIXWUknAd2BR8e3QFs0P+Ecmi7eq2r+s7r
eGo4KZReq6KVpTOZo6f2vBv41S8ae/2Oymyl8bkoD0nLh8Edj2UiCHHJ6pWO2E1LDIxA6hajKwuw
8jZVWfyGeep7CgMY1afoTs3yjBp1E7v2GQAN9TGsql/DZEJO6MVg7aHpPIat4e0nCsRpUNN0/HIO
v339UFThh5bFzVav1FdEgW7AOeOMnqP2Bra0QwNyv5onXIOa7sdzvTfj/EJOl5ivxP6qUbG1GHYg
qesgMzhuwwSlylCPuly2FYgs1DbG4bJ4LarybPcjX3Z4SBMq8cx+vFjdik3o+afcJYbIm8c4uGyV
2UOHUTP3ZlMFkfJw+DDWYUThXqG179J8wXaHVj8C5Gd6j/46tBevNZ9twO+hRcmWFU6nzll+Ogpv
KTuDV0D4kJuixpRNBjRWTglrz4oDzUOhJVzwYa4pa5jnDQA9M9uoVBxsOqC6MWW8YvGKGlgWMdq+
ZAPESaPOLp4+PI6eavdag/wltM+wp+QQKN6TN7nfQxrfmnb3PlKPdu30sgiyvpEo2epVterBYXe3
nw0iWIvGnq61SlKPPHRIZ66JQhdLVFupw8zCeclT0tC6Xd2kiXGnCTR3O2FyJTqneJyIIfqQUw5V
CHYhtzwTY3lDrQtgK4fngakPQOAXZkvT62BH0DPICTbKepg7DTZXGh8UamtmG5+dpb4XjfruRHT2
U8ggbjOsRTUYtX7MTn+WSUqBoa0ww2R4qY2cG9Va2PLBVfTLFULkFpwcpfNZFGV4sXV9ufEar78l
pIJk1NA2PoNHYKtENmhLdnM1N7KERaWL4yFBUY1YLuqRodVq261dci/c9kXOeYBQ6U9uMP11tYyq
VQbXpgRqaqUsUC5Iwhg/TETxdyKWyQ/L6BDHsedjd96VUjnbJAmLrcEMgWELI8Q0ucTFzNU/sDcT
PQdgTQvHXVog0+kuHO4VNttUySUCuLDVygpII9efarV4m+WiIFq0UMFdtsZOpdU1bcsyMJv6BUQI
6Tk7+46s6hmg5x0+ZZDoVHfPnCSVyK4oXQmyGH8xzasVMnvQmoLwbJzcmal7ix78Scj2zbbkNp2z
9ziCthGb7d5VptpLrTqEZHTGWnb7jGdUxxFko+Rk+LUUWN/Ce3RYgH6Dnd7adf+dUVO+negtZAGe
WmYazMg6OGoMWCTJmqn8diIQ6cjzB17lis/KPzQUsujuvEkwbvG8N+/MyjCDmU98VpNHajXqtADF
wzt2U2VyPE5e45x2Gx6YhA3TLROVnUP80/dqkVHdoIU7ZhMuQWms13sZOUS/ZHSyTB1godFzp7pf
RuaeSY16u8kZ521JvIVJR4pVwhifWHvts9d7D3+GLQnz276psGLF6U1YZlS8jZygmN7sxyE6j9LY
xnm2K1J5rqfkPh+9W8cOr/U8eW5TbRfGIc0QjZyOnPm4vE1WfGEY+/+Onr+/r2DDpG0gnP3HcUX6
W4ef8utH+8dc/bSa/8//p/v5H9//8k//+x+Xvvl3Xulv+qFLHtE0wb0J08RRiFfoX+VDKtmAoRNv
pBtAot2Z/PR/TTHa/xMGG5RA9DzLJSvIX2qr/g9E3aQBzpSY+WyHyOFfapj/s1pmjxf5O9nQNXXH
No01JEnCwOaN/MX9JyyqN7FFUHPICIuzJPMCN94KLdZPbbdavMnR6In3m8CBjua5PjD9SYLRNZ+r
jvQ2x6WgSjmrltF4l1v9QjBvevDw/5A+tPODLZP7+GuuIH4aVvXESQZNfXqitJDS+eV1jg1zF1l4
aBMNdMDsqQBulibYPs0Vr57NH1Dqvg1sulPDgbYNK3RNXqy1wud0IAnJ/9qYTDchuxf+U7p6G7Z5
YXbFyJv+V2IoRAvH6z7rj0WyTDwRoWqlhfpIpMSE3Za3ORKGxsnjmERf3EuFXxsNsn14byWZdqLC
wwj6dSrr6dq9PsQOk7tLbPBYSjK23iiFym9LrdvjKL7tBQ+Musah4NSVdyycMGiXqbycVFsOgbnq
HzJjR46/51LVugUg/W86/n/Ys71eSn/5hbpSEMyzIffZwtH/wu0beN46IiKMaQ4eiWiAtGwemlQ7
8O3gEYQX7s8G4PfIwzSHIT3FExflr6l0Q/I3xC9Sa7oxmFMXMnvI1fwR95cus8GhpdQL8QhxNDiu
iw1/YClgY0D5HoS4+bub6vbftoWvaP6//enV9//6h/WqZBuPJxY/middU/7lQzBk8Tjq8yEAEOI+
pMLaWK7xj9+6WX/FpGun8HD7//Wf6XJHYYV1aKBy/nInDIvp5WMjUb3sng2LACOR5zzAyuNsuveC
JdjTBrLM/2/x+Hc+p7F2JP71g7pUJ8j1HsemhT34/zPfLuXgDSHsIW3Ui23W6a9UrFHgI63bRZEO
wuzGOUX/SOb5nVECk1geVqhklVXu/vO3YnJ9/PXNeJYpmG5w1diWY61r0d+/GbEYcYtTeXWrQs4F
vXarnF5sIIUgh8nsTlTtyZuNB0NfD8wV3tNmiX8J9Xu+G5m0Ca2NLm6KnlVyTlkm6xfA3MGyiLLU
Tkvry3A7k/ZtSeCTVNhRNQ7iIBlDBO4CR0HXT4EAjdzV9iMx1q+aBYZ0wXjUnKQ8aMjCuM48KIsw
ZKVbg/TQfoTpYo1vNQLY1M7Eawt316tjpxWO34CS8t3FI+3pery70v1qsULSUANFXOdp6C3TbSeL
PKjIUFRh9KjZ/LWSMcQmK+bPPPkY6/Tcz4jshRfeZy0b4s5Lfmd8VAWGXd5xy8h7mDf2UDwD5QEF
UXo/LeP3LX3Vx2zqvo2+J6QXQgkGFLuPs/bNggqBylBfwso6q57Y+AwgnswBI78OFu+kXbVhfuHg
zP51xGc8xHg+oQuvRZW5wXn5AVu5yTWCWtGa8rNyk+3MUSGHRexTEPi5rNcrt6s2u/BHSIjmY8hu
FBbS3I9BhTsBCm10ck36L2sjfZgKFjIb5RMlObszXXX584V5RYfeK8t9qKV4r+dvjM5P0YDhr9Kx
reLFRWL5bmv9YqroBZA9Bet8H7S8b8IUXjCPi8Sf6uIHmdXvEGFWi83E5B8sh+r919kYSO3mz24e
WVu7Aj/YF7a3NaWqNoqAWpPrh7EDSKMafLeAfw7uqjFBLwFdrntvVt9wRhY/5gxWV8jmjdEuwWtV
3Bo0KIFyQdUcxlfJDsqL3U8nKlbc2q8oxetkVyF1uya/ueaTEQTWrx6phQYsfDFDoAN8c0nGMQ2u
J2p+yLh1h55272HxEGSE9YofkaQMrTYBf8OcoBjRysmIixRJveo16/szwujNru8Mg/FxXkO2Mg7e
+qLRNVgVokfVwu7cuxA448AuaCJxauO1Uz0ERJgvzIpnPx9fXMxwm8wmxb/EXGm6ntzEi5i2fYWt
iTgK1Xsvs+MR80rXbrvurrDca2B19Ifinm63js76jxPiSU3mt1FTyu1VX0PI7eqUPFaLiaFzXXbr
55jyPAdz1grYNFhCBZbKgpIJ3IBqk/25K/LUgakZng2Jhb/iT0nMo7jh/Bi9h1kuOTG7eaR5Itp1
i3brrULeQEsyRVTsJ+boyhjz48qNkV6GnYbHITZ3AB7QOKD8y1e7Kn+7uHstbP7VqOpwk3rrVEJl
a+IdT13x2pmz2rr0beNMmPhST3gZqLVubvuaOGw8N3fGjEtDOuGvNTwAgUQmf3AN+cifcB/ncKJr
syaW0PARDXJhPCgf67AX/iwtb4vb79ya2VNjOfi2cHmIBuGPMu1tBv7hmDjjFke35icUted969Ms
+jlmy1u2vmOnABxueO6Rgsm9J/gBi8mDkqNrGTim+BjJq07COuahPQUV87QWkzIR3u5eUb4XU2zF
/6HXlyaU+EaFBKBgKWIdDn1VJVsyW6fSwLAKkyA0GvyeI842wLrVc+LFe7ibv1Wb3Gt1/7p2i9Sp
eTLqNFg6j2PiGBQmF5JV3ukCy5SOFz033qBbWH6Mq9gdYV3BlULZbXRf8TL0kUEHHBqM9tYI/to6
TlLrgXRhIGPsq4XDU2UUCkMFJ0keBttcoYEmllr83Dl0avopDWa/iy1+eo60m64bEOIX9Fgy1uDo
RskxiOVtsZdgbutzXbMClhk9sNHiBK2VKl9oGsoEPL2Mcoot7Vev4RzCvYw1hd/lVtDM/berL9Za
UnuDgC00/dR8Z3RKXBLaqBbNeYOseTfk8stUC2CpEQBPOZRvwqHJ0Y2nF6Y7m0oLP3ox3XgXLO4p
hGAavwSSjRtfcCp+Wt0rRRiY7PSiXVGB+OEdRhkt7gLS43pFQx4Z8Y9S0lpHoa4XRB6rQVuySXQU
zRyqNa+sor+Uhf0LO49pmUOEj/KTXcdTgWEXuYemeSo9hQRYUeyelhG25WJra9lrt8RfdilfG0h8
djk+dZUJT67X+LKw4/CkYu9OmLgClcmFAxJcZFwjY/FTD+mP1scfhVY+rOYxotTCxyZvHwluUhLQ
oHUaZBLdPKvOTdZJNvFnYsM1niOXaDP+UmWuqZhyAMKuy9OisF4u+F1zq7mnaHM42pDUr7H0xsAK
srMuGZDb62BOJZxcwZCYyUMKgz8W72JafVDrls5N4EMrsJC7wbuxxl769B9eF1Mp2ZcXyUWX0Bry
BsJGmj3NHY00Q3XXGqDsp7Fd/mTrJmpSuX+y59SI7DPzBn5+woVD5PHBSa1nKw3b03CWw0JdCAMV
uI3dqRYzlbqrWr5zB6Xvw3m+4EOvtp6NlY7R2CfXJeXxw1aCZewxnJI01gqQ9NquI9Y/kIjFiHWZ
MflL3YB62xfD2Wk4jSSonwxK5husYAI8BiXJeuocRC92Pc8REAcUFlGozmDDPlpSY66GMnHdR/dJ
b4Q7U2oKpiVjwdLUTsryJpqmbqjP2yC6RXe5CyPNroGZQIXdWv3DFA2kZJklpLq1G3I6n6ixQQ30
q6HgXspINC21oEmA+1FfN46Znt5bxZ5MI6UO9zKS7pHMvwkNhbfSx+NdvbS7CbfziarKXWeGMJGS
/QQLZC/j3t3EZLkgC9oA2swpaE51og/bxCb/kIsAxG7p02v74JTk/rWFSjlVdYEj+3cuW9e3i/wH
6DQOriq5ntBtMCyXO1OwTWAeT2c2rRjwQQ9T/r1IRdkzEMbSWh5j8CsHTlHEkgeS/N00YRLJ2Y5l
ZGq4LN25czZePFFvnY6PRt+SGpdvLulxyiWV6cOioCjIqF7SPB79QeJ/5GiEdrOSQZr3xpLAkalq
DPT2zZjAuuBCxLjR0oeSzz+Qy+gqHYmN6cazXSDop8TBTqw8l1737sxR1wLTCoF5A0MFL3MJGyI+
HY77sbLDfd2mN6mBzQwnym9fKm8bmzy9x+bPFOOttLDXEUB4TWaNREtl9zRMLUeLiuId+CwiLWI5
1pBQ/Z579czKftvik3RI+su8uJmzT6Yn6Nw2h+2i1N/1p57rnlPrCqpZUCkl3DY9Jl6i6uV8oXQ0
mMLaC3oXm7IonZvenqqzB6Oc3fDyyUP70Do1pGnW4MCBY3nEkLadFV6HnK2EkzGgV3a2G7CIb+PO
uoc/d7RQdhlkr0dFVdr0HXXok0aGUZ64Ku07OgFa79KiktuSviCntq5t1dfHXCNJO3A5Ww1qnRpm
TPSGsw3L+RRFHQgKGm91BAJTIJGO8/yTgvCB8jpdiU6Evq4g1VAeeGotAnx1zJbT0ioyZt5TUohb
UnnLDg8IHJZK/hDb2PSoDju9LaJ9+ciel+ddZ75HbLs4qccw5xlf6Zhplr5tN+1seEc1LzRwDO5B
XyjHNJ3ICSLhnvJFPUYZnzbM/7CJvDMRcBwwBmQYpMiW3Bf0ioHmN5U+gYKSD5KZNdNZeoqzCO6y
00nIRJ/jQj1EGxFIcOLROU7su2GhU3oSWZtUg+I26i6//JSbhC0cPGBtN3qMzJeFS1iyHG0sI8Ro
zO7VicJ7oBpA72r2SraaDs3gDPTD6NXelXQTRyWhZwZCEvPEKW9pSC/IZPt9X/4mtrPuqmy6dScN
cznIGC1feBpYJ+wy4R3OqTtZ73XQox+e8O4m9t5mlb+sjoi0hfFCLRN9sC3lsgWZSH+04jWY4QDr
bBUbJFY+vx/6A13xjwz10uZLCdKIOUgpELkv40CCDfqjHVj56rFt3RfXm+Fwq1uvwT8OGWFPPxOI
0ZhIjKtr6D0Tl2PikHACgdONVkVvqsOgiykm+4r1J0IGtDdGwWPbAde0SupVEK6cqjoujqHWYbNt
4u+5VMyV0sCUF6haSRwdR7uBdRH+jk4bAwiiz68frg0cVDSh9XsR299kR8qt6VQfUcJlbGRvIPkC
vctxDCvbC0LqeMeu4ptdlhvmm8xQmj84RfSuwSAJ614ZWbTD74VaFHH+oZk2SOWjGTuPTpO6N4PE
eEDtb6FXtg9K/8LTW9s12rxPDwy396LCc2aYBfZfKEIbo6Nypm3t5Jq6o3NECjJTC1+68I2Gjahl
csCYiLwlNoKUM2XjobJ/FvCQHCBAY1kxBQyOBfbDdRpk+6567dbjd4+eP+Iz3VQJUvV0m7patE1r
6ljMJceCoMbtMMY4ClP9LhnITomm+IVyxblE2WdjtD4jr4DkznE7hlEMvYD7hVkrPSPrEqvx+wqs
RtIMAFtgr8fuaTasQE7OYx2Vzraxi6/Sjt9tkiohO3H6DppP0hi/i4EqkQNuaCMCbEulc0Uosoz5
EjLmkFkJMyX5M/YEQQhAkLaE8byG38AZ3oW95JjLVY/xhMPawopgZ4BnUod+MYZPAAcwjJPZiPA6
/SmOMcfTkGvfocMgJpnwj6SRekrtxmIQSXweq/ZXhF7PCYrtdy7q9yFist2saIKoOpJYKkbjhozS
d2+DbJyGc2a6/Ncz6VKvRUzRMy4zb+0dsGe1B9fEhKgwj2ULDMslWm3yPtvOLnmWbx0IPJyScCaJ
mtSS5nh+X2o3Vb2+xIgCN1T6NZur51HCqaCqL1//vp9hXniCOHCDY/QZVBu7TWqEy1tMkfrN0LcH
d1ofd62z1+m7bzJrvjfFvdZkd2VqYRQ6YCh7KJLyzaoHDrcyvOaG2hqFgWWk0rB0iiDWx71Rkk4L
x/JU1BVqo3s7E4gLpI0zIvwQCzA5mMA4uWwUHMLOz3zgbFt34VOMVW6KKy45Sf2m2dGNMabRxYkS
lFtnOQEw6QQnzFFD8WKX5py6mWOKMVcnoXevcSN+2njfd8lH1jCZ74cqvK3QJ/xZ8eio86cxmz6c
iN8dZHt7u2TpVWTPH5nmXjw340k2oT0Z8aXpxrsZhDBLjg5dg++T7/FtjuzHzkmPMaKcpc3sZjhu
+6Y78d5xrPWgSuaZ2LvHSh5a0dppVT8mhR7kGRsvuyz13RTeItY4qzVLD4+aF9M0YYb3VAZRds0t
KjoWcqr1cFyRBPT6597GeJjQ5Ug7ShhMEyEJS1XPw36OwLHqyfQxWNnjbPCUWHS2yDYbf5ifZAsj
J2IRnEmBFBhvJ+T5biSInhrzVlCe7Go0E4juMOH38KnGs4LBI7rVMkHP63m+d1MmRLFXPVea7fi6
g+89LfNdagLMqSPBL3n+gNgetIXJgIkUN3aIFMQxQhtJAvdAqlVdpR8jxyC8aZUVkLa6sulKRVAQ
+XZCvwiLvNi1I3QuWRfN7YJxS2lCXdkyNrZQq56pdiPvJS5cASm7cXJzl3BcbvK8OC3xnQ2yDQLz
tJF5/xnxTSwilmsVzO+EH351+/A4hM9zlYvoh8gXXkowIovDUH156dovHc/Epndw+9HfeOuiW98D
XmTpq/fhAgvZC4+6JPOuSuBUdkkBdjFfNJz4/gIp+tTr1JLJsvdZAi70O1KuJ7sHNje0DwMhI/vx
Mi/RR2/OFKRUY+UnmSAkwLfNFZEVPJoYDDt7Rjw3bVGSRYy2qx6iQnhZuPwZFw9YUpoG31/vMWcR
NplnXIm5oAIBunLrt8ygN7abXblQzvKpM/1Ki96tAoPS0sTuVrg12r7JfDfXf9mol3slL67LWmkt
xGpM8vZLaGK4I85gDl2wZNpzOCjKH8qYqWrR9XBdkHto0SS/A8i36k4j+SAyZJeOCMYG4VQnSXcn
YH8LVh4dNvEOVpgHEjGIK47xujdiWgZhJRb7nIxQvOJpfmkwFPO4JZ3e2Pe1tN4lyB+uHnVrWGZ8
hIj2hGurxC6BRKLn7nfSUpBexNWuKZOToZMrLiLSMM78mCuDqL21G6fuaMWxfWWIfNoV3/pi1CfR
VBPmPKyiSY/ZsmHYXOLJ3VWEkTYZgciNXk13vUcjajK4uxnRCLcsHyxLhqPXDxjz+J4wVbPBgPVu
uN+prsX7XG/8CCGWXXBFvlJQxAjSl6Hdmmf2Ui53mBI9tZZ5y+y86m+6sHD9yBhgPIe2yWMuqfww
X3dqjLdvqk6gHskZyaDatXAa8PpEv1bt4uYo1A0tEtaZJmLl07X4URB5EQ1rjxVoYZzj2ebElBmE
cEnt8n12GtHdhUqUpTOB2NRrbzAu/blL2rX26C1tJtJP8Zopw6FZG+8iqW7nzEBgX534jY30pVVx
csjq6AuY/G1NUJ4Tu8vDn9aKrkmvyCteQzlH4lgXhSSZqUcYrwazm+71cUivNKLmFibCbq7usINA
mGMkONUIV17c4oTvi6/CHq4dUby1RvfaxtqwTT1lXVs1yHqrZZMuF0KpIyka7lAuoSdqDD4ERrwD
8TOSQwfmCfvSoOIkRl2fYyoF2lqI3axp9PSSdxVJXsFv+Cki40qX5ZcX5o95TXmTZuJ7K/44rPst
Xcy3GQ7Fbc6FuRF4aSElENfRwG8NlpvcMWKgDlU20gf7RPO7lX/Ns3gP9b7GiRQh804DOKfx1WlC
QPW4UQNjX6JxHqXbX1nR+Jv2WEsBBb+1sBv33kBvRV0NOFjYbJIJaNgIhmFyGDIAo9hsCzZ6Qdc5
V5NQ2Bun/tqbk6u251tYaG+t1VNOB3Au0uaCFpe0y3DlVTd0/xAHKFJraxbivXKHu6jHARY76Y+M
LnXTP5gonps+W0hTti6fsoQiR9HejqOzDGiwvE81lliBfLLYlB/K+syT5gWe+m/d52/ewvVm1t2n
ZurnLJU0waBibyK9WTf0bANHGAqBpS0fmpuf0JSuqJ5TVIANVG/FxZtBEMonMpnvKWeC3xSVDEin
H6hW45769nKTeTLIK8xrHCnxlJTerij5zFPa8LKDAlm+QI+NF9ocsu6kol/quD066dMBB6DOcY+G
nG2RY+t1oJZWGgUyDJBIq073FcYSA49p30Oi0MfiLTPJI6vsFro+eP6y2meY/s/G0MI/dfWnMAup
BqMgJk+5vpYFXBV5bt2yD8TEHmHZHPKY0DDDYHOZzklPU4mnI+laY/jitlZg6uw9xSLswFOJr7Lp
OGguSrfLxLyDi8AucKqYn6wUruSqqNPF76Lwp4tgPs1RuRW5eOw/ZW1ZR5tyiZ1bGiDub0SD/zLM
4xheFIv+2LhEJrihBsHBletnRooC39ez3IcP9lqUpeiNpagLWqzC3Ly26NACjIFJUPaXppQCaC7E
mG0RDy14VkTgMm2pIhgb/CT9ou9TlRxmZ8FnYwyYNOf0TLrMikc6ApAgcNmH7Z5S0GCsi0PHweFU
hHXP+KK+o5lmn9zinmbMYAHAqcYHjcLom7LZ5U36kKR0dWQcUFAAo3cjcQKv617dXF5GFd8sMU+N
ycjhpXXyu5VxuG/K/GI43NXDwmgQrDddil3eb4XTvU66PLSLR3GG9doMeUcEf6Qkh6e9PUa9n8jx
s4vd91LkEEl0+1pd53H/FUqx+PNqMEwWgO9LMW/r4bbjSsabhiDU0G9O2u/XFOVTm9XLMVExvJXy
qg8FMi7DLuLpnr2dBp4Vg4rv65CkO3wbhXZkeFQ8dO9uqW7lCAzO2hL0hP9baS82/nTbSE56wfa1
0JYnzxunnYwEVBiPJ6dutWcZO69WCDU2WZutBC0UnPyh37pq6XfQDtKKiIY+fS2WvoOqgDTLllBL
ahCKrdsARj5bPea3SHU7wYKtVw4HU6RYjU+ilq39DtmV0MXqe+2aCvXQGH+jPD/GVv8RG4h2XwZh
gI2Ezv8xRl61HQyHC9mgqZVtsJsBtXfppe1HLt7iyzH0ezXKCxthLbDdsN5auB6jpQvcsD9rifnd
03XARGh4wm3wPPcVuwbPOiVWf2Ctc150RjDVNVEYVHem7BSaZfDezKfYaY/4QNwdjWIUHg3269jZ
cgeL4IuhXIlZMD9lRc4JTR9/ulrRheGMhzRPaIHLAU5kQ3HSOu2tWWuD66b1jhB+Mz/Vqiyox8n0
C+GGhMk6Bh4l+9uGSIxNxW2kQx8FsKB2uqmOXlWbOwKFd3nUm8cM6ZmLiNUJZSgoZIu6kC3JdYj/
DWbf3cSiKIiCbYqyLG8SO/vy6uYxDuODVSoCuYYR5FgOKfUoooAl+OSVyYtboS97lgclJEE3EqtG
a47yben4TuLSHlemaRdQ/AdPUxuYfVduuLeq8ImwRWtY6d5sSVygfvhsmXCkJmrdkEBCGMV3NTF8
s53+aA2S5zrBr135JewKpXeJ+Bh5fWAwsW1orDvOg0YxUF0/ZBF0BRGlu2z4GaOrodG+cm3i+NRL
BoFK0JUcobQkJqXN+fRqqjIQ0uLYotBrZzlf14bT7AqJeFLAn8F384MZjsafjGuySOwbc2hZk9k6
xW4JgAvM1LQIokZWfbF70VCIFuWBNlHatMZpNeaIdFJBDLeHq1gvX3UAmMqC4xrnioYMtap0yjhX
NLtCJkXbIfV2YuRzngQPbYsy+kCApN/IQh4tgEkBSeWEYDmIkTGFFibfHECAHvtkmLgOaWsGz9Sf
nSpGQtPwqXl4CCIb4CIvPSdjtI85oK0eDFLN2hTRieFhpMUXONsvtZO423gVuD36McLZ5S3lZX2M
ikAzrHcndW0OmPswJNKmdCSfySKI1kVruXNkvxD83bcJIxhAwcZWM9v7wtbLo1VrGlCrmVghGWkG
PQL2EBuknBuyzk9suJAXdSQ38CGQOFGJ88Kbd7PonzOa7w5lOn+XEEg3w8RGp11MuWo1TGTC6tEc
tTiAt0goo6wDF2M1Z0Q7YaDbPMJ6PZLxqrYC9hyYW28LxX6t7tjWEZVVMd2fbkpdTecYmj9l8nUk
r5kW6HV5BrgNFXanWCurpspOcGx84rAfYwplrTG95lCkioPfVOxSJ6dX0HyZ+uZi6DUQW3egdgd3
FcDRIkjDnkHpOvh0tXHCzOy92Y7xaSlzfmgggFI4uZ9tPJ00NyOluFnopx28cab87cB8rjUmPBQe
V2OUP4xaOgYkbFpCdul2qrTv/0vceSxHkmRZ9ldaem85pqZGRaZn4ZzDHRzYmICFcc7t6+cYsqor
gKjOmOpejEhuQjICcDei+vS9e88d0MSsQz4LRfoUO8bASJKDC92XLnCLBY47/Vy6SD7M8BH8OptG
YCz1LDoX7BZw8NRigXrzBhUqFnKedx8VydNkUYEGsyx4PucD/ta8tWg2ppYx8VSrNRv2uISoj9Uj
6YJnTtIX4F0ugR35yxBq12oIQpvdAZlGeKQYvbO89L2g6BNWeeq9YK9baI8i4P+AroYMDdzAyCoD
fU3XitEITI2g6xEjMDu0cM9RQ3KS1RKg/SqJ6k4LfiZ9Cl1Mk/ZQOPMGeAFHdPfspSEY2aa9psV8
MVTGHta+qiU85+5e4eg+j7p+33avHau4qsB4b52KWQCcnNF2b0XLJjpxt+phr0/IXf1Dut6r1d9U
hfIyTC+8oZrX1XCCif5ISOytnvfVDo1sACLBu089b8mUpF7A4dMXrS8PBf1oYlfCeSL1ZFU4nE8Q
xGDq5IhQWUO1fiw1wgZzHVJzFJ/ZTC9OXb0u9Kb35y0csUzLXhlE0wXznyxEASiGe4xJEY9t7Cob
q9hEE2cjq+3V6HHjkBJgu1x7wHVWtlwPnXhkTImFcxrhhhEz24BZGtsAU91YQ3RMxAxiwm4W6KhS
CqUtZmob37LVkQ7fp3MLcT9jJ15YasxnaQB3VnkVjb6fbEM69iH1XTUx9Arezm0nWmLIIe6YdSHW
OSZhHcwgs9zRWvNIbhqLloKM6HOQs54JGsxKwWnSRv8LIcZ8GoLquuZWF7QWFcg5dPYjQjxR8MXm
+I66AO65DE+hBvO/3PZeGvDhiQajIqHfY5YIIlhmODuXwqbrNSliJiWC43vYKQIX41qrU6iwFEy3
uKZtGXkVdAj04nOhoNmMkxAIssPZWkQjinz8cibyqHmbjo+xrmzVMN8yK8d1DdVNS+SWE8TC9NnC
ageanpV4Z4ciAAw/7aAozyHpCFZ6bRGD7Jl1ry6SB+TYdINqFuioevUksrTC71A1oV4MWJcsR9x2
Om+/0k2I+fpBAfvqDR3hMjRnSjxSik/GKryWGasv3920V1U+6VrG7hhqrcOgNukWKJAwVPp3LNOM
WfjZtY63V9cOueGcPmVfdg/SeFK7jQL2SlsoPxJDLuNM3HcW5hwL2A9nE+Vk+7eE9kzm4eguYehD
+7j/cRnDdRxp9ySdXsrEZVI8CVsaeesKfVvbPzDI3CstsGFnD3XxyeH9V9QyZVDQ/TBpjDa9t/Oj
krWrsl8zU30ubQ4s8UioZ9zT+z0TgrMGZzdJk3SGxkj1bBHdaQE+U9MHJe/RPE+NJ6sM7+yoexmU
px7eFK04/MEr6Q33fmtcChY+6kSYc2Zh02yHOqa0MGMyi35djruZs22r55P9kQZYrK+qyD0XZvbc
ToIs4FA/JimYMOmvlx0GGDyrsXRPTj2NOxjKmiM24dBHPGqWR01JP3QxfPTeuGNIdGosTnleuG1C
c4mtc2UoXggkEFtsoFh3htFvfGGiVmFVAr31HE6DWb67SSbrwhB6zo7wEBdoskA/g9yXYIWK1mFi
D/JH9VEyePFmwGqzMCeCcl56dGGDc1sCkvt8cOXIZlTU4MAVXA+6aJgvCZ9TBV2lut2aia/hB2we
+sSHmMwgAo7Qj/RT4qDxhLYST6Fwz6blbXobTUgZQgBNe3M9ktQbm5nATO/dwqZ7SCWJKSg6axPq
nCa2lRLd1TLDLMLBo5lUcsjuxrl25Qw8jCoZmvOxOLb9fU04R95u0CU8Ij5879tbx8BQUxK2AQev
SzDTNMvpUTH69tqZzu5BYz/GXAiPg/f0UBVuvZI9qEu1fTIHFAyKosdzpad7mjHbDMNmx7qAr0oh
cFVtS4SO+jZFj7Iap3jM2u6eItaJyS3Brjijdf7DqIOnsjky0HgeUhu+A/NGPF5ygaid5kHprJyo
dZdkK9+ldOcSF19DRnrXfNQrcIdGCzCKnqHq1ER+rwwG4XNOmM18GSTtmXnVW18GJHfWzc1Y44Op
chJbDK0BX4qak9FzP/trFaz+iyAXDSzyV8gcBpp8R35THscjOCUpkWIE2ZtrqTSLJnpCa9XPWpa/
8BaTTROaDVLpBgYVksyGLdUoWWxLUaGFa+EvD4a67kqYX3m8E6m4lO5JjsNdnHWcvfPmbnrwcame
rVwu9aB776bnjSKnYxQqaLxJEqwVFnROyMzV0McVTXrSp1dbs5Jb2hVXet9D0tW2geCitGSqzO1c
vETqeP3Xl+MXHTbwYYLuSX/XMLpp1jdFMN5Scvq6AsK4LB8CLPOVRhGr8/LKEn9El75YXRL95h5o
30KVNHX6reTeAzQxdQfE8VcdcqNaFPAKhdun7DEeVM7S5psVQDiYno8QlJmtMOq2M1yddCD4XIbe
7Vy7u1L5nJ1JS3JAtJMTn5S1LGQ5SpylQl81ZW4+4TMHJVmbzN37MNuHET66T0HWEFkouurdX1/D
f/ZIUek4hoEnzdGxeXz9Oilo1HJEn8LcMiT2ha3MgxjWuegyC5VJ9bS2NO6yTylcQy1BWh2LsxFG
sBjz4N615dZC4/kplGwyil83D7f4cDeFx72vASz1OsQqe20k3o8+CYhuynpyZOyrDNLnPB3N6zH1
b7UWpURbNlciG64b9jc7gCrRF/jIKNhnDqmeVBvzyknwGirFTuO8H+ry5q8vhvj1/dKltCyL7cg0
bXNy2/ysMfcGzVVR2pDQCWB6F7X4mAx0F31EocfE5UMJpn5JRyDbULsz6u29KWtYAxll7H/jo+iG
aZm87YYgTvjrR+Gy1zW2FbLptGEt3aOHvQvSGJOzrNiZtfViZ5MqIB8u00jRHUNwsoM8l56x+vwk
/+uLaeNPV85blg9l4Pn1tz/+n2PwRg8m+1H/7+mf/edf+7T2/ONPt1nCf3/5V/7LH/Tl5/Lr//bx
Fi/1y5c/LFNqueHSfJTD9Qc4gPrv9qLpb/6//s9/+/j8KbdD/vEf/x5nby94BIaf/VE4LTTDwnMC
tsU20MJarD3/aZ2YftXffsTpJeFHnF/KoPrtv//TbaX9oZuOZWCcEjikCHDHVPEnrEn7Q8PgwP8h
WtUizG2CKP3dbWX/AYVJmKw4uiH5bP8wW9l/2JMrBIsUb7GUhvOvGK60XyPjNA4M2vQ7QLg7lvrN
ZwKBgiqhG9nsA+I24SN22aMMq7li9w+dSv/Aeev658qgj6SLaFVC7iWR0QkwJVDQCRkxlRKvuriM
8DF6pb0q0ysjRFM5esOKFssTNOsl4CFScVDqhSTMik2mRKcpBlTU9D+nFr++vrTqNk0BIhIH09Kx
2elUP1F9Oxr0j703oZ/T7MCf+9wgRuckHH2JBPwmdGlVWt5dYhh7m4aDo6x0IjrtbOXS8BdadoV4
kyRMkW9wbmY9XVEaSjHhdhZy25yUmrngDGYnLY5zzAOE3utoD8M7Y3iIih8jdfewg8t9RHVCn5vw
+CYHwIixocBWVm0Uln8S5diEAnxMG1Jb7ivjMDPvmJH7r2W8HRj8xMqjL91Dn1iEseFGGV4KFZ30
Iyd6gUmrpWFaPnvuSHjuQrg3ElTq5PcHIYFIZyuwFbhYo3Skh176NJGL3ODVjjC5MQPALVsochsb
IaH0e0L1Zg7h2iikGyX4qCcWllYTrZLCWIibjejOsTXuSyXf9pzpKnLEa7dGsso38WJoWbS1dG+j
ZI8Zf7L1Rx0xd9EePTd5i6ZxpuzuTTMf5kmHu9e2TzivBNlw1BSt2FryEVQ74yVQ4ml9gIM9r8yB
4lRtXjQCmgfjyqzYVYrEujRJTyvwbKkl08z8rOvvcZk9hYV/cZ4ZDdACxA1iBu0pKbd2Bwg+0A6K
lXVYbbJjKs2tpKFrl49R6JIp68mjpp5ZXYkUBO6QqCcfme2AlybQycXTX1Fkd+SbvfTMZWmyLFAl
Ur4FSBPNVYHfOyJG0CV5ABUkR6dUvsXGq+zSLVRt7CAMwNQ9rFxGKjSRozPRpCc79R6E1d3rtrsY
h/DBto2dHUCccoTzgV5pzRgBLUNbTkStXQYSsDdBLgwSqyGbSu69O8H+X1+4/ydL8peVfv2RTWtd
9X11//+3br+8I/BZBFVdBm/1z4svJRmr1n+9Ws/Kj/rF+xqM8ee/+XOFVsQfLP8TNE/D96rjeqVM
+BtPz/hD0GMk1/PvERc/pWJMazRFFFmbliYxqP2UimH9oVk2qCDDsA2g8/+SKdb6WoDC0ps+ARsT
gD5+IL/ra2WAgV3TsMSToNsxggv65NA1NBiYb1BQIvhmvlfIbQLqJABxU8r6GSv3RpXy3sCsUAf2
tm9pk/U9x6fIIHyNbn3v5sxCPJIC5mHUnNOw2Tv+srPTTfPSgi6iI2ulT0FRbZCz3bblyEEDX1Ke
OHSK5p2WXGtOuaRWOgpiJistmU9/1y3yRy2AM2Mwg7HxwdY9R3bfA0k9TYDlJvXUM7kH6CpZamul
v3ooG61c1FJcxROayXWLe2EMO1+jEW/2m1asukJ9LSLA2FbZr0kIfJKQOROMBmRWDXE70pxFCile
3HEK5WH+YxGzCZquNGMGr4YKIM8mz+inB+ifOSWnbfEfTsk/74nN46LZbO22qX6/J76ojRHaM55d
5S5K1HMoul2HOJru77FP6yciT69N0ZElWP9Zn30pz/4tbRKACmld/ce/i6kS/P67OYeYNkWALn45
kLTYpmSVuUC7bbbhrpSHuN7ITj6qDAlTXd8SC2YK/77K9GOJIA2ZXWzdqYnxm4vAo//r54AyKRww
k4hMvpUORkWGUaUi5/VbK9/ASqXDyARuZgDl+N0h7J9+Z55/R+iWNZ3Fvr4DTq6VmRcZU5IhSQsk
l7edfLZVeWrZ3dEisvurZySArw26szC+hAXehNSZGVm9K51kPpTyYhgo+OgdgPORJy3iyGZmJ9Nz
DhCznuAjzf/1Z4QFYkJ0UslpUnz7zK0pDE+tYKz50MUw4okrrzFPqMNBkElz7+Axl+xytZmB+fN/
c8UEZeW3uwMalAa1YQF1MH/x8pLtkGALQBiHUaChlTPsxjx9jAsAWZkE3hRstVGcEsq9QUpQ8mWE
bodB9m8uwq+LFx/DsQ1p4evnzk3//6c8H1GAXLYIoJtJBqoM1/SD6RcH4S9TRTuPGce70O1vpqF2
SSBN5I/g+rWbvHdXLvoePWlXXqJe6XW/yz9zvvXkdwevXx8tw6Tm12Cmwn2BevD1E6qZ3rlIlwY6
aqwyhdNU674jLhGA3om8kvAweMGHmrjtMcU7E7KgoKDSNkMxNpjzZfK715uq//uNszmK6p+bihTW
t8em61LYbw6+MK/FuatC6j2O5rjOrJFoVkpw0wLjmAXgSdLeX6mR/mj3ubczcXJt85pjfO2jT7EM
l3Tkqgr/9ctF59cRljXxIYSU03P30w0Nu9qscwFyvw5z+74u5KMusncsa/M4RDTty7haJ8NJ6hzu
7YKc9DTGJliBVOnzeaL0v3vNPre/L8shXBYDdYNN0c9OzGb75QO5YpRFUdLnrUO69Qww8TOVbHqD
6igHUIx519zDrcv3psCEbNb9iWgj4tRH2GdN467bMFkHRsmqaRlrRy8vTmw9mIzjV3Eh9rXBQIOu
V04TDE/XX78d33pLbCOkb2gC2gXjezb3qfD4+WLaSdC2Qq0Qc7X2DeRDNKUO7fEWycQUN4dar8CP
1PaAhRivg01NT6RKnIaGOD/geK+JY11oQyOExbeEXBgwFwlPje6vMxeOIWmpOeZwyGAjyjSaL0lz
F3n1/rNg8BzU4S76Qjpgp998L0qfr8+wAfcXLjGkEBZtaU7P+E8PidGyIkENBPZmyw2xGzvm7EiV
aCxWhfdYNNFGG+IHpcCd34aNT0ONVFQH+wJA9U3nx3uiYTZDDZaitjAGhc4MzdY7zuq1GUCNVUvJ
QYeJhSXe/NG/xl/qosmjtPak+5t79NkD+vp8cXCAjW6ht7DZgb49XxOWE4FnQNg5R8pIIRkEqCEL
plGOm5IdKTDbsyLSfKNqFGSuj0avBJCwyH0it32BrKdn4uVlqEDUztJ+s1z8sr4adCx46mEtO6gJ
vlMS4DqOhLQiA/0cVLcZThhjsI68pAM6fRxVal5N1FzcPcHDb+7yLyvV9LspAAzAL3TRvt9lrbIn
mWHc0NHkYGvor+RSJIve1F4CZnjaIMhqfKtJcsLWAk0MAdrIBWQVMAgIimp06i1qClC/WKgYGXvt
jYd3FLl8TRow2nzOsjDbJLOrWjnWnXvUWj35ze399frR7KEXOq232rRVf31S40q3aq8Ad4xvpDno
ZsqIFSLdosrLQ+/b9sJSPW8edr23cvHT/vUVNL7iUT7ff64hvUdaMFQJn92Zn96TtM4hA9vcvZo4
riWRkpDj0/DAmME/11RyWPoznNI61XBkxmsi8T70Im72IsxudFfz90Ur7jUmHnaGCKnuNEQWrrag
d07wmttfEKanezfOHiybAYtJg3He0RtmikSwr8ROapepdqwYy5RxkC+HUZD96tct6H1hrOAvPLA9
AjpOTGepKsZOz4aEnoOrrBuG/qtc8d9SxycvJRI3OS7njaG1F3Rc91hX8Gf61oWA6nbdZsOCOMzu
YjsDMvSQ/Fh9EBYiEg3qnesvbMmB5q+v7a8F0PR0OiaWcUMQu6p+u7MUwqObJFzbHvsBuuBXPHYr
xGR78Ib5XCUAK+IkkmLwhZORnzq7mvGY/2588FnlfV0+2JhUC8crSz2DnG9LoarisuKtZDoqnVdk
hXN67suWAGzgZ/CJ+vglolSbMX++rbtk/M1V0HiWflmLbamzDkuDa2AQAPb1CU9Cgr3yoUCYwWO1
JJmUwY3e36u8TMvkB7akhly0YyGyYMUBwiTDjHm3IhRIguCkbSxsCWIWOyPznmBn+tOV+GHXGd57
H8lHNACL09y0mPu0bVqryaCwAnVj4t7HwYFR9JPX5S+N5znzAuTxusiNc6TaO5QnTD3JdQFbrm7c
sNiYKmNFMrgWYdU8ekqCmS0pcDzqNmFSAf6gjvjnRYfPKTEX6oC0qdLEUsVlsSfqjaFyRNBjgJhx
OfSABg0COCoHwooXE5HnYwJ02P9mfYk8IAd+y/QlZxiKyXccrRdvsOiz6aqyrpS63nn37o+C7u0s
xP+5DW3QdorSLZsqSVZ+YBwdmkwI6HsEj4XtLYIxIkCndd5tbCF44065KVkJwfsFlvnsND3H9QF2
RTSq7qIrO4KOpD/3khyYfe2+dCqWbBtDgEUWswAUCQJc7hSIx1U5TENVfzF0ur13q+YFvsEmbLDO
MSDYD/yDYLK1uGmwgWQ5rnNVWY5SJtcjqFJJ09OIim6tIiafTbBHU8rymNvpcEKrSmlNUFhl4izP
o53o0nuPvKWl6oUHP3Mu/UhSjB3ios/88OCUvnKtqPEbtkOEbRl3PBppyAW5gi8RWm/fNPWxio5O
pSenJIqVyUgbLNypGlV6G7iM9mCMWGFi8kU42mIWGWj+9tXwbNn9MvHkHUQvZVYjWV/FAcLEBtHi
PKKFvqxI05zeTnDew2M9ZcorgbvuC/0uGDq4M1nb46xiJ1KMpRuqSMU4GUGQTH7AL1p3Oq2FUTFI
eXbviOnwVmzlfPlEmwE0J8g9gv4sQ9+CEjZ266iL2N5J5ZhyLo8lBJhFbXjWTGcStGKVqHqYVLbb
LPLIvYm69F1mDtG3MRFrnSpxcKenJNtVdrW3AqbomQVmoFCSlWkiTgmG19ECgO3qeTlrbAKScFB4
OLLKemk3mHNEOMGBwWIR1TDLRVbNJeJ9JrDdBBOmtZNM75u2Gwv0lg5N2abFGTDwCuvCRLqQW9dF
rXRbzqTNSVD8nqqgwXgQwpFSO7HWcP7zTg3xAmTto0nfWKv9xyAK3snOfDUFFk8MI7Owo70tNSVf
agp5yHTlHivH2eZW/5izh89cyBxzSxrNIoT67VT2EjJyjxRGe8zyqF7qBYfKqiNdLlag/ADgMX14
rHZj+ScCTkcHensMoWYmFH1TO+OqbgzUpKV5RumJiR4KPQBg0tN1NLOe75zl6HsrK7OsTQQ/AYuJ
CR6hK+fMY49mrerbFqB3UejZxlOLF3xMsPdDh/6+338MA0BtMaqz2EkpiyzbXuohRSWQyACMLm10
MRC7NLrlosxjNE5mdaMFKrqHPH0qUlplCN7AzupnVohlyXiktr0aODyXkrT6eoUhb9YrJhaAdDyz
Gn/gulegICAQAoO0C7oKWw9i6BRJ9Y7jY3SwPclTkQ/ROqv6OytQ3ZnIxpUX4NWprAvlFkgI80Ot
07ekbjdmjCiwosh3k/oVwiQYvNYivSVfDH7J7UGSzOld8SCVILRUS0GrubHXTG0IZZpXLiDwofXw
9VsNjiFUKF1T48qkC9fwfq5hUL7gDCVpAKhUEW9cKwB1UlUr4XbHQVWXVQYEVyqqv+yHENl0+4i8
5qXHqhAEUbmVzeBiI6ivO/bW5ZBx8yBTCvzNqC9rdCENvfXGVe48Iyb2vcReohQHO2keu2TjBvFK
IzKQIYoK+cfwHwu4oq5ArDYKDwFIGiAoxvJThSkqi62TZPS4bORxgA5aBwJIaiEKcLpiGcGpJow9
xCflZw+2FMfKTIddGtX31jjQ57fl2Sa0e4K+7GLdXRIDch+VuJjAMyxE4SH8yNq1ZtGXAaqrzvwk
e7K0knhJH48WN0CsgeHf98QsEpuRzHUKf6Le49cOS9mG9eWCI/PD0ZALSMN9rAwc1ggttlEVXtsc
V9DgNahCTe99qJpNyyKM/HprG1hTtBKmBI6oPRLaluGFoS1dgrv0xMghAjbtNrf1h6TomIUn28Dl
6vCQeZumQFeMnR4vc+cjKoh0qoluNK4rBXlO4JyDGk2E0GSz8G0QXCba9iqBNqxFKeKX7I2JNkoo
q9j6oI0TBv3zKB94ZkKnWxBgO8zcIWPV0D/Y7i550dzYiFa3g4xh8psAvJGMVTIjVULljA9sRBYV
6nqi2SWnaBRNbpjfZ9S/BKQl70SE3Adt2eEgQdcc5N6Gpj8jNXvU9iz24DbiKzRlt57gwejwsS+s
FC/JmCThuo0NF9RyHB6K4Vz3trOvfTVcE9R5z3eo9jG6n300TPIi0yjWOh2mq2Ya9DQkqqZ043a0
i935WItjkWXG0gvHbD7UGKJU1ZI7rXrNIAzNfTq5VlUgGPWKY2JqLQmJ4ibrO47khUvMc1bCC6GI
QJtzp9GWryR4mZo7rpZM6cuBX+PEcytr9+xN20CaN4WGu368Ydh1UFwdAzVN0pNrq4gj+YVtoW9i
dHRmEhyo0K90KCvUGAtfcSea5bZpuusgtCBCF/us1o9hZN22SolWz2V1m6eDUZzokG+jtF1lDSQm
GkAHK+3OnD7fbdc4OZF6QKeLk4lX3DA4FCqIyXJbmWsqyqliiJ8SpouaoSI9UZpLnpfA9xGsq253
q0TdTUeybC65sENPZLsCao9tZl37dn+2Xe8DQnhtZesgx81cmVun7+7SOHrV1Fe7ShZTh7ygp98k
LD0EAF2bVgMLXUPMm9zhZnxktX3XzWoL02MF/CedSXmj2a8eB3275xqFKppGV42vTLTPY/PDkPIo
FPdgFu2lts74z3a2gbS2cbxDnWd7s/3RDfrJAABdxMpN0K7LiPfDIWErkuvMhHGSxTH6w/5iahxc
faO4ihD68SWLdjhlGvNmFWNSY1oxloortYqXtRrfllG1dVrjWfUOOBuYKtzbWNdnxJZ5FM3NIlJq
NOd9d4Ep9FTG7r3rbfuerSYmjMRukkcVVTfprM1C47VTLKoZUBPZaIJLkZeG2XTJnhn12V6MFQBo
t94NY7QZEP052o0D7bhO5ML2h00Y6VeOk+yLwTw6OFiafgeL7xxlJtLljFE+F9VdhJ31XPTaKbOd
Z64jai+o7ZRi7XvAuU0JJVP+KNoWmnatJPW+j6iEQus4yursleTvjrE5S1TnwMGNixvBG21IvMzA
jCxdBXqWY5iHru5XsWnekXf2pjTpo05PEoo3JDg4heHKcDKeQiimxIqDIlVBmRrjkaH+ktCE20pN
1kIZt00bvY1DcDBB7AgXmljQnzQnfsDYgds73+O6tT48xb2fPo2atzuhRsh8NfAqZn+M9aeEWwY7
B+Wj359J99yhKQEd72n0kuqHJFBt9s0iWeEXG/lK1TvEg5VEtjceaiXYBmNxPQE6ivoW0xbANXvZ
lOKm4+2tU3kbtMVC88oLjsOt7z8ocbYoJvVuyI4IBgYzw/s0wErA2zFN3zkVGYRNtcT1eFcN2Nrt
GHjsUBMbK2Kin6h8T5HonvLo0feH8zSWY0z1WGYgcMzsmBeEARPLlCbQbfm+CKTppej8HKdQor1q
EqQJRISIhAGxmae9Y4Q96V7y1Pbiqk09rnl1iUs4X4prn2n+ce+tew/gz0ytgHlWdZDMqDW0567j
0GKj6qPd4aZcDt1nMm3V5WuhErADMWKO0HyPH1G9wt/4zJFlQTrFsvHMW6Ej2VUxNZCm8tH6xqIw
XLmoY9Tmo6FVhwo+ntbb7XLU4mBZA+zNhpOSQpEfIlLvetHMrA6vdj2NL2UMiaYut6QZ7Uvgd3yQ
Vq4Q1Fw0rLnbUs/FQgZItrVghZ8yZeXgQMgehS2DvL0+WpbIMWeNjo+jalLIvbj+mmDg0GVVTxzZ
cBqW6mMYtsmdFOvWkHT30yJbyiIE7JhDeOxT4wX9tL+bqAi6loxbP972tWghEKZPLteWs1+OCh1j
+qaqdWudDc3JUqrXvui3BfUngCvat2nhvrsQSe9aw5opExEuMx2VwNNY3WclOm2/WArTTK/IpbpK
iUq8ynlzV4np77XUwGxQWsWV3rJj16V/X4wGuwKl3xBnawdT9lntiaUK4z0aYsp1qBQtqu7RIhV7
GNDMKnstchGNp4aNrYmhrR6qaCVAhqMl4eBQdlTatgt9g+zUlVGM9Za0sHtRNyQct3gm0rrfxI2i
AWFBB4cs1zsMNnqz3gxoIeIpX6hOr+4Mi+NznO412733rNA7BNkBf+WiigeKiq49hehkMf80kVbv
Qh/e5Of9063J8R6O7WJhhaF/aXRURZ7vHRnZ0aPJTPfsqM5TeuOUCUZEAsn2FmNeclurVaKTl4Aa
3j8mWnBR2zwheweSwJCHDnp04xJMjJF8wA9meARa9FV0RdcRZodO3Ap8H0o49QfqY2ee2n65cbX7
z88U+fJC5ma5CcrutrIM7VrE0b1SQQNzVE5unqjC08hBpe2Ano56vQ8M8hXL2szXfgtRkphfancF
R6aKuWxZ9/kiIXd4yUTRWXsJttKijZ88zGMa55hlEuRwG6FCff72RpXvCbmY6xGlJUe0lDygFk9T
AlPNsaDYJLiKokzoSzW3XsdwSIFMW9NwjDSIOKrck+Hjcte99r7LSYXTJRDVBEZci0IawsbOLqf+
zJhR3Q5I9J0crxGoJB1kCs7JUZenMO3WYZH5R+yax0GLY9pB7dIF5jIvveKlTxWmSRrGUH3oIlp+
lYLOazr4izBYgIRMEOtwbE1yhOlqDB+ItmRogoK3OTfoTmFeetga1OT+zq6gMRid3Kpm6B/7DHMP
QUWLzk7clcN5Fs7dWh9kdSUNMJewupauVrhQYu4L3D/3kyQqF427G4+2MdfSxjm04MLvh3Ybef5R
yTQVPLGwFpVNf6QN5N7WRswmCRaLNIVtQrBBudZVVlgzRjkOU7jfZXlHhHSgL/B2y7USYhgpWwzD
kIMMgpaZCurKGuuSWGq5LN6Z6cf7pipmRtK2NKSxZpH+zT6UX4PdgZcQ+ZR9ayPDSgBaLNwPcf/G
yinQAfnaNrXVSwL7ttWy8E4OCYiGyFpkWmkCrwlnBK6II64ROkoNWWFen7YUkhxys0gsCqHqqzYX
IaO0KY+NVmwXKRCHQBrtcSmBHYScByC5K85q6BWLsSuGJUNZ54wrZJlZ4r2oB7lGjVgfglqjFTe2
m9prC6gS0P5H9c4EiLMj7QYjIEjqFezYtwy/zB6Tj1snzVVcRU+UaszJorBcdSk6PwgwOqqH5Ar1
XhSkymPT+Yda9x4jHcMgkqiVh6llGVvqBcdKxGGFFoku+0UXmd7Wzct03Xreg18GxqXy5KXwfR/k
V3cVa6R0gwPUdtJlpid6QJSlr96xFWIU65SrSprYm11QJIGUV4UBIc0QIK+cxaiVxaFt9Leh1Yat
W3a0mVSfDUxX5mmfGKugJ+6B3cYv1IWdxMdGUVeh6xMaHW9638RWPLWYarGzvZi8XyN/1mkPokzY
YlmmYpTZ3ijyfeMWT6parcw8BKDOQMMkthl0m0ZDZrz4XnKlDeHGwYeseZgT3DvX0NddMlzk6N6J
VL2kI5V6LjDIyEU+6D7NFhgORZUtGm188fXiUrJXoW94mypotdJP4GTfEqW+qsNa0vFTPuD32vp5
rPpTWT0QE/eg9tU+SMRzEdvR3PEYWtGz0nDVZ4GvHm0yC1eKpmwzEdPK51IqnsZsxmcfyVL13UQX
0Cp3QU57pfoxtVEgzCXEamKyB4LvAlALxMHNyhs1lysAr9g/sC5W9fCk9eE2rqyrXKsZW/vntJ/I
EPgNKaL3rpt9uIWzyyyf9GBMA1qcrxoNzbwlX8gLms77WwBGdFzLBVspZT2jEJ2D7nNjY5oPIMOY
tfiY4O+jU2P3DjdmrcDBat8z1zyWCZW8ZsmVji6U640/zIA9YLnajeo6L05v0I4CBhYXV3B1GvgQ
w3E6UDGlBIQI/S/Qw4XRAP+IJx6Bgaiy7BCjEpMIQE1gTaP1bdC3x7C3M+V4PQT6LNX8UyCcOxcE
rhNS5ZXB+IqjJ0rHC7ohNtmSgyOOnIw9jo32GPfEcfaoiijAgvX/Je88diRn0iz7Kv0CbFAZxWYW
rmW4CB0bIjI9gloajerp+/CvAaargVnMejaFqqxEZoY7aeJ+955bawYnVduhYY6blxvio6Rrs9ft
h+6Gb3qh38dqJFk92H9cprlT8Chi7xbX9sMYAmLM7nehFQezcWdKrBGQIwhvA3lrh1KoIe4/W8/e
yYbi9lnK4ogBnYGiNSgv4zZVFKNqYlea4qfPqFkWDRXBlfkDLfNvYkO7RcPYEIGLwQusNFnsMkb+
QznCQ1xPtf+q/XPQb6yvRoKn4LszSvES46i0tTlEx4cCZP7GDRFXbX2suuTdYAoaJe5yBsY5UUSe
ou8flrC2OR2xjLb5hQphUc1SvtMUH6XvchW0k60RQCGiOBCnbeYSopIpTlmPvTq+QUI70n+88xQI
zk7zfyJy+l3qP8XkDONi2tlj4xAwhryeDjEK7Es/B3Y1t75RZQq83UE1wMsxm7joz1PWLp69On7A
LZIbHRCncAmkmK026PcGsJHCSN7bJPih1eVvFJUv+AIvXDze08r90c0IolVNMYTOuMvdNhQg5orA
lfuhtx7iUCkIMwWEjMiWLcZNAUdtAfr4LwWue0ZQ5B8kFTNd9yZT64EI/dfXtO9IzHeNtoYPqY3v
GFi/naL+ioCO+PNqHw6usW1pyJSuOnpZsLWH/kV09nMABZMivkeG9xXTsX6PU9A5NooRvtdrFgI9
6Nsin/E9I64qcH4pXULUDCJ0Iq1UKRku00oQUKf6Z7AvVRN+TlGyyVT8Nn/PSKl/uX9erTSFvICR
uPCwK+QEvWwc3NVUnkVxNQtrWWveTz4lkBBF+CXoFo1LM4YXFv5mor0x/af6lzHwEDHbVRYOx8wC
2mYH9iPoOdUXmfvFWS9jWeOG734HlsVR3+sfg1cevcTcz9ShEJ9Qh48qUPlxfvl67zvqAbvPf0se
CLjUakRR17dl6D3n2VU1wWtcpO/UvD4YkLmLxqTil7SmFkcXzDmvpMsegcVUpvVpoqsb49bCb5J6
+mU0lgbIqNsYcsyZntjBVvERbpoYXBOGPXEOreQFa7xq9rVmHmvPe+1hZUVB+9BU+TdNWYngNDAQ
dHZlbz0KC1pAGtUHV2uOODW/E49VJsNRHmh7vBNfjWofNTqQHDAhVPByF9naD9L72Op3ChSowzP4
HvE97lKlfbe6ppCy5SGo80vam5cxt+6I6F8VafdRij0aCgphkFkn5TKUkMNaeBP+hGrDTfPNF+k+
VBbCzFPbAHdTBX9pgCixyMeZnWyeRxVe2j587zSoVjzUyy4Xh14HQNhy16jiaFto1rbKvVsZA4tK
KEGoiSrK+DIg+NKhIf+Ovv4HbNcckTV7uFC4X6JFZA6fQ+q+0heGc8Uxv/IBeZpqj+sUwBJEWPvM
quaHUgXWSPNFmdqr3UPorWBPc/8GyuuAisQTeBqd/mT6A4taIamu1zfKMWiD9InV1vyr8vDDqOO9
6r9VpS6xTei58RK8tPr0ZCMs2AFM1zyLrtK282UJ/W0ZSU9fq7p9cpU7bmpNf047P772QY9kOmmv
kzWROITozirDMCH+8OvsKbB3aGzrrOUFjmyM8HkYvSfyUniewnNIy4NVwNpEA34ErviTGMyIANzP
MrP/krZsyGJub6ba9ujNVfG+fvcKDCd6k2ycXm5czXlyAtEtRdt/Fa1/HfeFCfm06xCT+DzivvkL
SJolFe1F5gDMZ0qkQakVASfQw2EP1R7vDo/3LHJWB1vIrar4I7qumatiCE2UQl9UQFgXdDkBVUJ3
MCNZQAuwLrOaOSYtQrjHC6SM6A+H3CHz2fm657IZPzq//rBFfm5ZA2dncK26BeP6P0Mxzw5JOET2
c175rzWB0pZXzYdm72XWz+j+0XXguIo3PjVxlQowvDWHFEXWkek91/mGbwe+859o1H4KJsNtWl/w
MH9ybWAyQkHpAjfh9h9BMwZPyw/XP9Xx1zTVZPG8iTlozIU7E+wt/nenpfUqrOvNtIV0xFcfZ+FC
m+i5EIZzsWlx+OdfallfKk/Ofpi9M10kSC+/y4pdq6ys7dRFT1o0/A5G369dhlArAfPK1eyvfuTt
K+I3Hq4LAui05A4VloATCtBGS2bgRJE1eW44MC0ai6BJyxlfIpvHORe3WldvdA8TGdDO834qhX+m
P4/IO9YFR0Kusl2OHWkR3yK8pSlqsBH9tpN5JX2BEBclN+SPEy9y+JxS8ck9pj2k5fQ54Pdc6Coj
yi3GpfKnYNUYAZzL9gN4j1lV7855HOoPww+OgOCzdW80FJpk2qamrWHRtn1FmKO7m1625LbYW+Fv
UgTWugX8BTmk/HBGkvXVOBDlaKggxvxNn3TveqekDzm9ZcEm0Q31QqbjHrCG7kIrlauutdFkI7qy
YxjPs3LC4Cg6xkCWRNk2twx5ywwd3qSuAgxXD79QfryL2ZyAxMkjFwJ3Y1nDowlUsJOB90kMrDky
6/rbj7gORqZwLtJKT9fjMaT3d1W0vVyx3jMpLbRdXLXh2rHhKsAtLdbFKmusYauBbKDrEy8mcghY
Ze3kgOg8NdhTR8ttj75Jp10V5PjVhjXnfaDglffq4ktY1onWb2Wn65uAAQojOx85jVNAWjneXgMI
GUHER1MLuLVY7VEQqM+LxtiB4OG6V2onqlXkXqeEdevAlSlxu6z1pnI2XRPCvhXukVrB5iASy1ml
kqPgIPW72Sfuxhh5r6155XG0vl1r6HvoCdxE/LT/U+i2symz5rlwCuc06imgyHas9q6tXxi0YELM
h5RO6VVV+eOlTz9sdygPdV++KeVO1IZk1lnKa4Gh6dAnebif1ItkIRioUT6xQm6skSFhaU4MC+HT
qUZ/H+05/Fl0EPs9KioUeWHHOmN98lf24DLhHQFlZGF+8ANo537xk6QNcF43fkOYbDfkb18EfRQd
JyWF1kazyaozKHQVKROKUz93kw/YF2Cb/SumqxFL0qad6/hvKvSPVsamO2QASZ2k+zUCrj4mqn2T
eMBdfA3yi97yItbum+sE740mulVNnhu8BCdS9rYLrRNUzHevloKeGHXhg591jSEU1Yow17KMDPAg
emsA7o3yTYxo09tcjmuxVp3fL+smgmQQbs2GuFInnWaZONcgLmgG6Yz72OlAkgfnRI+Xv7Bq/1ZZ
3p9iHrNXOhN2msbbua6ijroH9zR0ueo96fYk1ykVjFCKxMiN3NGxZ0C9+edT7jz7MKT282hCOZ2G
aa3rLFU1EM51W8tnaTNXzXvmpF5mfpuGeW1GDpOJ0e5cL5nWoy6/TU5/T6GD2J9C4NdTpvfo/xmA
1X68yvDT8vLPDCPa1ezjiU6aaNVZ/3T5iv5D6MBn2u5PLIS9Y95+RJJjpCSDPfeMU6TYeUTnPJVx
/lTCZqRuQDFva9NiJ0bolwnopF5QONVEZo40NlU4rcdbNPvIE5wIFUJoxnAmbajJoTL3GuhY/dv2
5ighlnRcZhylYbwJa++I9DKjmm2Dx6+/tiiq2C9AvUWjgqHjL9TIlWJUb5zx/BWTpt/O5NsgcDgY
Ld1tIWtcgno2NMm7hZ6zLdhRb3afL1tNGItG8SO5rr8ozfZbatrzEJjE8NBg+/Gli8Jlocz4zOV1
l1RE5YLC+4Ueu9eLNjvYfI2TFK/OlPytJutuxHl9NLrqglcDjjKYcNXcRma8XA0x0jDEz5ZJ2S2V
rXOWjbtlUco3HfErNPutNTRPlQ7TYiymR4oDwqtzQFMUE+BAWtCAxUQIb6gJ1bdy1avRcgaMNf23
wFoZAI3GmMKLT1P3a9uIr64R4MfKja1VMxj2TxJLczHmEOJi48iJah/4Gs+x2iZettO6AHbvbGLz
JN9Dm8t1V5ffQsNvZL7rNYIJGOYrNstvrbNa5q4MTAuRKXioIxfhNl4NBQiMKPEeMN34Gx06rLOJ
8VfPqpK3bFVxmzKMahxMYAT/BsAITCqrD+J9N2HzF1BhcOuqGQoLA9WZNZrUt876xKpCXvG39kse
i/bbcvq7Gr3nom5h0QXhRuIq9ab2le73aaGS+jhQzi2QkDAC7UVCTykRdMwm6V83qbjOwtEYqUmN
2Oaj1N/Zg9oYhfVR9M2DXWof+RGbdRBwvm6ttUVnWTMPfwjJnBw+f2YETzmKH5klrqmzV7cYmHdP
TYP6buIU8AgNZe7J7+MP1VoPHyWybKZH5OTfsn5zsfJaQHmKslrju2May1U7KINzKihkakNgWKmn
wxoOtV1W9X/sLP+sOf4SOKTjhEiDDNRPIfkvA/e9kO0w6HAlZ9pXZEVvmT0AZfOXeo6g7HKxEljI
nNmhKw1mARnVevEIJpum+AYC/wL9aK4CCP7KvGbu0rl7j14d01H3piMaTPbxVwGvYA2s9xAp5iPo
UrOQlZDzv5sQx5arM9VyJ+fJTfK1dImGmkP/psHhQHVlnaJPl9MJS+M06Ev29WVO2dIY4xOyO/lq
JWA+Y12fsVMZAz6boDKmOaHvY+ntOMsOC8PhcQ+qiZo3dwE91Vx0NWL9CEdohVHyGJfGi8o3vWJx
t22YkiOvSQZ/oJqFILjuj7GV98AqATKVL7leXUsQ3EZQP7nh1oF87cG78wo851NuHY2Kplmaj+IM
J1k1EvNBhaiXZg2iNR2OJe+ghyuMIxtgmsk/F7BVee2Gg2zOHveBZV0XH1Gp808es9uYap9zjU9j
2Odsym9hKKdllTw1UYfVcFIdJF9ol7RqVAlA9SQLv6wBM0FS4oTMkwMDN4tz8YxyKa5w3+qFM5tv
Ieej9tbvXi7zHcoLLc49p4RZVktr845RmkKHPsC1k8E191X9xPktXA5dcu3jiOAv1yo9Kfgm8RAI
tzkkpKgWaWvsvbhXmyCxulUX0DAPy40aHPNR8JxjJvCAvaU0MVXRq5ytG3UojmbnDJiVYArpCqew
dUvD4iURxktCS3rf5sU6M1Hg/ck5dFUJBy3dTHXzN9RTf0NWe59w1th1dnr0UqvbVmnJoSa7TjoC
klHqb75rRisuVXw57W+l/J+2SH7DJuDkpThF+8e+9Z9CFe6o26LTbrZYdUN2QmqLuRf0F8KiCNiY
DQY0186woFjZrKnJCEW94/pu22+07xBNnr+ymrZ7DG2Y2kogQAPFF7QHAj71CxD1bfo3TyCe8Xq9
WYO669bwgSxA4pHua/+SJtGl1yi0Gb0RTm/nvWRj+fKPHfp/YxOu/3Ic/w+Mw//4n//r/8dwMFBu
i/Qs5u//e0B4CR6i+dHevrP/ePz8B3eF5ue/54v/zx/xr7ywRROuTezBE/MQRLds/vB/xYX1/9TF
XFvL/8evUl9LOvTfmA62znBFWLYBd8X7b3lh5z8t3qw5gUYmwONa+f8EdeD8/2+eb2gWmL1xXxG/
sVzbIl3w757v2MXSPOqKi75o7pMFB3OI760zu1UkqyD4OrhJQy3XdKHtKKCDlSYY+rBooUNzHnJR
5aKBzH7gy01sdFQINv7DSY0baT36NbFP2AY46zrktI/NdhublKBUmGNYtSm4CsXfCpRbXh2yYnhN
7PBQmCRDG93CykrXScscM2NEScPOdA1G9V1mEM0mH8xWlThPAUYd4PGnwpyLEpMH3k966MMdXan+
0pvvRgYssMGgYYWSGGPlo2yaWPKwMD7nEGPnylKEnMpgnCfnPjQ+sVWZp1Sz5NQNBW13FCnuvqnk
+k0gk5ZhWJtNAfu1ACiwovHwELFd0eDwz/xiwGqFWYByrMrK3139xNV13EcIDXjYClZ06ioPvSSh
oTP/TqragdWZXKkjWSeZvhpaIjDkRClK0dxh1dUYZdupeG4Df28gfdCIXbOpjpLrdALm0ZUeTLtb
YDf2QUvRCmrDB9k3PfQUy3Jf6eHKUXxnlsvHUuBp5FhoX9kG9lXKuEdY42+OgwNTQ1vuXBZAbkrN
KVxVLqmPeVxPX2D2Xpsomo5T1/hCQpMrL4GMtKoPuAMkPoZBX7UOeLGeRIxRFH9EN367GNdqoqOr
MlIbrALUjE3cEUomtxWYXCwJbO8MLilAGSmsp7qFK7IUK6CT7AExvpmma05kuyevbk5JxOQ1HKkO
F+rQpPQQcE3FIGUFR1fjZsWd0VzHrvtCEi7ZTTaNLCYFUQ1WY9REDrokFlyvPBmJaW0lFBb2koK9
BLPVVbfpZ3c0rQFwzAS+6u171TndubOdg9RqyVILhxT1TEBspQYUiKhYGdE3BcK4o1OpcMgidVnT
qh4rjjnNUo0YAImtR3vHFhvZeJTC+HMVRuAizVfeMYUSsfJqzjVSxhjgiw/pcNDBIwPmDe62Hp5h
DYlLqptveo0h2o0zPP4xhbNtNd1scYx6bYkKg+aa3jHQ39PUPsw9001Z7L2U1033wW0HbHuLOGu3
tkXyoNbUWje7H18FNyWzT0tFV838LGPelLCmVl5LmRTY1S3Uu40cmo2TmtFlNlOZOjbMfHS+TAro
FjZ9UMgqiaT/lfeS3nCcCCbGihsnTlpgWTqcMA+PMsn3ch5KJrFzqm0RLlvfDpfT2LxjR1i1hvku
jYbGPyyV24BuQluBt7eFfUS35USEKzSWvHXS5aHRPFRgRnOfnffqG9xURV7T7UWqD3TJukAE3tej
PP9TOuPPzYzU5XApD7ldM8SYuZMrPIt/lJ7dKfpFuW3EXgtijB0zp8lbItN9O14kVz1G35RbtO9e
LQ1k4pBnB2tCSQ9steNGh58jt14quodE/0oR0Qy76bcwL8t16nWvyeCfq5afDI7C0sx/ctY9MGtK
LObKtrVeJ7BR+nGXus4u9EH+R2m8SXx1BdV0a5CC1lM++xpNRD4QkMmqdFHZXL25NkZ5Mulm2pKJ
xMtdUIfSdOIzczSKyPnGVYVlPzAKmgfc6GhJQhlZt5JtfuLhECuuEMayQqOKQkaUGd8IbiXPY5TU
Oz00fpIOQqzziTIEy2kPs4c1MF4DrWDAXGcUN/N9pyX5karAj8shY8dtepmY80vgVfdwbLSVazJ0
Sc1gDX6iW2NZ33dxcW75TVw0Egcptfvoo+dkEOY+Kkic1JRKrnQOlWNejwuXdqom5ohML5PcSHX3
LetYcEJdDkEycL1ZisAZV1EW9rs0fRr6tt5kuYW7pw4OZsJVTEhEWWs+z1OiYXFRqMO1iiFLKNpP
DQysVRA6uF1w2Ght91G0+P8gaS29of0RbuStM22Zt8Dz2DUZrOjv/O4qVVxlRjSEyQ7Fsg4yLnOp
fVViMChEHctV6uCgsWp+q06zVCQz6PnLMElpWyyY0gEnHgbXW49kdta1Uuu08r+DzjXXY2sexjA9
EBK32EEM8v/c7wKnIT6kY8EpvMJ/yiP5OWCOHePCP9MKnSw6PgbS54W/DUJq9wZxLiNsOjxS5TYS
yMB2/uz7X9XQM5ekGQesTLNpBjVcEls/YEx/h6BrLcdBZgfc1HfgR0xvuJutm88Y5K/oEFd8lsEi
ZGqIkelYgADqRHxmqpcC4cH9zbbsUCGBHwh3wZqqbPpVnBUoaLlXlXEf6GfZVT4BgwYrXB3udCMo
1xjxvn0NIt6c66Gv4ppW3W2K6nqlh8Ma2v1hrFtIlvgJ/HI7WKDhrxodCsspjC8ShPQ6LNPXeMLK
HetkMVClCFWk4uT0XnMGXr5GbcHu5jjpwY03TE+oBgK5hGWJodTEim9X/sOgFpANnxlkiuV7LuI7
mH0F8T5l+0Dbl0p9EFmGukD0jNiY2VRHwUKa9fbTOCUPGXQ3O7a8JY1W7jCcK9wTe06BxkIOLA8q
8l7SVP/FK8O3+eWpFlSAGyB/chTygr7chtGHM3AgEYbaTLZ7RwuhHtRkKQkGsted9Jw90S5qCOz3
cOw+nF79IcwBzgqylW4wXfEairao4O1WuVZjrfC4GLDPedo1Kz5E4RzthNNP3yCbrHlCP1PNe9hZ
DQJEGtPKIfndN1S92YoZKpjtXwOSDrWDn9z40c9K50vKouUanM2fJYcfN6K72X8FustYmHgPzZqj
eYo4/K7LafpOu/A9jHocElznwsG/BdEUL5FfUDqZ/yrTCm9hIBgeY9zG5Dz/h4B20cqV6CUstnjA
mWOcGsm6XcUPKb2H+9eyGSr2ufZmlvkbaW1+olB7iyQKWoJomzDmoenpnYXJW+eBw6hB789w+Qgx
XTySEMTglhIveDD2BLF70jSppLNVzlTmmawBluc8uKj/dfoSUgE7p687LCwcT8chWNLapS18N4Sg
R6xn8AtY/Jx5PbIStp2SEjrQ0kXZhUmIsCGApUY8sggNFeXyCE9mzGNgEH4xwncTjx4q39LCwTRp
3hf5OFSFhtCMnYRffZRTe2w/QtprCNzIbhmPjB68nj2b0zWOVY7gZUZgI/ZIsJVJdXXi4RJbBbVb
GnkDrGlscuW+VzWE96FehxZ13uAvoLhlrPnNNuF5XfGPxkPusfmlDW9JRbfEoPvb3sE1DI7ut1b5
mzJtjp7+Z1UW/TNSwItdl8XKC8fXErt+6wbs5tYuzfhDaCXEGhRQUaqH5ab2+HymRrxNCJecYN1H
ZQXER3vnpbE8VMWcp43nNWjnurIp+g6NN7sHYIAVglEss+pVwISYIHr3nI72Zv5VVZsdmFnxW2Y2
poM4vbjv1FUuZDXhB04xJwmj3hu8S8c4c92jMzcMIMFDpraxoU25Biqw2YTdtFHiuwRRu8r5PfQq
RLyvzi3Qaepz/K7EcuqD5AaWX/CDmUX3TKswM9eUfp9Sl7gqwy81VsG6d+NLKLqNL+5NIy+qdgAe
MWqoCHcqpGQGTlfyqzV+weBSUHYBo32OqSPX87vsGJUaDxoOuHFubRcMhhhy1y8OFNaxVE+dtrO0
7paNNY7gwoL82xv9JiiHQ61bzTGRm8lqmrsb6X81kTzzExGsdmO2F/OSl1gh4EA7G+VLWEgawISo
Zr2laXBjjznJSkWTW5NSrCCQ6lOXB6qx9Js7TsYhdyU3Hh8wKYUg61bUZDMaPuExnb9pQf+dHtbb
gRNo19vPOMubhVkn90BhrBhBbsdm+Tk64ssWc34STSjzxj0b7on+wqfC9c6qLd9SoAmYdqo9hrJL
+jpS6hviTo4JfAXtSHNJRp+CtPdBx+Ljqj6k+xVIj64lIyEt/TucG6aSnOS729AUmIfdkx27e/o+
EoqPrG09eZtOGZsuj+ABIxgZ9sk0ooeZ9c+0gFzsVP+W/vgNxOU7LtgS/mnIGmOog6F8Lju+wE5P
njVT5FtbUbPqdNgKm+rNCaenMEKMtcw244TfnLrQ+cpSwTXY/+zT9qMw9BN0rM88NgKUbhj2g1Zc
arSwnRkQlOMAKffSoX0iiplPZeMdK8dXCJGzH5rPRE/cXVMhj/JpI0tT+uVqn9S67ptoug9gEV35
Pej2d2zVahNm43fgJQ9N67YDFjKbxutFXRjUcLkPJKFkj8gU++pJmC9Zym/waaWye16L0mcvyqv6
HA/dU6Bxf3RMXneTwEeXVhRGU0MacvWNiurk0+W+SKad6UQMrhvcpWDwX+n4+A0sPGJevx0da2SE
lpd7jxjJwtHN97D2GUY6z6Gy72bpXevYean524v5GuCm0zkdxEGf25dohs5xUwRJB6fc3wWa/dIK
+YpfXSYk3Dpaj/De7Yn73pEOzxCP3xyHZqME+goPZ5945+7JjbJXWRuMnMn79mD8GhxONc4F6XnL
pprOmr0R3EY3/4y+J1fc8UW2G7cZ+6Nmq3IbCIrqYs/66QN1oxx8TwdciFPHR2wbaJazviFBuQcR
NF9aFV8cGtPBUng6uBTthYwdhiX44h2hQA4w3xLfNCZw9nF0fQz6DlnutEjEeuQ203S7fs7nhPlH
wALR0ybg0CYbk/GyTevwT+OryvuCTm65bwFANpF9wsUEYlK7aex1TO1x3d1Ne+477DZ6Qg2W4/N0
d9zfS0JHIifrINVV1gCqZEDhcObsc+G8ILSvcwVf1y6MtWOUR0YYbI1A5JZ1G1E1pCCPU7gxuEyQ
M/afnPpCeFgeErPG2Y4JqLKyTVtrD9Py1kNc6StTy70FhM0Mw6MIiM6r2H63Y592FefLE/JWqvzS
q/CdRl/e+SSFKoKNhUQC7ZD8XYnrfm3ghbwQzkfMT5uz6vJP3yT4VdnjsSrzk2twXxUcdHK6qFZJ
OMRHpluLOmBTG2NCzsnwE0/xDzlJucKkxr7JiruqKaL0ojQnHp+tUpCUOC2Shc8ljTtesFJtxI6O
wsrv+0y92tsSLHluuzcholfBtIMmkZAz7Lw6WVFwjh01LsxsPDD+ZBrCkVYw3VqlhLd63CYLI0iI
nTA8SIfgk9l/tgyEc9SD7uJZfK8SlaZrGGC4dAiY4ZyTjSxqRgpU/oh6tms0+w4cl5pptAAeI5ua
1tB69+OwXRXEoaGTrxWwvV4mp39Ojcg5qFqhPOiNxWwZkmZO85j1O8kWSZ/UpjLYNU26DLsiftHt
d6d3mayMPH4G56h8XA0ThA9XsLFnnaI8SMZfPq3uls6QVzidQf9FMWxHM/nj+YWzd3U87EWkL4eq
u2e1uatBJoQUwpNCXgWDRtxS7w+QBxhVJxXnCYsmFSA9JK+A8Thc22KXLH9v6JtsgmxQSaCqwtPf
soCDKK9CXj6BYt1WzKyqQX8jvHIIHC7L7AOfsR8d+6yjI8M3KY3rYnXuFSMYFx2pIUCt+DDDqmF4
S7meyrSCCWj6nKBc0otLa7IqPvUkwUbn4H7zo4Ri8hxjvyNR5SNOFQgoDrbvjsZMUnOuqWhhoh9H
10a55/gEFXR4zwrq0SpHP+gZQViBKRcyh773QlSKqHGLTTuIH8Hlq/Cy5MkezfXEE7/HSf/VNwqT
X4+kmDKO9co05fhLOCqMyH/kevdWuuzqASEZElUjsg7e5aGje56P5p2bba7z85Ux058+ohCPewUn
0EDBC3TGpUvTywqAITwrxXsjKDpnPX7UZBoOY+y82x06yFBzg/f6iWGsPd5Luw52KS2KChv3cSSu
SPdijwHDxLJrK2trAWqggxp4Bu2K586jbSsv71OAKidaEFHxOvIo7ptC92PMaOs0yrdqiF86EksL
jZqABbZQaLSEuySTCy2PwBNk02vq2rtQo8o476hRStVatB4+UNRiUQp6e6zyNiTQprzsu42LNX6D
dVnjxfcHqKxFaez6BNLCWOTPNl1A+Wj+mHPKOML6E3ofYRqVl1xvDiodf7SxPvmKCVhou/G+vwY0
zB1yf8CXkI7LjHT6BhpJuh5HJ1s6A5VFga5tXFLpmhzcdWwbLwEHfeKZqFFDY90zFjStgsEuW287
yXgj9F1j1t6BdBtj9gqwf+28Bk7Km+vJbstDqFP+dQzgSOz1mV5QSgAmkyTv3ipPrTsNsnvcDCuz
YeGkzKKVGx+EBmI722Q39idDlW+6l/2tEo67TjxNRDwfHTb9TaZZz03XOlx/Em/V1K8gg+RyMiuP
tHm8wguItOG5EcVmaj+xGF8N2sGtHZ+C8QTBAlObSaZSmuUu1cNjME8oZWN7lyq3cDtn1hsWD3ku
PHG3eL6WujiVLQYhTC3lGj0ZhJAG37hECjYpXCrooG+yMd3shhZXqVPVO+lhh44E6QYbe/yer4Jz
mOcxnEdGnxmQOr4RyCck3P+VQp+CT1shjZG/KEPWwQaxgzPNuQpDwsF6usd7zNLW3RmCYksIzNs4
Wd4q71jjcYcAYOfFmUWIeetKxw8d2s9qlAHnEtz0XKL0JnjzehtX44SwqRniKI2CDpP+3TELuU0n
cFsSs85o+izRw4tX696+6zE/ds2jn/A/Yn/jsNi/ygyf2VBVp2Hq2RUUELm8MdZcFObi6mhVFsWS
CJug3C1jv/cEqGXzakoiZVzXPnK32wstU/usHA+NKu25Vc2iYYMXS+n+is7QM85YHA2CBdPnbVhG
k4XbKeLuwWR+1xGdWtQWuxzZ5AH53+UGiOWyzHrz6NQZp3IRZBviG92qRLDunZszVia5El8ditZ5
oore3vfp+Gvv8lD+0erKX0U2aGzTYOmMlPboSKpw5ObZx6AteKc5cw+ORlIQWUySigWqYL1rU0PC
cTJ+y3B88gymvFwScgRnPdzYjLp3TqldYVRFyxIUycGYwnBlRtGj6fRfbaTfhO60r38gO34ofugI
esMJhypb0/zqH1M3R1EJ7Ks94G4UPlIjxyQd8kzaconJat6KkGEMgmR24QmtFf6nwuW+PgXVSRTN
uA7j7djou7b1mx1NIOkqg0C7a+LAWNg5dcZcl01/dvIKnr64/0Ow99anSt8Ug/8osExNAgRZYtRU
k6F5ckxt6SDgNDlGWy0V+HWhqrpDAIejlDvTa/56kmfDmW9hSYSljA5OnQwkMh3vt43Nc1CYZdo4
RQ0e3kA1vAbQpMPUvucxbmBe0Q4GwrLI2DTrPrlD3eYGitq4LELx0AssbbJbm7JIljp5dFRncBJR
OpwGlbAljFec0rRZycZcz13hocfHg1S5qNP2OJbcmWo2tLz+L+bOY0lyJE3S7zJ3lBgAAzvMxRmc
hQcnGRdIJAPnBhiAp58P2dPT3SIzK7KX3bm0dFWS8nB3GNFf9VNxdRExCWJRZzqwctg4p5z0e1bq
68zIGucnH7wJSpDk6h0y4aeq5XSZXCgNZc4FOs6HG2eAp67h9NjVtDH7NPYpCX9d39vznRMMcBzg
rhx9b9ynk6cgPXDVGqT+EG665xb/CKHubb0heCUoFYxdP7BFrUuxcnZpN29iiQzfFXyaiXAayME4
Od2FWCD1gSaBuHicf6cGX1cua79GYbwWQZYe7cUieNm5VxBtP7XVwZDz74QCvpAt0rl5fXnfu4gK
eZ3N54fJaKprHJ9L7pSQOYof8Zqpk739cIaqecGWyoynZQ0ja1gfpj11PPBGtMcAD3o9K2y9XXy1
k5J/8EX7rHEWWPx/rY03FsBm37KkigbBniOcaOIVYnYXVZ9YIerQ7IS3+QPySNLluRgGjicKkpZX
oiH6Wd0exdEv5YtO3QsIhQ/PpmCbMRkEmdK+1sK+xEWc7lPUWA7U2ABMDsNqCZ7hnr7roHr0fWTE
fKp+9AI9r4o8YOSmczfZw+uw1EXoNnh1XaHfSLfK/Rxzch+p5rY4c6VONTxPAfeQNgZj0rTykk3n
2MdFVZbOC/RZ3lkbtbDEa8q5A2ed296aceTdI7S9B/P/5Ld5t5W1CVkZ2ocyUYZ8NbsY6dT96LE4
N1byXMfcBEbJhdeXyEAMK0KvH05OE12zGJKVaPj1eqDHLBV4zbv8I7fye13rZjt23NQ9RYuqYXBe
SmIu5dncfmZN/mJxQ9l1VF1wsGDRNUHI9MhQ7oBkLPFUL+kUUfyZvyXFuM/Xm7ND7ySJuuFic6Sn
Ke4x+RPdqjFF08vUE80GKJU5WoeRO5GvvqQG4lI88jUK2NG6LCaV5c7o47O37xyaSGN7dim25dE1
iKQQUYvag5kPP60aQajnwdP+Q8a6YlUOkjHvrGFmJ3NqDlRXrw0DLHHgTrBDBRPPeSPtbVMzGg2I
uFDHbm8VK2LHBWwtAETHU3Po9MwBZOpSiTiE08z4eAmmYbs47gnEUR723jjzqXuQMz1xtBjHHoqJ
e9Cf/QQiFzNV2yD2y0i40uWbQxq4qTCAVhVA4GzhDtaq8blZmKcPKapll94kJYqoiYk6RV58cJUq
YKnqnNo+Vjj4pLvGLHq4/OIKcY22evqVKzn/7CivzehrOVOv5gk+R8ThSwx4aPAT8Rmr8epay0k1
66PHSzkuKlQUr4TJyiKQcvgyZapujvND5dkTPmxzHeOaZXaKaF3xlPMU4Eoai9TcisGnPPkL3zX9
2y5VFJnf3VZ/52wUoY5Ik0VIXLtRMdurkKmZ66U7QzRzSP0ONcNFQrFUjTYELIWNL2AGbGMWTVQY
9frUFxEOKVV8qyfn2jk8+iXr98YKp/q5BQWzmW5i5H1bLPTOwW7SffVY4v2/U9DstgFOw40LaK+T
1N4tVWCElCUgEjCqh1JL25c2EOwH++xr94nH8QlFg/IyQjWYiRzsQYSjMlJmR7MvfhQwzF0bqoy7
mJ/sQHikBx4AjFGl4z20NmaDeoyoRRMJXwnMDxPWFIxxJEm15cmDGPQx9SL4CFG1UL6FE9kR8lK3
uEgDqj/l+ig04OyCfFmt/RhMY7o70wCc1JxiAkGyuLpV/QYZsjjjNFzOMsrvkOGaTW/4L25VxHtm
TLQRulgn8ZGuNBFnPwaDuTopGb529t5ALfwzX9Xczq+G5nKcesayHQipABBg7JUqyirq9EsH1pG0
ZrHP4CMAtVHIAFBBBwS5s1NQgWp2dN/6nDSXUSNg0SUy2sF5AmPXFWSDRz2/edZ4SFS3tnXMx0QY
zxQfv3IxOnAl3vp99NY11Hnk+GKWKFtCNzK+WjWQyKX8d7LiJ6OaD4GVQHCYDn5tP3irkTGrcHDC
sc43nXaejJxBVjPVoEY4ddirZp4lvWQ4OvxoveLOSruvHoEipNhP00hMpaTpk/mwOyyMKaxBi5cj
SYXswN0ePfLrJ8RiMvfg2QC5PsSue2kjyboUm+7OKuJb1fE1tpMyPqxW6Q2lhS2sEhr4rMNIZm/j
tObHWD+7RoaMAo6glw5kCZdOFCq8GJ29jCnH5Vhqag1rK6xs41tZuwf8SXofyIB5u11COa1sNBrm
BPhyLZbg7GBUg3s2vX0vmcANMqQ2Z/UBgqbz5lX8tOmYNVXEFAYZBB6j5BY+4RtCdE5IMZIebbjm
5Rh7cBAhPa1DgAoo04bBuETspdAQWxKXEd94siV5/YxpZzV9pRwemBrX8hmTAkiNYgIaYadQBpMO
Qy6CTcQO/P4HhJdalnFsvbw7Jut0ZXb9p9SMf9A4grkAnXCqAn+FbX5Q6BjGqOE13vAnuZI6DCN9
brjrOs+ZDxCsYgq+6Tz1Y44Y9mDJ1dupjqj2koKxLFdg5rvLre5p0tbvlTyD6OCQgPtZJgSImXs9
TOLStxRf2yBbh0wfrAJ/SrpwmqfvGN9lBXDDoZUySN9wOWBTnxiR8kgd2UAQ0uzURjn3EHhYKUql
n2UcHGNoZGToCUalMYMoWbIzuojBTFHY/oU79PQJtt8bYpoc0qPHGhhXRPttDJvYYjCF+6cQe1X6
u/+PbsK7/6ls6n9h1wj2PGd115Hehr/o+hxi/0/OwlvdlV/Vz/Rf/IT/7d/xN2uh+ZcvpI1/0PWA
Z7uI5n+3FlJSEjjcvvklKOcOxQKwwv+zLcrBd8jvx3BIPJbvo8Wf6ms0z3//N+n/RWEeuDXpezax
HkyHfy/Q+hfPaPyr/s9//pfqCW8tNWn+gbPFJ0dRiuc6SFGgy21brs7DfyIW8zroMmIAt9Fj/b3N
3CAcJUuHNw/Lbg5irDbrbXZO5JG5a7Q3B0zu0XrnLdfb77Deg9uluCvhoMKLb7DucVfu11tzyfXZ
Xe/RFRfqjIu11eL9rpPHeOFqySl9PKbrLbzhOl5wLZfr/bzOChNJEWlgvbvDQ7z6dFRvtcls02IU
oQeqXd2fgCrhMCFYnIZqeWkt/Cnr5Fpgu4OI2IeMtt+F17x0q45gr4KC68MItuL36o/WsKV1peH2
yDE3mz86ocdtAD5XeMGMkAnGFtWiLQP0i9h57IeS/kXvCX+gotIdH0FQpa8O4oe3qiA0DB/MVRYZ
mddlyee4UvvkYpgbc9VQTMSUIfFQVVZ9xUdoqUdBW+2qvZA/HnZzVBM1Q5fhuIJGUyPWkNy2Njby
jb3qOLGw3qKpqfFVYCnpszsa5xnPIv4MIlZ3i3beqCSdNmpViIxVKyoQjRTiEVduVKQW/IixKkuT
zZzrt1j1pjgbTnGAAuWPnBtSgLRiVacYOvbbvn0lpunv+lXBKpGy9Kpp1dHPWXM2b1e1S0z1DxD8
bx4AgQqW0GYCe71JlkOHs2fVy8xeT7ts4Ruyamlo081e1w2WEYOCKCuu3VMfXYCvU7SaiTEczCbY
ugh0OUJdWa6H8nnxz6Z/BCR94BH2Q29V93IXsdZ+qhvMZsGq/yUIgYuwvb3hGIfSj6ERkX5rJX9D
kTAkpS6XOuY/miLiIt9ncV5HAlnGOAz1MUKGhNv3qyzUWTpdzTAkIuNKbcZQ/45a5xdXQcIs5bM2
mHctwjpODiZIzIi0nPHX41qDZVt8aWTRCbqHXHVSJ16w3qhglwt8HX62NSI01QJxlVbd17hCbVXI
rlQgbouUvTGr2b6GVZutEWkLo32bVR3OiLdFhAmSWceq6VZ5725igTFOVOg1S3w3B5DnViVYr5ow
ZKL1eaynW6twxq3KsU8DqLbn6CgQlb1VXdarzhz7EcX1o/+exkWD/vEraIlqTN4EESTuQTmuirW3
atcBIjYN7GuYH11bJnywkeWl2wUyWu2uCAiMrVlJXp988CXKgrBWeDGHaHqr/bjZxzkxAT9Gx5Uz
sp/OLTimub7zEd3Fqr5r06b5XWe3IG3DpvV/YVGtD96q2U+JhYgF8JWxFpXklsDAgqJioWuLyXSo
lcSqT0p9m6Z6OyMGbXoLhk031p8NBNvOSBH4IRtSaXYesRadA2c+t9DSdgkjXgLc7jG3gjsorrB/
kmLek+ehdUZjH+DONGPtCUUws/1LjpoeW3scu0+zA9Fb9NmXXNuNZMZJrvchRI428a4Fns8ugh51
JG5NF5w345QVNsco2/nl6oWFk8P6leWEM7aF5xRjOZ1tFkQKbAoSeg+9otWaq1Cvca2KbYrZeNPh
pt0Ekb2cNHQSC3Hl4JYjz40LlcJmCM67AiW4Y2326g98XmBUIXf68IPBBu8GTiRgkPHygtk6+erg
m/x4CEhUS1iMXAyfEgdRo/Gb1ljv/dLT+zbgivnJIb3d+yMfRW1j4Sqxqvj9fK+9be9485mJXzs0
uwhjz9Zpg6MtO/ywgli2PCwaAWKRHLZde8SNN5NCyphHlkU1hsHcf3HdoyjAckKfRWe2gZLGvO34
PdvxkmYPlj0tJMq5eNLPfMDYke+kynB3TtZdzYLE6g2ZI8aWGnXQCKyIl+dE+aHHvbEtWjAhgHCu
VQH0kzO4vc31gCB8T0s1N85l+ayFwHJo871qh/RXns1hG6wrhuxFyHO26naZ9wAT27wAuvsR+fU3
F4wM0X32IrwG2Py6Z0oY3+e30lorXBq2uZk+LDEocZAuslcJKwwCLLNzE+9NNXMijEF6TtgOiZLV
UDdXd8o47qogQgXDCoSfKEYI9B94Sn77KZOUlNAjLt2JDDMPGkEhCNYpJB2bXTOPWIKatH7KPISO
eWmLlxHhK8POdQBHSaEWkMTYQpNqICVvx/yjp6pVmsuXtYwjUR0AUlbzq1w8uRUmMh6X9FcRRHhH
MMXMVrWju5PreNO9FmmdHYRCwB6iAJLDypTnah/V6I8Lm7dcAsLZHgp8x028ZAi5l9iUDrJg9jBz
sYWoOmOvswAxWdlD0j02Q93uzMNSz/xYNbpYAWW7B+DSZ3ympdkbYGcq/zwTy+kNPkAT003XJRzO
8USVlXY2NZkmZkIBGshQvZbrWBYwyskuAU7jo+fuU0JyLaZXZWDhTzvjafLljTlCV1O3Qsk88Duw
AQUHlSru3mmNYPw79vcwVam+qDpI+IZ3tmM+ncaAYzlYfB6xRZcuZbJHU2T7ReofVa6dnaHX31Pb
B1mXZ4cX0FRLdfCKD2rW1NmLO4pesF50EqxGGZfXUS71M/N6Albx1neboyWq4sw6AuHBz29+Xc9A
z/GZOhl8X85B5gZZmwNV1A7o5v4r1R8Y0xiTy4YlO2lsVPvgLo7jCAQME3ZjDO67pAJeJh5yGr5z
M3G2MEkJFwbO3lQLLEmrYQBhvsK3Z/7ig2uLtKaJs6Q+nJMsc26gS1ghsDO174z2izvZOU84d6e1
kSzfc+y9WyxXYuow271Cerwz61sTmwfH8Nv3rEjSa7BKdGiK28HzYS66rOXA96hYr0weSeojn6tk
ehxSfW9lIy6asTz3Ov2SNINcreq+s/N30XvFtWHHpMoAGKqTk8YdfOtX5RA2SRerDzlEY6Jz0Nt4
cDdem3yQPfsZO/DVNKoL0OqQJMKlT3S6bdKXXF9ESoeEWf7shdprMaUhjIk3T1nkIwKMJsVkkpUB
oXJQyvk+T+DbqbSgEroDZ564n17pY1NV/P029PITDo+XroWPmtlzF3Z6Qa2Pud+JTJU7N0UyV9He
IU18b5XqgwzScgDb+mUH87tTj+lx9nV8JdjJPm/ZGCiYnu2LTvth6088IzRQX+lZmlTdnVWfEzpI
BoAj9SUxfWuTWzVkRHIDHHui3xK+4gtNCdXqROcdXtsCKiskik/2kWJB1DtoI2ZthkXRAquPvZ40
BLRm6GUHVJX+TpPmFXSEPnFhYO68DgXz1KQktmwu3tB8qbiwbzEIX2P6bBpszQ1vNsezlbCEfuWN
DEVt9DdBDcbWbxlG8sXyFydccHtmGouUHr18z1/FxpNm47Ygn+r7kKj8uRaAHoFYct/fZIjXD25p
yK1dYI3SZG13NuimBBrgyatVtstnaAS5Mz4ZPR0RRnsZm4aXRZ3rJnGZbS9m/hVNKBBYTi5qsdOz
TJ8CK6pD9tTklLAFmyYJCUpviQXZdrq34HYladEcp6b4zR7yw279g+ZlnQIfwQ+04AWUuSCk0DPa
Xg0Nszw1dk0YJa/3WdK9ceYPudofZEDypot++VO39s+atB/1zckaDkHD6IDurJ2XNP6mm2KORKRg
WPNuRDdWR9tuJHC0gZMD5He5EvYXzBtYGCgW/KFjNjej5JMtVhR12WZElb0TXKJ622scI0YMxXQV
B9FBOeVRzFt2i7WvGptuWQtJwWm52dEO8JY2zmoXZegzVLvGaMotKtutSvn4J9JGm2RK/Z1ZItJS
tkPZnIoqND3P3YscGFubGz8JlqPRUAOj+ek3jkO0PlnMcjs4w7CtGg75DLkrZn5ZcKLoaL82ct4F
rr2vTeXdCvAZZxxq+NGS/iv3OD5IC1sW1uU5jEatKGpFjbrmfR69+EGEPUBV+3gc/UuCCgVQ2qxP
WP7vU7pY3vkaYNPwarzaE0R6L9GPtovo4vcWZ8C4a+8TMX4kJlNPxl33AViOW6UQYDPTNAhuUavo
WrO8S0d5qFsgan0K8rJfFKlYLh7zYs0IMLkMo0ncF+7ai1yM+GJ0cZilLe/MKjkPOHLORZ+ZtAdD
TgC0+VYIZ3zLjfHBMZW6ribefnHmU5+4x6aIh6vqyIWyU3wDpXnK6n64w7tw5pJonhgvmpc/v9bp
EQ8eutp1poU3C9gUhxVWM6cFxSxQr+CL9CFny4bjN1IcB5/T3KFntSvMYzCs4oBs9SHScIKYfq3x
ql5Fl70HHVeGjqzvKcWHYmNBfqS9xEYstyCZes65hz/2NA7V2aPQ7DwEv8XafdHMTHGIIFJelx3y
qP816smidJcoPAGsEgLUmpL2mS60o6h3AibkNo6T8dT5eseZKn8tBYQWJqxbXPzVjd6zl0y0R00s
RCzit55668YKzArr2UQKm8TgAWiPU8ADV/TYTzyi9W7Unx0xHODYwIbEyndd4AqTnCdIol1t3y15
iuneK5JvibqQ1j22puI3jP6jMZTjI3RYZwdDLeUIYa8gs+Jl1lX8ZE3qUGF+PMmUDV/1+tjEArJH
UXC7yvttQ8hn0EScJNUwGyeoXibTD44B/ZgvZjoe8fvLq7FUPc000F9nn5R92r0L+u72DosUd5qV
Qro6ALyh+sTTU4RBkQ+061QHTdiBgZFPSaLtlgdHYvHMYAOdu6QJ1ewUtyZhHUdRD60VXArlEW5K
w7JZeQqUmZGca4DkV1BzPZmoK6afsJ4SAjvrGjV5yQ+Z248L25zrztbbiFrR5oN5twCg2VIJluPy
V+JlDBRNbThcoHkGd4ViocxnD/l6tsBypKl9WCyGHKNeVwSNFTot7ZNA69nHEUuhRfmQV94irdLD
qJOwn31SP01x6gX2Pyo1jpgUV+fbSI4KBj6YwYnUnMvxZvLndBePlHtWReqe2QPfRdRWhylx3pUx
TWGe1v0+gI/qD+beHwx/D8zzTZodOSXb52oYgD8ZR0lpiaMuIzfxeTZnXmaF/TZz5InM9ksGJerA
DkJPrpD3hHjUVnXesKdcip1bLjaI0rjbo+hOdJplI2MKGwq82rq5rcOucx7dIfRgPN81Q5CExVeQ
MHuO6XU/WPmktgRdJP6pdoTNiKo2KzXulZ0fhR7cUyfKQ2x4nzTIYPhlSQxtnIdGAHFJdBV5osTJ
LpS21zZDQKgVRO9ljR98VtljZaTnAXOJ3QxsDELh46+jm+W1zUb4rMoR69ilp+MCQBlwD1wBYO1M
KW5o8ojU3Owh7LbDPigsTuzrm+4zK+hq9cIk/3fUU96b1p0TuqYkeQFSMirlGGJKsCmTSDsEmQGm
babkvjDJaq2Qgn15MGpP3lne4GDeVyY2n0QcK4fThVh3hMx3HoPfNhLQYzHAi+XP7JqGH9kGL0Qo
yeu5GlXDm2k29/CBtgZI3W1dzaeUUDFIW9fatvA19mMxH8oKiG2Q+ueG8SwpjOs//mdY/zEQ3Ued
LPMRtUTe4rImmMTQ205zHozF+orlDAkxLb/jU7wfDMO8KfmgAsb69sjrs0zgC8FkzMDp+ZrlYOmO
NN3gMW7krwqS1M3Q8NwiQawNl+eCNilLTMruRJaADHEe4IOjGDXUed0/9d34jhObWagkktZa8TeD
eOG9wSgpni4xfohtPXftdgzmhfZGdgyLYTLjoxEYEWcBxezbcLOf8N+cS+ky7BUgxAL7fcHikRnN
uwngSzDJJRwAsIcpgW/R3TFR4gGIuzm17UDwYHw0qfngGQp7TYiiWxtAsrULpFhbQUzcmQYHE8cm
tMS05MdoYZzsR4jOVIowO/TQBG1cYopJTJ16D4TdaDhxnnLodYzLVps/7FCxlNwmd9XaXZKsLSZR
VZyIYZ5rrNdRR89JrYntBFSfQOq19mQOxi13qMuQO9PRD9AgEuzirsthVI5HmrB/xiadKr1AQe2H
4onWkBMTe/5rdfJtAtGN0ENt3jod4Wh5TPv6ez0pLCg1BqeAw7srvTcCPVbodpiZx5ofPRDttxJ9
HlGGJpiKShixdsO4lMRwA2g2a1dWTn2MT42Mt/bJsPI+ALpojvwAb93aOePZ5p0R1+9YTbDQMsxh
M+z2XsEheVg7a2zKa1rf/PDXNpvcPnWU20jF/EzHK/CNJq4tBp+VLji8SXbnrZcsLurUsnUz8yvo
F0rTFpejHP09WyVRDCuZXxVdn/gMDzhjGQPTk1S382ubonrge585TsPrtZHlUtzN264nlz52Pun+
HicHVKYihJ558GQfGrb218RNRUwg+54Z0R5OYnYlF37nWFhfCuQZY21Fqt37FB82tiTvZVnWtIWa
ll2X5wdFenacuDD366A3y4OffyJV0YR80ytF3wJjNbKH6aETDnlP234uEvvkuYGBqakhsFWyGS/x
qVwrO5CEpwPe1kvNa2LArQ+9BLrISHlTE65lGGzRooKXsGnQSE0uD8z0gk+D7KhOnLM9x58J2a6N
bnl7c4shRSFuxpTt8wlIIyvtj7R3Px0XVzmnkI2bFzzpTfJokP32zHjVEvh7NX72Lip/NHzOB9cq
z4uYul0PGZqZH2JPq8ws9EfviMFgGw39CZMCypO4plNQ7pNBhMO8G0sMTb3zOBjDr6JCT0QKgiMT
d9lHFsy/Yfr7uzjFiiXgHtLztZn4yA6dGxxmbdMlJGH8RPU8XpaGu5VjMLW1yA/zoY7TyWbMai56
Z3NW2i1ei9MmVcyMy+5BwSDzSOhRKhbRgmXu23o4EX/4Fjjs+FhzoRAhnkge/m2WihmTUc30ssGy
L/0qRqRPQDf01UMyuO8esDY+83Coun3gOJ/Yf36WPsU3c7neilNmxXHxrbUAnUYlptj5lQ7l1ag6
12jbyZnahpOL4LpLS4o7ooSsv3Dk85BAkpl4lNXCu9j58a3Iwf/6/VPe8f7m8/zSp/2H9qLv5sqU
aWmumkYHMuZJF75/l3J843qT3DcOE2P2XexOTDAOiZv8XP91h8lqWzf8wB7o/Zn9aM8V6ddCCmk1
3ezSNRnTZLBcq6EZjsqSDLeIhTK1aLbWrJ5iesz2/rRWkA3BKetLsdPaObs6YGLrfonW/crt/Lud
l/K6mCfT60FYJOzalD2g0A7Aezqx/2N78GOAdAXRDSZ/uHSThWstWIFRsZwBV4LBI+r7SpHULaNL
s3CpHe2SZZfZu/VVMy06ERy7ZIMhd53Dj0UDycUyg9CI0/OMccNXmL75mtkxQ/DEf0TIx5VN4t2A
kS88wA6WP0O/1mOyN8x8i5ASYuEzL8D6fvpjlhxdv/gkyjzL/q6seeI8UDx4yY6dnty9oYnAjHII
o5o4/Ay6i0mNt03VgPTcvw5Fc4lF/JlJLfaZu/xuopyHW3wDJfdWM2czCkI+icXcDmsR46tufoq8
+pXvsxuCEILZrKY7io6+8mq4d0ui6MaCk+HPssY3LBDRdTTHK8gMcgFDM+7sWdwH2vg2Ci+96CkB
5wlIzKbxeI/94jEf2tdZeKektd/NGv725JrkEnzFNo+tzR7cVyOh8+bP7Mb0LJi181PAQr4aDE0c
G12A26MZCODAebG3Ay181Dqkd1Ncvy6UEaJlem9ux6UzZeCZIuD3KQamP2/7NKcnUiUsLAn7gRHw
PXAqGm/4oqkycA8JVXTYrMSlVCR/HFhHd+bohw4HUqRkPGcELWyXJHKl11npGnyRDM80NMAZqxzW
VLSCxJGfDNGoa6NpgdTAdHD46VdfP1tohxlwQUdtG6Klk0ORnTTgFgwK/yB1c9x2GFpgs3gWvfym
tcRaVjylOCxI9KgbBRdhPrvglqDJdYl97tQqsLjesjNM1GrUhm95N7xVKocMkgOnnb9sld5H5TAd
WdHBzTThnPjHoOP4YCXyk0VtPKXF/DC4xfHoYp8Q7XxjNndEMn4Zi1VgzXG9EI25T6uTwgR4/n/r
Yvhf4k8A7gPACJTp6ee//5vvuL7t0/H6P+OOjl+D+mWEX2BDqn8xJvzXn/2bGcH6S0gvgEpEl6Jt
WcIy/25GEH9JaQJI41d8D7+B8P5hRpD2X4GF9z/wTAxntMnx8v5uRrD+cn3skz4OLodbLF24/zdm
BNvkBfyzGcESrslOb9mOSX8zGiO+h382I1Sl13SEyrgbxQzQKCQp2HSWOSzNIj5M+YRyFiwM0C22
tir2j7Fyweo3d3IePqgGe4qF+jU4ksCTBZhBu/iVTN1/lXZ/tDIPwTBlyqM7rrMcI/WuIka5dVUZ
h2UHCDCb6g9zcE6uj+1t8DIfjWI+ULlpbKHvQR/pseyUymzO1EtC5U+TbpcpeBzDGlSPefGUYQCm
M5gabBy//opQWA8dboddPg4EfZF2dpPl9GypE1OXyvkAc6jCyctxBrcRqnrsYN2ro/FgFIaz6wPz
W98Vx1jHzi7zmoOTatRILu4TqpzpkQUZBHIbk0AwZQsavxyGje13ry0DFuJkDRGE7I8HQeY7zmT3
fb907P3YXyNvcPdehW3eouQJHi61wU4V38l2uc38RzF6BenR8SOaZRqq4+yiQF5SBRq9iyPWByN+
SLRrHAMTHo8JkGufutg8ta3Hu7rPwf1YHPsjS3yUnYK6UWE4SPGZaY3Qh1q2p3DlZ9v1J7csn4Fu
kAek9YoBlnGFlDKdF0gM+2oofzp6OcJ7/SgRDoPeuV96uM5TfjSCVOytLD1YlChMXfsAVYPqyMK7
ZB6uYqWxiDh8UtBrYcwMhksGF8O7753lyJHTayivSNmjczHcd2VPKTitHlQCjpexmr7lJjeJDteu
VSIftKO7l4Fx8xvjbBbjeU6okdQDkoLE49DYGPSXGTCT6NBaKqlfGlA/GOcfMu7DVpdsu46EpZb5
uaRyd2tGsryYvXuxFvGrDZrxpmvK7dLe3NPt+k0OjrNVKcaJrJ5ezMo5l0v+g26a6IBNsNgKGamj
WRphpMz8c2qRnfvS2DaLYewIg+E3H0xQ9hmV3xJH59lW0mC8EjUc2om9BeUNkjBOb1nfT1XqMRoO
jjTGMRmXCpCBajeCLnE+9+gqkhyHpyuSp3aOyOZl6SOMawzgqFljSw/i4paU05Gw3fdrtj4pzTuf
emVO7R45CRdncgO7gzRIcTBSe4Bbgdekm70P4IXO1mj43tDcYBKFBpzMPITBChZIhlq0uEkIfKqF
EVVwznTSH1Xnjzs3KD+GLH5ng3207OU2IIgF5fCwBO4+DfRNJ4pvZgJko4kxZyjemFQJvesUH1c8
Vd/aPBm3oqV3yi4P5mge7JbvbZ08dA45G9u0bxaldVvdNlTIEqlg6pOnW+kD7smi/OdEWzHmJ5rz
iskhtJeMZ9Gkl8HieKrAoS1DILcB6y1lDUtOAix9WkAvdhX2CujGfGUjHtKlJWHXxRnzxLF6jhYm
TbTA7GbNo6ar4HtHLd42aPqLnJkYL9r/ESA8SCZSsPGgmQ+c5fLVWUS50cZxKbqtoXYy16fWqxYG
LKvK/9DRxEyxzu/jBit45x1a7XBNKnk4m948S1y6Vq5/qK5gzG2Foifi4uum4A46zVtflTfHK0B+
YTNlIr7EXGDh5Hq5u2wDDCZb0B8vNSArVmrT2mGUJNRUckpqau8nTy7m6aVfD4MelBKJfBOQKyCV
Nh/dIWVkiilzm9jya2y6L1cw6l4i0PyYmwb69joSyHCJ9otTTsSoxXOtjLBM5qcUiwJ+9PLNHe2n
akywjTSHqmww5Nj0ki224Dys64thMHieUtchp88EO8Tk+pi7kiQDUwFbYTVPdPDRNYqaujKcPeUD
2liys/B5EZUTZB+RCuz9uCygkBaOYfmJqwaYDcvHnT6KKxxq3NpcazZ2PNNUnXhdmCqWA4aU+7wt
rzNsdmlTQ6ImPBZZELzyuK4FdA3WcHOKV74eTYqNZKTd048VUBS7LaroXJcsmFDd+ZgMB7kjpwNs
We0R0EF3nqfiXdYGzOaSeMKyOr+kYz4fkIhfBl8cNelkrq36YnZGdCSm/9RbkC/ydnmvGr87znHz
0Feg7XvGgzIyqPZwkAuLhby/MG6oLheNpTgXSc2IK3/hpnhLZPaJdXrYxDV0EMaPn2R2KBUWI1Yg
kKizxQumAniGUDABNfEjwKURPdutUT3rKQsj8HMk3dc7iR8/93Fwr4v0+yDdq3ScO1syl1xS/ZSn
1HjH/rfEtqj+7ODUSLswQ/pFYCa3KANZQtAudcHDyth5QgF9d+fp4DGenpvhUgzeKx1g5NYJi/wH
c+fVIzeTZun/svdskEEP7PZFem/KV90QWY7eBD356+eh+pseSdOr2VlggQXaqfVJWZlJBiPec85z
fEWRcztxtiNKAll/fw6SAbAL3TQy0B/t3jn0Cl86JoRDGfp3UWESh0jrh96r5HKQWG/woy/Ufnxw
GCJiDijfxqmMz6mRr9O+23scKyf2/F6W3rXIO/L7+JWW0uxRMZ16TfkUichkABOte92iFmW6Kims
W5BVIODG0A+ZjUTDmF7yDksvY1ZgU+x+MkcHpe5d26kaBcMv96xE5hTdNFSg9SZn2jUYFgM1L6HP
hrjESvSgSqepm1YHl3Ca+CqeRePSAB0lbrHvgby5OIV2XycZ7iZ6xsjpJhqbgtYkPDGi4CqWsneZ
IPKVGriyyuKLEQw59L5ey8DMVpo5aTug74jFNp9AAdM9qUWilNK6GK32ZJvtNiAEjDT72ht8NKHQ
8SkU6VvpAjvvi0BCMSiey5DxRlJdepJ1NdUawte+PF32a7MltqgVIwTHDjeWT/rfG+n6U4nUiK7k
TresZYLK3hSExwApLNTaXiS9eowwujkMDmSU4T1KabLtHj1REb4es01lYf9s040Pxzp2ukcGcMHM
LIK5NYErXRcZWZwan7FoX8TTARhRs+JpjRF7NyYlQWAj22Y1WxfPTHaYsOhlc91uaaQhcdjgqGS4
TtUQjVhG7n0dYYSEx9RDazMvnoJo5rSav+zbclfiASQwKj5b4dXYd6HccEosjnUMt7wCpwsHGHQB
wEZYEbHCTRvgZJGypWQ0TXcUQDKaUu2HIoq3zClOGLzSSawjJ0DXFDN7bEWOefQCZOrUqFgWsVQk
vWcDWsNQmiVdt2sne3vr1+aqcIGhxRAZljqlhBxBw2XEhngxQs4zGCcvhAFFoGJ2FnXuexA4Jc6c
wEbn6RYp0KHY1Ck0xSGfl4Y3d6OUuVfPAZTL0T25EYHArKMWrqcdiVxtsejq9lk3YbFHFoo1h9YV
bQFYlyq33A9NPS7zyid1xoMRLz/1jZLSGVK/sHemsIErdEq+O6LrPT5HL0+RF2wICa5X37Sq6BaF
p6Lwdd296hdngCBT7hQ3QNxbmz4sr6MXv1KCfsCS+E7m4x2qPra6NNHOiVIsSiM40c133xN02mih
f6/W0R3xDGZNsJixnYGlH/xTWtIjVQMIFa3+OQ7ZqTaZ3nABc6iI4eIbzz3sDLaW/nNZEP1FvaF1
0g7iZerDIQdkdjXc4jVsDNjXDSkcysTmxdD564SZFpsnk+i0mT6Ctl63ol8yoYX0VdgALCLJrnqk
f6fTJkUuJM+jYaXw0vRapiQnU6Y/ttB2QTeVnST5mTLsjl5ffgCrR0OmZa/hulXP0uj0ddYkR+Ko
AyyKoplrRvIc1iGUsaG6ZwywjuhjOuCr2iFYI/9kbAa9tngbw/LNxaCoRiQ3Yxs9pQuqR20SLOyu
bxZMzrlGFFedblwG1M6XLzTrO2OSuhszmS2tDptmkEksQblHyoFOm3a8d6nr5CZhKJnQzIG2qW6q
pv8wQgkEIf+arlqT7FlrFI8hRg0OoggXbXDmvmMbr3lL3DU5Ct8kPbSvlI+gn4TMEjXJnqKq3ald
XZ7UOHrgMPrVSXH0K5xJHisbG3b+aBNyWsKjq+PxzI5sbdZVO4BbbYuvLgYlrsqpXDIMLtzJ6txO
2VxbuP/mgCWpAqh4nOZLHMksIizVQalRMV10H7ltWggslOn5SXaKBoNjYD28yCC9N8EPApThG6FA
9eozKrFi5+Q1mI3BUU8wOPy4kXkj4H0dNeegYfECKH8WZr/MlAaLcUYTgZeBQ4mP1Qg5hUTcsojN
F05NDP5FQZXTgN/L6tGagdlDYG2a57rSMT0AUhv64maExTq2irs44kmY546KS728KZgkugoqI+/g
ZpvBQ6fu6WwDyF+KYzn92CbKCW296sLM0h02iw+extMp2oTVEC2lpnymFJPtrQ6ieS9Az8M644xX
LSUEHpzT+ouEHAUBTGKQx/S2VNxhW5vTTajC0AGoxrjXxjnrxUzWI8pX0xDPqHnEHLLMqin4xZOL
HRg8GVhkt1BguYpS/CGpFTWr2KRkqowEpZ3JJvCHTxeQOt4sMWk7a87M5rys62Gp0PXLAIDgFFLh
Lh5o3IUgGNa9sRZ67a+og6VdC1GKIwpIWy1+CBNxMISCKKKcFDW+hTHfdoVAwKdBCp2w+jVOo4Pv
tP7cNuNdlcSbMb5JLvcV5ltlZurRPafKk543r1zMJ12p5jIbn6Se3JKKyX/RjC1x0eqtMqY1xs7u
COq+1qN8Vk1vz/xmhiDDcYXnBFzxOMXLYvtzvcbHxFjwzkdSmfWkVPuijtepScZJxjRzG3QN1lNb
0YlSnndf2leXGGHLcFlhq23H7XuIfX8x5NVDlg3V2sZsZI4yXJN4wqJlcfxhpSxBIOOhqPRmMwzh
yyCcWyKqiiWm/DI1/8Eay4ekCu5C4I7LTjjf2ObXveFeOED3WACZZwSh5sySoX6sQ3lX6/XF9JFn
0pbtf51KNsYiXuQ57WmhH9zb9CvO1Fh7xYsFU4eWSIogN+itzpo+uVVVYDcoQY+tKHU9+Wb43MQh
93MHOF62N8PAn8xhCns2z9a2sN7hfHzaUfZEmBrFpAz35piemjTlicLL1gSBGRgFEfn9ZudrsFwI
6Oy7qdsjKS8+l+xCbVNalUxcuoZQzyN110Yhnq3Y4ARdpspdFHsuTlONuF2sHnikiAdbYDHJE9IP
MgXz4imT5BQBLaMhZhNkqLChaV1NN/1w3Wgh+vggefDwHudVahLiYxxkhCkFNxOthkh0DMKkqkFX
RZCUmaQToGB4lclow19PCDhJz0WXH4kOffV6qc8CXS04bU39e01vban+fu6ZkzkehsyEARSOZrW/
DgPXSimmJ5DWOIiD+XMzkXfd/lEWAAjNmNgqJ+W9n4lyXnYCm4az7gxPrIpQAGGp8xU60Dwkts/X
MZwA76wpoBk5KpThurSpxNW69lWri2RdV95rF/nvhiFuXiJIW9BogUH/IQ7F9E2hjFoBAYpU6lcY
XCV9JcHIqsWmO1B0Fpri1bagoqXtJM+ZcTMPIp0MMyg7pjITAMtlo5jFK9XVPgpnvNklH4RhK7jI
csV/tTJCdnoWC9xv4Zc3AkZoUOJrBOU1Bd/wF2zWzALNF1rg+FpxVp21LQZpUprBisWqZfLk3aUp
e1oDC/8xdMROGulTMP01lomNsLE561sJ1mDiLnfUXrJjBJDATLB/x5AKs7fF9qjE21FFcWB4dDBi
TsZO531TFUd0fTAWbuEB4mKNnUlHsXECmXesMu96r12xoqKNJGgsBR7Trte+Bx8QcCr6yVNv4YfU
UT3GgZ16VVYnUOybrvRvCQBloldHaH2ETEhGJNQ31CN9tnm5ZS37xv5a7TJCSHh/KG6vDRyjXdjA
2HGVeeQVF7cAs8Lme8sqepSUvMNOW+luPKGANIlam4NTCSFXWL2Hdbq+6AFoPbeemlYVSl+dxHzF
Ir4aA5vBWfJK5BPihazwR0tLPQQ11WWlhuCqR2lCSr5CMPSyDeBFXBllSFja06n9EcXNDocaH0pp
rGHRvjVG9ITuyi6h5o61X6KB2YMIAxJJ1Lsv3BgyMucGDOwQr+fYIWESsBc71Z0GugEPvrTFrpPB
u6rgcu/KgfbEZp/yWI4EX3wexHIVFck+Hkak6kiB2VNH5qIzu4bdTLov0lCZ8fShibueqm1jbN2a
iX8gcNgtII90SXMdVbxTmFwk2iffKowVQkZ6SHt5iCWkqGnNaLFZihr5fwzGbW6ycyBcqM4VGo13
nD3GpezKcpE1ar1uawJaJIWTpVPWoAe6FipOSXMnyI1T5KgmqaX89v9EXll/5adb+lX9z1/klL//
+kuqLP6quljc6tsvv1j+0D6uDdjPuy8MHvW/awrTP/l/+pt/KShQab/+1/+4fUIGWIRVXYYf9W/q
ijCFpf5JXXm6lb/qMX/9iX9oKtbfwFujz1iWDomPOOc/NRXzb5ZpWjrxTsfgDPbPcCd6iqM6DhLL
PwKc02/9h57iOgJFl79KNQyXmod/f++cBgeGK/9oAPnX4U7jdzGFbnFBqJB4q7Bd7Mu/iinhIKBV
9A1WLPYcYax8t9J+/umT+Oslf86P/uid+Ck9KtTpNQxBCYZqqBpv/9fXqB1K01WPHHY3sviEPvcC
Gm8XQ+Zp3b0a2FegumT4EGM0ZVlbYI1z+yxLFvQ4PBTCOJHXejKMCuFQ2YY26VMrpVEeRT5Rz3/+
YSfx6A8/q8u3/rO41HaSp6bJz8oXQBcS09QyuoAbW//fvAxRX50Pnuti+lp+CtR6Os6Bqq95mcGc
ppd3Dm1q5GnC2X/7dQwVyxIXFwZqhL1fX8eMNIW0GFu/yiboUr0plQ7vRPwXr6Jxe/z+qRmapWMG
40IyVPe3tyMcJ7PThud/WD95w8do05EFwQxKrhk/QLRnMvEGEWveNS+KefnzWzT+xSVsEHfWeWiy
15nuh18+S6x3TZeS551xQq0XqBpwCXqGf4D83ywAFp20zkkzHDRDeYcaiJcAp94SmsdWkDBtwvEx
S7NntDcoUCmBzNA3rjbsMN2Jtu5IWpAp04vOQwWRotsEEPW73Dz4pHfySNz7qrerSwCekgL0xBie
HCv5NApvnRu0BafDUw47BSsxPEZcQjPF0oF7qMFBraxPK883zNIWf/5ANAtJ9T99H9xwRMCn+9oR
0+rx8+U1EC5ReShBPsDs7EC1KaS5aZtyEYhi42Cldhy5sbVoGRgZVWC+/smwAYkqIdjpws5mhGsS
KuoHY50rXbrEoR/NANB+6kl4dfIEcKxtUgw9yIXIyjc9GFamiyVUVJ51bOIp3mIL5pXhqTWB5sWS
0Us3+O2yVWPcaZm2FvQVh5F18wkZZIa+jcypCpXZXkejJWOOc+ZNuEVzU+fsczWAYWwcxzucsMz5
tRv56mMbNw+cUebDaB25Ji+GC9bObJ50KZZ91KAkpNGljZjVpgkslBSsjSQHK9Pw4jK06n3924rC
vV9qb40CB1AyDsHDN582CPDFN36rPBbW1M2kxI+dR28zPYgqI1azNA9WRV+iFW9LO9m4yUCNl6m+
WFX/TavZu2kF3+xs9jLl+CEVYlGZ8V505b4riWNysj0XGlm3EE8fsyO6YQKC2SKt1EWlKYT54lRf
0YizKwuxCsFKErQPNkVP/Mdxm7MNs1Q1ooNiTy0IgXp10CcTKP1kxiNyFOZeS8l4xRbbXe9El9qs
aBkRe45GG1jJ7DNi95nE3VIr0y8vD56tfthgiXoeHQV3W7JNff+5yosHRjJniuiYy3Fy9SgMXRll
5fO2DSzBnqRqK7iHqnGCNEb8eCz9eRriPmcdWNeNxsFLISXvNu0BG/BDUFe7yBDLIENlzOGfoLAv
HS1caWXxAr6HXs4Qo3gCaiPG875qR4KK+EKeMBiLOQike+FOtdNjCBO5fMv5PzPc/eXIxnsME6ic
yb6vlYVle09eJo6hT2yjMNpobdaE1wMFXJCZZrdOxws36MOz58hz4eWgptKNk5qfRmCutLqhhraV
0ICx/+g+cgACAw10qLboiviPgHnOVaV7HLT0lZHXsZBM/V1uC6xrzTYg7dn3xb6V6pca4tsBuQZ2
qqju1aZ9xaN4MZxyXw3Vk60XJ+AdG7+vEMF9FfpfmDzkQS+PvcTnVcpdgLmfRQMNS4hH1yuWuDqX
CgZTk9rnE0AEspRuvje5SIrQ3WOvoyx5qqIucrGsQ1DwNCOB2dHyYxtah6gxN44lUfITSG/QgxVc
YN5Y9BtvMF56uluhkex626eUiJLR5RgqFyxjW9kRzrH0U2dz3lDkgWnrTShYtJWClrY4pZOhyDaS
PIMVUK4ZpGTN+BqKCG9BGi+DOmDwPYRUydrjfVvZV4dxyMJX4a+RgGuJmcqkeR0MyTWJK9LyQZz4
7PgNdraGVdKyipjN+2JjX/lnngLbRCBLN8leD407F0NiUquPKPFLMjUoUwwERDNQOOU9YyO7RFH4
neXDW+DWe0NyLM+98ltLSUQkpZOQICmOIk0fehvRizIWNQ1e2lH9MKN+7pj42zs8Yn321gjzRXcL
RC7rXotgGVi1fMzUcBtZ/k6fWlyi4Ykp0p1j84AxBERdxqFmAc6y2Y0EUNVU/dJV8P4CX0QeLqTn
rauq2VZasyVsi+5f1atE8hgbAKUVkr0B4T0e2m2/9N3hIVKSJQSbc9eNnx3potKqN1JRV2oplwpo
V8cRyxJbHir7qu/Kd3iDZ6FbWxfDMiLXZYgsHPKcnbN046nqGrrBxasmrLI9J7s412rd2skSzlHS
Oy91ZRoL1RqQ1F2ShTRzMBduaKEE47NhbpNh1cA+gfd5FwugWu6PVtq63oZhyJLDoEsnQO4qLESA
HvZ1FjTbsHanFDeSqlU9u2w6wXdBDKH7t98MeY/o0TsPMgrPuYFLT0HU4BBOb6MDLZsH85PDbJBI
ZlnNjca5uqm14uT46OGYTUEV1BYkiLB4aGW5EDlZGjZwRFkRtYIkp4+xnrg7SVUvRZjvJU4ljkjm
h5qLBzrXb3aeAsTOiVpxbgt65dMq+jM7HeR3i8O7FSL2QVrzIEqC44/nWTxcUtNxieC2u1HzcLrh
E4Rxm2nz0VWdGXjxVxmKcx6ih7GWz8nNX9QOzcXIe0JCGbXpCqrfzHBYXMeSnR9YS3VRZuYHFJpu
Dn/1Nas5mLZJ9I4t6xuw6rNwAvRXbL4Uylte1i+CkgxyqEEp7HVzYid0B71BnqkUnhphjvmvR3Oa
U5/yOAz9s2b5FIn6AcP/KPC29Vi/6qXP4DLU1qSmnpzEURZc1VgPBSg6t92ro/aOe2DR5nAUSPvQ
uFltvLjdVCXkO+kV66SntQlPBZDYRqNFdYQGppK8gw+ASqU1dJRn0I8H/Zw6+BrYtoAD8CzsHfGu
dsR3Wfi7WCsPdVUVSzcAKIGQT8ovzgnzkSSbjVXORWnzQ8WJPGYkNVpMGbA0lYR9pYPlvTPOpoZ7
vWKRUMaxBxADwFPNGNshO2Ag8dtuS9d2D4/b+CqC8lSiN0HuTr40ll1A4m2192mhB8pJIJ4kBv+k
hfPEnuohmVwz4ARIpkajssoHhbi5b9ovVug3x0IfkgPAIDSZMEfLTtiDLkPdGMj2jxqhabgXkZ3k
i64dU9Dl/h2OEZpVMmPFlVyvUld98v2I9SSjiywKwmNtckgSUWVu8mCIN6XrpBdnKM62VHO8wQBM
bPtSYUObS6otiDmU3crGTr2yhugjidRn6jMv0rJWSZjZLKftzpDJS1wzwRgaomdtzMMMgD/+KkZN
iyZnOA+iLMqY7HU65InRf7ClTc/mlDOo1RDFyLNWbkUNrDsqDqxNyDvSLl+zDKqDDqhmXrgFiUHI
M0RI+xUoVepWUsYrKl3XrTRHUjxl9ICe27/prnjEVd1CKcFRMBaWcukcHeto5I5Hql3KlYS8TEw1
4+Mwh6nl4c7MXWftlCCag5iHmVXgAmJPdwEsNj4zUSmJgwKdidooXtsyaeda7h3stPiOvGyRg+3p
al4rTptsG8nxCG52xXnoEMbuKR+KF2H1R89l6wTFcR7jPp8rDREBIuT0D8QalaZB3q+kkofMVnIb
5nXBfqMvcZglgppyCPBYt9wedpi5yobgzcMsnitKD+KZwANy1iVxrQfbqJ+CsbpLSpeyIZwDioVJ
SOjVt5JyOkNaW5iK3JWGCn6jBV5qI783yrZLvWbbxHSNO4TY/C48Bo1OdKrxD005uaBL5VkJh09/
oJ28YB+2LXq4dY1l5zMBgWwWNkQLRszFjwTHk4OXN7vQdmCvUeJFgAwSUpQwgVXUaKeTUl/Dkxqg
Tgb2xjWU1w5o3txMi3ED3NZc1HaaQvCvT6FaPheuwLDlH/BPJsvSJE3l9jgZOruVR5HnzKIjJWNg
Wnn3mULruxjptTZQd1ugrayEgzlrUjZYzMSZXRXhgSZDsTd174UgFjRFPHpofhe7IJCgsGV3imFv
S7wRDQ/U0fWWUT3aKKkqFpEBDosPZtV2mgv+vXneMGu/mt19DmjDxRhj1mvYn7MavhSTsB//7bGl
i7N3rhs23U9jhHlsJ7zXMrUJcvHYxkrffrQoZwGtMeZZsdZDsRPqVtT3LQssWRQKmJMXW0IopBMO
rtUUoqdvXnmTYh8RqQ7Gt1o/u0GMZelRaco5p7KM6JwD+uFT6UDLg14YmgnrHy5LS1kSUl2YrgnC
dzO6rLCXrjkVKHVdaC98iL6YRxndMqUkKGjfO9VCdIfYd1cTkVcoqGnkpPyRwkEEFheXO8CwmUuZ
H3GOoCx2QC24KDhDOHwHUAVFuA9Yhio0O1rQa6DiDT1ymG7RzspNSo5KYFGnCpMWm2A2JNGqYINF
QbBdnlVWQq3y5qJX+Vn6BYCgpdWk7D/vcqggrQ8cG48LMHTsT4xtwZy8erqyHpF2B9LsCh323puW
qks3f2NITuDvSWezVyjQn/UCH6G1GGtvrktGrDCtpPIVahsVt47P41vThg2r56wWPcdbIrLObIIT
dhBDYgPJGGyssdb4nz5nC6X/Nkaib81rLT+hNgXKJp1qqb5q88EkuuefFfPDKo8py6Kq7JQADuud
2+8BJjfhjl12lm21+NDph9F59QHFuPSg+Su8QtWwLoM7xb/LfMrs2cXy+bu0jmDnmjnW86jflRo7
FoAbSBc7K/ww4V8L1kH/S2nvCRYDow+fO0Uux2CH8EcfgTh5mVaTEMivzhQMBBtsdVedE6ggzl28
+i5rt5su0qjb24y50fJ9anmsj2y0qIwMd0nLZxnARQA87H+Ezp2jkFDvPnXrA5fU54hHk9BaP14c
yhgsqkEQhdpoFfT+yeCorEb5xBialQHWj3ZVkGx36T3wUF+zVoVjqr40AabGGigE++hhfI+Ne+nD
Tz26JjxmNkPjRovwZjOSjwETVRHshuBiR3uVyRCdzspeF0DI9gahPWXPL70SzPihD9gkwi4dX5x+
nzkESm6euR106Ao+HZZGt8u9c9ffkfhfA6mfTY8Yadt8EzAIxBdbXvQXoo/cd15689xbgbdKb29x
CaCeuLrFzKYjmzHdpopLrQv+cd+k542pf6kmi7p/1wAyOiOZK2LuWg3/gRCbWQ0Tz33mNA9+c1/2
H0180E1GHxMJHc5WW9EiIb868VgF7zkdh23bLAwsXHlK7rr/SO1PER76ej95IvFhc3bAnJi/VA3v
zw5WSbYL8pxrdHz3y5cou5fTyQzf4AAjliQvBMgveN9sZuul0gOjKx+BZ80tBXODQ18TRSkerjvJ
NhxzT988ZMO1k5TelOved0ggKmy7sLRj8fGj9lzmIGZaf6Gya0ywQvg30Xw21YNnOXgPNiGxJN97
CNxkmQBfKb6bXtv2Sreh+nUVkPmLzY2ODlpHR5dZ1uAriyoLF7W+V2yC0CMmCMlhj3K8QPDbxiap
kq01fFraFePwGL3TI7gwxVFJ72R5JHm4iFq6Law7DZ9Pp72ib8ykoZ+aMCWeLleCk75t3/l8Zlp2
dHDzyNpfVnr96GLvwUVzCosnf6C6ozUXpq6+ejAenBFqRw5ORMX4J4MVk8unSW3B5QLUrN9YWUsL
hnnfxYekPzTao5/cMpk2s1JX5o5HUPXTncJOfoLrh60v6suF4fY8cJhQGeMhGThdc+Qscf5aTfNa
CRL+NiITPyV8EU4aS+rmsBcWs46sCw9bbch2KViuIezvbJxsiHAQTVzvHlqdUVxjj0Zb+DDKwZw2
v6RZSQWFg3cOOEJFerHFWbWwh8+6ppogUiHBypkoVWrO9mO3ClCiLdVG92SI12Rny6kR7rzjCKgP
qD2S+0mBG1MSvIUbqyTPmX0dc+ax3lenYtUxnU3rKiuCeQclohtN3AfBkRNM5ikn0bjsFwf07tJZ
pfrZK+4y0T55ncEwY18WDwn8WROXroXFLGzfSI6QH043RnPo8S+I4LsNH1Lv1nMFK9qDwL3tpVss
bO9Y4/DyHkZ5ylxjF7ofimyeuIVKd5FZj3X3Tm9OQBGKA+Sh8yoKUMFKVqkxH70EMPo9zQUnRkvn
cYQ7HA4MbU04b9Rw4AdTu8eyNLaMAQ+au6vj1x6noDsexARCiSiBSZkTDWxuo6xkSvOSMBnIKPzy
vDsf0/O0cD6lRbiiJH5R2k+c6RYR333k0/Ycv1Bctgl4MilFu3IwyHXVuCVSSduSsWlreme6k1sQ
mqDKolIfrIRJVBbRLchdM9arWHRLi4lRntG5mIVUEgAWzlhDQCaEBe/XcPFr0KQMTTDk6Tsdu0Rz
w/s3JzO604FqwFSL2RQMnJpROQ+hZ7zn/OmkDdf+qCzUgOCotcTw/J7jI65D5nschokZ5PkxTSi1
g5/N+SYBtGaQmzU3pVYu4+y+Ml7SruQngPh33wfFwlGwSATxIiv4GZtTpqo0Ocx94PU2tSIZ4T/p
HDJQ/rUJLSvv2TZYd6L5BniNfwJfP6b3IVyxw7nruTh9Nv4d93kgY3AIuHefzUHZy4B/0AJMIEJ4
LM1cwYrETT6TOmy5epjV/ZdOU2dVv1jiVWHKNHKbDf1WKmf+s1KgtWzrYKuhpbR+xwiQtU/bmyaF
z/ybwFmuXWrIiTh+72ugQ1m7CYJVl1zNYp2rdzXE92bTZ1gr1q56DOJDyqgsvwzulhikKhY1aQyv
vWt4cqvDozdSVLn0x1vQfNj2KqINIXtzwrU97pHpd9ATdPW7DD6Z8hNpUC9d+zTqO7u7pcpn0a6z
CNFXBZAzvk8ANbXq5q0gPCSJNFTlQSPE6m076SzCTqEym52z9xkY1wY2cQddqq3pCjOelYZRDmXl
tKx5bCwV2muwKxPK4Iw8zzhqdn1KjMTBD8puu3uycB5a+MiNCMMIFFD+QE2TrmkZEBTq05gy0GsO
kcApzNC2qb5NXD0Z5x+FSugIfLwLIwYWfoD/VBlxjkaMUaWI3RnZ9nVmiGukGZTS+nQl8pRzLI05
vTyXrRUQxsC3gPNp7mTmQZtaMaJBfcgS46UBSTRLzbBixlaaM1k61rzLjA3s6kf2QCuExbUZ8rBv
5CpQxXh0XMdduJMJT8SNeZ/HYbMcO+53b8SB0QwJTbtJ0wFUYgSIW2c5WvwmyMUOGE73pCk9jd3e
EVPNpVR7VCpxrquWyYKRpvSfOrguSFGVI7Zv6V8CWV0JFd1VphPO/yzS/AudUVia5TqWiWhmQOj9
RaFpWytmuIM8oKbFqbHkWolUl7ud4NqfX+g3dO8kvsIuhgMshGPZtvhN0KQlqmV+jxQEE5Lvast5
zM5RrDCBsTo55f2fX077T+m86fV0VzccjVIt9wdK+CdlMxtl3kpMlTM5FRrySF3qgThUrnEJDFjZ
ob0SQ3mlHoNRahWyOafy7M8/gjmJmr9puL/8CL+JnlRKDbJyect6IWifHMN0rRrJNXdbJqOQswDO
X5mS7b0m3fdqeQhQxmZkO96Noj1WID1wMVE9TL3EzFGItkA9O+cW6ekxFuyUp+6ArCzPDXpFGoVL
W6uuJKqXRTcenHK8yg43qBvgbGRa8eo2cpcwGIM5yDzT3YI/ZM+kf3hYn7tIe5Rqgq3ajjnYOy8h
jwTqc/PlFFux1HbnkeglRrUwtZCTh9hmEWK5Z15EBYUpMXd12j/ZPLl9TQLojHlzhS+Of/489X+h
JpqTE0G1HYsUp/qbRyAr6Dt346qCKzn6yxifulvZpOGYsdlt8OXr0OGQ+E9urDx7nrKhY2lNSm5N
PTzwPnkm3bRpOx9XaMmMNrAM4GBTEYACBgnFwMvuh7j6GqX8jjP2qTmAl5lr9vs6hTjL+HLbanKt
qdYeeWmihuL1idYj1XmaGm/+/F5/v3wJkWi8UZwVNKSaDvfNr/dlgzbRMHqmf8ZvFr3yUowwAxB3
cX1W9qKIlm5zKNyjlb/++YV/Ww9+vK5jGYK7VHUMW//tmq1bYk2MZNm1Vvi4gjek2FmlvP94kb88
Mn9ZMf7h/vjIAYvggKx/++XfH/KUf/3qs/nhH/nnn/j7/+fenJ+NNqxnlo4OIpi1W7bFUsoH978P
QZ8/PsL6lv1KZv+Xf8c/jDvG3xxcmhY6uqtpOGScfxp3FPVvUzoaaLuDpweDOpHp/3DvmFOIWriO
QRDwh7fnZ/eObrDy2yCBXU1oqvvfcu/86n0wLUZxGnFrBweJa1C29JvQH9Z+UxOlYKHlkOw3k2Gd
C8cPzXNaQNyqCUi6ZT+vYj8/jDgX6ghvY9icYo5peZVfVSiAqyq1D8kYsINnZNlTOFjV+TzrbmZb
xQu9gvM8NgAveE9fenDlmU1fb7khjAbsOvI01nDSGLAPLK/xt1laRvNEeS48xj+y5gAct8eixHCO
Gh4tC6+59ytjTeSN4Jo+vv30df51gf/sNTKmx9l/rP0/PhBByoMLguOGxffz6/3rUIxiDhMO0hzF
12g53TxPlpj06DQaOJQFSLdKT7mgbBcqCzjbJGhtud5vik4+l0z6JjLPjB0KVUGLtFBv+WCvYDR6
wEHZcE59HdXOyiRZxzj9aBKwulnbXVWBmq2px14dNg18444u5Ao7rUKHeYwlu3G4q2N12/aFtrQJ
HK5sz/wvPEUCHemXd//jQp4S+w6XBEYYR//Nh5M6oeX2VEJDwongRPcWcw204r4XVxnrBCI09hfp
YIp1zuTQAwi7VMaTF8OZ9esDwUtqzxSGXEOhvRUhtbNhmh4L86O0jZDEUCrmGsBbhpqwPULXPiaV
MDgHK2LRFtp76VPlDLHeWFiB+A7gF/cj09S+4zBsj81+1GBFcqADN8QZ499YOrPlVpEsin4REZBA
Aq+aJUuyLY/XL4RH5iGZEvj6XlT0U1dXRdWVZcg8w95re+aEtr4OmrPk27SBcpE5VyugnBAIwcPf
9Xn/HBuCXgUQ1lxBe0n9FyLuiZhlvGrOEBIrlknwM1+aztxHtTrZ/TYrZLx1XWGvShfpNsQnPW0b
1L8rnPg3coowY/j1xnK8OwdE1BqR8Oy0t7jQjxLJOPau9iwki1HDE1si5b7yNH3J/fwpi6M3Ixw3
FusAg7QQjgzy4SPrpc2aJ896mmtKBUrdcJ1bQDlmEJeuSB8LOfAM3cQkPSLL4bVIRyV3ctoPPd4E
NNs1gx8nOsBpQ52YPciGuXselYALVXemyhqOfo0Fee7iuzJBjdIy79/KOChPtmd8xlLeg3ohKLpO
3Y/QhAnfEn/Kz4T+oydW/Ax/FmNNlW8QPaDQ8lICg1LThwmrJAYcqSfzTDQNWvTMbk+jSKHkZ+Nl
Lvp+OyY2OUO8xotoHIIbfygWIXUMWJdCM4ke6ywtDiqYbThSuHiJxQLVZCU5iPyCUMAe4wa8laNM
S29t17K59rwOtMdwGl3I+Al7kbe5ah56EVjrNphx3xKuBgDkM46SV1N9wzRt/hUpHBTTxk2SKGh4
o4wfY5cBC66KuY3CV0nW3J7Gc6OTBIaQlR4iM41eO6ePdrY0LrpIWnrdJruJMPO2duIbhJKh/p4F
A9cgL34rZU67dFkYTkH+Fs78/nPXeIAI5MNlDV9ax2r2sImGzRiN465VbLcHUx1T0xxpnqS51fjW
rwWx7hTzB0zX0bGZyvLOqP2LjAu2kfguv/Tgb4K5nt7Dl1LwStU1Ew2rr4NtWib7qRPGtRhZqg2u
H+04td4N27i4bZA+IjW7GbXbnJOYstBykkeLmUOJqftDt/1zB4bH7QP9rUVwzBuQ9T5GOeT4TX4/
duk19pP2uXZl82QELNDyhdQdXBvLT26dBU6vBqS4Nc2O+IpsOrrLTnaafMNlqmhZZECEG8VZtnay
yTnlBi+9yr0vf3S27JDoSRv0IKIOjX1OSNM05R9DedNxVKztyaN8iwRS5zx6aNhaHm0t/4kMHMHc
V88TFqp9OulXB0YFq6+QgXHOSkLqQ69q/zyb+jdfBhbjWN5NArexKqrvSEEVngPvPURttZJwIXZ5
0588z3kxJlKdbBU1DIpwj89XK3guzUq+yUQffO3eqRYsWpsar6YE+z0z7vWa+ceuunMTzdjDPVwA
odqiDjI2SF8uiStuhVF998F4LJn7ejggk/9AYuHyefH8ezF7629/2piK0jZbdf5crrt6/NRWcRqH
+Y+RU7vFaF6vDA/ZS/dtFsO8bd5Rm5MlW8mrzbFgVKSZOxFmQvs8xBliqabHAMmck9G2febp30lz
/M6qgFHoZhBtvxtNrle3DOFh+PxyZgdQekwXQVpXd47jYlfXob/NJnvcoYh6yRYQlFVldzlacMeM
33VG9LG3I1yZYGtIYUk4fMgGqBlg0norbZQqc5Peuo7WujN9d4sntt50ITy8qjzGNa7VBsc4T2P5
YvvtX9p03lq1LDV7FtPN8DCZLYkJc/BH47ScEMGM2Ut/5w+Z9q7NzFbPnYKPhLl3HmLRsIv+VGsT
3b1Xd+sslu+83AeLXU1VMWTp8p5MwwwLdESbX0Nsx7FaXPwGsaXugp8uj8e1beM61Hl67+fBhay8
d8FalaP7I/svBcIitbse8iePsXAuonvtP00B+LLOG9ttcotQJoZl9Vg00BdkoSBGK+QyPeQ7M+9I
0Qr4uWB3bfDYEshxjiFn7LlZaTWxSKCrQ1cjkfA09G9EvSLjLzrEkEGzNePMZ7GS7pXrNP+RXxvg
m3RrLs/4gBiJH3zbNSNIxei56PBb6mmJQU8OweCgSYMePzbeUaC2WKBhDIHB9NEoPPjED8jKSXeg
/uzT8OXmzvMM0wJwd73ro/AX3w/0QEBUCbbzsSDErK/AHVQekxxtMAnFrHLyiWms0tml5HFhRHfM
vFTwFphuvkox4PPjjWd3ttgIxqccFBjJzs9t5h2A6BnDbJDPAhp2SvDFoPva5J37Mjgs0/PGNiG8
13tmWXqtsodcOEAbjepf2FCj1QMTwRTl5jDe0v/4+OzPmsJg/p6TEmPLaDt47DoH4qU5iUL/qqI/
G3mmiuf8vqSWKYMGDbVECqdy+6vJw/s8A5ZdGTvDJkzXab3kkOYGO4PS8/ZZzMoVXBwHncucnG+S
DabXOq9Ti1ptxKj3m3DraZns8wwcHvO5R5xmkLtUAwSFeOcsSV+9Sd8QoYNjgLGRVu3yAb6LgJ1P
hLBlnY/o49QjeehtaUNMWUUGYP2Qu8Ayugfge6Rrl9km8yP8kpbIdjUhz8e6RieoU8SFdL0sM8vj
DO53HkkuABcncdcj3aRqsdtNV3shCXmMb8GJ7ivpXQvfe5gG560QaHWdxhl3MgB6WJjICjCmrcnf
fVes1leaoecsziH+HmunY3Fh+O0gY4EJyMYX0Fp6yAeiTrPmq02IVVc5BQJHzbayKd18aybfTD9n
EkpXWzm3mEj1A0a1jZpDhIg+7cfC3BAsVaXCMqWFoSgPh+CQNGSgBOXel8AVg5HZLqMjc48CAvET
mKTIEPbeCH3JaOGNUeGpsOedT1vhDAT5Og3KLyIyTk0iDsY8Hhp7/qOL1pvJIZC2BBVJriYfrryV
+cFu/lPdEo2dGXxQW6A5sE3wOrKJfsgkIpbN4Jdmopk46cw9F4VzkxBrreTfnFFvtm5obwrjz/Sf
InzGm2kiQxKd7aa03QY5JZoBGRLICNnPGdNso1pqUmWS+cKJcWoLGJ6jRnll5z77UPXdSzh6NbtJ
Z3F2FQIjqtH86RKqnbIjJrWquuLrKbmfPYgUBPCtBGTSrQjyky+zaud2PbHWbGx7PIFNrHg7hpsb
jtE9yQEZ0l/nGYtBdGmDGjpoAREBBPjOZXUJ3kcdC6z+S0rEow57KlQQUeuZzBNQINnRFcAM/AJw
7uQ420ZwxAaRf2pDllBh3ABkSPRL2RiHltBDJu36mPTW62AktyC1eT+4PmUAf2V+zVz8i/mEHLfr
LoRLG5uknql28+Wx+S0aKCRuyp8O4nsW4sPkfTPTHKmen29ifiZ39Aiqz/8SGFCI88WHGLKP1G32
URBdh0z9c1q1zb3oyfGzt0kS3iOI34TTQotWdRmLm/koTOCuRQR+g7dBoxkzrhgASH3wgCxbaCTS
qVn3vElrBubUiE1GmO6u62Ee9VLfz+G2i12yJqqMnUfzXTvJk+dM92L8l6YjjucOAMY8HUkcPVIG
5Pvei7+R/4JKA/oDO2FsqqfIi+5i0PveMHwFCZv2pLwNnqRuz9K9GL1q7yRxvZI838VUvBR1+crc
OSVDbFqyQvdT2LE4Vgs/PAXfMqFdDumcSeotSKOR7VccXWb2/EDt0QwDCV73lkmiIBIzc/5IPPHG
jjfGpj1Gq7Eckb6k/V710HlFcm1d67mHD8S7mAOAQjCsM/HMk8Siy8uYc4OzTr2BeAUWyzn4ilGA
Ep7EgKLQ5SUrOkyibH2/RMVaPwGfkDf8l01CtNaxyeMiZ5u1vNVtM5oFUKi53HbkJHNpepc6E+Y2
60yOszGczvhN/0HWeiTEnqMKpNoeZSH5AYv8WHaX5CMN+HyA+RX4JJwcMwZB5TIyHmvW/hC+p3hC
TenExdYmP4x9tORUXfgY9WBifE93g2BLi+SJvVwoyG2WT1FGYArk9Bu43feQENJVpoIDT/Eb1dmr
tIi5xCzAdVsdMxZOmQ9fqes0UghjWU63vLJjT33CX/d4zKe2PqGzPshWV0StEWQTjfpbdu39kJC2
mgP0KQYjXJkh701rbBodfBNsZrbBkyRGPHE4Zyz7Q3nlK7iA18goHwiWRV7T08ImwX4cWgfaQMHO
zHFJ1VJoq0hPmJfhhaH8Azj0grg0Cpl9XQt2dQXHmqnltvBVdCS53SmoCEl23lpWi8QteWzdxD/z
a6k4wlLSC5S5ngjQIN/nzqFV71JOmrxkJN93H04HgCbMgE9gxxrXU4cwwIe3ofirC0keJwFOErdk
FWBV9X7AHtB1lps5kZ+69rHjSNgykZceWiz/bQ3Ca7RvIZvq1uG4m2N9yE1wEJ2AVCDYHDKGylcE
THn5qc6OIPPevcQ5TENabn23+AGi/BLYLliGaDy5I5utbrm0fcQ1NtQ5aPC/jkFH6GmocbOFskzR
4k+jvUlinAmleGd9xtow6BE9SuvqJ9HVqif2zA3jaieGvsEaPEl3/GU0JryZ7MmiWOzbewUnOU/t
f1qU41k7MSJBeOpUCKwa2ZgZXeJQCZvRcSIbmtU8CwJbBNvC7PNFFCUgXSR7yWRhZYdKXyz2aUaA
Kqi2xZ0I+icd0EQl5pxtdVy9RDZJ08JMPND7WypR9mIdr5AJ72Gnr8TBsEgDHb/mtnwkrmslZphH
VMgPCLE/CiU/VIjRF/Ho/wG7VW5ii3Ke/KBL74g9WU9umlG9ILuWU3iaiKreSPT6eGk5UvoM2AHP
uTXDmTBmUnsZFb32ZrdDqcfMIJmWXGFwXlwft1CSpTqzwoeHMC9V8oMEHboKeObnPKXxI6ljDIcr
qCB84sgwJetgXb/z9sA2cTGrq2S8AzVGSlHDXU1YAKnJDkIBwQ3dgNWx+gNT1OJaRcl9q82/IsdF
ZAzyYY5e2tL1wR+TX0zCRsQNyWNtsgKdJF9IPuj7uI8uuobBEdsFnaqoQPH0f9nonbSdPWcetTTs
aMY8cXBumfOuh/E8jP2rEBC4wq4+SxB466a/wQFOCUqKD0lkc9fnkitq2sLWgHuGvYqoADQzPmV8
27oUVGHAnr/i02vusixxURMn7gcXO+w10M6oOqlsgiJ4j3/nfqGex/Rh/Xdi0TAMVMqbNIk/xKiS
jetQLfB/8GD4pZ2+LEstBfc6LBbdXaejLWNEryZDrZvlL5nE/ipyaPcrkiqPnVVHUPxpMwj8IA0n
Rocqs1tFysCeEu+SoittZve9FQKlb+Zi285oIYuaFxBa5BaIERYcmolVtMfU/1ZYyFm40xlt/RQT
RrLF5EMm2p2DxZulVuVsU+hTveYO0PPCBiqfTcOb8CY3xOZUp7bzp+3QDN+Wlo9jPf+E7HX9+WEG
nkfEClYZsFAQqnqHxZZFC5Jw3gnUaR5hN3tE4teAMUzk9edeJT5QIziWXI7gIPph4wDo1VgnpON8
KAY0QARRH/Xi0GJP2lRN/6e5jtd9CV3BRLVlJOY1z3P6ifGlAOa7dERcRKW8y2tEJH6vX0SE6IYx
bHrClrA2rRYGRonGLOT5MoRJqz+8Vi5f/uymByuYCevDWM8H+LUM/Z63DFdEBYBcXfGRHTt7eK5U
fS6Fte6qked6OJbaIkUlI7PAYhFeUKKXaX5QMw4t4zGKyKhCbBEr1JHMJlhGspZ05Eee71DGMsOS
qd5CBy9W5GNQ4PQvaQ0SaW064tWxoZ1OJGFqcINt/BQ9hmnPsZ+RjKAoC8KBlnDMqR9tGAJz2Ty4
tXvsNbHXVdp9TTCbgApgS1kkTZI68RRK46k32YK542/iNhxbMt3YjJgl4v9NNFMPZ/5IgASEzU0o
G0QuLvAe05w+x356smB1IIi2f5MAeLie+AVNXNYkigHMFMnjVGhm0xCSUF0DbG/CHyV52LLqzXGK
79Z2oqep34Txb2KDZlXo9QCcYF4JFZFhRub3B3+Kvjxs2OvGq41dOnvWVZbel6naDTfqjnB7tbLI
6xnzUpFYy08qmZ7Q2yLLmTShO01zIn/OPnVClzTBn3CUXxlirgsv5RmMQ2/bsD/G6Vm+lhqNnjMV
9nrAurSpB2sfgxBY932K7U6kjIU4T5BVfA3zb+tEIA1jkCwztpqSaVIBBAaSyLynQ++IyaA+jUWC
9hRRVWm8jn744Ck4R4qJwpxnaH7mDXt1f9WiPg/J6nwI2uiK5WQNxy6uvXNrP2FPiEFA9X9ewSUb
urN/p/PhY8Rnwb4e9mxFw6QjhDgifyw9E6DgQhoZ2/Zme3+TX75y47+0bXDuA7ATfbu87f1DHbtv
ykMDN03AP0WWoja0npKIas91sZDCtYH0Mf0p155Pwog/Q1H8U72WZINUF1BeiqAB1KRh3FUHwKsg
ASduyRnkJq3jETeqYsbTXpEWAuyeTUwSaIMCvr1o6N8r272NpXNk0ckcLPznKXpXwAp7MVhfrV+T
5bm0FvQSn1OSM571+ZAy9hK0FEowcONnzqwEtH1p7EXnc73k6pF12LeV8HBWlfEPDes1wBjXLECt
ZtKPYqBTZTx0qglGFJIf3c9xteXxfUMHsZ4YTK4ps2CI2ckx0KcSBv1hZFu2v+VambsINNNKs3oK
gfbTHUCRFN0aT12yMSNwepGkPm4IZHITxp1oemM1EYmA06xsekijGdAhL2rNVe25/c4h22+l+mdG
+/0pVflzLBpqrzC95SntF4l3DZbMW05AyCpHbcKhxDVuPY2DQIONDoGjKlm+c5qdAnNapkDiQRHB
5+w95GV0wp5yHDvl7silp+tgPLZK3NfQy58KupyV02tjZZfhRbigV+Aa/RJ/K9m9x7fGIJjAoDcP
PIT6Y2urdZ3Dt2xL0PkEljGSZqqLM6Ft0/s4AEtDNGSjHGflJ+FracwS3U70k5fJj+VRBWYBJr84
dA6dDw5dA8BfUgvGz5GWr24WWA85MDuMFagao/h+qol5GNlRMRELfpw2ZDqc8dUrKKfLSbO3nVzu
9MwPbZhMYBMIsv1gw2iPCYppvlRYYRuguvaK5F5H09ZsfQT2i8JqGMW6IWASVpm7tqIWcseYsJF3
Qh/stLhr/OTeER0deXtUbXIMrWQ/4MXakNb96878AujCYHVEfKFC8B0gDqWwxt9ofXK3/rZtK1kr
uk/ZHJeQKMut1X94bX4X1w3hpRStJXQzEiErnMYntnD/aPA8lgz3CTjZbHJfme/vCM3dtIxWN7XL
vCFT0Zv2IbvW3q8bneKApsSQXcxgwzqkyQwVDOOsUwCgz2AHJobNtjgm1i0RsBlH3aIFH5ltNAww
pRwwipqb3rH+1R2wLFVOEYo6exfl5L/wPpBhMBS44FNSR0h4UHH35THWcW0okr3c2B1W8qQWkJ+8
B2QdaAIbYnT7q92inkiaiw8GalUXnCKhld4Kidq7aQ9NotstvTZTK4KBrSVGwzTM9VCw9ekIedVL
kUi96ofFcNd1/pdNdx04yFCjj8mpTiNREYwTAA8MsMocwzmDST4PoX7JCk7cgKBYDMD+ZiLaYzlK
gLOsA9FCVqZKap32LtOY94aWfxyWiuFYzCJBlGpfVdAyK4LP/9LYgawSAP6HXknHD+wlq84+Bqy+
ePTkfMid+FVb37ia6JCjnzDqn3rP/sjrrZXX47Zph3cLzMtKu/l3py9e7X5kqoMgw3ZwWyuekaAT
b0li3sdDNPJYMSltO060gmzrxKDkRrz0nMzVeZoG8KsGjil+i2nfhBsXz1CoEx5/5QLdbF4DvpCV
q8SbFec35oB3tds/pUDcVn16jGgNd4bl3A0MRdNieLfd8sDglBuJ3HWvmD7r0rqPwmHxwSNsVu1D
BUOMwRxJpXYVfUTp/Nc0yZrFrr+u7AnouB9XVyDYADnhC49E3QwdY/kxjXaNj8qtzv2Ndgx/Yzc1
OJ7kp4mmY24ZJ3s5R7LIuRMOQTNY62E+ls+yKsigYdNOQBMZGmHA02UZr/PwGZOfgEWC28W3TAIu
oJ+v7GG+NEx+eJE5oYgx6YBR2h+6RlU1NxhtOr+mbxkvKsW/IGLrvs+5mcBPZbtxiTAw4gO1yFOC
2F9jldwNRdptmIM8Fb/oCk5F+GDayQG+2qqs5gN3+D3vardRkl+nO5rXoeXroBZupgqfU5DAIdSK
05/QLfJQn7XBcsrpiqME1ltRISz87gf8p3dlHp9C0lPgW6B/ohIvk/HF7CXHde7gG7BwOqaPeiYr
uJp5kNltM98qBsLAeKILl0VxfO8vc1n+DEB/9+x3eDAHBN+Rwm/oq4aZNdPF1D1GtbgIK9q7pJ52
XsccmGQOCW89aYfrKIe7WN8gnj0r1XTg7Kff3ATOYlDJTRrQZBb9VEvoM/vqmyOMJ10pBusl9nTi
i5g20B84IwwBEo2j0kg3TjH/dVxhXk8+DmOMLd8WkY4KOGE7JgtTak8g+Zvs45+QdQF+I+dDWqtU
YB8LhDy7DuwMa/qIUMDu7H58qUsGEbAYvguscpxU/C+RSUlSx2c0h/OG4NxhVbnRvR/q1yLxF7Za
ShIaktk9LBQCbkxqWGSuG9hmt6pmV6gTjvkw4NvjnSTi6bXQLN9kLQHWqQt8+LVrhBfLxhrlMYM6
ZoqAKyN4LcMHSCNo/N3yU0oPHllW/Et0+QrW5TnMzVfmf0pnzdYWmms+8X+US+9gDjGw1vhbOe5z
W+bfMuL7iXpvk4Tso216vsHX007ZLN7MBhGc6cX3/32jvkj4SZLuK8iqfdSWNEXjm8BL5xIoE6U8
GUMJaFTSuGPxBTUhd4mtLpNYxS/kKXOgzVl68FP1zYDioiKewyADS2K7d6J57yEUUPSTGVr1EaWp
fI5gabQW4AlldGBS8+KJlr5d/wr88SeH0AOmz9fAZBti82jWhVabcGL37WTzT2UTfdCm/rbV3SNN
N56oFqNbM40gRwVMYM9kkIctgC0JaQonO8l4sBEN51OakgCfDweiwDGauw80sry3KdxQoPCrVtqf
hTtsw+GNEIstJ/OerujBKyCEQiqFBz2VA+BetoR+Gh5qEL4rW08d5BOTGvPmOe10UKO6MCLhu4U1
ZFbxmfn1uZA8UaGj8+M862tncvIWmkbLjpMDtzMs7gDpDPBNLalPSachiM5n12mk2AEMrJ4lVtCp
QWQckDsBJiTos5tS1dk2/B/Lcj5KP/83Vv846wgzXXK/eqK9MnsJTS0+2i7HEEZiczNHTHJnxsUa
D7QXHULIcQhuLryAGAyFe6789F1F+KvzDCMPm88dIstmxVS8KQZWCp27zFdxOvmBeXTCF4c0IrIo
+LdZLe47M9z+d/JFdYCOyx0IXbQ2uddcuiHYdkGLDAidzrr1xt+gp8kY4dl1BQEEekFoOem9Avsa
xdwi+ez86s6/FJl8Job52xM4OYhy3pTaw4d2SQ3GMHPD7RBQjkKJ2BguEgKWgwxMcGYEI7S4tJHp
LieLHlko3fKTN2cHCeNeIGRn9sfuuDgzONwxJ3rVTsCqksGkj51pRixDGvL4wgXGUgjXRWj+RhG2
hQKjNYfcuhpRaalp2Jr+LairA6m0sQpJIXb7Z0MqkoOoQBLffbaXU8PxFEnfZshJpc+VQ9uQmEy8
B9s5NaP/07LNUPP4TrgFLtYIXPb8qZdw89BuCUjjgxm1Z286yEH0vtGjk4jyftEzpRY3kZE+hWV0
ZyRUdHiLES4AXl0BLqwgKuR3vQBxWmlm3n5RfpB4SCxJaNiYyUfCWPdRd1Sp/5kCFy7H5jLG1js+
vT/+FJtlLIL3b8Pg3sdwzwSKjZvX8Hc7gpfFFDnXrH3C971vqrrdlTNrxnYAy+GmDOskKGwz6AbO
neK7G7t/Lp5l/F5MzX3F5eiwotPcg6tR2K9Gk1ylC6t0kP09a15j7RIJMi2ZHLG84g7HeVHZ/sYa
h2sLWmQkQT623EVI9EYOpsnV3s2MluTgNRv7D/kAiRp19swLaLGZoUsNM/lZNsSQ2aZ0KXjrb7hN
ZL8bfxxBX9mIfGWMvhF0PVpA+ba11e6CIf8bx/6+oq636pcSqOtVNMzRHfMH0slRzanaZeyOyFer
vssEILL5EM68vMHMlCMxOXAT/qPd5MNKPVtgm31nRkYa/PQD/5m6ZgZOGQYJqNNrYAnHJEa71ShR
XXrdfM0C2VpEQY4zK32tXY1agPHYwn6U4fQhaouHysue7W4AEVU8McwnRyrgroPC46xhOLLTTQFv
ZuKIuObRK3IPATQIIAJbrNdYOr+glgxceek7Yehb4KlvkCROLb9hjuSc4T8YjUZNh6VqmBOEAa67
Kyqi1CJT/etnwjc7Y+fYTG75bhCTA0dqcFWAsMwkA9YRWNegBIv7bTuYwakfkXdKzcSpooqo8LxA
D0YaVbQPVuoSidA/u6DpzjMeoCa3oTBJRp/18NB2AHaG/NtCykEHBMGJxFtE69bWHhf/b+F4/Ej2
Gw0NNYlw53WX2c9IOX8Ny8WHFua7qOMSC6cyJSGdhClzRNwuP/2AmmEojNcpizkNqvKub+YP4VTt
CjNXdQTQ/KAzimgX2/y6Zu8N2R67O9k+CfjpFUKnmox1LrVBPpOMEh3g9uB343qDGYqJGLw2rbh6
mdwD0+MfnNRLjhfnpZzsu57NKtJZj+S1q+MystQMEt1qtHepvI4N4WVvTdte4sL716FoXFmzRMFu
Vtux5rhc4vK64m+cRu/g2vHNdpmeF+TT24vUJg0fKRpAEmsMN16oV9boObvWeJZjIDepnGDluA7l
viW2XpjhfZuu47L1tjDiIMuF7cHXlLgYBUyIR4TO9ru57n7runJfa2DYVWDv5zl8S4vF0ju1YuUG
UX0aE6xUXjXS9LkPUQKt2tDIKCCy/CZLN48g+NMBUbEjkuTgxcNjPXUD9U0OnjKL1yfLC7L7QHkk
QwRnq2XOaccY7PmWtpZdxevBY87tqN/WH37DbNH5TwS7DBGq0HpSezRZn7FXfo0u6cxWh+coHyk3
4xoWQ2WamHBNmz3OlJEHpobm2LrZ29w7LwMyS2KXnuvOMu7tFB9VJAqPjIRshzoMMxOZIYNFOm6Z
GUskSrUxelHv/B4RlFQOyOkJuyKHOtPD6oEUcfpYeMqtrL/icrgmtqwf2MfCj06BUrTSbRfS/k+r
nHElW1QMVm+pjQWtllr92GGBPzHqup9KB7PqOO3LuHnwBatKJ4BU1QlIQYnkYjHs6R2bFwuKYLj0
nvRXWdoGVILFTTTOIgStP6BG+WRKzPUunAcFqw2eb0NKN4kP3UjmL8WD2Ge2cR298iHArLlFPniX
KevPQK6yLXWNubryuQzMRqy6rGdmaHMatWrJY6/0eGHxAN4kLf4MQb8rywCbHfdsbphv4ObfmLdT
8CfBzpcjZJrWQgzn63LPRoDNhkV8jBh9Jk4MzorBYZGa/lBgPBcTeP84B5fimtckeG3ret7lRf+E
yg/vZQjKEaC2H7b1mrCpmNBJ39i3Ff3YqL37XBk+ywMd7xXio539YLBmvU22jm4NnLa9qIiswQJw
tFsj54xkO57GzdnMCRBgPoKH1Geo6tz6SDxW85BdZsH402qm9GKMxh+Zjfd17GX72rRjojStP8hZ
b7GOKvIJsr+6H9A3zO/NLK7EaBtDlW1rRzlIQyGjz7GN7Q01OCiuu7hR/8auBBdj6mW07p2s1gTM
wN+Hc5+Rv6Hbw4xc7SOuptNjMNM2xJ1ZQhrg3fA6zEL11tPJkrTYPmkt7imYWhTo07fdgcmvCSdM
iTY9pVW499NSHo02P0tPA+YqhlPmAWqKw+RUBGPMAAOqQWeo8tQnhGwVZXFLyR9EoDQxd1TFNdNy
x3byZ47Mh26o762oEhe/zWA8RQeZlNab33rluoxjgG8i+QiChA+V0Ljzz550CM1g/ilaylNh0iBU
BpvR0UbaLibgZ8CBBkrmRc44VLrZEuKxRguenkfxo/3p5kx2cTD7LCJWofwK/BEuVe9toZkxORWk
vIuq2/sCgoAytLkOJ6z0GXR4qlJgfjWTqTJCRt5QJfXUs0NV/HZFNFwh2q5r5jymz/g4gPvc9wTd
lPgjOXJJHffSR4hvZjie5+6rZINLOBO/S6bzykqQR9c/JX36YwZdiJEBghQrxdPqkP2+nP/GHkEY
Ni1s32SGhUyDQ/04GOJ1BNbmV18irVErDt/1yHAFl5e/m2bcEHOpL4P0Ob7z+g+a1V9ql4+eU1Ik
NhYThZFoiqELrK2FKpvByaqeCpqveGluAqdaw7xASEZM8Y4AD/e5HpnWGCivurhsNtN8zEPQInxi
FETJfBsLJrVlVh6yhH1nTFx9mrNBCmBerfqA/ATh61ORu8UGVlq/CFGPxVCRcmIhAwr9WdwaByiO
ZQLrHDdZakcbSszHxOpBZjpZt3bd6K5rWueojWEvW1zljT+f0Xkwz2wCee+yVYzDe79ogx+2lY85
sV4aqvZLx4HVNH55JyS1ztReVXoyUI+vJlxPO/u7ixCGCDqsoNPUSgEP8BDUR5Y/J98Z43MK6Omc
qmjvRaiDK8qHYLmWuwySiF/LHVR1fQTV+OlHtXVfFyF8dXRMvhHhvTeik4Wi2/ASZq/TDGkH5krj
ZB+y1MaTY7XdMcoprsdQvnUVmXdZaN1URSRREbis3FywBlPrEx9etlePFwSLsAVmTVPWhfao/0fe
eezYjpzZ+lUEjcUCgwy6BjS425v09mROiLT0NoL2jfQc/WL98bR0VVVX6oYGDTRwBxIkSFV1cic3
I/71r/Wt6wKSU1Fo+1R1uz/Fg5gmmYXoAfTq9BHGqIaYWBpBlZhM4v6W4mZpCVgYJleSnVsyaFPw
YCSejagFIdCjQBeZN4ifLDt2IPJjMIxTbnDeMSjCXUXT6apqiCbjWWEvPt+hGd2MXPRSZ9r9j8TC
LpMPjMrVt/59eOw3COf/Ncxml/gL6b1/Hgb72YipjJup/fe/lP/+ly/162CZ7/z1r//PIJj5iyth
NAcsMvABuKa/5MyGL6X//MefSTBcqMv/ZgI5BvYFgRYpXcd//iMcZ1fAxeUuy7+DYiWx83eOswsC
HUIrIGfP8wjr/Asc558Bwd8Fn8QS+yHw60tB/um3wae4HjrM8iTBvGABKnX2h8yBq6UePtmQMmvX
gVcvCgwGsXNl+Oo+0N5FaY/s+AIAWXnwlvvYRmwI+A1YG+pvQd6ZxVtpWLDWfPJbk8OeFVyBKrjN
QYB8sDrcDvSAnLwRwy1K7ctPo1udIUJ7iT6lWj9q6SnoEPZn6/OSa0QMo0POWEsBP/432U2bj/kf
ZL+ADZugOBY49m8/AkeH+cxpwcoq69FJCVoQ3WUnMbKr2goMMhxkX3QtFbuyhY5p+tYVVy8KlxUW
+jKMvkMjNU6VNHb9lIKHq7n5NpWzjyfraV4SXLLzPoWe70tu5Lzb8bDQ43dRLx4sd8jfSz1fBmIY
t7Wtqn2lI2xPnv3fpJu9n3Hbv/+ml5CXEIvo4fJrdsn+0cL6a7gvxdlTm1kTbThmrK99GyW4D5Pm
opSdOBSN8ThrSlFMWgnRiruHLCTaHiyVwcPAIoeSrq9pgH/VpnpAO4ueTHM+O7ELeG1u+bFq7PAu
dNIxkAN6cfxK7OW+CGuMQLkJWH+0b7w5/0BwBEK24OpHuPV+sQDsF5R9IJybeYHbO6W5ppodkZ5W
azaT5Xlk27KiDseBX2h0Rx8NcJVBzI+mptnZPTuMePA+Rsj6YkHsyyB9b2Huq0r0mErE2XPH+KpZ
wPwDCZB1XWOyDxdsv27BEwlyXatkQlJkE/iDg+ycQfvXMn1qvP4V8wjdxkshAO+4NzX5SxtT4uDO
zKZVXzOtp7CJvIqWrlL46V6E4MR4HsRF2ygci30TY7qpXsrRP5Y9VlLBrDfF5tpxwRyms5UeEJhv
HDoNBo4Srh1Vf8Dd0RzkUn2Q4PN2q3BLeP6ypxuhTnB4JLQl6F4RSo8v2r4l/oh22Sj9pvjW8Ohm
5zmo6JRaGhcomfkOqWBwqgRV1EXHopshrNIHYwrQMT2anqO3SvpkXGgxmvDk0ZXJ2VZZ3bpbNnqQ
MNCp7em7og4iFXxBSMj3iGf2bWIO75nv3FGqxVjiY3MPl14Jd2GfaKomVAswkqY8HyokNRQTfRS4
1Fn8BkTOBV5WfM2jycAcLiUWIBnuvKXWwqoEjs0JPmeylF4g0D+ltGA4Sx1GuYgjXhzft0VLX8tS
mjFwl2AFNxKvo1GjWao17KVkw6tLdYwbJ2AT1lC2Ky1uXckX4Gq4QBBCd1am45chb8HVJjwRAVQl
NcsPXXZsddCGm54tl0fzRxAFVIAUZCusJenoLwUhHk0hBXn9scyDdT4UlFZGXCut1rml74EbVY1b
hyBUsGq79GEYSpPW3cVK6Lyx03offe+FW2y+H2P9YqjGAxYzsQoOqRfu6DdJevNqGjquzjSf0B63
y2tPobbm9s7o/H3Pu0ZSnLTGzXDW/bJ4jTDUzIX5GLrukRH2mTUImOcJx9LKtRme8IgrftldhkWg
fjKtlK7NerrXzfRQtfyfRNEdstq77wciLFHenvkvtO8Z8ZkvJaYWnLE11yC5lAdhZcSoY2zo1Xko
U3U5BVF57HJW6BS2QAQqLcyFEBkTS762HoScDouHU8WXfWydumk+1ENKLfmUGZusasZ7q3G/mXq4
/TT1FQIuIaQly5bAStL6RlT1tmdnHjDGcqdUIEGYjoGMkRscKFFElnxPaI0UI1mSeehuPDGfskI1
m8xUV+lsBltJkdeKpj9awRjg4T4H63mg+Glg3dYiy492fSmG4tOl5QIclRnfp3P5E+zzw6245M/V
iXEt2TKiKFbW5WUVm7dRu3SU4WOjmJmrrVvY91T+UqkioqsUqwa+FVyyRf4oR9K8fIFJHN2ytvlh
OTjNwSredTNKc1ffomPj2qaf02iazyn2b6Xtn11rCV9UTPYJmmpY48WobOa74dsh4TEV9blW6fwq
2xZip5jPA+ABV+EK0syP6CnvRgu6hsJS5D3qlqa+piWr03vaR3azpkG2ptVyNdTwALXEhw4NR5if
CGLVjlaGczIkcj1IWqf9gnq9GgBshRGyoz1qm9WdXJddQwWML4ubusSp4NkMPyR9Yz4N71VMBnvy
7COt1ZU5hus6cqkrhL7aJBI2w5wwzVvtFljKGa35hx9PORUbLePMGGz8biIbOMqjQ2qomnJSsQlv
uhYrdVda6YbrSoi4h+mdSNFbPEzgmKvkKS0Wfrwjbnpj/qrq7NWkLoEglbU1SoSlJGVZZjb23WxY
F4CQnOXVB1Fogd94CVrC2BDxGJT3QMIDzlMzPHgF7dMEsVy6ixkPgtLnZ5UniI0YneW4cKkydRdI
XjnMPDSV8npiHG2+uqXtEiL5kHKvB+VSQX7F3CabyViD7HXXbU6fYGj5lK8VDyQ8D50O6OblbbB2
dHJdZKjsTG6XgaK428Z0PqXe1yCno0evF/RFNOiRt/mU05BYegbBhBD0VOsemeu+PK2hTsyXbECh
l/LQTAmPtwOkfSRoyLvquQmLi8Dh+zrzm2treSqxhW+sJruWEwbRqESwmuIoZFUWfnfSvEx6N4Tw
mCFupjYB4G6vdP88t/qpDwgHNqgCpfWasWbETuIcAzLQnHaHUrFZcnO+4WHzkKkePV89u2T5kZWs
TyRP9tNZ0m99j77ShnDyl4atUkJfXns9CGguRDtRTU9GVN3jxA7OPzV38kJI4L7Nq6IbqaatN54L
5x/RjCG2BlwqcexAFSivc75IOyzB5IviJLn2Ikaq3tTPeKZMAt5juAsLE6POlB7zMbrLBSlsM+NC
QaXRNchuTiU9j/uqHfrr2SowWnkLDD9Eky9mb2O088MUe6fZz9gWylNW00FShYBfZ789Frogq6HM
B9+abmTQMb96BsZ11NIIy/U6Kedb4Xk1axfkyKCqbscxvOvK8tL0ObHYpBxw+nOOl/IppSAirEhL
mENGk0n+iHCC6Kqnx2iY70jj6Y1Kkm8H+C5Nd9aAV3t88ouBgLxTzqvRprGQPNuak97f9o6F8gQz
eDNguCfKUCoG6YwaCxvotOySN+USj/spKbFlQqdonisE1002c/yNBMlZbBKOQnXYuTUugSzyMOXh
BiY6w7tqwutD2kJfFDZvAjf70dGWfcRCTMmwp8C7j/JRStg59TRzmvf9vdfYGB0dIWBJKlzl0rsm
yl/sDJNXgpMs47evdxo9aFNHVbQe/N4njB4Cii3c777zOkzHQQKQDJdJATFPBfYdeMV551WWudYR
wW0WJ9iyUI8ctK/AfkKvbNdKFRicrfqlj6IPBQuM3i9MpGn4mdmxAJzn3BUmCDS3c7lUYVrsx8s4
T99iUVV7O2dpb/JFbpd/SCTILvju/ALUamB7oHYYG3lpZqi0YRSBvuIzRDu1sTwr746RZmcnqYd6
FLw4hReALk5hBHK06RJleYprSh666XJmtbICjvCliExsTQ9VkwqYW3y87d413K9AsO23ATgDQVTE
1ZdtfThWmOFiI8Xsn3OU1FzgJ2+ythKm08kL4XNFqv5cYms7PzReh7ho1n0OZRwMAya28k4nPNdw
ovmsbbaNI+v7tVhyZmYygDad3J2Ddo3G3r12wCHOY2+nL7by9EOj9UeTFcZBhri3Zdpcml6YHxIL
Z4TMsghtugr2Im3T/xk54n85pYbh9OtnR9Xx889/9KFxeA6D2j9XI/5PXn8p4/KtpUOVXqx/+Ff/
pxbh/eLRKsiA6wnTMh2oTH+TItxfXOBbIGl8j/RjwBj8dyFC/mK7wvy12vB/hQj7F7lsUxAwXN+E
JCP+FSGCUP1vxnDmU4QX07KE5D8SSHV/Qxyz/mQWUV5FFqOe2x/bkxa7P4XpkLacRUvDWwHxeNyP
rrVLARi0HVfayO/u6oocRGSwIEPCqGg8F/gVbYO0ceU85uHw1qbJrZNZOxhxYMzUdxEtvhinvaUr
92BlhP989RS1+kaP5lYY4lqlglOeAIHr7FIxr9veeWIk3wPfPA1zfVEptnudO2P40M2PuvZ64OV0
zbcUMWWOPvYq16cyD4ODIQEKloV/JYfoRz1CLsvkkZZAYqWN3200L4YekFqantI4vzaXNVdW7DHa
Y/uhP87HFj0G505FF25PSBVuJN/Q29wlWFFa3h7DN6bLcAOXhfxDQcbQJzbbp0lDE0L2nLnTo+wX
GI2Lex2DKkhGLGjevk/igJxqZYN/58cNorNf1y+yxCTuiHMO6SQYzJta0y8gev+9sMcTw8eeyg+2
B8FB+ON9bYS3inj2nJGX0HlzLFFM19lIzlTH5v3kj+epabmGquxe9vFdxrBCwBmQPnKzuVapRQun
w+oOAqcdpqyTY28dGMnRcYq7yKHLVwTbEmiYn1WoQO5GGwmQZGL6ZLzHvL8BmX+OTf3KavxapMVV
3JZIwC2lsRH2M6CQiOYxeavS2UImuCuFvcvT/MKLJ9ilKdsDv94NvItofiYVBbcDkaKmFqHCSspG
lKpOVkGkiyA5rHVca/I+2daLiV7XA6qGHn/MjX3PjvJJSWrJOgKZk3Ea7exM6DV6ifuZEz0dUH5H
M+MnG6YDyhjs/kKiHXRevU0JuKyUzS0tFOTdgxsfiD3JQHFRa27XBAZYtDEhQ7Awn3jXP+uYdSBI
RZIz8t2wjV3Zp9+YE266bjoPZnLj19ww2CZ0jFVzHnGOuIy6UTe8QJO/mcZRwRoXF3YPLML0o/0g
x+0k/PM446OIAJNMjs+XzH7uobdmzEcrfypwuMNIbuQmwQwFkzsBG9/sR8t/dCprF1T+3qHUakAJ
WTVyMY3EcovAcsGKylzPTn5vOt2TDkMCow0XBZM+aFKEXIJdLvNxDLx6OMVJ+tDb1gea1TnS1MCy
TC427EEuSOlurTBnnR2fMfVehJa4Tmsfm7Dfsjr39hWTATI6+n3bnYK+I6wdqJdy4KTD0UcJ+oEh
6cFrwYcQTtsxUuKzAmDIlRXAJESYYEM2nO0vJo1WJdMhscEACHwCDUEivADvjpC7IKbkRbjrbA7J
Llubpp43WdttHcD5iQfDOMwTFqDO2TG7Amebd07GCXdabX9DnccTEYXELwvzh8V3kL1weGnOxFP1
AjtN2ORwDyv2YSJulAV13XO4A6jaJJqUV/vBE+dR6hO7CQWAmrykrV6EDHD+O7wlU+O5d1Sx6Qsx
b/uFLSvxWK9HU5v4PfLnDq8njtq7QLe0EPUuy7G8uRbMVBNtBizr2SURFmiL9AEF4ZJs0QLs4s9l
hfJNlxjFxyTYit7lgjk21ibmjDl2ZkMrfD1854YqVlpCpo+s6IeJIrjBxrGpi16jxhQUTMgU3015
cnCVMTrMaz5W7mQj+7Uoepq6OT7qoCGpaHpPtlk8W3pEBZi8eaubeYe7+criNkTIwTBXc9hfY8l9
d0tVbzq7w+vp9uNVY4YL/TSMSZH3z1lBKXxIyKtJoNC4dLZQd+kxyMqPoRQaWGlWbJbyZysuNnm+
LOy9+KkdHbpIas/Z85gXm24saBd1bga+mrTIfJDI93bUaY6E0CJurFHVrvMaNbv2Qe2b00PTjWDs
7f69H6rPRurhBKrgQjbmt2tk907N7Yol9FK05aFM+JCPQlK9I+3imcaDOkSUVw+ZHHDvmDfk9uTO
h6C0tYPm1e0crJRz/A7JiY645FVORIUNkz2/lFe1U9PZW12TWVUH5kMorWGKC7HJTlYviXCYJcRf
IOgWVPgd7/lPFg5v44i1WgzzQ1OAm4jD/MbAGIwRO3ismTN5CeEGN9S+LbyHCW8dMNAP5dCmnTY+
FTU5mTJjim/jILjpW7uDQt5Bm2nAcYuMzmgjTugVGnGgZHby7jgNOUiaimMrlzs48se0Enu4H4T9
wAkXZdCsm7pBgNO8mA3Pp3FBRidScCwnRcLN1SXwv6qJS6ydvu65HjDNSwouN37JnqwKu4DTBH9n
kA3OCR2N871IR/YN/kMe5Je9jihRVfdVw5ecOf02NMW+UlQvxLCQSH1ydYY3RmeXq1hMtifXb/Id
7c/XXlfFmyChejpBOwh763nW7l1D3VVWp2+J33zbdgkoq3ifHXHkMCzXHVmMAjYWpiNrmfDV3m4l
mPEo3qLAoAZWyUPZqmdkqcsYXuQmcfKjNVnPdmC+asX7rrPlHRJjvB1Doon5WN9J5X9QYmYsCtwD
hFr3yi3KmCdq5rLAq5UU9ikNY0jmmZ3uw3i6csMW1o7X6WMa1PrsKNM9KHgzGzPPqZcvGUxtbwIa
0rYHHGINZ4Y+kljycSQusobWt4VQJSKMc+5b/WgQ45VlwbM+vrQ6hX0O0GwIxjef/fcmZTFP3Ql0
06l79wqLjL7ZP/RV5B+QutgymILtTZbs4mC8nvPizh1HZlITCjytzLDdkTQ3pIlCvBbghidM8Qgg
bzUxHfIRoXtSJNxXRpSEiJ8OyybUvmGtxXydYwk5CtdmixpNt+xs7t26s3Y26Z+18gdMw2X61C7u
eVeo6zkG/KByEhhN3ze8twAbNl1MzLWZ0JHnxjr0Mr432AIx86bfKpOXued806janm0TX0ct0oZk
YXLbM1+1M9+igZTDQzQ4Hf6IeKl8NFja6umkSXisNZlMY1LsTEr9REaNkVkGbD86HMqdSTLDLIq3
VhbO3io9Bm4YVJuWFZAdJHhH2NXBHEpLTJUjZjwlHutktHBLO4OzqjR1M33pv3d90/AdyDDx9u2l
Huz3gMusXcJYUNqg8aJ5mNkMXdUoRXGOMdOJmdPhky3Ldwa02ce0ghuc5UjT3JQWbZaRCG/5GxDv
HxeVnraxrRyhJnWY/ZEORYNXgvYzad3kXnAB6ukib0N0FYs9X2HeFBESUixoCYhaLC7O0jeVls01
L+sV56xeOZP8xm/2PrsUArlSvciluKqhwSrjSd1MS6kVCxVIIkvRFSKt2NtL+VWWUX6TDUTLyW+i
sQCan2AdYoXFf4TFQG9swW0loFoL5YMcPWVblOEA1aV+y4WRFMIj5J2CF4lFYIqpaLyO6OzKlvIu
zGcPrO8+Fa1eM+1eRed8NKXBacgZYi8FYEJzZjOjsEww3J0QAT6fBaBkamqT8/BG0SRm+SZRLlq7
aBjzl6YxGscwQas1ZjSc9SC9XQCE62IpKAOiRFUZnWWz753dIXtpBs0eDZmeIpJi3wqKSnx2iRjB
1HNSDfiNU59mBmaMhm60NuUX74bLWoDetKaKrnyP5dhSqJYiL6HsVqc2IOdP7JW4WzUd+2RhJ41x
txqXcrZ5qWkjeC43cer+qH9WuPXKPP1qGmW1tBQH/5qsuYAzf7N1BGZq++ywSbBZzJe/2zpKfJc9
/b0d2j59UYBD1CEX70l5Yl9H8OahRgr+r/+J4rf73GWQ/O0/8nf73MGljQ2XJdFbJ3hoa/jYQ0GD
jlnLYFVnFLy4ygUtUgfrviLMG6gUfDwi7q5M/9pq/TH+W/RV/YOf/nd43t//UZYC51/vXKOqKmOW
WuidwXMaHBgatl7y/l//vP8vZlmCASafzL9szr3foUthuMk4Hns6KDri6SL1QVi2uMBdqTcA0Yb1
z3/c/8cwYIEv1PeWx+ifyyw3b5P6w+fXH/K3P1xUSfv1a53l73/930wfLKtdbrum8HkN+Mvf+a+e
D+sXx3ECM/B5Sh3HdGycJn+zfPi/gKH1goDzCoC0veDJ/2b5cH+xkFiwiSDfII+47r+itGAQ+fVX
0pE89vyx6NOw+KFdy//d98OSjWEZrF+4yEaXBhbETcP+0gd+sp5y1AobQsGUlvFxHkFqeAPFKgCx
AvhF9HwaY4xzksCY0WDXoAX8M3Gs/tgzPbdgAa6xgz2kygS+FTtHOjjfsSIrqk/ZPLBC4KDIVi2y
15FyTLA3bNIHM8xOncM8Tj0vnWEXv/o1/YNvIJ/rb9Hy/LysytC0hGfh6DTdRff69ZeQeH05jwEe
WqAoH1QrI7skutxzyPZbWc3cw3JBXCRjdPYIGisP7MisGLfFhKARR/fZ1CEZwcEPmCZXXYJVPKuV
OuUTHBwnyeMLbUbTY/XUh9l1nJGIDQx8DT0ozUNrNJ9BBQRjxBI5mlTVdltd1ye3L7kQNXO+Fj1s
5MA69xzrsYvp/OeUWxhqW6QU41DP1LZPjUHeRCZluSnaucGCqpwbcwHzwMrAXgzpoUIGUIw4O2eg
1o62huhLlDFhgOSLFmt7Tf3yAxvIZ7ZsWyyAAWbh6LaqzfJIUPEOIDxKDJGkwSJdFBXDD7esnjgd
1YEywY7TX+oxIgfQfCWV/wiH4ssAauh3j6GB7VRJEMjundn3a8mG9mIMWqIKnXdjZezgwmhUl9IS
e1BOKD8zt7c53Y4KdqljzWLFkXQayorSVDvcZ3y6fXOp1YT7f5h9RIborowV9RTLWzwOzHM3EmbW
hXHMSxoQkzyhO8j1ril7uppdZoWJOi7KlJBtCrbt9lfUjVTiZfVT5s8uuQ2agdhBncDAp9ue0XHN
sK03biFuSRDRilunsGgmqIaUK+wLfx53chw/OMo8pmd2f66xh+tt73VJzWRKvVUHh2idieXUJWYE
ooUO+jx01lNaG6ysQ3Pf4AlwYiBY/MI2YK8+oYfunYLG6LZ5zPB7rl0nfDMT90eDOf0kbcvZJLLj
Eh/fVr74MSP2uFZ37TfRxSyIw412fwyTHo4FmO4pa/bKt8QJbNLLSKXFXphzf7boCO96dXIxW1Gk
VX+EYAT5tRh6N/YYKcrA+ADGsldGzFq7AOJm2bS0FWWEQYY0RQBtraqhgpmKJ8PJmZZYhb0GZfFu
FsFnY+NrmcaLicbHVZwb76YXPTclxLo26V6ZkCbnylcV7KA23/FLp0wwcex9UldPVjyofQNHE2ga
rCc6QezMx9EiGADxdICS+h5ET994Yd0VYVEy7zOKqdl0dkHjfoITM08QujDhg8OK7OfKCp86v7un
0OYh99+xuzFQe6SxyQVy76UudrBwgO/sAbEhm6ExlD0pEtsmVjqC6atECsttaTkxlX4BO85YLFnO
hxaR/LTF7RYHJOSx7LiqL46I7IuFhauyWpgiOaMuvbL+1jFoRnNNBUOmCY6xZBhunIipD+2LHOJ8
RVcXbFu6INvQ/+IHS05i8C8pOT00cXQyJgKjIH7CUF/zbGZkPUG5YWOlNJGhKI0oFSit+GSaIDYq
w/uRZK/dYD2PA4CFQD4WPt1MoW1h0Z344roiu5tanLB+n/PVVdwOLCT4FW9nnP+EjIes+ljU14q6
Z9e+nVlwEpdX66lqLrEVHym6eFIOeOqBY2vNNuuddPZd0vLBqD74zHqfJrcovGqjfsDobOxqKxQH
LqCR1s1aLmGJiM0tL/WDZYFWMerue4Rn3Sb9D7Z6NJNV7utUdMmm9Un1A1pnuiq/M1F4PAdpsImd
eKvK/m6Y2amm4KzgNlPYOafWW5Tb6NMjm7/CmU9hQ7AKG03G1qnu8Cnx3jCm/JpkgrmFp7WejfIq
j6x+CS69mxl/xjYsPiId84kD2fNqLBg0iCnyXnDLxoXIYoYdxlznwgww/onp20oFdG9NploMPF5e
QPuTGD56MyF/km5DWzvLuossakFUDBGPpweneNGJaZMG+tJWZHDdWOyKEFtFO7K2q7VfMsz3xZax
GeM8LUy8kdlxOq9tEjyOkbmNc/cL6q9Z6PTSc3fjhIUQLBXODbAZuHX2bZoVh3akyoq4WLp4gIcF
WmnnwLLp2b2hantNKEGBiXZuRruAJmwYDLHOmWQPIqSMzxoBNjOG1Tw29uXkgSIy60tAb6BFo/GR
6yVQA/nu4H13mGNuXS2o6kK7XgdTnh46kX7SyUiTU39tcm4ubu9Lhw6As1Eo5ENOQqM3v6uasFfW
ot22WNymgW0wKv8hBP137EPn2Er/NYeIUDgx6ivHSWZAd7ItRBtpk5viIySNTM2fm40HEMQuddio
l3xuHYOdFR5IHD6OyUdfERVKFducNsDYUQ07XcfN2onwTLSiPRl52lz4VNa1JgsfK3gIMudopDmc
+XKX1Y04d9q4s6hPRoWw9kNDFwKefnQQaB5l7qxMF7tdNRL7jIk1QsPP0uNYT1d4yko0Xadelw6s
OKyIkvjyzMeNa4IwV7Fk7bvEgECIpB2EVrWpzDHbl7V/7Fv8dtPkUHubd3tHstzHy4MAOu2HHjJn
GUCoHFmqVnZow7snHl4pRJUaxi8NsmSMjNSG00LaD8yFwlzT7OhsPaqMbwkeQRgH7SEZghsdbOzK
a9ejN3wWVtbuZgfz2VwkxTpCb9qWPmjqNHagnRfmgfShy8Kfi1qpplPDwLiazwY2kg0xiwGwOULh
hLEMcjL7hgD/IF+r7hYoyG0zdWe3D1gYa/78QTFs+6p8MinH2TQNxzMovXRfKhrpRHKiBIy+h2yx
zQX8Zgh2ZlPzmkSac2PGP98H0J2HlhCEZMfEeVdcd7L4Mfl6L12+MLwxNFUA1AjkYC591R2nOd/7
MarIIHlryHahm1rx/eD5YjNhf1WV5a46AcZJ2UQAGQg3pkDWJb1zB/8B5kbHAsbEQOYY9FpVPLuh
GJKNgm6KK817iHo+2Ww8NY1k10UeZwoIXXee7u4FfRV2D1mlMcWzF7dy65jDk1NDPAPvlu8Hu3ts
hXNZhNygWwCt63QsPzw/yflBIQePwbOag/ta4CNIydoQSYAr4eUJt1V2DIFEf6ONkkXAsPPV8INa
iHNQyAdxCNJqOTOx5FRLNA4UP01wyQzCDxkJ6xJnGafvvrCwjWGmXGK1ogWsWl/U0r9u0YdhzxlP
3pLy6rOzZzb3tuQ/80FvQp/EyQKFgwcOAImK4o3YgX2odlYDLsLn9beRaX2+5sG8QXdeZLXqI48y
3uXGMejm8uIpi3iMWpevLb1w1yyz3CuQSjPaQHhJxJhMVPiJi+nCwpe0yoKU9HyAOq+Kryaj7I74
xrfVa8zCKfq1Ox/FEJPiNeqtyjGByhHsGpkUrEt4hfHO0wlkVx9gatV6oCiSGfDJSrJbQeVtL4cf
00wcsgkNaBUgSwu7yQ9igGfhQXoeeMD0QyFwjarKeELSxiqrJSiU/soC4bvJu5RVZBdP58rOX3FN
X+aiAa3c1UDuBVXDxXChnOQdUb8Av4q6FkJE9TAbFY2JF/aIKSNe47A4AyFaDQn3D1PCqBpGC9ev
BAhP2FgbKVu86aIaeSLxT0H26alJafvtXAKRnlkHsaejno1QIPJhflctLWmDaxK9t8mEMLkRzsTC
gp249x7RwJ4GvdQBds4rLt1qA/AeSRTXWghIJMHxkjT0maoIQU347YdRcouglntX0fgQZo48SGeK
CcO23a5J+ys6UjLRZPi8uBp643Dk2f0cPKY/d1a30preq5pa6wBcghrqY5W51wpWBdVtSgFnD7MN
vjcqXG1xiOq9rhfzCcVaAMcMpGEYLSqlWKu8/gm6LBp+SMjwxkrU2ak3aNVLlH8YWIVVxqJFFhn1
kGenwcpS+/HKassnWtm+QBvjtOaqNNcx70iOopAAIu0i5LqdFqgAEJW1W8W3kWPJQ+FoLEQznXe+
j4hSefMVbsnvuR547xb2c9ZGJmVorHc9osWRhIrcWWTnTZtffNctl5/O+AzZPPE/sj8KmzrY0DL3
7hyADH2jLeMB0O5VaAeYJqeadmr3tnacM0JYT/SKKDNV5Kyw84EmaAMYeep5LLQNJm7KtDfEk1ga
iinYUzz/3lmWfUrLY98QrKL+Ak43o/no+g/Cpt82J1dZWOcjzQ3gzKebyWZUDyf3NWw5lecY/NhY
7ykC4+/djQeJ9ZAN5RtcZNCU2VKO8DRG8iWylqiw680bJGWC96O0CJe6q3RyDyY2JAihV3FiYbAu
07txoD5ZyRcYg/eDj2RqURG26nX36Bg85NqazC3P1HDq6XOdWl6TZuSB3QAQtPLDaZchF3JFB2uf
OPI1Wl5mMwfBBtDUKuBFDvx82FdDhVTqoqmyRzd3CTZL4eGR6P09Vq3sMizZGDjedMacmWw6mD+7
CRw/9quLiFvtKrGBgsBCI50CznAAWLbSCe/UFI0+IQ9JVbZ77nz5ZI6sC9BAH2MMhJd9aJ1kwwnc
wDw9qoCjJcug8fos91cjBADzzvKs54G0KdpGjqu3cx8tPP2bwow44F1eQBVxzaSxn2fTO+Zd8yhb
81ZmERW9ecFYN8b7wfSSczgYL3Iyr10iuqS9bQt7V39Bd1p4QXYZN9AqYom/aSZKQlWjrltdv5Wi
v5xHDTFsHsHozcVjq43xDvsB3yZ2UlEh8q2ElYTx66lvpxfqfo6UC3+zejS30Mpe8M6de0s9Av89
iohXXs1oYXmexo+p917dY8zlqrzNfcVvvnFPVtLveIlcDt5xUumrjxXxEHnNZ1XgTK+LgL416mKh
t2/Dpp9YVZUmHG93U2t9+PmxD9ide5bzW89wbo0UM7n36A3RCd/RvjTUWTnQgbLOIKrbtueqnP2j
kZlvmCcGu/gQBpzpdvTPlZZnXAPX7C+T9aC5oflEr5YgH5smVsVU6J65IGJ/TTSnphbbphhh7Ndc
Lyebr5TlqXcjOEKx5ni1s3cMAm8OBAFvCEi12qdMUWWVGd4RULteVYO3mGPbu2rk+PZxL3aWZIzs
aqI/tL/QVMeVgOvbxsxwePKgfc0GIDb8VJ91/R/UnceS7EiWZL8IKQYYYDBsZuHcPdw9ON1AIl5E
gHOOr5+D7K6RqpLpRYv0pneVmZX5nMGIXtWjRKoaDky4D+PbSIXf5uB4O3uw4Q1k9Fksfzv26bmC
EaQvXn6ceueBfKP9aWHjHF3/q42at6YentA1BYUXDxmr0or487UjdHNo2Oi4zM7HRliPlgerICT8
s3JIfhMhSI4JxT5Vhx0vKeltpw38GfftVCbcKYL0PQEnpRz+orOcdM2h6dt3HIpZqOThEKuDjCo+
+zXs0jurCeONoxejfElNfByDn5AD/Qe0kk/rBOrbcpME1Mb7jUDRlUV3DFxzKwqmH2z7MyyxrVvR
IBJzh9pgbdzYHc4rwMQbO+ofIQGOR1l12C8Nrq2CWC4lyVN/k9oCJkzdV8dGUbktrXiHKFZyHTwP
JQGZEg/cJscpr3FVv2GisTcMTBdIa/MzVPJ+yNQZCHPUwV8fvWwryulcAXpwZH0skxwGrnuY2o5Z
as/nK5a2KNk11GVn6amVeb8j+PWn8It3wPOg5E10hrlkxlPG9y5iIyS1RKEVLgYe+dGIjCOIZWzn
Mdo65TXh0WCP4J4UKcCi9hR8DL08zZzXUH4/LCpcmYcvgM3FKRbX5qEwlsO/wUW+tucP07UHvD+s
N4yaGzMad12Iu8tqazjSHoBHLFNaecYxC+WxkLiUhJNto5j569QiAzEHXmULOEr1rMtJ4n03CZfW
AcvoqsNh2iTgottxBgvPeRsbyFPsmdRDq1sYlMy+OG4ri4PjPPaXIiGs0bveNrCDr0owMeZaoJly
Nljz510/ALunBVOBZdXA41EgVpU7D+ucr4zejOgtW7Z8MMQES8Lh+e9ljejWJqxyVDju2FF87uwB
1NHsL3kkrt00W4qDG5ufJpcIHaLnOQB7qK41uhdMKCsgyuE6SPh4HShxwgzKZeLHu20brPnGq4yg
Wps+jCeW/x2BYTfr3pLIqs5BCM7PC2nb9p4X/gKom7VZU09szQnynMXyRZ9AuaUR+sHqJh8uV1If
B0InWo5Id+2baYfXGb2MrBi+6pH7JQT3S0N3jO962Jo9JC++xcXjEvM0t2Hc75OEk7JG21gvPGoi
Vxy2nXaH8mNzrILHzBUmyTUfI4akhMeygfe30REy5xjCRxrLcsND/x7nfFteBuGrgUnmpIo2lf4w
t/mfTMkfkNV7fDb3RmjcCBovVASWMG/G56gE6NLYwKWJBibnbBDtabE9rBDosP3h/ROSrIfjG2fL
dn/YVue7wVAbByaw9ugeUi60TdqDiF4szmRbbL2AzlaOhTCQ6C4p8/du6CHIqOaxKjnqpsRKN+gp
zbrN1Wo2Wa9tCocR2y0EtJpY3RAO8Nk8dVOW3U/d2Rb065G2B1F91pUN9YhyWHRy+zi54jIAD9WG
hOAVQzk2qtk91KVrbIvQvRukSXyd33U28uUlLA3cBNVdmFu02MppJwz7kCyOU8NFqgLVrPMlKchf
AaFB3HOdYdMO9d6pJDib2m84CVhvjonZRzcam2mPygyLPpuTBTXBQm+2/Zto9TEJyjeTTMWSny23
Oa/2kJicVlQz7klRfoVJBODReI16E1Pc8sshANNNfJRNTvrLG4FtRZhqLOK5V6ba3ZWdfGDK4j5Q
X9hdcRXMFytwP3ykSVGV9kZyNKFuEeuEgORucHW0NeChxQmh/OVBjyC1E57REdPoAI/AtgpOPpcq
f7xatDjBioNOHk9frkLwVVR9DZMDJJFT6arVzU0Ohtu72GKxGKVUO1qF5+/jIf8uErroMbLgcx9v
kSudDAvECGR+JcclPtSnl7CVmD35GaOizsPeLUAwjgH4aR/THHtpBOk+C3dBGAU7zq3PeWJfA/xp
C0xmTyEV2cOBPzFvvR3OMIAEANpkTebRQ9MZKvvZj/x95wGhQ/V6aznxag3TJ7UhSPVlDHNHAyka
nbElq0qotJPiWaphaxLwFOCJN4Y0eW056L6Z/arqrFdXqXMGpWVV8vKAKOD08xs7u7YJMJSuvShq
4ZWrlqMW0wynyCus9jEhiyD+UzYmbfBU6CU9PjvPCKAtl8Z9U4ewwTg3QIl+ye0xgRPswqsbN5iO
dvDSxuvktPUlR2sQJskj0BoDzE4E2h7GrJTZQyUMosHGxJsNDlEzpduRDrNhkDdJhx6FanawVP2p
0p76OYtlosQROfM0BzKQpwZ9aZuFprvTt3DWwc4p95NKwgYNhr6+vh7uEwO2/oSkw2RnZP8q7Y82
pWYL3C0tKwF0kAE5CemfxMCKjrqAKz9BDqd351uvkExtyIS0PvAYORp7zGAFzCuT49e3/ShKjNEs
ENAykG1XMiAKafILKXxkBw/GUuoE3DKX21rltQZuFdocPDYKBflpQqvZkCGQ2xGwO+zVAdNw3hMf
s7D6TkFGriZTmxGlCpdfEXGB9Nn3eICAEA465ELedG8dI8qNI8YXL64OkDrFoTTDq5ujp2nyDqqU
d6Vum32W0TyOafNTT8b7lEbnxMZKE/Y7nKTE44BfSjCv63TSkm4RSBVJEXZ7ypx/QSN2ZHkEsawU
DU9zzSr89Clg/1clWzykUrWeyijaNeXFTrHWdH8S8AxbXRYVVE7zWxQkQ/xlBkm641aP2cYaIRQD
gCE4p/C9kJeKh004+e6+yboTVuiaVawEBFOixEW1mlfezHxtgGZLEK05twlaa137Ds9b8FIzmCH5
RhWU5etN42DImcr+SwGPx6ASyHWTe/56DBlY0TV4DwWUM0E+PTJQhExBPmwDlftsFtW0bxs48lkQ
Zie/6F/j6qPTo7E0iBH6ihqIpH2kKFMC1NJVFgcK4nwaZD8BJMFhonyPA+TgKHGfwl7dVF7zkoyI
OzbBuZLt7xiGyU54TnMeuu/acudT2+Pyq4IZG2jkrIhOhed5KZYBpntBuNma+iWSTbWzavAcpGvJ
rHIu0T3H/ri2jtEi8Lljje8/B80C6rXkCebtbElo7ZK4KtYhtSv7mjsNl4eRa2WJDpEs8jaPtpeW
5t5Tvd6ZTj4hMqXFoUsTmk/y3gcUHpTQuFIQNGUkqiu9cd0u0sOIjzzTZyDqH6RQ5Y4VAHnapqLJ
RcCwChfSR2R6m2YIb8QitdqmRlyYnbs4kQP752PVxy3FBcG+sMfsLIyYSLhw9mD7vwuaQndk8+ZT
1Q/vSQ38jdEjdWOdffFqdiY/T+1b9yNplHHop/LkhH10CSmT2pZIViD8Qy5KwQ0j2fZgUwSRQs8x
7eJh9GIBtGHKQMsY+Ya08I4AI87oPEAr6t0vZWSSY5pcJRAM1k0bT5tUAqVLQsNfR/W4d4KyIB+J
c1qa+pVEV7HNHWiAjFQR7RkGFZODgs47IXjJHX8IAosvLnH3Zay/0l6EV4/zshGmN70ishqH+ZeT
P4dD1KysPkYbVy2BLp3VO2Fxfk3ywiIpGW1pfUUrZv6G8OBIzEaMvvjZ68kPd7hx5N422ViD7tGt
zWlLz168IX7xm+kvF+PxjSAOyhSPEjK/xZLXtfRVzGqp9tlT74GLKBiqYyJNNrq4DjZzZwF1J25G
tGJ60hroJ1At/yCL2tqUxS9jfCjpEyExc2Qh1zksZgg2yd4e3W3rKZ+mFgb9i2bvxoj5BXyQA1eA
L7BEX+kYvc3TlG3nXt1GKH/IdFT5VFCAoqy4o8DgT5nAWI1Y6vF0ki11w2g7ky7EU+mBxqzdY2Rw
lvMk1Y+F6VG29M6JXmJo43yb0lIUqjmBvxU8ZTYXKAzIPnlZP1ha3UqKWZ2Z4wt2r+xkZeZnZpOW
40t8HcNi2KgOvWKeUFkTe4aQ1wVnNwoeUNi9ffisZnrGWG+ZoRs3vpkPz3UU3STUsq/nKZa7lvw+
pRKkGYeo3zg29TCI/7/2wN4TEkoBYEQnSGVPAJnDmEux9G6UYySHIKjHG97+ZpYI5rPyhyczcfKz
IZdarhv2j+Rd8CshYcHt0gLy42JoJwIC5UqOjFGzwXevE6pNHFMzCdPcZ8QqMUhIflBJmz6bRfwb
xTyTRWstJLMKO3dK9XIg+1eqeSjRWNhSMfU5QHVMWpPm8JVdq6a072/YRLxXc3siZpPcIXAPznxD
Cbe4CnNEMui8O79KjlYTt3tjbp+sLKD1oIyOhbOksBG18eWak1ncxnwSHJ/zl7q/DBxVUdcUa5uP
TAgfQxywgiFDB/iYG52At8pj47kc/OcqHN8Gs8jwAv66edXdceOcKHjo6z02GQQEx6WHqtBPXoDb
b5hKCiSLSh4HF55QGifzvk9JX+GheCcNOZPjNqKdC4JrKwV/GEON6pArfegbVj1rIulOB+V7OPji
1PusnqEvDqLQFOLl+XzAznTyRNYfM1IU64z7xt6JEpbLgmGs9gK8M0QdgR8lmzKkNVf76S8tO8sv
GDS9grhmk9uRQMC8IatukKLY4xlPlvBHX13ffKqbHMJwpqBJ9/3mb/PQ/7TX7b8kHOET/FOUUx0F
Yft//ncFD200AoxU/7Uj7vLTgSr6MX5a41I0P2n6L544nFb/8R/4R/YQtJCHjxdKm0n6Gwfbf1ri
nL9sSwnTI8vkuBAGTP7JPxxxHo44CeNLCR7Rv0lH/88Rp/+SYJWwHeB3JBcMOum/AUEy/82kKhjz
2tJhLkHBtxDwmP7VIdaKPkp5HRbhJvcAtAi3E4W3K692roVdXrXK5ju4fOVhoDNt7bjFDQeaH9di
Dt4MsYM4APOUyqcOqSKaojfL669Jj/H0nz7g/4+XzXTEYpf9JzutIB25QHwce/EV0u7zb949ztBc
2BOqz/JKdRunJ2mdpFW/UZC+6MDb2EbzbTdzvqkpkB4gCQlv5vSa/fYWIpJnJcD1LWqPU00WDZO5
oF1Y5vWJzeCcOzQRJeLC7fCYpdm9lYIBYFbyyPXprdMe5eRUPrde/BT1S3nRgH2+YZPMItZuDzvt
rOnEypzPdE6/w0X7NAcCH/GBDBR/ivJ+KlPAeM0ftdFdw4ArzDAcbF2ep2XQS/qLW+1eYeJI3HoP
xOwPk6Ojcv0rCNFty5K5GmtGAgO5/HEoOal2ZsBoSmylRIRNKnkSobirE5OEpaELWj6pTNDVua3E
rfSdG4Lx2wzf/JSLc8jMeRl+4tVuX3ih94sJR7ck42un2g7h/BBMw1dHTGgVFnrjttyhZZY9eikc
EI3o6xr6k+lWuq1Cg7Nhvx5pa2aDPA/RssZWm96e7sssvHTglXqsUbt2JorZkl1f4UWK7mvLfO84
f3qecZ4q0h2hvOvy/mCH5XEJLsqo/ez75lya3HIdM7xlr2UsF4izM0TvotRXjULlDe0+UtZH6poI
QTq7Zk6arGOTtIKw2OW9ppwobXMfrNy7dSLJ9bb011Sm+3eA8NDLanddTNZjDSqcV3KMpviJsxtm
wzJ7gMLL2D46MGlYI7isGVnSLR3fIJ892TElvBm0I1IswMACb1oSNzVYA3wwxnJUcoLxQH3CUpIZ
2IRNgz+BzrY5Yh8OmZGzM00ndmHmsI2LcJ97fbkuBxjiHXWHTVG/GdgVQSDw9VKDgwxor0ylP2iK
Yx5Wdm8+I6ptFScVAoiJ5Nce+kg/tk1wl8lgy+AYNbIbrl0bHLosfCsV501aRLBYVCOyRxZfJRkH
uVRDTPqS8O/OMZGRLp4OlnDDay6pe9Jd8KrrjGB8GL0kzN/cOhSICiYvk9Y3r8h3fmeitGtUqjp6
5lM+mXSTt7VgJkDma9cqkq5THnxaE9+UDO+rRUX1aIWok88uo2qy45MAStltpd8+NkX/XHgeDWsN
YVWB1r4J55lLVxyRlEm9y4yTn+vvTMgHmx5lwi7eu/IUEz3ZeQYayMQ50ckqYsk2OleuoUaMKQJf
CFPaLfxn3cwbKbmUF1Re8XThz7RTHkdUL2qK8lO7dFUMFm4bFhIg3TnKtxKhfSLQysFBpKe5XDj5
lnknKsx+k289iay8ZhQhcr9NL8tKv+a8eNd78zFKct4TOlObOxa1xz50cnwSEdWH6dBDcI3RQZIU
Z5Vb0ZGod/EwfJtWdUHEo3BtINcc5vG1S/1viEAnJlVMwxgC6pF+bdBSXNsoJiamjhx652YjU0yn
wZhKWmPtFthDUz8/Z4w8pzkHV2GRhQjGElCXiWdrar0zgexbtMetnqsb2p5vO+2/6ODW75On2qAE
hW7mZzQQiFdI7jFZ3bF7xo1HuCd+HCbzWXHKoSpy4IPvmGPPOb6RiAeEbrEOtXZGyTerpt83g0nX
Ol7hZnDx5ORZeyvTCWpRe4hHwh8h0EsDQnKL0i4LQKw0ovDNxNvSGD34F85p7g1OufwWK/rAybEP
IFMYRNNQc5RpxZvPUClH7hUu9yzadV6tmu+gCcGiYafA2PGRTskvZE04HHT8zlZ7MrP8Lau9Z6hP
FAJXpIptorzrqfe5AoM3QRaR9qrFRgbZjq5Sw3mG8cI1r8m+kk7d4fRmMhyPPyrGyRwM0U+fDPtB
ES+ZzJFkY+O/p7Z/sYAsyRp/QeMRzwJNO03z24hihz/M+BqFw6Sj4OZOBwbCjcrnl34I6dsMGSn1
VB55jf3lQ8RfHsNpo1q9KznTa4cxiLa885TpWxXyqYZcOkuBvykEgDR5/Tv96jYYDR4SGElkVUO/
YIJZMDNJH81S4ZQCXLSKe+aJ+FpO3jC8VqG5BU2MLwKLAJUI3O+Bj+AoOEScYVetBD8HSfTRFygt
TpUfHYDbGZNLZPO9mdnhSi4XmWWbkDjBS/U4DXFxzWsHjX/MXpIOvZMp4ks9lQ+SBCuV3Gj9Mtg1
Vv2QsbdgNQIGQIMhEewhDvYzQ3aclLa9DrTfnUGsP6fhNK5qaDnriCNA5Ae3sS6vXTeegGO9KB/5
Uy1kI8sYng09F+u0xRgYGNGmGptDqPRDPPqPaVPsjBmBtKvG/lzDABro0kA94/EmUKuwVyh3IqUU
DkfqB1NmFPbHmHSPio5pW+mbWuD7C+J7aZj70bCeogZpNiQFL8r3Rdn0fQxzUxas64L7Vq3otOmw
wLs+MS/tOhfhh8barNwj3/stljq1jezpN6TsBwT33qrxSFoOidGEOjanFa9zXroQ4bAETtEOMzPh
qNLf2QhLXau/qlDYW/Y7kO2UdK6I3G6HOL+LYgfgUx+sE6PCeW7BthnrfgcoZcMyyUxA8c4q20bw
QhkYvejFbu11Kzw2wZEWycRD9HKnQ23DFx8sgTQeODuzz28NmyBYo59lQfpRxN0pKND42tjeetK5
ZkbJ17asAmltfsejddOUnGdq/4pu/uojZIwSf0QROfdemh5tJ6fBM8UJOSzZwTl6E2F8NqPhmd7m
02h1OzWVOAUxNXeiOxSx8z1uaIOT9q1TzMd4qO4GSHWrMoju/RDDJX5PT9vPOfBl/s/jBoIArRfm
8BP7896YqmdOSgJq8XA3MlKcZPNN/gSg/0BfGqNWDYkHlZ0V1CsY5UGwi5XcGtAFzM5/KHvjTxaD
GZymYI+vnA2KrKu7uBdI6fG0ENBrY+bQEafmafoRqlqbqecuU+QcUPjU47VDkrSyZOdqBZxDIXC6
rXf0ahT3PhFvjerOwVJk3iuujjKqjrHEB7gQd4WhnzlzMZtrpzU/gzcLFdvIJXdxeTbC/MNyvYe4
dK7CZnYbsvOLoDxMarxBlsI32KsjNQ2/YhSgCsfIX/c6PchRs0Ik6Z0N42q2pwdJAH2dRkCd+Zqy
zqdfyHFZFsxntsdbPbTWplbuowjTCxWqX9zt38eJyaHpVCe/wR7uR+F9XspPF9wY/568DZtwPLeF
O5E2F3yo+Lxw9pzSzjRJ1QMJyAu6X4zPIHa/qBR9nCcyxaxDZ4Jfn6pvwIPldr+pOlDlOJWviL9L
gaf4MxsDVsuaKXQJE8uaCRV73m/hSlbYDHAW8wQBRD5NB+obitvCZ8hQ9s1mUtgWxi7Zd2GPIwZi
ycpKIfY5+UIgC/1PjV+qy7ODjXiPFEpoGyo0Uq75QSINgH4BTp+mvJWeu/dEeBRz1ngNM1t9dBV7
91xD3hvB05HnOBjaz3edzSQe8hE51e4OU9whdeSLG8+XpEv3rU/afxZQVFNvPkWpc+fO04YxMz9L
bzd7w1M+2XsA8nTVdHT+MikkXG3vw1wfIdB/dESa6CEN16VVHsFBcruE/hf6ByOwPiXXhfXkBpdW
ZCCi6ysJzUtpYFo1dHWA0If1km1cN/XbLLpo7XL1myJrNxp+s/YH8p7l0F6swlGrUOhLOsQPfCXn
RPWnfHI/asVXH2IcWtl+iCswaLa+l95mY3U71sY5ClvmeUV/8n3NT8ahqsCZP1SMi6FTOaNPGYJ3
ksH7FOKLG5sErhT5XCMIP1TlZdSNitea4po1M9BtGzlX2AsHUwfTQQV9ue3EqSblQdXrmiKmHJYs
dm2ZL20P/vSQlQ6tedxVOf1PZwd5JS2Nj1E0b4ZX/2ZWvGenlpvKgYti4HTz+uS79ZCptPtYOf63
rQ0mR8AUTPrPFO6GPtCkwgxmX76avI3H4mPPpn0oHPNkBwFTFjStu6krTxrFbCW9GgB54HPMxbhN
rIjOkBil2ChxNuSc46cBIx4doQC/NsLqZyja8zPkn3NqlE9j2uyaMfvxM+cnkPXVSft9rYJflXEO
6MuTIPa1GvpcrlKyAFU5nqyivjDBJsxlsJOWi6gI2AZdfUQKQ3NeUAyLbzhmjatsDlqMjTTBv5zD
hVcxyzajixvELCUALhInfGkaJkeJB9mbEcmXpZpdNPkwdRIizFOirqjppzrL3hhTLa7A8ROe27XQ
io1D1y67HiAEd6RrJNyXOTGHWph8edEf1dHE0dBkikwWuDb1C4F4VdJjzEexiZmFONyEtUWrPjau
S8tkAta76bsb2cvzWPHR0o25QV45cIF4IVN2446Zv86g+Ys6vtQTAmQDcMVv8nHPbbTkJQePJjGp
c+cz9POY0JUtvpnIOLV112xlZeJ9sYKzqYo7K2PBzMmsCLp6cRf46Wqohxcvi79dH9LEcvVXmC4V
2LwlXjLEGGmllRgka2NcLn52KCrMSHM/kh+i1BijLhYA5j4fRZD9Lpg7d5p2rTRp2hLWS8Qqsg5a
3O9M+sjfZc02Z+Vb9cLGzewCClTmDk/HrsrTx5DKBOzTMaTQ7k6ExhcsVxhGuQi4koJcLOb2Qdkw
MJmhdxyMYVhnWPx1oS921W6pv71xrW48Yxt/RtS+MSvwEeWQn4qioA01r3ehSm6kMt4jw2PfG/g+
CK2wgjB/LHCZNfGNl2MJp2kLA7zkOO5ZT/0snjm4LSA2DhHJ4OzaTLzCzNOrApdn1jLTmYfu6KbF
Dsj3bZgT2zDrZQBPQu1gi8yDcDQ8dC2aLiaaLd4GhgcLPWSmGlnTMbkaJv044D3ack98qS1dUS1h
HXXfgs0vp3Xjx9+dhstcsVAVCkxRdMMne2aAx3HKyyk6o3qU1oVbpxPToacWzSc74SbJAoLwbwmH
Ql0yMLX5k03FUnJk1MajpK2baoxiWiC4uAceh2dCjPAqcoChi3u322LQebV6bnVR017iGI4Cet8n
NyLMKi2LDpUcSDTOyI2iuU+8BRKBo9AlpMO2QFiN//Br3hjX1qTzmNHvqyODx9jpHttJ3qKMbQuj
v5ZWC1tH0X07RfCijcS8L6gIVlTwFA2frpN+kKRnv05/1AwWNilPXkbyvXUE7SLutTSqp7511zIp
f3SUH5cGV9gYlIyNJ6NcAgvVTnRcT1uzwBTpXDjU7iPT+nQ9dsfUmTYya+nZROGA7YFrq/Svjj3c
guCFLWtx4E1TtU87/dUY6iSZaqzZ7NVmgltlZ17EwR5DUJjWG43CJA0CA5nLND1iMlx1gI+WtJ6F
xztM2zc5pX/icDx2Y4L1sq3f6uVmn1Z4ZFP4Os3Uwa2OMFG59sR2GBEeovab2yI8TDrN8kruwmA8
J3mN2l7nZ9kVT34HHMjMIz75kumQq0FhN2Z+nmz3I/CKo1WZ58HFzZOb401np8g/E0KStQyFaLmO
cladBN2vqp1bsEOnJMVuJyMb/0wY3DRz8j5bPAAzK6BBNAVc9X6mAipy+Bh9FmGGOtgGwxvLLFqa
O/SbJC+2chrN/KM+znr2QDLWmEuSXdYlOcDv+IZGtHjrDJybLPFumHLbxnqTmVT9dOVxzBrMyLb/
VNJFMY3VizvV9y5prQ5dEEc+ngXDZwar8TzWKZmTkiZTKIxs5IWM8MTF5Qv8d84Uc8+9RJ/6mJuK
yc/M7t3PmiQujCG1LwJ8TAZ9J3Qd0h1EOwrNn/nVr70vEVqM0eyeVgkOT/QaulfDFHsp2+fWDQ90
tZ4kGdN1PeOiDZJnK0lufLe+MzFUr4HTACYQ5EwGzm4lHwoN1s0qwBC6Huf0F+PJgNsveTEWN662
oZ9CJCYTNvKDm2quvyOWQsSp3w6X1SrugquZGg9mCj1MVc1H1GevvhX8NmgzhjtiJ7bdPQnerRe7
r06kn3A8mVh+bJz/VKHlQj8VMJaInADBz1qciyWiMbQWNMKJUov44lXRbnAqCCEVXh/Hfx6a6NSH
4t6xOjaFwnikVRNqpRuAiARvsYvxfjCaTh4Tu3ptffcN5wIuB8QFzvWcO6zk1iy8Gzz8y6m5n9u1
IOjGISKlPDHubx2Hj3+x4+SlNa71TLMTPpbowFskpOlnA0Blw0a2d/OWm8zM1F2Hmi1nMbdYuGZb
K622niKlDngKgsz0N5OBQEzQTmczbffFEF+T0mTFzs4G0vbOISnakSki48mjVxbyGhomMko3Wyth
+PVXQkYM5Vlj2yAeAxSJUuU2g+CSW9MGx8SZ29G653+L5QjcknHFUHb0DFIcNmbglTmxMnidWR59
MFtOOV9IMt64hkWAZYQulgfJqyQkfUpLKvIq3AxW2KhjMdBxG1U0GWYeBT5dzcQ7fXIGL181/HYO
s2CTH425OIITSY5xBVu9MepfUdl/S37p2pgt/JyV/UBW/onAnsu6LH6mju10ABk/criRM6/ZHMtb
HU/voFDwjmsqk9Ke5RCCFmrKRDiiB3e6GygN4qa34/JxmHJci+Bal3No8yca5hd2BdxPKn+EAtDt
U9qBlNU5xzievVXbUo9JZPaRwBZNUDm8vQiXDjdaDWGx5OVWQ/oMr7glEh9QT4B+5vqvZhorklfO
20gkgF6zmZXCchC9CNvGsIyySb+Yow+qLewZEFeZ2Ktx2HTN+IcmgisO+/vIIbbkGhhBEKSj2L4t
cv84QDgCOVPu0xQXStEbezp96UIUqOSN0dFl15BG1XiUQiO6EM3ZxFWPbxiLmgNHjqGwTbTWus8i
LMDaxxwiw1PqRcYWNZ6TVsH22edHnwZFfqzje5jpTVUvN6PiK2p7GlRV+d10xhe+4C1kxHuXVCVN
8x424+bt70nS//Rg83/XyFIyxGMe9l+PLO+mf1S2GLd1BGb1M/13Yup//jf+Y2op/2LsqB0hBPxT
obkK/2Nqaf7lWhbHcA9QB/kVaQJ++cfU0vqLv8vw3Qb/4Ti2+ieOh/WXlJbHuAzKqeSfuf+dqSV4
l38dBlqCYJS2eAmeKx3Ts+GM/DPYAkuXym0TyHDpZZdZeh8i5lzQi/zCrfFdVzgsC+F9Ev34g8f7
3JRVgWrg7UfZ1Xt+nXSEUi1WZuqYWom9H7SP8bjiqmoX1Y5x1pn7EFkxl3urz4wHPOu3TGifpgLm
J4GqZ4rqJ/HEg6n1bxOjHFZcaXDn+Pkeh9TVLwN/o8uYgLlIYa+bwatAYy2d/JhLpqV5IhcvJidA
xyWz3gdmehr8hKaYoX3OgvmZrXs8oI+IdRyT4IlEcCqi9EVVZOAkD8W2Mnhnngs9SU2rSlKnQGrG
UWA6eWdfYz1ejA6/gEfikKv19OJkoKmsrNUns84fCn9YrJsRZlQXX53VwuuPOfJEfvTtYVrehxbq
Ecd4XHVqeqnHnFlM5TgnL4mOyZx/8JY5hJQ4QowOgAShxydGjJtWT86qTkNn3RvhY1fDeU0VSVlT
BA6en95bfHb2TT33BQPUeOYPXaSMPPwTz+aDPUbdRnQocXbBREN30a72qi+X9Rfitvwl0o5sE7Ax
5Sm5nMQaLlOJw60XCG2Bw0XXDrfc6p8iDZt+WdQl32IR19um9r9CEfz2I4xNpISHdHwrQxa/Ot0G
Xbd1Z/AoDXFCcnBQpazuuyvyp9yYHiDeM1FN93EDzLQ2HnzOVg6I87ZIdlHo7PKAiLuwNmmf4x63
H2AhfFJpwtSsCt5bs34wOMZVIng3jfKGBsitEWWfQ4LORyLpQgelWNeA+7ik9capDtTRnbJzYiJx
x15/yUjaiiLeENV4iQnRuiK5xbZ4CezwyBNw4Pjy5VfWDvUX8IK1m5v0ZcYkT5gL+cr9pLb4YIjg
sbFUSd1DvqWWFt8artOh6sMNpGC0Sj2e4ii70rUQrG3kH0mCxvOPhmtf1EwdoKRGOKJtLsAKeE2l
N/2pw+Ih0u1XMs+3ZUcOu24OqFQ3CYaFbYUfYsetVVJ3Yp+LIsjv2szrd1GDRQg/PNMiahmrXWHO
gM4grMtrA3JmPRKboWtsmO9U10/49A2BlU51tOWErwkuup3I/JOKjdsAtRv8XEukAsrOmJndFTYZ
xO2KekxlVP6d7AieDRVXj//L3nks2a6c2fldNG7cSCCRMAMNtL3ftctXTRDlDrz3eCLpOfrF9OFe
kbpkNzuCmooTRpDBc07VNon8/7XWt9JsfE3keM0d8ahQ8pdRSfeDFqHeYQdnXaf8Fmuj1+3dJqVu
RXKDK8MsvTlKL9+cJt6XARQUr8Bn788WNt+s7jFHgc5hYM96FCWZ+i6Wc43gjTZPPFNRrskGmVs+
/+GynqBmaNIA9qW100ifAKh/S16yIfM3gdZERDLM7176PPixaC8CGT/7QdYsrd58C6vqI2IDsqrg
yLCoD4d9NDlvrUGXNFEU5n/zVcTD2fcIMAyDOmFV5YrEto+hBQUvpi7eqJjQphG7sT/pGz/ND04V
ynXLJXyladYv6VMGIGdyip8jqAjXibD+5xfLLhLUeQ/ABoj4c+jgj260fB1NHLucowHePfWrbjsa
XzEXg8xrzwOJIVKECoe4rx1N0T+PMuHuAuRvl2U9TlOIF26bbp3WJQsTl79CIl/8wBAVGt9MoYCq
VU6ySWL9pJid/8VvUDYc5RvrRnL4OV2YnVUwkvv28jvIsB7tKMbZDAnf1BVVIZODQYP2N7b4Xsy9
K8OAmLZ2ueR3wn9G/zvOargK/VPTVdehLu9JJOG5ykZj2w4JN1AD9Y6fAWN54GBkpNvZHRFvHRRs
VhsTI0jLslnGtEW1ensNPU5wLpZkxTWNAiEX+3fZTK9N7G6hIz7AGD+kRUzJ95hQERIioLq1pFaH
lmBIZd5NHxCrRxzlWyqjgCbQskcZ0L2VcqPOprJaJdiIWVLapDFIo6LZ3EYQj4ugpMmwGIW9qSeO
tRLswrIf2RnpvvGoRSa19wn1qBlMHs5ZLm2AWh5lSXuRhvnPdKLDKKyrN2oxSILmmujJXvIcYuf7
0GJEALUn7gzfGnZV696bXAjXEFcC+gLtu8pgt2jqLGpRKfgqo/+SQh0ph2FEbOfdhFm5zyMD47qB
go35bSKXMqkv0gnXNnBR2vL6gg3kucnbV4DYHHN9HgJuqE9lUGCZkU1/CUyIDE3JYyVgmQtvM1nw
vfoZKQ0rnOpZafbHxLhwEf7k4PQsTx55J2SqGVcV5FQ2xiEgbI+YEnw4ota0tgCSMJc5SRkn9F45
JM7xNDhb8jd3mot+ro/XmmSaZ1vbiTs2nWvtR4VCzkaXkJtTXR2fYqeiaPh7bZks8iD/RjbBhDS4
XyqspzVqMBfksbv303k+Yy1A/ofwL+uDT6nGs9OxJUdAF2B/bA2Du+S1GCYczCMPF0xFrKlwTpM9
9nAouFQbegyYXqmTS6h9taxjusC6JN31hYsjsUHULdlyBxbLF5IJAD778NIgz4wTZpfB5eEhXOI5
pCtJ2pmBsfu3KiYNSjgAXEvvtc90pSCkJK5xCXJqndKmeg+88qlMDYiN8TMvFFlRB03AG7oNS9Ov
nlKJhRFVd9qk3t2AOFROVRnFItqpDfl5mFZuWVoFd/+6uIOjcySWu398cf8f1fdPlv39Xf3//LE/
7urqN+lK23Atx7Il5XeCG/kf0D3zN4FuxfsLZpY8LHC5v97VlfhNx+bouPATdYM/8Rfgnvsb13tb
2KaCyGoB3ftnLupMDH97UZ/9heSWdKr3hGSJb/8dBJOAvcEtEeBdkuAOMT35APcqJsqCJmqWOMCy
R2dwJkbX8bnvxQZ84NvkUWKTlTZI/xqeA0gjLkkEoc64odZDbBxCD3+G3rqcoekJ9BMQtCJ6MZJg
7VPG2BcGcWvp3U/4zQqCFKETYD9Qd5R4vIvM4asXeitDlY9EmI85PzWuYyA0vi1fNN0yVkNlw53y
9b07Fm+1o00EI0UHKgP/FhMT0iuNZXuLR9hKK+n90VJ10n22+yRV1kRGmcjLat0IGHWonpsAlBZO
/4lQY/TeCMxkvjRZooV4sUhGPXbJdE/x0vEPI9lMuckoARMBQgXkAm5qCqpVBaBL13rOQi8SK9w3
lOz0p8DlhVA48eDccSH2WDoZABIAw1Gjkvjr+VEalDrSvtIS3ETWSyTLexoxaNFS2zYkN6uPBB0g
y2jQqhfA9a9wyzx0bsI84eBvAP1xfc69L/DD1TatPxDzf1iF32Ivvsd1xltaMy2wtGPTMOcZQVKb
da8dpqRtie5aV60z3q1Wf8tg1a4wAlJSQYUw8u3OBLtCnSCV2jYluqDEwF5p9tUwzLtEz+4yN37Q
ymBXp+4ts9Kj3RjvDn1edVCuB2Xv7E49jqX9FkPc43JrWbNn6sCK1VtWvg4mOZvIGpRHy0e2GBsH
NkO2N39PO+DHsut469ceWryBtO9ktyzwL0S36DlwPGuX9vSwGeQWw8Eel8kcfByA5urkIrNOf4pG
CrP67tVrIVU3aNULvxzZC5c83WGkv2s8IfQeVLXR38+ZTJH5vxIcg5pHYcZU8iQry56Exnh2Kcze
Rp3/qDfxJRHWky2Hl1ZgMKkIllTeUYXlQ8LRm4b+NkjdZO97hf7sZvKXAGVD8MG+hsl0jOXMMEKx
75nHmgb4tIVUvrQFzrwAuFfZ3gpa7PHCZYdM9M5a6/RnDC0XT7UfrY8USjpOkkRJY7p0M3Gxhpwm
+b6768K+QYqz1GrgmrhME+3WN9kPhgsWfjCnxRDdpgoBsDU+K+6yzsCbWeoHzNBvFG7M0bOzHco3
6eIGrcRP09d7URDNU/VAvxqs8tGa40lOiDM3jtcEDcJDxPKsJ9q3QJMwrkkwPIB5CqB9lIz5tXlB
RyUBRQEh66xOBYIuEFIO1pT66zTM+fRX+CWCAsU0wA7rZ167JQ0vd67efNk66qOdwanSXgmrWHea
0GDGTLWFJsc9Do+B5IYafmaA7tAJ2yvO3+M4iJ3KMnyoFd+f2GKmwVQlGSYK+0nZ1d7E6L0MaMEG
2h+9Yipw71iyiG+oW294TswljM3npAkwVOGf8dpHR+WzW40EKYypXRxUl8zno26wJ+69/dyPyOD4
EPvuveMKamr5Jqqp2eGWcBex2exzer0xp+rGrgmdS6Hb90EG0qe3cZJ6arzgS/mswuJ+4Iu8rGds
fInIt9TJx7DPHpZhI7gj0mC4ho6NCzDzYehSQAdR7gRy5+iJHJnRwE7o2C3dGMzrtKiYBGmHZ4q5
c/idtCRJKgOyiFtTn4oHamzuE1f7sKom3tmKLf3QuU/Q/O8Ln5uz3VdPcYDCQNL2taHcdNMDs3J8
8huUJep3oUU6HVmPpJCtvwk3ukvZCi9V6n8ANZr9j/Z97+QuOULLhtUgvzHC7XxoZKxl1ZVcaHT0
65ziR3tyN4AP5yy7/wSA8cUZ6i/XAnGnG/53nTZPhgbqLqnKFh1ZtdjeJyrzholRPMATMFkGWkn6
lkbJ0cxJ7KDyRutmZqMNTvnpdzlcli59zByc3sXg72TSvmrmbIFr3XNrgqxr23GjVy2d3VlfEivs
ug2eogKiN8T9uM8Ie47D1Ws6RiaJsER+flvFwWeIId3DKcl0Fu06I3wNbIk+EBL/7Y+Gj0snnBtx
SH0xPhuIjCH5RaPj1pix9kJ9cJ/LzuDQjULj2I7d2h8bRumI3OiYkOcfSWibY8nyyR1shi/0DZ59
Gh4jRiRMcsOFrsFyXfiQNagy5g2hLhTOd31JfcbMwEdgs/OXKIGMRAMf6J6kv6TswpsSImfWUK+u
XKxAGkqxbaAtTX21kpkgiTP5FBqNPVU1KLuIA29KDs+tZ4bnXjnvfIqCK/Y12C5d6K3DlDHfc8mc
6emz5ZCD5pNBrF3U7MDIVhsZxJDEH8SeOsoXjbgbHj7HwlOVY5zxhyvlvXj8x7TjF8dRNOAPuoDs
RfSCyh9rVryuCEuviohHbuIodCffVXBlBg5FyU9BSzx9hQHvdtAKKstIDJYlHL2wLPzDFNlnv4ze
KRhjZEGFKbQ0pB0YREo1uNYCHxlgX4dwGwoartOYwzv66FsdyGScQeSSBkVLAQ31jlxXupED7AxR
Y6lS7ucG5WZEzNer19i3UO9j3pDI4ioetlnC8nK48M5Al7XVeloH62xg2k4phLKq9s2eK+BF3l8j
ssrAOukfiWyazJTPoxpg5pkbxUOW129h7bwE8yxjuxl5d0ePl6mwP/PKnqPJ2rklYrgSBZx1aTbP
vVTwVnEWkmfQSJvaV4/d6YJE+yeYH0B3k/GkNflnIuDVF9F7DEV28MaP2EveqlRbepm/dePiTvbi
rvLVuA286Zy544ryEescOPDByBCuVIYKlFnTmpTvvnUmksEzFsQscsa7mMtWVsutG0AhbTxCB3SI
4FHg72qvViZ2mhvcyPz+ZKH6FsS1Vx3/AHz2Z5W3d5zb0TKPMaTSJ0+Ogi8e2LhbkqaPeps/UDgQ
Lmi2fQTddLDd8OiH1XOMf8kJx4d0EpjE2BGoKoNqOFiQIXVxh5D6ASXyzfeAqlDuyYucHvFcv7mG
vUwwAdrMhDiXz2mhn0o58psQJ9LBL3uqPFJduda98mtIzFU3aOx18AfY9oUUL0fxKH7amty+lEeT
S5I/Rtx3SdzIdhcojBhRTjSQxmNvPgFtOCAuVHwennP2Otn1gvxg47o3rGcMhO5Haae3krjgqhBz
B0rhtisz4OUzAnqE8KpjZYhBedb1dyiqX03Wncc4xyE/mThRQPYkmrkPa0SeSV9btnZf+6ZLy+7c
3QpLtpn6A1OAvfdpnlzWZXW1zXJ2waYwhMRJpuFRiwxOurR2lpGim8fvKQzPXVybgYWduLLZarNy
iddWJyTxwjLYpho+1TCek+46tnRU56bHL9AhT/tz6aFhzgBTJ34g4XT83QCnmnYN1JlvSLWthb7K
q2mntdHOzpxNy7CB3soiL5v0Zzb+QPiddjVNlbnhIMSmqIvPLiDn36GYGilaHmr5vDC2ud9lZmRQ
XI6eOfhbMSUvThFARMo+7AHmWzmeCkieFhUei8jJ2E8Ee8FfGQFTXPnkwoBKqnXfVCeRN+UnMsIy
hMLLMIPpE/uhN3YlF8/kKrtok7IU6qqBTFYnpxXnCqaJsi/WgQzVBoNPhxMv8U5TGb10qbmKO/zz
mCuyDEIpGE+4lROGBQ4KxiYrPhkKwnbg7szJfjYnfPyuDDHN9WC6M/2FMNV9Phiop/jgO4/Hj6d/
hzm/u6iOoHk3ZYtdpzbP4WhgDCiPbFxITzsXbPsbQ/DU0IpXm8rjDjl7Qe5gjxkfi31brE06btt5
I9Qn2jkU+ilgyY0UTGtt7PsP2GFnaiCZCJ34wHbqhLMXTcQQNxZq7U7ahR9SLEuXFvAqys8y6MKT
ZQV7ywQBp7cfYem+mXGIrYRAOzs6ZMm2foqq2l3HFb6qVlinwmoehhHLAHgGZ9EYzpE9ORueMQb4
V7xYureLe3DZUWmvdVFv4CFuDVNuUfLZxzpHHRT1fKlr9lXh/0uKRPaD9oJa9483Gqd8+vf/+bc1
An/9U38RHylklHPCUdkKDdJkbfHHQgOB0eHOzH9IMCQUNv5JfDR/c23FH2N3gSLIVuP/7jTM33Ro
CdQ1/r/sNOw5l/nnJCLioymNeaNhsRuz2HD8rfgoOxyOsWJLOQX434oYFC5zJreJEinRSvA+5AWf
55TbJxY2Kle8fIah0LFspfHXRJH0ksfKRXXOU9eS0/FNdR8GxWekl5xirlziN/qJetBkXpd94g6o
qIsG2+932jHxhodA2l8jjbDcTdRj5hewSKW3aBIYZ016DSLuClUNx1WP3yDZHYFdmDCEjW8ybXsV
4nguqbfiR6uJUMzPvMayPgeydlxdB3NX0nC0JIIO8FuxWQE0/6zr+nv2+2WaxqyFnndbHZEp4aga
ayaHsPYt+ILZdUjUO7c2jDHUgqMDNKc8ix4kOVE8vLwQRjJ9qyF4gO5E4JHnV8YdEecFkzNJcnIO
I63kVAq7e2gqeJNnvzGwsR85ihJAxXjiE4MMF3FT9/h7luyw6MdNupvtNbzMJR0xUbsrJmObjpXH
jxQ/TG7irQIdzALhwHBBaVdwRCq86+lYgvKBN8w33I1TqTfbNSGUUvOj7Gtn0neti6cEBvii050d
niFa4NxrZETXshKvse3sXTQmBrNrKjHrE/cfYOfnvvvRlcV3AgdHpOB3IjgtvZr3+/jlRiW7dQmM
AmXkVzSARpeCm1zQnpRGK2AU2tjf82pND9RK2lzpWt7W1jmlYXTNvAYyO6XUsYWTAz//Ii/6U+iO
D0FYfjWZ/e4U4dusa3Qp1Owp0Ax0j7Ql+uHZ66BOuHf2zicYakagxP3VEobbYH/v1nkVDotJc6nB
S1a+SXmgGR88A4hbpA0n7PJrlxUjwwWc5TYQr0MhSdAWEv3XvdEcuCgqE/RhDZKrbQFsU3SOtcSx
610GnHQyk3UBuhO7CjHZxNMI3M7ocaySbIupBkCfoIISZD+JQNSvFGhi7L+CPYN2ASy2isWvlGAH
24JGO3aT/lGl7fsABoH04MQ4YhxT26bxBrha5XDJIpfD+PXGZXI3tMkDtudT6mG8552/GSX3JFF8
lWS1GGvqe2oD994UvPrucPTS5q4Ywgsy2F08xbuQKnPok+9U8FHnofJlGQ9rwv64jSZ5Bxbgfaji
E9vuTaBStSy1fh2lgvuVUw5rTYQXO2yPWdZBZhQbfFq4o4kNJIa5JmwYUxlW72WEa6+sd6noZrAw
Gau09M/oAXySqIHakhp/Kxr3wFv6PfnUwLVJCQkzO9P1MMIY0fd6rFG0pT8krXuc0vLHlvRkFPE5
Titz5XYKgzpXWwMWFL5eRAR34HSar3Mp5mm/bR5wIWwcffiducQu0bA/ZUhHgBhfsrF79OG/rA27
2zYVS1UnLT4phdt5gT/j+D3YdZWPK3I84NXKUTWwnQ0XzsddJNG0s1E6C7fsHs1CJax1ytPInq+0
GAJN27k1Lvr9bIT2xmlc41F9CIz00PVqxO5o7BVWMXhC0ONqB4NZO5HmrnhhurA8eg1/wG9QvwK8
pCxTlag29NCfiJ7sc86lrIXEU2rdgVmlXlK2qK7I1zBPUzwFGbYqZyKEklaH8Xd6VAHUxEFfj5rk
R5Z8Xaua6roh30MDPIxGdUbkg8A7Tp99o/0aIx1HajASHkox6+reu2iHbTJUv3Td6zhjPO65AaJL
Flb+si3FoY2Mu17nDuFYP5jnHxtRfOhlp5bZQMpoiMoNoLBNGoQbInLrUfJVn8AfASJuNqFMr9T9
PUMZWdfdePCL6p2n4C7Ti88uZR+hT11MO6VcBy2b3izSb+xjAYJM1VHPYRkx6i9lifWTLxkj4CEZ
h3mtQ02eJZCx/ZvQWBhlTl4iv4eEZyfWuj46Gf2X1GTJGN++Rq2Gd9/whRNpHi97zCC8ES4lkT5Z
VRKX79KcEkBlol6Rkrnv8Mi4bpdhYQQJCj5612l6eJ/msjuSGMNCTnxmr5gpIZBYD3gUTKTd+m4s
auNCgwNUYT3ZFtQYLymMhAmsJzdDaN1WjeD7rNq093ScgakMWZWjpEIrq7UXNfQcrfWFwuhsK+zm
vuitO5X2iHptujYEcXda9y6uK3rgRrPpDgP/naJWjMrVqzWKauW5BXf9yXHxoUWAU0dKa+rUNF+G
PDhHcfBeV+XKLqbnQAMJ72fVLRajcyCh0K4Sk48ltXo3X4OeBIp7WblBsVGNS1zOO7QxLh3DOEP3
vpXgZMq8ehSq/Wr5f3FXpYiPAN4pbzH0lsGBfe5GBDBfpQHK3M/abjEUDa7BCFNOkA1rFnfbcOau
mb63qcb2YyrzECAi1hLNUWfHwAlW4ymJM35Zk249yHhseyL3UqQQ4nEq6B1eJjMgsk4UUDJ0EIeY
Z8b0XlbcwA0KGbD/JG9yYKOmFR5WB6O68vxKll6TaIugKOUyzKvvTKiDHXRsOHm4N3E9EwWJo0KK
5BKed/dBUj+5vnzOjfY5MepDbpq8CeHnFIV3ABRfKlE+mqk+d7d4J7C4/ZKaomta9nPMp2OUKaM1
EdM3Uafshsz+kf7QlU/oAdN5+p6k4VtjUM/c50+JLs2VYVbxRmmttjYz+WOmDO1ufxOsvzcUadgL
RRR8sj4GGW7tunC3I/HMVeGRhoV07C+IBnYLijae06KBzhQ6H15JbpwBZpmWsPfyJMOIq0furYkE
35SpIpvt3rWDxcEVYoUMnW6kDZl6GZv1697q5K+sonEu1WW4B/ROuoEP56H0wvuW/N96sFzjA5s1
1m4wZScvi6ZNpU/vVAcmj0LUCoKzaV2xs+49o7/Ngwhbm8dQ4++YRiQNn2taz/3NmIwZVsfuH9Ik
2P7afDJN6+CAB8f9TFqeC92yMSSERCwIu5hoDFp3wu+QsCTCnfZZMUYtKS3a6GYMAWvEC83B8OYS
xt1nZXNLcxo7LDU+pZ66c7gs7C3Jd6GN3r2aC4fCGbQcyqpZzaxouOn9U0o9DkukAEuIx8vJzpf/
22geh9q9VZb3aFrGWeMRyINmep9MLQaDjTnZ5L8utTK+N+BtbvOM0LzncRqF9Cx5Sf6Z1lW4Se28
IanjfNhGRUpGM3ahPxDDzS116FxiWm7d8TEUOF4D0A1GQW7BnK4NXyQY7JQNEYXLVmNffGi4hhe6
zjLYZ5HRKFJyJmXj9IWc/AY7dqLDj46VeC/07JFrKonvOBhXQ1wTZbd4ntXilSkWFYxuFK2w3H1Y
6I+pjr+qdiL7WLv0QZrQzxfOIDh5oRgspI5F2+LRSJ6B7W5pIlQMAV09TtlBo8gphGRCLi5Ba1Kc
pKpm2fkdL2qD7cK0sAbSv3H8l8auLEc3/kuez+7f/1f10SbNn5vtnL/8sT9GUiZITKaQVxVaNiOp
y4j7l5FU4ZyFSTNL6UKwtv2rxm5KRlIYPnTeSUEm3P6TzC5/A5EjkcRdwqKYbf4pmR1n7n8YSS3+
CUZmxTjqMOb+7UjaqCYQbcAx7Ze6ySBHc8pNBwA25tky3FByUcP3yLT4SBX7Wiam/eoOnaI4wim4
pzhlDCnEdiHkD3OaI23uPeo8I4cCVxjT9HWQOQcCyYDXrvwOCUzR6iHtre47n54Z31Itfe1U/G5J
tbPbZqPp6Wqqahpbc3VxOUmohZcHUVjvfi5WymQ67NxwOBeZm+9GFyIl11alAdpg+mFPCGA4XfvY
7jsoYGAC6QA2VmA5NRJYVU1bpbUbfX1J8G7DHnOvVeRPodpQaJTSHEV4EzY0nanNElFzZqAmb1Pb
PQmiNdLiwlj664KJxiZRucigIxPZNokCT6/ZVKwT6joSi+7wbnqqjWITtGjEAxNnX+6KXv5SAVCa
nJ+ic+QqCQeekVFxp2l46iCbE1hDYDVCgTTppvmJVdwdfUkbJvkHPqbg6zQ9u6+EFc7XjIZHmC+L
4rV2a+3ezdjPd8m+IC4zWrG1mXxoa46qb53nPhBDOGtgcL/4YTij2/S+74H4Ng4ptx5Gb4gXuFpC
AW7PAgLnr8g2ra2WecVON7yVN4z70aM3zqxOjochUDTvXtF9jlV16seW3HSErW4Gfajg6NC+V3Xk
1EOGsMYJ3fPY5N7F6+gbh3BBKKAem52hR8PN8ZV/7nrzaXI54rVJO1EGNA9bY3yIw8kPUBkbSigo
G1kIBxMaS8EBQ5F/N1mUo8f+MS6Guy5v34Ywl3srJgpPlSwXorh77yJ1ASiF7Cu457JAgQhdMevJ
ij0BaO5iRS8P7UzOW+7iEEOlZ3IZaW70QdxvYim/omy6z3z97Fto8cXo7RGbqFeIu7sxpSy+zOKL
LJonp+22RYR2TmqJahYEx5ExNnnJXHcL0I0b7Lz59ucVCLbbixYySWk9Cd6SrBPNO02yhZ1t7Mgg
Hw0D+Co9tD1ZFmPbRN4zbzOF2NR+7wbb9RZJC/ZvzLQf8DLfqnecxWRaJ4WJCnh1EVOQJgrW6NJc
F3aZ79irZpS2zO+xzuqE8FKiiMmBqojX9FEwoxTdtOgLB9HSp9vWZgSxTftJl/WwmTSzX+Ljxq2H
93UoxdY3jODItjvcgFMveRm1ouWBR40EW9Sdlxu/fAWmOmbjCrc1Beg9eTNceBna0UtmcsexHC1Z
NTlCkOdOGxPm49LpMY0atC2wWuD2xwB/L2yexh3llpoVfhfG9M2CYNx0A4Fy37KOQWe1+yztqQwE
/4fOmD/qdo1AJF9yz9vLzD924XRse9PFUDGuHb/6MJMUNp/p7SNRtsveNYqz2QI4UG774nvhazXv
kskHUpZldf2hGvojCyIyQDWkxhK2z7HVKWT2erDV3YlbTLg1+/IgjGxvgQfJPQjPwxTct1OzDluS
hWmJpKaoK2NzHza7BqMBul6S4swzc/g942FibRc4aHoxNCl+C4MkZ18eZdY/lBMOEwVDxRtyfA39
XTMHWDV2UmNWXJCkv6JWvnBSYzD323XTZK9jEdzVQb6FUXOyNP08jP0jn2SuPy3xOj57o9poyltL
AQg1LW6eM2IxcO/Kwnkr+uhQGUQ8nzLq6zDAT2O8dgO+ETDAVqpWRx0RMwi7l2ZM95kVXbtGkSFl
Mg2afG4yYIs4o6/kMpqvul6t3gZWV8tUIuGSR/CYfwkrYlmGDzNgVLQjKr4SS/voo5oes/KzM9y3
gt0CuFb5XXSSBwuMnNIejvRtXXWh74dS31LYgiQc1+esSG4zy6x0KfdK7ZssNVrTfcJ243TsBgf6
k/+hKFVQg4trFwM6lTVoawdcZisJYl5Z2qMTdKfA635SXTuUauoxNPGkS00NOr5f1VdDUfs+mlDY
NHqUqG3DH4v6vw8KW616F+NZR2ODVVnROvAKgswSC28P7YArnxNsEM3wkMeyoz/eWdcRYe524JTs
rYRlI6HFLVcCeycEt7OszcddEgbtLqNlYFHw4mO5kve5L5u10KtmnTMvbNijncYqL7ahbzIxlUg1
wqdOIqqQd+1Wc1fkjvNFaJvbGsZtUssXgJTb2o+MRTKojzyZ0nWArZX1WASR3rg6LTBmZNG9l6WX
0kiOcJO+9RnDWrbZLSR5wBjHprpyeIry497DUm4XIqO0rTWx2rm29oOHgnIecfWsul0ZobtUhaJf
vC68FZsIDN8g0sNxMreag20ijQiMiU57S6Z23HaG+MqUfo0tS19ilz0HCGnoa8dE6kfLYaBnB0ma
xoCZS23DikzFPifHgX11aPelQ0GC4xQxqlrnL7w2hgQcOSzG/IT1Z5Tmu8BqMderOZPpZYwxPYq6
csdDkk6PYZIkW7TDV8vIf8VzIjxt+y9Y01+5XV8H1mKOM48+dvxc6PmNxRRFYnH8AXeRGLXMCHj2
xUXyAi1BJ3hLTwAYccoe1WrING4R1WEYOHwT1rqLygfLA9rh2uAWw8NR7d1AGFfb6c9apZscWZAP
3TL+wISG9tuM3J9g+5yzLhcbhD/MPZjnOWyIvLngk0VNVjSOm2w96t03t/tzLd1l22MfGNzHfHJe
g8r80RqaY0RKCnYiuEeB/csUyy9uMsAoGskTajKOVZbrK0UUf+1Ce99KoYq97bTlOmT9u6xSsDWY
U5Yatmq9mU6l3bnb2qIbQEKzzmAKrX7v5HCz5miHwb03qLe2gXbi0FQQlWJf+sYcFFLpjxklB5pT
glWf1CstSlfUJT500qQfBIcIwRQrq7/MaDhS27YCi/oeN/OTKkIDFW5T4OhgsBnoceQvb3Y8hmlG
isdd6FYkJAzzu47oB9UmFFDrarGMP8s0P3sdQ39aPkboCAs4is9BAVK3pNCjzLAuWdYmKcoTQRwq
4KWgKp6n0KDDtRP6mxH5GeVR2jHDO7kIC5m9ND4d0FZF7Yo+2ccSh+fUegfl8SrlkJ1LgE/on4AE
J49OkCQWe7tXx8FNJLdQUa2xsOIClf7NkzGmJGFsMAEcxjL66f3sgGHhBy/AaqztfdMSajEHnJMm
2F4gZ5yh39rIV7L1mjc90/HPqVn/iMYL0adb6ycsm416SVjkuxzdFysIK2BlYlwHvKbKmfac6ae+
KsVLJhp1Bh3PPlRytEvKFciDLwmSzdFfDIyGZX7R0ZaeJO83DCMNYoRJhjar6nFFlecsk/L2+tUn
l5c1tYzY7fyYUmwP7GDNE2AJNUeDsBkp6v90djzyVxvUSPaWfeLxC0c/xKU7aeqCxYwSFa2lvkM7
AFZ60VSMd7WeHxHFwFIxR22SedjRgcCAMqn0WhFPWAfWuImM5r5MBCCAcngjtnQiAbAq4MU/cioN
GHI4Up26vI0lZGI1tniAJt+68/menPxOO/OTLF3EFte3ViLzDiElaZOd8nkLpitbkmWFSWcB+gmB
AsoyfqQYAPMk2YeEz8bgP4axc2hsGhEdS3tSqWj2DdjKuymkLq/3Ec3q5kHAHdu3Q0EKwsifszJ+
HfvkvqWWcyHM8CFqQUoPOXjfCTsZ2YyJTqGZg/odnIqG+Da9JVivapxBQ0TuLkrTCWNKUMBEMLhK
kU7bm+NgHv5/HOj/PJjrQkjHFvjI/7HEPI9fP//5H/pjnJ/xukzkzPEESUlY0kX/xzTv/MY0P0/k
OjOlQO3g3/lLulX+RhQWdRm12sBZIv6UbtXndKtpY1RCYuaJ7/wzpvlZPv4T6NaY/frznoHVH1lZ
y5izr18f92Hm1//9v+n/FgfSNdTIKkpNLZrRCIWw4/7CsZ4sarKrCxpDTtOUPdnt459epf+Msvt3
bv35n7ZmVZsWZwll2Jr75P/0T7u0JwT4KFh/ykZtk4qVdG5/gXvoN6z9xdL2Admk3lRQghJcE6b7
9X/9E6DN/Iff3hGWIyU7DGILrCf/9kfIWDZ7CbkbrDP/m7vz2K0dSbP1q1z0nAky6Ad3sr2T23JH
mhDSkUQbNEETJJ++P2ai0GUuCmigJ7cLqEFmHVPam+aP9a+1vlps4wA4lZdrWLGzvqIwR2V/TR2e
WnTUGxtCerQUdLlzNg3jPMWlwJ4sy71GENyl/vNATnTvkIvYjc1n3fFUywgwbjOW6W7KoUDH1K+F
FN26CSsuQQdfLPHvuWARc4ewKVkuiiwVrT6JJw5zztY75fDWy0JsPaUxzCPsrlUrB1oGwYlqgNX0
VpA5pkUvnW6H1CCH6CUgWCq2PV1YELOUlKkt+0ymM8okPFM329bPvqEylPusBCpawJEvmPU3Eajo
rUuYd9WmgoQdlSjrKVoYqxS+rThn02wSUapQCwBCNV8Wv2wvDPcFjdc42Zo5ERfTrtSptafiBHDC
UkGBoyknJbeSE16xzGPgT+L2I3WiXexh+TY9SdMPW/U1mcUfZjtOOg0E1pB8BZUzFX0cDK9S+dEa
/2OKXcv/WYqYV20engkk/FaUegJy1tbGN+CohUH4ymh9i+OTUFzsJQ8e7V4HbUH7HUCLe2ZxNUPx
0ki0Ki9zrG2UOliOE2aFbLT6mw6LJ9ssnZ7vCDjBcQkymhwcyo5aQxLblrAmzbZxWJkZn54d79uo
9y7Qo6nSGCkkZG/MmpkfaEOW7OrMVOUFdX9DYwPw6Zw0ts+JfEX5aXvSwr6krs2ggzD/yrz8KFhC
NmgeCzfyTaelfhvzS+5z2U3kMh7mqCuPac/arav9Pb0Yw5nEoDxSwnnfWbFxM8GZC2lRO7bQPk6J
Hty9pzFAgfm4FoqmaL9hGIRGwQUToCbHGUsa0YXGVs2BtSLySqPzBH+Z3hNjNbcmB2o48+tUa+Nh
dNP3sXTNfcAv6CzSX7xRqA1lk70pkrPMu3wj2qY7sh79YNuenlVIOKCuqrPh+VcjsFgfkQnHFTe/
BrNTHixpvXWNYTKBE+9t51tOAOq+l85MctRsdnZASs1EIjer0CQ2Eb5WbZ182Z9NKTDkzt2jqg3r
zAxNpYyafg+h9dExY+PJ4KzZN/qeVqttFpAMZvuA1lGE5q4uGS3tUq7NuekuTjHQBoid++QQb6/F
ySusu7ltXI5VJoONBF8V9Ha9jWYCy7jBcw55Hv2dwopZD3ZE1n1C5ZUgDE7aeNhanBvXctbJFp0Q
o4rmNIUIh2KIL8XquviSGZBrYwYU0wL5MadWtIW7DocOv8JldH51VUDushkPcPjyfW539P2M0UEb
HJ4S/IDQZSA429uIpmI4gVTKOI34ipzxe3I4SrEHi9if8eNWQfNmZhkJoNyzd1DhOHbn3R63MxTO
Kiw2Vo4zoPaKS56U8xG/wEClLGoEQY+qB9vacEmFdP0SBoCf4Y/8ayfGwmHHktu12dEJncOFbaiz
MrngJwf6dFR38wYDMrpBn10K6Z50U+n7vp05oCf+CYp6sw3stdlAkXZdY+KrthTW+OoL5bTmyZ9Q
um50LPaL59zIWb26cY7LAK5J2tzXLstmTozNQdjTmr2iQp8Iy63bpOssyNxD7Br3qTOAqAWeGhTG
XS7oTmlxLYbTcYAicqOL8dsxeuuGrk4DR4i4dqURnghjsbpUTrDyvWUr6097XJn2NnZNICHUTteW
AAFqAnWrxuJAGPualUBPp5hay5B0DiedkS2JE55ieFQ0Mub+dmZfC8E3pHYweOySIDg6hmT0zPDD
Fw0LGq4qCBrWXvSKE7Xy2K0pY2aFCh/HwHt+LZAiglllK3+ggjPI63pHpduBpuOro+kH863W29IX
9Es6MVlyDF59UuYIPD/NZGwZI6d1vXxpjJerzA30rhs6eSi7WayZTBHosFLDgpuRL9Z/buzUkPc4
c+lLZ6plQ03LOv2NfPVm0G4tSisi7rAAM/G6koLMf3EeUxJdcUx0ou37DKo50BDiqUdf5MWRrh8S
sV3XHFQ2rTo1/LSOxaPQzWj49HCDD25JHKykeXLkaoyL/lInDLYBFiVpUbOdK6J8gRXVW9aFPI/a
D/Yj/R5C3GM+0JPfWyyOswn/JjmEnbR9iU1fbrqMsnJa9qsNh2YUhRaMIQ+/7CJizmVxixAypzWv
NDcDN5/yhlI5h/iRA4YMSGOwAydWXr13Uw82RfHpocKcLQM7XbCsOysncVZVOybbWlVHxOmMuo74
V1HWXASN4W0znoerPqRisUTXImfrUlFIk2rg9ndZSoS9MfBz5JN3B5Mjx3bi091tYfwoBsxrPWWy
mTaw8hjW/SAwped4DjjzzABxrIy+4Hg8d/HAWTEhKYCTedo67dRcQthuCTfnagiadhdaMw+NMhpJ
1fErMIkt8TL+V89KynUmiktqDX99R3h46MHGx7Eiq0DYeDLo5TNJ9VIv9Ne/t5dG0bQ3LiQmkXg5
eXOXoM9Q56hXDHnf48DTsrWCG7Y07BR+RJZMB1Oy1g2w2a0JLSJHQJvfpJLAfZ3T9dCaVEb6hOib
lNkmzDgv4hcD/FplOXccJbgB3WIuj6u16mZ31+QzUM6HwaDRymU63mib92Hg1je5S3RI0hfAB8t4
lTT+ZnAH3thDds6d6jGz6T0THA4VTpFt20ue7tRa6y4gntEnt7JLm03poJJR0PWdOfl9D/oS7ZA7
uC3Mt1IS32M4eFEWNQqB5i0upkKeyKUN9fSow7uKadnS8UxRw0BZHHb7iAnJGbQAMu6yf2CV46sS
Raik8zXD91/KYMvlaLOIaW8TPdm8mFjopJlGT6CDIRoYjNrB/1Z2zhTcBmg7/i2qNLK26we7SstN
swi/YfoQ2vmdsww0I08g9A14OSZDzWyCXsgXBFkTu1zRVD7XTvJDFMblhJyNOy+oIEAxgDtN+DVV
0x4INLNqQgCmpC/L9uEdIBHsePrmqz//aSqPOXTnlR3GN/XAss7ooHObHSdooyMq0GKdh6b0DFgH
vqRRHGRlXXKUg11CLMq06zfVq40jSyRniHATatmRvNsTyEC9T7Vg5F3axBHaqeqsxDpBgSnE/Onr
sN5ZzTKHpsOFQcQ0ZXzbcgHBt+mPcJe+baekW8bMg8WOma5Zy7OKldQGgj0yuOtWQQGlcojOIYUW
GHXM59Yxxd4c7A+q3dXWF9jYvazBqvFlFZzjl/Cjmwt4vkzUPUYMGrUlfd0r1wcJl7P5K+yBfIVT
P/Gjx7HN06fHA4KhNl3bftDsopkgb5hT2z5zv25a11p3kwECMrLx50WmT3YJtmSrONEPOE/m1ufp
E6Dij+HvsIdD5TgtVM6q3JB3MLsJZgC+yyYmN4OazFnApZt4Cm3OSjRoY5Gha9wxaa4nP9yEvKXt
FnRfTtt0a3+TeirX+VA3a6ZA+kIG+8xFNp8E8YW33HL6bW5ikpum8KLc+NLr9iWhtAwEMeo0on/5
Mbf89DJi8mEqoXrBHkz47lSbJ8lPEuP+Stti1yH84LTzP5fVhTTFB+bXndP0wco6AvFBkksxi4JS
eB0C9xrho/3zB1Bz8mPVicAOtThb5sliQbpWGr6G5F5e59SItexj91oBqzfjl5mWfbrdumuRj+Ym
DBb35dCshfvOg5VlxPxLjuTBZqFowFa5YBmXvaOX3zJA3wVdRJyMjNKq6pIToHXcbRRg02BN+k1R
sxrn4GZCMIgOaa9kDFYAYdiFmeQ005aJtoY/ESTeTgwjlyuaXiCNL27jz9azr1YUUIehs+0wLr1J
uLZ15F4Sk0ddLX6zYD8jqNXrtoMnJp0iPTDT0HBP2BO7L+0efG6zXd4KRr8YtVVXK9X7K1UxE/75
gSRZm+Pv7PZSEFprJmwhERUiUriftKes2oROrsAkHcPGnPTMk1BnjjrVtigMY2XQ27a1Bfd3MQky
VrIcN6bJHfrvD9j/Ki4EeBQ4XzumSymAsygAf3fCp1u5th2JXy5w+L9EAOgcypzTbYAxaKh/g4Lg
oiBXyxt1Pvz7v3rRLf5R1+CvdrFJcOJzqAD7J12jM+BgGCj++FZp2fehyNAmSGl8GdGQyC5sleX6
QsvB/Bc76H+68e1/JcrK4ynxd9/S5qP7+D+0v6XddPshv//vf/y/+VV//a6/pDL/j6XsjZ61pQ3O
9rzFSvOXVub+EUBhCvmPZwWubQqknL9pZQhsFnlnkhhYZSBZ8V3/rWACiY2CCeK6NmwrwR/x39HK
LP6af7ys0IgCU7BFoknDsejL/yfBiENUMHrI6ysqR3oQd7Le9C2ror4loeE0BYtgWaZr4k24nw14
ok5Eo4tX0Q3DCMBIGeARc03aD4DN1Hei58GQ+ZBNcRBe0ikhoq7nS8zW776R3WfXGyUOhXbgT1Te
MdF0NmmTuZFQ6bDOx/ahGwNSoQnDTDG+Lg2n7MgNm5EOwp09m+z8hngfY+sPadEk2GFRCA6u2Uz8
cmV2eJM9QmcbyFVbPy4ehwAjbDTS2krio90OBi+ERI7ubVNGN3Au2nMS87bp2+ISjsWz2dfn1B/Y
h6j6zXGrq2OzLDNY2YM4ZzPex+bRlss+a3Z/qTBoVm3NsaokX5cTq+go5eL+VDANfIQRCHNUdbDF
CryKMsfI2w9A4O8sL//mCfhKGpTn7hD/TtLuhqPScxsr5DPW2tVELiBP+YlUZ3yRPSe+npVnsGKX
JAjhpyYcSGqe/n2Fs0OC63CGNNsn6F2NIjE2ObTGZRZ9X1jgqMQBe5IQYaEYuH20m6bY1FxuK2Qv
is8DoE69rClxg3Aze3W6ngw73ExZtYR5QYLLNr9tXA3WNjwk4fAaWE23qUfm3962oQWIi0Ul9t5i
ObmRZAZWLU35wqC8q3NcdciWi8uMrW+bGlwcDJXiUc4JNEZZU6CW0oozXNkH28zw7mfgFXU/XE2A
mpyQva3t4UNFkaL7AiKBGU93dun/wiJ5S3Jt29jDg+imG29S7ymnYGm4P4Zl4Av2T7Jzvnv05kuN
N/hiWNkjO2GBxyZQNx5qz9HoqdsMRUonw8Jt7CI8WGo9jiSL7ardFQgWSeDfNDWhdrIl8GH66qns
lg6pxugWZNZz6uYkQbJTUBW/Ko5VxJF2rlnvW5tkQljK39JI94YtDsMcH2aSqCXKZ+OKO9QQ1kAt
W444nL9NXxc7WmyReR5wF8kN4V/utnL83XJgctL0woV94zIsahe3jw0NJ9Ivw+QdMwkmOC0fNfUS
JWeLqc62CrixqaLt7AFQa+CjLUFOYyJp2f+qpHUXSu/Vy0lFjOM3GtoWvs1N5HNyjCQH3qBnKYt0
W3k8EgKsMRKgcBkaN9QxXq1pGg+mA70uF/4tW+xolVGVvTdhgGD8HQxqrwNvwxGDxppABZsAII/u
+3t7oDmWIGdGxoWdbZEEt+R9mtXkgUNwEAlGNBXWS8ZHkrT3spSXwIRqaRb37ejfgbPblmbJ/S1Y
tyfiDVzIvHLwm4c+vt1yBgXPk+IZd7vxpMbxyKC2ZnNrboTPxilz3ffRdvf8ETZKxVIIQS3Dx1Bl
/TZebk9LZtc46O5nPKVbugPaI1Pl1g7rkpeqd5kso1/TD4wTEFKvrz3KrOQQHyl2J4O6yFmsvkN2
yOlnrbKGKZB4ZNtiM5PZeI9dlkxkkDzVdjYcxolscu7U9z1HXf5QPrdqQjlFU8L+S9jKrlDf2lad
3CLbT10zngOJSoCn5JtRj/2sprcX3R3ugoPhG4+cFwd4q/yX0jYvo5GvpqpGZfGSHetJge8Oi3dV
7GyPjThOmTWbcEKmZvubxN+rnkaLc5LcF0KCh+MZvJjQ8EkH9yjIfOj0g4xNyfHdxWxecHRdhX78
nKfAv3J0tqILv2sNG7SIm/weV0jziqXii9xu+NMF9p2CyENEun8OM+eJhCutdHnxlggl8SJX97Yx
f05pVRzmkksjzo1fInHerCr55OTAarytbym/k1RAoPoM4/wT66k5537+OOAGJ5VHfJcRG68K9dXk
P9CtTGI1dJHsiaWzbeijW8OJXzh67goXetLcuBRwYrrbMIrXx2TKv50+J0GOZacnV7cxXD3tyBQ9
exaCUqYtAGnBWG5Gi3B54JY8JyOG91GYkkMkKaoa2HCWyV951XAqIhC4ClRcHq3C/onyWJ3gjzln
PP3Tdh45YvhLKDyW0UaXvNgMddtGWF9wCYxj/TmXEFosYzssnc/a8s+GbbJp7tphE8Rlui+zVq56
gMh9yk5EGUrcVEb9M/uuu4VS/E2V6jqcUcCXEQIbSs691R6TiOqKbByB8jbFTZJSdJk1AlQX4ArQ
OfGqq/PvOU04EXTBU5fRq5QudimTSoi9Y7eXbMbTlxc6OhR6/qFt9Ta0lIVLrC3XtjG9K1/ytrGn
k48PtjOcD5VgaOySgmoZF52YnvOVweOA+h4nAGmiL8qu3V2R1SQ4KdjQZvBA5wt+mdC4ncL2py/c
56TidF9CEVvDccX4Lgj38Bfe02f4JnoEj7mW6cabFQwV3IWrihDj3jcMjCczWJAxbJt1adcnTS4i
rb10F8UdzwzbClaDW/FsEbl/7hQFlHxdxbqzqMXgFTljm6pJwNjqnEiUSkrx863lldFhnqjgiEyj
P1ltXt6YecOYz64GTn35ZrcZtuGCg0thhFwUnkOTHpGmFeV8CTJddJuSl4mqhRsIQJzzkXqw6NZm
DeBvpK0oKxdYexwjuRWLTQ6JBYnPpcMo0VwL2BzjRcXZRaHxmBSpWsfD+EUQY20U6XsRR6+TpOKm
o4Y3i8BU9IozoDF0uBmGJYGWNfk6j61dmEcXqmuO5hB8V5m/pQEJwnkhf6qID2dgybNigXlndaTn
G+waK1AxKI+B/I5Th2fXvC9H+TwBU9pUg7PLCuvWNpurB3934+QF/uKIZto8u4pOkBaNRtqtUdRW
lNyYdB2mbwklrL19tIfulhKu2xh6Kv7K7NNsAdXIkfitjdq9NIU5wnubQ/+azeh6nbIe+WrPZTUT
Xyi/htD+HS3Vu3Fb21R9VgN1pMawhaphbVUivF+gCOixinLShov6OIbWeeTrPYUCPcgN360O5kw/
JXJPPn5B1IxrcgkPMbgax0v32I7WodM92FF8GiNn6QiWN4JiP0RfIKIyib47/I7roHegxOTzdfJN
RMXGeySocxe7E6rJwofmIQf/3N7DP8JjFvHNMm9QVVZtBgRpemjomiJR5dc3+I0vbhpuwyjfumHz
XhNdiNV0FkNzFyJcOGT1VkDS4TX3OUiX/iQGdWNDnFo5xfxoTLQUVA5OSfplnIWpxxxNhFUP+8ET
zxSbwhqc6XMx5xa4vaY5I41u4EeSz3M23MDrPGQ8a7T67lX2JO0oQ2j0ee5UlwniNGHEo+L1GVqD
tctd691jJUGJTm+uJIS4BbVI02mSHXPbYhc3+O8VetBqslyQAlTFKS6tcpoBLiJ7L53QOQrDMOSf
rAGbldW3P7gJn2OQB+wokWEbJm5gdu+4bPHN9yBNOMJ8Cc3XmFtP+TQIFk1qPzXdzvTHxzxADqqp
UUCQC495UrwXtvkWct85Lvt4XzivQYSkODq3XYQjnfXG/UhwGKvh77lwb0jQEiji4hrbl5DhmN4y
5+QEoz71Pb0MAwKKBupJ49mtrhMKx6iSqYa3kgG40bS/OemdKxaWtsGerGSUSRXGVMdbdk7whhCA
94ZQt2OYXxMnPXN7cHCov/GA0c/bPjXwimK4RZC+ZsinPInJoo3awYRrVCz4wOQYGvQRlklk+wWH
lPn1te1SOrvC8uQsyKQ49nPeKoC5bfKCgW7uRUklXLSgluaCUxcbaJzYbEALeExsIrcsgb6oI3h0
hwwGTP41C0EYEM8+gG57A3loH8F40rCeXC/5cMCweMZ8AZWSYUriUo5ozpwLtrHVgozyF3gUWgTc
s3zjx5ClAvqKIK8l7wN8tWaGQCVmbFegGtmPWu8NkCq90KrGhVuVy4z4NSSrbmFaYTNrjlEBhymX
5bF3vUdi86fGompCUynDVv0uBJGFFZp1GdCsOKUX1ABaxlqeKHfVn1wAW0mfXC3Pu+kpAV9VursJ
FxaXXqhcXmXvTCN7DLHno6NUv0r699jK2LiCm4NUwdHvnMdeL2h4oF8AKW6ynh4w1c8fjhkc/E6H
tLa88XEddUtVaRz9hHDEOptD7cRkVkwvwwIaEwFbCGUH+HObuxIeGXcBRBf7PodTNi3AsmRUM+yN
Yk8HJaK//dKMwSFQ/T3bjM/OYUURLfiz0ZnZ+s9nox0j7P20bUfSeacWiLF44XmEc/9GR0kMNDS8
QzjwwUdM73EGYS9Z8GuMy6d+Kun9M3+UGZNEDlE0m4zf4Pj4FgDqXgbyEGtJD+9JeArnQue34blc
WHAs4/iF0OGsSu9mRYNvaSiQNxDkygUll8GUqxe4HMk/eZCRnwC8GR8R9i7TgqJD6n/UdvgZwKiT
YX3pYNblPQlsF4odg4BDHNLctQvgLm5B3QWde+f1wO9mYX6YHCOTcvqdV+wHC5zoqx5i3tDVn5TE
37Se/xguSL0Btp6CsccY6xMTiPhwcOLT6ZeVk7GenOnqwudz0/J+tojd9pD7amB3VC8D85NQ/WgZ
AJMhml8jvL/Wm2/zmPO8D8XZ7uxbrOLXCEJgT0zeB6VGF+Gq7PtffckpAPvxmv6lZwfG4FBSD8/G
Cjwb6itOPrq3tb7o3PzlNrzlberB8wVaaLsR+jEcw4jkFFtatG9lJUzcMGq2+azWA/xDCuTgamXW
qlrQiDGknpWAlki2eW/w3Y5QFIWp6F2Dq8g/PEYcA5EgD1QrOltJdsavGQ1y+ESUvbFQoqFghNio
ITeqaLpvyGvijG+eDXMCVqS/65mRJO4jgCes7PDnPjudfc/O8aeCDzksoEg8+vehOx6xrd4FVBcw
8Nttf8iS+OBP3A8QJ4cEJJbXPdNNfgFl+4sXSwUcjVf/AqusnezoxPYD3aQtbw15O7mMT3nx6sK4
ZIF2TEdx5vjyFdsYuUZAVshO3a3BjhpT/ACljdif2QbPBDt3tAmhIeV+sWsWzmbkqHkDlGGVtHLP
gXVXF3JbYbleU6j8sohcfcYsPMpRrTtN9qDwKazDFLsyKeNeZwvvM/WwRqb1vQIEOs42wNQaNmha
8ol24EJdsKEJ+FA6VhGB4dHgCrDxTUB+14TRS8/SG7KLR0EfAslgvOosqdLJ+mFQ8ba6SO5NyKXz
gjCdYund8ButTeTHR2OhpTUQT5uQdqcFgRpL4hZm/WbDRm06xdXiPgmYqXWcPCxdDbH0z25YnEJD
PfowVjHZ4S9P9NFd8KueGx5ceKxs+Yb1AGeBhnVsPCBbowXeOpblblDs8YV3raG7khrNNhLea7SA
Xy1DU8yItkQvHWllL32JjOmUQovF2HmXUHZuz8w5BDn5fDxosT6IWWPZY3IMVyuWK1Ry/7krsqi7
LgI69FlpXiW82lwBrmXJcGuY6sqr5yXIJHAcv3qRyu2wlIO9HXPn0adbT6tkK+DiurW1DF4LM7S5
oXuXKFR5lBUtem2hHmvOZuCNMYY18HbnZOAmwh+zgHiLBclbw+ZNiv41gyORDnjXC5t9PJE6ajKK
8tGnwKtdEL+TQzFc1QvIe8vKzmunty6Wn5UJGpgmKQYDxvERarAPPbilEpWDB5a60t85CYDhcLYs
/i7/05gHfGEMff2CIxaGScx3QRSTS2122gRbDDjvk/0f73mIxgKysYJwLBSo46iYtznsY4b+92Yi
zDV4Y822eNwbQ/rtLsPd5M/ftmYpXfTePa+vT0zwDo9k93lccMst3GXcxsz2XTWv6rEL4B6A+e4X
WnNvGs8m+OYJjPNiV46W+8dxzIfQwnpjlCKGgOd9tfTQQ8qF8p560V7AiWbxcqwXcLRPnnMNiOcS
2cz1E3TpmHaQbkbjCeFOB8Tu0V8nRhwK0hc0tcm1QV1WfxCAq5uFYK0WljWN7pfRpurfsOisVAGA
Xw8MHS055JP6qj6oweyeGkxK1LAgPeSB+SjH6M7PuEX+1O3/p7cc/39xbVx8tv/W6QuY8l+qpP76
PX/L7S6GVg9HbSD+1gr11/bC/sML2BiwvBACkCI6239tL7w/hO8RiBNs7P+hHNv9Q+Bd8rCmsjrj
dfnfotiwCPmX1QU7EM9iRBUBplvrnzZijTWojsYBSli9mBsNVt/GoZICgbVAjTTRMUqJdNBY8sKA
PUOMkeY2op4G9BNO11G8u7b86nz1avb5F7uY0+ByxpDuR2PqX3GPaWqq4cOrkLdvYTfYoEpG39Ch
aHi0ab5DW+8lXRcWT/x1102PKmlH+CcAoIjrrFn5Bos3sYROpUABEzvsTPuclczviW12W6H8ACsg
GFSN4ZoILil606c6Rjb0jTTQFP7kUoH8PjCdPdCHcuP6M7ZZyHR7lv/p3u0z/zjE2DrDXnS7sMgJ
1bo+ULcYGN6CB1zzJV3mWifnOYWkFqSPI/LsUeQlVhODw3BCs5KL/3OtK7WYZ9VlIswaZs2dGw2P
RcWpOhQ3pgie415yOPE0qYP5SRNJwJGL2pZ6HDNofH1JXAxqPaN2H+f+OlPdczJaO3Yf6bqJ3KvV
ig+fhfLWFTO9g3UCg0KsvAU0GggEy8gDfk1NDvUgG7KfuClhyrmDefBFE25TUDyrfhiPTqifyVv0
GxnmlzQVa6HTl2CClytYQjVJsOS3+6tvwNNz0r7dRCalxy1jx240ecvnNkMEIcyTz+sTnXffVvR8
SuKIcLTAtEYyJo6M3M8vpixBVdY2YApf+xVd38pwz6niNRDnzSJLOstDrKr24VDz3He9596F+Fwt
T8LJ5B0akPRdJyo70497B266hAESE5I26k00mY8kvGgAngB11ejGbZHfDwmqSBE9t43/WtTzg201
uBUDdcBOxPnPC4uz1nrbjd0VSywi7JLoSQS1y4Im1HUfUEU6TPpcZR5HpVKyCQtHQIhYM6C9nGjs
5gVqz7dEgM9BgffSi+SpTowbIsD2VsQhawDL/AloAlkrE+IQtQpwSRyEOqpfp97clGn6kgCZJRGC
8xv3uNjKqtd4PbD2ZLq7piMcYIvIOuoRlZFhSLsrmtAPiaATX8jIeSO7KJyTWHIvqEx4PUCa6FT/
cL4gytPON36LdWHAynrjgCnuXPvbT/HnkHveeWN4EZTYE7y9adzxBa/ZtqWahT61iXpaC9tpifjG
/v4aGYSddRHoDV1hhL3K5Mfv3CeutL3Thw9hoYtttASOPNMnVZsq4qvyx6L6KM7ynLQxSKY+p72b
p5m710F4RfsmuDm4cjeqQB5CO0Ens4kthXg3bU4N+AGDb5fM9cKiBkNtblK6zlceqZ6EJq1ctTVj
AV1tEa7DU1gYhGFpml8qkB8aiwuTZqcvIyyp8hplvZ7K7tstOfTMFiGdLMp+j+X0ICwoXMGM3hUV
4VH3gJCa6EE06DjwfzbatFjLmtZB5HwQCtTEyuRs18WUdpGjZAXjh4+FDL5DS1I73ZMxSnBKNQ2t
Mq3HzgTVnQ6hQ12R1AwcXME6vSHc+aDcFKI31tc4ZH7GEEXPfZJsKmpGOrvvj5hwKPUjcpb0ZXMI
bLgEsWvvphIM4qQlzVpi+FaTfda5c4DS+OnxiCiGkD2IohaEMYXqzQQnrkNWYg7ZJNZsa9ZkSs+2
ZSXI7A72YcelmN/MX3s8mrjQiNSyIKgou1lP7hCdoB0U9Ovhk3CK5SA/jvtYD8ExkfFVZykhCIDI
hf3Ui+aD0y0uOYl/yCyqjQqy4NgLCt5k0/+C7Ea9Jlb7lYfdfrKKU4rXbufNPj06hb1TQetug7K9
zygxKpq2wVw7HVRYP/AEvHdtg8XcrCIeYO05HokgQgo+DUGN3K3Hkx76B4vnBVdt/1ky9axbllHR
bOK0GZ7TIP/lufqTttb7DvOsN+M+xGvjpumDAiaFexFC7jhGl7QZYRrI+CgHn8BaXlE4wHFnANcw
GD7LZJRTGKTNb2ILR8Ky3KEdtfZTYYhnHde/VcM6OtHL07ynFJ2lJIek+qgylx7g9I2z0KPhQCPw
xytwus002f52KCOfN1qcHROvQapKpmQdzwbSRX1AcH3u/B6/U6V5IJakFqvOGl5zHqxGbFMwk3WY
ACPxzguyWouhP0EBjY6xU1FvzqoYead6b+FbbPs8ae+iMT2N+IS39Hw7+1wu7XsmZWxasDOc+vF5
dkhP+tMRA8zaAfuE6H3SPtVOOnxiwbg2B/fqiJTnL5mYxR/slZwGBI5Zs8HRZZhsKyh1XSQWurLm
INnPy1Z8hrmFElWvG4tssSPqKzfBR+cUv7FQwdoGfolxNN2ofEm6Ug+I7TJ+AA68Kcder3j3MTbk
9l1JOzVTw8YBxjYRWVyTjP2NXYzu16bCB51X0XmQE4f70Xyb/TY91wMcjgTnx3bwnFcAGVijRwff
XqWs28ikbd5t6s9G4mLujSrez2UNe3t0s3XpJ7dKA+dl1cNi1DgVLZ8DkwqKnEv5bmeXNAaDLPeK
TLMBRGjvoz1C2HlE/7Ht6kP044kvIt2iDp5c0X5hpSfJ2MbfgyxRLO2Rldikw8Og2M4uJNla20f+
e5ndxmfxouPNYLb3Re+/hK1joafhd47d5RMxpifHp5TIbwV4gbLjsm1R82Xj5vjJx1s5kP7OWXFj
Zn3rwlJuQIHU9Pg1euUnYYJGDVPTGFhmd+CuaW38BBf14NMpUej6ibvwiYwOyRYEfi8qYYV7+KV7
FyfKPDbNUxx3wKrNlzkofw9E8SkacTMUe8rQa0SvIDI+wYOCtvJK0pPpAItuMVz6jtXQmQUUQwfc
eF1IEVVJU8geAfTGkuGno1N60tw717IPdMx82W2HXd8A2IzyPk177AYbFeaHYnbWuCcOeumUNJ2d
F5eslOQ2nOwbS+c3JXG0eXKAUaX3Ou7vc/IBtkbAM7Nbix7wYkao5EvbRA1mugTo/dy9Tu5IySa7
ij7Sj5EZXA1bv9Oj+syT5MVqa1Rzt3cukaIqGCo2/pMCVY95hJa8CSM19k4Gh4khTgcItm46cnrL
0hCTINJymU5oTVMqNtbIqCEBMaF0U7WIqjRcbMPcdMF/sndeO7IbbZZ9lXkBCgwy6AaDBia9rcxy
WeaGKEvvgp5PP4vS34Bagxmg7/87CVKdOpVFRnxm77XnyaFuVotUm/EHVXjTJZeAC8JiYQTdqQ+i
D9OEmMVH9dpavnPXAHXf1V0/PuZ+XO31xAz2tqAQwZHkrqthOpKfcMHl/2GlCPl09l+wmIf3qMth
p2b0vtKcngheLhgez8RxqS4s5B5CDTEFU/FyzQaEA8lwfig6BTcned94kkyeMn1WnDxQAJY4cwP2
Nc0IPzpOl7rpPQ8VTM5ITr++5qKpMYxtClGawtC41WFS78yRV6DLsF45xofnEyBhlzh9tCEvcGaz
bE5CXCS1GRDtkV8LV27x4b44EQQN2aEMdt0rA+0Ti8wLmuzzOIEvZF9aBul9FHW7ySNRe8jibyPG
HhBM/s1R+qOywvtSB8bsK7m2sJLAWy1+XYjhAEAuwASeWp1qiw7uwXao+hLr3DnONQ7dJzwO32Ft
vSa59tWY6CWmmCrN6s1tY+n7VhAOB6Pn6pfAYMLB3sWxftIJF5j9F+RT8dRkiG1CXuk4DT55DV6J
htgLUmk5DrulVWvc4Vy/btGfuRofyCe+Wk54qxqKNA8cQmDdh13wAcRxPbj1Pq6dT1B9a+A+j9Iv
ttgnf83E5YETybdW5fdBZ7/mCqGJXf9U2IbVfCw1YvyIQn0bts4bmZCCPZ+9ikLG8oD7KoS/LJg5
Sd96a8oOSZZtGk+8SX4UhmU8UxZYsnQ8xtAS6SI3cZwci2o6uRV0M+J+olXlFFuDXTPTu2FfsJGQ
DpIBo3gFvVPZZASg7ugJDyrjsmd7jJ9HSthhUzisSewCKRGzHmqy7l45nKmNcwLGB3ffh7fWXyKJ
KSKuj0me7AhkwllX/HQ6+b78pHzkXNVY8xrNuI+9gpSAuEL664eHqdaWHTSXIB3BO1SvHT0huoA5
sUBaaOmTR1TvN4uTil3GHNvQEpyUVD74b77SyufYBc6+LtN4RLnSB525TjuSqRqOGoNiqz5a1Tzl
qc23rEtmeZqg0ivMJ5EOH9TBuwnsEgA3Mo98557WhEqstFedBI3Shz9mOh4Q+5/LQO6LIntv1PBl
Ws1jwqzIGzHNhSXGl3zSn8bBu5/zIzxckkXIIWiIT9cBhs7mpTXylUHvhiQifW0iHYul/SMi1tB+
uu06TEUo/jZoe/c+9hrAFVx1wzHsVb8gqu/gA/jt++DV850LTP+HSgT3eBie417ipMuuonB3rGgf
JYK/kh5TIoded044bqKq9he+Nq+aeu+xLieL2AKa9LQPkwUdM3A7Fzl/qaOPNqdmrunFJhJ6sxh9
cxsGBJU3kXcHSGRH9BZWHYlGy1IHx+djafSraRUAn+qX3gl5kRL1IlN9N3O5l4lQLHPoHpEsQ2bH
TafadJ+LnqvHYPHgzq9WC794uOcbI6TjB8DtY+7czDp2Krk4otc2Y8g3Hby4YYfa79zJhDU5Eljt
9f0zJop0bdtZuoxSjzKmDOaUL1QjReqcWw+BfNMPLw4A/3+PzyzPhAb35+fwNfzP4Kf4v+S//zvK
/26Txwj911f8NTyz54g4zyLSjJxlYHVA5f6anUkyoB0PGh4bGMt0LYf/8p/KXxvl7wxpNzHJI/U2
kOv+p/LX+oNZF3+ajrue1GbL/u8of5nH/XN6Bu3dQp0paSl1qHyzk/xvUvakN+kZMtnNE6qeu75t
4XYBO8n1ljh3PwH60rmnqivMHULfGdoRgxoB8LGuZXzLRwFVomcVF48wpiK3wgXOAvYcWv2Pr5Jn
TFLWNgpZhw11zEvSjEzVUCRIRaiu1OFghoH1nGZ2tq9U+lRp0cznHg6G0G3Wyw6uFUZYCw+p0yoW
6pNCtthiq2fk7SCscKbi9CcXOWqwl8StpT12Uc2WvkxJsyxRXq/rUd6PYHWZVGuIQPuvsMuIeVDt
c4DgZqHchGwJ22eSrUMkZRNUIXG1nHtUaqTDj6W+LBib4eU2fGSCpn2OAk9uzF4d4pkwxNAKVr+g
CxJ4MRBXYq2OrS9BZJXQ/PuJtpgZfyrXqvER5XVjc1fbCHTpewhXm8IP1XrPRm3NQCUUUeEYb1h0
zd5ajEyCiOKrE5uPlTmsDeSV+zgYxJ3rofecfXNwOSj06zkbhxDX9QiGKjCtJTJOWpl2zv2BMBUl
kIjZOFFFs2OExbQUbk974EbtBu/GibXOtpmJCF7JrNRynWpZ9OoxtdlqVV2aMNFQh7zTv7B5vxoD
igxIq3jBkZnINL2j6lqWZbq30WHhpVpbSB+Aq6YkE1odrm1SjaWyHDje3p3WM5jpB/HKDbVmUAdt
xLYPIzRBHwczw03roEUAD1GybStiqlBBRT91Zl3t3gE7XQPurdPn0p8ChN7mkzThyoDbe8mVukRk
Aa/gNX2NDqocPG+Qb9/HIfqB0/Ik6vFK10TaVCQvaeWFi6bHcBkSul35hzACEDw458ZwTyRxr+i9
dJwyzhdcX3JnnA9wWNS2cQRgJ8yMk/Lqg2u54PVgFiB9yvpnx6hPZo1NOe9pQR3fOWV62r6lHUGH
o+OOmPDZBrcxoWpeB8/LzyCjwH/emBbbRuXgdayFp9+8rjvT2Fx7i6FM0eAlTvNIW9gZ+/2xUTy8
LtRscLFvTos42GJx2cYBZZsTnnVknbORa5FGqHe58basBNeEcwybPDdwSsshuLEzHVeaDcWry41i
L4vCA5ERgCMHAhcv7AZcVDCbmEQuo23Z0hQrasGTCCfQNL18Yc8KzIecr7XllM7OHGT5rOXuu65L
MqWh29lUGFkGeAHk8vPUZk8+8A3CXFmNRnhSlemDbBr1WULLhMqT3S+2cvZPoSYObp+foqF5LwPN
A3HN+KZ1tJBUHvMOzyH6gaEboDjZ5q2HrLPRKj6NLETZFeO9oAkQuzIhpi+brmKQ2dJpKcfstrmQ
g/KQTNWuInkc563YCEiRBr3CmqLqHBr6ZcrM+8EL4ls6IlpQoK+oBZt1MuTUEghuUY4PS7uexfPx
Jq7FFh/+WihGnwQXuKaTnKNG4bQP4DIyNZvIP0SEkiDgxDX5EEYpEbICUqDZCfPQhSQkdBywVslb
imI+2noKPNq8Ml4PA7SElvqphoO/yNDE38VZ+dbbyd1UNYwE8+pLtOI9jUywHXX8SFSOTp4e/KMI
XJhmW6/SCO48qOl2HbwSHXoofeHhFcLPARMBE5+YdolWX2uNlk2x/OPbEdmY2vpBs6aDNchhWeqo
uL3iBqjsSSsGJgPCy3aD31IDE1ak1GOHrp+Jt7fTBo6bXpUSMxeCw5iUp0Vfx8ygAj1chvQbi6AI
vopew2dvrHUTFDdVaYjFnLC8ZmQ4ILpsayoeQriZinJl0SLQNLtkTi5qN7godpyxOy9ihIg5/UtH
/JdE/TuWkXlLjIyph0hYMRgY0adoXRyspNO+p0jkuLR+yjhHZsp/SSRD6CbuHqd6dFa2Q1UvevwK
qO4eyfa9d1PjI/NpC5HahlW+4SMj1bsYL1CvOcazHjeHxwEoM5NZhlPtJsABi05gnMVAs/YK56Eo
7lmY4Z1L6psxp+F5On2kY1uMphvO16oL1EZ46c30ox0EjUvg6OuxLt5z17o6Nned6lyENhy2K9zq
PrsfxdQjYrZlJYwWnPcJMbBbcduGcA0cVFZ+hT1jiLNbEwFaKTNtF1rxRQ/nNztuHjv+/lkzvIZu
/zpF6R3gTHPXDx1uRxszYGJ5zz3t46ZtR/THFDM4HESxq8c/VWmRf2GHwE0g9COfVVKhVp/1G+Xg
XjLRE4+OrMrEaqEX13KQ2tErUptHQg8QPxkW2Sjg8IxRHYh8wFIcVfa6cgRydTd/rRuXSJfE8rfO
6AXvYxXp4C0scZZEly0ASP5S337IwdaXrkqMLeZxwRzJ7dblfLsVZs2dJjrYef1wI5SPdBEow8tK
BXhEyJbcGCMIWrvwb4Uswo3qM/Cj3nTjsIxXVhc4hzFHFF3pJTMMNkxTYT6GTeQcBHEZrVdwHPbo
c+yo5dGJtX6B8CxYy9R/dH0dnzQ2IY3WZB66lWpG0zMmzh3x2frpK7GcWAOE/xmzUaqxJy9HF4ns
aF2rXLz5HfiKqSEtbyQXdNkJbcYnin3e0Uqbcjynbnro3eEnMKwXYlqPfvlqiuiYToq2Mn43x4Jg
yfKIEf0Y5b53aJm08iqRWlppEFUThZ8n8Bq5qezmuzV6fCUeRzcUUsJOPukoTsBFwHkRHoSKqurW
UYQDorb42lg69IFajyjdZdvi9my3CsN8US35dNi/P6JOGffZDCQl53LJ/1wsYq7uRYMMk5IR4TMt
a7xxUpILABS913GO/7eti7WHxRehhZ5ASYRpwg0kl2WaP3uDh+BLFFheoGUuhF2wmtQ9Hw0Nke8J
grK9Xvnd1R8yH1t+1K6GAhY/pSjGUJX4F5yX1g7SwAxjUwDqK+w8vp6fYInsnQA/D5kxZGrXSYQW
yiEJLPDV1UsCZ+f1HFB4Xkobh0KFvm/yxZkEMvSR0kPBaDdvQY6is1bnvGYS0YUcAqE9TLMBlV1U
l7CejYyzlRZPXtmeOlzfi0BP5oBEpl/eoL9HzAZiT98HaF/2LdPyRUnAWqijl9OJF26qCtNI2m5l
5zFxsokwl36rrbzava/AAi7K2mMrKGr3qSNd498dG5yaPy25/2+02e6jbX6IV5xDwf9r6/avL/2r
dRN/EA1jzMZNWjAB5w/pwV+9m/6HbRCUhe7BMQ1HIGL4G7Dc/gMVguW6kq+UgoCrvzdv0sRlySQF
N+csiviP//VXU/kvrlj9j3//H3mbXXFuNTO0DHPmP5s30+YntdFvWTC+HPcfzVvV6yX6NaoE1haK
sVC5B5f9zKqTINXwjbTTe6mNz80A6kTYW5b2PPjzZjDZiCzcVaT6otFGANWYvc6fQRpOEHf7boSo
A/sBxZGI3uVIroXlgrmRhtuykKs+E3raYwFW5x6JR3zA/dNAVmo/WweeZ63TkrC7K1aovbUl8oSz
N/oe8SXqpRTiTgoEFWqoPzzmxPuG4SnlL4CRof8uNPPsakzQgxSiAAFmqLKc4dM0y8cgYqnXj8TU
eRm5LtRx3oYZD3pXtuJYyqrXROkrd8Sb2JJRbRivsac5i8rxzkRAagx6WAcKX1uCiru3gvgyOfNI
xxvuxASVAsbCl55XzA/LT0mFtmOOKFZ6C/xrFOMbKWKbHin+imXdpmVbBpoaeZnl7YnDeXL9gg/H
Sl/InEBXKo6+l76bpTyOpfGrEC2kk740s/rTaZOTnzrvY1kQC4qkxMz6nkgtdWYWtYklxv522CGP
5KP2X50guPQN8Vg0pr9/CipsjW9UVTqixPTqpe5rGnMhCmVsimom8gaiXOLI30Xx/EckcH/SptuO
fftEAEi18cYKamyL0W0c7/lpGsbJ2QO7cc38kkN/NxBISZfMdtDXcpga0v5VJlaGGlnLKNTHkCCj
K/TmUgUVvhJ3gP+R5dpSesNVDSkijgwqGoU+c9Ked69AIt8VxUfSe9da189IF4Cm2dot6dkSmBax
YaKl1gvj4G2ICLEIGurOOshY8ZIolgdrzw2PkF6APdZrR+rntpGHqTEefdsjuBGSn7BLB1p2920R
IGVy6S3spLsLScSG4XQXe9OuhUhjgyORDo4Hh/t+UbX6fmSpqJG9LA151umWTFYyMekgnoWYoSjd
as3opZ4XDdkBBwMRKYFtc2Gj0wDm9BlKccq7Zo02iH1zp45R2/1GuGY3ePMOhSBpwsnYVE9oFTWm
c+wA1XZuaYa83wauwQ/uZIy//WuU2c7CH/rTGNnPHjY7SWW6iOPpLNr+t1M5hjcTwF1gkZ3uoAJ1
B7ejZoqeCgu/ER/7IrTKl9rGgGeG69QhOrMe4g+QfYifIK+vmzYbF0p6z9pI+uUwtV9JwsVl2OhR
oyhdtmXhbL2JorRmS6v7B3bJiGnyBy/0Eae61yasX5uYsjCZgS4yWDUNCIrc7g5l4jXrWlm30Qnq
RTXS4HvlKmGxrelUyU2gHjxWh5tyGFqYLh3zn8T+aFjmt0q/IVK5Tnb74I4+rVGcLbOs8zZd6bxL
3NrLwgi2LI2ZbAY82lDwgZaByx2COxF525q42tSjzs9mUb9FHkNd9vRHCI6SpqNUn95yg9ivrvmZ
BlLQ9aD/0Zgr+YXXrmXX7EL2XpHWv3vUAAZrf6sSV2PC7drI6RrX1l554rtOISv3xGiaA/YXhc82
v2Pb9FjH4pwLgOzySiW6EJZ2BEfMShVgemhOyGmc+D5BHGbMYqEow4CHQSGKd6Ep7sbRfyY5ZmfE
yFdw+TqWhuK3oi4PryLglxXW1a7lGEkINEfZw5YFrwcMo8j8CuvuMW9mifO0tSn0Y5EZrNYLAIgU
ck6PRhn81kmG8G8MD3q6+hmaki0z3Oko2Lqg8rQOzVNFxlkoPHBJ5iVrrVNeIJMKaXC2eo3ACJNc
vK5sE8nm5F0sq3oZu2Djx4gQhpBRj9E8jCmEM1/eomo8ZMJYisbYllrziFDwPNTmY1LjIulcd1vX
/ePkaC81rH6rc3e+zjigioq3JurpeBs0/1y9m9TLERg0WMbrORO9QJ6exZ8248WyC8C4hEiNiS6f
THbsQPMgiiOnb6pLAnyFIKUOwLnJ2LApv2umXB4EjqmjbPNZ4FeGOqfsnFXGDCxS6uxEwaNw5nsv
QKZfV0cbwN1QZRvaGVKIMgbyRfdZdiRAWuYyqLVfURmQmqEVTDzXZsvoJ+7dUyOJ78O3ZEFAt7GP
2fTWrtsAY8S3H+QsS8E6XVVvnHSNDzvPxDdCxm04OD/sgO5jH/n6EAzvde1pPOLkhre5dVVOfCma
9FxIC1PI59hXD+lg7rtuXJk93CWN7Piih5DnfwdR+6WRWYG5bqVT+6txuPNmDXXRZxtCto8oGb+U
nhw6Iz7zyy+4phCIAFDaWAKZhAvFbFl1bsrkQOVLPRlfYA+9eROa32ia7lp433aENhmDU+IPn2ET
XFyFRSWptlgdtjy6u3EW9vpQOmGP9KV3dgnPW7Opv5OVdil6iQmFa8Or7Help+9YcJtFoKrHvFNX
PbUfDQoSyyBqXG/AybDGj/3oHefbFuH3DKYZcWuycMw9oD1a+0FN9sIca5V3HSj2KblvdHyUgXKP
GekKaeSuGjXt48becObs3Fh7qjHxk951V8IG0svmELFG0ok2wjo534TtMQ3l2SLF0E3caG0pa1M6
/UM2zFnyrQ9OiBsK8+6GOQ5VUWF8hUyLF4GrXwaDDOvah4BB9uHYE9XHnMJ1gB+X/q3NC2cNOfBg
JNMOkdReN3l0U2TsfJrzAI0giYBzyWf6YXnoyeLJ344tE2lzHA5Oo5/d1uIv6p1sPJnw7zaWGZ8h
5+1jkFlThN4fa/QoXUq6GQZg7zqfh7hgaU+Vk1n1uu7qPW0yYzGdrbEI2nMZuRe7ka9hOWxru7pI
S7sFOQIoG/sVI1Ps88wM2oE70TE+zSZ/r01naeowWWXaMSLllVG5aGiC2ORRSl9rr78krrpDjvSq
adnNsNQT5EGxROFNBKZeRiye2d9L/AoBJk+vrR/jvDlV7ZzJ0A4rsiSg7ol4V1Qkafvmm8uzBcyd
KiWvE2INGoSuZe3iiG4rJpzc5jEONKdjNddIF7smVSQ77ZlPnc1DzdHrlqXJlUyKyB1c13sSGbZO
qC4AULdhzU2qVXd6zJWftRUbahORbKwdSgOTUTRbK8py3qUWeF2t6dhk9sOo5MEfm0eFkXaRRelr
Gjk3M+inDSpT4y7oI2vB4LBZyzE9CWUj8IjtTV/ZGLsBdESu8m51W9jL1C7ONbY4jmcRrKuyQzSn
h499wNg3wrKgDzoTnpDfGBrKH13MRmMCWnHMQvm36+k2kMKgpf63asZbFM4pnSOZp+l2nKEIIsve
aybEKgGAWzUvgXI+KX4udUDktIHGYFVk0QFmLgeq2riT8TKO+BfLVr0Hocbzl7JDr2P5O2YwPAGO
sLttDcZI+AcCD7sRaMY7XyAqDkMLcQOmUKfdRgZPmyejb8kTo0L68cQwdnXxp8W/j+4GnUoy582/
y3XxrGsZY2N8r8vI4x+USf6iYa5CJTBYmhtLc8/TbCZCgkGwAuFedebtYOqwc7WIgpcBcRFDv6WZ
35I+P4/MuetDzWNHWhWP6JgeRmvcN6SuLUzbfw7TELBfkzxrGQD9lkqRcmYIMhQiI0iJOrtztWFN
rMJnWRmPTSvPTLlR/mK5ErKk98eOoDuMP5xB7JgGP/mZ/mJi1/FiD+dPvkmAjliwOdrBP0am9t37
mPedvSDHBekW6I/+kJrDLo3LO6qcfd11+8iwV6SjHQNp8jYz2adoNArtU6TlbeKogP33is1oD/fh
kiS8JcK4c8FdLtHM7n07fm0H50Gz5Idksu7AMZR1fYa69ZC1/qutdTegC8dswG3Jlsuuq5OZ4hqe
6aICmD5/Gn7UoNkUkbGppn6b8MJnQcIkPToRAXQkGuJYZN2D6RrPVurcSDs+x3hcN6RebPFsshTv
71KVIFjp9q1DcJyIX4Pc/k4EG6SQNMuFXdUrR3REdIxbnThAFBjhMqaRXppTsbKV9jkN6q1pKesi
KCCrRkeDTkzNkw8BZqjrIyQkJm8eMx/LW4fM1sF9wpsOHd9cm7l581S+Nh2fULz24kCpO5jIv/sh
enY1Y2XZ5iVCmDWU46GIKJuYcbIB97yNMUf1ajjiIn6/aEeoO2oEA07xzgKHRYRtrPKYfPgoeGYm
HmEZhOLQuBUNUH/IC+NoVinzPYnYxyY5I3IQ9NvaviNFMoDJSxiqd+zidEcF9EvuAFgArfsmYlBj
pjN8ZgZVWyreepfv0+T67DkmPFJalHjJdOd04iJr/01GdOK2N/ir0hXVNtcH71CX+Ku80ps5KdUD
ncCj7mJGxODGwJjtVW9u4gHZUOsS9eohuCR1z961ZQ2tsdPh9xLqtTWq5LsayhfFJHqh4bLc2XUR
E6ehM81P/RTpW7usc2ur0vBQjP13N+CJNCLtTWnlutbTA0cIVF2hEoxl6lxqfrThgvwmFnYXV6CJ
LJqSMB7PIBpfhQHFmmuaqd+plp8+JQAwym4LpgOhO5iDAmd8JqDaiY61JKIaT7jNPnVLtTAadwch
m6FuhX0MOlRtGqj0EVfKmDNBBkxjgwl5WTmXMX11KVV/zUP/FPPhExH4JmASAdUZEGxieTRdRD5u
RqRD1NPcqbHfDmCgl4wgDh7tM7TSW8uKO2ZD5s3hQsYwXeEP7rvEXPcu01zk4Iw9ZLFJevfcJQGL
r/oAyQLTZPpjqfS9Fjw/RtW9aLObrCnV0SFVS5Y2g/7xKQFLBCgqffM95zQ0zXtMeRxNxvNgl7u+
tLdgemGek+cjC564PPV2ZeWBwMs3eufcxgHOlJLFKbZYI1r6tPclz6EWgGpHRBaOrbtyWkFEmKB9
NpCJtBOhRpgtZ9GJIxjRpjrw81Ik72XKCFmNb6gSZjYWJkUE+hbADwg25GUS+1a7qwn46wFO34/0
WveQW/l94RTq0MTDTy1x/aXmRykDELudhGGZpOmqSzDWIvwf1+wvJuKVR3A2YYhrO8iQeNtwTULR
8Zho9ZPkwFiWxMJS55hHido+jTWAjVl0bXp943D5xoZ8h5CEOS81f4qi/CCvcj941l4L3f0Eh9RU
2Qb7DOS73H2exmCTlRPJdxhxllpIKl1rrdqgYY9hd/dxn76ViXYlNYh7taHaSjzjUgYU54YxZ6sY
/RuTBHPZoEwC/uA6C8Dkr9A8mB6xifR6rHOmxeSkK46keG21TMiV5ZAVr3fhD/O3r0w6J/KYnksy
q7ym/C1TnV28LZkgt7+mpdMRm7+axnCc2v2rq+dyO4FiWehkeJDv+5z341U2wR5qzYGSZSc6ZhcM
0BKwutGY7mKiX2y0c25E7k3kEjxlZHvXwhyhBcn9mGkm2Z3Oxi96+xyUjbXLMv0ZE6TcwGzI16Td
L1ViQeftEJLxqKqGW7xuOwCSXfyLaPFctdxMqeI6wGQnEQOioNC3VZS/q2y4ebn1Zqj6ZeggNjRj
Ayi305aoELRta1mHRkYsLWjTqL5aFj4sC2nNkYG6t1C2atl2nH2Fkxf/NuuhGhCEbv3/1EZLJCHA
B/8xt/7Xl/01t9b/8KSjgxR0TaQYbOwE+qW/Btea/gdmQJ2MS6I2LYRHQv6XybWQQlhkdtCHkp3x
N+Cg9Qf/akgd4KVBPof53wMO6rOC6e8cS6RGts43c8kJwQMo7H+MrhW7V73G6808kz6stdX75PQv
3TyCNNj5r1mb4mFrY/cus0ZQG15msz3WouMUJndwmNM1MnFv0yKi3ekkOC9UPbxgUtj42M6Vch5T
jhP6pNaGGBU9pzRHlkYRkKYvAZP5FT6ZVzosDhyBv1dNdKUJ3ZCrkMGPj2HGFd8JfddW5lNQOkih
zO6M+p3YA0ky+iiMW9UHJ8r+P0V7WSA3SdRc+6IMllgGv4LG3tqq+06gekkLB0I7tBXqIn3A/j6L
GsP+uSuLXaSFDCjSel+YRI4x5X+aepNKuJFkrQE9JiKH6CNVEh0PoZ1Apnrerw9wv41vTeJFjOOv
MFMnBBOP0kQoJOgO+1lITfGEx8oBCVGAT4aKwT+VJQ02j+CnW/nMXrE4zUklK35HZzKJd22KutFV
1W/TS+dS95aLTqpqlmz+k2Ud2VjjwH+Qbx4rwN/tuOzRcSyCNtqx4GWPSm4zMSPlMTHkPbvoR6PM
q6WYpHMeNP2hC8lNJmD114XWGtp0COTIrTMBY0qLLThaTbbJHW1DuDR/e29Y6liht4hZAWkngEsa
0z5YeFdWk2m/aERm7os0usvDEZnLtOksA3GU+aHr2Jhz24M+HxPdnht7BB3lmkBxdveQthaOCJMz
Bp0NtvcX4GT5YnLNg1bnp7JnfU5EG3HchKaY0bC16sYEyhzsqK8+9KTbsxq9MoB9QDZPwFWHvnjk
gamMgVq+Z8jdHTqTlamb/kZZ8EN24qlN0LB1orgUdnBCKb2J8cfEmrNrzfh+QBnNcFvbloa9NMEx
9/M2MeWIFh6MzdZPxg3zH64KDX53DvUfW/eTH/r32JKOwhx/nKJ51fFj5Gn2khT9jlsRmoCW/Faa
i/6FY7py6zc1hNVyzuzMAODNgL+bF6dHbDxn+J7cxLJ7IjOWhi8LPxVGpi7PsablG8smiqqCbIbD
Fp8NEjs9ql7wJiQLpUA7MX/eKqcYF7KXnz31kqJu8ntxDaEPQmqXGyNDYEaFVaLZ7qKWsAKzWFbU
YPZIk6aDWFuyNGJjTKo3aBpKxhBbrKKKIyFxN0msgVR3gZ8ewwIpvg2uQKTtPTBtbmWDvO2G4tCl
SASnyKAAKwGn124gRwbXCRUlej62IHOV6XpcpJgVDMrPekCQRTnqoyVnjPDZUKZ6Vr/SKVv5w16b
qj9LyllYlah8KXD5YH7iYlw6Zr8xyaUhWS68CQv2UTFXxW6SH2rKZGMM36ca/lxRkjtGIZ0wfPAo
rB2GwNyrbHgqvLqb2O31Hah+2pw0fzEpzflb0eZ0bcYAnLrdnyt4BL58aBT1yVzdN4bEROsfAiWu
Yq7/A396nGgIrDHgh+0MBuhzt5AGDM94933KX4Q4EnpA3piXmCbDqnDsTeDqEXSLU6ACc2Xr5puB
UiKlRWlq4ujR7387JeoShzZGYfX1aGs0PhBUxKSn0fB4KdyqwOFNqueIDmpRXqCjS5PU0iwlPkyV
eu6fMP08ZzRUlmViQeaZtpV6H7r+IZ57Lxo+wBvkgTtWv+Mu2/BfGSDmMYYuWjf4hlskAhfkSqvC
Sp4lLZ4793ot8S6I859DRarqaN2iuSss5Yzh0QeCKWgZHVpH1rYImoL2qNFUqlJgkKDLjOd+s507
T50W1KEVdZCfJ3Nvmpch4zkknGDotiogDYYWtiqIgGEGMccZ0N3S5hoRGc20vV6Lzn9ug2mHY5Z2
RCtvSQ/oNgYNs+i9Gzip55JGOqWhtmmsAxWdUhrtlIZb0Xj3kIeYRGzU3JGjvFtZc4/u2OHJoWnv
ad6zUINc3h6ZsIPccF4jx3jo9ers0vSPsj33kU+T5jyQV/lqMhzI6plNmHRnGSIBNcv3aoLTEbtn
x1GrVoWvs2ipd5N94rE0HBkQUvhpiSQFi0arSQJ7QRDsHTKhLaXjpQOM2AbFD7Pgb1+DVkFwUdmU
oAb/zMLI6c84FHQRHRpfe4IWFCxLl5QVrUl+zSHHjp+asOGFVy9rvmYBRPKcMclhGEJTXlpvfohz
Eeo90B1vNJadZ//yCzshjdlFDP38IYw5ZULuVHKpDdP6ZY8bL8OQ3VCQd7tRaudpKL8aFwBPWzoc
ifiL8uG3s6qdGCNaLPZdWsH8aUpbAxVjXSwHBlMrwUhoUfYp0koMmSwzOcotcJoqvDO99sGQs8YJ
1+rI4Cyr8wcyisJFH2Q8Q6F9TrRgj9iL6y7HBDak4TbJS+KWzPQ9MKN1G5tPSWVc7GKs9r0iQwiY
d7plB7GWU5kuqZNf/UDpgALAchoSw4vh74u8OvfWyHa3HvtlEpHz40/41YORvX7V5yxphnbZGd5D
mOQMSilhYMKYl7Ds37s6wYLa6AeKg8P/Ye/MdltXziz8RDwgi8UieatZsmxZnu0bwsPenGeyODxR
v0e/WH88naSTNNJA3wcBcnGwPUkUWf/61/qWSsyKhWr3zXazQniDLlrHA7Ui8bS3Gi0w5oELYUW2
pHah7aQe3y4ngWq5rBrDwf4RbvE7inFP9x4mFjoqcS1bBRVM8oKZhXAS1Z/a92/nqsG/yB6n9Ix3
bOoDURf7s+hBJGYtqVRqaQe8z/xHRdrUAGMI3dbzGQz8ztzO0tl5Xng7SvGpO9s7OCarWU96+3ki
3hQnBOEFBYZzChw5nYpfeUECjxBaD/9x/sil3A6u8eW72RFIJVv19sGaJ+Qgfo+IQyGPMuKpeVGp
m8Tyj4lQ9Z5lm38f+fJQ+/o7yO1qH3kdpgPD3dmB/AmX3OBcYJxK/fgJ1sywLl1dbgOTyohKHTq4
SaugRPQE6Nackyn8BPNysILmllnMpHWIF62mcQdc5dUeCrFte1OvYNOw1/c/DBupxxshXI3JJTTz
EEJv9hAqkI68g9i0o+bMjyi2mIOOKmKJoc1H5QHmwrgKo5E4K2JhDy/YV0/j5LX01Ohd7rJz9sjZ
jCRnS2qYqJM2MSfzXzkxRAASFvwcu9am2PcmjUZDu7QfkwCRsKhRSk6BJ82vvh1/cLN85xN/Y18n
7zjE4AWpidmUN2oybr2JR32Pw7Unfc0i/Lmf2s8KAHNslh8qYFUoR9val/53llUIUhHlDEVjPXtR
428bkqaNcA5l6l9FD/U1GMpbqylo4JIwp1U9uxs6At5lOr2EWfymfdGx0Jq3tZ1+q4xVrZeat0bJ
jTeTyVUV4+vce6+jb0Jy7jK1i2GlcYz47HvrNrbluHJydQmFRG5LaWF3owduNMMGwAneY4eO8Bb3
RJGVN0ASrF3JzqsJnFM9ETWanAocNglJPioVGUscArSPXGe8g1knv5MhfxBuG50MWhY4hsMQqgaX
TJDBV+ERsMyeta/AWaOJIuGSfElk99h3uFxEXoDzYOc3O1G75rGYH+24O+Ou3Rapfm0Cn3qDmE5g
dlrWqvWMH6MAUJ1HOthaJCvXKmJPmHfsZk1LmCs/yM9a5VRxetkxyIn7VnUNektVm6ZZDghYHFdN
HKHft8U9VGt8AECSiDwo5BxNsigacebJTP5yhvHYifp3zxpzV5ZUd7u1jcSmPbzVfQAwbMzwEuSN
pOk3ra4hFXVrPfeX0SaTNhDONGvMF6i3E8sLoPBNFr9nNq4A3VQdIlsZno3RlTsui5ETAVb9Vgie
1hQFYkZPuA+p/sS6rL9rLFYeXAj+phIt6rwMto7IwSMhm+hgOBdGDKphwXSkZsPAkPwWhX/qikyy
tOAM23sVoOr+owr8I0138BJSJES/ps+e+x3lyw6PgnnPRpbNShru09Z57FvSvpq8Zp/3i+O+bbmP
F3uaI19z256wFcvHNHXeU+KbPE1KY5NXzlsmgpM71JQq/Um9A602k6+CQ2Wqg/C6s++ZG2QbvQWq
c9ewaXQlW3bPmY9Kuxeji+UK2U8wkEHWs3rsmHkTsLCIKs7ZI5Q3Lwte8LIwAPaMG05bsZ+oqJWs
uNFQgTGsFCGEgzLFT+oYG82zDtOh8xwAeF4l5O0qxJ+ksg9G7B+1nR6N1LzGPmueXlk3UJluRBDR
m83yCX9UA2k9erENzpHlqF+J/3igSpkXq3F4tbk7EfixYVxniD1yiZ0NQ+uu8zC89ci2It++WFpl
OyqRv10LnrVnDc/UtTwR4WMfPBHXI6o6pe597gITw9Mk1vGsMVA1G77RQx2EWEB7spZtOsfbqKGd
KZ5xoFg8/cPI3Tc148vgvSgRRrsO3BhtgZiv81rdUJ2SwFPjumm0vHMM63dT0T2ZaMa+8qGcw5bV
gyZXnp/NMOd+64rvuW3FTV3GhxA4+wpExz6xszNnqK0PriPn2crL/I1XqNkZfo6jjf0NQwzhyyYh
yTAjFMcjiIWo+AoLd94Osv+uKl4R1qV3oRt+jHayb+vwkHYOp1FMHE2UnCY8FhhsQ3zb5h1WV9Rm
oh/EopOPasSCP4XWB2vALzcdvjQPlENnl80q6vB1zAz0oGu0S4ivYRrmeLiOzeF7aMxbVxlPgx29
oibgx54nhZ1lujijpo0ttC40y+QXVMCEwAp755mxbeuVgcO1yKusqxA/95Ds/KwMaAlbQKcTLFcv
oLFcj9G3t/hSgcuUnAGdeT3YJFWt6IDecctd5PpvQ6rDAGEjgP1rQ+qx/c//+GcE11++6K8pQhu3
KX5Thz4QFzjX3wpEiBFKi2czEQIENQJ+fxcjpFxkscJiihCua0v77/Q8+QcqHncgNvmmsJav+ifr
6f9lRfXMf4JwCZPwII04pr38GJOf9o8xQmMQQmVmhfZR5hdwpg6tOEvwXJBByLqPWiXNLoVpVUL8
i1v1PDszBQF12ZwzPqPH0C5f0yCwNn4BmSiSfrE3Kkee2JQCFJlvCKyRiclc3HshmDlNUglS5wid
D7UnUO4HkKa7Iob3QMl3tFWJuDgJqPS6bRQOdTN5nobyq57b98RgzEqnpD1OwL2ZEdi9Kws7j25J
LU9M5LNz3zU0fVf1dIa5/lykIDoKENUbY7ItPoJC3ThlNV3ivDH27OA3CJndReWMn6pwXc6saUzF
h75C3i0+O18PVHNV3/GoPpkvrI0wZbKXmfA4iDXqUFkOHq4WC0juCXNj8EjdYXnnhhnHRNsxOexL
KPV0rY05RntkilDT85Dn6bwu27RCqXIWQkV4G0ME2jT9xD3dmZst+K1o04jSXE/4YJm5SOqxN+NZ
TRjmlOSILU0p/HXneDD2EvLWzlj/ilsX52A033nUhZJT6xl8hyFdw4tkMcGZMm8uWTc/K3g/Rkp7
uesyIkQ8O8Ks8bZjTkPurD59aM3cocPiSSWh9yC58W5RLh/YHSPdxAYCgVNa+GdayWlMYT0ubGPk
xurAZGPZdyjRIWcTBFLMdodNT5GuzKTpDznNrbg8Y/L/WLZWte2++4C0gFty0CFH8buvqi8hUnRk
pfet2Whq+6T32U0QTls+Rpyny90c+rvSYWYta57SI/KelxNGyqv8EA31b0Xf3Sb0sAyNTVkcbYMg
F61S1K8pM9y4HP+7eehWovTzjQhDRth0BCAcjtO5HrrXfkg/OfyeFarrTTXpdlMMxHPy4CmkyxXP
SrR4r2IulU58t7S6Yt1Lz43QLINn+5hVkl3V5N212XjmI19tvAyo6DTa4Zb5rdpMigOK639WyXDp
6hT+pyiSfRMYn3ZoA1jqy5tcyZfCcqqj0O62S9EwBkT4Y4I8tbYAkV7UUhcYlQE9pIZxCPv+RmGs
lnaPqNMpfByq+piTmVOEAVQkS2/Nuv3OYh/+b87quwXftbXz4FXawPZZ037ietcrhyXUiRP+Cznd
YaviygpgCTE2urX6gTMPFYD+yNMAwc2oDRxnzr50Qpy6IxZqxjwTq7SJIBoNMFwdhj4MVR693ZRk
83un+FRiJ7nh+FffaSe76QwecW5NkzUQJyxWDRXXU23DgCIQFFXJDSjfez3aB4WcSKZlMk9VkTgb
5E+9tuoOMINiCPWCZC0MuOENp9UborIkeXPrDl8WzK2I1FZDpjhQwRMf1Z46HP3ciDTalyZtbpZG
zQqUsR90tjHyEcK2Gi8NgT/QxyHRklLfcfA6h4bxGvlmv3FnCXKH0MyAxruSJjMMtKf7yIXAVVCr
y9mIQmf2rmQLc9uhD866kSLHeumWl6HM9jK2b8dmQZbOHjfcjm8VuyE4I5v1ILthBF3R8nMK9Z63
2j1gbu829iIZqG6J/2d3nkw+4c3hNQs53TaL/Yz0DZSwRF09jrgJsPJ2lh/h3D63dgM0LQkfB6t4
GfMMfS5KPiHMFGegNK9Z7bz6lXXL/mJXhcG+aQkLQ1y+BNGCzFHAFAKCLPjOjU2xZFuoq05W7ZJ3
AcByMxOAoWaVNRCRmJxav1W0pGSKVhwjDiIB8Rkz4NRszIgR/ZKtITN3tozsqSJ0UxoFiRxTPbYz
IzC96hhblpAOt/3bkvfUqIb3/M8YzxLoMUn22EvEpyTCavLG5dwLaedwD8qLxSkEzE9rQTluPI+r
aqLChq1NcjTIETVLoAgoYrjzl5CRu8SNiLa7t3OLD4x1OH/8Ekti8KNHKZ817qImOc6Ga5+ELeB/
4fI6ehEyapsIfFQGp313GOUaa471aYgW51dODK2RrElTo0owi5joX679EC1hqnGJVfVLwKpNYkhu
nF5JBrLbD5Lwh7O+uErtfvIo5Z2srVd/CW2lHfckEATy4PSa9TA+8k0fxNYh6Wm5aJPoN9GIzwTF
9lzYOtjPeuFj+7QW4yc4GTj7G8BUa6OWp2Ee9wU9zYHb4S209nXt3tfc4W/HXP6GvjZtG1e9k2a6
iyTrCihkxNW9O6IzS8369Oh1qMJGhXESJzxr+BF/PpMob/qejdUxwrvazupUFsO1bNZ1Bml2Grat
H5+GWO/MrNkpG/EPojESZgAzNnLcF4GnBrIGj6vS9l6g3K/HIDZuemFxVTaPMWbUxpDVTRFDLFIC
LEkTBvj1c7qG87H+rpP53sPzaXVU9QZ0I6zHmpe1VRDwYH+sPJE8dSOZ7sHF0uGw1B+T6b7Hn3s0
e/M7atCLnAEQDZ4e+z0yIn32Jen3toKfYBIctrE/dg1D0Wi42AoWJUxS3Gv5KWWIxAt6p2ecVGCV
W52/5pzlNpVtUFIalIgAbf8yLhyQgTu59oaRfWBF8bS+dBEmBwPkzWmglId/nZe/xp6s6qolKfcz
zV23Ubjw10SBkULsmSB30k4LytlA5vQmZLmsH+7c0a42Ko9uvMh8DnT707VEVYuAnQzM4tuBxpmj
lbrnKKT902vBe441oAgzis5Na+Q7OFUUChVhtq0SCR+0967+0BpHEPrvUSdfR4BHK6uIH8K+wAGT
Af9liupXZuDhfOdaJiYaqn1Ydw7lGYJ6b8UNl3k9sm76CvixRqfoE2zRtSmt2zzwyAfykNqMy6LC
8Fkb6To71X14pucIbEMN/DgcTM2dBXhCzu44Db8pgwkppYvnZ0tPrHD1K+6X4B541XSmgWcC8Khv
CoXnsaLqCRne4nhnA2LPO/GiZ36rsEAzK3rzng8xhaUB/nCdgcj2+LhB/Kf+vKdPpc1RcsnrxzQj
KwVPzsDj4hnq2cTVTmNMdR96AZy8Sl/rvPxaUAmDpA1TlHJb1vp1oqkegAxu1qStH/mcNmsOKNZa
KdSfuX2ITUClAfby28SzShZrLNeIK607owYubx+xM164LIvb2QrdM/aYZ5wmzJeo1ytsPbcy8wg3
UBE0SGRgd4JBFrqslZMEsjMbrTTs0HsajllVQ5FWYZL4mHlI7EI1dPh/iyddQwxiFbeaGrSYqWRx
DvmUCJZEyYiC4IU8/bSZ8mRL0LndmZF+DWRL8LU2SX7UE751b3xnGUAPkd9oHvysWOOMJfBo1BEF
ZeN7HFfOPqG8VTiwM1x9b+uRxjMkAOLYLFrnN89srxVFtySyD3nqbLJY/i4z+8EYFVT3+cRTetsh
4m4gie47oveczUktpf2Paaa/KaI68uR8iqS4y6sEa2rXvnhBSy0TTSzbLKnfJm2+JWA21lh2h21T
+PqqXQcYlPmkeqKlZMNhhNcXa+KfcG4EWMmcQaXWqXaMt7g2nuvE5aRZWqcoyfadxnWT+ahxqmEP
VmK3cydMCUU+Ii4urwWfkJE/J3n0iL1gKoJV7BXFM9FlB3YBQgutwOvW0ZTAgARdzM3BKotCunfc
jgVnx0FgbGtzM3HSf2zSpWVahpa4Wuy870fK0HZdZxtvztjUO4xuMSanYeSDREdymwpS+jNNVkZT
BXSexZqNhktZDc6rqOG0ZYt5BE5q5ie7NqLrpHKMYDnG/KrFSZD5OHkLuZKFDFCk+p/CQnjzu3hT
Nc4tHmljRcBSH0NtPDLb8AFXvBnF5LLRnuf24BpFxwRlUX+tMNux31hLnqXYFvmh1L5mgAun99Bt
ix/iPdWKYudbm604xSIA7OqG75jY2Nq0Ae4YmLPZQWRJg/o2F0ujQE88aKrG7b8VClIflsdM/68V
inXZNP/5H/M/2Y7+8mX/rVEIOkk9sqi8kw4yxZ/B1/92HVl/COGaYMKXkCqUcNxDf0MdOX+gXNi4
eVAQ/nQW/U9aVv6Be4mWjsXGtORoxf9Ho/Bt5x8tR/xWvukDYPKEwnjE//5Ro6CXog1tiuQw3CJT
D0EF/2u0wA4GJP2s7KeU/nCsIdED4PORUrP0XdFRErZk7K3qSQFdjv2S2go3oJ+JEiXbSW98k70o
BoPbaER/pFQZbjY/ArpHQGRhvsszkgF0LLON9fcusnXsgQWOU/4NfFlqkyrjM3bZjieYclchq0Em
nOmrMLwDfA+40vX0EFJQsK6LRJ8bIC3MzeF9SbnRdmqKMzzCLXuZX0OT3TkTbl3V4QTtj3hSz8If
6Wfz1Hcwa2tblxhhmfxx56f1tvb7i1B8X93Hz0XPfGumyW5o9GNR2t+DF9yFc35pLc7ekWc9+RDE
lk+fy/4HPM/w1MNcX/OeczLPYaZprMLxwa/mheGK9tO+R66ioKM92cu5caI2DriU/1JHfQ16rpxO
GBs2ikBDw7qlaegMgwwsLb2n/QoHOKwVR7IQ1B4FCqO6nxcUulYXyMBb0FkvoXJ/s5F+ayShptyr
fsKx2cWOfcin8ssc3LvZKw/GLB4bCtVADpDZTCWoNFNvCzuCwRamj6wnLsALOPIk2EVSPb1iHJ+2
o4RrW+BKElwgZF8ObC/BP6Gg2vg8CaERe+PYxJq/RQofJkLVsX8fljlH3qX5JlXk3YLvWDHiOvIB
B8yvljs1F9ViexJXP87H8+yzNBqT7Mdu9FNohltTD9CfshuLLgjkjepeszbMLf2GH2tbVsF59MJd
GFuLFLCVRTyzVYBjM5Nm6hhMADx3p4SNmZJi45f1BSPwXd6DvfK86FchHEaO6OJMTJzhgHlUpwfZ
kyWSOHEkFJXSbo49T8rtkLbJJukgSrb0u1rKfnD64qksYDZkikhuMen3ps2TtZkReCyd8YnCzwkF
u7MPnVXRjFIgFgWtddW2y6JqxNGtgEAx3BkfCUDHVZXnX9Xc7+m16E9j2DtHy2zCg2mE7o6VfXig
4JIcdRg9FqL66MribmpCHGF29806rd+nRsRJIirxxQTp0wRRbAzG+wGBegemHZynhTakvf6jmOeL
aMiWkS3pN0Q9mBXFq2TF0nb9e5FCdo5wsbFFYeMY0/06WwOXQTTRq9qXeze1Mw6nOVkBAUIjwH3U
PBmm/1Yo52yp7nGe55cJf4pLz95Sk3IMK/sMYZ7ttXubDoihVJn068YWaHkLL9AY1E2USMA3Xnly
3OJSlGpvmw6ZUnkTOs5lTOsLmaJmb7jZwQ6TszkDDqbfCy2LdnM58kqrQL4FMyfy0rZebJfMuuFd
LAdL3oyoQeuuw0IdsWOIomtczo+BZLCfa7qRqaIjFSlxLMzKUPSvZe+OYsOG0YUAJEllzxr5pPLi
N3l+gAuzlLeeVRSzl8jk3Tw57w72YKufUCZEdB8u8MpAWu91PjJiGuc8l6cIIjlIJtngZjc4qmfu
rqhJCQ9+Tv+Hd1vp4cvrmluyVvu5LS4tZjDWrel7MHbv6s/jYm7FO8qkRs6g7a8kNl6TWt1b/fy7
CNtfNsvbjq03TTTcb2mM4v+MsNladvjIInI3TuMHZGl/03YTkW73qoiB4qo4j4AsV2M9sWCsP6d+
+aPQBOy2vMQiIT/e3PgK06cZOdeWkrGWYkMzKfck4QmlwzfWovouSuvdiDmdqumJnmJ4d7iTfOfZ
kdZpqhx3p+fhsU6qHFt3+yjH5NVO7Ju+03Dz4XY6Eug2DgGCq4z/GVgcOnJgQlmdeuCoehqq4RiH
9p6UVb7W7HXEGIG8tr5qTj+rrkh+PDsr1uUvdzpwX2yNsIZhTSDal+C0Q/lbcBCiagDjxwC4j7ve
GX7wmc5nzIMeyXAyHeJmcqirqdLwWkriWsFSXoPHcOFxl5fWxIMS2ONdZSfHgtAEBKH2zpf2J7il
xVnhFLjUw5PP0coEyLriSWpt6cr67nXE+k1GFjKMQq+D7KxbC68fUPpV46SPXib39QCvG2hvtfFz
Fp89etim9oSHATQRlMeOpD+0e+MGDuNbZzKhWKzxHLlOEidYlSOfs2T072VQ7G2ZEu2b38MJqvd0
ZBy4MBYgyYKXwVUA3GG2q4YoHnidCa7qzrQU6+KRVqO8K1etQIINMEHiA4GxNIXx2ijzp9LiuigG
McFscGFCe96Nm+qvso/kgY7Op9aKBM4d8TWIgrId5zPPwqtoqnZl9vJZLCzpmpau1ZgOn4lBZ0Pr
Vm9ZS5a0NziX20vNnB8Eah3hD866+rUM+vGmKAA3uIZg2sZeayVcem5r3FSkiLibuayEezxNJm5l
Qxh3nRWA05nSvRvoN4f7j+yI0nLh8RbsOgNhii0FYOIbELHNtuSWERuCUBB3b+ZlcPmtyp+TUn5a
iV2RdA53rUtu2c++cq/fEZN8KItqbRP54Wv8s2aq8GgS4syy0K/rndmDGgHMQLPG1ganXi/EBmdh
N2Su+xQCcwCeweC58B1MCfCnpXKC5tb0PUetE7l5zABCFG74osku+tn8BKgb5wzICKWnBMoBM7Dr
dQc/1y8YGe+zBTLh5ni44gQdu4BAMS0oihkmRbDAKYxRPjrQKlhYMtGlkMXpKjHWkNnuisYnIZ0/
WB1Og3Ka7ud4utpZeXAsZv2mqhcO7FMOJoORCaZXAjljBKHxJx0axK9cjZm1i3pSVY4NWC1J7tU8
nWOH4x8PEEXOMP0tK4tgG7gOLXOuwqXpAaZHY2M9zYk9rkZ4HwbcDwX/Q+btF4C0dQsXZNIzXyvp
gUw+FIH/HInLgSOSSr47CZUnXRnHFNIIpTaa44jDXGZiVIBGUnjJfo68bK8WUElo8vQdnerLgmFS
Guqb1qphNcYDLWp8EnwvvTSOSWPEEg3Gv4Ntm+Rh5N0WVJtDcjTfYqgpXuYdksbcIEG+BajurCBc
AJkLasUpamj7YFDWQ5oHp2YuCNBDZuFegqVQ9RsSu/ahgt9SwZui+f0NNJa5rmQcHQuj+pQdOMOM
Kr0BCkxEYmGVjPFtqUNj3VtGsUEfRN6ErbaajOaLHmcOVvWYnKoFMpP54GaMqvxi/OjXakHRdDE2
a5SWB5deV2ZA/O6D2R05lVNJkXQmSEM8EMDZPUyJxr5ku5047utgg1oS1Rcvl7fybXeXVOMJa16+
SsuEiJRLuaaAVL1pjUxtJp/YVDypQ1hZrzaPlBkzwEyL7rqPfR5aIvklh+ZOjDzyE8fGDGjwHuYJ
ziGbwWB272ozvouL5t6o9K0WLqEaaLyd595o4lBrzPnbpfMkxkq1slP7B+vQOhI9ytIAQ8LLl4j5
+ISGxLql1XjUs++CoHqZdU9pQ74Le0TvWKfOsj9jTt65LzlSY9+cln6vIDSfIl+d3cR4gMv3HYj4
zW4agNBA9riHYTaa6I4++swkVDHeePj9mCSql5LyjQtyISkl0X/Q9Ofv2T/PJ7tpb2cse9HAuxMb
zjfEgs0QosFCxMU64RWPRD3GLUUm9QpoDF2g0IEWM7xD8yhzjRbT1azkcWLeWxD+Jve1GasW8ZA7
4bTxPQjw6QTDYl51fkQiHMpGJ9AKqkUwCUPfenDxx/O7HPsxvYnm4YwSSEwr5zPmyBg8sy89DN60
0miBk100R2+psGOUwGnl/ggm0AtXGmpSGH/7+fDFVuG9FTmejBwKYpzLo+7Z6ThYgahhgmzhQ8It
m9/UYsOGGQkxcsPelln1Onfua2x33TnpqEJUpftWS/A/seV9xOR5t5GhrX1uUSqO2M45JfopC6JV
NvH/3rltHIjXY8MGOGBz7HDQnvvquV+e8rkot8Y0Yqf08OIh4mxb3CAbu5fFpjC5oEdZPPdtcJ8N
BWxO6c0nHMFsEE1gg9qbr9YYX5dQcF8Y4E2V/5xrXrhueJ1G50YxGuQGEfnG+0K3fzbr3Nkr9nTr
3M6ujuM9BL19ZLqHgZdEpJh9a8/AeupanmqFZ6ZXXH4/fFV5U3szC48y+vSmeZvVqPgRJU29dY5T
8zUWxn5O2pM2/Kcxkzc6xGWrmZHXQpjfVmRfHe2cBlngCI9Iy0uDvEn1hSP3IfHcZquT6RC6+OIt
qU8WdaDmyOEcUzdrBFxxq77JHpwAYK/oqZZ3s+7LoDoWpzwuoSou4IaWzqNNybqh0mdvdoB0GE7L
QY5yW7owqAHIymI9G9PycMXnUnn4srO8dnFGh9yxLfn9b9WIzL23OD3+tWr09NmAdemM/Sdr8n9m
rf3lq//GWvM9zhM+VDRqaSkZ/GtkzfzDtV1i7yaZMUcKy3Uos/srKFv+YZNO8k3UI+4y/Lv/UY9s
hCV66zwm3kXeEv8v2Boi1v9Sj/j10I7M5ddDiiVS9/eg7Hjg2JUKh+RL0EQnaWbub4A4vxqaJ8XM
sdcYWZyxpuEzoRvmyFZdyjp60Lr7XczpbVmLt2LuPtrAfY4kXE8loAuUfQEMFj3AyeM9j4FH7J+K
U1P2mowdeeyBQimgQ7eNpLCh982LUzBWUgI2rA3sfjhS4mE7VzmRdw5EdGOfsDHgIantOyPPr1OH
SuQVAGGawhEQNWbACgnI/ooladdzzOvFuBW+pvygeg5z+iidEcsOM1m4n0ogh4JeMODYcDZ82keL
5Cp0y/TtRum2l/wCdYVpwzDj1y6FVBi68hVA/YFD3qJYi6W8687S9k8t65Z0RXnTTeFdkJAk88EW
r4oInyAuaBMgT1cH9mEq0J+m5I4N6GaMBuvSmBMr9NT4MhLvi7Lc8xSk735UXZOlq6Jc8qgGzcqp
X1/6YXjMXCgElehp1gq6z9BloBW64h9FAech+vpAWQjsAQhPLKQEjWS6wcDqmffThGG4Az6pfJYb
wu6eVZDR1cYb7qTL3+gbDx7JAdZtCDT9ZH/2A94W51xa3S+ujHVUE3XR/SGMfb2akvCoxvDELfBq
ZFhTLZ94iZcPzYENfrruh5ndC1PXNYEIVcxiW+nxA5DZM/12qClzK5ddDxUB8C/7ofo1uzQqmePJ
c/1sU8bVddAJALG22nGymtbZYJABCxBqYIWNgFiySd3DzdiXBeRR5QY/uZbg+gbPheKACGS47btA
UtnW3LTLqX1NO/qgRqfeRgV9LWp46EoMph7ZkAMEqT097RGmVCPZi669DQGyQTUv0Pl1tC1T+TJw
OFmLejmAxCzpfUbwc+pM7QETzTWbjc/IkRTyCL3BOXUPCge4cBjtu5ZSGIPqJcoC24/cj5husQwl
Y4tvne7kFTeFt0jaH4smQOsLz2gr+ABowAbLq3B92MYhj6DXzDWjxDzh6ZZXr81fcZD7fHeCG96C
AuuzrSjIU5Dvv7Rq4YGxqAWPRaO6HQV7vCrfTZUe8grnBS1/FyC9RAGpMQdQZY3XMc551DbdMUwb
Z0tmyFhpXUPt4hoWsJ23duV8gR6GY27nIw+nEbNSm9QrO/JYR+XWhKRSYz0vq3c1DjUpkPTa+tCX
Jyg3m94s3TsvMuZNFaonkURkpcRw4OP4w7f7btv0Kvs63XqCahATs3HqyGSdwnDBuZSzU6+KH7eD
1ZJHYMKmRnD8Kr9x8ZALqwxMurN1zlLM2O7IteuwkULLNb/MGh4C5+012BCe/9RoFXbq43gvj55F
397ovMzC2g204O1or45ZYmLG5nM7AiqitVzovedSiB0WMdSuxl8FruSwlrrfQtNlNWE8cxLvl6Pc
+6rvD/CBWhwmzV2Wmw92Z/JzhcAU0iaHmdrxnQ3iDt52+9ISsNR0s4AT6bYdvli4UtNtZabuNu4H
zWo8AC8PMSfc9mHffns2a9nCNKsrJYf7IbPfNOa6a56xoSsTd9cV6Z6zdrGZibpj4xpewfciKFqy
PYlqAlZkhb8i6CgIZN9FOLxVTf0ZVnyUI4vylnFjL++djhKGsjhyV2RGly73CJO1SNoNQqjCAiIP
7ex+zoX+aSn2XUBbzopilw4eCmEuk50+uP9gQ5GCvfbUvPerfJ/lMyVIiNROKo8pGcPSsp4aontW
5nyFgXssI+dSRgmW9DrYxH33aWXBU19Q4RWOFiIE3S+m92LjUTDC3aSmfTmSKmVNCc36xjDYFJaT
Ue2agq3f3Bvr1MEFEXYZBL7YanfVbD/AJoSsVb11JWY4lTxHCb94O0w/c67WZiwfOBr9kkDxgO3P
/AkplyC4sTjIImYl+duX4sHlLHhU1C8cHVw5IPXB/TIwkrT7s0NIb7AzVnuuXH8vmwm8XswevDnO
Xgsfh5hpG9/5OfipsF7qpDtKx/H7AAqcrJeGiigzSV4m3d3PejgA/zfpOOvvs9bDZRl2TAbe/Ax7
CT14zoJtTbQGrSI8lVH+aAzNpcq4GJtx3mvf6Y4pYq8Vhrukto6Memea48h/I2CKyIcD7n83mXed
2vAnQCO2EAlcuyx5dCjwSckGK8BLGUc3btLtg2E4pma6BwwE1d5Kf9Ud1Y7gzFHYNZ1jNhGJ/2Lv
TJYjR9Ik/SojfUcOAAMMgMj0HOj7QnfuS1wgJIMBg2Hfl6efD1lZVZkt0y1d975lZAQ3J9wW/VU/
naPyJe6HTRnNm5ydaOvp0T2aLC5YNSm1DuFsa/lOZ3KwhUa4QVehbpDmKk6lpVgNcUeodRAvTSMv
HdqQmODPqaJ5SqjqQ2FlV8PztqXYiaI+/cTF70QDAAGmEapWUPNFHU4lUcjItIzsgyw49A7MDTau
Dh9V1d9Lj5WkK/N9zXx9iIvd1Kg3F8IWCsEpg9DHsAdYhN9YL1KSORFDc+vZxbdavEt5VLDVl4+m
0e2XAtd44JGf+1/K7V5iBxVK5tYnibRnxa3Pjs0ztILtAAzC7Q2cn/7UngZL/7CmFhmf3ab3POdU
zalzw7Ez2dk6PXaV+Kn9hbDVyGMwF2/kxe8rE7uQ9HeF7RK6JBsQjeJnBvKs7/tNYnrEYhHLA+us
Avc4FvZDU7YfaVNuzMZjxdPVD1b2H6Fn76M6RPfubYo/Jv4LU86XO5qM4KhYpf3KwBwXWUv1kwiJ
wjNVcu1fsiibVd6Ja1MQUgfYU9zwjWEf8cMQ2DhpAiuleD1J3xuTWbbsuiellnfc7xzNgM2Rgf4a
tCknu+5YmPKW9rMbK8nPfhAxjfCcfoWT1FqVOXFlDGbx2mD3ywNn3PcTq6GuzLu4p3rQj6lOj5OG
+AIZ7FHjnegS5IealuC50IdIMyX3mHEyCk9LvEfUk1nQMPdmGl6sIj0YrUtkDit04qZryo8O5TTt
VVQjPPEOd8d96YA3kR7PPSXiv9tFio0XymfY2lTbGjbmBH6s+zKqLn5VLTRhV2xQ3G0UIwyriqkd
dWgk02KeBtMcJbRL6wFQAK1qeCvHyb3te/HU990rWdtDnsxPXZ8c3QlBJy2JAPdAGW1GqSZdkVk4
NpsSdl2L1jg6tIPrOrlMMyYEI6WcyjWwjuASn48IKRdy7Ie4VUB0CsYiYTzn26BDbK81NPvSi/ay
tz6cgBRxMj3DODbJB8GQZcVDwaarQ/WO2Kike0msql4hQT5yNX+PMlBcxCPYelxVr4TgPBEPD2gq
uwyeADambDslxsHy0V2jyWvWhY4/ymi4i4b0sc8YjtQSLnpmJ3ozhZEHj5N5XstGF0+wu+oGeIGg
rF3n6bos9a5j4nszJDIlDD99yM7YTa19p0KFSIXPZAVafrm9IvdBzn3BcbWZEv8TiGeKv1AS2Q1G
RHF6pdxI4MBnqoJX9LEqFj8pjbOuP1C9SUGGW/5UU4Wfnbo9ahiEselj8Y6ZvOdtCQ/eDS3rhHmY
GW/7OdfZDyVks5qiZsPIv10XNFjaJhqBzXeQJhwBI80slxrWpUr0CHXk1e4yNCBr8f9ZWD+qmV7S
cS5x9UavOHdO0XKqC2s0fKyoDzN7AUdAJBDdOa+G4WCJlfaX7fgu7zmv2fgZ/sIq5MRXrbsp8F7o
fnwOsKyTjkHtY8S2dYXoVqLKGWcTsg4D6z6u2+fAKt96WT/oNPjspvSBMyE7PGd0n+FkkjU/8Vg9
hiL4dqETr+MSG7OMb33buBpZ913HGauqG1D23FjPRUqArCNJV1TGTzm6+GpAINx0Cc0MwZKz5SEo
q2fYQre9H+wz3FuKR1pKfy81YnWkurumFG9+VGzyAqGtKzFpgaeNSv8605t00wnWkib5YEp7jJ3g
FYWH1skFvpGC+y5afUfGk98ynOIYX5/NrhLMH9p6ZsvHd/XFFvJYNzD8dO3vZJXv8po4aokZtZEH
4UoeJwYdo9OC//RMsWJG+dpWNoYuCp7NuQen1LgbISwa1H29TRpcApbQdE5iacT1nvEd8uIuxSyk
rwY430xBVujfWGWN7Aoe9XsmQXaDwY4woC/Ga6pzb5MFuAKUQdtUV3bzbVM7LwBK3gBDOxzHJJ2X
rHqj9yq18e4Gytt0uAaP7Thsm4bmNJ3VK2SeYdXQq8ndkrYIyk1vPBW8GuATYpNsYepfhqbdUM11
sHIOELNckY/cUA+0o2ft2IjskvYk9bRNZg9rMitH8hgX8kq4Xm/JiAGVMwmbp8Aiw2Uglxq/uGLx
+6mSU8nhwpfo5hPz9sIoLlLhgM97SGFj7ZLRDZITV6JoVbvzjwE4YY+k5vc0HFDFAT0ZPmuf9bgY
I33nD1z0QvT53ugCQP8WLUxWvsNIcRsM3NjbuKC9tGZqFYy8mYuMFyDwvG3sLe6xDCPpWHrm0U2J
ezI2j9dNEY+U2Y3vAm03t/lAPC4M4FN0atO4zJRkcMGgg8opny1S8ckwHCPac7NMftbd+FWIyiQX
xwoOZ5NEB4NWerwfU8xi4ex9BnQpgnni3TLlVf4/7ip/0ckWPem/1sn+WkTwx4f83VlFBQFObVKU
0gNO66CA/d1ZxdgJilIANhBdylma6v6pjSFom9InIbFks+w/pb/Eb/yZD/BdS1g+0bJ/xVnliUX7
KtIpIvry89//jQQZX5xP4+DwEji1AgBWf9bG6qB1VZ4DGBJTdBsaOtybs3uce+eMk4qHRzRPTUg4
2osWSkQ276q6+4lHYKNmzlUVVZlgoLe5cjBjU1J+wAX/KmkrOSg4jwcaDZ9CIikLmpVYoja2dYhd
F+ftcInHaedM6jWX+t5C4g8roBZ5WTlbojUwawiXrFQcfOAKWwqYkHYDvwr2Nqsg93K17Qt36wLJ
Q1MD/ekVOBoC7I2i0pfSTx9R3r9mQw+rOHHvjIGtNhHg+GTdwe3Hh8TJq+3WoWOML2bfmOucLhay
zDQRjT2+9AaJaaMHJHJIc46YTrRyftkpZXFTdxmEQ1mkfpyjfA1HCg7esABhIQaP5be0MxxIScXa
5YPP69tibSv/3Uj0g5+3JyWZsWTOxGetpl1C/IGoQB8gzsxnr5gu1AEocgjhw+RoWo19uqoQNstD
yBa1k6nAW4+XgamDfRpawa1MEvLgGPo1Rf5rZBolTUNz8hJ1NNfXzvegjDev9J76gbZSAT6mp614
lD99iZMsYShJhqRLVlWAk1RhT2ZsEV111pvbapz6W0kxDY9GyJTGzz662GT8Z4XOiVnVra9M+wrt
5TDmrJZjV9IuQLVO0pM+Hxb0IWfyYz/mxtarhoY2JbSiLBnClfZx2Q8DJfVRg72fGcGNZWcEoFJ5
CqzqngP1i+eP9FF3AYDs5hp1wZet5y8TGvDapT9XJs2bZDi/U6311PbmERf5Ysqv2dhcfKpBbXoY
8ttiDzMHG3gIsNNQWNN8Zd1ZbfgOg+C2SOafaCzXrjON7Qz6/zaxkodsSF+dAgID6K6Hqi1eQ67L
BLhocE2boNllQxbu6HgLt13hfw41lg0O7uOWWkSGGC4zLz/GYmW1xWFyQgneo35u44b1d4DdHye5
i++EnF9QsxQjnhMir0KIEMHyvrAnYzfWuO0rjhuSGjdKV5F6/TkhAdG6xIAijOH9iAHeUR5OGekO
W3dpevNi9z0lbkeoLACeTLzEEiblNW1Gfh2+ltJf0gpuHUHMhJCDuqlM17tOsBWBpfhXKUi2kLjD
5jYyxIQkB2KV+3DgGpC/goHcTxUaa2oGJW6GtsI/U4PsbKxtWkLcEMhkqd8eVUrdOBa0o6rAn5Pd
uwH5QT+Y69yrbLpzoOZqA7dB411SrzyXVnSGzoC6yNkpdcUPuk8yaGyQroqgxXXkcqjG/Hk1U5As
jIICcET1fe5wy84Th6QPXQx6Th/T3pcb23LzcxFJ2Nqu+dChv7CvGmuCFM4jrenGebamZC3J7a9V
7rzHUj1ggYl3RcWAK+vn5gCK9E5yhNoh3lAmbI/kkNKRX3BgvNZlyo09BnJJmcohH8XDKCATjIV+
n4g42CVyK8QwMnn2uU+WpnESdngRaNSDePZVsEWQ9fJv+7I9jRL9MK6DbIdZXoNuFPcFdtobbpR7
Su0BNpcokLg6x5skjQ92ClFF0MjF/nJfzfNtEcz30dAO92Qxj/hr4Bl5H47uRuzc1XieiuaV2yQ2
SOhwdp99NbQX8qIQ5kkzjuZBfwayin0cG+XaNWvm2S4VYQpNkRInXOX0qmU51NYwF59BlW7rioNN
WIJD6oaNHScnj++dH3Ay9vANzJswrV76uCXX1FUF2WDveTaSTeERXMlzJhOeMbwqvziUebBTXfAp
EowWMf2+CWzJjVOXl8DztzoZ6i3AiLNBgHELhfwRgszSckbECJazXln2/NM3xIuc1CEV4PpSYnoI
XWmzwRf8qcpCrTvM+1kHjJy7rZSSu6grnkzLndf9ItWGIGOouV/4RLMF6ChM+LRIuwGZUAwcSQlz
R4sNGGvUP5sjcrCowuOiD4NqBMdFsaCvl3oCxaoprLpGNxiP+Ob57S16M69pu55nxph11zwWFRpl
UA3n1vKBEIOEE+yD86Jgmy3GrQ5RWyzq9twmmwC5u1t072FRwFkPXgsk8TIb3kwk8izFpeUjmguK
R/BN8A5VCOqGppKPZ5SFG70dtz6lokXwYGpK2nuE+ahZFPpFq3dCN4KUkHAPn+68Rc+PEPaTReBf
hP5F8VcZzDffMN5NpI+VpbBAlnFKMaPzMmXi2+PCe+MTWOcsOm3nZaSgl+HCwJTBD+tqj0sOKYgJ
RDC056wF4iR5BKKwe52oA7FMhha67t9pyEO6mct+b3Pkv68S/2e5DDuasdmNk3MXWMlLwQ6vnfQp
W8Yj5XJsFcvIhIK4S1e7LyS9yPPo4WgyXemc7Dtj2mLbtIWXAVEiyt8m5Pb+uWA2Mw/WxvCoRFiG
Nv0yvhmXQU4zFjX4MoY70XKFNJn3SEUEivkPZMee+Q13OSZDBhMiyPnfrt5E+mDb5VPLCImqQ3sX
MllylhETdZ8Mm5g6QWZ9xmZPxiZGlJrD7kpp2900zj4jFu9kVTTB46DF4dSWE8jsoD4lJU9pkY/b
WNYFUhR+KpE9j23/GtMgNHT4STKcFWtfNxHY8jy4YHPBROkzY8lrJ1wRLo9XuFj2aUhKmXRJirC2
iZSPyEGKqmwSecNPuB+AoE3d+Eu07pPKgmbd63FtZ3TxmkHSk6DhtAJ8l5okBlnc3UGgZwYyWDKG
FJQY+TF1+A10NOzd1L57G3bwJydl3dsIQ0i/xMqaeroUGkwZXyETc40hLAMNU3qYjBa3Z8KtxyCZ
yBKDh6WOYYgSOg9uBF24t1EdUGljh+2dy/u8Sj0CumF59IDxbAISepwGxB0soPHezaCo0M782OBo
YuejLDsxjLPIYnKHwbDBQYKf302PbOr0URpOfpjSeuMPxZGTHrqaTZNWSSFlG7FPate+KGVsKic7
5T4XJhB/zwZrStz42xG2poHUG9UC0bYq9grnxTRkbFkAUyLnw6CgIRnN26T1171Lyw/9dKBD610q
3I011GrHhZEfPZwdhHfSup4ClmKyNfegQ5kjjbusmL4bi7xhkO+ttLkzaI3opvx1KFX1ZbRY0QZX
/1A2qBmK7EcI+PZ7a9p76fYH0VsvER7bsaRite7y7JS6w08yqcwtbForSuVSoCm7HVf9aW3o5ntq
EMf8EcAb7iTj5PCwrWYcHRtpVtZ6HhJ4XzZCA8ngR1yId7pP/W0/JQPSiP8a+MZZj4R33FrfUdN7
tCZvS9OB3NE3TQMIUCSr/BwdyZGyzcuNF8VbexTrEVgZfBWWxT4AF2n74X3mi9t4YJfSqtoQopLr
as7uUtgkgLeygUedVyuz8+QQT+R2PWD9cvaac9X43yD5KTDjMDoPZK2p8oWWMiB9Ox1MTGilvxwV
VXQJknjr5ixYF1UEHjCfTsLNF4ciXIcgprFIhwJrd0jg3H5knMANwqm/ldEAVo+yaucgkZ4q2PeP
v98Q//f/pxDui6FoHUeq/RuU4x9//L9PBZ7U7P8sH/PP/7lUyv3zT7vv4vKRfTf/8R/95WP4vH98
3aXd/C9/2ORt3E73KFvTw3fTpe3fOSHLv/zv/uX/gljMZ3mayu9//7ePn1kMG58yivir5Vr8t79b
bpLclBEuuKf+5zflx+84/14sJbdYS/5DGumPD/7bnVn8hltJQo6U0FKE8Px/MJBtPCM2d1Wff2DC
BxZ/IqYEv1nclbljmxhG/T/bSfzfYGrxUaaUlrQt81+6MhOa/+uVeck6ScsyscBJi0Oy4Eb/5ysz
SXb6ghsWsCGGlMY9MN4CNb6rtaRZ0hvOzhR8JgNI7tivgJAmLWl96ju9w6jqVzOILr0xzCvfhAtR
RIDbdQMcRHrMR9Kd6YzvhnmmXucnY53XWWLxZlJLMMTnNI7rryTyyVWti43bYajvsobiEYzop1lW
XNJro9hgfbd5fLGUkadl74+Q97AodtcZPt8lBgJirgXb1YCsuS7miibvhDn6lM0nrKDvZmg064QK
t5tKBg/uVD9bnvdVum5EMpn8f1tit1Ndzl3OXoYfM2XwHHdXDCIZevr9XZfbx9G3dlTWgPd06R3M
J3+VKPfDN6JnEfvfwkLOqnKOq77HOxfa0+MwOe45VXG+ycIoOxAGh242RFsVV2y8I+AvyfeXQ9g/
gJaC3jZma/BPS/fOdJ/ALrcWtOVQ7IXn5Lepm2DktumStUIsz6rFyZ03UDsnOr0rF1xV7ev3Uefv
/MThpdWEM41OEqIlJa5yE/Dg8Jw4pGQga9MgLGlrdtVdXQ2bQpZHIf2DP1T7qGCkN3Mka3rg0NYM
ToCB5k0pPEglY9dxnqcwO23jz6iXzT168E7H8bM3M5Ej7bZhYMdQc3qICSGlRfZiJAFuDOhrDeD+
yrCZ5JV3GgWHvGTzyom2XguC3Sz1sBZq/VYP1iMBgoW4gWi4TBWn6Fxrc0dHWXyTZd6ReFKztahd
3dqGcaTwJWbyON+2Mr9z8/QsMX3YbfwVcYnbzvP40y0ITbvKeg7JZtXIsTqy3/tBQcbgWETz94Of
yZMXgyXVPChsTMG87toSZL195Hydrq2+2Xl1+1Hmat9QXmvE9amJuP6Xc/k0K14dum9xHL0ZLZye
Xj8AEz8qx5VbPx+WaStEH5ty78BnuCvCGVPK/DMAv1e1/if+0dupKpybuvQebI3klFMcoNPqgKz0
7ST92swk0VR64MfuMfNJDORyl+MFMGaLa6ahH8cOBEEX2AQtYmu4Txk4NHVaHz1chauimA5jtiRw
rOZxCuNz31vPFRtah3mBuHd6u1As54kkwRgzBE8FQJkINJ3WVxil9T6pW6qI+6tr9O0KzzpeXggS
WM/u8oDTVZGhCwcBdbbghTbzEPjMfzPO9l1qHCMsOEgt5bvLVGdF63oCBqhUpyzCBYVqtiuyyAcp
4G4DzfyaURTMJe5bN6ODY94oa2bI04lMSLJcdbZ9ynvJ8h+NcNKUJEbVraOHVzoG2IKFGsGyhPmm
L/1Xg0m5LYZ6bbUmsHJfPzWRz5G240TRt0j/KpnfwwSlyDQJIxgRBmwVltve1NnaUYCRsd5hAVfD
Ec8J18cqfkmC5M4K8X479BqUo7xvQt60uY9FPxpqUHRjdY17izJ3M94yxuBQYyWfOgl+gZG/Zj0h
IZEVBewdlpikpyCvcZCWPNX7aCbu1xAOM1F/K9yWbVMRWnTOXhYdG+q8KCeR6SpoBaMl70FSYLCK
6xlWdKW+7bS/NJ5zi1I5rocen4g3+s9p5b+1wClZJUE3T7N5KZryoyIDkVbeR07xnuprmENjfWA5
SdfV4H7Whv2azBBrW8ouHNiBK0DV+TbOm/7kOYO3yWU3HVjZ3pBROxrIaqrKE3GyrJ7JeBTnN6Dd
162JSbCcFZPF0XdW5L5WcVd8iZ56GN5f1INzbxBdG+6NqEViGpt9ze3uaZTtnq957BjtbcZhTD8S
MOE8tb4JTbKe16rwKo64/LqajqodGYIvFgGO/0SVzHlKAO8ha4aTZYeCYOU1Cq2lzF7bLONZtpty
hD02QSalOTUexbyaQzJIdlU+y3roz452KYLp4pcJE7Y91Zu24zxmNpdskB3vovxsSIeg/Eh+1s1/
1XN8QTCDeQehsIrqccctkP7spO5P7nL/KLUw12qo4Rf1pnE0iS8qgxF/9Rb4BKZ05ET7VM10w1Cd
Rfq8WdVkRVMTK6MiqyAmLRdmsLmfXCL4Ie1jDN+9YzySfSkc2i2yCZtDXZ/KMNwSvz0WI6yXkoKL
obKMmxh2/R3ffs4djSkkTKEZqKOB9FTQd2UHJVNwx+enLPovK8wfstK6rarmHWH7aA7GQQ/h25RH
cu0LdjrKdvrbqMWUTCrjO2jhKadh/Ojr4FwaBb3TiNY3Mb3QXH5hU3AbGqf2o5N6E+uC8lcByDAx
+KnJnPDMYHPuopLOllAk+2Y0fwVG+bPNhXN2LbBZvCUhhTtOhb0mkBf43IS6/A7YNmL7UIOFKQcj
WBVt7a9jCKa7ZknVlq28G9zoaiXZVRRjcXZoTGKjXvz7dUJpfeixEXIl9+tW8TZw0M2IzXo2qlib
sHArBIe6Fc+Fa/0gQHSaWIhvurHe67B4SeGx+CVvN4++H2cpLqBOZY3CbGBJIfTMC8+5HM4RNvoc
3qzl7muTaq+unc2NYrA3hPVDMOY+kVirQPmYmi0IkSe4WvQ6xrziTaK4AUbJD5/yWOaH9Ab03Qlj
GnY+UOeBc1Z0vrR4Nqd8WLO+cFhrkXrMQF61Pb0OwBCFOz+Aqdr2brB2mHcUoEoF5TqM87aC0NEm
aOBc4p0dTPGjdJ3vWKTVtrbAHnS2/gUCmbmz1zarVqdcoRqOD7MLZCVbOG/DgK0Dwydbt4ErodJn
oZ17L8UyqPNqwhlUbCy7OfW1BdiLxJ92DGjk4XmIpqMR2Le5qFdJ5z41S4BAjuaNHVOWmg68cDau
Hk7731ExnmK2CqScW1nZSMXyiIIPJ75JHkJh3CszfABuu7Zz+84NeZRZSeonBH4MBth5QNu8WR7i
QFcBYOgnkGymsN5gWy3xjuRULzvAaDXoe2z1YTofbCs4ZQUYK4tHxOz3kKHu3BI/cdvdi8h4SoXa
VmXJj9/qq1Oha7mdVTEyrfbBmO0ARePfiCMmA+P4RqTggSY23ohNfcFfui8V7skx5Rsa6/imtfW9
14iNVarbzo7YLkZaFlnWsHUy4uDEmbUuI3kWwC59Au+d0o1FUSryJDl7EZxVI1kwcvLFmZnz7VJL
ZZb33N2blRE7P/1gfLQD9VkkCT7qyrin7jZn7WipG2z37eCuxpzpBCAxEDBN/zSF9nfgZyN3yeo1
Qz0LBNT7UhEitv3XopCMmSF8ltK4BAGGRRJX64gKp0061eD/LR+pGBpePigKOoWHW7ad+LEnlHUx
/dKxw0Opg11VYJDoB+EB/8GxEbK1t0I/D8F427ftsxaT2o/VyGaaEyHSxYESVWvlhXRkiL786CqQ
/yQeISC8GXW3tdHFG6oMpWF9OQ4+JUVCz5Yd8XFzH7bzwbGd9wA2VYxtx3DCV6OqfowDCiPa5iXL
4KhHxnDsevy0aa9xUKburxpzXxoxds+zHn9Nz83EYUY+59GdgRmHbitMcnW+Np3sGRbxg9mD6h+D
gbSSrc5RUlHuSowYr0CnUtwqgXL3BoHrl9pQuJAb31rXJcx0s3zFptif6pbYclNRJOJxj1pwC5e+
8RXeKtR7UPj+UUt2VO6xeiXL8aOSsJOkZdANGq28qlieiU3BknUwe/exLUAgpNUnIfnjmJDuN3rC
lLGXNeuxaIdtVpCfG+eQMJbi/00tfq7RKkGod59ExG3uJeY7ZKZjPaVb5IpnhgxPTJGjdarCyzCx
IlQGarL2SmrYqTY2HU5MzC+vBU4kIt+/vHa4QFk/BGV/i0pypfEruiHIk99PE2eBXtTzDePCXY61
0Cr0c+7br5ICwrKq33ojFAC31Us4M5RJaw4INefltRhDuSb7gqPA63vOE8OFdWuH5eTOSxZ2MNAC
BJmr9PLzjOnoJmD6WAguMCQz2Acwn7hReRuPZb6m+EqBz1csXhGThCjtN4PldvepQC3pP2xIEkS1
OsKPOIdUsHcG0FBhZH9YdHDR3tpzcINPVbMDYfx6ZPUryHzbbyG1lTdiNBxOAsYz0Ob7LsO3VVKU
aqrbejErexzP7wbOsdWgmwcWQtjGpmUhXhvVxrB69LM0NPa2PdFg8LvZpXNi+a7ZPf9HonHxGATE
bP5ziebuozF+fhurj/Qjbv4q7/zxsX9XaLj42gjZMA7BvATyH5EfC+3GNRftxrJs3xbOP10NrvWb
aUqQraZrI8bwd/9I/Ljmb6YVeDYf9Ufk519xNVi2y0/1Z1vDotEEpunx2YggLkLRXzWa3nY7Rtc+
NayD3pUq3om+2jLLfpX++FAiNKcdg6Cin/UG8hxblOe9lSYWU2DpD2EyXAI7XrWpsa9E85D2RGBb
33gsLf+o5jwkotZdhybceFX8oQoJtnAYlxOVTcW3fGoh8MMws6FVlPFCtCzvyQogz4Im892iYOet
1mVr8vdpdPU6xrNGQ3TRFmdLBz7dBdyw4mQ+K0YF/G8kXts66RHRphElUdnqRAj0OYLGBMZj2oOm
3WL0WzmgsbTf7YmKEFAuub65EupHJHBSUW9B/gEZfM2YneaubFu3xNfJOzBJUJs5BzkRL9knfe6d
4sFnvHbGh8k8ZWIUVhUm6fZWbGyn+LI7tRZ9hAzQPHhIOlORnwibHBrHvGbcLMNO4wpESAj9gq7c
7K2DSSqwNii4d1me7bDOneMpCjEZw6tJ41ti+eXCGvthEzLaLq0YTA48h7iGeam6/t2v0rMRcojQ
5Tenl09IC3sZZAcPbm/r09w0e4+dKU5ai50VMp8IaYheByP0rdh1L/mEj1WqtqOrM9w4wYgn1d9X
1SCozQzXZGiyjW8wUKuFvPZAPapqOnl5+wzoBoFHQjEu/RpLVUa5WYUkoRnByhYLu7vpYaCVIt2a
Ea7g3qn3tXI3hg9NV2N7pLvlJo5njgUG1T4qDH4Usf6KRbS12/LgueYnvZjMnTnCrDO7OuPwPStF
jzUja5kG7yW/1dpBWM/96isysjeSN0g5Yj/o7n5y5495ZtThpNqnoDCiMxqUTk3Q3onwP3aL0p54
ndz2iC03kz/ro+ZtjqGPSyyaYtvB0VNkxvDCo8/A5irVOfXkqs6ThIbNctcosZqnMFy1eXyvhqre
tmN+NXV5MmL0lNre2CUlxk1xbn1aMegWH33znJnO/WhEd3PnnCfbfMrdft8NWFg0bYZheUaDDCGK
eh+9jp+Ip+PRKZw3pkGX2oGhiNk+3bhJdrDY4FeU/1SM3CPyubjFpyFZODtbu3M6LG41FM2m+Sxn
rjgNSXSC/cgBv9Mo6kFelQRqF2XHiF+9H1Qn5efTtoEeDcOs3bUmA64YcTZNp3Pj6TX4en/vRTNu
RIszwJTOWG4pgiRKdkT/vAYd4BCwEMM697CXBuCjmauXJedlykueOLLv+MtNW1GMmickXWXdc3Rg
oCEVFca2SN4SWG20gXMlSMxd75vbPrH3U28T4EoeBnc4V7FrQAoG7Zz7EOmN9hpampPOdOJ3S+S+
b18hL354c0tleFd8FpG62MSp+9Db86Jcy5KwUFFXO3K+hJgi/5JL3KptxmtG+xOLUOvfzB4eGQwL
zHQ4U5J3XOGw3dT9gkqmvqO30nllNnD4ybPwKGw7p30YW/uxJCuSZAgUXrP1TGeHMsX0V+L0rXT0
Ar+F81rYY5enNtVT6dq3iBUIu36GFqluCjzRFvkipsfEMSbnkaa8+4C5mDdQeUGhF0SrxRJR1BIW
LA2nBeQehrSasO8iRxPciPXMotmEPsIkehBxzvkm6InMExIkqTKKJeXAbN9U3E3Uj8GTZ7OPv420
OJJPPHQBVw4TRk8OttYLBy4z1ecQl3dQRsIbA6PBKixmwMWRfnHC8TJruYTVZ7IVy81LWGI79/qK
AWCb5nayitL6DhFgS7aMaCf1FBQecg2GfRkBQT27LXdzo7Z+GDj9GJxn99Zg0jSdvhVm8jQGDiHG
CkNGqEF2VWa0I9dAWKrCUyY+e61fgXG5GPqd7hu+JZToptj0xnjtJWKMVZa7MfU/hjxdjZob8CAa
el8U6YdmqZVr6x9FjcnMUCTV1YdTOd8lD2jvp1sZDptkYgzJcZnPTVsyF5nkF3xGdIBm53jBvWxN
2IEZh9rWztt7rBAc9PHZgdkwh3dRM0ntvWqlUhc+pFLXNvdee42BZLbNHalU6gmDFktxNgTVvnIg
GFEdkxRMFnAkgRTCrj0bGzMcpk1gDeGFOuJ0bRaQT+e43Y067M6NLnlnSAu3P/hLd+qNK0iJowrU
l6ZXii07OiRg2NeNqc6yCsNb4pHBU17LDeicL7SmTR2DZUjzmU6jcO+FZr9KZwbaKmSmroiAEAju
Xqjx+uX22RlTNlhIDwRo4l8jY36eZflkRdgFeZPoXZqSUBgaaiSiUv5qGf9GbvArc8AKjd7nKKkF
DC0eREFklxK1J7+AfCGpTZlw+VHo57rNAalln2QUj1dMh+zMeqgEDyKNhk9uTf4vmz3c/IA0UjjB
Vt5lqyYj3hR16Y++mlFtckFGSsR7Kwg+mpBgWCG3WcpvuaacnVO7ppYPsidi/lhH3Oubn4MdvszE
8zdFQc4GdjWrUPhM6PUOLr3ej1CqN4OST4Hs3v8fe2eSWzuSZumtFGKcdJA00mgcxCBv3+tKV/2E
UPfY9z1XlAvIHcTG6qN7eGVkoJBAzmPmDn9PLl2RZn9zznfohfaW5lwNZ8JL6pJRURP+ZU0YLkrb
Qpsu9kanbWNg0r4THTpRvmD9XopZItjo8Z2hFc+jk6ffivoHJFVfXrXM6U7oxXaaKzc2q6JExruM
oBYVFbfEc19Kx1tKwbvVZ/XZa7qLjhaulw6bl/kN0iWLpYY5C9IvXtgQj78xYNWMtO8u5PZB2mXT
6akC7z/ZX6G0f5KGBizPqkM5UM4Fcxvepdreiadq6UEkHnRnF1aJREkvbpZA1W37J5SpJ2nM9hQL
RVQfJScywPL7wjXfm1lIHsz3qR/Sx5G0DvS+wA/hMlJbaKl26PlFtiGUPZgRxRkjTLgaok5sTXPa
aLwJqd9dhQ3OCtjvVHtHYuPyZaqLT01yKg5oGZe4UTmQgMecLTBAS19XpKX29gi/qa72vVHAeTbx
yxWpNtBn0/3JbJcYHNENKZqrnP3EMjaTK7q9RwaeSzmf7YWFLa6oV/NH4NLY8eAmTNvpH2HK78Ms
O3aYsIEL8RD5lDJtT88eTdqP2WTbJk82I1l6ml4+Qg0tNlgPy3OVpeIJaZi+lM1woKbjtxc1wYoR
YHhEBOsvaRiex2T44OkK4Bbii0uyLzfsHnR8u9zYUYn6gdgkjuc31PMP1qAA4htWsDUGfDWTz1In
0J2NMUZbDdCOGfr8YajkrCM/pBx2xHiZy5IgOscfLhHPIQK2FVaZk0vqY04IAXcvMv7MixBOMIqu
32y/tw8FKaLZ7GFtVn2OlEdiewZppEFNQQXbbHsUl/cS7tQJz29+YFfX7x1zJPVvSi5mUaHSiyok
NmypVrUbQImtcmdVoisbfIfhmL7Gr826x6lB7oCMQ7jn/7hFxlSo/p1fpL1xv5hLDMgYrMw5SN46
2oEHh2meyKD8W0qf08HIjsCQobCgasGk6f/S8y7fB4Xebol9Ktd6D4GKHqGjBVvWsZ5CFNS+jEKW
R9Kt2+ug2QhT0ljs/CGpz6PTb+2gBAIZPgi/CBm2yXGdJeLWsSPcTUWJBFm4SH+zrTf2O7cEB2l3
p9YRjwY2Tfohc+3F3Z2CI7cRWAs3DtYlVdjpj6kx0cFD/16r9hw17HZUML1EvbFvjfxx0t3PsMq7
ZUk/sW11aWyNDk4s695hujmNEs+FiC+Ik75HZZ77hqERciaeoJoptGcO7ISKMV1iV3xsPVQxRCPM
ByvEfjAnQg03o68/+0g+9C1FDiuLhWjNixq8e1cPzV1rmVvbt3ZJ6izhJaxZqG5SVx71SCwdXVzJ
h93krXUJ8/iUSkUwRWES1YmjLA0AdTcCy/d0bCz9bRqcwxSibuoIHxZV9uwlNHzaeCoKgqFyImnb
5rHvrWQdo8Q9B1N+N1lpDGQawE5nI6BrE3cVF2jjUoMhq8q8cdPxk/YjCp0B9lwYIhgyURq+9vgv
Pdd7rxLvODqMabRq+Bya+pqU8uLHRBJa8bkh2zPPtYORIAbu8/TUw8Fb2khvdYkRsLAfWJvNJwy7
dc3vN6U3vAfN8NL2w2nwUvBzgqNLWdZBdESu6AlLggTpnK21cPs575dYpj5CI1tVRnjybePa9i0r
DftxJFACmdiZPQrDTYoTXK8rfChvAWkuW72MqGhGKKzkf35CZGAu2ZwzAw3NoARrXYIO8dxjdzRe
ek3w1fA3e9onhkLQMf0pMcabbyKLcDztzbcE7cdwEUNxl40hah4kTIvO5K1ChkdP/eQkPU+LGkk0
5voeyBRk4TKDit3v3sIiPE++wSbmef2Ysb9aGap9xKl1wghEhW3tG8ddK5f9wVSe3Eke9AIcd1cc
gx4bXW7RTbUH3HpoT6cPQ0CuET5SWTCvPCZRtzNsJFjZcAo1Hz1GpJ1bF6BVSp/DQAJ0WuO85658
H/v+nBTdldaGvoy55qKKLZbOmfzCRUuDZkRvQmVnqzcBKpmxvOh+8FTX+skIcBBl4aelSL6skngv
opq5RQ37nD8Kse1uDEBXxf54xZ2GLEC8IA4+UId6JzeVTyALGMvzCXBJoqwbhh7pKusmEQ7GQead
cc3N5t7xZk+F/iWxxlahA8bao6sb/UPWSd6kKNqlQOJiy7zi0LviAsFyh+KRqgM/U+UvYqtlleBw
h/W5szb8oFwpc3rsahIDpm5OvZxTfTwo8n5wTHL1zqrpm4zCXdNq51hnz+Umt4iEmszon8F5k+Bq
PaCwIKV+GOAeNnxfeGVWetutSYnmcGveW5i0OKxteK68uCOeqZMGBWivV2xRg8rQlnWQknTVXEuT
Xb03Bs+aWdV3duFwXiJhjzTrSiv1E4jp5ibjs2wzBqejJddNz51YpzaILYdSyE73Vh4t2YyfAczh
64yLr7GNLviEl5pbHYpyuPpCe8jwXmIZ5+0eJSt5FTQOdIvs0cSBSV6efrEymvEStmDtWVc7Mu89
zgWif9GNBPlLmAU/leFcY8NeD4x8l13kr6eWnU7eENvlT/uq6B9J6nz2B+YONHvuQqv1Z9+TD/yq
n5m3IVyA+xXkxlmTRrlOhSkhEIfOhfQc5CLADBkfU9sbr2EdhMcxxoJX+fYmLASFU5d9Wrp8mKry
u0+1cVXY5bWa8n1l9m8c4BRSI4B4HYpLY5qfReJ9G5O6EwnreUul24qwRoa61oM+1GhKhTmvOU3a
bAd0QuWtWLx/wXZhZDuwB9HkJvFnxCe+fU9YO+Brtw5EXoxkTgiNsYmHA9nleRWoYqIACUoy+32m
CLkqVn7LYF5utSk1UfkNcp/4adKoKsMbiOFs3uOcM8Ys5h2GFnj72OqpcamxC8egN28RIts2HbqW
7DPGYEH/GpeY7K2qptWT8UVFWX/LO3tcMFt8D4IsWU8eH1HacLniC4kzdVbGdDTd/B2Z4Z1uVJ9h
bnzMIPQlCfPHrhl+STPcekN/qKdmz4LmnFvAiGdkHYbQ8zgOm7Hqf1SW1ETatw+EXi1YGO8R8yCX
9jmcmWtumhIXPfat02BQppoRkSdt5cPQQf/B+kdiSQDcYUw3UmWe0okuWBuNp8Fut/VofYVmckq6
DmWse992nbZu9C5f2k0Cx9U4VDGfRYYxyyqaNQFNZ3La1w3RcCoxt0NT3pqAZQBOiabVQYKijx4s
QJtUnNeC1ZhJd4fCdvyq4aKilGYva8zvCVGI61zPd4hBL7n3+3KhuzMmjRlbYS/+NaG3HRuz4P80
oV9Vf/vP9J/Ek3//S3+M5gmOM13EjpKkC9O2lGL0/YfhkNw4S6p5/G45jssQnv/Rn4ZD+zdh4cJh
CG9IW8cJ+P9G85aFrtIWDoI0hvmoMv93cXOSIf8/TuYxHNqwBNkPwAxzTBzm/30ynw9h7TM0xX1i
+vqyK4cPPEP4aNCEfQWp0s9+YOW7opmKVQqvYzmR37Ny2MItwzL8QUgzUf+CUgc4vIpZxncKR5OR
WmiFSziTcfVU+TrJF3g3QsvbG9RNkRo/iGW7UzryoG7gcs6D8syUEVuUfBpU/t01MzRi4vsAja3f
ZTGHXcXanIPL3TcJRDtcAM5xqBguwJApsBE2V5xSh67R74jNQIicxneaLbJT63s7owav0DAS78t6
T69y1OLuuWPiDXyeVUJZkDIhCu0Mp51Dqvd/VQ5FUyi0n96zT31XvSvyzvFAmeU2x77Y6VW1j1ST
bBBA0yIa2hrh5rbqnHtmfulaqIhPxaOh8QpUMmak37eq/nSshsmzPh0TnX2kpXnbuAI/NtFeMJP+
5ZnZm9tGr66O4b5PxOOUaHeQBX/KMvrFYeEgMqQM7oP6UMpULG1sIrz42gazzNKKeySkll4CTitN
QvhY/LYhCthOgC1yCB1dkqNRrrq5/iA3bl0NbGcNcDNrt7LzTVqUrzyrO5m0XNk1IisOWLqmiKZd
9tE5i6YHCftrCeCScPky4mY1/AkXX3sOE9gDTZS+YRYyEHV2GTYJ8B/zWIzc8w63QRCeIKVec+a7
pB4B6crydjc5BMZ5fveJ1BN7d5DvRWneWhkDW6qY63tAebBABT2yKdHeMqUqIm2SZBUlAe5JLzqh
qO0WFogPVKTyPHbQTAylXdsgugDr5gBGc/DuxnxlOalxW1YRNehI0Io/avoan5m2S7pcHlE314dW
6wE8Cffz864V3OFx+5Vno7ZQZfPkw5FfDiYtc1My/eLbA3odlPLYV/nIPkbpcHiQc2xHbusFVZ21
wpafHNKc/ZDR0prER1BdCCFDBq6hBu5EmMSHhx2ds9SGR4MR29Jsu2JVJ2AzASGhn9CnPTOAN1fI
Gz7DYU6ooloGgZyZ+SvwRhDkxc7Xhy2pPt46DtEaAfZullh54n3nybfScKtFbeuwUGTD4KwsXIht
pIH5wt/7FDd+XXxFclzaZXQOA3cprvZdhaEyLMBjssw+Nb28uqQIFV62N8kd33paP2w7q0VmpzuP
ZtKfwrpDDywwfDZl8umoIN12ecn4L3Nx2HYXtmbvSsdEgfX6fgr6H0+vymXaG+4hMcp3th4kWxJx
CacK/VQd016QNKLDxc5MXHG1WZ+NOY2kiOnXm85bxQSVVHNiiWJ0QeFBtRANwZkMAWw4DgknRDa9
pcVQY6TwPu05AcWes1CGORWloixYVwSlqDkxpUC9tsvnFBVHzj5Vk69q6cGjOWetWHPqSlnZ5xI/
2SonkCX2qm8xJ7TM36o1Z7bUFRywes5xCQlQsuZklzLmH34Pewnn3BfLtX8MFI7QVxQLrpFRhcGe
jCw8/mI3awA5dDdyTpLp5kwZIxzLjQ0O4w2HoL6xC5TOCInFff17IE3JnvWW2B1Ri41ExuswJRxK
shTKOc2mzUIqPJuEG2Y8JPIx6ggzyyaloHiqY0RiGNxBbBCR49iYAXPN2VeT6La8y58pxSj+UM4R
jUOZ2gKcAWk77FNbejPG3Vj5GrSSyBTV2U35m6T0lBAYD0ZZApAiwafAqaHi/K6ao3346ddRCU3E
9E7lHP7jZTqD7jkQSAbjaxqVr3qHBa3Po4uoaezS3HjI5iihXrRHhFKvYor2tRP86pvqu5nDhxhU
PxDztm1/jyVKjNe6MR4KMouos3+ZXn6YdTuxXt6P5Bu55pxqSJlPMtNPYOFQFvwJ0Dlv4xySFCXz
qnAOTkJ93zFgwwylN90bapx4ZhN/E4+p6Aa6l3YAej4RxuRgLlkxiPwIfMhw6ZzYFAY2YOsKh1kz
j9sjrznaBDyRoQAxdiJnOBrxsbPdJuKjgipCmV/gLmBsMqDZXzKs2ioCpErhc+FVVc1Mh5SpvmaS
IIgTwWfvnIw5i4rz/c7s5LZBZpwSprIUxFZpFVdFqlLmPXOmFa/Lg0NqU2GDBOnm3KuYACx7TsJC
B2BsirJ7EYRk+fi7Fl1eX8jHPfQNkT95c89V56+QmF2NOWVLmdZTPeduhbn5QRrGzhIgcOw6xTjs
nzXfZmGAl7Cf07vA1v0klWTk1urI9Yn4mnS6TTBVz5D5sVbTfB4ZCBerXOKqbrrhyMZx3GVzcFgx
jN41I0uMTdRZn8PFtIhkzLj7yiJ1qezaXvZF022tKaTopW9gZeafEJgccJHjXGtQ6Ogyj1aeQ1Ue
jsTWo00h+U8OFdvtESsqx5cMcBgmpD7xekMyWI5ExGxFr9LLEKngAUByDZq8yJ7JjNrgFwiXllue
NQTo28nJ9U0gagJkOy4u1bpv0Si2stWtRztBbl3iSpoRT+VVJNQYg6fatbJCb2n4M3MHlepCI+nh
PGowt5uZss26z746Oh9i4/jXUuNWaqLijBZCLbVZZpbV99009IRrGtYqcIt6o0UTbjBJCoktCbOu
Y6c4ZKP8lWFZfWh77vhsTobXyeRkrlwV+yJGj6RCv6Zeaj9NHvYtRuILPynii7a61bV/bmqQ3EZI
8z5UgOJiTLOqrx76VL1rtn7VqdGMGGt0hQMcLe6ULuHjYagfWmR3toGdo4FDj2d+P+nYXhmNnmhA
po3BNn0T1WrYYRLNtzYqiZWpwGgRekHqxVCZqwiYN2WJZi+8lJYc4fzElYCSEnL+ZUrcCYRYnTHK
5O0BZnFyA/8pVyl8SFj8SDgy6N8VeXZeGbUs2KZhZjStROjri8mdpmU4+d1CdsQm1Fa1px8Wy1a3
Pw093mh2uA+mRsHIIxqvw4u8azAIL7MmjQ9TJfv94EwZaRGutepr27rQsVK3GQXy+klwXEwG6POB
u0ojrIc7NdgmxMfddZ5hHphQqFOrilNAExczQbTq/uBGIryFYXcUBum6Y0zZBiqubJnx6UXRYFeq
ibAJwHjZMn2Lo5FEI/YtqygobmOOudQ31JMxuNrabvBoNhPrNAxbcAisksbZlJdRuNDnDe0mUNqD
DAnPJXbJhV3UJ09R6gylfRIxTgq6ECQUaTVuyMUjVtPorhZQUfwN+p2pqVvQkWXT6EfXMjCTJmS1
uqTiRaCXvnocGgv4+NrM4jPJuGHqJbOJvKFpSM6I4hCk2mENLsjbVZwsLIbpEkicTI6jm1IVJ+U2
K1T8DgzFRWs/2xX04eqRbEumRtDtMRLds8okpMY9RpL0yjFL7uCozfFo2lzMtWsxypySluiFQoOd
7rXp2aX4wtuOcRELb7NoOw3+WBuNB0M4NyTve1UalzbVzwqKbODjVnHrbK0T/bhiE/RtCyzjgNts
27xO8KpWru3vKp+JR6f6hL1K+cNY4qdLi18uqvU09z/aIS12XSVjruBSXauRiCcsHtMyqmlF9Ma+
CoAFS0K0X4YuHTbKYl3uT0P4AMANB1rdEgCSJOqYN2C1jaD9CSRb9aqPAgjh4waea76mA8TXL0iK
qFuHlEhcXqio2LBGd1XNuKkK6nuljAOB5B/aiFWl920QGulHNszrIBAmBwnGaP1vqUwj5KoJAzU3
IqsAYCB3Q9WiR3FuXc9Mz5lY4Sg3js8QmWJlwFhp7itXvliaHKi4KW4YV6t1rOJrojWvQxB5hwHY
+9IxUVbpTiIphhhmUOqssPCPq3jM71MOa56e3uElYhwJy/fWsl1aKa2/99h8NzYZDboYrrbPe0C/
cmNxTG5WrtbaHAeVBu4NLNsjxJIr1rOVS/fDpTndJlWxiWWDcuQHA1IWxO8g8Cne8AzNtxoio8x/
8zLEib4LkqSKH2XRPCVSfbDiPJaF9awL+dQVNQRqdkiyMZ/LCqGUNeH7SkZYngAHS+9FjKQhF7Ii
hMntxKJsvUOjaw33CPGSefDNA/lYIeQGENW8JxnKAVsg32FcRu2Op5h+g8CwwLyPhT9t2zo5DYSq
UtmDNgOu3MxxQmZsyFWr1be4Dp//NZCx4TZZ/yP/6d+r77/9x1fwTyOZv/+1P0Yy1m8KxhO7cAST
zP7xJf05khG/cWwqRiEsW1zMB5JpyD+MZCSzGMV4n7/uzNTyOm+b4K9/YSQz5+Ch0cc2K6QAD/Wn
s/f6B9vpD7Ox/5P//d//D2KBax4SifnXv0iXuc8/j2SEsJkUmXxzSPz/KV3PoGjuKPUwmmQYrdDU
kI1LhEwNnZeNGwDmpHPHdZuVD46PWcxOtXKhRnXkJ/4s3QA9vZk2u6LCQpUZWClxqt8aGc5L8UcU
PTDPlNNgg+uwo1oK6/voSXM3OCX8zdEpnquAGMkQuR+CJpRUjCd037gvVNdBwTA+Uw29ppTZg2eZ
x0aEp77QXyfEWexYLKiQFsyLlIjSoK0vZfIwijh/ciKS3hJYsAx8OaijjuIFOGmNkmMZjizl8STA
ujPEvovFXclKM9fDs9uNL93sGDUC/2RX/qNtGBZIBpPyq6g5ImjWvao4D1CYCsv6Dt1MA3UjHTQI
nmJKJd7NgXjy3AawwyT71LJYaeMQ2HOHcIQwDHzqTX2qW+luwxJOkkymB6OAu9rBt8pbJEqyt7FF
QLuE8otDTPU0XtIZz0NKwhgR7cG2bo2O4sFk996oZJeINl3pkw7XREWExbnsRVxQOGt9Li3yucho
53Kj6mZeeM0oxq2xKfmSqoRdMXrHz3ouV2JgXqbngH6NqXNYPeuYFSA3JGJYaHPVE1DdrMYe14MD
YG7J/i9ZQ6V+CimXWPA5i2ww3wFsIh73zP7izZa/APrc0gSmuhJqNrAQXYrhPjk4IMhXcq7OxFyn
yblig4lOaFccj8i7qedUK6eN8hCBzLWepOhDl4Av0ZJg8tQ0rKqAuy0d4BdozFWXmTFBQgnlreJm
HSgp9al5mGZDWE+xiUjPA7dC/ami8FxNzS0vaCKDtr2kg21tC5twM1aFeyOiCVHMuwjAGD6mCkut
l3N75YZePsRmZVzlXBCjJzA3VomHuWAtuPbmwrmfS2iPWnryoh2DewI/HDQTc7ndUneLBiGetOvh
7LvaE+mRD+lQfxE3n9zHc9FOG0G46og2YJxLesqkch/NZX4pp2DVCEXpjzj0MaYbcOkKkrk9COdG
oWMStfELmoem6FgCaSghoRBnz8XcZ5CRHT5Qi7XntPGIa5HtfaGr5sgjax5ge7GrEUm0KlL7SedP
Ji7lYGNLAq5eY91/IGY6gFXLhxXlczDv1FMDhtW5z6Z7hTaoy3BzWWHoLPO0xCTa9S+tPREwmIh5
9FCz42lHRd3QNmvcJeMCLtQ28M1j6+TENhF0VSniofUOWhT5uubSqrxtGbBHgu1+MzNSolrYO2um
q9AZkxr5imtdtNmBTq9wKOlZcDQKSsWU2Wql92TsmR8VtuEkng5GG3/bXfEiRfo9P5+iYKiT6zjO
0IxuepudstTi0zQExoKQAVzPNpWLYEjMiDUtVzFCS1j6xjPL8xdijig/hNqbDtlMUesHezWU59rV
SGQL8DYW4l43rDcvAIJfS1RmOLb6DcJHBE4F56Dk0yH0psW+k+vTSsTtjOROt3jy9WU/606iin4q
y54T2z4Puj4x+VHPnmZfEExAgwLWRHPH2hheziZW/SdOClaIPV2SCMpjG2H5LPoKb2Bzr/BzyL7a
21VzU2N04wFqdlZTfweDtmUtu6v90V7Z8/vqTyUilqp7CueKEjDLs6bidEntXq9JevgqsvFz6K2z
nWBrZH53pmVA3+2l2gqqESR+KU7MKIGBQVWhV9qU817IHPSHqS7NFe4RGq1mug5B+ObW1NbNZFzL
VCOsCxll48wYp9rejYPFEWf+qATQeqi2EyxwyVLQnupvm5HWwmQQjjqg3Y5qePa64tvyHB9sLp5u
rUfiHjNRst3mijj0oFklIgdCbeEpBTc0G+ibzRAUEB/Dgv0eqqVBoyrqwcf4yqyh2SabOJoutqdv
XIlT03bRKdopk3jX78/TOLASFMaVaTpfyWFmkQRPSHhoPvh1BxYlfAA7cCmKkMGYZ+Fqsdx1H2qQ
TfIq3gN0RGLuyJ4zL3nK+0o7xMnwrQFAXLqEGC1lDPs7LL1iL8DLOQNtCer9LXvAjkmIvY4Spquu
AQg8HbJTJ2O2Gv60mzJ3YvvOPaen3aWp6osMta2uOjQgo9hVMvnVdcQz+Ak0ZicqH9EZH5MCf2uT
1DfDCehQRj7XcKiemyF+q+J+Ew2ptixjrDpFiz5NxcOH1/B49voavd9Kd8P7OrA2FWXPEiN5uJCD
dyxr3vg+xmyVTHgAR3NLCNOp0JRcjs5I7V/86C1EJN/FKG/jDR8PSegenJBiucOkbuYHIxqubsVD
ggo3U8B5XG8VdcwAvVHt/Rl8ULc2mttZzDc0yN9kcHH7HDtVrq00RAmLlvyT0KpeNAVgzo/wzxVB
0mxyZVwG6BgMkNniNwgM6bQxgfrqV1OOIYMreyls/9DY1TGZmmd3DhQpHLmjZfqOkugT8ylanfmp
F4O+dLJMX1MIGSuWTG+1qr79tLrDrOkQveVC4PZz2ONTOXvCTiE+uFYH/6bqTckSuiD0ECkoTzOi
aV4blA69XMjGRSiOD8toS0iQaxEbHhqi7nFi1c5yCEqio5BNZN3ORgDdt9x+GClye5v44a0S44ay
gbe4jFhnhBWZBunnYI+wFR0C2yc0b+nYPQJFR6QNRzi0P5UbTjTN1DuN6DbW2M2SzFXSuq+W693V
GXJWsyeaSbX5bVATasK0shCE0+81k/ocNNSUwt2Bl95jXBsXiZuBm8tPYB3DZZt233njHoZ0fMvK
ZNpiLjYXyH/OPfkPnLU4wB3soYspApNQTIIX0+GVHKJ11tVHj/y1XJXDOpzdm6XbrX07ZY6G37ev
4lNWVO8MkkFze6AhSNLJAubLpBTsiV5+D1FP4ardWUV0ZeF4SfPqavry2vjBvd94e47KB1YW0EAN
82gjPy6h8CceFvo0yU6MBI5T5z3GGiATgV7TUcd4cNi6lMUuV2qj9yXijOqoK59gvuKLicl93TJu
sZNIO6SR8ZHr5Sua6YY5AVNe18aJ2nPYk+IRvo1IMpNeDXMs2ncWCIrq5L53cNRGyX2pa2wEQ02s
6eYhPY44iKVGyzdgLAVGR+Rxq/MrEQEy0RoNzgURZrsqjOBOTu5GUyjDbHnIrOHFKUmiyS3syoTs
rvKmuDJGqVaAv9a6y9eJNXXsNEXGZp32xNby7QUNrv1KZPfDiLFBOeavcuh7pBEU3Sx15Bqv0iV1
K3PHvfkCP8aGyVd2Z9BmPwnZKss4dVZu4aExKcg//Vd7iXcL09vvn8Mf7KiZzPR3qtKMfvrrX97+
P+Fbf/ydP3tLIdhj0TrypXTL0GlW/1j3m7/ROsrZ8Wew79fpJP+rt1S/zcY9W+e/6tCwJfnxf/aW
zm/C0C3+M7xuR9ryf5Xcbug2X+ofm0vdEAqgAfRKnTaJ4mf+718fDzy99KLGv/VUNcHEZQTQoz0U
hXodERFuTG9ASme6r20efXWuv7G08EtvYRJ6ZGL4zYuHz4FwnT05BIec+ndRdO4TECEI7YnkZNYx
pHG+PhaBYxKrPr36fmSsLeVDmLG83VAXzUIv+1toOsxU+npauqFx6Uxq2zgt9mbbN+t2ItkkzmP6
NXOT2dEE6WDGIWVwPRJOHbMmbJ5WhkCcPrn02CeWhguGYGISJSJ8NmibN5OSn+U0vuWT++XE5qcl
y3Zrae2vyrQ26Oaza24E+MPEMPIisRHT2B4saqKLWp3Kook59JhnLhOnejbqHphDADGA4+UpDrnO
9AThYTjaD54vX72OpJWUD3NlFMSAlo1JxsjMY2Qg/+MDCp9k9aN5qgalVl+Rwn5jcqMECUI+/r6k
66IxsA3Ak47TYUi0WZ9Jzb/XjHQH+10y+rcekrL/8gfcO6Nm5DtbC54Nk6quQBhEQsoa+s1350Qd
h4j46BzvV1vYuHLz6VfqhD8tRl5FyoQ0HQdbG3sRjSn6JuVmPIEdQaklTOLkAw/oj18/Jm509g2K
vCH3YbEQ24icq9gzZn4dzHl7EXjlymbmy3WHpiGuvyyXVKAIOUNrqy+niB6zrK9XYmS+FVsEunF/
PFhtzKatUQ09UXpnmBSxboybrQ+rx2SI7pmO/eJH/khT8LJFSXis20AKUWGD6a16wShyyGvuoTHT
Q8iBxaGvB0h5of4ezEZCP7JX9KRQfAQgGEvcWy4juybun6YJvERYH6PGj3d+TcRUHuA49BlyrjuH
iXleokSZx+oifEncMkMVTGtpFNm+aeRH3OgAUyb3xubz4tOYPwWu/53AAeNzuhkgYhYwQrmgRtZK
ToiBXDOutaaGNU2QyRbeeoxo6xGtKGb17I5XyFpIMijipesjbhaBBed6AL7JL/NapcVcicbj7Koi
Y0Xt8fRdTeY/i9rTTGpeLCeuVXjbiVl96SOt1X0Hd/jM8yhQVXfNcIew764vuntNtjep9IyqDExC
XOxrA3G4VzsYB2C1rCESX9FWX1vc3muylQaqunGr+xmDWr968Rtzo7FoprrDcg8N5p5+8xfRPSxj
UmfrMVcumZy2Y9AvOOlYCU/1U9z273EsPqMsu3h6e+d50xWdxTVmfr50UcvsYofRUJO1+apr8BPS
n4LydLAYNjw16EJscAvJ97zRC3oEz41On5RBIQD9w6rO3Do51X5Fu+JVZPvYzVFUHrIidu0bzbST
na3LDw4+hAMsXaqCtixyeZ/ppvg2YzZypYeBEdMMAoqUDakU78yn3zOwV7zFByvvDw1VtMz9l6FF
hc+DicWvgUnQiwLEuCH6VTX2W4kJJA0lQej1vkehxR+krvX0dOX2xUaq6seaUJ/ocYHJv2T2VJvW
rJQB90Sie5+82WFvcM/r2SYYgOMoJ/22Pe3B6Lt7DgGTD9d8CEL70SqH95G9QcJPv2ot5hFt+iZ7
Z9sVLljp0sAgl+avhl2e6qI62GmRbRO72jltsve74JVny1qOHv/XPrYVqmjv7FmCfyuo+RVesX7i
OJvy8OAwCVqy4TtlTvja6VAQMTcQ3oqDbygz1uCGs65KeW3ZqqC/IXRINuKcVVhnstQkPxDPD7wa
3lF2G0FW/gym8+6HIwBw5PN53oMsk662tfXY3IqocJhv+To/cfEAJhU61ohzw5rDwchaXtstPd3Q
iadpPtKz2gUI0epHz7Pc+xpQzCUaYNC11WDvbFJShEYd1c9MZaGXl6LPaL9dp+13JEkPgD21/pIN
waaIoHsY/5e980iOZMmy7IbKUsxUjU6dE8AdDgToxARARBjnanRU2+gd9AJqB7mTXkkf/Z0p+Sul
c1DznH0J9iPcjeh7995zR8TkpRLUGlnzmWfRKf9DicryN9BMmxF+kWEydFn1HUGqY6HSH8AwI8DT
QFd4X1YnO4wzTuXLdbLy/hTg7F0FowWTXLqXLhyHTZKpK80pWzkN97ko9iPTQ4TtButNenK7xsJr
1x07P3uaffut8YerdKZbkacvNdk45G+fR4P56E71S1wX1B2nzH5BxY/aEcYRHk9b6lyC3bRgrGUx
c8gWs93Mi1Xegs7Oz4bf4k6ZUirM9dqO8O5CP7MdlKRJGVuJ5T0W7CEJUHXurpsiQNkGpFQ3CxOs
axZoZaByKLqP+I2Oo6bNubRfBDUZ5AypFhSdC5IuqNH4EV5/Vg48O3Yg3w74OjWndz04u2ic7qXm
20lAd3HgxbtYs+962z85moZHS8jeYZdXoP0kI+yrGDpGA0AvD6O3Rg+W+OuOBPXaDQXVeDqg7iWY
E2rN4XPa/BZNaDwA+qYwfcFW/QAwmeVGfNTGya1eEA2u8WMA8TdGQ3crgP7Vmv6X6WhoOKGiFmUK
YlrN7DQHZEqsYDDJsdvn9cEGKDjW1akDMBh5xrXRxEEBetCfgZ5kwAiDmQAwcEJAgixYYByus5nU
6AzC0GiK91YzDWNNNyRJLncYk96E3mPnNnNFpmmIKQszcKu0fgFK5FGGYD3Tb4lfaASl2GQo4SkS
wVEuwXyGMuuw3mp/RcrYFi2jI59SAb7bL3Tg3blL0+EJCxunAk1xFJrn6NXOrwAaQNeLT6lQuyun
X+eBJbcjMEgoVacSOGQxx97Rzri0TdKAPTA5bjQ2eQSJiY5IyWCRXpceQZ0DxHdrqvdEVU91O/5G
QmNuAlAZtPwNHdcnDF5g59QUSwEZoTJHgMFg4lhD0zIT9Q5GgXSGimTHJ+nw+1iGrMei/BF6hDAs
Uf1wNdtnSfO9H4ONLVxbHssO5r5gM6nTRdl+rHPuqLlgzRec8Z/sgm7Z9vbw0RepHrBxLEHbWVvm
EB1JnEFR4tJgAaaIhlW4Wuw6YYs2MIEm4g59n+a5+YJTBCfN2HEv07pkTXAR6+DYBeWzxHF9nhKY
ijaa46rXq7mgDNTGjzBq2LTj+U1xWbzwbemnl9En52H7xCOy5qU00eK9Hq4EBAfDkBNzLWs6Bxet
USxEQHikNbCxnIyMQzKY69Q1b402XwVcjU1b/a6bkRS2Po708aNn4bOp+unSlHTu1Hgn+CUjfEv5
MU4aA4AzdGVg2DSlTZdnmN54IG+zBS0hjL58FbzQAMm8m7C0xChSkPxTD2KKTzEld9tmWIpVRaUR
9Wt0YwdIIZsoT/D4ZOaZfRG9HGPwYaueZj1M/2jLrz10+01oFQQX3HficB/9YG/5njjtpE2zbtsE
G2T3QLSSho4Qlrgz2fuhKWuibLANvYjFSiObo0oLcYI9+ltKz9t0Cc0V6aBOfeDfcRD5sieUFg6N
1SjjLTCeq4G1BaPbtgrMbmVU4RbuO9kLsbCMycTRYkXBQaL4CegU3qfvPCwVJj5raQqydNU72z5m
dzc62UqeZpMtiAnsynBoBUoxbk5YSnj8W8OltvxxYzj9j4REVenxQuFrW65B6VyChhrJwmp3xbz8
SGe4Zg1wczHdccjHxLIY1iGvBRHfKNlnM5SzmXBony4bgoR3vT2emRCSw2Sb46WQEa9hGpGMSgLf
F99+tby0VbHPlGFs0UGcTS2Tc9gFr6X1R9NE0fNrrVeHNRcdwVhhx/CjH+Uv5oInP+zkqrS9V+EZ
+iakUwQzDPULc/VCaUzCJjQqnmVreWsgQu1eduUrNG/W1DaxWbZhC7WV8d3gcQDz2t5nMWXvMrFc
SLkeMdG+G/18MlLqkesq27YWlZl8zHjFO3y8y1QSHOtureKWTxHhjWCU6Gl0dwFkflzy7ub2SA4y
DF+SVOMQ8eVEZsSZl4rkFfvS5aIWcvNWDuIOmSHhZEumeqlYUxW9y4GByMWadpzmvLRcfJSili+B
nCymJG6r1rIs3hl+tLZkc4vs4ddM1wjkPD9eOQT0MhcqulcZlJcMNK429Uvd4bTDHTG9U+H2ojQh
K/ZnAm7Y9ED5fTYJhmRCFmy8sFw4DHoIK8IT53rKrlJSYCHS7sNZgh+Zx+CXtoK21PgpYPO4Uh1j
7OCBie9M50YajS/LOIuITxagwD32jAdL9KeE3JrnWGRlm32KtOrC9eAfEVbbOaEmIqv5AmcyHAy3
p3Rx+5XQdfF+lJunOY6+zJqcnc2dBnML7Ew3Y7yN5WbGgiRFDXdC5MvGaaJHB+O6IeOXpC3XQRC+
Kcv9buKvfpn3Bfl1t4BkD5G/iRNQbm6xk2NwVzTtzcUkNpkOLkCJKdsInNc4x4VhxE1/59j9Pmjd
tTRHku+Ki9ipMGDIRa3h89h7rvjnNuGdxPsO6E6APWtseRjK1MKm64yPIk5vjY1alLri0ln5zTR8
bFFqcq9uMFyiMT413qz/nD3i2UPiBg+yX9qVk9oHLy5P7No/sBXz7pE/zXK2dlUBHwe0ADPo9G7a
zkOruqut6njtzvl9VxkvU0e1tgMGxaiRhZuJmx2dm3qHl1DhnbaG3VB7X04HlLwtmk/wpWzyzeCG
HoQoE/kPkxn9jFWBYih3ni2vqoYU41vN4+DNNe1FM/EC1tEpx9BFIEAkGPK28cj60M4uC35SCtYe
pE/ONEzR5EyvfZ01IWP2x/cx7s9x5p8mXPtuk6GRRj5UO1xjdf3bIiLs1dmDmoErS/AAKw7LPIYk
IAA1vhpFvKnNQp0M/wFKqbkaAtJnjR+9krJkRzNUX5ZnoyBPgAmjYXpvB+dgD/Om1KDIYRmmrQVW
ZSW76nXoy19uhP98rsmLD0a76/SJpTfN5zFVAaaf5iArUv8G+BVS2EAJw+KnhE6d5jBIMvO+kzYn
I/PeHeZj2DnHvtGKRINI8O8VpMMNZhHS+ddQsKfPv/7X/wO336Hr/pPR5W+/++/ZI5uNoclqUXpS
BH9aRsq/oHcDDsF44IIOI530j2Wk9xcCd9I3CSmaQMEke8q/LyNdfsrFNiN4WMo/PDD/A6OLJU3d
ZvantjPWj0Lwx8EaYO1KbOqfnC5YW6Zukkh7cpTc+g6wGqzZR39R38QM4N0arPn7yXno82IL3JBO
KSZXtIyIRaT2x1YRMV+wQI1u+EH0vk0Edpo2X+NdXkVu9eCq5Sv2szc/mZ+NxfzKgOdV0q3Xnedd
GBGPxGl2EbbW1TT0tyhZQHZSfRuYZI0nZW6cnGP72ONIpnuKkMo0HPG73cGxzDaADTwafoo3Yc6n
xM1eRxdQSFjWDw2HVcRHc1ybiDqrsUieLGF/eAW1xj3CUT0Jli3KxJLnelu7bn6WiwPaCf4w8zYT
uSyHrSIEzaQYP5ld+EjI7Ns26ztkJ9ZWgGh2A1tMGSfozxlYEMK1TxN4ZFUoj4lf/Yj7GU5TlVxL
DxUwdPIPqnMeAB9dFWEBFQzXUqH2oIkel0QLgAaLkjnLNo3tXi1zpHAM/i3wgeUiSzKHsQHFYZ7R
arGjDNR3+xw2aVRbDQZh96RmpenOzdUugE7MbAZRlALFkpdMuFOzAHJDuY+t+cEW7kunONGW+jwz
i261GNHZLgedEcCKNBlv9WwY66kGAlVAT2XmPZte8tsw+qs5Tp+FW0YsIgmytPVT3UXPRRHgW7bK
a2c7tKuatESx1TzYWC2CifhNY+7m0hj3GX3lBG5gJRliOKe9cxlb6PGDsok95GA4wtLZC4WEQ/Ar
yDn1LkHzOwU/sFrs8CefLLmZHKRbCIgeVueh4x29gLxSybI3k/h5nNoHe6rv5iG+Sxdnz9nvNiY9
rsX692iP9lbl4UceeDSJDp9Yc5m3jBfP7M91Nr9R1nwDfMFMNSQhYYqIaT2nYyodvWgfFwrlEw/0
XQ/kkYnFbl5CGwc+E83kX0VHgTvbmaFZO85YrzOXs75KFaJh1mE4SYIKizNOasR8aK4sV3b8jhcB
DHod9aiZRSjkQeKGj/zxrVQTdi7zaqfqaYkxGEROes2dgPWaB7c3LV4CQjH4zZFVkTL9HPKFwfpG
mN6HkRYHORGPTlu6n8SE8J5Aj24ItmxcFDHs3c5DEjQgmMxtxutZhAmlP/lLPUQtFSOMipjwaDwz
YS1YFjeAlXUvmAoIt3WfSaWBtdXNr7xHZfrbFCoJ+ifSf+I1h1EgRLBjwgRacIxXAfQDj3+HtM1w
Z/XVLuuGTUh7M3LLJ5HC2xB5T+ZIuRZABpYz3extej1I20u2KlJm0aBkwgS5nfWE/b3+IyQGvlkU
e+QkZFjyXKjlIwFj2EzdpD6WvPyZaI5Awn4+Ks2DMZQHtv847TJ2v5a/IrnNn+rEZ6IeB3PQCN4C
/gLtDjzTjHizSKxVpS229WiAUqAJIIV31EUmg3WX6kJjisOHagxWQ1sD6iqUtYoDBndlO0zN8Yfq
aEP1u6fODq5hwOcdWO7AACK5AFzrR91Pv8wFD4Aof5iJtYkq1myGwZRBCRn93hzmE0zQjLVYA/OA
ozN8PDwXsfNsxC0ApwgkRgOQwIHV1kgetab/iKHhXtJ2QIz0s6D+osXgHpTLe9SJd54QPCuqcjdK
41iZgnrE7APFskYiEe6mHlCdAVjnDApUibexoFS3DiCrMx7nMTvsnn2V9sO3HcCcEGPyyvAXZM7J
f2QAAKEcvrUVvHq/an63fcr1Uljpro2/zCkhO5ipk+SEwlM63MRN9TPJxD1RiN8LS2MqMbNV3pH2
CUk30Y/ERCrSL29ob8a0AG/CLFcepFgoy1VHURHsjrhgI+MyKOORRShKsl0hagB3ZQLNECm8p3ry
jlM1ETvp5ufaKfd4Gndd27zlnr/vUhBjONWjFVml9zFNn8KxvYf1f6JW6z2txMUGaOy7pCItQFQc
LrFTBy4KjnPN6m5Ljx5Fgaq79fYMd1ewrmAFehcOxAeaQDDVT4znisbbeADENeo7IOZFWBblqRg6
hAqO4wn2R4uy2co1Nmnqn8c6/mmX1UMJEb6X4JYKa092EL5u9u5N8X4a+2udqpmPI9okLJY7iwwO
A2NnVQ+zXbzN3LklvXhrnwJImbD/FZ4PFcnbMLZRHD6t4yxCvS9OwJouFLEQjcSAVTJDapJN2s0v
VQ+VPUqhUsSe9dNJILwzm8yrrK33TdrcRW39SUUI/UkWd5MVP5Shzf031G+s9TeMMN9sF9FgzOnc
KPe+Q65jbRgcRkw5LLutD9cU19xs9m4lf9RFex9g8hIhFNEl2zf++OQMyzsrRoKEVfqQmGUPVEjD
3KlEpqUoip2fGagNGrvlOnJIhXEPrNy6+hA+V8OAHKqy5aExWbEaM1EZkeTMwBmlpO2h4CsJ+nFn
D+4PN+muUJaAPo3Ax7ydMHPIWlXxOHm/mnRmN2JfZ4+cM4bKu3QceaW3W5Gqd/B2D3y523CE0skK
5I9GlS6kV7idnUvvMaItcvlsZog7bFYDoisAO/vVAvTFkdnvSQIC7tF4y0hd2t47yMw5+S3djDY1
2GzmmEiwy8JeFFzWvsToVubcVnAEKUOI6ASgj6Na2w3b4bSpnmxaWNN4eRDkNlaRWr55Gb2BZfrq
YDvySKqfMVmku9CyfxfS5Q/rhpLnAEwEVc4Xy6klNpUI9kd3jx+f5ROK6TbDSpMO8kFJoktdTKVB
LTj1qc/QyA5s8h7a3kaosa+yYVdnlzwm0D1TBgxD2eZZiR5WggWCxY5DY2+43kNtNL9no7P2nZj2
Apc+qEvCpm7FRTAS6sY5IwxwOJxcaIRurgZJjsCcyGQzrQ+uOGfVdI808iurUrhlU4LrxX6fGzZ4
jucxsOrDTqV4B6IgyfKHEwZPSwYng2EQDM0PV7LGis2HxQW+MYvgzom9Jxz/7z3iVWz2uzTt7805
yZFx2nDXGD5U0pyNoN/5ANF49MY4Ldss2gGRQ1AUtyUIv7EXfBogS8hptRuz45kn1XNr9edIAPoY
pbtO0nDYidbE1Vo0O3eic1VaxpVoXgW4hcL6WpH7AHGhtsLr2lWBGfKwBNNzYUcsKY0IzQxncFdX
Ozcv4ZeZzI55m8ZH2wGbw5mDWt6UYr+UjGGnCkLYVmpuMnao/J0054lIcdLcjMSjLV66itQ6pXAV
SRKpuxiTPL5GdrkfhbdRsbo3A+uCSAuSEF2SwwJvek5NpHG3uYncF2FcVxMkEtnnLyMzeUNlLnGY
KlzlBR2IeeU+OwSmtqz5ifmW1Tdq43Es+/swDikxbW6Zm91hok/IfEWUPwL8VK5HQMMQMIamjhcG
7jTDm6k5y4QOUrIiBTlOco+4OV3oJyemoW1hBMZKThlylrxiLoDXFXyz8U64vtpha2cp2GwHPWi0
cQE7hTwUCiZIGRntNsolR91G3QF3uA/oDeSdNIJRxzu2X6bgnfB2tA56qc5JkOLgjLgPG8d4Slpr
oWHW+UoG+aJKlHbeVs+uA0dH1OZGRN4riMX7PJbXrGF1zpWXT4iPpIWxnRuPNGWQG+z3RtHtnECz
duHTR6LfLwCJ3TC78zxmLJeAMTAYGg3zcThHXJCBo65miL8ucbwfhllhIJ6tbUSbnu2M7wymFtds
9ObZI8ZnBTcrLcU+CEOkHd944ZJ4rB37lSQgfJgaE6vysIhDgdkFuX0RQPvh04zn2SIE33gOZvVZ
LOtcjfdBP3fIzRAVEetXZtp+hVWYnvsBk50bEx4GWlCvhGvdwerEJIwnROrwF2SUdVoWF0Rba9fl
VJGkfKoELcex27ZleefM4btIxxso2K1jzEcRlT9Dk+DQ1MJFGKynApxlRtp8Tic8h0TP24JQ+9gX
e+WNT2OGYRgB4TfBSuofeJ/qTSxFWslzZGWfA5cvZuVxXs8W/Y9tNd2V/XAerK45NzwU9R2wjZW7
qWCuSQU/MU4hnbEtC9z6zQJSKCwVbZzBOLWpblQo4PVFvFlGaJHcuChMifpdIrSvPKELYSvjUVSo
lXWUcR4ybHNdxuIxr/GP0zvIIxdhHf+9pEyPFEXRPxJzp1e4/5Bh+bNyowuBxGiPd/4j5RJY8R+/
y9A8TIH/MxZMFiCwz6rznHM9188tFNhVbnHSzlq+JzUZIcWn7PXjzn2s+deg9kdbjrBH26/cfRrP
ybZubHtFgYsA/xyk0EbhWRsoP4gf7PxbGlHIPFoIxAt9RIu9VkbFypIGWPwOIct9qX5HFTGKmBmS
7uzmVaqKPXNDE1k3fAHt6U4j6vrGs4OflL5CC6pYg2diNZvlPpWAQOP8YPkmklpiAVYW8dpeOFZF
Iz0iWXMLa25yMNSbmE0CHZcD7GLAy2XvP2YTC6vGkvdsJCiYoFrdkM3GGNhvhg55wa6jTYZk9y6R
Lg5MYU0rVmgho1XaXaK2yu+82B+PUdl+llSLrL3eOmcBtkGR8FKF+s39MKUcaENpbq26vqQ1c8AY
G4cqaI5m3R8rDIwsXBGeszL6WMR0C7nkoBGMa4t/zp6bscV14V0HZ8aGMsYXuGO7tLEYioo94V9G
3dFk0a/QO9NOUglhTofY1mKUf04A8Eb0MIaxsx9746bUrHbhYFPuNM2at8UhzXSiXwwx2IlhPWAd
3yU57ZxZkhAYjO2LU2JXNMcDHBEU0EgcoHOU+DpoFJYeRUUxHDeOZkl8TrPobEx8fKxJKdbaZm58
a+R8cbLgyZnrn0s67toSobaq+f9jNuUOD958id3GkQdlD0+QnM9WQg+SM7LxD74QPllcLnDxMvXm
UT4DBne6dZZ7kr1CXx4OXRDuq8q5pg2rf+KW1Mg0ziZ3m9dmQJQn2UJaufe2i3DvQlOve2ULRrpo
if7Xxmfl5182TSqrSqk3zQ4+crMy8tpBvjFk+os+Fa4hgblroN80sKNt3YLeYulOmxfr+ZXVZEfc
YPdNzHt4rhDO6ZilYRzTapn0B46vvzyfDiqJUWcbO3UOWcF+SzuYTXOgMIBV9rpP0y1Kpvsusvlm
2VG8huMc7pY+4eXb0q29lO4vOmqbDY6Qr0jTKMaynTe8buECj/SBELjKAFtW87mpwFe6qQPoMCps
3AQBXRRe+6Y49GJq5n0RGflrVQjMwpQKTn4abOYAor5oeAmaGc0rQacfCPPy4VNUCgaGYwGIiFtm
2+2q9fNuY88+4essRDsX/IoWxt+6L8PpZMUlfXqRs6ZYp9sEiiu7lhzmzYwZoZ8aufdMPDmJV0Sb
dhxvQz03d20zfFRl6j1W0cAzwsavw3TW70i5v3LEaldy6KCxiOQrGyaad6d+S4nfx7y04dqOS3cD
1vZD5Za1qUguMHP596C3PPR9781G5D0jesy8laplZWecbsa8eYhC0WzaLPvRBRUno3l89hv/qMLk
l6WAYIreeE+K4J7qm6+RWByCbOpswQ9Za6GaZWsEhbGvXduglN5pDmHgc7Um33MpbwjJH22r+8tx
hw2VT1xdEL2x4VBgBNjQvbptCL6VAkNiMTHzp73LzRTdbIM9Pm69DtNhvIllzb4vpdl7StPv3DA+
EMEecRunG2ducGMXwXYGM0KsiU7ueJqjszXau4USc2Rv4uUlQ7FbaQ0gizFVO4+ArNezxCnBlilE
eEUrX8uF3jFvPs52+kQj+G6ci99ET27EPjAuFMgTvSPs/TgoTlxJdhIeLD9fAR2L/ObDTemos9vO
ZLApjWMYjSeektU6oOj9g4gYeBrTOnis8j6EsVT3PSbmrZG171nEeqCLL1bCkzqn0WDD3JgeuYRQ
70lRbqkb3VBBCBUvPvNwoQ43eTcy7zYFCQY31fO/dbVr2lM/6CW+jm3xPeWGeP4PKWbROCPatyXM
u9ovj1kY7Mox/dEYwT416RLIm5hOCvf4HybMq8SaaKwxZjJRA13mSfZpVObTv7ULh9SszY7/X2sX
l+Sv/3v4Z83ib7/r7wZqMjtYwXyJ4m9rAeLPBmos0Bio8d9YaFz/TbPADCNoXiV0hkQh+Kl/aBak
dr0//9T/QLPwgv+PfzqghAn7NNlcSlU0T+1P/mmzdKayCIRiXrS+nSI+kPkBKjoR8yNbe6RgnqhI
nzwAd3iGe74Om3njYArDwLEeB44TfhN+gr3x1nUbfaQGC7CkpLBzKfy9X2cpd3N1GBfim/6YPsdx
f8p6CmSDYvig/BrXmmt/SpF8DDUytSfyI7lOHVHDJbgE1dUOrBDjWnSdFAyyMW03k+NT0tXDInBT
sMCUbMBZYPDwvcdmyF+Em1tnXu8VeHkMJWF1b/Lu6vVLTOjX2ehibgIxg7Lrsudq+v7XoN9+3lD8
avpaLwYorqxCsq22O7xVLsqHjdw48xrF0JvtGv1mDfQ7Vir/btFv3cnW1Cuh7jNeyEXjbpR+Qyf6
XV3y0m55eVv1hDVKnczSP4HwRonmLd/Nw1uh3/sNBwCGle+JAwH2xH3FAQHm9FPCgYFr5FlwgMg4
wa8HfaYoIVaVNX2NHDZUYzzVHD5yDiFFHbGhIEVt0h7BIYWMy7mXRDs5vCjX3y4y3MP4KDfAow6G
zFlacuCxfGJggXPJ9Uko1mcii8NRNLKuimKLRXD6S+nzU2db0Lz1marxxbtRwt0Rrbt3I76Svrp6
ZniOOI7ZJMYSfT7rsUdgCXI8yO4IRwnHOIkVNOVYB53r0utz3jgF0LE4+dVube01PC7MaLeYOR6m
HBNDfV6sGkb7hSMkavvR7iPCayCq4qy9BH5NKLogHLfoE6hYQrix+lTqczyt9Dk11gdWpOfj6Ew5
k6rqLmVvwcwpRqDG3SXVx91AH3w9fQTG1HtMBcDzOG5eapFpmDvKR/OLF84jPNSML5ljdcL5usm6
Tdhhoko5edsWDVJBQJfZwL954nRu6mO612HT4Nw++9WeECiGP070rj+fh5FovTF4GzJ/HcjO4ats
kq2tx4GUuSDI2gjIBFmvNmx+Jyxc4DokH72eJxSDRcmAkQe2twKZ9mlLdzwkY3Nd2mjQMOKzy8eC
2NVj40ywdBtSJltANe5edOmRrA8dM1ZwtQbg6Hri6fXsk+spqNDzUKcnI+W2z7HI3HOk7DOmWUK1
jFEV45QbWr8NQbcRj5IPfP/RvmT0Gik93MD0wH/CcEaW8KXQ05rScxuVJHxBmf1oG/MP2yCFywjx
acoCswEHuzaZnqrG31FXd1hSE8cmO9HVIuYL/k8b80jegItpXg22faxsCWGOiJeQdt2DMFoiiBka
HyBW9DQDcLtSL+oP8ljA7qd+aEVOLm5kmVH76tEp3DWpdehRo4/JvBpw/rR8aIV1yKb8kT3aOsbZ
CU7rt4+ppoupnIWzhE57lWm5tdoA1adJDqPNQnUczc9uNrZ90SYvjuy/ZwTCXZPPLABC6mZs/NZx
TzjEWF79VnAkiaePgrpSP7VK1oF2iOQ0kbQ3x3xrL73Stsn7whDooqDkVZwjSCb2ZywIbFqkuikV
wmSMcEc77Waue38zBLV3duzmfg7bfBe6w1M1+jdD1ZTcBMBXib59JA4PbXYVGGvMOzQhcghBHfOA
Sy9+WFDQZww3LqrNEBZby/fuxiZgNa7DLi6pl2CGST6Rg2l0IEZYZBlyHZKBev5c6tiMsueTIkcT
JuO1j9Sr7aRoU+Rs2ugblXknlugbP8pbEZCmXHQ0J/ect8XqTp72T+CgwwPuu0cPa0WMxcKX4oHs
8L3sHbSV4HHGipFrTwZfr7vmKAaxujtM2rfBW+tZaSeHNVDJMdDt6WmXx4jdw8b2IbT/Y9ROkEWR
7JaYQ2RiH7iO3hcotBhAOSWHXv5FEIRCO6wlngeKkLZLeDsB9cJBdwqxocRJ/0odKkhB/CkQTFHs
Itmvebc9CEwsNmYWp2VPj7mlq9ppLdhcjJwplQhOlTWcJ6wwShbPhC8K+JlUGaeGNqO01gM6Bwm6
7BJAbku1s8bUHhvpVBeHPbwng7UDsgGO0jWVqmb91Tx22qAzeNY1xrET4dxRYfBtGN5Dr+8PsJs3
kJQzTVHdp6ttP3ADvvhb7PqW6tPOezFroi0pw7E2DNk4hyyaiVYtXiJWm/djl8drkjxXC7dRheto
xn2EvsBSXxuSXJxJFg6lKSh/+BL08+gc0pzZJcXLBCbzYcDb1MwTjeHxafTo/EFd7XeW9kEJS8PX
LAA8YZzfEvxSWKVqBj8sVIs2UyEBSCxmlW5JX57pPCU8lXosW+YEHKg2ZbHfX+ej2ke8We8Sbdxa
JvmaaivXrE1dmCbuw0bdbNxeaWEWO4rZDqwRLklqbEUXH/pm2icjwVL5XXfxu76slt4gTISQgqss
osiZKiiMZhxe7lJZyI2NB63UZrRZ29Losbpb8KkF2rAmtXUt0ya2DDebqW1tShvcZll9Z9ry5mnz
WxXyQ+jLuzI172LscVPOUIJdLvere2jmGOmK8Kww1PmzvFGLgE2KytC1r113NDc/Jtjw8DTa4MPS
ewjtH7Z26uVWcpVY9/pZj1OY+ZpUXDVBuYEPLzD7tRNaSoL9z5mLcuP09lHW5vxVaY+gG5Uvo1Us
Jwowrrn2EQZpfpCxfjDOXraJMRvGsrol2n3YaR+iFRu4wbQ3cdEuxTKup42rnYsdSy6CIjgw4UXR
axXjyhQVJDWhXY8UUqDhaSekrT2RaFojr3OoEyl+SRvj5Dwyl5pYKRcslaAHoX6EuCwNPGGGYfZ6
j38zMWLO2pHZaG8mSxECuUhtEQUYWqI9dXP+zkbkmHnA/DF4+trpubg5qZAhvUu1C9RseZLHcRdt
pXRmUFP5a+9TmLbMEFLTZcmfSTEma1AALwZLe4A4yGyRP6kNXVDWgbAuzT4N+uyqAEq6D9kMcZlj
Kelm6HyNRzq+/UmvJ43aE/JSjKkvwlmy9nznGtd4KTFfjywhIl6y/YyYbvuRB5LJdg9mb6h9N+Q5
PQgl98aUXmn0Sc8RYtg60RjG0OAcRMNRHzUbObKaqYSFgKwaVW9bbMhnnswXh2+D1019acQYbYXl
5VuIUvEPW3rlo1COcZLYRVaDVXfdyg3ZU4AaM68L2MBVGODGbwu/+UpDN3upZperpqRX14kXbAR1
+TK3Qp7xW8bwQsbmMKRhc0fYX/cbFaxUkjp69lMKmMaFbFDgGusCGAMDctns+grMoU0ckOhS2O6C
xPXvpyXLzz6eynVtVme0rWy/pM7nEFf1WZF32qUDxAGCBtfCNYAAyLk8ejn+Beh13taoocrUDRuc
eXSxrtNybWCg2nGdm091MlFRHsU/g6qiEX2csZyzNXqa8sg/ACQxnivTOiZidEDZl0CIosLLzoLZ
CFJrJd/osebE5Iz+KsVpfy1q51vh6o75cOBj0KYwJ9fWLM+VwDs7WfGvoOyDlTn28Y4ks8/uMzL2
lglNM08m6Oet8na1HJKtcGn5GpRLFMGPyj3a1E+LM8eGpQ91fEP0y0WCuAo/BRE9O/2mrUP7CeYp
b+t2Zw7piSPZTUhGfiltYzfIiRegpeVtlT1YHilQgz5VRqP9OJWnrCj33ux/D7O7N2b1mMv6sfGW
H65jP47Kf7RylNKy9QcmKmc6UQyf/5uejnHdNz3m53+9Dlj/9b/UL+Pn//nP/3Vt/3u96d9+6999
jA5HKfjkUIUYr7h7/74TsP8Cv1xXi9omCwDJr/mHj9H/iykxPrJLCDzT47//vBPgT8H9SBgiEJLF
wf+l7jy2I8ey6PovmqMEPPi1JA0YgUBYMhgM2gkWLTwevPt6bVR2t7KrpZZ6qEENsoqVdDD33XPO
Pv8JsMv8Fxej7lgcfDBTEuE2HPcvCHWVFJeWLUgVp8qu9gxxyxgrr1zEG7HIOHovti2LcP2XwAOq
FMWHY9gqRAFKam6IEk0IrWVNzNeLu5H/UjdiQ+nMUxIzKoEPWaI8c658U/+XrvOq0CGJzoz0NHLB
oI29eiK8HDH3k5GtMOZxFFA5E9jByFZs+byi0tYU1fhDYnPYGR+65TDR2Cn37PCuL8cM8sDPrQ4c
VVtkJWIVF2sRmgy7Vn5d7L8i8/8bxBkx9L8wznB+Yv0h1o4a6piMjsTkf1+jjDoOe1o5BlzVw8lG
rSW58RnEuUDMdlgrouhGDUmzYRF5rR4QX4/uK9B/o44uEoT366jhshgWkThCLS5RjRtXPceLjGyV
5j2QHgRxh3194ccRKaYQJSRbJGick6ucqBX8UVYnRlzdt1TTwqCs/QYblMR+siYpSyce6rZr1khT
gtyXvkjfZl1HO64C9aZSaZNMu3ITLVI53JxonaGeF7n6mLuz3ObLoNcsEntbk5CdF9mdtIZcM6fe
xQObE1K7PPBV8QhPsWfLaq+iRcBvUPKjcHjUUPbZh3JuXrT+LnifBspO8ABIvACFjDYx3oBSRxUq
BeDYEN8AhT+17y5WgnkxFehVcwpxGeQtfkdcB61jPIy4EPrUwmmDLyHug2OAT8HueVfGKNj4Fzqq
OVKZXUZ8DXU5Af3tu4tJI+gmwvtgk8N2Mknj7JR/k+4/dbgk9CE6OottwjZYPHXNnRXzEtdwVtiL
xSLTpzcLzwUkHZeq3uGtUSZ/XGwZroHGZ+PTiMvGL2xiRyhJwg8WOwcu+Z0cyx6WLhHQLN6HAzW6
AcxyozVXamDcx2pCTxhFiAas8gguWwHeOUr2elCqdMsJSG5UgCWC+u6sMJdhYBPPJYHhSFMBDBf4
Wdv2mhsWPYpjxvSS0H5gzw6EMokp0jazD6p9yPklfljnFNin3aoYgzdAgARDwL0FIEhpMNt1Cy2o
SBR1m5pKv9INdtc4U/2iKs44VXdZJcjCRXW8I0kEi71JHujyFavI4GoEKtViuyHTG/B+LY3ws5fB
iktsmzbzexsvqqk7bNkrrnoIWms8EDtLgMgxpH1d+oEjR9+IznyHy3cBEPVMFUDlBbWyVE7VOw7H
X6xuGuDxgXZTGwM5DUqYWbYQ75LRWzSYLKWkTkOubux4z50VLDKpMDdmUstt3ZrkclmtWOZ40cwG
33W+uALFtU7ip457UuE4ykaLjJidc9VD+9snbpMciMyh1Zd9RRKvpru55SPxCYBf51wzZS+JkLdq
JB+5JXd9qTx27vDKNfwQyfygTOQRCvh6xXAW+YRyEwD0V/auKHy1AnBdyC3h66um6LBV2k0/m1vb
Hg6F7N8ShvhKyNNI1OKmFmD5ZOziALJLfsEzalne2/QTDogMM7FsDgCc3w2kDHoEPtK5qjwYoOy2
StJi/SJlmP29m4KBgW74mPcRTnAUNgiHw5FT3xHj25p83VFJWRr2qPNN7VLHXsJhn4X6zGmxx9ZB
y29Xm0TopjfU/c0Uylt8vihWJMSnzGIXoaC69ck1dcfnwMRGEym+rjd7dJR+n6cGRZwtpVS2SR89
xjJKc9/KjBVLO+xZZdYrPYu2MmQwnaVyj9+fpnmxsgyWkmpceFlThMC+AfuMEcjgJudZlCUivZ/V
4htdhmcJCKub2nbeUgKfnD+ZExMvGUx2zC45oNC8b1V4+go5y7DWud/qbDe6PAKG4CKdZokfY1Eo
60z3YjVW7/UYjz11y1AZCg2jNQ9Mu2LH6/Yvk8NHUlXEAq3Oa0yN7cRTVrMRmY0XFWrllW93Bog4
5xRiEqgvLYDRAakrrn3o2cyCHYVMyibpNI4k7UehY7mBzsQd0W0Du5ZI0NM1ANjeaXSCQWRY/MGr
Vm9utTSCY6sn7K/Y2fbOXjFxp4EwXKb8AZeB7ZVBkmzioccTpOL4rHw7CN+iZDjYE54gesMbDgu1
Mz0PDi8O+Ot10b5Wjdh1Rkdwx+3oJK450eQYQ9yM95XotU1STztjruaNq+A/N5BWQZc73LtFwvJ+
CHCkzLVP0Py27FoqEc3htlV4O7LjxDYfWeOm7SBVRWIg1mCM7Y1IqDGbE3wgvGO9dFCpC7LNO9CU
G/KaFY4tQol6Q/qP7GnE6bB+dYP4aGCwVugUwbPHjWC2W5MjbcMbMk+nDxMySDLka7KEMYsDoa1M
8AsY9aH7hScjtq7hOJ5kPG1tDa6uajwr6nRQAhgJwjpMbNMbTKocS698dg8KB1m6xK9aZvQ+NJ5p
QXrUzPFtJBzAkvNMMs+rYFYETnszkblYiNe8FJjTo7hcz8pMwlc7csDW2bvnG3Uo37EcYmAN2WRE
VvpI7VWzrazMG+bQlw4tVnpNkxLMlqiZ/bly38I0eS8b846q2WbVBurtMOv7cZjW/OT8TKiw20no
FuVukOkt1MonpTDOURvutRw/RlzgjCA4SbigfYjskbtFw/kPJcKy20toFa6fJaDx5iE8RRHuaokb
BfAWXy86vNd0SCEcg69dYT3Xk3KYjCjypyKe2Phhl3UHbGgj8MXUMXemiO9Ct9hRsWceZgK1+G+U
d1OxH0u7O2tO/VGWwP1MPPcF1XmGey4gwcy6JOFvkn1QOqgqbDmUzZB/0RzqyyL0kr5hc7pUIOCB
25rWe6cmHyNbiYrN9AR3Y4pj8Jz5O3RAfEvUbuo1ldSqft9XlP7ACgLTFd4PWn2dQ+2T9/c178sD
zZrmoRj5wfOsPlfBMK+0tn5S8v6zj3macheBDKi1R01JwPdAPVqDesGAWXQbdCqsAWkmt3bFUxbe
J/dNqx0jwz5Q6XsXhFghKkF1HtggfHTg9iL1LmG5u6ZXmo004ckcn6ppEhUlrIfPdsReTrQOmOrQ
dvsuKyIfnspIWYD0sJBh5nGhIbj46BN5K7qAE3gx3EvNeSO++CedkxqDCdq/S5Vnj396JEIPj1tr
qBmJw1MfddScFslTJ3HKDaxhBhX04mJRFxmMXY79r90cOTuUKXGtRDXvRT6cWCRd3UCVlI0s/JQG
oyQ0Ch6hsPhK9mUFhRbredCUNcJ0ulJ75xhyj6+yPMZkPGTFKtJCPFWOddAbbZe4BWROgQUVyzeq
G2lBzwkn3euj9ikzZrHGA1ViWGErmPZ5vBUR8sIgB+Ngy0jsAl3rd2mrb/scCLeKgRc8G/tbnJQF
3/LS2Q1V56YCl7ZtEi32TRo+MSxZzAncDM7GFInwIofKpqkLol2ZQ7eZmQ5a0LGbKAu11Tjbs9fg
NmUJYlx5mPEGEmq7DzUOFaNeFkcmSBZzwHPMIH128+BTToX5WEntNh/ik6G00aYBvMNql7xx3kEW
hcnT0W1Kl+rKMksm6HS+xVDzBM0UbpooSUD3bvzQ0MUUOe3jYELCVYR2P8ECAmGBzDjghdZwb+jw
gnJaT3aiHL6rvGEYW6BCRTuDwSqfnbHeU5TMT5CVEA52CgiTNH238+Enh1E0wioijyJ2rcavx6Cl
plqARuaCNmr76BKr9dVVCY5UFkkTrvtrCxCpSfBrgubftKCSepBJxsJOihyD+PPCU1Ky9iVeCEu6
WU17e6EuhZmyG7P4hEf6KhcuU4lvEQ87KI1soTbVlpZvODDJNe0F9g7A9SNrmmMG7Enphp+25OGe
RM7PDA4qcdzOUwFEyWw+M63iehXK41R3knvFSdem2n5qprh02IBQ0rItaLtzs1Coeh2EEucTsrwc
C28EsKp+oVZNER3AjWV/lXND+SRkK+747wiGQKc73xRk/Wkk5ABaqgoJMMhYosUNGUz6SwQ0i4QM
cd+FowVP/xFoHkXiBk6REtRJy3S4oteCvSnII0hTfqhB5oKFu+ThoHV1RqDwGizaOwWZoK7Cl1BL
Olo85g+KPT9jSn8QWT+6KN+IhQY2FtRsOtV86RdS2CTohIrIy+S2nICWwRNzAIuNNe3XuQlrrAA6
5kje78Ku/G6oWko22aONGNedWLuVC7MsWuhlkcKqmLXYUXHLfddYXx1S0Ai6VV+kIUTTjS6K+WDN
rOtbc+RjsROsJrSlINQ5VsgsA3ft3OeifQAF5niNad7WMzG3cRGpkOkx6U7217zYK1XcaqMAwYWy
RfqDpOQiduFq+VTH/hQWsMPyRRCbwdpwCEIksxe5TEzVT4d+Rt1A+ChR1LKIBhqqo7BeLYrbuGhv
BiJcu6hxvJy8MBjf+0Wnq8JoyzkwIUKZsp/NnqBY3E3IeumA6x6ZL87lT4zsZyD/OV3Ci3Deulm3
idoGoXFRCjWckjes8r7gtPUetbvUFfT6e7dYZGUSvzsyfYwtULsu9zIqfbI4asMk+5EVbu55EMcw
fBtZVhRs8yiaYaqe9OnACvoUlDzi8eq2XbmGexDeUD7zhVK6s3Phabh70XBfK9y+Pa5fTM3nEBcw
Za2eWGzBMf7gMZzVlYFjmAUNc6HUCJjqR3UxFZvxNJIDIwzqLpbjRm8/6sWEzEX/TkirgQs9nPLF
qFwuluXKomUzwcUsJiauMrJu6QjZRLk5rnnYAWMRxNMkLugGN3RdxM/OYo9muaz56WKZdvBOu3io
cRhrKx1XNY2tX0avLtg4HlyjeZ0XA7Yp+jusrKRoxkOzWLSnkpHIWmzblZofWTivjIAcnhBsbpJp
HeD0VqglNQybaLpyQRpZp4sl3IEXnuART/GKNzm5VIGKgOkCdwmW8mbxlk8pZGXM5tHiOi+xn6Pk
sypYHOnlHHYHywANPGFXx/OV+hFnjEISaeOUxXuwIcsU9pyEFqe7mzKPLO53Xtdb5LVqVS3OeH3x
yDtgyrxu8c3rivJpYaS3+vTZWJz1Sj09GovX3sJ0P5cpE6Haw+/AqkvSAe1k8ehXi1ufzRYbEFxv
5GxVv1k8/SD3oNji8idadxTY/l3s//+5besUf9aykT/tf/uvrLw+ZQnAIozaP21F/+tPV0DIMv/r
h/zT/0EtwPJnzAsLZ/Kf/sB7J26n++67ni7fTZf9+tv/9pH/r//xb+TK61RCrnz/ymG4x01bx58t
67bvPz/D7uu//xdbqKBBVXa1S9rbgFKJferfLG1l3bC07ZSH7uv/+tf8WuC68C0dlmKqYVkuG1yD
T/CLiun8YbKEZRur6oJcuW1Tj/n3xgXxB7QpncMqfl8NOwhf9N9NXdof2MMsrnGTXIflmvp/tMBl
1/hbCn357g1i7a5pIzDZqvgLEnPsYt0s+rRn4Kc4KFxWX1yJ0ODMX7yC//PeU5jLXvOfPpfrqPhQ
3cXeYhGl/0vivStchud8IAKjKIfAzX6aUoPloFFbpnSrsaadrZLjU2zNpGO6eWSRU7ESTnyieyUm
1QJxUogHqyCM1+TFVqrTtuscP68CznO8+Ri/bsBVMBF3p7YIf0w1eDFt6EEcqkBsa+GmN6zTxEnZ
Dtt924vHEThGFbog0hzyucbyXADEvTIbnqBqFl2zSDvmY3u2E/BbNXzfzpj1VUzER8XV3UX1JswB
yNG7fdMYw4YbX964SuQVrMPxgeTIoZrYWMT82k4/FDxA9Nw8ZtFwHTRoSewNfEI3L+xoYWxwVm+q
bNfm1Zll5qGa+1u9a1/GfvIcLVpXTX4X83oFGN7ubWe+q2bIcqp9y+gTju+UDXFmLoOvzmXzkAT5
ruZU2tnKOizidyut3hCBr3KQOzuucq/qYZgMeEwdy3rtU+WLyeM9N7Ufe2IdY/OaN6AyZV3+HbSK
Pwaau+s6ebJlt7MN7SFs6Je22+bSF3A1oR6GgJe8MVYPM9PcaGm32PC3SdknK5la38oQ3vWu/jgK
gnls+rkGdPKcg8GYHFG61Be7WRH0pJfvBr9RcI/bocSjP2FVFSpUvbm5nePs2iiN75rpfdTNB9dJ
GOUYrGxarqWOkSoy36IgOzu0GDlZQPCvD3Ys8BjaxLvdO89mkN3bQllrEvB1PcErYHLRugFzYrZi
78CqdfqZ5uGplOFniIQ5YdqCBnRuLZ7xVICOqz4tavhQCb2tfbnrWuOzL4x+25L0tN3hDKn+PAbD
+xSGlheMNrIroc6BVy+1qJ+63R7Zue2w2Pp4S3wh5GXKVK/MlKMdI1ZTrnpUBx71s1Be50re6kq7
UyTrOhpiN/Di/Jl/wej+1So9fRVGecBt/1AE3Rmo5rnRByTt4JuUC8a2KHwydBdQP68yes5eEdH9
SU0vf+6BpVUP27QyHkol+qAUlXBJn9M+JcTN7NRHGL+HeqjvAgu93YXa0Fi41YTlZFjKqffDQk1I
ZBqvbcnGW1KClJHbu6nCoVt1MJqUJavjNvBVx7k8wQAiKUl40dAIUhaxehmqzFzZZg58zg7e6yT1
axC1mDFCmlIiiDS61010WwrunEgDTdkQD0mg7rdOftBqMDM1DMGVkcqT0vNNUwByUw66L/v+qFUI
32HV+2FQYlUVjDSwrrdjbFKmRddsvbi6BEytegwuRIfJM42fBHQujYjuFk8RnfSXvguuHaVHTd7s
pdmfG6slYxtV99ZsdMfaVl6KkL+PQLiyikzA2jXu9lXdAppXAXzemV39LseifLe0uPLSqri2k3nj
9NwsA0su3I13FqiCdSnCd9oKEXWA3kw13OweiCXuILyDsoM5atXhI2g9jiXSKNlcs9hN4hwag5Z8
2UPBnEA/izu1FJ4p7UHWU0FmYsw3YBE3Zc6lNFkQBjEn6c/u0KjE5eVpUBkpdGNi2e+aGwdj2UBk
Z80XtAbQjY+gSqlDNApCfi2IvjpKaUUhbNxEybckpbzC+bDrMvfLTKlMiPKsIrYCsc5uhelZ0IFX
ok61bTnlH/TqLZMVw6qaBKpvDz0+dpOxRjrC8qxaPbqj9TUMBpypqqMLkHTSsmJ/csbkuRn7p1xS
GsPYeTfnZHGSLL6WQbOSjZGesPendMKYiOpp7JBnoIGndbqN1bXfYxi96XPVeLqtDZ/CMEaS7hmq
B0dILCwpDqGIMXUU1bc+BoTk5HjrzOy2mzL4LvTgxyB6DMCe53kocX/MGAmJvj8W0NRuVPzPXhCW
m4zlIJfawBszQVJkifvdmxaPAygZdLpkYJWqmfOcLm/6cQHztuKNYw+dDw7Uq6hUPmcN7x3r3ebQ
m/FJN5NTkKY/WcvImvUEYfWQ/K+J/xZcIDlaysvenKzHrtAtpbfjIzGRs6ZNd7EFDzkpcA1Oerep
+ginccZxpFTnI/7kO/pqVrEVeXkIZQP/omPnr4VbcnYOjyKlu4PSiYqiVqWWR1Ycdw4r7LHFD9eI
VdZw2DfTLcrQRsawDNLqM46dXWNAbVDUE+6qTasT3MY1SCflsW/FSdrlbaAED0CqV3oQok+5W+yQ
1P1Vm8HmQTSRaDWZ5615zWEL/nVycsN+qzXGtqiCQ1OYD9FgXSTdSY4ze6jdz8Sn8UskzPAGm0Bz
naraXaH2fl4aW0rkfBZRaxGFm9KOjoare0MO+EB2L4njXFRV82RvbDVwIFR63oe6dmhKlYOMytJg
rpP3okhOhpX7NYnIKbCxlSurAVYrLj6fKp8jjNWLlmIex6lCGhpJJzO/yjC67cNKeqrNwsii8u1G
DXjB1GmyrisoFRn1yx39muFwrlO6dfXgFGFMMQxt0472Vx1G+ba13TdJsS+xLKovhpzTtMx8Aqgb
aTkg5oDZTFl8mbpso6Amg8+qb5HQnol+Pjhhe86D4NOqzaeiEc8VAJVc6x9zHNsanzwV41GYw4Lp
pSfPzSYmHJvwv4q3KbIdGu4w72XpQYZLn2M6HwsZ8niXzUeUVmIz9AjHYCkXm2IKMRK/b146MHJy
DxrRgQfiXRvNl2IyN73a2/4c1y+W7v6YXbympOOZrci2MsctjsD90GnPSRCxIEfknuZlL2GkR4mL
cMTqf+Ok9O1xNsqx5eqqfmxM9nvoVhK4aTdNx8qljbPJigBWe3nSXaS0uTEvtZ2/cNYiBRX1JwLW
9KgKX2Lnz0v9ErQ1w5nxKjRzjYDoK1q0zavhkc7i/RQypo36Ydbx1Ovmi9TzHeSbe7txqD2AToNX
kHq7WJBZghUZ6rtKvwnip2o6Fu6BFd2zatFCINzvorNvJcc2TD8Vq7Zkkyd4mPRkxPRonRIqGiMj
JAbV7Iq6vs0bqNKZehDs+BSj3mKR/YxK50T6y+uQXYakvyp0wffD8DaH4znTuHTqyIdHhyGoyLZV
q/yMk7bVYHlDxk4eYq5IG5oAMA6vz0r3uCzmai14doUycJZmMUU7Y0LrRUVliKPeU5o+81TvTjWb
kFKWtI86D7ZMt2pqQVizepAshvCtpNiVitxbCAa1W3mT47JfBfoiAsvTiLAAxAkPIISeTPzxLQ2t
3BORRuagOtl5cq+oNAxp1AEApgN7HQ1PqE7PFh33xaC9tjhgb2wYGuWEdQ1LhFznMAg8NVberE6n
LjzpXI8oTERUDI+ITSUN2z15GAcc+4sElswPip4+5Wb5iVR4q+YBAM0l3O/kNJ5UvfukdbD8Rmfr
DO5rSApqPasCzngcbIcJIamRlglhZnzWDD3kFo7cE9PmhqFjNYT6vpTTJWgchc8a7unCwQ0Zs5wg
KvVt2/yJZylawzx+K4TYN+QHtqY7XdATinUQK4ygg2fZVJdNZkMtlGhunTTDAUd+ZU7Pc4pR2q4p
Jwnsr4BvhyjvfUAlckytJIWIFZuXBT7g+kYHLz3txkM/5XdEnz/7uiehZWW3nB3hZVN8pNj8yqYm
ZGFU25u86JCCUgwDSMnmgAXA7Ck8a6wURxx/68nV7HGdieioCrLtdJ4fNFfDbqkTZ0xNi1tPRUcq
G4CJkfZsZ/NPq1a8DcPyUYU9QhrviFDghRE99ajRFnuVGgRq5iR3rqXuQ1fuOjVYW27qq9Lakj3k
JanCwnLXeCnXHI4+rRywuT7IxULsXgi7eU3qrqq43aSdsWdc3cELWkfqYl9zLjPpmcnNrHXoRsM6
dJLhnDUUa06WLfdSjbblwKrSNJstGLFzvBQcJdR/Nykadlv2ayVZTi2IKrOJ/oqMn1NHxKQ4Qkxl
3WevzDz3rYwUXRXH/gS6JSSQpy3K6dw2n0qveyKfX0srXEUtalln/lBt/RB24mE0afBjOW7dVH3w
Uxu6H4bxemrGb9cAHmNnj/DMWIaqf84N9coZrH0slHv2bRunKLdpoJ5EpN6XEcaSeKb0HD+LUYfn
ikqnFQj8cyfV09SROJ7iHX3x+yRx6RbOP9TKxn+YNk9zmnyJhAhkzdGyE7wXJ7a12p3mhvsiqHzT
xNtcFcNzI1zHmzpBWjdt7x07AiiZwfsPtU1hE0KZ59a6cQN4o3VCpjUx8DyW8qPNJrqFpPXGxuJx
6st3beyI6Grla6tlwjMiynkQQTAWDchtUe686GFK6svpCTRSWuYHVvGqJozLFoW9N20IqjWwh32f
lo+2KV4RUTzs1O2KLqUt6R0w01GCwTTbF6I5pBr+o4gs4qLbQIGatxVEzrWb8Ti04TpVLWw00v9N
Wei7ubNtL3YWrH7qNii95TMa4httVcpN6tQ/o7TvJW6XaXaepFt+chrXzoGrfhl5/xhSJbiuQ5tq
VnvcNfVAXRmJDxIQHJB2qui9SSUF6nDlLWnSDnwa3dB2D0DJINres3HDBheejboLCIBO1ybSt0pG
yZspLN1PaKig4kEj61GC5y8VCuEH41gH2UUSUCVohgruRKcRxK9uE1YlVsCPUwV/qhAMjoLbrDP5
1dWc+kOdkonKqL6zaWt2I5gUzTdsfY+1xnNH+i0LZHCz2ahOcRYEmxS6dLEN3AVGt8S/trKOeITk
6bYo1Z0ZWS+zHu9TA6tN2B2NoX9oe/I0pe6FTCOcY8PNbFvrHCaKJsMNTNyvdoTIP0/BW/qSLFWF
OkQtCqbVuXvCjDN6AxlhY8yvSjv6lTaTgSCJFbtk6VpYokml3KcjC+V2/qJKEx9AvDiBXF798XhX
lo5OOUTMa6iWvIwH7SdWOYEXlc4wy6+AYNalCaYCxXmhNdACZqTuHaR1ilLi1HdqtjmjhpRRqjTM
Ua5pt1RoTHKrWNUi8x8HWYEnBIBCN8utnaqPCd8sG333Tpmnd3PqDeSY/imemnfOOt+Y2qwVa+27
EqiWYibPhkTIl9gWQp4BfEfaowVZZWUPwalZDy6ugCh/6UKafpcWK6M/1kOC65wJJhGArYycE214
xktM//borkst2INXf6PccWWayo+YjXPtmjsum52oe5q7HB9dkZKN9HGmOElY2m6k/8ymdSCGkX/j
tOIB3MghiunTSrBJ3VTKdEEwem3gP99gFrgAoU4XtMoHtBVmyIIBgjYyfCPpe6XEJLf6W4TvVyNl
R1XQotmN9xHcChxmI62MCyY9zPLtEE2n1tb2Cf6pJf/14uTmVsHN4GYC3Fi3Yxnw0Sz4LLyTN2yS
2fInF2QZ1A9jInvdtR+Dll2BeC0rGCzvXOhLr2KFq2RMmj1rI9aPzXZwjE2rAsEpp8fOGTe52pJ7
1+RtrzmHsXaRPcN9XumsxUyyhsiVall/OVOwqyr10IsY4kUKFwRvOqWYNEEVFNhhbKhakEsZgZub
kB3rJpZIcOTfnhpcAOEIf9xCqx3s6RPkyKHQ040xMi53VvqRiORkl84FeuEKq/x9mqs0T0wcYsOW
WsbMm8B2rrue0H+HmyNSL26WE+2opVgrVuJrGhkbI5Jv1LLsITA8KYP9PrnTnV1MLy3Lnt8W08zk
+KSK37t0lzDuv25bbSqPFouwIRbn7m9hXVdLelXNJzZtWnTrioF4u338959iqYf6l8/BZ2BJbTqW
4Sx55d8/h6a5UDWsmZjTbHhpzU41qz5Mm+sMN1Ygy1dgZ0e9weTfghnPhMsWYzqi+npE/m4tnVxq
5a4lJbkYXw9MhYiWEZMdZ3RsmZvAdFcsez5oqGO4KPyanYYVtsdYqzb//jvRFp/yX39aNkt4XTcE
esDisv79OxnA5FdcZhD7ic/dxNW4r8HP11Xq0QFPnfvIl6T02bPBG5TTkTe2QC2cOTlYZnZhgvKz
st8lTn1tcbTFc/Hr6/ubAvK33+avpuR/qCh/+eP/+P9HVMHV7CJP/PYr+JcusYfvGI7vw3tctMr6
mxze72rKP/7/XwqK+MNSkTzwmKsm4RpV/MMCL/6geQK0rqpzFRp8EJLD3xUU9w8VrqzqUucglv/v
N5Sv8wfmfCFUw8SwTqzF/E8UFEP9i67Bp+Hv4arhy+YfxJx/vnZokA+1zqAOCBccvgOqhVV7wnOq
nimbpUuIp974Zz3xNhuM6zzaH30b1Nfemc5dIZgPxdlVdHDX4UNgRpdahV6C7M0F+J5SUWRHvlFY
Wztlj6kbtHm2p5jQE0mzw7zAo+Aq9mxQUtparZbemcDTmiuHZWIz5JTomLzh7rvJRmNXd4ZviX0H
P6uJWTcqmDWX9LV7SMDa5pzIneajkUcXiLzc4rvSmdnY7uGXfCzUhCN0CNeaFSB98RiUFSatYA0i
BrCK3BhquW9THKSE/WOlWZfk0Hon8tux9HqwRzdl8qpwTuo74IjsSSoMDvD48eG/6OK2Kw/Mm/dF
mB1rnBFjmaz6YBvK53Swth3VKLOyK6PQZ/X71A/FbgJkNDRfOOCYMqZtaN3jtfIm2Z8QdXeaxrmq
+XQG7VYNjvgcMBXBKWILugrtcqtJeCBBJiBfRfu+b9ctC/nA6l5IIoM+UX1TxlcJznc9tJgeFLfD
VZlVGyrUUDISaKtMuN06cctXhs4V0HBoU53yUfZnC8YJcCgQjtdwRq/qjeNgumvWVgwkyqpg/zKL
8TKa2CWp7JDmjj3oEeIcR71XQhaIM5pfpdkqsY37jpxxubZHEn7NqoyHNxUs/0z/F9jJ3aSfs5m6
lCDYGfV7TY4uxE9Z0SNXonQ0YPRH/EZZcwd95tQUR0ZXLKhU9RD1vwnZp09L36IesS5F/ad8Q4lA
4wYtUFRnNcfPjcNJCbtI43w5aQEEiAY3iq0IFM3dehoKr+awwJv7zlRoDVVxYxbqUzgGHh4WDnNw
SCbC6NRu7YAb32p5tnG1ZmexKub3m07DNYvTXd4gEHVU9AzF/VANHHPJWUNv8DT3we5boJDLmj79
qctir43TLhmLgouUegqZ+mD3nutiJOvakzgwr/XUe+zrfX3eG6WzIu57AAihlHyZSrNyS0LBDuYR
p42PdMFgMkS0GYDRaaHiruY8uIsVMp+9dqMqzsnG2bWMCvEwvRCrxHz86CjO1ujYGwzEPG/496Vs
t3E+3JgpU2jsYnRv3ZHsYlhv4QThASaaZvfvuiz9yEjvB33CkWmQOWuoEY2jhzZv7jHNPgoiHhwj
rRUUvmbt5Hrv2wr5et3MjilthJiTjQ80zKc0wL+B6fRq4EfQzHBpdk5fc4B2jbbHEp0X40syavdS
HixMl3JWpxedLaAqKMCxhT6uKA/FYFSysU4dOqHLrnrL5PJ+m9HS6IhrcVGxyG6CbWlo1yKfvspA
/6LCfieyZpt04SKSCc/WRzbSIliTWvO7TFuxCfQTbA+pDQegumTFxcJUEqbaKml63zQInGieLgEi
2Cwts+CFwlLoM9rXhPxHcfEqSWpq16fUY7JkRxQfmxbcH102eclDylz1VPnGVeQpmXoOG8uvGSj4
2d8CFFuDU9yQ+d6lanJXc5pXcgSo1J80vsNmML7+J3vntSM5kmbpJ2KCyozkrWsdHspD3BChklor
I59+P1Z1TXcXMAM0sDeLnZsCqrLCI8KTbvaLc75jmD40NsLEFknlbLlhdjI+leQglWj5QMEyXVSW
fi04aVEvrfTees7FAGh7O5DyDlFuKfNdQ5xyOm6sLL4FBobMcE/nuaxHb22Kcq+HHmLU2idUUO06
2Mm15770hn0UfbZM03ofy0cMn3ADrKvDIbaQrr374wL9v1Aj/JtSY/tTzHGezf8L6gxXcLnb3Nz/
vSLj8aMvop9/rx7+8UV/Vg8g/V1hz//JQ05BRcD1/Kf+QhAEwPjRIwyUmbNFKfDP6kH88qgoEGdY
FlUHVrl/6i/EL6QLJjUimgm8b85/lErqzL/Nv1aeukHxwPdAxyE8y7Tn4uZfK0+n8Cszi4mft6KZ
AdZ7wZmkXHgO2FtXJqIm0BwC7+oIJCLo6m3kFj9Wz+h+cmmx82CO6YvGaW32JljK2u9W+gTwRWi+
uSu6maWbz0nZNjxZ4savdchGxs7jaV910drr8vuixY+VwIfpjMjYOI72aPjRPdZTGF0GIyBlQy7r
iXMSoiC1ijnVubPr+ECqGxvr3nxxWow9EOyQr0kI7H7EGg1mIa1PxSSVmxsRqi2rhQBazSrWGVcy
d0PWUf0ud0b7JBr8gENuv6vI4Q50HFJmOiKrdZzVTiL0NcJC0gC4lBHFuse2NCU+ck0nAiG5m+jK
BrOcXYbWDxJ2TurC2FCuZRuNYGnEWD7ZX0Z9X5V9jvYvpM2TFdctv+CiGPTfju6intLDhpAdMNCG
j8zeasJPx1THgDnFAgBEyD84zlrd+ghG7adO1EMU2Pxq5seglRqQ8xZXVSe/PcHQSlkoH7o63lMK
ZUuyt3zo7uNbELBuIhcOPJs7PYd+8tqk2dNkM96KGg/xK87xtvavg5Wf6YLZdU/RO7G4bIDy8Uea
IfIQqjBup+hm6B2AH9W8g955cEOKDtRN2Bta1niWV33WilxIpdm8iCyZh1jnRDTM0HuGMIwjmqWk
hFx7ToVU08RkjctYjtcU5/3aqtxk08RetrAd76OJxls6cimL1D67yvldhs3PNPZ35OvkJxcy39rv
iC50EgA2GBaTXWbmOUUj89giGemt3XbY5nkAfS7O3j3aXb1BwGGqimoowlFka6z4nEYaOM4pBipc
AYvMDJ/cjBFUMKoXb0TWY8w71GQQYMy0pH0cq7RBFAcpClmTfgzJRVhYnYoPQ2XQPyb9mzWgaQjD
+gmLBSW2yPe6RsWplf64NsyMoSSbDTh0x7biPfFF+ZpOOAikC8cIG/S5ZEyEMsDA7K0m5JR/pFAn
cAs8f/yCMM5IoQVz38ez7DfMvSUIfcR3qCS3RoCFwYjsM66C+z4FjODHHfviyGGtEAAx6IvXwM/7
GZxtM9SCzNdT9q27dNg1KH2XQ2G/KlEi3Yincl/y08AuHTeTUR8CjiQMlxP2LmIboKo7J63Ge2Cy
7/SysKUw7+5EPofTRIcpk90+M+ATej0aGSM2sJ/hF1uAZtS2seoHdqKj9UAJDP9ieG0i8OvlPMqz
3ZS6CmuOr9fWqlMRIl5KMQOREdvvHmcDGZCRltx7dX7PkvzmQbGmlPefE0V4l6auTY9WlwFmdahE
eiFlhEBDu8ffwpwlywxtzSbzicaOlCfRPhgIfBAmh3dOiDjCLbs1chjet8y6TYNvrwu342HI5AtD
l+muMcuP3HK4oaW7Ck1WLAWkZmbN+I+MUb/zguCJ6HDClGOwGn2XlcsQ6oKb+eigimeMvu3GTItP
kyHug5Ej3oIolKxLYySRawKs1KEKUSMCpcwJD4BCefTG+hCSyPcIXaLbDDZoZDPDDQie4mJqOiLf
yLgamrrJsmfF2sDdR4dyZa80zGTsMwQIBgit9k5dn8IsdW6D2Rb7bAje2NYZjyz16r3OnJqNLEkn
cc+8WnUnSQjtysi64ctzNHARmeJVOm0hy1SRb8CENyB0jcMTTe+klXdx1t1Fk9kdzTh8GwwKMtRT
I3cDLPTJJcxVNtarK8Fcjq4FtJ13dbAGBEqYfGKRoTvxPmTNSc4WdO1rQ3mABc94kTFXAZ5smeqk
mxUWeJa6RY7h+ip/c3FRsM8lQi6OeDIyvxRkPpu/+wJamc5idFup+gVSyQuNm1jYJrhlL2A5yuo/
ifIvopK3LgGSjkVPESOOEUCxhogV5WRxsghjrDdi6J4rD1NwEDVfIx6zhQOopo6DE4v8Hh0XcS6q
aCTL9jBbqCHbQtE4pIHUFk3dmktyAcgMtQlCNWIn2ZXm9CYVeus6T/aA8iEaGfsUS95Kayd3VYfu
JoBEzzP0EiXjg7BDKCrJyWAPrk3aCzFwnI5ECQ85q8jM3YUTx93Y6jOle7pOnn5QXfCNbvvbxbaH
vdhlC5jU+0bE2ym1gdiQnGI5p6oN34QYn0hnYftfFid0yxC1khCS19CQFMbZASiSP0MUF4XkBKnW
edBBoqV2eaNd3DgW0v7ERL8ZilNb8V7YZcADmJAbqEwkcRO5BdqhnINChD0dM61YidqRT5af+Mde
6VyOdv3AaqVmaVC3hHTN8CZ/xGtXoD/0Wmth+y6pQJE6YbT3qXjte8Ni3ReU/Yikv87gcMWt9ihZ
rizsgUFo7mcnq/fQfE0l5LGumi5uF6FgxK+C/c3Rl5A7QLdjOEcoR9Oaxk85o7ltLfvjpA01GCC/
2bYS2RCnMyscda9sEkxHzpBd3pQCzx7oaTH82JpjnSPBeDknLnSpkzu6iJ222+GlvMFwZ2sdBiVB
vCEOop6kQT/jrc57+e7o3O1tC3NuAjoMiqm6ILjhh+FUNPvmLu+rx1BN56QSL06XLWO3LRZmVcqd
CuOPISO9oDfyWxcHj7VVMyUYm+d6st8jGfx28TZXsby3Ez6mlcd82OloEWuD58ax44/eSy9O65zr
2mZdbpCqmdJe7HLbejPNpltZKfAP0t6ByHnxrLMkYiTLBETCWuLKLY1zj0Ik1bI7i70kskHjqKUW
9ED+3heR7tGX4FZYBMQmLHhPr1THAOeSiCgjehNUtu1XAwvKNt0NIqQ1TCWWJz2HeH8R5JqyBU2J
ALGnu9YdqD894rH7Gg1J2RzGghRHKdWzLthkeNJ/shp2KyHmSm/O3JCZcelgECyquoTnHjBpiVX3
22ZlHdVAlNihnkOQkUsiLfql3lQDUxhMRG1gHSvHCq9V38OVqdjGWGOytVw2wSnln8qoy6YmPzKm
rS6xiI+xzuJDSM7sJOobqrOwN3bBoFtzniWKLX0JDOYnIgcJf0twaTq59Sk6+l7tg6QlsqQek5Ws
5LcMRvhDEUuYBRPgYZ0Zxc2erY5d7ZPsVMuPoUHcSHX4krSoXEUZFCtQNAS2Vs2XlybnQhsexxjj
ayzLd2u+ldDDdTtPz8RGMkXY6FHqcjA3QPhBke/LHFGi0Tt8K3pHP3FuaVccHU8xF/C1j8EM4m1T
JQT5cJ5jvfuIIG8HxQSr0VUoFVK8/YXJv7apOjFkvBDXBTQzxpufwIQnSvVUTzB8NGv6cpKIoIHG
a5bgM41lqDlPUzaje3qAMJojj1ltnEw//CiH9gXByXgapPuUubgoOtDDKLfmayOtWcBj7Qcv5XL2
Qw0Y6iLfBxnuj2gyAio41ktOxqUdOFX8CEp5g+OcNpgBGugjQk3Qf38wwe/P3Gdq347ZrVJmd7Bq
RCqIJyA0OYNA19CKi5/bxrrFgkpF8iO84dlRwesYgeQEp+WtgmZgMV946la0UqA2TuulLoprGNEt
BUF4HQjCWdYlTVJNQNZ+CAh5pxdadxm7HLJGZ9q+sW4qt1j9bw8uqMQs+t//vgdfN02R539rwv/x
VX+N8JmMz5gY6Rge3bb1XyYI45dncKvNnBraX12X9Md/jfDdX3TYBtI8tkv8XzrmhL9MEC6Tfxtj
BQAca26c/zOKjfzbsowRPllE8+sZUtDXezOy5V+WZX7TDK2XRrgRAtNfYzJllj5KsjMIosMc6r56
UJMX2sx/kIHz3PXViQXDvq7QQsvSGh7rtmbKaqoRLu30GA6zXsEyw30UgRaPiZvKzAkrsMooRZDT
e/EmYLm7wOVzV43JpizHcdvU1hP0pf0EwKarZ9tWsWrjFMKD+93746qvqse8yTdN120AlyGqqx9E
PvhMYeW+temUhnqdUcgyD9iKOEJtj5Q/jZqt3/h3bkngiLR8fQFNtV4j74NMqgQz0Zy1Gw8Bt6dy
r9Hoz0lgu7QLmWmOhHqm0a42iOnlIVlC1EChMxKBMhjNSnewvGfldMnbeBlX0GAT7V7TqlVlIIAN
NHiEKGgEahfML5+tSTsaQvzfjmb7oDfDzp19exwXfOgJo5GoqA2HUWBdRG9WiLJHizDqMkZnoeIf
4LI9DKq/FIH11oqcHK5UfY5GeTc1XgLkF89/lEThLi1cGH9FO2zGEKmd37PhgLHbompuD/28nwy7
J6MXj3atjL3BWFEby+289h7Rq9QS+nXlTh/1kFFtWdqLN2XWKTBxBQNxiJDsxRc5TcS/9/yOFccY
bPRG7c2ufTaGgmGGi8dcC7FdGE5xG7xQ7IDuaOvKJhpANmfeeGQNMccpVytex5wys3rQ0VaZhAhM
Jg/hNM+g8+AatO6hMw18uVlfL0t2xfNReksC93fWx0AjTPLlQo2LymWlbxv1xagqauS6ekce/zL1
/Rdyv31i67usafdeWHHP2flpNOyvNixIMXXw2HQbd8xep46fs/KQdDYfVsZqIpIWIDlCBLPc34O+
7hd9jnKEuvuZA/TcWfGzYli0rP0YovkEgLbgcYDC7237TqLdNn7zyP02i/I+Zl2+LIawBeiJft0F
CZuN9az3t0u25j7eHFmsCOW6ZD4GAYQqL1VorsK+B2Bs9qySqhffJR4MneaP1vRPrU0OnUE6yLLD
qBQ2XLVNe5cnDD8i9RINzpMCiLN23LkXi9JdENvfOvHe+DrNB80ttyrDA9tm07UhJg0Kb032u495
2c7QrE7jrp4dhnrZ7hon3PsVScVhhB/WviSkNixCv53rpFtRICkDtbpVZIplNYKjFAlNYWobPx02
cWH9BoULgWRmGVIJnfKw21kjYvOKUJ840pD/l/2d6I1tORl3ZsjYf6w+SKCgfYi5i8vj5CLJC8Fn
qoT8BGk7V9QOdMqjf9aEf0bMoO2bBKGeBBsRj/GFl3714LVG3ohwRjY8JGMI7NOVpEZl+0ybILVA
cbTQR2iB/YZwEhywm73HECGEjza0w1dgQRVSVftV991z1wDWNA2OFsdqdg02dQ/P79CKG3qA51qL
73k7Pjn3EZx3F8r4bFnjVp8zsIEyZlApu6Z/IBqzXmkAkGCDAQgqeCCQEX7BYFkrBSwZXv6ZSh3s
PUpgfpEFciEy25OJ1RU4HmgwQxYYAFniu0EPb2TvpUsVTw96h/jMYhmwJQXozH7xWhBa2OQZgGmi
l+zJ+CqkdQO5ed9pWKJG7z5AL0XQiUMXPm7jiUpBI55jMc8lixqfhq5sXjoB9uxG5UbBq5yc6ETs
JG9jikfLIMpuIcp4I1wsreR6v/YFAqUas2iV030iIOE/V4KdjzYsAzsiUZKufHCI8JzeECEgfkD3
o1yC4tw/rKbi4NjI94gJJAULZE+/kSJ+R/oEDD0ZV3hxyVeyPvWG8VMVOBtGxhtGb6dJMsgb4llD
hF9LArSErrKh1mcYGXrmHf0/CSD4dfjBtEf8s7TUpv2pygHXeM7Mh3wVmov2bjCqIybfT8jFIHX4
9oPJD+wdqpaPgVZEGxaHuExIdgUkGFxCfIKAXh/c2cHCbQIOpnnNGLMszNDmrHTOmS56EE/uKtVj
IhUNdQBcs/IU+AXXQ1hfGTLaG7Ekso7PU+vwBESS9rE2EMtnDeSZJEyhVbakz8gM11UEG1GgQdUQ
1QcC9k1lY67A38Mc7b7Pxh32iYNhNDzDwjs0JhHV0jqrNrvlRQHVs1RH29BfNK5ZX2jr0nVo5lS5
EXb5XMGBWJRSrFtFQFZRrNk+E/MHiNWGStzRWHumf+gKhLl+1eX7tGlwv8h1LSR66o4YVy20qq2B
PErTZ5Rq0x4SpvmkUzt3KjDWgCPuoeZs9IAhJvruE3alfWHE5y4PGTAUT15pH3xAoWTmXZ3WfQ9F
OVLbs7gb7Ieynk6epm+0srk1M65yfpW+M492Y16wFT7ZjtlRlqTTQvbq3Y7icN203BqyG9mE2qpG
mJASW9LIr1jCxyonYG5Or54YbG15Zy5+Ci28K1BBRuGpzIKHQMvyY9x0xQpHE3UPKLS7GrL9qhnV
OPeWc0TWE1y+a1KA+PIabx+naj/RPpAyhnkZxveiH8S94xC+WZQ7wsehfYrhFAzyrZnqGwyBdcMY
KseY8hACl1QOf6GEQYUJMOGXdM71DfjAgw8+5g7xL2GBcahuV1FUPf9vzY4Plmjr/6lmvxVN8PN3
1c2fX/RfezOCKNiO8U9H0hvycn/tzXBXkJfmuZAlOU28f/Et42k2ENTgW8aj4bDW+mfJ7vxCH2wi
95eua7O3kP+J6mZekP19cQYKlhBB1urYiWkj/7Y48zRfiZFcwNmltRBOaq0khOhl7unnxK4e4k4r
ibCzfwittfhAVMwsDRVtjcEj4raiqe0tBty1HjE6zdEQkgL2oRvTuSrqY5UTOUToz12osu+4npHg
E4MlKMZTg/KWBc7TmNC3Vjmw1AmiMVjJu7qt7pXKoC0pFibKAKyRuWi0dTvcxVl8HGNvOvUyOle1
cTWLCJmhdYrK9oVoBfiHZXcv8+w9igrCMNIrwMInHIkXVpsbILoADqS/zga5zzr3YAT2c2obX5iS
7nsoL4sIA+GqtxAdICRA5SMthmw6WY22bwlOTPREyPdPYcqxNE34J2N8BgdbT+7LBoFP0+JnsCvz
Vk/6IR6pu6aBBC3DIyKO5T1BG2hWok48sbY6OV52bYlK2pLSGy47mBrrznZInB1Se5nAjac2ng6D
ZeEnrYqrCJyrpXW3vnV/2HyfoxafVmWWz4y04a7V8jHOinlkzODV7vcucz4EFi/J2H1oFVHQvdm8
hzwDS3OsDfZ26RkaTrdspH7tB9UuFVZi7E3YtvGQPnea+/JHae7bQ73QUNgztzjVAUIhA+bD3pkC
Vq2uuBiz2o81XTuf8gQdpgG+P1Yx7GswYcX8UiwndkatHxh6v2Rl/VgOwZGSFw77xDqxnzOlSyaj
duUcqIr5G+y1V3+shnUgGTl2br1RfEzpfxA9I2mdoxGn+BAhFsKSGSzLJuuuEsICfmLsGJjzIgAX
wnWCtd0nD7XfnMyaXLNsTrPtPdTXQ7UY7VIuLRChM6bjd2R6965RqqUNlGQNlJs2TVNcyWgRJbZJ
OPcxhRqIGMJZuxRj4tTfYcsNl64anyaT8XKHvzAtui0DJPNAANmjprW/Dau7DSK+dX7xDDH/lOj8
mZNzY/eEBMyCZL1d9Q2dkPaWY9JMneTVEky/HfVdxO26oFtAVf4R5/oDfSQ8inGDAZuZosLya7bB
QylZSNTkBftOtA65cLfj1GZMgiHY+AGr4CI79TWTbLcuK1TD3PRTPCU4xCd6ozYwTyajhCVpUjs8
/JAV+9VABTA53Th/GGmzifSGg+7/HgbrqGwX+2d1Ir465UGLDhDnXIa5vsWoO1/DioOkQQuVxAHw
ES15HLyJ8KXpOsaUfySTnTs+jsDT88to6U9Nk2EGNo1r7kQ98NH84MeIZxw9tA/sAgnObdtuPQQI
R1U8RDtHmoRp4yb6QxCU1e+jph+wEDHVHNylltfTVmbpI60IFa5FkTVpnEdBSs3VV8RIaWwoYTKG
KM7UzYxVgAUwexwNUChhmU2X3pr2euqdm9SlIQcZAx4BBT0iAbUsPa/bt0X/HMv6kfJl3fMcLKmY
+gVBdR+kuRxkW6MZJxOmarZTHnyUUyKQFKYhkweSThDrnazcO3RT8lxCTWOlzi5ctcWGUeqJhGFU
1iX0q7ScVvQjz+kMcpVW9lOPUQUDSYWXNh5Jt6EZiSP3MRbyjBGF7Y1Ygjy7dBWzYxN+7QI7Vr8w
hf9C+teumLqL64Eqzyxt1aGWH/jaAcOcURn4U7AJawC/1lXZvToRS9iylO9Z0Nr0CA2lJySZIsFe
4xSvnZRfFd5neDUk1oscEh0agRyvHMNpp5UD/EyMFm5GW+DBUJLWpk8Guu7AOIOvwYPds/pq8Wdg
ZSVp1Q07ADeoKvDYs3AMrCcEZOnSyMTSTbGgTfFOEYQryuzBUOmwiOz0yfe0vdUlt8GyMeNjkBbs
Ntyp8K8y0RASTAOHiUNKrYPlDI5cInijE4P1KCQnYkWi9JI5Bj2eNN+V6LbzDtYo3YscordyZh+M
2LKlEd4Jy6NtJ/Dajlo+f4K4EBw+pAs7ocHj/F0l5WNP2d6YxpsvnPC+G1wougILvzLYm7gE1jDP
ICjJPhSpu6MLWQ8qPEmZvOde/zsdPLwrErNp/+KF6mpZAebDdlfh/4Fi/Wpn2WM+Mg5gP4bgEiMZ
G8pPhUnUkugC09mNMFo7Xe/uzeBm1rwXUSuidcTguePdm0zWLz7Jmy1KAbc6RXX7amoMarVi5CMW
qzuoj+MhZgJMZOdaj3tMxAPmjWDiYibo/b20Sqyhbb+OAHuQS7cPjOordVDOqHg3QUfs8RdPQNOC
vJiDpndtxVhD6y6hWz7Whv6FGuinJoudTCNCNI1hA61mJdzoe0DvgWtk7UfsadMICSdt8WIc2kPY
R/VCWeET3Hhj2bpQlDr9lbjERytlFZyn2b3dVfuWtJJ6GqFbl8wPSwxErGSI1GLE6G1Gk5xqNIbL
qdfQjNnZ7yRHmBbEa62XZ9EgJ7W05ps92Moppgf4B/1K4moFS2B0Kyzk6BG9N/QGBfkQEHwQpNay
/I74GM6SxM+6no5R5q6yoX/TGEmxmCr2pWfhsLIosHMWQb0VHpKq2uVRSnKC1zxLh9f3mR85VbBu
RyKWRBntejBsuk/kYiYovJJVoEWsyZhOMe6gVHJmKIDglEpSZnfoWrahhqlNS8vt4GCDKxkojYG8
44Reu1q5Kx0j35RKuxbVeGkb9SV4Bq2p1bdTCJhDGIL4m9G9UaTiauJniAY4A72BG5xWDKWD9Spq
jdVB576MLfINM3geZN8u6iF95gmki7BcYgWTptsi//VXDVY6qLzaoy3xTCVt91nFltiHDIgQYHbb
UisfAVi1wLmmW5A1X9Ewf4xBDezwDO0Q0WxUlV3iKSQZtI5z+tOMkVbfiLOhki/LpWuuQxuFit6/
0WXeDW6xAxGEILpgg9Z7pEop9aM3uPRNStaYtnRRJ5wB/GJEf7vMV00SK9dt6/pb5igfQak+kLvi
n1C5uSgbfn60OnyK8oexrI6Gw8CFeTPhTUNh3GUdm0JlfWQhkWtht4xNgq6KItuZcb8HjYRbmZim
yERNo8On4IdJjtiOzDUr8e8iT76LNny2iuSsxcwn2qHBB83W9RA7JWWLhqFNOk2+U47PwCwM1yLL
f9DVMPUQ5Y5SSyPwXfCtEyNn0cKstKY8X+C1I1Ma9Vk4i63wpOtLpzYrQFY1kFwGenYmnkDEDrPE
GXCHjXqgs9fClzG1UlGsDI+QpjR/9Ji+syAKWcQ6v7mCC6YtjYcMGD+0wfXBktOG+WO3n4HWnoc0
3gHDPg9+f+1skPGN7r73mf1mlGx1bSWTo2zxfgNlS7YpAyLQYMnSq9xuMY7e0lHygf3idaqqw9ih
+LSdYuZ8t8sm9gd0YeKMcPbozqA2CLSU0kIvzraNt8XtMYllsr2Ry+4tutCrFm7ur9NEwBHKIGDq
Bo7GxEbt4rrS3ASivHgK+qaU2sM41ldMWuyRc2faljrqL2203b3pGaTJVZYNutdoz3Xo+ju3QXfv
lPpDVilvDxt+ugBNe5cAHSiGDLkSDrAhS9OJeXXzeNHa6N5bZrE79N/hxp+Im1qEw8DdJRgpYam4
+UNjL1j6FAuCsHj2i/bDAxAZKF2gl9Z/9Anvs9bPNmWfekrmPEaameBWB5Thl9bFssP3wc1h7PTs
rcM4pwpq+FiYcmeV4kMXE9k8BlJaujRyUO2lj0cebyPgZcQXTHgC4R3B/z3bip9obmcy8oKhyWgL
6DwotvhEGliMaFQwsUHr9s3irhHTsRrtjZr6NSkl3NSYhkYuLM9V35OHjpcJZ1hB3OsGZpg5BCS9
WmYR9wIQ0dYh9w2X6Npj5pwyrxXEX64ze+CT7nyEeQjXPc2PbDo7ng9CfcFeQy1474EorIugYv6H
32lVOGQPddTg/NbFxlWKHUzPXTz1rC9jkKSDhm2atA01dq+9RYgeCa3lwTf6uzRgbNba1sGXAjRO
VWxRY3hzKNVXq/RHLZbPObAleCfVubCYklaB2gRszU/+iE/dMXgxAcO+COxbYw/ch4Qiq1qnVooj
fhTeLmZ2177Rb9HkX7LC2mgzSEP0r0lZcuT3IE7dsYs3sZN9MpD+GNGdqSb6AjkDPad0Ga8SD9w1
ePsm/VNHVDoxP4RJt4RPfHJEfzHpYui03Q9ngIUXFy4LGkAkidBPAd2aJrS963hHK2vmeRdPqF9o
48qdqmHv5dJEJIXgrBrukxi5fxjeRM+HzsrzdO0KsoLG5NmsynBJf0Ni0tRsmT3Cu3VRtFhlfajg
xwchfHmSjbdEusR72vMWvO74WswI4t4EbhpVPQlqGY1ic0wt+SmIaqTju+WUScQIndMYAUU+7a2G
rpZ+/6ybaIWcEemN5xIpX1b6IpXlOQE9AKGAsteTNJASTT3IS5F1x9pqXkJKCk1FdMODfZ+M1puj
eYJTCjDzwtCqFMtB3uxKXXr0vT4hPLmBMIE20I7NK9uOXYZIjyBnZAYjrzJpWrylbNRJirHfaxIb
iPDC7zor9000WhFz8aUJsDpU7dtU2HLtNgbQ6/KbJvfaauOPYY7PNSPdVeQE3Oo9MNeWd8Otst8o
E4qVDJMzsdbgxykK0ko96+0MzizNge4IaWbfB9HBNIdLWPHoYb3FquEAXEH5iqS+mFV18YjCgvXV
jcHR0urzl6HSjIWwwKUEDqWzaNRTVNSvJsuc0Ee5MUG1NysXH0sdZMvQzzwyv0ZML00cniJ9OvCC
jNQnA/9HSba9zscKk8qTl/QIpaj0MYAdw5E3KhjUMgfFr6aRaEsTFHBmQM+o7dUUO2euOH/RJ073
KspCP9AD58ShuTOKc1wWXn3UE+FdIH3wdJBueXXy93QEMB340S6SGk1riIcECyi2o6q+YyB69SYc
0AFPF1TyFp8RMPUCc+qCmw30wJiPm2BMkJjV0JhKPTqknjXspZ384HyK1s0Q1hgZ4+PU0eMEiTrn
YJTpJYdF2WY9Fqn22gfyXOLi2jqB2LpKtMvSGQgGgMJRVjdJoPsyVjwHRcpMw+e2OHhxNKMZpj/h
ff9/WwukS/rN/zQi3UFl/dFOhCn9Tdrwj6/8c05q/7JngKOH3sG2DPmHSuHPOan1i2bAmAelCB5M
x5gnqH9JG8Qv23TI3WSIqtvSdRhu/iVtsH+BotAxLWA7mP/gP4jsNRBE/PuUlCmIJZkG890JD+Z4
+ptFV7aFgo2ocXWBfKYp47Ld1yzrqrDbRI247zvjk0nZKgzweocmq3RXo3sLs/oumbrviJgMQ0/M
lVW1+hqevr4cBWBWjtZFb2P1LuQ3G/dd6eHbLr3+1on66JTRISZoLiSifEm7/iSVVa84eeaO0EhX
ulas7VS7eBPTNw0axtJ3oZrKuHtph2BLnF20GFXBNTkUl1KPL8AgGcdKQiDdzrpqxGOw1kUY1iB7
jTwfrAsM2gBxXx29iWi62mZxEG4Cb6d/TiLvYA3jgbhlomU8GtzmbiqaH/Z9jx4yAwbGzilwrW0G
nFzNN/4YOPhzsuBU+rN8WEdG1IaExXnJvU0n2GKnMH2Usdb0UXTsnCuHSUakMqJ5MF7M5vfIaW/u
CMxJofYEWtQ8Kh3q19Bicq6ap0BMiCz6MF/iX/w9t8PNqFtLQdYRclmxNDNxjBGbLPW8mHZ1k3/k
CoC4x543SaECe4RYssdHiTsGW83VvaOd+Zuoz6p91BmIneuCdLyCuhmT13fR6drBdNPnymHoZjOj
X4wVozRwDQ4YbNtbd4Y8OTkzrbRi6BvRYSLlbqhWOg26cfjsmqhHQS2vMMtcdVZACyUULHpil9Jm
HvXl8/+cmDOS56InM47cbJYNGsmlBKeJ3FIwuyrZQ0pz1rlnJrNqL3zU9YA0OaNziT6MDzYnni8I
avGinKmpzxxU68vvauxvbInwvWiPFtXiUk7NtwOAVk+Cg9t42wYnBozEH6VsCkC5K10vIHeHJnSc
gn0zGdeyIy1pDKO3rjGuyqANsWRPrIZuPpSMZPFu2hviGCmOkJ5OSpx025d8HwtX7cjDnsjxLNPC
W0A5O1c50Yhh85WJulkHXsLItc5uYQNNrtPVszZWDtJvZhHuwOTds8Zd6wQ7q22+TXdsd24XPqZ5
/QiXZ++y9KaIv29lyWjSNFifVke7RG5SVKcxQ9WbAPiOmQ34BsSQOToOO6aFJS2SQE7/D3vnsSQ5
kl3RL8IY3CEcWDK0yMyI1GIDS1XQyqHx9TzoGZIzNCPNuOeqx3qqrKsyAo7n9917LiieiQadVe44
t/ZQvfQJEWAdICLCA3oXKt8n9ZTRaeDMmwlkNqWXXDFBJJZI/QuIw5XDDhc2A3vHbErf97tbO/dl
kOUYJaKHlAqlDJjPps/1bxBkwRZ/ugV0hc8ViFm2DYbh2Zq4ovuz5WwHr0NwT8jQ9DaZGN3Hl2ZC
exXi4EXOtJFoLnwK/T3LiG5bSW8bmeYRDNUXDOAj+3FSI5RvLfUg5HVqaGrgFPTQ4mnUr6ABIOw4
3asa69u0XaR/ajUdDbTE3ImBqajK5oOTq7s47BiGhNwnwsTaMcqdPbd4ejA30afXAc8YuxZgUJoi
NdJ36UHAJSXoPzp+3J6q2tsOKqJ3GiDntp5cogvttgumR4cWYaugIkjKW67kbI2Dq7K6B9jXF0qa
36g3PCeegF2kWTDM/dko1J7TbpuTTGzNadf1eY6Dv9iPOOdn2/2tnGkPEupNyAGbCu77xEgeU+He
RvH8FTYZW1MY08w5bq/udTM9UTCRglrAtkoqep0IvkW6+had+4Gf6WiM3Duz6UQI53ewnSNWZRzX
dYazRd07YZHhXbevKtaHau4+ybk8pZJyyL/ov7Zn8tnjGK2c5hxPePn7KQw2mWEJVkstTGvpA9ag
urpo3IWJhGZZEzy26KIu4zHcoM0UKxVmL0mSPho2ovI45yt2SNMmJu5SyuE4qAaSr7F2uvA0B4Dg
U79smAJNcs4EIkOW8H3vvnVmeaCk5zcnqpkU6cHt6zMkIuhGuJHJcRY5liTp3DRqoCygvc+T2ML7
D1jIShgwbd5QCy9xl5ncEHuEgCQu1hR5sPKu8rcQTbDiflYjM1hRib+c7JOPSWPDTZ4fRg0Bb4jP
SsldYfuEXqezzSW4avGnEhK56XzxbtbFjgB3ftJl+J5hPGAb71ExGVEk4fYOnmIW13Gn3vmB7Tsx
fTYjeCB3bI+12/zm2riN+HvOdXbvi/THTj1qxcL5jxOUe+mPj41PbZ5lf3GxOcYaH1kfftqBvHeQ
kCdEunYyngOjv8Zz/9AMHSYgDlZhAIWSFaYLYFtAHI9DWb7FWfg1LwXhQTVAI7ZvPEGEgpQLT464
iUf3YHCXXnkdR2QTn/OiuDZ+TdY2FR/DcmucXfMOvsdT2CA3B6MJU5BVA25r3Hq0T8TeHf2onCOu
vbaEXo+5fqqG+QgP9jnlYHLT8CAdyBmj0lthoczM/fxpl/WbFFl3TqiLB896cAkUmzWDrTtc7CnE
aCZouLYX6piDIuPwbek++FcbQvjnyLc2KEafWQPFh6FkpZOcM8ZbT+WS/IBq6471I4Wan9IqqaTX
w4U45E0ZpMeq796trhxXDfbz0Ff3TVNdbIsBGoQjtwnJ5xcbZnJAs+G9JP2QrqN4CQjmMMcAaBae
5HpnKOpi9LPTDCeDDYPv5aTchghfpWP+DNziU+pNsKp32bZWFa9YmExlKr6N0TpQfMzawXj2BaIK
oiIAP4LNm5LE0WqIXLEjx5RuptiR+6YIftFNMfCnPbbxwfJOeSxQlSb3ySj1vouJrteG89qk872C
BMy3mK5twMsJF46iSeb1ENAjb1GYwpU60IqMWuC8DxRVrWGe3Y4OCwtUKWtNg8EtbI0PcNR6OwSO
2PjxBD5M7ZLOMVYB9YGQR9U7m38oDd4+bBo6DlIu8d7waNlhtY2MNt1UVrAreuOjy4zzgEuNOB+u
lmHlNIxGs1O99vLJMdj7Aod06QKG/YKG70PvkaiiTXPgJ/1aMmpYQ0VVbhVuPFAruyFnbkxq79mV
gcc1x0JLy/w/k4hznq4lVhVaW1o0HtQYgA/z94oPjhfzrm84uJxBbrWM7oOO+6wMvwKRayY26Mkp
yXjmWL7IcYwZEmqcf4SX7O5TSQ9ulT6BUgSdp4JLLYZn7Xr7TuYa9ZrCOyMLbtRge1tb87MO4m8I
Rx9mzu4/wma2Dizzbg7tYx80/TYRFuiIqOHbP1cvVW5+tVG+BybZ9tlBVd3naLc3YBUJ9j92UbJ2
3PFSd80hrQY87OOfRrIWqbFBoUDQmxdaxFn7IyvGxxDzaC9oBJqh4pDXGIdVobxDWMgfg0YTQliX
Map/S5G+cyR8s8THoT+c8o6HX+AKnBei9aKXRZ5/abgfbOwZuG6eGp+2ZZ0ZKPeZ8DZAfg5ehZUy
UeVzOlCC03BlLdz4In1CGTg9zqGYz1435+sxTZ/ysCLU0QEXHbNjkLBYKpHOKDs5GPPMjRqFO8u+
A7d8cRx1TTzsalM3/0ROxB8ZKp6fVJQWFvZm1IwxsXWrM7KEbFiPptvem0jJ6A97U3C5plvr4NjZ
Raj+TSvz4pnywOBzSSBgRTbwywqHadzEaFxU5XGRYzEpnko9gD5uwj+1KL/qucG8jF+OMBAfry4A
B3oUWkKv/TBKYkrlUO9y2eD8BZvL/R5H8dVQ/obz091ZASu6bBDvc2RfIz/Eyln2EIJNk3KoZoWB
kj05xFD6v42kvHQWj3wl+hsgGdbK6cR7nKq3wgDmS5VF6Rlwg9V0ZN1dYncoL5mozmE9scss37lY
iBWYvftJUh6RVhLKIGZlQqSvfEMISAMcxB+AA0xwOml6PRA8+0mCiJ63ldlQasg/7eibQs+LCSuw
ATO4FsKliw/K/k4ExChiq9ykCzYxUohhNYzITs/vOhk2Q08vYp7oSzJaMxzlBO0lRIEodYbxhoSu
9DPckOO6xfIOL36vLONcA3gsCJWOVvZRdeWPKfpwTyiyWuMA3WT0apdB+wJU5Nhp6lgtSejLuBNW
ueMleyYdiXybPuTQutcUYh/7lnHGtu0HyK+3TQiZkxf3ULqnqu/3g9W+VKN+QMixoYg61GPl4ati
X8dktI8Nb5eLpb8RL3arAiIxzdXtkrtyImoEbl/xkBMbuW3p+0mT8mS56TWv8lumtE0eGhudowa5
wFnwhU+gRJtUfxIoLLY2DSz4k8wDHZa0nlbWO6Stn961I8yJwYfnYK9Hq/nGufJY1uHrsND/XOXZ
FxHx1xHcS93Y9fdRLh7sioMpaOoQ9zgWET+fH6WdXvqwebQNDt2uce4c7ZNToK+Jj77sob50Zxvf
5/KuAr4ich61ydS8dopLqymtnH336lqsvTwfkj6DXHsna/2iQ1ro/aq7lIN7xWb8ELVxsS/d+o5z
5CSw0TilybUujrx1lvLAOY2tjvZkwjY0jX5fiuzeC/DstwJWxiyypdYU1GuFK1H1zTUwuZdFcXbK
vPrdqI2rHY4GQyAFrpThDOfOEPFD5jqHejE0VJQSrWfOjKwHs1yYMHJdGy3dDT583Ii4LYAWcZjB
UK8xSHTdfDPa4SO+1n1qZPsphhxvOw7WnIUEztae9xM/r5kKlTX9UPclMXdD+BsHCg9YSH3KnOGs
JTNKMoDWgQOrZ01nLiPAnFp4hAWynrK25sz7uMuJw+Wi+pJKHQa7/NB0yXedsVGF8cJi/MLn2O6m
kbCU1S4wvmibRfGunW1k5ZqbEKFEs+4pAsubTzdTT7Xn/oLIPJIev+bcGfKYJzFCRSf3wTsbFQIU
zqj/mBZ2VRF8DDbXNYw01zER1aoHAGwGw1cUYD0dpb6F3nIyKHaoG/tFJ5KawDb7VX5wrk2WkDyp
OR7y/FSmI44OhsUxj3fGcjDjxHIuBC+addzRu9kRqcZxvGtScQxYstUyPo+65BKLB6ni5uZTFdrF
9Vl7rHtgSb83FqWiIG2LDbF9i5S+gHJIAm+YOb1H8SLy8sRC7DF2J3v1/7ZNhwlHouD9z1Gr/a/+
b6bNf/yWv4uR4m8SZd1EccR+6Tjef+WsDJPElPAlaiSkMhpYTPOfcCd0iXumCSmQZbqwFqbJf8qR
1t+gk+DcQORBwWQc/r8Ikn/XG/8FtEfxCwVRsBVRRQmW/TfXpkEVdBjJOFkZnEQrLJGAUwNzvOeG
BWrBq8v3tooe+7B4tZXjIguYGPe0B7Sr6y08xdZvW6IAZPklcwAPZkWdYK5UISFz4GvU9OV0DCxb
rueeB1QG5ITi/E8R0sNbyOFsO5ENliDZuH7+zbbzPi5QcLh4Q3LgeuMb4CinKZg3BcCPLRMnyFmn
Lx6n4VvgFN1ZVhIwlxBrmEJPkYiVr0avNpY0QdFXrGp6oPNGV2CwSdvr0GPMYkFhmKhMpEBOPW0n
rAW5qQxoYG2eI8nO9HLRuMWDu7jdJINV+jIZzk9XuV/aw6qdLb1iFp0zWBY/56HfB31GhUCavUZm
eEdjQ7drDNIHss92tTt6+2KYeXe36i7nOpua1rulCKvGafJY4QJYpDUUBGTcjdtOX25I1piIwTXK
mofRBYMbM+S0ygD8KqkxhvB4T/vzztP4yswB8a+i+EzNdAKqmAbp7teZybSM0vtkT/WWJsMhDMlK
VH2zz1kpQZBboAFQPOK9B0w5L6YGylb3RCwYy27af6kQ8rnRnL3A29jav4+s9CsdbtBN+GTqNAE7
weW9DeOlcvRohhk3BI+q5/AhcX1yXbxohVNSHtlfsMXvDQtrzzJtO9QIzPUrNs53oAQPXqwZa9Lm
o+4o18gbajG0lX2y6HuJWw1vFk9h2b2z6cJzmzzWOfCAmIzIrpAftKgdXCc9/QXa9qj81nF5r0w4
BI3BLDlNVr8i/PpJkvlS9v4TvhJG7PSJBpKFdb/g8AZ908UmZiXml/0c1Odsqu5sTEB5WLoop1mL
Qs6vrmbPoTiUVSUbh22QhR8igpYDIPGcOZiYC2TynaELmMn1AnIJy082yyA+JoylZdN3WKj0lmab
W4CwVN5XGxwii2qt6KukfHUdDAD5yMFwtas2gT8dZcPOe8QowLhacPE2nLfYJgHh5M3WBUuRLetF
NXT9WmZdeNbC+InndOsSwVAZprg66L9xLlMeb25ckzqSIumxZNb9Y9LaD24V33V2zhBGELfCqxki
Pq6YDnZ9pD+r0mOXyhbrxrQKqtYrXFoj3I1RknWupr3lDq/loIOzGhmumNWAHcqKkyJByWgn9cbX
ctvOlHpPJjeTbDRWpdGRb3LGLeTli1nhgwzcmzC371upPo2JZg2ZzVsoGtFGpd5dmclzL7JfGlK+
cfwdS8LHqxBwyTrs0QkGcp7rGAsoeS6Evix9bNijojVhOcx794B15A4WNXNl4m2mTq1drW9dt1+L
Qe7Hpt1OGS49CUm5RdjojNfA9nACL/H81tMbgWLBKlrjm0aWjXCN9ATKTq6PNcido49wUq/sQjcB
6cFGpYJOF+yRVTffxkZHJbtv0D3Ko75Vgiu7apjcSXRwDzTr38orLyrTfOUw1K0bfOKrnKLTVW8R
nA8Y/1aEawmIWckr9ZrJbgqzHSsusQKpuxVzH24Fds6uljYzkf3qZYNFZQM6CInXZD0jBKTC4a5i
YtiBmzuV+1R7+6axFucIkVjT/KadACfoynNXXco3K14aC9ry5EmATzq74n05CsgIaxUqvU9s/3Wq
5UkE+WeeT0crRqM1MBBEqkPaxdqpp4BdaLlt6GuIou46YrWUY0ZSS786LmZFJ0LzNk9CR+8o14xi
OeRpn9QSWB68PZR4giwhT2j8ZEsh+9BEZGPFc+Kl1R7X8LwljP7rmdFVYdOPqmGbMbkz//i/ZjTg
U29+8sz66s3um+sjTrrkgYXMl7Kqh0BUb3WW/5IcIGlfF9+uZfH5xDh/nSBMdh4tgAZ26lzDfoGp
uSGB9ubn3p0TE5vsEH/WpSu/wxBSX++6r7bPck1Oj0HLnYVeZ2b/GqRU3qKr2RbeysZuP4gb0fzd
ipNbcnXtzTJdvJg/FqWOsdf8MVzWZpJU8gFaMyo/z+dgWk95idALlPA1T/Ft0IW8QXx+bRd5OqIa
cVNEibvNa67PaigfuxYgSK7ks57cgpi9vmnn6dV3jW0x0F2k3OcqHJ8nF8I6DsNXR4rtLOt9lYXP
VVThvTOc3zQvkYgnpvIGbMK6xc600XQWoMyEdF736urmzWbMarKvKhu3STU/l4FFtVe3LUr8ymXb
RuuyaH6Czo2fwqEhiBso0CQO5bhUqdKEWEUWtnTI71MWMzvgRw5AcNMeTjuieTD8JWs8dc89TxF+
An6KAoNY4WU3UaWO0FNwyqa4MIxRs0/s6wPNGvR/0RgPd+XEneCljc1XzdufHvXrzG2So+6OOvHH
UKT6AevtHyNJDrwNPi2n2Rqm6+yqEHErdvN5IzpArYQ7t6HWx8LLi9WIzjjVuFkFxYVqeKkc2Djc
e8qtKPQbRcjYKoK6JgrBXmjoxSuS073tjXqDtTWn6TR6dfERAnmB+1T/GUELlbHwt33DJ82BysMy
OvVuWujblZWD7GC129U+7nkZ4S7wdk0WncsaQxwG9LfMC05SdfuRLjFQskR13bDvN1iUXszE3May
2mKVu3T5cKwHI94Il1JtL/ruvIV7jSRVNTs88mRL5lNCv0uZ4qTQqk5p3fQOcZJ0K4eOqqQT91kM
Bk4aMS9Gqb99Tbw0SM1nA941/vGBOc1Rf8x0mQCK9o1mq9syd+/IltA23HGngMxBOrnBtTxx5V0B
X/+UHs0PYco1crlqaRvvuQh/MwfYY+Pifq3QGzJuzeRKQErUE1J+H9y2pAZesJl5V6dRd7QwgpHH
oLf7q+S2xaPBM1+hIDff4ABKnIjFJp/MP8v2zuzB0TbXAeX+25Os/1AZomFCboRyDgMyJMSP3Z3e
jY5aT73N6mJvtHyRKR10d1M23XnEGjCcIipXw35otQvIqv8NK3ZoPc/mqrL8Gxd71WJNTAW7xwKh
dadi7lFJAh0D6PC+BJVhLa5QAZNssLn8FSxpQ6jpXo81NwhoTPEj6XINjra4VUhWqrNyx6tPULL3
xQlmDi/OHM6GNJY2cX6mtd+/GQMh8lKve2d8QsxlEugaONiASMP+I8wZARDSCkMuO9mHKPDvsgKz
MwinOO8Jbrr02LQfTCE7d46ZHjwWy3HEtp61i+BIzwt5H2NJpLzRuOGqQkyrTpilVbL15wWKEviU
6JX3piF/otnayXEB2hj6vcD2K7wBbmfoIiF3KdqfgPI1tL/DALK1d3gxj+RzPJwCwOhr/LbAneJG
b4vYoNRlbt6yjJPWXnA1fUVuzOjaz85qj7ZJwiqX8rENBgwKFq5ZBZd9M0y4s8tg/KW0pPrTQybb
+DkyiCG6NZfrfkNDwSkJxJMc+y/oQ+++RUthLM5szR51g8hn2+k3OeyvhLaTY93x5usQdsVU94RD
6IlVJmXP9Vq51Qse7xmyWvVjzAhWmbynfZs7Qc+xOBXavOXrT0X95L/NffIzsc1dZ6zuHyrfpWC9
IfSC/ee29QqWI/7BHh24e+UnfqeX0TcfTNZGPQ6vUPTyDiSFR6uFBjOpQdGwkAfaNhz8kdHGpMmA
1uv5RXvjVxkX0TYNp/suUpyd5a5QDmAh17PXQ8WHi3rFBgYFg5KGVb10Og3NNpEzSFrRW2tSBlQe
2PKXNdC1mCwWR2P6osBelSVDiOG4w75pu2DXFjLZgAmkBpMMaljw4sBafOqgVqcLAaEnOZzZzEKp
e1Q2lJmmU29DHZ4zUW+jOea+EQPC7ljLrcvQvc5jsHwD7tw6/R6z4ABjmG8uJ1+PK2GLJIe6IZro
btZsXpKKPhP2t8X2r1hIhTuu8+DODoqm8byw11LaZ8ODD+AJ84e7JAXo9r6v3GM5VXw2rQ0xj+oa
N2v2Y181WxVDkjW7CUOKNhCpc3wyWBowrq1LAJ1jEvJNsGGIsQv0W47D1PPRTcX0wToSNa/YpXX7
xy+tfWeENBdy4ME/RCJMy32YUJYdefduW1+TjGtP3IbrgseXBDpOPIy+hh9EBwh099rCnLx0KufZ
c9iWJov5ZlsR4A4zOFFObj2qmd8M9iHYlII2jCIy72unvO09OMSlPRDLSOuTA9VxhieH3ZALrhfG
jyTu0nPlJj+DVeFbG7fewB6xqCI62GJ/7aclDc8y+YpbD0kLH4rD7gvehsH8ALwpb+qNK/D2Dd21
mlwWXo3+MGT2lae+v+lnkgQeEzjINNJ9Iw9mJ9uDWVZbiZMRgR6wGKLkVCBOD8VdAckNx4X7R6Qq
vthJ955MBdGwgZh+P+GfmS3mo+iWlNSpkNzRI2l/iLnVu87HTB/J5tBpUa5GP6SFVLVELZon5htm
pZjNHJfGvIp4q1i019OLGAL3OCcVlOFUn2di7Xx91KOZdwce0WJVjeaTkQ6PcEnztYXOOugu3djw
Mde1uRhmwtbf/r8S5vioVf+rEvZvFLb/6n8F//7jN/2HMW9RtLC9Kdt0+Z8e+KC/G/Pk3xBqEQ0o
rrCU5Zvin5Qwl24ABx+fvxB+PU/i2fsPY97CBDYRwBDQLH4n/9f/wZqHuP6vzjz+q5A0hZCeoj/D
tx3+S//MHILAMYxj69BQZaEx9xlmD3OOv+dk8rCkp2subQkOCrgf1lh/d4n1YhjN5zTW9VMXVVi6
216sY09zfoXmHkpvto4L/YQg/OShugSRex/G9ReD5cG0ejqpQPutijBmwK9rrBEpGcPKaHIQOcW7
YyJUJ8381DdZsOvoH13PRYvjS3GVpUN5qXYTT5ED5RPrPwmw2BPwCf2XwWyu9gAAjCeb8Gzh3AjD
Phq1ucVBYO8BvfvckUe51h5xSFpvfhlX27Urmx/dR2d2DDGllHAKrPJzwiahSutc28aeUf7qtnQw
BWW0cHasgh+KI5eZCGdvw/CDC8NPxj3nRrVKBKLN6NDcVHD89kbJ4iiHOEjPwlfQ5RzspRZ38aho
GtISKIZrv7Z4ueGfZjDFCcGcbbhCXU4nqugOXRMPZyvggo0Nptg2emRFGMiPuHLunSb7JsXyAq1U
H0qXP6qc6Byai/neDrGi27y7MCKT3hnY2GyifvziVnUrOuPdbFnnd0H8i+f7iA3j2VRdCys/fYLS
UC/3n2uIREx+BUqOykPmVNul4jdTb5lBNFlNQXuhMCzeAd35cKKC2aYfgnUMzrAcOwSPkWuijL/o
20UC6BYgnRm/aolixJtIcNNqGYJzlT81df+hcGLcNMNwH7MI3HjMtDDuEmsv0kJtaithhTrgxCRQ
iHw1KntdJdm1L4Lx1MzBtIYuRRSZ+ejoTIg4hqBa1EvtXyuLPkk19WuLBQiGmPFJYrninSI1l96m
Jz/aBJQJJv5mXu7ouM1vIiN7NSrPppHQt6ilzu216xjTrsassAFZOJ35yHlIbPUjI+MUt/VjT1fW
Nsr8cl1nwZc7tPWmD/3fSTt0HXSgqeNJU4QFoXjtitDfJmWS3fZJstVNa69nv72nrJvygc5+i50q
O9mGy2WzxnNG5yj5v7g7NBkPXxUthO2kPuF9Ldf57Jln3WcvrUcaIGDV27PJXftxTGNA9pqZFn+M
hMQ2JQYggcMLP70A8E9xoQMkfgiCKOXNmB0TbATwm+KPsJSf1Fbgssj7DyiAlIVE3UkNybNt2WpV
ihKPQJo8WJlBN6CRP6dGT02dDj/YdyogieqzJFi1IaSxtod+46P1pWMBuSl/ll18ra2eKyUAr+PU
sRQHRv1A1veh8qZvajfZpuphBIUIgUNmbr4p/+pEdh+0mp8cRz8QbH/Qntp7k/edduUertIpY8yp
jAgqkCp4RtNrISzq4nRrrit7qPdIlZSLNdW3aaof+nTtR6cyO+yWIZfpyaovwvJ/5qlydjJFvKFN
96f2QuIaLUq05TL78oeOtzZf1F2Ok2clTWRxx7WDPdq/R4i0jHYcg4Qs/eCHMuOM8s/8nMrw4jkd
N8Ky/Kqq6lhUzndax+oSugPev1bbsHtK683ybC5HvWHuk4kEBZ2i2QaWb3hOJADCyhRHjCbG85SF
HvVtTfjo2Tg9iO2gJZn9c5UOzD4t0K2YD8Ib5xtZKPBkxu2wXC0TqsoYh3Hz5QmWJhntc3ueD7aQ
h8nubstSfMdoajTeLc7ZmMJsMh/k/jWDRuMaauMniFj0OqyGiu+JwjXlhPihnN6kNZBQTK8zhy0H
DRfG1IttTssJmSEcpGH7rjvwy7OTuNiL9ZMB9hWLUPhlh+W9KNWOe8WabgVn14TNdYym335KkSI6
gDIjWdYVDbtoQKr9yGTL4ZMbTx0IAWnha3Fn45FQExqyB0wxzqea15J/AfbLx8VKfQKOvOJCVOOj
5n4TeBXFoaaerklunTLcZQHwtEJDGkgC+hBHEiNpbd1nmHllNN7avITXQWrAQWDnEEsmsbm9NgPj
Wuzj7naXKVfMQLObVh9Tg3rLKpX3ZhOrxxH3SlZld3pIb2eo1hd0rXpjSlo2ooJmlUhw6tXhX8Dq
vU4MD7t3mFGdON0MghpZo3bipR6EX5QMy2l77Zd2UNLPJ0hp67/Q4zRGrQud55wxGdvoKHwL/fq2
dtE0AmCxHYXxAZHQyJVXl/anqbY/ijm6wNw5Dx4vKKOLWDHI0bk12E+saomyEee836E/30Vtb2zt
CgO+07BYrSNy5zOBv8rNhzWT5X0xtZsAZUCOpbnqiS4jlR7qUj3GerhOZYaXKM88wn2pc5jBBqB3
ql0ET4vMDlNBFd0MHrY8aT3iZKBdSFl402ZUjcoh86xy6R/6NApvFVgekGoBC4IofCm7+rZrkgPF
XogSeX/bmOFn1MSPklYMfBmfVFnvC+AS68DpTthduz1vbhDuPlZyXbH7mi26XKOA6GZaEWL0WXfF
vv9kEpqsBu8ri/37jBW6jOHidtqkUk96NwHRGLrjxV7qDAecGSyZcCLSvA+2nel/q3587SnQZs/e
lOtQC84BXGXYwTZxkp96Gjhw1kwP82QerSK51MFwHnN5qPha+iI7NjgUg0wRS8qyj7gdOMJNY2/Q
pKjs/sB98Dal/yWMzIea/rFCqr2rME7Y1fTH5RdQOrDz3ZFYHfE21xtR57rqQAv5aWzFg+j5ASSu
caBb9NZkW1Km8y6i3HpG4t0UsfgTDsYishyD0f6xHFqXg5F0eaVWcZFDEeRGYuT+84CzNeVIiene
zaKIb/oif2X6tu1TaoXMFFeDfky5WvWluikJdBSi3BqOc6bB5EqRH2LA3L42bcnQlXk3/BWBSfbz
G2U3bAgkRg1txMcqR9x3ivKWCyRLlSECwibbLe+9X+lR/67dOwJyL9L2+Io5/lun5JNa0MzF9EFU
d1OSiu01RdXa/G6s8Z1OCvLos/9mmsP3FEiuxcGe+CK25volDkbKN/ngRO99NniyXZqtYz4dvw62
g+m9uLxQ1jyRmMtKfm8wMEVO7IRXdgsZ37L3mdOedSyfyhaUZExqnJ3m/Vx2x17WF7d01xqobYk+
0wYMyHoGW1mnKKmex2BkmWxysiF5GQrz2wsBYQXYcBU0583cWXvoGzeBgzvOqD+o8eEazURRKdDA
ooYbw4uffscq33WkDyFkZmej4cToqurMRIg+GCbntst5MsWPNTFTxgW3WCoCZ2W+tjMnKLXmYIM1
RU0jRZdrYwHseLr4LjtBkhaTGXpXgWfTfYrz5sassVN5uWDlMjlyXdW6oVEYYAWWI7jpaBx8ma3u
1hXupWnCozWw9en00sRYGIcI6DeHjPun7gfuxcZtOydb0Mwsn0ugHzQ5r2wXiWRmNFpFJvs93Zvv
+UC/QxqKJcoO3MJlDd63QD+LlFcWaZqK8oxZjdbezO1kT1gu30fZSNGvVDSKgRNYidakQcAlRI3B
cMHomQ+Mt/smoLI+AwYETdnhC56yAZSpf/K77MHF1iKj4jq3w4cKlH/rdwEHZAn9iPcf/N7lRWPs
eweCWDRkOJIaCoIS9THZPRlcr0y42YhbJyYvjmjc7+Zs+k4CQoCFSVu2HcHbhx726TQ0E0POw0g4
Ux9LWfdy37HWsVmc6UNavMMsonq7vMFr6UHRTu0dxYPGWhosLSEuzx8jjDPq1wS+mWWt7XE4F+Kz
0NY39pZo44mcMbVj/5HV8V1OnSrfoSE945nee4GYtnZk/DTeyMJEB6eEw2rjDcsytgaOKqp92rwb
nveGr/TbVPpPaQuxDo3yfoY+VxNKXHfMB7vZ6XDYBjiXmjI8wB+lkqxfIztQTdCMe4s2eqbb6Hk0
+xAsJuPgEGqqVQRzX/XImgZeA/soM8v5tVWzImP1BUD5EYujAgLXR6vRUzR82eax9fm+FSkKPGVu
8cbBAUkbQqT2BIP+2NN48jL2I60Vbny7vpCfqI9mV35goB/JgPdP2PbyVW7X72IK6d52HOsmaztz
g6b/ogekRmlXP3ZSfiuwhOxE5yewnCOx+OlsafXo1LztIrM7h7N5NpnS1u3k/Zpjdacy9RVIeD+F
rtWmU7SiRBg61pYr6UWb440ZQ/0eO8wKTh4yQizhrBJbE5u09BELBbsDt3iiKPXRia1n2Yx3dZ5C
o/h38s5jR3Ys7a6vIvRYLNAcOuBvDTIiGD4jM9Ln5CAtPQ+9eyM9h15Mi1VqqFuQ+wcaadDVKNy6
90YyyMPP7L02Ieg3UHicYEyWcqDL2I8J3hsYcF9HN0s2ZlW8z1CH/r8c4fzzMMZlvmESvLiQCxgC
C8OFqfy/1jXdqK4OVUgmZFB/FF/RD99H3v6X//x//CP/mvUQ8sSQBzOlY6FMpumBO/ePWQ+wOcay
YOoA2dl8ov9uwvT+EDqxkj6jnD/nOWiR/jHrcf4w7H81df47Zj2ma/O3/GvK0/9wMfh8/zzs8eIh
JjNPMSxk7bnOjPBBsMJizG69sZK11wIJTdtgKB5gV67Zb/BI+4xKBV14zpRoPTj6gwDRaBPts/IU
iBvflW9SHesp2ZAqBP8IlYgjnXc6PyAXTvyQq+GBCewx1d1qE3dKC3I5YnjAhYmgv67ys5Gk5hZ/
YEaEWnlAk7qCd33ww/qlxX9ehDSgGlaAlasEDBMi3ePGIcwTc5sleL1ZZnEdFcxjdvKUkjblEMeS
zguXYa2+TEozgr7BT3hVfez78r0fIfaYMcRPliGrtsNmMZfXloOTsQVhgTjbDw2/TlyLY6w1iwEL
HarNqiS32k8xauG6UzCcHEbmhV4zRc6AKENAvvq6JJfal0RrpNWxsbtP6M8xmxvn7DXfXc4MyWyB
bsZtCd7BQTIfkWXN5V3N2kV3i3k75Nqp0fWlBndfPBDHVGlAJ8bkbUhJ3G7H1tyUIcEWRrX1HTxH
FWCHtK9+NJzy9Tg8Ran9Y9dBoSpsa027LVpCQfiWQYZ3EZPyIWVrqblBakLLMfpXqSTQkXi6pYLd
2Hp8iqYU0ahmvjgY9nT01MtJ7JNrhHo0t3FopreR/ElMdWdIiGAhUXQMZ2ZrbegEwut7nYmSMNNh
/SaF9bMQNHtqpJucmYfhiPfW6W/deXiaZ6ZRKr3KlFZaJSKoVPLtoOm2C/xDBo6FuGdoAusWB333
2UpCkRdSVCAc/iwT+RkaBxb5t7ZtikPVzwUSO1wtmDPqzmWr5YKX0rsab0kRL4MjwvrKQV9Xtgz4
WfJgHCaxhriICafpXxsMMPs0W3Ax1bjmCb5RkWcfbZd0kL6LJcCZ4rGrQgDYOTjWGCTtXrr6a+z5
n2Z7yqvaDHT2GDhu3C1F8QYy5YF6Azf+zA+l5RgXsto4d5IFO6umrYLEs0uLWKwzJKr0wxKb3Ljt
RbepIEkrllEGImIXq79LjmsSGU8i1uZ16Te/M/qCeqwwl42nyoP2V5YkmiX9hlY8UETQswWmTuEq
weForn74QwLIfbnEZdrcQAAEWvDRhCdSrz0OdsYJ0P+aWlsfu65/SFtutt4jA6I+ex6POEmiv20R
fhkqRzhT8uTTXAJXM+IgdafAJO1tYwn5HKbTUxyXJ7Zwt51l38WxheImYcljEB2yirzptvLR0TMn
jN95Zu4BJCMDrjhvGGodPd/Y5lEFLkdtBUaVbS261w5pwzClaKFG0l+a6JvOIyCXMdXDhySKd5FO
LcZS+ihT64cQ+wJVfPbGlOYQIcixwmlVfFE9fidSQ77UwKpLQjQw+F+4AmX8XRrFgGrpm/asXHex
u1XlEEyOA7vYI4VMzdmqcUeU6TiCjTi6LUsDWYXrfZMRitpoQdbfEg16P3koDRJteHIY3+BbHT/0
XBuClIuFio7eISrew2F+1JwWJzJ6CE6++lDyYG/F7J1z0s2QeADEH2p7NfEtOLV+Gafi2bR+8HGX
uMCX0y3pwZphe+EcuHO1+TshGIgN8GUaSLDWEBvdWJH9bjFLI5c1maCQSA5lP6eggKUbD6WC11Y8
6SR/nBIr/+TMwfAhhyVyNbyZ5mrvy3gPZWhjabRGcpLTrqNeD5GSorb7EHlxYbRLJljNV5cWxm+3
GIAfBtONYHxfO6OfV8jISwYfcut9NTpwQ3bEV8uM2MEJtGZd3T+UjQxc58FBw2Dqbxk60YbSL9a4
XWTtbBxbHc0UF3uZab8TIBelYQZOqg4QUqrto9RBsDrI/CG9xcPzkPLOWQOEZHlv0hlMD0lW5y/I
8Pr4vmMZ5ivzwbUrAlht7ApjaZ/J7bmaeEw7b7GMkKLlZhJjfGTc57gJ02b6jSz/zJLinstaddga
eLPD+zNfxsn+Lay6RUvAFhIIxhpZB27k2LPQP+gT6+zuSyuQZRkYXHD03OSNwNGRn+cojFegsvSd
9+SXldwhrgmyngxi0stuEotavptDttp29hrWTgd0Zdb3stO2HSqIg+6qPcNma4Np1UDBYj6WTvNl
jQ4awiQoPLaV+LzSq5PvplhWm85aGDHjkSIZ6BvJaQ2ECVCB+bQSzgOrybWMrN8MR9UKM0xiG195
7oUnJ1ZEobvWPlZa+22m+kd8GzWR81rPOBYRHa5ncgidvM0wzWXfxM2ld5q6+NKr1rnlf3V27Gw5
Bzdxrn6Abu2dsTlr+hgkg/3cmuh1mrqsbzILcUeaStxZOproyGbFijrrVkam2rAZ6++5QvY6upt0
1WH/7uxtxe9tJzNALZefCmVQXVfvgyQ3FYsqcX6oyUaR/Qx6uB/09EOidaJyGF9LG1uF1zhoV7Bm
bGQjiAgkFQJ3IfdUG4/nOlwSmR3s92SK2eiBljm/RCNpIWSzGubxUosPiAReGG0ffXdikKZwVkRp
39xXVnvFClUGmsFsMPlz8osx7dT0T5powl2jvACnTeq2n20TPzmjSK+sh4CthOkz/t9hO5vPhZfo
F0IhkaX2C4mt4ZpkEQrUAb1y4KKax4zePUdVCVKony7FMMVg6T5EDUsBzxKQgahGuuI/u0WVbk05
xGs4pSH1TFOdLMdaQ99AjoPFqh0+dd4peouARSfqkmlo9CBNLPkNpwv6VeU9uC7frNch1snm1yST
R6DEvIqGo7eEFQp4ba17Gs3kdZwstiD1Q5vZ+to00kDFi8VmBobWdCxixCSvjdn1R1J6rsqMWFEs
gc4pdV9OFz/1+ACjcdyCH+CN1lhGECIND/ADTzfFjIbDSrvDPE8Jr20+r+UKOAcqOvhOThSVMdz2
rn5wuidXqSEwUjIFgZl0rBf8H/KIDq23pGqT7bGQlpMAr3zgdRMvtwoOCAeukOWHmWrvUpCkDVHQ
FIy5p7AJZkH2A0bOm9RE4+4N5hq+ym8b+WqXI2Bh0n6bkRF9DC3c3chbTqrIrAsyCgsDS9XpQdiD
TKMbXje1uymlFxSI7XI4TBQBuVjjFHiUnXzN3KhaWZH8DUGPDSYVZt8ON6QZZI92l5x1zqPeBhmF
IKdPxbhi6oysn40pE6eeO0S8S98OJoP9mHcvlW9i84T3ASb6OqmlPHKTNyB5tLgFvtte8hmqq8Jy
CsRAvoomUMo5kxEJEqNK4XRZ2pldxA6REU67iTXEBHfSbL2XVG+/MmQEqQdetWyabUPKMbwrE/JV
XN4VWbIe45bRpwRCkpOwB1M2pdhOHh3ZXEsyKYkdJgBAp/oi6JU0mXJDS89XytohME38qazDmazg
ky2SotiVCzjXr4m6My23X5sJYAtU/mqjfKCQdsvuJCwZy3epNVzCkuGJBegalABjByYiSUFEArrc
9GTBB1ZFxdE7ueDdcW+MY1mtMw9teN0ALBp5J4KiAMwHHArvQqZX68l/YcBw70rfIL22t2+6nkPW
HNRSpOGZ9geJAN18YPYVMqprIPhl4aMv03xt23gg5gl8m7BIXG8xjMUq2ceZhV5kjGqeX7Hq9cZd
82Oydsr1/oyjYqtFYLnShrRHMI3jXVk025At2OyWXKQqDwQghlzFZz8yyKafyB9nsMCJB4BQKwEv
6XP0HZsJIC1//hgN3d1aRnFRVQbTtN51Oe62TkPI6vXyu2zyu5Jkhgp8BkC7lSBXltAx/Te3kaxY
DuE/ALScOn8GdHaVCWo54VCyTBlC+h5WpXGnO/lzqrG5rORIVEb4gqhcBpkUL+A5yciODlOoKlga
ybdwefXnvljrgjtKNymAYoTZPG5O8awy+R1LfUskCoHfappAtB1TXL2QY+YPazb2dtp/xTpkWz13
YLaNT46PA9amodG74iu1IWeJRVol+DCDQcGtO8AFifrc8SByWZAvhB4Vrr1slwXKRNwjT9KPSIEZ
HoyI+FIQzjDIMtwiCesv4FikCIbVRh/5pNNEJrIKNW2FTLQ4zgXru1Fsx6HfQCA5htjpt23qvrbp
hQcuXmGgjYIlewWrPmuGxTeSCqKPRlaMuaNYHG3zjDbQA5YqMmcIbJgsbLzsZUTVEi08IY1vq3gd
LWaO0Ya9ylw636iR2q4GSqEJ7JUCWSSABtZ51XejP4MreI9Tz+F0G55Mhc+g6XdGpsQOAjxTzu7o
jflXHGbH2MaVP6t2DAAi45XoWR5OYx+EBsz2nMngSozuYdQPRQPhZ8gsRpdLpWcyQ0WjbXPxVgPu
Sbyqo3akFdhBeHhqTaqZyb1zB5bQdYNmCn6quu/VEvQaOnuqQBTgOd927J2ZbkObiD9iwcNlhyY/
lU92XXMAQ5Y9LhQJl2t3wzQXecCyHIjxLlKnsiPv7JXWu1fTQUnbMkiIFDIne/6qu7Y9jNS4MnPW
udHfhpp8jv36rMCYr21Ed0lTACe0qBATQYy0XQZxRPGejwCzEx1tHZSAbbVQdppcOCu4UmfqDj1z
zTPHar0dZ5OVZKG+S9TQR70stlZCHDyvNLgoRf3ZeOJa6i0qLx5VKtx51eGUaoaYaSG1+trXYcSU
XOPBSx8rU7tratNB7ABtJGyti5SU1wMKeSK4+Qj9JYyH05D6DUjvHuuPET/1g8nqjGoNwtxTaiFs
0CrOc6dNPgxCB6Rv/XhqArgUy12T29e26l6AXR/p0QGaQ40GQBe/l233FJvxsOM9DexumXz4PidN
ZgZ2YfWkdXYjON/IQvomrjC0ee/k605TD/A9R/vUe8+8XEjUSTMINbRlskXEg1Di3ZMtcnM0JB5E
KL9i05FxuQXZu4cczNNMktcNuUo29lp6sI51XVknn3XbPgOT7rdJdAmJkco1eKym6bRLr9CeFFHa
0K5nVMlym4/4O9Jo3MdV+xlT/QVkD/xmjVHsFRjrsqq9VRP296x5v/OxZ+hqmWiF/HM/bTKPMTit
Vw6bIu9urHypmTsKZIkKlbkt1ICnKcnfkIpTg2kMSSIMDwn12Y30LiWBPvOAQlgwLJtgJ+1F6Z1Z
TW2F0Ok8Q+gn4PDKGhvVtAybY/52NpxRF3YrZetl0OjaqbbCe96w49l1001dtreNQXM9usa6TCEP
FRfThGbsCxlvxkL7qEyYmMqVz53XbRktBGbkPA4y++pFoa+7sHieuPrek9A99kIxvsWJQ8vIU3m2
TT5rHBNi5Ex88X7eHFW9tqrqgtWCYiXviINaQKJFRuRNGV765cgsiC+dBo0df8dB5ErzpYAOpaKM
uQj7YIYqL1NjoPnnQ8+7th68uxSjmbvcdXOa78HnE8tcAtQGmRtSGOrlJs2s+6HtP8llzuimF1PJ
hGOffT/TvJaJAlJdnRuU2/e9C8VPV/DttPkGSzPkw0Up1iFIKDQyB+aUDt1LF6OSZFCecdzFyjvr
5PYWGhHrvjJuTRNwgPC9YZ221gforDsbNwTx8bA2pvvB+NUN++Sx2thCUCdW2mX3IVJK11mdDKQi
Y6Obl445yV7p3neel2xgFhZyBxap6kvkatyCCajctTngQEotX1uLCN9U5wxPA9z3fZExsOLoOfkz
yise71r5OxbLd6b2Cs/4wr1oT/i7dEOt8TO3LP1gZBj9+GQJICV6Kd9g0r1NTPvWURZtI56W2ir3
zBOxuOn1OY2nJxm6jzrlE1EO4ugzNXB7orLyOe+CFllO0cRXVfJjkfrD0gv2m4y6JdYZuBYo40Jz
dqrg4IJBwK7F/dDheQI26h7GJJq2c27ceMjiLflW95jGFtZoQ7RfSlZSNfdbsxi2pZ0/1/WgNkA6
CM+ATRCpBfBjsOpIBW8qs4b/7I4vhQ+WpkXyKjnyg2YiQI/UrTvXMl6LJb64N+RukLjmaXFSdC2N
DphYvCADsVaIWsyg9gukKJBvjP4+tAiKlx8uibmJ1wd98W3lU8u8tXgeBnE1tegbwUVMpS1jG8aG
o0BSe4+tcHcg9gBvNjaDEr5bjhCFfiCtP72CsOaRCZVkxGK6DntVXgvLnxTN50wtMPnkkVvwc1DD
a16UIXkK/SvoGNbL4bNuDGvXBB0c3/bjg5fK8mwy4iT25F0VeHv0GmukHo1PjRPueLtfQn+4z4V7
0IG2Tcq/87rsJJz6IEzuFKmaTxAATOK5s5bqX4t+k4bzKO5tB+hDNzFF4ssGC/ftl56zXBfrxlET
7OpsG5NRCj0PEnKN2NBqPs1KLaA+hHx/og1CCzEeLv4HAhLQRYnsi1QyvD7TM+tsNHkotzgtGKbh
eUHJVNIQshuMDgBpgnTWEMKbCWF0ZBJim7pJouQajd5jOX/61PX2EkJuckAdGBQ5xw7fPdbNo1e1
p9k221s3NffChdceaw9SA+ZuDhlp60a+bo+UmSRLmymDc1sc0q48La+eoSSnit0zGppfx/QvtkvW
JV+mKTm1VW/hnmgJOtDlU+zBigJdzLfe0zMIe3kuCvwvBPMgJZkvrCHx9ljMtpCQs3gFhJGRS3ew
AM8Lp+nv29G7QVd5mxrZF9AYjB0NUBegOfJclmRRz8lC6KEiqVDfTEsspoeZwfya7eFDK+3b0epA
P1RaMAC3JsiS7EogXIdC4XXFx9WtGURdUMii0VD9vRpgIdWAWvlw43qoZ/JKvFNUpcQDDQZJZssa
w0W3USdP+XBfsXHVIURVJsaU3BMs7ymTwr5IaK8gz+XxM+y3ErHQzG5RxGhxcy1wWHXgPt+leEzO
ZIXiRTdm58az6pEPIWgrGU5V5kDMSR+a3FJ85xMrDpqq+uCVjkN5WearSTrpRniw5bNsZIwry5WJ
Ch2wLQM4svHYobuPddoytzO7HTR6nHMdnWZYUx5P2SXME7w/GmsKQIgYHdlDrxKfeTgSFCdghvup
l3F282LuGVaWge9XBGeohiYnZwfVTu+TmbjnOKp05GlE6/RxdZeOuCiLcHzFI0Z+eHXhG0dqMxBN
6kqe8nSmzAIu8DZlVXYLAu/c2Bx2mo06cK5z7ECqJEfDIphR4u9QfJA4xSvdFzoJa/jzkikuDkr7
pnCOke00tFVgXYBgIrNgle80sNGHPhzXzQyqRqZptQWjAreM90PtP2cC/UQ+U2+UDn2NTzmkWUxp
7ZkEdZc9cYEqr5HVc8jBkLurtLBxuwBlpHVMf0qHtj0TWXWLc53MCzt5xZr5WHFQ4jbu+Z8dP7BI
I7r+HE5cEup1nN89t6hpM7KBnbV2E8ZRNbY1HHhmyVlikxuf4T5qfbjs43vjYoxJnexr9IqH2m5P
TeuflyFtrMSL0DWIccVbNWdQ5QAvIzXYyb5jjm0w58xxmkCr8leQqvHntEChHN18SQpHsSrUTdaE
tAgmYdFESBOmbCJh6VrQLLm7IOUR51ncCJCNSJhaWtIeGZ/jAhuFtqy3y9rfhyk/JARWFsJzV53P
keQVHnaIfj07TI7GsIStD9OujNp7e3YelWCPWLWMeqoy+9IZ/Vchh5kAwbB2LSxW7RQeDZuWXta/
jQ9IP1O70F361sJgKOx6Z2cQLFIYfnl3M9J2suVY3GsJ3rhkFqumIJIrorSd0cYRL7XNy/ahRdDR
uu57Y/rPnhmSNpTSJ0mvIQ02ZcC+5dRFFDyInwT80MFvfUpx746CkREvwiWqmOxIXN7LkBPUjeQb
ceNIulw+ZgQhahC64sdyEQJAxGX7qPGPFI4Nw6h7L3YLZJHda5WXB1RddjDHrJf4Ri4VUkQaSYdY
SeZgusV0atHeOTIMdzmKhlVjhRcXa9GWUMufyqQ/lOGsnbs5CfKy0Ohdqv3MEocmrAJ5oZeH1rd2
fuTNK3RlJv7NjeEahCnG+nsoSZYkhcQhkSk/F91dSslHc0TxWxltvcGI5Qdmwd4lBo/hlP1hsjJM
a53zZA5uvjk71qDvh4Gbb/Yehjr9SB269aZwdmRP3IeZKFfCpKPPTae5WvI85h3K0YISreKaFZG5
a42KOACh/GVnscuA96uZm5v335n02Hq1vLb1zj7ECUsmHNUlrVDB/JqZJNeUDh3BBUFf3VX0NPuV
S7M/dB3sSeMtb/h7SuQ83MLnGkQCjS/2qbmLrxFallvXmjfgo+4aUtLNhbaVGt196nWvZZZE7Cls
Bh61/90b4gPGXbOvlxrP1o5eXQ1HNnpxOexYTafLUOy9tt9Lm1JnGqbLgOuHzblPqBm7rsQOH2uj
303I7EMvv4uprLCR3Zk5/48iO4wo3Z3u3qSUiEsz5AsRP7rR+9yp0c84iZ+mji4ibF+jNqU5r75N
TX8h5IJrayBkdRabUzdum3w2zt4328AvzjocmFn8bUWMvgqQ5ctGL3Zt/ZCX/a6vvlqHXs1jQ38z
c2VWbrZtXG8+mguZPaqTixAd2HS6Sy9lbNRWPMhFnY54J9QJkZIL/4nGn90dK+WCWVJ/P4HPo/FK
08CJTxK66Iqk00uoheBwky5acWsxW2n7y5jkH1Jl22wguwFl6qdbw3p1FvV0li3PWMmCiKnVLOzA
t1mm1u4dE0UPmR3ns26wcJdqWXyZu45c+52d1Vj+bPhBNPXAiPt1FOt3o6pYQiuop2nMa66KwJFx
nZkCrkx9cR22v0lJM66Q7xndmzFEV94mJxkC9O0c7uNpiQ/Aupz37P6W4Y5j4nnN8MyRMTwvJRaW
WXK0qZqbGXpRSUmfesZtBd0zLppPd1oiT6K7cDSewr55KnX7VQOrUJ0GxQlCcYJirqbK1bnhYblx
JhaTOtOpH7rWapaxDAAFMzCwlLmNdduW1kunOXdjXrylofaW9/mdGsa1wZaNI9NhXYWO9EWP00uR
CULsNPu35XzYd4Tn6FzLOO4ffHspTUrKdZZAqApsGj4Vv+Dj+/BbSh+rK/q1yxVm43pjDM6jH1N+
Ir3/ZrtOckhoPZdYm0FRl8HQoiqmdtTI7FwmghYhxwvmpmFcJAh3VgmFv5SPaoE46P4bud06GVbq
eTb0394xekxJ/hYx8Y2uxS1ZiPwhVsogLxaxhYGg3kKOZLdPkMFQIcBE4RYScrXuyRjYCzEdqlQ8
RNYSLUJookiLu6rA+1RkDLesolQIHkLU9h5hwBMFalqrfiVSfxnPGt+DnrxaSfgu7KwJmojVcgH+
1k3yLQ2/DGEHN5V81jGOd679aBkErPSKQ9XsmQ4wQaXtmtHeJ1m0Dveqc13UMd1ON4hx8rk+JmJA
yQG85LZpzKvlShqg+JKRm3KoeHLrKn0cXLmD3H7WBcLuYWQ3mqYkyKXkQPnTkGxrPbssbSGH3krP
EIcTdaoP5wwzAHQ/xjedZbz0fLLBWFCbnOluqD2Hnu2vukk997n2nMQ+IKCPuvG+DXblVTOjpDVO
k03kTIsBrCzWIuf2s7PSJgidf4TAIth4NuF9Ae92VDEeVq2LV6p37xOfV24UDUf2fs9g2D5iwxKb
eDJPLR51Wb+64Gv90sWPFF0qclZuNA6ItqGOiS06qoa6rnZeoz6P10Oi/6pleoYNIQ1iDPgD2/W1
sHBlIq3/Rkb3NoQbztpgUB7aUYehMnLgO2695SbzLplWBdHA/ep5TJBZiWQ3TE1Ofs6pRf/+OaTt
K5qyF13TH7rGc/b+yDCv4KTneeIJ5BS7CqMLbAR5WLpfGqwG2z5poqB05cHteLcYWBhcco9SBuuO
/ViP+Gvw9S1ocR0dq92fY7ESCqNdLXs2zeF3Oohb4aLnFdwAICzI4TqgjTnWHUoIF2/cnKePeHCP
ZdQckpk3mTI80nVMfBpW6X/LiVE9EX3sMzJut9xDzRxT8E4pKWq0b6WBZX/w6rP0U5sglIo9kA3R
mnDSLXE2T3oedhs9jC/J4OJi8y8+FYNBeo1GYVZhLZ70A3YjkAQEzyCUuW8SdVf41H5RJRgwFx8z
aTgIlHZ1XVokWlAsNkW0a0vjyoqw2TNBNvFoc+u3FjpHbNe815iMjkyvIpblrI9ZzgOwULM4MlBn
NO6Y1z5XxS5uN+lrR5zhxtaQceiDfp1YlB3EKHls2/mlz3HWCqLZWnOswSfYq6ysO15T74XIHyCa
PCeuo7ZFJJgp0hv6oQxKv/C3HeFOwDgIhhzjwj8PmBGzqHnLvcK/BXSC1tchEQhmxk22CHqkNzKc
GIgbYvno9y5Lt9L/KLtug1DKJabO9bB5qU0Vp+1Wg+Rv3oSYhW4U/kdq5Ny5SZwKrMaEFN4ejYOV
ijsHL9/OinizZAOFpQ/WGhcCffXLOJqQyFu9u0kZzrsRFqCxJVqcMHdEZkRNjq+4NBaNGfBNnaRj
XhsbttrxCu4FaBOnshg2liNUfQTN3dD6FMXeYWxGooewqwVJihE7HAjlNMgARflOiEKQZ/Alx8Q8
6vF19OsmYLsmUfykb2OOu2hW5KdN+LXDAuJLPNrmvo8Qsfavbk4Emp1OgK+q7OyP4z4ajH7D8FBu
tMT+GPxMYxFSXAuL2GqzyDlxkZhY07CpUw6VYxN35KjxbvotvbHYa95gs/jq9s6MeFZGrgYT3f71
naja45mI4ijlDrVBfYCLLBYx3/C58CCI2px1AsXgFLAS6yy5kxEuGSDHsltNxvxma910JnXaz4vf
sJyextJ8KRvWsW5DycIudie0gXjPbDgMuVle0IneG3O26d0vr+ppOH36cUlyrcf5T/+Wb+UQkhDn
9G0ATpeGBKeP+cWkAvFuiI1fDlFG2JT8ltiCYY2gFTPd+eSJeMfsjC9QJwyUHF6OeP8VcImx6tvx
C7DcL0ecRMgVfjJb3Oga/0HtnAuPPm0mzchq74TfyzUQ3GQVx9lj3MLOoKPr5fxLUpqm8Mko/KCb
P7VHg6tVuAkZcGtYJh398ucJbiB1PGg+gUpWjdW0CFndYMG/b3jZSCs0154VusdBG1BHsAGeYuuF
E/x+SHkH1U24caaSrRGD3NpedlzuTDIc7KocdW5gG+NpSlpSxWDWZSfXa1+9NCQRXT8XfhmIYSCw
hwDCqTu2XqR2jAJeDSRwpmO+VNt+bTkN+hgZXcyMXjCvtPQk4VAR/PApM7/HaJeCW4KjpXcaigpZ
Lx7jvdYTa+SY09oBTKkkpg31mAC8mwpjE5b9Z92g3rQaGwm6+6pF+TXucYGODYW8FHj2v1UdPaU5
aYEqa49yAs/bkNJG6EGz/BhwIABVbp2Eai50HdSfzttovYVY+xAmdEFG5E9Ads8LYvGFV2XEZ/47
8m+Z3eNa3KGsWSGU39l6NN9k47KiL6e7vjdOZeidfaVn2xnn1iQFZOmU2Yu06bedcHovC6DN2sz8
JjpAmeooKtRvNFcgQbrqUs3gCKL0nVc0QA30bGMDkz0EEYsX01wPRXrQGxhmLJtAkk4MK2fzd1Kd
deiNo6/YXbORXib+tI/aYILNVuntVCGjqeqtbjMhahtuupJifiF9hzUTDD1lDqm38oKnado6nvaa
WcDPwq55GDrfXddqfCScbC+4mdoG9LBTkAi6GHX60t75aKfWo+tyuo7Afp2EKE5V3dZeaoJZYRnf
0WYMs2FtGPz2W2ILHw0PANuABj4vqu/SYrBgsQwLHIZ1mNDfE998m2eGJIxa7nohADzq8bCKtfRG
TfGTtTAs2jT5jr2WLRUnZdYvYbisbHr7WmrJvUlGIzNzc17hQ9nnsn/B04zaLxTndHb9HaOk84w3
fjZ7oq9MHr7Z8/eqVfmqZLKGbYQ+ETUleRPpqsXASithbHDVPsQ+LzmCmsabcHj0gSTzAsM0d3Zq
qQcmSJRQrO3+Wkwl0HLJGTwUnaIU0B/lXF89ByUMw9UlwRbSkTGHZyM/ycgvNx1Oo1Kqk9DHj8HK
d9oo0KdpJGNXbAa7Xr5IXTybdl/t24ExQzzZn02o18hFmWrGU37wGwfbmuUUm4nRbc/+w1TZp3Ix
t0W0UbP7lcfTWqYVHAyCHKsmfytThN8ahXcCfR3mBJNw2B4cfVl1cBtCJ1iVvWchy1+IeHKrL7RJ
LP2SW0ALjSddlOxBg1JDKGEho/ZK5Np6v2AaiREeuCYn1gKnLoye4hrr10BIgu2a2bYqvOEs5mHr
iIaVtIwviDXTdbTXGmi7wlDegdA7fIUqeaapsIJidsMg1Jp7zqrv2mAOMuPTRV9CHSjEj0GHGjRz
+UAVL7FAz/SlZKTy+Cb/byKszvFXrRrSUf9tCcf6In27jsOo/U//+q/NX/8e/qj1R/vxL//CLI84
2Pvup56uPzD++a38Qf/tv/y//cX/8PPnn/I4lT9//9vHdw4/N0ZhFH+1gFn/+rX999//5qGwNgzr
f+erOKlW+2m17Qc6r+Lnf/qb/3JQGH/oIF4hx/oOuzoeTewafzkoIMdirnD/+ZcwSvwjyEr84Tq2
p+vCdXSXmRDGhkZ1bfT3vwnrD981+X2ODe+V2ZT/7+JlmPyo/2yhWLwk+Hd8m1GX5xPdtVgsvj6u
MbXo3/9m/McSUYnSRvjKo6sDwSoW3NdCPAPXIdd1lR0cmGgQ5vMVGaDEfE/VVbjWS78A1ABlV2AW
UY5iBn4FSKqI0ahtvM7DMyCe9QiJzUeHhiGAN0VV7/MF1jbSOkcLvs0vaAnlgnT7r+yd2W7syrVl
f6U+oGiwCwb5mn2mMlNdStrSCyFpbwX7Jtjz6+/g8XXdsoGLgt+qgAIM2McHu1E2jFhzzTmmlu1W
mazkp/gj7tMfFu/6yQ7757pvrhNUOBEnDzSDbhpocdx2viryZwymyRFC6yFc4HKK8m7i0gYzG+S5
EgLd2AxfYkHSdQ1wuhpKXRhwG4lCwzzAxtilkOwERDtvSPGDYUG3nNyhdRfs3TDQvRGGCwqvG2MU
kDy5FXDy+KdonS/ovD7o8cE5TzFMvd7X43ZYMHt1uiSKgwdnoMqYOgS1baoFyrfg+bDgMMstyL7W
9f9kdsPchIHShOrHB4CSYOttIrK+pnzyZU4DdiXqM4QHOCJvmX17pjUHz8hkvrQLOtCDIZgtMMF8
wQqqBTDIUY8uk1VvzOGbbIEQalO/ZQuWcGgttAseRm34Yy3kwtm3FoBD/zOXLJDL9jedwMydE1ZW
B/ChHpoQeWr4wNPy120dzbKZk2OyEBNFr78cwe3cLSlNtWEPr3vLvIPK9gYyu6IoGM/LYDUHzZvD
oorfU8XsQHFOBBVTMHthYqG8JTYLV9qESHkGBskEH88IQxEme1CPrv2C8+9P4SC0hpZ1pxU9MjiX
eQkn8Q5KxthWmZ0d1FQbe19Uv1u7v3f94QTneFeV+UznSPzc6Ho55pwdXpljHRA/dyae3prPNThw
/8td/gZW/Fr7CVqaQp1uE0lZEjVlAAHtBz7ye9OdPtU0ZYe+E8iIFb6aBHFOt3JeOUYHnA7Hkmjb
bTJW25FV9iazcUk5EWtPsMyQU83iuVbDg6KzXjFp7Jq8GG8sCN4oBdlDw3iSMrxS5qXXJGYo2XAY
4Gnzeg+b6AaIC+tsN7yq3nW2/cAyYsbSQ27b2tWSdA8o9hcR4DDorc9gMPZNQiw/JNmxMiBL7WwJ
7977a56qYZ0WeqnuuobzeIqo8M55HQiu0NqhuRW5GRS1lqoBNez57DdbK7Q/SAsvrWrkS8Zmn3Wm
ok4oPSXauiE603k3vM22uJGmveQL4asS8IgFiW3EjI3yAotTvTKJ11Lu6ZFi9ora3jW9WG4/NTgp
BRi/mronwhwcoiY9jUYRvIB/o2ec8IJP+YoHNsUdvyMxHiTWdqX0rQ3nA4rdMc55JHlOc5y1hGea
YMsJr1UJ18odUSKnJWm4FF7xWnA7NhbWtZrQXyBSFId0ZMcKqIByDhgAc/BUSBSL2sTaML7iU9rK
qMAD1ObnDI5pQmqiMsK3gQw8lXFbWl7fJ5E+pbP9NAfchk3yMc3oYOJhBmjLq0e7Hs2AQ4OTA+Ra
isBJ+/kTdoCbi1+SvmaTK0Bkc1xluINhAK9UwrYDzfisAmAOinY59mPmuQBbPLjTIYYlvpd0v6zr
xjmMcwDYergEMa0BI7fjKmY90poVXyxSHXBuBReZoEPIJZtWaoYZG9YIqyY6pSKN/Z/3y9lXNJTs
xJICkTLJDuXIZsSU4qIgJqPGlFcrNZ90NrwmABB7DjmkvsHFXhhRejjXERFh9IEQWYn2Zf4WbiCC
rdcZw4/2VctqYeAQ9bnAQarArt+8DQWrdtm+oNw+Z0YGzZsHVIPfaGX2MQ6pDtiHG9fsEiR1sjRi
3DVdTewgnZj+A/HblN2j9KZ7vyM1Qcvf8xx6h6TtPyXysuPiWXOQSlLuvWQ2HHLW8YcfV7c0LYkt
TfYzDsgHHSPSeIlezyEqSWpEVyOJWvyg1X1qepu0aMAlzjHJtYH6dHrEqsn61g3xeEPkP5h5Hmk6
+2hm/3sY5gtunq9eEfMLzPkmKxFtPWsk6R2EDCH6kGe8U0kFV9BgmUAt8fgs0u6pt4zF2ayO3uDx
jVX+t85stOmKlpTOHPdkuj5nHgPoJom4444HxyHKX0I2/RJVe2h4Xno9L49T9dk2XdhsMas86b0r
CH4r+9cgKKtV4TVjC7DzvdkgBTcepdc8AOC8TDyeCqO+ZeSQi6iBSjDZ96pwwbFltNXw6i8FXPg6
uoESMNvLH8FPG1snd7/Y1brs6Wmh9lrnrqyKhzZ07IM9LEDrQgJ5yIBXWMajXXODDseBkpUw3dAJ
kW/Y227s4Lv3zW7LYdrwDWHbPfpGva698C0LKow4fzLPfawL66mT/i8em+HSREhcI1XXsSMKT7vg
1u6TX0Vpf/jFMGJ+NPVK1kQkAkhwj3RAHkGokmXxQWwSAD3xM/j8eky2TRSf2ApsG0IMedYhf5m1
u+cQMr2xwwZqos4y/fMBNy91T8yrMrLHsmxpAirbX6KexGoIwxMpcaz1BljNWBAcahKaqCWQ1QqZ
2E1IpthV3q0Ztc5GhrkZ1uWb6xU7S4RPk8xOTYGGL+f0JUyTn0notzk23cOoceNa7IFXjd3eytS7
1Xl/irx0FzJeQLsDfdyNZ+FkTwZk2bx3n+qMnpXU+xIBU9mYO19N5hzSth63ZZ1AyM26N98O8nuz
6wryTea56hj6q64ed1yL2AS1hNVHs3nsBpJNIrXotqJbdWNDNulHsgVege6YhaBgAta2Wfk8AH/Z
mFF3rqrwkrmeiY7AMDnF5iHOrRNckj8lKfCZ4Fwk6vux6v40Uf+U2ljLhvlkJm2xMTFiIN7qyzJ3
J5KxPDPYMFUgbt2UJjC6XP4QuDoG8XwkxodIMRLS8NPDRCDTD5NjVk/njKNNinQvpugwe/oJLDjQ
UTbRCalPs4aF7TsvDiiGi4y4yQ1J9NnRx4roUE9rB8f1Nojcii30tKVV9IuNwLtQ1QPWnY3fQyzH
lOtn9gdGouHEswX7U5TNuy7RtCGkeX9XqGrchHPagLcGLdsBK9607cT1ImF251ZJA5dxxR7ub0CW
7XGck2ZL8e7MQQVItQz7VRZGf2US2PIozh4hc9AEtno28089u49RFf/J/XDrEO3hzWuvZoDIWlIc
i4O4/yl18sA4vc4H9wXW1RFuwFPn1eecUBdoi/g7SlN+BmFSCQt7W+TuvmnmH0qznzqjvhPgdrIF
5FsL+8TNtiCsAWTcd8E1Fy63e1z8g2Vuo4Juasf8MbiurCwdfmSzeETDOSJuTSse38+mkBw/A21v
Xdrte2CyLKyQe8t6fmx7hxhR5XgbE3fAWvfBV5dEXO5mXKyB0WARxlJRRnrn18Ex1xTVjjxnE4vY
U9p+cp7xjsV8Nsns/OCwQZ32Yn8dt/OvufIywgIg3Dqn4amY8XyxLaM/Tj3QjMS3Juo3AwIcteuE
5IeMYt+5oKCyvuaMa0hUGEUF2ts7QuagLEC7r9x4fmYRHCPD3qkofqkFqWzpkUexSChOLo1JTjH8
aqWmZ4JWnz0csLPfZveuxgIKdaU9thiyXmlIMLbWVPq/k1zYQPswnBnoGGxwcJOzXI5ebYmasBin
TFJ00SWTKc8zU//J405tksDz/T0pARLZbFjgGHr3/tJ+Y+X9MfMYaYW3ab0OnhOVaab7gMnzGLsk
6aiY2GNOwrI+htcIv0MXGM+qrNxd0gg+PKKllqZAOyQiPvjiSkHkM4Y89Nq6f0jK3D2ohrOkwLxO
6kS9FALriigr71eDPXmbLBDrIE+RwNNhz4fzpBn9mD9IW0bA3btqbwd1AY1tkhuj6EBkl9lTPQLN
/vfxnPs/5fUz/9P8s4zwf6uq4IG9BIn539MaDp9dC9k5Lv5ZUPjPX/cPJANLOoZ+YAyW73PB/1+C
AohN2/HgavPREEz1As3gH3KCT9sMuAjp/IVqQJL4LzlBUpltOtTHeMJC+XDlvyMnUKrwz3ICfmPP
pbXbo4Mb34AQ/1JEQ4we49KgWfVUItv4kIN3iU15yTjlj8WyOOzcZzkDc9X2UZa1c8SRiEdOFXxy
6QrFr8dIO5NvaUbBCmWauYnNitKK8sAqjmW0xJMVIQiCIfLPJFS5m9UkqReTjhLpJZD1dXIcvlOe
uk0UwzAu8a8oR9vaLd+KsfKJ/OGDkGZHXF7B8OERuDZctqpBEgg28L73PET0LfaiJPnSf2IUTTa6
Gj9dK3lv9VSvKciGUVvgsSiQ4HPm1bBu96TCFFcKV8J3x83nE0gQtB93c3sgxVhuDFG80tGFccPd
e+107xrpj0Wf6zpEglk1KjoUHs+tMKXZrTdJznaCVkJE9cfMoiXc9RQzmPpqeiffm0boYjIQxsfo
5jeu5tGWuBrarim4Qeg6uUsmIibEcMy7iuTkteURzN1f2VAhK470wB2zLedLejBTInq+qP1PDIjY
OAiL74za/11FC9bHqo2cIsROrbns+6fM89UhSogJp7HXHpsg9xerNJPugAcrnakh84UKAFjO9Vl3
kLCVEOCXsH4cLIMEbCJmvO9tKaNHp08eI2tKdmjb1oGmgQD3VSPZLsooOKvEU89DUz22XWpfCp6i
R+Xl2a6DXYksi+dl3aSwvgLD27qdvo6grG3+O6XzGly1x02PULYeqmuDut3EwZsTNNwE1D7U3hMb
UioN3PhuKNv7as4vFPOhupfxa6Lm6UXj0ILUWqR3BPyMwzQ2v7NUrC2oG64f35nBwAnnqyt4Q2vl
ONVLB1ly6PKMCwpaeGHw7rG90esgytp1ppJlOgZqUFvZr3wZQOM2mc55aIKxc6dNBxKSCxDyfKd/
0lrsrIxi8j4EZ50fjYnBJ1sqSjFP81Q3+TRDi+PnhP6aqucuhj1Wx1ZIVQ87kBDUxB6j/Nn2/QPM
zDfXaH68Bt0mxoOWJul0pKQV6KdM293Yd91KRy7DKpG70Urio0Hf3mYMevZaxaHruXyRWsKLPHlv
fWu/yJCvVAu/kNXryHwmpwfPb7AP9OMnAr8FsxOuFjHdj8Lkd7PN/KZ8KmggjcC6hVlp+xjs7eqF
rqJoU48mg7P4g4j0mkUQFvijHkpsQ8TuT/QgMgoOGcOmK3N4axPeXRmq9ahsOFlG+mCVyTnoI3EL
Zf/UsiSr4gl9wunBSHsak240n5zafjVnItNlQygQ+PSjM1qk+eZlX2QQwwtUdaaSr8K3AodxDOGj
TsVsrtu0cmk/XNadPf8I0jxbY0t9HOP521bui+c4J1uJo+mF2x7i25qnzs70jQvZqZvJ1SyKy/3k
JB+q6h47qeU6qlr6leyzVcbnuJkfMkMc2Zc9EWaKkTKSu9mNqDs0XNQzwp+VDSkgyGKGsbZ+NEeC
oTVZrqqonsbU4DHpzzenx7weF/Wd3c/xyrH48sMPZ1K9r6C+r6sS27Q/XkQ6fxaKCjuDKACKDwd5
R4kSOkgAisqu433bUoJU20SquejwGuY+baFu/aTT+UICoVlnrcLM6WIga3x4VSK4w8BfbojVPRXK
v2tFDRTTJn5TpMNDg2nNqcdXjCztRgWwJvomp4QH78Radqpd8/RKtyCkX2yya3vhSEoFYlBTTcRw
PPv6rmrb+whgJBc4M0dyrdWzLMynOHGCHT00+ZYzbVpHgEanvtm19MGQRrtVLVwzbjTzZjCDt7SF
ZTxOTz6W4Fw1B9FWOTdwEBjI/wftqY8l6oLT98VRi9kPlHtdxSAXqvL3QCeOO4kSyc2inzlqsk0P
PZXOpNek9x9VGdFMHBffbtjSSwoLJov8C4G7PYIv/R/ON+L+LWsm6C2+ucOd3VNxa1F9TvtsYsC0
E3dZa58jnHWEF0yEQ0FnT31kL+RujT75Q9XwSxPPqyi0npXvLbE9bup2t9W8YhCh5eM8eN9F1OMI
xDhQRGpb2N25yaHEtTAEkRhOVA6csxLk/eSVLOjmDSPfx1ykj8Nk3If1/BqpiM6moXhBwuDn8eAs
kziiVJuq5aoqX0Y5bCsXlTkhlL8qkRtWA2W2q5YI8MrzbDplRvee0hW4wJTG4BtlohcaY1HW5PWu
ECSJcY3F+CMdXBZdo385aX/JzQRTjZDO62gxKhutPVyVnz6UeaZO1eT+CtlErttcO8fRR5ScesG0
LOM7ugYOaDrwnurp+3+2yqUOziid1VxxSvlBv+6y9IwPhih5w+6PTkqzvhYBzuMYNt6/fwG9lTn/
+dfr5z+tuP5fu6MCVfg/3VH/GBf62/5l7UWmePmVf7+lir8BZl9uqYEpApdbIvfev6+93L8RdEUU
gC8C8R0g/D/dUpcVlBV4Fr9KSJMV3D+WXvJvLLtYeGFr5xO48OP/sQB8+HsNIrvDvy8E//Of/wej
xQM1Gu2yxQJB+a/XVCeQ0rQsSZUiVYHWv1Diey90PHxTEyQf29r5WUb/TfrS6hn3jz17a7sGUTCX
xja0wX6Rj9mVQUMA2HrTkmoeulIBhqLXDnfQSnjC632f288eBudDBCHBA8zneDFFKGH77fvhezKa
Oz/KuGxheIqm7hpJ6LtVEqxm1vltgYEqN4hgYJIz4Jew9c35ylywCxMKIqwAxia5Jj2P38aV12bi
C0e80D4QJ0K4LU2kDC84mY5Ju1RlZvCc/Jtuybn0Ifu4LCLNqTAW0wsRPUMwOuOvVfyeojsnkosj
alWxY4VM9jtJaVGxr8SC2NIF4b7gUuPUWCO0LH4DDGBXXxCOCia2+qr4rczpjZxGgmNtwiniAs2t
3Og1ltUjQ/nMpWVpy444UChhhktCFCtND5xhPCIszKpQq86OnK5RgLjl8PxeC7KJ9DErxmf7njUW
6ACuZyr+mezxexgNCGYubRijQnGW3pyBwZpJiRWFRL9FpoMe/uza3iVKgp9S4TSySCSiJ7gtYU3c
LNJsEYOkJ88DVa+ciCpZ0RtDxxMh+jWxva8hd/pdRgUOtUBHpct1M1M4NEfTLwW4ONC8XlZh3QKk
N1KLPOXgPg7evjGrM5+O9ZRabx43D/Lfn3noPwR+dallhtfRpjIgRzn1n01JxsimhjqegVxUmOV8
r3t15wj1iHAij+ERBlWL3UH7csdAk7By4X48mvrRp0AQOhomgA5OsPkdKcBr7EB3o0Ri91Ipj46U
vxJXXDWmY511jxNxibpH22tEV+PDirFBT7fOZdwYeg6ZZmyeoQOEXOPlcejL37TiumtRDGg4MJbA
zTifaFUQaDzc6Nz7MD+ezcaHA0ORnD/A7G0s/9MmUMgo0V/TaKbPrIbK0oJRdWhfNL9oO9LcXMFi
EhvxCga3qYm/vRIhsm8+nSL9anL6AMma8y6khB5N3f6CLgbXx4b1G16TeHoNUu8hXQYARfxy0txq
IwByrQvbuFLua5Y2N2QfdpCTz8MfqM1Zq3HHfpX3OK0vGRaesEg+TTf6MKwyPEwwvU0KmmF+jcin
9gnGCfkmq78HcFudBoffa5oWs2rt7RHANiHu1UItifG+/cQOSBogzHdUJHG+Sw0qFwvnRpGERW9M
xTZIx48wjXZcPTZ+43brcQJa8FdUWYnPLuiu5EjTbUSw0LfBgqS+xluYnXvU0CJODqpF1S26PSWk
FFMmVLoH02NvFZDAx9/GwEc3iIjm5ITXZ2g4+NpbMZNXrO+FLg8FQ9KYNVz7wLpYGa1HwdQaBNnN
bdX5+NtR3iLPfSFUjrcHXq4d7NjOwmMIHyg9wMzrx9yZG+fVj6397MvPIsHWmQ8MMAnTwZLJ6X32
AOR6PuzOukbjUjXkpA9x7sarmBXKCSg2LA5n1vtK2H/A88KCx6eLmP4Ji2+hzfAUGGR9j4p1i3xC
cwbKUTwMOP3mPhr5lOB16TLZHCbVh/ewqmfgRlm58anD3cia+gAVZx+TFc9XigaCIyHaJ3+hbRsR
lgJhtRe3dghhOQHrajW7PjsQPvMo56iHBT7xeoGPecZTBTQBUwGnQqqodWORR2mbG7MHyVuFyw3q
X5MGW3vJFdqOCsCzdFc7ntkIJOO4a6jZvUweV9lgnhv0UHWXGrj15uWH6BpKisC5EgLmPgPfmeD/
A0rp0zzxLCNDhFExXYsSPGHiZcSZWhrKBAa9u4iyLNbB7rufGR+5idDWh/0DvOLLmEERp4lrZHNB
AST1u6NFed1oIz3bwbgUQYAVCmTwM4/9La36K5oKdPww4badMS+gtqp1vKgPoS83EwNhXxETtvzm
2Ifo483Y0ZUKES6a4FnVzW4gghYX471e2udY+QE0ay6Vrr5DPtLwNGI2vSKkGDJD3Yk6dibFRGWg
zheptTBZMgwP8Yhi6ecBBSm9t+uBZwgmIKRNsERUXAaMehav1mpwsmdp4dRKk33RzM2+wmh6Vyf8
qfbAG5W3ERN56rOUxghbZua5odx961fRBXQKrgUj4IR2Ino0nKdQlN6WvQDNYoV7J5ZTLpizmyzU
DyXzd2aUK96J+EN70BtVcOzNetuafKmNnvjvQKDaKwZ8dOp3UCNOTfMywxQRLBgsVb0EYp0k4Ztj
xXjJXefT58axw5l7F9nJPY0j4r7NgmgzaebQMDZ+Wg2tSBBtL/+qikv6BQ7tPhZ2/+InFbEy6CGK
GafMsd3wJc3DFqQJe9W63nuT2mhkcNtajlVHHVCyXmxbfOL9Zob31X2OOcJfggl161HFRfWolM2R
IltFuqa7zjXvkDbz+pDggl1NjpFAKA7fsynxGR/5cnoUAsPnynZSoiWAoqKiBKB/FsyE6qJpBxEH
UL7rf9ja+ajG/EzBwuMcjk8AFjY8SlFmMmujbEItkQthNC6+oNOduw7jioj6Eqs9KonEoQjTe09a
653F1z7lCbAL7PGxspGMWv6C2xJe/4nl9n0ooLkqXp9NnmT1ug2/fIqiDr1ZtQc+s2/4eZ4UyMoo
7g/OQuqmG3PnGPG3pMm1j7w/Zm/tOEU5VQJiSjL8rVsMgS2Gw1C9scbcU/17qsMAD4bf/8kNeenM
OOHgqt+asFM7nUwLtwhyRRIPq6oFqpzyYUOAJTEEyGoiXSrQlqb62mnrVfjqlZP4cSg7Y5MmnKxo
pTTby5JJtPs9hO5pSIpdgctcyeS+aMiSC4q21oYewsVL8JgALFzVRklGHTLB1hHOntjhc03TpaWc
J14r2mtBqLSJiXEJc+TA/xNZAey/li1zNI9bu+p+UGjDrSqkpj+FIu4wvaQTPi9rpkHNcVli1eV3
aXjlcZoIYxaKx3ZvR9aKnTNTlgrNjYCFjgN0ocQwG9t5/tbb1ok8V7aZHSfmSQNqUHK3tar62cA2
0TXulg/obU7LY1PVR8/BnlLhzurt4I/twYIthHEZO6bEZGoW4+C5WzwiRGMfwhGsOcU0JG4dStks
Ul/mgmIsSmD9SVd+FZ31oeCEr+OUbZQwsvducstdRi8G0hZRJ/WaLhtOO+fDGnKWkJiO2IhmY7WR
5FvW4TS/Euxl6emagoiqu/EpA4oBZFaJuE8TN+duYZBkSJ9Lz7wqcx7XuJYE97LgYIXJcEmKcaud
VG76qQjggAEI7quSI4HXSTowVt3wDaDNkTTZK5keUlKgCll6A7AoXYAGIZTQS9PzOszG8sfm9mYy
ibWYPiEZhvI8bbDjq2ZbN+IFixxIXyviOUDl4c5Vjk/ZGX79cDZfeXwjFXo/RK55FCb2EekGGXsO
YANNZ4Aav60c/5FHZBsSlnlxPPBAlsdBE9DTux67if6cYl/0qBN9z8pvFLxWhF9P2KqO4PTPurFt
fHqlIlQ3XPJEPjuaUhsv4fSrU5nsDb3sUXNb77mzk37qzGaHAQxfswPyEeECVRvg984YyFWiMe2l
MdxjxCamRsfJhgdxdaJ3WaGvAcwqWvdLGJKHEhnYm0EqajVL/zOvwv4eHF+0G2r7C2b8vqlxaJHV
SGk80mszpkCrdPKb8DN65bruUjHAwenhUwiB1T+60fzOFSJZuWMA9ab1CBOEr+RG3qO2OukxjC8Y
rs92k36E+KDHBWI5xXgKuYlDHr7EUGR8zTXbzY0PCKuPVheGW52UVwgWIwnfcFWx47ZwgFF8DdiX
iOe+GNruBJjSPBRxXOySgiAMBKK/KgJBl3TlhZqSJ74LLcCciWyb2leVS5qwtp23bsxPVZTdx668
s1vHOscdfQzL9aB2dXCyehSdjnLEMssoue+0XJlYWNZCWy8MoOQLRkxFlB99i6R6rcKBO1OZP+Sj
l23BtAnieOBT3eIGu+Vb+e3NUkSNx/mho+TiYEzWo0wq7o7tngMKfn+Rfo5x/Fw7OMJD8xBM5iaP
oi/X+0ygsRHuQHyssVPRNbmN6WOkUmFTOS5Qx9HQdHHp4r4vSPFLy8AmHTxwL9jYgh1qBVuiqr5a
v3mgauE0NQRLGuOTVlcMNLUn7pQGFjOl94kvjgMd7/5SQGh2Wcy9OKbKyvPUvqezMJz9twh8lu5Q
ycMsg1wKcmxl2XxRM2+6FSI8pwkjG2uYYA9d9cl2upPjsWtWcnwks/vMwsBbUevyVKWE6jiwaTZw
HyTpvp7QANHsY7VQQW1zbTT2nmjzZsjEqQnNa6gwdBH1u6es+LMQ3odq5n0/NMu3uz6pxN/1M+8u
L74ls5b4efESKd3iJsLnZVLMzWm381IwVQYRmsmY79j1Lq+EFdCzM9Oc3G/zoePcwVBLGUVWhQ+k
YlemWOgH3otsvDeKlSjnwA/hBPo6zdWWJpubprfNw7aTa/8O3ZFFvHmnTPfNh7DCy3dwue85sXeb
nfDsFdBxpuI1HfCGLcSKdcxCvSX+mqXTl3aKvVUa9zBnDyW8Sa2DpUIPhq+JX00177PAUpr0i+k6
7zFhFMx/3IZ3kZD3jLRIKWMntumcWJtcdxfDwY2p7IHhs6NnRUV0Sjtt6ewb2h3gbHVX/NDQLpP4
6jI84GGikpkU16rxk7M1RjjZ+tYiyDXX8y7W0/H/q3sEyTwHf/d/v4HelN1X88/b5//8Nf/YPpus
n1HviNDyv0wLXe3vup74G+AkSRtAYAUWe+5FUfvH9nkR7/gXpuN72OCxK/yXruf9jXoKKQOYGqZg
L239O7qe7y3b5b/rf4txH0FPCJ/1M8tuz8LK7iAu/u9m9nJqK1Vb7HvlRIermxEhX1k9eCxLujQa
+8ZIcZaLNXsy540XMgkMZYyIRvV4a4pzRADXdWCkBS6m26l/TwaM8BNAM4fxhvj5i+rc1TzVF1lA
y1YO0FKLsvVqXdnhY0aPLGdC8waL1toLW/l/mA13EifcLY/texLT2HuKmDkTFyWa2nOIV6tN6FZJ
beasAhO8zqGBJhVyHcxankwlMDBPmBdhgJk1y2EBiKTr1Gzu7DoXx9yCWm807S72DEbgVHMl7bhf
ByOYrVgXNrAUP31X3fKABiIR7Sts6mgWswl+JTKNU0lkHBzKqN6zesDJk4bdrusmDxahb5xote4Z
DnqnfbZynEINZw+JbFCKEUH+a9l3Pn+/3qCnkQh1No3jzc29YWW7pCapzJRb+mJPtl899QE/AK8c
qLXeZgxxvm3GbhJdQMIiLq2oyPBRTefkjBJTYCseM9OjI1cf/KR9NAdW9zXb7+UU5lpstzZTcP4Y
KOcLey+RXS5IXcHuOwFwtahTb6yAnylYStcuB8KCGhV8HuSLjsp6qWD+MxEMgcnLZwWf/3udMDFO
EfssQS0jpM/z2HXeGgi92HUKlr0scOXlgSbl1OM79YTzzR4Rl42efhn28C2I8KuVTPV3TyXnxua6
xNKk+BwM9QFN5yab4s50kNL4TtU7z09+/GxEfpbTkQ2TJNwaf0TULhlhXz70kj87jwdgob18DoV1
3+TDwS40hXcppOfJbB9zDLqMtxVlLTl0E+23KzcYT4OurlXujozY6q7pccElUEsO9tyfY+jURLgh
V3b6QzsMAHPVvQbS+s58Z9j0NfZ2UesJuQOXt46trWaVifxF8Cued044nbwRihtwZf68ot8ZvTVy
7WzpZvS7eyTlX1mC6jJX2aZAXQjjIdw7Q7crhhKeOTimc2FMb56vH6Yk2EJRa9ayilEoVHod65gS
i7z9aqrO3kOwpBEPYBPK+MwYot9lwz2vkBnQRTOmu1lfaRx/DF2ffBSpjXSy3f3U0IwADA+lzjPo
ToiDD+Jf2UpYihKbqEYCyusvgwKQngKvtcqxcEYtHrbYbn+bEfdaumj4svNR4P7GB84zn6MKo6an
OSmNr9Qs8bY6u7Euj7DFb1le/3JY8petdsHO1r9yqz/aRPBNqY9eHT+kbU5xnwasxt0eYdT0jmZW
fs7NdOvLoV6LGpVP1jfhEoic+gUbNr7wtwUzajU0342UPmceNcy6+DWNNhXsTcoytB8x5Br2g+vj
9a4mrl0VO887PTLNu9Nye8bwhqO9l3coTe9G0s07qk2cLfrFvuk8prR4Y03TwbHtUzO6P0J2O79v
nspi1kfiYsllkTx2OsMynTv6N63dKN7FyfCgxji18eKLct7pNniHkIQn1eFSHZnNFpn4fjAAkFWE
FaXFI1dq85v3WbJNbB9MmE3YJdcAXOxdpVN7HZmwD6q0njdt7OoFx/duSaBJC2l8WzsCZ19OhoSA
FfHLqD7zNhPojg1iguC1tJ4geI96U06UPqZ5QzZHy6vASzQY/nvlLcVctRvsvTi55cn8YRfqucH6
D0fK79ZGXP9YLWXcIr7Bs1zTL4W7k/RfCJx75eGRIHrwV69Ji4jWZNthMvGKzLuB7/p6TOWnUed8
W8wkWgnfCEmG9wAIbI3Pw1bvpSHLvZjp1pDeE/b+fW1g7BDVXdhZ5F/SW2i3vLxmDsk0RXRp66g9
EYrdl0Z4c8l4bNgth5xkuMfjrDwPsTpacUrbvP7srOg9M3LoSQapo9a2X5qQb0uSEuOlQI3AMHtY
J4dQCGnfUMWpnbubN+DGlkJTqMl7kLJDb0q011lOXMYYB2MT0QvL4X+wdybLsRtpln4iyAB3jJte
xDyTjOBwyQ2MI+Z5cuC56g36xfqDMtUlqbrTrGpXbZ2btJTyiiFGBNz/85/zHX+BxHWtTcR5P4GE
SJX4UtM0YKRe7WxFV5prPXLfxmy61w1tz5prp2YDaByULqbIBAhY/kJwiyW8U9852XTqTAgIub+D
gb81Bn9dOYiuZF2BToDqVm3NQmjiDQGEQLc7OsRQ9RucZAAIuEIPOROEUjfVxKfBMo6V5z0bYiB/
LK5ZRztFH7QPc0nIyAXcDYiDp/HwUefjppxhx22mbY20fQWawJrEtz9bpbGuKOQdot9LlHeXNLNW
XVI/6ZWNK5NjbmpAX6Tct3URAOBHxmqRIhAbsWfnrbqavg8gD/mu6jwA9mO4Hzr3HEbezu7NTzHk
d/QSgG9xSJHWGSNNiyF3JEdRwJYaTAR7Uqme123YqL/KpFxh8EiXgK9+GhBFZDW0u6wIy1U8du9k
rPBpdNi4Wu0x6qmGHeqrLuNzOFPSazXDCGKdfhKBoTvjGxC4ezdoDk1JQDlu1vR8PgZdscP6zOce
ijRcDbB/lXlqa+uB/RWVauouorzDy7kUZEBfliapdwqE7a841L8lhs/cNbZh3usI72o3xOXJqRll
Bj4IVLcbjVo3lNkGlfdVirk9rm/P0m+vDSXFjgAxa5LS8EAyjOSpWZ56qyYOLuUw3aI0fGpthC67
KG9u0f24Dnk9uwlPhtXRhdJ+OEP36sI8x23Qsr4pAFF5w1ZAWWFOxnarDxcapT+Y/g4JXQMLxYZi
GSbyWSM0tTC7mNRwM7IVwWs7NM4BuWDnJuO9GNvjMH9LDEFTdtJ8lGbh7Eutf7Mm7WCl/o09FLp9
nn07vP807BxdILyrPgy3dh0/ytBZVvDqU+UQmfYI73Cvuve4r4xpDeieZ7ieOC81bgevJuxkhNuW
TdiiTYw3ItwnIfHqcho/eIX8JXzxq8uIO9T5loc6kBiNpITDEK6EsYuAnHDG3ZXNGH1Egb7J2m4V
TtnJagSnrKNdQNFli3gumQsDH7u+4maBPP8rK/C3g7teOaPxpVwCnU4N8k157j0+p53q0f/8/In5
199PpbF1C7SPEidI2BIOa4pdNRgvHcpbZJnnXsZ8PIOPFtaXW7AjN30+AAGqzEL16kGru1muXbqh
uAjNuOdNXAfEmmUafUi9uSD1Fdt0xJfWq1UOa5iYBddtR2nimDPpLVqHTbsGWbIbI5taAQ30NvG8
yOzQpRr8VYlmvZpkT8+u3iNoTTxtyLpNh6QOucSZfXJD+WUmBhyW68NDR74Wz3UebUOIyOtMJ+2Q
Fh6ns9U96UWbLLhSmNDCSVtTYqIPzp4YxwTKJcn3gEWvmqEa0pexWAWOfAEwOyxJJ32JqPpUFSuU
pPV+xowlf1ZP+2gI94rdEvswXbEC56YLuvBZBtat7vtnuMXPpSohtU3jiljSRius19rM1zK24qso
vUMJy9CVMl9MOCzjMEQnTK17zosCRT1Njm0WnTRHRevcbh/DBhAMNd/7gY0AT0tra2jxOprST9mT
yOnDg4s3Xcv8x4TluZmNz4M28LJCnlmiKshNce661QSQ2fXCS5LWJ5loP53ub0tWK8oEhZ68F4VE
WgyfUi9Be3VNRDxvGxDtZuNUvuWeuhFnPTYcyWY0VWtOC2fbN9VxJFbEosp+qNzkMyuLH6mDraJ7
1d3YJmXUyidzMik8P6EJ7jQjigtmFbtFsybutjPxLjgNO8YkG+7bhAeiGWjLshSPNWrOClXsF+UA
5HyF/xmL7gbqFkMc1DMgzTu98wFX9427Aw3hPfZYBdl8up+eSaSqJWy/q0YWF5brUZlBST2KN5Ko
g5RVEXMyUtCpCqNRBfASL0B6VKQmq85dUy9yTfroOobi6Cpj708GihgyGG6A5BC5eMcEqd9jwOMW
M8U19tAmjaBrCUgH1vCjyeLiDgxEWp/RH+paYLkjvsd20nJX8xHAVyT8nx3Dbh4GnDDrvu5Xef8m
LdtdeEb8ZGjaER7srtBZZXJ9vTqp/VXWmFGn/H5OEEWVMW8f5TcVUMGnTEng/xfC/v/d7EykKP6V
4DFb7hvt61u7fUf/0dH0+x/+h/IhfpMS+hg5ftc2JdZ7dJQ/qhAN07L5O+gXhmn8Tg74Q/lwf/MQ
SizHlKYOBkD+Sflwf0MtkaYjhEfQ09Pt/4zywZbk78qHIMcvTMPGuGLprvs3Q5Os+07v04Z4dITR
pmpZIjmMHuFj7j92crpz0NiErR1zXa4akCBu4NDaJPbzfoL/3nQFeDqTeGlY73Ixjzz6Rk3FigcM
AIqzEyT7ipFwkY3mwsYm3iRnVjTPLDrFIrFLXJf5vvQ5dqqtkZDimhrAeStaAKlhnthCGzkwIBpR
/JqditGCx+mHArOHIkrPuimbxtOMVBr7cheBEfAhLstBfdUgnQgObguplii5WFbVRKSab2kM4m7h
mKwsWxjfofMMG+TkNOrgR/lurqgjY3vAIcFYPAx4TXpx5jp1cExn2Yjexw3dXJN2nLDoUgrQGWfF
jXXRhT0jmvMUE+1bRLOA25aFgu2ecVpXPFfp3dlL5R8LA+PtmE5sntFxQ9iiXZkCXKRBZk292xID
x0OeKyCVa70xDlz5Wzt5LTMY9oPeH6cseipTsFAmD2JjzF/0FHZy0f90vnYf5/6Dhwdpi1lkWgP1
4N/RBi7T+dchDRSd5jrW74kXALQuWQ9R9Ezo6E2rML2b3Dz46zV20Moxn2KfNV3AooAYAnqt4Yhn
J5FnPXM+nTo8kwmBssdyvjBvxUSzu25gbgpoZ65lcaAX7IXWIQc2LaDi05jlGBTYBJkfdthvmM+X
8624h0Saxi+VfmucvV/S/WXmv0C9MwXF3mosg62Nv8uPQDYXRK4c+qMIkoKLnbBUpZtMjuYa5fug
q2kPj7yV4zr2CRQ4QEN1zO4G+Slhu7ADQGd26X1u1K9T6G/G1l0OwyWlLLOiIMPY2tm2hiLkdM1n
YaabliIPO3YP+BEXfAF8330Lck7fAierOWrkqjh8Kcbk0Cqa1xZeHm74X26WnEZy0kufhkFQbNQ4
6h4hhuYe7sxTl8CS97b9GB1DBB6thTVKXJf6ozWcbVpRvKVBy5OpKT4A3jrHgZqjusCmeLa9+A5a
9WOup3uv6A51bm14LJyLEm9ZMli/phrwAKeeCqn4GNJzTHdTGXi/5ES434j2GLC3BYBWKiSXehWv
LOoNmhaStJOB9MUJJWOHlHS3UKl+b+nJlcl+RT36JQyQ8ovAjFdxpl19j7kmZG77/3q5ZfOff6mX
H7r6/a9y+T//yD8ODfs38lno0ZwWnBoChMUfh4b1m7AMizuQbYOycB2Dk+GPQ8P5jXWyYWKghczi
caT8WS7nye8arukapmlJ5Pe/2V7/lQ12FsP/Ipaz4DZdforJy8CdjUf3z2K5FKNA6JBqUWvOXqlo
m+h8NWrN29ZV+Bj73obm9T3C/elPJ+z/wX7Lb/A//FwQO9y4TIO0loXN988/V89cPTKUqRDZBHJM
+N72zdofxfFf/xjsXn//QbNn2OEAZmXB+sGZX8jnv6Nt6KoCJhCnCkaG1pyKLjbwI2kR1VREs6MG
xKwH0iNeYB6od7IoPGRNv8B1lTh0hshw1Ug/eM5yrutVnY4biprWoaZ1WyKae1qFjcUEHlWO8bmN
A3tnG7Tb926CopLqr8bco2BH3acNLoQ1IIt4p8SBF3W5syTUwKBiV8YzvE/egBKsR+8M1gbbwn1a
g7evUgvZwC1C7sbxF5VmD8SN8wMupDNdCc5OFTp7e/tBwVzFD9W+DuQFfBk/szifPsc8KVjGWoba
0ghT3ZtFRcg+p3XQqHDjoxPJlYQZfZtcRFjz97tiYlaCSSuKWHfH8lyRHMdQcZ/68dHmqmnV5rWc
754Dl1BSKyefSykd6hyA/VvHZTXAh7qmXad9SLjIQvXCcPH75Tac77n1fOOdOmH/NKZyCPZVlwbt
7idOhoI6MgB+i9xQyRq15AqWAm+qlR7j+VrdzBdsmsL1lcad2+PuXbX6EZT71RoJFtHv04Tt1g1h
I86XduJiRzFf4635Qo935IOtERvhhkXofOmv5+t/Nw8CpWrVVjAbxAGUbjWPCylQmB10YLnkle/Y
p4Anq/MrPr8bjT2fugXnrWL+0AzUwYqJhLqvZTePKDGzihYwxmKYIEKTbyR06aQf5l1TO21CJp2+
GS/jPPpEFtQRduvuxpwHIxHVP9DhPnHP4qJidoqpC3XmYcqax6oG0QM307E2+9vI3DVfZ4AveluZ
s5xQXvZA9c1TyayWxvl7YOwHmntNOW8KfqD2nepB63ZT5nPAwOl3TGuVcefAI0O2RlBGo+bJcHD7
55RRcdJoYhnLbclVp3aMY1QUn4LRstDtrZpnTUos9mkzcKlI3BdnlNG6YzAN7LLZWr12yfI6B/4u
75N5gs1HbevNM20KFhnd6WDO0y75xXVtideGFyoQGI0WLIPDgJynlCdlzs3zimevR0ulHBsJZp6q
Y8brzNZhZWDwSBm82xEnTRTBlrVhlvOQjSmgTp4zTftFbuuuNiFXZKMLUtXJ9knljchVzsy+2Y1G
cNfOk39SgBVBZ3rKZlUgnfUBQ7PiNZaYaNvP6gEz48OEnBBPXKC8WWFo0I4WMqUAJp/1B29WIsjU
okl07msKVWUZznpFjxGEj7S5RJJDy7Cz+7bJjK9Rny1CDWRwiQiiWPVTj1Zsubtf4Nt+hMglEYK0
RD5JPHkpaPkLqOs0homgJDoLEEQkt4HlUIcIwyXgY0CUqUbsLIg0gBlfQkQbz87346zieMg5EE+2
4azvFAg9bayOA0QJ5UYP7qwEtQVwH+z3X+wIVvmsFsWzbPS7fjQrSfQ8hEBmUJc0ZCZ71puwZJ1S
vtCwHjbVrEgR7buTbbesMRhlWn/ucbFlmngYcuoghvCEh/oGCwl/sNgqy7uvkuw7asWeLfPF1uyj
HGqJJNJcKSLFl+BtVN5uZn+lrMtVAkWApMgGO6tLMsBTQNGdp7qQ8LaTTec3d1nZsj+hYLFt3iLQ
QUpNz4OuDqURngfgGpjFQ5ga2O97JB8jMF8zI/ruu/ySi+Gm6XwGGMnpLeEaa2rT1TCCZwIt96qp
ixXG2l9tm7z42MQxPl4RCy6D4V/cnpIKHxU48yioTn5vZ6D10yz2YNuWKrRWfeN8JAw39cwYxIeX
a1h4guBAmSMOWKM5DE1O+5fXxEefcohDRjXYbuw68GE04bQhsBhLe8oj8ei1XOh1q9nbor+mHruU
nOTymDXaVij35EOV0GwwOtLcj4FCqYhHe6v35a0fMm6gLB68mAAeLR5gFqi4TXV2PIYt6RKgFjm3
yxecslffEe+BKzeu4B0LrUdAnBGr03TvWBSRTNzzuTjCHAJaETfTO2f7zhLja+/PiMOCa2tgYvKV
IzqdXYS3uCTXpgISoFklKJgJvT2S8X3VBFtAlgFGOPZmZe+rtdGxpRGwZRbSrXEhkjyrgae5Ht5G
5b8ZPtarwUhObUyztNKPfRZ/UAeI0OZjWJOyI5hA7RQgEggdqm0fE6yL9PkYqJgTeb+6khv8cdgf
WWYNAUlOx+AFTGF88ER2YD2O+Z+PFWRxTG/QeRjpKtF5izkWQDvf2p6P9JROaq0S146tXmbEuxT3
v5GxIQ3p05YDneK9wdzW72jk0dZ1yTJ7GKozq3/kxhJYUzNc2GNQmAKwddFVDD++QzwmiJ0fo8Fh
QOPGA7ipt9gpPg2XA0XDH452uoqq4iYro16VaUH/BoEWjIokfmudm5sjkctDkj0cnrjTUj4IvBJ3
3s/a2coRNuWtzs6x2XEMuHMoDNwAJf0Z27nSBPO+S4ulS19tSeIHMNd763ASakKSoga8nVgJuruH
Glp6G1tNQIbEvdCrV0gfaxz6N0jjJ/RvsWod8862ppNXf+NZvmY2vs04sjfKH3j4EmDR2jvZ24+K
4uQUfEw/VYz5yYG8EDrYhLlSx6ztF5Cmpv5Lutqlc3QAf61CYaYucjF47jdolyMnFs8E8Gd63q20
MrxPaLtamf30WrvDzarjbUZ2ynWybZXVZzs0ECKps6EFDYDWm+pxhkZ411mH1atIN5GS1THS2QOT
ov7EVgr5pfxVWzj9hdTu0qHeYDfiJVrZ+9jy4KvBWxBLBZyNP82Lp69grkctOyLdvdCftYTKwSJZ
U86eYrGvV2biXhCkD1ESPIag1YTPtzR3eOa6h3rCacJecUv5IKJ8UG8mVf+qiuCmmQF1rOUy5PvX
MisXMYNm2w53tsIurZLXzrd5cWKLB4wEBHH7HNNAGX4lsXvMbT5zVb4OI4Hcz9Cc9s0py/JDoE1Y
BGD/hyOg9SytnlWbbVWYZsS0C2fR2/KUCEhIxML4kLXNg+2CMIuxkAV5/lCVTnyx+Kp5PE3RzqeV
lSnINjqfLe3V0cqDN7Bb1LC19NmrHQNDqBFpFmXqb+u6+oUCs6msHAP18ORl9Uy4dvZ5g79BJAfy
TEAIzKLdCKCFi5mT4SfeJQ55wOf1Yxg3eyGmg9FSpeuriYbDvC8f6PP6yGo6yfBqb0ONLBbZE5bH
7bQPqVIMAQcYQf0lc38lYoSJZKoPk4Klo5GCLxttgrOAUaXp85+mcBRx6F9TQZ4k7Oxr4PGxBP6I
26RBI8tivrd2bbKSrG/W7CLNar4Vfmhj9UmrNxU1eDqTBsD7QBMmgJRyIe3kzfQkVlhtP8T0lBou
3+tavLr59MqjEotLsmNEeXf4vNHTBj7fv5bSAno7HOigFGtYkL9Mu6TLOkIdMEDiHeMZjjEWHVcx
T/r7llZt8I8UX0TGKh3SR2NyTp7RfYMjepxsWexCXPNLDVMwA4dz17nNzTA59IElpQ6t9SHkQr9Q
lAf50WMxZc+VrhFm1jGxWhMlpNOhbQkIkCYHPqDJClBFfR8Z067xNIG0Q1i88LEpOnl9oCrjQSMC
IEVwMWbQopPxvcdksyaKdUsiyWGuSWSY6nOkGIRPXHKJsvKVUcK91BnpgJnaNigUPsfqB2A5sl/F
jRFtPXfUl/lAU14X4jwwGnmYeIwv2hAlJIjc/ipmvttYuj5Y3Xpn4Yhgi1UfHekk56KFfF5zFgz1
mhQc9aDxZuwlVSexosyKm2Ss8iebuimCjvS4jzjOPW+KuJEaD5HQ7+YduQgg4uuNRt0SuRffYPme
lzt30phB2jtAlQoxlT7vJjXuuRJsUDpB0cl7xYBnMNeRSS5wo9u5+cwErFZexOJk6qxL61B7NQDZ
Br+lh0dyBeS0hpz6vlwcxGQkK2scf3LfRCfKcGpUkvxGFGt4A5xaYlRmidVlj0aXEwMhJlGNXBXr
wPvSyvhl4uDyc5IayiyfTKd0dmXX2utpomYiS8QLuG7zvxCM/u+1JpDwQuHo/N99keCT5iXB6n/+
W/b9V73nn3/0H3oPaF7XIk/sIcFD02En8Ifew/rA5e6K0s86gMuVxY/7Q+9BJZr3B9z92R0Id/ZU
/hF7RiZi4+2gHyEj8Q+0/lN6zwwb/pvyYtiWid9ylpcEFsm/CiLCarzYyHl0jH7FcJk9TbF+R8IN
wgnyix007imijIFr6EtVGnvpQXDHV5Ubzl3ZcvEQLvSYPL8AGbuvjFYDrDWs+1hbYyfk8eRy+xCZ
fG2qbj+kzklVpHy70PlppX7oaT1PuEN0yj6MNrK8I/m/Fz5X77G/zTlL4LSLAOJN3sqlzNobjRcr
iynQQh9a9ll145u6Kbtmh2X1Awl8Mdbtgf0kSu7w3vTpjqAhenFJ71GR6R/KxOgXNvQIZT7GHhqG
2L1Ze02CQwNYQGSngoRl5G/xvDatM3K8vruuPQ1jBIMT8g1ha9vdlsbAF8e/I1mlM0gkj2C+r3Vl
2Vuq28lYauqC5DwSNilevS6+CDfUOCOzeumW8YfXqadKhA+TS/oqEPXB9oK1nPytrfxdlea3voDN
jq8qw3Hi/Xi+9NgRR1h+Kvepz6i/oD6x2dSC4vNgSKiMA8YCFnLDYuk+8OS5n9wlaVruIPFyCmmI
69O7hodyUNS/BGxCeMc8LSZsKol5kll20HzQfW59xV54Z1OEx8iXlWvB9alKvGOh8xs3W28LTYpc
gf8KIHMmNHgaQR/M3IF+VzRksHtBIZqQ4k21zbkNPcYJKyOrHjvnHkLP7Dt9jSsDbSvU7yviy1Po
baRdcZw6otwlmcFdAqibScEaD1m7dl806DuVsK+2GCgz0iS3b4o9tLBmCtbUtKhz/1tBl9kmOekC
Ql0GcRhoF7TeJCA74z1iXrHq65ch1Z5GrAPBKHeBLT9NDESUSBDYSfV03Uw4SLHN0LOofyEPkjNw
KXV1IMKazXCw2/YJSByGTOoNQZDyQeFhvAKG/yMZ/9ZYnJk53cs4uPGuER1X+rIF5Mn0sqjptdRc
58G1qIXUqKbEIPsaNBnjuDo1xXhnSEj6oXLfLVXdhprCtJpo4Wi4y7jQd/zEvc+T3AqLU2zU75En
V2mVH8umAwrfvZWefeh0C1PZTx1NjEVB0tPlMtzp+Xg3FpLEA/eJIvs2wD4eZVH9Yn58VwS0kCCo
UraMDIdqsHMJ3uWp/dSGI50j9aMwmMWUZnLAcj2O3EsGrROrANuekZognfxw3YfLyJ4eRyJR/Ry7
pr/grfZoKk0z1Mo4q9jLWBd7oH0+7oalVabUQOTaJxa6X15mf/WFT8OTc08Z3Nnux6PyghOVSMiG
XvLY2d1dYyZrItk/Ns4n9uFEpydwopUVcqMQN230n7OYSdFz0y/NJpM7J/2MIH/guGQstRje7POc
E/HS5tS6/r2Zl2c3ipj99fqldM0tDmr6nePvlH0IdDDwwKCAabXx0XGtlELhoqPOJbN3UwG+rA2T
Bset/sx7PRfo8mnUQMXiO/oZq1Ku3CB49msYeeyA9mBLiDEE3NhhLlx5dG5sCaVfN6iWqbHvLkLh
fKdBQu2bU5brSCM/Ttbompv1ncK0ChiBqcWK5bXoansV95hW+1y90WIiFjaY60Uh4/eo7u4cm/SH
17kGZjRJ1RZR3n3bD+OtG9xm11u+c+Gq8cuUErPKmLz7YjjpNRWchlmVSKLhsyVgKRo6F7nO5cpb
+8Yq94r+FFh4QzqlFQROE5tJnvGhQHVdNBozmityb2VHKub+25drKNq8A/jfOUk66hbqGDROSo5Y
sSTmEZ/YG93r7KNo6HDpfPGcj9kT3bVvghtu7w+3jA6TZaT6p2xqX8bJOhCrxQs5r9HQM4QPcrtL
Lw52rLgs1iro7tspus8byYUVdvaQnN1xfvaBJgzy3YyQ79H0vULtEjRgcu87jF4wyviNmd0mNLX7
qQZv2DhfNugfr3XurAEjvqN9eEN81rrq2chjisI8wrWoY4wu5ujPubJqXfJ7/NILV60lDR3AW+N1
Nei/0LdB+XQApj0DFTJt6V31yMGD9vKpBm/Uxagtiu27G7zRR33ooX0Oya1sWCHGau7+CbQndG+o
YzpvjTIguJu22Ec2GCQf4/liIhC60oQVHXplfpAtI75tfYMGS5dFLhhbu2Mqk5mn7twoZT6meo6o
6E2P7oTkgnbzKc3yqycKuJha95meUbhy8cAR7qbDijrVV0RgZqGyf6yZIBZ9ELHgZMbuO7FBosLr
Gq48IFCLIqHwutN+RFA5OAIUMjZiaWCF9obHDmgQLXLPlkvwaiyn/eg6yFg1oq5vM1ZWYXkj2vlB
pQbNRV6yDYN4E3l2spJjfhsj4xoMxVto9iO+9l2DhrfVSEw4Bbo3DhxcO0LcAqQ0ZcffDtzdXTZi
CsfF9Qa1U9tUVOksdeEfBgIBJQYNTO71j2TDHXjur8R+1bJ5dGmSFdS2ct0HIMPxCncHlKn3AtBd
4lFiruohuVSuMSz1tIoueUO9HIf4MVLktotafkL8eBf43TtUAuxT9CfLUjuVjjG+SY1sMOlC4lV6
Ym4oE3LBJKEWQMiai7WyRZWXx6SZJN1DKtokw8Tzdabrpc54iMKClADNcHDi0x01WmzY0/EzMUVP
dyR9nSPbmMmDQTiZmCud2Hnzm+IlGigPGiyfAR3DWN5TKlOX6b4uzEelQrIUdTjX26NG+im95P74
RmLg3gnH+1LlV5l4h7hg11/NlXhJXcH4qA1j1SbJtg3Ga2yEkE4kcUNF/GTVVpBCHOEIls+KWojc
TrdGZsbY+yui06YLxbdL9laefDoF3xuwj6sOLA0Z0QCh1DB/NE29tjoPcH3OSRQa/QLI82zWi/C9
yqkCCqcIN6l2Ho32p2RNZMCCg0jl7VoD3UFgkp2mKrlvBsp1xzCnPYKM4aKqargQuNCXiRrkcqq8
dBFmDUgZfhV5ka5iraw2QapvSSx8OhIy3EiuFTwVS5Q6I4Fq5bihR0d/aSDRwNbCohnhIuy4Yg1t
eDQbku+ZyOmF4VvexinPNDb+ZBPAlphzeyaNwfFk0dvgoJU7Q7nqPBL7oiveNGug/7s+6Z3czpnl
xUQAl3YhZFeV65/ZED+boIuWnov9Oye7RLdOcBWFOE2Wb+J0aR/KLHjohPElkvytAgBmAX7jmUDz
WeR3ctmz/tvQEkIqkz1Cl+XTugR1iR6EExzSrFxUCuxyjtXYK8bgYdSHx9IJ39KQnsRAaufEkoe+
7/aOHu0bLBKbqeJlGJEYCVsEW/o4iFITKuS5AoBbIPsSzaNXiifmz+BWz2xWN63i25/rnKWxGHgY
tEm1pkp8DuwAz6297JaX7TXzuWUYGr8Fe+BRmSt9n+QwF6NpvPex5+Ia0Q9zHycRFJcrsLUNPZhd
Yy0PKiufCnBm8dA+FGV9Qu9sl5QG4G3S76zJO0NZwZcRpR0Be+dQ+2m50nXvvfG4vZHEf4tFc6Z0
4WjlwW6mBHi1uR/qGeFAJBNLUn0wZpxHbkqMh/5XU7ifhl48xVr1g4FvI0DIZFX4QennvlPjWzAw
PUmuKcr1nQ1cR8SgjkYzzYYnQ6xY638seyThPvZ3eR4dqcCmUNwuQK71H5lkDR2MCMTSqSnosfgM
9UNC1InfGObbkt2O/Y0h9kFPil3NxVrMMmznlnAleTZkBms8ntu/Iq7ZiIKkv7vktW9KXkj8LmJ5
lCp+cb3mlodqrxoDGsxwU9DWNkYlD7lnPVUAhRMNRPs0PNImdHTM8bUT5aehmftaovxQEL91DZaL
YjzTbXIOlZxZ7/XR1qgbGrI7uy02BPi5nxnVOwG7yxBwZbEj/WRhH+2F9QDIb4dl1FvV8E9QVPBD
GxGpkMqFW9p6uLG7zCGKTadJXJTflj78RJV9DxHlJXbLb0zQIMXtLtrQyNUvAoNWx6RPXlFzYVqN
xQZiDoyU+tw67cekued64NjMqnYN1GojC2SkTiIkBugzPK1N+NYaDSrjDo/b6+DoNvsK7Y4NhrOg
zZ2CcHGxQv59iOueYstb9A6scRpE4OzwzK+IlkCQ6jcG8y7Y0td+gq1PX0a4VcC8Z1L0Nncn1hEd
AECvwuptfjd0L+xLFJs1y19rGTZqbxJCWeslG41WRHu/9zcRC8mwDVdsOcolhJRTKsI71al910TH
Zsh+VI2rTfqw4uW7sIsPNu9ftla/9YAi2GQQfk4m9zXQEAUNmT6GZnLVrPJd6TYuuVq+EwnAUG8L
AKR5a/BumBsZ4e43jYF9A/gLACk8q26xcH6VTfPltLSY635YbZuCyTLBDTBINg0V43NJG1oQ9tT/
0RjhYnufIvA36sdLyw+9m7axFVZ4vgNUgIKHapm03brPcwAIHW1zVpXkq8bgs4xA5+3Bn5x9lW1M
e1xVmVaCyhhfDas9Byp4j2Mt2hAqs89dHR3orb/aY3Q1zQnmU7LXMHxvBj/9EWCcRo9DtkjcaTea
zTEOoc07tOChApTLrMxBn6sHT++cpYmNFzpW2Z96e7oftWzYshmnH7vs1zK19pMi1SPZjhiAY44Z
EWf2Ws0hG4djzG5jWc2Jrd9FpLnjKvgu/mmF+Ycl5393Xv3tf/6Px//XEIKmC3/6X4lp5++u+ZuK
9s8/8w8VDXggyV20MnLBjjANgQHqD3ggxlbpoKL9IYr9u4rm/UYZFmZaExwJbh/xJxXN/Q33rSc9
aRvUqQn7P2W1xT00G6P+YpyS2LosBDvX5B+IqvdXGa2nNWgUgKj5gqEjcW5D/0mMYR90Du82KQai
ORe+kRXBeQ9dTEsbLIAu7BQSlpoAA5G0QDSbBsxNYPn9qgq4x7ZWuXOk+OAv/1Aw5K0IwR66AQUq
BaaIPagNlpkD0F3VVMkECc2tZpGcyxbzR558pVn9ZVqaoEAhO0420VRu0hwZEvBm1kaXzGj3xUTt
7Fx2B5tp2bHy7xVcNxDArRW3e2qLlk4UfeudG60tkhWAUKtjIsvrNAQ7rxNUsOaMxsonQV364K8z
gqYH2NMYM8n87MyBJV5P90Pe1Wst49KBArQoB5ZuMmzsfV9Rb5WV9sVk6D3A5nuRWGzXZYpWkIMt
Y4UB8bBacaSXexUWPF0Hfn+aDRo14MpvGEjeBLcj+DCuN52qnDpMvQXFP+ctCKG2q1qP6nUq5kKU
bKg/hm5ilAd6B8BGXsIGHHcvQ/4SoNxAH1qoJskpLY1lUaUXAe0C4sjpf7F3ZruRK1l3fiGzwTFI
3iZznpSSUuMNIalUnMngGCSf3h/b3YbdgA38lwZ8e+qooMohuGPttb6VOB6Qw0lxRy9g5sh88WpM
zQKEipO1WAoz0PjYEmNKxpyAW6HPiHdqYYF84ngGSC3DTfa6Y1F4JqGBRElKhjP1dlU6PFBrCn92
csD3eDCRndzljdQr/zRNxYNJ1TdoRMwUIBqT1Dhy+3pDxLgWHhU+CGybcgAmQcYTzd/j7hd28Z0e
Js7UWH+0vfRIl/XL0ogyOuDb4iHd8lpcWhIga6tBH6XTFUzgsrPpWVAVundvLUoF9JjMO4tduBl/
6dW9h6n7NtbTJh4ElmZiT3rFLdmM/qZD8QZy8hPbFIYyyVKnxxGhjzqDPLBC16CGo/HPGTFCZK2e
p12LhzqqlQ/6pHj1W1iyPkWBlefhO3NGCFjE/Cp92la6xhWoaNHz5KQFvtvcyEid6EF8YfLemfrQ
Be6grSPVH9JIvdB3zTtK8ZuEYSatBTxok8aP+RD3lvjGTnGVer1tvMIFIsElFpLsHEBZDLeDNR7t
JPwyOyjAM6wXVmpHculrVXBXy0TxyrdYcWnzAR+RBObDOejLJbiC8Vz559ZncduAMk6x7VEd8jiP
9Ws+u0Fmh3eMGQKVqj6UxLb61Fu7tr2ZcutDqImITLz4lFLS+x62JJVtc8g5yNI+hpHuIFpvx1KY
vN8cwsDtOyxrMWyicZ2GSH0iVju9wIlcNLuUvL1eVVdqydugm7MPP45ONl3xQTbr7ro0ZpRM6yFH
mpxyEpUhDmvpmxR4MNPTaknTkzGeRremiaQ2ztFQHujh/OyM8qx19KN4ElC0RN6ALDkDn++ru9+U
57xsCEOa03lW9ja2rN9p0TrruP5MEtQFy2T9luHg7qZ+WjnNuI1h4WHF72gZF907iuxzks5XPXYf
jU48JZp/IrqwUTE7zqYv1qklzhUmK756cODA4j2HAqZ5k1+1mHV673Zbh647wpTjDTqMWDeSonh9
9I5F730XudgpkxYBd0FiCls9eBJuJEBFMoVVE9hF9zZaMxXaKF+idL4cfd4QfNpXJmQEqkE3c29D
qrMehT0dZUb9X4IBPykPrtf8zhUVS9jznNi/9g7xiIUSw8UUsbr5LPv8tyGrENfVp2wVGSiBJYkB
vrAeqVaNwK8iBmLSsPYq6688VjaxYTxkTv/sz+GTSWUrc632xt78rSunR9J2W3+pc25Ags80HEAq
YJXvD3ep9Y8GZWiU3rfHqcvKTYWKzeEoviyKbYO07S5Fi4ulNau3HoTh2JNmtcotlYGb2BftyqVi
keQoeMnOI81Um+AYG+dMBTVdZY7n8QXq8PVn4YOXUY+qsTlUwvoSvU5k3E4fKoHW3i3+wQghdsIE
osuY09t+bmouOla97cL0TzjLKfCH7jiwdc/dYmthseLc7l9HlbHM6MSzp/O11aGbjSkepwiWEmcK
LWOU2XIH7Z/4D2RFQ68i8M8WwuhHwiee/lDG5XZkh3YoO3WSjnOi4ht2AZ8Ag2zjuvAXjFs9sXjR
72MO2yDzwCaCV1iTIT6FGN9meuxjhwSDiDVgY9bzRImZ0CPUyrLZKoRCwKclHXmOg2mxO0Vm/DLU
YBUAA54crhltEl5K+vUqRxLdhrdBFgWigiKca7l0JnalHgVUYzGWx9r3TOlWqwOm0HONK235jMts
Cwd5W/hqg66Sr9yBqjsTsmsRkWWPu0QEqUcmutHs15gXHVjbzL21DmRU/LVU90lgwcfh51UbfRgJ
uWh4vDSfXgyT+5I7SS3wwsE4zjBVg8rAIDBCiC04tOQIIQPB2V3Fbc3f10bfngPa3Cy6egOKgYYb
SazdK8JtIXJ4upQbH0y5OFkbxfESj9MFLtxmjhBVCSKCUB7/2rl/Zimvb7IJXHszVEuy03qZxwwG
MnhNyL90GYcoG0LfGpEkuI3S7Mv2GinjNW1rfGtdcax9EtMQSh6ZF7ZlF73UzRJHZMdBOKNbFwnP
dTWJTTKOJzaz4NogpXil9RcGtf4KvCE/IKnuCOoindXP0vRObQNpCpuhZ41vhS5eaAG50sV350DE
eWNMl6ZWew0lf0XzUhMU/hSQn/tbuwCLsiey3DE2JPbzVvWZGKS943qCftKwJQtjJQ5R2r3zegXV
YLw41kjeZXwojJETe8SiqcwBxwLMlNqjpM4mTLqClHKJ/PIxnM1N5Duw1NpsR0zRJK/vfetteSgR
mQqzpTQsb09tOSOyKaTmRZDOovxoVSZ34aKyENvdD6uy7lbZ3jrlnadZew+9+kzw+HGG+Js6ybNj
5rfCMm9dLB5wyBDI0bxx2/EEUSju9JXvXTe+0hU80niHhcTpjY9woPZREw+aJbG3t0o70n4FmHnk
7e8aLMNW2PKcYkjiFYJR/DjY8+88FcW+ndyfbMId1ncQlEMe75mTUL0k/Idm5JhhHWGBeogONbxk
0IzbxKqfWJe/KUh+QcROmd1juB2hP9chGV+7BysAkZXkat8FdpxvuhqbRwjofpyMQzyFM28uZRx1
s7jKaofEbzJuvFml5yKGWBDjc7RCk4avNj71+fzEF/C5TcBWMYe7sExKm+9Z9KnqeR+FvLBsjOkP
1aNHsXjcfIOJi6WHHvFlW6TzhsJtsgG+WrMDTw6GDsUvi3gO9IUaAj3FGOxN8iMhy4QoFV3n0jDX
OILfnGzqA9bStAvoobtPKMUIZs8mbjw5BuBu79dHBmIvVd6FVV+zFDMMRjyMVlRcbipKCAHs1USM
On3m1E8+W3ABL5WfUkDa5LF1AAzL6cn5tkX5b8BsOmFQl31MWU1x0UXFY5KUxKrFSUXNxElZ7JhH
TwxbN9KSYwbHg1d6JLzArHSSWf631pt1izhMLd9VYkKbCxuBF+WkUrCPutT/iZWHMafaJ5r6bqE6
B4Mu3mtKNMwMlocrd66X4Oqz9I9BN464rHC0DfmO6/eWtPn3FC/Q/uVfXariue3jhj6e8Nol3k0D
GNExrDiFOBci/SxDcbEd9GQ/sw50xx3hgQfwQxFTyoNnjuYK2N66Vv2FjBnLFB02GszYC600vz1q
MXwBzz2NhomQN9MMHCNEa5m7yUX26IQsyPOY8oJoZAST/j2bWJ3U5d7S42onzfaYKEutBvy/QMG5
l9n12dSAQxXyYIqWvGBLiZtPYHA0+7tvZIeMMnPET7miHv3Q1d2Hn74NrFHjTux5vmw0x3sXLQgD
HAdLgTJKfq8hoLiDwGLAlg1hLZQXVPJTGtXE4EHOV+orn+UynQx7xfBVzmoDyoY8drRv2CHAYsME
l+qLCXemUndMj0Bdj7kDiZjospdDeOZ3H+Jt7tolz9JiCyVkW2BCj4X3YLfTu6K51BIpXBo/TOiG
YRhucBFu0r4Gedq0dTCORhcksauCgrsQwF+4w2wfGZChxWQxEIQGA5YF2wVnbLXz3eQ+DyyTUz97
43TsNk4Zv2NmtPbhRJZTzNxp6QT9sTtWiXEkIezaLXQIdTX5VJJ6jPeDibYrAdnqnjWw8KJWLdKu
1cK6DVOGEr1/6YHgGgsNd4kkGjyEEktDbiIAr/uwrCmWR5DXE+hbrH43U4FRDciuy6I/H2wSNNB3
SzCHK2tZgTpO9OGD6K3zhS+aJkQlsOc8kCN/mMlg8+WxvqaR46AILfomFvSvtUCAfWjASUTbj7cA
gkOR/HHgRJodq5hwEKd2gQlzPYKM6h80093AW/2cF+ywA38YhfhvzFffJ4UC88hmuQeq2HeAFsPO
eMLHfsgWnLFKEchdCMdeTaGV3U/nrO+IugixyxcccqHPaSAXRHK1wJIZA8Emw0+2LAbIqbxYDvWV
pc9oXeW8gKnLTXEJspK2EOCcIHMIxzt3UJp56uuPWYOnO1oQzoLzd9Xr1oGNE4yIBfRsjoB4K9jP
ht9dQInp28EXuA3HB0WcQkGL5rPH8te5Uu7HNdN6KvBGv6Xm9Nu00EkLbkJQp+OetXG+gKg5nrHg
L3BqSCQDVYILz8c24r031GdLymfdlzdwEDSD1N7Df+uoi83NBSSRD0Q0w6SHMZG8D6AuPQDprtmt
W9YoQZm7Jo8G8zcf6lNVCD5xc8VjT8CvkTZLVWVdHYPFrWtBUhKhs///Ip8jeDoSt/s/O+bOX+Wf
3/9ACf7rh/6Hyqf/w6B3Hi2P+JWl0xdHp8e/ZD7N+IdjEWbHR0doUnd9Cz3x3245mz/De8ST95+p
eZM/+rdbzvqH7bk2KX3DJ6FhIwH+F9KRhL/+N5mP7wyJQjx8S1kJZT2mQFH8X+ODZsxCJ8dbtNIR
XQhENzijB/NJm7r64NbhX7zDWzkzxhY+k4wDAZHxv7/LxiTLphl37hcY8eeem7yGTDFZNzrGPp16
uOY9HPXMUsM+x0a1ctqCeSLhvEE3kasKXN9qUtx1GrwGYccyUpXV1s1IRMdieLMF/L3Cp4ssn7mn
tTLqHtlz/ETWxCQdfjgjsnotk4TEPPYkrWqmbdI2xka1CdXPjlIj7UDtQ5w6XF0yGkY0Wj2DGv1r
laFYnhNMxasynSmlM3I8XW78nrfjOyiRk5YSxrFpEtl2uPLY9w/gxgd6d9vR3NVe3m2ytvuxhvzc
6yIluDHI9ZT4j6Y7e+vEpl21hAebVVUZjNXo0GxUPjfA3mzNfhkaGyxYCy8oyRy6sKwY8z38jCob
n6uIYzNxHPrk8RIEyEsTC6noRQ4j5jjXONulAERGJV0tuUqmzviWi/IPPj8tcL3yPEgLEwzmga8O
7IDpa2iGgyY33Ti8loQS5o5bRWmPPHeiJjDJKGwsE0+EJ4TaNO7wAqAZi08FoNxqbvpgqFXiqmNS
6080zDyMJDW4mcYPYcRie9S6l2myd8W0gMOFtcJdSSjB0XdS8JxUGgH0rn91Zf/WRRD2HerawZt1
67CK3sph6OhLsN6cWT91oickRCL8Qq0pLW8pF4EWjh2GOntrgHrXqVDempP+LuqKPXi2N1t+tbnG
aPhP22RS5/JUkafEqochLmJnXBagFrRsXluZvUjYrhUAunN2pBfvbcsOO1lodF0RBqIXyJbGRejV
CVLYl3IF8QqfvR45w0FfSxIta5iw3Jp6Qzyxnie1lBd/2sl/73sMPmPZ6Bd/AFFm9gUvUC+uVEts
vV7+yTVrDoSQr4qGC2Tt3QSryol6QNT4amp0uoAvSHWo4/DbsbMfiQVaM+yLb407OBQnJvc7hvIP
axy+s5CYhyePht0OqOb8KKLfYc4GGDmmkH9tU//FOkFdugt2mI0X4ndIhLF37We2P1gj8+EQkehR
EgXEibkdgKQUwTi371WCPpC2gOscXayVMs+Yoo5Zl3z3cfusxf6EuokUoLpf26YyxumzfaeF8L49
la8a1oSt1vBb+j3LfXs7ayb/9PqxDP1bCKBvY7sEDhuS+xwfiNNsKamM8/dlSZ7P4OzpW8ESLj5k
JoOVMyeHoSPzkBdHUdB+XNgvjMqBCc4AQXZGDwjXqsU9D6dIY25ivqCg6JNqxeXVbzeAFyRGzfEO
qS4IlViJoXvPsHSh6SG/TlX89M9GgmawjhQJ8gaNtzBCo+upuNFizF/sYYsBgJA7FM5KQxksR4cu
xNR9lbrxMy+rAUBaV8+MFvyQsSlhpqwK+PTb1CBg3VqYISmEqS3/3ISQ8tQ0sqU1h9+hW5xv07jL
NeokfQk8ONKv7WCKbdjlQyCTgubGZmMP8BK0RIEUzJODqOwJC6RBqNYzuabJVzNHP1ob9UHXoiNx
led80v8CwRu3ixrctD9m6r5YIQpYp5H9U2Rdls05BMLKv0aJ9G9tJjgUuiG8NAmanTuxg/cVB206
fs3d09T5L3VZX4Yo+4W0ldCLwOBbjM0eB+DX2FCKE7e8on61/Ew/Gq9DjgRcFuKacPdHyH6fs0yd
ae79O2LzZNtOI7bZmS9h42L3a/ofigumTZEwGA0DWiQTXpqmPYOb2LduTT211WxxGj1n9GVP83w0
K6is3DkSOJS0qC6q8Q8umD1IyXSNGnGgSOShN8OntPT/Kjep9rkdlutiNPidTV6y8bFa+n7tvPUC
9LQPE/zALl1agZXpPUdUTlko+1plfBQYt0i5hzQJx9xC8AU/+1lz7CkbtpfWYZyUe9FKiC6YS7kP
3rQ6uqDuHkjJ4inNf7BTk5Mok22aeg/Qp7AiYPFbZYB3YMku3cdVpTe/BXXIGV7sdnGWW+5SlZyE
RDP5KKSraCRCHJkuHdVLu7K59Czj0tXQ2+le7inF+zvOmTi3k2heWDPiEC3lW8RGhBDTc7I4P0Te
YrwRUexwC5ljXAiOPzwNqSCUjcKDW4FF3qEsWKlYZNFf+2RqEdqz+RVt7Sn0pmxtRMbEQTGqQFY+
h09ype2QiqZSvYQqppNc8fxFDnVzE2wOBREpT11uGeNsbJuxZi/hAI0aot+cuJU5lzmh79H8jmc1
HjiV3V8feSZI4cvlmMlGjy6QMdU+vUY+C58XoKCa+dly6o2y66XZBigW+GGK+bA5XTBWXyLu5Sqh
TcrToofc9iF9I94UBUmaRmydiEUAO/N0F9tRvrVDhPkNkRFo9GGNwYZqwMwI0qWqpI/KM9f498hf
qiVSjK53bLGkb6aB0ozW97Zm2pq/TTOTLtMs/HCLC9KmmoOOLxedI2+5OvNg7R2u7j6/hDD16gpD
p3imGDJIfG2bDB00YvRjfj9aJYZ0OJdxNgSkZG4G97mk9S721O9oiCWBCrPGAMg5fGVTMJv+oTGd
0ziyjIXYGBAWX4tG4Yw0PFpHncHcmbX46DEBAJsxmMkMmw+VAhzfaFC5on2X5I9+gxMc9vle2ul3
o4k7tpsWzGe01ul+fVJx654UQs0as+Ops/AUkmbFRF59VqRju2Sg0iOeabbKDn5RDjuq3n6QTkES
F9V4py+yuGWm2luNbZwFya1+9F+ocdx0BZH2cKx581T85HrZ3dNBNS4NiH5TvCtlECnK9wnYTS0i
9R/hk860+oxNzw54xkF5chJiZPXDlHUHHqViTWsTAYz5cRlCGF6Opq6dq6g0HxyrMC5V7upcz53b
2GtEkbRk7Zj2EUR05qxdS6HYWv1cwKQc8DOndfhmDnL6jMnXBsJgs5vkiWQ1qARu0vK9U913XlTv
bckUKEoLhcPudnoufzSI4Rs3JDfHxXHHC8BzaVB8GgeMOQD+4dE42B4HSw/PFNYe3Wb8bZuhgSTh
v3phhoOm/nCcGd9y2R3MRk0Ho5s1rFiR/eJO0XSKM00SnxL8H4n2MC3nbxzWaO5ELYE2jpGWBvxp
um+oDN3WZrW2unlAsKu9U9PNGzvuQEa5b1arnZC5UtQoAMPWUmKHogGhcKSLDooLRwKbPiFDvs4j
z7N8al9il2V1Jnmx8UL2WXFLE/ax2TQf/+vXx/+30lSmB3r9/3Y3fGZ9+h8GkH/9zL9jVKYOeo2r
oWcZQv+f3ZEGISrD5iJFfAl3iCO4Mf7rWujo/8ATQqzKoevGdF2LH/r3tdAHP29g/LNIPv2XAlSG
yf//H9YP0xL8Vb4Hhgezo/Mfd0KfqasPm5mLQTS9LA8BO7NshEfaH3gAkcjgU+OngB+SHKNTZw8K
ZdjZkPBY8PPN1VQuHXb1DoWJTurqhyqYT6mJj8TLP11Wq/VsUhmC/5wu9684LeYAGa5aJ86w7Nd4
uoPnrmK8e25L3x92qX0YQwbAer1pBontkdAJcGPA8NoRULZcK7pu1mZt7FoRb6uo/mr6cnHePgIe
xOmQsTgs2TzVY/bE/fKuZfZj4RCv5ZmPxIVvbyVqeDUpU43uD9QnVY2B0W+hWrQsZBMNl0CXMY3l
jroAN1g7VXZoteRPZ/c3XfjPHkkJGt9US1Sg2Q9NddMnDi9rvGPPPqZyOtP6Wm5UbWwKVZ1CuMNg
KfC0mOGua4qTGScgDhmjZ9IrmsVT1krAXjNABxAZvs1Cf+hH76UU8YPjgYSoxdrM87WJZL+x/XAb
KpAFIso/w7j5NET4WboTt2tmgdnXcGRYVPml3Ct41BRhw0Yg3zECB6PtvQ3R+KIizMBdpO3qSL1a
WfyuQSLG2YcHvFkKOPLqD/ZxZHONAHM7ELMhQXwcmjheS23ez1ENaDwlMtGTfEgkPXxdqz12vruP
4/g5lIQ/fI0rvkDnqnq1axbnDrM84ymmckFzcV5AgLTtzqU2m0WHKbezTzG0Fxq0v0yM4nUCHyft
tcBs6rPj4q9sGwvZHMKNip5LPjX4TopgIOsfZTrya/4aF945DiGFt7qzaYviqYPIpyz4Lq3lwDmi
0ciOLh4ECRQBeggwL7p0YUNycbr82belAI1c0vSBc++kzSqwkf8iGNqDWb/GdoinU72ORv9kCnfT
mtreG/3HSidRVoeokuWmGYu7yEyq37OP1hvFvgRNXjfNKZLTPjLoNJX1KzHcEaMTYOiItO2sssfC
ip57Z2pRPrzTTKIcV8m41TxaqzSH2Sqehj/TWD1lgEvYcGsf4zQ/jlN4b6W81Yn2q1G2ZdbdE8Qj
8ubSwz8U8VYU+hvRvc2Yu+iICbkhdYL/vIHjRLSAq/+hjHSoB4jfjWYZgehy2gxr79G2hX2RGgu8
vHisZ7mnpPkgu3DDy3ihVoL5aTIhWOtUnhWsqmT8kIx4kDt7E+vyphz56mAOKwf7kMTzS0LlWa3m
y6j53kNaLLoI7UE1mZTCab99MXw7nnmz0m7F4PzTJ5hMwSzHdkonOohY3KkPoxyepnDcaTWEogly
VaaiG8yq68SdOMD8gDjaPtZGdCsq/MOhXc8BrUL7GS3I96Pv2q1TSLvDRfPQWXv9W0niyPPMzhM1
AE6+6pl8hAuBiW14OiNXU7lxNkL11ljpOs5QR6R7cYeMjW5ePlbsHmlwPBYZo0uvfU1ev7MVJmds
GBOXsoZ0nEXavwJU7g3JoYncByOTv5aXPo8z9QU0TXe8WOmWb9k69ocPhDruorhU447PVQg7Zqgf
Gi37Y4/GS+rIsy1xFRARPHJNWEecCypPXhPyN0mXWgG9S8V+jL0kiNXIPcj+ituSX1yot762mBAz
QpS+VW76FldTq7Nu7C31IjP3ZWwkg588lOQ3Vnasn+hKeU0kYa4kyeZzlXuATHxKFjrnrBXsaixN
h98QPQCsInOr1WugYdTS6Wy2CiqEZ0c+ovhRqiaWYoxGxEHVibsdYqRQo7jlFp57+qE+xzbcmE37
kLA85rwOj72nPcsSpVxa7ZO0/b2HOa+o+6sfu0+1jr6fds47Ia06sK2OGrvJxdCAcCac4amdhje3
llvaUXe9TIB/SDYdM3DosHuQITpALx3MU7guhnJjUqYYOBG2usZmRzIOxk8RxRjqlMOOJb1NNqs4
n/Ag7X7gg0JzjfXsgkb67OfmDlD9vozDTVVmF0d2m77kMNMKyAZ4E4gy0bI3VCj/EuaA5j/GtAnE
Zn7WPeMHFiKpCeMFMnxG76zOpWp8riWQNvbFZBDY/0B3+7BSiZ+P7TNTrHkebYGVnkpnO2UMxC3K
X16hHLLiib3+KdOn9m1u1G9tg3ODYWqJEVSQrXDCGBewKweOcWoA012PqQEv+zIWWpxmxhe9FN9O
jNpJeYZvzCegIZdJ43CtSz7yIZ2EFetpy3A/K597oZ+W6jmZARxU7FOZoum6St6rmpixlh90x8Gv
MhTGvsIIVFnlPbWVszG1ODyYw4K/5s1Z0X7y2RrheAZkc8747PCUKf9UTnZ2QEHgFyjSNTEpgkFx
tM1i8yPV0teZC+mm6sOMXBA96LiPlaQVVszEp+19mXv4Y6LFB0+xyegxokCRt/LhRzbaWroVRga+
66jz/YqtGX4Gi/ICI8rJURQ0wJZLr4RHBxV7VdP8po/g7BdyWjcDgYbWVB/tXB0MUd0i1yHP1dR/
qtF+ioeSnB2Lc5fqkDZytrWRKFQ1Hu2Mbu/G1O4ojH7vJ4PuSccS19JiFQ9rqN7kw8yzmQRiWHlU
U4hXJeynmSbguayYUFTV7pBoX62kv48RANGqQ4OsSCOnEVMXH90MvGhruDfG+18zrt58FoqsldK9
nZqPXmjemkwh/FFH3Jn6tfcjc4296M4+y93PqKpgNTtis+A5gtjSnjo536KwOcaaCqYqv1aZ/Bky
ka9pf75EURboTnEYXffmzfB1etWzBE5cggUldbH4dLdSYVTxjOdu6H6tUNysStC4F/NI7M0WPEf6
KmogSnTf3jT8DVujoYMl8vkQS7MwdjQSHRuWhJXBgU0aGrgU2r3XfWaRlW+NfthknKwKkyprLqaU
NOTurHnGk99Ou8pQr2U47DM/f87ISra9dum6cK/a6A9FzmS5Qd+HDV2yfYytyH9qmhBIojnfTdo3
qFapuK7qSANN3W/DJPSxHeFDSzzMRm190y37lrNh9fQ03ReDeDQT9qWhudE0jAxT0pFL0n+0RttL
s3skWmTcbFhYRwZmlK6Rzy1dS4Rts3qrO373yNv9UqM1nRs0LiMRb2Y9HPJownZkEdPE/1MZ00j2
pj2nTRPUeXaI/Imvw/xlxjMZXWM6G1H84iWzFuhNlGxyX0IT90oAuPEHXcjL2DAe25SFtIOTcNXa
mr+SdXeblbpErf3ZdS6ZVQjdRVIdBh/CPrgDuELE7txyPMvO2PfpsNeihqVDQkjatGgfyeT4lYQx
XzR1BK17iFS+b9LmZKBqYszAEVefKdLaxlq4GVv7oJU2Fg//LNPx7oZokXbf3y1eBkOz1qMN8TB1
//g5CrBf+N94wwHy041iwZUN3IqdJ1QQN/T/ND2EFSpT5dYe5QNbnKsCuuaF2kdssuDE7fQ8TNO5
kNETND5yM3I7ata9s6a3jjl71efmsRk9a0XpBKAtQlPoWVLO383E6GfUKenWOYcZ5NYf1NARLHOc
exWG6yHyQAeqZ0a8u+MUN930DmBbzrVdrH2TOr/ZjQKDGOXKG9DEsKPhilfrmVaGjWvbx8zltM5V
Agxajeyfxjf6uD/p/xu2AKsxdGQsKaTzpFfyYLNjHxMTD9ucnfEh03lj+EeCcHthZxdVtOuiFtep
a2+N9DCmyb+D8k59y8fb6V812nI/ek8lu4lEVKUQIBQZS2+0pm1B2wO5Uu5soBjWENT9neswiQ92
jNpnFg9Z6+jEYSYgAn13py3hYhjtSWq8pBNlEw3deSS212WYbfXRPfIqPKnGvsQLfcFDGqr7ezWx
FkjHhEdllZ1lb1+Bam1TX13DCkv46J1krW0BM20K5rWuc7jg2btQT8y9P4aPdm9e0yWfPvbeNfSy
KqBJHiBc2a+agYzm2JfPsUSIiaZHVQ9UQeTli52Az0/t1wVHu+rIXZEbbC+xcJPbULm4FSJRNWuv
MxLse0AcBnJ8Dykk6mCoPLz7WnUf426fRh118A65Gfp06ktUOtnGd/xPKKX6KhGsr8S8L2lG1CMe
J7FxbCqnIca/XBA9eo/1pNv3XWgR75W4ychpDcKUOzWPOWoMwcnRtaaAJpilJrO4EVG8OUX/GNOz
9UlvanKGlpvvHeBwJgHgYJ7n6il11NvEo2YVQYTDj2Rwo7CIQjd58dwP3vRWt453rQWrok3MybjD
xOlwEgMAO5H+VJukxHlP1WWrRX8TQcZOn92nvhpOddSdMr7e1JX57E60F9Wa7Zq7zmtsWtSzTIGw
SyoRnYGhI18Pif+n7yF/+fWX7+DCyErs9rGfftDLuhRt4aDxmRQ72zvWdmrjVv0xSaNiqlsnc7VL
nR6jiNR/ZhvHoHQPfs8LaulqF5nlmVaz9ZyEf0NZ+2uqpGtqXoxrwzNc2eNGQLbEBnIPBSgC/Ods
DSQ9l1aNF8ySAzYchIXWuw929URd6BMUa/ArSfowJcxOPSWbTarfsCAeZ5sdl8bgr+jYks2phsOx
srC6o4zxgOeALwIXSmu8NMhzdfcS41yO/PEUd5waQ0OPq1cZgLWziyvMn2rOjqMyrw0rN9cT25gF
RqbBzWzmI6lYuerBwBM3o+EaTh2TOcOhC/NTkU4zvexbDyk5w/O1GJQXYRuvocKHH4x1vS1zSd2L
1X1ISjqr3L8qM6KGy/faVWqCnJvGI7ijDzOlZJ1A272ykicngefX9Be/8G7c9hlZbJ0PvR3tnQFK
CgLMlLntts3w4oaxvnYXlGKnzVjn2EmZ6Xc11NAKh/IzpitJhP4bQtUBlBWzcx40ecPenWb6Qhbq
mtkxN8isfa1o/OEtTecnPtJ/IjBrSwcHQYb5awrJlPX2zJusnccuA0xitSjH0612dLTvtqGRZ7KY
QNMwKEkwMD3lABbShItjP72HwPbUP8vUfIc9e5cEbTh3NGbH6VbIwd6kmuWudCM8AYNvSbEMH7XE
Wdw6H24I2475bRc1RqCm9ugPyTqv2pucDWiRBiFFo/jv7J3HjuzIlmW/iAlKIzl1p2sP99BqQoQk
adTSSH59LeYT9bKAaiCH3ehRAjeviPCgsLPP3mvjh7YbjkpFcbb66igmgcct8QLcCZSmmej75qNt
0CccDtnTWFaPbgT7Ykw//TrdpsR50C3goLEeXxHXPkLDRrkRaFRjUqLwgGUUZYFakEOcmMdS29St
jul+4kMGewOWq28ICznXiidFkBVpxhwJYH/s7lqH2hhNPhq0LPM8wD41jjcQurJ9QcSeUsLwuW+/
jTLjJ0mmdWsYHStGlkU6q/6N7qe3OqmoVWxVcCcqauYBopV7CNiHXONVOXsNza5Ngcet9B6LSgPC
otlgSjEgD9zBLkgYcwwpmIcahiqnJCmtSu0oQb1JMTKmVsnFzQ1YJihNrGt2taXDUHYulqWDEpnv
Lce8QCDGh+hU6T6B3mK1/aMa44M++y+RJ84uNkTJMZfWpn7nz/wmrKWrnuIi6j72stF+7S46xd5S
ZgBAgNdegXTufM85C2kzdR96l91UBDcjcuvdxEKoRd3CQOh/dLl7zeY3FM69FpdASTlg50s0M/Ly
Z0f17wKTgcIaSHN4uFVRvIBqP8YxAxSFTI7FhUxNc4j7hrhJ/5WV7t43WRnow+Pkdt+p5Tw4Bs7U
qeGiccRT06e7zK7uLMs/ToaxzfThLTVArigLF2L6OPXJzRxyqOIS3ky06xDmmU5F5GwqeKBz3XwO
Ve2uMFcE2sRWPzOR/P3EXalM/YxgKCLDO2BDfTS9eS2XPSR1Tnc9sINYNwMHsgUNZmP1D5D534pv
/t8lzcPz1MGt/++2rdUHALs4Kf4KOfvnH/uHOu/9gVfEtkGmGY7jGK7zb9+W+IO/nlYTYUCVx7jl
/7c+b/t/sGd1bUR42ye8uXwV/9LnvT8MU6cXliobYNCOb/8d2xYR5/8p0WMCc4XrwFQzPMc3+Zf+
07alPLbeutHZlOZlwFndpNuoDvd4kZe/VdXqG5kLf+uTM/21ShldK46Q29Kjp9mXYg7Stp9UgJuI
5EmqI99zaCdmx9hsdab8Mo0e7U4qD8r7nFD3Z+MXD0HEHxp8CaasB7nRrER82y3Bt9Dr53vJTbXt
DEKbNLjQq5YZ9ZZsUn6EyzA/5Uky8wpwYxBlmfzp/c47WxPFZCVgZODcpEiH0Wl+x85UHKgt5Gh3
Uu3WU77N0tTzN1UBoh2oTrbG0WBuvESv9wU7dCANVr58Pz7ErO6rCktkrqQweRS0m0E5Eu0qGe7i
tpp/Sq9Q6PrDCDZW9mp6jgW6VO7l/kcYzRc8MxSudgwB7Rx95hzWGFCrcy/Nb5XJD63OHpwB24zs
nR/NrO9zd2JEwYk5k6mKXFb4uj3Ny/AQBqx1fh2NNyWV0Hq+vKQ5jTjaeJ/0lHO0pEr97FjCl2nY
bmRC3XagosBUjvtBM6/t5H1ENdCEDOOt6NPburJPmWH9IrX8xJR4bsK+0IImxQMvU+QG6VffZTPu
pMwvFTDmKIxuJm/xWsfrGTR007k3xThtrdFm3Z/c+1H4GlusWezIf0WAA40B/qKIhkc9ah70Hpur
njYrxvsgMsm6WCWHl7i8tVz7MavSJzNKTlXev+U2NYxldjbnVmxrBf/A1UEVdEg2IvrIFbHDanAh
oBfsjfJwmS7GKd0Iv+wCu5bvppOBZ8MZMvIMXkQTtSXpQLen10eHPHHJ8peoE1jAX3ljS47RubVO
HGByaWW8hGr6yVLdZUrFimQB966hqHt6fddAFFpZbfLuO9kCqxyfEhdNzKiOHm9o3VbfFRF+JqCe
IAFvXfpLjrUoOXmQ5+2gc5GIteETu6UzXjsCjqs5rcptG7Wb3BK3dOUebA7F1JiQ0MUwx58Dpc+I
9pLp7VeaecmB9StC+uw+pmUGXCN9B4eJRYIFVT35yT0EfxxD+rlsnGcn8u7izC/OjMm7lpctIvIC
kcDkL3Xjx19qQOeuHqkokJAX2qNdqhAPDdfZqPh4sB4fEa2wUHY0pfAKus2mKkKvdPu95cWP1M4q
+LvDrSfNcq18iGsMCzkOwdjnsqqWA5VHGjIfooOnRIt8TO+tS7OmkGyMUkwm8+iwOyHlUtRFdkhY
Yq2lhVlwTOP72MT1rUoJOFQU3UeURmgqvsQRaGG4s5NHV/xaLtWVpEB0jvti3Y7jIQsL7bHO2ydp
LgQKXOMrhzCGxCBN6Ah8rDLXwIJYxvgG2tZAu5I7r33dBgienpO4vR1sjSmk/VOiIutbDw9kFGis
ixkaY4h3sUEGTEYzsaq+v/WL+dmpci8YqCJezEs4S1XKHYrNh8GO6QQ0H33Rwrm0NfNtLOpxX8rm
fpbhTW+Ym76iOskrhb3CzM8g2eGAYOTtSKLV3njTj+NGDpQT0d14HFFvi9y4emP/Sh3wh2ZgJGRX
l6Xtof3TnkjmSE77PvPoZdQoRYKr5el3CX4zmXiHJlTPrq2jMo+3NuwNrh18Lcm5dWaew+MXFbFY
uUOa67WuvDFclW1VOv7ULcMX/kfiaNrwobwxW2dUgcSz/PL8kA0n/By65uFLDmiq2avdmttyQPkz
VH2tFTnEsptIupKDhVbzruZuE3F3blppBWq0zCC3OOe5021WSmDvQu6nmhLFkIPkzTR6JhAkiTwy
xeeOiCUEfftndtzj7FOvpzm/kz//1En1bnTTTWUNd+QONk3TXczCfQWYfC2MYhkmDGTyilDAPLmn
smfTMyP+aPYt4ddNPRtqWzaEXZxIbbuY1c1Y8hA0nH6bltNPkrdMncnU7A2uPPiG0U3O6E1NZWsE
dNhWO+Jt57yEux411A1ZwwPxgVeQ8nsxjRCT0ks1Nc6a0IbDyOr7geYxcJCcgNIjqyFo+LlbvOZZ
BTfEIZuBkoisfQCsxtmW19p20haLsxEyADsah0iqE6MkBqiSyJ2p1auhhLXkd7zDWpq4I8+fdrFh
nas6P+E7hCfUad8ycSk2oQ4EurLz0kSUb/mNeKJL70ZI+cVylX2Wbr0Q7P/prWK4JqHYeemgbdRy
L1pjXmw8wb0OjggaCVqDn85iBUnsPJbWoTeM35BVOQNt/UQc5LuLIAiYtPqx9C6WiAjLxaZ6i10C
E61bnLiQnro2OwN9y1YFhaIn0Xk3kMOcSxPN/abSKKLosZ9wXuizHfvrayuHndvXcUDqnsNtzDeU
SraKqgbQUg3phlKRczdEOxN471pWYj5Y2GUPWZ35ZCr6lwwBmrSMeJdje8e9BBpNp9vWgBcDCbgR
hxwBA90OKEGVd5+jDxYz86ZtUdDyq/fgtCfKZY2qO1PTXTPOGkkw+HF1xRNHqYbVlhAjkOlEEUbo
NJO5AdRIW3BiiMCePfxEWY5XdaGMktyqAjOkWqzC3BRgRLjPPP2BL5fiUeWRIo7K7pEEcsWRBOee
mAeANzGoI6eA4TVMxtNYZA9GYq2d2b4KLEr61o/1lT6hbYiENoP+WMAhWo2yRmkKn5PMv7ZFe4qV
sTEqeeuaXPGUy7J1i3h5J+NaDIAaDfp6Qms+a3IiRiw+UtAPBkCZDRk8FuyWTiaYbvQW2YnygfeG
ezXTwS0P4tyb+dPA6Ui3+ucmb37zoX1oOfAe03LhEHBnm160ThuF1X8iXzcP19ny+z32TPAXifW8
BOaFK7du0z5X+Jky7Opr1RponUYFTUh378be/TVzUrJThNFYM+AreYu2M8g2MPDrD3p/tob0nrMu
UUgGY96OUNj5hH2Jhbl0u9taJzwVL6RI9nKkQltzZZtcBso0Ddar9VZzCNP6U6020aC9ar3OcrN2
j2GVqE3d8UCn7ftOcWpflyo6mWn1MJb1Syym42yl+0FyGqlmv+Zd7CMoZtEPdPPpEHvFndOyz1TO
8NvL5oWuxL2KjHPvzcMuzUd9TZIhxBBHSQH4twcZSpMUafLAPhU3Ld49lojqTxPDhu8e43VIhA6N
q3a24C9/x2VJnXvdfVTSPJGF+ql2nPFcTDD2KyN77SGGryhFcgBsVbSG9vjPyRnzwqUuAAd1nu07
JZ9Mq3rCmEu0yyOGCfoviOr4pJOaGCt7nU2smm2deZ0e3Kko0hNLF7FOonl60gcPJQHeOjT0m6Hs
riKLTxlBWlaJ9r0lQk4H7Y1niBdseDduX73GJQvHmR/RiifiEY/cJRsRkPnvbOIAb1L7u0eqYVVO
GwlM02ja/H2T2P97ICGCLP9HKvelbL7/Oqjit1j+yD8GVZtBlfCQL1ybIBkpon/li8w/dH6NWI/Q
DcNn8iT58y8fmfEHqCBH1zGRmfwWhtF/z6n+H77wCR35S5uYyWX9d+ZUDNNMw3/FCJmYeLFAuaDB
PcdYPHP/OahKrEscAVL8qOGIhUw3AtFRShJ6ZGdtjFZ9RUXFgn4jiULUcr6BvhaR2W0+uHmfWbkX
q0bobyRFX/DDvhUNcNexuNIC+WHlFEhLN92V5Bd9I7pL8wkvTvvCTKCtIqV2yKPO0VLFI0SLZG1k
tLJPVXjWQo0KG5BBE8lhkLKUeatxBz3uktkzu0rAyFGEK0FxO27mkDT3XFXYHm0mrHyp9YzECNW5
c1FshXGy9c5cuxMp93Sx8UDHW9V4jZvcwIopzb1Xj7fSRCFrI9IPPdGoCPHvRDpFPxgSCj8IzY0p
yBHWpQVGxSNAHxfgfAxRf/mZIuxIigpJLjriQeXkobGvtKdGwB4p0cFluzPgukShfZtaPqkWt30w
lTqGyLUrN3f2hl/y7jO8farJF7jfhyGKT14RaytjQKW09Eel2kPqO6sug7DnQK0WcdCI3tnZLLv2
vd9C082919KPDerkXEaqiPEwH9svLdNvNOWDw4zGNzebd0U5v8WxcSdGZyfFdK2pJFpRtAOBfGDD
yiegYiReEkpnnSgDT8/2PvLNbyCLj/j/iQubzakzImKcY7puDW8T9ajyhc0YKzuqT5z0OkpwTo3O
m7dFPV7nZb4hqI7SG54LiyforOnY4Tip9/GSCHdIorjv9tg80Pj1ZpaUQTia/aJoBJpiVirMnhz9
hJIBC/odHoSdHXW/1tI0GlrZUbiNB8YHRoKrt+xlYn7cIh55uy/MOOK7Q7DUlxGDvhstsRkxWtQ6
CowwggGOp9Dp+8ii18yBiKdDOaXwICs7quHFu9nGx5pZZuWaAMAzx7oUuI3zlDyt5CA79IRj8tSi
+a2Jf+w4eZ7japO1+kl2I0hXLRRBj+sNrKZYJVXxmVmez0hSBJ5bv5sDP2m7eAFyfOCoturZ4JDy
u+lKzVipvrlvC2IOXTNHvE75X3bzYkbToeTkb44xdCKN/AzR6QCg5Z+RVLSGhX3lt9k6d+YDGBBc
1LB0ohQvvBpYkFsINFtpF4xwBU61RCPf0CHSFB41GnMcE26BZdL2z2VZrcs43RqUow4xFy24v1ed
JAPwuvTMl0AAurp1/fhWjQNMw/YRv/RvMjjnwfa/woUsmY9kC7wq8Pn48lCzCMdgdXFQTyxUAC3u
ntoGZmSpPbMxO2e9+ZI2DtaorKc6ZqpA8ecVTRWpjSNFfg3ZuEcdWYnaPBaGjIJ+bg6zO92jKt2P
iv3HnG8NFxdpjITL54ieYcQPkV//+vnAUc4oP/hOuaUM5xmI40cbQm0fQmSvynrmR/U4dpFOjV51
ieHUUn6unp3JfYdjybLLiz6wD2BMnMQewAd2bCIzVT3dQkWMt17LhKjFWzWGt0sbq71AKm0WdDFf
tDvazj6plaR7ysIJbxFZN6fix6yxhZYLL7IwcIBWQS6GO4DlCEp02fWVA7EChMyqSchIl04BtwdQ
KDAJ7a5MDT5aqI2ELOSeOR+yNvPJJoYXlcP93Yb2tGeVvp4unP5xXvjaRbE+1cluylyeqCkE12Pd
dsnP2NXnca5oMaxh4Nfq0eKMwo/PZ37R7U2lKGtOaBZLO28jm/zdwwTLQW1XegMTwkSP0rTzW8Gi
Uh/2yUAnM2HVreEA528buYCerEOp96+lM0+L4QX8UcsBzSqeQ0c8kkCgUsqJRuYs3djoGddXbZov
FODtdUG3SF9PO21uu8Aa9WY/WgDHyPeuCqM8W8wPG72DY2d2YbcGYnKtiuHejvqg9opnCih9UooK
dw7g2QXnsu914y4SQ8TtSFeVKIimZYP1JML8aJr6Ju6KG7uO7lGtvsscwmQa5uvInMApyWg3zRzl
w/w6uOzaFbJZE15nYRx4GSRBZI/2WpP11hpwscbkEgC3B1BNn4lvEMuaKdkibNltctZhK32AeglS
njAoHiZGeEG13dyAGgB5wF6j7WkSUCTrsz4JlIFGZ1gAQWPMRct2tOBVmXriLYsTnpnjsUy662QM
N04FjyEjCyfmI8G4xzJRjwbHXQoZSqiAJFaM3rrDupsGEYl/3++fYHnsuXCrYICfRZPZBHShPkZk
lHjjFg3K2nQ2w/Yz9UMwTDbrf33CF1KmWAdhvg9t867XbrQ1yNUEVU3LvdnhuwQiy7ja95cmG3tw
yBZg/Mon1Ngjj5mRt1a6+qqx7t5mWhnit2GWl0KRmFTuxqzKwwLR9f38IBzz1pTweQEqsfTL5iOX
GF+RfDAqPE2GS75/Xt50YWM8ALuuoMk6b6CsqDaAdyN1ReEqdeQJC1Zg+kTYGNiSG0Hr2Sppxi+w
qg8AUu692BsDv0344HrogIkpat5sZrKZrfolSdtdm6PMxEP0200IWHb20IpiDyGV7at1cF1gOjYR
2pLsUmiQPorU8NSM/HNlPP5wwiM1ZwCwLasNY/6njHMUTY1HTyvLuzE25cYsGDAJze54Xm2A8e2Z
L+TGS0krddK315OTf4muOMUZtyhODur3Gpv8Iw3NGuD6TROa48nwI/8YjwY1XlOJ8sUVDhIx//Zw
VK0y9nlx058stN2TbKxb0ET0kJIvgx3ZL00KN6afn5N2Ym9uvJWz/JyxshHF3fvIlHEUP/eDePcS
+zLCBF6VNgNSYnLEMm0c+a4XdeTRM+K2cf6WiPZJhw7B4CRfnSTLX2dAzpvcaLaGZx711HwmLbrx
i+IjFRr7ZhpIg6pvwrPJ0n81IKXqUMZYBahLowqsSTjBEXnMb+YofoOhJvBZAy8nxJR2IiMepyk4
PCezjEBhOIfIS+HX4lzri+lIATEWcjBCAm8PV6lYhXm3Y0m/s91x0/PkLtyMagmNlFBUSURcq85y
fLCDjlSUGrTAV+nRqrg0skWATk2YMZrS2n0Wy3NbFI9tipO7RpVttQo1sjYPEhmvVA5vYppfQHbb
a5jpOzsmhNnzmQ8DSUS8sNtSU9chag+jTbVN5NWwjLApgTpM/HXjlStU75OGjzueWTfMPktFL6EJ
bOAdZzXIsQCgGzb2hvXqzLXiGEZgy7MfPUveFj0dGG0RT0FqQLGgEI0hMwYrqI3H3OwEHyDweM9u
aTxUznTRZi85YYPmSMQlfkNinmSqSFtaRPyI8kHrUzflQh/0Tk5e/kjbucs1IB2wc0xPh1c2WDsA
IxnQ7k6eOpop95hL78GSYyfiGMdLvVnZUCrXdigwfaZzhYrLR1T65nsx1eWdrWR2bjtMAiLkvSK1
c+FEZ6XT5lotzL5a8OhYLBpqK6hR+zN0Fyk+imrEbVzaLZnojmN6bP3ok10jlKKKO7yAaZhIcQBK
7Rs5DZdRyNZWZ6/EOokIBjSOUVY8K3QbAj1WeL8bLpgsbhwLn5TQyLVisoDd95AzkMRZvrfncN8Q
UiCctw8LdziHnqpv3Y7l8TQ52beuVc8VKptJOJGVC+cKHiR2nRxpPmKrFe0r6Rwax17bMOf2wknI
PnOi012qdi3NvdXd/uCJ/m2IxaPKLWczojLtsSiSQgyfMuqbqZewvieUo81g0krif4ESBxzVye08
wWxYyn3rXGxCCWLeRr3uQpyvCms9gvM+q7kKa0AnBODeeQaM+7ifCHZmCW1DrAjbcgLS6V8F/Bys
p+0jaEukPX6Yft+CfcynG9cb9jZ9oG2arzN33s06rRilfWqi9NFvawJIPZENNJAK3z4Dkz1YqDrp
VivF79CSouGEF27QdzGrRviStKh9tAvzyR70g+VuVP8Ej3/flRC4u6w814b5W4f9c4ZsQSlmRBlj
tCipHVMdxy7UPH1dJyj3HonMVM++8kYQXg79R4CD2o1eyTMKdxPMZXLQaFthGoi/qg4E5zQQ2isj
ZzUPwtjrfb3PVW3CRARBXiiZY+BU4YW63GkDmuYsMeJyUOkCsDQBSIV1pvwa6EHHSQNXNvAsE8w/
9Q64ityXItMuSQYQTGYWtZ4uxUfsZmCbkdgfHf5R0STg0XIvCpyOPV4k3Luy6XZFB3xbHmlzYuiO
2h+NPOkEuZNTF22G29JqeETZP02n0fvAxqp1go71FRkbfGKD1cYbJZ2c91C6UF4/9Kra9cCrcZTM
16GrNhH4ry0ltvJXkS97bOzoBQI540nFqcXAdNpF3H7hRZQg6YzQ5ZWmDxvXgW+bhN+60r/bsLzj
LiYU7lvvdmeAJq08de5Ec6TS3VlV3HQRe52lvQoffHeLw5BxsVJ03smr9Oyty951leMN3QrVeUfb
mS9uJJ/9Ehp56AwwjEp6s6K0uC3K+lOrhxNXKoA8veF7Ge5plTo0Rn6ch+RHpc6Zx81bqxN4Hisy
bzMCAAEmmjTZ45kOH3cSYURuK4BjEz1W1Jd2u0kDx+E3wP1URB6GuP+W6BkSNf0jYZyLNdeOF/Dk
DVpsI6lmU80n8z2fcUT7VfXkG8phR7nUQIHjM2euRRSNF8pTnsqppcEK7vmKaOFuNpttOmZftTcf
ulJ/MMmxl2m6HUd3lfZZMEtirRasILa7zw21aCq0r3nWPNXLM90rxF00478ysqhcVw0EgTh22Ad4
lyrHn1Q09a6sopbznX3t4br1fn+mKvHC7fzJogSyaSTot+9eurGhHqQmM0IydvIzHNwjWfvE0Ti7
YCEc0/ua6pI+NfdzYm4Hz9pZ0/iYiglknb8xrPTViQkwZzUGgLAp0PcLpKOY+JpXKVavPBt06GNo
XjA7aC5GUwKwH5AkU4HXkxj0/fBSetYxtvvfxIAr4hkeqvOy30jzxts3roT+p85ZAru3pYHSrrGi
LT6CyCumbTu2J7tQlzHKj509I1iJq1Pxf2EdLI2ro7YqZ57Xftt+ajbR4ZwaGDKD1VaD93lKNFa3
ZLNJ3xGaRMBeZ1JbuCC1tktqeYlL+1W6IUQtmTw2oFnjOGelqjdnX1K6gvtaMtFNvolXyD4bfnJL
Je+d8vSzaJxdFpqHOiGGVGW7qafYMTF3rSpOLXqYEUqcbkVyZ5mLLB2zaeBE2RZpeqwisbZ07YRN
MZgkTl+v158nmyGzzcj1ytcCG0nVEC33kNjJ7NN05fZim2scatluVEHNi6z3a5Chk7a3KxhwpPCx
MRXjB0rMXT6jcUUxRu/8VRblV2vja+iYPN3MfzNM8ZDEztZIibqbjBmqopmGnRuHb/3T1IqDtKKt
6qIvHqbvnWvWuziZWemPnDwI/JEfIlwXOxvZ1VRhefGa/qvtTK+lwjhlj4Qq6G7w6jkoZMjOnPZh
a1bzifAQqyrOyUzRJ4mwUlviqlMBzF6tpZqdttQkMihTCb19REJODOFGdFZ/wVuqrybdvVQR158/
wIWuJry/bK92Yemc1Ow+ODzYvdHduMwQU2vvmyj7jIHnhmENa6I4T/74Rvj/woPSIWJF5JyVJ0zq
Wn9vO7NaR3104xTW12Q4/jaO+3NPui6hA8nt1GUQHhOmfNWgnpKSwQ7fy5e+Ax1s69chqw7CLZeO
iqciqu8hK4BZxv0g86+R3vSKlfkqy3Ukt6Ipwc5GnG9wxC6N15IzpFXIu4R2Ldfn8D4QuGWu59NM
oU3WQdc4G89JqJSPrA2wAXC8FUUUg/uUscKCu7pu7I6vtz7aes34ELOq75gAuUHzjYkrPOhqwmWw
1l+iP+NmjfuRpWqP4MfMEKucJjiw39GQPmtOfI2UHeQk2OyUpKfWN2c80EQh0m9HX8hlMAG7EbaQ
1xvBVNj7KrGBclSNu0QvPiOAykUJFtpt9Z0O1WxFXStDFmJb2uc+sGUKlYta8h0ly9fs+ms1uB+W
zejeFnCQp2NHxHOV2+qY1Q1u3dlSu96i5BW5msf2jKd0YBUDHo9uiTS5KAlcZ9T1Ey7zJ6Hh+6iL
KyyMnFplpEaRha+Jke2NQgSCE0YuuiO29S0PztvZQ0NOY2EHpjeIlY0EHsRcDauuMfEK2OZVV6Rn
dcEBs4r0cz7yBmnbbO/5WJW9lHFMlgyXOl8wasm8yZ3pOzfjC/b9G68S/Fx9eWlSfPvOtNfq5jT2
Wb21XcYedxEQephQSPHzsqtm3aS1znF0CrlFp75oCWFckE43/kxDVV0ku9JBZDLzaZVqY8PxSd3p
EOV4BFi3OrABWgg+JY9Nt5uZkR1cLS0J6XWhl/RUePZNhqF6VfXplZMtOgjQ52Dgm99WYJu2oO2u
dUFsJWfaEYjHnSyipQqMoA85RPJjRG+KrqPjsOyLoBlL71pMsXs0yvIqaJWGyYDybUv10ZfdazOx
e2PSR4UBmNv0R0+FL2g4K5Rw4iZ2cRBIP2uVuvctVr2VyUF3RXBoDmTjb0atD4PSVKjyoQVV2C3P
tkNYoUSGDpfnZszufTVP+hUTWbFteiwFykwuGTUfQeVzeiFvyMsJL2Z76adZbXvfwPuSs9PPnQMw
iQDb+ngqACw9hewZpJDflt1cUpXv/v9yzMF15rJQ+t+dnDzcSxB8f92P/fNP/WM/BjLBcLBi6roF
KsfQTf/fRRsQ+EzqNAzft00CqGzEWE79c0VmO3+ApPT0pYnD4zyx7K3+ZeW0/zB8y3M9g53W0mT7
t3ALBAL+siFzhMC/CX/Ps4AEuhYPmL9uyPQSQ4XuIczh4CnvauHVZBwWZM8ksEBNVkoNFEAfNVjr
bG5e9IaJrlmYPwR0xblbOEAi5bBqT/Dm3C67SpHjSRO8SCt/WwIfXDXG9DqCmluPari1bA6qtcly
A6HtKdE4h1XaQQ/NX8hKz2Y1iy0up4PbElCrJEmxeJjXNLN6QUoyc9fYFvZGvXQQCY0JZWcgkWNB
bjtQuJcH+WwItu8s0wsvzqn9mV+tuaD6U49M1CzjdxIxGjqk+tWQdh9DkhxK0KILHHNHyTslolB4
WK2twhm3gROBDjfN8pHC8nKLkWXLtpFFuz3HayO0rtVYmitlQGQgcUVMBc6g4ZCYxPONrwd/Y5TB
hcKKYDbhu1uTOU0s/dePp8tgsKHxwKz5LttzO79IimmdfmTd6JhHp4POI+LoNZzaE2zNV9F7b56T
22g+8hZ9e2tnOWTa0FqxJqJP1nsLC4yIoBHObSXuS7Bc+WIJzyGRVRlSyfRbtpRyGf6ETaXoLraf
8H7ywg1Plh8SsyctNKMHT9NyFKTku244m6QhV8FsxQrwbkUAgPQryAreQlFX70INL5tnapfJJajd
ynAbDyZIAxgLQZG3PNLGut0QLh8D4kyQwqy52XlWM29Bb1Mi3ibqSHj5XcU1pxzjYJiEd7X61qyS
Nz3vP1vERi/mhWN6Tot1jwIimkIIX8n4gwpOazXDHrshR/ekj9061ZMz+P1p7dbsr5zhSSDsMWHv
cjJxzqzOKM8HXtPvDXAinMZYe/SRfxMfpa2R/kpOuYbJt8RPMlEwUsP8yrXJCoYG+16d4icxmhva
1gWo6KkIcN0eUzPadPFw76OBklC7AgI5q6h+pGziJ86No+iNfTOOoAVZga/9hLZ2TlplYTMBZOVD
XjEBpBmVx3QkrIl0vBlMT7Gn2wHsYJyaZWKvOqO/q5YulJCZHpVtHHFvEO/QqdGb+x5dElHzOo7q
JTLLOcgwaW680d5POcNuFTZrPxWfQqPebBJsOSEVi+I+78fz8kxYVyJ7wFK1rfLhWKTisTG7R0oG
upVqGhjIoWvv66x/8VOJfzJ/0km1rUc3O1Ir+xA12m622JqkVElRNsXVZNllBDKED3xyonmrKDgL
/No9DaZ+hiLxGOXWTVs427B333KsO4ROiDh4FQmRRtcOo1nuyw69qU+IQ1kktUxBzIcqF7Ir3uCz
5w6tUzIkLXds0WKTjR9F7ez6EXKzbGZiHKK9L+zOZO/buK+1Vu7dtjvGcYnaHXVsl728wVZuYDof
SbBiYcZvacCsLphwlijF2rHrD6qiK2YRRXLUG59GiadOb9I+6FqS4JhhrnmL6COj8UbF2FCjqmWd
y4i464eYbAfcEDKRBUwAn1IJwz8oytSWzPKkRdwnHhvabgp/065lcHEAfXFMFgzdNgcXJU/4t2ow
qMalcJOdwuKXIEjY3dCvOEKy3cvZvRslccOu4ujAjo3eo5gDC55sx2riIJ3E7xSZKPGWHNYNv1LX
E6bkGZBIRE6Gvyb+0CryHVUYHtq2TXbE5BdJsKfvKJs+pYgIRod4fwnU3nmx8V/cndly60i6nV/F
4WujA4kpAUf4hgRnUgM1bekGIWlLQGKep+fyG/jF/KE6us+u6jqnoi/t267eEkWCmf+w1rfOY1D8
cEKylKayczh6FXpspoGABV+yUPuBds0+mXH6GnWg7cM6aH2bPqbNGEcNY6KvI/jCviYaQiMH+dbZ
3blUOJqJVvR8AhbxDplOsbG95IVrdABmb97KZrrVa5bopUcq9NhXO3CYFZNGtt7FGDzrpBVs55Q5
/ew6QAFYbYcGs8zKwrIqQZqcDBF+BlHb71JvGXSFkDHjzN00eX9XSKyiNmJPurC0uKACIJRbJ3Yk
R2k4EexYO2O69Sr26qTyYpmRCrlYQcZUOr6FlY5fZzY3kjaJ2CbkDoti33GA/OQNdfgE+WAb1wo8
4lCxsm/4nugNcHc6fyEUBbHNvo6Got+Dcu3WdpbdBdIhpjRyloCTdO0txlXoMiCnBZ5jhMPDd2SQ
B8nV8pYJiYJKi2B5MtLchhY4ZXtEMTI29VdejvO+SRFU6wMNeiHkVnldcbUSlpfcqYHFEBbnAn9d
rDmr0qyLG9WxakBLHjAnZtGROUxvY1sxKGbwVMoZH2fW3vKdhZJrOMeeN5drJll7HaJElvfQM/OK
vz0rl5FxXp+GZekbymInc6ZmoulwaHTuDzIByA42xeBDL/ArS6IlqxxsHDb5GyGfUTrMs1/PXC9z
S60rerWSbRVCh4tJCTDqafzhJnP0UtgLWT+g01vF5H90eyy2pJ1Oijyvk/TIOgUV6FrXQTjaqwOr
4MadiTg3XOehw11xYaPX76CFJ7yQiWyolvG47Eb014ZVbhxda7ahXYcXuDWsYqPYAGyY1N3WxcnO
gxQx7JUpyUJMTyMWhbh3dbGHqSmzDW3OlF0Sd1j0saLX1H0pQeptAjlQX/WJ8W1bqfWRpvWA5Hq+
Jb53XzPcXM/tMs8rvKvUJZBxpgSg/+7IFs39adTvBVMWM85bvzOKnJsLrGquUMQhDUIlMZ9i6Eir
QVcD870uIfMEtTBMpW0RB94h05uJ55O+Iw2anDedr7Yz4e3KZfOGbOizq4bLmHg3SVRSPznRnSdD
e69ZzVNucazrysUfrs/7bO6eVWN/lUQ9koakXZDdQJ1itQfX5Jg1KTogb5zQHIXBCsQJvJt+LI9B
Oz/VNhgkrzM/lC4wynkPDOe28FqIwnEFe+/4VNomDVq9VXZ0EA2rRZNYajPgxhr5GVUDwUNxf/oq
G7EPZwAomki6a3NOrsIuLr2QwNJRKK7Lma964xGLUz7XYfRoEEtb6s52zB6qoebjsvxS5kykpl1q
58csZqhF5BkTQ78DNNPDweGvT7snfZlNW58E+Z6Xd72kMko6jdVasO7K5JzhoJVYLgcHQURd+JK9
bzNxYxo6GQjzHhjXqdWs+1JcjTk6UZJCR9AJINN3cAe0/mpiRxea3JUs/Lwkum+ke0rnJbC9oONM
WDAtSKiZLBSWjiaT4YxpVBQnz0JGRzfOslNVGOwXiRFHrDFCpKqXfAYvFQ9jHd4GsnZuTb1tiViy
bDxJBppfoIvk1W6n7rEsnuqESr8bkb72UUkfLPcC2L6u2fIx9WrvlAw6IRg0uAFEQWDW6AmcInnL
EY7dUAs0ay3imgvV3B4GzQawAl9wzdjEafdz7OYf1sD1TmYIC2MRQ66sisQjdcTKj+nCtWT8VT6G
KK0QUFW4bKsU+ann/SiSNhXr1ombJToWUqb5GzRzieTeVqhwdx4m9xX7jy32bLLgcRtwAF5cqW71
aLbWZZb9lFZ56YfxwgKaFpl8e8QGEnxnLAmuW4ie9sL2bIb6IRXRu1A1MhXwn5pZkOBDQVpR5n/h
3BgPjHihhQqLZYXZgsYaD0Vm5S6+VACjoN1QGaULdrT9jUA6/UYj9RYwaQqfGlscCxNoanAnjiHM
GIYZC7ZmYdr1zMgbSKddbddLkjH402wBoeoLEtX8jY5aiPq7sLv5+99v1f8fc1Q6+tIA/+d9OEl6
n9FXo/3sMFb+n/+d/6EjByS4/Pu/d+T231yg+AK2IUJTCyMlDe8/ki/RsqI7hWIoqPt0Miz/2Y+b
f/MMC7MlhFxbtymP/6MfN//GxWsZUPGFZdPM/VuSVRvt66+CVUya0PBhptouP0xYC5X/V8Fqodvs
AjV0B3VDhn1MFh8U8cTONqy7fcuJbozlokF1Q1H6jpz6RENxkREIiTlE4MN8DMYzCa7ZU2gQn03k
SsVQ1zbdAxZ3rvf2ofXIiBkauRFG/iTtZBdkoa/F+Z0563ceF1GXNKDhyHHNLGi55V516aZDeLFe
OLij5b47zmxtUhVVSFQE41IKLC+9nSqNDTcCSqGdJqhk/KgbIAmApzPcPshzrOIJn2O/+uWThikw
hUX+3/IuuytU3jb/678jPf6TN8yVpm7B+uDj+/0bFsAt8rwIZ4tmcBQGV0/pMLOATeFL1NTmv/5l
y7v/Syrp3z8d0FYOI1THseXyYj7fryoPeWXifzS1N85NylCubB4Bzlrtj0BP/uIP+tMn4JffsUia
f/kdVkbZB88R1SIA3lY8GtPpv/4jxOLO/f1fgXdYRxONboHJ0x9HPhFM0AnLEcEE4dD4KD3xs82N
L9NhG+biGkWwokXQnGQy7SOog6tyNlcJKB427X/xhgrGX//yWjzLJGxCR+5t2H9wEueF1Ruk2KOc
yNp9QuSJ1Zm7nkQ4gq229oQHNejZQySIpwh5Cj7+4q2w9d/PvyQfqYsC/Z8vQC4fx69vtwdfz4PT
h/FNHWdjRGhCz2otG2x27LYW4IvFiSxG8uF0TUMVW8U/irx9HcusxncYvdSWcWe7/bhJRxIRu4JA
6SlzTirPouNQWQIFdu57ap5Oqowe9Zhxk1Wg70aD85qwrT0RKa/OOhFgpJ0RcV5MyHL4PNkkUWAV
GnFIfE7Bgxsz/+LyC3zLSyuCnSdUiDYcrrGElhNb0bny2DZr7YvpdDfIpIEFdGjP2pC2YAR5hAZO
e9W9SO4B0ixlS0XWlRGFR6GFOqFpKoV0xNaJyqrnqOiPnlbOx8qmgexUP56rkJlPZpbkVabsfyt4
iLRcCFWjKdU2YTz9rKzoR18DSBL0k+cUBAs2JCCN5qFPBJ6ULOiIlgrhlaDV1Imbhw2y9aBesMPw
azzMdP7Nd+1RajdQMNeDHJ41NSAAQSiixjtbYzpj6dm0SJq3tUrepsLeMuqb1gErJZIRDFYeYz3v
kjZJ/RqY1rrGWLlpKY6LhdFGgU4ZHCtgNkvmmOq/rRJBtkaIVDfPl3wqf6DMBHisny2t2LKdYMNh
5Icw8ZYArH6tOQXbg/I7CsOLUwHNz/sq2WVqXtKrIzLbMjG/xFk639VWF/kqocUcAZcw4PJ2rYei
157e5RDZfu0SpZANbb3t01xfZlkgjUpHu0Pp92BUGXPNuvuaAtuGXw3GHAYkfoEBNnLe4CGNaxvF
c8L8X/QJ4x73lNXW1VLKXAVT+BnG8wyYsqFcVuRbgkwhfThIUeLHktxKqirf7LHKoVgdd43IkRG6
gYUTekj2Y9XBSRKUuHo6URO6wQAVqWtOVcRBTguhLRcEinGtPIVj7qxtzZ23Heb9Td3V5YNZ6jP/
QbxGSianLErJ+WV9XBwdolWPAPKRL8ctvKmihn2xnssPbU6+ck02B84d784KUYPleWNCXIMHioCK
9qF0XOonM3zMiwRlGBDbldXq22au7l2JotaEUfSFOb5eiDLyqvP/uOFyPBuyiTd8n6MV3NryfiCv
4Zt5ePGuOREBoFrZXk2gbTeiipIVckntOiUuuhhUk9fcEPPz0Gb72ap2NgIsoXWv8FhvJ8nJacoJ
2FaiP8ZN0a/SdDjW8fRqzvKmyfKzUxJv2IjyMEzQTjUQdmb9wFgbvBJuQj5H6ZthGF/sLDUgEPdf
TL/whZqaFq6MdHiyGEkbFWL6DgHtfWpM4Sq2UpwOzAdX0rGyDTuicKsCl/GKlvXbXkqERjARVnUZ
i01LhYEnjJx2E8zyadZ6ZrUEx6V4ve/i3HDhAZVyJ0z9C20wEFiPpnkCdFcyJ8eJCXkunKRxJXA3
OvaFLhDUTa+A6oZLRFYcMfeoh9LOfC+sJGKir97Qh91EzgiFLJMAhh2YhWPCGCrtbO3Um63+gxxv
ohzG9YTDlpw6dxfp5mvHBAr1Aedr1gX9DuXlyNS//qE8LF+1lxR7I61fLS2nXTNkQvPh7dtAR2ks
p53qeTaszHnpCwFSreaMRrMo4BMV4TZVOfrF7COyXF4u3BnTzjtfLN7TRhsruKcZspvWgUEq2aM7
eCd8KQyXc4FPp3A45LyKSgpqT6i1m35S51Ta5cmuR0yHZrGtYE7uFZhdDHcNs2cCntHwYXpUndqw
WiEY6xo7kkHYXcu3tS9IXmAfmGW4geu7XOa7tDL527ObIry1VLlr28qnRERoTHRonVw7duMa5jtP
fTfA3HKktd38HqM/D40bnZjqHm4gsosFhKA/DFi9ISpp2XND4ovOGWMnVztmhjY/JzEYgcpqAVf9
MMLCn+XLKH+WcH6d5Oq0nwBD83Urs0sL0bpic9xIorKR2M7tfVW3Bt8jYowJzzDAj5bzk4feaVSo
xh0M6ET8LuwJ2v8Nsx4jMLd8qEsuWb7PeXBAUnzZMwM39S11HCTV4EcYK3Mn3VCJsOymekuyfR+R
B8gm1q7lAwDVzdwMrEcxa+rdUTTVQQ35Rkp4loZ+HMbwrC9c3VHA47UPJtr6AqG5a6GKKStiCxja
a98QuH0FkTbNyK1mFOPA6xwgPJCjca8oVnMr8R02JhyFTCOVW392g2N8wXVKLoh/xmOHdXttKVIa
jDGDRa0rwt2a+csy1SPSiU80609J7MDy1acTQql7Hkpu7nI4ROGwa0edSWuFMqx3T4OKHzU8+r5N
gKIfNAVBqsSjbKsEQXANKnNdj9gEHDO6F/VdFH0kDY9b5PfmKXFPPUqJWN7MiAmZUGw43MNeMKo6
W9XzGEl22KdK/8iK3Vy7q9r7rsI7ZsykZvlBdl9Zj0p/d7KECRbrtVOfd5u+2GiIiiExXQzBbEni
mmAxYsrRJ5X7c+qW6Y4xv/VZh/YPEMt2MsUmIVYvQkhe7t36qg37ovgekxtBNt7wYCcYWnah++CV
Zw9HuLzRAG6br3OQHLvEsT/z2R6fg6HrroRhJZs0BhhMllSLJtFdeVGyr7V+kwbACBg2jBNQcI2N
j3kKpYF2Y8CAlT22unWQA/pPG9eBM5DrEHbzy2j1/kRQV2b0u5ky1bdrAgacob6D2XEXV8Mxm6Nj
wCU9EXzuxEy7W9O46WVPOGxHgi0Uc6Gl7C6soMMyO6lrxxfnLUsgfAdkU2fWRY+ii94WBwItN2VH
UGxg7Vvp3MiyPNXN8J3rZGVPdXQ2GJv1RAbNeclzme+Ic7Y7VvfZq2MDWJ1etOhn1ZrcqxGDzQA5
V7dcpT5cVIp+wrSE+yHt9LvA3rsp3Z+Z5ZKqCDWD9JQm1e/Nyf0OzeIlEKOPlOs7Cy2gkUHsT6l8
xui4BY7zI8oZ8aGVYvL8GXH2WEvkk3G/DG/CaqMM5TOjYSY3YHaBIGXm93lnbbW69OvgPiSgoiRc
ec7eGLWihSPso8T1nR5AoejiRXPrdcA6M4nkp2RpCXljSUpiEzTewS/wwQDchMQw8/4+iehGW3ZW
AGo87V50L9geYbkVp9nkOsw3KbZGbVkJJibwKWhCzJQNsZ/CeTMg8mxnx8d/jkEOAG2RP5rlXd9G
x3Z8CDSFjheE+iy3jfFimGdT2e7aLm1jFVnpnAFkxFxRq/rZJtQoY8rKGaHVtIlO+ery8vWs9jFq
+IO1R7iTme1HI7dmnB1NsktidgmDxoI3TT4GYCxsqbGEH0JiKcPEoGVijgq2KM815DEjcONxZSeS
b9i8uG9SQsD0MfG1NsoXf+fFCZ0jljPOcA8Zn13qfjRACWlSSOZjdakI/PBlXavNqLxDbP3QUYMz
/+JOhHDf7qD5fs3QPFKuZURzQlBuQlUPgcYAQfnAS8czBPmr8FjYzwUupyI+jXWP6PQlAvilHG2l
pnRrZ2onoA2MS8XXe61kas0lafaHJRN2AHrU4JPXnAFHPSkhiGrH9tLHfH6Q6+LzxF/fCOvQFBcD
9uIyKmUM0MRPjnOkImJVPZCrMvSkoMbXaIkRBmuXJ+XZwEKE+I6g82hLf73toLGP55rkdAYO9ABw
OD1WRfZ2QtDTavs4OKJaZRPFXHMqfbad9Ev8OJLEECTzcpXmm9pdqo5RfjXiyyCyXeYeZ/vUlk/K
uLbd7Zj6ptjGDsYQFhs0HCyxgRXn4cPs3QfgRolci+NdgqwLv1qLlQqZn7VTxS0DVMKStmZ25/GK
2pIQAPiowAebFWFVNnA/nm0yZZa481UePWKj5T+f0K+BxWsrsEzKJ0trrSHGdNRX2D/NZYjpqd6M
tYm82a+J+DXJEtYhHXT4tHKLyvK57pe411OYED2R47cLDlVo75BW7q3hs7YYE0IviCtxsqMItdHz
opHqaobn8r3mcm8pABDwcyP5E4f7VL6I8loKAg1n8EkUFlX5FOO2xKbSOzrCrm1Mck5unqiAQWRu
sBvt2azSX12Fgn6aNVuKfgC7EZvBt7G7q9vnOQbCFd3Wxs50ke4KFjjPgYshVZpP8D99uQQ4lewa
CRLTjjELLpcgCZdsnvixI43bAGgDZbRi5pDhfzCbZE/Do9g81WJcdaG1gj3oa3BV+nfhql0wOX7e
HwhsJ1Pxnki22hZcGUi6qH/osSAroLwEPhWuTfghs0ZUAv4R2iIE2/FJs65Zgxh/3Agmt/jrRuPO
ZX2S1o9khe1tNCmVd6pGTjKXsKDbIOlI5yUbkNlO8l2ivO0EOTWEASRJ77fULWkrfYtyJwJd1F61
6luo+Imr69RZxBUmh0BhSo1+hOzsgPsTp7yB6rAd7YstvpEc4Abf5M0u0q5Gz8pcfmXNB1Y/3857
KgJ1YwzhngSvnZGmW81D2TDImD6rbt/CUXfRw6a7keO77kjzMAe/xP5DNIJfzdFODhcjeJkJggik
zXedLwqEYWH8zORF8VgZJTEW+N2bdknSYFSPUVzq7hm5+NbN0zuTiyNnh1a0fN6hfAK6gPfge0qS
n2FUHiJFAwXKpSlItGKE0SEu1xAMOPrZi4bHsuYEz2sSG4u7on/PEqzYwda2BrC/S3bxfTprcEe9
G0hth1ZCzUQ+Z+UpAluUc5Dvo7Q+WuUrbLfVUD27zl2FrEaUhL1/luoZif1eD9s9yTBcLoij8X9g
CDD7i2XcY5/iJvI4cG+0fFvV3W1GIlZMqtRA2x8ZjOusi+fu0yIEmXG3ILjMt3BAoDxnZwN/+GQQ
fRaltwi1j2UxvvfGywTtZILQ6pmfQ/BUV/nXqEVvA0RSs7t04al2P4b0i5UGJX+BOBaxeWhH3wYP
tM3hkLKUJlOweNAzyQd+r3uPPX90x/FZcxKlETKPsOVUqleJvCGFbg33HDoo3Z0DiRzL3/w2wOnW
0FTIjMV/46w04RA+TEATHt4MwWMirhXvbYqjRc93jvsaIa4JTtL+GbWCKMxNakcoMWOWyQU6ly8r
39sNNpmqilZt6d3nWDwIA6PhkEe7/LlcNkHy7GSGQsYxUfiXn5W2AUUKEKG4Re/yvTBDVRr5In2z
yZMxuMiYXxyFYD/Gi+1p+ALNF+RtqyoHga2jkNGhWKE8bXnqarQ2c76zRXPIgvGukntSJS/N+GBy
slcMD5Sob0R7bquXstqPBNUEV0DDQ5Xsm+agIYZNYHzyjxlxlPBsY7aQ/oReQHBNr1mb1huhXNiA
Xq8Rt4xupm6nGlCAJyR7NJ4solezVTpm5Qoi5opR8ba2h6MRvxTDhZGdU7/MnX4c+4MhBnjLLNYG
bMyOhz7mbpbQXIbXXuPIMsUhAWIA4QzxMYdb3/u5ubP44V1ygQNoasmmIhoVc2bJMVoRWsnoHkwg
goVg3VhPOZpvvFFs/jRoc9fRu5uHneeeNH66Db7HoDu14GbjrmQYcMzpKRzifQr2qOGcr4X4wbXt
C7KL3PYwqy8KMYIcbpsAOsyRoZ1qr1Z6P8WXSEs3M1IiAwtCR75DjHncNE5NJpgtP+hLhGm4szls
AyDzVgfcqnztEn2bjYqDKIb1i1qBExEFnq9Q3VvTs4MXFG8q0pT7drpzGEKVr/h/AJ5xSebfUX2e
2u0wcLnra22EPntJocQy8yDhhN4h22pYuZzxMwWWIz1+zryzM0TFC5tB+wF7fhUPHwbex0D/MerT
XoYp0O7etyeoPDkhGA6dZgUJobP3UILwH1PpZ8W2LYJDQAbRFN9GLpJ/EoO40W2NZBeMzMMxFDhv
evMHQhqwFXb37lTeNmToGS7zgqkm5NbrDkjWEE/Du3BN1DhcXtVQ7Sqv2PewFC3ZfBEZSrlCIDyp
kxjHSOStHqfUPqUOt5OTfUKPuq/amZRu9pSuFR4nEgTY3vckhRJD0AXkxixNizqJwj5A9UFVhzem
hbNktKF4Ul2w6ZnYxi4PHLmn55AqBg/adz81P129IIfY+VFbybmfnMdQpjBB8g2782uQagCUW85U
3SM4rs3IwV3SGYyGZbsIHtIEkR7VtB4mal1MJNN4Gf9CRx5XDfqL7ZyxtAmzY+k4EBoAehIFRdYg
xh758G3itagFo8cmX5iYPLt5115U7Rmbkg0yvWMEr0lvL65lvAZFfy17m8+24OtodbtQM7f1QLlR
jeQ+KpaiMTgHm9QQGvCubkOwyFG5/m26//8zO1YYC9D1P990rqN3dDztl3Z5R0Ok/hjxhhx4+ff/
0B4v9B2XUFvYfY4wbdcz/rnsRH1ss8BCfewYwtBpTVmM/EN97BD0JqRBdiDp4L8H9NgLu0dnjcLP
Irn73xIfc1j9bvtjWxKcAb9I9wAFeTov8ffLl8xsaqUtSgfIXeUBdCFU7AXy1o06x40K8jO6Y3+h
69U97X67ePBxzefrpkjuLXhihmQOikQY2WvF4Eeb9D3YKovmtLvBWdruhIMvRHi53I9ec16CWDrB
IeqEwTGihGx5B+nVneFtbtBxpSWdcg48OQvBcXWMpWgQKk2/jW0GFDHKt0BdJrSlqjaPJIMf0Pmf
AWGuWeneeY3niyqFnF7HNzZr2cRIUXTikes8VNHpkc0HkjwGtfyCwOzv+9DWVuPMbV/17HzQX1F8
lyiT5pHfQukkCuiGhSBK1GAFJKO1nXB7gJxr6+bUGWx+vPyz7LWTspiSa/U7/cQNIObHKkLH27n7
hW3vBcOmUxBuq/JQwyhxFUFpSt9wDGxGe9wtCXZ8PveB8vyk1O7nzLuJ9N5PjWjXuIzMEB5NGFlU
623hIO7j6t6ruPjnj4nQrAk12Vy6FxzmFP/LpVK+1uF4Y0f1TkfMs5DCyb6Jduj2IGdHSx27jmby
FAzEi4PmEyG9IoQJVC0Q/WnY2bWNILRUftYGOwuxkhv9JCb5vq2yl6o61eoNeAsCVjTV7TVT4SYe
GKiWzp0ab7GVbWV9Szz1fRoypQzmncCHY8/ulzdaj2xe0BpLpuo2KBx33YbtBsksXjXUXLmx1lvl
FxDzMNtTDTIIDxaRWS+fJ3I0Cfzywf34Xdt/QOS5ZT91boZp66BaytQI7AfplhbcNba5E8BandE7
YOxZSaN8rAX57yOvxBTqRtbhA0H1l4jRC8ZBvNuZT6z3zg3FqcBrndUyW1kyecAxqcNyo5WxJFeJ
rFq/H9pnYOn2rjF5iMfOWJXhQIyaec28DGCkvhFVuzbHaU/Std8UBcVD8x0PWObYXBqB9i7G6mEq
zKsjaB5pJRo8RQxCcrmbS+u9CB3EyG342Du/eTedg2FOt4NBRhjx44vrUbt3vAQ3bCWAZrFJZp7N
AqcLPxINjkpchckL59BXpqwtdnPSGsHf4+VMN5PdlixxXRJ74qhm1KCP1tYOGJMJKXtquVD9PdXz
c/yf4RdNxL8oA5bN/3+suX87XBDb65bJQeWgzfjDapnFgOaojl12Fs8fo2cdcNzSdjca+Ui4BOra
23tZOK5MZuC/nMl/8puF+JODDci2a6HlcA3EAsva+5etstRI/810uPIRwBbXwZbbO6ZvAK5OM7pk
h/S0Hh7tGnLgfBIhgyJ4vd4Gm0hLocdxNlTbioWn285nY3JLDObFvVLh0+AyzO6nSy3qPfmybwmG
JnzKFy+oHvXUPAQ5qlik8QQbuNkxlsN2cOb3vlzsZBIuSCmphXplHOOxuxcxX8a2cuWxlaAPJuqk
klCTOGKpDP/zpXD6m8xFvDQ15CujzL0Zx+ChjoZXM5ze7KE6UXkf4sJ6ppLQV50jj9gr0HuBoPFb
s6I4Y97U7gsAZoRWzFSs+bTBet+uqXCY3/BIoOLCF5AQhd2MpR9HLUiCaRx8oqAP0uxIvXO3TRos
i+HDGLAJUGzsjnJg3OzYW09puzHOp/1QHSOzGPYKaSddvp7twiJxt46zRO827Vegl64fh85lAoUJ
ye5alNklG8Pvua1g4Rj4M1czYksWQzA2yaZbu256NzgMwYPULpixoO4u5+qUM3VKOslCi8ptK9tE
2wVdsSWpczO7SHIHzO0UShFe5jnDK2qmzedfPF3Lg/vHBxsFiqm7jo1UyPiDQqSIFV47FySxwVAR
bX/zOfHW5SxsrMI6JzEbOIs0b8BZS/q00ev0/bPAsYrHLJ3+4lv2J086RYYBcd5yDEMai77ilyc9
cEA5RQnLagmch4P9ppiJsLNGqkH4Kau/+NPxTf3LH29K27Rsj+/Vb6aq3/8+uOrgkxAD0jZwmTfZ
eKcQdksYc+Rm2tiYC73fkQrxqY2JOikcxqA/0YY3i0rcjBx2j4tufFGQW4b2TMWAs2JRl2OCh1ib
oOfpIu0Ehu1shHp4iNmyEvPW2tsQTNtURTRsCJHIrCirM8wchL01CZZ1aJkb18qfKD8O0GAoj5UH
CmRZscQaF2PXzZcEF8wqVe0lIbLPdcx9X6YTkk2v2Ho9Cm+SKT71gGHrMLUsepc+N0iLYDU3ajuU
oXnwcJ6skt6BLm6k46ZvFr9oQItPj53d8lW69awJIGmOVXdmdFYNyEhGM3rB6PQ01vplKufPLkMG
XqYMRYEIY5SyJlD9nsP4zVx0OCEnjAIO7dnk06kw2otR/5j66a0a0T6PRvhm1ODUp5Y1muYJMlhC
2GoDUL4oPrpmuegFnAPSbTSQS/JJ8Grp9U07MJIZre5zSASD/Sj/aBCBgyeITXCFADPMKTiEAZ15
4Rbg56ANsL4Qn3lm3gYp3G4E7YmZnqtOYG4EJuV4IeWNME6DND7dsArXWZKdZ1ZS+YxqvET33kTd
JvXInGE5U/XWTaF0Rq4Mxjc5rik0aSy4iPKDUuGE23xwn7WcwR6ddG7iv4rn4OB5Mx7jZFZYvb2M
qxqq6NjIa7goEOb+sBBh4YO0iGES7y5wutuWJFx+f76xnPRRiuEprB1anTD6yo0adEZTPcDMWlNF
nIpRhT7OWcZAY8qEkdUmKS2y2rS4booAFg5mOwxwY/9SZ5ISpQRS1HDmYiZC6YY5qy2dE1HuJyGW
brkk3ruMD2HsHZLS3GNY2aieCWark4rQyCeWGfkqtjUfFfdP23ajvZ6gGOAdJsUxKglta8qLl5qs
YdiortwhfBFjxDtdTMzNYqZGhDVSf7um8sc+MPjGZxazfi63KIUZNXWnQDdvJLKWzQg733Tbc8KV
uyc+Ui6jRy65dGYZlKFvN5CMSwNbAKvQdAS0Qf77a205D/z+ibyW/KWri51NJMomwIALNj6/65u8
9IGsP0Dg3gkNQS9zkd08w+KwGM23XgW9KnEOOKlKRAfsa7zuzQA5xTZ88Smk1rrv5h0k0xSqkI7a
3ImJetYwvuvTeZr4n1NSBlMr2LQiGzfDSEWPXxGutJV1N/oU90dpZ4z806pd1QZjEJftUdiIccNh
ZG/jIDoPdcn0LWqp6ptUvc4ZpCU0bPDtKrLl6oGlM9GWSJOG2yjy6jVugHtDd8u16CAI9AHQwwHp
CQvxtCIGoACCnllpuINj/e0MTJBT66styBtteq5KrGvF0e6ATMSqsH2+iyRbBfFHVYP2IEoIBDWF
gpehy9dd9s1OxqZCL864thHMJ3O8cSKc0LgzuEgQwgNEByoQJsXOyEcSuKiemrTKVlXAHAiG/0tc
T6TJdRiVzeyQp1mzRl8NtmQY312QWQRbPgDdeJ6FuhdGhGJH70y/BLo0LozElPAppKecSTN7eiuO
mr0asqtWgPKDCCXn8bHriovTO5e+QYJqK8Cno10y4JFsvKvAPuZ69hpXjESKtDglpvZW5xZKTwG7
XEXySStNb7OAUIu06v3IsF4JRruNTXBiXW5eVFiQGujtIZeyZZ4x2iFAenHm+QV63/3cZN0d5e3F
GTu05WbyKfp5E6cukLxU/Ric/tnxnFdZzdKf5qbcRHkToKrLLmbHMHVQ8t4sLY6l7qBXo7cpavFk
JhNb87Q0t0Pz05KB2OFejNZTUr+Bwrkxkv5dbwEPMFfcNV19chG16E10A11rGznTE9mREQ6S8DUo
kaPIOfzZxaQcCbHDCk6j4JDZg5l8RDyolq+ptgX/+Iwq6EYN3l09qquTug9AtE5jH55JxdvxPYDQ
nyfId73klrRwNLtkVPgjccC4Rx90WrCzxdEltSBkVcU161lEkOdD525xTJ+tQH6yaoU/L40HesFj
aQEMcKpA26bJ/6XuPJZjR7Ik+itjs0cZRECZ9cwiM5GaSTKpuYFRQusIqK+fgxY2XYtZ9Ox6VVb1
ivbIJERcv+7HwXut6lQLSVCJLHBtlkM1wnSdpUFLnQi4IPJqXfJK5MbcJPrkQQiR2qYZPX/buOGE
6tTTb6vM+6nVDEoZuFrYSgdDxnIo7+aDFpt7ujIE7qTyu/NtELJNCqfNTsPNBJFjXXMuXxvZ8n4r
sTIb8fjt9iq9s2M9X3vKuyY0ZkCs48/NBPAo7pPat7JgMLQ9i88bWy/3eP7qHTy1Kqj8tlk7XFSc
Yd/iMvpSKWJtjPZpLs+dPszJ8lRB5zg0LtVbA38EGztK7xgJ4WheOOrfV7J41uzs200b4Gtt88La
yts0aXURYPG2HMVtngOiOPgGWYV8aODBVNUh7rOIXk+EhBHl1YVc0tN/jcQecqqnuGlVYpRdJwWi
x+imN1UzbahlroM0CQu+79oJ8N9tUW09NpwRdDQ8MZxY9pUD4Cny6A3toY76abyOQpeDQFjcFQae
ztimZ29E9G1qz0L20O6TMT3EQu4bLAicbdMLAuDOFWzbY6c0jjOvCHeNjWBkaw6G3+vJ2SH5zLcl
CdSzHnpUavmfaZFMge3whLMH1g5KAUqQJgCfLoeVhH7vrI3YvRtdNRMHS95Bf91kCie0aTQTLXwW
61gfK25Jw/sc5hL6ndpXGfJRDzJqw7Pb5gBH588Qfs9D/WY3ZDBiGbDpQtpHAGeOOzepl3A8rR+6
dDhA/T25arggHrHUsX48K39wEV1gnGAYYdcWFygVWsnyRUc8VfphwLRa91xbQot/SFteVKSB3NK+
o6F1MA3yIm/G6qucBrVr2wl/QR9+app5N+LUXVV53gThDFAtyl6LMn2c3fpTh1+1NTONzZ8WR5tI
NylgtTgDYbE/mGm6aNMk+GxnwAyKCS6Px51B1gWwjVGxVKl2g0EFixw6J8gzb6PTOoDVDG8c7YT4
XAnNyzTnVEEL3FQSWRyi7qOWMdvwXqdn2X2z8ubFcxaUcT8/Q634KMryai+/HnpTaKHzpjvD7J4F
XT6YMdGWEmlPn23UcC0y1mrm4lrD27umR+/GTiygl3KmtEb3WYGmHWzc0kt3BoMsxEaYxN6MD7FP
62gLaSam2sd+U5zaAosI12ZY+nBnN9vP/gzYs/qVUfZA7au+Fln6jiL13lXDm56BNqRHJDZd0oc9
RxyjoMcQD4uxFmP5TmnV1avMe1qS2MMb5rvpNESQ8ET4Ogp4VwV0D8GVcj5G2ccXyEQHe/A3pmCt
4gCQ3BgJWxUruQ2L7mCjLZpjehnncI13blqhsV04n3BemJovEAl4sqgPT1Nr79nhqi+SjWNkOwre
HjAonYSnsSMV32XjXux8TI6WHZY7KzWxdZBYKtmwb7sKf4FkHMJMMd97wwimllmqYzj2mn0/UUwt
RFlt7dkuTqzOJav0ElIQS5G1nqAz5kysoJ9rnRBw7l1KXKP48vztFC8mSg8nijGLnehld5hpwBZG
/6yZNPF1Hak4bVYrq2dyLxuMh0PjqI09U8dI3vkd5+ebO9J3qy8hkiaGIjvKVYVBjkfcsm6tHVSq
6NhlVHwRFufLWfXarG7VkLwWKcRfEdEU09sxTmXnUvThJoucO26Rp6wlpRhhvev7NAki0z1btYfy
ij33YOfpg1bZt1pH0abDFHZKwU8jjw3PTdvXh2iKi9vEKW7mCJNlhhfLXJoiLOYfJ8z3GuHHTUzI
oVcmtE7IvDnlgoAiLjmQ6LGJjQ31oXuLHvKyQsyKiNcjtBn3/lT/2LbcRk4zQJrKaUyQ6s1MiHqF
CTvS1JI4q3Rx1FPjKfKQP03nwkqHagiL+YuLVkr8I703ftJN9ZBwK9x0jfGtGYZ7pUJXrrXOouZw
jKxjN5X3Kfgy5liX7utxUqyY1BIRU/OhjHjuQNlQW6eWVbWGKHDD+RVy9AgvKCd2amcmseTBChlQ
2VR1Kr76ouQ2LrDw1NkngLZ3ehVfnUnENyCRzaOVe7ems/ClQSjRi8Knzry5y2kh54twk6Xbmpe+
YsG1bhUMt7goT6Yae7XRIvuxcfyX1Ggfi2L4yIySgqmIVaoR33SAv8uYILDVqwtkjn2czdhU5Ick
ztG49p2LpGRV9vtoQhhL5ckutX1rqgc9q/eq9d+YaQFHNDZKZVYWz3FJQtVdgrv2EuHtlzCvlWDr
wGGzBH3tv4Z+w6HqNNTX1qbhopAVPgPCwe4SEzaWwDDMpBas1pIihhqIFkKy2BqwM9YedDVtELyv
lscWF3xQL5HkjqoSO3ahuc34lgs/fNWXADPvOH3Zu+76Jdxc0kTP2EXgWS7R57qjDMlb4tBpmq3V
EpAmvXuEU59SgydvyZv7K5c0NUcFtEh463s6mZaNuR6u4yV+zcurupDucMj2LuHsJaYdk9e2ltx2
nlbXkiS3buhQsZZwN1ismTrx9kcKh5la43xWAYUN+qhQh3wJiOskxaMlMu4t4fFEl07QW+QaKdGl
Mmau8/U4ee++S+xckD+vlyD6uETSnSWcri8x9WoJrJf8MqF/Qx3BV5QsofYKesTFkv1v0SUIuRZv
E25WHMdE4od5Outk5PUlLD8tsfm6mZgfNNOE80qmHrt8tB4gvtZL3p4d4ENU82QQlts+/lUn+pc2
f48VEOjiL8vXfFX11CJVyP/+y5/+7d8rBikE+cR/0ss2H/LjP1gGJnK6fBQ///Wft0n382cW0d+/
5G/7QIKKjm3TrUFfh0WJh0nU6W/JR+MPh92gzn+GL0II3+FP/rEL9P9wOd3qnkVjExm7JV/3DxIR
fZOObpOV+NfWgOwo+TH+SdF0kWls1+b9QaM63D2E8z+LejxKwpbYE/3e2uBtqgHGYUQSgrIDirpL
T3E3hUbAEMrrA6AxI7xFm5UD/0syCMQhNmgSFt/4p381jvJ7kxTLLsmgWSfOghufOedaHQYTh3p0
ssXBNMmPQiEELo6vmK7nQTFsVBqMrswNz3WCSCypcvDC8EfrKgzQWdTfeKPlcaNEzqYPozeozkfw
n8e66d6Q6iAG5FeCIF+l8DCi+EyuWYUKHDsJ/VlVprMc7AhMe0NJpZCr3TE4a2y6VEvrMGrfCPOR
OR+r6in0+z23I1TUMaxXeucetS7D/6tqzG9S6NDjYbG4Fpp755l0Widik0gGAuqA3xM8neas7XXX
3lVNfkoN+ZuZqrob58xexQ32YIZV9K7hxJB344sIHXLkPJMqFnLY8klr4ABrUphnLnGDgsR8E/Zk
Oa1pEy+dxZk2oV6y6EHQshP7kWphHEqhPJgcOg3s233Znp0cJIau5mZbxGR37eyTGBU4PyIDwJ+1
tSH1A55ZmrrYrtIdq7CKgNPfCI+HK/QVaFBPeWFfFSyYDZ7xZUkavSqe7zkK19rh9INxWj96urer
JpqWFNF6gzaj1oqetQFjXxEeoJMCvoNXiLnU8JvttBxLLO/bT3UkGAPXYGVHd21pvUplfGb4iaE6
gKOcI0pJde2t640zAtINJ5lDaVgHzayqDSfOMFBzr3YQcZONWxcgLADfJfBBVaJuOlOdCzc9y7E+
65q8a63hXeUSMklCuUEeBaaHM1qEb6GLQ8ZPx1tdhyETkv/3aJjOyDNlzhWnjra1Y9oR7B5tLusc
vNyk+FfAuEmTAc8GQ0RjHiRDg24VrfJJLYrtIKdXHJCH3pnwe3awPMQDhkykKnraHAZwKYxdX5T3
hg+nqC1fGTmojxhmkpcsHwUHW9/vm41fMVF46qtpyi/HqbWViYaTFbiuwo7sYkoy4EhWme0LnPBQ
w1YkmwUd7mxDOH+GfOziKYG9ahxCkNZdf9HL31CaG0CPR9/StkZnbnPf25owCywNULg7FsuN/Nt0
8R2D1n0JtTPByI5BdSmNUpAChZNueh1kJyrziuTjW0LghA0nGje01nhVZbFaE2iEg0wachWx/w+A
4KIMjrz8NTYiOiyvgV7ydix+VNG9sYQEXtxQpKgGdQlzNv6Ostid28nBK7XqyF/wpVW8fd34sU/K
j84Vx2YQDypHomOZeUpBOVLXR4Y/wvf2k2nVfV3PHlCl4tlzx7Ptlh+ewP8eashk4EUkITbnAMbo
amkpYnWZf42pzfpkaUendA4zTt/chgvHKNdiltcGU3baDVedEgeYTojUWhRgDbVuu8YmM5IKABGl
fmjFcM00tq0ZW/S4oE2RzsQe5yDF6DYVp+Fcnv35xE7oxu/xDNq5wsNs7oXefU8JZ8q1UzAzTDPU
pabyfqUVfYo02pNT30VNcaDv5qhrxrtL9fgU2+UWrgSiAabEQe/OaOQI+W1+b1UMXAN8N6jz8YMf
MzzY0/uwrDiy6tdoQuYBM/tNOGqvG12eW+Fz2nOB/rZBGvMg8X37cR5YrU0jcUz2lpkRvYJBQEHW
rA1i/EEUuDGE8LG99juJC2Oa6n3Vj08RhcKe6v1tMomfUtNPfZUdyCGyp5FHzyn7QGbGkl1sIQBN
EOlhUn7rGI4jm/gHH9vs4ldNpyMQVNzN4ZJKMOCJNK16xrj1ZuchUry6qXOQSSMrpzWNPWg1GksJ
N+zAVjTyZNW4HKfl4BOPyWYmD7oraSfe6PZAD0nMEgisix3mzgro+QPQjIesXKan6aqN/oQOxClR
7yRjuiBhqicszcVWWgxW3rxg/NECubS9cyLzZy3VX5UvNvQqLAgLuCxdeCVWtQf2d3ZcboKQLpGG
GWCdTMkRs9u48kNDbi3eLijY9bZj22kLhr6iAFrvYmqwU8ptQBqDtobMOeQ9hk3yo7y8mClKev38
8Nr5+Gka/z7BXbNCvb7GKQDRKWrYhswTB/o4RhWYji1EukAHToxxHzte1uffRUtTbLkcWlPZP8xj
+jo10zMqyg5eUYc2MT7lufZSIyb7eYmJuCXLo9ZlKm7qlLCrVgLBJla9ZuvLAjR8R0h8tzGo09fL
CsP0twXvpqBIgNmQRMnjYls58W0/epgfzdsmnj5dpGYzYWCaB5Vc2pntk4dsZ4CB69riRAnCrqvi
J78lHZsP1SnCxV0WGF6taTjHvndUeD6NqUHrr+6SBlkM2gsU0vDXcPyH0e7uwKh+gzck/TMCbyAw
WXcuFL1sCrIup5eiqt5mVEYDgZi1OneouahSyN5rnHMR6RUggqY9MpXm4p6u+scadnXM8x1tjteq
A602n7z7ntIyMKUfLXcbZoxdXyNu5Iuhx0zC4zizCmlHANoZ0RKvyzgWNAegv3Lvde22jtH8R40P
MeHCgfR2mvoEOuAIrFu41gd5cC6R2Tz2gprKNn1vNOdtNhoYwvmXl2g3xNh27MafS6+9OAN0XFnY
AT8pKyWd2CjxFFz67HpiHytTPSxPyFFs4CdvOtE/RdFUn6mrSSAqA9qLpztE5vsMlunKZKp18vlR
070DtfdbsvUp7CgboWO4Bx4LhbYvBi6w6rOiuh66feBl42lGB145wOH1peV+pu5+pPaea3ILMAiB
RPLdo4Xk3jET9X2jEGgGzhip5H1IVDO37AcnazEbDay3YvQ0wXEH1/isvgz2HPQwHgA4f2tz/1wb
4jpG8RkcWLgFm3a2Gyi9g3pnwHoujSUVEqIO8Zo52roAnfRmo2RElf/hhTACWH7csKelGTe56124
MEXjP1A8F96I2vzOwQUkKQmNxOtDltrRCZnkl4OevTZdnbpbAtpK7rIZe4nmJ19Rbp+N2X8BXXNo
5+GxyU1Kd+qMy1KyibdNVnLjVVj6Tg7WpbX070Y3d3XCPQTLYNsNDIVYcnhAGTc1Qfmdaod0FzvE
WK0xLFeTaGn08pxjBzSn6VBRqlo7zZX3qEtqw9BW2MoQI6Qtuj24Iq/2ZW2oIEHKQZQD79dpyZ0x
yykYpE0ExJA/Ft/F1l6OWlQ7VE74nNIesYuVoldS9DfWFP3GPVDfSksf+ZpTntyrYuiC2nCzo4/x
YlPp1m2m2osXVQRGF2N62yGeWWWiBVmRUfpJgd86i4hwwHN+nJLqycXav4o9klOpzi/BEug4S+e0
Hvbb5aVGAnbLVh84U/40jGW2HnKTLxQ8bkZsFIm3BMuJTjRHelXPdpvuzSIiI0YqbE0xsAGzsbuL
u3QzoMbGrUHHjpvutFRCmjffkMnYzsi31qX/Q2+ic59C7GyyWgRR7iY0WMzyOOP5XCvfpkfT9wKt
Kq55PLyG6LzPXq1hsh3ZUVolWgs0F04FLVS+BiiBkU13k9XtJpnJVWxqZzM2dlQHMtf4w4fVVJvB
MpFh8+S76zHKGYl+q8/1r5d1zxnnvgBZeLgkBblgnk9LDGRdy2lDiO7g0g0ijTaw+pIuDUL/ZQnr
PcvlRyidSxSPT14jP4CweIBFB7pSsoS9t9HA4ZsvTeJ+LhF2vIPUd9v7iUaq1WyzUU242Aow4uuq
1rNLHlaU3OP+pFlC7jq6ytaVsI0jVWUfvmiZ89JBrpIB1/c01FbQw1aAugg7jJP5enJIsdQ8nwkW
os8N9gSPoeFYllu87F1EaAc9Z6NnstiY1tAdrYxHvmFPtGIDiudFZC2MCqCvFQ7NglbwjcSePSlW
ehYxFzX6byaozsoqwK8VIa9GGAbQAdmOtSALx1i9TWP1GmbpZXYxkYR8mxoVk9iFkigKutSmLBFN
bsqF3ITUGa8KgzVq6287IlR5AZBHOIALii60duQvXgAwcmq3NHx+/h1QixURzzdQWvSlLV1OmTEe
Z8KEnBP6l1hpR8brVT2gYs7OvNbV8Ampiir25e1m4O6IoBrt3D6iy9r8LUp7D4ALwsfgXNOSvtu4
mB+LKQz0GejqIJM3z8KplfrH2iLU7bndRdQn5zFiiV11+mvhN49uJN6rkfL3OEmPccKJpwjfdY8P
q295L9btJzjhd0HjxYpF7lnmhF5k7yT0WdtP5ciCq43HW1ebbooFhE3jyFprq0+/qn+8Ymw3LGDQ
UzkWjlk2bbW5fMjpAuA0Un6GJBhnS+O96f0aIy13pmo/xnH+Lv3pEmocvMK4BdxZvziq+xiQBWJe
Uhw34cg0WCu5QIu1MuZbz9CfKSuk7Tx5mDPqsS06q+C1MGKFotpmOnFpi71AKb1vQjuB0RlP3N5n
O3fO5pCxJ4PPssPPd+gi/qmmG+GPmE4HPiZH7NQsrS3Qe3yS+BKKKf/IqiUmCgVjbE5AiXnOplxE
3ZtbqA8Uye+49B46dwh0RR2ZmQUINV/aIhDqGW0CkRPuRWo/94nzNHUaz9ae/qYRnq1lTuODLwDn
Th2VD+zzNQx1LAimp7DhSC8KWLdhd49PdwX5BTlvOE08fEqV3lPYBB8DRoNdOluztNEs3ZQ51o93
KK1ny/M+W4edhkU7WTawHSvms1Eltw1tg5xD6jeBQ0aY3R3HUfvRm2bw6aO3nXS4bG3Ug0fT3G3Y
l7/sto9+W1Zr3u73MnWAkfuYTwELOFo6b0FGsO3JwpvEGzFkNaM6tKmzH5kOOhIcXlzR06FdTNyA
o07dSwYnXbRblNlNRbK4KhZ7im7sJgJDo88vK6dS3btODoFE5NB9k9hnBbi1pkdc0z41npgUDcAQ
8XHUxIKeBIc7LQKzoqjEM02i3PqUfLVJwe/OdG+oWCNCFxoHdnQcRCr9dm5L+HXRtiv078VHk0ky
UQuu/5yPxinh1biig+iEjfqhc/x2a4ISOBBYz/isRbkpbDZNqS7cR5GOv3rbPtDGSbcTXY9z2AZT
hUEjK8i3Fkn/Q/xrOYq3b7MnbzhOb1K0eSxQzg6M4K8qDRQl82QmbHxlBhxSv+mtgXHKPohap+IN
+3Fq7TJ3elFJHrgVUQ6VgK7P3QAj3DIkst2wVb8GPLIFPf7WOO1BdVQfuFZ2whkcryx9JkjZSoo8
YMHaEyQJnSNWEvfjxtZwUFsFVWdFXDM4R8GkqKDsxHdqJteJivcJ4SD2Ta4JfK7L3c0b33gUIfRP
gTxGnm9hMqIKh9K9apnbraeOwvMCiktgt6EVSAYa1b2FGbGVSZs2c9fHfAqYcQoyeJnfbaoqe5Y1
FrVhIjtFi2Wia862rJ2vpG7Wvea9W5RM2UbzNWXOT5HKwFe8zxN/emqp2sbXc6kmyUqKxJiedsWN
3yT9DsWwPgmr/0iG7qfCA70ZXf3apdE5pnsMv0v84Zu9CrzUl3sm3QuCzFIx6YY7i0XYJq2NJ3si
HIng4QfTXOwqYEWqT3Yi3NbYB9eCGjfYNtBrbdp4qukaWZRg2h02EJljkWjwQ831bG9dYlExz7OL
TR39oRq8eT1MKTOufJYtrxG/3OkaOI0xt280nxBiYQAe8KqvLEWLNAztNxIjoj7QiU0y1Ffq5Zir
agqBfELHEQYRUgV1kvIq6dufCIrGagrNmUPF8F4ItaEljqYGcyRuGGc/BXgAXM6kf9F/PMRTc05u
qmp+h2zwlJs4HkuZ9dhf54Nd9DcZbpCN2y7Z0hylIXSnO1tyY0/lyPOjRhmchVOdzay4xTJ+W0nn
rjWZP2PcRf+ProJ/L+XfBcKDr/b/jgXtPtrvPyv/f/+Svyn/4g9PCHzwvmdZ8AUJ/fxD+bfoIDCX
Am+MxAx19PP+r/Iv/sBl6yDW23+rIcDD/g/l3/qDWJCNgOAKi7yNJf6Vmm7CJH+W/02INstfJQA1
OvR+26wf/tlDDDeVgyv2EV4W6EROOz7bftKcwiy8RnNMQWn2RJIX91PV9Vd+QJ5/pj/dJ7LvT3pt
4iepfaKJC9ynWzA/sSAi2OjTl2rCd0HxUDV7L/DpMQnMBItmAEL5QhIS01AeTV2+lWNX7ScdoIqh
5OsAy3SVLywiNAVGSqHpBNrnE6VNx6hl4ZBjHjOUYz32KYNhMssOKSq7HxuKg00TfgWWSqrB5tDC
jJQifVL/4qi4hNaPXcgwBHySNJHHWjXPQ5n5VAGUCgu54b0mUiOYOqJ+RAoY3BC512ShM9UD7hSQ
DMFYoGDVNL/ewWSj0dgQhK61DKpCB+qp84A+gVQxgnABQakFCeXOst/GCyYqzHqO7hbxzjKseRmJ
Eg+x0TZ7IrHAEgBOFWp6qjQKuvFEDwalYeQznQVQJRZUFQY3F2cDzDNtzAkoygcIcV8jiiKxn8Ok
6RqksvLc9v7FmvQ3dr3HbEFjYal7TGcGkCZBbGuymCIX9ebX6qjD1RoIJqduoj/rrvSuTWIB3xo6
7UrLCRKNoQ2XqJHXIRHtIWyz5oKHzzkojCP7Xs7Dwaunt9ZWl2VW3dCg/tsmKGQqk8+uEt6uDelw
p2QuX/X0ajDH6WpVLUKnOcN3NivHDXrNdgjMNHqAFdt5kGUPpsl2T7T11Hts5BRXRQzfmKGa1VzQ
ctzXdEnXdnrGGfTdWC0CLRYvYgwRrQk8pndJXbMwT4DHOG7eQYxhrlBG/ZsrSHJNF23iiNysE8Fo
ydEbqJ8YqqCkcG0VQzvfTEOYUN2HKQPXOE5An6pWAG4rhnPy4JEPh7ORePtdXceJFbEUCpl48RM1
TLyzvytkd+5y4a6NRTFrqAvAumzPO2uEV2fFaLikKnizsFJI/VI7Gr37PXFgwGd3YzKyJWGFjckz
LSToQbBriR5tE2tryBYGIe+l1pMbWkNoUrNupwJo2UCiakqoB5SSPQdyFHEozLJAyXmCm/6XNgux
aSJRPvFemMWXUakLK+ONNRBt8Ub43VSmL/aL8VVZyVkT5qnxaxA81GfaYvpsvL7fddp0Lxyc+t6o
8D0lIuhLc4uD6tlwvQFPf+iYe9tDBVADx5lMK8JtG7KN5nOLHjlBXc0Z9oe0yU+3y6wUsbogpgVd
S9c/s9A5iQKOaO/1eOyy6lpLShHJ8ACpivgODcXcxrNyWsuSz60eEZpaQruDnu8avz3mhUsbHNlE
q3F/TLPpbwY6X7AOmi+l39JRpsyLL/Fo2S0/YlUAR+xz586w543vmr/TRF8CGcR7Q5+dddvHZMW7
YtgNmifXHT0Kephz0bptQG19uxGqvJsKe9yIvtuxFBEMzOPL0HqAhou944TbxohvRQXp32h6fSE+
vuMrAMo1Lzl/CzAyFQLaavF4cmJixEx9gg6ClUvQcnACRFTe99Cnyri8L2LrqmnedxxzdknIA3JG
f6voKVpRc02RhKu15NxGup7L6rVMjQ+Az9qRGbo/Ca24t4z6C4bgnY69tUMnrj0GBGN56riU4w7h
abLCU67RnNuHj4XbccTKX3IS5LJBIB/LfVjHb+3CSMj1szOjMUgkybDTT1Jx2vah1VtG+07G5cOn
DP4UtrwNukz/NdP5gI2ftHcWvfpzkq7plZiIWciTU+Lk4O5fYpe40kZPX/eloR1LdovQNGDC4Ah1
Nf0uZv5dyr+KQCqNsvGWu72iUXLfsi2kBBMoSW1t/B6NPtZfU0zGK4CjJBscPaDn4BxanFFrkR0H
E+aKz+mcI3/lhtz0PaipoijmLe2Dv2nL6D4O3iePqg4bk3CDXLFZnGING15FaMKysORSj9KVuDuS
5iv2J+wzcdBgZgGPpF8M3f2tQjQ/POe3ae3fCmvaukBwS63xgrw333IM4ozH6mzq4yUZm3EVufJ3
iqtj7k7GQTRmuGLnc/LYPcd29KCa+ruM/A+JUTpuoU3J4Uzk7jbmUZu62MH88TUxU7Qk9xYH24ac
wj5zAVsYHadqEd6pAea3YHvoWYFZpxsrmV4jWFuF2fYrnpkxwMLsbmitmNJGjpeJgQik+3m4ccvs
oQRHCPgRq3Oq9nPj7ZwQNLyRyXvCziR5BZlzuKZUGegQFgwxnMWkoxoWxU+rDOw09Jbh//K8Q4l/
mxmc0NlI8h3jE1udGTz4uurYDo/xg6mGb2p9GJAtkpJVGj8kXXs2BEwrZ3T6LQn/d7csb9MOt9ZM
91oQt8l2NOONWfW7v6q61aJd24V450H83JBsoBp2AV+mREK00f7kDnm3DfNotPrLVIMqpBnjM01Z
qUSC+anlwwO7iCxdj8MB3Oi3FWJkjjv7xE/31mA3N+huDcSQ3So4nhP18mjf9bZ0zEenw8uUx/ZX
bfcPmtJgCxQsT8qsDfy+/EyWFuGQ3mCV2/iw4vo0yeKT8oUrYTGchb331PHSdnX5zcaey9rbu0X2
ZVNrAcAnR5cTfDQIInyvESmWnKVn1xDaE3aWMWtjeNTy5dKqi5PtID1pEiZkW+O2SOxWsr5l4uXV
Vl9SFCSAI4V2mOKMgjXBHrsAF8lSjv2oMGoiiiYhJ3/Uvc2g8BaSpIBU7KXuKaLLlvLyryZBOcgG
7T41uPVdpJ86A3GUq17tTeqC+45Tllb7oK69MRjNjrmr9tb9gCnEwwANTKt+MCnZhoW4iEop5spU
l88eIeZVq5xiUy9dLjgor5SnUDYdv0C1v9N9SRR3prenx1Y4z/W168q1rXw0Q0vemwbXmTbHz5qn
7+lmevEsak4c/JHAg3XaBtLvMe1vZmpjIHQ01TGt+cWY6WnWtfdS8GLMagCvxFro08MkvkmX9E6U
skrzcjr42JSD4yjMdy2a00uucLrnKFdQV1lwRxS5zDXxB3PuN2lOCbQRkR4eTfpBWPTAoEnqrZeD
BvfjzsAqXdB1B9f+4LkN9v+5TaF7dmc6rB+U2Vz5axCBq5+s0faWo947l87OIg+oEAMIEx6jsP/J
uN0ksTKh64EJ4UVl3nHI8xg7O5vZaT5hLOxWs+8DKfPva1/bRxlt1HV5zxuNEnHi0P5s7thUHqgy
ua0pqqNzcE3E6GNwaw5pVpTslOkTt2DPYzQH9J8PJ2Vc1PMaR41LLMUrCOJ4PfHQ3CIMMciBHYnn
vpUmNuBKg63pVnRF+Vx+XJypedf+9bflpLd1VB1k4r50OWdJ7Daq0TcNYS6NN4VZZMdyzgPf667L
lB1L6xh61jtz1F3h6XcN9onUzrehjQ+kE1vTWFpS2K636tHWjJthis9US+8IMNx2snwl/xe4A9Ep
TI4v5My+kMQvBHUfKDuleTwb7vyx2gqZEU+qa/JOzm7upgcPg3Jn6ed8yb+Q+XRXXQ2/x0yN+3ji
QcaeGmIlJyGnRn3xnA/SJdHBGUGPFoRT1g6GHUrpVWAY6ZU6XbDTuvcyU9qA6RK3c3NMbDvZ5djR
S0TlHpqgM0cpLEO8qL7gXmCveaKEhOt1wD3PiqcK4jB5NerxxVb2wo8z65tEX9LhSUzcqoGMErUf
VTMHeDr99WzqJ7OMTpWKjrqn/0a1vQZc+DiyEuQlNTBlmEl/EAAY1YhCJOJp2kppYuTKv+PerrdZ
Jfa8vK9j2dPU7Gus56ld2ViwTHjyG9imUUYbl9RWIZwpiN30JeV/aqpFo6qLwAM0C4CEJXJIkYIa
7X1n+ynzYqyOsV01PN1pu9liEI9PMp53laC+ltPFuu/JOOpWh1sqDp/6hvLSHrMrjCNvVyNzrjA/
V4cBm3cwVgMp/iUgY8QPjByEE3yPAAbXLasjzd7NTdTsjBjlDzIl58OeCA3eEWab6ntS3k/GQQnv
EyorX+3sJ8lHPwr3OXGtXWLiAFKOh8krlydzyK19nHDirDVDX4cDBak0WuPbnmgaizEBHTI5c9dV
CxfH94kAJC+i4NCWOrj92ycKrwNX9bt0opq2zC5jQZlLko53DpZ8Am/Rnujd/7B3HkuSHFmW/ZWW
2RvEqKrpYhbtnIZ7cLIxiQxinHP7+jmWAAZAkZ7BskV6USWFRGVkhKcRfffdey5p1mw6h9l0F1nW
h1akwyalbx4jxjCC+ofDhHX1VUzxs1ub48qsGEq6ChYSO0/yhjrnVEN1ARXfzg0a0JunDUAw4lma
C3Nr3+bta1x2Vzv2j6PIDjCurlZJEH9yNeSpElJh0DTMz7nLfoixzwP/BKLNmzSqbYMGUrn5qHzH
B0Fo97dNPZIw1yB6qs6rTgMYoBtsE+0xwcwxOL29I912SgpYsZ4HbIDmV7ch59bsM6fjeWhSNqix
VSyKg+2ik9UJUGH/MvXRXiqMQYRtsONv2rp5i01t3ZuYMIIouClQ6t0sXNG4u+2LZs+9iK1c7qy0
/eK+YO7JYXFo5S7oXQQLr3dQs3WTkKDhzRwof3qGOdni1/8f76tjOvpsSv33CtjTe/uRtP/of/3t
t/2qgjm/SCg3NNuRyjTo29SJsv/e/IH2ZMPJEfRhSmnOnJrf/a+oYLMhlu06Ahqpxr+oYAJpjPeJ
5VjYsCDo/PQX/0GnqP/hn//cY6HmoPwfqX6JCOYAatAtS7mzWmf8gwc2FWnUqwGeLae9p06r7z1q
KFZODsE9xsEy20dWI0uIhg2GTlJ5SxDutqrER1VKjmRwzRegg9XCyQtyoVn/VjqMdhxBH6w8+IxN
AzchuUjItQcQ9RaGTQxnZQGKnWThLZ6F1zQZyZcowGyK1sNIf6ora9cXsK311n6sCvupmCnzwn0f
2bABIXjISbmY8ZCtI4sttCexw08EG1AxCB5ErJ8b5YdHHAJ0KbXTvZaS2690grITpZT6+GBKcT8F
4Ljo2V33keesSD98GIJck2ENV+Yfj8pMvHhee5sMNJdrOqp0B62bkq+4WU8J5KmxGt+MwIpBSNF0
ZCU55OtwTmwJkreTwI0WQBN1hurFVSHxzspdhzFBVEsTwxJ94zkmghsw+7wbVZ2cxUTFJxi4uURc
3rdeRRam40HUq0j7f+AMmEr+6S9d6BbXtrRmAZQEyF+VT74PjIs55ySdoNeq8lnrOS6F2qrqm707
k4Z0orWL3nEmtnMRsUtsdmYr7gJPHfUu/mHOBQAEILRlFeic0wsYWxRlgQpylE7a0hfrySRtQB4r
ORlNYG5orC+IFygirEnfHaaBML3duM3OMfGk1TZna98u7bXnJNOuylpzNrwCgSMsvRs1jy9f2PBH
ct7eRkUXTZJdUTUuaZS957AIl40oHmQqILBXzaENgouTlQfEWPDS3kBmYCIRVInuHWoKa6m2u0/M
bp+5nQnxz8m2MZ5zUCVYI9kS04Xswl1gF+qwxFpYebamEendHNs9ce4r4cOjrhFi9lrnWjeTSVxO
7QqsrxlFFivo0QDEw6qgrqztT72QT2Vg7bN5yy3ZLeBwgn4su3gfet5TaquHvtOCpW1FlJHNXsJE
5M0dZJA7AbR5sEuCTg4xZCP1q71rtOocdqWxdmySfa0Q+Uvr5BQz0/2+oedVvxkr0KClusniCJCg
KK+iN/tTavTVKh9qfVnZBjAiCnXgph3qoL7NSk2hgUeX3nT2Wc2Cv2nlCTqKt6ykHh8D5edraOEb
qy0DyiTg85kBFREI1OBeWLYa/B0FbGYwjqkknMNANON1vL/5CJ/tnM1l3FrXmBw9fXE5JWqj692M
EGCuEkbhisAL5h3Kuous2fWUXFRj9AXd4CuyZjCzj/Nh6LRtwk+38vzsphfBEe1vlfndJ9cWSv3M
HPCJ17ocB7tUZ4dm3NCBB0ZI3vtpPR68KIKFUYwNBk5mcK909bXWgmIhEYtcndEWLD1qNRvQDRSS
LBq2QZzRsosWg7Qn1OSvBtMdDyosjKWjUwkyMuwR0t/XTYpZflIQ0FWaMpRWCc/KZljWPPHJHY47
SCnTurED/ciJUzuEeaXthJ18VFWM6K0TK7BybUnVJReg5xQf7STLpVuaDVvjgBgkIeI9BYn3/qRf
8tDWlrrRXT1XhHtqSTi46jaPv4CxhMfryXQc2K9FfQrTHM2C5ZiX6mKlYZEsrWwd2sGPyUInKugt
uiGJThqb9chyyKsP0eDxC9zI3+A/eyRqC9DWTe8zApQwmLmZhUhfx4A+0b6Yi5UKAMVdycXHH8M+
cQhvJ52TOupbQBPlvVPTMZ8i1GSQ3lN2bA7uUcw74YtdR6gALnIydbwc4sZZZM4di74UdGfMH4jH
YwMibPZ9d9RiLVqXhYmygpWlQ2d2ZgHbn6Vsv8n8FWGePYuA78KhU9GZhW9Je/wumMXwGmANK8/4
FbXOPBazZs6c85kjotdlMdzAWlU8Y9JvmpFrcI+I7uYsv2fo8PUsyLuzNO/OIn07y/XGLNwbs4QP
yJcdjXKqRRMwJovZeNc5IEndWf5vRflkpUgT+DK+zXlFYHn1jS661wrRnR236+/IKzp7MxDFje12
LBnE3AtikUF87+aykKYUxa2lKBBJpzGCxhCdprlcBLwCy5kW3445V4/IuYQk1utbi1aS0MNakM5F
JdNcWSIBulClzOohCB0LE6c2fVtzyYk+152kc/EJtr4vvfiRVXMjSjiXo2hU4vZc41SmxHN5CsUd
yEn+XKmi9carWVCyUrbUrTRz8Yo9V7Bo9NATz8CtM9ez9CVFLaPL4GjN5S2gR/vbaS50UQbVLv1c
8sJafdy67pCuKwIC6C/j1uzmVpi/fyb977Ry5TQ2V73ZSnCwM13DcHgx//vD5+69BcmI7PvX8+e/
/Cq/nkXVL7x/XVPhhFOG/WvB+69nUfcXR1qGqxvKZRdqs7D94yxq/aKbkuYutGPF2/GPfazxi2uZ
fJMQFHXEZSH+zkn0r0Snn980mQJHmnxJ3bDcf9jGNq5HgiH2IQsb9skQ1tm24FDnZz/FDPqnj+lf
gNKk/Kf+LyU5PLsmf5A5Rxnmb+ZP+ChTg4KQUPZBI5HNxj+4cGS+A77yUY7E5YVxVHBciF3CemHX
iKOm/OpcXnJ6qrANNA2e9G5b+J6/zroOjqm1dSvwFpPBS5LqpaAm7Yl5AbOWLx7ruKR+XM956KJK
GT09mvm6HMcd8FXi5uXKMEMI+Qj3YXicpnLd6e1rH7SPactda5UdX9ifkA2tCBqKkZYPTu5daYTD
dV24AOgbnfbskiMYHj/9ucx7+6aqTPtgUttNKpRB3I8dUAu84sYcVaWr382agsxiUMU6LS3yQRMU
D5ENj2EA+XZS2tyQzR/medRhmo3rc3sTtJEUOB2D2LYvtRIPUs8v9mzZL0EaxwCFdbi3jhtvqF43
zoLajW3rFDFHv0Gg52baVVhdtEo9IU9NBwW3F33wgt+pvte1Xuy0eKCVTPVjRhKmZPHHT0NttazX
AMnuQWo+O4Z262XV/ZRTXaI9JpO5inPE4wZgt+VgdExu7YbhWjduWXA+e2n+mPPc5wIgH9EQcnC2
ZYQtHKhBueWdBzOucgRYz2pZwLBM3OloSm3VavknzNN6FYz6k8CdmkPUd7GPtjwbORWbZ+HMmzyP
3oTApwSMrngKFwB6JHex4Huy7xVscTnWzy6LpoX0Nd4QwUg8J9zb8XSPLeUI1uVoB+l+gIux0Kv0
JfJtj6R49jBY8tykOK6KDPgUKQYki1PS0hGROdusijZtDJ0hgbkTQ3gUsX6tpUGxsWjwoNtwlIJo
X4bjo6wRgV19IjjSnjQ3vE0HHfqIa29TSuwzL54A6LCMLXuHbqV0qaZu7ralmyTh2OKZerHAYE7N
VXHlE4ZxJvuTGyQ3StM2hWGcZek8sfg86b757rrVra7rG/xT+OzlJkm8PfA6Vhmg/3W4DpMtIZ7r
zTOR2ZPUk2PmBYiA8Yij0jrGmnFvgKNOjPAFMD0qkta+VU15aSAcQII2XWL98j5xQqY5rg/S7Yji
OucmPU0uQQa9e3Q/4iw8dHJ6MzNzz7tn3UnnhQj7e6eKJRbNCwH5bViGhyHxb9HvwUvH1ifZ9BW1
KXxzmVgLjk0LUvUUX7ESwIV9Qr2OFlYkLhHrRmxrksu+8Nf+FB/AObywtYdhoKydNMpvzauOncb1
oGfOqggGGMVFvLZnVkReDgORlWTnifEUBfJExKtf4WI8GiEZfk5/+34mF2v9eBAJFPDeGLYCG8dC
1/mv0RUf5LiJyPhkaZxh4kP3j40geyidE+SJQ2GG5rp3gad1mX7FVhgta+EQ/NR8l5MsYjnYBJbg
zVPh1p/CDfCbNuWPkFNU2pnOIQyyx8lUJyeGClME4Wykmub0wTozzZUhufrZ8a15t6wq2MylGK9E
u4AsZTnhbqdNNm2o5edpMh4nuPuePV1iSqxS/rZHb3qxCgY31OCnvucIY0R7IAGg1oxxr0X13dRz
0I8iBMjQFztbGZc8tZ5Dqb11o8r4xeau4yjRDTZxVMCrVakBlS0ep0SRn6HKBFTjN6LWtuqBoQ9T
VjGwwRHxMYR7GTkTeyxvzbzAXCn5+IJg0w3eOvboPNPEM9GZWz3AqGgSfxrjSEdEi+hoBqjlGZm5
SoO5zi6owDipz0EBxc20+07T7zkz8ly0kdUyvMkTftsabzKvyjdDliRMyvA1c6HGwH67w826MzWQ
NF0drsuZsddY/c7A++P51ARYNfb+6Z7I3lbiV6SakXV5Nr41zZPpmjzsmg1hrAfOhD9yXX/VZzmZ
oyOUfduubjzHeI1nJlGvaJfOMpdz85hSUdH96H5mj4N+7oG3blLfubOo6/LjU5r37baL0e9NoMJJ
vHWc4bGwqGfQVbgvy+qMRMIK23lIpP+NG+k5o12Yt7P51FgalD3GCw3MIQmXs5USkwEQ9Eq9Aeu0
InPBuepnw5QPnY6L1TZ+8LfwzE58rcrpJS8wSpRWfzYlq9TCNR4H9maEdN1D3haXerZ8e7h/2spa
W25ym3s0z9q9ekhSdeXO29ZYGBkl4z1+zGcmrnXXB8+Nsm8nrbkTCvdqxma99cSH4/WX1CEZ08I9
WYDplIuwBTPqOifVUB5QZ9OrOVjfU1M85I2XXW1SfdsyxekdJcC1Gq18TbRup3pW6Fr3RExzr2z4
JrK7pJ31ye3O4Ad4o5HJEYvTh9R6yEEpjgUKGu77geFVD/xHxuunqIrpNWK1i+N9hdXixY8oq6BQ
gr4nr1rWmkXjzDCwB26Gt962z57Gw9ZwP5yp2LRl/4OmMWZw7NRey5XhRI9ulm2lYN9AGeSs1JFW
NuRlkO7OkcAnqXYmod2LpyTwbtveROCwb/EMXCmE/PAmk6c4GlCd6/BqpjtBIQ55DKR9Y0Qwgb6H
qnlkdDuUObv5uXy+8TMT50F4EwnjM6feg8yNeqmEeLAyCjkquRNzLlCX5cfQ0dgFkHCsyms4yg8x
WjCPJlr6aEUQPBkSkIOGOywNAmMLGefLoohuorG8n4S7I+j1DIN4YxfJIReYEEqqJyJTggzzNtgZ
9oMAOBKk1dq0yzWpvYeOcWI39v0KcsY6y8YnjaMaEsiJQ9YRQepMhxGpuYKcV5w+WzG3jts7i87k
oWrlzXNce5J+YvMlsuQV3BJ0ixjP/NgeuWKfKwkHNxq4e53iEJTldQBv7eT4tzISL619LPzgMfK7
VQWKtMspcO8CnBSj1W7CbHiDE1ywxYRpnCTXKOSYBW2/nnRjhdBH1RldIbaVQPvxKWIICkKxcUOy
ScXxN/2w59bB4zrEPABHHiB+oX1kblxu/QbsU92Y+KrQVGtAtJwOSYRlRZkwWrOiG0IeMYP9ZdFZ
wZGVzveYjcVasb6vA9tYV/MTj5qrJ5K5eCKycmv2AF4tk9ehdOV3VXhfekbYrcyHGznZ9bo3yy8Z
MH+7ETj/QRisU2XChB6Nw8aEPPlRkUpcG3305jC91G67IbyMIByHLneUowh9Y8nNajs+JxzwyQY9
jNj/FmIyLrzg4oMuhydCYinJxu6xTv33soTl51eRcXEHgTtBrsOpdTZVNXQLMYPaGYv17RBbPutK
ejuVF/0wqtjYgX/ieNSYzlrHULqnmqMEgGdznU4vTaI+Jba4LCAQXAXRl0PAfUUX5762gwM0MZ4Y
tNjtsBv4K9HOtCeR34E73amYJZccOlaKNo+BIIOIYPOczs/YB/VdVDfyppLZVdrFdhBMvEAk8BA5
9caIh3TD8VY/dS55naSuj+6Is8SaS20EnlDb8z/DMKX6R9Bh1eY2lJsxHJdl7D30vUmJSz7RWQk/
dcVQoDbS8vpVNVCKQTKD+EBtXry+wSdVF6t512nH8qwheThGWK6R4fJ3m9BKLcOYIMVobqEOMBo4
2Kg6KHowkWGgl1J74fXUnUQAEcAeaB9xumuFGtAg4WtVdygU2ZvBuPv7s/q/Zqf8BaXCbuM3HMvM
IfnLP6x/Mklu269qvPuqQRv8vgaZ/5//v//yN7LJA7Sl//2/3j9TQtEhnM7wo2Fx8iv1ZP9J6bau
Yy6wsC3/+/H8nzvh//hdv6+GDMHErRs6Wx58jSYz7++rIdMGSgI0heWR4hDNAPv7aoiaBLZSoFOE
9ZONgkbwu0HawTvN69p11fyF/+ZqSLBJ+stuSKcInkZ6/ijDlUz6cv73f5qSrRmdVlmwweEdfkEh
4aoqxhtKixmcApXUDKpmvowmDReIAwWZt48+0LfCJYiSF33iSmI9G8qp/RyGkhdL53D4Jr5IVrK7
SOLELTtO8HTyqTeLdl3X7VPn8UAGwpLw9ocv0nTpcyZoE+OlxKPPAQnRYtGRgaxWjWSsGhw/3ZhF
+DIN2aMbRu4SHllA8VbVcZsJ6xUWgFhhY4Be0eofbRPF+z4arxAAmQ8KrIE03y0h6D0MpgaaQNg3
I44MpNjkCZjuTUGLw1K54XoMDTZDzYcwO56eMINxOvT0PVXE6LQA33hQqDPPvHuCzc8NgVWyqsD8
LffJIlhCJNWk+STCJuRBfMJr1C8EbzhKSquNn/fA0sIDLIC1FcfQGfpbncCwUbdEctN91bRgZeYl
dzMwmNcY84DVqUYDxKmN93Dgo7WluzcR7r2QSCvR1+CmluJVc4i/OgmwYceP2WBNX500Riy46po5
Bq3eAEvp5OrdEWKyfbC0mSuaacy6xkHkAkTM1Gj0+uUU/HBaPhWJ9d5EwXfY1iA9sABgfKKl1m2T
c6hwfhlspNeFCndMKSC68gm1NC5zYBeoUouf5AaIAphkTUACRf/DmEM9Raz9GClvhTowEVJn6l0G
1dw6gMNhKfj8D3EwHlnBHe0xPyJcvKVTtZ/y+CiM2wjxe0SsDUzn2Tf0r9RNDjaLorxzeIVVxh68
5ricwr5ZWrZbcyTKcRab1iudxNfJLe+aORgSA+RNDO+HqAefQrboJcqmH6aHepIXlYcnmv49v0RZ
B4nYkrZKvPuAzMsa/MSwkCEmANmDwGh/emVxgJKnlQc9t+5tSa+4ZvnrpKJ+tC4Ah5DPeexj3fjs
utpdWSOlP2Dy7ZWV2dW6YRmMt4v8ft8PT4XRjdvc6wpQIhO7ltygvVO2EXu62Nw6vF2Wo4re06b/
9qWaeN9H5rlUqb7EyRW8CUWCQA9Uhlv5J2e/pnsM+/W6mhIwud2Lq7fHVldP7At2eV+/p0p+tIn3
Nti9vW6c7yFs6QWIE+o7na3gLOW72Snvmyuorke43lucyHhG8w+N4iFCCaj4vk0LNYY1Xi1f8c8R
z2q+vQQICp/Qt9WAnh3ENko86ghCl7pVbEQHa4TfTBtt1Ml6k0BRomTS7rdeqW8Cdl6wHDdDZezy
wuaqx2zBSv2gjOzCOGDg5gofw766p/8BOyqFoAxw757WXlw9+e4N99iQel0kc93QiJOWxeNLlSlU
Eq8/AeI89CPzlpvxUq8r7RbqyxOG+GtpmFsjSlN8Lj1GO0x4vIUDilJSpS1KM78ERdgtpBwR03uH
7kmdMTDqSR0MQJ4WKsmhtGYoKKY33PhO2t+ixe0Cau1oAdTkSg/Vrp3rwwiYLAe/vWA1WoVJfXGt
9Ipl9S3KdGrpiTyqHMwldpQHHj5Y6y37veOnrSyerPbcjgcOe0NSjtZEOUoykdAMpHpyc/euJQPY
Kk7XugWDJKKoENAjnnylW1iRys9RcXtyVtAhtxskSSWESezPpmlzJA3vsaazjA4IV0NR4OIuQGGL
cI5fhs+GPh7g4rxkGTK/SmvKYySUdCrMYAbSAzAKfDFUPeZZGO9sS3OwBblXzPW3FIDsYohU0A+K
W5nV2MlZfDlsxY/OJF8Dc+g2g5EcnErsInwGWFZ0MLVl+9KYWJUtsiW0aqHJcdBBn9DUoTPLdzVV
G2xE5yEK78iT3wV95+7NGLA8m3h+bpUdh6ZtCRA2+Gzc1AOfBTu+6TCaDgyGjV4s/SJ81kMdHmg4
xFuKywNuTDaNGuB0WHHYj+wY7mGjkqVdDDxPkuTBkVS2jlH1CMyHYJoyjpnZfYWEblZTFoOErO2z
NXOM/DYrdzyozm0BXxtReVdHHGKzMr7T2VavwOyREqd9dtFk/TXz/W9V0Dw5ms+p09hUV4HTzkpS
SDOJN51eKiffNQZPtaCFQlw0Dk92dQ/YMVq2PvUuRm6cOo3kNpFc3suhJpfsYUAklfbKLr1b24yA
rqu95OfEqddW2z4j2uRFH6NhkgvPaAAfaITyaa1bTmBiFpZ0P4u50qBh0+eM1Es65NGpCPeyg++T
PqR3EJx415+cgC0ndZLw2WkFj3kgY8vivmBZ5RNx8utpJKjug70NzAXZAYIDnZNu3NnB3bnqzsa1
sG179LlewomB4x9jhafUZUq/ex29XPm8eNs+OSCuJGu/kbepIPiYWg9tFnwnfSPIOOB+akduSkt3
7vqMDyFwGFYKvb9pTNSQUI/WYdc9AXA7G5bYx2Z4kycaCiA2Kcc3vuga2ZFEa89uzaavnYYzVE7m
tLz5ntp0KyRr4jHXTtCQyRORWQ5baMJUnMCc/i4UxYMjjw1e+VQte6bzEg3zOr4jCpPkbc/VBlqu
kx6f5yxdS1t7HFp9FaE7I0qbj3acnSGlYvHse2tenX0bvsK8bncWR3ntXLbJQfKWZTTzj4T7bypv
thiP9YENC+2k4XQYc/Rc3+Lybole/2ybMGxqFnyTPqvImnAdhwR4Cr27475f90IlBDGxAHdDuQN+
zEeWD7f4fJ612HtsA+PGSui8jAbxao5qzln5BGfHe0xxa130GP7bFi49gxzT2tF1TJ6ZdcdWPRL9
onHKctWE6tGJ0dXCvONdNCPU8xKmHGNcvig15yhyg+wAy/KlqnIA5mndLauUOm4qc64FuuEqGXlX
zzaQZeR6G0E8oyy9A0aghGcwXVpu0/YbTWcMdjilrLj5GD7H/q4IoNV7HhZqOSaXVMRPQWguzTE9
6cokZar6R2YKRLekP6YmGJSW2Dy/e+N0PnvVNtuJYpqZBSMBfFugL+p3DiBmzwPmbmkH26QgEcOk
tg5ovik8504KMvRgoDbd1D1CE5bLWIfI4DuwbSbxRFkfUrnyQgTbHEqNmB6y2h/WPu31LAcfA8s+
xzk3ZzSCa6ovUK7OuAuqU5dXG5sai6XtUdXYm2CZ44yQxxTre9Gw5ikwqfyPu8/FRGfL/5Js+fBF
83WDVefrPz6//mPxRfd51fx5DPy/X+PXeU7+wsQESZJx7ifO8g+rn5hNgJJKKBaXytZt6mV+H+fk
Ly6/CBJQWoSyuL3/GOckJkB+iaWojY2fzevvE+1vO87/yujnzD/an51+zINAM1ksKwpzlMl//jrN
gdQeEbBtA7oSrQsqX/iWfHXBX5j0G9Qlp8wgy09Wm3Sr1onXKiIPlPGrUQw6NbWP1VDRKIAoZOYv
Q02SLknXXmWexso8dvDY7Dbc2FBVFPhnQK+8uWkWGYpoGXX9vnB2DYS3dJLHMH8GYn0sHP8T5ebR
gwexaFmimv7NJD4bvCtpZrzVPfAywSwTSJBXYZpd+AAfK8HNn1oIK+4eWDH1vcmSNSFWmah5EGZ/
H8KZwsebbnTJ9DBk8L89Z19U6ZNh+frG9gE2B+FXQ+xsboU6haZ3Z0YdYnEIiWSc1nnuHkzKQ1PX
eXFBgpHvAb8SD/bFjsKLbuB5J9o0Ovm6t8ZzS9PkAjH0JQXdXg0+pun+FkAQrBbtzuvhfhhqWJdF
/ljU2s5opiuxZpKB+rjsqvjQVNadDQY0N3CCdM5GWFTdW2rLLhHFy9lo5fTU98FVI+UPKmOJBfEt
4C0+5nTTwsGps0fTKo9OQD2phTIEWTrQoTLVh5Y8G/zwZ0szDpp1SbF65YG/pgpgqVTyFkX9Gll7
G0cfkW1tI++V7Py61PWnxHjVCQKxqVu3JQdAO3TOKnCZgeATmAAFyuAAU3CJ+xN8mbG1e8x4vX/1
DGw7PjEfDrSUYbevthHcqCLd2eGLjaWMV9kKfM/8fGa8QwvIvsuBL+HfCijqY/hZjf1SFSZztuCv
liY231j1xXGo70XxLfkRkOSLcl8HHqb6H3k4V9PpTEfeTRJ8ZKX10dHMMtQBlX75FqzI2YiitU1T
gWNhiG+Hje48z6z2UMgVsgPIaOD0jXyPO/fWBRrZsb+NicZ19X1fPUk606RhfujhdNYwfydU3RTE
pTDYrLriFrQxD/0Nlm4sLLSOCfWS+dVnjz8uitw9y86LH9ePHT3leffG/6TOhyiQ1a1FfwmpGVS4
q6biIY6vwLDeUmpbBosgBhASc3I/Y3Z2P1FLAdpu/GFWDb1IzSkw9LsEmHSYq5OFMTGn2ylPj+7c
9sTYRGwn5DqBWxmlnxPD69TVNDwRuTHTB7vJn10tOZTk2Sp2M9N48fJ23XThtXUEzqp4vFOutyoH
/8YjIsSfd4s2uhNpd9PKdEc762uT5XNodBnPp62MHZ7K1o3nQcrLV51ieS0iKj/wlPU+11Qe7Jtg
uO8m4wVs+BnjZbnIcnGhs4wEjXe0EmNXDPqNpxuPDLogTvhch/YxTtSJU+1XP5MuJK1eWsnGd/Sb
Syl4Nys2EMpPFhIGS5ZqG7scnmrHP+QEWtp6eEjAkmDvu3SaeCkkvEi/vWuL9N7Owq+kJGigOJpM
yWGork2R39QljyH/GQTvhbALaaZirwpECcXcYqe73v4kDbySDacuBHqPBstx6j8nq7jrdDJBhrt3
arQcMxjXJbHwPEFkEGo4N3p4DKriqrTxw2/cc1LFT1DK72i6u3RKB8VZbcvKpAtbYoFTqbc2s+Tg
cesph9BbkMUPEG0WjdbeZxmwqNi+Bj85hA4KmjqjyawJBd7JSp2E7/ZLjaciiwSsc0V2M/XJs2jT
H1yfBy20fkxhuC40nBhejOJ96MsPOBvrxq1efRFs+5jUl5OcIr/dj0N0TJGKrM7aCf/UqhHWr1iU
yvgKS3dRRSlND3gFgHvBFbsfW2acsX9K8bNxolykNKV0xttQgtiw2hvOLYsCijibXb5k3a59Ne6d
jodoQYVm2HIER//rRga7erjyLsTJhlphvk0F3hY0ewKAWxtnTFoEzxgYylrue23+tKcK/pb/3lWI
hXyPEzVUWGA5nCkdjSXz3L1N6nnJDzuUWCKyPnscWclqNYMpFVonOMk2wpFx29bTA/cYRdnpS66Y
c1PNvnpsSiAh04NZNhvJ1M6eqLsFV4offhz3BY3jAFRLMzuwZ6ctiT7OOjqyMrtDuMc+WX/4HTS8
mII+QGGFbDYFrLXRA4pkDyzxZflgl6yyWcH0mndi3XBQ7ldhamcXxkqZfplqWOYTx+OYwo7KXJi1
BhRJu0KnWTOF3pHRe3UmaxdHB07GhxDPsuEml6K+dhQ9zr3dLPf3kTav2KGyHBmWN8kIqGCI0PCb
tQzcbeOl3w2fY5qWL63p3Y9lvtd8axO76ZnGND0YdoCVVYgIwty2age5FRlwYPavJnzHhiabRgYk
NsONjwRMQJbPqckqqsDeK2rpgnLjtPnanT6Ubq5076v1UImo2VUtguzkfnvV2ddoZeiAVSEfLkrK
LLADty6KGB0EFnHcnJI9RfxTKA71XrGu0m43ucXOjpt9Zek7ftobUNGE/8RbVk2nVGPD+PcXE/+d
TIQueQ7L+S83Ez+Ng7X2n0nxVf/1OPvbb/39OKtjf8YRaP52/PxtOcGWgViYxHgC2V1QNvqn5YTz
i8FihCZLC6wF3wYbjd+XE/YvWIlNYDBStwS+O/fvHGdd/Z8yDPwSnl+yKzY/sS7+ocSZupugL3F/
YaxK3q0papc+UrTfYlSp8gyt3M76kwW5C8kw+cjHjGwnG72bwC1R9TV9OJilhCAs9PdCyX3XT291
VCvenaUHBbjRwL0RW9CzU0NvwFbmAmSt2z0Ix3nsEn86CAP/65DaFtb95tVsUF1koJXroAWXHTXB
OHcFG3th9GJDP1x/H9TiWo4g3Sj+yrCiOBveGhkp5YH7gdMx++ImXxW5i9c6Jb3FDQFlZdAEgr9H
iRJrwN1cpJSU4US7Y7/p9PjenQBH82rNlpkpcKQEPf7F4EXEPJldExuPRUoXK4l9FD3ESGMojm7s
hTRs4GvKvdYmaWiQWKkisph+DSbdBt+c4/NaZ6KnkyNP3svQM+9ZYR3iVNJT45jhoWiq4IcYNKBK
tgjWFXrRBvBUvxgH7c1uANZKUFCe7pMuILnnS30T+RPasHoTowv1KzHqjWeC1komPMc10dqCBdna
8wYsj2F2P2CCoH0rfke/CVZ10H3UFZ3ErqIuRhmDs63Cadg0qp05g1oDcEHf/h/2zmQ3ciXN0k9k
F5yHXjTQTvrsrnneEJJC4jzTONjT10dkVnVlZaOAXHajVzcicBUKudPN/uGc72QTwRCjL7772lrW
QK5v1FmPUzTgAan3rdWDeTb0pxpc55H2+m1253xXxZTEcRfI9k9tgQn0mZogrCPEuAPwCCTkyxft
JZL4HIoBHePcsRAW1hei06+2rV8kMkhcTWWy9Zpy3y/6i0PmJ+m/+syo1T6bqcZ2p49umTVsZceM
i3gwij8Kpy3ZV9c+j75M/K0vSPs59BncB4NJpSlRTuzzlrmDlZ5Nsz1KOZBooSSlPy/ljl0SLvSS
ubjvDWgu/XoGfNzdzIk7HHKbgKNZ66wtK2vIBHh6leaw8CGNu8zrp5pJX4AU5TzAQaOeY83bambH
ZQ1xAl3jzVJFKsRIu1XjcpIaeZf4wzaZBe+cBOXXReGxl55f7OjennN9gixHRRpWTPBx4GiYdDXv
mMUxOXaenLcaIB+0DtAQFqW8EFpvz2TQv4yueG8Ht7l2kSqRHYIjAgk0MeXeYHv+HrPi6KX5vWZa
WQiabs8EHz9+Y6Hxyu5UhweekLI7JrS0aOZQBMC/XyknXvFbkhZZeh4GFZOALCNWYYuLO6idjAEq
+jYk/iXKc48aphlelBN/uaV71plwE4MzMijVvSUwdebljalfbNt5tVzxWNGUjkSC+xga0A8D9ssM
C18RwcdjY8NeBY7E1Mx9XCznthkqXDqMdPTBNUPUpnChPQ1kkhPPG74YR4XQ9sQhrvq0quQWjT4b
ZLYbaUzU/UQVskrB8t3ZaJaQGcXwwxO/fEcicJ8m+G1TVlr4kRlBy5540ahPPhbNuqfibUPaJ0SE
dYXzYO4etFzXeWo1kJ4p25Al9iGv2OMFlX61y6T/UzhY2p3CGncECX9N47JGPqRMlrtSbfDXoGtw
lyA3nb1j5XKrsuR5WmyLOnBZbhHqxaeh7l612Cd3WkJvEvzFsMrbo9O4N2JhQ5ZDw3Fq730CqXwL
DISDL3V+G5e3biqrx9zqYdrIAIKwEw59X6+owF+/QHmRrZ8EPuTUr0xpN/VUVQTVLfWujOExWxKb
d1Qn3qOrgG/0Su1n6VM+TGgSW0VdY9KGR/Y8HYB7HFN7/rP0KC2TLv7tsSrtBFRSus7ZD4RB2zov
PwLB6pOZtX96E41JqcRdWXVfa3ouL1WKjFu9p4l3rTKwufO49vM1omKJiitIWrlvnMQLraR4I9sM
fVynIWwBtDcVzj62+68RTiKv9pvqjRffluUOrMducZCG6N1l8GSGc9tledws2K9qSPiYyqAI8FmO
+wSm9+Rtgfpcm4aZedZ7R9iE6GUtCxxzaX2lOh9o9GGKopv6cWr8Z7PPfgzXfyjSmi35HJBbklDQ
pk+1ZXHO6q+aseTBvEpBhcdIvzYG7iiXytaGEB1Gbcmyw/UJ+IUnE8u63xoTb1asLp6HWi+j07Rx
t9Ga++j+/OlOaZmxzatJQy9b7nCh8HTkFPemWrkmST6GClxLYI6GviZzKMYSUrCzTNtQMfoM8Cf+
WEW7dxfL33ipPYR6zdQ3jydaPgtd+qir+Ao2Iyb+YU2koNguaoMc0DLikZUemV5yDrls9GM18hdC
L8uCOIXjQcQw0Q3T0ZzJMC5MxZ022w/KH58G0ftIXOd3w5VvSc9aLooLP1QpUAhvBuSzuB9QnD7n
wr8v13RNt8VonriIyNIKAaDV0Zh0syFPSB8VJC92jElrw6ev7HcC0DrkXIMTFqisNirr5KGvAI2R
e4BgK2O/goj3N2KeRZa4ZoD2EBhwG2A/Hi0RcAA00YlAopR3+cgQo1QPeKFKntveA93Y37moJMJ4
oX6GU4XmUDmfU+nuY+RK25gIX6PAn5vVjKtsdk7Y9Z/jsrvVRouI1PGABTUP/JLayYUyE2QJEGUc
S/yjiK/LooJIXL05tLXhB2lpgQI2HFAqbWOgua9pngAGr1tRCCwZ8CbNG7qt0KS9ydgshR6JAoyR
aIT6vAFpn8O2GB0ui0hNYRHREMUdR2m/Sp47G602aOwJkhKwN793xJvrgWSN29HbkRSUofGl1+NA
dMnr7d7auWFoMpnjvVlAj13NrmErWhabpBncsvRE5e0lWejwebrV28E5dy45L50mQLiSlBMm+fDs
sx1uTA0gt7IJrOGqB2EDwdXVf5JpaJjNdHR3WX9MBa9to3oyQAryFavsudVKJ8ApmO5Z99zOk0xI
bs1wiVQjmcPuh6kKGr4ZcQzILHDhMZRs3Zy4RamPCludEzVd0RZYp9QCpRlhOmMcF+khnPnXjqCh
vS207OhZ/efIChmvo8NuKOEiTaYfypSb2kNDAZEATtB4ozL3wU0hupvAKfZ9W3xVQ8TKduEO0QtW
c3lzbu2pCISY5r3Jr/bDVB5BfZ/7iXA8z7mMQ14GvAabymNShMwWqn1EkkgyJfeFd+WXjOsoLi0C
J2YnJSt8zMnQdYZ1x6OhDO+cji9y3rUGi2sd93DEohmtoUbAMf3/XrOaQ+dydjXlmyzZokUyOgs3
nokHsx4JuXzPyuWYp9giEhP93MiS3yqwacw63FZbzE9KFx8pS5gA9+EcuFO3bLIR8SVYjzNQ2Evp
VEc7rdJ7ZJ5/5pKwgVgO0RoIl4YEz7KfnxOiuP0Ofrs9E2+wGBafXQnDredt5r2TyIzG7nswnRea
75VNl9bxFpLQcijHmmcI08zBkihCsCtiLu8y9AwKGU1E7g91T+9/CJIYNgB9bsjduWPfNYRpbF/5
0M7BqI04j6LskhaJs5H6GmMzVcT5mPIxSyY0DYbDzCePCxWOhANsVKExRyuPpVOwZY7HL831tFDB
QF004R6AZmdBPnGpFS57tSGuxxAuCZsl2bPPRWHCWpZaRMvek0Kxz236q5NR3zB7RP8ZTe+WAcnO
JMuMulU9ECB4zTJuzaTksOUdXEJiW6zA1bVD0bRvHtvnnY0cFgFYmQVVXDq8swMBE3obOikRnxke
H7QNzHXGnPW+V0oUVZYGGB7LB4ki3JZzHu8tr7l3xs4MxqSHcTmY+F57Flht9sv88Qfk/O0UaU9J
YdQ7tA5vvlG9O5b1u3CGYqYElcLgYVvjSHQswkQGr//SM9TMoyR4aWhwXHiZQvdFUWsO9n2lqCMo
47Z4inDXaHgWtK7DkWPeTfbIfZNxAMai/sCHCxO2f9VweTCvp620sfYbjbimuok9gNqAnWpM4GgV
H1syY2uvPTZFc5xjttaDP1nH/9eHELQ/zn/rXgy6n38CZ/z9i/42fjD+4rC2XR9coab7IDDYjP1N
Han/ZboG2zRfhy3HOm39Rv++TnOQQKKB9BldsMxGVvm/BxD2Xw77Lz4ZpmlZruH8S3ZFvtM/LdQw
Q7LMsvlHaqaGofIfF2pdP0xWxw2/EX2hb8hzTVAzDN/eyFiPRBGNg43rBZZ2TBLSUZvpjrFnfTpZ
fwN/r6ceKI4RcQVcM81G9u1t68shkM4IPMtqSGrOYxQZ/M61S/NcsqSAy4U+DKfkRS+aS9dhw+4W
7idjjLel6/yScUeLH8U3RGatLcJuOpD8lDgH1ySo1faLPzz5Ez2A9RXNKd2oduV0KoOEeT0gx6OE
zID6/GEmKQLzn4GJoUco3wh/N3hmRo0INhLO62c3t7tC5u9ycH5bWJUwQBADAWYAkZvsyOp6XQee
5mq86H2ToIj6YPQdZEfnZ2mItXVqJqzmOOUYPvAjd7F8TBY034rQHyQ7ROCR2HXrknm3QUJEJsJC
jJizXE17+aWZeNV7ElJkFBQTrfTkRRjONBKgBR9iSRidTHPwWtmXGUPQWbodoRu/AC6euxoKlsVH
tMiqcwdaI4AjfRINV03MSJEsaetYz+YOgMFBs+vzKOXV77OPzh8gRWv+JyDdJmT6dfLaVoYJIlyE
6/4VFvwtcTNPwoE6V3MDiWm8n/TxRPnzvPjWqYglmVqo6IqK6YIVry5CnSUdvN5Jm+4nBPBly2+6
2DhSnsDEp9bbwKEjLbkZHkDnPbYSGotm87qNTYtHVDLArrWq3jZGz7VMIulU0sgiT0FGzhh7vdcG
lIQbs7Nz8m/QJ9ZuvMcmRl8rPLGxWh2EoJZiPJM0EfYJ3exNuRILB4wqrbs8YReN7+3Klzu2Qtve
57K3KqKemajH1NoVWAOg+B4mgCATTQFjCGuNskHC+DKfqdFwzuXVB9zMP20Z36PoudfsFeVRGxdp
xw9mCvBvLnj/BT4EW1YnGreTZfZhpvpbrZbHFvFh2ZDmpHTvboCBaw/Twem46cSEJx9hqhHaLgta
m2I4aPUosMncmqXYpstyRhYYDgO3wOh9TguE4yya7wu9fdEG89FOo73iy/NWfXvKfxMeHhoEF+9N
p32j5NvxKp9iDyyoMX54Ub+XmvYkbf+NptsEtey8aJ1zUzbWoVyGn3SlO+W2uEAGA+5Z1VcUYRQW
nUiPOZ0ydxqcrVG9KZJISTvxLjgGDOBSw2tn1ewVS/0usu1zZwAqdfWtEt4FNTPlzgBPEFHXCLZQ
Ft1Vc+1t6kKgzY2WTinLbxatRFDW7jWj3bm+8xxZGXMiOz/qyKOxGYZZh4rGwLHT+eNxgvdVp/qv
JieqDje5AjHc6TI+z3Z9hXV3sDs3C5ZBf4DXcLLs9kCMj84PQn6WbU3bqM536SAPdrP8YhqnbOqd
tWoP6tx4yIR3xfp8NfP5ECP0gwyHbIb31imKD+lGOmtxooT04kh0bDARA8f44OxmxS1SsCPwxQfp
oxBLsvLUCHjMonlOOjB3rHJq6GA2pcM4v66+rtQWUHKNyd8MGcBqsyt+GsPYswnlEB6iS6z3hKPg
vS0r8UK+230L4xRe5nXJ4+eBicHoTu5uGeGmSqzHVtWdiXRbcaOcd0v5XUr3FhVRvXE097Nandw8
81+QWfVjDz0m9DE+BW7CAtapoo0er/DcjNPKSwzSoL00CplZr45kAimmzhBsCiU239LdgdhNttj0
WMviN8OrEXugffNqz+iGRRVcbj621YcHUnQj0l5ymnJ2a87KvDAalnUaXDSeoSU3qqudxWSWduSa
T16LisxBzK0lZ8yhL8QiYaM2QnNCFYHOkqydB/IbMtKl/H00gUDU2UqD4zNIkK9I7xgcg4P6B2jy
3lucrS8UoV4sSP38kfoW4IeDZGKJwjmv3LtKgaa20nlvOKzJcCt96oTE702V3oDJecUf/ZJCAhpJ
Rj4hp0zR4sWoU7Ph1cWjuY+nqA1t1NRBWWiBbRF5sCQfrW7eDiU9ByUxCTB1h8kd/HZDxhAu4Wkh
noJmkyEVMq8+fUGVH/q2+vGXjixCy3x2mJaiwUBGYpIuR9+lWnGf5/NDW9MDjIYbps0S70RWWU+0
/vphIsEBRqK8bWbnuBjVT77UR58svI2/zBfZDffIjc/4ML8asGplJ7dNOn/bEJYPSC2//LF9QNJ1
6vPhqYNeECICi7eDI550PPSoIbLXMScDMln8g3A1JjwFy0N/Yu7oFCxEveyWCd+p7LrfwuDB9TIE
bJPk3JBJg+tuurFLcRE6JsEiQ/+dFZdc8xGT64xcaplPYRq4xtZpr1o/3pl8MucWkZjVX1FlcpmI
2EWfAT0usutLU6pXAHU3TeR/WcSF+AngV7nUb6VdnEy9v5IX9GKo+hESz0FM9ZfdeHcZOG0Essdx
sIE2TyMzRBjxOYQRJLnZ17rJNbQO052HpGioPoBYfRmtQyIDRDBMdIHjQGSN9QrnEaJkv74t4olD
3HrTcwakdX/l3ra2Uk1U7+MK7AE07cTkgHq0N3Lb5d4hSsY7ZXk7zIehGOxzTq5cLpJjEadXksRJ
V2X/6/jMMi1St7VrB+nU6alJ4BIS2cvAne0wl5rNoJuhD3a1XT517BR05HOo2wm8Voe0Lk7o8Fxu
U00Hgh/fmPR2jvvURUnASwhqMH5lWn30Ix9D/6K+x2oC71Kh9FkmFMYUI1ghVirk9MAFtRPm0VzS
3bgk97bSf4u0fcgT68qH42zFkuwTxz5B693qzXCqmzbA+3Iz1D1xG+LJL4ZDCsdg9uZjSQBY1I0M
5ZxzrzUcdaq8z7QeFylcHsf2X8Guf7JW2ON9u8kbJDp+pXmbouz3aZR+2AsqG62LwkJXoUwXBkje
o5qaO9G2j7M/DlzR9Ye/TH8Sy/yqJnROdXLnG3gxJxjlKJDRARf7EXNLPdksUoyzY3tHM0v2yqv3
6KL3ht5V3Pj9wS/t45In36k13ySJGnZKK9+x+L+2BbbSZmQI6uYAlCy9AsagEXbPwDjwAFLShCbX
VstPbqYIJq1/+L4kXBFEQvTuSad5Ll2CPKLsbNjyIBhhI9//4w1krvi12BVJdaem9sEXXxMF8qRn
19bNbqPKvPNixCl9z/lGxuNHCl6MHVJ5H8/uj+Po+7LU/+Bu8pk+oWTL9DtRIom1tXXwpq/TBnwW
kUAMpwIDNfXMgSosgpikhxRAQQG1wMMZLX+6huUhfwKztW3rEbA7HeO4LKelLXdpIrcZ9WQf24ck
xg7pEIOTdN1VRCuy0VdBY3RUkaW/1aBrJTiMujLfmUPzZyink+ERK9ZPwITzub4dYNgGYEMAzMWc
S9SumcE0pRu5KwmwySBTQNOA5e7Quw9AzozoQjdUEv7glqHSqAuThWxJW83IeVJicoGBaq54necC
QYA4T6MG3s7LPxwfD7fTPXL4XUWf7wqWrFbtvswQ+1CkP/gqw74vyCDsBFKr9tXDfdyAAwykBbJI
9WiJ4wmafJahwi0L99Iq+9bhAto4bfuj0uTsMltom2Svt2iRFqKSO/njGv6jnczA0MaLmayGfaKU
NgQ37lK9JE1bi48LQXPlQGj9ND9Sln5bHcjtzGzGQNPrBRm2fh7MDood3HWZi1sYqjeeLXAOlFCe
0MIt3WFeomffVTdGSj6PQbZBWl5Zs3I4WNSU2X1sgq5wx+m0OIICUyYX1qXsHp279ZnxjGtXQaPo
ihuE3UfPnC/tYG27Qh4r4l1NzzxKS92ZyiG4ozXvAASG9uAd2Nt+0NJSLvF5qX1WKRFtQjz9EDqH
XnocftxyeZ/JbhQ6Acxa6waalDdWZTG1iNIgxdgZDMLf44Tej4i14jIJ8yVamNzGFuwP7VAZ8Z4s
ERx0jftRlATTKqwsQY7eeHHkA0Jw1HrGC1tEJu3OZ52TwlzPs9zNQz9gbeseIo0nW0vUKUImmUpx
AyWdK9hwX+ocBYrq5hPyQyIJwIhmRDw1cAEJnu3fxii6s2dxLFXzgBE4qLToZPQ4wbG/SmN09ymJ
pqiouj155PQ+Sn5HROtB0XGRX/NmgZzyt7kLXBoz02fu0vMW2Kc6x//Bq/7KaB0nrl29e2ve3+yB
OGfWJawZSLzZpjvldQswM/XLdXs1e2bETVftWG08M9W/JCW0E7qj+yRuHoVrjNQ/8z7WxLlDM013
S2eaKjrQ2GWdO1ll2MPLSRQq8ESOv/PYnY0RuXo5DvBetEu/wDHDMsbR4gC6tRl8aqUqT9AkGZ33
PFONicA/ZReomvmgUnkEuHIl5i1oo+G2kQi2F0C7FlawwEXqEtkkAExkepM3Qip0aOfjjdF5EaeT
90sP/NTP9ZcHAD1XioTi2vrs0+YZY3YTkDO8bgiMFcbIfD0DwW7047ky9R3ksoNU6U5XAAn64Y4o
UUKXp9+mBOg7QFKPDHGzWqpb8jgPPuyKTbGsEXx4GBPGHjsyw6i4hHFUk93w5FrzOR/aV99wQdBH
TsB8gtVJR3aEPXDvdm7zlgrsA+0c3YqyhW4b2YBMTOdZ73AvFuBXesf4HI3qq7HVF3tzAwqE/1TJ
xDo4+filZjBDBFUH2eKtgOMVhlGXTxRvUDVKAPR+Vpy9lL2U0TO47CzBI+50O8KR+11MaGOwmA18
AIvmj0Rz4s5T6DO6mz7WIj6Xs3rPbAIiomrP2u/OivE45RmNkdZ7Ny17ESA5SJ4JtkxeHboyXC3u
2W6InoMjSDYWehSMUYTeImPE1gizImxo61DK4anW08fULWn2ep23eZjC0eaM/9fHgf9ns/T3/D++
2WR0jGqH//l/n2zpv50Y/o139sieI/35Z9kSX/ofsiXLQpbkaBrSJYcx33/oltAKrXQ1Ax08diX/
P+mW1rGhA48EuK0Lb9nib/t33RJjQ4TM1gpMNS3d9d1/RbdkW6su6T8Bd5Hhe/B8bZRTBgom1FD/
ODWsnTFq/QUFAKlSj5MkRQDM7Wb2KFUc5jaOY78t3rDKmqTGJ6h+EVZigIdse5IDGeArQ55FOt1q
ormNYXHADuJGXqbhnDo1NGs2BGbDSCByhdh0E8lE/A/QBmZ5sbIRZlTeXPKI7rVVFQU3TtJHI0rf
p8mROwJHXPYt7NyVSD5TPGlk5InrVA3Tk9Fad2ZPpedUHMpJq72YCdeawONEYsRNlDZ03nZbhN7o
IuMY2S3nGc1NDQEeWcZpGE3i/PLEZGTJ6g2vc1AN4Fk1guU3epXKB72ov3CTDjs7r5895X4Odv1H
SgxozRpXUSns0lEcPxkLi7aeYNuKadpNbMSgjBwvLE3I231efWalpm6nxXutYDFuSDWiwfC0F1KJ
jilYxNMIK0EmxIesGgpydx6UZuYbIaynhcAOWrz6ZAxMB6ZkuAgDFo7IbnySwZDXsImfxHyXzWLb
udGzh5MLWXj9MnfFvROl93gSblkmJ4Gm4RWb3WQb+bTBjHvN0MPwBc1m5mc39bAfMef6cnmbxmE3
kcD6MM76tF3oNfZLjSOsyeA+AXapSd9p+3AZm+HilJ3Y5f3CstXKb9yaH6/R04+hqC5kRb07i09X
VPWhksPbWEcI6qPlnlR0P5SqdAPTzsS1qfxLNPlOIOz4yzZXYTZhA2XLIgT2w8hyI34EKe8xLfRe
iSxGFORbT22HmCBNplVeTtHbibMHazaECvjCXJaZZNoucH5QlFcFqUW9vaC9AiDRd8aubpkeSFCd
3InaEpaTf7Q97SQtjwTyuXgYRm3foNiAFGryNnQzVZTw4WwVyUssvWWnquo+9nVBcGX2MDqwMWHg
wD4FerIw25bWVrMZIOsTWN75z+T7/NtpCmR5iRGEG2Mk6FvXwMAW4VujewyU2vJSJkO9Fyj9tiJD
2NvEFT5USzw0M8RdHCqfbJG+xsW8yhWqpOZuNxhR0KbVVVpxvssMqKdICeKDjHqSxNu73FLXobPK
0zwO2japsVAiHiAPRoLkN+J5vLqxzZwzgwdYCxfLvPXhzavMB09bUBiKYOCkfkSDZYRZRYpkZ/R4
5rToAW9ADNJg+JOb1dVVxsooUN+UKmQKl+NZrOxtB0AM2aqJe01mJpwaNUqcJvqRyYEF2oXLtEMS
Hw5KtzZdQZXFsO4DStqd4625JUk+b7LSMVn9GuwSumJHus450ewYWRaW1Wn1HCQeYyK3uFpVfRPF
2W2B/T7wEwvfpX/IFu2m8c0h7CfoOX3pWDszK6OAKf9F5DZ4VdCTweSmP5FREupMedSDRePmLdub
ylRH3pTfmbzcjrT5va2pGVt2Oz72Y9v1B7oenca7weV550+6YZxVRmEVrov6kzN1F3vMScukhT9I
fakEwZzR8gdz4aFJ0NABb5Qm6iJ0dLGGclkxYCcEDRO13+j3JLfjW0mO+pgeyM0hhai0WSnMRXkw
zfKSw+wKzAGakT9TrQHu4SBztkPntAcCLrdkhH9GRnQUc4ZuoUPMMZkDfhFL3Ok01VrfT69q6eXt
sOiItBtUQX4zf0hDHvjREE0QaLTpBlSfOcq5gQ2tiP17q66upT58MBkA5VTYErEpD9tEL6h56FaE
OYVm0kLMGXm9m9jgRAP4A7fGvKt9A7E7nwCGEgPDN0s2B4dAiK0NlpE+vaivDtFfm7acX7lVbmQ6
HymDbkeCNnmR6XOGoSIBOetJX+lLFfYpzgIeTEad4o2kVJhyXAzSwreURb8wOG4old8IeLu3E9zg
HHN7LedHgzVabTpzJqnUfJyTIbkDAoafe3SWfUtuNn3udCk1nsmqcJ9xDn9AZGKvmzPmQno43PQD
BC3iQhl4lhwuNQOX0utvRVf9QQ+5BhWTn7cCnInXyo6jZ1xSZB0bVzQnMuKsnTNUw1anVdiMjqMI
ZsU5SnzqUzEzvRC+7d6POooXkSEOFHaESWcW6xFNHZuZ9qWgbSdwlDJ8ZrLS9AAU9Yolj1mklJt6
8yBnRGsGmZFnq3Odp0LUoWVB9avp8hfXPyEoCKvZuOhrxGgPUDTx0JTx5F78nAZE+MmNp+u7STZ/
iJM/ToP74BDmBwre20fRlDNF5EOXkAOLIib5NS23Y4jeXGTCIl2P9ScoIu+96TImhG5UACycU2BI
3ZHk+NVepY3hbC5/Bsv/LnnyN/Og4WkzkRjXyj+MlX5GeLQFkEWODbFOG1ukF68ad03/w3H/oJXj
e1X7u2hAtgk2vkTFqZO8Z4ftKqZbdXoIr94hDBV4ZeZk1+uVD5tpQKoYE/TW2PNpmsr9MgPmm+re
OfqL1Df0KUhEreSC32HXCgmdKum/G+Q+G2uSz0NldzvNbIku0TTFnFm/tBlUGWGUaMWim7jW91la
fSfeEnrxfDMhL8NOhcilrfPX1B9eVW0We1njBmht9VtEDYj+GGntrASdMvSwLZzzCu0pmzfOHnQg
KUinaX02c3DduU8CJ7kvDZNED1wfaIuu9j/9WCv/v7PWQ9qGNv+/YyP9r7Sv/ksN//ev+VsNb/1l
2GxWAFAgVHKhIrPG/9vu3/iLz6QPGUlbczHwseJ0+Pvu39b+0lZYEmsnF5vrP4RmeKCKARTDLzZA
0K6+hH/BS6vjZfivVTygSw/5L0YHYMoMgv+xikfBoiVlYXFsZ+ZyHLHSbtkdgLnwxken48jqzOSS
V8rE/d1MOynnNLRIvAuiYoTXXaovUhgfqwKQhS+Mb9z+1cFiiWUlwzt+2Xobz8iUSrM38eeDhjBz
Y71VZkgRI5vOdMku1og6UjNYVpSRjh7FbRI4RuTXav6dMhgSEwJKfDunMbHYD06qrdG19OhO2re7
LGsxYRlYaiagacEys9utfFeca1SSBZA3TavuDelunbHsQzAM13Hly8nY6g6TS/HWR/4h7125TRAy
n+uRlhhAirtjFGVzsdbevnKIrMlb7bEFjbnXl6Y5+K0xXtlbgmGxqZyt0uFuUuy1nYiKl2EcHqn8
JjdYOEZj9AegqPYaDTme3YXtD5UhYr64felsUASRYQSANfNgGfM9Zkz1JoAsYlVyOb5771wU7bdV
EcyUD9dkcpiIATB0VxxnnVDdQFA/zGQ26awMNoXQv+lmkJNK7zAV9Uuk4pNRKhItSQo1uAschmZx
2gCLN1i+lz1KKfYdeKmnhYWX9zgjCN46ffKno8HA/jmwn0GW26IiAu3G0KPNuttiIZEolYgCu3ZX
Iguj3mBlWKSP7YhNc+ppL4ZMXculONoukhEGrJSqMd6LuQXeku6K2tkJ392v/1W2/dasHGPCFEab
UUzZbnNL+5my3uQxiy5lRNpUC+eNlPr7dkZYJR37YUyr5NjntJp9F73pSE4DFP1fbuV+NobNngAU
E5jZ/gMKdb3Lq+g6MPNoTa4/mFTiirImDi1WE8EkwA9HIzSZWfc+LZ8ByoKRYCgTltGp9uTQTaSQ
p2+o4NJdb6AnjWJ3CxK64vbA+uAJoEW2SvbDAlqnLNnNYWh4WihgGYojUmydMFIySO3xNMbxuAZf
IueajUOmqgvuuVtl8kr38/KrQ+4b+EOROw/CHVj3xDNVQKFeyHq4dIW1xQKgbaokGncdou9I1vtG
Yzw0o2dmPk2aLDxSp8M5l+KYCXFKPCjWI0yP0YuZKMdQCna0nuwe+9z+7BeEZzF5dVhmrFPiA6ug
gKy3TM9sXm/HQg5qIQxPRmwx1NhsZKGD+8OuMpb7FmOrnyqBYMJ1rzM8vl1J2LKp8nNciqDP3GOJ
t3fBcb/xluhjId6vzCzEDG13m+CLDJoClzG+05MiNaEtE4WEhtPAdcVDpXScoca9PZr8TAzMgI9s
FVk+vHrjla3wrzD7/k9jFltkMtXOhIYbo59H3oZ4H/HnHDS5jc0H5KUc/E/ojbeNEPeztjih6w3F
wdUktF4WKxsWjGgI50Nn5uTuQfpAoLmQoWLXdjDR26MdObMMWwMxdqQy/pTrsDQx/RvZcprN4p2C
JZyb+jsW9OhDf7Y5ULqi+Gln0wuqRseTWlyrUdvmmc7WwmMf5bz7qjpnqcKbTqWGlv19sJ1Pw1ju
+tldENt65l5GVhd4lfYIbIkmcHgxpxyQZ3sq/eJJrtMEHu7HvCyf+GffT9OIHSJBSlTl9U2LTpI1
h7zzfPPFdbHBdCM6cNv9k3v1T+Qn96lGRnWEYZgxfJwx99BBENusQNkLmhSVkDHTWtWXIUGiMXpq
20of7aba6hY6YMOrRYjCM9ARS18V3yCO1NWsY8WyVrtjm3BXErHd8iR4ff3OaJ+nzQl7u/goAQ6r
pPtixPQcFT1pJrP/FcG3Rabg37pF+jr0TO5pfZDFptOLNsVszogUDTHS3jT/xtx5LEeOrFn6idAG
LZYTWjAY1ExyA6NKhwYcyuF4+v5QZTNTeXvstvVuFrW4ojLJCMDF+c/5DsIsvaHxZxQSeA3hCa1E
pT+a2r9ow3ut6+4N8R8GD8N3FBvGhxTApCExpQjV3WRVwq9CSV1e2KdQM/0MWvISI51/3cBsxqyP
M/04iY+eTGDZmW59RjRbAFoYqE0cmVRbLEzi4RfBObFuw5EQV27s6izdjg0VMB5trYOL9dtAdFog
P6/TYFF0XmYfXpXvjZhFArUElqhL/WiXBDwAEAWcCgx1PoAHCDoyNaPil8cW2iBLV5vYKa7G3CWU
p5tnldX7qQ3RdqkgXGHHzjZBm7FxmdOTUNNlROi3kwKH+LxRA7b72ZgvsdLYm8zFyZY3TENKd8HI
0EGbnPx0tDhWTpuCE64Lh3lU5TdKCnfP1HjGYDKdudmD93eIypd6zyPwMBIf39me0942DUIFwSKy
MSWefHxG6W03UIIhfdzRJiJXkZKkKTWFRble+jI94GpBjS9Bcau1+ViR08nPttEWwgLTXYmL3jTy
YTXl2MAFCOS6bI4FB6mtHh0oWOKXDOnHBnSOeYSPaogfYmv85WWKqzOsrUBXTMC78lrrJDhVqDtX
VcP0qTErMTw2gasC7tkYAQs0b5FYBwT7wwWJ1vIdZO5wlXbHZSZP/F1QjO3GR5VnmJBevWVSnvra
vQRZ+U4mC+pZhinYKfk1nKTdm431SYhp3XN77dKI1VKoe7+0000DxHCVShz2E/+qXctLkKM4yRJg
f59ku9LoIDBNBbaXFLwFbX6Ly7t86jrXPou2Jfw8HWRu8jent+D5OXfgo6KK51J4+ptUu95aHQ7M
DGvbSiU8VjRhwM3LD3bNsl80AsR9054sRYl0b/T2FZUDUwtzDbL7lAuHo7/CyA3CD57HRorurrM7
+nH7kzZ9Yv3+JrOKAzGkX2z37uovQ1Qvq6ts9E2dubCB5jPlwdEqbcWtz8vXVrxqjcuIxw9w249k
bdfU6WCcWGD1latOic0PLGsgbGbNk1e9qDT+SJMgwpsxLIKbt0UHL1coANE2ZtKuJYEYK3AIhXYm
k/u0I5g0bs2EPqC0oNMmmpeTFB6j2VpHAwGLILZ3qXL4GczmkM/1NYDZF9Fg0eXAty3f3kV9/zZo
vIVjugMpCRx4ltyFidR5YfsjRXANxvRYex1yKvsSpnyu1rvYMjeOatZ4Avb2YHwwk9tzNoFqYN12
TH1d8GsHqwkufdHcdU6GTWh4TZih3Dhci5k93WDHPauBML0McdhjvsjwLNbL3doYe+5oYI1REMrh
krq40z0Zf5gYBusGKwm11+S0OM81lrjLLXmvsLP4WRqsOV7geBB3Utm7lmPbZoqnvWrGB6IBV0un
Z0FDNYmQ9qFP3Z+6DL6WzoA+MpHtx8+CXJe2yTBRwusPGAvrVO2qOWCdcKZLwsmMSM1zObrHgj6p
yWteLN3eCQwVNCEf7AIpDZFFTTisUpKVsUfct3W8C0hy1sbqkHTFcSjKe8vJ9g7DDz4cI7j3SIeQ
eidEJeEeE8z4lCGWSr8wk/WcjdsoVWcSpxddwEmln1WU5ms4e4eg4d6sRfJTOcWtSXgAaET4E8rq
Tuv4qZ+m+469OSwSvZqm+kHo8TtYWPMUQ6c0p6ud1myYSR2fe093WDOYg6vyPoipqjfwCNCfrXjM
5YuayQHV+tDwFmb0b7cQnA96zt/4JXdyKp/Kvt6OMBorMzjnKrhvbQOdzt8qa3gAevNizcZ6sOWL
SxWTSxkdiaE1CFP+jNLijNmlGwfCGIxAHkvZn/24s9ZGPFh7f2KKpyMIXL0nu7XRdxe3iF+9OHhr
24GsbQY/huwxR+KQ3DaltrSyrU2t9kIzL6f7wx7Vt6tz+MeYDtaNj6c08OEoCgymbuXcDDXpFsM8
41v+CQaG7G4fbyobKoo/HifdHBKaqJp55PuKNk7phavJmo7NYDi0afHMWuLXbPOKV/544fvbAQZ6
SnEqrmQCB1T4u7EPXiS0y8QFUc1289uUhHaZNPweo3pn1Ood1ORbHSSPoiVV2qaofWmb3Wczd7nR
7G5a31tnLtaJKfGqHfrwpznM77h2TnWYHx3P22MG3Td5/IEv+rdcoIpZiM2wqqn+YIgULVOK4Ogy
LilT9TDSPuoT9ZHjuRhldWOThbU7opgZomXBsw6bTe0LA6Nx6llsCzaWMkbd+KxsYtO9c23DtAC6
N70uweKqGR5chmVr7i8F5YKlvfd1fRWshrdOo+jVivAFtTr9CqjpOyDoPcwCl15Fit2AQEQakVSS
H1QfUTDdWGH2Ips53Jlxea9SyuPSuuLsAJsDmGFwptw2ZH21H9vAPc0q/yAh/NSmeKwqi7/AoBbH
S4+0kVfrNkYGK1vFFZPWtICB3oayP3bLMuReXT8F/khT90hrPOLtyoBivnVKTAPDFGJ3AZcMu46Y
9GDy+iT4b/FwkNkNWXrnkqgV2MwFPnhbOhwB/Zo6D17Ji2k62wnyriRJ3ASYLFsGe7EgH0s8rg3w
Aql+k0d0vZY8KireGbY80ZjLDWlMngwzOPTY9MKYRGqTPAmqJDr6eqB8JfBGh4PlSWM/qn4+ESOY
MIfRrBbn3lovKf1GVl+A2r8StzmFeBrpt8D+Fow3Zoi3E/IsMec5+z2Bk8jK4r5zrb3GtG1W45UD
l70dY/+xASEbuPMmg9daB+avTDu7uI7OHnp85SVX5NaN2ZLVbPO0WNfpgkjocGNEUYcbMsEEYWSJ
sYNK/zDn8h761saa43NnD9s4m0AVSRMOcfgGBAWlWGwXgXwsqCav6vndMvq7YWpu0AxOSTWSBnPa
/ViYB5wFwzruFCqDZw90pRQxh9O6Jn/qHXuVYkXuLnnp3CCKviEWKhKSBYRD3F+Nrz/lnL4OTnuV
Vsu1RZF9aPvvybM4RUdYlbiOZEl99i1n05bxMUZZlo54wc616TVoKhNTDNrWvgk0ndepuc6Jb6yB
G56pr/gVqQHuuuMMFNF7D8R7nytyiWB4z3bo8Bfg1OPyZgr7Onnz1e7NozAIvKqUyj8eMNa1/BOr
9888zIBWCrr7hmpZLLwdDqi9HVMNXLKaWIH9ZKXz3hzT13yeDn1KG+tARzdXEAymfelu4CriX2uo
PAlxteENBHgb49eZ0tvYFc7Bs9SlVOocD225A3Oxs3yBxmMD6RoD+buSxXnm1stafUh6dLBJv0sz
dFcR/O7QnelLZ0q86ngN1rbOfFp8LFCISb41ivZTz123rhPrJgkdwqXCFTQPRfPWhg5TcrwOSyu/
CNVaqzqj/9ElZM3xth3PwCqAC4l22uueE3rfcsHQ6iQD52z4/qGcaFtuGvSypropUxvStS9vp5ny
6eCZe9R2yu23KBcvqkFp8Fo13tgpkKCYo2WUhdyABpbRFI/gVkrzCmu73GddRlU7LM51xaDmKhaP
fbwQ/rOI3B7ikB15yD1tle+6knHP2Cx2HBq52SKXKB/9a0dMXS0ubzI0AwMAvLvjUUPKkl0dPTkT
M0rRT7uZbnnEsjlcGw6SzKymu9QrvlyJnD2F+L80r23Cq7yuACP0Iq3wl4/FKc2dM3VSgNNKQhuY
d3/9z30n/5+bSv5pDPHcwLfReilYtomKea75b7E4t/Uw/iAuGP9LDmn/kf6pUP8//7C/1WqSaiSr
TNZoh6wavn7U4L/VasP6jwB+owXIP2QDtz2XkNj/jqqBiwygUvOvYD3hf/0HK8f+jyCybGvJqkWe
Zwb/I1aO9VcS7f96Tv76yXGu8NeDmPQjQJB/qtXw5MeKA33NZcbtd1MyH42qnPYw+V+VjjBTyOau
nqy3voa77tghhlVMYLUkq0bDD2Q89wi94ABebpVJkKvewGlIgufrcVzMRnyIu/x2tslF6WX603Ox
jhMuNIqaHFpyCZNhTmfo2dnzxmv2Y0LaOy41T64Rr008ZVbvWhRCU6ScFXSnDm4UrAOFKIW60r4O
FdOiEgyYZbaM2j3RbIuA7t8Z/1pKX55Tw9iFCIFs6YSk2pydpjYFkaxkhXYofyYJA5Taam9TlEhq
uJjipQk4snKysI1Pl9RgUxzNadkLcVZLRX1fqGhwiapyY5TZ2cg5Zau+Qrpo8SnTVSS754ix387B
6ckWY1wszkwWKydcwfU4MGAKWpfWHFQxhlPppja9a547Hut/Z+LydY62TgfYNfLJdNrfoBGnNRBa
H5v0wREQD/NPt/bGLRSLZwOQd14qypYtJ16rjGMeX4JDeSrB2RKKzPTakHyjU+/RIiTNQhPDvF/g
6BzJYdsW9WuS9cxj/k+Zxd3fT88fzeF/TED+fht4SL0I1BNE0/Bf0o994eO+6RrYNxbnHjMV90HH
UTrD+4D+n19mFSJ1Gb+axnn893+z9S/sp//yJlpLveM/iilme8KTY1Uwg93xF9N5tVIBvDyTAWDo
jXjRqTJKukOaqersmo2DVE15StA2x8TiSu/PVvni2pzeMLAmG1+bIeAd/jhmCq8ZRYEWUBXG3QwC
tQ3AFDR6vtBMSZeplloDTH1zYt+HAecEp+IAM4/2r8Rvw40y7mwPCDwIOHtda/wOs8h2ME7QK4io
r7vWG+h4wk2ZMaswBkhIkZM9mlafbvM+inZVUh3z0QZz5xEDp40C1oXxUDS2PJD/gwqZs9Gn/kAl
ofeu/FgcBRz0ZSIc7Kw0fYd/VTIJoFCMeAo4+u3sk5Fi8n1SgnsecYx0PfczSCfjDboI6lIdUvxi
f9Qh4uCIZOvlajVqjq2q5n5DIWw7iodKVHI3OtNX07rgLUN8TZ3PiWyx1nSZz0t3QJHOtkMzcnmb
Z0A8xrEvQZkGo4n6mNqHRgoLGn66VdKZiKdn1rbxnEM5CM0xiqO+WUQvgdT7qcEIQ3dBQ6jQeqF2
We3/m+fnTwve34+P72MSxIJH5eq/Du/ivNGWmrg3+gjZngssf7oP0BL62F5MPFyYwuYrzv1uDRv+
kNEdsIK/AXKhtYm2Z5xwguBvyhx2TPEDq7TQoq7++TZZ7ET/sAUuPxNrcxS6IKbc0HaXgec/H+nA
rl3wgvCrvJR/YrKIgpJvO4ug7bGGTLo++EnzNBRoq07H8My3AyBRrqPI+NV3BaYTCzQ9cMN2ujEw
hi0u45B//v1nt1TS/Jefk3g1c1QC2dDhGPP+8+ckw1oaRbUwLYb6PoPyR5fDSsvi3mk5PPJg9pV/
14/qg9MaxIBi8fpbHHnqprtOjrpVIn9QjAJLPGh7afnfqm/JDKQZg8DwGRM85gRaP1v/5d//4M6f
E9u/P2DyuBaQAtP16Zj98wdv897vywnzGmgX3OdmuMVs7MaTpopx3IQ5IExeDAKcz11cqUOJR3Mz
BHAhUMPYukolAHy6ARYt+uqheD7JKVuA742zuOCSVT7zkqdXuwryc2txtWkRhFO/oy5O8h8yczo3
7sBdnaBXHkKgh12YbP3C/2++IYezzZ/fEUPJMLAxipo2bD6T9p4/f1W3kW7GtwSS0QQpr4PpLXQT
IBqLbcfwnVPo5c/FZLnb0nQ6pGH3SykKfrAH2bb37VuUVEQ+o8cKNW7OrZ0zAvFwiV9ufGZj3NUb
d93UaNQOF65YEqEsupANBxd7byO5cRGvT6NTPudGFB0rR7zJCpvF2P5UTeUCBLKHq4O92rTE1m8V
EPgQL1+QtEQB65V2ExaDWN+GcU65kGWTHnCfcl/3m2BCme2Np6ZNvZ3Dnk2RNdhj3oddmMX3PK8M
7ryfOYSeEXnZg9ZTcBj78ndWBHvm1JuEeK2nUAoH8ptQdII3Jx8uff9Lt8+5f4uB1tmRs09hq7c4
/G6TmRoJUcqTrLyzObHR0N8pcCpm3+hozMmfQetj9GkCEyujovCTWd5MxODQj/6TV6BZF/QDSZ8x
sMMMeZ3V0XM0srQ31OCJnBNH19d30JDqY5lxoRlC0utBfZYBjhZVGi/Mc+Cg+B/WBOpW8DFRFgfL
aInl51m1EzZ0PGsOf6bWe8L7gPW/LCc6wJ1XDEABylaE36VYqkG5aaiA8btTErzI6y/2jI+unu6a
v5rnO+8JV8VDzyd7Y9nqycy81VR2d1rxlLuteg7qhG0rsXt8fN3B7OhgKVnLbbnh96YDqMAb6uJN
yve+NUhAdVax8VBXnd7Y2Z1/EVn/VtQjtBKxr6YAxiA9eAlBAxIH3iEs0DIhHaFVmadMla9tpreC
VtwqITyLbP5T1tbLwmsReyNpKAKMzHvDNI9Dk/lHiQOzJLeztie+CLRhJqT6MessyH8cDMrUQ3aH
SxunhIlqvzn0wbStsuzFCGo6AuKOMUs+fI6VaC5ZQm0AFC1al4gotyVlxM1E+kvyvddp9N2V04dN
82Mc3Aw6vPpF9iVFhJwyL0fLWsFuEvd1mtNLUYCPFsmGNIeEMmYdPfObUy9/jFbFrd0810666weF
I7CmtaKl7EaO2ypJ2Iyiz2yKmAC3n6Xx23YxKqi+/AJR420Db9Rr5twfo0RTyrlUrvMmf+JBFhQd
rVJbdKylpubtpqgWLlHqvBY0FlgUmnSWPtgTbjZuLRvTCAnp+7dE5Uho64ETiIfc6g9XPU56R7vx
rbKdF6FLCm1c0NkVEvFKkw3FV0w9iIAb45ZfTLVHDuvlvuAaxjUfJHtr00PSseQzCjL2RffoaOHe
DlQYhy13VReRmkybt2rHsNnNzZfb898W3X0eyd/4xH/VU3vJW94CO/6oraPV7hkn3tix4WxNSjNZ
jat3jHzpquxpkFVZfpZxwgbp4pSkeRagVObDdajEGd8r0D4E4Hi+qfu2uvpefDeQvEXMRbeJgEuu
aQO/qKXLBDjNh2eKXe/jWZynX/2yW0zht3LckyQtuqmbSq8bdYO0Exy8QFKxN3Pak1n4FKtWrWan
u46CYSKciH1mfIdNfTDrx5Jj6raayq/UwU4b0E9jYBOcHOcHUu+tCsND5+hnABbBxoBlwXBipfwk
XTNoeS3dfBdfuskHi1nN2N8IPYdzfkh9+egW0z25TPqlcmgF8JBqL44AeHAMFr578vN+I3pfrdKZ
EsDcoAl1JMQZoJFYIUxE90R45qvIffTC+FLO7o+QwIZaOAx4z68C2/VmAP+N2n+IBxqQwtn80WWU
r4cIayea92IUvrgjdF8ZE8Oqo4Mt6Z3sTNotGzrLNAsmTTMJC8hLHEK9tnvY2ioPbrpy5JkjdmPT
KATlKtkZBU2LGoh8DRfKnfwbnzA/1MDoYqfNiyrSgzUBMZK5te9m8e5mRNFx8j6G5nuB9Ws7curk
uSG8xWH/YPm/5j57I9fx7hrhdyoWhGf+INLgJovCgzb02XXaad0PKWGH9kChZo9fc1ySFgzyeRLI
6OcgtYFhUbN0GDqK0LA6LUwlfQvrozgWvmuufNnchFHK7xNdU02nul7YSm7Ha/bQWb7a2kr3hxr/
MTRWalnDgl8wYdPKmwHldyGuSTe8U7GxB/q+HYjzBmrb+s5H0ZJeA3Dbrj1PAAgP7mKb9EHQjQeG
MkyujfY6J1XG1LsoTqqUALuZ0cOOslmyYB8sdXoBbS0MBc2xhQoZbLHtyA101m9bt+JYl0pubFDO
IU68Vd4tsjuCIWCn07fR6G6dFeVjY8CXMbWEaNY52zQPSGmJfcPFFs8K2faBZpvsZsqXkupGxlvO
jpcok3TW5tlBDjQwpc/46emrvLSjvxOkeI3ZWKlKELNO2cV8qz6j0TEQmV4F08w4r5ns9J8d8S5c
YJ5az0FyJYtGz7wF6q3VDokA+pd8g3dX9eGGrBq867D60kbwFCRfM92rTI3Zly3pfWeVhOWhyMOx
Zg3Kfom94ClR1UusMVeYBs7hVn4UvbEA+e9zKV4z6T1UeJWPng2xzTXii1tba7yuF6/xn4i20nno
xi9qqL+iCN0gbT3uehmYrsp7sLIWXLyJcakiIKmNgQw6YJZVkYbLxEm91FZ6dZZVoyHkuUmIzdxw
GMEXJr9l4TNT1vUXpw1z5Q7Ts9G3apckH8VSEJwM4Y3RDPEGnIhluO+lYLMjl/rdmzVJjXFP3+vR
k4zlcf5h/VNGtvUH8r0KuqCwfxulgS6zfKJjNR8LBJkqXSTmsGu2Yy33jm08ukI+uEkkt9pPv8MA
TSMLUX2S8BB0+qeRWJ+LcnqKgod+mM48yLd1jzNsTIwXT4xkLqhNY4M3avuitH/MSG1Hsn1Q/jit
LHaVlWNyjDDvBVA7cBUYsJwwuRJHoY863BFm2JZeiUVP82SInH8prwpqSAlEFO457wyxWY4NlQEO
DmlibaQoLkVy6gSTzjS8q9zAWcsk2gpRHEdjyteOmz9hxj7PStL5EAHClxrgviReSkTvt0sBAbcP
zI/GxIBFJlecV8uIEqZFcoj1HUrNqfjJI/U40Ai+gT0K/wRMfD66hAmTg4a9yzUr3/218lmJddW4
hTdSz5RBUngwgk1iggvSofTfSxscUx5nAYM1WCpzbfFIUeSQt9SywMKTq0jgP6jiD2oLXzqmbTu/
xDjtevWXV9MR4Ovmyf+rioyt3TS9s2sQ6fKq5FyN87Gs0u/Zal8mlrxNG0rqBfNu31fJbo4K/Hqh
9Ss1jQidydg0YVKTusCklSiGeiOsGSI2v91avHfQWlaVk4udaLs76bMOqVI/y4oG3lJ/SFYgZjT9
miw/TtbxFxvYRdguTWkVRLXgkA8JRdTe8FhL54yf5sGX9mucY60r3BdvYsRmJ43cuQEHuwEyATpY
uRblftKURfm1vAG38iSTtN4PCX6OloqkrFkIDnY17aVhXePefpUykSverHRrNpyiw8Z7H9RleSdt
k68zn9Uvs2imLcRJTp/vBHUeSf98k7NjDvvlDcazM2j48fdRme0Gv6HGBvclIRgVSXcLqqHfg3fw
o33DZo8LT8h9PUoEDObKCvvnoeAKSTquO6uKYynxadpORvh10SVt00MtOWAh4O/ygidZxerZJf7u
2v5NNsEKM8AMaz6RzeTWp64R72ALzm71MPRQajI1nu0q35BjJYzRmcFu7veZaRAUMX3ofUXbbNNp
J8kEbEeiMQVlOKVbPEiGlktrcoKGwLbcRZcyU7fW0F5M6cNGCO58CtWzCIdV0Acb1wlJR/BLJv1n
AM9hUzv5Er1jPwOwbOS4NAky7jjyiDMdhBm/rPVmUenGxBxdbMKMVVmUEEaY0nzwTBzLFw4ULuEg
J4HhldVN4PbvVeZNW0DkBxH0yTZFlFr74tQ0wc8U4iUzohfpkRboLMVxTFDuRoSX++1LajebKb0a
BVAOar7etHWy3eam7tg368FxYLm0l7ArzvbwnlNEUrAZrqPJewzL2d9F2vlpvsuKh8SXApCDbQ9I
YMQvMmJZ/sz9PI6cH9WCKIAUtvc9wiNmx5LfH0Y3vzaWc+6sNFoVU9qtTAE6vOBcRaGZsQ4AFrb1
TMd2wRzMTedtWKZXVk7W9Li+if3+M+Vkj5y9nt3UJmtE1ewciIVq5ROm9nimSrmTEtFLWRjVRBl9
axPdR3a87CJMr0Kw/Q5+P+yikClPVFWvSeBPH1Bx4xWALS7IUeGRlY484oEWlKMU41n2XRvUPYa9
eDVSBnCDDyGtjJ6FcIBh/LiDOZxKQBHgmLivW323J8It6eKgYA0075pXvuUTyB6EyAOcFenvgXHC
qk0YBw8cDYrAYjgWFI8QsN0Wj5LRlgmVD5O3y4OC5UecyNlRq6riTSbVJsy4/ZQUIa5m3FSZ5OxD
HQpcj/th5AsofbwJOEDQj8pHgeV4W2a8urEoH4raLE6Vqp7CbBpOzQCuh00sGthiHJOhtJsbHUTt
wdpZpVUDkWXmCyNy9FBkTd4WFx9p2EsGYYvJr9SYCHuFzY4NU9gTF2+7pliPftF7NL9u3/LeHWIF
h8FJj5bJUpEP4bozieX5S1A0AtDVcBqNpgnB3wFIAqoV7st9F5vwnsOWVIp9W7vJOzAJQAlt8WUU
8t7pie7nFUe7knuDCAOAPRamNylY0gj5UjjeynGjzeyja0kEhz2XQKTnT6KA2X5ZStwyeRfAECgw
REfxHoxh+KWoWcCPUuwCgyl6SmjUTrrbsNHykJrNUeMbtQ3gCq1DJge3VX0gEoRMH4Icglt+aQBe
8cWXbyA4P1ItzJNorN9lSnDJo0iYxlUo/pn7CEVuQwgh3WjJr059+Kse7kqTTaqPjPzYdtFNbU/P
U1i9BC11lfIB78dSbgJyV9kFiU33waj4nVETyQ/q/ET54TvApvAMOycjQtz+nrOlhdB5TLnS3+CV
hcGHHHGZ77Ihjg/0D4+UztgZjVdFfmoAwDtUtPOrhHcOXK/ZvRM2XQjAobGLiBiRKoMLkrHitmb7
RY3kxkokQAIXxtYwc3cRnzV68BoWFei/Id8WaUMvtGvvA4deybrmzc4A5K0au3pxpFttnQZ+MmSr
gVKxcd0n1cscfkB6rzYaHfvUgQ/kOdBHGwqs54ECG0sQy6qgwMuEGRgFYiGFpjuKKjaSW72RlPat
4ypjZ+gkXudl9tmG2XgoReowHRgD0GvOAr4NFEL4hdlxfdUFxELgOd5OIyNlcdfd4jH6HavJ3tpW
eI2d+NnsefZk42/r9pnpCFttEvzwPd2C/soOCEfT+hiS8dzqaHyMCarZFn9hnkd73o1Mv7Ve/BIE
SXlIJi+97T0CpV47ktpO6EvAoIVpKl7xfwS84wKPC1CpCPZpfpO1Srm8l8q8luZAJCNtzgUnOC+L
X6s45sDJXM6NuM+pRqN2Bc2BW0+Nb08AcCbcugNr1a1sbp5bYqXsMoyvo+kmduhs7Ye532awOBh9
pKvYiM+pNn/qCJpQNjm/M7e/5cYbvnlE2IZ4oVe32GSmCT9A6anfIPdxn8aSHdmsjrBMStqFN22E
1CcA5JjJuE8/7UwmZ4mNakvhDCol9wwlPR/rVuqukyr2t2am4FzgNOa4hCc71uauKA08XjHhyEZB
XfKCkovPfVPzhql5H83wfyrZnyrcOwRLo8/EEo8A9ni6IElklSkJRhb1PqoyuFeFR71Xn9NWVpkI
EY7Pp5lMdE2G5tbgHrITev5dx9kVdetSpMGn1R67mr2hG2OxsWmNkJKRUi74fEWhS4ZxR6uuyDP6
mCQxyrOx2LPeUg/XbgWDmUFnr/YEFLvEE3HySxfmTx/ucEKEG9E0Z6fSwbFhk5nNMTkXlSJcB4hn
hT/XYnkNh5WVlG+kNuEQsexuht77dhqGldUkH6ZYaGAs3ns9cZlXfnoqUr3um8bcd0q8piw2awDD
Jo8uD4852s4mqUnFdtR4Cq+4bDCDfnOP56zVAIQXVBcdJJDxVWB1mHSNa0Wze1EXNxWhUatIHrSJ
Bydf9pMw6VAiSOxMu75In11KON3GPam05DYk9Cudq++9GmgPjLc1Q2360mTD2825tuNCllIKg9uV
U0DPKr5tzPg6g8sn6Rmu4tJ5NZsAq3uuP1jEN3KS+w4y+UYG7rvlUesKgwhiQbuO8s4Ca0YE2kKu
xVpGRqK3MdaidCgXTEjilOLSi/EL2YXrcTz85MihVGfNayYj1QZyrADYumUM7a0DvKiIns2BJA2v
SQ7RFf/nKjEfeIspVGyp3sh1cQYX8Yn+e4ONETe2qV5YaI9/3Tc6ArE7g0/Xs4jQVNFqXuAusovu
cuiVMMi5+Wa+fGscAa3F/Q1f4Nlcptm5y60/deAQhp3mHeL8SlaPuquJsu+laLgMn0xIqugm/BDK
8XbwXXHEheORtCxup4DoRUGLAQ/QeqQeT3f8CnzmaL8TG0eQ6KPTWh9q4uStO2/XLL3MWXuLukgP
MglMkyPjqna4WpsGN1UwCgTAMMQZlkj3I20Sm7Rfnu7Cew/JJceiZq4keRJa6ryFLyLCuhlUGlt4
OyyMHojr4RDZUbw3+9pdp3b7iJj96Y7NXSl8eFf+E+Q6rpbnFqF25fY8OH6bP6S03uEelGRwPdFv
4VaA8YruU11HR5cpBTSGi1riBmpmG48N84B3CyTOokEYHQZ/g/eVkBtXUKOx3yMyZKewmn8AEvyY
MvERPPhQsGnABHaf06L3VmbDWjiD6QHq8wvR0jw5jn4Af/QqhvgtNIkhhIvalbvcMu2k4htV5U1n
Xlwrpu4D9XCgZrwb8uZiigNVYhiGDAvqgyRxO5MNXOPtHPFCzFfTrMOtkexYTZb3xDiMljmuKw1M
0U1ZX4wEzZI6ApooF9huRhZk8Nn7kX675MdINjZzCjG6nFJ+D5zVWBPv/V7dctFgNOJ3/rZIumfH
a0+9j1XNTjn/+t8G2C23680dQajf3TCT2IfDtg6WYkQmCoyBOBgGgcAMW0tg8rx7oSFyOkjis4C8
v3IGwFDWoIbTFKttlQ9XM5TtDek06RftTcuBZpZY82VVeZuc2QuX50W6rGjbqGCRSMXHLBR+P8dL
bue2ZeAQdjuNjr8JqXz0R/1BSuJTTLTrMnx/A1ZgbuyEFAoQdDp8LZiYnbB3ATCzVQvAcZfx9SQB
PnEWhXiXbDBP/CdnZ9bbOJBe0b8SzHOYFFlcgUyASNQuy5a8+4Vw223uZHFffn0Oe5AgAwRBkpdG
762WxVrud++51bnoaAGdsxINFY6Y5/U/VcqooErCAwSnhzLFQGIy/IJUAjYIKkxIhQrXBuEM34QG
SBmxXeZBTMxMXKuIeX2QhZDqp+Y2GFW2JPyhhXTawZLqcahAYRkENHxDR0OaWkYqKXe2sM42XhQ9
SDe2d66e+0ONe0ZaxXTE9sZTKZDjRQN43xbnUuavTtsFdAwZGCZljU06fo6XUiIzO5YJQYCmQGB3
h2ZtakxQRMnITh9mwZm+PdWVa92XdCqtCkP4TQ5coR05cNGpiKGH2RuBgKZ97OCEBICEw3zW/Qlv
JnSGeZGjDLRp21s3VJ8QdmK4HH47kfWLc2Pu8B+vEvtClCXxTUoLfaYdn4jlFKsu6/6YbyrW5IYm
aKJLki27jI9k656bXB3b+aTpzldXLfe43vqwSbUgmae7KiucJTTRQhMLt0XauqTY5iv9Qt+2g5ju
1bLZ6pRHhhpPHI+aV3BkiScWTiIGMGateR+CO2BhwA9jGEtWh4v5CqJczBH4t2eoG4slPFu2PSlr
/Pz1vCfxvlWt+5OKMLhWOAs5q/7S7a7Z9hXSiNOjGZcz053KI5zfxGLYaAXblAy9fVd2j3bSTb6p
rLMluTWFskjXoUj25UjRNtom0cz4xba0gFwhpqxC0NkKFYlFKeJuij2wEVrhN3O0nsTJNngDI4a0
npvt64ynK4lOuIqaiXWcVNtl4vrUBINN5flyzI4hZlWZIrozDF9zRdA4dUcGv9Zj2+2SNHsMdVhE
GGWyW9RwBlOKvq78LdMM2khYjGOBQ4FIwVcVBLc/ujke53qfGPj/aVdn1lG/kv0JznTWYGIfCBXk
Y9PsGG2G2ouLoPcYlaz8wpo/k4AGJm4ouqvdavS8heJtnFOPwoLSLNCY4v4x0XEsZFmQbcuYXNcy
kHObOqIQiy+oy1u7zh2n8402SHY9czHcn3w6ycMkpNbMEMObuUP+2BjOJqSFg8L7dGsjdrLyMwTQ
vARVyc78gNJJMsboIxSdbkupMfE0dpHJ+zbEbuhbQ/5UWHTalyVEusa07mt97WBl4qT1CCrkzdF4
FjOIq1unQqfICNqigZpRHm7LZXLWadElx1bEfSgcd2bnnnh11zQedsKuso3bJ9UhyIiSawgkwgAT
bcbKNxmsY6NJQagiYbZKx8+SViQT4vqzBueSDN1XGjXmxiRQRQQKTjPgKc6SWoRbwrqxyiB4Lodz
F7GbY6D1YDgMCI3oG9fddjLCW1gTKaz54juB9imCZN65SwNdo6ajK8NXVfbrppVb3WF7E9pjWqVQ
7loEHIPSFVu8yBJkVcv1N8ncYycxEehzPzCWmVdGDec0k1TMZql1TGbAclR40H2Cu8oNjGwTVjC4
7fQT2/+wDVKUqm4YrwlzBurXl0ts0LfnckYoDeHg0rIkN7xP6wFjB//H1NrkdYmqY8+4FKWxchZ/
eau5T0POfhcWCTkxHNz9bKVHsM0vUducx5gDQeQxVqtDAEUhOXY3pUtTqTzfKodEOwGFMgthMA7Y
AGPQtHFQzOvECVyfPWsfesLc0lInEfNRQXovpryYOjNuRcwTuU3uuM46D82Zy5e5igVJBDueP6q2
xPQsCibr8VdK18UesxV8WIOVLomMVeu6JVmR4da05o3ODnl0Bu3bqFgpbBZinl7iHaau7Yoy4qwr
SWTbCkSmBh+yYG5yV157qdBUDdTGhZ65buEDeWBfxCMkahvBoaHriYQp028XDOMQN2vDGQFyttyh
swWLx69OnGbShFNFVCdPWVayPOlq2jU5Psicj/HQcjQzvDzlwDTJnS1TaJ5sVG59IR3HzNBpMWcV
ny6YMkh9+npswrXbon+0wLb1PGGXojxpxv4Z3fTqS6HDXoa8+fxzHOwCARoz32Eqy/edYuiAJfpQ
JkyQuaZ+lC49vpV1cgVWutJcER1N0WBjVovp25B8FFoJnKbBGCS1mrLGMUOmXZI3NcOrtkX2ckKe
q6o9QHSY8I7Hlz5u6BojMDOV7WMR095a22gGVeEkRMLVcc7TF4MCWtiVLtFWNK0hh+6Z00PDHljx
LDmCWJYjwCv1tMgQUvDjmAXFsMDHmIxIWhwsIfolcuDiZDSvDv8zP3I5p881g1o+VJdOd+MDmOQY
4gwbxWwjlQIOAmaFfFkhVZ0GtzgUqbHDpJqselJ5nGT0E527YZp1p1GXB9U7T2QIxaaR/qxb6tyn
1TFriEBZGm9c30X0TjKxaEaxGUqeSgI6mAOetdoIeLO7bvvHKBJy1mS+O+31xvOLeTSYYSy2GgM/
RUrLmF+jABEMKU4jmC6N2chAT3vX1/LAsX5vtxFTj7rs925t+aHO5y4cxM8Uc9SB8wIEg5n/UHt3
6YDcPbrtfVGU61wLvy2qFPfURMzM3hhMk4furt4EaGzWf5EV34fR+MzFkkpNoQhfd2vZhfKuQfMa
3ZDhXnRKcw3xZpYnwslrb+A8GnfyQY5Ds1NUDNaBejCXWl/qFUEJhWGwFYBXtYXjlaQ0RhMhU3X1
GC8+m6z2OF5GO0FlzN1sbTxqflEZNoVlP1chDk4nAaIW49hchratyiENT8Wln4n/YOZRvg0To440
3ENpc0eUeoltUJhh2sttCJMJ4JAEJoayUHE2A3NTvkztlxzyN5JPMPNDev+6eMj82ul/Uou+RiXP
uW52wCpYnRpwqUNQoLgr4r+2jQcCNBuFTZztU7rUMrv7hTsUDq1WXHKSV5XGRyOcs/sU09HWNNLO
b/CI7bUK10xhzUc0CmqeaXkEQjx/9jYwUmZFfI1miwlO0d9iK+KcnXh+40ZcQuRve5nyIKTxe/KO
+4aUH3QIVcsk422irD2sup/OilHMkplrV/lYLjN7jYLjNfHo1jH0vYaM1IT9cDHD4CIyvhR1z9mt
xm3BbnMz5vTXEHK5qC1Q+oZZwr51DnbY3Bkgb9fTMq9rrqbqybxQXt5nX2HOoLAW4keX7O/TbPKp
HcjFjDVXGksHp+LIZp/jgWW3JrUshfHcgkBpByZT0wcNBG+Ni1KaG+Dvw7nmvs4ZDQfwxYk85gnM
AJdc/j0C0MqBBqyi8JhNcq+kfcchJEIqtX8bE9JBgPdotBL62Nj3lMW6SYNRiP2ugqLH5IVRH40w
ORZcRX0sGGqEQzx782rmHms1fX4oaJQMPSga9UiFn4FQ0kowDNliIRNe9W5MM2fpjtDbZHO8RjbG
ZAJ1KZmRvw20sNW6NxgG6a21nzOY7r3D+ItltVyr9leVOU+UFj5CmX6hRuY1ZeGacU835K9oSbG/
61lQdEsfqW84EbW3ibj1el/t0yL/CZw02g762ki5eIUlHxqO01zU9EvgguWIVPmC4dDcFYthxQrA
tjhNSVPFxRMfcqw/YhSDlRiCF44qv0b0EPzM43kqoY4zUhlF8muw249sLnk7gPRjYeBTBloImY40
63Jq0yVKASBczE+Eln2R0SJbeF9ZyIES92e7ZTjUwWHIvyaaF1cw6o+6zHyoVP0JenG8G5ro3Y07
/VhPabVj4fdiRNxBEuvRsV+4OpqlTZlJn/wo5q/Kia6RiSefsIY/IfgeSZW82bn7CbmSWFRdPZs5
QdZ6piMh/Y4Q9vw2S31lWAiygdjZ2mJEYfwdWT1kLISQFU54qHFGOa5jTXEzY4eyPF3uLG1nZYwj
gG4yzRnHr8ylMteBvDZCv8E1qAHiwuK/RWC+euRn/Zq9HqA/UmQFO4YaPYPxPxMl286xO7TU51bi
t/GGX6wFmtDNa2GjBoy5uhSeBZmEMYOleEWj4WH1EXwUPEG0vaPFJgKyFpThzRxYN6yyoeIkvOMM
t0aXYbcuqC0beG+jga6Rhqy/SDbJDAmuSuH8WIa+08KxoVhkUUc77wFPtly/DcwLXH4TbgST/aQb
o2CXxs+0tlNX1/3mBPKcTNVv8AXh2qBoNMaMwaFnvxzjBrN9C22O/wg4LcP3cZ1zbhqyBqV4DtDG
Anfb1Njbw+KVJpanvJuwFiTxbzo3toXncary7YHput5u27KbTu6kVx/CVU+ul16DzLQeusFciljj
wieqQVNKpACFfnVZB0lNo0WTXJ/XIwEmjrmg/wzo0te4mjOw3NzROqWOrNOT0PZBwHsdlMarLMtv
x0zJyNGEwDgd4HsdY9V6ijimPGeGE54Vl0ycWklz7FTtEH9fHvN5KleEQ/FxkAQuo4hOYJB51CH8
eC4IxgJ0zkZ3aRHmKE4xKtEWk5KFAOvqpFE2WyOmdiNs4+n0J33T6cibQ+IYqPtk59Usa25sEcqE
5EMpRfvSJ9k+73Ya+KjNgMvTtyqREsH7yNv5RYpkCWk4z1iK2P4g4q6ZiL3TTpHu4KHsKNt7J1xj
4qnkEZWqQYVrh8MQSx5Y5gu5xc4bdBxetbFY/+0fJr0JvYWNxgw41bLAMMThkuUs/6xZ9R0AVeNt
BpG+L1Nyt0X8QS7ptxd19ZZldF94IWspz0Jbpj8kiByu9x38XXPeKA94HFHxjhS5mW2hWGZr8xxM
kA84+RKCYKTRh9HN6+EdobH7TUt6H98JDqyk/ezbeZnSMYGaDJQ6VnvaCJlzV3327qy7vZ63gLlE
/xo3j6Bkl3Yex+Jx5eNVcS90KJWlb0egDM49bAFrM9aGfXJYlhGXHBy4oPBCXtJEiziMnruobZnA
ps+y3qJYQtgwNcN3PLGtOF9SPxpZPsLI6U/Uy57DYmdk8IWd5yFNLtZ32vbZJs2XGekAICekBzLP
kre8Zng4gkhdE4T7yaiSbuhcdb153sZy4GMA9AmTBvTuGrRTFl/cLoM5nFunDtvbgVTLx8BYHfU8
vDfnbluVdeFnDterdHoLFRPdwROPy2HInCeiX3F/F4RV4YcCWCt9LG+Dwe2mCZ5wUXyKdv7RNfc6
Dnha0lBfWXgZfYo5NlhT5AZpSvd1lks7pL1SiXdVtXfK02pmzeI94z3Ba4hc3b/QgHJg3bsFHgoX
NUJo+N5ypqrtU4kZZl9p04FLVLOHIUbovQj8OoYnlISvPc3SmJcSpHd93mUxxwDZmHvqU658EIGX
xCSGGKlu7QG8SBC0TNENxsU1eWSbU6jJ5stxlY8rw78cUKvismDjTpY9ZSSohxhoNL6BL0Jbdg3L
pnGIbcdcjtFe6JRtaTpWlrmPJa4Hd+gt38nSBwxCyy2QvpmXMaIo3W4fRMFkMh97auwjDHDxHLQ7
uaypJnG6AJkx9hRXejeFLkWJiEg59k+MEmhbHgLuWAZH79GuS84eLQwsTYf6lKEHYYnAuiUBj8qC
AnDAdoIZjezLVzbli7C8x8EDrzxW5Ym+ukuZcTueywjy2zC96U16yuxxOTFHk2+Ai57TYW2auxj+
zVZvhmqVeGg9pmadaGYmic8LNWaUdoitiD0lN0P3AmcTcMBAJWyLSE8WABNrZG4p9wp8rXPwinI3
za0A+VluabfhJ4fkwOLnHEAcqXOlpfzuwLdyx3zgY6ytQ0OzLk4VUzKEYte607kt8UZrMo4uVl5e
OZHR+GCGzJ+ITQ9J/5DzorOhk3w6OOmaooeC4hEgwul+mU1DP41Gf8FEod2rFDGgbsF9zmci0tpD
qJriOkbseeVadEn2jE/5uy5m8+SF6sZIhCGX+dA3TI+nFEEcqwy+GxHazLMH+6jxG3GYV0qvT0Wu
2WthovpGARdxjTuRdNRJSW14DR70ztJ8LaYjCt+VP5hcexODsErbA8yuBm761KPMGzFOCEhavjWK
blhHoh6OhhoeaDp17joEoDro5bNtlJ9cExV3zbe0jOW9BaHGLwZlXJakJTE6jjvUImUDxligcTwK
DY7mrOmHM1he/dUDwMeo8BUUdf46683jEMbJV2n0a0phNlB/q2eUKAlsj1qMvHxEBZmvotbUPtPW
KjXDA6CuYt/VNNc6fOxzG3o0BDjdD9NSUi4LGoPYqU/QTnuhh+wyTsUxyNxug7mg9ctCflsd//mi
zvBcgvGhHaXIIr+1GnDDUAqUS4tL1IKm5a02NtMydD42TYZoGmF/H+Cu4jO+y7AAACIvfXkFHdod
7XDKYDhj5LSal84d2pUAVIJaWV2M1Ky35N1CcDwF++xcNge3mDACu5AQoTn1PgwrNqY5f9XHKToW
dXDnVk39ZC5ekak6JZRYnWI5QRK3WPQcGRZsgnAXJf0Rpz8/rIbyRyeDwUc03MDcCe4ogwju/nwv
YwYaGXTuMWm/MzJvY6WRdfzzI8sM5lWgF/qmc52O4FjWn5Nq4nuIHRoW7CPGs+k4CCIHUdOe484L
GdMiFWJyuUNvNxZ7+aSfvBFl3hEE/jT8PioJ9IuXKf1S1lTo2XnOmWfwjEszzj/RkNRAJNNxC3+u
wkSQe0cJLe+Qtg54wZS1kvAjd9hfAeGgQ14xhavnNL2EdZL6dR0qP2k5UpRZu9dIX+/1skIAVcPF
jryBiixcaUU2npJmHs74Uug7bPUvvW5qJgzo7Sq4SgYrL3DimyWA9c21YIbC0AafBrNto1TmAQkp
2cKoZF3LJ/2Ry//eibJPJlNbjyToOkuj7lLnyftyttgJx+hPtLdXZlAesXSNm7bwgrVGXNCLjOFW
F6eZQdjVrSowj+kA1BN3+S2vm1c8V2dDZOOBQWTMZH6EIGUne1q/jTcbdhDw5xhOEqMM25AedHVv
8FPAPz7XxQFaVn5WrpvhEBy4Hmpxe1cs3/Bf61BwiM7YrjIZScKQOeSheQoiB6c+3tABGx8AC6jW
OWA4SVxl2U7DLM4vf37uz/e8xtKwebO9RZUQq3noXeRxmXjQOmzjyIbyXDZG+cBGph5mO062kbLQ
mkdebuaN8Z4n3rn/882Mvf1eh4o+m3/7CVlVzr0e0nDEtWE98dbweFvZ9c83DvejfW7O40rTWtRY
BxygGhytXaVOWmBds3JMuuMRYnP4SOcKhIVKj2A80qxp1WL+iAkBrRLXXTUAoiEsT91BzNhHFYXo
a1WH4tBm4rMdM/kLgMtzrH0OBZRuL0GQn8q4vNWeot4XyikkOKffJnH04bp28LKYXfrEo6QGO/M6
F85bMkvLb73WWUU57PSKRq81fVrq4njloWic9ixKhhj8fRGXrxQRv2d4q1vNN7oe/jijaPf4c6gY
0rWfvYH/C0GXvVQxA4E5cNBCUqGUiTw2PTQ8icS8ClS1jmNIKGl8Ad8Fba82H9Jl7ijkz2i/EkQI
fVLEyS5r0Urg5S2VTMt1N+mTozQ8fHiiPjJNw9THPAnDUrZJWq4knDeXJpf3HOgidnV0BGOcHTwQ
8jKmgY9JL2CwPteIMb8kisdexu5KJ4d40G3c7A6EPDsJNpXHvujOxlrijV5m3oADAlWeyBs+BEOr
UB8immQm7D4t54GSosbK8fCVWJpk4IerPo/wJ/XNwCrUBTyF4EFWg9ZeGaLjGl3+IGx4AvcipanQ
/Src8BabXQSsPmGf1Wuqy9wadHNTbsl4Vw/mEH6PqthalTWtgyCT6xJOSw3b4JKYOSyBkqO9dz9J
ctk0X7oHYcO3Nm2mopqnjpkld0TcMoZL1Tq0x/NQBv19XnvvZWKSdlNze0xrh2mZwq40W+wonS5p
i2qyczdjeeWOd8aJ+hkGuD4pb8HR1WAhrczpPRixohRCV3eTWsqHzLbftxrHygFoX0qf0NiY+XXm
kEMQLvilzOBM6BBwsIlnNWDo3wFDRbBYt2hyOHXkmc7cYpM4FDtO3e86cLWDWVYc0MvwAf6Ud0Zz
WCm3g6eOBkxJgQQ6mhf3vYkBJu4izkhwVmVHk7kOx2Ycza1JAGNbWvR9ckplzdYJsFpNBK8v59Ir
kBxgQlHSZfDUBARQucRvW02/cA5WS73wl7Q5z422ND80zAUBrbqQI5JgG+rNIVdWsS/jpDv28iEK
RPrsRvYSt0En0exmJ51mp1lt8IDJcdg60WhT6UdriBjLbpcquRXsLYeqN+47ri+7xUevsaUduJzG
h77S/HqistO1gdl7mB38OaMxdgrc96gGHGMCcBpI9u6ZlEURgM+yv+EkIUao4gPDSCzOLv/l1uXw
TREKFqpEXzF2d/J4y6vCSJprud+T+8XiZl+XKj4Rd/Mzu6jkgXHG7ahQ/pHtiSdtWju94WrQV0be
f49d+qECtjI3lxBSq/F+VO2TPtR3WUjw6B9d+ATWtJS8uIG1w8Zpb4dR0S6dClD3CHnc4FfmRLyz
Gv2Rj1QgLjwSeyu4S4PR2ZT9cDVCEodLgMD2cCEJ/RgzLayj8eCMdXDC6bU1jBGhFqlDrZycgUiF
lFIO1WtbynHPbB2TVhBwc017P4RkpOFl50VtMvQ19tmNrPBxZc78+x/jNuzarF1gB3L+sGSbrjnL
7dCSHieWnw28LHor0/4uCgZKoer4YDVvs6LxzqIq+5BW3NQX1w+Hh1WTsVIWYb1nDVgn7VUJ+Vt0
ORdEhvsAN0dmMcGnzUdgPZRHC7BgilkAU4t1BvfJvLshnj6TJvb6C01n7xM4RpeJ6NlucMYhZx8y
JQ/chnn0SaeXgOyrcv5/1Lb/L3qa7uKvmn/gp/2Xf/67/qa//2Hzr39+DE/A/2w//+4HGAtiVAKe
5en2mxNB+x9w8+V3/m9/8R9+//lbnib1+69/+fxmDufHDXnfr5aM/99+7fD9178ATxfS+R9BOv/W
/17SEv/tn/obMUdSt6Q7NMToBhRd27H/k++uA2rHTcWvEDd2YDSQ4/8PYI75T+TZpc1FRtpQaBb2
QFN2bfTXv5jyn2xeFuh3A0qs+D8Cc7zln/8vlAP+edvULZu/Sjq8TEvQIfVfKQeQ+qK4WPbkiWaZ
Q9ktEcYgoSWbQW+ck8WcQoZD6A6XsZYnMfWnUBe/+tq8SyBGrWdD3jvSfKsZF+wZPL/nHGJ5/uXS
yFDmh9FpN2NIa0cW9jQFK8tFOAL2ZDedT6T6nrH1MdLjn97U9HWzaMCOE7M7Os6tqHLDj2wn5GTH
Omd36oqhAEA3zTcVQzHAPpeykQevY8McNeM+GLKHOOWJ0oLYYyPnPBarFxEOP8U870bTemWn27I9
7fSlOIMOUzCGi64+hxFDihScO5WVJqOPUu1ymZyLRLjUrdX44EKWzrCQtxayAvOocMlrRt0ew9+0
nwVZMTElFLWb+rhL09ndA5weNnrm4taSvV8S6TBNbd8kIDfciry4Q7PsOsFj5w/A4hbyYrsLnHnC
lYom5oruMNaMwwNmy0u0DgCuleU+f39zX5gaDUKjcFZT5A4HiMmbOccRkckX0+4+GknesSh/dw1E
foMuVlk/DnpzziSrjztiyh9bDjGjR1soNlLIh+GEgyNW20zxej1WDSDGrFr02tVQ7izWQsbqPvrh
tQidh55D80rF2WPejc06jObkUuTGhxxA1AFW4GyYcNZL475ekTut6PcJeu6beURtNHHfIo8/EyM5
pQpsixaVRzHQYjsl/d3Y59/GKHZOBXmGgTSNA6P7GnpiT7nxs0HVK8EAeopbZl1tU6wLg7SdW+Gw
JLxMNJuBDiqQJ6PXenKfDJeYUB/BMu4oBE2peiVs1qPWskE5OjEQw+B4Ylv1oxP14c4ZmMzTkQF3
22w3wuxOQjUHrwdUmJNWTbok93UGPyqT3b4dJDnr0vju7YxNcYpuKmbWFTfeV9hGD4XOABCgLOFo
2zvEdf3GrQbjmTa+mYwZ8VRV91GKHKS3KCVZnzGGnj5yXc82UWuZ/lwGENrGX2EYPwP9go9iBq8h
iVHcrsyNapXuhpF5CiDAdj87471mUAEoRXpqU+e76MmmT2GmUO9G7ni1uZdLWhzi/WfhlO1D0dRI
7lP2q437nrg4H8F+AeGDBdqFWEAtpo98Jdl0hYk21uv69EE8bm9G+l1jQ03ttCt44xOcZ4N8ESEv
nWDVytA5fnTt9IxLHiLeiD198QKutUYzmESFH46cX2gowjrUHag1kps2RuEBsZFvSOpcA0ghh6Su
312rp4nATPMtg5CtxA+D2wpz4oIK1pzMXQnKj1aDJeS+GgBM5ERc/dAdHTIf6SGs3aPWmM/9tEit
Au/H7JVEaElRrMKG7tR6nijtDCBq5MEl0LsrCMvDDKzyXhc4c7mnZ0+NPn9gvJy3HJsiBAKbF8vz
9Nm7TB9J6d24DbVHZjAES3WCNGUNQsXKp6sIurcYEMMZvtWp6PrvxO2nE/Rsc9WP9rTJTO9BUqeY
dUGOYjjl3KSIJmeuCXCxeXJU42EHnb9QFr4i/EXBIswEMyk7g4mTnXDit6Zoa3aTWhNtYiYidesm
dXzIYPM23kS2g4VjoxP0NyBAoaxhg2iGs02uqjPHX4qCiFUqeVvaDodpwxKNOSlZl3P7FHTdq2Zi
c0rpQd63kkYr0DbQth2HNaBweaDH7I4WC7DbenJyewmiJDXcVZjnj0WICbfM8R8uZniwOVedElSc
OJy+rD3X5lPXGudodC+2QX9vV+4dDzo3V4Dvvse5jLB2J2mHX8Wte+6a8YtI1Vc8Fb/nhjtSPXQv
QW98Miu4IX9kKymDi5aj6ECwBupbFrWPXZpF3QY2YeYvNjKG0iB0QATXEP8oFYH6bJTvGtOPUkgU
+Og0aNkhga9CPyBt07WytxGJ8GAsBua9wgRAsuBxOu0ksb+TL88+Wy7Ufh2h+DQ4AatlO+vrdiFE
YC3KnG+iz/mW2iOmt7TicVtA1csfDKX51pyTg4uftcndVcPw5ITpuz3Er7pJkQTFrPtQpVun6MB8
tmfC81fJ2K8xqyvK2a6PZ46n7UHXalCRZXjpRyhIVlLuFUwuVIqObk46iKxw/BA5DX+FfcPjmG/s
1tj1Sf+Z58099E9M7r33jJ565ZE9DAFDcDLimg9t5q1LqeqeixfK8PBzx+oj0mt/5rPaRvOdBi2m
ouhllc/Dvs2bC7V1W89LnrOeRLqRGnvywEAVIucQ2c0DyhhyqNbsRaQTlJ0pZ094WjVxkYVF3Vd1
1SqO+rIPLoXO02sTkFuHDrciT2NcTerbTMlhp9mb0dABkOG5dcNxz+2EoTaH2jiwr7MRHqA/uasx
CZ6kE312SX0lfgx+uX8kf7VhbnUo4HxppXm28PtxrkfxdzuxHkw2qJFoAERjOHym+RkkXLLcDEq5
wS6pZPdCU9IhnvFtRIgpJy6hOILc8E2SRlk1TXHD5EnH98J6XzhVjQCKCoUum5yfKM0+nR47NvXL
97MmX2gPwVaJncsK1srS75uk20gNvrnnTjez5blK2IjX5qQYF402nIfhPUITWb4KR3MKziIjlR8o
+9VM48NoqZ4RiMMHLi4Q1bz3VpoIcMLZZC0IWo8IjwIFokUvntJyLt/WI/b+mgY/SsK7iX7aMah/
MFhgXAmTfaRq3Ln6xC1VE/iV5wpnvTF86ziWN5WKGaDCl6BEwTtWURP5kQbW1iQMaHkExKsif/V0
Kj1iaDojY8HSIwzminHXN/atn3CJAhoFx5hY18lNHipveM6N6aEK3NMkMlZvLWILz4BUe+b0y9Wj
eU/dS72OnYk7edhBOufZgxOPG6OyGr8yuzusSJ1fFCxiE9jGVdUJ8TzNOJv7gnoTtJyb08U3Wlr4
g4wJaEGjSAhuyntgMDDLVQBWW+ivZq1VpEGjmRsymNlJZeO+0LAMJqOobnBMMcqx7G6DGKdig7wE
jkKAlFceXKQl8AW1593CDbwrItqLyqK7mM7wDqubm50OMWJOtTvsmh8GFU5riXiN/TB/CXEN+6Vm
H2Fj6RR+1iH8Urc9OyL/KEVkXKi3PnqzwBtHbiCp7xQRkmJR9BLvEACNoXHQwSMibnVEJLA2aXVJ
YxhOHA4INJ8yj7kyIiSwyOlGKwSbROd+mR4Pu0fQlqcVekkU93R/xpxjRr4ilbAxz+TwV1PM06oy
blFSEFTimjk4JZYM/eSMIzmn+LmhvyQ2wA15bRx9TmlynbAiwRCX2Zn4kOaPlstluBugnujL2LZX
TGqVzu5LT6ODkXfVaOMtGZsXonfSB9Db73KSe3E8atiSBfSHZLpppboEWs58O27pJnIevMr6PdHf
JPuJVHlnfmkOiPauJ+Wjci8i+sENxeh3QIKh+5rDThMmjA4mN4iYaYp1F7rX1J4nz3oPdCavGdCJ
WC2mQo3LNG0wyOGCgExMuEuwOKUpc78ADxleN3dtSg9rU1x/eVNNzjlnRWJtvU9U8d1PAl9BD3wk
sTBPzswMnSWtgGUs3dRNes1VkWyMEqBnF3U4lAyjWmd28lBG4sMc2/eiFjkWVB1XygLpH7P+JaSH
Bh9W/NgVMEpdh8jaWFySklFfrHt7J9c58sbhVzsGu6yqDtrcveYF9JRw7pYLQ7qRs/dsQ/4Do4wY
Qkb3hRgkkabc1nirK74cwjnbgFJHN3qJmNuyvzGk7bgErJqZa0FKiVGkeZheshm0JD4Ey8saTjnU
ylV192CNw4cY5PNILyRPGNe0fAzugKGiiYjuVRbVeJbJ4ssMvM/Y4hyQ1slL4c1XTr1XnHYEkSYe
i6xa7k6HLNYJJfQjFuCFb4rTem/VODqFsq4snJQBaGG3oz2H2ZKm3hqhOgr66ugrkWSwOWe8dmnM
r1nGGTDawRB1RaiHeJrM3gcUeF6dvHHVPmAhQDE2/529M1mOHNmu7b9ojmtwh6PxgZ6Zoo9gkBHs
k5zASCaJvu/x9Vqoq9JVXZk9e5q9gYZlWdmQDMD9nL332rhUYm28+ilWsVzi6M9Dezyi/Mp9FvpX
zrWGR6L6o8M32kfKuA9y9WZTG7nBB5Ns8rAwzkqNCjZRb3BI2tCrTfCRTBtC2DlVmp6zNbr4sbKS
R5iTD4lB1iHMyvvJrmjZSafqGIXBJekxOue65SNQzHg+LfLOYSHeUZKo9IUVX4iAexO1n7m+q4bw
hFf5SgEjrWczJAkwiwug+jNqk5NgIFgnXotxS0zsZ6OnJjN3DnosUQNMhMVYOIe6gmQZ4PYEy+KC
W0y5bRP/JrbnoPL7fVdvbatHTPQuwHcw7Jm2eyl8F7t83LSs7sEwifQrjwU3R/Rviw2r63MfJWFw
tkRpXpzIflMdq0Ow/AOtS67edGMxne0AB1rVoni5c+KuC+a8tZ1TA+OY/e1Qu5SdywnDtiZ+owCd
rUlVWXjPS8D2EldYxf2ciDVuY8udM8yWUIJYsYCisEVxhI7GL9Rs6szU6I+tOT62hfeZ19Wxlbxo
aK6hAmBM2v1IeRKcaibCsi1e065+sArGfmbt1xjD41SI/BYfirEToXNBc7JXfwAal43WPxCY7LD+
64brn/7z//w/7Mr238XdR/bd/HU39vdt2Nefzef/H63KqCH8L6DKZR/3H7u05av413/5t+73P/cg
mn/8lj/3ZFKZlDCbS/84deE2e7fhu2n/9V8EreTsybRmgeaaFhaCf+zJ2K45JowMjTvGohUIHPWf
ezJQ1cpTZAakY7NKc+X/pAcRgvR/25NJLYWgGJ1tnBLOP4Gl4yqJkKZH0EyjQBtB9uJd6f0I9tZb
Yya52hgFxWiYLHL4r7coawg9ONzOKKuEuMKEJAxSl1yclDQk0xDi6B9JFmVjYi4nU12ewlnsckvD
3E8oAohHlsYFCf2p5J3nmdTY5eNon4c5o2J1vB1s9St0JNdSmZ8MILe8Dua90Y43Df7BdQ/lesM4
/eEO6i0Mc1C/ASSolsvqaLG+CqXLFW+CruW2wc4W9l3Y6+940NOtb0kyGvWMo7ateTxxeLDa7vsK
IF+n10HP1TUOU73OBgS5wMUv1kj0bKd9MLKSF0FGKqQMcWCS9T66tqjejNCMT67KsCs1eXrrtVn5
gsbYH30/7/bTTNccrR7k7ivsQbqEFwAD/ymxpotvUrGQWhkdQtK/FnFVfJZBT3CVrdgdZ8ZnkLIN
UB5WQIfUX2IbJ878cjek4WtrQtHAT23u7a6fcPkM83VIKMSqm7BfT3llMX5wXq/GHGTELmT4+E0H
1++w648NeKW6FlDSBo/XPweajPO3NEoEvni6sIjEAejgcmWaoCGmqaXag1JgizmtJw1v/XiIpm4i
gJEabf4TYl3NVoUx4lXKyox8UKOho0yWYgQLHfNaa3n1Pe/UUg1GmLLYqlnDUmpJhZ3G5eS2p1EB
KWDZkE3TQ5hauOGV9UFLG/ll2n42omSB6Yy2Qx1BLOhcc7vVfDf2JlNfxUzeKyoYpyLhZOjg95hm
8NiHLZ1gXYwGHDJqZS9VVaZPJQqRU3JRndqjGTnRtutNiDqZyX+O+hm/kc/f43DcBE+0PbxMy53U
HJKDP7OUTHxg/n3Rgr0AAcV9/oJM727jMjkljnFio8GOs/7F/nFPRsJhuyLsq/bJys+V0Btcavf1
xGq1kPa4qZJAPUVIrbonYl2Pbw6JTRII/YM25h2yItwAUVysyWU5UUT9HnkjW4+QU1Yji4gVgFI6
1rkcuSF/NYUO4UiCIU8UORaXtLcsk1XhuGdSKNQZhNaP2ZgnR2m6+gbWWSTBCFCCBuHhARXbYXYi
zEMPSFN8mgPiXNgJMlUNGICloiVHh2Yjbva7ofDSs5/Ir0AOELfNEAB3SoAojbtPbZm7UVrlTWG2
9u1YV+arcNjQeJDKenhIGUBLDJQ1Pmv9GmfydxnKZp112RGiyj07jzthQwGRuZC7rq/f6torsUxU
RGiTcJ21FpmRYR8CAp0b94htbpOO9jfx3xNA129fhSc/NnEGWrg6Lf8aF4CyO5NjH+iMtelT9waH
7tHEErdDZIfzpxSrDghX3DjDR7PzT7VB+oHOdLd2YQoFkgEWb9xrvQTZucuKHW/5t9T1H9kwoslb
wEw8mwo+Ve35fy6EeGB/9meu69usDO+klb8kFngU3TRPUk5PCnaL6tgiyqEiVBGbd7VLW6mZfvSd
IMwOKZe2yulQwVogDNnSOIbrxtCNuWEPTHp6Jn6Mhylla4fNHNB+x4ptpKOkBiedWsDbgxGf15RY
V9OIocT17VflpY/uEN65QX/sDD4XqicEnXXwyulHTbclosKhgkK8gr+RklnSH04OBj8fSdLZyHNb
dhrBLdjw34UT37Ome42KETO3Pdw1Pp9KiLA7UNUslEd2ZmXVPUWWy7XYnCkpaNLXBRt+rKspYuEn
1C72ChYQ/lrQHj+Z9e9iebsbDuRTAo2I2P1bW/KeHcv6yMf/LuQZ8wPaobhHnWuwe4+InfYeW3GH
kNkQ3grKb1MxLofe/Bhn3guiuUUiVFO/RARAgVZb9fl0o+vhXdeGs3NyVlxmTIGWyJoddTE/NE3/
JqulN75THDQUN2663LnDHEBKlRrf7uw2Z881uHNS8pOnNpc0OwOXKcaHMZk/GrnUqtjlSZhLjXmK
lU2yOl5Pc7OnAFBTSWhJuB0BhKUMoJo/E+3MEUpIkdB/FnSAzzQdvRY0BCskrQLOlk7Q9ski87sZ
Bu/DMuUG74QHgtg5T8p8thyRQ/gi5QYscHItlNbl4wdHFCU6BxDXjQdTcdvW6e2kpp1ZF69WYD/E
TgpINGRkx0BEbkLyddpWKuigDSdQETI4Uw3+RvnCzjLah55VNZsW/64L7XOfRp91oC+j8h+SEDIf
SoqJxs+F07Vxm6vW6dd1Pr6Qjie8LYM9JA+HTLqueHyHHmx9cnDrjBV03hNN48Kr8/Dd8vI7OH9P
TQNXridx29TmTaf0HZUN9pGmSxzQvrGlkgJEUD7+4N+5UgVXHxJ/eE3YALFmGp+82t0wKZU3gZNI
/InRtvXMA76op8nWSMtyeJIhX0xCzd3K4W7ArIB3r5xd2m0CvS0MGzJPgTUwaPhH26Z3KoWF0aR1
gv1YKuqAe37ug0kQAToNAwO5NGql3GffVVhbQ5KtvXYx9XpMfz7sI0pN2FhGXKFMXC0yrz/B7J7Y
uXynst31dOhuJzVuyo4kK71Kd24txZZ/bLtyh6hcqGwvQZTc8E2g6lOZn02ILF8Y0e/Y9UListWH
6Vkn7hB7J6729hTEazmjPOhAlY9zRPIXyeu2oiMwwP9Bsr54zxzyK0VKOIaxjsLleJWS48XIgA3X
rtpfTSW+B5rRWnbxcWdBoPIlJkc/O2kNbcpkv1L017RoriVoxO3gRqBoTGJEjVAPToPsUofzKeic
r7GrjmPm76rEffdaeZiN6IJThqUuFBTUNeuJdlBcDZNItlhnl/+RMu0Sma2AtbiNupIwJTUGOTe2
3mEL2QwvaYgyOlnTjyuGu2nkxmeMdcCeNLLXaQj5c4AGgKB5K3L91jl84/M6eoOkxWWu6b1jCecg
cPQD4c63eVTjvq25fLIchKJWskdt8iF4AtH/1kct3de8Ulj+P4eRfrRr8WAwkAVGcRky73ZMFic4
GZW88d8dq/0pgjIiFBpC8wC6IDvk1VyfCVG3a5J9L06XM3BnFISADfyFe/AdJM8Nhk8yiwBNVmXP
Vs1qUAqK7FQ2QBaKor8fvOEiG+/BGkaxmx00mpVPeotXozTXFiBe2OGIQTZVVSuO4gn24ZhsZ+EN
cOoUyFZgPkG9mVT07PkjIVKqJ0BckT5C7mbB3y0PbsSjGBo9JcNeeaR3r93NaftKVB2rdPZUz/Gr
OZEkd/HtPpaSwyXtG9Yt6A5b1fTnljN1HRrhd1IPN2GHqJctwSkHW7an8mPb9D9jW3z4ZuStPcGy
xXKMYatrzg2RfPQNmJh+aj/ixjuDLsa/HXPrnjA3LyLwiy7yG/S9T1k2cHBLOewSxJknFtCAWjCN
GGP8HA6tC7lHBbupHvCftPl7ixptVCnRfH2esEcyescfRgICXw6l2FC5liHp4LoG4D/zpZnfWNiW
asiI1syZYpbcbm7/dzbGXKFsShj+s3Pmv83G64+8/Uj/6iL5j9/053SMPcN2tOcKbUq8eP/pIpF/
Mx1q0ojTKkZgF0jiP6Zj+2/Ks2jHsIS2LFtb/NKf07H6myMcoUgASkYM1/6fDMdCiL92ZeAisRnl
bVwgkoKnZVz/q4vETlTCqe0Bfak64hQa3NgiE9SLYNAMxgnTIMyMPstYJ1Fbqtr5N/U0NOqaujlp
wNnYqsZm56NHiJrP+oBC0S5ShWwm60p1u7kfe+MF4f6Zss5H8mt7LNT0p6F6NMgfEhnEb8tXZ9FF
Fl0by0V87KT3igRNn5HrnTViip4ckibIK70VfHbRNNN3nuE0XTQY4uYP0PW8TYJ2JLC1+CpZ4AXZ
xlnEHESOj7Hxf4wJmcf7qnEK25H50DYYxryufFCLMDSgEA0lNdFgs8cbp85cvgUp5eTdC52eKCwk
IoxFajIq90NEPrSeBKbwYNLu2c/YianWbZMSGjSalUs+yUDDwmOyNcLpsULbqrvykSKlr9Rzn+AQ
UXIRR0dIlPc+qhiSOCkbgNzOIph1QffpoaCpcYGogOVYpDXD6U5u9kdbJq5+hf42F/BmbRS5uqSU
FIWuGNSh094eUz8ZahoVnUXM06q7OnbZHd0UUI0FzD4MrWlJlj5nSIEdkmCONFgVXElrpXYQDG9z
j6gCImI31+/loipK5EVyc+Cc9C8Ydrj3RcLkiBQZmOq+UvxwY3cRH7uLK8YPIC57VP9sO9feA1yB
lULeZLinUXsMYEcgferl/IvYF0sxBXegbG+JWB075FJzIiBpN/SsEgBCTq397uwhrxoLIoz+vtIS
rBu85LXv6ay0pqdgZs6fkmfWKDsJc9hAuG3s/hEvJZ8ZJF1m44xMHABTxN4Yv+6qXPRfLK2MR0jC
I8UpmwiRmMoBLgzIxumiH9dWV62SsEWhZ9IIEJjlojRHipKlBPG5R4TOR4MOauuxhoHu5NlbvKjV
MzWtVL5tWybPORvIiZQv4HufMwv0TtRRdW6jwLJk5SZM3O8yL7r4gECOFeADotqLpfmHhkjopsL6
hqReJf457rjIUEV92y2qexHWvyFEocMjyGOseg4Q6FuE+trlX5QqtF7/yCdhnyHo138o+0j82aL1
G2n22CzqfzKV9b5dXAGBE99OGbCfzBX3OfvpDYMqJoLFTsDkM+0o/njNcRo4KCIYozEfgO1aJzkl
usViTGhxKFRz+TpH0znBuYCovCxnSrbD3nZsyZjKklFM4neoFuND5NB8ai1mCGbXnb3YI4KR2a8r
w4NerBPB4qHASxHF45ezmCuMrHpKcFsEi+1iWAwYXEQwrKXOG94vvpiq1/eDgJefV/DiXVaBXN8p
LBb+B0U+goFIvpix6qG7MRJoondcrLAfe00JYdKK9pPz4RT+c1VQRWyacbjT/nRvs8cfAudbI4Rt
LVUnO/ZnaiOH4nmMjUOWRW9uVr63Biy2tgw/zcVn4Mv4jXqkbSjRBTJtQVyI2suI6QuzaXBrZSLa
V2b1JDz/lRq4q68jLNPqrswBycqOBK79EqXNc4/Nt5ugidLgRbotYyZvx/DRC3twQpl7cvz2d1RW
FsNHaRBSAf0gZX3xS74xaiHWOUXx1nlcZ1iCOmu2B6+lne2KlhymVP69L3k/cpMKmXHMq+Njq5HI
C6Fqin0ym79jLX95ZngNtH3LAL9gVgteeMnIuJb7iJ/hxkiifVpOrCDchoVni+FFjNSlyg6Eek+5
NKtkmrdDALm8iqfk3JtcvSWJY1T1Ds9p/TRFcKR1jO1E3WbcZQLbP4nauPRtUe5GkmfKoEqy6oxr
otppWy8UJI+DgYrjFkj7hM2wnF/Mot7kZvzOsHbbyNR+TSbdbVtBGN9WE/XzxF+6pOB8cfFtqBrn
hZ+7dwEuYsq5u0ffzC5+Nj/+Mf/4fcr4NGGKjzIBvXHSYFzIPi+kVgxJKEZ8pYwq+iXq8keXepCG
dncYyP774Ch4w4P67dnmm2EuryCW4webnKZaBtg2qT8mbDmTjtehIyjHrnbcwjfCmhdPI8vY5OrN
Jb0X1clv2LiK4dmT6Y1q1FLFe9c1zbWhfTcoA1AQZLliw9vFTrn3PAncEl8KfiLUNN4/k6de6kHf
swHeIyCdeHOBLTOYV2nt9pyHoeXLCeDOpNIK182UEIkL9p4ubqRV7BrHuJOADWSeXbQyjoUJtT1t
9oOfbSzq/9azwH6nk/q3r9rzoHAgZM3WaMLz4Iu93eavbTdimwAMhqmNSSXdLA0669mJG8pJXbpa
4voyiJ43adpv+np+m+r4HLl5f0gTBGRIwRvpp/UauSjeScE+s1W03JoUZFgG3fQq/EppXEx7oh61
ue0mefJSrt0YGiATPc9qfA9p6V5ZKUPjOIjXuSFnpJJSbiJ0yTHI79sxEaveqt4KivQSQW67ry4e
EIB1YchztZwQ+TBuZldv48T95XTiraoJCUfVdAqm+G3mm1NkxU0sh3NDgrvC4d4IXBIFKnqkAxrA
Q3XNBvFG5puwK/0pO3Y9iOf21TPo3HLzh1TCiRb1LihNZ9V13jsMuo3Bs8QQwkYgSULSZjNhBCfM
PqEM/RSyIVBsiaeixKxLiiHyeDFGvE23kGVWXia2TRQcNFjpxjWp7pl+OSq9xMAxhMA/61TR0jO8
Ek573+vw2OA1WwkcovY0fdlWSFBZg5SZaHmFhMKObvht5CTEHdu9ZmP2QisxHrd0HXfTzlHYtcLp
mgbmV00KxzMxCVNU8tEIK1tzCtxMEMCEnstVLRNqPENCo7QQ87N/JmDIrNfZB9vUGzLG+6Kxb/LE
+LBnNMQ2b8aNto2LQ1+wtZQDhILx00+sc66IVfkjnXz1VymSN2E33/UsL67MDoXPGo+lY9Wy0RhU
cZeO83bWxDQifR3q4TV2AGCMOlqFofGAe/Qgm+GrdABD+ZUB044MXEnxQWQvCz+7ueomvfNTSTUP
tb7kqC6dVPvZH651KY5O1LyGY/vtFJF3nid5Q6+bf+iz6aKi7LmSMOV4wawTh9arfBpuBOXJPNYc
hwbsYD5JP+aIGbuW1nEs++1I/Bf7VTbsB2e+kkvpz3aF8QIuEn4mMd93cXkHIa1ct+5ieQy771k1
NwCgSWQ3pAhlYbyNfvoTNCENJHUC+tPcuVP0UIP5Y8l9UkDMaEBjSJzwtwhzfobYcyU8sm9VSf9F
HbzaZicYzfnmj5wVYXeLyUcfW5FQhFIBWbE6PouUTJRsxnMKSrXG+eHxiCd2WEG7xLFt159WNP7A
SmTlTZglaLh1wqb25n3d8GVaFklxK0t37LNoumtHQHaEaeFKEreP1ZWN6lH0/plep3uA7iU2CGuX
563YuI60bxNTo67V1gdsZoMbHVAthf1V508hYcsVbY9vljUHe7o1AW8Y9btjhoD2s0/PmYm1mtdW
GjftkP1IO+DzOQKhDS9QRs4k+ch9jQG+NvPgF1yPJY3rngNOMNHTNmrGo6AdcU1Q02Vfp7tj1ygw
b+XeXbqXc64ZHLBLPpPOdHKEj0NoXOsKY71ZWB9TnFK72RvVuje8C5iYt9wSL12LJG776tcQQDoS
Dp9Bo2EE86hqi2Vy9t30EHiy3kMovQyudQG1vTZjZ1vb1l084dBz88voFSfoC+EG/uFNEHagR7nV
c0VKunU6IM3FsXtr5jncM3GWxnAkRE1rDdgFMEgvoawfC4e3ptC/IDo9kVFkYa5+U3rOs2yle8/F
Ypz2OJ8pu6PJNIp/XDv61db1RFjGtNemFz7yrBQN2Bqb56Rnt7axaslvkONl8Lr3LNU2FefLOoSc
726qqJ6JfZaiI6l7wSCGh8bkXkt4CIztjJW9DljfduldIct37cFgxMC2JrQYkDx1cHxSxgTDFgSn
PcY98Lxur6f4E+wB33/lvUO2bLbcVCEaWyDOZD3fh3GDw2mIFdC31Dp4Md/w3B6f5oUKk5f0i8Rx
+wYjJtgGaUNzdpE+mY71kKUpxStt8tQnzQJFIr6cW/XRGAyIk1rgB2KWmzzELoPPkWPdsb/8Tjso
KSK07jg0LxH2taift5VsT4wltKpLUtZs3XYqhb7gpsU2ZDfDGLoLJu/s1tWWzOWvga7JKsuvUjPr
NWF609jdGc8plUj90xCnv3MUutXYeyTXlXkPJYocKrk9kfnfs5QPVT0cJ9f/mtg98qwzRuYZDQbu
dSQ5UC7MLrb8RJ2wrrMlSyz3XInkErFAE/Vw6GaNRADVnOXi2RjMkZf09OrawBjkQlqMk+pCCOxx
hjeyTs2e6iXeudmUfTZSYNbvzMd+zA8JEjXn+GdoW4eg4bbjlVivqDZVuOOVoX505b60M0Nl71xy
pup2VFfQov0a38AAFA7sQqRv8Erv7Szf5L4+EMbcThZ8RGxrnQ2sMw2qX0GY/USg3NemGKHlq+QZ
5sBLCPmP1tlDxnren7NNDpWERhdOoLl78hwYn/EY3o7a3Uae4KcdY8WyAO4WhfUF5uiR196OMBxb
tCx4lhFdmFwdL0nncm8ANg8wqwDapZoHW1ZLNdGn5B69ms3k1ojqdyK61BYABAILTN1DBOVA+/RX
gyHJVbKP0v7a4y9feyHef9e3iZO6amfb0y1qXLCiPuKmNvt3+F0jViMZIXW64mArMFPSNiM07uEb
pBDXp1nflyBJOljsXtr88rMMe400p5XbxwdnGKeSxFt1yFznt9UC2JKTuC1a8xmK4qcp9RMQGt6/
DVDBasf++z22zaOqLPCWNQeIebZytp6De2t5BZ1KAfMUKl1MvnC2aEFpoujUZ/GjrYw3ouJv7VTf
JA5vfbwQnaTKCc7e0aXAFjAwiHQG6QNS9kQVQfR76riLWKXz1NvFls7LrWdlYCN8F15c+tPU9aNl
Wx+dO+L8n6lIMaV/ZKnMiFN21kGEIGv0AlF1PR+yyxIpmjV+shAsjuScyYIcIiTMiKbLHjrCmuui
dG79vL1JlTxEDeEek3lWVNX2fzeitpYoXf+3jei/peV3Y/z+Ng4fXfvN6Vb03/nXPxuI/v6n/H1F
6vyNcJvrYrdwhWPSeYxD5+8GItagzEae9liUsu30/hq0c9iS2CZ7S4tmYpv4258rUoJ2EG+xr7Fe
pUpeif/JjtR1/9rKy4rUE9iQWN9SsmErBqe/rkidoW1CN0VU6ynZuHLZTQ5dYNqHMhHwZRSbE/wZ
m0FTZitz68XXU7tDWd05dg/VQACenVFyeh+uQjCQ3QfSJQDsK+QMzO1ADqkQaIKGfYROMR/g8exu
TXBrwEvmGmdSmROMH+HwYQhQmpaWnogfn+1gXIvGJJLnpqRcwL7dmAuP08vT76qbAxooS5K26pu9
wLj2QQ8eu3qw14wsDEFkTNCjFb/QIJy0bb3vB3VJJJd/N0wy6BVUN2dJeErT6pZ9Qrw2G9SUcCJG
XfttDn4VZcELOcVDmtC2Sd2eKYmibUT+VPSoUEiMXFnTMJVSESF7+xJ0nD0FFuWNFr6xS4Jkz602
hGAhNjAxyB5rWb3iibjqpD9o5grLN69w395bCcFDjNAyAnNfL+Bdz2EH2Xb6BcW23oZj8WuMhjc/
DlHllze47cREO6bxdWrbG0oi91IFH6kQDw3BTqIQAnCDus5udWuqKrkQvg8Pg0Rwdohhbw2lqBvw
GbhD4d8XkvLysaquqRgpg/AqtRunmgPPCLutzmkDbkvAsC1Bc6t9Syjeor/KYlqxq6cGEgmNIQAf
qh7UmvXp9LjC/YTzv8fZOuTeZ9l6DJs24H9a4yTpHiy8z7oz37gWonkPrE9cJ9Or3iwxh0usH4QA
MMJ09l5k2YdMUg7ouesPxPHwXdQwxvqxpzmQJSsi8q4swXaioJ0i3xh2ZR3WuyHjrs1YMjz1MaHI
WFATXET3o8f2k6x8vfYdXQMyt3/aRHFrjH9mEwIb4YvHca7kwa5Y4WBbhWaHdewU5dz6ENvV1gwh
EU1Td8EoDkgrj18IwrorJYpm7Zad3Mk4mwEEzPKUjQV6JR9r3BIsV3t7gKmvCx/+M2tAL8rdU1WG
2TlPQgqAAFNyPh1ocKIWgUp6bpW6xVxBOI9jgThEXjykznyhOn43mAKzaQmoaigC79Cb/ROQmOnM
l/qZEsZcoZRvEry5cB79QzNgLfLiifEwBcsyvtl5dsXRvXPn/jnOXNQ5LG5u198b1khPjtnikUoI
9HB55JJUH2oDDSTymxlZkaBnW0GnSivPOQCtam9Kt2uP1Qizx/fmuxKm5p6ehXxnumpxu7GLKdiV
0AG2rkvbuQN98SR0YKytxqOesn5AUHQ5hpEHDEkkz8KjtmK3QS7P0sjfSWJxjQPej8bCBdEGIumb
2KNimrBBQHgZm+7gQZSII7ql/jKbGqiMhga1UU4Hq472JTrqdpDObQZ0fTPQb40zF7+YtskG6GRq
TpMvv+bCg38HsPIG5CrgJnBSvAVqZi/HtinVRaUvs3Itia94AYYwJ3Rq1Ea4z9rE8qcqfeli+wKK
4JE4A7AvxyRbgR2yDs9RToZZt+OHqGH5cd2+wxzprmCWtnRydSYlv27Blmv4VB4f9dQfbwPRfZPW
X4lK3fIOhQ/bVRdzyLO10dKR62Y+vSkxJLiuZQ1pN9NxqkLGVfRXigibhyktSBDwhxWz2MsB/Sbm
9GGdMOOQiIAJ4gWgN0yShpiw7mB5YY93jyzMl5h27+2EsSMIvI8hCbOdlcxqbWNVTDoeWOFgwQg9
XgJBH/8Km9gASQPUYS5H1lcNkgh5xahwH7vS/bRtBGFe/EBCmpG3zeLoLsfs3FVwpwDAWa7x2Lbq
FV7CmdQ5mkCieN+OrLVLbkCrfLLpqfI/JqN6sb34sa6BFnY2O5u47RgqoRbdASUh7NcscBrthZs4
U6+ZG756I61ScaBZo8/GxaqWaK5g07tcfacK6AJFVh5Rqo0bJYzg8dFM3a8e1Cz0zGSDxo4Nrc/W
dGaWt3T+PqVyvBcpSYl5nvmwB8SCOPOJQngdBYcB7K6BGDAGrp6xQeGbtxJ700wg9kiuP/eeTneT
h4dAjOo1UTiaRlPgHAI4afYTVz5zC3Fu3ph+fVcJlW2nyiSm58La1qnotiULvXVXVU+GWZUQR9x9
mQV6v7AXsWCpbQrcdT2FbnuQbffYCc868lwDyM9qwRxImqJp7Wk3hTmHuyoJipTlMcrCm7jKD/1U
V3uCwGigFgJ/rAxemtEYvXi9+1ln6a3Z+v621oDLe9AaxMeApjT+pTTyaucSe0pjsZR62+2qnsRL
EqV70wfB0rokg8sKgGw+f5JOwWCov5xe/pY9pa6eUZ3biOhv7J7NHv/i2NR4Gnom4QnTQ8aPY3St
W/x70dGX4okZxFjK/fZF0DNKdY+V8r48OS/lNvoLNPDyozb3UEvaY6c7vWsijL6+wGsmApzRuVV+
tGH/hdmbe8YUfgiiS9s4Lx+1P5JAGqnyqkN8QTqdrbWWzRvI8obZgFPDs4x3QIx3tugP0whnETbV
VVg8BVGg3+HFD6vcQb8jBxQyuDk0+0kv+CyzetqXCZcAncmT44wS71v0AXEPkj71cSAk02lnK/MK
FY5Z1WEv2ytKfKog/BkD/nZzLG842Khks4vTJNivNLiGV3ZC8H5ojdco5eunL+pdRelns2xaOjN5
hA+yo99kJtnEosPikOjQjQbYBhiMQRrmGFMwTnowubOpLTZOXhckyVFNLFS5NUkqjocZNkWBKMTN
7Wr67fBoi8HZwRxY4hXhdB90YAmd0GAl1ibY9Ir6bciUtbZFK7dW1xanwBK/2PBcpyyOtzZGmH1u
5meutTsrzpZGvorjMG70WtfBGU2QHDu+HmWfrAq7HqHM8STmIL0DHCnuhjShAK6Kv1wbG43hFdWO
dw7ra4MdMqlzoD2sh+qM71U0RB+dHtSxg3cQoGecgTFdppJOiXqYLoHSLwVv1o7HugXZufVZfd+M
0B0PItXHRuZU3doFSYyoMC++i4BS1z4MzLn+nYTO81CmxzKsbocRi7Q2ae9gFXJJvOlDVs5dmHZw
FzSPijPtypTSzJ7b3dQ0nzkS2MqeMc/Q6YVul83rsIq+HfbQa7j03SbLfW61BauiMFQFIsFk3tKt
qL9ImixnXveBVeYzY2m+LnsX7EX87BQVwnjnGbgXi2RDBLf8pbFgs4arxBbrs74tQ1Udh6Q01swA
HBmpujh6vHNm9TAGunlI20IjeMQWBXmKVuOpWtM39ETy6iV3++TYd+Ww79lSrhZTcxlaR9XbL83c
DRRdEZSJ27rd+QN7ScELTMT60ES1hCNvXYHYw97PspusjK8L/4vlcbYnejRsbW/+nsmgH7ylQXEo
7HzPUyEPieyP7jw+Tj31cJXTf+SII2vGCjxWJk25Kq9OnY4uUd2eCOfy0ATNU572dBD/O3dnsiQ7
cl3bHxLKHICjG74IRB+RGdk3E1jebNC3jv6PNNcf8MfeAotFUWUmmdVQ4pDkrYqbGYAf32fvtfXq
Qyn7Nkiq66ggT5ZDxApfTpdR47wE3IOFw6H/kg5edryyng5YJD6BoeHek1x/PNBBK7NdXLsj08YI
++kYlh7AVpBaa9r9cDUb7a85t56aoanes8HOH7vamnepy1SRsyEdAjqeZkauOVwosixVz46zHL/E
y9eVwxPSCt3Hh+GdR2D92LwDe6uURVtA0hhr8vCYUuq7SKT3ZgoizIKH1JYsLSzkam3sKQFKSc6O
3STPKXZu36yz1yYAiKQhjo+6AYFMvMRB+GkTF9g2BtXVVQNbuUmA9GSOc6VxZmvXOKScqbr963rA
/65okOnhMPqfLvvXqfnbvxd/+3du/P+vzfBCcTf9Vv/VDvWPf8jvd33xG1oS3iBcT0xUGI8Mj+v2
77d9Tf/N8TDKLI4oTE+O1Iny/MHVMX/jvxHoBK5tGzoE3/+87hu/OfxHCukQF7PQ///Kdd91da7z
ZTaFuBJAB1lIB65jYA8wMGAJMkp/4uqwZe8S10pjGnVFvTfh1AZJovyg9ry1GHS1CeLpkFaYgmLm
hCqeqAxyeX5cuhhlyxnMn4P4XgTAgDnvfEme4djELimTGNiz5Xb+TGDTjyawkG1HlQEB9FNeTtqm
gpvT40ACijG8u4ke3DZTfKTh4zEbeDXho/ftlBO4GFqJfYSXbzIB26+y75KQbeAF8hJSi5iCmfVD
ayYhEnJi4glilxPRfB7yt8LXg6xu4ueeDO82HhG0u9HVt1oKL9gke+dFJi3kQcUaD/sOKT7cpX1W
hQfDTl8L03nXte5sh0Sicgf2ZOFyA85CRj1ueTPmYNp/Bwa7tciRGAjBZ3RrqBdMJyX7hoF+NdTv
Icw+zABajKKkeMWMpY79UAEIIYTqJ7FNbXaYeJi9Q8SCKPYbBf3YyyHMsst+VsKA5sXC0hdO+pNA
evejYb4nv/FkmvgcEid70of00LWAtftYf+4L+RzJxfU0lPvZBY/XaeWlpfAyKKEhL86mKqEpqy5Z
fKWqx8pjr0fsZBh1OsGFUcBeEY9d0s5bjU4V8jpLdaI2+7Utj32R7+3ZPQbN/IjReEl4p49OYkF4
s0D1FMBTb7N2HndBBfTWInniE2ZZ0gThvRC2j3OXb85AskybaK7AgPDS6zhBA6HiW5Of0CoSgN6d
oLglEoV+hKC66gy72LgkRNdjX/sOU/Z2NK0bkSxmD44tVCbNO8GIe4hm8Ywlg6w2iNk1IuhpGkfv
23OCiAseoemy8tgGavLLqQIM60b1Agp3Ywb1o5OND4nrDetgEZc6AmKOsREUj7oB5R6Z194RD6W7
aHpZEAoI9M/IUC+4pRjqOnxeCb6GXopLV0dQJaIw2ESY+KnGHqF2oLvA2nB9Rf1ln7U0x7ESwOFw
HuzhxYjhHlC38pYAzNULp9vmXb/JDOsb8evgmMaj67LNkvLvvbv2Hmessdag5PujnA5z4nzLsH8N
VJBuIEZd8iqjuq2ltDrI2nXfenR4UFMpqhxmPnBdQgkU4fDVgb2r0UjSUVgZeYzc+FIgiphMBcEp
a+vvemh6H1oCRQHSJvrWD+q+lwgDwUzdGka/Y1C4V4wWzqqble1rLO741k2PuobpqMysR5oSsrWW
Oe4qdqBVT8uWS2W0aAoMB3pt3ttinlZhWYKPhxTeVPWXpmHxwW5IKyh16o3ZUEjQgp9L9CN7V/YV
Ru5Tnw3Agy9SUrJBcSgQ7KR8ysLpbgrwj2nuHgTJToSsbYR+8AABA2Q/pNSsgs7iX0iV1d6gWpmU
EIOKyQW3SmKK0PIMrEEVX+rUxaI+/gp5wVn1fHGw80QNyXk5cq/4OxMyah9ralZ3U0MCbx6AsRZC
m3yG/3MUduaaeq9yky3lyFbPldyLaAYQtdEcbS06MUaSTrcI/cM1U1sr1G4aM5Hbpp5BFTUDMxfl
WIRMtXNEzQghuekkGv2lWaLNgec9k3H2bXj5i32S+VofXqy2ezZH2KJeUGwdS+wI04HBJDsTEMrc
zpOk3HZ4akpMV+wScQG5d5nOJwhceVu3xn3iDEe9Z99JveC1LeUWCwpa09Q+KZumO0JwbBe6Ntnk
BhXlDRQ/k7qVDZPftipaVloWza2uzXW5KYD2hx9zUeDILAqEj2ThU9nFV2qNL3VLaZLTqIO09G5t
puKceTVlTXmAGJRNxA4t7uqwNVZVGHqHKh0f1AReVUgz2k69ubgK3JWTaFSplc6TKiSlS8UD1V7W
QxrBolW11WwSWV2JX7u+HTp35VhXBFTIrg8OxNAGZw5vE3NX9BSCzH14C6VS8YsizAIRR4htCqSK
QqXXtNdeWj2zlr8uZkbPI5aVpd4ZTwlyjQ15qGpTtKfl9ZeV9a09YJ8ZFX4/EoyZTqQvxU2YwkKv
C5ZwNnhmFoLOmyT+QL7ps63C9i5qKg4Wz7F9OeD7De3+xU7J4LdDATq75UHLIDVKDsEipFE5W64T
Bgts8iD5APOzps7PHHoIQFR72zW/FzN8r/Ejw04PfHcG9cR8jX9Lf2zrGUxXrR49zfJYsWnUtdek
65cUeT84P5UWVVtNQqm2050ZpcnameVXNs1HYsVi1af5NZ1TbFAWYbTYOplu/SE7I0Pv5GWKGWxY
e/QWi8RssQUCFjckt4/eAWCS5LaB69cBZ0L+vsfIFNbuCYd1v8ZK6SvEsW3GHvQsKuc2cz2ikbom
ck51axQfXoqm5tgsy1OtujGVOZ6CdjafUKu1rck9jhKtaFy3Sf1GV+13FHnPbdM3LArRzkL9OJgi
OGvGckM0zOng9gNdPD12NVyVe2+ymNMnEx5VVn3y9t8lpjWdXSv85KPfCHu86qp5deM2O7jcceZM
K84sQj+Buu5FGt4MXQbSFHwn0cPpF/A8ua6gHNNq2qhTG/TJteusZFNZ9NXWsxHtTFYarF5OqTeD
lqmmh9YGCNx3DBKRy2aFBnJaTWZih/HrUKRnNCLqW0ioKThXsV7afL+jXW55t6pvDyZYfcYUejSa
d6jcbzNeiefJC669SCrfijMiaDTszlO87xpKKWMVXpVuHfg821TC2dBmkH/YPySR0arc2LQJ0X1D
uBlq2qbRCwD3uf5IguZQZjjqRmUfTJjt61l631hGwR86bP97iTTbqe6aGoxL0QL7C9iI4zEqX7p5
PM5md1JTCPWtVQ9jyxdDhawSZoH+BWr2Eiblg6kJsR8hN8FpTYDiRZCE7DHSV3EJYbBLGZME59Fq
1uVANjm90hAC466hOUu0PDOWx7Pm1OYBDzEaX9kv856ZbEbRvUazBnlwKv1c52Y7BQ65qGxeN8Pw
NnQwzg07fJw8ABJ1BiklFQNajjngOife3YICbLPB2jYm19qCWyblq/HVRhxbTdZ0a6F9+lPRWhDc
iPW1MIB8umch9KrY3SGhNGtJD8WhnUmzFUizVNIPUvjR8mRyO9+rarrLWddusoE0EF1WaCj4uNZU
p+Mv0VjKeBWkr8lkc9+ng9/iK9jhCcT82GpPw4Bdtetl69vg2OiXxfzgDMHoKw/OSshmak/S/87i
y++DOOTtT9h0bRBDXJuJxjKmrbytbHte8WlMTkxVkfPC004NJ5tz68OKw7eq0MG8mwafIiHZFs3O
HTVcYg1475djNF/zpLpNYEs0Lq2kQSNLoo20HZPsHXpbNFVy12nBPtC9Lb2Ep3jJL0S0APsFG0XS
DlQbBjHiZlTYPHq4s9AbxT6P3RuuDiW8b9fb1lbFYAo47cCTk1NpOHN0wzVhwdUqv1fe6ygC82Rr
IQNHYn+WNTdwnLUuGb/wrayGfGOq5GbqW/KjE7jeGPJHm0UM/qKmnI1YJF+a8kPUQb2BD3A/grPd
aq6GblbC7alM7BpoxiKzKdSqppzNRB2dkf5y9qLmsbHIgmR1sitn6MxUIll7qXoqPSq73SQWhZ9h
7+YQc+3KpzLw5CbJrzSJ3I099Je8rggPuGF0RwYbj0CoSJqiHO7TuLbXMajlzfKdi+sAtY9qB7rW
HbL7jYZIyY3Ir/lBo+DFl2Yib+x20xWgtNr0jRXv2GbsUTQAfFkkEfruljbYR9IQSytk3DFkNyNW
DeugYyxeBQo2M4fHJks4j3ot+tQqmwclmCme6inPNk0ioKDIWeUJL99U3DgfShmZ566xN6rAjliy
rsiV3OiuMulSq47pQEeaPtsPdh7uCwrw1tLld5zC4FkXDRJQ3oHHBAN/DbSq2TiEmP8NwDQlP5gm
Vi1fowon4KY2MWsH+oBUm+sXDvNfekyDmOi8c+nO/DRgbaw4FB7KPPjqa74GkDeepyLalbIRewZA
Gj21ECK1ExzzIPxRNOvx5PNzcuDhMQYSHAuoYPKNcri2WhdtUlUzdIoeOrrAav9vUTV0M+sXFhJ9
TwEQ7Tm8MbCkKjfDnD2bX510AFvoPQS77lguRzlHVwGkK3ynznZYU15+UnNw7jrnFBTsQgOLDHpO
Ui4sY1Dlxrp04TIDT8upwqs+jKiolzK5naO5V2hcqImZ96FxLcxN/GNuCxjAVQ98eclEJCBobYYn
p2ApVSfOrWzmH8Kfn30MPfD/usaDf0Iggfz3Ebfnj2yxc1w+muJPLo5//NHflR2oLYgviDcQARYm
MQLN77KO8ZuJiIK9A9KWxJWMPvNPVcf9zeVPkX3DyAFKzeSD/GHicIHHOJblGIaQFhYQ+VdUHWn+
ycQh+NcSpeODWVhJHG/hzfwrLXkycCOplvTHZD+EkoGitz9U4N5NCzp1neTmnjecPxSYrunT6poK
cCY5kd3sfYzTsKZM99Uyr+PI4puoDwYzmH3WZQqw0FVeSV/oKwGCzQhWAcwZ+Ws3vKMRzTcVougU
35KWv5i93HRGcrcs7Ed92BmEhTUsb3MNHspQR8XRL+YSh2xzY43dDeSVbdHh+YzG+2xk9G6ddxrV
AZKxJhz1e5sLasVFc3YaDoX0Tkj1nBvdK0u2XULxqqhvpVZtyAR+2aLdmFNyrHD6WXm40oPhoa/b
01B8jtbXVI4oCJ+9VdAc7azHwqAE9FuOsU+9z46M4gmWy0HjGGVXsJ9T6wmS77M3qYPhLiV7AVn/
HxHTEAC+6tVxJY2oI7sP27xqo3aP9zDPmoPNunDQ5UmrtJdcVdsAcrtHX+BKB4VuWtVBkdKoRbtu
a2JlxZvME4IwWyXstVPs4dfzwcbVaG8djX0pPT9szXy6CneeYVzn6Vzbms+frKkOqtsz1rd9VjvE
bMgTGxS14U7Wv2be0MCJk10jXlQCSk5QTBcCspYFVdG0mTXdjeLmUsbWLszFFe7nZqBuixvhuiCN
EGv7tgV7UETnNC1fiCpu2DagQefeeoySg+ZOX+hCW2E6r7EZPsw9XVo67Q8KYmu/i2DQYAtY5cV9
1Nb37nhKaWQ3rXLXZzrgHLWThue7vMLIkOn4Q8H9DjN13aJ74RzFHFf71TTnSC06t1jMt6Zub0rP
e2hDTqJRrkNSX0liXZazCvQZq0jzOSofWpIe20TlfBcnUDCYzLXQ3tZtcZKoR4aiUdZ86nHN2eTS
epMwPdVvG4GIzh2kLbl9Apjmh/Natcm4tmk9Y7Ql7vxsDjdWa29blg2LPHPU2SrJyqVJChWJOEU6
dO96Vx8dlf+UHJ1FT1DJ9tj4NOCtGYRwYcREtRMKBHwHZD8FaOq5UTimIzvln3iB86mcvRDkO3AW
r0Msk9wKx69AmH6kys3YV3va+TZGJc4dYzF5bdzxgxy3mmirRXu5ifBbWVCGCS2taKc1xa2G1Dmj
6dr3M0IMcIGMLr6oOKRTXqPfwlTLA/HcppeJvHc20QNvBHyhQ/z0zaVHntQN+q0bAUOgADarz2sW
J5fGLHADuHdDRvFFlOzsXJ4HfjnwLQv8iS1akiGBf1tEUoLgZLGX7k24b+lMwKS7OM6tqI91r71W
Wf6VheYdwiOtM/l7KClny9gGRvJNpFQGh1yNMzM+zha5nd5iyMn07WjXvim/246agM496hNpCdbe
DyOefdfINwaByJXjpD4vuAFnDJiR1eRqK0k6CWepVu7GxNoWkh4x1iqiGYp1DFtyJasKnApJsTbi
w3M/KJlL2H8vu2FfmY99gQ2HyzxvP8KF6kA1GOvzW4e/6tzvahxlWXg10Hm1RjugxK2SgWC6C8WF
utgmoElY+ToG21anvBIk79QlL315G9Wv0qvA3C0FgtxmTUwU9cGFziX4PeqVtVI40MaEJxuU4zj4
00BdeFbf4vZtERuCV3a6pcM+qcud53o+Wppxh6eex2XTFfW6xgUT9Awp4BpSWPNr6vfoO9WXGDIA
GPOnpcVFDx4GL9ylctgjuZyMmf5yR/KBis2sYjbBnwXYQaiNapoZynrYS0F7U47Wa8pYY4/gikR4
8Gr2eCVNKGxhzTZG2thg3D8hb6+M7qvgcc+LcT+bxE2b/DQWDwEG/r8+mPyfQ9fZbJCIxv/3s8vv
HtSHj7/9x59nl3/80T8cqC5uaROfKf88G5fnP0P61m8A6HTGjwVIx6DCgPLHRspllSV1G7qdzqDy
n4OL85thGcvqiH2VoTNd/5XBhenpv6yj+HpKAYmRcL7BkgtiAAy9fx1cZj2PSJhjFi2TDIpk8iaq
DDQjI75lws7Cp/M2jPNzPWhPZaveCW7tMwpaPD1DVc+PZkeku/OesLHTYmga7tpjT6sQWZySWcVa
DjMc426wHar0o+uDAzDS73IYYr9KiecJYvUzJQ6D5V2zYjy2af1OruNc6VwqjeI9kxTEtiDccBGF
acNlMtD3wtFpnCMm6PK0Uy20a0lRGsp6jRzximnnrlMUCiBQn+npex+TwVzZegTrTW5U2l9gTL4o
gdgxZs3FLZv9pLJrIAkJVQjY/jTZ7zJyeLqyR6cEyrf0BskOU5xNWn7SShbnxG9ktlwholM2TO96
NjqHLFW/6DjfSJGqVZf3J+xt17hsqW9xjpEBoVooWHMYhxYKCY7TzoLIwk05CXsSD5FzNILuV2hD
r3Oya0IuYSWj2t6kdnJoDPtKXwQJqaF7Q1X+FXTGYSwtehXrgR919zPO5i0mA3L+aBdE6aw7QRuc
J1GuLDWyZzQfbCwgrBTIo0TDfdC3F5jWta9V3pfKvZ1Q4wY4sG+1EJqadNMn1bkIMI7kBcYGV9+x
2GKOMr4jz/4iRMJWjhLkNXEn4vKOOmbpeDsX6cKbustreU6CiNbiCL9TlhTw0Mp9nJqPZqI2rmTF
EpJT65eK5Dpat1hSunK6KUan32jm3DBFT5SbtfdTW10jT97AV3liCUC9D+HgrKTDsayiK9zxftVX
xk/F/EGEimbHanobqaxGYt30stgVmX2wC4OUswUZS4FYcjg90gCrsTkUS2zmM+bii1vgok3RgbD0
ckZM+K6DYEeO+V6kDbpDSLlnL3TcP13y3S3uRBO7bG6T8ptr+9lQ7VOaW37YcuQFYnqaA9zWqkPB
ziU0cEv0bx2OmyxBoFUFvpS+/YUNk21B4d224HqaqL/LOu6XWiLvWT9e6jJ8KTNxwkxyVsb8MBb0
Jg2Ub8AZ35DK2NIyRKLQ0tJ9SdJkPbQNVFviMVXE6eXSU5It/rTOPhrIw5D5dqPT3DY9LX/91F2N
wvlJ64HziEKwNWuV/axrBwxXVz1233PBVaLxGmfX2Km3jonyre2qnnxlpD8tsHAlPQxdLaJT45FL
Fs50oQyHCgUMi5uSu7iV6+ckA78Q2cPjPJZHZamjJM1B5m/JjmEKTVPXF3ga15Umn1wF/xhrBQF0
PXrrouZjrPOnPg4Ptl2d+wFAfemRqy7dRvqFFjzm3nQEo2UcpnTZjllN43uoEJj/0keDBnNhVSei
ANs86wjfy3s501itOeXOTpM3fBm4NeVEsKMptcM8LI6yevGPpM4HTA9mZVp9wTffWoKWJ5ocKd2z
nYqdQObDm6YEPQGJPIGGTEE7JFb8SCRuM7vqJ01coJc6wBOzCB9yAUCMkBd3F2/nAYFejZr7Jguq
r3rrJstVtJYhl0a3MxpfNayc8qnaili7wN1Fv2jKM14FXmUDkOnKtAj0dlO4EQ6L3lqwiNPwT3Ef
aVJj3Ta8eDVK37BJbiBzXhP2CxjOxWcxsqeO8qjZ9Fp/x7LmFh0lYB6dOr7s3ltKn+suLO1LYEMN
jV3rLmi7L81kJ94OtG14+ZxcimJuDk6v7iXLUtE4P4ZhHK1g3rP090keXsu8P4RdxUqRDeN2stSb
4QHxKMQw4U5VMC6r3j6WVHdFKOljYR0Ieu0zUWwbPJIAsyKk1PA8CD3fg1LqkVoaXubpRwnCZJUb
waup4zPG8IeTX/+ueoNhbyTkEHaHWKQ2NG+dLdWgPtIuJAAB7Zjq6vCmCcgFhNgvV/myC+UsfqAm
ZPbDpfBVBwe2HvrY3pstBqB5Gu5pu61vKLeH42QxjEKDOqCxOmdJqUJW5ntVz54vwuSrq8obHD8d
BnHQB/FZCwqdTR8I1XQEGxNbhNGzqn6GV7iuneHWGzkNC9AltZvHC/ThAtz5Wrdw8CJoVqt5tA8R
/FZgZ8UqoUfDpjWYzX+W7wmbfc+B4xy1Ot6qhp0WKRGCARPvEntYnvqev7s7UnsRyfYGpZil5Uyh
TTsk17FuCF4kCM8E8taJjbuUGPc+ioGhmhYuS5M3Kf3PRL07jxb75hQTQlmjXjxVgyou3gDVMcHq
/GrRf7iaSHrmy1Ooj1fNSE0gfVO4LbuOaxMqPnGDve4Zp8poASdzsLlm89jCy2Ira2Br1IvjXOOh
SsR8hIkdniHYVOTlueHWWXfoq+DaUYLiZ7NR7HQqkc189G27fJ294NLzWtxOpRLrUHfASKfZi0tt
R22M4BhqYHS8Hbfs38Q+chbRfY64j+s15yalyTdDH8ZHvaXUhBXSlV/hhxgSOqjr8WkYrdMghnk9
WdhtVcwFq85/KvxtBrfJdexwb1V16/iVJp46bfru++pqjdWXp3R2awFbhHB4Mwv3JhlERIkywEtz
nPeg1Q2+mPLIfKizgteSnZjiiV52kOxBGuzcadpbiXGVLbjglsK+QpO4e5n+fHPQmr0BhgsSf8+0
UvTcVVsVPmGqeAqXf0qbtjfKVC/ZrE4g/PAzO+DzPDiqDmvgONGYHaqLqGqxEjDnoRMOK3ucXskD
PAmBm9zVQJUrAH54DA550mEVqi8lgITS6p9tYCTpbH8Ky3qpvbqllYrBJrQXnJ/Zv5LGR+ARaUpt
a7mTem+sK2Xe1RPB6Licj27KTZ7sxeiqcS2ddpeSngDAknEtou7Ew3RndTHGoFDrV3EUYbsZDm09
3CVcQDEDs7tsYjJFnjWxeMcxVxMu4UPyNFC4I2s6XWSBYycgic/S1HjiInVpJ9dbtyPbLppR+Fsh
YRG/f0xCKAQkYtaxNeLxMYId37U7lRA2d82bubVea1CZh8GJ2M4TUAwxL6zyUnwiEe+ajMJFsr4Y
ve8Kh4VrndMgqlxn63SUV0mzoWdW2cQQJg//qN091x7bnw5ipYlEoZjhqC13H9IiO4JtB5tEE4wL
Zyewr5GeQOQZj/ZgvtQOJ2lQnN3c2iU6wUf847gU4XPOj3CYUCxAnPIgPdn0geG2LdbJJA8Wt/4x
N/utJ9Jfs8uFPapTD/bs9OoWEqsyjYs36HOw2MWCB9Jlux5Zn674GO+yd2md8H4GT168Pn+wLagQ
YVFAfwux3UJ0zHYZjAfKcylOm1pKmuYh/vZy7bsscih+1lVMxm3Ztvq6COeTUbUe2lnY8QufbjJ7
OOc6YwHLFWqx03TPIcT1PGR2XMQDkYvbnMJYmteqO6/Tnopld90UjE2tVSdo88NLGRZfuG7vtZr+
uRHa/Eo5xZesgfUmY04Ihl8lzjLipsaNxZgiUsNcmERbWgY4c0Y1dGcKOUPqztNzPUUPEZaDq9Uw
5zVZaREQRfhLWvdRc9psq5u0e0Jd9gib0gbuoZ7lrAf3qgt5WFzrJu6xbxPgvlGAlQ8ORb3rfFDm
hbLLK9FGGsojALFdAZMhaQBbG85Dnw+/etPYdQkb/8agux2K8aqriVq15UhazTCqLQgSe4tRffLn
RpLRGeUrZkQHtF796vRjdAAcOK9jXSdv0Levdh0BNOG3S6/wDQc/k5elc3Qn5nxXEz2HJMD/cwCZ
Sazcvdez9Fs12SGE3c/OW2MrLXhrole4Ht/pEa3E0ZJN6CWoPsktu6d30kyIWYERbVFDvkfcVHcN
f2W6v6l6NV2yE1bmaRedklUAiNNKWPqaxqUdkZC7KiTyByeKJ56eENEOxzIj0JfY751Kj6Gra+iK
2SUQLjAlSnmO3F+OWaTtou/FsdYdEm98oYfo0bMhk8W44S2vWmLobJXD8qapeJWJ0n3qMQ26OV0u
KWsjOpzESxAFcFMJUGN6I2sTpNQNtx6TKH4saZ1ZGRcEYApnrQz7yU2pyzOt/g7lGB+zrN+sGM+v
6ocanTr5hSo2bSpuFHRO8IaJ+AHjF4CJCW8U70HV+kXs6TgLcJt5JvpTHeQXbOg3oCchtPYnJ5d7
NspbqzWOmV09MiGz5fc2ASdblwdHWTk+lhzf7gDQFcO1StVtMI2bzClOQ+0+tN7w5kyUcBjFYY7K
Jz7YjXLTT/a/X7MxeKiG8VdIdMyrup8iJT4/9him5K8hsnxLt9emLDGLT7sBVwNl1LwjuNUomvn4
qIwPkhufjg3AS2zfkvkLS4HXrMpLv3TlVeghrwbjvm8YI4I+93ENYMk0BjqYGZJa+y5yrMNfF5H+
dzmYl7DD/6gQ+SUA5vDP6tA//tjv6pD+G1UcBjVJnkAaYp7/Z8GBhp0ZCQgNCDuz7nhwHg32Xn8o
RNZvji4l/6vwKLrxlvqDP7Zb8jfLES6CjmP9fe/1lzoOdLFAKf/FtOwYAoKjzlmI8mTqlDD8KaMc
55RLJ72XobgysAde4Tdommic2jOY5V89ldRIv+riqUrbAOsICc1ScjMnxrKD5sxN08BjO65uyJeQ
foqwFMrcg4mPfwMKAF6rT16W2m6GUbUZLKm20xDtyCveq0b/IdWgs35gUaAJfZdN2edAEapfVXBa
nMj9IHr2HhvVCbG+XRMTXgywXyKUX/T34mdquCqryL7rZYW0MV5aO6BNRFOPYd7vBMEhRBM8A0pj
UOyhD/u51zEmxDCWoAtSEolCs5+nyFwlTpjQIojg3+CMTqvqZxJ2AygnvnVn787qonqtVHmZ2vAX
ms1rz+S+Dqea2Y9upDMf4p24BtaSLg0eXI0gXYlzEv7Apg4HfQU++w0sLwpuiCu6KryljfOOWuka
PFSy5Yd4YQuJ1cdxX/NpOJc2cjWvwTevLna2DpSaL8SHm8OzI+38Go9BiEfMABBkgl90c0Nby8Yk
Vpk58bFQHSiYDMNskQONTORLacEp0bN2a8gZEnrCS7sJ7vtoHHGZa89VMuMQbjf4yd5NWd2Bf8ee
ZIErtrZab7x3o/yF4f+lQ4gptOm5kyFrwSQ85ZKhmkaJICZaDEgJrGE0+LqdQ6TXBwYGrt6TzHbc
Z3KCmYSj4jrm5zYO4U0Fm5sL7wjNcTHW6MObki5NTgOXaLja10kWT7B7KWLqJHsIRA3fqLuNIQgN
h/MIHzhyy43iky+37rmrsMi3vuP0t+3kbZWF3WjqrIucY7/skULc6KvtK6ZtPf30SlPfxWGvbaZc
e6dKAHde6bAoJa2C4Y5W+9Z5kVb+4pYSJ44F2CehuMeJeB17Di6MZjraXnEdup5xJZcHLcOdqgaq
05hT3qK5/RWH8aeFKx1BSTduGxjx8BEOngsaThnNYTCiX53CL4QIRtQdP8mWnwfFmgUHYltN5y7N
T9KbDybkMc5h42J36Y1b6C9j3r10hkMGtbTEpQzNLXlysO4tUe3cMuOrnubGjR2gWBGYBBRJjpOt
hzw0+nBnui7aiIsNE2may5Oy2fksRgdP6uOmwPwpmP/OfWjwYMUcPJr12bqAt4UbXpK0uximNx+7
0PN2kdG9p6LJln7pnIra5lkVcbYpvOpEumBFwbA6qBZaXhPi15y1HqyiEb+GwfRpFtFDJtyzForH
GcMYBI4BErHU/FiKQ6ebH0YhjuYcHLImfi2yFmGzvk9gWgKBOpLMKPzJGB8hqd56AxfBcA5Zoxoa
kKGa7JW+SqbskrjxiYbz3SitzaD3JJeN7DBKRE2iFJuw7i921l4bEVOY4d30ZnrK8kSsvNk8xZYZ
+qQhMdeykiQm/d3H+FWFAY/ctNRWBp5f6uZLNJHW7oA1tFoGGDHLQ7/GoMn2G+oKWlTOLGW/Cy5P
mmRNzQ11VQFE8glWZOBAu2Zt1e5zRWYzSYCUzE1POZbJkzpA9VK4bizryFhb7dqme8s15wLuYDuW
/XkiO7bqzO4lG43ndIy/m7h4hxi+o7MCq3TplmsbU1tDq8kIDUv0yU/b4eE0l8RC4y4y50CPcGrd
UqW+tr2JegYLnzLi85Mk677PWxsVwx2bnzBK71Kb6pEkLQ+Ji10shoPquOpgDnBcpv/P3XntyK2s
WfpV5gGGB3RBc5vJ9KYqs6zqhqiSVEHvgv7p56P2mZl9zqCn0bcNbBQkQNpKQwZ/s9a3sn0KBjJO
yYwzyms6d3ssnMdBIiQbpsfRaF8qndIaq2KMvQMzi6zJyJBNu8oG67uxSeezu+84Yquc6Xhk2urb
hxQz1CFdA1ihfPypivQ36jdcXRZkeBNmv9OXJ1sQfJrgHCHz/SOJaG3k3J+9psUUyG4W7PmmbUmr
acbMomIefuS2jINaMlCaO+86Cp4J9JlL0Lz/6NJU0EfV9jpjsyfhOGVsfljdY9bsqZWNwnspGg8k
AbpmXaLgmpwDwXIHb24PpZkDCtYhyU1MrUz7wxqjoBv0bYvGDHB7vLbiJiBD5lSPqAkFcnl0H+ge
uSr3M5aR5SEK4qjASCNsmiS2/3DbO41NaQlSyZrxN+aO3TCmBH7BLuoT5to1arrfQy6bIx6/m+Jb
W+c2E36SYege8t+M/SOkIW7QZHaOIo2RF7BOsVj1vY0f4n0ZWQHVWXwC3fRBsigyQQOuqpU2b9oc
v/dzdcs7e58Y2CgL8KFrOyvKjUzLs4y0U0g3haN3OvQF1nJll+d55Hz3UvGamsXWqL2gzPy9ndJg
cQ0SmFloAdAmaKnVvq71l1RZT6jDPjTfPY/MbjNnalZQFZ8FrFytJWakak6Nx6PPqnuk41y0TpN9
MBr6Lc34LNrqE68ibqt6EUd22y7MtsDlAou8tWQOP8MS/app989dy2QaTfIlTDIijM1XACSCA08H
Bc2euG7rH07PiEnziIzM428CNDDXe92ebvONimDdu/U7UuffSiJCicKbJrJnrNEPTHSIDh8oox1f
josrm6TYZYdgD2x4UjNoXQGxXWOLpeSqtZJbrLn7FNlgPC+8ZHlORP7Qpy7M+mLhTMjfHAzfbr1I
CbvjrIZHv1LjpZoaRt4IVdwen7to78I1UAa3h3jUPsk83NmKKQD50TunsTaDg2WCYT+YUlWcrdpk
okEIRgb4uPYZDHIvXxDbLrck1rB0YvrNqXiw+mr5tNXG0Llp+lb/HIR58K0Jkh+NRiOv0pfiUDRQ
BSKjDyrqA0tzER236P3TyDR3hj+uRUZ0VaKHYD4wAESwtDMD2VI0QJpxSGrjpWxivfseorLkI7ew
47TDxarYqwvPewqH4ZUXOAfWtLi9kggMBwz/bkEU+jMAPMiHBQ9aQrKQS0JMXmw57SC8dTfY7oOa
iu9ODJwtZb8fQ+cykcER6Kj51zqhSEY5f9UVw6qZYA/0WkgAquVXeumMhAIhx6xHrcSzaz2BPH+S
eXMuO/kzM/XbmOufpZW821FMSKKBn2vgXG5GieTQNsCbQ36ZBsva2rb9XFhwV2OrPoD/RzNQEZ1i
ty9wK4hbyIZxjYoABFmPITiNmqPb9L/KROyirvpZlplcq6R5LKS9jRbxVNx+NYMkaFN/ZbmRbPOY
j1Jq7SWqFjVkYjwPBoqlxS40udOT5jYneOOvjtazU/MR5LgUcfAu3u12MIPOid8c6N2V123cSr70
dYV6nyuXfjm9wqR90cxuC+h228v+Tc/xl/S8o32e+j5uhhRtT5RebduMEdznzroQU7SjhHGvIrOI
9kzxtePVJK1AeRdPcDqXMg03Rc3adhiIrZgdm0ZeQzGUyOQwKU4sxNLvXcNwtR1Yu8Wjj8R1IWFb
jcPhJUp/VyS4XzqpJB7y8txy+uQpQ1HH4LklXFQwlVH0q6wq3sJJLixTEB8dFpMAUMrIRmY4y8H9
CA1kLDLniUOWss7WUDQBdKarVgNWk0wsAzPJfrQIRE7h6L0zGXozh/rR52BZT3bpBPQNIaLlHCO4
cbb75Nawp4ZKI3GQpdOX13IB+S3mJIXqeAdl6CDrqQtALDM1YBWuxrgI2LYtMAYZeCWzjVGaFQ9R
5zufMbmVsaMtnDMYc2h2pJOEgZDZiyickJ0szgpbqg71i/urbzqcfNreMSrOx1I8pkNymrzwUbZB
5dVIgCU9Tatuke1+KwMvPq4+nnclM0USaPIcpIYf7evlvtMmXz22fZSQORN2O61U7aaPcGjGcryY
GWvVtmoflMqTQJ/J4ByYqm2NVH/JdAsMYWdVJ9vGvGJ0ZFZ5+jmVuXdq2eWxLrGIzE3I+KqEajYg
LsRKRmW9dlR7nOp6X+jCfUexZu4slbd3S5o/EeRkTGSdnXIibqQCFFwfU2wsYvTY6/0TjONw3Vns
820Ll0TYQ80rWrUfzHKvdO0APSde2aRoBYXjJlf40j+aQmxla1zG3nzuTP1cmeIE+wr5MA41ZFsc
/HmIqNq0SyBIc8wSQyIagH+FeM2Rn2EGvCEL+7NR5fiskrjBaRKjckJByfA8+czYCa1g92yaUtK3
hYyAaiKtDad+p1lknu9X1UZl+gXsFWFVFicUgj1Ex9E+HHpAOIAO6N2Yos+vRlOfvKX2hLQMklTV
DNbQVOdNw/2F1AxpdHtzauxW9NdQfn1z3Oal+WF62XuppzyGhE6UK7FWQnCqNUiVW7pKPAc8N5yb
5vxO/eo1LqL3rEgbDFc8+E13UTZ4Or2O+gXsMhDJkAfNGKawXIcfCFFZxVrRfUiXRJsweu4G9iAC
YdTeLqrHGv9S12CeIrLbPiau80UKmLYhcPPWD5q5StSoNpVGz1JoGQvUyL71TUqdxogZeLy5b1T1
6LEGmhSd4EDYi+geq445LOqQ7dg65KTL8Gp77maGNM294PyQdb5TzK7NCsGhwxD41CsP00acPuQZ
CUVR/sLNhb7MTGDdkBwKdTGHXjHtVFFFC80ReJAElsTzcpUAM+7wOdJ+DXdiiZ+YjxJIDbZmVbs+
mAGuVdcPj8JAngp0O9p4+vzc5KhiWKzQG4+XZvZ+1kP6oWX+LRT5d01JtDK86WdR04kqo3vkT8bn
pEAmQRU2ZhUmbHQPKpPXKVxQKCn64Dp2juNUPrqt/qQToIX1u3p2gKstrtARMpZ1J+Dc4Upt9z5h
96QwvpJ4t++xpeBoeUrR49hz++o404PuDbfaF79MupmN1yGQSyc+pkkxxdcU74ip8UStGZ9V2mAt
603Jpj579OvqqU2GF7vK7nrbvVHpEfBbevkeecJn7UkKkE4bvr0W3WA4LwCbXB0HY6iJWCdnnSCu
59lBtdDjWP/vMEf8WXZF20z33zIui39hGDBN+481Ztvm89/5hvz5v0aH/j8EinhysMAG+o7+R931
T9iB+IdhuZ7pu1wmQA2MRbH+z8GhMP6he7oufIbywviTgPp/BofGP5CouRh5mfNZcA+d/4q6zECm
9rexobBdJpskszpQF3R+t4xK/y4uS2sRNmEFHzOjy9sj/AX20hpsK2iWzmQWROdMNBbLY7d/Kgly
GIoPKxmAf3gt9x0MnIm44Yo518zz628f4uNfwIX/UXT5YxlzrBMW+/+8NmFbzDSFabqOzqf4b4p9
PdeqVpWqZ/qFyUh2eLJFyD6e7udWUtuW8QT5E+0YKe7m7J4RWWr7omm0tT9xxfaQ2oK2E+lZJpbx
1wX8LznAf39x/6bK46MCBOlhiuPrXf5zF7vBz897jM+Nt/I/MRfFZYg6Bg/ajNRMWfi357654v4W
m2nBmETXxMIJlCKBgNWv2U+pJoJCsBTpy2vXfJJZb+OjQofTiGMI5PKlDFlru3BID1adWEGoKJTG
qjHWaoA0yImJuGLS1Y7SHKj14BzpT5sdVqxDPxcYpnoWokyIfLKch+jhzw/fl/6WDFKLJD38UP/J
N7R8A38jZfAh+AZYTBCcNmNDlkr/+iFYZUcAheTh9dc/DffiYIEDGObyLWIOd204MbPMfjZJsCcg
xjgZeU0gxJDNhz/vJld6fGlRNtxSxGhbERn3//8rFABD/vUVOkg0LXsBdzKEdx1uzL9/TXFH6RA1
GuvMXmjleog7fydlSdaMPaOua2jfXC+odZ448RSVV2TU2QY99bjOBJmjI0GHOJnM8spEig2LwsQ7
ApcBUj+JpyjOv/zGecjs8dFu4ubQ+JN7ERy9VpoZd9+KdnLIp1OUsNVKYaA/4D8Ua19kQUIRsWZt
JMmon9Mr5GnrRV+UF5WLdrprzYO05+ZMTitxb5nxVUfzC+R8ZqJxzXPHinFPmNTLvkjufkoFaEuc
u1Viosfu8merm+e/4DX/4RW/SGD//aPEf2vYDrsQn9Nq+aj/dsXbTPfzgTwRsPnNr17P2jtYnnYJ
GoCiNxnHqRKPCGyKx6ZhDm+npcQEoL5x1QwPnaOgNbUlWe5+UuzCxr9X2OouCPQ++LvODltCc2G9
+lXOhboYo7I2cw+IUg6Medh2aZeylDxs//fXMVh8RH7C1jKrRxTuJlFxTtMR6649ZOFwtqJYPEpk
VrMo8dLQPXnhc7HkPMzuBM0BPglynpDAK2QwLPtR7aTFQbc0dXed5gaSuXhgnfoUQ6pCkREzpVHF
LzIIXkgjNY5SdPL8n1yqvvevFys7HMcyAdm5i+CYPG1n2fH87RPOvRjuFDty5oYL1WIEVNC0/hWp
xQ2opL3SDFam+SQIlvfwLpj0pNp8JQ+BdrQ9xyXOU81wrPNUGR8ech3BVvBSiZ+Na8eXMAJnCB0A
Bf8wbxIMd5dMmdQjhgZzpjLIvTSjtRgnG5WX+R0tN/Jshj+WMh5EU3eaDdbCkUh3aTHgpdMnRVyJ
32D8J70ygrIGV2pxIRvnEn3wCY3Qc0TN6Da6tp5LcfcSFsIMZs1U+6j12dlXpekFC6OrafWdrOqj
1W1SAqg3QpjI0kR+7aqNQJzWRImFAKW5u0C14wjMumG7Jxut41qzCApW9ygfbpWP4Xqa67OJzSEg
bWODFeMrSxK+sgwMgnwjMSKA0hVpGQ5B3yCQQhov1ExPrvE0V1nBANUN11BicWp33Vpg1coBbJXT
naZm180cuyo1Rkrd736I7VeDcBA3N+Bp2OI0+waBHlpy8HWq2QpPxGGIScbtof5dGuZu8OqtFDqH
Km5FcTF1L7mLFG4/RubHsGdZlhts0Vf4LLBsFbwITgEj0LSYJDKEZjMx0ubGkEP5aOpyV3na55Dr
LEia6SFNKcCTqvjnD2GCRiyE+1BW9FIuSol3k2bcrbsoGG3TPqK6QyYpbXlXET7TjiDqB5d0zZ1V
G+IMxsffF3XxKITh7YYOr6zoUH15QP7WAMIUg6P5O2IN9GtA22JkWwHI4Ko0I3r488NvQ3s3TnzK
Ese5teQ49BhL0XgXtgPqHo5ijuKDj3k5comPYuWf2r/t9K0qJbITM68OKe7kX1WY/Uiwa3/EAvO3
lpX2a5jHI1mhYnjy+jAwQbacWSsp9ICosAojf1aNZkBE8s0zdlYjs91nuDI/7K4ar0bvmC85wV/w
C0+uP/a4WVuyfPt0Yzo12Mm62saSkVDNzGdXa1K9aK7/qqCe77CMNpuqjqLHmee977fi1oh2fgAl
s2rlWF7rrrDXrbD8AFnWhuPTO/g9edq5J6Y18QLjmgVOhP+qMp8axJTriGvoxQ7l5+ia5UdYmzei
GZJHDIyKFM7eP5YFEdV2y+h++Z1KvAqsxvJLlEZ4ZO3jrEegcktlace/fpjatbZkHnF2CBAgyz1e
x1V8RK9w68r40Uzz4kGaXX2ubWASdRH5b35IQAp6JL1qQwQmM1Nov31oF7lUGaIOs0ckjLgYey7s
kdCfuB+atWuz9fnrB/v3dYQmG/pmj3ewRap8+b8/lBmm+74kRNuv+XLYB+4k4B3APLqzT3gpOIwi
8wi/IIToEFlbP7PRZbCJTaNIvyU6b9CUVYe8pgPt7NuvsXFjlvYbGH+zHTE9FsPUPLh57ZyIMtRQ
6RtAdAzz0+m3JVz8r7j2wsX+vKx7uAHAR+vpuaqAKNoJtMfld0WEnLGyp/GxAy2pJb26eVaMPron
Jon//a2t7ZOKWwa1KeOtJEVOmYoZjUkHkM/wk28F8WEpcMq1V4u3Mo6eqgmpZWHb03s1Iyw0Q/Tt
GdtjhH56p3Z5g2OuN9L2aHj9tNdzcgk0BTwZ/OFdJeCCZWuTnEj+buZXP5Do/DYa9RWbg3qILKoV
QwAYhwyYHWtUZOsQcthNquJYjU17J+ur3jnNzh9NdU+1QGd/d2cAdC8sdN2xX7aPvdRZmoE7XZmh
Ge4Tv/CPcZvIbSW9jWtDFjJoktDb5j9LHsLnMUHKbZK6oJdHfTJgefkAnrI+jt8xJhZrzUFIaLs5
W7lBMpLo/elj21ht8SyYQW9mqyTfePltyr6egsFz7/4U/0av0zzk87wzgGEdvMh+wlWOynr50bku
s+iyzl6t1ocwkXclUEDmxE0HZla6fr2z2XgxBbQoLAa7RwAZR/7O9sJPcoPLy6y1VHpObHOKFvbG
GQp9z7dMmnRDDL3pTuWxsbEI2nAT7loi87P0s7deON2dmV53d3NKdzaZJOj26Jx6zB6HOdTFaUqZ
Y9YJYnid4vMEEmrcTRGPa78rkhN6KMLatOWXf37/51deAZYBVdZmZBL9mA0xCdzLWwtVmp2ZxTcs
Rz6NhJEd2/UtBJ81aTDmWVTsfKo4ZTRE8QJD2jD3Vk29yd3B6jZFRNYYo7atrJlqlYcRQX0huqoM
7UEzpc1OOsyv/tSeM1Z8L2Pgzn286TGyXah0mh2r1deaILSbNoKvAEAvlifdrz/vU5fVARZe/ujy
IFm7pFav/dhtbjMcjMCuo51hAoKvh8p6iZYoqiUNyGLuyTb3aBqgVJAVwlF1PdgwU8uhP/cIpPPy
bOoFB+w05KuhjornsCYs3oh7FIVtxMDUZQ2sRRJzhmPVT3JkS2wRTywKL5gAwPjLJKqJubWj5xkF
Po+0/p7Mc7vLkcuxg/Vu1QilOgFJcIhqZAX1bHW7wZ+RpunVDQX0STldd45zYE2JrH7kfXoUIM/M
/mUqKoLl0IdvW2+JyitrnsSelV2JSBerSquKbdROTz7twoW7sbyjLWorwwFazI7RHMfssTEr2Eq5
rp40AbuuWKQuYmi2f/543pjxUTLvXTVq+OqMOSZlzKyf4tT4KMlAOvtt3Dx1udxamOYD2pty23nl
TackZRmZ/PaW+N7OfkiSeYRS5TC4pkXmqQJ7Q/1E0PPLGsro2RIDMBEWW7LuxFFN/bVBKbZyjcq7
uBnLP6iX8I7kmaRs9LSD+yNOWnTqJlvhtugf8ZX5p7nSjdVcFrvMau42D9IjJcpwNZckgLZPz3CX
cNYy9IpIx2PpB+MrfkpgkEX2hz0mEnkEOgU3pkQkRzbe9t6DNXQ+rkxarbEg9Iv8xAsbIHON02uI
kvRlavuL6ssbLmpulmHZPMzWdkRfHJR1+poYUpwV3TUmTZBdQplPTmK9Wlz1Jz67fs62yP0EfuX2
RBp3fKyYMxLg0lf6Lpymi5W05QblJsrTuf/y+f9IaMk+UKVORhnfmoaJv9O2bd2vURwNVahdJkfb
+Do9IXLi/uw0hAnF7biYJqYHx6NgtmdtiR509khcsPK0xV4JpnTsvrejYr1GKhBHA0zZTt7jziA+
29coYgsGlQVBVJXljbuyfNChEnmVkjcoFwSI1oIlHj2M1T0RmlpybX1riW5t++wY6tEZq71alxR3
wZTqgT+z80bODyJtmj70VE/uFiRZNiV2eWcIgHcNrvASD4a0NWKgOKvtWDHyJ7R225qhd3TipWbT
d37ESDrCe0UrwtOwMcegOdWxTrqPYC2aYSww0eEgXXpyCs3fa7OxlVXJyNbvPsQiqxF59hsXzNUm
FO06Upg1Y1cgWZLIU2AmV41Yx60+78fs1+xXgSYj/VxY83MkBVGmpQdgr+cMa8dxH0/ZGUknS55F
rDBxtXvR6KxAhjyzpighRv1webasGlCc6wjUCTCd8i3JImBcPs4RcMTomht3NRDFY/lLqlvI+kP9
oLPmlBxA4cS44uds+k02JQjoQV/jCXoVOavGhAXBKdIQguvezRyW1CWwmPssyS8y9S9hY7y4LQoT
4LyInFXykBgurnvT+e44RAj/RHY7NFRrk0HQl9kS65W8x4AW+U5Et52q+Wh5GoNeeOFBYc/H2mmH
pTdFGJINjyr9OTjNNfaz/GFKvzQ98XbUdeNTXugfmBy47gHY4O6KUJoXvrK2Oo6Koarn8yVcJPoh
u/vOJXfdLpyHTozl2ZsqmInJ/EVk8l45dbgxagUQLpbiOBrFZgKpwsSGFiptscaIdNtH9biJWusO
9vhoEYaLqYpcv7wqBMdlexgiI0Ve0bgY4Av9mqTeRRnVs/D7este4yoqzP8ZA8Ou53K2mlHRG02b
rIBbEBbTScp2PLsc9TqmetMeyMGdpt9JnO5MKcYD+9hwDaVxGd83J2XVDPIpJtnslzAMvZc4tx+n
scIL1ll6UJT+72QaVt1Ui62ucrkrnl0T2UjUmh+y1AF81pEThAnHKQG7c6cUiFaDLcM0r9O+BzMw
o9qFeoVDgxYzm6tnmS5LJba5lUWCO7vqnh43AaMmFt5gcyRmqduBb35hUeY/+T0igkRXdy3FUD45
LWFG+dcwF4tH0bPWTsTYbkSjjHS9Oyw9UaLV5WrQSbtwEm4S8gAYCmvbwUOINs9cwj7HEXJsCEcG
D29HhvcE68TJqeGswoTaNz3nf9Tp5c71tU90iRj/sB/4os5PmUJ2QeT2vGZ6+h0zWwgqXZSndtTW
buqdSy2D5JhZcEJJgy0q50ZRpZta+Ulm+Y3dxhJk9zaX7i1Z4mmsUWA/dZtiN3lUI2gAgpmkiYvK
GMTmKqvXxUAzNUN8nmuPYWBrnKO+/ln6A49GGqoFFYqtFp1gscBf3ZE9Zux26YX89GFDGWSVfht4
OaTRLMzGfdSCrtRthwOhPpBTTrpAlS9YoatArQe9vfilG+IuJ4wCxUyJ7VjSZiObMxfilYNap7gD
AIA8fmLXiKa+hecwR6EJrLY8w6vliCjSJPCS/NAv84gQRTyS/Ay6GtwCsDboE4v6YiShDvgEBGKf
2sRg8Z2JZjL2li5q9mcmeiJZHK1W/GAogKVl/mBZm+4yLeuWQBMCVgEX1YJNMnCl9QAgaUNowr6C
FHsvcABX3VvqSBjdQ6nwR4mbF1ImAysFWm0WAnwDy+tRxLTKNXSZEJEQxkZ2yJGaVgztspU5In8v
dD4DInQZfBsxkXcIZlBQsDyL7B66dbwptIGwDG/cGz0hBFFOi76oMhsPzF4H8WEDb/i90eGv9dVX
G0J06oBKOr2BYC4iDhFW+hN2uvygWergIX/vtSCV4vcU5wg/OhAmhJJ4qE4buyRFhmTciBZmgBli
9MbBtvIpqBxvW0cDAHTxlplpvBZlzrvxQAwSebbtonnNgg3LJYC+rZOQP8tg4e4Cg5NJSwmbGrid
HY4EuOcimEPOsiHeYO+8SBsuaJTiBQU0eu1EzaPI05E6JRgAERpbqBl4djtaeyDGr1hXJRoG6nvM
xGOXBkblbHTEYWtnCqO9uaC/mAI6RJnAbSXMFbDxMenxoIsoexkMd9sokgu9zKrIeK1TBFklZGey
93Q2n43amQb5BEPOpz7mfkBTAEI39p0LY+Gm5yCNTbPcipRpsK1Xx9aL4g3Z6W+TzwO+KvjsuoUW
4dGixYQuT5VLeK8OqXUwnfNsJ0OgEyKwaeCTBWlnThtBWTsY3BUeqT94TAXn6ZJIEfd9kC1XJfnk
I97u/sPE+26b2UcRq3ZbssvF5QAXNqvtC1z9IO/ZOXjOUzsZ9tZmm8wNt25m1J8mIbmRWA40hua2
qQJU3v26AdmyTt4cEX3pGtnM4Dee88l9arv6NSo61vp9UW1okgIx8Q2LmQQ7Wa41zZQ8GsKLzfNh
64XjHgmRyyIaVfckkKglQv8yGX0FdWPIjXKWsm7JU5Z2+tT24ZbilPRqB5dL2tI7zNRBqyLz4KJ5
6aYZ2nktUBoAtp8Cm9OBw1/Sa6GVDk0Qg8olAajFtg2Npz57ifmCJozYmQo+Hmi24pLrWCc7sg4A
SaKudclV7yPOOEgR3EMT5MYxwnYtM5M3CP46tHim5kgOvSVlkut0gabyd7T+xfIT+MaS+0rMBipW
lQYqp9VFIUY9C9+Iv08qALV8OuDqMRPimUK0ZjNl9Vnl5VVB1+dIx0UWW/zrc6nNG0Guba7LK5U+
40Cbo31wQ6aGZbzOOfiGmSchib/kg+Bnr8aKua7iX2gdWlkCPqrpR+0Nj3rFdEUy02USI25qGh8i
Lz3GgijOSjPrDfUmkKtdBv6AOGL7AmL3xJJAcKSlaufFSyyHTdaSw2YKPu5sXxnjb2hnIVB4M/M0
niVcSnWt7Vimkc/nMiWh31NHzSppLhp4nI0nHTLrnXLdptJeE3NSnAwkmyfhhiOFOQdgMwABmO1m
P3Sob+2kC4zQpRUzw0VcScoYEmYfwPm40pskO9qIAWu+n8todQdiaQ8hCVG7WItMPHHzukfGekSs
EEij/tGOqMCNVktXlZMvvD/4D5pxpI2cXq0GS6dbAaYRtJchkD7sR1J7pL2MUQCW0dYGYY2tc+Nq
0riaRXoofay0jQMCj13S4wgWYsZt1an2Wzpjt2od8DqmDDoxfIEHv9IcBDrG9dK7QkkDZN6Xn0oH
+oiI70qhQYpZufWRiXX2u6qrTzeNptWIqTgUq1ltksj9OaKOI5Ip33sOHNcOSybC+copn8le+Ek1
dk/pPXmw95nzO1T7iM3AD/TLF2XZGxQqr0rANhJyEeliIu2WN1mPxTMrHiAhCn3KgMJt1GeDh7L7
I5lSXO7EVbcC1EKe3KfaBGe8dsLiChd9008ZY2Wcaq6xsB+YTTo/q8H+Ur3B2hKZCvCxknltcZ9+
uiP3U55hJssn0iw8/blVtC1iOpgTQCy6eJglDmF01GUrJ+dtpr7xK7IR+foITImB5lCjoMwxhA04
ywYNvEHk8CKTiTArpBsMJB2AId2i/qzglPm4EfUXfH3M9/Xlxogf7Me+LKpjGJYk/KEOWllJ9ty6
7YOW35KworId0DACbxLbxOvFIaz1pywtXjPYg6tsrK5NSlp14+FndRLaik5DhaET1x6AAvqZ1u2r
G+eMf/N+efgRca/3TyGSnYtA+BUZnbO1XGHxIOnZoRiW2nZaZq7JwjwOKoIn2RvfPhyMZeAyYx8J
cNBvgdntFYw11l8gxZTtIkGj9FvhoN60PiDkGKsHtc64baIv1kkba4Bp7f5UoLuJGG7tA9rPMJhA
m5WsX9ayoS7FYcnzNbl2VLGHBNckXhxDX41+yGmfUZpnEB6ucV7+bpH0O6O6kECzTQbx2jI/5/WQ
C4sa648MGmgKUU1k4GFmzUt5hTVSQo63+ltVhyKIHie9JBdJdmJX83fbydzybol7Kw2AYPXHEGrw
nDz1oCvkLKOd/R7gKOFm/gxpTynOx/eK/hR8ssMUgz09iic736NX7wMf+0bSxmh5mIWDOacpL5EK
byZzOuUq1N5IYge4Cpu1CLX4KJzhzR6gwZD4sdKI8t1GKSPg2mrvk4kFXzNaCX0bjFzLCpaU9xee
5XKvSm+LQi11269WxS+gntK7XtBfSZm+1moYdrP5WniJ/qBHYM1AyPCQVHwmWQRpZpjGeItDjKGZ
0b1GNe1r2E8PTLPj3Rx92g3z1K5J0/UUNSuLLYRb1PREIVgeFsZcZKaqz2iAg1zkG6/fOHE7fOkL
Q4ARCHEMeMyLJkL/xI2jKlLB+Ly9J9fNfqGIhqOVze8JSHsnJSTCHU6kR5uMFVf4Zc6jmbyPk8U4
uHlqM0RoppFuy7jWHvHgkJOFgDMg1uGuzK4/QRW5lyYLAF95qJBxD3GXYoHNhyOuJFznMBYaxNdb
gPb5VqsgjpBLTSeYIoyesRzVggvLcm2i28ro6Du4xnNjuPaufnS6F7csgRqn6LxtByV0K30mCx7F
Ut8GbSOJcsT1sq0ZqQB3/TGwMg5qjl87BBHKnpFQbUtW8R5vKVwEQshnW8PGDackNbOlTDQDdDvf
Lah/ZFfaC9SVa9b18sTSncSqghahyKyHRrtYXXesyaKTPXa1atSBgbibilSGApd+xc5v5bi0Hrkr
n8MufM9cfGZWFH5LxjKDyXO+x8/QaJwsgkpVN255L95Le+ZZlNoIwtom0DqxwLwTKnXGZyG5j5PR
oLS5kUNOErjBIcSXe59Khs/UsT8cl9qfV+yvySXlg7iXJHWvUPS8Y84roYUYMeAJEtuZlVlMseZi
79XVEAzTAOvZGLaAZ95Svf2Z1c1r6lXICZTaKUZHIAFMtRvi6rHIkmBEAg7/IaGz6KlOxgGJXp88
O6G6U5OuwxGcUa0LoqrY1217HHxL/2ThLd6aZk8Vhx0qGgCvIf8tKEc8EMEN8gfTcnukusTI4xwp
wbIhKRStjbS0QkzUpdbwIKuC6Vgy83UhWJw9ZjIFhy7uixTCcHItizrGcQ+ycpHUjyN4RJa9QNRY
F4YjDHk8tEPYr6XbZ9tMr4PJf4si9+aGvrEvGUkwlugSBrMlRWbiDEQchafGMJ8QQMhjrrGptDP5
DD89D4QAXzhPzcaHcxoYpB2tIXAf4swikREhzsKSg0Gk3IC3mQV45/uLwWAP6bgIUsWkcfDK8bH6
X0yd13LjShZlvwgRsAnglSAJelEs2XpBlMrAmwSQcF8/C7ox0/PQbOl29S0ZIvOYvdeuujCeosfi
gsayZLnPViF7wbjaN9LlXduXHUoTZn4GobNwgL1Hp7k/hdn/42hwAw5JsOKMtEhDMT4K5sqB01f5
LsvOhsteeTI2VmoyStJfZtcIE41RgJjtfO8V6rPAWOOAEXwiaqEkOQaoNJGnur1E25rrygZAEUXL
Kf0ym8IISVT7JwaTkE9Nj3Zyip8VR2JXsF/1XYjPfb+2LkI/Jh7VKxtRPA0sjIFIcG6WJ9JRDoWT
/ostbmEdTOkIpDggsxzaAK3YlPTiAHYG0erEwy/LocAg0yi6DnYp0X00o6+hZV/m1ozRKoEkoCCn
Iow7XEJ6tcMnoG08R/anYsmBqBflTvB2OE1qOhFZZZ6wmUUhAfMk3ovQdWOKlBlvVmL+UpriQdNZ
vojIIFSHVQsRb0N3JL4DvHD/GwXcwFzCdxj7qteEJ8MxqPJcE/ueaRWXZFvnzs+CzfRbUsq77EpI
/4Zuh/i7u53MJn+rrAH1CvJnXF2sCF0Omtw1b3ENPR4VimNp1XG4R2SohjMzrs3Uty9U/DYXtRj4
bUAqFjZ6qsZ2LRZME/+ySrvFuv9EYEQXWsvFpZcknsNHcpX8q9ksdSZhjjHm0a7t7R8QnM4u4t7v
/ya1lSqmI/6tbd8BltCJ2YAketZH2lD2J4c8W7Iwih9Okj3neelSMrEdZcuyGz2AQIbfa/vlvDCS
90qPpRgsOhwxrNIVspwWDAN9UC2CPkoJES/fqaCqsyIerLR14DAsUXl4s/0yakf447+cmjzA+Jss
h5GUETwQro+8Yw+cmzc6ejn414LmkSzN3+T+cQdioYoE8oOUe2+rWuAbbLGJfkw8lFCNzTuypFCx
/9JybzuDCT6jkFp7luIjiw3M8xEqj14tztMUF6Gw+aHrabT3W4ehmfiRlAyEwEdhQ0XH5/dVd9AV
N/mMHKTztBfSHYud59fDbvZG/FP0s/hm2r9NIRmlSbVBYQ9YZBXOd96H0eNnNXJtCRWot11TI4LI
0nHrse89ti8NBIqr2fjHvICJVSgD52XucJj8Gorq7k3wS6oVDIXwD7Kl4GljhLnzYcRt8i5BrVFN
InSI10MXpl1G70NC476YObDLJAL6n0v1VIzoOKDAlR0xum7b/Yr9H0m9ZkpyjZ4KAFBXRy/flpb3
JUkYI/qMZLiRzEryBhOOTlf6R2aWb5pjHoqmqUO/Z+Pb3G3qrmCsR1Jmo/oPWFHQKe+dhiSlp/Kw
PedkNstZz50M7jkWAWh5BLls5wgBXJrwURelf6DaZ36braAacG9gGLh/LkUlemhjnNVph51ytv+1
iZcck2KJd2w9MLI3geakw61ynMMk62IXqxHXJ3AJV0AocSfNOPhtdG7U2B7tamKViQLAAqXVz9qv
mZRYVO3UU2Dg4ufJD1OP454FsX7KW9KQE9ytO2uadqon8tf1T6UyNvVgIoywu3dRMTte6j7Qlv6G
CG4PhMGCzZxaWy8G3sMSUwRDxUTY8Gh6dRubKpl31bOBRAf7ANZAS4yEVNbavtVoO3KYTjs78a+9
y1FuaTEZFriKus6VwEm09Fh5n5IV47mHemM5tFeNmUxbEh92SOn/FVlKXGASjryx97rsDtnCnq1G
ua3aBTpRym3YT0ayWUxHHtnXE8ezTPwQPRRxEJr69kyIzE+OK3AjhflcYU/fQArK9yBXrG0uPfPa
dfktx2q+/kc52WEkNYO+ljKAjASI6hFXe/afSYZk1SnH94aDgUlCtO1e50y8zH7xNRsxLGzs2xaT
vC0yJ9RSzIiDYZ3Kanm3MNzfTK7XHxNnftXr/dyymsvjlLm45xPEAzsfyWGRaV+VQYJrkwg2sbR0
ifSpCmavYx51mvIURQQphDzo03Oi9Xf2xmZoyuxXunhPAIpKRjQx01psR6aqH7jBr52Ci2YB3NUI
NwtYd35NU3afa03fEonDGnmkHdStZpNkc7qNdHVdbOrQ2G9vuqafdZx9bmKzvvLN8kKsDJEnzsNK
4rDOBWWXWD4Uv+ga89fG/8BrTmr3TkkNV6FmuddKDAA2S6hyxtqq4r0jOmu5yUJu65qZlDm2sPJP
nUreOCY6UEvmDifSBBQgBe3SQ8qcdA6rVHmEP15t2z8VE2tbPGdcY/MV+9NnqlmXtCibHQu/l2XI
Ktws7VnNmX8UuftH2hl6OINCt2RWDmgH/yICkQ5lmHoX5kynKrl/SZlIgrqdkORF6GtiazhWOmPx
NNdG6IF+iLQSebFmPxznUrgADeYlYvjbkL7SlYTBkDOcI9s60P8GEVqzTTJhTxwF0h59LleUJDFY
dlrfHb0AHO7/ojiDYyMany0JKWAuRRduY+4BY9GbfWm7rPU0XGxEp7XVTOSjbf4tBGjutEVf2Pqf
o1y1Z+vkFOV3tSPO1MVGxpXQsaWkSEC1p7inXO3eCiMUEzLIZIGdAYwbvZZ/shgjMW7Uzp3dvscx
aAt9ZRqXrnecF8H4BB1MCqsaKVB0TONxTT+BUhBTn5V+n6C1dA5WcvAKpIql1H7XiYuDx2xC+Mpn
hjsRnQA3Gt6fATdd/WQw9ozSyg9U7TT7jOEAFqn0jV8+OW8x3DFzsB+jg/0fUiC5egZ500gfaD+2
EVngiAqLbGNMBRa+SURbluFBNkmf9TnpbplNvOh4dYhPS8Tyt0wNqPWwYCXiTJ6Bn3nnvvcOhDwv
to6JorfsiQGLOymp2ksqwOSHZ8fN1muq317p3NPGtskVYemEA67f5tZNatnz0C/N3h9T1o42U8hC
IxOJEU+pa/+wr4o7E1lilcKSdWmhUUj3TISNAZtWGSxd5Nw8vYT/ByKnLbk5+qQvN1oWteFcQXib
0EOZEeGelFB4bcds24t4Twf3YpTer0UVf1nBEF2vVeRF9MUWFfeJPsoO6tFyAx1ClWzFiztBfnKx
y21YeoZJ8su3kSKkSmeTX3g9x1CsDpmwdp7BWG4pmyfG4MPsSABjJdoeK0Lomk/97q8Ch+pWnR32
AvL36Ck7UF6GS5kpIrsfhhG+3nLV+NUuWx9XG590oDNSE1GzQ37OHTqsbi6+ZjvtXkVMPqmbcHpL
tuvaGD2TJoPaai1Obe+rtaZLsrarPgrqnauWQ62353wp/qXScvfdCAixh2IW3ZIGyTQSlz+VqkP2
mZ8UZkiUxhFae1VRQXZM0+TzRMRKvM4KuI4KUn+wMUWtZPPi38yUvhXZD3uffCl3/pRmTP6b95wx
ox4ByXdaxuNxrHbK8mfs5DYaBRPooj28R20a7dBr15u8HrmD/OoABOE8EaZOSy/5fsljjWLZk5lm
XnIBpEh3Se7uW9jGSn7OPuuoZsbpafn9RcM70a32WM2i8BnEm2RJzorsI0/+mf0UHwgL4tBKvuYO
FEfuYq6w3Og3D6ITRin8D79oicNG6QKDM/8ncdluk1qEpT081Z62RXZ71gq93E+OenBlcNABJcg6
bKWisX7PLj5KGht6XhTokw16tzlqw7p7Vstr2Sdr1jL5uU6SfMy23QRN21OVESmM+qg3k78Kd+uC
hwUlivsPqIHT8kZQvUJgbNdoFUza+YnLYcva14dVzBBZr37b1XP7Vtp/ETO9tqN+ESMzDlCcCI29
+BcrvdFP0NFm6ufc+5SqEzw2W+Yp4neftJ8RZBlKPWAkVk4wkUBTm5Ooo+9inGkMTJxffkKpiR3p
gFk1CTwtvZbrQLyvMmM/9pAsenf6lw8Jqrgo/8CjKA4wIfmCnYmwP6jxYF7ll2frn10bw+ixJsqL
Bpz5hGStFuILoqSxH8Tyvkh0AhNTLq1EAdtOhFUNlfFLTf1ThBTRaN0WwCiqK8ZADVOw5C1S7d5A
+bTVeD67iPWLmqc3NbBGw1rS7R5InD8I4fI3hePmezmh3XMnxq6zbp+Yxac3iIoPk9gKhwd6A9kr
ev/eh3fa/AP6wc8CEPzGIB2UlMP2L9v/N35qxbZHfxMICmj+NzCOjl5H2BpKIwimt8byn/zMuCVu
DsTfZ3xXNc4R7IzJUpA3oFXrRbgIGlpWvIRBTdQTMUsu6laTYqZmHaBzsC0DhLg8e4PqoAWkVQ/b
1LMVULYZ9yNfD8UhKdmz+PALjURPTr960F+qtv4zcIFv49h7bk3adFK739ajdjNfgWisywiHW5Hd
juX276bdJDvD6+/48zuvfpg98zVVVp9a/W2wVX+WlqZrMYs6lBw111rW52XBfj5q9rRtLMXFCuA+
Ip9zM6hb5sX/RNx+MS18jEoHabhqi1t4LhuNYK6DvOpWto6GsZfOjphY+GY7d0KWlPc610htfznG
y1gLbm63I2a1U0GpMGZ6oWNDTfA8sQentkGKTXuXk3kWjdWr6053s3OS0OsjUHHpmWwh0Dl5wqNC
/m3hLrucAJGq+uHVhsvUGR4G6lqYKPKcLTMaGazoLt+BLDlWpbxUMbwQoy4S+qf+0MY5QVcUxY1l
HswGGlEt6Sk7X/pEn0Lvw4QNCsk6sH4+6fzsl1KcdDHFe78iFmoymPlaUr52rfWFCoyjNcHtPrc4
2PFynTLBLiLyOdfSDFrHPDA6JWQPzmGtBWUqLwNquX5I1VHzIUwUBiuY1niGxZUEfklmhE4fYhBA
FcaU/4GKxSOpVqZMRA9RC/deob23bTPb2r5OV+HLVwbwzEwXHutBfEHBoJ+YWmR50njBKUCVkWXA
wLIHlqxHyruI+r1liri8RKa1Gxo4p4QAsjbJsisABozTEfXFUjNqkHn8IReQLgDmb2mTvdUkcjRL
ccTPEy5s3c6tZ550g5GbwKdArcLlKjx5Lnui3zRySrLJyFYDFUkJaiE/xS3ac10hj1Xa8NQg698j
Guf4006dpHqC5vxi8nsBJ4WYd4LKBbotvq166NpF+dpK/2nxNIoY7sGBDmpOEPRzbcMfUBsjZx1k
0lD6lfoyrEWEo0f45TQjix+oQrnaCx3d9RzrAb7InxJYQJBpFWPvvHYCzUUOkBnq6DFnOglHv9rx
loE1u3vpl9jlky9hIW9p1saqNft7b9B0eSt5MoKFuy07tlZ9c3Gt6dN0pxGu+nIc4p7oCkd+wB68
icKPSQcFJZzsKfbc2bg29qD2npZhJMyMHRiePEAqMmFSaX9Ca9VOaHwDlUDTFA6ZOTUI2MRT8A7m
nbmU82mp3myrGvewlenunfkuWjGEuTt0W6v60+Huwb5Uvjre8qMbJQJA8Ktq0dugoYlD0Ogeh3k8
0EG/9Lb5Y1naOFhyCp2679/hb4VT2j4Rr2aHXAm7aDTeEmd4HyTcC0q7zRRrzVEK9ksrCcFN3DfX
LP8l9vLJjHylCfW3oh6fvCjDbe+VeyxEUeDxhtxoE78EifLdMYwgomgLdAJ8M9mSokzWjesMV1QR
frD0zD08l8Afuz7U5WLtTPKxUUYRvpF06WNAO8z/Pu+8QqdOxSNKKJwGrExtBSf9pqE6oCSb3qmk
MIxxkTUxt+mgI97OMM6F1TQjk4RgZ3UcU2mOUMt+n4x2o8EvQSQ1Pox0jbdLAb+WFkA8/6a17LiE
wn2nfwGGfha5HTNnZso4yBzuXDsHGivDHdnS2qYttHeBu2lvu/WXn1BeW152TTx5lLVlX3yGKQdn
YvW/2PBTuYwZIfll4EqfIt++jhEy+75ViATBdAhfUGkI3kANVaybrYQ1WlVFfAtDYTtlTgobXbhY
A3ukRJSrS3OoEBLE2sj2CY1JgAzmNzyEW6Z4Swt7nTKeGS0mGySWCNGQnm5d2CrYSmIRFuutjasQ
OrlymUF4I9U76FTuHmbuCxS7VAx3tjcQKJndBTAU974GGXgwSmav6veEh3Vfac2XVQ5c8v/EitvT
OyMhOg8zvN+k2i5zE8Vcn9JpLZ/BY028O9hkqCw9eQ10BVXMzH3t39hYtGsJSGemfz+g139lccNi
yQUQlSNOLO7J2BFv4FAF6kFTTgBnveIZCMnzXIF4tprsx6DdJn96uAqejNTSc0Liz3auIpC0hnts
6vRjRNxynEiyKFvif/KFt2mb6Hv0Fu5Zr7MonO1O29SrpEez3nOS6ELKzZDA3x0Gw8vMTrnoaHkb
+PEIG3dOnrwOUPo5V5nJOG8OrjBAEZzXfhoHXjySrpdNBLE76Kb5SQ0oNPuYx1EssKYQVjoiO6Qx
qB4bm+LGLiUPelo+ysRhF5xhZUvcn1kBojEvZwZByL1mb7lOozUEoM+/3CaMhDec4yI+jQzT1/f+
wwZr98wkiOfPA/Z3SYUKSYtoIUcysFHZ27SkAA7GTWbaHmmZ3sWaEFcVXn0cBmQ2LC13STIoWMhd
qGVlFro42RCauoHXpXxgFPGPGD05ORFbnaBxaB8dw/ekPM31a7oojVWf2HpVIi8zIkBDJdZWgx6P
YfupiYwqtElYt3v9jL6n2gmR9cz5crC5ERUotKDd1JRHUrsAU1JqlBkc89q1mNOs6mI5SXtfGFz2
medd4V+ieaYaOTXrWqAZ1HOeoJhlmbpuS+Um5Qwg0xGjhNWRpYAXB3GFSe0KNkKp6GeF/iewNfGJ
6cVHND75/1yntN561mtW5m7lOIP+UMgH0mW+aiq9l7rNdKdNddKoxqdJOZvJKrNg8Hp977sxcWg5
ebHwT9ra+pWnHuMGg7xhYKISyVF6LPGK7jK5M6e+3oYtNoPdWEmf504BfabHyPU9abAnrU/vxUKY
ee1m676SXxiR8N3qCTNudfNLH50/8Hx6dPYE10d2ceZrQlvpmNVBMMGnyceQ4jEImPRDB4LjjPIE
gl/1W+JWP05gqGLb+J5g/sY58eip8PYdV2ugU2A7mvoFIXcZ1t1663bImgnHHXwN7fBEgWwwI9nM
5Qt7NHz66y5Tzu1XW9aIQX20JZakOrHIxO3TrAkMyDsmTVeKNwpMRQsPKpo/iSAAf1m0kgFefopU
g9DEIa+KS7uGxk4RDqmoI+M2yBb2jHDWSKct0uhcUmliyUcCnGhA/no6MJ8JLGJCQq5HeDdY4zfQ
UJEOGra+1+plv3TcDE0vsSt1xcDaDFx17fKXWZRUJnpTU69/8bfZcUZdsuQ0s9NB9zscOvNIt8jf
tjGs9Iq3BUqvE5i5+UeL5UpaOVUcOrzXllC37vVK2sKAkm7RUBAVrpJX1Yp/SS7vCDD0Cep5qg3t
bSFps+FU0EYEpv50liM9BMyawbZ3ScdaQyTwj9yxB4hvfjYDbx6dP7Zk6mJE6jJrZvtUaDqpfIJS
LO/bD6P2iH/wU8AshotuSs3c6SgbpxeDWi9Azp9sNE8+TNYNYUQUC54O+wV33t/MshOyz4jCwEEa
zibDdYapuA/H0XvKcuvsM/4/4Hj41JCOISfyzOyWMwYJvNmQO50Y8ltssLKd8uRuaLFjH7QKa0u7
ukYX24NBJ5iq5F2bPFWCqyaP/dAZan6vfl49jwNekX7QvwYaTYZHEPHapgEpGiHgteXzGHke1VP+
XNv9NZpmeW6ivmu4YOYXZUsghuwUb6xqT1yx8kCUIZ4SdEKz0Z8LMn7AO2tskGJzqXDo9WDiyXBw
dlWf/S1zNwXivkxrR5kf4FFzzPXDg66nRRZASBqu+fSnzIEBLcTOPYGK7295b/0kRE+vigvvZUKy
8/Y3usD4ODvTxYl87c4O46sRE5aa9bPBGYg2MP1znTf6FSBOvB+YbEcsVg49hnY5jYgmHchbsmWM
kyC43TEBQaFIrtNuWLTqREpvZ6LkjIsDkniCcl0mNEYu65u1vnx/NBh6fGqH6Pq/f95qdrkm5RQH
MkTypPshBRafBQV/oBC+GIhwHvaEkijXp7AbbLT8vUku5sCCkFBx2J59m4TSp3pAhY5FFSTEtjRM
dUdQ6GF95c/hPGLjkme/Ot8hULt2jZ3GkBR4r+bhUkyjg95Tc0/edISQsOV5Lr9Q/XPWIYDLtUq8
zID+j5G19t+d67yYlf+zTdO1/jGXN6tgYaAbeXqDYrS8VZxuIFz7Rzq64tX0wm8pH+vN9NkCy/H9
f6k9w7uMM0RUKBDzA6ZBaDZOdXIdVIhGW1mv/9+nXHvQxdy3VpnDc9kerdioHs76gqCjPiL2+dIR
Slizsm9A0+uzNY/hEE/I1MjOVJqIb6rs3dtgWUAxgLJVqDDJufXtY27qL2W+WGKTlN5pTCq0+Itb
XP3eDlJpOGdjieAe2TY/2IlzNy1c9/y/l2nIvfOQeYi63HTZ4ZlgRunZ/RFTnv2ociVuhisOZGWY
QVW24yEVVfHa4G4HGGo9plEvXgGq3Ox8tJ6AFiY3YQ5vEjpyIHRlHNpemx4OJJbnKnrP52V6dARw
BHY5wX82CRrRzBpLL2aObvAejVNGgCez6I/B0+vZxI/Z4GWOOZGhG1cCS12E2++E40UHZ5UyuehG
4Al6wyErcvnZZFyEXlu+YzA71YPvhDlGj22ZpMZnill8A9OWUwqbKent0MjiqGN3lXbPheX9/mZo
INBbbb6vcEwxqgIpcDESr8kIPpLL3HSqgyTR4aB6W798v/S8if776PtTgxUAINLmYDAMO2iENyKF
Qonsl8OrPyfx1fOJx3CQPmyV3TnI9/R8jzVCR0wjxjdTtimaaCWPwu53gADVubQcef3fixvxpq7k
+v1WR8OzDDQi//clXuWpo69fQXdrx+rbIo8ytqM1gmYgbCsJMFLNtAJYLIsRvDGapZ1CWnLLU7V+
u81ZxKwcN3qNkcjxUYwjjSqSiyi7A5b0+GBb0gGPnRje7vtDEpCDEj9t0PkAI4yxzmcOQS4IBxxL
13TPc4H8rmrm8jSunBZNRF9QhJrQsD3j7I2Lcc60D7OBnLDzhzF65WIn6HKZ+2caNnQs2QoLQlLV
XJz5PEdwPXWN4aw+kWwJ7zR/ci1mZ2v2o8Ft871JkGl/KnEr7/WiuSCsV39Ny7m6pS2ea335qE3Q
a4x09IfH+YY83duV06KFpnMj+6N445tTWDKm8eKsUFqo2UaudDyrBXYJTaE7BqZFKhq5vmOSnh1s
4ywXZlaFkbkfqhQSKhYCyoaENqZs6tXFcgT1g9xuMuynpiHM2yypxEtsfSTTlujv1p/D90usI8FR
ctp3NkHx+moWHkxxRVFvHu3VAx5HzGjTFHueYSxdUOBX2ef953+HRYF7YAGIONhZ8cYGhjnBSoGR
KApWZN8QfP/m9QV44JClgl+hhcAfK5E8s7tqu4PZGm85ziSWX1Z5Z9Fo7yoeyRVfvEK9LDzieXXN
NHLovSmZzjq+mwD27BZnGvofliNntL7R2TBxvS5ZBTja1LEI5+qBgDxBZObEDxRzx2mKucAJnL/W
iUawBEw4cJXhPCo33cRt2IibaI32+b+XsW6eUrdGPlyNSADkfWQGcs/aRWeenfphtyyfohHWoXei
KjQp/ZiUufeSJBHkOYokvmhpLstIwJMvp2PWWMUbv6jkFJtasscTUB4KaZxGy9LfoNb3zjlO5ULI
WpRdprqVyBXtz7wZGRAKa2TvJF5aEQ+vDcDwrVioK3vbejfSFq8gV6pdOUMIUqD+YTisjdgspORX
vLkEC1vjUKJ5KcoPa7LEtuua4uj02VtqLSAgZvNHa4zpreBNFMN7+VoK+54xrj2CRccvlY/5u02N
tdPmrtojkwviZSnO1uIVNKLAnhWEHZTmfOpJTx6WsT/YkxXUwFaO40IPhNydU7vGI6OqARPVbG5z
13XutfzmlnYk1deyDRVK8FuByPOGiYSvRel/QFgtO2wICF1oEbaszMtLmzToktwO3v8Kl8oLL74z
1sNRyqArXJzZeWnTSQSkQyIYm0sCWjSCCNvUpVQqp7MNgGvH48hSK+vnW+69YV4cr9AgtQC+X7ct
cw3CpsF0NXnr9Vq7UogOL5amaKqb52H2zB0DI2oTQSBGKeYxP0yqM4Lvt71B0j3Ltf6Xo/XODzv7
MyqKX4fBdIPoAroPXjkTISTnRIJNrsxodOvsKlekAz5U8/zf4ZODX1ArrojB4QtDV0aJ0dihxknq
J7IdAsYw+gYF2PxTIPkwLb/YtWsrMSk4UQul3Ym3ZhHxR5TBPmY8JmWu3yut/0OoJHO02DIubVrr
VIyt88OU+TXBeY0wC2yDjXXVlQ5uD3/KT2ADqvuSJcVOQ2GD0h+jgWP0/9zGQovFd3mddUJ7FMSI
Q1taj8HEdtS1FX6heojOyWgdU1F825AZ5A3ATISnQ4epHcr4ysdEK9a0aqz/NRqTDRYyc/v9i428
4WHpIz54WS7nSMxWiHmypEpzrR0HdoSByKcFTpR2SSxgrBwOjEFJw7xMNhVYJiIkE13zuzO55GOa
gO8TSnEW7qmA/5lG6m+TzANXAkmTq9CLjkZSaQGOo4WieMQAMXcYsZP0M4Zw8aOOGWBT/LlHl/4k
0AfLgPnAi1Zm60qYEzp7DIiSnrzOp+Hi6NN8q8Apbjhboyj000Rs4DdVbUoAVxiMBL8P/zlZ8sDp
eA68AqlF7Cvj/P0ymTP9t19WDGF8yuTcSNnTtxq4Xnv8QMOBOaxNOEN8BzpS0qNlJnDjRA6bv5vF
tFzG9WXqve7UM+p0IugM9NHufMrWkV5uZTfB7E5o1EQxm6EnLvpuM+miPTVZ+VHAKLviLqlOFVof
gouFzkOalMzq5MAli4LCwe1HllO33OZ6LaPH+A7sxw/r2LD/6306HtLXCvjFamp8A27gXAdDdM/V
cmgF1d/3kTMl3clRvdxVRkFYTdQfHWtkMJi00400NfTEHEVh33teqKF7BRjM9JhxGKuYqMxX8u98
UHFzkegBHkjAAWrzp8LYQofeVpUIK0laVkLx0Q1Zf/EnMdKLFT9KDp4thqbxjYJG7ot2SZhOQYNP
h/mC2UULm6hz4H9m7mPwOCCWfO3pnZRmU5AsSFROaELf76PhYLdD8qgi6ocOd3FNTvsi0/bStXay
t1b6xX9f+QQwflpPQOS798UxqTFnGhzQEQmgnbXE05AHywyTW9U201ZfHxkDI8ehWD+1iiEJZy0F
Y9v40ZkPJJr1fNvKKgN7garZcDpFxUesYN5FaDd7hoKpbiLTiJdQNIi+cT7nhHwQABvL6r22GVQS
Z2GdslJkF/6NtL+ysW+6W0Rbt+gnzEDlm4dT7oBbsKD1B4PjzSjnm2ghmAGCly8K4jQ/x0W5T07N
/EJnUhlj1Hv6fuZcszG2mdu712i0q1Oim69tZp5GbdLfRwRV+17ZPzDRtk82k2pTCDBfVKUbvrTp
Loqy2EpZrypevCJrFLdRxj/LZYbh5BfLwdMlTyoPLAPBbLp8f9Qll0l8rV6gRcTpE64vcTcoS+8E
dVYwhM5TEZH4+//+MfI4wExg14qJ6NB8ckhGacuTKoZ8MxJ1v511LdRTYd1Ez2KMTsE6kFxj3Q1y
3WaasytTtLCTWXPJVmYeFoTo7LbqYLstJQ9si20FdRa8XpxfNTSCHGfbxZrFi14P3hnTjwhS5tif
8+Buuet24NHFs8dUOlQ9ZoFWNA37yjS6kMMuSfRuh7uX1eXRo5bfGPCy798v0rCusQ5/v1ie7dJl
501x6ZOpWMBKPQ8zGFfPQWnjEwueiv4M+rs6t5nynx0x7r8vg3GRxPd+P2Wqtj9gmz2ZGm8HoycE
VTouv4zY9LZoge2wq1UOy9kBKQsACl3zDJ2oVYHXjM7ZVAVknYmnesH7dK4bAP8Mryj+oOchlzSr
R1Yv2ifTT3YWDgGAolqyICoxU8k2W51UgN+/X4RlxLc+tudTm7dHlq46Sb0tdJdshPuZWhNiDTPT
nnnyqCXy6OEbSPQMhda3dhfJwhDPdCaNZavFvrYj9zd/WPZLATAOhbfgPoQW1LMlDc3aY5jSSPIm
rNw2zspg5ZMZ3NUtQ6c5S2ry7GdNgJdf1sQc3tN4YAE3gMDYCcqONm6705JOxWVaX4QqPjkUJq6c
ND83bi33frNg7kaH8TJTNShHsSIlznDfjMo/YLt5Fp0RnZVJB2gjvT51eE836fo3WasIT7ryZwVo
7uxYKvmR4jYPpAnLeRgGQDaIp0IkQyhzdRcfO6OmvQsCCOmrVdxHYd+GuHB2TuLP+zbq4O0a4vYN
gsqHSe3TQZ/PqUK0Vae2G/Y5OwFRdDDW2upNKjnGR8dpCIqYhjoo+6I+IxKLt4O/kDFM77RpVD/s
GyanFbkUt7IkBw3bUxOuaBikQ+Y1Sp1nRjzdD2thlpFmxV9K3/Ezx5s0akUBEM/nZgWkpBkzvZdZ
yJMx+v+y2Wphr0sXxwV7K/a7y7GKUJqVrZFsjdmTd7vT3VDHn3lqRQLsYo7XwDqN7OOKhJjI8bZa
ZgLsaj1v8/2lKwbajCmLZPv9KQYbTrSKMEJKAazfIz2PU9EYKoGtia/piueYcbsJ2X107HNuuDX+
aQsprNDQTkcW3FQ3sm4cu6AfJLDFocRmm01adx96iGJWjNOj6f03y6as6On2tsbioU5YFfWBZbbi
8n+4O5PcNtK0z1+lUJvedOCLeQC+KiDFmaKoybYsbwK0RMc8z7H6TtD7vkHVvm7gm/RJ+heUnZYy
JTFRNMxyFgpMUxKHJ4b3fYb/QLqmrzTF9hati3FihrWbbXkXfSw5b5TGZQMqsHSQQiCDidTnp6Jb
ZlPX1ZjHm/q4EmXvPShShCkAaK47HBp8vUALW9OwCzLc2W5BFZCdDCS9oQFxmTqOeKobfYBhqn4G
1H3opw5RepBONPaUsSABDOkrpXizU1fKwkWDsP8apSR1BRYMnQlDdc5U2WO2bzEtBpVaZt2Fqgc4
h5u3tiaQveTNyJAFfR561VqSIjpWJZ8BgZChC9ULLRVFWXbFaRr5OtKRYgXJ4lKscCORh64WVQvG
o4Wwlqry2krtgAVTe1/oXb/QXFjHvGPNoHxBXWuPHwotTApHqEsDSu0tZ5ab4YDZtKJmLjG3PG1l
k02NdZpmMnKNSv+h65HV2MlAVbJ1kSoi/lK25i71kFTdKfSF7ITbrKrHjuaDk0ZCtphoYVAzsE2s
c9n2/DPLExHgoPTN5RphBrWfFxaoHIDxybihdFnudNt0xbjNepyLKtjYkyIzyxWKo+9cCJBrf3jQ
C/28VfN4iVnVTHGamWKE2jk3QIPE0NDIhMcXLbNCp+WY6feYEiC3EDTudfexgs4xDWP+UhCr/lTS
8Vmo2WNSdDi7UhLeZQo9MjSfHOag0ju7jJwLRJK8m5FCv/k0y+VwKgM6mEY+0lk7KnLcxe5ZxboW
xhsDdY9SAls5KrD4wJDq61OM2eulijTTg/JZINbWLGWMC5MntGcuTg1Vmb6VZLC3miB0mFKgNBR7
ajFSxdKcyRabbxEAS06GhAK9dAcpAh/Wq5e+xe9mKbg+qLDwekCsriH4exe7h6AjIdCDVDmFkyy8
BRx0EokXQmm4HxFsZQTrFFs5gJtYC4E2l5KWNps6cxuH/hEaV6gIQPsb2zHcTGwpskki1DbnJaXh
3ndVvbS3WZPUyzwry/dMqLlXzfdGAfE0De0I+5h0pWNIwew/7qd2YKkgv7N8rok15mrxuDWkoU7p
xNtEVDhflndlRgz5jaLGPKqex72AmF0GJMB0tWJZmZnDvqN1Z5RdztRRkYez9cpeAgqHjGOgaqgI
+fscZ8aFDb7q3KM4HoWhhXpaq/angWd/olMFZtyyUFpj0WQxBn+GzY8JdqiK10K71BoxQ5YFoWVB
CJkNkQ1j1qbKK1VA0yOS9E1sZP2V5ilrZFbVcwlkv4Qq7sOz0DZHWGwmUxF1gvd9fEUL1biNNZFm
aoudrdIWxm1FbwjtSe0t/TRoquoNMnj1JOkM5TryUTUUGJ+fomKADCwzz8oLbxWhyxY5JB508Q1s
wEyMROBBjXf/8nwGhbt/NbT84Oc2E7UEpow7uny5e1C9HMSgAYpp+FHVmuF6mMvmusmQMitPSRaj
qzLqxQuPHbvyCwRN2cHJlvMOwYFaBCc2PPQWAgP0ossROcVlo0fiVA2Y/6NjlwDRgZJvghlYATEy
TnwViQa9ca1F5PYSTBoqgrJRmP8KzVlitiupB9CpyqRDbbWgOPVP1SGbyLAIh/ARvNFRPLpFgwRD
tUQgGUCiwsMi7wy/6XzUMJ+fh8hOT7UMBLuCSgpUCGObQbG5qEmlU+ee1qN3uXtgbKvO3eELGbFi
XYifWgPKpyc49aWmwEl06dhfglqmuhyysqBFXyWR8Gdz/OguAAtLj70IzjPIBGPq2rsm0dM3tVBN
QMshPh3aFuphuj6F23ihgTwzwhq/CCy3etHa4oaLzY/hpDdjvDjY/6GXX+klBzFtkXRIhpskCbJL
yivnY12Tj+XoQIFPKGaGlkZvM5/JPYgDCRi1B6gQuQqxLydtizmdUximRJ9RRQGmx38EyS0PzjXw
j7BGbrAGOThBeVVbtSn48wCfpAB220hxtzlo5tOcDEErMKIV4f/u8uA6KdaoIVMACJWlAt5KdTZK
Ci7R3EBbBrZrgDql92ZP6lb0T7PW8kHTGwCNG1bpOo1OyTlOGQlN0Yi1Fu7QLZPwUJ3vNo7CA+Ji
k3lPQiFZ1mHTvVfFGOfIyGLcQXIRCCg1F72IJYcGTq9XLYDnEMuXULBkPn8rZgiFNK2Vv9FAS6Js
Ep3KUiSgxT3RcXI8CUXwAF2XSG8MyEkTvyww7hue1nKMhlouXSPDhR6iyTRdc1vzY5bW555SJ++a
Is1nhWACw85L/41rdhulkLR1EWjRCfwzdR11sJtiMDXzpAeyN66SNpwEnXjGLBhmyNAXzZKiuByE
ZKgb+ZmgOcVlK+vhEm0ihMk8gz9xSmFeR5zOSMAi2Wo7hAXphUZhqW1Ev/tIfppdlaCarb44Z7nD
jqpEQVQN0+K8MFhgcP9KZ5FMb5xGFIzlQWRcLSjIEEOGhdjReW56850vKGdVr0d3BapZjipPkQQS
r8jbpSvAFMD8RZDXqsVEwUBj4DJPBhhkZgUbKalmdUbSKCpMH8w86Fe1akA6Go5jZLSntYnIkAKE
DjhsJU9TJfsILQRmYOIsWHrMpcuYd+z0Rn0t0rfJIfHeMMQFwCJBkXcKXz6lxRJNeti4F226NRmB
jdAJaW5IAtCmNoxMnZktJ9hLEpzD5MQ7Q+DIOzPthEnpt+dK5V/nNC3mux99+/nuX4lbMlMRkFWy
IruZImajwW4Se7wXvz4YBULbhm7f+4JTznc/d/W6ZUggbUW5DIR5RxP6tAW9fNrphbzAuUi6QoO0
flttchmEIAwCmJp52V1wpJnWmWKI4RQDejtGMskqLe99jTzS2HHVYCENevl5Wcwhfc3FltQCRRTt
yrbtMzaH7n3NIJQ8Q0J8LLGuEx8oj6zcJwq8Ckes1Lf4H13HXlPMdQnpr129CiRfXVStMU2Y23K7
gZor8K1d7ZoSmYjuRwcn5ipThPIS13vpHfrU1V3aSfVI9ukmSHoSngKl4HLQ0YWs6dXtHhqxRWcD
gC0H/C1tgYWVVNYZftHWmVCLqThuC/kT16WK7L6ciOOH38CQnhWNCBH8179G7qtHLqAnDamL9KI1
+nsaHvJi92z3kCEZPWc7TNlpEglXwAosV663p7qUDyZCsC5rmL/AB3JlSdv8sghs9Xz3o91DmLgS
Nz9yO7/5hWGXbyU9O89TpLfN0nXPhF5xUFwJb8w+q5a1WKsTjm5PoiV/avwuu4W9RPe/d/RFpkXR
bTcOh/llourSAp/HC5JVOsOGrF4VSk313UvqOxAzXGGCmL71jPiqz81pUqXdh0a3cK43qOJj9PoW
aNNNOxi9132TsEfbnTLdZdd+fApKepR4jrIswwy8YxkKJ2GHGyFMUZZ0elX3qulSgclxOXew7aS3
LHxCx2og3uVY6KZKfiMOVmQO4lmFlOATDVRbSXmG5ChDb4SaGKH3UMZO/Fy9wFR3lInKp1a/ofVP
aSob/iwsYQGSXwJNVn1c7DAAXiqYchMYDmgD+5iRlgWOEE9J8nq5N2gj5O4tZQUm9a1GO1itDFAB
CkgQexyhhwYRtM+ngv9RYRI8VzwToTsm44BWxq6Bkir2WRPQkNzpYOYYbkPoSBFTRJolORWVAj+e
EkhT4aajpANbXXKDJI09KAYCCdYEBaMtqz1hiKyMQEsG6CwM9DS6dMDey0uMkRmGDy+MkfykRRFM
LMG8w075ylMrQPmM+EeVlKPbQWE4yQpyNtelRm6c+5b+t0aeOYIfzJQGkeK8jrM1jCs0jWnv2dZ5
pwg+gpimuRD1YOGpSJYwAE2XoabMTDRVRmaeIVHSruhh1ucR5LXEx8A9S/sSYqohgyOM3EmvUVrj
p4pGQIEgJoQX3SeBYifbODZtG4d+LFCIgfqpdrc28LeTWJTSsy4FquxgzDYvoSOHDbRQGpDLtlCj
y75kufCY56YqrbCBAm+p/gKHx1VRxavMKZpRSZ5+0isKKhgeeyT9t3FXbXMbxxFyagR2E+eiEhRr
JWIwkpoVgio1Vb6XDsaLSI3XsL9PvAoar2sAO68wHpXEWdJifKKahTDF+BZZH6/NWPAhdWmo0Y/K
KPsgighIhHWG0Iuc2hNbTfkLWpuCtPaMIB25DhhWHZR0qyvqB0GsR7ZV+KOi9xEPlopFBJJjnngw
NGvlwmV2+9Z0cWRzMXFTBKDrigFoUSvtC7DCNL8HRdHeFgboFTsaRdBUDBprkdXyOT2YcMYw8kRA
kn9hJ563qDNhnFPTjE18BiB6Ib/Wh4iAYP506+bRqFSVctL0qjH30rHrbm1441c2CpdNlXqLvkIr
QDUJuYQeuIxLOAqOL52EA+wbroxWQp9ChHZcx0awalBkxG2NdimkIzzokHtxjBbhVsbP3UmetDno
ieAKdQMmV1F9j4zdB0Q4OiQUlXKaZu15m0KSgyAaDjqWEsiscWe0t6bqoowYGOaAcl6aWvAWwJ46
QfGMtagmcW20LUXURJa1ex1MxNjSMTyNWzypAmmq1EU5DEmDsU4RfCJXqQqVDD9VpbaXdgZoMkQw
jkkfcotIEDLq60nilOhtIDA6jhXnFoYqrcZkix+LOjUauTpXwJEaKmqJfVpuYZxr71IWysRSZn1v
3/gRZNG8Y1CpQcRctp58KxjQ6BJdu3A8KYI0BwFbcNWtZxgcaVf4YNEoncZtNTfc+jJFVZi0OJwG
OTyLpWRYwblFhZT21kqi7P+guOXML31jIrH2IhXF9aZm28KstzZWuCM8Q6pR7eCJkXbZDGmBjWvE
H1stHIRABmEkVNdHLmius2S4FUxRkSYaerKAXup8gRjwTc+2XGMyMamMNyn9g3PFR4HfkZFaQMV+
KruJuvIGr3Apx785wLGGDYClSk5RtlHQ+8Iy9lTvBp/yejBLT/CMaFScDOpRoacfsYZZe4qeXqCs
Ts/YR+CIrgZCkXlwXwzCPjpzRLq4UjaWcgMItrYoRaFaVo1+3sXqKpWAwTMjujBldMpVq/cWpazj
4gjNExgBKQeioCAN6rMKbypsTYF+i3V0hYMOnHc7/VBn4DC6DBKo3dfZGBvRSZ/H6hL1Q0DP/mmM
9PiA5lm3RowVY+lN8E09DTLpk0DrZxI36TxoQmGZY3641Ln1aOr0/RgCf0NnJyftSBqA3xVoZITX
PwmIPyL9ZZ1mpemBSRdvuJJuMg/dQrBzU1NHB0UtJHx+zSZGnpUjVkj5OJFB8WGeWJBxoydSRfdo
rqFViJ975kCmlmTkdt8VKYKyYVRdB5lgLUv7PMthWsMTSUegSkEhaUwwrADJwbYxzsMMRZrOacDA
se5MlQuhYO+gx+Rc5RZYSZmBPPmevFAKIVxAMoTF7+YrMYytNYZP3sQ2MWtQryoHBwiU1c96mXtN
yjv/TGiFT21Ynqewz2apiH1E10if0ji+ofMCLsoOPqVVjaFx/z7v5bXiwmWHopOqwJ/JCAelUwXd
G4siO0DJOM9u2xJpmkps3medbiylAm4aPsIZxFp0bUMyxl7i3nGTbnlp9QmD+FKM55HB/WGUcybs
E6PxpFNurWsEfagywoIiCyPwEoU4wPMzvxOapQ8kzPRjfYH89Eo3mrUO+n8JTgFdcNtbRha2yp0D
06QUsnhZeV41jWKuJUzrTtqOOsPOonXQ6FOIDPe9I16UdXouOYl8ZhbBMsudue5hoG4O8BBgOiFw
ae+DZXl8KQ/vcH533dhOTNOKZR3MnEwL9yQRPH/aKra4lru3ndQBLnVXmiECTkxYg2UFipKsghdB
P10Qr+DhwV2HDT3H7POjhY6PL1TGRCtxhhdlus1yUs5MmcwjExpxhF8p+LJSm1Swm8/UlPod59ex
nsvARYCM1Em0pUVYr+sSbKuKhwINrJE10PEBWY7RZ73sdewvesO/rCGB2e2qLz/GKSYSka5Oi0ic
paHzwRbT+1hrQTMhi0DrHV0IyV/HohrMGSicBMJMECoavIITTmT4FzMmLZe1IL9Dpc43k4+yn37w
2voubTWQNVBypjRrG8DM3VmTIxFrhOknGHmffCW+hA0FE4GZwNxsyQjr0mK8b3npUmrzdEnOxAj5
LIP/cpJaKPwoOf4CABG1qcms4k3ayjcS6sJQueN8THc5tBHejoPEhvLcXwGuhUEdxPPAQ5jUrc1L
PwQUbSUWkkyIUUxkswEEpoEg09RqVKbtIqrpzhoS/jA2ieBVrjI7kET0LNtx4EMrZ3R16UnIIVS0
T0ea5pyWeaEuGqGe6YUx0nOzX+VRALoqt/RzLaV725+7gGTv8ba8hAA+abCjeVuycuWDAKWsv+Gy
LtYZMPs+ROVXr81p86l0pBLvckQdSlAkCUjhsrbSRSpDVlFbd+UXCQ+ZMzOgx/bwtc4skquTMqjx
t8ARO9ciBBoFcWM6qXSeRrZ4jnx3aQrO3EJDcinFwRQ0FalP179zexRGczX4AOVHuFalolw4gF1O
sES+KRnb4Q8qXdFA0AGjaeEcpIk27woTOQUscQzukjmDWtSNU5RJbKVtziNYrVFUKkvK5f/tNgyG
1GCQUCnjKbKWzSKDi+o7uPp0Il0wNOY8SO0CDRGtAaiOTUzkpGuofsobPUlPawM1rFYZg+6RFeC8
rXTexq4/jz1jQS09xTic4QqjzLkT4KKQ9Fd6YFPIY0auddPX/bMkHXesJOycJF7c/+2v9IdMRdZR
UrIkQ9ZQvht+/8g9C+CVgfweBO28x2nGrBDOcQPVmJg46jD9AldisCMCGnTiScGhBt0MQiCuzGu5
0z46xciUPYWhGciTwGvXr387+XfeXqaiiXyApECH1BnBPv12SMVQ+3Ql385h3wj8FrV+J7QvMXWG
XMihLAxvqkXiJArU7kpSSpAN3o0muWdsO8K0SFHVo/u2gjogIc3CShLLdJYjYY79h3jTw+OBi5zu
MSVTpcEg78lRtUxRN2XD0BVRNGijPf3eeaEj/RNWSO/tBibo0AZr+N7gz6xOX4HTiq5YnDZQSeN5
T4b1gIlBLwd9MEHFOQj2HINrraEPl3dTocv1ZWNaxTJv6wlopOCNKgdvHKuLpg64YYZW1ZRVvALv
GIlXUBzFqwpil1CgQddD1sbFAmUEMTMRaQzf1aJWr6rYb+ASFzLaD5o71kokQSErIQapYmeQJMgL
2Ka3AvAdnTpJ344zWBQkSsqksrPkoqyk4poDoCLchQOEkCL0Vfgps3CJDmUoxt6ph+7hCPycBnWy
8ViyWzRpSt9jVUStbV4gy4WGHNynLDVNzq6GKlsGDZ1aqzytY5SJAk8aBrzobiZWNUGCjbVBDqyl
AyEQxVkkbXkPGZ6TLMz8RCnOej1xZ6rbOSM3VMspePpsqaUCGvzDw+4pMurvfHCM028/Ct3YndI7
e4dWA3OxMqCNxiaBH9Xwqt3rdy81XB0fA3xjVLt3z/XhIYuhAMtyterzFApGQmkqIdM9NruY8SZj
JtYA+S5rCvMCwP9JNjQTc6cxr+kOYe4hIXYuU/0Eddkhks5DWKA7UWkg8yGwrXetr1RSuoVUAyVx
aGRMWiEOScErrEg8ma5CAjd396BL+lvwyOoMrpQ/gc2ToLSSGXOrEO4Kv47gIaP0gellgi0WT9XA
O+8Yx5iF2C77KLqqSi2b06uljyqs+xJfrF6Rz2oLKCgKYu8lcsFF5yootkupj6MBMvtt0emXcp4C
3TBxekB2wl7tHuIsRKTCKJA1VV1hFWEyX0MRwTmGPOsyb1LlrYegoiX4/XUfxzKAwl4eO+RSkusY
HxxLbuBtIYGiOHj0yC2jpjJrRrqHc01Ix5sZJwj/jnNh9eqFnJ4FpmWel3KiXhTd2ghUYapVpbU0
WwAFTV4iXKvoLSW1pixxo0HlPc271UXLVbmCo4yheKc56AcUeTllBGJXJ73hqauSukwYhqVQvcLl
DofJZksHpj9tBSdeYyiWMT7Mt4iO4mVqRCWcjHQkZ420bBULLqncCVd0SxiL0g0d0aL0aVRjpxBn
UjsKhvukHO6OeGI5ejjHyS+5qdM4OHEYbyl5lF6pyAqik9FjpTAICTBRslYaBIhJw3KOo1aGMj4e
Ywjriu9NCeELtZahZ6FjfRE6sAWSODHGrj7UMF6IWl9hAGTro2JkGG2+lKHbnuC8UEQF6rK5CZHa
B1/BONZbdqZzX7BDgE7pVn2vguRFq16WM4wy9GRRmn6+kK2U1Jzu11zovGLt2QVc0gQkmZ1ZTEyG
n/msN/iXQT3JC5NShRQaBKiZZZxXQTk1BGuN0VzAt03dFRiKO1sLWobZZyQN6spWNeCrYXzLHB7f
crtxUDvKIQQGRTTJVSiRHbWnPTjCKqlKeSLiMe3hwjVroxgAhiBtQVN0791BLt1KIhVtwYYBDhrB
hdZCNQYNHgGlAudpWu4nWLvynLlluohQkRw3LDejohPQ9GzE9MJXemcOZRb/dKs4V7xcI1lNg7eV
yy0ilMtEjcIV4EJ/WhemuBYM2hxmboVLxQDFqybNmQILHEqqgqlL4qNs0y0D0/dvq0HAuQsqAxsD
ia4GeAfo6GA5ZLv6uOMBYfiKSbpwg91Ai0bV0uwABaEfq1XvQPue0nCz5lbUGjNPLD/Vbh1demGb
rWNJNE5KRanWIBjVSVcq3kprgm5ey/VtUtP5qBvIwq3RjiOImZ2tFzdF/N5Tgew6CjVG3oQJ+QkK
mGG9LrG+nteRkMyga9Tnpm4tbVc687BQObdtVVh0sZljKOKeYFhP7oBq1ppciolcT9UhNbEA/y2v
cWyvhgM6jCoViGkCZgr0//X7FG2hld+gGlU6TrPMhweVDtqoqmVtgpoJO6iRSXOGbdGbHnXuuUHB
gTcQqaJiI80UymgMIY258PDHGAu0Cz4K9RyJnfiUXk02izS7HzkdaCV6/CCto+hM5SjcRI2NoKlt
t0sGtfKD4+9/PXGBLf7+3zy/S9Iu92gc/ubp32fbZL2JtsV/D6/69a/+/vQpL/rypuNNuXnyBNKc
V3aX9Alx2i6qsHz9tw8f72yTkeuF97sXe9vi0cv3/sEunGff4C/b3XcZ8kdT/dVHe/dBb7p0+/DO
D38zPP/75j7y4F4ixuvdlbsAH/3ya8CPX/7lGPz+qz/7nb7+cO5t801+53a7aLsv33I46H/7K05G
ZbmJu8f25KqpYhX77av87a9PvuijTPW1d74ARL7FyFz4JSR0YfT5X+X2L/f/65e+yr+++XCgVKpl
ktdDP23EG+Rb4d0m/Mv99i+rBGTB1zcdPkWiTYYxOdnmwR+U5IV3t/n6Ro/eHMvuQ9/88/8Jt8L9
FtHG31rAfwngOxypi01XDMco3Lx0mKTvcJjWSR5t4vsn15WGwbcoKZqhWToFgKkZGIAfesjWyCpv
Qw7bLyBSyo0XPznvfKQua5Zq6ZosSaKmitbhHznfVGXx/GkyRGZJhqlIkqVLBkWk8h2uCtTKcgdh
mi/XhbsVRklUfv7n10iGa5APVmWZqszU0XID/f89ju2My/D+L5Oi/M0naboqW6YyPGqcxO9wFs/v
7jh5sffk5HH4dIVOpqyZXDBIeZjf4eT9wuWCd9JWuHI//4v/7FanJ/HxqZqJCoEpKWzTkmZqX389
LNrPLYbPLcu/7kK/X6x/s0299Ae/bkQXm5y7ZDLsLS9sVS/+xdct4Jk/+HLnfVnAZOieHN3/+vqC
3ac93SoeDtgrx4Jl49fXP/rAr++yu0yfO7i86MsRfPSqp5F+/Vr/zh88DfTLNvDrF30m0Ff2kpeu
gC8Jz7cT9ThocoHhwPzYGFl3Xo2RbezXm+3niYr977Wont8/f5rwho33tfBe2rp/igA1VXo9ukmV
J+lvrsm7hFUvZvV79NJHa8Dju0yxRIO09cfdaN8+8OHuf2YlebpYpuEG794f+RW/JNevXlPPpun/
73/+7+NE/Se4wB6KltciPcm35Yad/+lJeam0eeEq+7Fr+bMZ82sxfkm7v+VRP8GZezZHfz3Il1L+
nyDaoUJgDMz/GRCQZ2qG+Whte2YN4UL0iqfXbJjcbUKaHo9e+NLlqsmKIj/kAj8o/3i2BHrtdL5Q
Tv0c5/L3Rddroe6r5H6OmH9f/r0W8++KyJ8hyOcqz9eC/F39+pME+btC97UgXy2df46ATUtj7AyK
E1yvCi/+0Qr6zNKLDUVBP64Srqv7pyvwk6zhcdb+wjr8pX33YxdiIAyWbtL7UjRJNiVJo1Hz2vkd
FuKht/R6ZfgfGu2XxOzFVPxpS/Xhar1LKrrGjA0cpl6Pjs2LJ/FrDfODtlKTpuWuaf3aWbul/UmJ
9JsU4d+8QB/q6x8Znryn63SbxK+m7H/gcny2N8oh/XFhytg0Pbq+nllq3qF/fOg5JM5nt+YfF+ev
ueaLt+E7j179MH54Jq39Sa5Z3FEf+gyvBLk9+KJ9qSr6cSdTE/WHxuXLcW6qu7B6tY/4B27Pb02K
HxibrO87h5v8sC3/KGEhg7tnndmEwj3dnXPv0NP2bSL5Q5dSTRf39BGZAQ/DubNNfujGcaQQDXMY
qb22578hNmFbCrMNfsiHRvnsmO2HnlMUPvdctkPAh92Ox4+SIPfUG9dJFL3Wnnx8kF7IUV/qvvy4
pdVCH/L1q/d6S74qXDOrh02+RR3msDN7pLuUOPfkdA9xcpv+tEsRGG11X5CbOnm13fxHLtrjToVN
TRH1Aan+2pJ7vdnBBTibT8BFz7Q9/kjAz6E1fuSSq2AqvidgMK2f/xl//ifYrfPc28blJjy4QHmh
rfbDFqch7D1b66OwfykZ2JVeVh0a99FzeXT+9sZddUPWNP78r4O3oGPfzcCSrD1b0MVmB+AabcLN
odvP0XdcVZWVPcXM4dn+f0CUaL6/vkQz/DywTfsfEKU1YG9f24jW3ud/1N/QrT/pBqTq4H5fD/Qs
KQZg52HJIWf0uD0xpgwDgPC1M3qGNeifIExr3/ncVnkJeHVIiP8UpxYws7lnSfoOmf/Rr2CNKPcU
Aauk//yPg9ekY2eHA0T8YUL3YsdzlZTfre9y9KxwiHdPEUC8B66/xz+pqr73pD5ii/yb++mxc15d
hunw+jazAsz/01cyOv/bs50uq3xz4EV77PJcN5ikvX42F8X3WXGfQ4D8sHpcNyV5T9Yw//zPfAOr
78AzeuxlaNA82LOJ/oqD2/UND4v3OD1RgtwHwxiChHrjHdrNP3Zar5vKvkLtAU7zjtbZoROao2cK
Q7R7Mt1dtIXwrX122AV89HENIf8xvNT1n6EBPkT7B5anYWoztMEPPLdH316Jdg/s6Mvl/IQd+O+l
hkfAAXA2jT8S3/cYTB29PCXYfdPjh5X4e8xtjp7mE+wfOrN/DmTAwJPYsyzN0LWhrjlsRTr6Bgsb
ZB84YLbNDxyUH31PxVZjkGB4rRfKdXtoD//Yqb7BPGbPPTopisNxO8fJ8Q1NlfekguP8TzBERFJP
2dNoGCfVx0NvyWOnQoS5D5o8Zqw2qE/87EssEI89t+V4W7XC9W68duB5Pf6GYmDw8/pSO8oPnzsd
P04caff0PXfKQw+g1/ywa5hc91m+3w/rl+GqY+6LNsnzz//of/a7lcagtSfzG7k7uY0d0hdllENh
K0e/lNGbEffM/r+GfNhlfPxIFVXbFynIq014WJxDvnvU9rapi/uyehjBdy4QO0iG30Nf5wjNBtNU
v+huvDg1fbPNkZkbNNkG5s/JNvyEldWB5/bYS7EJUGfPXPEEkNmfoNVtiXu7Sb/U244y/MBTeuzC
zRKBSb6eM/1SHdpqOHoRbqGDtycP/qX6eGD+cPSuIObI+xrav+Qg6ZxDAz36RYs/45699Jf8fphB
HVjS/AecUlPd0z0i0s//YD89fCE6at5gyfgr71mIdqKqwMt2me+Bp/YIWcMQovpHQgST/tC+/6on
e9i5PUqopqTtCzVEo/ewyI6e7VoKTew9cXrFoX0klqHfK6z+SOqMpfAF9oX5HVKhf28F2teKQFR0
+JO7cLvJ//7/AQAA//8=</cx:binary>
              </cx:geoCache>
            </cx:geography>
          </cx:layoutPr>
          <cx:valueColors>
            <cx:minColor>
              <a:schemeClr val="bg1"/>
            </cx:minColor>
            <cx:midColor>
              <a:schemeClr val="accent1">
                <a:lumMod val="60000"/>
                <a:lumOff val="40000"/>
              </a:schemeClr>
            </cx:midColor>
            <cx:maxColor>
              <a:schemeClr val="accent1">
                <a:lumMod val="50000"/>
              </a:schemeClr>
            </cx:maxColor>
          </cx:valueColors>
          <cx:valueColorPositions count="3"/>
        </cx:series>
      </cx:plotAreaRegion>
    </cx:plotArea>
    <cx:legend pos="r" align="min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163787-D83F-C249-8C2F-A4FC2E039B18}" type="doc">
      <dgm:prSet loTypeId="urn:microsoft.com/office/officeart/2005/8/layout/hProcess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BB1FBFD-D8AB-7546-AE9C-E53634EC7A60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>
              <a:highlight>
                <a:srgbClr val="3D7CC9"/>
              </a:highlight>
            </a:rPr>
            <a:t>Un élève</a:t>
          </a:r>
        </a:p>
      </dgm:t>
    </dgm:pt>
    <dgm:pt modelId="{393EFE9E-51CD-FB48-96AF-7C8B42D92444}" type="parTrans" cxnId="{EE7FB9D6-2DF1-B44C-857D-BB709080517C}">
      <dgm:prSet/>
      <dgm:spPr/>
      <dgm:t>
        <a:bodyPr/>
        <a:lstStyle/>
        <a:p>
          <a:endParaRPr lang="fr-FR"/>
        </a:p>
      </dgm:t>
    </dgm:pt>
    <dgm:pt modelId="{1F576AA3-BE4A-4E47-A321-AAD97109E2D8}" type="sibTrans" cxnId="{EE7FB9D6-2DF1-B44C-857D-BB709080517C}">
      <dgm:prSet/>
      <dgm:spPr/>
      <dgm:t>
        <a:bodyPr/>
        <a:lstStyle/>
        <a:p>
          <a:endParaRPr lang="fr-FR"/>
        </a:p>
      </dgm:t>
    </dgm:pt>
    <dgm:pt modelId="{F60140DF-CBF8-5C4A-BB1B-67F7360DE9C4}">
      <dgm:prSet phldrT="[Texte]"/>
      <dgm:spPr/>
      <dgm:t>
        <a:bodyPr/>
        <a:lstStyle/>
        <a:p>
          <a:r>
            <a:rPr lang="fr-FR" dirty="0"/>
            <a:t>=</a:t>
          </a:r>
        </a:p>
      </dgm:t>
    </dgm:pt>
    <dgm:pt modelId="{81BC46A1-C590-754C-BB43-9C05C2240232}" type="parTrans" cxnId="{7D56D727-010A-6143-BF9D-B07833B67B91}">
      <dgm:prSet/>
      <dgm:spPr/>
      <dgm:t>
        <a:bodyPr/>
        <a:lstStyle/>
        <a:p>
          <a:endParaRPr lang="fr-FR"/>
        </a:p>
      </dgm:t>
    </dgm:pt>
    <dgm:pt modelId="{6B2AEF85-43E3-3241-B8EA-9DB5CE682C92}" type="sibTrans" cxnId="{7D56D727-010A-6143-BF9D-B07833B67B91}">
      <dgm:prSet/>
      <dgm:spPr/>
      <dgm:t>
        <a:bodyPr/>
        <a:lstStyle/>
        <a:p>
          <a:endParaRPr lang="fr-FR"/>
        </a:p>
      </dgm:t>
    </dgm:pt>
    <dgm:pt modelId="{A41F4010-9906-A24E-A182-466B0F9CFD96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Un projet</a:t>
          </a:r>
        </a:p>
      </dgm:t>
    </dgm:pt>
    <dgm:pt modelId="{7CF5DAA4-3E0E-4642-B573-97DAF5F28FB3}" type="parTrans" cxnId="{F308FBDA-04B1-7A44-8CD4-FE5CC4FDE5C0}">
      <dgm:prSet/>
      <dgm:spPr/>
      <dgm:t>
        <a:bodyPr/>
        <a:lstStyle/>
        <a:p>
          <a:endParaRPr lang="fr-FR"/>
        </a:p>
      </dgm:t>
    </dgm:pt>
    <dgm:pt modelId="{B73354CB-11A4-4747-B18D-20242EEC4C01}" type="sibTrans" cxnId="{F308FBDA-04B1-7A44-8CD4-FE5CC4FDE5C0}">
      <dgm:prSet/>
      <dgm:spPr/>
      <dgm:t>
        <a:bodyPr/>
        <a:lstStyle/>
        <a:p>
          <a:endParaRPr lang="fr-FR"/>
        </a:p>
      </dgm:t>
    </dgm:pt>
    <dgm:pt modelId="{9B4E2B21-7659-024F-A9AE-893A6A78411D}">
      <dgm:prSet phldrT="[Texte]"/>
      <dgm:spPr/>
      <dgm:t>
        <a:bodyPr/>
        <a:lstStyle/>
        <a:p>
          <a:r>
            <a:rPr lang="fr-FR" dirty="0"/>
            <a:t>=</a:t>
          </a:r>
        </a:p>
      </dgm:t>
    </dgm:pt>
    <dgm:pt modelId="{881CD63C-1CFD-9A4B-8D0E-D04E18109303}" type="parTrans" cxnId="{48B88101-E4E2-FE42-8C12-46B7A1EEA8F4}">
      <dgm:prSet/>
      <dgm:spPr/>
      <dgm:t>
        <a:bodyPr/>
        <a:lstStyle/>
        <a:p>
          <a:endParaRPr lang="fr-FR"/>
        </a:p>
      </dgm:t>
    </dgm:pt>
    <dgm:pt modelId="{0C956F1E-29B5-9049-8510-3FBA89701AAD}" type="sibTrans" cxnId="{48B88101-E4E2-FE42-8C12-46B7A1EEA8F4}">
      <dgm:prSet/>
      <dgm:spPr/>
      <dgm:t>
        <a:bodyPr/>
        <a:lstStyle/>
        <a:p>
          <a:endParaRPr lang="fr-FR"/>
        </a:p>
      </dgm:t>
    </dgm:pt>
    <dgm:pt modelId="{B6576599-BB72-A243-8041-C12D071C2317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Une équipe</a:t>
          </a:r>
        </a:p>
      </dgm:t>
    </dgm:pt>
    <dgm:pt modelId="{14C24872-2832-7247-803C-BC2B06212408}" type="parTrans" cxnId="{27482725-D7E3-CB4C-BE75-7ABA2D3C1A4F}">
      <dgm:prSet/>
      <dgm:spPr/>
      <dgm:t>
        <a:bodyPr/>
        <a:lstStyle/>
        <a:p>
          <a:endParaRPr lang="fr-FR"/>
        </a:p>
      </dgm:t>
    </dgm:pt>
    <dgm:pt modelId="{6CE5A311-6BA0-8D49-90B9-48EDE77369AA}" type="sibTrans" cxnId="{27482725-D7E3-CB4C-BE75-7ABA2D3C1A4F}">
      <dgm:prSet/>
      <dgm:spPr/>
      <dgm:t>
        <a:bodyPr/>
        <a:lstStyle/>
        <a:p>
          <a:endParaRPr lang="fr-FR"/>
        </a:p>
      </dgm:t>
    </dgm:pt>
    <dgm:pt modelId="{5A876492-F162-3A48-9BE9-BF74CA7962D6}" type="pres">
      <dgm:prSet presAssocID="{B0163787-D83F-C249-8C2F-A4FC2E039B18}" presName="theList" presStyleCnt="0">
        <dgm:presLayoutVars>
          <dgm:dir/>
          <dgm:animLvl val="lvl"/>
          <dgm:resizeHandles val="exact"/>
        </dgm:presLayoutVars>
      </dgm:prSet>
      <dgm:spPr/>
    </dgm:pt>
    <dgm:pt modelId="{6F936BB8-4403-E548-89DF-06A720386DE8}" type="pres">
      <dgm:prSet presAssocID="{CBB1FBFD-D8AB-7546-AE9C-E53634EC7A60}" presName="compNode" presStyleCnt="0"/>
      <dgm:spPr/>
    </dgm:pt>
    <dgm:pt modelId="{AFA9B273-94C8-074B-85F8-5D755B1F5320}" type="pres">
      <dgm:prSet presAssocID="{CBB1FBFD-D8AB-7546-AE9C-E53634EC7A60}" presName="noGeometry" presStyleCnt="0"/>
      <dgm:spPr/>
    </dgm:pt>
    <dgm:pt modelId="{24207082-69C0-F343-AFD0-68FCA61686BE}" type="pres">
      <dgm:prSet presAssocID="{CBB1FBFD-D8AB-7546-AE9C-E53634EC7A60}" presName="childTextVisible" presStyleLbl="bgAccFollowNode1" presStyleIdx="0" presStyleCnt="3">
        <dgm:presLayoutVars>
          <dgm:bulletEnabled val="1"/>
        </dgm:presLayoutVars>
      </dgm:prSet>
      <dgm:spPr/>
    </dgm:pt>
    <dgm:pt modelId="{CB76AD7D-F4FC-D946-8BA3-08812389302E}" type="pres">
      <dgm:prSet presAssocID="{CBB1FBFD-D8AB-7546-AE9C-E53634EC7A60}" presName="childTextHidden" presStyleLbl="bgAccFollowNode1" presStyleIdx="0" presStyleCnt="3"/>
      <dgm:spPr/>
    </dgm:pt>
    <dgm:pt modelId="{EE8C35DC-3381-9B40-BDB5-90461BAE3853}" type="pres">
      <dgm:prSet presAssocID="{CBB1FBFD-D8AB-7546-AE9C-E53634EC7A60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FB2881ED-5E3C-B44D-874D-2EB9A3166818}" type="pres">
      <dgm:prSet presAssocID="{CBB1FBFD-D8AB-7546-AE9C-E53634EC7A60}" presName="aSpace" presStyleCnt="0"/>
      <dgm:spPr/>
    </dgm:pt>
    <dgm:pt modelId="{D4DA9E25-ED7A-2F44-92FB-2E0D2F0EF3AA}" type="pres">
      <dgm:prSet presAssocID="{A41F4010-9906-A24E-A182-466B0F9CFD96}" presName="compNode" presStyleCnt="0"/>
      <dgm:spPr/>
    </dgm:pt>
    <dgm:pt modelId="{D383AD52-0A77-DD45-B10F-DA669F3D97A9}" type="pres">
      <dgm:prSet presAssocID="{A41F4010-9906-A24E-A182-466B0F9CFD96}" presName="noGeometry" presStyleCnt="0"/>
      <dgm:spPr/>
    </dgm:pt>
    <dgm:pt modelId="{961B35A3-0F30-524D-B203-11C735194D7B}" type="pres">
      <dgm:prSet presAssocID="{A41F4010-9906-A24E-A182-466B0F9CFD96}" presName="childTextVisible" presStyleLbl="bgAccFollowNode1" presStyleIdx="1" presStyleCnt="3">
        <dgm:presLayoutVars>
          <dgm:bulletEnabled val="1"/>
        </dgm:presLayoutVars>
      </dgm:prSet>
      <dgm:spPr/>
    </dgm:pt>
    <dgm:pt modelId="{95EBC03C-70CF-6944-9E4B-F5D2489B9E5C}" type="pres">
      <dgm:prSet presAssocID="{A41F4010-9906-A24E-A182-466B0F9CFD96}" presName="childTextHidden" presStyleLbl="bgAccFollowNode1" presStyleIdx="1" presStyleCnt="3"/>
      <dgm:spPr/>
    </dgm:pt>
    <dgm:pt modelId="{D71F9AE3-2922-5844-8C94-AF2BE60C94E8}" type="pres">
      <dgm:prSet presAssocID="{A41F4010-9906-A24E-A182-466B0F9CFD96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0082736-F0DD-A547-89CC-37C068E7A8DE}" type="pres">
      <dgm:prSet presAssocID="{A41F4010-9906-A24E-A182-466B0F9CFD96}" presName="aSpace" presStyleCnt="0"/>
      <dgm:spPr/>
    </dgm:pt>
    <dgm:pt modelId="{9BC9EDF4-7D18-704E-886B-B670C9CAF2E5}" type="pres">
      <dgm:prSet presAssocID="{B6576599-BB72-A243-8041-C12D071C2317}" presName="compNode" presStyleCnt="0"/>
      <dgm:spPr/>
    </dgm:pt>
    <dgm:pt modelId="{67381AED-C27B-C04B-B0FE-BFB3B36E5C7E}" type="pres">
      <dgm:prSet presAssocID="{B6576599-BB72-A243-8041-C12D071C2317}" presName="noGeometry" presStyleCnt="0"/>
      <dgm:spPr/>
    </dgm:pt>
    <dgm:pt modelId="{BFE8718D-A419-8845-ADE0-BAE531F4EECC}" type="pres">
      <dgm:prSet presAssocID="{B6576599-BB72-A243-8041-C12D071C2317}" presName="childTextVisible" presStyleLbl="bgAccFollowNode1" presStyleIdx="2" presStyleCnt="3">
        <dgm:presLayoutVars>
          <dgm:bulletEnabled val="1"/>
        </dgm:presLayoutVars>
      </dgm:prSet>
      <dgm:spPr/>
    </dgm:pt>
    <dgm:pt modelId="{DECACD66-5318-C64B-A465-AA46B379ACB8}" type="pres">
      <dgm:prSet presAssocID="{B6576599-BB72-A243-8041-C12D071C2317}" presName="childTextHidden" presStyleLbl="bgAccFollowNode1" presStyleIdx="2" presStyleCnt="3"/>
      <dgm:spPr/>
    </dgm:pt>
    <dgm:pt modelId="{4621BE07-2271-524C-B2C9-41828ABDE584}" type="pres">
      <dgm:prSet presAssocID="{B6576599-BB72-A243-8041-C12D071C2317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48B88101-E4E2-FE42-8C12-46B7A1EEA8F4}" srcId="{A41F4010-9906-A24E-A182-466B0F9CFD96}" destId="{9B4E2B21-7659-024F-A9AE-893A6A78411D}" srcOrd="0" destOrd="0" parTransId="{881CD63C-1CFD-9A4B-8D0E-D04E18109303}" sibTransId="{0C956F1E-29B5-9049-8510-3FBA89701AAD}"/>
    <dgm:cxn modelId="{27482725-D7E3-CB4C-BE75-7ABA2D3C1A4F}" srcId="{B0163787-D83F-C249-8C2F-A4FC2E039B18}" destId="{B6576599-BB72-A243-8041-C12D071C2317}" srcOrd="2" destOrd="0" parTransId="{14C24872-2832-7247-803C-BC2B06212408}" sibTransId="{6CE5A311-6BA0-8D49-90B9-48EDE77369AA}"/>
    <dgm:cxn modelId="{59EDFF26-9549-BE4C-BFE5-9545CDFA0EEE}" type="presOf" srcId="{F60140DF-CBF8-5C4A-BB1B-67F7360DE9C4}" destId="{CB76AD7D-F4FC-D946-8BA3-08812389302E}" srcOrd="1" destOrd="0" presId="urn:microsoft.com/office/officeart/2005/8/layout/hProcess6"/>
    <dgm:cxn modelId="{7D56D727-010A-6143-BF9D-B07833B67B91}" srcId="{CBB1FBFD-D8AB-7546-AE9C-E53634EC7A60}" destId="{F60140DF-CBF8-5C4A-BB1B-67F7360DE9C4}" srcOrd="0" destOrd="0" parTransId="{81BC46A1-C590-754C-BB43-9C05C2240232}" sibTransId="{6B2AEF85-43E3-3241-B8EA-9DB5CE682C92}"/>
    <dgm:cxn modelId="{7CC2094C-1F2F-2A47-B951-997CEEDDEBB8}" type="presOf" srcId="{9B4E2B21-7659-024F-A9AE-893A6A78411D}" destId="{961B35A3-0F30-524D-B203-11C735194D7B}" srcOrd="0" destOrd="0" presId="urn:microsoft.com/office/officeart/2005/8/layout/hProcess6"/>
    <dgm:cxn modelId="{065F3857-E0D4-9F47-B787-0B77904668FB}" type="presOf" srcId="{B0163787-D83F-C249-8C2F-A4FC2E039B18}" destId="{5A876492-F162-3A48-9BE9-BF74CA7962D6}" srcOrd="0" destOrd="0" presId="urn:microsoft.com/office/officeart/2005/8/layout/hProcess6"/>
    <dgm:cxn modelId="{FEFFF65D-F651-8C4C-A21E-5E79DE9362C0}" type="presOf" srcId="{9B4E2B21-7659-024F-A9AE-893A6A78411D}" destId="{95EBC03C-70CF-6944-9E4B-F5D2489B9E5C}" srcOrd="1" destOrd="0" presId="urn:microsoft.com/office/officeart/2005/8/layout/hProcess6"/>
    <dgm:cxn modelId="{469FC88E-DC1F-5A41-91BE-A9DB8989759E}" type="presOf" srcId="{A41F4010-9906-A24E-A182-466B0F9CFD96}" destId="{D71F9AE3-2922-5844-8C94-AF2BE60C94E8}" srcOrd="0" destOrd="0" presId="urn:microsoft.com/office/officeart/2005/8/layout/hProcess6"/>
    <dgm:cxn modelId="{B9A554BD-90F8-F842-A539-0A4ABFB780BC}" type="presOf" srcId="{B6576599-BB72-A243-8041-C12D071C2317}" destId="{4621BE07-2271-524C-B2C9-41828ABDE584}" srcOrd="0" destOrd="0" presId="urn:microsoft.com/office/officeart/2005/8/layout/hProcess6"/>
    <dgm:cxn modelId="{47C32AD5-C58E-0841-952B-157491C2A294}" type="presOf" srcId="{CBB1FBFD-D8AB-7546-AE9C-E53634EC7A60}" destId="{EE8C35DC-3381-9B40-BDB5-90461BAE3853}" srcOrd="0" destOrd="0" presId="urn:microsoft.com/office/officeart/2005/8/layout/hProcess6"/>
    <dgm:cxn modelId="{EE7FB9D6-2DF1-B44C-857D-BB709080517C}" srcId="{B0163787-D83F-C249-8C2F-A4FC2E039B18}" destId="{CBB1FBFD-D8AB-7546-AE9C-E53634EC7A60}" srcOrd="0" destOrd="0" parTransId="{393EFE9E-51CD-FB48-96AF-7C8B42D92444}" sibTransId="{1F576AA3-BE4A-4E47-A321-AAD97109E2D8}"/>
    <dgm:cxn modelId="{CB709CD9-6356-F941-B220-C7669FC18EDB}" type="presOf" srcId="{F60140DF-CBF8-5C4A-BB1B-67F7360DE9C4}" destId="{24207082-69C0-F343-AFD0-68FCA61686BE}" srcOrd="0" destOrd="0" presId="urn:microsoft.com/office/officeart/2005/8/layout/hProcess6"/>
    <dgm:cxn modelId="{F308FBDA-04B1-7A44-8CD4-FE5CC4FDE5C0}" srcId="{B0163787-D83F-C249-8C2F-A4FC2E039B18}" destId="{A41F4010-9906-A24E-A182-466B0F9CFD96}" srcOrd="1" destOrd="0" parTransId="{7CF5DAA4-3E0E-4642-B573-97DAF5F28FB3}" sibTransId="{B73354CB-11A4-4747-B18D-20242EEC4C01}"/>
    <dgm:cxn modelId="{58482757-B36B-374D-BA50-2E4E5D173C40}" type="presParOf" srcId="{5A876492-F162-3A48-9BE9-BF74CA7962D6}" destId="{6F936BB8-4403-E548-89DF-06A720386DE8}" srcOrd="0" destOrd="0" presId="urn:microsoft.com/office/officeart/2005/8/layout/hProcess6"/>
    <dgm:cxn modelId="{C8F4C1F3-7CE7-2C42-ACF6-D483DE2BF423}" type="presParOf" srcId="{6F936BB8-4403-E548-89DF-06A720386DE8}" destId="{AFA9B273-94C8-074B-85F8-5D755B1F5320}" srcOrd="0" destOrd="0" presId="urn:microsoft.com/office/officeart/2005/8/layout/hProcess6"/>
    <dgm:cxn modelId="{0E59E8C7-9EF4-7F47-825A-E825875C1111}" type="presParOf" srcId="{6F936BB8-4403-E548-89DF-06A720386DE8}" destId="{24207082-69C0-F343-AFD0-68FCA61686BE}" srcOrd="1" destOrd="0" presId="urn:microsoft.com/office/officeart/2005/8/layout/hProcess6"/>
    <dgm:cxn modelId="{8520B533-D7EB-6E4B-9DEE-AB499F41A5B1}" type="presParOf" srcId="{6F936BB8-4403-E548-89DF-06A720386DE8}" destId="{CB76AD7D-F4FC-D946-8BA3-08812389302E}" srcOrd="2" destOrd="0" presId="urn:microsoft.com/office/officeart/2005/8/layout/hProcess6"/>
    <dgm:cxn modelId="{72F4B691-E75F-0441-8844-8FE47C451459}" type="presParOf" srcId="{6F936BB8-4403-E548-89DF-06A720386DE8}" destId="{EE8C35DC-3381-9B40-BDB5-90461BAE3853}" srcOrd="3" destOrd="0" presId="urn:microsoft.com/office/officeart/2005/8/layout/hProcess6"/>
    <dgm:cxn modelId="{275924C5-3399-8449-9BBB-A8518604D8E7}" type="presParOf" srcId="{5A876492-F162-3A48-9BE9-BF74CA7962D6}" destId="{FB2881ED-5E3C-B44D-874D-2EB9A3166818}" srcOrd="1" destOrd="0" presId="urn:microsoft.com/office/officeart/2005/8/layout/hProcess6"/>
    <dgm:cxn modelId="{A9258D31-D85D-604D-980D-EC584BD8DB58}" type="presParOf" srcId="{5A876492-F162-3A48-9BE9-BF74CA7962D6}" destId="{D4DA9E25-ED7A-2F44-92FB-2E0D2F0EF3AA}" srcOrd="2" destOrd="0" presId="urn:microsoft.com/office/officeart/2005/8/layout/hProcess6"/>
    <dgm:cxn modelId="{A583A489-791C-EB49-9864-0C4469637844}" type="presParOf" srcId="{D4DA9E25-ED7A-2F44-92FB-2E0D2F0EF3AA}" destId="{D383AD52-0A77-DD45-B10F-DA669F3D97A9}" srcOrd="0" destOrd="0" presId="urn:microsoft.com/office/officeart/2005/8/layout/hProcess6"/>
    <dgm:cxn modelId="{73C01B7B-1F49-BB4C-B5D7-50332F01BC7E}" type="presParOf" srcId="{D4DA9E25-ED7A-2F44-92FB-2E0D2F0EF3AA}" destId="{961B35A3-0F30-524D-B203-11C735194D7B}" srcOrd="1" destOrd="0" presId="urn:microsoft.com/office/officeart/2005/8/layout/hProcess6"/>
    <dgm:cxn modelId="{03CE7813-3E0E-684B-95A6-AABD0717AAF4}" type="presParOf" srcId="{D4DA9E25-ED7A-2F44-92FB-2E0D2F0EF3AA}" destId="{95EBC03C-70CF-6944-9E4B-F5D2489B9E5C}" srcOrd="2" destOrd="0" presId="urn:microsoft.com/office/officeart/2005/8/layout/hProcess6"/>
    <dgm:cxn modelId="{43722B18-CFAD-244D-A4B1-39048DFE75D7}" type="presParOf" srcId="{D4DA9E25-ED7A-2F44-92FB-2E0D2F0EF3AA}" destId="{D71F9AE3-2922-5844-8C94-AF2BE60C94E8}" srcOrd="3" destOrd="0" presId="urn:microsoft.com/office/officeart/2005/8/layout/hProcess6"/>
    <dgm:cxn modelId="{25D813D5-5013-6A4A-B729-535718E35057}" type="presParOf" srcId="{5A876492-F162-3A48-9BE9-BF74CA7962D6}" destId="{10082736-F0DD-A547-89CC-37C068E7A8DE}" srcOrd="3" destOrd="0" presId="urn:microsoft.com/office/officeart/2005/8/layout/hProcess6"/>
    <dgm:cxn modelId="{C67B876A-8BD6-F247-B571-3A6A19F4161F}" type="presParOf" srcId="{5A876492-F162-3A48-9BE9-BF74CA7962D6}" destId="{9BC9EDF4-7D18-704E-886B-B670C9CAF2E5}" srcOrd="4" destOrd="0" presId="urn:microsoft.com/office/officeart/2005/8/layout/hProcess6"/>
    <dgm:cxn modelId="{1FADC5F0-DAB8-CE46-815D-4501605E5DF1}" type="presParOf" srcId="{9BC9EDF4-7D18-704E-886B-B670C9CAF2E5}" destId="{67381AED-C27B-C04B-B0FE-BFB3B36E5C7E}" srcOrd="0" destOrd="0" presId="urn:microsoft.com/office/officeart/2005/8/layout/hProcess6"/>
    <dgm:cxn modelId="{B13D9DC8-9336-9E4C-B849-1936615649E6}" type="presParOf" srcId="{9BC9EDF4-7D18-704E-886B-B670C9CAF2E5}" destId="{BFE8718D-A419-8845-ADE0-BAE531F4EECC}" srcOrd="1" destOrd="0" presId="urn:microsoft.com/office/officeart/2005/8/layout/hProcess6"/>
    <dgm:cxn modelId="{243C0B6C-7E7E-0646-B2C5-B53E486D8494}" type="presParOf" srcId="{9BC9EDF4-7D18-704E-886B-B670C9CAF2E5}" destId="{DECACD66-5318-C64B-A465-AA46B379ACB8}" srcOrd="2" destOrd="0" presId="urn:microsoft.com/office/officeart/2005/8/layout/hProcess6"/>
    <dgm:cxn modelId="{29AA98A2-43E1-D64F-ACC8-4D19D6121E90}" type="presParOf" srcId="{9BC9EDF4-7D18-704E-886B-B670C9CAF2E5}" destId="{4621BE07-2271-524C-B2C9-41828ABDE584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07082-69C0-F343-AFD0-68FCA61686BE}">
      <dsp:nvSpPr>
        <dsp:cNvPr id="0" name=""/>
        <dsp:cNvSpPr/>
      </dsp:nvSpPr>
      <dsp:spPr>
        <a:xfrm>
          <a:off x="296912" y="1008825"/>
          <a:ext cx="1178718" cy="103034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380" tIns="29845" rIns="59690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700" kern="1200" dirty="0"/>
            <a:t>=</a:t>
          </a:r>
        </a:p>
      </dsp:txBody>
      <dsp:txXfrm>
        <a:off x="591591" y="1163377"/>
        <a:ext cx="574625" cy="721244"/>
      </dsp:txXfrm>
    </dsp:sp>
    <dsp:sp modelId="{EE8C35DC-3381-9B40-BDB5-90461BAE3853}">
      <dsp:nvSpPr>
        <dsp:cNvPr id="0" name=""/>
        <dsp:cNvSpPr/>
      </dsp:nvSpPr>
      <dsp:spPr>
        <a:xfrm>
          <a:off x="2232" y="1229320"/>
          <a:ext cx="589359" cy="589359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highlight>
                <a:srgbClr val="3D7CC9"/>
              </a:highlight>
            </a:rPr>
            <a:t>Un élève</a:t>
          </a:r>
        </a:p>
      </dsp:txBody>
      <dsp:txXfrm>
        <a:off x="88542" y="1315630"/>
        <a:ext cx="416739" cy="416739"/>
      </dsp:txXfrm>
    </dsp:sp>
    <dsp:sp modelId="{961B35A3-0F30-524D-B203-11C735194D7B}">
      <dsp:nvSpPr>
        <dsp:cNvPr id="0" name=""/>
        <dsp:cNvSpPr/>
      </dsp:nvSpPr>
      <dsp:spPr>
        <a:xfrm>
          <a:off x="1843980" y="1008825"/>
          <a:ext cx="1178718" cy="103034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380" tIns="29845" rIns="59690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700" kern="1200" dirty="0"/>
            <a:t>=</a:t>
          </a:r>
        </a:p>
      </dsp:txBody>
      <dsp:txXfrm>
        <a:off x="2138660" y="1163377"/>
        <a:ext cx="574625" cy="721244"/>
      </dsp:txXfrm>
    </dsp:sp>
    <dsp:sp modelId="{D71F9AE3-2922-5844-8C94-AF2BE60C94E8}">
      <dsp:nvSpPr>
        <dsp:cNvPr id="0" name=""/>
        <dsp:cNvSpPr/>
      </dsp:nvSpPr>
      <dsp:spPr>
        <a:xfrm>
          <a:off x="1549300" y="1229320"/>
          <a:ext cx="589359" cy="589359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Un projet</a:t>
          </a:r>
        </a:p>
      </dsp:txBody>
      <dsp:txXfrm>
        <a:off x="1635610" y="1315630"/>
        <a:ext cx="416739" cy="416739"/>
      </dsp:txXfrm>
    </dsp:sp>
    <dsp:sp modelId="{BFE8718D-A419-8845-ADE0-BAE531F4EECC}">
      <dsp:nvSpPr>
        <dsp:cNvPr id="0" name=""/>
        <dsp:cNvSpPr/>
      </dsp:nvSpPr>
      <dsp:spPr>
        <a:xfrm>
          <a:off x="3391048" y="1008825"/>
          <a:ext cx="1178718" cy="103034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21BE07-2271-524C-B2C9-41828ABDE584}">
      <dsp:nvSpPr>
        <dsp:cNvPr id="0" name=""/>
        <dsp:cNvSpPr/>
      </dsp:nvSpPr>
      <dsp:spPr>
        <a:xfrm>
          <a:off x="3096369" y="1229320"/>
          <a:ext cx="589359" cy="589359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Une équipe</a:t>
          </a:r>
        </a:p>
      </dsp:txBody>
      <dsp:txXfrm>
        <a:off x="3182679" y="1315630"/>
        <a:ext cx="416739" cy="416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t>16/05/2021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t>16/05/2021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Variable selon les académies mini : 0 maxi : 6 (soit 1/3 des </a:t>
            </a:r>
            <a:r>
              <a:rPr lang="fr-FR" dirty="0" err="1"/>
              <a:t>etablissements</a:t>
            </a:r>
            <a:r>
              <a:rPr lang="fr-FR" dirty="0"/>
              <a:t> pour rennes par exemple)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7BDEA-8EA0-FE4F-8E67-406CE035A26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972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7BDEA-8EA0-FE4F-8E67-406CE035A26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984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7BDEA-8EA0-FE4F-8E67-406CE035A26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911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7BDEA-8EA0-FE4F-8E67-406CE035A26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929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674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107223"/>
            <a:ext cx="7881400" cy="3394472"/>
          </a:xfrm>
        </p:spPr>
        <p:txBody>
          <a:bodyPr/>
          <a:lstStyle>
            <a:lvl1pPr marL="133350" marR="0" indent="-1333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/>
            </a:lvl1pPr>
            <a:lvl2pPr marL="470297" marR="0" indent="-127397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A0D57"/>
              </a:buClr>
              <a:buSzTx/>
              <a:buFont typeface="Arial Italic"/>
              <a:buChar char="■"/>
              <a:tabLst/>
              <a:defRPr/>
            </a:lvl2pPr>
            <a:lvl3pPr marL="470297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470297" marR="0" indent="1333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A0D57"/>
              </a:buClr>
              <a:buSzTx/>
              <a:buFont typeface="Arial"/>
              <a:buChar char="–"/>
              <a:tabLst/>
              <a:defRPr/>
            </a:lvl4pPr>
            <a:lvl5pPr marL="604838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49943" y="4793183"/>
            <a:ext cx="450457" cy="273844"/>
          </a:xfrm>
          <a:prstGeom prst="rect">
            <a:avLst/>
          </a:prstGeom>
        </p:spPr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6233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4" y="1103312"/>
            <a:ext cx="7881937" cy="3449241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 baseline="0">
                <a:solidFill>
                  <a:srgbClr val="3D7CC9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7CC9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7CC9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94344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72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350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75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738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211960" y="195486"/>
            <a:ext cx="4788024" cy="538014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1844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4" y="1103312"/>
            <a:ext cx="7881937" cy="3449241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 baseline="0">
                <a:solidFill>
                  <a:srgbClr val="3D7CC9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7CC9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7CC9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1235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6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2462400"/>
            <a:ext cx="5897726" cy="158112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500" baseline="0"/>
            </a:lvl1pPr>
          </a:lstStyle>
          <a:p>
            <a:r>
              <a:rPr lang="fr-FR" dirty="0"/>
              <a:t>Contacts :</a:t>
            </a:r>
          </a:p>
        </p:txBody>
      </p:sp>
    </p:spTree>
    <p:extLst>
      <p:ext uri="{BB962C8B-B14F-4D97-AF65-F5344CB8AC3E}">
        <p14:creationId xmlns:p14="http://schemas.microsoft.com/office/powerpoint/2010/main" val="3789991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 de texte 38">
            <a:extLst>
              <a:ext uri="{FF2B5EF4-FFF2-40B4-BE49-F238E27FC236}">
                <a16:creationId xmlns:a16="http://schemas.microsoft.com/office/drawing/2014/main" id="{C812CA52-75E2-8C45-8063-24057FEDA026}"/>
              </a:ext>
            </a:extLst>
          </p:cNvPr>
          <p:cNvSpPr txBox="1"/>
          <p:nvPr userDrawn="1"/>
        </p:nvSpPr>
        <p:spPr>
          <a:xfrm>
            <a:off x="0" y="2"/>
            <a:ext cx="4557472" cy="7682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solidFill>
              <a:schemeClr val="accent5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Former les talents aux métiers de demain </a:t>
            </a:r>
            <a:endParaRPr lang="fr-FR" sz="12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222581" y="0"/>
            <a:ext cx="4349419" cy="535736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400" b="1" dirty="0">
                <a:solidFill>
                  <a:srgbClr val="00000A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TRANSFORMER LE LYCÉE </a:t>
            </a:r>
            <a:endParaRPr lang="fr-FR" sz="14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400" b="1" dirty="0">
                <a:solidFill>
                  <a:srgbClr val="00000A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PROFESSIONNEL </a:t>
            </a: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B122F1-A62C-814C-9DE9-B24714E450C9}"/>
              </a:ext>
            </a:extLst>
          </p:cNvPr>
          <p:cNvSpPr/>
          <p:nvPr userDrawn="1"/>
        </p:nvSpPr>
        <p:spPr>
          <a:xfrm>
            <a:off x="782092" y="914400"/>
            <a:ext cx="7588470" cy="34689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35C3E59C-FA07-6F43-910E-2CBD9EECEE74}"/>
              </a:ext>
            </a:extLst>
          </p:cNvPr>
          <p:cNvGrpSpPr/>
          <p:nvPr userDrawn="1"/>
        </p:nvGrpSpPr>
        <p:grpSpPr>
          <a:xfrm>
            <a:off x="222581" y="4383349"/>
            <a:ext cx="2141220" cy="695758"/>
            <a:chOff x="222581" y="4297281"/>
            <a:chExt cx="2141220" cy="695758"/>
          </a:xfrm>
        </p:grpSpPr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7C73CF72-A7E6-8F40-982E-52DF8FD6A7DF}"/>
                </a:ext>
              </a:extLst>
            </p:cNvPr>
            <p:cNvGrpSpPr/>
            <p:nvPr userDrawn="1"/>
          </p:nvGrpSpPr>
          <p:grpSpPr>
            <a:xfrm>
              <a:off x="225756" y="4297281"/>
              <a:ext cx="620395" cy="108000"/>
              <a:chOff x="0" y="-1905"/>
              <a:chExt cx="620395" cy="108000"/>
            </a:xfrm>
            <a:solidFill>
              <a:schemeClr val="bg1">
                <a:lumMod val="95000"/>
              </a:schemeClr>
            </a:solidFill>
          </p:grpSpPr>
          <p:cxnSp>
            <p:nvCxnSpPr>
              <p:cNvPr id="20" name="Connecteur droit 19">
                <a:extLst>
                  <a:ext uri="{FF2B5EF4-FFF2-40B4-BE49-F238E27FC236}">
                    <a16:creationId xmlns:a16="http://schemas.microsoft.com/office/drawing/2014/main" id="{C1B309BA-9EFD-E84C-A1F0-3C5CA9AA0BE7}"/>
                  </a:ext>
                </a:extLst>
              </p:cNvPr>
              <p:cNvCxnSpPr/>
              <p:nvPr userDrawn="1"/>
            </p:nvCxnSpPr>
            <p:spPr>
              <a:xfrm>
                <a:off x="0" y="97972"/>
                <a:ext cx="620395" cy="0"/>
              </a:xfrm>
              <a:prstGeom prst="lin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id="{748FE2E8-3A8E-2B43-AAAF-B6B8F08FFEB9}"/>
                  </a:ext>
                </a:extLst>
              </p:cNvPr>
              <p:cNvCxnSpPr/>
              <p:nvPr userDrawn="1"/>
            </p:nvCxnSpPr>
            <p:spPr>
              <a:xfrm>
                <a:off x="5443" y="-1905"/>
                <a:ext cx="0" cy="108000"/>
              </a:xfrm>
              <a:prstGeom prst="lin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Zone de texte 28">
              <a:extLst>
                <a:ext uri="{FF2B5EF4-FFF2-40B4-BE49-F238E27FC236}">
                  <a16:creationId xmlns:a16="http://schemas.microsoft.com/office/drawing/2014/main" id="{B646E3A1-6092-0345-BA38-0980B30AD934}"/>
                </a:ext>
              </a:extLst>
            </p:cNvPr>
            <p:cNvSpPr txBox="1"/>
            <p:nvPr userDrawn="1"/>
          </p:nvSpPr>
          <p:spPr>
            <a:xfrm>
              <a:off x="222581" y="4421164"/>
              <a:ext cx="1879488" cy="54927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1200" b="1" spc="-70" dirty="0">
                  <a:solidFill>
                    <a:srgbClr val="00000A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POUR L’ÉCOLE</a:t>
              </a:r>
              <a:endParaRPr lang="fr-FR" sz="12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fr-FR" sz="1200" b="1" spc="-70" dirty="0">
                  <a:solidFill>
                    <a:srgbClr val="00000A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DE LA CONFIANCE</a:t>
              </a:r>
              <a:endParaRPr lang="fr-FR" sz="12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2613F99B-C7B1-6343-91B7-C94E8E210E79}"/>
                </a:ext>
              </a:extLst>
            </p:cNvPr>
            <p:cNvGrpSpPr/>
            <p:nvPr userDrawn="1"/>
          </p:nvGrpSpPr>
          <p:grpSpPr>
            <a:xfrm rot="10800000">
              <a:off x="672161" y="4885039"/>
              <a:ext cx="1691640" cy="108000"/>
              <a:chOff x="0" y="1802"/>
              <a:chExt cx="1728000" cy="108000"/>
            </a:xfrm>
            <a:solidFill>
              <a:schemeClr val="bg1">
                <a:lumMod val="95000"/>
              </a:schemeClr>
            </a:solidFill>
            <a:effectLst/>
          </p:grpSpPr>
          <p:cxnSp>
            <p:nvCxnSpPr>
              <p:cNvPr id="15" name="Connecteur droit 14">
                <a:extLst>
                  <a:ext uri="{FF2B5EF4-FFF2-40B4-BE49-F238E27FC236}">
                    <a16:creationId xmlns:a16="http://schemas.microsoft.com/office/drawing/2014/main" id="{A5D95131-B088-1B40-BF36-F09C70A2AA16}"/>
                  </a:ext>
                </a:extLst>
              </p:cNvPr>
              <p:cNvCxnSpPr/>
              <p:nvPr userDrawn="1"/>
            </p:nvCxnSpPr>
            <p:spPr>
              <a:xfrm>
                <a:off x="0" y="97972"/>
                <a:ext cx="1728000" cy="0"/>
              </a:xfrm>
              <a:prstGeom prst="lin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>
                <a:extLst>
                  <a:ext uri="{FF2B5EF4-FFF2-40B4-BE49-F238E27FC236}">
                    <a16:creationId xmlns:a16="http://schemas.microsoft.com/office/drawing/2014/main" id="{F0E526C2-C5AE-BE4A-9C76-54750377BBF5}"/>
                  </a:ext>
                </a:extLst>
              </p:cNvPr>
              <p:cNvCxnSpPr/>
              <p:nvPr userDrawn="1"/>
            </p:nvCxnSpPr>
            <p:spPr>
              <a:xfrm>
                <a:off x="7348" y="1802"/>
                <a:ext cx="0" cy="108000"/>
              </a:xfrm>
              <a:prstGeom prst="lin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38E75FC0-218F-6543-AEDF-85999A11CED2}"/>
              </a:ext>
            </a:extLst>
          </p:cNvPr>
          <p:cNvSpPr txBox="1"/>
          <p:nvPr userDrawn="1"/>
        </p:nvSpPr>
        <p:spPr>
          <a:xfrm>
            <a:off x="1561881" y="952006"/>
            <a:ext cx="602023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Enseigner en seconde </a:t>
            </a:r>
          </a:p>
          <a:p>
            <a:pPr algn="ctr"/>
            <a:r>
              <a:rPr lang="fr-FR" sz="2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Famille des métiers de la maintenance</a:t>
            </a:r>
          </a:p>
          <a:p>
            <a:pPr algn="ctr"/>
            <a:r>
              <a:rPr lang="fr-FR" sz="2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matériels et des véhicules</a:t>
            </a:r>
            <a:endParaRPr lang="fr-FR" sz="2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28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841BD01-E478-6A46-B303-F26194D5F4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9721" y="4452374"/>
            <a:ext cx="690468" cy="626733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03000E6B-5526-0B42-9BA5-4326BEFA07FF}"/>
              </a:ext>
            </a:extLst>
          </p:cNvPr>
          <p:cNvSpPr txBox="1"/>
          <p:nvPr userDrawn="1"/>
        </p:nvSpPr>
        <p:spPr>
          <a:xfrm>
            <a:off x="616476" y="2702417"/>
            <a:ext cx="7876508" cy="9731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6A65DC45-55D0-B545-9B2B-7F51A723A414}"/>
              </a:ext>
            </a:extLst>
          </p:cNvPr>
          <p:cNvSpPr txBox="1"/>
          <p:nvPr userDrawn="1"/>
        </p:nvSpPr>
        <p:spPr>
          <a:xfrm>
            <a:off x="3087941" y="3821658"/>
            <a:ext cx="2933577" cy="375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PNF 17 mai 2021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4C9423-F601-9F4F-A541-BCE99CCCDF2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50" y="2777754"/>
            <a:ext cx="75311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4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 de texte 38">
            <a:extLst>
              <a:ext uri="{FF2B5EF4-FFF2-40B4-BE49-F238E27FC236}">
                <a16:creationId xmlns:a16="http://schemas.microsoft.com/office/drawing/2014/main" id="{C812CA52-75E2-8C45-8063-24057FEDA026}"/>
              </a:ext>
            </a:extLst>
          </p:cNvPr>
          <p:cNvSpPr txBox="1"/>
          <p:nvPr userDrawn="1"/>
        </p:nvSpPr>
        <p:spPr>
          <a:xfrm>
            <a:off x="0" y="2"/>
            <a:ext cx="4557472" cy="7682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solidFill>
              <a:schemeClr val="accent5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fr-FR" sz="800" b="1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algn="l"/>
            <a:r>
              <a:rPr lang="fr-FR" sz="12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PNF, le 17 mai 2021</a:t>
            </a:r>
            <a:endParaRPr lang="fr-FR" sz="1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267067" y="0"/>
            <a:ext cx="4363949" cy="535736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ENSEIGNER EN SECONDE FAMILLE DES MÉTIERS DE LA MAINTENANCE DES MATÉRIELS ET DES VÉHICULES</a:t>
            </a:r>
            <a:endParaRPr lang="fr-FR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Aft>
                <a:spcPts val="0"/>
              </a:spcAft>
            </a:pPr>
            <a:endParaRPr lang="fr-FR" sz="16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6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6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B122F1-A62C-814C-9DE9-B24714E450C9}"/>
              </a:ext>
            </a:extLst>
          </p:cNvPr>
          <p:cNvSpPr/>
          <p:nvPr userDrawn="1"/>
        </p:nvSpPr>
        <p:spPr>
          <a:xfrm>
            <a:off x="782091" y="1177159"/>
            <a:ext cx="7588470" cy="309004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35C3E59C-FA07-6F43-910E-2CBD9EECEE74}"/>
              </a:ext>
            </a:extLst>
          </p:cNvPr>
          <p:cNvGrpSpPr/>
          <p:nvPr userDrawn="1"/>
        </p:nvGrpSpPr>
        <p:grpSpPr>
          <a:xfrm>
            <a:off x="222581" y="4383349"/>
            <a:ext cx="2141220" cy="695758"/>
            <a:chOff x="222581" y="4297281"/>
            <a:chExt cx="2141220" cy="695758"/>
          </a:xfrm>
        </p:grpSpPr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7C73CF72-A7E6-8F40-982E-52DF8FD6A7DF}"/>
                </a:ext>
              </a:extLst>
            </p:cNvPr>
            <p:cNvGrpSpPr/>
            <p:nvPr userDrawn="1"/>
          </p:nvGrpSpPr>
          <p:grpSpPr>
            <a:xfrm>
              <a:off x="225756" y="4297281"/>
              <a:ext cx="620395" cy="108000"/>
              <a:chOff x="0" y="-1905"/>
              <a:chExt cx="620395" cy="108000"/>
            </a:xfrm>
            <a:solidFill>
              <a:schemeClr val="bg1">
                <a:lumMod val="95000"/>
              </a:schemeClr>
            </a:solidFill>
          </p:grpSpPr>
          <p:cxnSp>
            <p:nvCxnSpPr>
              <p:cNvPr id="20" name="Connecteur droit 19">
                <a:extLst>
                  <a:ext uri="{FF2B5EF4-FFF2-40B4-BE49-F238E27FC236}">
                    <a16:creationId xmlns:a16="http://schemas.microsoft.com/office/drawing/2014/main" id="{C1B309BA-9EFD-E84C-A1F0-3C5CA9AA0BE7}"/>
                  </a:ext>
                </a:extLst>
              </p:cNvPr>
              <p:cNvCxnSpPr/>
              <p:nvPr userDrawn="1"/>
            </p:nvCxnSpPr>
            <p:spPr>
              <a:xfrm>
                <a:off x="0" y="97972"/>
                <a:ext cx="620395" cy="0"/>
              </a:xfrm>
              <a:prstGeom prst="lin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id="{748FE2E8-3A8E-2B43-AAAF-B6B8F08FFEB9}"/>
                  </a:ext>
                </a:extLst>
              </p:cNvPr>
              <p:cNvCxnSpPr/>
              <p:nvPr userDrawn="1"/>
            </p:nvCxnSpPr>
            <p:spPr>
              <a:xfrm>
                <a:off x="5443" y="-1905"/>
                <a:ext cx="0" cy="108000"/>
              </a:xfrm>
              <a:prstGeom prst="lin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Zone de texte 28">
              <a:extLst>
                <a:ext uri="{FF2B5EF4-FFF2-40B4-BE49-F238E27FC236}">
                  <a16:creationId xmlns:a16="http://schemas.microsoft.com/office/drawing/2014/main" id="{B646E3A1-6092-0345-BA38-0980B30AD934}"/>
                </a:ext>
              </a:extLst>
            </p:cNvPr>
            <p:cNvSpPr txBox="1"/>
            <p:nvPr userDrawn="1"/>
          </p:nvSpPr>
          <p:spPr>
            <a:xfrm>
              <a:off x="222581" y="4421164"/>
              <a:ext cx="1879488" cy="54927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1200" b="1" spc="-70" dirty="0">
                  <a:solidFill>
                    <a:srgbClr val="00000A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POUR L’ÉCOLE</a:t>
              </a:r>
              <a:endParaRPr lang="fr-FR" sz="12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fr-FR" sz="1200" b="1" spc="-70" dirty="0">
                  <a:solidFill>
                    <a:srgbClr val="00000A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DE LA CONFIANCE</a:t>
              </a:r>
              <a:endParaRPr lang="fr-FR" sz="1200" dirty="0"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2613F99B-C7B1-6343-91B7-C94E8E210E79}"/>
                </a:ext>
              </a:extLst>
            </p:cNvPr>
            <p:cNvGrpSpPr/>
            <p:nvPr userDrawn="1"/>
          </p:nvGrpSpPr>
          <p:grpSpPr>
            <a:xfrm rot="10800000">
              <a:off x="672161" y="4885039"/>
              <a:ext cx="1691640" cy="108000"/>
              <a:chOff x="0" y="1802"/>
              <a:chExt cx="1728000" cy="108000"/>
            </a:xfrm>
            <a:solidFill>
              <a:schemeClr val="bg1">
                <a:lumMod val="95000"/>
              </a:schemeClr>
            </a:solidFill>
            <a:effectLst/>
          </p:grpSpPr>
          <p:cxnSp>
            <p:nvCxnSpPr>
              <p:cNvPr id="15" name="Connecteur droit 14">
                <a:extLst>
                  <a:ext uri="{FF2B5EF4-FFF2-40B4-BE49-F238E27FC236}">
                    <a16:creationId xmlns:a16="http://schemas.microsoft.com/office/drawing/2014/main" id="{A5D95131-B088-1B40-BF36-F09C70A2AA16}"/>
                  </a:ext>
                </a:extLst>
              </p:cNvPr>
              <p:cNvCxnSpPr/>
              <p:nvPr userDrawn="1"/>
            </p:nvCxnSpPr>
            <p:spPr>
              <a:xfrm>
                <a:off x="0" y="97972"/>
                <a:ext cx="1728000" cy="0"/>
              </a:xfrm>
              <a:prstGeom prst="lin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>
                <a:extLst>
                  <a:ext uri="{FF2B5EF4-FFF2-40B4-BE49-F238E27FC236}">
                    <a16:creationId xmlns:a16="http://schemas.microsoft.com/office/drawing/2014/main" id="{F0E526C2-C5AE-BE4A-9C76-54750377BBF5}"/>
                  </a:ext>
                </a:extLst>
              </p:cNvPr>
              <p:cNvCxnSpPr/>
              <p:nvPr userDrawn="1"/>
            </p:nvCxnSpPr>
            <p:spPr>
              <a:xfrm>
                <a:off x="7348" y="1802"/>
                <a:ext cx="0" cy="108000"/>
              </a:xfrm>
              <a:prstGeom prst="lin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22" name="Image 21">
            <a:extLst>
              <a:ext uri="{FF2B5EF4-FFF2-40B4-BE49-F238E27FC236}">
                <a16:creationId xmlns:a16="http://schemas.microsoft.com/office/drawing/2014/main" id="{C5FFC0DE-8054-414D-99E9-45CD6FC303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9722" y="4452374"/>
            <a:ext cx="690468" cy="626733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10B26597-ED97-C945-B14D-9C763707C59F}"/>
              </a:ext>
            </a:extLst>
          </p:cNvPr>
          <p:cNvSpPr txBox="1"/>
          <p:nvPr userDrawn="1"/>
        </p:nvSpPr>
        <p:spPr>
          <a:xfrm>
            <a:off x="692762" y="3188784"/>
            <a:ext cx="7876508" cy="9731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5BEF2B9-8F8F-204F-A835-E79AFD2DE8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50" y="3243757"/>
            <a:ext cx="75311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2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 de texte 38">
            <a:extLst>
              <a:ext uri="{FF2B5EF4-FFF2-40B4-BE49-F238E27FC236}">
                <a16:creationId xmlns:a16="http://schemas.microsoft.com/office/drawing/2014/main" id="{C812CA52-75E2-8C45-8063-24057FEDA026}"/>
              </a:ext>
            </a:extLst>
          </p:cNvPr>
          <p:cNvSpPr txBox="1"/>
          <p:nvPr userDrawn="1"/>
        </p:nvSpPr>
        <p:spPr>
          <a:xfrm>
            <a:off x="12700" y="0"/>
            <a:ext cx="9144000" cy="7682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solidFill>
              <a:schemeClr val="accent5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12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222580" y="0"/>
            <a:ext cx="5540415" cy="535736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B122F1-A62C-814C-9DE9-B24714E450C9}"/>
              </a:ext>
            </a:extLst>
          </p:cNvPr>
          <p:cNvSpPr/>
          <p:nvPr userDrawn="1"/>
        </p:nvSpPr>
        <p:spPr>
          <a:xfrm>
            <a:off x="755197" y="1177159"/>
            <a:ext cx="7588470" cy="309004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DB8B0DF-4E52-AF42-B299-E93439674B5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333" y="91808"/>
            <a:ext cx="3140257" cy="36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5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2" r:id="rId2"/>
    <p:sldLayoutId id="2147483693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 de texte 38">
            <a:extLst>
              <a:ext uri="{FF2B5EF4-FFF2-40B4-BE49-F238E27FC236}">
                <a16:creationId xmlns:a16="http://schemas.microsoft.com/office/drawing/2014/main" id="{C812CA52-75E2-8C45-8063-24057FEDA026}"/>
              </a:ext>
            </a:extLst>
          </p:cNvPr>
          <p:cNvSpPr txBox="1"/>
          <p:nvPr userDrawn="1"/>
        </p:nvSpPr>
        <p:spPr>
          <a:xfrm>
            <a:off x="0" y="0"/>
            <a:ext cx="9144000" cy="7682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solidFill>
              <a:schemeClr val="accent5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12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222580" y="0"/>
            <a:ext cx="5540415" cy="535736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5E7EAEA-9B32-CF42-B916-9E073AD2A7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333" y="91808"/>
            <a:ext cx="3140257" cy="36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0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4" r:id="rId3"/>
    <p:sldLayoutId id="2147483695" r:id="rId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../media/image4.png"/><Relationship Id="rId3" Type="http://schemas.openxmlformats.org/officeDocument/2006/relationships/image" Target="../media/image30.png"/><Relationship Id="rId7" Type="http://schemas.microsoft.com/office/2014/relationships/chartEx" Target="../charts/chartEx3.xml"/><Relationship Id="rId2" Type="http://schemas.microsoft.com/office/2014/relationships/chartEx" Target="../charts/chartEx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40.png"/><Relationship Id="rId10" Type="http://schemas.openxmlformats.org/officeDocument/2006/relationships/image" Target="../media/image60.png"/><Relationship Id="rId4" Type="http://schemas.microsoft.com/office/2014/relationships/chartEx" Target="../charts/chartEx2.xml"/><Relationship Id="rId9" Type="http://schemas.microsoft.com/office/2014/relationships/chartEx" Target="../charts/chartEx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14/relationships/chartEx" Target="../charts/chartEx8.xml"/><Relationship Id="rId3" Type="http://schemas.openxmlformats.org/officeDocument/2006/relationships/image" Target="../media/image80.png"/><Relationship Id="rId7" Type="http://schemas.openxmlformats.org/officeDocument/2006/relationships/image" Target="../media/image70.png"/><Relationship Id="rId2" Type="http://schemas.microsoft.com/office/2014/relationships/chartEx" Target="../charts/chartEx5.xml"/><Relationship Id="rId1" Type="http://schemas.openxmlformats.org/officeDocument/2006/relationships/slideLayout" Target="../slideLayouts/slideLayout8.xml"/><Relationship Id="rId6" Type="http://schemas.microsoft.com/office/2014/relationships/chartEx" Target="../charts/chartEx7.xml"/><Relationship Id="rId5" Type="http://schemas.openxmlformats.org/officeDocument/2006/relationships/image" Target="../media/image50.png"/><Relationship Id="rId4" Type="http://schemas.microsoft.com/office/2014/relationships/chartEx" Target="../charts/chartEx6.xml"/><Relationship Id="rId9" Type="http://schemas.openxmlformats.org/officeDocument/2006/relationships/image" Target="../media/image9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20.png"/><Relationship Id="rId2" Type="http://schemas.microsoft.com/office/2014/relationships/chartEx" Target="../charts/chartEx9.xml"/><Relationship Id="rId1" Type="http://schemas.openxmlformats.org/officeDocument/2006/relationships/slideLayout" Target="../slideLayouts/slideLayout8.xml"/><Relationship Id="rId6" Type="http://schemas.microsoft.com/office/2014/relationships/chartEx" Target="../charts/chartEx11.xml"/><Relationship Id="rId5" Type="http://schemas.openxmlformats.org/officeDocument/2006/relationships/image" Target="../media/image110.png"/><Relationship Id="rId4" Type="http://schemas.microsoft.com/office/2014/relationships/chartEx" Target="../charts/chartEx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d/edit?mid=19176wFcBJYLdh946YXTZE88DZCi23k25&amp;usp=shar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52906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38859413-D3D1-7B4F-8C75-45BBE813A6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03" y="1191658"/>
            <a:ext cx="2418549" cy="3502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CEA74DC-CF32-A74C-93B5-AED63FB3B79D}"/>
              </a:ext>
            </a:extLst>
          </p:cNvPr>
          <p:cNvSpPr txBox="1"/>
          <p:nvPr/>
        </p:nvSpPr>
        <p:spPr>
          <a:xfrm>
            <a:off x="467544" y="469453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Un </a:t>
            </a:r>
            <a:r>
              <a:rPr lang="fr-FR" dirty="0" err="1"/>
              <a:t>vademecum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537827B-FD69-7A4F-B9C0-1A4AE325F5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21"/>
          <a:stretch/>
        </p:blipFill>
        <p:spPr>
          <a:xfrm>
            <a:off x="3299617" y="1770621"/>
            <a:ext cx="2816644" cy="267978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C706E75-7F55-5041-9FCB-3916E2F4A1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9066" y="1324742"/>
            <a:ext cx="1597747" cy="47513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CE7186D-F14A-F543-BEF6-F05D60B7C312}"/>
              </a:ext>
            </a:extLst>
          </p:cNvPr>
          <p:cNvSpPr txBox="1"/>
          <p:nvPr/>
        </p:nvSpPr>
        <p:spPr>
          <a:xfrm>
            <a:off x="3480680" y="4679575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Parcours de formation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038D0C1-D32F-C548-AB42-44C26301759E}"/>
              </a:ext>
            </a:extLst>
          </p:cNvPr>
          <p:cNvSpPr txBox="1"/>
          <p:nvPr/>
        </p:nvSpPr>
        <p:spPr>
          <a:xfrm>
            <a:off x="6599472" y="2172663"/>
            <a:ext cx="21819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Un séminaire national</a:t>
            </a:r>
          </a:p>
          <a:p>
            <a:pPr algn="ctr"/>
            <a:r>
              <a:rPr lang="fr-FR" dirty="0"/>
              <a:t>décliné dans les académies</a:t>
            </a:r>
          </a:p>
          <a:p>
            <a:pPr algn="ctr"/>
            <a:r>
              <a:rPr lang="fr-FR" dirty="0"/>
              <a:t>(PNF et PAF)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8A00409-E27D-DD48-A4E5-335E3FBB288E}"/>
              </a:ext>
            </a:extLst>
          </p:cNvPr>
          <p:cNvSpPr txBox="1"/>
          <p:nvPr/>
        </p:nvSpPr>
        <p:spPr>
          <a:xfrm>
            <a:off x="1367790" y="777820"/>
            <a:ext cx="5866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Des ressources pour accompagner les équipes pédagogiques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58D63DA-5802-354D-BC05-D5126908AFD3}"/>
              </a:ext>
            </a:extLst>
          </p:cNvPr>
          <p:cNvSpPr txBox="1"/>
          <p:nvPr/>
        </p:nvSpPr>
        <p:spPr>
          <a:xfrm>
            <a:off x="346841" y="94593"/>
            <a:ext cx="5308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 famille des métiers MMV dans le contexte de la TVP</a:t>
            </a:r>
          </a:p>
        </p:txBody>
      </p:sp>
    </p:spTree>
    <p:extLst>
      <p:ext uri="{BB962C8B-B14F-4D97-AF65-F5344CB8AC3E}">
        <p14:creationId xmlns:p14="http://schemas.microsoft.com/office/powerpoint/2010/main" val="3944533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57C357B-ED70-EA41-851A-3560D7654398}"/>
              </a:ext>
            </a:extLst>
          </p:cNvPr>
          <p:cNvSpPr txBox="1"/>
          <p:nvPr/>
        </p:nvSpPr>
        <p:spPr>
          <a:xfrm>
            <a:off x="346841" y="94593"/>
            <a:ext cx="5308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 famille des métiers MMV dans le contexte de la TVP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CA87969-E4E9-4607-BE2B-43294AF9F6B4}"/>
              </a:ext>
            </a:extLst>
          </p:cNvPr>
          <p:cNvSpPr txBox="1"/>
          <p:nvPr/>
        </p:nvSpPr>
        <p:spPr>
          <a:xfrm>
            <a:off x="1057745" y="2387084"/>
            <a:ext cx="7028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La famille de métiers 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en quelques chiffres et cartes</a:t>
            </a:r>
          </a:p>
        </p:txBody>
      </p:sp>
    </p:spTree>
    <p:extLst>
      <p:ext uri="{BB962C8B-B14F-4D97-AF65-F5344CB8AC3E}">
        <p14:creationId xmlns:p14="http://schemas.microsoft.com/office/powerpoint/2010/main" val="335276288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346840" y="94593"/>
            <a:ext cx="5331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famille des métiers MMV dans le contexte de la TVP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042445F-2338-4689-8D87-B9223653A77C}"/>
              </a:ext>
            </a:extLst>
          </p:cNvPr>
          <p:cNvSpPr txBox="1"/>
          <p:nvPr/>
        </p:nvSpPr>
        <p:spPr>
          <a:xfrm>
            <a:off x="346840" y="1234045"/>
            <a:ext cx="28210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Enquête envoyée aux 30 académies 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269 établissements qui préparent au moins une option de la famille des métiers de la maintenance des matériels et des véhicules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9" name="Graphique 18">
            <a:extLst>
              <a:ext uri="{FF2B5EF4-FFF2-40B4-BE49-F238E27FC236}">
                <a16:creationId xmlns:a16="http://schemas.microsoft.com/office/drawing/2014/main" id="{B682AF1F-B55D-4E46-957C-02AABD7400E6}"/>
              </a:ext>
            </a:extLst>
          </p:cNvPr>
          <p:cNvGraphicFramePr>
            <a:graphicFrameLocks/>
          </p:cNvGraphicFramePr>
          <p:nvPr/>
        </p:nvGraphicFramePr>
        <p:xfrm>
          <a:off x="3302732" y="1093694"/>
          <a:ext cx="5221287" cy="3279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6FFBD06-5D03-5644-8130-05F49C837AE7}"/>
              </a:ext>
            </a:extLst>
          </p:cNvPr>
          <p:cNvSpPr/>
          <p:nvPr/>
        </p:nvSpPr>
        <p:spPr>
          <a:xfrm>
            <a:off x="2041136" y="4771908"/>
            <a:ext cx="50617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Cette enquête concerne uniquement les EPLE proposant la seconde en FISS </a:t>
            </a:r>
          </a:p>
        </p:txBody>
      </p:sp>
    </p:spTree>
    <p:extLst>
      <p:ext uri="{BB962C8B-B14F-4D97-AF65-F5344CB8AC3E}">
        <p14:creationId xmlns:p14="http://schemas.microsoft.com/office/powerpoint/2010/main" val="333040398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346840" y="94593"/>
            <a:ext cx="5331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famille des métiers MMV dans le contexte de la TVP</a:t>
            </a:r>
          </a:p>
        </p:txBody>
      </p:sp>
      <mc:AlternateContent xmlns:mc="http://schemas.openxmlformats.org/markup-compatibility/2006" xmlns:cx6="http://schemas.microsoft.com/office/drawing/2016/5/12/chartex">
        <mc:Choice Requires="cx6">
          <p:graphicFrame>
            <p:nvGraphicFramePr>
              <p:cNvPr id="4" name="Graphique 3">
                <a:extLst>
                  <a:ext uri="{FF2B5EF4-FFF2-40B4-BE49-F238E27FC236}">
                    <a16:creationId xmlns:a16="http://schemas.microsoft.com/office/drawing/2014/main" id="{00000000-0008-0000-0000-00001D000000}"/>
                  </a:ext>
                </a:extLst>
              </p:cNvPr>
              <p:cNvGraphicFramePr/>
              <p:nvPr/>
            </p:nvGraphicFramePr>
            <p:xfrm>
              <a:off x="-8155" y="808003"/>
              <a:ext cx="6201323" cy="433549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Graphique 3">
                <a:extLst>
                  <a:ext uri="{FF2B5EF4-FFF2-40B4-BE49-F238E27FC236}">
                    <a16:creationId xmlns:a16="http://schemas.microsoft.com/office/drawing/2014/main" id="{00000000-0008-0000-0000-00001D0000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8155" y="808003"/>
                <a:ext cx="6201323" cy="43354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6="http://schemas.microsoft.com/office/drawing/2016/5/12/chartex">
        <mc:Choice Requires="cx6">
          <p:graphicFrame>
            <p:nvGraphicFramePr>
              <p:cNvPr id="6" name="Graphique 5">
                <a:extLst>
                  <a:ext uri="{FF2B5EF4-FFF2-40B4-BE49-F238E27FC236}">
                    <a16:creationId xmlns:a16="http://schemas.microsoft.com/office/drawing/2014/main" id="{00000000-0008-0000-0000-000028000000}"/>
                  </a:ext>
                </a:extLst>
              </p:cNvPr>
              <p:cNvGraphicFramePr/>
              <p:nvPr/>
            </p:nvGraphicFramePr>
            <p:xfrm>
              <a:off x="6280013" y="1970274"/>
              <a:ext cx="1527908" cy="93783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6" name="Graphique 5">
                <a:extLst>
                  <a:ext uri="{FF2B5EF4-FFF2-40B4-BE49-F238E27FC236}">
                    <a16:creationId xmlns:a16="http://schemas.microsoft.com/office/drawing/2014/main" id="{00000000-0008-0000-0000-0000280000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80013" y="1970274"/>
                <a:ext cx="1527908" cy="937832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Image 8">
            <a:extLst>
              <a:ext uri="{FF2B5EF4-FFF2-40B4-BE49-F238E27FC236}">
                <a16:creationId xmlns:a16="http://schemas.microsoft.com/office/drawing/2014/main" id="{6DBE4D9C-C43C-4FD6-B4FA-DF4C30CB31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6651" y="3314700"/>
            <a:ext cx="597670" cy="478136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1F77960C-D2CA-4A5A-9C55-072F8EC217B7}"/>
              </a:ext>
            </a:extLst>
          </p:cNvPr>
          <p:cNvSpPr txBox="1"/>
          <p:nvPr/>
        </p:nvSpPr>
        <p:spPr>
          <a:xfrm>
            <a:off x="7620127" y="3002360"/>
            <a:ext cx="12136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réunion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7FC7601-D3EA-4BD9-A3AA-57A540B7AE2F}"/>
              </a:ext>
            </a:extLst>
          </p:cNvPr>
          <p:cNvSpPr txBox="1"/>
          <p:nvPr/>
        </p:nvSpPr>
        <p:spPr>
          <a:xfrm>
            <a:off x="8080340" y="3434824"/>
            <a:ext cx="425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mc:AlternateContent xmlns:mc="http://schemas.openxmlformats.org/markup-compatibility/2006" xmlns:cx6="http://schemas.microsoft.com/office/drawing/2016/5/12/chartex">
        <mc:Choice Requires="cx6">
          <p:graphicFrame>
            <p:nvGraphicFramePr>
              <p:cNvPr id="17" name="Graphique 16">
                <a:extLst>
                  <a:ext uri="{FF2B5EF4-FFF2-40B4-BE49-F238E27FC236}">
                    <a16:creationId xmlns:a16="http://schemas.microsoft.com/office/drawing/2014/main" id="{00000000-0008-0000-0000-00002C000000}"/>
                  </a:ext>
                </a:extLst>
              </p:cNvPr>
              <p:cNvGraphicFramePr/>
              <p:nvPr/>
            </p:nvGraphicFramePr>
            <p:xfrm>
              <a:off x="7345832" y="3763914"/>
              <a:ext cx="1762219" cy="93783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7"/>
              </a:graphicData>
            </a:graphic>
          </p:graphicFrame>
        </mc:Choice>
        <mc:Fallback xmlns="">
          <p:pic>
            <p:nvPicPr>
              <p:cNvPr id="17" name="Graphique 16">
                <a:extLst>
                  <a:ext uri="{FF2B5EF4-FFF2-40B4-BE49-F238E27FC236}">
                    <a16:creationId xmlns:a16="http://schemas.microsoft.com/office/drawing/2014/main" id="{00000000-0008-0000-0000-00002C0000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45832" y="3763914"/>
                <a:ext cx="1762219" cy="937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6="http://schemas.microsoft.com/office/drawing/2016/5/12/chartex">
        <mc:Choice Requires="cx6">
          <p:graphicFrame>
            <p:nvGraphicFramePr>
              <p:cNvPr id="18" name="Graphique 17">
                <a:extLst>
                  <a:ext uri="{FF2B5EF4-FFF2-40B4-BE49-F238E27FC236}">
                    <a16:creationId xmlns:a16="http://schemas.microsoft.com/office/drawing/2014/main" id="{00000000-0008-0000-0000-000027000000}"/>
                  </a:ext>
                </a:extLst>
              </p:cNvPr>
              <p:cNvGraphicFramePr/>
              <p:nvPr/>
            </p:nvGraphicFramePr>
            <p:xfrm>
              <a:off x="6172837" y="883151"/>
              <a:ext cx="1403306" cy="99286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9"/>
              </a:graphicData>
            </a:graphic>
          </p:graphicFrame>
        </mc:Choice>
        <mc:Fallback xmlns="">
          <p:pic>
            <p:nvPicPr>
              <p:cNvPr id="18" name="Graphique 17">
                <a:extLst>
                  <a:ext uri="{FF2B5EF4-FFF2-40B4-BE49-F238E27FC236}">
                    <a16:creationId xmlns:a16="http://schemas.microsoft.com/office/drawing/2014/main" id="{00000000-0008-0000-0000-0000270000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72837" y="883151"/>
                <a:ext cx="1403306" cy="992869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C7A517E2-A26B-4244-BE07-38D086E2AFE2}"/>
              </a:ext>
            </a:extLst>
          </p:cNvPr>
          <p:cNvSpPr/>
          <p:nvPr/>
        </p:nvSpPr>
        <p:spPr>
          <a:xfrm>
            <a:off x="6162123" y="892124"/>
            <a:ext cx="2945927" cy="40653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1421F3-1D77-0447-A2E5-DB6309DE03AE}"/>
              </a:ext>
            </a:extLst>
          </p:cNvPr>
          <p:cNvSpPr/>
          <p:nvPr/>
        </p:nvSpPr>
        <p:spPr>
          <a:xfrm>
            <a:off x="5788571" y="4966464"/>
            <a:ext cx="331947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Cette enquête concerne uniquement les EPLE proposant la seconde en FISS </a:t>
            </a:r>
          </a:p>
        </p:txBody>
      </p:sp>
    </p:spTree>
    <p:extLst>
      <p:ext uri="{BB962C8B-B14F-4D97-AF65-F5344CB8AC3E}">
        <p14:creationId xmlns:p14="http://schemas.microsoft.com/office/powerpoint/2010/main" val="1701361557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346840" y="94593"/>
            <a:ext cx="5331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famille des métiers MMV dans le contexte de la TVP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C53826E-C51E-4B42-B6D7-DACA859046BE}"/>
              </a:ext>
            </a:extLst>
          </p:cNvPr>
          <p:cNvSpPr txBox="1"/>
          <p:nvPr/>
        </p:nvSpPr>
        <p:spPr>
          <a:xfrm>
            <a:off x="31636" y="808902"/>
            <a:ext cx="876729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Détail des options pour chaque baccalauréat professionnel 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F505C74F-A069-406E-A232-8172F110CC48}"/>
              </a:ext>
            </a:extLst>
          </p:cNvPr>
          <p:cNvGraphicFramePr>
            <a:graphicFrameLocks/>
          </p:cNvGraphicFramePr>
          <p:nvPr/>
        </p:nvGraphicFramePr>
        <p:xfrm>
          <a:off x="816123" y="1188804"/>
          <a:ext cx="7198324" cy="3562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3BEB328-800B-974F-B414-B09CCBE9B53B}"/>
              </a:ext>
            </a:extLst>
          </p:cNvPr>
          <p:cNvSpPr/>
          <p:nvPr/>
        </p:nvSpPr>
        <p:spPr>
          <a:xfrm>
            <a:off x="15392" y="4833463"/>
            <a:ext cx="331947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Cette enquête concerne uniquement les EPLE proposant la seconde en FISS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0E12B98-B145-4668-90B1-FD6133864C4B}"/>
              </a:ext>
            </a:extLst>
          </p:cNvPr>
          <p:cNvSpPr txBox="1"/>
          <p:nvPr/>
        </p:nvSpPr>
        <p:spPr>
          <a:xfrm>
            <a:off x="4507422" y="3845624"/>
            <a:ext cx="34281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115 lieux de formations proposées</a:t>
            </a:r>
          </a:p>
        </p:txBody>
      </p:sp>
    </p:spTree>
    <p:extLst>
      <p:ext uri="{BB962C8B-B14F-4D97-AF65-F5344CB8AC3E}">
        <p14:creationId xmlns:p14="http://schemas.microsoft.com/office/powerpoint/2010/main" val="3955717103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346840" y="94593"/>
            <a:ext cx="5331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famille des métiers MMV dans le contexte de la TVP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8" name="Graphique 7">
                <a:extLst>
                  <a:ext uri="{FF2B5EF4-FFF2-40B4-BE49-F238E27FC236}">
                    <a16:creationId xmlns:a16="http://schemas.microsoft.com/office/drawing/2014/main" id="{00000000-0008-0000-0000-000002000000}"/>
                  </a:ext>
                </a:extLst>
              </p:cNvPr>
              <p:cNvGraphicFramePr/>
              <p:nvPr/>
            </p:nvGraphicFramePr>
            <p:xfrm>
              <a:off x="4541109" y="1598654"/>
              <a:ext cx="4572000" cy="27432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8" name="Graphique 7">
                <a:extLst>
                  <a:ext uri="{FF2B5EF4-FFF2-40B4-BE49-F238E27FC236}">
                    <a16:creationId xmlns:a16="http://schemas.microsoft.com/office/drawing/2014/main" id="{00000000-0008-0000-0000-0000020000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41109" y="1598654"/>
                <a:ext cx="4572000" cy="27432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A3BBDDB3-6CC0-4543-B593-F8764AF542D6}"/>
              </a:ext>
            </a:extLst>
          </p:cNvPr>
          <p:cNvSpPr txBox="1"/>
          <p:nvPr/>
        </p:nvSpPr>
        <p:spPr>
          <a:xfrm>
            <a:off x="3110613" y="2202418"/>
            <a:ext cx="2352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115 lieux de formation</a:t>
            </a:r>
          </a:p>
        </p:txBody>
      </p:sp>
      <mc:AlternateContent xmlns:mc="http://schemas.openxmlformats.org/markup-compatibility/2006" xmlns:cx6="http://schemas.microsoft.com/office/drawing/2016/5/12/chartex">
        <mc:Choice Requires="cx6">
          <p:graphicFrame>
            <p:nvGraphicFramePr>
              <p:cNvPr id="13" name="Graphique 12">
                <a:extLst>
                  <a:ext uri="{FF2B5EF4-FFF2-40B4-BE49-F238E27FC236}">
                    <a16:creationId xmlns:a16="http://schemas.microsoft.com/office/drawing/2014/main" id="{00000000-0008-0000-0000-00000E000000}"/>
                  </a:ext>
                </a:extLst>
              </p:cNvPr>
              <p:cNvGraphicFramePr/>
              <p:nvPr/>
            </p:nvGraphicFramePr>
            <p:xfrm>
              <a:off x="5360615" y="899052"/>
              <a:ext cx="3783385" cy="237077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13" name="Graphique 12">
                <a:extLst>
                  <a:ext uri="{FF2B5EF4-FFF2-40B4-BE49-F238E27FC236}">
                    <a16:creationId xmlns:a16="http://schemas.microsoft.com/office/drawing/2014/main" id="{00000000-0008-0000-0000-00000E0000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60615" y="899052"/>
                <a:ext cx="3783385" cy="2370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6="http://schemas.microsoft.com/office/drawing/2016/5/12/chartex">
        <mc:Choice Requires="cx6">
          <p:graphicFrame>
            <p:nvGraphicFramePr>
              <p:cNvPr id="10" name="Graphique 9">
                <a:extLst>
                  <a:ext uri="{FF2B5EF4-FFF2-40B4-BE49-F238E27FC236}">
                    <a16:creationId xmlns:a16="http://schemas.microsoft.com/office/drawing/2014/main" id="{2B1CD638-1D6A-114E-AE5B-47B97B6EAC43}"/>
                  </a:ext>
                </a:extLst>
              </p:cNvPr>
              <p:cNvGraphicFramePr/>
              <p:nvPr/>
            </p:nvGraphicFramePr>
            <p:xfrm>
              <a:off x="131694" y="910309"/>
              <a:ext cx="3203177" cy="237077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10" name="Graphique 9">
                <a:extLst>
                  <a:ext uri="{FF2B5EF4-FFF2-40B4-BE49-F238E27FC236}">
                    <a16:creationId xmlns:a16="http://schemas.microsoft.com/office/drawing/2014/main" id="{2B1CD638-1D6A-114E-AE5B-47B97B6EAC4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1694" y="910309"/>
                <a:ext cx="3203177" cy="2370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6="http://schemas.microsoft.com/office/drawing/2016/5/12/chartex">
        <mc:Choice Requires="cx6">
          <p:graphicFrame>
            <p:nvGraphicFramePr>
              <p:cNvPr id="12" name="Graphique 11">
                <a:extLst>
                  <a:ext uri="{FF2B5EF4-FFF2-40B4-BE49-F238E27FC236}">
                    <a16:creationId xmlns:a16="http://schemas.microsoft.com/office/drawing/2014/main" id="{974177AF-9288-534A-8C6C-7D830164230E}"/>
                  </a:ext>
                </a:extLst>
              </p:cNvPr>
              <p:cNvGraphicFramePr/>
              <p:nvPr/>
            </p:nvGraphicFramePr>
            <p:xfrm>
              <a:off x="2413334" y="2699459"/>
              <a:ext cx="3868819" cy="237077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8"/>
              </a:graphicData>
            </a:graphic>
          </p:graphicFrame>
        </mc:Choice>
        <mc:Fallback xmlns="">
          <p:pic>
            <p:nvPicPr>
              <p:cNvPr id="12" name="Graphique 11">
                <a:extLst>
                  <a:ext uri="{FF2B5EF4-FFF2-40B4-BE49-F238E27FC236}">
                    <a16:creationId xmlns:a16="http://schemas.microsoft.com/office/drawing/2014/main" id="{974177AF-9288-534A-8C6C-7D830164230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13334" y="2699459"/>
                <a:ext cx="3868819" cy="2370773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1594CBE5-C9C5-E14B-8E74-149B3ED0655D}"/>
              </a:ext>
            </a:extLst>
          </p:cNvPr>
          <p:cNvSpPr/>
          <p:nvPr/>
        </p:nvSpPr>
        <p:spPr>
          <a:xfrm>
            <a:off x="15392" y="4833463"/>
            <a:ext cx="331947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Cette enquête concerne uniquement les EPLE proposant la seconde en FISS </a:t>
            </a:r>
          </a:p>
        </p:txBody>
      </p:sp>
    </p:spTree>
    <p:extLst>
      <p:ext uri="{BB962C8B-B14F-4D97-AF65-F5344CB8AC3E}">
        <p14:creationId xmlns:p14="http://schemas.microsoft.com/office/powerpoint/2010/main" val="1888964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346840" y="94593"/>
            <a:ext cx="5331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famille des métiers MMV dans le contexte de la TVP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C53826E-C51E-4B42-B6D7-DACA859046BE}"/>
              </a:ext>
            </a:extLst>
          </p:cNvPr>
          <p:cNvSpPr txBox="1"/>
          <p:nvPr/>
        </p:nvSpPr>
        <p:spPr>
          <a:xfrm>
            <a:off x="475557" y="912857"/>
            <a:ext cx="876729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Détail des options pour chaque baccalauréat professionnel 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A5EE4E0F-6935-4B8D-8B31-78FC8DA55C84}"/>
              </a:ext>
            </a:extLst>
          </p:cNvPr>
          <p:cNvGraphicFramePr>
            <a:graphicFrameLocks/>
          </p:cNvGraphicFramePr>
          <p:nvPr/>
        </p:nvGraphicFramePr>
        <p:xfrm>
          <a:off x="817451" y="1326776"/>
          <a:ext cx="7699019" cy="3469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DE6A96F0-A97A-D844-BDA0-05FBE4E2C045}"/>
              </a:ext>
            </a:extLst>
          </p:cNvPr>
          <p:cNvSpPr/>
          <p:nvPr/>
        </p:nvSpPr>
        <p:spPr>
          <a:xfrm>
            <a:off x="2794586" y="4858949"/>
            <a:ext cx="331947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Cette enquête concerne uniquement les EPLE proposant la seconde en FISS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36A356E-DD15-4B86-8BAA-3B0ACA160059}"/>
              </a:ext>
            </a:extLst>
          </p:cNvPr>
          <p:cNvSpPr txBox="1"/>
          <p:nvPr/>
        </p:nvSpPr>
        <p:spPr>
          <a:xfrm>
            <a:off x="4925275" y="3970513"/>
            <a:ext cx="3401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316 lieux de formation proposées</a:t>
            </a:r>
          </a:p>
        </p:txBody>
      </p:sp>
    </p:spTree>
    <p:extLst>
      <p:ext uri="{BB962C8B-B14F-4D97-AF65-F5344CB8AC3E}">
        <p14:creationId xmlns:p14="http://schemas.microsoft.com/office/powerpoint/2010/main" val="2648064544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346840" y="94593"/>
            <a:ext cx="5331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famille des métiers MMV dans le contexte de la TVP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C53826E-C51E-4B42-B6D7-DACA859046BE}"/>
              </a:ext>
            </a:extLst>
          </p:cNvPr>
          <p:cNvSpPr txBox="1"/>
          <p:nvPr/>
        </p:nvSpPr>
        <p:spPr>
          <a:xfrm>
            <a:off x="188351" y="848034"/>
            <a:ext cx="8767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Détail des options dans chaque baccalauréat professionnel :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5769C6E-A8BA-4DB1-B4DF-9A4BFB892E25}"/>
              </a:ext>
            </a:extLst>
          </p:cNvPr>
          <p:cNvSpPr txBox="1"/>
          <p:nvPr/>
        </p:nvSpPr>
        <p:spPr>
          <a:xfrm>
            <a:off x="374674" y="3918541"/>
            <a:ext cx="24599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316 lieux de formation proposées</a:t>
            </a:r>
          </a:p>
        </p:txBody>
      </p:sp>
      <mc:AlternateContent xmlns:mc="http://schemas.openxmlformats.org/markup-compatibility/2006" xmlns:cx6="http://schemas.microsoft.com/office/drawing/2016/5/12/chartex">
        <mc:Choice Requires="cx6">
          <p:graphicFrame>
            <p:nvGraphicFramePr>
              <p:cNvPr id="11" name="Graphique 10">
                <a:extLst>
                  <a:ext uri="{FF2B5EF4-FFF2-40B4-BE49-F238E27FC236}">
                    <a16:creationId xmlns:a16="http://schemas.microsoft.com/office/drawing/2014/main" id="{00000000-0008-0000-0000-000023000000}"/>
                  </a:ext>
                </a:extLst>
              </p:cNvPr>
              <p:cNvGraphicFramePr/>
              <p:nvPr/>
            </p:nvGraphicFramePr>
            <p:xfrm>
              <a:off x="5065059" y="1017311"/>
              <a:ext cx="3684494" cy="214787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1" name="Graphique 10">
                <a:extLst>
                  <a:ext uri="{FF2B5EF4-FFF2-40B4-BE49-F238E27FC236}">
                    <a16:creationId xmlns:a16="http://schemas.microsoft.com/office/drawing/2014/main" id="{00000000-0008-0000-0000-0000230000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65059" y="1017311"/>
                <a:ext cx="3684494" cy="2147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6="http://schemas.microsoft.com/office/drawing/2016/5/12/chartex">
        <mc:Choice Requires="cx6">
          <p:graphicFrame>
            <p:nvGraphicFramePr>
              <p:cNvPr id="10" name="Graphique 9">
                <a:extLst>
                  <a:ext uri="{FF2B5EF4-FFF2-40B4-BE49-F238E27FC236}">
                    <a16:creationId xmlns:a16="http://schemas.microsoft.com/office/drawing/2014/main" id="{8CC71D3E-BC04-614A-B44C-EBCD5BE868B3}"/>
                  </a:ext>
                </a:extLst>
              </p:cNvPr>
              <p:cNvGraphicFramePr/>
              <p:nvPr/>
            </p:nvGraphicFramePr>
            <p:xfrm>
              <a:off x="111211" y="1267680"/>
              <a:ext cx="3788436" cy="214787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10" name="Graphique 9">
                <a:extLst>
                  <a:ext uri="{FF2B5EF4-FFF2-40B4-BE49-F238E27FC236}">
                    <a16:creationId xmlns:a16="http://schemas.microsoft.com/office/drawing/2014/main" id="{8CC71D3E-BC04-614A-B44C-EBCD5BE868B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211" y="1267680"/>
                <a:ext cx="3788436" cy="2147873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D82D15EE-7FBC-DE46-B75A-3C250427FC0A}"/>
              </a:ext>
            </a:extLst>
          </p:cNvPr>
          <p:cNvSpPr/>
          <p:nvPr/>
        </p:nvSpPr>
        <p:spPr>
          <a:xfrm>
            <a:off x="15392" y="4833463"/>
            <a:ext cx="331947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Cette enquête concerne uniquement les EPLE proposant la seconde en FISS </a:t>
            </a:r>
          </a:p>
        </p:txBody>
      </p:sp>
      <mc:AlternateContent xmlns:mc="http://schemas.openxmlformats.org/markup-compatibility/2006" xmlns:cx6="http://schemas.microsoft.com/office/drawing/2016/5/12/chartex">
        <mc:Choice Requires="cx6">
          <p:graphicFrame>
            <p:nvGraphicFramePr>
              <p:cNvPr id="13" name="Graphique 12">
                <a:extLst>
                  <a:ext uri="{FF2B5EF4-FFF2-40B4-BE49-F238E27FC236}">
                    <a16:creationId xmlns:a16="http://schemas.microsoft.com/office/drawing/2014/main" id="{6BB45E14-2431-6048-B1E7-08C6C308C5C2}"/>
                  </a:ext>
                </a:extLst>
              </p:cNvPr>
              <p:cNvGraphicFramePr/>
              <p:nvPr/>
            </p:nvGraphicFramePr>
            <p:xfrm>
              <a:off x="3193934" y="3002252"/>
              <a:ext cx="2976282" cy="193893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13" name="Graphique 12">
                <a:extLst>
                  <a:ext uri="{FF2B5EF4-FFF2-40B4-BE49-F238E27FC236}">
                    <a16:creationId xmlns:a16="http://schemas.microsoft.com/office/drawing/2014/main" id="{6BB45E14-2431-6048-B1E7-08C6C308C5C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93934" y="3002252"/>
                <a:ext cx="2976282" cy="193893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05553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346840" y="94593"/>
            <a:ext cx="5331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famille des métiers MMV dans le contexte de la TVP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042445F-2338-4689-8D87-B9223653A77C}"/>
              </a:ext>
            </a:extLst>
          </p:cNvPr>
          <p:cNvSpPr txBox="1"/>
          <p:nvPr/>
        </p:nvSpPr>
        <p:spPr>
          <a:xfrm>
            <a:off x="191351" y="845551"/>
            <a:ext cx="876729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Répartition des options au sein de la famille : 431 options proposées dans les 269 établissements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33EADE17-F0BD-4225-ADBB-358D04B7701E}"/>
              </a:ext>
            </a:extLst>
          </p:cNvPr>
          <p:cNvGraphicFramePr>
            <a:graphicFrameLocks/>
          </p:cNvGraphicFramePr>
          <p:nvPr/>
        </p:nvGraphicFramePr>
        <p:xfrm>
          <a:off x="346840" y="1201272"/>
          <a:ext cx="8447535" cy="3688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7B0FCF6-9AE9-244F-804E-FC96F0E0A5E4}"/>
              </a:ext>
            </a:extLst>
          </p:cNvPr>
          <p:cNvSpPr/>
          <p:nvPr/>
        </p:nvSpPr>
        <p:spPr>
          <a:xfrm>
            <a:off x="266403" y="4890987"/>
            <a:ext cx="331947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Cette enquête concerne uniquement les EPLE proposant la seconde en FISS </a:t>
            </a:r>
          </a:p>
        </p:txBody>
      </p:sp>
    </p:spTree>
    <p:extLst>
      <p:ext uri="{BB962C8B-B14F-4D97-AF65-F5344CB8AC3E}">
        <p14:creationId xmlns:p14="http://schemas.microsoft.com/office/powerpoint/2010/main" val="2556284210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346840" y="94593"/>
            <a:ext cx="5331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famille des métiers MMV dans le contexte de la TVP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042445F-2338-4689-8D87-B9223653A77C}"/>
              </a:ext>
            </a:extLst>
          </p:cNvPr>
          <p:cNvSpPr txBox="1"/>
          <p:nvPr/>
        </p:nvSpPr>
        <p:spPr>
          <a:xfrm>
            <a:off x="191351" y="845551"/>
            <a:ext cx="876729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Répartition des options au sein de la famille : 108 établissements avec plus d’une option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22197B57-18BD-2249-B372-6EF6F7452DFA}"/>
              </a:ext>
            </a:extLst>
          </p:cNvPr>
          <p:cNvGraphicFramePr>
            <a:graphicFrameLocks/>
          </p:cNvGraphicFramePr>
          <p:nvPr/>
        </p:nvGraphicFramePr>
        <p:xfrm>
          <a:off x="3533298" y="1261439"/>
          <a:ext cx="5419351" cy="3767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8DE5D32B-5ADE-45FD-9435-55FF4528F78C}"/>
              </a:ext>
            </a:extLst>
          </p:cNvPr>
          <p:cNvGraphicFramePr>
            <a:graphicFrameLocks/>
          </p:cNvGraphicFramePr>
          <p:nvPr/>
        </p:nvGraphicFramePr>
        <p:xfrm>
          <a:off x="128065" y="1487230"/>
          <a:ext cx="4200652" cy="3085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B058DD3E-2B80-40C5-88BA-AB701209CDDA}"/>
              </a:ext>
            </a:extLst>
          </p:cNvPr>
          <p:cNvCxnSpPr>
            <a:cxnSpLocks/>
          </p:cNvCxnSpPr>
          <p:nvPr/>
        </p:nvCxnSpPr>
        <p:spPr>
          <a:xfrm>
            <a:off x="2779059" y="4297949"/>
            <a:ext cx="2114865" cy="3113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20A9033A-84EA-4E6C-A524-CBD9F1EFC601}"/>
              </a:ext>
            </a:extLst>
          </p:cNvPr>
          <p:cNvCxnSpPr>
            <a:cxnSpLocks/>
          </p:cNvCxnSpPr>
          <p:nvPr/>
        </p:nvCxnSpPr>
        <p:spPr>
          <a:xfrm flipH="1">
            <a:off x="2982506" y="1738103"/>
            <a:ext cx="2695424" cy="2986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FF68EEA-8FE1-EB40-8C24-ECBC224ED0CB}"/>
              </a:ext>
            </a:extLst>
          </p:cNvPr>
          <p:cNvSpPr/>
          <p:nvPr/>
        </p:nvSpPr>
        <p:spPr>
          <a:xfrm>
            <a:off x="0" y="4833463"/>
            <a:ext cx="331947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Cette enquête concerne uniquement les EPLE proposant la seconde en FISS </a:t>
            </a:r>
          </a:p>
        </p:txBody>
      </p:sp>
    </p:spTree>
    <p:extLst>
      <p:ext uri="{BB962C8B-B14F-4D97-AF65-F5344CB8AC3E}">
        <p14:creationId xmlns:p14="http://schemas.microsoft.com/office/powerpoint/2010/main" val="4594999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591070A-E4FA-CD49-985B-4E5C48E4E3F1}"/>
              </a:ext>
            </a:extLst>
          </p:cNvPr>
          <p:cNvSpPr txBox="1"/>
          <p:nvPr/>
        </p:nvSpPr>
        <p:spPr>
          <a:xfrm>
            <a:off x="1057745" y="1443717"/>
            <a:ext cx="702850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La famille des métiers de la maintenance des matériels et des véhicules dans le contexte de la transformation de la voie professionnelle</a:t>
            </a:r>
          </a:p>
          <a:p>
            <a:endParaRPr lang="fr-FR" dirty="0"/>
          </a:p>
          <a:p>
            <a:r>
              <a:rPr lang="fr-FR" sz="1600" dirty="0"/>
              <a:t>Pascale COSTA, IGÉSR</a:t>
            </a:r>
          </a:p>
          <a:p>
            <a:r>
              <a:rPr lang="fr-FR" sz="1600" dirty="0"/>
              <a:t>Sébastien KONOPCZYNSKI, IEN ET STI, académie de Lille</a:t>
            </a:r>
          </a:p>
        </p:txBody>
      </p:sp>
    </p:spTree>
    <p:extLst>
      <p:ext uri="{BB962C8B-B14F-4D97-AF65-F5344CB8AC3E}">
        <p14:creationId xmlns:p14="http://schemas.microsoft.com/office/powerpoint/2010/main" val="1720581021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346840" y="94593"/>
            <a:ext cx="5331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famille des métiers MMV dans le contexte de la TVP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042445F-2338-4689-8D87-B9223653A77C}"/>
              </a:ext>
            </a:extLst>
          </p:cNvPr>
          <p:cNvSpPr txBox="1"/>
          <p:nvPr/>
        </p:nvSpPr>
        <p:spPr>
          <a:xfrm>
            <a:off x="188351" y="737064"/>
            <a:ext cx="876729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 outil pour aider vos équipes et vos élèves dans le cadre de la famille des métiers 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 3">
            <a:hlinkClick r:id="rId3"/>
            <a:extLst>
              <a:ext uri="{FF2B5EF4-FFF2-40B4-BE49-F238E27FC236}">
                <a16:creationId xmlns:a16="http://schemas.microsoft.com/office/drawing/2014/main" id="{B5232B07-5426-9543-97DE-E343EACB07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351" y="1092494"/>
            <a:ext cx="6276451" cy="36525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8BF168-7583-ED4C-B62F-E7C8B99C2EE7}"/>
              </a:ext>
            </a:extLst>
          </p:cNvPr>
          <p:cNvSpPr/>
          <p:nvPr/>
        </p:nvSpPr>
        <p:spPr>
          <a:xfrm>
            <a:off x="1173256" y="4771908"/>
            <a:ext cx="63660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www.google.com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maps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/d/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edit?mid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=19176wFcBJYLdh946YXTZE88DZCi23k25&amp;usp=sharing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340E0A1-94FC-A045-9BBD-C59959DB647C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5036" y="1072604"/>
            <a:ext cx="2223770" cy="3161665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</p:pic>
      <p:pic>
        <p:nvPicPr>
          <p:cNvPr id="8" name="Image 7" descr="Une image contenant carte&#10;&#10;Description générée automatiquement">
            <a:extLst>
              <a:ext uri="{FF2B5EF4-FFF2-40B4-BE49-F238E27FC236}">
                <a16:creationId xmlns:a16="http://schemas.microsoft.com/office/drawing/2014/main" id="{1CC02649-F304-BE4A-B787-A18AD728B0D5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130" y="2775047"/>
            <a:ext cx="1823582" cy="1969993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031725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AE6A180-3D07-414F-B18F-AF8CC97B0D0D}"/>
              </a:ext>
            </a:extLst>
          </p:cNvPr>
          <p:cNvSpPr txBox="1"/>
          <p:nvPr/>
        </p:nvSpPr>
        <p:spPr>
          <a:xfrm>
            <a:off x="346841" y="94593"/>
            <a:ext cx="5308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 famille des métiers MMV dans le contexte de la TVP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6973DEF-6F9F-BF4E-8E17-52AC2CFAB8ED}"/>
              </a:ext>
            </a:extLst>
          </p:cNvPr>
          <p:cNvSpPr txBox="1"/>
          <p:nvPr/>
        </p:nvSpPr>
        <p:spPr>
          <a:xfrm>
            <a:off x="1057745" y="2387084"/>
            <a:ext cx="7028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La transformation de la voie professionnelle</a:t>
            </a:r>
          </a:p>
        </p:txBody>
      </p:sp>
    </p:spTree>
    <p:extLst>
      <p:ext uri="{BB962C8B-B14F-4D97-AF65-F5344CB8AC3E}">
        <p14:creationId xmlns:p14="http://schemas.microsoft.com/office/powerpoint/2010/main" val="3678778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1498413" y="2143777"/>
            <a:ext cx="6025253" cy="2852974"/>
            <a:chOff x="1423684" y="2742977"/>
            <a:chExt cx="7567157" cy="3387408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"/>
            <a:stretch/>
          </p:blipFill>
          <p:spPr>
            <a:xfrm flipH="1">
              <a:off x="1423684" y="2808408"/>
              <a:ext cx="3423140" cy="1411897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5885594" y="2742977"/>
              <a:ext cx="2941980" cy="849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50" b="1" dirty="0"/>
                <a:t>La loi pour la liberté de choisir son avenir professionnel </a:t>
              </a:r>
            </a:p>
            <a:p>
              <a:r>
                <a:rPr lang="fr-FR" sz="1350" b="1" dirty="0"/>
                <a:t>du 5 septembre 2018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4746100" y="3790671"/>
              <a:ext cx="928032" cy="400109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fr-FR" sz="1350" b="1"/>
                <a:t>Une loi</a:t>
              </a:r>
            </a:p>
          </p:txBody>
        </p:sp>
        <p:cxnSp>
          <p:nvCxnSpPr>
            <p:cNvPr id="11" name="Connecteur droit 10"/>
            <p:cNvCxnSpPr/>
            <p:nvPr/>
          </p:nvCxnSpPr>
          <p:spPr>
            <a:xfrm flipH="1">
              <a:off x="5764193" y="2836858"/>
              <a:ext cx="11575" cy="1323146"/>
            </a:xfrm>
            <a:prstGeom prst="line">
              <a:avLst/>
            </a:prstGeom>
            <a:ln w="63500">
              <a:solidFill>
                <a:srgbClr val="00B0F0"/>
              </a:solidFill>
            </a:ln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/>
            <p:cNvSpPr txBox="1"/>
            <p:nvPr/>
          </p:nvSpPr>
          <p:spPr>
            <a:xfrm>
              <a:off x="2621223" y="4165219"/>
              <a:ext cx="2129472" cy="400109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fr-FR" sz="1350" b="1"/>
                <a:t>Une transformation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2288175" y="4899279"/>
              <a:ext cx="245792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50"/>
                <a:t>Transformer le lycée professionnel</a:t>
              </a:r>
            </a:p>
            <a:p>
              <a:r>
                <a:rPr lang="fr-FR" sz="1350"/>
                <a:t>Former les talents aux métiers de demain</a:t>
              </a:r>
            </a:p>
          </p:txBody>
        </p:sp>
        <p:pic>
          <p:nvPicPr>
            <p:cNvPr id="14" name="Image 1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30708" y="5011837"/>
              <a:ext cx="597936" cy="974182"/>
            </a:xfrm>
            <a:prstGeom prst="rect">
              <a:avLst/>
            </a:prstGeom>
          </p:spPr>
        </p:pic>
        <p:cxnSp>
          <p:nvCxnSpPr>
            <p:cNvPr id="15" name="Connecteur droit 14"/>
            <p:cNvCxnSpPr/>
            <p:nvPr/>
          </p:nvCxnSpPr>
          <p:spPr>
            <a:xfrm flipV="1">
              <a:off x="1591553" y="4771600"/>
              <a:ext cx="3154546" cy="3189"/>
            </a:xfrm>
            <a:prstGeom prst="line">
              <a:avLst/>
            </a:prstGeom>
            <a:ln w="53975">
              <a:solidFill>
                <a:srgbClr val="FFFF00"/>
              </a:solidFill>
            </a:ln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/>
            <p:cNvSpPr txBox="1"/>
            <p:nvPr/>
          </p:nvSpPr>
          <p:spPr>
            <a:xfrm>
              <a:off x="4937967" y="4349886"/>
              <a:ext cx="4052874" cy="150810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marL="214313" indent="-214313">
                <a:buFontTx/>
                <a:buChar char="-"/>
              </a:pPr>
              <a:r>
                <a:rPr lang="fr-FR" sz="1350" b="1"/>
                <a:t>SCOLAIRE, </a:t>
              </a:r>
              <a:r>
                <a:rPr lang="fr-FR" sz="1350" b="1" cap="all"/>
                <a:t>APPRENTISSAGE ET FORMATION CONTINUE</a:t>
              </a:r>
            </a:p>
            <a:p>
              <a:pPr marL="214313" indent="-214313">
                <a:buFontTx/>
                <a:buChar char="-"/>
              </a:pPr>
              <a:r>
                <a:rPr lang="fr-FR" sz="1350" b="1" cap="all"/>
                <a:t>CERTIFICATIONS PROFESSIONNELLES</a:t>
              </a:r>
            </a:p>
            <a:p>
              <a:pPr marL="214313" indent="-214313">
                <a:buFontTx/>
                <a:buChar char="-"/>
              </a:pPr>
              <a:r>
                <a:rPr lang="fr-FR" sz="1350" b="1" cap="all"/>
                <a:t>3</a:t>
              </a:r>
              <a:r>
                <a:rPr lang="fr-FR" sz="1350" b="1" cap="all" baseline="30000"/>
                <a:t>ème</a:t>
              </a:r>
              <a:r>
                <a:rPr lang="fr-FR" sz="1350" b="1" cap="all"/>
                <a:t> PREPA METIER</a:t>
              </a:r>
            </a:p>
            <a:p>
              <a:pPr marL="214313" indent="-214313">
                <a:buFontTx/>
                <a:buChar char="-"/>
              </a:pPr>
              <a:r>
                <a:rPr lang="fr-FR" sz="1350" b="1" cap="all"/>
                <a:t>…</a:t>
              </a:r>
            </a:p>
          </p:txBody>
        </p:sp>
      </p:grpSp>
      <p:sp>
        <p:nvSpPr>
          <p:cNvPr id="18" name="Espace réservé du texte 3"/>
          <p:cNvSpPr txBox="1">
            <a:spLocks/>
          </p:cNvSpPr>
          <p:nvPr/>
        </p:nvSpPr>
        <p:spPr>
          <a:xfrm>
            <a:off x="218331" y="1526080"/>
            <a:ext cx="6945413" cy="47576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 sz="2000" kern="1200">
                <a:solidFill>
                  <a:srgbClr val="DA0D57"/>
                </a:solidFill>
                <a:latin typeface="+mn-lt"/>
                <a:ea typeface="+mn-ea"/>
                <a:cs typeface="+mn-cs"/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A0D57"/>
              </a:buClr>
              <a:buSzTx/>
              <a:buFont typeface="Arial Italic"/>
              <a:buChar char="■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A0D57"/>
              </a:buClr>
              <a:buSzTx/>
              <a:buFont typeface="Arial"/>
              <a:buChar char="–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</a:rPr>
              <a:t>Une approche systémique de la réforme de la voie professionnelle initiale</a:t>
            </a:r>
          </a:p>
        </p:txBody>
      </p:sp>
      <p:sp>
        <p:nvSpPr>
          <p:cNvPr id="19" name="Titre 1"/>
          <p:cNvSpPr>
            <a:spLocks noGrp="1"/>
          </p:cNvSpPr>
          <p:nvPr>
            <p:ph type="title" idx="4294967295"/>
          </p:nvPr>
        </p:nvSpPr>
        <p:spPr>
          <a:xfrm>
            <a:off x="0" y="968904"/>
            <a:ext cx="9144000" cy="603500"/>
          </a:xfrm>
        </p:spPr>
        <p:txBody>
          <a:bodyPr>
            <a:noAutofit/>
          </a:bodyPr>
          <a:lstStyle/>
          <a:p>
            <a:pPr algn="ctr"/>
            <a:r>
              <a:rPr lang="fr-FR" sz="1700" b="1" dirty="0"/>
              <a:t>Une transformation dans un contexte national de changements de la formation professionnelle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461EFC1-BD18-D94F-9202-866AE397B735}"/>
              </a:ext>
            </a:extLst>
          </p:cNvPr>
          <p:cNvSpPr txBox="1"/>
          <p:nvPr/>
        </p:nvSpPr>
        <p:spPr>
          <a:xfrm>
            <a:off x="346841" y="94593"/>
            <a:ext cx="5308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 famille des métiers MMV dans le contexte de la TVP</a:t>
            </a:r>
          </a:p>
        </p:txBody>
      </p:sp>
    </p:spTree>
    <p:extLst>
      <p:ext uri="{BB962C8B-B14F-4D97-AF65-F5344CB8AC3E}">
        <p14:creationId xmlns:p14="http://schemas.microsoft.com/office/powerpoint/2010/main" val="1945558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3270436-6F9C-E349-93D6-E9B61F5D9C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987574"/>
            <a:ext cx="4874553" cy="331236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6AC5EC0-DBBA-F844-850D-6FD3AEAC92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48" y="987574"/>
            <a:ext cx="3709689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37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:\str-delcom\Voie Pro\PPT\visuels\12 points PPT avec marges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81944" y="811223"/>
            <a:ext cx="3008663" cy="431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91852" y="2125064"/>
            <a:ext cx="1514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" b="1">
                <a:solidFill>
                  <a:schemeClr val="accent5">
                    <a:lumMod val="75000"/>
                  </a:schemeClr>
                </a:solidFill>
              </a:rPr>
              <a:t>Une logique « apprenants et mesures pédagogiques »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906380" y="2778516"/>
            <a:ext cx="169933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>
                <a:solidFill>
                  <a:schemeClr val="accent5">
                    <a:lumMod val="75000"/>
                  </a:schemeClr>
                </a:solidFill>
              </a:rPr>
              <a:t>Une logique  « carte des formations et lien avec les secteurs économiques / milieux professionnels »</a:t>
            </a:r>
          </a:p>
        </p:txBody>
      </p:sp>
      <p:sp>
        <p:nvSpPr>
          <p:cNvPr id="3" name="Flèche courbée vers la droite 2"/>
          <p:cNvSpPr/>
          <p:nvPr/>
        </p:nvSpPr>
        <p:spPr>
          <a:xfrm rot="2113965">
            <a:off x="2089444" y="1242397"/>
            <a:ext cx="538843" cy="812347"/>
          </a:xfrm>
          <a:prstGeom prst="curvedRight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0099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chemeClr val="tx1"/>
              </a:solidFill>
            </a:endParaRPr>
          </a:p>
        </p:txBody>
      </p:sp>
      <p:sp>
        <p:nvSpPr>
          <p:cNvPr id="9" name="Flèche courbée vers la gauche 8"/>
          <p:cNvSpPr/>
          <p:nvPr/>
        </p:nvSpPr>
        <p:spPr>
          <a:xfrm rot="18676089">
            <a:off x="5989547" y="1856760"/>
            <a:ext cx="571500" cy="788189"/>
          </a:xfrm>
          <a:prstGeom prst="curvedLeftArrow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48289E-F781-2F4D-8C27-2A24343D66AC}"/>
              </a:ext>
            </a:extLst>
          </p:cNvPr>
          <p:cNvSpPr/>
          <p:nvPr/>
        </p:nvSpPr>
        <p:spPr>
          <a:xfrm>
            <a:off x="4729132" y="2944034"/>
            <a:ext cx="985520" cy="934720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125CCB9-FC42-C542-BB7E-8E294D6D8478}"/>
              </a:ext>
            </a:extLst>
          </p:cNvPr>
          <p:cNvSpPr txBox="1"/>
          <p:nvPr/>
        </p:nvSpPr>
        <p:spPr>
          <a:xfrm>
            <a:off x="346841" y="94593"/>
            <a:ext cx="5308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 famille des métiers MMV dans le contexte de la TVP</a:t>
            </a:r>
          </a:p>
        </p:txBody>
      </p:sp>
    </p:spTree>
    <p:extLst>
      <p:ext uri="{BB962C8B-B14F-4D97-AF65-F5344CB8AC3E}">
        <p14:creationId xmlns:p14="http://schemas.microsoft.com/office/powerpoint/2010/main" val="3720401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  <a:p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87240" y="74700"/>
            <a:ext cx="5911050" cy="577265"/>
          </a:xfrm>
        </p:spPr>
        <p:txBody>
          <a:bodyPr>
            <a:normAutofit/>
          </a:bodyPr>
          <a:lstStyle/>
          <a:p>
            <a:r>
              <a:rPr lang="fr-FR" sz="2000" b="1"/>
              <a:t>Le parcours de l’élève</a:t>
            </a:r>
          </a:p>
        </p:txBody>
      </p:sp>
      <p:pic>
        <p:nvPicPr>
          <p:cNvPr id="6" name="Image 5" descr="M:\str-delcom\Voie Pro\PPT\visuels\infographie - parcours de l'élève en baccalauréat professionnel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45326" y="884127"/>
            <a:ext cx="6149702" cy="4184673"/>
          </a:xfrm>
          <a:prstGeom prst="rect">
            <a:avLst/>
          </a:prstGeom>
          <a:noFill/>
          <a:ln w="28575" cap="flat" cmpd="sng" algn="ctr">
            <a:solidFill>
              <a:srgbClr val="43A5C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1696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EA5A55-8B31-F84E-B1CC-7516E5B86FA2}"/>
              </a:ext>
            </a:extLst>
          </p:cNvPr>
          <p:cNvSpPr/>
          <p:nvPr/>
        </p:nvSpPr>
        <p:spPr>
          <a:xfrm>
            <a:off x="720019" y="3815876"/>
            <a:ext cx="77039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+mj-lt"/>
              </a:rPr>
              <a:t>Ceci impose aux acteurs : </a:t>
            </a:r>
          </a:p>
          <a:p>
            <a:pPr marL="214313" indent="-214313">
              <a:buFontTx/>
              <a:buChar char="-"/>
            </a:pPr>
            <a:r>
              <a:rPr lang="fr-FR" sz="1400" dirty="0">
                <a:latin typeface="+mj-lt"/>
              </a:rPr>
              <a:t>une bonne connaissance des métiers et des compétences visées  dans les référentiels ;</a:t>
            </a:r>
          </a:p>
          <a:p>
            <a:pPr marL="214313" indent="-214313">
              <a:buFontTx/>
              <a:buChar char="-"/>
            </a:pPr>
            <a:r>
              <a:rPr lang="fr-FR" sz="1400" dirty="0">
                <a:latin typeface="+mj-lt"/>
              </a:rPr>
              <a:t>communiquer et d’interagir pour travailler en synergie ;</a:t>
            </a:r>
          </a:p>
          <a:p>
            <a:pPr marL="214313" indent="-214313">
              <a:buFontTx/>
              <a:buChar char="-"/>
            </a:pPr>
            <a:r>
              <a:rPr lang="fr-FR" sz="1400" dirty="0">
                <a:latin typeface="+mj-lt"/>
              </a:rPr>
              <a:t>de renforcer l’accompagnement des jeunes pour leur permettre de faire un choix éclairé.</a:t>
            </a: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5BC88098-F629-8B47-9237-734B5EF577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1797438"/>
              </p:ext>
            </p:extLst>
          </p:nvPr>
        </p:nvGraphicFramePr>
        <p:xfrm>
          <a:off x="1598989" y="965203"/>
          <a:ext cx="4572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054BCE26-8F6A-F441-BF6D-DAFEB81FB709}"/>
              </a:ext>
            </a:extLst>
          </p:cNvPr>
          <p:cNvSpPr txBox="1"/>
          <p:nvPr/>
        </p:nvSpPr>
        <p:spPr>
          <a:xfrm>
            <a:off x="6318849" y="1733275"/>
            <a:ext cx="1824930" cy="1546577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350" dirty="0"/>
              <a:t>Accompagner la construction d’un parcours de réussite en respectant un principe : la liberté de choix laissée à l’élève</a:t>
            </a:r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DB699D28-A072-2546-A13C-46C830127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9262" y="965203"/>
            <a:ext cx="7243138" cy="5803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400" dirty="0"/>
              <a:t>La nécessité d’adapter la formation aux besoins et motivations des élèves implique de passer d’une logique de filière à une logique de parcours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C52AAB9-9D77-B74E-AF82-1C9A4920FA9D}"/>
              </a:ext>
            </a:extLst>
          </p:cNvPr>
          <p:cNvSpPr txBox="1"/>
          <p:nvPr/>
        </p:nvSpPr>
        <p:spPr>
          <a:xfrm>
            <a:off x="346841" y="94593"/>
            <a:ext cx="2470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Le parcours de l’élève</a:t>
            </a:r>
          </a:p>
        </p:txBody>
      </p:sp>
    </p:spTree>
    <p:extLst>
      <p:ext uri="{BB962C8B-B14F-4D97-AF65-F5344CB8AC3E}">
        <p14:creationId xmlns:p14="http://schemas.microsoft.com/office/powerpoint/2010/main" val="4061363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176C8DF-7834-0841-95C6-F82764089F40}"/>
              </a:ext>
            </a:extLst>
          </p:cNvPr>
          <p:cNvSpPr txBox="1"/>
          <p:nvPr/>
        </p:nvSpPr>
        <p:spPr>
          <a:xfrm>
            <a:off x="344965" y="62630"/>
            <a:ext cx="4043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Les finalités de la famille de métiers 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CAB48476-5D09-3B45-863C-15024EBEE5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2" y="987574"/>
            <a:ext cx="9144000" cy="355378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97EC3C0-CC1F-7E49-A8A1-68EEAE31FDCA}"/>
              </a:ext>
            </a:extLst>
          </p:cNvPr>
          <p:cNvSpPr txBox="1"/>
          <p:nvPr/>
        </p:nvSpPr>
        <p:spPr>
          <a:xfrm>
            <a:off x="93817" y="4748088"/>
            <a:ext cx="8295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rgbClr val="3D7CC9"/>
                </a:solidFill>
              </a:rPr>
              <a:t>https://</a:t>
            </a:r>
            <a:r>
              <a:rPr lang="fr-FR" sz="1000" dirty="0" err="1">
                <a:solidFill>
                  <a:srgbClr val="3D7CC9"/>
                </a:solidFill>
              </a:rPr>
              <a:t>cache.media.eduscol.education.fr</a:t>
            </a:r>
            <a:r>
              <a:rPr lang="fr-FR" sz="1000" dirty="0">
                <a:solidFill>
                  <a:srgbClr val="3D7CC9"/>
                </a:solidFill>
              </a:rPr>
              <a:t>/file/lycee_pro_2018/52/8/Les_14_familles_de_metiers_pour_la_seconde_professionnelle_1051528.pdf</a:t>
            </a:r>
          </a:p>
        </p:txBody>
      </p:sp>
    </p:spTree>
    <p:extLst>
      <p:ext uri="{BB962C8B-B14F-4D97-AF65-F5344CB8AC3E}">
        <p14:creationId xmlns:p14="http://schemas.microsoft.com/office/powerpoint/2010/main" val="3535876458"/>
      </p:ext>
    </p:extLst>
  </p:cSld>
  <p:clrMapOvr>
    <a:masterClrMapping/>
  </p:clrMapOvr>
</p:sld>
</file>

<file path=ppt/theme/theme1.xml><?xml version="1.0" encoding="utf-8"?>
<a:theme xmlns:a="http://schemas.openxmlformats.org/drawingml/2006/main" name="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4B2C6109FE78734FA1BFBA370D2D27D9" ma:contentTypeVersion="2" ma:contentTypeDescription="Crée un document." ma:contentTypeScope="" ma:versionID="bb27ba1bbeb667412e9bb2d93099311f">
  <xsd:schema xmlns:xsd="http://www.w3.org/2001/XMLSchema" xmlns:xs="http://www.w3.org/2001/XMLSchema" xmlns:p="http://schemas.microsoft.com/office/2006/metadata/properties" xmlns:ns2="d9b8819f-644e-4e2e-bf09-8a76532e681c" targetNamespace="http://schemas.microsoft.com/office/2006/metadata/properties" ma:root="true" ma:fieldsID="974c2ac12628b5015b2945173a957d44" ns2:_="">
    <xsd:import namespace="d9b8819f-644e-4e2e-bf09-8a76532e681c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8819f-644e-4e2e-bf09-8a76532e681c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d9b8819f-644e-4e2e-bf09-8a76532e681c" xsi:nil="true"/>
  </documentManagement>
</p:properties>
</file>

<file path=customXml/itemProps1.xml><?xml version="1.0" encoding="utf-8"?>
<ds:datastoreItem xmlns:ds="http://schemas.openxmlformats.org/officeDocument/2006/customXml" ds:itemID="{D28F9CF5-CB29-41B4-B267-475D20FB81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b8819f-644e-4e2e-bf09-8a76532e68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6BD7C5-AE49-4865-8DE9-44AE75ECC2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2790E1-966A-497A-ABBD-24ECAA34A18E}">
  <ds:schemaRefs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d9b8819f-644e-4e2e-bf09-8a76532e681c"/>
    <ds:schemaRef ds:uri="http://purl.org/dc/dcmitype/"/>
    <ds:schemaRef ds:uri="http://schemas.microsoft.com/office/2006/documentManagement/typ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1802</TotalTime>
  <Words>834</Words>
  <Application>Microsoft Macintosh PowerPoint</Application>
  <PresentationFormat>Affichage à l'écran (16:9)</PresentationFormat>
  <Paragraphs>116</Paragraphs>
  <Slides>20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20</vt:i4>
      </vt:variant>
    </vt:vector>
  </HeadingPairs>
  <TitlesOfParts>
    <vt:vector size="28" baseType="lpstr">
      <vt:lpstr>Arial</vt:lpstr>
      <vt:lpstr>Arial Italic</vt:lpstr>
      <vt:lpstr>Calibri</vt:lpstr>
      <vt:lpstr>Verdana</vt:lpstr>
      <vt:lpstr>page de presentation et de partie</vt:lpstr>
      <vt:lpstr>2_page de presentation et de partie</vt:lpstr>
      <vt:lpstr>1_page de presentation et de partie</vt:lpstr>
      <vt:lpstr>3_page de presentation et de partie</vt:lpstr>
      <vt:lpstr>Présentation PowerPoint</vt:lpstr>
      <vt:lpstr>Présentation PowerPoint</vt:lpstr>
      <vt:lpstr>Présentation PowerPoint</vt:lpstr>
      <vt:lpstr>Une transformation dans un contexte national de changements de la formation professionnelle</vt:lpstr>
      <vt:lpstr>Présentation PowerPoint</vt:lpstr>
      <vt:lpstr>Présentation PowerPoint</vt:lpstr>
      <vt:lpstr>Le parcours de l’élève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 Matrice IGAENR 2018</dc:title>
  <dc:creator>Administrateur MEN</dc:creator>
  <cp:lastModifiedBy>Pascale COSTA</cp:lastModifiedBy>
  <cp:revision>207</cp:revision>
  <cp:lastPrinted>2015-02-04T16:19:06Z</cp:lastPrinted>
  <dcterms:created xsi:type="dcterms:W3CDTF">2015-02-04T10:43:31Z</dcterms:created>
  <dcterms:modified xsi:type="dcterms:W3CDTF">2021-05-16T16:28:32Z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0x010100873AB55E0CC5DA459F57F5A42893F46A005A087D358B12CA4E82A8A8BA9B8A8CF200D3544DBFAD4F664AA25DF68E6D1F0A9E00689F2856DFEDCE40890FDCED81A7DFC9004B2C6109FE78734FA1BFBA370D2D27D9</vt:lpwstr>
  </property>
</Properties>
</file>