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17"/>
  </p:notesMasterIdLst>
  <p:handoutMasterIdLst>
    <p:handoutMasterId r:id="rId18"/>
  </p:handoutMasterIdLst>
  <p:sldIdLst>
    <p:sldId id="271" r:id="rId8"/>
    <p:sldId id="278" r:id="rId9"/>
    <p:sldId id="261" r:id="rId10"/>
    <p:sldId id="256" r:id="rId11"/>
    <p:sldId id="257" r:id="rId12"/>
    <p:sldId id="260" r:id="rId13"/>
    <p:sldId id="258" r:id="rId14"/>
    <p:sldId id="259" r:id="rId15"/>
    <p:sldId id="279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71F"/>
    <a:srgbClr val="3D7CC9"/>
    <a:srgbClr val="1A86D0"/>
    <a:srgbClr val="1FA1E5"/>
    <a:srgbClr val="9B008A"/>
    <a:srgbClr val="7800FF"/>
    <a:srgbClr val="8800D1"/>
    <a:srgbClr val="7B00AC"/>
    <a:srgbClr val="6E008E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512B5-F6C2-274E-9A45-9D92D2DEEE55}" v="1" dt="2021-05-15T17:56:33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22" autoAdjust="0"/>
    <p:restoredTop sz="93657" autoAdjust="0"/>
  </p:normalViewPr>
  <p:slideViewPr>
    <p:cSldViewPr snapToGrid="0" snapToObjects="1">
      <p:cViewPr varScale="1">
        <p:scale>
          <a:sx n="112" d="100"/>
          <a:sy n="112" d="100"/>
        </p:scale>
        <p:origin x="192" y="5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E87512B5-F6C2-274E-9A45-9D92D2DEEE55}"/>
    <pc:docChg chg="modSld">
      <pc:chgData name="Pascale COSTA" userId="a9990527-e5a0-4976-9254-72d533a89fe6" providerId="ADAL" clId="{E87512B5-F6C2-274E-9A45-9D92D2DEEE55}" dt="2021-05-15T17:56:33.819" v="0" actId="18331"/>
      <pc:docMkLst>
        <pc:docMk/>
      </pc:docMkLst>
      <pc:sldChg chg="modSp">
        <pc:chgData name="Pascale COSTA" userId="a9990527-e5a0-4976-9254-72d533a89fe6" providerId="ADAL" clId="{E87512B5-F6C2-274E-9A45-9D92D2DEEE55}" dt="2021-05-15T17:56:33.819" v="0" actId="18331"/>
        <pc:sldMkLst>
          <pc:docMk/>
          <pc:sldMk cId="1317917458" sldId="260"/>
        </pc:sldMkLst>
        <pc:picChg chg="mod">
          <ac:chgData name="Pascale COSTA" userId="a9990527-e5a0-4976-9254-72d533a89fe6" providerId="ADAL" clId="{E87512B5-F6C2-274E-9A45-9D92D2DEEE55}" dt="2021-05-15T17:56:33.819" v="0" actId="18331"/>
          <ac:picMkLst>
            <pc:docMk/>
            <pc:sldMk cId="1317917458" sldId="260"/>
            <ac:picMk id="9" creationId="{84A3B00E-A54D-4762-8446-8EE56F6704F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B4C2-34B9-4E19-A638-607D72E5AD1B}" type="doc">
      <dgm:prSet loTypeId="urn:microsoft.com/office/officeart/2005/8/layout/hProcess4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DBCF384-52C6-4724-AA5B-1B246B478C69}">
      <dgm:prSet phldrT="[Texte]" custT="1"/>
      <dgm:spPr>
        <a:solidFill>
          <a:schemeClr val="accent5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400" b="1" dirty="0">
              <a:latin typeface="Calibri" pitchFamily="34" charset="0"/>
            </a:rPr>
            <a:t>AGRICOLES</a:t>
          </a:r>
          <a:endParaRPr lang="fr-FR" sz="1400" b="1" dirty="0"/>
        </a:p>
      </dgm:t>
    </dgm:pt>
    <dgm:pt modelId="{0CE48F3D-0CC8-4FFA-9CD7-2D4025934A85}" type="parTrans" cxnId="{C0E5CEA0-2FC9-4D4F-8C59-EEBE2607E9E7}">
      <dgm:prSet/>
      <dgm:spPr/>
      <dgm:t>
        <a:bodyPr/>
        <a:lstStyle/>
        <a:p>
          <a:endParaRPr lang="fr-FR"/>
        </a:p>
      </dgm:t>
    </dgm:pt>
    <dgm:pt modelId="{2F6C9D22-E7DD-4357-B0BD-6A0A217694D0}" type="sibTrans" cxnId="{C0E5CEA0-2FC9-4D4F-8C59-EEBE2607E9E7}">
      <dgm:prSet/>
      <dgm:spPr>
        <a:solidFill>
          <a:schemeClr val="accent5"/>
        </a:solidFill>
        <a:ln>
          <a:solidFill>
            <a:schemeClr val="accent5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gm:spPr>
      <dgm:t>
        <a:bodyPr/>
        <a:lstStyle/>
        <a:p>
          <a:endParaRPr lang="fr-FR"/>
        </a:p>
      </dgm:t>
    </dgm:pt>
    <dgm:pt modelId="{98FD0153-E714-4D14-9DC9-4A7612BAF7F3}">
      <dgm:prSet phldrT="[Texte]" custT="1"/>
      <dgm:spPr>
        <a:solidFill>
          <a:srgbClr val="92D05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400" b="1" dirty="0"/>
            <a:t>ESPACES VERTS</a:t>
          </a:r>
          <a:endParaRPr lang="fr-FR" sz="1400" b="1" dirty="0">
            <a:latin typeface="Calibri" pitchFamily="34" charset="0"/>
          </a:endParaRPr>
        </a:p>
      </dgm:t>
    </dgm:pt>
    <dgm:pt modelId="{3D0B7BE8-691E-46BD-B0EB-D2E835F6D147}" type="parTrans" cxnId="{6F134CCA-D8C3-4DDC-8970-7C904D612BC6}">
      <dgm:prSet/>
      <dgm:spPr/>
      <dgm:t>
        <a:bodyPr/>
        <a:lstStyle/>
        <a:p>
          <a:endParaRPr lang="fr-FR"/>
        </a:p>
      </dgm:t>
    </dgm:pt>
    <dgm:pt modelId="{4CA0DADC-51CF-44C8-9E1E-C8790976A3E5}" type="sibTrans" cxnId="{6F134CCA-D8C3-4DDC-8970-7C904D612BC6}">
      <dgm:prSet/>
      <dgm:spPr>
        <a:solidFill>
          <a:srgbClr val="92D050"/>
        </a:solidFill>
        <a:ln>
          <a:solidFill>
            <a:srgbClr val="92D050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gm:spPr>
      <dgm:t>
        <a:bodyPr/>
        <a:lstStyle/>
        <a:p>
          <a:endParaRPr lang="fr-FR"/>
        </a:p>
      </dgm:t>
    </dgm:pt>
    <dgm:pt modelId="{78DA3470-EDD6-4EC8-8AC0-80C9C7396456}">
      <dgm:prSet phldrT="[Texte]" custT="1"/>
      <dgm:spPr>
        <a:solidFill>
          <a:srgbClr val="FF000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400" b="1" dirty="0">
              <a:latin typeface="Calibri" pitchFamily="34" charset="0"/>
            </a:rPr>
            <a:t>MANUTENTION</a:t>
          </a:r>
          <a:endParaRPr lang="fr-FR" sz="1200" b="1" dirty="0"/>
        </a:p>
      </dgm:t>
    </dgm:pt>
    <dgm:pt modelId="{085513A4-26BD-439D-9827-BFC6A4489D77}" type="parTrans" cxnId="{AB1B9125-A511-4ED5-9705-22DA9667E516}">
      <dgm:prSet/>
      <dgm:spPr/>
      <dgm:t>
        <a:bodyPr/>
        <a:lstStyle/>
        <a:p>
          <a:endParaRPr lang="fr-FR"/>
        </a:p>
      </dgm:t>
    </dgm:pt>
    <dgm:pt modelId="{263B22A9-F249-46CC-B429-11DF8E011481}" type="sibTrans" cxnId="{AB1B9125-A511-4ED5-9705-22DA9667E516}">
      <dgm:prSet/>
      <dgm:spPr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gm:spPr>
      <dgm:t>
        <a:bodyPr/>
        <a:lstStyle/>
        <a:p>
          <a:endParaRPr lang="fr-FR"/>
        </a:p>
      </dgm:t>
    </dgm:pt>
    <dgm:pt modelId="{45C2ED5A-BD8F-4ACF-9EB1-3FDC992D4B2F}">
      <dgm:prSet custT="1"/>
      <dgm:spPr>
        <a:solidFill>
          <a:srgbClr val="FFC00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fr-FR" sz="1400" b="1" dirty="0">
              <a:latin typeface="Calibri" pitchFamily="34" charset="0"/>
            </a:rPr>
            <a:t>CONSTRUCTION</a:t>
          </a:r>
          <a:endParaRPr lang="fr-FR" sz="1400" dirty="0"/>
        </a:p>
      </dgm:t>
    </dgm:pt>
    <dgm:pt modelId="{85D1F07A-4979-43E9-8948-895BF05B6147}" type="parTrans" cxnId="{CA1F23F4-62B1-40CD-B986-6F8957A6BF84}">
      <dgm:prSet/>
      <dgm:spPr/>
      <dgm:t>
        <a:bodyPr/>
        <a:lstStyle/>
        <a:p>
          <a:endParaRPr lang="fr-FR"/>
        </a:p>
      </dgm:t>
    </dgm:pt>
    <dgm:pt modelId="{6B9CDA22-3C21-4DF5-B14D-B4DB761120E2}" type="sibTrans" cxnId="{CA1F23F4-62B1-40CD-B986-6F8957A6BF84}">
      <dgm:prSet/>
      <dgm:spPr/>
      <dgm:t>
        <a:bodyPr/>
        <a:lstStyle/>
        <a:p>
          <a:endParaRPr lang="fr-FR"/>
        </a:p>
      </dgm:t>
    </dgm:pt>
    <dgm:pt modelId="{1AE107D8-1A64-4779-BD6D-0570A658DD0B}">
      <dgm:prSet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effectLst/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endParaRPr lang="fr-FR" dirty="0"/>
        </a:p>
      </dgm:t>
    </dgm:pt>
    <dgm:pt modelId="{DD2DA956-BB80-4C6B-9D58-E01408D9A60B}" type="sibTrans" cxnId="{A1E29D7D-69F7-441E-95D8-D9EA16684935}">
      <dgm:prSet/>
      <dgm:spPr/>
      <dgm:t>
        <a:bodyPr/>
        <a:lstStyle/>
        <a:p>
          <a:endParaRPr lang="fr-FR"/>
        </a:p>
      </dgm:t>
    </dgm:pt>
    <dgm:pt modelId="{98C37CF4-108C-47AE-A1A0-E5F05218A918}" type="parTrans" cxnId="{A1E29D7D-69F7-441E-95D8-D9EA16684935}">
      <dgm:prSet/>
      <dgm:spPr/>
      <dgm:t>
        <a:bodyPr/>
        <a:lstStyle/>
        <a:p>
          <a:endParaRPr lang="fr-FR"/>
        </a:p>
      </dgm:t>
    </dgm:pt>
    <dgm:pt modelId="{3BA101FF-60A6-46DA-91F4-37891479F04C}" type="pres">
      <dgm:prSet presAssocID="{1475B4C2-34B9-4E19-A638-607D72E5AD1B}" presName="Name0" presStyleCnt="0">
        <dgm:presLayoutVars>
          <dgm:dir/>
          <dgm:animLvl val="lvl"/>
          <dgm:resizeHandles val="exact"/>
        </dgm:presLayoutVars>
      </dgm:prSet>
      <dgm:spPr/>
    </dgm:pt>
    <dgm:pt modelId="{4A85B90B-F51D-46A5-ADBE-B31673139C53}" type="pres">
      <dgm:prSet presAssocID="{1475B4C2-34B9-4E19-A638-607D72E5AD1B}" presName="tSp" presStyleCnt="0"/>
      <dgm:spPr/>
    </dgm:pt>
    <dgm:pt modelId="{7DEAD40B-39C1-4921-8750-E402D14FFD8A}" type="pres">
      <dgm:prSet presAssocID="{1475B4C2-34B9-4E19-A638-607D72E5AD1B}" presName="bSp" presStyleCnt="0"/>
      <dgm:spPr/>
    </dgm:pt>
    <dgm:pt modelId="{88CF7CAE-C702-4E8E-A476-51E9215FF47C}" type="pres">
      <dgm:prSet presAssocID="{1475B4C2-34B9-4E19-A638-607D72E5AD1B}" presName="process" presStyleCnt="0"/>
      <dgm:spPr/>
    </dgm:pt>
    <dgm:pt modelId="{0F0E08F8-4031-445D-986D-53E7F166DD9A}" type="pres">
      <dgm:prSet presAssocID="{5DBCF384-52C6-4724-AA5B-1B246B478C69}" presName="composite1" presStyleCnt="0"/>
      <dgm:spPr/>
    </dgm:pt>
    <dgm:pt modelId="{8F14D327-7BCC-4A65-A2BE-02C67A5995C5}" type="pres">
      <dgm:prSet presAssocID="{5DBCF384-52C6-4724-AA5B-1B246B478C69}" presName="dummyNode1" presStyleLbl="node1" presStyleIdx="0" presStyleCnt="4"/>
      <dgm:spPr/>
    </dgm:pt>
    <dgm:pt modelId="{FE32F07E-7358-4E07-B12F-DEEA4C9EE919}" type="pres">
      <dgm:prSet presAssocID="{5DBCF384-52C6-4724-AA5B-1B246B478C69}" presName="childNode1" presStyleLbl="bgAcc1" presStyleIdx="0" presStyleCnt="4" custScaleX="164242" custScaleY="170901" custLinFactNeighborX="4076" custLinFactNeighborY="-26713">
        <dgm:presLayoutVars>
          <dgm:bulletEnabled val="1"/>
        </dgm:presLayoutVars>
      </dgm:prSet>
      <dgm:spPr/>
    </dgm:pt>
    <dgm:pt modelId="{95BEA496-BD2C-401F-B621-A9FB23F7B7EF}" type="pres">
      <dgm:prSet presAssocID="{5DBCF384-52C6-4724-AA5B-1B246B478C69}" presName="childNode1tx" presStyleLbl="bgAcc1" presStyleIdx="0" presStyleCnt="4">
        <dgm:presLayoutVars>
          <dgm:bulletEnabled val="1"/>
        </dgm:presLayoutVars>
      </dgm:prSet>
      <dgm:spPr/>
    </dgm:pt>
    <dgm:pt modelId="{A23F9417-6CC8-4BBF-B69C-D4CEA5A8B7BE}" type="pres">
      <dgm:prSet presAssocID="{5DBCF384-52C6-4724-AA5B-1B246B478C69}" presName="parentNode1" presStyleLbl="node1" presStyleIdx="0" presStyleCnt="4" custScaleX="126652" custScaleY="99106" custLinFactNeighborX="-15360" custLinFactNeighborY="54531">
        <dgm:presLayoutVars>
          <dgm:chMax val="1"/>
          <dgm:bulletEnabled val="1"/>
        </dgm:presLayoutVars>
      </dgm:prSet>
      <dgm:spPr/>
    </dgm:pt>
    <dgm:pt modelId="{85475CEC-9E07-4838-B931-8E661B1ABFBA}" type="pres">
      <dgm:prSet presAssocID="{5DBCF384-52C6-4724-AA5B-1B246B478C69}" presName="connSite1" presStyleCnt="0"/>
      <dgm:spPr/>
    </dgm:pt>
    <dgm:pt modelId="{C28E86F2-ECFD-4111-81F6-E2BFEC02AA4B}" type="pres">
      <dgm:prSet presAssocID="{2F6C9D22-E7DD-4357-B0BD-6A0A217694D0}" presName="Name9" presStyleLbl="sibTrans2D1" presStyleIdx="0" presStyleCnt="3"/>
      <dgm:spPr/>
    </dgm:pt>
    <dgm:pt modelId="{A62B3388-B594-4680-9FB2-4086CE42F1FC}" type="pres">
      <dgm:prSet presAssocID="{98FD0153-E714-4D14-9DC9-4A7612BAF7F3}" presName="composite2" presStyleCnt="0"/>
      <dgm:spPr/>
    </dgm:pt>
    <dgm:pt modelId="{8127D06E-417E-49AC-841B-415DDD0776C0}" type="pres">
      <dgm:prSet presAssocID="{98FD0153-E714-4D14-9DC9-4A7612BAF7F3}" presName="dummyNode2" presStyleLbl="node1" presStyleIdx="0" presStyleCnt="4"/>
      <dgm:spPr/>
    </dgm:pt>
    <dgm:pt modelId="{1BBA49AB-95C3-40FF-8230-A7FEF03A933C}" type="pres">
      <dgm:prSet presAssocID="{98FD0153-E714-4D14-9DC9-4A7612BAF7F3}" presName="childNode2" presStyleLbl="bgAcc1" presStyleIdx="1" presStyleCnt="4" custScaleX="162730" custScaleY="171756" custLinFactNeighborX="-1312" custLinFactNeighborY="-2295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effectLst/>
        <a:scene3d>
          <a:camera prst="orthographicFront"/>
          <a:lightRig rig="flat" dir="t"/>
        </a:scene3d>
        <a:sp3d z="-190500" extrusionH="12700" prstMaterial="plastic"/>
      </dgm:spPr>
    </dgm:pt>
    <dgm:pt modelId="{AA977FEE-CA52-449A-BAA3-7BB6FEA3284F}" type="pres">
      <dgm:prSet presAssocID="{98FD0153-E714-4D14-9DC9-4A7612BAF7F3}" presName="childNode2tx" presStyleLbl="bgAcc1" presStyleIdx="1" presStyleCnt="4">
        <dgm:presLayoutVars>
          <dgm:bulletEnabled val="1"/>
        </dgm:presLayoutVars>
      </dgm:prSet>
      <dgm:spPr/>
    </dgm:pt>
    <dgm:pt modelId="{F2D8217E-BCE7-4DEB-B04C-40D71B1DA831}" type="pres">
      <dgm:prSet presAssocID="{98FD0153-E714-4D14-9DC9-4A7612BAF7F3}" presName="parentNode2" presStyleLbl="node1" presStyleIdx="1" presStyleCnt="4" custScaleX="126652" custScaleY="99527" custLinFactY="-73101" custLinFactNeighborX="-19179" custLinFactNeighborY="-100000">
        <dgm:presLayoutVars>
          <dgm:chMax val="0"/>
          <dgm:bulletEnabled val="1"/>
        </dgm:presLayoutVars>
      </dgm:prSet>
      <dgm:spPr/>
    </dgm:pt>
    <dgm:pt modelId="{AEB283E2-ADB4-435B-A51C-BDC7CD2FA1B7}" type="pres">
      <dgm:prSet presAssocID="{98FD0153-E714-4D14-9DC9-4A7612BAF7F3}" presName="connSite2" presStyleCnt="0"/>
      <dgm:spPr/>
    </dgm:pt>
    <dgm:pt modelId="{A1F2E26C-CA4A-449D-815C-E811C44CEA43}" type="pres">
      <dgm:prSet presAssocID="{4CA0DADC-51CF-44C8-9E1E-C8790976A3E5}" presName="Name18" presStyleLbl="sibTrans2D1" presStyleIdx="1" presStyleCnt="3" custLinFactNeighborY="3474"/>
      <dgm:spPr/>
    </dgm:pt>
    <dgm:pt modelId="{12FDEC70-A9BB-43C1-9B9A-75CEF84C238A}" type="pres">
      <dgm:prSet presAssocID="{78DA3470-EDD6-4EC8-8AC0-80C9C7396456}" presName="composite1" presStyleCnt="0"/>
      <dgm:spPr/>
    </dgm:pt>
    <dgm:pt modelId="{82D6EB8D-D0AE-4EF1-9E9D-E08C80969E62}" type="pres">
      <dgm:prSet presAssocID="{78DA3470-EDD6-4EC8-8AC0-80C9C7396456}" presName="dummyNode1" presStyleLbl="node1" presStyleIdx="1" presStyleCnt="4"/>
      <dgm:spPr/>
    </dgm:pt>
    <dgm:pt modelId="{8F0003A3-C8F6-453C-B816-21C621A5B6A7}" type="pres">
      <dgm:prSet presAssocID="{78DA3470-EDD6-4EC8-8AC0-80C9C7396456}" presName="childNode1" presStyleLbl="bgAcc1" presStyleIdx="2" presStyleCnt="4" custScaleX="158048" custScaleY="170618" custLinFactNeighborX="-2183" custLinFactNeighborY="-2109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z="-190500" extrusionH="12700" prstMaterial="plastic"/>
      </dgm:spPr>
    </dgm:pt>
    <dgm:pt modelId="{D9057AB7-87AF-4240-8407-4178853DE52C}" type="pres">
      <dgm:prSet presAssocID="{78DA3470-EDD6-4EC8-8AC0-80C9C7396456}" presName="childNode1tx" presStyleLbl="bgAcc1" presStyleIdx="2" presStyleCnt="4">
        <dgm:presLayoutVars>
          <dgm:bulletEnabled val="1"/>
        </dgm:presLayoutVars>
      </dgm:prSet>
      <dgm:spPr/>
    </dgm:pt>
    <dgm:pt modelId="{AEA0CDFF-6F16-4415-B76E-F1156F5AA904}" type="pres">
      <dgm:prSet presAssocID="{78DA3470-EDD6-4EC8-8AC0-80C9C7396456}" presName="parentNode1" presStyleLbl="node1" presStyleIdx="2" presStyleCnt="4" custScaleX="154651" custScaleY="99527" custLinFactNeighborX="-20085" custLinFactNeighborY="61160">
        <dgm:presLayoutVars>
          <dgm:chMax val="1"/>
          <dgm:bulletEnabled val="1"/>
        </dgm:presLayoutVars>
      </dgm:prSet>
      <dgm:spPr/>
    </dgm:pt>
    <dgm:pt modelId="{DF5D798C-AB1C-4A9E-8744-443A89E2EC16}" type="pres">
      <dgm:prSet presAssocID="{78DA3470-EDD6-4EC8-8AC0-80C9C7396456}" presName="connSite1" presStyleCnt="0"/>
      <dgm:spPr/>
    </dgm:pt>
    <dgm:pt modelId="{2DE64454-FD41-4BEE-8D90-C44022F6C27E}" type="pres">
      <dgm:prSet presAssocID="{263B22A9-F249-46CC-B429-11DF8E011481}" presName="Name9" presStyleLbl="sibTrans2D1" presStyleIdx="2" presStyleCnt="3" custScaleX="98055"/>
      <dgm:spPr/>
    </dgm:pt>
    <dgm:pt modelId="{37C7DD50-4B28-4724-83F3-391B1E711458}" type="pres">
      <dgm:prSet presAssocID="{45C2ED5A-BD8F-4ACF-9EB1-3FDC992D4B2F}" presName="composite2" presStyleCnt="0"/>
      <dgm:spPr/>
    </dgm:pt>
    <dgm:pt modelId="{B8F87FBB-4AAD-4E1B-AA64-8859C24D312A}" type="pres">
      <dgm:prSet presAssocID="{45C2ED5A-BD8F-4ACF-9EB1-3FDC992D4B2F}" presName="dummyNode2" presStyleLbl="node1" presStyleIdx="2" presStyleCnt="4"/>
      <dgm:spPr/>
    </dgm:pt>
    <dgm:pt modelId="{CA4B8B88-21B8-4609-BE8F-9EE2A3F75077}" type="pres">
      <dgm:prSet presAssocID="{45C2ED5A-BD8F-4ACF-9EB1-3FDC992D4B2F}" presName="childNode2" presStyleLbl="bgAcc1" presStyleIdx="3" presStyleCnt="4" custScaleX="157769" custScaleY="170618" custLinFactNeighborX="-6704" custLinFactNeighborY="-21095">
        <dgm:presLayoutVars>
          <dgm:bulletEnabled val="1"/>
        </dgm:presLayoutVars>
      </dgm:prSet>
      <dgm:spPr>
        <a:xfrm>
          <a:off x="6786506" y="636588"/>
          <a:ext cx="2018017" cy="1850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C000"/>
          </a:solidFill>
        </a:ln>
        <a:effectLst/>
        <a:scene3d>
          <a:camera prst="orthographicFront"/>
          <a:lightRig rig="flat" dir="t"/>
        </a:scene3d>
        <a:sp3d z="-190500" extrusionH="12700" prstMaterial="plastic"/>
      </dgm:spPr>
    </dgm:pt>
    <dgm:pt modelId="{14EAB5D7-42CA-4720-A10F-51B59A886738}" type="pres">
      <dgm:prSet presAssocID="{45C2ED5A-BD8F-4ACF-9EB1-3FDC992D4B2F}" presName="childNode2tx" presStyleLbl="bgAcc1" presStyleIdx="3" presStyleCnt="4">
        <dgm:presLayoutVars>
          <dgm:bulletEnabled val="1"/>
        </dgm:presLayoutVars>
      </dgm:prSet>
      <dgm:spPr/>
    </dgm:pt>
    <dgm:pt modelId="{8C1097C8-A2D2-4976-A178-F45F0663709B}" type="pres">
      <dgm:prSet presAssocID="{45C2ED5A-BD8F-4ACF-9EB1-3FDC992D4B2F}" presName="parentNode2" presStyleLbl="node1" presStyleIdx="3" presStyleCnt="4" custScaleX="140612" custScaleY="99527" custLinFactNeighborX="-25067" custLinFactNeighborY="-67673">
        <dgm:presLayoutVars>
          <dgm:chMax val="0"/>
          <dgm:bulletEnabled val="1"/>
        </dgm:presLayoutVars>
      </dgm:prSet>
      <dgm:spPr/>
    </dgm:pt>
    <dgm:pt modelId="{4943902E-4F6B-48F8-9840-AFC13C04EEA1}" type="pres">
      <dgm:prSet presAssocID="{45C2ED5A-BD8F-4ACF-9EB1-3FDC992D4B2F}" presName="connSite2" presStyleCnt="0"/>
      <dgm:spPr/>
    </dgm:pt>
  </dgm:ptLst>
  <dgm:cxnLst>
    <dgm:cxn modelId="{ACDC6500-0B40-49CC-BEF9-B7DBC8F258A8}" type="presOf" srcId="{78DA3470-EDD6-4EC8-8AC0-80C9C7396456}" destId="{AEA0CDFF-6F16-4415-B76E-F1156F5AA904}" srcOrd="0" destOrd="0" presId="urn:microsoft.com/office/officeart/2005/8/layout/hProcess4"/>
    <dgm:cxn modelId="{CF8D5604-27F5-41DD-8A5D-552465CAEDF4}" type="presOf" srcId="{4CA0DADC-51CF-44C8-9E1E-C8790976A3E5}" destId="{A1F2E26C-CA4A-449D-815C-E811C44CEA43}" srcOrd="0" destOrd="0" presId="urn:microsoft.com/office/officeart/2005/8/layout/hProcess4"/>
    <dgm:cxn modelId="{34944312-F3D3-4241-ACC1-F9D1AE4C3B40}" type="presOf" srcId="{98FD0153-E714-4D14-9DC9-4A7612BAF7F3}" destId="{F2D8217E-BCE7-4DEB-B04C-40D71B1DA831}" srcOrd="0" destOrd="0" presId="urn:microsoft.com/office/officeart/2005/8/layout/hProcess4"/>
    <dgm:cxn modelId="{514C0222-DE25-4598-B700-0B63D3040561}" type="presOf" srcId="{1475B4C2-34B9-4E19-A638-607D72E5AD1B}" destId="{3BA101FF-60A6-46DA-91F4-37891479F04C}" srcOrd="0" destOrd="0" presId="urn:microsoft.com/office/officeart/2005/8/layout/hProcess4"/>
    <dgm:cxn modelId="{AB1B9125-A511-4ED5-9705-22DA9667E516}" srcId="{1475B4C2-34B9-4E19-A638-607D72E5AD1B}" destId="{78DA3470-EDD6-4EC8-8AC0-80C9C7396456}" srcOrd="2" destOrd="0" parTransId="{085513A4-26BD-439D-9827-BFC6A4489D77}" sibTransId="{263B22A9-F249-46CC-B429-11DF8E011481}"/>
    <dgm:cxn modelId="{B26DDD60-F5EF-4528-A466-DA367BBEB6FF}" type="presOf" srcId="{1AE107D8-1A64-4779-BD6D-0570A658DD0B}" destId="{FE32F07E-7358-4E07-B12F-DEEA4C9EE919}" srcOrd="0" destOrd="0" presId="urn:microsoft.com/office/officeart/2005/8/layout/hProcess4"/>
    <dgm:cxn modelId="{9B0A0C6D-98E5-424D-9986-00331CDB43B0}" type="presOf" srcId="{45C2ED5A-BD8F-4ACF-9EB1-3FDC992D4B2F}" destId="{8C1097C8-A2D2-4976-A178-F45F0663709B}" srcOrd="0" destOrd="0" presId="urn:microsoft.com/office/officeart/2005/8/layout/hProcess4"/>
    <dgm:cxn modelId="{A1E29D7D-69F7-441E-95D8-D9EA16684935}" srcId="{5DBCF384-52C6-4724-AA5B-1B246B478C69}" destId="{1AE107D8-1A64-4779-BD6D-0570A658DD0B}" srcOrd="0" destOrd="0" parTransId="{98C37CF4-108C-47AE-A1A0-E5F05218A918}" sibTransId="{DD2DA956-BB80-4C6B-9D58-E01408D9A60B}"/>
    <dgm:cxn modelId="{457AB98A-E98F-4F7C-BD94-B580F5EEE586}" type="presOf" srcId="{263B22A9-F249-46CC-B429-11DF8E011481}" destId="{2DE64454-FD41-4BEE-8D90-C44022F6C27E}" srcOrd="0" destOrd="0" presId="urn:microsoft.com/office/officeart/2005/8/layout/hProcess4"/>
    <dgm:cxn modelId="{73602F96-07DA-473A-BD60-784DF6998738}" type="presOf" srcId="{2F6C9D22-E7DD-4357-B0BD-6A0A217694D0}" destId="{C28E86F2-ECFD-4111-81F6-E2BFEC02AA4B}" srcOrd="0" destOrd="0" presId="urn:microsoft.com/office/officeart/2005/8/layout/hProcess4"/>
    <dgm:cxn modelId="{C0E5CEA0-2FC9-4D4F-8C59-EEBE2607E9E7}" srcId="{1475B4C2-34B9-4E19-A638-607D72E5AD1B}" destId="{5DBCF384-52C6-4724-AA5B-1B246B478C69}" srcOrd="0" destOrd="0" parTransId="{0CE48F3D-0CC8-4FFA-9CD7-2D4025934A85}" sibTransId="{2F6C9D22-E7DD-4357-B0BD-6A0A217694D0}"/>
    <dgm:cxn modelId="{6F134CCA-D8C3-4DDC-8970-7C904D612BC6}" srcId="{1475B4C2-34B9-4E19-A638-607D72E5AD1B}" destId="{98FD0153-E714-4D14-9DC9-4A7612BAF7F3}" srcOrd="1" destOrd="0" parTransId="{3D0B7BE8-691E-46BD-B0EB-D2E835F6D147}" sibTransId="{4CA0DADC-51CF-44C8-9E1E-C8790976A3E5}"/>
    <dgm:cxn modelId="{742941DE-6426-4FAD-A85C-18D4F47D6250}" type="presOf" srcId="{1AE107D8-1A64-4779-BD6D-0570A658DD0B}" destId="{95BEA496-BD2C-401F-B621-A9FB23F7B7EF}" srcOrd="1" destOrd="0" presId="urn:microsoft.com/office/officeart/2005/8/layout/hProcess4"/>
    <dgm:cxn modelId="{944307F4-6283-4EAD-B2E5-908F594B644B}" type="presOf" srcId="{5DBCF384-52C6-4724-AA5B-1B246B478C69}" destId="{A23F9417-6CC8-4BBF-B69C-D4CEA5A8B7BE}" srcOrd="0" destOrd="0" presId="urn:microsoft.com/office/officeart/2005/8/layout/hProcess4"/>
    <dgm:cxn modelId="{CA1F23F4-62B1-40CD-B986-6F8957A6BF84}" srcId="{1475B4C2-34B9-4E19-A638-607D72E5AD1B}" destId="{45C2ED5A-BD8F-4ACF-9EB1-3FDC992D4B2F}" srcOrd="3" destOrd="0" parTransId="{85D1F07A-4979-43E9-8948-895BF05B6147}" sibTransId="{6B9CDA22-3C21-4DF5-B14D-B4DB761120E2}"/>
    <dgm:cxn modelId="{5E49E609-1D71-49AE-BC47-4CB4972DA10E}" type="presParOf" srcId="{3BA101FF-60A6-46DA-91F4-37891479F04C}" destId="{4A85B90B-F51D-46A5-ADBE-B31673139C53}" srcOrd="0" destOrd="0" presId="urn:microsoft.com/office/officeart/2005/8/layout/hProcess4"/>
    <dgm:cxn modelId="{D6955763-A410-4D88-A2BB-1422665D4AC7}" type="presParOf" srcId="{3BA101FF-60A6-46DA-91F4-37891479F04C}" destId="{7DEAD40B-39C1-4921-8750-E402D14FFD8A}" srcOrd="1" destOrd="0" presId="urn:microsoft.com/office/officeart/2005/8/layout/hProcess4"/>
    <dgm:cxn modelId="{0AA884AA-1AF7-44FC-92DF-98EB3BA84AEC}" type="presParOf" srcId="{3BA101FF-60A6-46DA-91F4-37891479F04C}" destId="{88CF7CAE-C702-4E8E-A476-51E9215FF47C}" srcOrd="2" destOrd="0" presId="urn:microsoft.com/office/officeart/2005/8/layout/hProcess4"/>
    <dgm:cxn modelId="{44619E4C-C303-40D1-8F0F-0BE8ECAAA885}" type="presParOf" srcId="{88CF7CAE-C702-4E8E-A476-51E9215FF47C}" destId="{0F0E08F8-4031-445D-986D-53E7F166DD9A}" srcOrd="0" destOrd="0" presId="urn:microsoft.com/office/officeart/2005/8/layout/hProcess4"/>
    <dgm:cxn modelId="{234052BE-E225-455C-9791-9711959BC448}" type="presParOf" srcId="{0F0E08F8-4031-445D-986D-53E7F166DD9A}" destId="{8F14D327-7BCC-4A65-A2BE-02C67A5995C5}" srcOrd="0" destOrd="0" presId="urn:microsoft.com/office/officeart/2005/8/layout/hProcess4"/>
    <dgm:cxn modelId="{EE3CF089-E944-4E6A-87A1-B75EFD3F601C}" type="presParOf" srcId="{0F0E08F8-4031-445D-986D-53E7F166DD9A}" destId="{FE32F07E-7358-4E07-B12F-DEEA4C9EE919}" srcOrd="1" destOrd="0" presId="urn:microsoft.com/office/officeart/2005/8/layout/hProcess4"/>
    <dgm:cxn modelId="{87F8EEF9-03F9-45F6-AC8B-E024324561BB}" type="presParOf" srcId="{0F0E08F8-4031-445D-986D-53E7F166DD9A}" destId="{95BEA496-BD2C-401F-B621-A9FB23F7B7EF}" srcOrd="2" destOrd="0" presId="urn:microsoft.com/office/officeart/2005/8/layout/hProcess4"/>
    <dgm:cxn modelId="{2D674906-46A0-4F77-9792-BC2C9F019205}" type="presParOf" srcId="{0F0E08F8-4031-445D-986D-53E7F166DD9A}" destId="{A23F9417-6CC8-4BBF-B69C-D4CEA5A8B7BE}" srcOrd="3" destOrd="0" presId="urn:microsoft.com/office/officeart/2005/8/layout/hProcess4"/>
    <dgm:cxn modelId="{24306C04-326D-4060-A3A3-5B00DA8B39FE}" type="presParOf" srcId="{0F0E08F8-4031-445D-986D-53E7F166DD9A}" destId="{85475CEC-9E07-4838-B931-8E661B1ABFBA}" srcOrd="4" destOrd="0" presId="urn:microsoft.com/office/officeart/2005/8/layout/hProcess4"/>
    <dgm:cxn modelId="{F53BA3B0-F389-4660-9A61-3B77C12D9287}" type="presParOf" srcId="{88CF7CAE-C702-4E8E-A476-51E9215FF47C}" destId="{C28E86F2-ECFD-4111-81F6-E2BFEC02AA4B}" srcOrd="1" destOrd="0" presId="urn:microsoft.com/office/officeart/2005/8/layout/hProcess4"/>
    <dgm:cxn modelId="{C4F8ABC2-E1B4-44F2-9104-9D936736E235}" type="presParOf" srcId="{88CF7CAE-C702-4E8E-A476-51E9215FF47C}" destId="{A62B3388-B594-4680-9FB2-4086CE42F1FC}" srcOrd="2" destOrd="0" presId="urn:microsoft.com/office/officeart/2005/8/layout/hProcess4"/>
    <dgm:cxn modelId="{ED7FB7FA-4CAD-4DF1-8A98-E5261326FC61}" type="presParOf" srcId="{A62B3388-B594-4680-9FB2-4086CE42F1FC}" destId="{8127D06E-417E-49AC-841B-415DDD0776C0}" srcOrd="0" destOrd="0" presId="urn:microsoft.com/office/officeart/2005/8/layout/hProcess4"/>
    <dgm:cxn modelId="{1A8072C0-8DAD-4BC9-BECB-C0D5FAE42284}" type="presParOf" srcId="{A62B3388-B594-4680-9FB2-4086CE42F1FC}" destId="{1BBA49AB-95C3-40FF-8230-A7FEF03A933C}" srcOrd="1" destOrd="0" presId="urn:microsoft.com/office/officeart/2005/8/layout/hProcess4"/>
    <dgm:cxn modelId="{07FB1CA9-5C95-4100-A2AB-FC07E04EDA53}" type="presParOf" srcId="{A62B3388-B594-4680-9FB2-4086CE42F1FC}" destId="{AA977FEE-CA52-449A-BAA3-7BB6FEA3284F}" srcOrd="2" destOrd="0" presId="urn:microsoft.com/office/officeart/2005/8/layout/hProcess4"/>
    <dgm:cxn modelId="{9EEB4B90-68E2-4B04-9835-23807A7922E7}" type="presParOf" srcId="{A62B3388-B594-4680-9FB2-4086CE42F1FC}" destId="{F2D8217E-BCE7-4DEB-B04C-40D71B1DA831}" srcOrd="3" destOrd="0" presId="urn:microsoft.com/office/officeart/2005/8/layout/hProcess4"/>
    <dgm:cxn modelId="{7D16754A-26F2-4FBE-80A9-64D1919AED4D}" type="presParOf" srcId="{A62B3388-B594-4680-9FB2-4086CE42F1FC}" destId="{AEB283E2-ADB4-435B-A51C-BDC7CD2FA1B7}" srcOrd="4" destOrd="0" presId="urn:microsoft.com/office/officeart/2005/8/layout/hProcess4"/>
    <dgm:cxn modelId="{B1344E33-1A67-44F3-8474-A00E2958CBB7}" type="presParOf" srcId="{88CF7CAE-C702-4E8E-A476-51E9215FF47C}" destId="{A1F2E26C-CA4A-449D-815C-E811C44CEA43}" srcOrd="3" destOrd="0" presId="urn:microsoft.com/office/officeart/2005/8/layout/hProcess4"/>
    <dgm:cxn modelId="{C937DD16-F393-4D17-9D8B-E5884713686E}" type="presParOf" srcId="{88CF7CAE-C702-4E8E-A476-51E9215FF47C}" destId="{12FDEC70-A9BB-43C1-9B9A-75CEF84C238A}" srcOrd="4" destOrd="0" presId="urn:microsoft.com/office/officeart/2005/8/layout/hProcess4"/>
    <dgm:cxn modelId="{1D3ECA0C-BE43-4782-9B13-3EFDF3EDB9EA}" type="presParOf" srcId="{12FDEC70-A9BB-43C1-9B9A-75CEF84C238A}" destId="{82D6EB8D-D0AE-4EF1-9E9D-E08C80969E62}" srcOrd="0" destOrd="0" presId="urn:microsoft.com/office/officeart/2005/8/layout/hProcess4"/>
    <dgm:cxn modelId="{6DAC273C-9437-40F3-841E-ECEDACC76564}" type="presParOf" srcId="{12FDEC70-A9BB-43C1-9B9A-75CEF84C238A}" destId="{8F0003A3-C8F6-453C-B816-21C621A5B6A7}" srcOrd="1" destOrd="0" presId="urn:microsoft.com/office/officeart/2005/8/layout/hProcess4"/>
    <dgm:cxn modelId="{863FAC4E-E95F-414D-AB57-7D1F63441738}" type="presParOf" srcId="{12FDEC70-A9BB-43C1-9B9A-75CEF84C238A}" destId="{D9057AB7-87AF-4240-8407-4178853DE52C}" srcOrd="2" destOrd="0" presId="urn:microsoft.com/office/officeart/2005/8/layout/hProcess4"/>
    <dgm:cxn modelId="{6B5DA9AF-8EE6-460F-AE7F-D58A37590B36}" type="presParOf" srcId="{12FDEC70-A9BB-43C1-9B9A-75CEF84C238A}" destId="{AEA0CDFF-6F16-4415-B76E-F1156F5AA904}" srcOrd="3" destOrd="0" presId="urn:microsoft.com/office/officeart/2005/8/layout/hProcess4"/>
    <dgm:cxn modelId="{75E93D1C-BA0D-4090-B339-75EA86E70EC2}" type="presParOf" srcId="{12FDEC70-A9BB-43C1-9B9A-75CEF84C238A}" destId="{DF5D798C-AB1C-4A9E-8744-443A89E2EC16}" srcOrd="4" destOrd="0" presId="urn:microsoft.com/office/officeart/2005/8/layout/hProcess4"/>
    <dgm:cxn modelId="{2CCC4393-05BD-4A2F-B54B-D248E5A777C0}" type="presParOf" srcId="{88CF7CAE-C702-4E8E-A476-51E9215FF47C}" destId="{2DE64454-FD41-4BEE-8D90-C44022F6C27E}" srcOrd="5" destOrd="0" presId="urn:microsoft.com/office/officeart/2005/8/layout/hProcess4"/>
    <dgm:cxn modelId="{2BC41102-C106-4662-BDDA-9187DA9958E9}" type="presParOf" srcId="{88CF7CAE-C702-4E8E-A476-51E9215FF47C}" destId="{37C7DD50-4B28-4724-83F3-391B1E711458}" srcOrd="6" destOrd="0" presId="urn:microsoft.com/office/officeart/2005/8/layout/hProcess4"/>
    <dgm:cxn modelId="{73474982-BE97-4BEF-BB92-3A6B7A44F3E0}" type="presParOf" srcId="{37C7DD50-4B28-4724-83F3-391B1E711458}" destId="{B8F87FBB-4AAD-4E1B-AA64-8859C24D312A}" srcOrd="0" destOrd="0" presId="urn:microsoft.com/office/officeart/2005/8/layout/hProcess4"/>
    <dgm:cxn modelId="{0C3EC775-082D-49BE-8E61-6A992F905EE9}" type="presParOf" srcId="{37C7DD50-4B28-4724-83F3-391B1E711458}" destId="{CA4B8B88-21B8-4609-BE8F-9EE2A3F75077}" srcOrd="1" destOrd="0" presId="urn:microsoft.com/office/officeart/2005/8/layout/hProcess4"/>
    <dgm:cxn modelId="{CA6B12F5-BC5B-440B-ACF4-3683D39C41F5}" type="presParOf" srcId="{37C7DD50-4B28-4724-83F3-391B1E711458}" destId="{14EAB5D7-42CA-4720-A10F-51B59A886738}" srcOrd="2" destOrd="0" presId="urn:microsoft.com/office/officeart/2005/8/layout/hProcess4"/>
    <dgm:cxn modelId="{99887C0A-109E-42DF-B2BF-DE9E24839210}" type="presParOf" srcId="{37C7DD50-4B28-4724-83F3-391B1E711458}" destId="{8C1097C8-A2D2-4976-A178-F45F0663709B}" srcOrd="3" destOrd="0" presId="urn:microsoft.com/office/officeart/2005/8/layout/hProcess4"/>
    <dgm:cxn modelId="{F107D73A-9350-4010-9865-CDDEA9776CDB}" type="presParOf" srcId="{37C7DD50-4B28-4724-83F3-391B1E711458}" destId="{4943902E-4F6B-48F8-9840-AFC13C04EE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2F07E-7358-4E07-B12F-DEEA4C9EE919}">
      <dsp:nvSpPr>
        <dsp:cNvPr id="0" name=""/>
        <dsp:cNvSpPr/>
      </dsp:nvSpPr>
      <dsp:spPr>
        <a:xfrm>
          <a:off x="469586" y="0"/>
          <a:ext cx="1662982" cy="1427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395" tIns="112395" rIns="112395" bIns="112395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5900" kern="1200" dirty="0"/>
        </a:p>
      </dsp:txBody>
      <dsp:txXfrm>
        <a:off x="502430" y="32844"/>
        <a:ext cx="1597294" cy="1055701"/>
      </dsp:txXfrm>
    </dsp:sp>
    <dsp:sp modelId="{C28E86F2-ECFD-4111-81F6-E2BFEC02AA4B}">
      <dsp:nvSpPr>
        <dsp:cNvPr id="0" name=""/>
        <dsp:cNvSpPr/>
      </dsp:nvSpPr>
      <dsp:spPr>
        <a:xfrm>
          <a:off x="945182" y="-207064"/>
          <a:ext cx="2335473" cy="2335473"/>
        </a:xfrm>
        <a:prstGeom prst="leftCircularArrow">
          <a:avLst>
            <a:gd name="adj1" fmla="val 3931"/>
            <a:gd name="adj2" fmla="val 492843"/>
            <a:gd name="adj3" fmla="val 1665248"/>
            <a:gd name="adj4" fmla="val 8421383"/>
            <a:gd name="adj5" fmla="val 4586"/>
          </a:avLst>
        </a:prstGeom>
        <a:solidFill>
          <a:schemeClr val="accent5"/>
        </a:solidFill>
        <a:ln>
          <a:solidFill>
            <a:schemeClr val="accent5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F9417-6CC8-4BBF-B69C-D4CEA5A8B7BE}">
      <dsp:nvSpPr>
        <dsp:cNvPr id="0" name=""/>
        <dsp:cNvSpPr/>
      </dsp:nvSpPr>
      <dsp:spPr>
        <a:xfrm>
          <a:off x="720372" y="1287535"/>
          <a:ext cx="1139889" cy="35470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alibri" pitchFamily="34" charset="0"/>
            </a:rPr>
            <a:t>AGRICOLES</a:t>
          </a:r>
          <a:endParaRPr lang="fr-FR" sz="1400" b="1" kern="1200" dirty="0"/>
        </a:p>
      </dsp:txBody>
      <dsp:txXfrm>
        <a:off x="730761" y="1297924"/>
        <a:ext cx="1119111" cy="333929"/>
      </dsp:txXfrm>
    </dsp:sp>
    <dsp:sp modelId="{1BBA49AB-95C3-40FF-8230-A7FEF03A933C}">
      <dsp:nvSpPr>
        <dsp:cNvPr id="0" name=""/>
        <dsp:cNvSpPr/>
      </dsp:nvSpPr>
      <dsp:spPr>
        <a:xfrm>
          <a:off x="2515211" y="0"/>
          <a:ext cx="1647672" cy="14343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F2E26C-CA4A-449D-815C-E811C44CEA43}">
      <dsp:nvSpPr>
        <dsp:cNvPr id="0" name=""/>
        <dsp:cNvSpPr/>
      </dsp:nvSpPr>
      <dsp:spPr>
        <a:xfrm>
          <a:off x="3070235" y="-524570"/>
          <a:ext cx="2429083" cy="2429083"/>
        </a:xfrm>
        <a:prstGeom prst="circularArrow">
          <a:avLst>
            <a:gd name="adj1" fmla="val 3780"/>
            <a:gd name="adj2" fmla="val 472123"/>
            <a:gd name="adj3" fmla="val 19550496"/>
            <a:gd name="adj4" fmla="val 12773641"/>
            <a:gd name="adj5" fmla="val 4410"/>
          </a:avLst>
        </a:prstGeom>
        <a:solidFill>
          <a:srgbClr val="92D050"/>
        </a:solidFill>
        <a:ln>
          <a:solidFill>
            <a:srgbClr val="92D050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D8217E-BCE7-4DEB-B04C-40D71B1DA831}">
      <dsp:nvSpPr>
        <dsp:cNvPr id="0" name=""/>
        <dsp:cNvSpPr/>
      </dsp:nvSpPr>
      <dsp:spPr>
        <a:xfrm>
          <a:off x="2778526" y="0"/>
          <a:ext cx="1139889" cy="35621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ESPACES VERTS</a:t>
          </a:r>
          <a:endParaRPr lang="fr-FR" sz="1400" b="1" kern="1200" dirty="0">
            <a:latin typeface="Calibri" pitchFamily="34" charset="0"/>
          </a:endParaRPr>
        </a:p>
      </dsp:txBody>
      <dsp:txXfrm>
        <a:off x="2788959" y="10433"/>
        <a:ext cx="1119023" cy="335348"/>
      </dsp:txXfrm>
    </dsp:sp>
    <dsp:sp modelId="{8F0003A3-C8F6-453C-B816-21C621A5B6A7}">
      <dsp:nvSpPr>
        <dsp:cNvPr id="0" name=""/>
        <dsp:cNvSpPr/>
      </dsp:nvSpPr>
      <dsp:spPr>
        <a:xfrm>
          <a:off x="4591263" y="0"/>
          <a:ext cx="1600266" cy="14248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E64454-FD41-4BEE-8D90-C44022F6C27E}">
      <dsp:nvSpPr>
        <dsp:cNvPr id="0" name=""/>
        <dsp:cNvSpPr/>
      </dsp:nvSpPr>
      <dsp:spPr>
        <a:xfrm>
          <a:off x="5067945" y="-196926"/>
          <a:ext cx="2291660" cy="2337117"/>
        </a:xfrm>
        <a:prstGeom prst="leftCircularArrow">
          <a:avLst>
            <a:gd name="adj1" fmla="val 3928"/>
            <a:gd name="adj2" fmla="val 492464"/>
            <a:gd name="adj3" fmla="val 1610241"/>
            <a:gd name="adj4" fmla="val 8366756"/>
            <a:gd name="adj5" fmla="val 4583"/>
          </a:avLst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z="-800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0CDFF-6F16-4415-B76E-F1156F5AA904}">
      <dsp:nvSpPr>
        <dsp:cNvPr id="0" name=""/>
        <dsp:cNvSpPr/>
      </dsp:nvSpPr>
      <dsp:spPr>
        <a:xfrm>
          <a:off x="4705541" y="1310507"/>
          <a:ext cx="1391885" cy="35621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alibri" pitchFamily="34" charset="0"/>
            </a:rPr>
            <a:t>MANUTENTION</a:t>
          </a:r>
          <a:endParaRPr lang="fr-FR" sz="1200" b="1" kern="1200" dirty="0"/>
        </a:p>
      </dsp:txBody>
      <dsp:txXfrm>
        <a:off x="4715974" y="1320940"/>
        <a:ext cx="1371019" cy="335348"/>
      </dsp:txXfrm>
    </dsp:sp>
    <dsp:sp modelId="{CA4B8B88-21B8-4609-BE8F-9EE2A3F75077}">
      <dsp:nvSpPr>
        <dsp:cNvPr id="0" name=""/>
        <dsp:cNvSpPr/>
      </dsp:nvSpPr>
      <dsp:spPr>
        <a:xfrm>
          <a:off x="6647514" y="0"/>
          <a:ext cx="1597441" cy="14248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1097C8-A2D2-4976-A178-F45F0663709B}">
      <dsp:nvSpPr>
        <dsp:cNvPr id="0" name=""/>
        <dsp:cNvSpPr/>
      </dsp:nvSpPr>
      <dsp:spPr>
        <a:xfrm>
          <a:off x="6824494" y="14287"/>
          <a:ext cx="1265532" cy="35621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alibri" pitchFamily="34" charset="0"/>
            </a:rPr>
            <a:t>CONSTRUCTION</a:t>
          </a:r>
          <a:endParaRPr lang="fr-FR" sz="1400" kern="1200" dirty="0"/>
        </a:p>
      </dsp:txBody>
      <dsp:txXfrm>
        <a:off x="6834927" y="24720"/>
        <a:ext cx="1244666" cy="33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6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18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F5749-BB5E-4BB4-BAC6-E99E9B2D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A05B1-C7F3-479B-A66D-F4AC435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EBDC4-69CC-4D3F-A94F-F668110C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57F9-316A-4198-881F-F8309B9763D0}" type="datetimeFigureOut">
              <a:rPr lang="fr-FR" smtClean="0"/>
              <a:t>15/05/2021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D25AC-8C28-4EF2-9689-C063C89F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67FE6-FB02-4EA4-87F3-DBB3049D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32EE-B8E1-4D09-86FA-3DC2397D1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09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7F329-DB9E-4330-98C8-BD9C38CF6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FBB65D-00A7-4A46-9332-B4C39C6B3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DA20F-BB93-49CB-8EB9-E5A8BE64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57F9-316A-4198-881F-F8309B9763D0}" type="datetimeFigureOut">
              <a:rPr lang="fr-FR" smtClean="0"/>
              <a:t>15/05/2021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B7AA4-BA36-4166-BC62-E0BF225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DE535-B88A-494D-84DA-D59068D8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32EE-B8E1-4D09-86FA-3DC2397D1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7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5192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Former les talents aux métiers de demain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1" y="0"/>
            <a:ext cx="434941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TRANSFORMER LE LYCÉE </a:t>
            </a: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PROFESSIONNEL </a:t>
            </a: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2" y="914400"/>
            <a:ext cx="7588470" cy="34689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561881" y="952006"/>
            <a:ext cx="6020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Famille des métiers de la maintenance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matériels et des véhicules</a:t>
            </a:r>
            <a:endParaRPr lang="fr-FR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41BD01-E478-6A46-B303-F26194D5F4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1" y="4452374"/>
            <a:ext cx="690468" cy="626733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616476" y="2702417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A65DC45-55D0-B545-9B2B-7F51A723A414}"/>
              </a:ext>
            </a:extLst>
          </p:cNvPr>
          <p:cNvSpPr txBox="1"/>
          <p:nvPr userDrawn="1"/>
        </p:nvSpPr>
        <p:spPr>
          <a:xfrm>
            <a:off x="3087941" y="3821658"/>
            <a:ext cx="2933577" cy="37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PNF 17 mai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4C9423-F601-9F4F-A541-BCE99CCCDF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2777754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fr-FR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PNF, le 17 mai 2021</a:t>
            </a:r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67067" y="0"/>
            <a:ext cx="436394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FAMILLE DES MÉTIERS DE LA MAINTENANCE DES MATÉRIELS ET DES VÉHICULES</a:t>
            </a:r>
            <a:endParaRPr lang="fr-FR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C5FFC0DE-8054-414D-99E9-45CD6FC303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2" y="4452374"/>
            <a:ext cx="690468" cy="62673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BEF2B9-8F8F-204F-A835-E79AFD2DE8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3243757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1270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55197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Plan, page intermédiaire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B8B0DF-4E52-AF42-B299-E93439674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E7EAEA-9B32-CF42-B916-9E073AD2A7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591070A-E4FA-CD49-985B-4E5C48E4E3F1}"/>
              </a:ext>
            </a:extLst>
          </p:cNvPr>
          <p:cNvSpPr txBox="1"/>
          <p:nvPr/>
        </p:nvSpPr>
        <p:spPr>
          <a:xfrm>
            <a:off x="2186538" y="1227751"/>
            <a:ext cx="47709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32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 secteur de la </a:t>
            </a:r>
          </a:p>
          <a:p>
            <a:pPr algn="ctr"/>
            <a:r>
              <a:rPr lang="fr-FR" altLang="fr-FR" sz="32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maintenance des matériels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02F16E-C44E-49A9-8BA9-22809863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011" y="2338829"/>
            <a:ext cx="1453976" cy="7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6F40B1A-50E9-4CEB-B90A-4CF3FB821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346386"/>
              </p:ext>
            </p:extLst>
          </p:nvPr>
        </p:nvGraphicFramePr>
        <p:xfrm>
          <a:off x="200025" y="2982309"/>
          <a:ext cx="8743950" cy="170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s-titre 2">
            <a:extLst>
              <a:ext uri="{FF2B5EF4-FFF2-40B4-BE49-F238E27FC236}">
                <a16:creationId xmlns:a16="http://schemas.microsoft.com/office/drawing/2014/main" id="{A1AD4361-1024-41B7-B72E-B5B63059A3A7}"/>
              </a:ext>
            </a:extLst>
          </p:cNvPr>
          <p:cNvSpPr txBox="1">
            <a:spLocks/>
          </p:cNvSpPr>
          <p:nvPr/>
        </p:nvSpPr>
        <p:spPr bwMode="auto">
          <a:xfrm>
            <a:off x="397669" y="1127302"/>
            <a:ext cx="4679156" cy="144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100" b="1" u="sng" dirty="0">
                <a:latin typeface="Calibri" panose="020F0502020204030204" pitchFamily="34" charset="0"/>
              </a:rPr>
              <a:t>l'entretien</a:t>
            </a:r>
            <a:r>
              <a:rPr lang="fr-FR" altLang="fr-FR" sz="2100" b="1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100" b="1" u="sng" dirty="0">
                <a:latin typeface="Calibri" panose="020F0502020204030204" pitchFamily="34" charset="0"/>
              </a:rPr>
              <a:t>la réparation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100" b="1" u="sng" dirty="0">
                <a:latin typeface="Calibri" panose="020F0502020204030204" pitchFamily="34" charset="0"/>
              </a:rPr>
              <a:t>la mise en service</a:t>
            </a:r>
            <a:r>
              <a:rPr lang="fr-FR" altLang="fr-FR" sz="2100" b="1" dirty="0">
                <a:latin typeface="Calibri" panose="020F0502020204030204" pitchFamily="34" charset="0"/>
              </a:rPr>
              <a:t> </a:t>
            </a:r>
            <a:r>
              <a:rPr lang="fr-FR" altLang="fr-FR" sz="2100" dirty="0">
                <a:latin typeface="Calibri" panose="020F0502020204030204" pitchFamily="34" charset="0"/>
              </a:rPr>
              <a:t>des matériels et engins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B901B-0CAC-499F-8F23-64CE5B0D7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48D4151-FA36-4719-966B-30B3C744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19" y="190604"/>
            <a:ext cx="7300913" cy="719139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 secteur de la maintenance des matériels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19A93FF3-CE96-4A7A-97B7-BE9B20274132}"/>
              </a:ext>
            </a:extLst>
          </p:cNvPr>
          <p:cNvSpPr txBox="1">
            <a:spLocks/>
          </p:cNvSpPr>
          <p:nvPr/>
        </p:nvSpPr>
        <p:spPr bwMode="auto">
          <a:xfrm>
            <a:off x="5193507" y="1037202"/>
            <a:ext cx="3693319" cy="1253374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Couvre les activités de </a:t>
            </a: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vente</a:t>
            </a: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maintenance</a:t>
            </a: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location</a:t>
            </a: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 à destination d’une </a:t>
            </a:r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clientèle essentiellement </a:t>
            </a:r>
            <a:r>
              <a:rPr lang="fr-FR" altLang="fr-FR" b="1" dirty="0" err="1">
                <a:solidFill>
                  <a:schemeClr val="bg1"/>
                </a:solidFill>
                <a:latin typeface="Calibri" panose="020F0502020204030204" pitchFamily="34" charset="0"/>
              </a:rPr>
              <a:t>BtoB</a:t>
            </a:r>
            <a:endParaRPr lang="fr-FR" alt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B1682BB-D76A-4FCC-B8BF-D2C84E3F8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9524"/>
              </p:ext>
            </p:extLst>
          </p:nvPr>
        </p:nvGraphicFramePr>
        <p:xfrm>
          <a:off x="891183" y="3455138"/>
          <a:ext cx="7361636" cy="142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09">
                  <a:extLst>
                    <a:ext uri="{9D8B030D-6E8A-4147-A177-3AD203B41FA5}">
                      <a16:colId xmlns:a16="http://schemas.microsoft.com/office/drawing/2014/main" val="3933041213"/>
                    </a:ext>
                  </a:extLst>
                </a:gridCol>
                <a:gridCol w="1840409">
                  <a:extLst>
                    <a:ext uri="{9D8B030D-6E8A-4147-A177-3AD203B41FA5}">
                      <a16:colId xmlns:a16="http://schemas.microsoft.com/office/drawing/2014/main" val="3863202525"/>
                    </a:ext>
                  </a:extLst>
                </a:gridCol>
                <a:gridCol w="1840409">
                  <a:extLst>
                    <a:ext uri="{9D8B030D-6E8A-4147-A177-3AD203B41FA5}">
                      <a16:colId xmlns:a16="http://schemas.microsoft.com/office/drawing/2014/main" val="3839416007"/>
                    </a:ext>
                  </a:extLst>
                </a:gridCol>
                <a:gridCol w="1840409">
                  <a:extLst>
                    <a:ext uri="{9D8B030D-6E8A-4147-A177-3AD203B41FA5}">
                      <a16:colId xmlns:a16="http://schemas.microsoft.com/office/drawing/2014/main" val="3583415171"/>
                    </a:ext>
                  </a:extLst>
                </a:gridCol>
              </a:tblGrid>
              <a:tr h="66140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MATERIELS AGRICOLES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MATERIELS ESPACES VERTS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MATERIELS MANUTENTION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MATERIELS CONSTRUCTION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9359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1 900 000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22 000 000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560 000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160 000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246666"/>
                  </a:ext>
                </a:extLst>
              </a:tr>
              <a:tr h="38319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TOTAL = 24 620 000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024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E4A1C7-A58A-4C79-B001-032CC10B8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AC999EF5-271B-4FC0-B47A-99433280828C}"/>
              </a:ext>
            </a:extLst>
          </p:cNvPr>
          <p:cNvSpPr txBox="1">
            <a:spLocks/>
          </p:cNvSpPr>
          <p:nvPr/>
        </p:nvSpPr>
        <p:spPr>
          <a:xfrm>
            <a:off x="1064419" y="37119"/>
            <a:ext cx="6500813" cy="9356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0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 parc des matériels de la maintenance </a:t>
            </a:r>
          </a:p>
          <a:p>
            <a:pPr algn="l"/>
            <a:r>
              <a:rPr lang="fr-FR" altLang="fr-FR" sz="30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des matériels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D9C3DA51-7C44-4F41-9604-8C25ADDBC845}"/>
              </a:ext>
            </a:extLst>
          </p:cNvPr>
          <p:cNvSpPr txBox="1">
            <a:spLocks/>
          </p:cNvSpPr>
          <p:nvPr/>
        </p:nvSpPr>
        <p:spPr bwMode="auto">
          <a:xfrm>
            <a:off x="1342397" y="1605046"/>
            <a:ext cx="2300286" cy="694476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+ de 24 millions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100" dirty="0">
                <a:solidFill>
                  <a:schemeClr val="bg1"/>
                </a:solidFill>
                <a:latin typeface="Calibri" panose="020F0502020204030204" pitchFamily="34" charset="0"/>
              </a:rPr>
              <a:t>de matériels variés</a:t>
            </a:r>
            <a:endParaRPr lang="fr-FR" altLang="fr-FR" sz="2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91C04103-FDA7-4793-A540-08D10648AE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715265"/>
            <a:ext cx="1666125" cy="1230369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Céline-ASDM\Documents\ASDM\COMMUNICATION\COMPO SIOUX\photos\Photos constructeurs site Internet\OMIntroMTS.jpg">
            <a:extLst>
              <a:ext uri="{FF2B5EF4-FFF2-40B4-BE49-F238E27FC236}">
                <a16:creationId xmlns:a16="http://schemas.microsoft.com/office/drawing/2014/main" id="{5B8FECFE-8EE8-476B-A9AA-C9A43172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"/>
          <a:stretch>
            <a:fillRect/>
          </a:stretch>
        </p:blipFill>
        <p:spPr bwMode="auto">
          <a:xfrm>
            <a:off x="6945010" y="715265"/>
            <a:ext cx="1640492" cy="123036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.directindustry.fr/images_di/photo-g/chargeuse-sur-pneus-20626-2957649.jpg">
            <a:extLst>
              <a:ext uri="{FF2B5EF4-FFF2-40B4-BE49-F238E27FC236}">
                <a16:creationId xmlns:a16="http://schemas.microsoft.com/office/drawing/2014/main" id="{4E2F0194-A69E-4CA6-B480-6019AFB2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2044919"/>
            <a:ext cx="1666125" cy="122979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EC486C09-2398-4968-ADFB-95A422E6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010" y="2044349"/>
            <a:ext cx="1640492" cy="12303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EB529BB-EEBC-4DE8-9221-7ACD75608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641" y="4415883"/>
            <a:ext cx="4618654" cy="542675"/>
          </a:xfrm>
          <a:solidFill>
            <a:srgbClr val="D7471F"/>
          </a:solidFill>
        </p:spPr>
        <p:txBody>
          <a:bodyPr anchor="ctr">
            <a:normAutofit fontScale="92500" lnSpcReduction="2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Forte évolution technologique sur l’ensemble des secteurs de la maintenance des matériels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70E0113-ED81-4890-BFE7-509EA0C04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95430BE-475E-4B29-9485-12A9462A9B29}"/>
              </a:ext>
            </a:extLst>
          </p:cNvPr>
          <p:cNvSpPr txBox="1">
            <a:spLocks/>
          </p:cNvSpPr>
          <p:nvPr/>
        </p:nvSpPr>
        <p:spPr>
          <a:xfrm>
            <a:off x="1064418" y="68618"/>
            <a:ext cx="6515101" cy="8726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Les caractéristiques des matériels de la maintenance des matériels</a:t>
            </a:r>
          </a:p>
        </p:txBody>
      </p:sp>
      <p:sp>
        <p:nvSpPr>
          <p:cNvPr id="8" name="Arrondir un rectangle avec un coin du même côté 8">
            <a:extLst>
              <a:ext uri="{FF2B5EF4-FFF2-40B4-BE49-F238E27FC236}">
                <a16:creationId xmlns:a16="http://schemas.microsoft.com/office/drawing/2014/main" id="{26027CA7-50B7-4A1D-BF74-920D622BC716}"/>
              </a:ext>
            </a:extLst>
          </p:cNvPr>
          <p:cNvSpPr/>
          <p:nvPr/>
        </p:nvSpPr>
        <p:spPr>
          <a:xfrm rot="5400000">
            <a:off x="-329054" y="1248865"/>
            <a:ext cx="3107976" cy="2264130"/>
          </a:xfrm>
          <a:prstGeom prst="round2SameRect">
            <a:avLst>
              <a:gd name="adj1" fmla="val 16667"/>
              <a:gd name="adj2" fmla="val 1591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bIns="105300" anchor="ctr"/>
          <a:lstStyle/>
          <a:p>
            <a:pPr algn="ctr" eaLnBrk="1" fontAlgn="auto" hangingPunct="1">
              <a:defRPr/>
            </a:pPr>
            <a:r>
              <a:rPr lang="fr-FR" sz="2000" b="1" dirty="0">
                <a:solidFill>
                  <a:schemeClr val="accent5"/>
                </a:solidFill>
              </a:rPr>
              <a:t>Matériels </a:t>
            </a:r>
          </a:p>
          <a:p>
            <a:pPr algn="ctr" eaLnBrk="1" fontAlgn="auto" hangingPunct="1">
              <a:defRPr/>
            </a:pPr>
            <a:r>
              <a:rPr lang="fr-FR" sz="2000" b="1" dirty="0">
                <a:solidFill>
                  <a:schemeClr val="accent5"/>
                </a:solidFill>
              </a:rPr>
              <a:t>agricoles</a:t>
            </a:r>
          </a:p>
          <a:p>
            <a:pPr eaLnBrk="1" hangingPunct="1">
              <a:defRPr/>
            </a:pPr>
            <a:r>
              <a:rPr lang="fr-FR" sz="1400" dirty="0">
                <a:solidFill>
                  <a:schemeClr val="tx1"/>
                </a:solidFill>
              </a:rPr>
              <a:t>L'ensemble des matériels qui sont utilisés dans le domaine de l'agriculture. </a:t>
            </a:r>
          </a:p>
          <a:p>
            <a:pPr eaLnBrk="1" hangingPunct="1">
              <a:defRPr/>
            </a:pPr>
            <a:r>
              <a:rPr lang="fr-FR" sz="1400" dirty="0">
                <a:solidFill>
                  <a:schemeClr val="tx1"/>
                </a:solidFill>
              </a:rPr>
              <a:t>Ces machines font appel à des </a:t>
            </a:r>
            <a:r>
              <a:rPr lang="fr-FR" sz="1400" b="1" dirty="0">
                <a:solidFill>
                  <a:schemeClr val="tx1"/>
                </a:solidFill>
              </a:rPr>
              <a:t>technologies très élevées</a:t>
            </a:r>
            <a:r>
              <a:rPr lang="fr-FR" sz="1400" dirty="0">
                <a:solidFill>
                  <a:schemeClr val="tx1"/>
                </a:solidFill>
              </a:rPr>
              <a:t>, telles que le </a:t>
            </a:r>
            <a:r>
              <a:rPr lang="fr-FR" sz="1400" b="1" dirty="0">
                <a:solidFill>
                  <a:schemeClr val="tx1"/>
                </a:solidFill>
              </a:rPr>
              <a:t>GPS</a:t>
            </a:r>
            <a:r>
              <a:rPr lang="fr-FR" sz="1400" dirty="0">
                <a:solidFill>
                  <a:schemeClr val="tx1"/>
                </a:solidFill>
              </a:rPr>
              <a:t> ou les </a:t>
            </a:r>
            <a:r>
              <a:rPr lang="fr-FR" sz="1400" b="1" dirty="0">
                <a:solidFill>
                  <a:schemeClr val="tx1"/>
                </a:solidFill>
              </a:rPr>
              <a:t>capteurs</a:t>
            </a:r>
            <a:r>
              <a:rPr lang="fr-FR" sz="1400" dirty="0">
                <a:solidFill>
                  <a:schemeClr val="tx1"/>
                </a:solidFill>
              </a:rPr>
              <a:t>, pour être les plus performantes possibles</a:t>
            </a:r>
            <a:r>
              <a:rPr lang="fr-FR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1" name="Arrondir un rectangle avec un coin du même côté 8">
            <a:extLst>
              <a:ext uri="{FF2B5EF4-FFF2-40B4-BE49-F238E27FC236}">
                <a16:creationId xmlns:a16="http://schemas.microsoft.com/office/drawing/2014/main" id="{6C2DDE4C-475E-4710-8406-AA29B99DE266}"/>
              </a:ext>
            </a:extLst>
          </p:cNvPr>
          <p:cNvSpPr/>
          <p:nvPr/>
        </p:nvSpPr>
        <p:spPr>
          <a:xfrm rot="5400000">
            <a:off x="1835960" y="1477047"/>
            <a:ext cx="3271844" cy="2200235"/>
          </a:xfrm>
          <a:prstGeom prst="round2SameRect">
            <a:avLst>
              <a:gd name="adj1" fmla="val 16667"/>
              <a:gd name="adj2" fmla="val 1380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bIns="105300"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rgbClr val="92D050"/>
                </a:solidFill>
              </a:rPr>
              <a:t>Matériels </a:t>
            </a:r>
          </a:p>
          <a:p>
            <a:pPr algn="ctr" eaLnBrk="1" hangingPunct="1">
              <a:defRPr/>
            </a:pPr>
            <a:r>
              <a:rPr lang="fr-FR" sz="2000" b="1" dirty="0">
                <a:solidFill>
                  <a:srgbClr val="92D050"/>
                </a:solidFill>
              </a:rPr>
              <a:t>d’espaces verts</a:t>
            </a:r>
          </a:p>
          <a:p>
            <a:pPr eaLnBrk="1" hangingPunct="1">
              <a:defRPr/>
            </a:pPr>
            <a:r>
              <a:rPr lang="fr-FR" sz="1400" dirty="0">
                <a:solidFill>
                  <a:schemeClr val="tx1"/>
                </a:solidFill>
              </a:rPr>
              <a:t>Les matériels d’espaces verts sont aussi bien utilisés par des </a:t>
            </a:r>
            <a:r>
              <a:rPr lang="fr-FR" sz="1400" b="1" dirty="0">
                <a:solidFill>
                  <a:schemeClr val="tx1"/>
                </a:solidFill>
              </a:rPr>
              <a:t>professionnels</a:t>
            </a:r>
            <a:r>
              <a:rPr lang="fr-FR" sz="1400" dirty="0">
                <a:solidFill>
                  <a:schemeClr val="tx1"/>
                </a:solidFill>
              </a:rPr>
              <a:t> (golfs, stades de foot, municipalités…) que par des </a:t>
            </a:r>
            <a:r>
              <a:rPr lang="fr-FR" sz="1400" b="1" dirty="0">
                <a:solidFill>
                  <a:schemeClr val="tx1"/>
                </a:solidFill>
              </a:rPr>
              <a:t>particuliers</a:t>
            </a:r>
            <a:r>
              <a:rPr lang="fr-FR" sz="1400" dirty="0">
                <a:solidFill>
                  <a:schemeClr val="tx1"/>
                </a:solidFill>
              </a:rPr>
              <a:t> pour l’entretien de leur jardin. Ils vont de la </a:t>
            </a:r>
            <a:r>
              <a:rPr lang="fr-FR" sz="1400" b="1" dirty="0">
                <a:solidFill>
                  <a:schemeClr val="tx1"/>
                </a:solidFill>
              </a:rPr>
              <a:t>tronçonneuse</a:t>
            </a:r>
            <a:r>
              <a:rPr lang="fr-FR" sz="1400" dirty="0">
                <a:solidFill>
                  <a:schemeClr val="tx1"/>
                </a:solidFill>
              </a:rPr>
              <a:t> au </a:t>
            </a:r>
            <a:r>
              <a:rPr lang="fr-FR" sz="1400" b="1" dirty="0">
                <a:solidFill>
                  <a:schemeClr val="tx1"/>
                </a:solidFill>
              </a:rPr>
              <a:t>mini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tracteur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rrondir un rectangle avec un coin du même côté 7">
            <a:extLst>
              <a:ext uri="{FF2B5EF4-FFF2-40B4-BE49-F238E27FC236}">
                <a16:creationId xmlns:a16="http://schemas.microsoft.com/office/drawing/2014/main" id="{00AB73D7-DEB2-4017-ACBC-5DCF2761429A}"/>
              </a:ext>
            </a:extLst>
          </p:cNvPr>
          <p:cNvSpPr/>
          <p:nvPr/>
        </p:nvSpPr>
        <p:spPr>
          <a:xfrm rot="5400000">
            <a:off x="6271761" y="1452925"/>
            <a:ext cx="2983195" cy="2264130"/>
          </a:xfrm>
          <a:prstGeom prst="round2SameRect">
            <a:avLst>
              <a:gd name="adj1" fmla="val 16667"/>
              <a:gd name="adj2" fmla="val 15309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bIns="10530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C000"/>
                </a:solidFill>
              </a:rPr>
              <a:t>Matériels</a:t>
            </a:r>
          </a:p>
          <a:p>
            <a:pPr algn="ctr">
              <a:defRPr/>
            </a:pPr>
            <a:r>
              <a:rPr lang="fr-FR" sz="2000" b="1" dirty="0">
                <a:solidFill>
                  <a:srgbClr val="FFC000"/>
                </a:solidFill>
              </a:rPr>
              <a:t>de construction</a:t>
            </a: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</a:rPr>
              <a:t>Les </a:t>
            </a:r>
            <a:r>
              <a:rPr lang="fr-FR" sz="1400" dirty="0">
                <a:solidFill>
                  <a:schemeClr val="tx1"/>
                </a:solidFill>
              </a:rPr>
              <a:t>engins de travaux publics sont utilisés pour la construction de </a:t>
            </a:r>
            <a:r>
              <a:rPr lang="fr-FR" sz="1400" b="1" dirty="0">
                <a:solidFill>
                  <a:schemeClr val="tx1"/>
                </a:solidFill>
              </a:rPr>
              <a:t>routes</a:t>
            </a:r>
            <a:r>
              <a:rPr lang="fr-FR" sz="1400" dirty="0">
                <a:solidFill>
                  <a:schemeClr val="tx1"/>
                </a:solidFill>
              </a:rPr>
              <a:t>, de </a:t>
            </a:r>
            <a:r>
              <a:rPr lang="fr-FR" sz="1400" b="1" dirty="0">
                <a:solidFill>
                  <a:schemeClr val="tx1"/>
                </a:solidFill>
              </a:rPr>
              <a:t>ponts</a:t>
            </a:r>
            <a:r>
              <a:rPr lang="fr-FR" sz="1400" dirty="0">
                <a:solidFill>
                  <a:schemeClr val="tx1"/>
                </a:solidFill>
              </a:rPr>
              <a:t>, de </a:t>
            </a:r>
            <a:r>
              <a:rPr lang="fr-FR" sz="1400" b="1" dirty="0">
                <a:solidFill>
                  <a:schemeClr val="tx1"/>
                </a:solidFill>
              </a:rPr>
              <a:t>bâtiments</a:t>
            </a:r>
            <a:r>
              <a:rPr lang="fr-FR" sz="1400" dirty="0">
                <a:solidFill>
                  <a:schemeClr val="tx1"/>
                </a:solidFill>
              </a:rPr>
              <a:t>, de </a:t>
            </a:r>
            <a:r>
              <a:rPr lang="fr-FR" sz="1400" b="1" dirty="0">
                <a:solidFill>
                  <a:schemeClr val="tx1"/>
                </a:solidFill>
              </a:rPr>
              <a:t>LGV</a:t>
            </a:r>
            <a:r>
              <a:rPr lang="fr-FR" sz="1400" dirty="0">
                <a:solidFill>
                  <a:schemeClr val="tx1"/>
                </a:solidFill>
              </a:rPr>
              <a:t>, etc.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Les technologies </a:t>
            </a:r>
            <a:r>
              <a:rPr lang="fr-FR" sz="1400" b="1" dirty="0">
                <a:solidFill>
                  <a:schemeClr val="tx1"/>
                </a:solidFill>
              </a:rPr>
              <a:t>spécifiques</a:t>
            </a:r>
            <a:r>
              <a:rPr lang="fr-FR" sz="1400" dirty="0">
                <a:solidFill>
                  <a:schemeClr val="tx1"/>
                </a:solidFill>
              </a:rPr>
              <a:t> (</a:t>
            </a:r>
            <a:r>
              <a:rPr lang="fr-FR" sz="1400" b="1" dirty="0">
                <a:solidFill>
                  <a:schemeClr val="tx1"/>
                </a:solidFill>
              </a:rPr>
              <a:t>hydraulique, électronique</a:t>
            </a:r>
            <a:r>
              <a:rPr lang="fr-FR" sz="1400" dirty="0">
                <a:solidFill>
                  <a:schemeClr val="tx1"/>
                </a:solidFill>
              </a:rPr>
              <a:t>…) de ces matériels nécessitent des techniciens qualifiés pour les réparer.</a:t>
            </a:r>
          </a:p>
        </p:txBody>
      </p:sp>
      <p:sp>
        <p:nvSpPr>
          <p:cNvPr id="13" name="Arrondir un rectangle avec un coin du même côté 15">
            <a:extLst>
              <a:ext uri="{FF2B5EF4-FFF2-40B4-BE49-F238E27FC236}">
                <a16:creationId xmlns:a16="http://schemas.microsoft.com/office/drawing/2014/main" id="{8941FE4B-8FD2-430D-8023-2DCA99C96747}"/>
              </a:ext>
            </a:extLst>
          </p:cNvPr>
          <p:cNvSpPr/>
          <p:nvPr/>
        </p:nvSpPr>
        <p:spPr>
          <a:xfrm rot="5400000">
            <a:off x="4107063" y="1462541"/>
            <a:ext cx="3055384" cy="2264132"/>
          </a:xfrm>
          <a:prstGeom prst="round2SameRect">
            <a:avLst>
              <a:gd name="adj1" fmla="val 16667"/>
              <a:gd name="adj2" fmla="val 1568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Ins="0" bIns="10530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</a:rPr>
              <a:t>Matériels</a:t>
            </a:r>
          </a:p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</a:rPr>
              <a:t>de manutention</a:t>
            </a:r>
          </a:p>
          <a:p>
            <a:pPr eaLnBrk="1" hangingPunct="1">
              <a:defRPr/>
            </a:pPr>
            <a:r>
              <a:rPr lang="fr-FR" sz="1400" dirty="0">
                <a:solidFill>
                  <a:schemeClr val="tx1"/>
                </a:solidFill>
              </a:rPr>
              <a:t>Commerce, transport, industrie, logistique… : les matériels de manutention sont présents dans la plupart des secteurs d'activité. Il faut de nombreux </a:t>
            </a:r>
            <a:r>
              <a:rPr lang="fr-FR" sz="1400" b="1" dirty="0">
                <a:solidFill>
                  <a:schemeClr val="tx1"/>
                </a:solidFill>
              </a:rPr>
              <a:t>spécialistes</a:t>
            </a:r>
            <a:r>
              <a:rPr lang="fr-FR" sz="1400" dirty="0">
                <a:solidFill>
                  <a:schemeClr val="tx1"/>
                </a:solidFill>
              </a:rPr>
              <a:t> pour entretenir ces matériels déjà très majoritairement </a:t>
            </a:r>
            <a:r>
              <a:rPr lang="fr-FR" sz="1400" b="1" dirty="0">
                <a:solidFill>
                  <a:schemeClr val="tx1"/>
                </a:solidFill>
              </a:rPr>
              <a:t>électriques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678A5F-5C8D-4E42-B4D1-386BAF13D1FD}"/>
              </a:ext>
            </a:extLst>
          </p:cNvPr>
          <p:cNvSpPr txBox="1"/>
          <p:nvPr/>
        </p:nvSpPr>
        <p:spPr>
          <a:xfrm>
            <a:off x="2035968" y="4364054"/>
            <a:ext cx="4572000" cy="646331"/>
          </a:xfrm>
          <a:prstGeom prst="rect">
            <a:avLst/>
          </a:prstGeom>
          <a:solidFill>
            <a:srgbClr val="D7471F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D7471F"/>
                </a:highlight>
              </a:rPr>
              <a:t>Forte évolution technologique sur l’ensemble des secteurs de la maintenance des matériels</a:t>
            </a:r>
          </a:p>
        </p:txBody>
      </p:sp>
    </p:spTree>
    <p:extLst>
      <p:ext uri="{BB962C8B-B14F-4D97-AF65-F5344CB8AC3E}">
        <p14:creationId xmlns:p14="http://schemas.microsoft.com/office/powerpoint/2010/main" val="1251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742A601-E73C-4CD0-B1E4-21B16F4E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6324D8E-DEB9-46D0-91A5-FD978B8E7D1F}"/>
              </a:ext>
            </a:extLst>
          </p:cNvPr>
          <p:cNvSpPr txBox="1">
            <a:spLocks/>
          </p:cNvSpPr>
          <p:nvPr/>
        </p:nvSpPr>
        <p:spPr>
          <a:xfrm>
            <a:off x="1064418" y="68618"/>
            <a:ext cx="6515101" cy="8726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Les qualités du personnel </a:t>
            </a:r>
          </a:p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de la maintenance des matériels</a:t>
            </a:r>
          </a:p>
        </p:txBody>
      </p:sp>
      <p:pic>
        <p:nvPicPr>
          <p:cNvPr id="8" name="Picture 7" descr="C:\Users\Céline-ASDM\Documents\ASDM\CONCOURS GENERAL\CGM 2013\PHOTO\DSCF0816.JPG">
            <a:extLst>
              <a:ext uri="{FF2B5EF4-FFF2-40B4-BE49-F238E27FC236}">
                <a16:creationId xmlns:a16="http://schemas.microsoft.com/office/drawing/2014/main" id="{E91BEB85-9C04-4043-9F34-96641DA4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6103788" y="1063872"/>
            <a:ext cx="2951462" cy="22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Céline-ASDM\Documents\ASDM\COMMUNICATION\COMPO SIOUX\photos\Atelier\Atelier - Manut.jpg">
            <a:extLst>
              <a:ext uri="{FF2B5EF4-FFF2-40B4-BE49-F238E27FC236}">
                <a16:creationId xmlns:a16="http://schemas.microsoft.com/office/drawing/2014/main" id="{84A3B00E-A54D-4762-8446-8EE56F67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9" y="1063872"/>
            <a:ext cx="2959138" cy="22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 descr="DSCF7317.JPG">
            <a:extLst>
              <a:ext uri="{FF2B5EF4-FFF2-40B4-BE49-F238E27FC236}">
                <a16:creationId xmlns:a16="http://schemas.microsoft.com/office/drawing/2014/main" id="{E9237EEE-9070-4E69-B107-1DFB863116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213" y="2855658"/>
            <a:ext cx="2947368" cy="22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F288B07D-0CF8-4768-A67C-4C3DAF00799F}"/>
              </a:ext>
            </a:extLst>
          </p:cNvPr>
          <p:cNvSpPr txBox="1">
            <a:spLocks/>
          </p:cNvSpPr>
          <p:nvPr/>
        </p:nvSpPr>
        <p:spPr bwMode="auto">
          <a:xfrm>
            <a:off x="358001" y="3965270"/>
            <a:ext cx="2300286" cy="694476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Technicité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Polyvalence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B6E61506-0786-4CE0-A08E-186516F1982D}"/>
              </a:ext>
            </a:extLst>
          </p:cNvPr>
          <p:cNvSpPr txBox="1">
            <a:spLocks/>
          </p:cNvSpPr>
          <p:nvPr/>
        </p:nvSpPr>
        <p:spPr bwMode="auto">
          <a:xfrm>
            <a:off x="6497508" y="3964079"/>
            <a:ext cx="2300286" cy="694476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Autonomie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Mobilité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47A97654-A43F-49BB-8785-0EF7C9866F76}"/>
              </a:ext>
            </a:extLst>
          </p:cNvPr>
          <p:cNvSpPr txBox="1">
            <a:spLocks/>
          </p:cNvSpPr>
          <p:nvPr/>
        </p:nvSpPr>
        <p:spPr bwMode="auto">
          <a:xfrm>
            <a:off x="3421857" y="1474659"/>
            <a:ext cx="2300286" cy="694476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Aisance relationnelle</a:t>
            </a:r>
          </a:p>
        </p:txBody>
      </p:sp>
    </p:spTree>
    <p:extLst>
      <p:ext uri="{BB962C8B-B14F-4D97-AF65-F5344CB8AC3E}">
        <p14:creationId xmlns:p14="http://schemas.microsoft.com/office/powerpoint/2010/main" val="131791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59DDBCFF-3542-4666-9A85-9CD3C010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452482-3DDA-4E05-8025-F32B679D33BB}"/>
              </a:ext>
            </a:extLst>
          </p:cNvPr>
          <p:cNvSpPr txBox="1">
            <a:spLocks/>
          </p:cNvSpPr>
          <p:nvPr/>
        </p:nvSpPr>
        <p:spPr>
          <a:xfrm>
            <a:off x="1064418" y="68618"/>
            <a:ext cx="6515101" cy="8726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Les besoins en recrutement </a:t>
            </a:r>
          </a:p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de la maintenance des matériels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A1FE5B2-F4AA-40AB-9F5C-23BB01E2484C}"/>
              </a:ext>
            </a:extLst>
          </p:cNvPr>
          <p:cNvGrpSpPr/>
          <p:nvPr/>
        </p:nvGrpSpPr>
        <p:grpSpPr>
          <a:xfrm>
            <a:off x="4648177" y="2892595"/>
            <a:ext cx="1636614" cy="1355701"/>
            <a:chOff x="1512168" y="3748795"/>
            <a:chExt cx="1724951" cy="1537553"/>
          </a:xfrm>
        </p:grpSpPr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EC157DB2-01D5-41EB-B5F1-86F4CE37D085}"/>
                </a:ext>
              </a:extLst>
            </p:cNvPr>
            <p:cNvSpPr/>
            <p:nvPr/>
          </p:nvSpPr>
          <p:spPr>
            <a:xfrm>
              <a:off x="1512168" y="3748795"/>
              <a:ext cx="1724951" cy="153755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e 4">
              <a:extLst>
                <a:ext uri="{FF2B5EF4-FFF2-40B4-BE49-F238E27FC236}">
                  <a16:creationId xmlns:a16="http://schemas.microsoft.com/office/drawing/2014/main" id="{E977A353-5C06-42AE-9C46-7FD3F14DC348}"/>
                </a:ext>
              </a:extLst>
            </p:cNvPr>
            <p:cNvSpPr txBox="1"/>
            <p:nvPr/>
          </p:nvSpPr>
          <p:spPr>
            <a:xfrm>
              <a:off x="1695446" y="3991134"/>
              <a:ext cx="1326651" cy="1052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145" rIns="0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/>
                <a:t>136</a:t>
              </a:r>
              <a:r>
                <a:rPr lang="fr-FR" sz="1600" b="1" dirty="0"/>
                <a:t> </a:t>
              </a:r>
              <a:r>
                <a:rPr lang="fr-FR" sz="1600" dirty="0"/>
                <a:t>établissements de formation</a:t>
              </a:r>
            </a:p>
          </p:txBody>
        </p:sp>
      </p:grpSp>
      <p:sp>
        <p:nvSpPr>
          <p:cNvPr id="7" name="Hexagone 6">
            <a:extLst>
              <a:ext uri="{FF2B5EF4-FFF2-40B4-BE49-F238E27FC236}">
                <a16:creationId xmlns:a16="http://schemas.microsoft.com/office/drawing/2014/main" id="{16C39328-0906-42EB-B6CC-E121F6BCA62F}"/>
              </a:ext>
            </a:extLst>
          </p:cNvPr>
          <p:cNvSpPr/>
          <p:nvPr/>
        </p:nvSpPr>
        <p:spPr>
          <a:xfrm>
            <a:off x="6012366" y="2206353"/>
            <a:ext cx="1668756" cy="1325878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CCCE6A-8593-4081-A344-B47C0661ED2F}"/>
              </a:ext>
            </a:extLst>
          </p:cNvPr>
          <p:cNvGrpSpPr/>
          <p:nvPr/>
        </p:nvGrpSpPr>
        <p:grpSpPr>
          <a:xfrm>
            <a:off x="7415135" y="2917647"/>
            <a:ext cx="1636614" cy="1409413"/>
            <a:chOff x="2938907" y="2910090"/>
            <a:chExt cx="1813618" cy="1461921"/>
          </a:xfrm>
        </p:grpSpPr>
        <p:sp>
          <p:nvSpPr>
            <p:cNvPr id="16" name="Hexagone 15">
              <a:extLst>
                <a:ext uri="{FF2B5EF4-FFF2-40B4-BE49-F238E27FC236}">
                  <a16:creationId xmlns:a16="http://schemas.microsoft.com/office/drawing/2014/main" id="{D3EBBD39-2107-4573-8DF9-0EAD0C7EF107}"/>
                </a:ext>
              </a:extLst>
            </p:cNvPr>
            <p:cNvSpPr/>
            <p:nvPr/>
          </p:nvSpPr>
          <p:spPr>
            <a:xfrm>
              <a:off x="2938907" y="2910090"/>
              <a:ext cx="1813618" cy="146192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e 7">
              <a:extLst>
                <a:ext uri="{FF2B5EF4-FFF2-40B4-BE49-F238E27FC236}">
                  <a16:creationId xmlns:a16="http://schemas.microsoft.com/office/drawing/2014/main" id="{F95DE043-A98F-4787-916E-5A9BFBA3F74C}"/>
                </a:ext>
              </a:extLst>
            </p:cNvPr>
            <p:cNvSpPr txBox="1"/>
            <p:nvPr/>
          </p:nvSpPr>
          <p:spPr>
            <a:xfrm>
              <a:off x="3211869" y="3130119"/>
              <a:ext cx="1267694" cy="1021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145" rIns="0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b="1" dirty="0"/>
                <a:t>+ 6 000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</a:pPr>
              <a:r>
                <a:rPr lang="fr-FR" sz="1600" dirty="0"/>
                <a:t>postes à pourvoir/an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E7A60BC-32BE-45E1-BADF-E1777771EEEB}"/>
              </a:ext>
            </a:extLst>
          </p:cNvPr>
          <p:cNvGrpSpPr/>
          <p:nvPr/>
        </p:nvGrpSpPr>
        <p:grpSpPr>
          <a:xfrm>
            <a:off x="4648177" y="1485149"/>
            <a:ext cx="1624855" cy="1325878"/>
            <a:chOff x="1489997" y="2080570"/>
            <a:chExt cx="1731444" cy="1486765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98AFA586-3701-42FC-98F9-B8FFE1ABB6C9}"/>
                </a:ext>
              </a:extLst>
            </p:cNvPr>
            <p:cNvSpPr/>
            <p:nvPr/>
          </p:nvSpPr>
          <p:spPr>
            <a:xfrm>
              <a:off x="1489997" y="2080570"/>
              <a:ext cx="1731444" cy="14867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e 9">
              <a:extLst>
                <a:ext uri="{FF2B5EF4-FFF2-40B4-BE49-F238E27FC236}">
                  <a16:creationId xmlns:a16="http://schemas.microsoft.com/office/drawing/2014/main" id="{4361E60C-059F-4716-8AC1-3D04C42E2DE4}"/>
                </a:ext>
              </a:extLst>
            </p:cNvPr>
            <p:cNvSpPr txBox="1"/>
            <p:nvPr/>
          </p:nvSpPr>
          <p:spPr>
            <a:xfrm>
              <a:off x="1758181" y="2310856"/>
              <a:ext cx="1195076" cy="1026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145" rIns="0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/>
                <a:t>10 064 </a:t>
              </a:r>
              <a:r>
                <a:rPr lang="fr-FR" sz="1600" dirty="0"/>
                <a:t>jeunes en formation</a:t>
              </a:r>
            </a:p>
          </p:txBody>
        </p:sp>
      </p:grpSp>
      <p:sp>
        <p:nvSpPr>
          <p:cNvPr id="10" name="Hexagone 9">
            <a:extLst>
              <a:ext uri="{FF2B5EF4-FFF2-40B4-BE49-F238E27FC236}">
                <a16:creationId xmlns:a16="http://schemas.microsoft.com/office/drawing/2014/main" id="{797995C9-28ED-4D61-A56A-D9104BC2E2BA}"/>
              </a:ext>
            </a:extLst>
          </p:cNvPr>
          <p:cNvSpPr/>
          <p:nvPr/>
        </p:nvSpPr>
        <p:spPr>
          <a:xfrm>
            <a:off x="5988848" y="731247"/>
            <a:ext cx="1668756" cy="1409413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BB76A90-1250-4BDE-B4AA-DC05E3F2011A}"/>
              </a:ext>
            </a:extLst>
          </p:cNvPr>
          <p:cNvGrpSpPr/>
          <p:nvPr/>
        </p:nvGrpSpPr>
        <p:grpSpPr>
          <a:xfrm>
            <a:off x="7396938" y="1431580"/>
            <a:ext cx="1639627" cy="1391609"/>
            <a:chOff x="4469073" y="2077219"/>
            <a:chExt cx="1731444" cy="1486765"/>
          </a:xfrm>
        </p:grpSpPr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id="{96C8DC59-13C0-4107-9919-EF32B04FA024}"/>
                </a:ext>
              </a:extLst>
            </p:cNvPr>
            <p:cNvSpPr/>
            <p:nvPr/>
          </p:nvSpPr>
          <p:spPr>
            <a:xfrm>
              <a:off x="4469073" y="2077219"/>
              <a:ext cx="1731444" cy="148676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id="{900D7863-46D0-429B-A990-31E4CE34A8C3}"/>
                </a:ext>
              </a:extLst>
            </p:cNvPr>
            <p:cNvSpPr txBox="1"/>
            <p:nvPr/>
          </p:nvSpPr>
          <p:spPr>
            <a:xfrm>
              <a:off x="4737257" y="2307505"/>
              <a:ext cx="1195076" cy="1026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7145" rIns="0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</a:pPr>
              <a:r>
                <a:rPr lang="fr-FR" sz="2000" b="1" dirty="0"/>
                <a:t>90%</a:t>
              </a:r>
            </a:p>
            <a:p>
              <a:pPr algn="ctr" defTabSz="600075">
                <a:lnSpc>
                  <a:spcPct val="90000"/>
                </a:lnSpc>
                <a:spcBef>
                  <a:spcPct val="0"/>
                </a:spcBef>
              </a:pPr>
              <a:r>
                <a:rPr lang="fr-FR" sz="1600" dirty="0"/>
                <a:t>de postes en CDI</a:t>
              </a:r>
            </a:p>
          </p:txBody>
        </p:sp>
      </p:grpSp>
      <p:sp>
        <p:nvSpPr>
          <p:cNvPr id="21" name="Hexagone 20">
            <a:extLst>
              <a:ext uri="{FF2B5EF4-FFF2-40B4-BE49-F238E27FC236}">
                <a16:creationId xmlns:a16="http://schemas.microsoft.com/office/drawing/2014/main" id="{CAAC1FCE-EB5F-4979-A8B7-742F9B535A46}"/>
              </a:ext>
            </a:extLst>
          </p:cNvPr>
          <p:cNvSpPr/>
          <p:nvPr/>
        </p:nvSpPr>
        <p:spPr>
          <a:xfrm>
            <a:off x="5992700" y="3622353"/>
            <a:ext cx="1668756" cy="1422863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AD59EE6-ED75-4F31-9693-094C9F084343}"/>
              </a:ext>
            </a:extLst>
          </p:cNvPr>
          <p:cNvSpPr txBox="1">
            <a:spLocks/>
          </p:cNvSpPr>
          <p:nvPr/>
        </p:nvSpPr>
        <p:spPr bwMode="auto">
          <a:xfrm>
            <a:off x="728074" y="2092111"/>
            <a:ext cx="3072004" cy="1809686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Un parcours de formation enrichissant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Une carrière évolutive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Une formation tout au long de la vie</a:t>
            </a:r>
          </a:p>
        </p:txBody>
      </p:sp>
    </p:spTree>
    <p:extLst>
      <p:ext uri="{BB962C8B-B14F-4D97-AF65-F5344CB8AC3E}">
        <p14:creationId xmlns:p14="http://schemas.microsoft.com/office/powerpoint/2010/main" val="12984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D55F411-F602-45B8-B686-90049362F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C93F344-A1C6-48B5-9161-27EF5510BC99}"/>
              </a:ext>
            </a:extLst>
          </p:cNvPr>
          <p:cNvSpPr txBox="1">
            <a:spLocks/>
          </p:cNvSpPr>
          <p:nvPr/>
        </p:nvSpPr>
        <p:spPr>
          <a:xfrm>
            <a:off x="1064418" y="267776"/>
            <a:ext cx="7308057" cy="75378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Les principaux enjeux de la maintenance des matériels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9C84C19-F74C-AF42-AD41-D7FE1AAB6DEB}"/>
              </a:ext>
            </a:extLst>
          </p:cNvPr>
          <p:cNvSpPr txBox="1">
            <a:spLocks/>
          </p:cNvSpPr>
          <p:nvPr/>
        </p:nvSpPr>
        <p:spPr bwMode="auto">
          <a:xfrm>
            <a:off x="1364457" y="1184366"/>
            <a:ext cx="6743223" cy="3788227"/>
          </a:xfrm>
          <a:prstGeom prst="rect">
            <a:avLst/>
          </a:prstGeom>
          <a:solidFill>
            <a:srgbClr val="D7471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Impact du numérique</a:t>
            </a: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engins connectés </a:t>
            </a: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(géolocalisation, GPS…)</a:t>
            </a:r>
            <a:endParaRPr lang="fr-FR" altLang="fr-F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engins autonomes </a:t>
            </a: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(robots et engins à guidage automatique) </a:t>
            </a: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traitement des datas</a:t>
            </a:r>
          </a:p>
          <a:p>
            <a:pPr marL="1085850" lvl="1" indent="-342900">
              <a:buFont typeface="Police système"/>
              <a:buChar char="-"/>
            </a:pPr>
            <a:endParaRPr lang="fr-FR" altLang="fr-F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Transition écologique </a:t>
            </a: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évolution des motorisations </a:t>
            </a: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(thermique, électrique, hybride…)</a:t>
            </a:r>
            <a:endParaRPr lang="fr-FR" altLang="fr-F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économie circulaire </a:t>
            </a: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(réparabilité, location/valeur d’usage…)</a:t>
            </a:r>
          </a:p>
          <a:p>
            <a:pPr marL="1085850" lvl="1" indent="-342900">
              <a:buFont typeface="Police système"/>
              <a:buChar char="-"/>
            </a:pPr>
            <a:endParaRPr lang="fr-FR" altLang="fr-F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Emploi</a:t>
            </a: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visibilité/attractivité</a:t>
            </a:r>
          </a:p>
          <a:p>
            <a:pPr marL="1085850" lvl="1" indent="-342900">
              <a:buFont typeface="Police système"/>
              <a:buChar char="-"/>
            </a:pPr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</a:rPr>
              <a:t>sourcing</a:t>
            </a:r>
          </a:p>
        </p:txBody>
      </p:sp>
    </p:spTree>
    <p:extLst>
      <p:ext uri="{BB962C8B-B14F-4D97-AF65-F5344CB8AC3E}">
        <p14:creationId xmlns:p14="http://schemas.microsoft.com/office/powerpoint/2010/main" val="275186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52D1CE7-3766-6045-9FDF-6EC7DD583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16" b="24086"/>
          <a:stretch/>
        </p:blipFill>
        <p:spPr>
          <a:xfrm>
            <a:off x="3639312" y="-10454"/>
            <a:ext cx="5411819" cy="5153954"/>
          </a:xfr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4B2A73C-8308-4A13-961C-DFE324855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2" t="-1883" r="-4569" b="-1674"/>
          <a:stretch/>
        </p:blipFill>
        <p:spPr bwMode="auto">
          <a:xfrm>
            <a:off x="92869" y="100118"/>
            <a:ext cx="842963" cy="809625"/>
          </a:xfrm>
          <a:prstGeom prst="ellipse">
            <a:avLst/>
          </a:prstGeom>
          <a:noFill/>
          <a:ln w="19050" cap="rnd">
            <a:solidFill>
              <a:srgbClr val="D7471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032F5DD-B1C2-430C-8A01-8FD6E398E7C2}"/>
              </a:ext>
            </a:extLst>
          </p:cNvPr>
          <p:cNvSpPr txBox="1">
            <a:spLocks/>
          </p:cNvSpPr>
          <p:nvPr/>
        </p:nvSpPr>
        <p:spPr>
          <a:xfrm>
            <a:off x="1027272" y="175845"/>
            <a:ext cx="2856569" cy="15958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900" b="1" dirty="0">
                <a:solidFill>
                  <a:srgbClr val="D7471F"/>
                </a:solidFill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Les organisations professionnelles de la branche/filière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B60A82F4-8917-46C4-8442-1F3C58EC7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16" b="24086"/>
          <a:stretch/>
        </p:blipFill>
        <p:spPr>
          <a:xfrm>
            <a:off x="3883841" y="0"/>
            <a:ext cx="5503260" cy="51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62610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d9b8819f-644e-4e2e-bf09-8a76532e681c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416</Words>
  <Application>Microsoft Macintosh PowerPoint</Application>
  <PresentationFormat>Affichage à l'écran (16:9)</PresentationFormat>
  <Paragraphs>77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Police système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Le secteur de la maintenance des matériels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Pascale COSTA</cp:lastModifiedBy>
  <cp:revision>188</cp:revision>
  <cp:lastPrinted>2015-02-04T16:19:06Z</cp:lastPrinted>
  <dcterms:created xsi:type="dcterms:W3CDTF">2015-02-04T10:43:31Z</dcterms:created>
  <dcterms:modified xsi:type="dcterms:W3CDTF">2021-05-15T17:57:39Z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