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15"/>
  </p:notesMasterIdLst>
  <p:handoutMasterIdLst>
    <p:handoutMasterId r:id="rId16"/>
  </p:handoutMasterIdLst>
  <p:sldIdLst>
    <p:sldId id="256" r:id="rId2"/>
    <p:sldId id="333" r:id="rId3"/>
    <p:sldId id="343" r:id="rId4"/>
    <p:sldId id="344" r:id="rId5"/>
    <p:sldId id="346" r:id="rId6"/>
    <p:sldId id="347" r:id="rId7"/>
    <p:sldId id="349" r:id="rId8"/>
    <p:sldId id="348" r:id="rId9"/>
    <p:sldId id="350" r:id="rId10"/>
    <p:sldId id="341" r:id="rId11"/>
    <p:sldId id="326" r:id="rId12"/>
    <p:sldId id="335" r:id="rId13"/>
    <p:sldId id="33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02" y="-318"/>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0FFA2-EAB7-4A22-BBE4-23EADFC887ED}" type="doc">
      <dgm:prSet loTypeId="urn:microsoft.com/office/officeart/2005/8/layout/chevron1" loCatId="process" qsTypeId="urn:microsoft.com/office/officeart/2005/8/quickstyle/simple1" qsCatId="simple" csTypeId="urn:microsoft.com/office/officeart/2005/8/colors/accent0_3" csCatId="mainScheme" phldr="1"/>
      <dgm:spPr/>
    </dgm:pt>
    <dgm:pt modelId="{6ED39102-BDAC-401A-82D1-DCD58BD0DA6C}">
      <dgm:prSet phldrT="[Texte]"/>
      <dgm:spPr/>
      <dgm:t>
        <a:bodyPr/>
        <a:lstStyle/>
        <a:p>
          <a:r>
            <a:rPr lang="fr-FR" dirty="0" smtClean="0"/>
            <a:t>septembre</a:t>
          </a:r>
          <a:endParaRPr lang="fr-FR" dirty="0"/>
        </a:p>
      </dgm:t>
    </dgm:pt>
    <dgm:pt modelId="{E6ACD297-52C9-4E5F-8E07-04451A702D51}" type="parTrans" cxnId="{5E2935AF-499E-4B93-89F0-035D68C43E90}">
      <dgm:prSet/>
      <dgm:spPr/>
      <dgm:t>
        <a:bodyPr/>
        <a:lstStyle/>
        <a:p>
          <a:endParaRPr lang="fr-FR"/>
        </a:p>
      </dgm:t>
    </dgm:pt>
    <dgm:pt modelId="{6493911D-AE2F-425F-8A3D-27D74382B730}" type="sibTrans" cxnId="{5E2935AF-499E-4B93-89F0-035D68C43E90}">
      <dgm:prSet/>
      <dgm:spPr/>
      <dgm:t>
        <a:bodyPr/>
        <a:lstStyle/>
        <a:p>
          <a:endParaRPr lang="fr-FR"/>
        </a:p>
      </dgm:t>
    </dgm:pt>
    <dgm:pt modelId="{213BB19D-EFFB-48BB-8C48-DD9139727B8B}">
      <dgm:prSet phldrT="[Texte]"/>
      <dgm:spPr/>
      <dgm:t>
        <a:bodyPr/>
        <a:lstStyle/>
        <a:p>
          <a:r>
            <a:rPr lang="fr-FR" dirty="0" smtClean="0"/>
            <a:t>Octobre</a:t>
          </a:r>
          <a:endParaRPr lang="fr-FR" dirty="0"/>
        </a:p>
      </dgm:t>
    </dgm:pt>
    <dgm:pt modelId="{CF76F0AF-33F8-4741-8CDF-8A945781F196}" type="parTrans" cxnId="{E195E23F-6E48-4A46-828B-58368EB21F02}">
      <dgm:prSet/>
      <dgm:spPr/>
      <dgm:t>
        <a:bodyPr/>
        <a:lstStyle/>
        <a:p>
          <a:endParaRPr lang="fr-FR"/>
        </a:p>
      </dgm:t>
    </dgm:pt>
    <dgm:pt modelId="{F3E3820F-1E22-4B88-866E-010B6607602F}" type="sibTrans" cxnId="{E195E23F-6E48-4A46-828B-58368EB21F02}">
      <dgm:prSet/>
      <dgm:spPr/>
      <dgm:t>
        <a:bodyPr/>
        <a:lstStyle/>
        <a:p>
          <a:endParaRPr lang="fr-FR"/>
        </a:p>
      </dgm:t>
    </dgm:pt>
    <dgm:pt modelId="{D89237E8-4400-4A3B-B403-ECAC2D79DF09}">
      <dgm:prSet phldrT="[Texte]"/>
      <dgm:spPr/>
      <dgm:t>
        <a:bodyPr/>
        <a:lstStyle/>
        <a:p>
          <a:r>
            <a:rPr lang="fr-FR" dirty="0" smtClean="0"/>
            <a:t>juin</a:t>
          </a:r>
          <a:endParaRPr lang="fr-FR" dirty="0"/>
        </a:p>
      </dgm:t>
    </dgm:pt>
    <dgm:pt modelId="{829AD373-C35A-4464-943E-3E0E24D1D9A4}" type="parTrans" cxnId="{BCE5F113-AEAD-4F96-81EA-C8747966694D}">
      <dgm:prSet/>
      <dgm:spPr/>
      <dgm:t>
        <a:bodyPr/>
        <a:lstStyle/>
        <a:p>
          <a:endParaRPr lang="fr-FR"/>
        </a:p>
      </dgm:t>
    </dgm:pt>
    <dgm:pt modelId="{D8C4CE54-1C38-41E7-8EC9-B706BCCE51B9}" type="sibTrans" cxnId="{BCE5F113-AEAD-4F96-81EA-C8747966694D}">
      <dgm:prSet/>
      <dgm:spPr/>
      <dgm:t>
        <a:bodyPr/>
        <a:lstStyle/>
        <a:p>
          <a:endParaRPr lang="fr-FR"/>
        </a:p>
      </dgm:t>
    </dgm:pt>
    <dgm:pt modelId="{11CB3F39-C5F1-4191-BBF6-EFBA41D9EB0A}">
      <dgm:prSet phldrT="[Texte]"/>
      <dgm:spPr/>
      <dgm:t>
        <a:bodyPr/>
        <a:lstStyle/>
        <a:p>
          <a:r>
            <a:rPr lang="fr-FR" dirty="0" smtClean="0"/>
            <a:t>Novembre</a:t>
          </a:r>
          <a:endParaRPr lang="fr-FR" dirty="0"/>
        </a:p>
      </dgm:t>
    </dgm:pt>
    <dgm:pt modelId="{63BF2919-9ED7-4D00-AD7B-BEEF11AD517B}" type="parTrans" cxnId="{7014D42B-5354-463E-BB8B-6CAA00EBA48C}">
      <dgm:prSet/>
      <dgm:spPr/>
      <dgm:t>
        <a:bodyPr/>
        <a:lstStyle/>
        <a:p>
          <a:endParaRPr lang="fr-FR"/>
        </a:p>
      </dgm:t>
    </dgm:pt>
    <dgm:pt modelId="{C7FE407E-932F-48FE-961E-49D88999C7F1}" type="sibTrans" cxnId="{7014D42B-5354-463E-BB8B-6CAA00EBA48C}">
      <dgm:prSet/>
      <dgm:spPr/>
      <dgm:t>
        <a:bodyPr/>
        <a:lstStyle/>
        <a:p>
          <a:endParaRPr lang="fr-FR"/>
        </a:p>
      </dgm:t>
    </dgm:pt>
    <dgm:pt modelId="{2702F4B0-FDC7-4FE0-AABC-4AF59C90C9D5}">
      <dgm:prSet phldrT="[Texte]"/>
      <dgm:spPr/>
      <dgm:t>
        <a:bodyPr/>
        <a:lstStyle/>
        <a:p>
          <a:r>
            <a:rPr lang="fr-FR" dirty="0" smtClean="0"/>
            <a:t>Décembre</a:t>
          </a:r>
          <a:endParaRPr lang="fr-FR" dirty="0"/>
        </a:p>
      </dgm:t>
    </dgm:pt>
    <dgm:pt modelId="{6802EF22-8A4D-40F7-BCD1-42A3F9F36137}" type="parTrans" cxnId="{87C56BD9-42D8-4609-B9CB-ED343741945C}">
      <dgm:prSet/>
      <dgm:spPr/>
      <dgm:t>
        <a:bodyPr/>
        <a:lstStyle/>
        <a:p>
          <a:endParaRPr lang="fr-FR"/>
        </a:p>
      </dgm:t>
    </dgm:pt>
    <dgm:pt modelId="{D560E93E-181D-4BC7-9A70-070FA85B230B}" type="sibTrans" cxnId="{87C56BD9-42D8-4609-B9CB-ED343741945C}">
      <dgm:prSet/>
      <dgm:spPr/>
      <dgm:t>
        <a:bodyPr/>
        <a:lstStyle/>
        <a:p>
          <a:endParaRPr lang="fr-FR"/>
        </a:p>
      </dgm:t>
    </dgm:pt>
    <dgm:pt modelId="{A5315193-0FC5-4488-9235-5AC92AED91EA}">
      <dgm:prSet phldrT="[Texte]"/>
      <dgm:spPr/>
      <dgm:t>
        <a:bodyPr/>
        <a:lstStyle/>
        <a:p>
          <a:r>
            <a:rPr lang="fr-FR" dirty="0" smtClean="0"/>
            <a:t>Janvier</a:t>
          </a:r>
          <a:endParaRPr lang="fr-FR" dirty="0"/>
        </a:p>
      </dgm:t>
    </dgm:pt>
    <dgm:pt modelId="{7591E0FA-9099-4003-AF24-F6B6F643CFE8}" type="parTrans" cxnId="{BDB4A03C-E04E-4BCD-9864-1ABE008578C9}">
      <dgm:prSet/>
      <dgm:spPr/>
      <dgm:t>
        <a:bodyPr/>
        <a:lstStyle/>
        <a:p>
          <a:endParaRPr lang="fr-FR"/>
        </a:p>
      </dgm:t>
    </dgm:pt>
    <dgm:pt modelId="{4E91E341-700F-4B7E-9908-2ABFEC84DE78}" type="sibTrans" cxnId="{BDB4A03C-E04E-4BCD-9864-1ABE008578C9}">
      <dgm:prSet/>
      <dgm:spPr/>
      <dgm:t>
        <a:bodyPr/>
        <a:lstStyle/>
        <a:p>
          <a:endParaRPr lang="fr-FR"/>
        </a:p>
      </dgm:t>
    </dgm:pt>
    <dgm:pt modelId="{F13C35A8-CA34-44E5-A039-57CF65D81E25}">
      <dgm:prSet phldrT="[Texte]"/>
      <dgm:spPr/>
      <dgm:t>
        <a:bodyPr/>
        <a:lstStyle/>
        <a:p>
          <a:r>
            <a:rPr lang="fr-FR" dirty="0" smtClean="0"/>
            <a:t>Février</a:t>
          </a:r>
          <a:endParaRPr lang="fr-FR" dirty="0"/>
        </a:p>
      </dgm:t>
    </dgm:pt>
    <dgm:pt modelId="{C52E3A25-108C-4A06-BE5E-BB8BEB47CFFC}" type="parTrans" cxnId="{610C3843-8DF2-43B0-B433-E891906B03FA}">
      <dgm:prSet/>
      <dgm:spPr/>
      <dgm:t>
        <a:bodyPr/>
        <a:lstStyle/>
        <a:p>
          <a:endParaRPr lang="fr-FR"/>
        </a:p>
      </dgm:t>
    </dgm:pt>
    <dgm:pt modelId="{71D67952-A0CE-4E1C-8F21-9DA190EA5289}" type="sibTrans" cxnId="{610C3843-8DF2-43B0-B433-E891906B03FA}">
      <dgm:prSet/>
      <dgm:spPr/>
      <dgm:t>
        <a:bodyPr/>
        <a:lstStyle/>
        <a:p>
          <a:endParaRPr lang="fr-FR"/>
        </a:p>
      </dgm:t>
    </dgm:pt>
    <dgm:pt modelId="{8B60314A-6577-48AD-A3C0-2711EF6F16AA}">
      <dgm:prSet phldrT="[Texte]"/>
      <dgm:spPr/>
      <dgm:t>
        <a:bodyPr/>
        <a:lstStyle/>
        <a:p>
          <a:r>
            <a:rPr lang="fr-FR" dirty="0" smtClean="0"/>
            <a:t>Mars</a:t>
          </a:r>
          <a:endParaRPr lang="fr-FR" dirty="0"/>
        </a:p>
      </dgm:t>
    </dgm:pt>
    <dgm:pt modelId="{DCFB2B25-CC76-4B4A-A919-49AD8DEC87AB}" type="parTrans" cxnId="{FF044986-F29A-4BE6-81BB-9535CDEF784D}">
      <dgm:prSet/>
      <dgm:spPr/>
      <dgm:t>
        <a:bodyPr/>
        <a:lstStyle/>
        <a:p>
          <a:endParaRPr lang="fr-FR"/>
        </a:p>
      </dgm:t>
    </dgm:pt>
    <dgm:pt modelId="{ACEE3A3C-A68D-40AA-AEBC-628B7EA7FB1C}" type="sibTrans" cxnId="{FF044986-F29A-4BE6-81BB-9535CDEF784D}">
      <dgm:prSet/>
      <dgm:spPr/>
      <dgm:t>
        <a:bodyPr/>
        <a:lstStyle/>
        <a:p>
          <a:endParaRPr lang="fr-FR"/>
        </a:p>
      </dgm:t>
    </dgm:pt>
    <dgm:pt modelId="{F2DAE468-248C-4D49-A109-620B0677B4C6}">
      <dgm:prSet phldrT="[Texte]"/>
      <dgm:spPr/>
      <dgm:t>
        <a:bodyPr/>
        <a:lstStyle/>
        <a:p>
          <a:r>
            <a:rPr lang="fr-FR" dirty="0" smtClean="0"/>
            <a:t>Avril</a:t>
          </a:r>
          <a:endParaRPr lang="fr-FR" dirty="0"/>
        </a:p>
      </dgm:t>
    </dgm:pt>
    <dgm:pt modelId="{3A975F56-D665-4061-A6DF-293CA4D57E66}" type="parTrans" cxnId="{4F131B79-0B46-4C93-9C1A-8BF12A1FF33F}">
      <dgm:prSet/>
      <dgm:spPr/>
      <dgm:t>
        <a:bodyPr/>
        <a:lstStyle/>
        <a:p>
          <a:endParaRPr lang="fr-FR"/>
        </a:p>
      </dgm:t>
    </dgm:pt>
    <dgm:pt modelId="{9EC1614C-E063-4209-9339-5D261428EC13}" type="sibTrans" cxnId="{4F131B79-0B46-4C93-9C1A-8BF12A1FF33F}">
      <dgm:prSet/>
      <dgm:spPr/>
      <dgm:t>
        <a:bodyPr/>
        <a:lstStyle/>
        <a:p>
          <a:endParaRPr lang="fr-FR"/>
        </a:p>
      </dgm:t>
    </dgm:pt>
    <dgm:pt modelId="{686755D1-E62D-4256-9098-C8523AC8C269}">
      <dgm:prSet phldrT="[Texte]"/>
      <dgm:spPr/>
      <dgm:t>
        <a:bodyPr/>
        <a:lstStyle/>
        <a:p>
          <a:r>
            <a:rPr lang="fr-FR" dirty="0" smtClean="0"/>
            <a:t>Mai </a:t>
          </a:r>
          <a:endParaRPr lang="fr-FR" dirty="0"/>
        </a:p>
      </dgm:t>
    </dgm:pt>
    <dgm:pt modelId="{78F9E42D-83E0-49BA-9F27-A33B2BB10459}" type="parTrans" cxnId="{20EC9FE7-96E0-436D-88F6-7EAD961CEAC8}">
      <dgm:prSet/>
      <dgm:spPr/>
      <dgm:t>
        <a:bodyPr/>
        <a:lstStyle/>
        <a:p>
          <a:endParaRPr lang="fr-FR"/>
        </a:p>
      </dgm:t>
    </dgm:pt>
    <dgm:pt modelId="{8159ED02-2C40-4F31-875C-09FA80BE5CB4}" type="sibTrans" cxnId="{20EC9FE7-96E0-436D-88F6-7EAD961CEAC8}">
      <dgm:prSet/>
      <dgm:spPr/>
      <dgm:t>
        <a:bodyPr/>
        <a:lstStyle/>
        <a:p>
          <a:endParaRPr lang="fr-FR"/>
        </a:p>
      </dgm:t>
    </dgm:pt>
    <dgm:pt modelId="{9D0F1372-5582-4A9D-A967-341F7921B2ED}" type="pres">
      <dgm:prSet presAssocID="{8D20FFA2-EAB7-4A22-BBE4-23EADFC887ED}" presName="Name0" presStyleCnt="0">
        <dgm:presLayoutVars>
          <dgm:dir/>
          <dgm:animLvl val="lvl"/>
          <dgm:resizeHandles val="exact"/>
        </dgm:presLayoutVars>
      </dgm:prSet>
      <dgm:spPr/>
    </dgm:pt>
    <dgm:pt modelId="{CF29A2AF-312D-4A9A-A2FA-DA1686880BBF}" type="pres">
      <dgm:prSet presAssocID="{6ED39102-BDAC-401A-82D1-DCD58BD0DA6C}" presName="parTxOnly" presStyleLbl="node1" presStyleIdx="0" presStyleCnt="10">
        <dgm:presLayoutVars>
          <dgm:chMax val="0"/>
          <dgm:chPref val="0"/>
          <dgm:bulletEnabled val="1"/>
        </dgm:presLayoutVars>
      </dgm:prSet>
      <dgm:spPr/>
      <dgm:t>
        <a:bodyPr/>
        <a:lstStyle/>
        <a:p>
          <a:endParaRPr lang="fr-FR"/>
        </a:p>
      </dgm:t>
    </dgm:pt>
    <dgm:pt modelId="{B7CEC7B0-006E-406B-AD33-40BD5ADA854C}" type="pres">
      <dgm:prSet presAssocID="{6493911D-AE2F-425F-8A3D-27D74382B730}" presName="parTxOnlySpace" presStyleCnt="0"/>
      <dgm:spPr/>
    </dgm:pt>
    <dgm:pt modelId="{1FC046AC-8816-4735-B5C3-C8FE18CEE961}" type="pres">
      <dgm:prSet presAssocID="{213BB19D-EFFB-48BB-8C48-DD9139727B8B}" presName="parTxOnly" presStyleLbl="node1" presStyleIdx="1" presStyleCnt="10">
        <dgm:presLayoutVars>
          <dgm:chMax val="0"/>
          <dgm:chPref val="0"/>
          <dgm:bulletEnabled val="1"/>
        </dgm:presLayoutVars>
      </dgm:prSet>
      <dgm:spPr/>
      <dgm:t>
        <a:bodyPr/>
        <a:lstStyle/>
        <a:p>
          <a:endParaRPr lang="fr-FR"/>
        </a:p>
      </dgm:t>
    </dgm:pt>
    <dgm:pt modelId="{6F98C085-1CFB-4DA1-9C20-9D9479105CA0}" type="pres">
      <dgm:prSet presAssocID="{F3E3820F-1E22-4B88-866E-010B6607602F}" presName="parTxOnlySpace" presStyleCnt="0"/>
      <dgm:spPr/>
    </dgm:pt>
    <dgm:pt modelId="{25D0131E-7913-4612-95FB-0982BD8ADCB1}" type="pres">
      <dgm:prSet presAssocID="{11CB3F39-C5F1-4191-BBF6-EFBA41D9EB0A}" presName="parTxOnly" presStyleLbl="node1" presStyleIdx="2" presStyleCnt="10">
        <dgm:presLayoutVars>
          <dgm:chMax val="0"/>
          <dgm:chPref val="0"/>
          <dgm:bulletEnabled val="1"/>
        </dgm:presLayoutVars>
      </dgm:prSet>
      <dgm:spPr/>
      <dgm:t>
        <a:bodyPr/>
        <a:lstStyle/>
        <a:p>
          <a:endParaRPr lang="fr-FR"/>
        </a:p>
      </dgm:t>
    </dgm:pt>
    <dgm:pt modelId="{417693C6-336D-43F2-A1E4-BA8832EE730E}" type="pres">
      <dgm:prSet presAssocID="{C7FE407E-932F-48FE-961E-49D88999C7F1}" presName="parTxOnlySpace" presStyleCnt="0"/>
      <dgm:spPr/>
    </dgm:pt>
    <dgm:pt modelId="{2EE667F4-4620-4BE0-97B7-048475A1CB60}" type="pres">
      <dgm:prSet presAssocID="{2702F4B0-FDC7-4FE0-AABC-4AF59C90C9D5}" presName="parTxOnly" presStyleLbl="node1" presStyleIdx="3" presStyleCnt="10">
        <dgm:presLayoutVars>
          <dgm:chMax val="0"/>
          <dgm:chPref val="0"/>
          <dgm:bulletEnabled val="1"/>
        </dgm:presLayoutVars>
      </dgm:prSet>
      <dgm:spPr/>
      <dgm:t>
        <a:bodyPr/>
        <a:lstStyle/>
        <a:p>
          <a:endParaRPr lang="fr-FR"/>
        </a:p>
      </dgm:t>
    </dgm:pt>
    <dgm:pt modelId="{177BB7EC-0590-431E-886B-4CC90AF0164B}" type="pres">
      <dgm:prSet presAssocID="{D560E93E-181D-4BC7-9A70-070FA85B230B}" presName="parTxOnlySpace" presStyleCnt="0"/>
      <dgm:spPr/>
    </dgm:pt>
    <dgm:pt modelId="{A5787BFE-6790-44F0-8F5A-368AC82CD7C5}" type="pres">
      <dgm:prSet presAssocID="{A5315193-0FC5-4488-9235-5AC92AED91EA}" presName="parTxOnly" presStyleLbl="node1" presStyleIdx="4" presStyleCnt="10">
        <dgm:presLayoutVars>
          <dgm:chMax val="0"/>
          <dgm:chPref val="0"/>
          <dgm:bulletEnabled val="1"/>
        </dgm:presLayoutVars>
      </dgm:prSet>
      <dgm:spPr/>
      <dgm:t>
        <a:bodyPr/>
        <a:lstStyle/>
        <a:p>
          <a:endParaRPr lang="fr-FR"/>
        </a:p>
      </dgm:t>
    </dgm:pt>
    <dgm:pt modelId="{887F7991-ED87-403F-84E0-A20C29A052BD}" type="pres">
      <dgm:prSet presAssocID="{4E91E341-700F-4B7E-9908-2ABFEC84DE78}" presName="parTxOnlySpace" presStyleCnt="0"/>
      <dgm:spPr/>
    </dgm:pt>
    <dgm:pt modelId="{E00B345B-6AC8-4BA0-B93C-BF04C6FDBE54}" type="pres">
      <dgm:prSet presAssocID="{F13C35A8-CA34-44E5-A039-57CF65D81E25}" presName="parTxOnly" presStyleLbl="node1" presStyleIdx="5" presStyleCnt="10">
        <dgm:presLayoutVars>
          <dgm:chMax val="0"/>
          <dgm:chPref val="0"/>
          <dgm:bulletEnabled val="1"/>
        </dgm:presLayoutVars>
      </dgm:prSet>
      <dgm:spPr/>
      <dgm:t>
        <a:bodyPr/>
        <a:lstStyle/>
        <a:p>
          <a:endParaRPr lang="fr-FR"/>
        </a:p>
      </dgm:t>
    </dgm:pt>
    <dgm:pt modelId="{37896436-55DD-4DF8-9A66-A5F5C6992E53}" type="pres">
      <dgm:prSet presAssocID="{71D67952-A0CE-4E1C-8F21-9DA190EA5289}" presName="parTxOnlySpace" presStyleCnt="0"/>
      <dgm:spPr/>
    </dgm:pt>
    <dgm:pt modelId="{DE33BBF6-5328-441E-8980-78C5247D3775}" type="pres">
      <dgm:prSet presAssocID="{8B60314A-6577-48AD-A3C0-2711EF6F16AA}" presName="parTxOnly" presStyleLbl="node1" presStyleIdx="6" presStyleCnt="10">
        <dgm:presLayoutVars>
          <dgm:chMax val="0"/>
          <dgm:chPref val="0"/>
          <dgm:bulletEnabled val="1"/>
        </dgm:presLayoutVars>
      </dgm:prSet>
      <dgm:spPr/>
      <dgm:t>
        <a:bodyPr/>
        <a:lstStyle/>
        <a:p>
          <a:endParaRPr lang="fr-FR"/>
        </a:p>
      </dgm:t>
    </dgm:pt>
    <dgm:pt modelId="{62F48068-1E88-4700-81AE-E9E331367C32}" type="pres">
      <dgm:prSet presAssocID="{ACEE3A3C-A68D-40AA-AEBC-628B7EA7FB1C}" presName="parTxOnlySpace" presStyleCnt="0"/>
      <dgm:spPr/>
    </dgm:pt>
    <dgm:pt modelId="{57B7BDB6-46E3-436D-B373-45C283CFCDD9}" type="pres">
      <dgm:prSet presAssocID="{F2DAE468-248C-4D49-A109-620B0677B4C6}" presName="parTxOnly" presStyleLbl="node1" presStyleIdx="7" presStyleCnt="10">
        <dgm:presLayoutVars>
          <dgm:chMax val="0"/>
          <dgm:chPref val="0"/>
          <dgm:bulletEnabled val="1"/>
        </dgm:presLayoutVars>
      </dgm:prSet>
      <dgm:spPr/>
      <dgm:t>
        <a:bodyPr/>
        <a:lstStyle/>
        <a:p>
          <a:endParaRPr lang="fr-FR"/>
        </a:p>
      </dgm:t>
    </dgm:pt>
    <dgm:pt modelId="{9A9D7180-D01B-4DC1-A54B-2AA63AC10131}" type="pres">
      <dgm:prSet presAssocID="{9EC1614C-E063-4209-9339-5D261428EC13}" presName="parTxOnlySpace" presStyleCnt="0"/>
      <dgm:spPr/>
    </dgm:pt>
    <dgm:pt modelId="{80A0081B-416F-4C14-9689-72BDA70760A7}" type="pres">
      <dgm:prSet presAssocID="{686755D1-E62D-4256-9098-C8523AC8C269}" presName="parTxOnly" presStyleLbl="node1" presStyleIdx="8" presStyleCnt="10">
        <dgm:presLayoutVars>
          <dgm:chMax val="0"/>
          <dgm:chPref val="0"/>
          <dgm:bulletEnabled val="1"/>
        </dgm:presLayoutVars>
      </dgm:prSet>
      <dgm:spPr/>
      <dgm:t>
        <a:bodyPr/>
        <a:lstStyle/>
        <a:p>
          <a:endParaRPr lang="fr-FR"/>
        </a:p>
      </dgm:t>
    </dgm:pt>
    <dgm:pt modelId="{8A7635AD-5ED7-461E-9668-DBD54AC1071B}" type="pres">
      <dgm:prSet presAssocID="{8159ED02-2C40-4F31-875C-09FA80BE5CB4}" presName="parTxOnlySpace" presStyleCnt="0"/>
      <dgm:spPr/>
    </dgm:pt>
    <dgm:pt modelId="{D9CC0E77-CCBC-45B5-A342-B2256A178A0E}" type="pres">
      <dgm:prSet presAssocID="{D89237E8-4400-4A3B-B403-ECAC2D79DF09}" presName="parTxOnly" presStyleLbl="node1" presStyleIdx="9" presStyleCnt="10">
        <dgm:presLayoutVars>
          <dgm:chMax val="0"/>
          <dgm:chPref val="0"/>
          <dgm:bulletEnabled val="1"/>
        </dgm:presLayoutVars>
      </dgm:prSet>
      <dgm:spPr/>
      <dgm:t>
        <a:bodyPr/>
        <a:lstStyle/>
        <a:p>
          <a:endParaRPr lang="fr-FR"/>
        </a:p>
      </dgm:t>
    </dgm:pt>
  </dgm:ptLst>
  <dgm:cxnLst>
    <dgm:cxn modelId="{A8C55BF1-A948-4CEF-BBDF-D16410AAC0DC}" type="presOf" srcId="{A5315193-0FC5-4488-9235-5AC92AED91EA}" destId="{A5787BFE-6790-44F0-8F5A-368AC82CD7C5}" srcOrd="0" destOrd="0" presId="urn:microsoft.com/office/officeart/2005/8/layout/chevron1"/>
    <dgm:cxn modelId="{BCE5F113-AEAD-4F96-81EA-C8747966694D}" srcId="{8D20FFA2-EAB7-4A22-BBE4-23EADFC887ED}" destId="{D89237E8-4400-4A3B-B403-ECAC2D79DF09}" srcOrd="9" destOrd="0" parTransId="{829AD373-C35A-4464-943E-3E0E24D1D9A4}" sibTransId="{D8C4CE54-1C38-41E7-8EC9-B706BCCE51B9}"/>
    <dgm:cxn modelId="{5A015F3D-7B61-4B9B-90C8-7DF3D1008F28}" type="presOf" srcId="{D89237E8-4400-4A3B-B403-ECAC2D79DF09}" destId="{D9CC0E77-CCBC-45B5-A342-B2256A178A0E}" srcOrd="0" destOrd="0" presId="urn:microsoft.com/office/officeart/2005/8/layout/chevron1"/>
    <dgm:cxn modelId="{E3E34B1D-6E56-4959-9BD2-D6F466C1A79C}" type="presOf" srcId="{8D20FFA2-EAB7-4A22-BBE4-23EADFC887ED}" destId="{9D0F1372-5582-4A9D-A967-341F7921B2ED}" srcOrd="0" destOrd="0" presId="urn:microsoft.com/office/officeart/2005/8/layout/chevron1"/>
    <dgm:cxn modelId="{7014D42B-5354-463E-BB8B-6CAA00EBA48C}" srcId="{8D20FFA2-EAB7-4A22-BBE4-23EADFC887ED}" destId="{11CB3F39-C5F1-4191-BBF6-EFBA41D9EB0A}" srcOrd="2" destOrd="0" parTransId="{63BF2919-9ED7-4D00-AD7B-BEEF11AD517B}" sibTransId="{C7FE407E-932F-48FE-961E-49D88999C7F1}"/>
    <dgm:cxn modelId="{BDB4A03C-E04E-4BCD-9864-1ABE008578C9}" srcId="{8D20FFA2-EAB7-4A22-BBE4-23EADFC887ED}" destId="{A5315193-0FC5-4488-9235-5AC92AED91EA}" srcOrd="4" destOrd="0" parTransId="{7591E0FA-9099-4003-AF24-F6B6F643CFE8}" sibTransId="{4E91E341-700F-4B7E-9908-2ABFEC84DE78}"/>
    <dgm:cxn modelId="{FF044986-F29A-4BE6-81BB-9535CDEF784D}" srcId="{8D20FFA2-EAB7-4A22-BBE4-23EADFC887ED}" destId="{8B60314A-6577-48AD-A3C0-2711EF6F16AA}" srcOrd="6" destOrd="0" parTransId="{DCFB2B25-CC76-4B4A-A919-49AD8DEC87AB}" sibTransId="{ACEE3A3C-A68D-40AA-AEBC-628B7EA7FB1C}"/>
    <dgm:cxn modelId="{610C3843-8DF2-43B0-B433-E891906B03FA}" srcId="{8D20FFA2-EAB7-4A22-BBE4-23EADFC887ED}" destId="{F13C35A8-CA34-44E5-A039-57CF65D81E25}" srcOrd="5" destOrd="0" parTransId="{C52E3A25-108C-4A06-BE5E-BB8BEB47CFFC}" sibTransId="{71D67952-A0CE-4E1C-8F21-9DA190EA5289}"/>
    <dgm:cxn modelId="{1391CD8B-DF8D-468D-9542-0C3A185736E8}" type="presOf" srcId="{2702F4B0-FDC7-4FE0-AABC-4AF59C90C9D5}" destId="{2EE667F4-4620-4BE0-97B7-048475A1CB60}" srcOrd="0" destOrd="0" presId="urn:microsoft.com/office/officeart/2005/8/layout/chevron1"/>
    <dgm:cxn modelId="{20EC9FE7-96E0-436D-88F6-7EAD961CEAC8}" srcId="{8D20FFA2-EAB7-4A22-BBE4-23EADFC887ED}" destId="{686755D1-E62D-4256-9098-C8523AC8C269}" srcOrd="8" destOrd="0" parTransId="{78F9E42D-83E0-49BA-9F27-A33B2BB10459}" sibTransId="{8159ED02-2C40-4F31-875C-09FA80BE5CB4}"/>
    <dgm:cxn modelId="{87C56BD9-42D8-4609-B9CB-ED343741945C}" srcId="{8D20FFA2-EAB7-4A22-BBE4-23EADFC887ED}" destId="{2702F4B0-FDC7-4FE0-AABC-4AF59C90C9D5}" srcOrd="3" destOrd="0" parTransId="{6802EF22-8A4D-40F7-BCD1-42A3F9F36137}" sibTransId="{D560E93E-181D-4BC7-9A70-070FA85B230B}"/>
    <dgm:cxn modelId="{8149A33E-B95C-485D-8B37-25D33B863093}" type="presOf" srcId="{11CB3F39-C5F1-4191-BBF6-EFBA41D9EB0A}" destId="{25D0131E-7913-4612-95FB-0982BD8ADCB1}" srcOrd="0" destOrd="0" presId="urn:microsoft.com/office/officeart/2005/8/layout/chevron1"/>
    <dgm:cxn modelId="{D75A83DA-0C82-432E-8321-F1AB2A4A4BBE}" type="presOf" srcId="{6ED39102-BDAC-401A-82D1-DCD58BD0DA6C}" destId="{CF29A2AF-312D-4A9A-A2FA-DA1686880BBF}" srcOrd="0" destOrd="0" presId="urn:microsoft.com/office/officeart/2005/8/layout/chevron1"/>
    <dgm:cxn modelId="{4F131B79-0B46-4C93-9C1A-8BF12A1FF33F}" srcId="{8D20FFA2-EAB7-4A22-BBE4-23EADFC887ED}" destId="{F2DAE468-248C-4D49-A109-620B0677B4C6}" srcOrd="7" destOrd="0" parTransId="{3A975F56-D665-4061-A6DF-293CA4D57E66}" sibTransId="{9EC1614C-E063-4209-9339-5D261428EC13}"/>
    <dgm:cxn modelId="{A031211E-B94F-4122-8597-36016D6F8AC9}" type="presOf" srcId="{F13C35A8-CA34-44E5-A039-57CF65D81E25}" destId="{E00B345B-6AC8-4BA0-B93C-BF04C6FDBE54}" srcOrd="0" destOrd="0" presId="urn:microsoft.com/office/officeart/2005/8/layout/chevron1"/>
    <dgm:cxn modelId="{C7212260-5065-472F-8D59-63620C5375B1}" type="presOf" srcId="{686755D1-E62D-4256-9098-C8523AC8C269}" destId="{80A0081B-416F-4C14-9689-72BDA70760A7}" srcOrd="0" destOrd="0" presId="urn:microsoft.com/office/officeart/2005/8/layout/chevron1"/>
    <dgm:cxn modelId="{94FA9085-71EF-4927-9567-327A04CAF025}" type="presOf" srcId="{8B60314A-6577-48AD-A3C0-2711EF6F16AA}" destId="{DE33BBF6-5328-441E-8980-78C5247D3775}" srcOrd="0" destOrd="0" presId="urn:microsoft.com/office/officeart/2005/8/layout/chevron1"/>
    <dgm:cxn modelId="{5E2935AF-499E-4B93-89F0-035D68C43E90}" srcId="{8D20FFA2-EAB7-4A22-BBE4-23EADFC887ED}" destId="{6ED39102-BDAC-401A-82D1-DCD58BD0DA6C}" srcOrd="0" destOrd="0" parTransId="{E6ACD297-52C9-4E5F-8E07-04451A702D51}" sibTransId="{6493911D-AE2F-425F-8A3D-27D74382B730}"/>
    <dgm:cxn modelId="{E195E23F-6E48-4A46-828B-58368EB21F02}" srcId="{8D20FFA2-EAB7-4A22-BBE4-23EADFC887ED}" destId="{213BB19D-EFFB-48BB-8C48-DD9139727B8B}" srcOrd="1" destOrd="0" parTransId="{CF76F0AF-33F8-4741-8CDF-8A945781F196}" sibTransId="{F3E3820F-1E22-4B88-866E-010B6607602F}"/>
    <dgm:cxn modelId="{AEAFEC19-EACC-4E10-9968-2978DB58A972}" type="presOf" srcId="{F2DAE468-248C-4D49-A109-620B0677B4C6}" destId="{57B7BDB6-46E3-436D-B373-45C283CFCDD9}" srcOrd="0" destOrd="0" presId="urn:microsoft.com/office/officeart/2005/8/layout/chevron1"/>
    <dgm:cxn modelId="{9754C034-BA2C-479B-A64C-C1FA824F9C19}" type="presOf" srcId="{213BB19D-EFFB-48BB-8C48-DD9139727B8B}" destId="{1FC046AC-8816-4735-B5C3-C8FE18CEE961}" srcOrd="0" destOrd="0" presId="urn:microsoft.com/office/officeart/2005/8/layout/chevron1"/>
    <dgm:cxn modelId="{05815B2E-E465-45CC-9B7D-08228798620B}" type="presParOf" srcId="{9D0F1372-5582-4A9D-A967-341F7921B2ED}" destId="{CF29A2AF-312D-4A9A-A2FA-DA1686880BBF}" srcOrd="0" destOrd="0" presId="urn:microsoft.com/office/officeart/2005/8/layout/chevron1"/>
    <dgm:cxn modelId="{AE5C6F91-50CB-45FD-BD44-258B0F4DAE58}" type="presParOf" srcId="{9D0F1372-5582-4A9D-A967-341F7921B2ED}" destId="{B7CEC7B0-006E-406B-AD33-40BD5ADA854C}" srcOrd="1" destOrd="0" presId="urn:microsoft.com/office/officeart/2005/8/layout/chevron1"/>
    <dgm:cxn modelId="{92558306-C1DB-4F10-B9DB-C0B8FB8021F5}" type="presParOf" srcId="{9D0F1372-5582-4A9D-A967-341F7921B2ED}" destId="{1FC046AC-8816-4735-B5C3-C8FE18CEE961}" srcOrd="2" destOrd="0" presId="urn:microsoft.com/office/officeart/2005/8/layout/chevron1"/>
    <dgm:cxn modelId="{6EB0CFB8-B82B-4748-BF82-80A97B99B06F}" type="presParOf" srcId="{9D0F1372-5582-4A9D-A967-341F7921B2ED}" destId="{6F98C085-1CFB-4DA1-9C20-9D9479105CA0}" srcOrd="3" destOrd="0" presId="urn:microsoft.com/office/officeart/2005/8/layout/chevron1"/>
    <dgm:cxn modelId="{7FA710A1-DBF9-4D03-B222-D39957CFA886}" type="presParOf" srcId="{9D0F1372-5582-4A9D-A967-341F7921B2ED}" destId="{25D0131E-7913-4612-95FB-0982BD8ADCB1}" srcOrd="4" destOrd="0" presId="urn:microsoft.com/office/officeart/2005/8/layout/chevron1"/>
    <dgm:cxn modelId="{34AE7DB2-CCD1-46C4-AC20-2BB7C8D11723}" type="presParOf" srcId="{9D0F1372-5582-4A9D-A967-341F7921B2ED}" destId="{417693C6-336D-43F2-A1E4-BA8832EE730E}" srcOrd="5" destOrd="0" presId="urn:microsoft.com/office/officeart/2005/8/layout/chevron1"/>
    <dgm:cxn modelId="{C72ABA13-F491-475F-B1D8-AF93C05FB116}" type="presParOf" srcId="{9D0F1372-5582-4A9D-A967-341F7921B2ED}" destId="{2EE667F4-4620-4BE0-97B7-048475A1CB60}" srcOrd="6" destOrd="0" presId="urn:microsoft.com/office/officeart/2005/8/layout/chevron1"/>
    <dgm:cxn modelId="{0844202F-DE2E-401F-9687-65184D2CA1C0}" type="presParOf" srcId="{9D0F1372-5582-4A9D-A967-341F7921B2ED}" destId="{177BB7EC-0590-431E-886B-4CC90AF0164B}" srcOrd="7" destOrd="0" presId="urn:microsoft.com/office/officeart/2005/8/layout/chevron1"/>
    <dgm:cxn modelId="{DC73414A-501D-4617-B1C3-0409ECA728A6}" type="presParOf" srcId="{9D0F1372-5582-4A9D-A967-341F7921B2ED}" destId="{A5787BFE-6790-44F0-8F5A-368AC82CD7C5}" srcOrd="8" destOrd="0" presId="urn:microsoft.com/office/officeart/2005/8/layout/chevron1"/>
    <dgm:cxn modelId="{AE2A3093-BE7E-4893-90AE-E8ABAC4C945F}" type="presParOf" srcId="{9D0F1372-5582-4A9D-A967-341F7921B2ED}" destId="{887F7991-ED87-403F-84E0-A20C29A052BD}" srcOrd="9" destOrd="0" presId="urn:microsoft.com/office/officeart/2005/8/layout/chevron1"/>
    <dgm:cxn modelId="{E060FD35-FBA1-4FBA-9F55-AA244D03D164}" type="presParOf" srcId="{9D0F1372-5582-4A9D-A967-341F7921B2ED}" destId="{E00B345B-6AC8-4BA0-B93C-BF04C6FDBE54}" srcOrd="10" destOrd="0" presId="urn:microsoft.com/office/officeart/2005/8/layout/chevron1"/>
    <dgm:cxn modelId="{7BBF735C-90D1-4978-BBBE-48F882026759}" type="presParOf" srcId="{9D0F1372-5582-4A9D-A967-341F7921B2ED}" destId="{37896436-55DD-4DF8-9A66-A5F5C6992E53}" srcOrd="11" destOrd="0" presId="urn:microsoft.com/office/officeart/2005/8/layout/chevron1"/>
    <dgm:cxn modelId="{7412CF5D-E120-4C11-B1C0-7FA3F44E28D0}" type="presParOf" srcId="{9D0F1372-5582-4A9D-A967-341F7921B2ED}" destId="{DE33BBF6-5328-441E-8980-78C5247D3775}" srcOrd="12" destOrd="0" presId="urn:microsoft.com/office/officeart/2005/8/layout/chevron1"/>
    <dgm:cxn modelId="{830DC366-DD13-49C2-B7A7-4F8B0EDD2F8B}" type="presParOf" srcId="{9D0F1372-5582-4A9D-A967-341F7921B2ED}" destId="{62F48068-1E88-4700-81AE-E9E331367C32}" srcOrd="13" destOrd="0" presId="urn:microsoft.com/office/officeart/2005/8/layout/chevron1"/>
    <dgm:cxn modelId="{71956F93-242E-4F34-BBA1-0EFF79FC6106}" type="presParOf" srcId="{9D0F1372-5582-4A9D-A967-341F7921B2ED}" destId="{57B7BDB6-46E3-436D-B373-45C283CFCDD9}" srcOrd="14" destOrd="0" presId="urn:microsoft.com/office/officeart/2005/8/layout/chevron1"/>
    <dgm:cxn modelId="{207F3D95-BFB2-498F-8426-56E4D4492FBF}" type="presParOf" srcId="{9D0F1372-5582-4A9D-A967-341F7921B2ED}" destId="{9A9D7180-D01B-4DC1-A54B-2AA63AC10131}" srcOrd="15" destOrd="0" presId="urn:microsoft.com/office/officeart/2005/8/layout/chevron1"/>
    <dgm:cxn modelId="{C9945568-960B-4F50-933D-E64106398506}" type="presParOf" srcId="{9D0F1372-5582-4A9D-A967-341F7921B2ED}" destId="{80A0081B-416F-4C14-9689-72BDA70760A7}" srcOrd="16" destOrd="0" presId="urn:microsoft.com/office/officeart/2005/8/layout/chevron1"/>
    <dgm:cxn modelId="{ACBD5266-6198-4882-8BE5-5876244DFD3A}" type="presParOf" srcId="{9D0F1372-5582-4A9D-A967-341F7921B2ED}" destId="{8A7635AD-5ED7-461E-9668-DBD54AC1071B}" srcOrd="17" destOrd="0" presId="urn:microsoft.com/office/officeart/2005/8/layout/chevron1"/>
    <dgm:cxn modelId="{408FAD8A-C66D-4FE1-96BB-61C0A6BF6001}" type="presParOf" srcId="{9D0F1372-5582-4A9D-A967-341F7921B2ED}" destId="{D9CC0E77-CCBC-45B5-A342-B2256A178A0E}" srcOrd="1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0FFA2-EAB7-4A22-BBE4-23EADFC887ED}" type="doc">
      <dgm:prSet loTypeId="urn:microsoft.com/office/officeart/2005/8/layout/chevron1" loCatId="process" qsTypeId="urn:microsoft.com/office/officeart/2005/8/quickstyle/simple1" qsCatId="simple" csTypeId="urn:microsoft.com/office/officeart/2005/8/colors/accent0_1" csCatId="mainScheme" phldr="1"/>
      <dgm:spPr/>
    </dgm:pt>
    <dgm:pt modelId="{6ED39102-BDAC-401A-82D1-DCD58BD0DA6C}">
      <dgm:prSet phldrT="[Texte]"/>
      <dgm:spPr/>
      <dgm:t>
        <a:bodyPr/>
        <a:lstStyle/>
        <a:p>
          <a:r>
            <a:rPr lang="fr-FR" b="1" dirty="0" smtClean="0"/>
            <a:t>septembre</a:t>
          </a:r>
          <a:endParaRPr lang="fr-FR" b="1" dirty="0"/>
        </a:p>
      </dgm:t>
    </dgm:pt>
    <dgm:pt modelId="{E6ACD297-52C9-4E5F-8E07-04451A702D51}" type="parTrans" cxnId="{5E2935AF-499E-4B93-89F0-035D68C43E90}">
      <dgm:prSet/>
      <dgm:spPr/>
      <dgm:t>
        <a:bodyPr/>
        <a:lstStyle/>
        <a:p>
          <a:endParaRPr lang="fr-FR" b="1"/>
        </a:p>
      </dgm:t>
    </dgm:pt>
    <dgm:pt modelId="{6493911D-AE2F-425F-8A3D-27D74382B730}" type="sibTrans" cxnId="{5E2935AF-499E-4B93-89F0-035D68C43E90}">
      <dgm:prSet/>
      <dgm:spPr/>
      <dgm:t>
        <a:bodyPr/>
        <a:lstStyle/>
        <a:p>
          <a:endParaRPr lang="fr-FR" b="1"/>
        </a:p>
      </dgm:t>
    </dgm:pt>
    <dgm:pt modelId="{213BB19D-EFFB-48BB-8C48-DD9139727B8B}">
      <dgm:prSet phldrT="[Texte]"/>
      <dgm:spPr/>
      <dgm:t>
        <a:bodyPr/>
        <a:lstStyle/>
        <a:p>
          <a:r>
            <a:rPr lang="fr-FR" b="1" dirty="0" smtClean="0"/>
            <a:t>Octobre</a:t>
          </a:r>
          <a:endParaRPr lang="fr-FR" b="1" dirty="0"/>
        </a:p>
      </dgm:t>
    </dgm:pt>
    <dgm:pt modelId="{CF76F0AF-33F8-4741-8CDF-8A945781F196}" type="parTrans" cxnId="{E195E23F-6E48-4A46-828B-58368EB21F02}">
      <dgm:prSet/>
      <dgm:spPr/>
      <dgm:t>
        <a:bodyPr/>
        <a:lstStyle/>
        <a:p>
          <a:endParaRPr lang="fr-FR" b="1"/>
        </a:p>
      </dgm:t>
    </dgm:pt>
    <dgm:pt modelId="{F3E3820F-1E22-4B88-866E-010B6607602F}" type="sibTrans" cxnId="{E195E23F-6E48-4A46-828B-58368EB21F02}">
      <dgm:prSet/>
      <dgm:spPr/>
      <dgm:t>
        <a:bodyPr/>
        <a:lstStyle/>
        <a:p>
          <a:endParaRPr lang="fr-FR" b="1"/>
        </a:p>
      </dgm:t>
    </dgm:pt>
    <dgm:pt modelId="{D89237E8-4400-4A3B-B403-ECAC2D79DF09}">
      <dgm:prSet phldrT="[Texte]"/>
      <dgm:spPr/>
      <dgm:t>
        <a:bodyPr/>
        <a:lstStyle/>
        <a:p>
          <a:r>
            <a:rPr lang="fr-FR" b="1" dirty="0" smtClean="0"/>
            <a:t>juin</a:t>
          </a:r>
          <a:endParaRPr lang="fr-FR" b="1" dirty="0"/>
        </a:p>
      </dgm:t>
    </dgm:pt>
    <dgm:pt modelId="{829AD373-C35A-4464-943E-3E0E24D1D9A4}" type="parTrans" cxnId="{BCE5F113-AEAD-4F96-81EA-C8747966694D}">
      <dgm:prSet/>
      <dgm:spPr/>
      <dgm:t>
        <a:bodyPr/>
        <a:lstStyle/>
        <a:p>
          <a:endParaRPr lang="fr-FR" b="1"/>
        </a:p>
      </dgm:t>
    </dgm:pt>
    <dgm:pt modelId="{D8C4CE54-1C38-41E7-8EC9-B706BCCE51B9}" type="sibTrans" cxnId="{BCE5F113-AEAD-4F96-81EA-C8747966694D}">
      <dgm:prSet/>
      <dgm:spPr/>
      <dgm:t>
        <a:bodyPr/>
        <a:lstStyle/>
        <a:p>
          <a:endParaRPr lang="fr-FR" b="1"/>
        </a:p>
      </dgm:t>
    </dgm:pt>
    <dgm:pt modelId="{11CB3F39-C5F1-4191-BBF6-EFBA41D9EB0A}">
      <dgm:prSet phldrT="[Texte]"/>
      <dgm:spPr/>
      <dgm:t>
        <a:bodyPr/>
        <a:lstStyle/>
        <a:p>
          <a:r>
            <a:rPr lang="fr-FR" b="1" dirty="0" smtClean="0"/>
            <a:t>Novembre</a:t>
          </a:r>
          <a:endParaRPr lang="fr-FR" b="1" dirty="0"/>
        </a:p>
      </dgm:t>
    </dgm:pt>
    <dgm:pt modelId="{63BF2919-9ED7-4D00-AD7B-BEEF11AD517B}" type="parTrans" cxnId="{7014D42B-5354-463E-BB8B-6CAA00EBA48C}">
      <dgm:prSet/>
      <dgm:spPr/>
      <dgm:t>
        <a:bodyPr/>
        <a:lstStyle/>
        <a:p>
          <a:endParaRPr lang="fr-FR" b="1"/>
        </a:p>
      </dgm:t>
    </dgm:pt>
    <dgm:pt modelId="{C7FE407E-932F-48FE-961E-49D88999C7F1}" type="sibTrans" cxnId="{7014D42B-5354-463E-BB8B-6CAA00EBA48C}">
      <dgm:prSet/>
      <dgm:spPr/>
      <dgm:t>
        <a:bodyPr/>
        <a:lstStyle/>
        <a:p>
          <a:endParaRPr lang="fr-FR" b="1"/>
        </a:p>
      </dgm:t>
    </dgm:pt>
    <dgm:pt modelId="{2702F4B0-FDC7-4FE0-AABC-4AF59C90C9D5}">
      <dgm:prSet phldrT="[Texte]"/>
      <dgm:spPr/>
      <dgm:t>
        <a:bodyPr/>
        <a:lstStyle/>
        <a:p>
          <a:r>
            <a:rPr lang="fr-FR" b="1" dirty="0" smtClean="0"/>
            <a:t>Décembre</a:t>
          </a:r>
          <a:endParaRPr lang="fr-FR" b="1" dirty="0"/>
        </a:p>
      </dgm:t>
    </dgm:pt>
    <dgm:pt modelId="{6802EF22-8A4D-40F7-BCD1-42A3F9F36137}" type="parTrans" cxnId="{87C56BD9-42D8-4609-B9CB-ED343741945C}">
      <dgm:prSet/>
      <dgm:spPr/>
      <dgm:t>
        <a:bodyPr/>
        <a:lstStyle/>
        <a:p>
          <a:endParaRPr lang="fr-FR" b="1"/>
        </a:p>
      </dgm:t>
    </dgm:pt>
    <dgm:pt modelId="{D560E93E-181D-4BC7-9A70-070FA85B230B}" type="sibTrans" cxnId="{87C56BD9-42D8-4609-B9CB-ED343741945C}">
      <dgm:prSet/>
      <dgm:spPr/>
      <dgm:t>
        <a:bodyPr/>
        <a:lstStyle/>
        <a:p>
          <a:endParaRPr lang="fr-FR" b="1"/>
        </a:p>
      </dgm:t>
    </dgm:pt>
    <dgm:pt modelId="{A5315193-0FC5-4488-9235-5AC92AED91EA}">
      <dgm:prSet phldrT="[Texte]"/>
      <dgm:spPr/>
      <dgm:t>
        <a:bodyPr/>
        <a:lstStyle/>
        <a:p>
          <a:r>
            <a:rPr lang="fr-FR" b="1" dirty="0" smtClean="0"/>
            <a:t>Janvier</a:t>
          </a:r>
          <a:endParaRPr lang="fr-FR" b="1" dirty="0"/>
        </a:p>
      </dgm:t>
    </dgm:pt>
    <dgm:pt modelId="{7591E0FA-9099-4003-AF24-F6B6F643CFE8}" type="parTrans" cxnId="{BDB4A03C-E04E-4BCD-9864-1ABE008578C9}">
      <dgm:prSet/>
      <dgm:spPr/>
      <dgm:t>
        <a:bodyPr/>
        <a:lstStyle/>
        <a:p>
          <a:endParaRPr lang="fr-FR" b="1"/>
        </a:p>
      </dgm:t>
    </dgm:pt>
    <dgm:pt modelId="{4E91E341-700F-4B7E-9908-2ABFEC84DE78}" type="sibTrans" cxnId="{BDB4A03C-E04E-4BCD-9864-1ABE008578C9}">
      <dgm:prSet/>
      <dgm:spPr/>
      <dgm:t>
        <a:bodyPr/>
        <a:lstStyle/>
        <a:p>
          <a:endParaRPr lang="fr-FR" b="1"/>
        </a:p>
      </dgm:t>
    </dgm:pt>
    <dgm:pt modelId="{F13C35A8-CA34-44E5-A039-57CF65D81E25}">
      <dgm:prSet phldrT="[Texte]"/>
      <dgm:spPr/>
      <dgm:t>
        <a:bodyPr/>
        <a:lstStyle/>
        <a:p>
          <a:r>
            <a:rPr lang="fr-FR" b="1" dirty="0" smtClean="0"/>
            <a:t>Février</a:t>
          </a:r>
          <a:endParaRPr lang="fr-FR" b="1" dirty="0"/>
        </a:p>
      </dgm:t>
    </dgm:pt>
    <dgm:pt modelId="{C52E3A25-108C-4A06-BE5E-BB8BEB47CFFC}" type="parTrans" cxnId="{610C3843-8DF2-43B0-B433-E891906B03FA}">
      <dgm:prSet/>
      <dgm:spPr/>
      <dgm:t>
        <a:bodyPr/>
        <a:lstStyle/>
        <a:p>
          <a:endParaRPr lang="fr-FR" b="1"/>
        </a:p>
      </dgm:t>
    </dgm:pt>
    <dgm:pt modelId="{71D67952-A0CE-4E1C-8F21-9DA190EA5289}" type="sibTrans" cxnId="{610C3843-8DF2-43B0-B433-E891906B03FA}">
      <dgm:prSet/>
      <dgm:spPr/>
      <dgm:t>
        <a:bodyPr/>
        <a:lstStyle/>
        <a:p>
          <a:endParaRPr lang="fr-FR" b="1"/>
        </a:p>
      </dgm:t>
    </dgm:pt>
    <dgm:pt modelId="{8B60314A-6577-48AD-A3C0-2711EF6F16AA}">
      <dgm:prSet phldrT="[Texte]"/>
      <dgm:spPr/>
      <dgm:t>
        <a:bodyPr/>
        <a:lstStyle/>
        <a:p>
          <a:r>
            <a:rPr lang="fr-FR" b="1" dirty="0" smtClean="0"/>
            <a:t>Mars</a:t>
          </a:r>
          <a:endParaRPr lang="fr-FR" b="1" dirty="0"/>
        </a:p>
      </dgm:t>
    </dgm:pt>
    <dgm:pt modelId="{DCFB2B25-CC76-4B4A-A919-49AD8DEC87AB}" type="parTrans" cxnId="{FF044986-F29A-4BE6-81BB-9535CDEF784D}">
      <dgm:prSet/>
      <dgm:spPr/>
      <dgm:t>
        <a:bodyPr/>
        <a:lstStyle/>
        <a:p>
          <a:endParaRPr lang="fr-FR" b="1"/>
        </a:p>
      </dgm:t>
    </dgm:pt>
    <dgm:pt modelId="{ACEE3A3C-A68D-40AA-AEBC-628B7EA7FB1C}" type="sibTrans" cxnId="{FF044986-F29A-4BE6-81BB-9535CDEF784D}">
      <dgm:prSet/>
      <dgm:spPr/>
      <dgm:t>
        <a:bodyPr/>
        <a:lstStyle/>
        <a:p>
          <a:endParaRPr lang="fr-FR" b="1"/>
        </a:p>
      </dgm:t>
    </dgm:pt>
    <dgm:pt modelId="{F2DAE468-248C-4D49-A109-620B0677B4C6}">
      <dgm:prSet phldrT="[Texte]"/>
      <dgm:spPr/>
      <dgm:t>
        <a:bodyPr/>
        <a:lstStyle/>
        <a:p>
          <a:r>
            <a:rPr lang="fr-FR" b="1" dirty="0" smtClean="0"/>
            <a:t>Avril</a:t>
          </a:r>
          <a:endParaRPr lang="fr-FR" b="1" dirty="0"/>
        </a:p>
      </dgm:t>
    </dgm:pt>
    <dgm:pt modelId="{3A975F56-D665-4061-A6DF-293CA4D57E66}" type="parTrans" cxnId="{4F131B79-0B46-4C93-9C1A-8BF12A1FF33F}">
      <dgm:prSet/>
      <dgm:spPr/>
      <dgm:t>
        <a:bodyPr/>
        <a:lstStyle/>
        <a:p>
          <a:endParaRPr lang="fr-FR" b="1"/>
        </a:p>
      </dgm:t>
    </dgm:pt>
    <dgm:pt modelId="{9EC1614C-E063-4209-9339-5D261428EC13}" type="sibTrans" cxnId="{4F131B79-0B46-4C93-9C1A-8BF12A1FF33F}">
      <dgm:prSet/>
      <dgm:spPr/>
      <dgm:t>
        <a:bodyPr/>
        <a:lstStyle/>
        <a:p>
          <a:endParaRPr lang="fr-FR" b="1"/>
        </a:p>
      </dgm:t>
    </dgm:pt>
    <dgm:pt modelId="{686755D1-E62D-4256-9098-C8523AC8C269}">
      <dgm:prSet phldrT="[Texte]"/>
      <dgm:spPr/>
      <dgm:t>
        <a:bodyPr/>
        <a:lstStyle/>
        <a:p>
          <a:r>
            <a:rPr lang="fr-FR" b="1" dirty="0" smtClean="0"/>
            <a:t>Mai </a:t>
          </a:r>
          <a:endParaRPr lang="fr-FR" b="1" dirty="0"/>
        </a:p>
      </dgm:t>
    </dgm:pt>
    <dgm:pt modelId="{78F9E42D-83E0-49BA-9F27-A33B2BB10459}" type="parTrans" cxnId="{20EC9FE7-96E0-436D-88F6-7EAD961CEAC8}">
      <dgm:prSet/>
      <dgm:spPr/>
      <dgm:t>
        <a:bodyPr/>
        <a:lstStyle/>
        <a:p>
          <a:endParaRPr lang="fr-FR" b="1"/>
        </a:p>
      </dgm:t>
    </dgm:pt>
    <dgm:pt modelId="{8159ED02-2C40-4F31-875C-09FA80BE5CB4}" type="sibTrans" cxnId="{20EC9FE7-96E0-436D-88F6-7EAD961CEAC8}">
      <dgm:prSet/>
      <dgm:spPr/>
      <dgm:t>
        <a:bodyPr/>
        <a:lstStyle/>
        <a:p>
          <a:endParaRPr lang="fr-FR" b="1"/>
        </a:p>
      </dgm:t>
    </dgm:pt>
    <dgm:pt modelId="{9D0F1372-5582-4A9D-A967-341F7921B2ED}" type="pres">
      <dgm:prSet presAssocID="{8D20FFA2-EAB7-4A22-BBE4-23EADFC887ED}" presName="Name0" presStyleCnt="0">
        <dgm:presLayoutVars>
          <dgm:dir/>
          <dgm:animLvl val="lvl"/>
          <dgm:resizeHandles val="exact"/>
        </dgm:presLayoutVars>
      </dgm:prSet>
      <dgm:spPr/>
    </dgm:pt>
    <dgm:pt modelId="{CF29A2AF-312D-4A9A-A2FA-DA1686880BBF}" type="pres">
      <dgm:prSet presAssocID="{6ED39102-BDAC-401A-82D1-DCD58BD0DA6C}" presName="parTxOnly" presStyleLbl="node1" presStyleIdx="0" presStyleCnt="10">
        <dgm:presLayoutVars>
          <dgm:chMax val="0"/>
          <dgm:chPref val="0"/>
          <dgm:bulletEnabled val="1"/>
        </dgm:presLayoutVars>
      </dgm:prSet>
      <dgm:spPr/>
      <dgm:t>
        <a:bodyPr/>
        <a:lstStyle/>
        <a:p>
          <a:endParaRPr lang="fr-FR"/>
        </a:p>
      </dgm:t>
    </dgm:pt>
    <dgm:pt modelId="{B7CEC7B0-006E-406B-AD33-40BD5ADA854C}" type="pres">
      <dgm:prSet presAssocID="{6493911D-AE2F-425F-8A3D-27D74382B730}" presName="parTxOnlySpace" presStyleCnt="0"/>
      <dgm:spPr/>
    </dgm:pt>
    <dgm:pt modelId="{1FC046AC-8816-4735-B5C3-C8FE18CEE961}" type="pres">
      <dgm:prSet presAssocID="{213BB19D-EFFB-48BB-8C48-DD9139727B8B}" presName="parTxOnly" presStyleLbl="node1" presStyleIdx="1" presStyleCnt="10">
        <dgm:presLayoutVars>
          <dgm:chMax val="0"/>
          <dgm:chPref val="0"/>
          <dgm:bulletEnabled val="1"/>
        </dgm:presLayoutVars>
      </dgm:prSet>
      <dgm:spPr/>
      <dgm:t>
        <a:bodyPr/>
        <a:lstStyle/>
        <a:p>
          <a:endParaRPr lang="fr-FR"/>
        </a:p>
      </dgm:t>
    </dgm:pt>
    <dgm:pt modelId="{6F98C085-1CFB-4DA1-9C20-9D9479105CA0}" type="pres">
      <dgm:prSet presAssocID="{F3E3820F-1E22-4B88-866E-010B6607602F}" presName="parTxOnlySpace" presStyleCnt="0"/>
      <dgm:spPr/>
    </dgm:pt>
    <dgm:pt modelId="{25D0131E-7913-4612-95FB-0982BD8ADCB1}" type="pres">
      <dgm:prSet presAssocID="{11CB3F39-C5F1-4191-BBF6-EFBA41D9EB0A}" presName="parTxOnly" presStyleLbl="node1" presStyleIdx="2" presStyleCnt="10">
        <dgm:presLayoutVars>
          <dgm:chMax val="0"/>
          <dgm:chPref val="0"/>
          <dgm:bulletEnabled val="1"/>
        </dgm:presLayoutVars>
      </dgm:prSet>
      <dgm:spPr/>
      <dgm:t>
        <a:bodyPr/>
        <a:lstStyle/>
        <a:p>
          <a:endParaRPr lang="fr-FR"/>
        </a:p>
      </dgm:t>
    </dgm:pt>
    <dgm:pt modelId="{417693C6-336D-43F2-A1E4-BA8832EE730E}" type="pres">
      <dgm:prSet presAssocID="{C7FE407E-932F-48FE-961E-49D88999C7F1}" presName="parTxOnlySpace" presStyleCnt="0"/>
      <dgm:spPr/>
    </dgm:pt>
    <dgm:pt modelId="{2EE667F4-4620-4BE0-97B7-048475A1CB60}" type="pres">
      <dgm:prSet presAssocID="{2702F4B0-FDC7-4FE0-AABC-4AF59C90C9D5}" presName="parTxOnly" presStyleLbl="node1" presStyleIdx="3" presStyleCnt="10">
        <dgm:presLayoutVars>
          <dgm:chMax val="0"/>
          <dgm:chPref val="0"/>
          <dgm:bulletEnabled val="1"/>
        </dgm:presLayoutVars>
      </dgm:prSet>
      <dgm:spPr/>
      <dgm:t>
        <a:bodyPr/>
        <a:lstStyle/>
        <a:p>
          <a:endParaRPr lang="fr-FR"/>
        </a:p>
      </dgm:t>
    </dgm:pt>
    <dgm:pt modelId="{177BB7EC-0590-431E-886B-4CC90AF0164B}" type="pres">
      <dgm:prSet presAssocID="{D560E93E-181D-4BC7-9A70-070FA85B230B}" presName="parTxOnlySpace" presStyleCnt="0"/>
      <dgm:spPr/>
    </dgm:pt>
    <dgm:pt modelId="{A5787BFE-6790-44F0-8F5A-368AC82CD7C5}" type="pres">
      <dgm:prSet presAssocID="{A5315193-0FC5-4488-9235-5AC92AED91EA}" presName="parTxOnly" presStyleLbl="node1" presStyleIdx="4" presStyleCnt="10">
        <dgm:presLayoutVars>
          <dgm:chMax val="0"/>
          <dgm:chPref val="0"/>
          <dgm:bulletEnabled val="1"/>
        </dgm:presLayoutVars>
      </dgm:prSet>
      <dgm:spPr/>
      <dgm:t>
        <a:bodyPr/>
        <a:lstStyle/>
        <a:p>
          <a:endParaRPr lang="fr-FR"/>
        </a:p>
      </dgm:t>
    </dgm:pt>
    <dgm:pt modelId="{887F7991-ED87-403F-84E0-A20C29A052BD}" type="pres">
      <dgm:prSet presAssocID="{4E91E341-700F-4B7E-9908-2ABFEC84DE78}" presName="parTxOnlySpace" presStyleCnt="0"/>
      <dgm:spPr/>
    </dgm:pt>
    <dgm:pt modelId="{E00B345B-6AC8-4BA0-B93C-BF04C6FDBE54}" type="pres">
      <dgm:prSet presAssocID="{F13C35A8-CA34-44E5-A039-57CF65D81E25}" presName="parTxOnly" presStyleLbl="node1" presStyleIdx="5" presStyleCnt="10">
        <dgm:presLayoutVars>
          <dgm:chMax val="0"/>
          <dgm:chPref val="0"/>
          <dgm:bulletEnabled val="1"/>
        </dgm:presLayoutVars>
      </dgm:prSet>
      <dgm:spPr/>
      <dgm:t>
        <a:bodyPr/>
        <a:lstStyle/>
        <a:p>
          <a:endParaRPr lang="fr-FR"/>
        </a:p>
      </dgm:t>
    </dgm:pt>
    <dgm:pt modelId="{37896436-55DD-4DF8-9A66-A5F5C6992E53}" type="pres">
      <dgm:prSet presAssocID="{71D67952-A0CE-4E1C-8F21-9DA190EA5289}" presName="parTxOnlySpace" presStyleCnt="0"/>
      <dgm:spPr/>
    </dgm:pt>
    <dgm:pt modelId="{DE33BBF6-5328-441E-8980-78C5247D3775}" type="pres">
      <dgm:prSet presAssocID="{8B60314A-6577-48AD-A3C0-2711EF6F16AA}" presName="parTxOnly" presStyleLbl="node1" presStyleIdx="6" presStyleCnt="10">
        <dgm:presLayoutVars>
          <dgm:chMax val="0"/>
          <dgm:chPref val="0"/>
          <dgm:bulletEnabled val="1"/>
        </dgm:presLayoutVars>
      </dgm:prSet>
      <dgm:spPr/>
      <dgm:t>
        <a:bodyPr/>
        <a:lstStyle/>
        <a:p>
          <a:endParaRPr lang="fr-FR"/>
        </a:p>
      </dgm:t>
    </dgm:pt>
    <dgm:pt modelId="{62F48068-1E88-4700-81AE-E9E331367C32}" type="pres">
      <dgm:prSet presAssocID="{ACEE3A3C-A68D-40AA-AEBC-628B7EA7FB1C}" presName="parTxOnlySpace" presStyleCnt="0"/>
      <dgm:spPr/>
    </dgm:pt>
    <dgm:pt modelId="{57B7BDB6-46E3-436D-B373-45C283CFCDD9}" type="pres">
      <dgm:prSet presAssocID="{F2DAE468-248C-4D49-A109-620B0677B4C6}" presName="parTxOnly" presStyleLbl="node1" presStyleIdx="7" presStyleCnt="10">
        <dgm:presLayoutVars>
          <dgm:chMax val="0"/>
          <dgm:chPref val="0"/>
          <dgm:bulletEnabled val="1"/>
        </dgm:presLayoutVars>
      </dgm:prSet>
      <dgm:spPr/>
      <dgm:t>
        <a:bodyPr/>
        <a:lstStyle/>
        <a:p>
          <a:endParaRPr lang="fr-FR"/>
        </a:p>
      </dgm:t>
    </dgm:pt>
    <dgm:pt modelId="{9A9D7180-D01B-4DC1-A54B-2AA63AC10131}" type="pres">
      <dgm:prSet presAssocID="{9EC1614C-E063-4209-9339-5D261428EC13}" presName="parTxOnlySpace" presStyleCnt="0"/>
      <dgm:spPr/>
    </dgm:pt>
    <dgm:pt modelId="{80A0081B-416F-4C14-9689-72BDA70760A7}" type="pres">
      <dgm:prSet presAssocID="{686755D1-E62D-4256-9098-C8523AC8C269}" presName="parTxOnly" presStyleLbl="node1" presStyleIdx="8" presStyleCnt="10">
        <dgm:presLayoutVars>
          <dgm:chMax val="0"/>
          <dgm:chPref val="0"/>
          <dgm:bulletEnabled val="1"/>
        </dgm:presLayoutVars>
      </dgm:prSet>
      <dgm:spPr/>
      <dgm:t>
        <a:bodyPr/>
        <a:lstStyle/>
        <a:p>
          <a:endParaRPr lang="fr-FR"/>
        </a:p>
      </dgm:t>
    </dgm:pt>
    <dgm:pt modelId="{8A7635AD-5ED7-461E-9668-DBD54AC1071B}" type="pres">
      <dgm:prSet presAssocID="{8159ED02-2C40-4F31-875C-09FA80BE5CB4}" presName="parTxOnlySpace" presStyleCnt="0"/>
      <dgm:spPr/>
    </dgm:pt>
    <dgm:pt modelId="{D9CC0E77-CCBC-45B5-A342-B2256A178A0E}" type="pres">
      <dgm:prSet presAssocID="{D89237E8-4400-4A3B-B403-ECAC2D79DF09}" presName="parTxOnly" presStyleLbl="node1" presStyleIdx="9" presStyleCnt="10">
        <dgm:presLayoutVars>
          <dgm:chMax val="0"/>
          <dgm:chPref val="0"/>
          <dgm:bulletEnabled val="1"/>
        </dgm:presLayoutVars>
      </dgm:prSet>
      <dgm:spPr/>
      <dgm:t>
        <a:bodyPr/>
        <a:lstStyle/>
        <a:p>
          <a:endParaRPr lang="fr-FR"/>
        </a:p>
      </dgm:t>
    </dgm:pt>
  </dgm:ptLst>
  <dgm:cxnLst>
    <dgm:cxn modelId="{A8C55BF1-A948-4CEF-BBDF-D16410AAC0DC}" type="presOf" srcId="{A5315193-0FC5-4488-9235-5AC92AED91EA}" destId="{A5787BFE-6790-44F0-8F5A-368AC82CD7C5}" srcOrd="0" destOrd="0" presId="urn:microsoft.com/office/officeart/2005/8/layout/chevron1"/>
    <dgm:cxn modelId="{BCE5F113-AEAD-4F96-81EA-C8747966694D}" srcId="{8D20FFA2-EAB7-4A22-BBE4-23EADFC887ED}" destId="{D89237E8-4400-4A3B-B403-ECAC2D79DF09}" srcOrd="9" destOrd="0" parTransId="{829AD373-C35A-4464-943E-3E0E24D1D9A4}" sibTransId="{D8C4CE54-1C38-41E7-8EC9-B706BCCE51B9}"/>
    <dgm:cxn modelId="{5A015F3D-7B61-4B9B-90C8-7DF3D1008F28}" type="presOf" srcId="{D89237E8-4400-4A3B-B403-ECAC2D79DF09}" destId="{D9CC0E77-CCBC-45B5-A342-B2256A178A0E}" srcOrd="0" destOrd="0" presId="urn:microsoft.com/office/officeart/2005/8/layout/chevron1"/>
    <dgm:cxn modelId="{E3E34B1D-6E56-4959-9BD2-D6F466C1A79C}" type="presOf" srcId="{8D20FFA2-EAB7-4A22-BBE4-23EADFC887ED}" destId="{9D0F1372-5582-4A9D-A967-341F7921B2ED}" srcOrd="0" destOrd="0" presId="urn:microsoft.com/office/officeart/2005/8/layout/chevron1"/>
    <dgm:cxn modelId="{7014D42B-5354-463E-BB8B-6CAA00EBA48C}" srcId="{8D20FFA2-EAB7-4A22-BBE4-23EADFC887ED}" destId="{11CB3F39-C5F1-4191-BBF6-EFBA41D9EB0A}" srcOrd="2" destOrd="0" parTransId="{63BF2919-9ED7-4D00-AD7B-BEEF11AD517B}" sibTransId="{C7FE407E-932F-48FE-961E-49D88999C7F1}"/>
    <dgm:cxn modelId="{BDB4A03C-E04E-4BCD-9864-1ABE008578C9}" srcId="{8D20FFA2-EAB7-4A22-BBE4-23EADFC887ED}" destId="{A5315193-0FC5-4488-9235-5AC92AED91EA}" srcOrd="4" destOrd="0" parTransId="{7591E0FA-9099-4003-AF24-F6B6F643CFE8}" sibTransId="{4E91E341-700F-4B7E-9908-2ABFEC84DE78}"/>
    <dgm:cxn modelId="{FF044986-F29A-4BE6-81BB-9535CDEF784D}" srcId="{8D20FFA2-EAB7-4A22-BBE4-23EADFC887ED}" destId="{8B60314A-6577-48AD-A3C0-2711EF6F16AA}" srcOrd="6" destOrd="0" parTransId="{DCFB2B25-CC76-4B4A-A919-49AD8DEC87AB}" sibTransId="{ACEE3A3C-A68D-40AA-AEBC-628B7EA7FB1C}"/>
    <dgm:cxn modelId="{610C3843-8DF2-43B0-B433-E891906B03FA}" srcId="{8D20FFA2-EAB7-4A22-BBE4-23EADFC887ED}" destId="{F13C35A8-CA34-44E5-A039-57CF65D81E25}" srcOrd="5" destOrd="0" parTransId="{C52E3A25-108C-4A06-BE5E-BB8BEB47CFFC}" sibTransId="{71D67952-A0CE-4E1C-8F21-9DA190EA5289}"/>
    <dgm:cxn modelId="{1391CD8B-DF8D-468D-9542-0C3A185736E8}" type="presOf" srcId="{2702F4B0-FDC7-4FE0-AABC-4AF59C90C9D5}" destId="{2EE667F4-4620-4BE0-97B7-048475A1CB60}" srcOrd="0" destOrd="0" presId="urn:microsoft.com/office/officeart/2005/8/layout/chevron1"/>
    <dgm:cxn modelId="{20EC9FE7-96E0-436D-88F6-7EAD961CEAC8}" srcId="{8D20FFA2-EAB7-4A22-BBE4-23EADFC887ED}" destId="{686755D1-E62D-4256-9098-C8523AC8C269}" srcOrd="8" destOrd="0" parTransId="{78F9E42D-83E0-49BA-9F27-A33B2BB10459}" sibTransId="{8159ED02-2C40-4F31-875C-09FA80BE5CB4}"/>
    <dgm:cxn modelId="{87C56BD9-42D8-4609-B9CB-ED343741945C}" srcId="{8D20FFA2-EAB7-4A22-BBE4-23EADFC887ED}" destId="{2702F4B0-FDC7-4FE0-AABC-4AF59C90C9D5}" srcOrd="3" destOrd="0" parTransId="{6802EF22-8A4D-40F7-BCD1-42A3F9F36137}" sibTransId="{D560E93E-181D-4BC7-9A70-070FA85B230B}"/>
    <dgm:cxn modelId="{8149A33E-B95C-485D-8B37-25D33B863093}" type="presOf" srcId="{11CB3F39-C5F1-4191-BBF6-EFBA41D9EB0A}" destId="{25D0131E-7913-4612-95FB-0982BD8ADCB1}" srcOrd="0" destOrd="0" presId="urn:microsoft.com/office/officeart/2005/8/layout/chevron1"/>
    <dgm:cxn modelId="{D75A83DA-0C82-432E-8321-F1AB2A4A4BBE}" type="presOf" srcId="{6ED39102-BDAC-401A-82D1-DCD58BD0DA6C}" destId="{CF29A2AF-312D-4A9A-A2FA-DA1686880BBF}" srcOrd="0" destOrd="0" presId="urn:microsoft.com/office/officeart/2005/8/layout/chevron1"/>
    <dgm:cxn modelId="{4F131B79-0B46-4C93-9C1A-8BF12A1FF33F}" srcId="{8D20FFA2-EAB7-4A22-BBE4-23EADFC887ED}" destId="{F2DAE468-248C-4D49-A109-620B0677B4C6}" srcOrd="7" destOrd="0" parTransId="{3A975F56-D665-4061-A6DF-293CA4D57E66}" sibTransId="{9EC1614C-E063-4209-9339-5D261428EC13}"/>
    <dgm:cxn modelId="{A031211E-B94F-4122-8597-36016D6F8AC9}" type="presOf" srcId="{F13C35A8-CA34-44E5-A039-57CF65D81E25}" destId="{E00B345B-6AC8-4BA0-B93C-BF04C6FDBE54}" srcOrd="0" destOrd="0" presId="urn:microsoft.com/office/officeart/2005/8/layout/chevron1"/>
    <dgm:cxn modelId="{C7212260-5065-472F-8D59-63620C5375B1}" type="presOf" srcId="{686755D1-E62D-4256-9098-C8523AC8C269}" destId="{80A0081B-416F-4C14-9689-72BDA70760A7}" srcOrd="0" destOrd="0" presId="urn:microsoft.com/office/officeart/2005/8/layout/chevron1"/>
    <dgm:cxn modelId="{94FA9085-71EF-4927-9567-327A04CAF025}" type="presOf" srcId="{8B60314A-6577-48AD-A3C0-2711EF6F16AA}" destId="{DE33BBF6-5328-441E-8980-78C5247D3775}" srcOrd="0" destOrd="0" presId="urn:microsoft.com/office/officeart/2005/8/layout/chevron1"/>
    <dgm:cxn modelId="{5E2935AF-499E-4B93-89F0-035D68C43E90}" srcId="{8D20FFA2-EAB7-4A22-BBE4-23EADFC887ED}" destId="{6ED39102-BDAC-401A-82D1-DCD58BD0DA6C}" srcOrd="0" destOrd="0" parTransId="{E6ACD297-52C9-4E5F-8E07-04451A702D51}" sibTransId="{6493911D-AE2F-425F-8A3D-27D74382B730}"/>
    <dgm:cxn modelId="{E195E23F-6E48-4A46-828B-58368EB21F02}" srcId="{8D20FFA2-EAB7-4A22-BBE4-23EADFC887ED}" destId="{213BB19D-EFFB-48BB-8C48-DD9139727B8B}" srcOrd="1" destOrd="0" parTransId="{CF76F0AF-33F8-4741-8CDF-8A945781F196}" sibTransId="{F3E3820F-1E22-4B88-866E-010B6607602F}"/>
    <dgm:cxn modelId="{AEAFEC19-EACC-4E10-9968-2978DB58A972}" type="presOf" srcId="{F2DAE468-248C-4D49-A109-620B0677B4C6}" destId="{57B7BDB6-46E3-436D-B373-45C283CFCDD9}" srcOrd="0" destOrd="0" presId="urn:microsoft.com/office/officeart/2005/8/layout/chevron1"/>
    <dgm:cxn modelId="{9754C034-BA2C-479B-A64C-C1FA824F9C19}" type="presOf" srcId="{213BB19D-EFFB-48BB-8C48-DD9139727B8B}" destId="{1FC046AC-8816-4735-B5C3-C8FE18CEE961}" srcOrd="0" destOrd="0" presId="urn:microsoft.com/office/officeart/2005/8/layout/chevron1"/>
    <dgm:cxn modelId="{05815B2E-E465-45CC-9B7D-08228798620B}" type="presParOf" srcId="{9D0F1372-5582-4A9D-A967-341F7921B2ED}" destId="{CF29A2AF-312D-4A9A-A2FA-DA1686880BBF}" srcOrd="0" destOrd="0" presId="urn:microsoft.com/office/officeart/2005/8/layout/chevron1"/>
    <dgm:cxn modelId="{AE5C6F91-50CB-45FD-BD44-258B0F4DAE58}" type="presParOf" srcId="{9D0F1372-5582-4A9D-A967-341F7921B2ED}" destId="{B7CEC7B0-006E-406B-AD33-40BD5ADA854C}" srcOrd="1" destOrd="0" presId="urn:microsoft.com/office/officeart/2005/8/layout/chevron1"/>
    <dgm:cxn modelId="{92558306-C1DB-4F10-B9DB-C0B8FB8021F5}" type="presParOf" srcId="{9D0F1372-5582-4A9D-A967-341F7921B2ED}" destId="{1FC046AC-8816-4735-B5C3-C8FE18CEE961}" srcOrd="2" destOrd="0" presId="urn:microsoft.com/office/officeart/2005/8/layout/chevron1"/>
    <dgm:cxn modelId="{6EB0CFB8-B82B-4748-BF82-80A97B99B06F}" type="presParOf" srcId="{9D0F1372-5582-4A9D-A967-341F7921B2ED}" destId="{6F98C085-1CFB-4DA1-9C20-9D9479105CA0}" srcOrd="3" destOrd="0" presId="urn:microsoft.com/office/officeart/2005/8/layout/chevron1"/>
    <dgm:cxn modelId="{7FA710A1-DBF9-4D03-B222-D39957CFA886}" type="presParOf" srcId="{9D0F1372-5582-4A9D-A967-341F7921B2ED}" destId="{25D0131E-7913-4612-95FB-0982BD8ADCB1}" srcOrd="4" destOrd="0" presId="urn:microsoft.com/office/officeart/2005/8/layout/chevron1"/>
    <dgm:cxn modelId="{34AE7DB2-CCD1-46C4-AC20-2BB7C8D11723}" type="presParOf" srcId="{9D0F1372-5582-4A9D-A967-341F7921B2ED}" destId="{417693C6-336D-43F2-A1E4-BA8832EE730E}" srcOrd="5" destOrd="0" presId="urn:microsoft.com/office/officeart/2005/8/layout/chevron1"/>
    <dgm:cxn modelId="{C72ABA13-F491-475F-B1D8-AF93C05FB116}" type="presParOf" srcId="{9D0F1372-5582-4A9D-A967-341F7921B2ED}" destId="{2EE667F4-4620-4BE0-97B7-048475A1CB60}" srcOrd="6" destOrd="0" presId="urn:microsoft.com/office/officeart/2005/8/layout/chevron1"/>
    <dgm:cxn modelId="{0844202F-DE2E-401F-9687-65184D2CA1C0}" type="presParOf" srcId="{9D0F1372-5582-4A9D-A967-341F7921B2ED}" destId="{177BB7EC-0590-431E-886B-4CC90AF0164B}" srcOrd="7" destOrd="0" presId="urn:microsoft.com/office/officeart/2005/8/layout/chevron1"/>
    <dgm:cxn modelId="{DC73414A-501D-4617-B1C3-0409ECA728A6}" type="presParOf" srcId="{9D0F1372-5582-4A9D-A967-341F7921B2ED}" destId="{A5787BFE-6790-44F0-8F5A-368AC82CD7C5}" srcOrd="8" destOrd="0" presId="urn:microsoft.com/office/officeart/2005/8/layout/chevron1"/>
    <dgm:cxn modelId="{AE2A3093-BE7E-4893-90AE-E8ABAC4C945F}" type="presParOf" srcId="{9D0F1372-5582-4A9D-A967-341F7921B2ED}" destId="{887F7991-ED87-403F-84E0-A20C29A052BD}" srcOrd="9" destOrd="0" presId="urn:microsoft.com/office/officeart/2005/8/layout/chevron1"/>
    <dgm:cxn modelId="{E060FD35-FBA1-4FBA-9F55-AA244D03D164}" type="presParOf" srcId="{9D0F1372-5582-4A9D-A967-341F7921B2ED}" destId="{E00B345B-6AC8-4BA0-B93C-BF04C6FDBE54}" srcOrd="10" destOrd="0" presId="urn:microsoft.com/office/officeart/2005/8/layout/chevron1"/>
    <dgm:cxn modelId="{7BBF735C-90D1-4978-BBBE-48F882026759}" type="presParOf" srcId="{9D0F1372-5582-4A9D-A967-341F7921B2ED}" destId="{37896436-55DD-4DF8-9A66-A5F5C6992E53}" srcOrd="11" destOrd="0" presId="urn:microsoft.com/office/officeart/2005/8/layout/chevron1"/>
    <dgm:cxn modelId="{7412CF5D-E120-4C11-B1C0-7FA3F44E28D0}" type="presParOf" srcId="{9D0F1372-5582-4A9D-A967-341F7921B2ED}" destId="{DE33BBF6-5328-441E-8980-78C5247D3775}" srcOrd="12" destOrd="0" presId="urn:microsoft.com/office/officeart/2005/8/layout/chevron1"/>
    <dgm:cxn modelId="{830DC366-DD13-49C2-B7A7-4F8B0EDD2F8B}" type="presParOf" srcId="{9D0F1372-5582-4A9D-A967-341F7921B2ED}" destId="{62F48068-1E88-4700-81AE-E9E331367C32}" srcOrd="13" destOrd="0" presId="urn:microsoft.com/office/officeart/2005/8/layout/chevron1"/>
    <dgm:cxn modelId="{71956F93-242E-4F34-BBA1-0EFF79FC6106}" type="presParOf" srcId="{9D0F1372-5582-4A9D-A967-341F7921B2ED}" destId="{57B7BDB6-46E3-436D-B373-45C283CFCDD9}" srcOrd="14" destOrd="0" presId="urn:microsoft.com/office/officeart/2005/8/layout/chevron1"/>
    <dgm:cxn modelId="{207F3D95-BFB2-498F-8426-56E4D4492FBF}" type="presParOf" srcId="{9D0F1372-5582-4A9D-A967-341F7921B2ED}" destId="{9A9D7180-D01B-4DC1-A54B-2AA63AC10131}" srcOrd="15" destOrd="0" presId="urn:microsoft.com/office/officeart/2005/8/layout/chevron1"/>
    <dgm:cxn modelId="{C9945568-960B-4F50-933D-E64106398506}" type="presParOf" srcId="{9D0F1372-5582-4A9D-A967-341F7921B2ED}" destId="{80A0081B-416F-4C14-9689-72BDA70760A7}" srcOrd="16" destOrd="0" presId="urn:microsoft.com/office/officeart/2005/8/layout/chevron1"/>
    <dgm:cxn modelId="{ACBD5266-6198-4882-8BE5-5876244DFD3A}" type="presParOf" srcId="{9D0F1372-5582-4A9D-A967-341F7921B2ED}" destId="{8A7635AD-5ED7-461E-9668-DBD54AC1071B}" srcOrd="17" destOrd="0" presId="urn:microsoft.com/office/officeart/2005/8/layout/chevron1"/>
    <dgm:cxn modelId="{408FAD8A-C66D-4FE1-96BB-61C0A6BF6001}" type="presParOf" srcId="{9D0F1372-5582-4A9D-A967-341F7921B2ED}" destId="{D9CC0E77-CCBC-45B5-A342-B2256A178A0E}" srcOrd="18"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29A2AF-312D-4A9A-A2FA-DA1686880BBF}">
      <dsp:nvSpPr>
        <dsp:cNvPr id="0" name=""/>
        <dsp:cNvSpPr/>
      </dsp:nvSpPr>
      <dsp:spPr>
        <a:xfrm>
          <a:off x="1383"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septembre</a:t>
          </a:r>
          <a:endParaRPr lang="fr-FR" sz="1100" kern="1200" dirty="0"/>
        </a:p>
      </dsp:txBody>
      <dsp:txXfrm>
        <a:off x="1383" y="585497"/>
        <a:ext cx="1245372" cy="498148"/>
      </dsp:txXfrm>
    </dsp:sp>
    <dsp:sp modelId="{1FC046AC-8816-4735-B5C3-C8FE18CEE961}">
      <dsp:nvSpPr>
        <dsp:cNvPr id="0" name=""/>
        <dsp:cNvSpPr/>
      </dsp:nvSpPr>
      <dsp:spPr>
        <a:xfrm>
          <a:off x="1122218"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Octobre</a:t>
          </a:r>
          <a:endParaRPr lang="fr-FR" sz="1100" kern="1200" dirty="0"/>
        </a:p>
      </dsp:txBody>
      <dsp:txXfrm>
        <a:off x="1122218" y="585497"/>
        <a:ext cx="1245372" cy="498148"/>
      </dsp:txXfrm>
    </dsp:sp>
    <dsp:sp modelId="{25D0131E-7913-4612-95FB-0982BD8ADCB1}">
      <dsp:nvSpPr>
        <dsp:cNvPr id="0" name=""/>
        <dsp:cNvSpPr/>
      </dsp:nvSpPr>
      <dsp:spPr>
        <a:xfrm>
          <a:off x="2243054"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Novembre</a:t>
          </a:r>
          <a:endParaRPr lang="fr-FR" sz="1100" kern="1200" dirty="0"/>
        </a:p>
      </dsp:txBody>
      <dsp:txXfrm>
        <a:off x="2243054" y="585497"/>
        <a:ext cx="1245372" cy="498148"/>
      </dsp:txXfrm>
    </dsp:sp>
    <dsp:sp modelId="{2EE667F4-4620-4BE0-97B7-048475A1CB60}">
      <dsp:nvSpPr>
        <dsp:cNvPr id="0" name=""/>
        <dsp:cNvSpPr/>
      </dsp:nvSpPr>
      <dsp:spPr>
        <a:xfrm>
          <a:off x="3363889"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Décembre</a:t>
          </a:r>
          <a:endParaRPr lang="fr-FR" sz="1100" kern="1200" dirty="0"/>
        </a:p>
      </dsp:txBody>
      <dsp:txXfrm>
        <a:off x="3363889" y="585497"/>
        <a:ext cx="1245372" cy="498148"/>
      </dsp:txXfrm>
    </dsp:sp>
    <dsp:sp modelId="{A5787BFE-6790-44F0-8F5A-368AC82CD7C5}">
      <dsp:nvSpPr>
        <dsp:cNvPr id="0" name=""/>
        <dsp:cNvSpPr/>
      </dsp:nvSpPr>
      <dsp:spPr>
        <a:xfrm>
          <a:off x="4484724"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Janvier</a:t>
          </a:r>
          <a:endParaRPr lang="fr-FR" sz="1100" kern="1200" dirty="0"/>
        </a:p>
      </dsp:txBody>
      <dsp:txXfrm>
        <a:off x="4484724" y="585497"/>
        <a:ext cx="1245372" cy="498148"/>
      </dsp:txXfrm>
    </dsp:sp>
    <dsp:sp modelId="{E00B345B-6AC8-4BA0-B93C-BF04C6FDBE54}">
      <dsp:nvSpPr>
        <dsp:cNvPr id="0" name=""/>
        <dsp:cNvSpPr/>
      </dsp:nvSpPr>
      <dsp:spPr>
        <a:xfrm>
          <a:off x="5605559"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Février</a:t>
          </a:r>
          <a:endParaRPr lang="fr-FR" sz="1100" kern="1200" dirty="0"/>
        </a:p>
      </dsp:txBody>
      <dsp:txXfrm>
        <a:off x="5605559" y="585497"/>
        <a:ext cx="1245372" cy="498148"/>
      </dsp:txXfrm>
    </dsp:sp>
    <dsp:sp modelId="{DE33BBF6-5328-441E-8980-78C5247D3775}">
      <dsp:nvSpPr>
        <dsp:cNvPr id="0" name=""/>
        <dsp:cNvSpPr/>
      </dsp:nvSpPr>
      <dsp:spPr>
        <a:xfrm>
          <a:off x="6726394"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Mars</a:t>
          </a:r>
          <a:endParaRPr lang="fr-FR" sz="1100" kern="1200" dirty="0"/>
        </a:p>
      </dsp:txBody>
      <dsp:txXfrm>
        <a:off x="6726394" y="585497"/>
        <a:ext cx="1245372" cy="498148"/>
      </dsp:txXfrm>
    </dsp:sp>
    <dsp:sp modelId="{57B7BDB6-46E3-436D-B373-45C283CFCDD9}">
      <dsp:nvSpPr>
        <dsp:cNvPr id="0" name=""/>
        <dsp:cNvSpPr/>
      </dsp:nvSpPr>
      <dsp:spPr>
        <a:xfrm>
          <a:off x="7847229"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Avril</a:t>
          </a:r>
          <a:endParaRPr lang="fr-FR" sz="1100" kern="1200" dirty="0"/>
        </a:p>
      </dsp:txBody>
      <dsp:txXfrm>
        <a:off x="7847229" y="585497"/>
        <a:ext cx="1245372" cy="498148"/>
      </dsp:txXfrm>
    </dsp:sp>
    <dsp:sp modelId="{80A0081B-416F-4C14-9689-72BDA70760A7}">
      <dsp:nvSpPr>
        <dsp:cNvPr id="0" name=""/>
        <dsp:cNvSpPr/>
      </dsp:nvSpPr>
      <dsp:spPr>
        <a:xfrm>
          <a:off x="8968064"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Mai </a:t>
          </a:r>
          <a:endParaRPr lang="fr-FR" sz="1100" kern="1200" dirty="0"/>
        </a:p>
      </dsp:txBody>
      <dsp:txXfrm>
        <a:off x="8968064" y="585497"/>
        <a:ext cx="1245372" cy="498148"/>
      </dsp:txXfrm>
    </dsp:sp>
    <dsp:sp modelId="{D9CC0E77-CCBC-45B5-A342-B2256A178A0E}">
      <dsp:nvSpPr>
        <dsp:cNvPr id="0" name=""/>
        <dsp:cNvSpPr/>
      </dsp:nvSpPr>
      <dsp:spPr>
        <a:xfrm>
          <a:off x="10088899" y="585497"/>
          <a:ext cx="1245372" cy="49814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juin</a:t>
          </a:r>
          <a:endParaRPr lang="fr-FR" sz="1100" kern="1200" dirty="0"/>
        </a:p>
      </dsp:txBody>
      <dsp:txXfrm>
        <a:off x="10088899" y="585497"/>
        <a:ext cx="1245372" cy="4981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29A2AF-312D-4A9A-A2FA-DA1686880BBF}">
      <dsp:nvSpPr>
        <dsp:cNvPr id="0" name=""/>
        <dsp:cNvSpPr/>
      </dsp:nvSpPr>
      <dsp:spPr>
        <a:xfrm>
          <a:off x="1383"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septembre</a:t>
          </a:r>
          <a:endParaRPr lang="fr-FR" sz="1000" b="1" kern="1200" dirty="0"/>
        </a:p>
      </dsp:txBody>
      <dsp:txXfrm>
        <a:off x="1383" y="585497"/>
        <a:ext cx="1245372" cy="498148"/>
      </dsp:txXfrm>
    </dsp:sp>
    <dsp:sp modelId="{1FC046AC-8816-4735-B5C3-C8FE18CEE961}">
      <dsp:nvSpPr>
        <dsp:cNvPr id="0" name=""/>
        <dsp:cNvSpPr/>
      </dsp:nvSpPr>
      <dsp:spPr>
        <a:xfrm>
          <a:off x="1122218"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Octobre</a:t>
          </a:r>
          <a:endParaRPr lang="fr-FR" sz="1000" b="1" kern="1200" dirty="0"/>
        </a:p>
      </dsp:txBody>
      <dsp:txXfrm>
        <a:off x="1122218" y="585497"/>
        <a:ext cx="1245372" cy="498148"/>
      </dsp:txXfrm>
    </dsp:sp>
    <dsp:sp modelId="{25D0131E-7913-4612-95FB-0982BD8ADCB1}">
      <dsp:nvSpPr>
        <dsp:cNvPr id="0" name=""/>
        <dsp:cNvSpPr/>
      </dsp:nvSpPr>
      <dsp:spPr>
        <a:xfrm>
          <a:off x="224305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Novembre</a:t>
          </a:r>
          <a:endParaRPr lang="fr-FR" sz="1000" b="1" kern="1200" dirty="0"/>
        </a:p>
      </dsp:txBody>
      <dsp:txXfrm>
        <a:off x="2243054" y="585497"/>
        <a:ext cx="1245372" cy="498148"/>
      </dsp:txXfrm>
    </dsp:sp>
    <dsp:sp modelId="{2EE667F4-4620-4BE0-97B7-048475A1CB60}">
      <dsp:nvSpPr>
        <dsp:cNvPr id="0" name=""/>
        <dsp:cNvSpPr/>
      </dsp:nvSpPr>
      <dsp:spPr>
        <a:xfrm>
          <a:off x="336388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Décembre</a:t>
          </a:r>
          <a:endParaRPr lang="fr-FR" sz="1000" b="1" kern="1200" dirty="0"/>
        </a:p>
      </dsp:txBody>
      <dsp:txXfrm>
        <a:off x="3363889" y="585497"/>
        <a:ext cx="1245372" cy="498148"/>
      </dsp:txXfrm>
    </dsp:sp>
    <dsp:sp modelId="{A5787BFE-6790-44F0-8F5A-368AC82CD7C5}">
      <dsp:nvSpPr>
        <dsp:cNvPr id="0" name=""/>
        <dsp:cNvSpPr/>
      </dsp:nvSpPr>
      <dsp:spPr>
        <a:xfrm>
          <a:off x="448472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Janvier</a:t>
          </a:r>
          <a:endParaRPr lang="fr-FR" sz="1000" b="1" kern="1200" dirty="0"/>
        </a:p>
      </dsp:txBody>
      <dsp:txXfrm>
        <a:off x="4484724" y="585497"/>
        <a:ext cx="1245372" cy="498148"/>
      </dsp:txXfrm>
    </dsp:sp>
    <dsp:sp modelId="{E00B345B-6AC8-4BA0-B93C-BF04C6FDBE54}">
      <dsp:nvSpPr>
        <dsp:cNvPr id="0" name=""/>
        <dsp:cNvSpPr/>
      </dsp:nvSpPr>
      <dsp:spPr>
        <a:xfrm>
          <a:off x="560555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Février</a:t>
          </a:r>
          <a:endParaRPr lang="fr-FR" sz="1000" b="1" kern="1200" dirty="0"/>
        </a:p>
      </dsp:txBody>
      <dsp:txXfrm>
        <a:off x="5605559" y="585497"/>
        <a:ext cx="1245372" cy="498148"/>
      </dsp:txXfrm>
    </dsp:sp>
    <dsp:sp modelId="{DE33BBF6-5328-441E-8980-78C5247D3775}">
      <dsp:nvSpPr>
        <dsp:cNvPr id="0" name=""/>
        <dsp:cNvSpPr/>
      </dsp:nvSpPr>
      <dsp:spPr>
        <a:xfrm>
          <a:off x="672639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Mars</a:t>
          </a:r>
          <a:endParaRPr lang="fr-FR" sz="1000" b="1" kern="1200" dirty="0"/>
        </a:p>
      </dsp:txBody>
      <dsp:txXfrm>
        <a:off x="6726394" y="585497"/>
        <a:ext cx="1245372" cy="498148"/>
      </dsp:txXfrm>
    </dsp:sp>
    <dsp:sp modelId="{57B7BDB6-46E3-436D-B373-45C283CFCDD9}">
      <dsp:nvSpPr>
        <dsp:cNvPr id="0" name=""/>
        <dsp:cNvSpPr/>
      </dsp:nvSpPr>
      <dsp:spPr>
        <a:xfrm>
          <a:off x="784722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Avril</a:t>
          </a:r>
          <a:endParaRPr lang="fr-FR" sz="1000" b="1" kern="1200" dirty="0"/>
        </a:p>
      </dsp:txBody>
      <dsp:txXfrm>
        <a:off x="7847229" y="585497"/>
        <a:ext cx="1245372" cy="498148"/>
      </dsp:txXfrm>
    </dsp:sp>
    <dsp:sp modelId="{80A0081B-416F-4C14-9689-72BDA70760A7}">
      <dsp:nvSpPr>
        <dsp:cNvPr id="0" name=""/>
        <dsp:cNvSpPr/>
      </dsp:nvSpPr>
      <dsp:spPr>
        <a:xfrm>
          <a:off x="896806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Mai </a:t>
          </a:r>
          <a:endParaRPr lang="fr-FR" sz="1000" b="1" kern="1200" dirty="0"/>
        </a:p>
      </dsp:txBody>
      <dsp:txXfrm>
        <a:off x="8968064" y="585497"/>
        <a:ext cx="1245372" cy="498148"/>
      </dsp:txXfrm>
    </dsp:sp>
    <dsp:sp modelId="{D9CC0E77-CCBC-45B5-A342-B2256A178A0E}">
      <dsp:nvSpPr>
        <dsp:cNvPr id="0" name=""/>
        <dsp:cNvSpPr/>
      </dsp:nvSpPr>
      <dsp:spPr>
        <a:xfrm>
          <a:off x="1008889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juin</a:t>
          </a:r>
          <a:endParaRPr lang="fr-FR" sz="1000" b="1" kern="1200" dirty="0"/>
        </a:p>
      </dsp:txBody>
      <dsp:txXfrm>
        <a:off x="10088899" y="585497"/>
        <a:ext cx="1245372" cy="4981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78979-D85E-4CA6-B6DA-19E8D72293BA}" type="datetimeFigureOut">
              <a:rPr lang="fr-FR" smtClean="0"/>
              <a:pPr/>
              <a:t>01/04/2021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F9E4ED-BD23-41FA-AE37-43D08E94F104}" type="slidenum">
              <a:rPr lang="fr-FR" smtClean="0"/>
              <a:pPr/>
              <a:t>‹N°›</a:t>
            </a:fld>
            <a:endParaRPr lang="fr-FR"/>
          </a:p>
        </p:txBody>
      </p:sp>
    </p:spTree>
    <p:extLst>
      <p:ext uri="{BB962C8B-B14F-4D97-AF65-F5344CB8AC3E}">
        <p14:creationId xmlns:p14="http://schemas.microsoft.com/office/powerpoint/2010/main" xmlns="" val="18041286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FA493-F8EE-44DF-8FCF-5267BA36E2B4}" type="datetimeFigureOut">
              <a:rPr lang="fr-FR" smtClean="0"/>
              <a:pPr/>
              <a:t>01/04/2021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A4D5D-8325-417D-9305-9BE2387ED74C}" type="slidenum">
              <a:rPr lang="fr-FR" smtClean="0"/>
              <a:pPr/>
              <a:t>‹N°›</a:t>
            </a:fld>
            <a:endParaRPr lang="fr-FR"/>
          </a:p>
        </p:txBody>
      </p:sp>
    </p:spTree>
    <p:extLst>
      <p:ext uri="{BB962C8B-B14F-4D97-AF65-F5344CB8AC3E}">
        <p14:creationId xmlns:p14="http://schemas.microsoft.com/office/powerpoint/2010/main" xmlns="" val="39143730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DA0E4CF9-26AF-4040-BAFA-8472943FD3D7}" type="slidenum">
              <a:rPr lang="fr-FR" smtClean="0"/>
              <a:pPr/>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5728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75380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543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2026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93686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37659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4697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7677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383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84976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4786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1179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0E4CF9-26AF-4040-BAFA-8472943FD3D7}" type="slidenum">
              <a:rPr lang="fr-FR" smtClean="0"/>
              <a:pPr/>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129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5350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6302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7529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45945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F34C7B-2D86-4C6A-B7FB-DCE5E292633A}" type="datetimeFigureOut">
              <a:rPr lang="fr-FR" smtClean="0"/>
              <a:pPr/>
              <a:t>01/04/2021</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331995162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66271" y="1828793"/>
            <a:ext cx="6815669" cy="2700575"/>
          </a:xfrm>
        </p:spPr>
        <p:txBody>
          <a:bodyPr/>
          <a:lstStyle/>
          <a:p>
            <a:r>
              <a:rPr lang="fr-FR" sz="4000" dirty="0" smtClean="0"/>
              <a:t>BTS Finitions, Aménagement des Bâtiments : Conception et Réalisation</a:t>
            </a:r>
            <a:r>
              <a:rPr lang="fr-FR" sz="3600" dirty="0" smtClean="0"/>
              <a:t/>
            </a:r>
            <a:br>
              <a:rPr lang="fr-FR" sz="3600" dirty="0" smtClean="0"/>
            </a:br>
            <a:r>
              <a:rPr lang="fr-FR" sz="3600" dirty="0"/>
              <a:t/>
            </a:r>
            <a:br>
              <a:rPr lang="fr-FR" sz="3600" dirty="0"/>
            </a:br>
            <a:r>
              <a:rPr lang="fr-FR" sz="3200" dirty="0" smtClean="0"/>
              <a:t>Propositions pédagogiques</a:t>
            </a:r>
            <a:endParaRPr lang="fr-FR" sz="3200" dirty="0"/>
          </a:p>
        </p:txBody>
      </p:sp>
      <p:sp>
        <p:nvSpPr>
          <p:cNvPr id="7" name="ZoneTexte 6"/>
          <p:cNvSpPr txBox="1"/>
          <p:nvPr/>
        </p:nvSpPr>
        <p:spPr>
          <a:xfrm>
            <a:off x="154745" y="48231"/>
            <a:ext cx="2810524" cy="646331"/>
          </a:xfrm>
          <a:prstGeom prst="rect">
            <a:avLst/>
          </a:prstGeom>
          <a:noFill/>
        </p:spPr>
        <p:txBody>
          <a:bodyPr wrap="square" rtlCol="0">
            <a:spAutoFit/>
          </a:bodyPr>
          <a:lstStyle/>
          <a:p>
            <a:r>
              <a:rPr lang="fr-FR" sz="3600" b="1" dirty="0" smtClean="0">
                <a:solidFill>
                  <a:schemeClr val="bg1"/>
                </a:solidFill>
              </a:rPr>
              <a:t>BTS FABCR</a:t>
            </a:r>
            <a:endParaRPr lang="fr-FR" sz="3600" b="1" dirty="0">
              <a:solidFill>
                <a:schemeClr val="bg1"/>
              </a:solidFill>
            </a:endParaRPr>
          </a:p>
        </p:txBody>
      </p:sp>
      <p:pic>
        <p:nvPicPr>
          <p:cNvPr id="9" name="Image 8"/>
          <p:cNvPicPr>
            <a:picLocks noChangeAspect="1"/>
          </p:cNvPicPr>
          <p:nvPr/>
        </p:nvPicPr>
        <p:blipFill>
          <a:blip r:embed="rId2" cstate="print"/>
          <a:stretch>
            <a:fillRect/>
          </a:stretch>
        </p:blipFill>
        <p:spPr>
          <a:xfrm>
            <a:off x="10251656" y="185884"/>
            <a:ext cx="1694835" cy="999831"/>
          </a:xfrm>
          <a:prstGeom prst="rect">
            <a:avLst/>
          </a:prstGeom>
          <a:solidFill>
            <a:schemeClr val="bg1"/>
          </a:solidFill>
        </p:spPr>
      </p:pic>
      <p:sp>
        <p:nvSpPr>
          <p:cNvPr id="10" name="Rectangle 9"/>
          <p:cNvSpPr/>
          <p:nvPr/>
        </p:nvSpPr>
        <p:spPr>
          <a:xfrm>
            <a:off x="3868270" y="284255"/>
            <a:ext cx="4426641" cy="646331"/>
          </a:xfrm>
          <a:prstGeom prst="rect">
            <a:avLst/>
          </a:prstGeom>
          <a:solidFill>
            <a:schemeClr val="bg1"/>
          </a:solidFill>
        </p:spPr>
        <p:txBody>
          <a:bodyPr wrap="square">
            <a:spAutoFit/>
          </a:bodyPr>
          <a:lstStyle/>
          <a:p>
            <a:pPr algn="ctr"/>
            <a:r>
              <a:rPr lang="fr-FR" b="1" dirty="0"/>
              <a:t>Ministère de l’enseignement supérieur, </a:t>
            </a:r>
          </a:p>
          <a:p>
            <a:pPr algn="ctr"/>
            <a:r>
              <a:rPr lang="fr-FR" b="1" dirty="0"/>
              <a:t>de la recherche et de l’innovation</a:t>
            </a:r>
          </a:p>
        </p:txBody>
      </p:sp>
    </p:spTree>
    <p:extLst>
      <p:ext uri="{BB962C8B-B14F-4D97-AF65-F5344CB8AC3E}">
        <p14:creationId xmlns:p14="http://schemas.microsoft.com/office/powerpoint/2010/main" xmlns="" val="1100019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640927746"/>
              </p:ext>
            </p:extLst>
          </p:nvPr>
        </p:nvGraphicFramePr>
        <p:xfrm>
          <a:off x="1233714" y="162469"/>
          <a:ext cx="9303650" cy="6506448"/>
        </p:xfrm>
        <a:graphic>
          <a:graphicData uri="http://schemas.openxmlformats.org/drawingml/2006/table">
            <a:tbl>
              <a:tblPr/>
              <a:tblGrid>
                <a:gridCol w="1912903">
                  <a:extLst>
                    <a:ext uri="{9D8B030D-6E8A-4147-A177-3AD203B41FA5}">
                      <a16:colId xmlns:a16="http://schemas.microsoft.com/office/drawing/2014/main" xmlns="" val="3945981128"/>
                    </a:ext>
                  </a:extLst>
                </a:gridCol>
                <a:gridCol w="673863">
                  <a:extLst>
                    <a:ext uri="{9D8B030D-6E8A-4147-A177-3AD203B41FA5}">
                      <a16:colId xmlns:a16="http://schemas.microsoft.com/office/drawing/2014/main" xmlns="" val="2763581152"/>
                    </a:ext>
                  </a:extLst>
                </a:gridCol>
                <a:gridCol w="507207">
                  <a:extLst>
                    <a:ext uri="{9D8B030D-6E8A-4147-A177-3AD203B41FA5}">
                      <a16:colId xmlns:a16="http://schemas.microsoft.com/office/drawing/2014/main" xmlns="" val="4126162980"/>
                    </a:ext>
                  </a:extLst>
                </a:gridCol>
                <a:gridCol w="507207">
                  <a:extLst>
                    <a:ext uri="{9D8B030D-6E8A-4147-A177-3AD203B41FA5}">
                      <a16:colId xmlns:a16="http://schemas.microsoft.com/office/drawing/2014/main" xmlns="" val="3164035323"/>
                    </a:ext>
                  </a:extLst>
                </a:gridCol>
                <a:gridCol w="507207">
                  <a:extLst>
                    <a:ext uri="{9D8B030D-6E8A-4147-A177-3AD203B41FA5}">
                      <a16:colId xmlns:a16="http://schemas.microsoft.com/office/drawing/2014/main" xmlns="" val="2338979512"/>
                    </a:ext>
                  </a:extLst>
                </a:gridCol>
                <a:gridCol w="507207">
                  <a:extLst>
                    <a:ext uri="{9D8B030D-6E8A-4147-A177-3AD203B41FA5}">
                      <a16:colId xmlns:a16="http://schemas.microsoft.com/office/drawing/2014/main" xmlns="" val="3758458850"/>
                    </a:ext>
                  </a:extLst>
                </a:gridCol>
                <a:gridCol w="507207">
                  <a:extLst>
                    <a:ext uri="{9D8B030D-6E8A-4147-A177-3AD203B41FA5}">
                      <a16:colId xmlns:a16="http://schemas.microsoft.com/office/drawing/2014/main" xmlns="" val="575015747"/>
                    </a:ext>
                  </a:extLst>
                </a:gridCol>
                <a:gridCol w="507207">
                  <a:extLst>
                    <a:ext uri="{9D8B030D-6E8A-4147-A177-3AD203B41FA5}">
                      <a16:colId xmlns:a16="http://schemas.microsoft.com/office/drawing/2014/main" xmlns="" val="2508395953"/>
                    </a:ext>
                  </a:extLst>
                </a:gridCol>
                <a:gridCol w="601405">
                  <a:extLst>
                    <a:ext uri="{9D8B030D-6E8A-4147-A177-3AD203B41FA5}">
                      <a16:colId xmlns:a16="http://schemas.microsoft.com/office/drawing/2014/main" xmlns="" val="1279172398"/>
                    </a:ext>
                  </a:extLst>
                </a:gridCol>
                <a:gridCol w="601405">
                  <a:extLst>
                    <a:ext uri="{9D8B030D-6E8A-4147-A177-3AD203B41FA5}">
                      <a16:colId xmlns:a16="http://schemas.microsoft.com/office/drawing/2014/main" xmlns="" val="359134133"/>
                    </a:ext>
                  </a:extLst>
                </a:gridCol>
                <a:gridCol w="2470832">
                  <a:extLst>
                    <a:ext uri="{9D8B030D-6E8A-4147-A177-3AD203B41FA5}">
                      <a16:colId xmlns:a16="http://schemas.microsoft.com/office/drawing/2014/main" xmlns="" val="3836265591"/>
                    </a:ext>
                  </a:extLst>
                </a:gridCol>
              </a:tblGrid>
              <a:tr h="323907">
                <a:tc>
                  <a:txBody>
                    <a:bodyPr/>
                    <a:lstStyle/>
                    <a:p>
                      <a:pPr algn="ctr" fontAlgn="ctr"/>
                      <a:r>
                        <a:rPr lang="fr-FR" sz="1100" b="1" i="0" u="none" strike="noStrike">
                          <a:solidFill>
                            <a:srgbClr val="000000"/>
                          </a:solidFill>
                          <a:effectLst/>
                          <a:latin typeface="Arial" panose="020B0604020202020204" pitchFamily="34" charset="0"/>
                        </a:rPr>
                        <a:t>BTS FABCR</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Année de l'examen</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800" b="1" i="0" u="none" strike="noStrike">
                          <a:solidFill>
                            <a:srgbClr val="000000"/>
                          </a:solidFill>
                          <a:effectLst/>
                          <a:latin typeface="Arial" panose="020B0604020202020204" pitchFamily="34" charset="0"/>
                        </a:rPr>
                        <a:t>Nom :</a:t>
                      </a:r>
                    </a:p>
                  </a:txBody>
                  <a:tcPr marL="5489" marR="5489" marT="548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800" b="1" i="0" u="none" strike="noStrike">
                          <a:solidFill>
                            <a:srgbClr val="000000"/>
                          </a:solidFill>
                          <a:effectLst/>
                          <a:latin typeface="Arial" panose="020B0604020202020204" pitchFamily="34" charset="0"/>
                        </a:rPr>
                        <a:t>Prénom :</a:t>
                      </a: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a:solidFill>
                            <a:srgbClr val="000000"/>
                          </a:solidFill>
                          <a:effectLst/>
                          <a:latin typeface="Arial" panose="020B0604020202020204" pitchFamily="34" charset="0"/>
                        </a:rPr>
                        <a:t>           Etablissement (cachet)</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xmlns="" val="1853506027"/>
                  </a:ext>
                </a:extLst>
              </a:tr>
              <a:tr h="513495">
                <a:tc>
                  <a:txBody>
                    <a:bodyPr/>
                    <a:lstStyle/>
                    <a:p>
                      <a:pPr algn="ctr" fontAlgn="ctr"/>
                      <a:r>
                        <a:rPr lang="fr-FR" sz="1100" b="1" i="0" u="none" strike="noStrike">
                          <a:solidFill>
                            <a:srgbClr val="000000"/>
                          </a:solidFill>
                          <a:effectLst/>
                          <a:latin typeface="Arial" panose="020B0604020202020204" pitchFamily="34" charset="0"/>
                        </a:rPr>
                        <a:t>LIVRET SCOLAIRE</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Arial" panose="020B0604020202020204" pitchFamily="34" charset="0"/>
                        </a:rPr>
                        <a:t>2023</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fr-FR" sz="800" b="1" i="0" u="none" strike="noStrike">
                          <a:solidFill>
                            <a:srgbClr val="000000"/>
                          </a:solidFill>
                          <a:effectLst/>
                          <a:latin typeface="Arial" panose="020B0604020202020204" pitchFamily="34" charset="0"/>
                        </a:rPr>
                        <a:t> date de naissance :</a:t>
                      </a:r>
                    </a:p>
                  </a:txBody>
                  <a:tcPr marL="5489" marR="5489" marT="548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gridSpan="3">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ctr"/>
                      <a:r>
                        <a:rPr lang="fr-FR" sz="800" b="1" i="0" u="none" strike="noStrike">
                          <a:solidFill>
                            <a:srgbClr val="000000"/>
                          </a:solidFill>
                          <a:effectLst/>
                          <a:latin typeface="Arial" panose="020B0604020202020204" pitchFamily="34" charset="0"/>
                        </a:rPr>
                        <a:t>N°INE:</a:t>
                      </a:r>
                    </a:p>
                  </a:txBody>
                  <a:tcPr marL="5489" marR="5489" marT="5489"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fr-FR" sz="800" b="0" i="0" u="none" strike="noStrike">
                          <a:solidFill>
                            <a:srgbClr val="000000"/>
                          </a:solidFill>
                          <a:effectLst/>
                          <a:latin typeface="Calibri" panose="020F0502020204030204" pitchFamily="34" charset="0"/>
                        </a:rPr>
                        <a:t> </a:t>
                      </a:r>
                    </a:p>
                  </a:txBody>
                  <a:tcPr marL="5489" marR="5489" marT="548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3372844"/>
                  </a:ext>
                </a:extLst>
              </a:tr>
              <a:tr h="184096">
                <a:tc gridSpan="11">
                  <a:txBody>
                    <a:bodyPr/>
                    <a:lstStyle/>
                    <a:p>
                      <a:pPr algn="ctr" fontAlgn="ctr"/>
                      <a:r>
                        <a:rPr lang="fr-FR" sz="800" b="0" i="0" u="none" strike="noStrike">
                          <a:solidFill>
                            <a:srgbClr val="000000"/>
                          </a:solidFill>
                          <a:effectLst/>
                          <a:latin typeface="Arial" panose="020B0604020202020204" pitchFamily="34" charset="0"/>
                        </a:rPr>
                        <a:t>Seules les cases blanches sont à compléter. Les cases grisées génèrent des calculs automatiques</a:t>
                      </a: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6650230"/>
                  </a:ext>
                </a:extLst>
              </a:tr>
              <a:tr h="170188">
                <a:tc rowSpan="2">
                  <a:txBody>
                    <a:bodyPr/>
                    <a:lstStyle/>
                    <a:p>
                      <a:pPr algn="ctr" fontAlgn="ctr"/>
                      <a:r>
                        <a:rPr lang="fr-FR" sz="800" b="1" i="0" u="none" strike="noStrike">
                          <a:solidFill>
                            <a:srgbClr val="000000"/>
                          </a:solidFill>
                          <a:effectLst/>
                          <a:latin typeface="Arial" panose="020B0604020202020204" pitchFamily="34" charset="0"/>
                        </a:rPr>
                        <a:t>UNITES</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Coefficients</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fontAlgn="ctr"/>
                      <a:r>
                        <a:rPr lang="fr-FR" sz="800" b="1" i="0" u="none" strike="noStrike">
                          <a:solidFill>
                            <a:srgbClr val="000000"/>
                          </a:solidFill>
                          <a:effectLst/>
                          <a:latin typeface="Arial" panose="020B0604020202020204" pitchFamily="34" charset="0"/>
                        </a:rPr>
                        <a:t>1ère année</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hMerge="1">
                  <a:txBody>
                    <a:bodyPr/>
                    <a:lstStyle/>
                    <a:p>
                      <a:endParaRPr lang="fr-FR"/>
                    </a:p>
                  </a:txBody>
                  <a:tcPr/>
                </a:tc>
                <a:tc gridSpan="5">
                  <a:txBody>
                    <a:bodyPr/>
                    <a:lstStyle/>
                    <a:p>
                      <a:pPr algn="ctr" fontAlgn="ctr"/>
                      <a:r>
                        <a:rPr lang="fr-FR" sz="800" b="1" i="0" u="none" strike="noStrike">
                          <a:solidFill>
                            <a:srgbClr val="000000"/>
                          </a:solidFill>
                          <a:effectLst/>
                          <a:latin typeface="Arial" panose="020B0604020202020204" pitchFamily="34" charset="0"/>
                        </a:rPr>
                        <a:t>2ème année</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800" b="1" i="0" u="none" strike="noStrike">
                          <a:solidFill>
                            <a:srgbClr val="000000"/>
                          </a:solidFill>
                          <a:effectLst/>
                          <a:latin typeface="Arial" panose="020B0604020202020204" pitchFamily="34" charset="0"/>
                        </a:rPr>
                        <a:t>APPRECIATIONS</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689845267"/>
                  </a:ext>
                </a:extLst>
              </a:tr>
              <a:tr h="258504">
                <a:tc vMerge="1">
                  <a:txBody>
                    <a:bodyPr/>
                    <a:lstStyle/>
                    <a:p>
                      <a:endParaRPr lang="fr-FR"/>
                    </a:p>
                  </a:txBody>
                  <a:tcPr/>
                </a:tc>
                <a:tc vMerge="1">
                  <a:txBody>
                    <a:bodyPr/>
                    <a:lstStyle/>
                    <a:p>
                      <a:endParaRPr lang="fr-FR"/>
                    </a:p>
                  </a:txBody>
                  <a:tcPr/>
                </a:tc>
                <a:tc>
                  <a:txBody>
                    <a:bodyPr/>
                    <a:lstStyle/>
                    <a:p>
                      <a:pPr algn="ctr" fontAlgn="ctr"/>
                      <a:r>
                        <a:rPr lang="fr-FR" sz="800" b="1" i="0" u="none" strike="noStrike">
                          <a:solidFill>
                            <a:srgbClr val="000000"/>
                          </a:solidFill>
                          <a:effectLst/>
                          <a:latin typeface="Arial" panose="020B0604020202020204" pitchFamily="34" charset="0"/>
                        </a:rPr>
                        <a:t>sem. 1</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sem. 2</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moy. Année</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sem. 1</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sem. 2</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moy. Année</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Moyenne Classe</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800" b="1" i="0" u="none" strike="noStrike">
                          <a:solidFill>
                            <a:srgbClr val="000000"/>
                          </a:solidFill>
                          <a:effectLst/>
                          <a:latin typeface="Arial" panose="020B0604020202020204" pitchFamily="34" charset="0"/>
                        </a:rPr>
                        <a:t>Ecart éleve classe</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extLst>
                  <a:ext uri="{0D108BD9-81ED-4DB2-BD59-A6C34878D82A}">
                    <a16:rowId xmlns:a16="http://schemas.microsoft.com/office/drawing/2014/main" xmlns="" val="44353410"/>
                  </a:ext>
                </a:extLst>
              </a:tr>
              <a:tr h="366730">
                <a:tc>
                  <a:txBody>
                    <a:bodyPr/>
                    <a:lstStyle/>
                    <a:p>
                      <a:pPr algn="l" fontAlgn="ctr"/>
                      <a:r>
                        <a:rPr lang="fr-FR" sz="800" b="1" i="0" u="none" strike="noStrike">
                          <a:solidFill>
                            <a:srgbClr val="000000"/>
                          </a:solidFill>
                          <a:effectLst/>
                          <a:latin typeface="Arial" panose="020B0604020202020204" pitchFamily="34" charset="0"/>
                        </a:rPr>
                        <a:t>U1 - CULTURE GENERALE ET EXPRESSION</a:t>
                      </a:r>
                    </a:p>
                  </a:txBody>
                  <a:tcPr marL="49410"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4</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800" b="0"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7685510"/>
                  </a:ext>
                </a:extLst>
              </a:tr>
              <a:tr h="366730">
                <a:tc>
                  <a:txBody>
                    <a:bodyPr/>
                    <a:lstStyle/>
                    <a:p>
                      <a:pPr algn="l" fontAlgn="ctr"/>
                      <a:r>
                        <a:rPr lang="fr-FR" sz="800" b="1" i="0" u="none" strike="noStrike">
                          <a:solidFill>
                            <a:srgbClr val="000000"/>
                          </a:solidFill>
                          <a:effectLst/>
                          <a:latin typeface="Arial" panose="020B0604020202020204" pitchFamily="34" charset="0"/>
                        </a:rPr>
                        <a:t>U2 - ANGLAIS</a:t>
                      </a:r>
                    </a:p>
                  </a:txBody>
                  <a:tcPr marL="49410"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3</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800" b="0"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3630959"/>
                  </a:ext>
                </a:extLst>
              </a:tr>
              <a:tr h="366730">
                <a:tc>
                  <a:txBody>
                    <a:bodyPr/>
                    <a:lstStyle/>
                    <a:p>
                      <a:pPr algn="l" fontAlgn="ctr"/>
                      <a:r>
                        <a:rPr lang="fr-FR" sz="800" b="1" i="0" u="none" strike="noStrike">
                          <a:solidFill>
                            <a:srgbClr val="000000"/>
                          </a:solidFill>
                          <a:effectLst/>
                          <a:latin typeface="Arial" panose="020B0604020202020204" pitchFamily="34" charset="0"/>
                        </a:rPr>
                        <a:t>U31 - MATHEMATIQUES</a:t>
                      </a:r>
                    </a:p>
                  </a:txBody>
                  <a:tcPr marL="49410"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2</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800" b="0"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5333733"/>
                  </a:ext>
                </a:extLst>
              </a:tr>
              <a:tr h="366730">
                <a:tc>
                  <a:txBody>
                    <a:bodyPr/>
                    <a:lstStyle/>
                    <a:p>
                      <a:pPr algn="l" fontAlgn="ctr"/>
                      <a:r>
                        <a:rPr lang="fr-FR" sz="800" b="1" i="0" u="none" strike="noStrike">
                          <a:solidFill>
                            <a:srgbClr val="000000"/>
                          </a:solidFill>
                          <a:effectLst/>
                          <a:latin typeface="Arial" panose="020B0604020202020204" pitchFamily="34" charset="0"/>
                        </a:rPr>
                        <a:t>U32 - PHYSIQUE ET CHIMIE</a:t>
                      </a:r>
                    </a:p>
                  </a:txBody>
                  <a:tcPr marL="49410"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2</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800" b="0"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4429982"/>
                  </a:ext>
                </a:extLst>
              </a:tr>
              <a:tr h="366730">
                <a:tc>
                  <a:txBody>
                    <a:bodyPr/>
                    <a:lstStyle/>
                    <a:p>
                      <a:pPr algn="l" fontAlgn="ctr"/>
                      <a:r>
                        <a:rPr lang="fr-FR" sz="800" b="1" i="0" u="none" strike="noStrike">
                          <a:solidFill>
                            <a:srgbClr val="000000"/>
                          </a:solidFill>
                          <a:effectLst/>
                          <a:latin typeface="Arial" panose="020B0604020202020204" pitchFamily="34" charset="0"/>
                        </a:rPr>
                        <a:t>U4 - REPONSE A UN PROJET</a:t>
                      </a:r>
                    </a:p>
                  </a:txBody>
                  <a:tcPr marL="49410"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4</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800" b="0"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086425"/>
                  </a:ext>
                </a:extLst>
              </a:tr>
              <a:tr h="366730">
                <a:tc>
                  <a:txBody>
                    <a:bodyPr/>
                    <a:lstStyle/>
                    <a:p>
                      <a:pPr algn="l" fontAlgn="ctr"/>
                      <a:r>
                        <a:rPr lang="fr-FR" sz="800" b="1" i="0" u="none" strike="noStrike">
                          <a:solidFill>
                            <a:srgbClr val="000000"/>
                          </a:solidFill>
                          <a:effectLst/>
                          <a:latin typeface="Arial" panose="020B0604020202020204" pitchFamily="34" charset="0"/>
                        </a:rPr>
                        <a:t>U5 - PREPARATION ET ORGANISATION DU CHANTIER</a:t>
                      </a:r>
                    </a:p>
                  </a:txBody>
                  <a:tcPr marL="49410"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8</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800" b="0" i="0" u="none" strike="noStrike" dirty="0">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6662927"/>
                  </a:ext>
                </a:extLst>
              </a:tr>
              <a:tr h="366730">
                <a:tc>
                  <a:txBody>
                    <a:bodyPr/>
                    <a:lstStyle/>
                    <a:p>
                      <a:pPr algn="l" fontAlgn="ctr"/>
                      <a:r>
                        <a:rPr lang="fr-FR" sz="800" b="1" i="0" u="none" strike="noStrike">
                          <a:solidFill>
                            <a:srgbClr val="000000"/>
                          </a:solidFill>
                          <a:effectLst/>
                          <a:latin typeface="Arial" panose="020B0604020202020204" pitchFamily="34" charset="0"/>
                        </a:rPr>
                        <a:t>U61 - CONTROLE DE TRAVAUX</a:t>
                      </a:r>
                    </a:p>
                  </a:txBody>
                  <a:tcPr marL="49410"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3</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800" b="0"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6512735"/>
                  </a:ext>
                </a:extLst>
              </a:tr>
              <a:tr h="366730">
                <a:tc>
                  <a:txBody>
                    <a:bodyPr/>
                    <a:lstStyle/>
                    <a:p>
                      <a:pPr algn="l" fontAlgn="ctr"/>
                      <a:r>
                        <a:rPr lang="fr-FR" sz="800" b="1" i="0" u="none" strike="noStrike">
                          <a:solidFill>
                            <a:srgbClr val="000000"/>
                          </a:solidFill>
                          <a:effectLst/>
                          <a:latin typeface="Arial" panose="020B0604020202020204" pitchFamily="34" charset="0"/>
                        </a:rPr>
                        <a:t>U62 - CONDUITE DE TRAVAUX</a:t>
                      </a:r>
                    </a:p>
                  </a:txBody>
                  <a:tcPr marL="49410"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3</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800" b="0"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5503075"/>
                  </a:ext>
                </a:extLst>
              </a:tr>
              <a:tr h="366730">
                <a:tc>
                  <a:txBody>
                    <a:bodyPr/>
                    <a:lstStyle/>
                    <a:p>
                      <a:pPr algn="l" fontAlgn="ctr"/>
                      <a:endParaRPr lang="fr-FR" sz="800" b="1" i="0" u="none" strike="noStrike">
                        <a:solidFill>
                          <a:srgbClr val="000000"/>
                        </a:solidFill>
                        <a:effectLst/>
                        <a:latin typeface="Arial" panose="020B0604020202020204" pitchFamily="34" charset="0"/>
                      </a:endParaRPr>
                    </a:p>
                  </a:txBody>
                  <a:tcPr marL="49410"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a:solidFill>
                          <a:srgbClr val="000000"/>
                        </a:solidFill>
                        <a:effectLst/>
                        <a:latin typeface="Arial" panose="020B0604020202020204" pitchFamily="34" charset="0"/>
                      </a:endParaRP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a:solidFill>
                          <a:srgbClr val="000000"/>
                        </a:solidFill>
                        <a:effectLst/>
                        <a:latin typeface="Arial" panose="020B0604020202020204" pitchFamily="34" charset="0"/>
                      </a:endParaRP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a:solidFill>
                          <a:srgbClr val="000000"/>
                        </a:solidFill>
                        <a:effectLst/>
                        <a:latin typeface="Arial" panose="020B0604020202020204" pitchFamily="34" charset="0"/>
                      </a:endParaRP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a:solidFill>
                          <a:srgbClr val="000000"/>
                        </a:solidFill>
                        <a:effectLst/>
                        <a:latin typeface="Arial" panose="020B0604020202020204" pitchFamily="34" charset="0"/>
                      </a:endParaRP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a:solidFill>
                          <a:srgbClr val="000000"/>
                        </a:solidFill>
                        <a:effectLst/>
                        <a:latin typeface="Arial" panose="020B0604020202020204" pitchFamily="34" charset="0"/>
                      </a:endParaRP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a:solidFill>
                          <a:srgbClr val="000000"/>
                        </a:solidFill>
                        <a:effectLst/>
                        <a:latin typeface="Arial" panose="020B0604020202020204" pitchFamily="34" charset="0"/>
                      </a:endParaRP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a:solidFill>
                          <a:srgbClr val="000000"/>
                        </a:solidFill>
                        <a:effectLst/>
                        <a:latin typeface="Arial" panose="020B0604020202020204" pitchFamily="34" charset="0"/>
                      </a:endParaRP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1" u="none" strike="noStrike">
                          <a:solidFill>
                            <a:srgbClr val="000000"/>
                          </a:solidFill>
                          <a:effectLst/>
                          <a:latin typeface="Arial" panose="020B0604020202020204" pitchFamily="34" charset="0"/>
                        </a:rPr>
                        <a:t> </a:t>
                      </a: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effectLst/>
                        <a:latin typeface="Arial" panose="020B0604020202020204" pitchFamily="34" charset="0"/>
                      </a:endParaRPr>
                    </a:p>
                  </a:txBody>
                  <a:tcPr marL="5489" marR="5489" marT="548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691561"/>
                  </a:ext>
                </a:extLst>
              </a:tr>
              <a:tr h="292432">
                <a:tc gridSpan="2">
                  <a:txBody>
                    <a:bodyPr/>
                    <a:lstStyle/>
                    <a:p>
                      <a:pPr algn="ctr" fontAlgn="ctr"/>
                      <a:r>
                        <a:rPr lang="fr-FR" sz="800" b="1" i="0" u="none" strike="noStrike">
                          <a:solidFill>
                            <a:srgbClr val="000000"/>
                          </a:solidFill>
                          <a:effectLst/>
                          <a:latin typeface="Arial" panose="020B0604020202020204" pitchFamily="34" charset="0"/>
                        </a:rPr>
                        <a:t>BILAN ETUDIANT ET CLASSE</a:t>
                      </a:r>
                    </a:p>
                  </a:txBody>
                  <a:tcPr marL="5489" marR="5489" marT="54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gridSpan="2">
                  <a:txBody>
                    <a:bodyPr/>
                    <a:lstStyle/>
                    <a:p>
                      <a:pPr algn="ctr" fontAlgn="ctr"/>
                      <a:r>
                        <a:rPr lang="fr-FR" sz="800" b="1" i="0" u="none" strike="noStrike">
                          <a:solidFill>
                            <a:srgbClr val="000000"/>
                          </a:solidFill>
                          <a:effectLst/>
                          <a:latin typeface="Arial" panose="020B0604020202020204" pitchFamily="34" charset="0"/>
                        </a:rPr>
                        <a:t>Etudiant(e)</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gridSpan="2">
                  <a:txBody>
                    <a:bodyPr/>
                    <a:lstStyle/>
                    <a:p>
                      <a:pPr algn="ctr" fontAlgn="ctr"/>
                      <a:r>
                        <a:rPr lang="fr-FR" sz="800" b="1" i="0" u="none" strike="noStrike">
                          <a:solidFill>
                            <a:srgbClr val="000000"/>
                          </a:solidFill>
                          <a:effectLst/>
                          <a:latin typeface="Arial" panose="020B0604020202020204" pitchFamily="34" charset="0"/>
                        </a:rPr>
                        <a:t>Classe</a:t>
                      </a:r>
                    </a:p>
                  </a:txBody>
                  <a:tcPr marL="5489" marR="5489" marT="54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gridSpan="5">
                  <a:txBody>
                    <a:bodyPr/>
                    <a:lstStyle/>
                    <a:p>
                      <a:pPr algn="ctr" fontAlgn="ctr"/>
                      <a:r>
                        <a:rPr lang="fr-FR" sz="800" b="1" i="0" u="none" strike="noStrike">
                          <a:solidFill>
                            <a:srgbClr val="000000"/>
                          </a:solidFill>
                          <a:effectLst/>
                          <a:latin typeface="Arial" panose="020B0604020202020204" pitchFamily="34" charset="0"/>
                        </a:rPr>
                        <a:t>APPRECIATION GENERALE</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610793135"/>
                  </a:ext>
                </a:extLst>
              </a:tr>
              <a:tr h="292432">
                <a:tc gridSpan="2">
                  <a:txBody>
                    <a:bodyPr/>
                    <a:lstStyle/>
                    <a:p>
                      <a:pPr algn="ctr" fontAlgn="ctr"/>
                      <a:r>
                        <a:rPr lang="fr-FR" sz="600" b="1" i="0" u="none" strike="noStrike">
                          <a:solidFill>
                            <a:srgbClr val="000000"/>
                          </a:solidFill>
                          <a:effectLst/>
                          <a:latin typeface="Arial" panose="020B0604020202020204" pitchFamily="34" charset="0"/>
                        </a:rPr>
                        <a:t>MOYENNES GENERALES ( calcul avec coefficients)</a:t>
                      </a:r>
                    </a:p>
                  </a:txBody>
                  <a:tcPr marL="5489" marR="5489" marT="54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gridSpan="2">
                  <a:txBody>
                    <a:bodyPr/>
                    <a:lstStyle/>
                    <a:p>
                      <a:pPr algn="ctr" fontAlgn="ctr"/>
                      <a:endParaRPr lang="fr-FR" sz="800" b="1" i="0" u="none" strike="noStrike" dirty="0">
                        <a:solidFill>
                          <a:srgbClr val="FF0000"/>
                        </a:solidFill>
                        <a:effectLst/>
                        <a:latin typeface="Arial" panose="020B0604020202020204"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gridSpan="2">
                  <a:txBody>
                    <a:bodyPr/>
                    <a:lstStyle/>
                    <a:p>
                      <a:pPr algn="ctr" fontAlgn="ctr"/>
                      <a:endParaRPr lang="fr-FR" sz="800" b="1" i="0" u="none" strike="noStrike" dirty="0">
                        <a:solidFill>
                          <a:srgbClr val="FF0000"/>
                        </a:solidFill>
                        <a:effectLst/>
                        <a:latin typeface="Arial" panose="020B0604020202020204" pitchFamily="34" charset="0"/>
                      </a:endParaRPr>
                    </a:p>
                  </a:txBody>
                  <a:tcPr marL="5489" marR="5489" marT="54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rowSpan="6" gridSpan="5">
                  <a:txBody>
                    <a:bodyPr/>
                    <a:lstStyle/>
                    <a:p>
                      <a:pPr algn="ctr" fontAlgn="ctr"/>
                      <a:r>
                        <a:rPr lang="fr-FR" sz="900" b="0" i="0" u="none" strike="noStrike">
                          <a:solidFill>
                            <a:srgbClr val="000000"/>
                          </a:solidFill>
                          <a:effectLst/>
                          <a:latin typeface="Arial" panose="020B0604020202020204" pitchFamily="34" charset="0"/>
                        </a:rPr>
                        <a:t> </a:t>
                      </a:r>
                    </a:p>
                  </a:txBody>
                  <a:tcPr marL="5489" marR="5489" marT="54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lang="fr-FR"/>
                    </a:p>
                  </a:txBody>
                  <a:tcPr/>
                </a:tc>
                <a:tc rowSpan="6" hMerge="1">
                  <a:txBody>
                    <a:bodyPr/>
                    <a:lstStyle/>
                    <a:p>
                      <a:endParaRPr lang="fr-FR"/>
                    </a:p>
                  </a:txBody>
                  <a:tcPr/>
                </a:tc>
                <a:tc rowSpan="6" hMerge="1">
                  <a:txBody>
                    <a:bodyPr/>
                    <a:lstStyle/>
                    <a:p>
                      <a:endParaRPr lang="fr-FR"/>
                    </a:p>
                  </a:txBody>
                  <a:tcPr/>
                </a:tc>
                <a:tc rowSpan="6" hMerge="1">
                  <a:txBody>
                    <a:bodyPr/>
                    <a:lstStyle/>
                    <a:p>
                      <a:endParaRPr lang="fr-FR"/>
                    </a:p>
                  </a:txBody>
                  <a:tcPr/>
                </a:tc>
                <a:extLst>
                  <a:ext uri="{0D108BD9-81ED-4DB2-BD59-A6C34878D82A}">
                    <a16:rowId xmlns:a16="http://schemas.microsoft.com/office/drawing/2014/main" xmlns="" val="4224727541"/>
                  </a:ext>
                </a:extLst>
              </a:tr>
              <a:tr h="292432">
                <a:tc gridSpan="2">
                  <a:txBody>
                    <a:bodyPr/>
                    <a:lstStyle/>
                    <a:p>
                      <a:pPr algn="ctr" fontAlgn="ctr"/>
                      <a:r>
                        <a:rPr lang="fr-FR" sz="600" b="1" i="0" u="none" strike="noStrike">
                          <a:solidFill>
                            <a:srgbClr val="000000"/>
                          </a:solidFill>
                          <a:effectLst/>
                          <a:latin typeface="Arial" panose="020B0604020202020204" pitchFamily="34" charset="0"/>
                        </a:rPr>
                        <a:t>AVIS POUR L'EXAMEN</a:t>
                      </a:r>
                    </a:p>
                  </a:txBody>
                  <a:tcPr marL="5489" marR="5489" marT="54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gridSpan="2">
                  <a:txBody>
                    <a:bodyPr/>
                    <a:lstStyle/>
                    <a:p>
                      <a:pPr algn="ctr" fontAlgn="ctr"/>
                      <a:r>
                        <a:rPr lang="fr-FR" sz="800" b="1" i="0" u="none" strike="noStrike">
                          <a:solidFill>
                            <a:srgbClr val="000000"/>
                          </a:solidFill>
                          <a:effectLst/>
                          <a:latin typeface="Arial" panose="020B0604020202020204" pitchFamily="34" charset="0"/>
                        </a:rPr>
                        <a:t>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gridSpan="2">
                  <a:txBody>
                    <a:bodyPr/>
                    <a:lstStyle/>
                    <a:p>
                      <a:pPr algn="ctr" fontAlgn="ctr"/>
                      <a:r>
                        <a:rPr lang="fr-FR" sz="800" b="1" i="0" u="none" strike="noStrike">
                          <a:solidFill>
                            <a:srgbClr val="000000"/>
                          </a:solidFill>
                          <a:effectLst/>
                          <a:latin typeface="Arial" panose="020B0604020202020204" pitchFamily="34" charset="0"/>
                        </a:rPr>
                        <a:t>Répartition Classe (%)</a:t>
                      </a:r>
                    </a:p>
                  </a:txBody>
                  <a:tcPr marL="5489" marR="5489" marT="54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gridSpan="5"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xmlns="" val="3696815686"/>
                  </a:ext>
                </a:extLst>
              </a:tr>
              <a:tr h="219598">
                <a:tc gridSpan="2">
                  <a:txBody>
                    <a:bodyPr/>
                    <a:lstStyle/>
                    <a:p>
                      <a:pPr algn="ctr" fontAlgn="ctr"/>
                      <a:r>
                        <a:rPr lang="fr-FR" sz="800" b="0" i="0" u="none" strike="noStrike">
                          <a:solidFill>
                            <a:srgbClr val="000000"/>
                          </a:solidFill>
                          <a:effectLst/>
                          <a:latin typeface="Arial" panose="020B0604020202020204" pitchFamily="34" charset="0"/>
                        </a:rPr>
                        <a:t>TRES FAVORABLE</a:t>
                      </a:r>
                    </a:p>
                  </a:txBody>
                  <a:tcPr marL="5489" marR="5489" marT="54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gridSpan="2">
                  <a:txBody>
                    <a:bodyPr/>
                    <a:lstStyle/>
                    <a:p>
                      <a:pPr algn="ctr" fontAlgn="ctr"/>
                      <a:r>
                        <a:rPr lang="fr-FR" sz="800" b="0" i="0" u="none" strike="noStrike">
                          <a:solidFill>
                            <a:srgbClr val="000000"/>
                          </a:solidFill>
                          <a:effectLst/>
                          <a:latin typeface="Arial" panose="020B0604020202020204" pitchFamily="34" charset="0"/>
                        </a:rPr>
                        <a:t>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900" b="0" i="0" u="none" strike="noStrike">
                          <a:solidFill>
                            <a:srgbClr val="FFFFFF"/>
                          </a:solidFill>
                          <a:effectLst/>
                          <a:latin typeface="Arial" panose="020B0604020202020204" pitchFamily="34" charset="0"/>
                        </a:rPr>
                        <a:t> </a:t>
                      </a:r>
                    </a:p>
                  </a:txBody>
                  <a:tcPr marL="5489" marR="5489" marT="54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5"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xmlns="" val="3891302224"/>
                  </a:ext>
                </a:extLst>
              </a:tr>
              <a:tr h="219598">
                <a:tc gridSpan="2">
                  <a:txBody>
                    <a:bodyPr/>
                    <a:lstStyle/>
                    <a:p>
                      <a:pPr algn="ctr" fontAlgn="ctr"/>
                      <a:r>
                        <a:rPr lang="fr-FR" sz="800" b="0" i="0" u="none" strike="noStrike">
                          <a:solidFill>
                            <a:srgbClr val="000000"/>
                          </a:solidFill>
                          <a:effectLst/>
                          <a:latin typeface="Arial" panose="020B0604020202020204" pitchFamily="34" charset="0"/>
                        </a:rPr>
                        <a:t>FAVORABLE</a:t>
                      </a:r>
                    </a:p>
                  </a:txBody>
                  <a:tcPr marL="5489" marR="5489" marT="54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gridSpan="2">
                  <a:txBody>
                    <a:bodyPr/>
                    <a:lstStyle/>
                    <a:p>
                      <a:pPr algn="ctr" fontAlgn="ctr"/>
                      <a:r>
                        <a:rPr lang="fr-FR" sz="800" b="0" i="0" u="none" strike="noStrike">
                          <a:solidFill>
                            <a:srgbClr val="000000"/>
                          </a:solidFill>
                          <a:effectLst/>
                          <a:latin typeface="Arial" panose="020B0604020202020204" pitchFamily="34" charset="0"/>
                        </a:rPr>
                        <a:t>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900" b="0" i="0" u="none" strike="noStrike">
                          <a:solidFill>
                            <a:srgbClr val="FFFFFF"/>
                          </a:solidFill>
                          <a:effectLst/>
                          <a:latin typeface="Arial" panose="020B0604020202020204" pitchFamily="34" charset="0"/>
                        </a:rPr>
                        <a:t> </a:t>
                      </a:r>
                    </a:p>
                  </a:txBody>
                  <a:tcPr marL="5489" marR="5489" marT="54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5"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xmlns="" val="3435068148"/>
                  </a:ext>
                </a:extLst>
              </a:tr>
              <a:tr h="219598">
                <a:tc gridSpan="2">
                  <a:txBody>
                    <a:bodyPr/>
                    <a:lstStyle/>
                    <a:p>
                      <a:pPr algn="ctr" fontAlgn="ctr"/>
                      <a:r>
                        <a:rPr lang="fr-FR" sz="800" b="0" i="0" u="none" strike="noStrike">
                          <a:solidFill>
                            <a:srgbClr val="000000"/>
                          </a:solidFill>
                          <a:effectLst/>
                          <a:latin typeface="Arial" panose="020B0604020202020204" pitchFamily="34" charset="0"/>
                        </a:rPr>
                        <a:t>DOIT FAIRE SES PREUVES</a:t>
                      </a:r>
                    </a:p>
                  </a:txBody>
                  <a:tcPr marL="5489" marR="5489" marT="54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gridSpan="2">
                  <a:txBody>
                    <a:bodyPr/>
                    <a:lstStyle/>
                    <a:p>
                      <a:pPr algn="ctr" fontAlgn="ctr"/>
                      <a:r>
                        <a:rPr lang="fr-FR" sz="800" b="0" i="0" u="none" strike="noStrike">
                          <a:solidFill>
                            <a:srgbClr val="000000"/>
                          </a:solidFill>
                          <a:effectLst/>
                          <a:latin typeface="Arial" panose="020B0604020202020204" pitchFamily="34" charset="0"/>
                        </a:rPr>
                        <a:t>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900" b="0" i="0" u="none" strike="noStrike">
                          <a:solidFill>
                            <a:srgbClr val="FFFFFF"/>
                          </a:solidFill>
                          <a:effectLst/>
                          <a:latin typeface="Arial" panose="020B0604020202020204" pitchFamily="34" charset="0"/>
                        </a:rPr>
                        <a:t> </a:t>
                      </a:r>
                    </a:p>
                  </a:txBody>
                  <a:tcPr marL="5489" marR="5489" marT="54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5"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xmlns="" val="3388416551"/>
                  </a:ext>
                </a:extLst>
              </a:tr>
              <a:tr h="219598">
                <a:tc gridSpan="4">
                  <a:txBody>
                    <a:bodyPr/>
                    <a:lstStyle/>
                    <a:p>
                      <a:pPr algn="ctr" fontAlgn="ctr"/>
                      <a:r>
                        <a:rPr lang="fr-FR" sz="800" b="0" i="0" u="none" strike="noStrike">
                          <a:solidFill>
                            <a:srgbClr val="000000"/>
                          </a:solidFill>
                          <a:effectLst/>
                          <a:latin typeface="Arial" panose="020B0604020202020204" pitchFamily="34" charset="0"/>
                        </a:rPr>
                        <a:t>NOMBRE D'AVIS DANS LA CLASSE (Nb d'étudiants)</a:t>
                      </a:r>
                    </a:p>
                  </a:txBody>
                  <a:tcPr marL="5489" marR="5489" marT="54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800" b="0" i="0" u="none" strike="noStrike" dirty="0">
                          <a:solidFill>
                            <a:srgbClr val="FFFFFF"/>
                          </a:solidFill>
                          <a:effectLst/>
                          <a:latin typeface="Arial" panose="020B0604020202020204" pitchFamily="34" charset="0"/>
                        </a:rPr>
                        <a:t> </a:t>
                      </a:r>
                    </a:p>
                  </a:txBody>
                  <a:tcPr marL="5489" marR="5489" marT="54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5"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xmlns="" val="1389050844"/>
                  </a:ext>
                </a:extLst>
              </a:tr>
            </a:tbl>
          </a:graphicData>
        </a:graphic>
      </p:graphicFrame>
      <p:sp>
        <p:nvSpPr>
          <p:cNvPr id="3" name="ZoneTexte 4"/>
          <p:cNvSpPr txBox="1"/>
          <p:nvPr/>
        </p:nvSpPr>
        <p:spPr>
          <a:xfrm rot="19992642">
            <a:off x="43838" y="673983"/>
            <a:ext cx="2379752" cy="461665"/>
          </a:xfrm>
          <a:prstGeom prst="rect">
            <a:avLst/>
          </a:prstGeom>
          <a:solidFill>
            <a:srgbClr val="FFC00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b="1" dirty="0" smtClean="0">
                <a:solidFill>
                  <a:schemeClr val="bg1"/>
                </a:solidFill>
              </a:rPr>
              <a:t>Circulaire</a:t>
            </a:r>
            <a:endParaRPr lang="fr-FR" sz="2400" b="1" dirty="0">
              <a:solidFill>
                <a:schemeClr val="bg1"/>
              </a:solidFill>
            </a:endParaRPr>
          </a:p>
        </p:txBody>
      </p:sp>
    </p:spTree>
    <p:extLst>
      <p:ext uri="{BB962C8B-B14F-4D97-AF65-F5344CB8AC3E}">
        <p14:creationId xmlns:p14="http://schemas.microsoft.com/office/powerpoint/2010/main" xmlns="" val="39684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2002913975"/>
              </p:ext>
            </p:extLst>
          </p:nvPr>
        </p:nvGraphicFramePr>
        <p:xfrm>
          <a:off x="377373" y="312839"/>
          <a:ext cx="11335656" cy="1669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493485" y="312839"/>
            <a:ext cx="1930400" cy="369332"/>
          </a:xfrm>
          <a:prstGeom prst="rect">
            <a:avLst/>
          </a:prstGeom>
          <a:solidFill>
            <a:schemeClr val="tx2"/>
          </a:solidFill>
        </p:spPr>
        <p:txBody>
          <a:bodyPr wrap="square" rtlCol="0">
            <a:spAutoFit/>
          </a:bodyPr>
          <a:lstStyle/>
          <a:p>
            <a:r>
              <a:rPr lang="fr-FR" b="1" dirty="0" smtClean="0">
                <a:solidFill>
                  <a:schemeClr val="bg1"/>
                </a:solidFill>
              </a:rPr>
              <a:t>Première année</a:t>
            </a:r>
            <a:endParaRPr lang="fr-FR" b="1" dirty="0">
              <a:solidFill>
                <a:schemeClr val="bg1"/>
              </a:solidFill>
            </a:endParaRPr>
          </a:p>
        </p:txBody>
      </p:sp>
      <p:grpSp>
        <p:nvGrpSpPr>
          <p:cNvPr id="9" name="Groupe 8"/>
          <p:cNvGrpSpPr/>
          <p:nvPr/>
        </p:nvGrpSpPr>
        <p:grpSpPr>
          <a:xfrm>
            <a:off x="6687403" y="1843314"/>
            <a:ext cx="2558196" cy="893074"/>
            <a:chOff x="6516914" y="1843314"/>
            <a:chExt cx="2728685" cy="893074"/>
          </a:xfrm>
        </p:grpSpPr>
        <p:cxnSp>
          <p:nvCxnSpPr>
            <p:cNvPr id="7" name="Connecteur droit avec flèche 6"/>
            <p:cNvCxnSpPr/>
            <p:nvPr/>
          </p:nvCxnSpPr>
          <p:spPr>
            <a:xfrm flipH="1">
              <a:off x="6574971" y="1843314"/>
              <a:ext cx="2612572"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516914" y="2090057"/>
              <a:ext cx="2728685" cy="646331"/>
            </a:xfrm>
            <a:prstGeom prst="rect">
              <a:avLst/>
            </a:prstGeom>
            <a:solidFill>
              <a:schemeClr val="accent2">
                <a:lumMod val="20000"/>
                <a:lumOff val="80000"/>
              </a:schemeClr>
            </a:solidFill>
          </p:spPr>
          <p:txBody>
            <a:bodyPr wrap="square" rtlCol="0">
              <a:spAutoFit/>
            </a:bodyPr>
            <a:lstStyle/>
            <a:p>
              <a:pPr algn="ctr"/>
              <a:r>
                <a:rPr lang="fr-FR" b="1" dirty="0" smtClean="0">
                  <a:solidFill>
                    <a:srgbClr val="002060"/>
                  </a:solidFill>
                </a:rPr>
                <a:t>1</a:t>
              </a:r>
              <a:r>
                <a:rPr lang="fr-FR" b="1" baseline="30000" dirty="0" smtClean="0">
                  <a:solidFill>
                    <a:srgbClr val="002060"/>
                  </a:solidFill>
                </a:rPr>
                <a:t>er</a:t>
              </a:r>
              <a:r>
                <a:rPr lang="fr-FR" b="1" dirty="0" smtClean="0">
                  <a:solidFill>
                    <a:srgbClr val="002060"/>
                  </a:solidFill>
                </a:rPr>
                <a:t> CCF de physique et de mathématiques</a:t>
              </a:r>
              <a:endParaRPr lang="fr-FR" b="1" dirty="0">
                <a:solidFill>
                  <a:srgbClr val="002060"/>
                </a:solidFill>
              </a:endParaRPr>
            </a:p>
          </p:txBody>
        </p:sp>
      </p:grpSp>
      <p:grpSp>
        <p:nvGrpSpPr>
          <p:cNvPr id="16" name="Groupe 15"/>
          <p:cNvGrpSpPr/>
          <p:nvPr/>
        </p:nvGrpSpPr>
        <p:grpSpPr>
          <a:xfrm>
            <a:off x="3709485" y="1514168"/>
            <a:ext cx="2032000" cy="1253571"/>
            <a:chOff x="7632024" y="1444618"/>
            <a:chExt cx="2032000" cy="1253571"/>
          </a:xfrm>
        </p:grpSpPr>
        <p:cxnSp>
          <p:nvCxnSpPr>
            <p:cNvPr id="11" name="Connecteur droit avec flèche 10"/>
            <p:cNvCxnSpPr/>
            <p:nvPr/>
          </p:nvCxnSpPr>
          <p:spPr>
            <a:xfrm flipV="1">
              <a:off x="9637486" y="1444618"/>
              <a:ext cx="0" cy="96860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632024" y="2051858"/>
              <a:ext cx="2032000" cy="646331"/>
            </a:xfrm>
            <a:prstGeom prst="rect">
              <a:avLst/>
            </a:prstGeom>
            <a:solidFill>
              <a:schemeClr val="accent2">
                <a:lumMod val="20000"/>
                <a:lumOff val="80000"/>
              </a:schemeClr>
            </a:solidFill>
          </p:spPr>
          <p:txBody>
            <a:bodyPr wrap="square" rtlCol="0">
              <a:spAutoFit/>
            </a:bodyPr>
            <a:lstStyle>
              <a:defPPr>
                <a:defRPr lang="en-US"/>
              </a:defPPr>
              <a:lvl1pPr algn="ctr">
                <a:defRPr b="1">
                  <a:solidFill>
                    <a:srgbClr val="002060"/>
                  </a:solidFill>
                </a:defRPr>
              </a:lvl1pPr>
            </a:lstStyle>
            <a:p>
              <a:r>
                <a:rPr lang="fr-FR" dirty="0" smtClean="0"/>
                <a:t>Départ possible </a:t>
              </a:r>
              <a:r>
                <a:rPr lang="fr-FR" dirty="0"/>
                <a:t>en stage</a:t>
              </a:r>
            </a:p>
          </p:txBody>
        </p:sp>
      </p:grpSp>
      <p:graphicFrame>
        <p:nvGraphicFramePr>
          <p:cNvPr id="17" name="Diagramme 16"/>
          <p:cNvGraphicFramePr/>
          <p:nvPr>
            <p:extLst>
              <p:ext uri="{D42A27DB-BD31-4B8C-83A1-F6EECF244321}">
                <p14:modId xmlns:p14="http://schemas.microsoft.com/office/powerpoint/2010/main" xmlns="" val="2464248207"/>
              </p:ext>
            </p:extLst>
          </p:nvPr>
        </p:nvGraphicFramePr>
        <p:xfrm>
          <a:off x="377373" y="3113762"/>
          <a:ext cx="11335656" cy="1669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ZoneTexte 17"/>
          <p:cNvSpPr txBox="1"/>
          <p:nvPr/>
        </p:nvSpPr>
        <p:spPr>
          <a:xfrm>
            <a:off x="493485" y="3142790"/>
            <a:ext cx="2104572" cy="369332"/>
          </a:xfrm>
          <a:prstGeom prst="rect">
            <a:avLst/>
          </a:prstGeom>
          <a:solidFill>
            <a:schemeClr val="accent2">
              <a:lumMod val="20000"/>
              <a:lumOff val="80000"/>
            </a:schemeClr>
          </a:solidFill>
        </p:spPr>
        <p:txBody>
          <a:bodyPr wrap="square" rtlCol="0">
            <a:spAutoFit/>
          </a:bodyPr>
          <a:lstStyle/>
          <a:p>
            <a:r>
              <a:rPr lang="fr-FR" b="1" dirty="0" smtClean="0">
                <a:solidFill>
                  <a:srgbClr val="002060"/>
                </a:solidFill>
              </a:rPr>
              <a:t>Deuxième année</a:t>
            </a:r>
            <a:endParaRPr lang="fr-FR" b="1" dirty="0">
              <a:solidFill>
                <a:srgbClr val="002060"/>
              </a:solidFill>
            </a:endParaRPr>
          </a:p>
        </p:txBody>
      </p:sp>
      <p:grpSp>
        <p:nvGrpSpPr>
          <p:cNvPr id="19" name="Groupe 18"/>
          <p:cNvGrpSpPr/>
          <p:nvPr/>
        </p:nvGrpSpPr>
        <p:grpSpPr>
          <a:xfrm>
            <a:off x="5418161" y="4336369"/>
            <a:ext cx="5257098" cy="511078"/>
            <a:chOff x="7116333" y="1843314"/>
            <a:chExt cx="5257098" cy="511078"/>
          </a:xfrm>
        </p:grpSpPr>
        <p:cxnSp>
          <p:nvCxnSpPr>
            <p:cNvPr id="20" name="Connecteur droit avec flèche 19"/>
            <p:cNvCxnSpPr/>
            <p:nvPr/>
          </p:nvCxnSpPr>
          <p:spPr>
            <a:xfrm flipH="1">
              <a:off x="7116333" y="1843314"/>
              <a:ext cx="5257098"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215086" y="1985060"/>
              <a:ext cx="2728685" cy="369332"/>
            </a:xfrm>
            <a:prstGeom prst="rect">
              <a:avLst/>
            </a:prstGeom>
            <a:solidFill>
              <a:schemeClr val="accent2">
                <a:lumMod val="20000"/>
                <a:lumOff val="80000"/>
              </a:schemeClr>
            </a:solidFill>
          </p:spPr>
          <p:txBody>
            <a:bodyPr wrap="square" rtlCol="0">
              <a:spAutoFit/>
            </a:bodyPr>
            <a:lstStyle/>
            <a:p>
              <a:pPr algn="ctr"/>
              <a:r>
                <a:rPr lang="fr-FR" b="1" dirty="0" smtClean="0">
                  <a:solidFill>
                    <a:srgbClr val="002060"/>
                  </a:solidFill>
                </a:rPr>
                <a:t>Épreuve E5</a:t>
              </a:r>
              <a:endParaRPr lang="fr-FR" b="1" dirty="0">
                <a:solidFill>
                  <a:srgbClr val="002060"/>
                </a:solidFill>
              </a:endParaRPr>
            </a:p>
          </p:txBody>
        </p:sp>
      </p:grpSp>
      <p:grpSp>
        <p:nvGrpSpPr>
          <p:cNvPr id="23" name="Groupe 22"/>
          <p:cNvGrpSpPr/>
          <p:nvPr/>
        </p:nvGrpSpPr>
        <p:grpSpPr>
          <a:xfrm>
            <a:off x="3043451" y="5276216"/>
            <a:ext cx="6245692" cy="1283296"/>
            <a:chOff x="2941851" y="2007090"/>
            <a:chExt cx="6245692" cy="1283296"/>
          </a:xfrm>
        </p:grpSpPr>
        <p:cxnSp>
          <p:nvCxnSpPr>
            <p:cNvPr id="24" name="Connecteur droit avec flèche 23"/>
            <p:cNvCxnSpPr/>
            <p:nvPr/>
          </p:nvCxnSpPr>
          <p:spPr>
            <a:xfrm flipH="1">
              <a:off x="2941851" y="2007090"/>
              <a:ext cx="6245692"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207379" y="2090057"/>
              <a:ext cx="3343701" cy="1200329"/>
            </a:xfrm>
            <a:prstGeom prst="rect">
              <a:avLst/>
            </a:prstGeom>
            <a:solidFill>
              <a:schemeClr val="accent2">
                <a:lumMod val="20000"/>
                <a:lumOff val="80000"/>
              </a:schemeClr>
            </a:solidFill>
          </p:spPr>
          <p:txBody>
            <a:bodyPr wrap="square" rtlCol="0">
              <a:spAutoFit/>
            </a:bodyPr>
            <a:lstStyle/>
            <a:p>
              <a:pPr algn="ctr"/>
              <a:r>
                <a:rPr lang="fr-FR" b="1" dirty="0" smtClean="0">
                  <a:solidFill>
                    <a:srgbClr val="002060"/>
                  </a:solidFill>
                </a:rPr>
                <a:t>2</a:t>
              </a:r>
              <a:r>
                <a:rPr lang="fr-FR" b="1" baseline="30000" dirty="0" smtClean="0">
                  <a:solidFill>
                    <a:srgbClr val="002060"/>
                  </a:solidFill>
                </a:rPr>
                <a:t>e</a:t>
              </a:r>
              <a:r>
                <a:rPr lang="fr-FR" b="1" dirty="0" smtClean="0">
                  <a:solidFill>
                    <a:srgbClr val="002060"/>
                  </a:solidFill>
                </a:rPr>
                <a:t> CCF de physique ;</a:t>
              </a:r>
            </a:p>
            <a:p>
              <a:pPr algn="ctr"/>
              <a:r>
                <a:rPr lang="fr-FR" b="1" dirty="0" smtClean="0">
                  <a:solidFill>
                    <a:srgbClr val="002060"/>
                  </a:solidFill>
                </a:rPr>
                <a:t>2</a:t>
              </a:r>
              <a:r>
                <a:rPr lang="fr-FR" b="1" baseline="30000" dirty="0" smtClean="0">
                  <a:solidFill>
                    <a:srgbClr val="002060"/>
                  </a:solidFill>
                </a:rPr>
                <a:t>e</a:t>
              </a:r>
              <a:r>
                <a:rPr lang="fr-FR" b="1" dirty="0" smtClean="0">
                  <a:solidFill>
                    <a:srgbClr val="002060"/>
                  </a:solidFill>
                </a:rPr>
                <a:t>  CCF de mathématiques ;</a:t>
              </a:r>
            </a:p>
            <a:p>
              <a:pPr algn="ctr"/>
              <a:r>
                <a:rPr lang="fr-FR" b="1" dirty="0" smtClean="0">
                  <a:solidFill>
                    <a:srgbClr val="002060"/>
                  </a:solidFill>
                </a:rPr>
                <a:t>2 CCF d’anglais ;</a:t>
              </a:r>
            </a:p>
            <a:p>
              <a:pPr algn="ctr"/>
              <a:r>
                <a:rPr lang="fr-FR" b="1" dirty="0" smtClean="0">
                  <a:solidFill>
                    <a:srgbClr val="002060"/>
                  </a:solidFill>
                </a:rPr>
                <a:t>2 CCF E61 et CCF E62</a:t>
              </a:r>
              <a:endParaRPr lang="fr-FR" b="1" dirty="0">
                <a:solidFill>
                  <a:srgbClr val="002060"/>
                </a:solidFill>
              </a:endParaRPr>
            </a:p>
          </p:txBody>
        </p:sp>
      </p:grpSp>
      <p:grpSp>
        <p:nvGrpSpPr>
          <p:cNvPr id="27" name="Groupe 26"/>
          <p:cNvGrpSpPr/>
          <p:nvPr/>
        </p:nvGrpSpPr>
        <p:grpSpPr>
          <a:xfrm>
            <a:off x="9866086" y="4512341"/>
            <a:ext cx="2053772" cy="987667"/>
            <a:chOff x="9637486" y="1444618"/>
            <a:chExt cx="2053772" cy="987667"/>
          </a:xfrm>
        </p:grpSpPr>
        <p:cxnSp>
          <p:nvCxnSpPr>
            <p:cNvPr id="28" name="Connecteur droit avec flèche 27"/>
            <p:cNvCxnSpPr/>
            <p:nvPr/>
          </p:nvCxnSpPr>
          <p:spPr>
            <a:xfrm flipV="1">
              <a:off x="9637486" y="1444618"/>
              <a:ext cx="0" cy="96860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9659258" y="2062953"/>
              <a:ext cx="2032000" cy="369332"/>
            </a:xfrm>
            <a:prstGeom prst="rect">
              <a:avLst/>
            </a:prstGeom>
            <a:solidFill>
              <a:schemeClr val="accent2">
                <a:lumMod val="20000"/>
                <a:lumOff val="80000"/>
              </a:schemeClr>
            </a:solidFill>
          </p:spPr>
          <p:txBody>
            <a:bodyPr wrap="square" rtlCol="0">
              <a:spAutoFit/>
            </a:bodyPr>
            <a:lstStyle>
              <a:defPPr>
                <a:defRPr lang="en-US"/>
              </a:defPPr>
              <a:lvl1pPr algn="ctr">
                <a:defRPr b="1">
                  <a:solidFill>
                    <a:srgbClr val="002060"/>
                  </a:solidFill>
                </a:defRPr>
              </a:lvl1pPr>
            </a:lstStyle>
            <a:p>
              <a:r>
                <a:rPr lang="fr-FR" dirty="0" smtClean="0"/>
                <a:t>Écrits</a:t>
              </a:r>
              <a:endParaRPr lang="fr-FR" dirty="0"/>
            </a:p>
          </p:txBody>
        </p:sp>
      </p:grpSp>
      <p:sp>
        <p:nvSpPr>
          <p:cNvPr id="30" name="ZoneTexte 29"/>
          <p:cNvSpPr txBox="1"/>
          <p:nvPr/>
        </p:nvSpPr>
        <p:spPr>
          <a:xfrm>
            <a:off x="83456" y="5605405"/>
            <a:ext cx="3806371" cy="954107"/>
          </a:xfrm>
          <a:prstGeom prst="rect">
            <a:avLst/>
          </a:prstGeom>
          <a:solidFill>
            <a:schemeClr val="tx2"/>
          </a:solidFill>
        </p:spPr>
        <p:txBody>
          <a:bodyPr wrap="square" rtlCol="0">
            <a:spAutoFit/>
          </a:bodyPr>
          <a:lstStyle/>
          <a:p>
            <a:pPr algn="ctr"/>
            <a:r>
              <a:rPr lang="fr-FR" sz="2800" b="1" dirty="0" smtClean="0">
                <a:solidFill>
                  <a:schemeClr val="bg1"/>
                </a:solidFill>
              </a:rPr>
              <a:t>Positionnement des épreuves d’examen</a:t>
            </a:r>
            <a:endParaRPr lang="fr-FR" sz="2800" b="1" dirty="0">
              <a:solidFill>
                <a:schemeClr val="bg1"/>
              </a:solidFill>
            </a:endParaRPr>
          </a:p>
        </p:txBody>
      </p:sp>
      <p:grpSp>
        <p:nvGrpSpPr>
          <p:cNvPr id="22" name="Groupe 21"/>
          <p:cNvGrpSpPr/>
          <p:nvPr/>
        </p:nvGrpSpPr>
        <p:grpSpPr>
          <a:xfrm>
            <a:off x="2893325" y="4219145"/>
            <a:ext cx="2415654" cy="777498"/>
            <a:chOff x="9450965" y="1462432"/>
            <a:chExt cx="2415654" cy="777498"/>
          </a:xfrm>
        </p:grpSpPr>
        <p:cxnSp>
          <p:nvCxnSpPr>
            <p:cNvPr id="26" name="Connecteur droit avec flèche 25"/>
            <p:cNvCxnSpPr/>
            <p:nvPr/>
          </p:nvCxnSpPr>
          <p:spPr>
            <a:xfrm flipV="1">
              <a:off x="11866619" y="1462432"/>
              <a:ext cx="0" cy="68537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9450965" y="1870598"/>
              <a:ext cx="2415654" cy="369332"/>
            </a:xfrm>
            <a:prstGeom prst="rect">
              <a:avLst/>
            </a:prstGeom>
            <a:solidFill>
              <a:schemeClr val="accent2">
                <a:lumMod val="20000"/>
                <a:lumOff val="80000"/>
              </a:schemeClr>
            </a:solidFill>
          </p:spPr>
          <p:txBody>
            <a:bodyPr wrap="square" rtlCol="0">
              <a:spAutoFit/>
            </a:bodyPr>
            <a:lstStyle>
              <a:defPPr>
                <a:defRPr lang="en-US"/>
              </a:defPPr>
              <a:lvl1pPr algn="ctr">
                <a:defRPr b="1">
                  <a:solidFill>
                    <a:srgbClr val="002060"/>
                  </a:solidFill>
                </a:defRPr>
              </a:lvl1pPr>
            </a:lstStyle>
            <a:p>
              <a:r>
                <a:rPr lang="fr-FR" dirty="0" smtClean="0"/>
                <a:t>Date limite du stage</a:t>
              </a:r>
              <a:endParaRPr lang="fr-FR" dirty="0"/>
            </a:p>
          </p:txBody>
        </p:sp>
      </p:grpSp>
      <p:grpSp>
        <p:nvGrpSpPr>
          <p:cNvPr id="33" name="Groupe 32"/>
          <p:cNvGrpSpPr/>
          <p:nvPr/>
        </p:nvGrpSpPr>
        <p:grpSpPr>
          <a:xfrm>
            <a:off x="9289143" y="1858882"/>
            <a:ext cx="2684206" cy="883613"/>
            <a:chOff x="6320689" y="1843314"/>
            <a:chExt cx="4814623" cy="883613"/>
          </a:xfrm>
        </p:grpSpPr>
        <p:cxnSp>
          <p:nvCxnSpPr>
            <p:cNvPr id="34" name="Connecteur droit avec flèche 33"/>
            <p:cNvCxnSpPr/>
            <p:nvPr/>
          </p:nvCxnSpPr>
          <p:spPr>
            <a:xfrm flipH="1">
              <a:off x="6507604" y="1843314"/>
              <a:ext cx="4268811"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6320689" y="2080596"/>
              <a:ext cx="4814623" cy="646331"/>
            </a:xfrm>
            <a:prstGeom prst="rect">
              <a:avLst/>
            </a:prstGeom>
            <a:solidFill>
              <a:srgbClr val="C00000"/>
            </a:solidFill>
          </p:spPr>
          <p:txBody>
            <a:bodyPr wrap="square" rtlCol="0">
              <a:spAutoFit/>
            </a:bodyPr>
            <a:lstStyle/>
            <a:p>
              <a:pPr algn="ctr"/>
              <a:r>
                <a:rPr lang="fr-FR" b="1" dirty="0" smtClean="0">
                  <a:solidFill>
                    <a:schemeClr val="bg1"/>
                  </a:solidFill>
                </a:rPr>
                <a:t>Stage de 8 semaines : période préférentielle</a:t>
              </a:r>
              <a:endParaRPr lang="fr-FR" b="1" dirty="0">
                <a:solidFill>
                  <a:schemeClr val="bg1"/>
                </a:solidFill>
              </a:endParaRPr>
            </a:p>
          </p:txBody>
        </p:sp>
      </p:grpSp>
    </p:spTree>
    <p:extLst>
      <p:ext uri="{BB962C8B-B14F-4D97-AF65-F5344CB8AC3E}">
        <p14:creationId xmlns:p14="http://schemas.microsoft.com/office/powerpoint/2010/main" xmlns="" val="345442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Graphic spid="17" grpId="0">
        <p:bldAsOne/>
      </p:bldGraphic>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3535937348"/>
              </p:ext>
            </p:extLst>
          </p:nvPr>
        </p:nvGraphicFramePr>
        <p:xfrm>
          <a:off x="275771" y="319312"/>
          <a:ext cx="11567887" cy="3436987"/>
        </p:xfrm>
        <a:graphic>
          <a:graphicData uri="http://schemas.openxmlformats.org/drawingml/2006/table">
            <a:tbl>
              <a:tblPr firstRow="1" firstCol="1" bandRow="1">
                <a:tableStyleId>{5C22544A-7EE6-4342-B048-85BDC9FD1C3A}</a:tableStyleId>
              </a:tblPr>
              <a:tblGrid>
                <a:gridCol w="2854283">
                  <a:extLst>
                    <a:ext uri="{9D8B030D-6E8A-4147-A177-3AD203B41FA5}">
                      <a16:colId xmlns:a16="http://schemas.microsoft.com/office/drawing/2014/main" xmlns="" val="2793609970"/>
                    </a:ext>
                  </a:extLst>
                </a:gridCol>
                <a:gridCol w="1306984">
                  <a:extLst>
                    <a:ext uri="{9D8B030D-6E8A-4147-A177-3AD203B41FA5}">
                      <a16:colId xmlns:a16="http://schemas.microsoft.com/office/drawing/2014/main" xmlns="" val="3841337626"/>
                    </a:ext>
                  </a:extLst>
                </a:gridCol>
                <a:gridCol w="964651">
                  <a:extLst>
                    <a:ext uri="{9D8B030D-6E8A-4147-A177-3AD203B41FA5}">
                      <a16:colId xmlns:a16="http://schemas.microsoft.com/office/drawing/2014/main" xmlns="" val="3343757447"/>
                    </a:ext>
                  </a:extLst>
                </a:gridCol>
                <a:gridCol w="1292247">
                  <a:extLst>
                    <a:ext uri="{9D8B030D-6E8A-4147-A177-3AD203B41FA5}">
                      <a16:colId xmlns:a16="http://schemas.microsoft.com/office/drawing/2014/main" xmlns="" val="1796982121"/>
                    </a:ext>
                  </a:extLst>
                </a:gridCol>
                <a:gridCol w="1292247">
                  <a:extLst>
                    <a:ext uri="{9D8B030D-6E8A-4147-A177-3AD203B41FA5}">
                      <a16:colId xmlns:a16="http://schemas.microsoft.com/office/drawing/2014/main" xmlns="" val="951279953"/>
                    </a:ext>
                  </a:extLst>
                </a:gridCol>
                <a:gridCol w="964651">
                  <a:extLst>
                    <a:ext uri="{9D8B030D-6E8A-4147-A177-3AD203B41FA5}">
                      <a16:colId xmlns:a16="http://schemas.microsoft.com/office/drawing/2014/main" xmlns="" val="2549885053"/>
                    </a:ext>
                  </a:extLst>
                </a:gridCol>
                <a:gridCol w="1446412">
                  <a:extLst>
                    <a:ext uri="{9D8B030D-6E8A-4147-A177-3AD203B41FA5}">
                      <a16:colId xmlns:a16="http://schemas.microsoft.com/office/drawing/2014/main" xmlns="" val="3521939127"/>
                    </a:ext>
                  </a:extLst>
                </a:gridCol>
                <a:gridCol w="1446412">
                  <a:extLst>
                    <a:ext uri="{9D8B030D-6E8A-4147-A177-3AD203B41FA5}">
                      <a16:colId xmlns:a16="http://schemas.microsoft.com/office/drawing/2014/main" xmlns="" val="2722530319"/>
                    </a:ext>
                  </a:extLst>
                </a:gridCol>
              </a:tblGrid>
              <a:tr h="523213">
                <a:tc rowSpan="2">
                  <a:txBody>
                    <a:bodyPr/>
                    <a:lstStyle/>
                    <a:p>
                      <a:pPr algn="ctr">
                        <a:spcAft>
                          <a:spcPts val="0"/>
                        </a:spcAft>
                      </a:pPr>
                      <a:r>
                        <a:rPr lang="fr-FR" sz="1800">
                          <a:effectLst/>
                        </a:rPr>
                        <a:t>BTS FABCR</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gridSpan="3">
                  <a:txBody>
                    <a:bodyPr/>
                    <a:lstStyle/>
                    <a:p>
                      <a:pPr algn="ctr">
                        <a:spcAft>
                          <a:spcPts val="0"/>
                        </a:spcAft>
                      </a:pPr>
                      <a:r>
                        <a:rPr lang="fr-FR" sz="1800">
                          <a:effectLst/>
                        </a:rPr>
                        <a:t>Horaire de 1</a:t>
                      </a:r>
                      <a:r>
                        <a:rPr lang="fr-FR" sz="1800" baseline="30000">
                          <a:effectLst/>
                        </a:rPr>
                        <a:t>ère</a:t>
                      </a:r>
                      <a:r>
                        <a:rPr lang="fr-FR" sz="1800">
                          <a:effectLst/>
                        </a:rPr>
                        <a:t> année</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800">
                          <a:effectLst/>
                        </a:rPr>
                        <a:t>Horaire de 2</a:t>
                      </a:r>
                      <a:r>
                        <a:rPr lang="fr-FR" sz="1800" baseline="30000">
                          <a:effectLst/>
                        </a:rPr>
                        <a:t>e</a:t>
                      </a:r>
                      <a:r>
                        <a:rPr lang="fr-FR" sz="1800">
                          <a:effectLst/>
                        </a:rPr>
                        <a:t> année</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hMerge="1">
                  <a:txBody>
                    <a:bodyPr/>
                    <a:lstStyle/>
                    <a:p>
                      <a:endParaRPr lang="fr-FR"/>
                    </a:p>
                  </a:txBody>
                  <a:tcPr/>
                </a:tc>
                <a:tc hMerge="1">
                  <a:txBody>
                    <a:bodyPr/>
                    <a:lstStyle/>
                    <a:p>
                      <a:endParaRPr lang="fr-FR"/>
                    </a:p>
                  </a:txBody>
                  <a:tcPr/>
                </a:tc>
                <a:tc>
                  <a:txBody>
                    <a:bodyPr/>
                    <a:lstStyle/>
                    <a:p>
                      <a:pPr algn="ctr">
                        <a:spcAft>
                          <a:spcPts val="0"/>
                        </a:spcAft>
                      </a:pPr>
                      <a:r>
                        <a:rPr lang="fr-FR" sz="1800" dirty="0">
                          <a:effectLst/>
                        </a:rPr>
                        <a:t>Cycle de deux </a:t>
                      </a:r>
                      <a:r>
                        <a:rPr lang="fr-FR" sz="1800" dirty="0" smtClean="0">
                          <a:effectLst/>
                        </a:rPr>
                        <a:t>ans</a:t>
                      </a:r>
                      <a:endParaRPr lang="fr-FR" sz="1800" dirty="0">
                        <a:effectLst/>
                      </a:endParaRPr>
                    </a:p>
                  </a:txBody>
                  <a:tcPr marL="40999" marR="40999" marT="0" marB="0" anchor="ctr"/>
                </a:tc>
                <a:extLst>
                  <a:ext uri="{0D108BD9-81ED-4DB2-BD59-A6C34878D82A}">
                    <a16:rowId xmlns:a16="http://schemas.microsoft.com/office/drawing/2014/main" xmlns="" val="1322315891"/>
                  </a:ext>
                </a:extLst>
              </a:tr>
              <a:tr h="627019">
                <a:tc vMerge="1">
                  <a:txBody>
                    <a:bodyPr/>
                    <a:lstStyle/>
                    <a:p>
                      <a:endParaRPr lang="fr-FR"/>
                    </a:p>
                  </a:txBody>
                  <a:tcPr/>
                </a:tc>
                <a:tc>
                  <a:txBody>
                    <a:bodyPr/>
                    <a:lstStyle/>
                    <a:p>
                      <a:pPr algn="ctr">
                        <a:spcAft>
                          <a:spcPts val="0"/>
                        </a:spcAft>
                      </a:pPr>
                      <a:r>
                        <a:rPr lang="fr-FR" sz="1800">
                          <a:effectLst/>
                        </a:rPr>
                        <a:t>Semaine</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dirty="0">
                          <a:effectLst/>
                        </a:rPr>
                        <a:t>a </a:t>
                      </a:r>
                      <a:r>
                        <a:rPr lang="fr-FR" sz="1800" baseline="30000" dirty="0" smtClean="0">
                          <a:effectLst/>
                        </a:rPr>
                        <a:t>(2)</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b </a:t>
                      </a:r>
                      <a:r>
                        <a:rPr lang="fr-FR" sz="1800" baseline="30000">
                          <a:effectLst/>
                        </a:rPr>
                        <a:t>(2)</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Semaine</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a </a:t>
                      </a:r>
                      <a:r>
                        <a:rPr lang="fr-FR" sz="1800" baseline="30000">
                          <a:effectLst/>
                        </a:rPr>
                        <a:t>(2)</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b</a:t>
                      </a:r>
                      <a:r>
                        <a:rPr lang="fr-FR" sz="1800" baseline="30000">
                          <a:effectLst/>
                        </a:rPr>
                        <a:t>(2)</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dirty="0">
                          <a:effectLst/>
                        </a:rPr>
                        <a:t>Total heures </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extLst>
                  <a:ext uri="{0D108BD9-81ED-4DB2-BD59-A6C34878D82A}">
                    <a16:rowId xmlns:a16="http://schemas.microsoft.com/office/drawing/2014/main" xmlns="" val="10321373"/>
                  </a:ext>
                </a:extLst>
              </a:tr>
              <a:tr h="615408">
                <a:tc>
                  <a:txBody>
                    <a:bodyPr/>
                    <a:lstStyle/>
                    <a:p>
                      <a:pPr>
                        <a:spcAft>
                          <a:spcPts val="0"/>
                        </a:spcAft>
                      </a:pPr>
                      <a:r>
                        <a:rPr lang="fr-FR" sz="1800" dirty="0">
                          <a:effectLst/>
                        </a:rPr>
                        <a:t>5. Enseignement STI </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17</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7</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18</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8</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1050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extLst>
                  <a:ext uri="{0D108BD9-81ED-4DB2-BD59-A6C34878D82A}">
                    <a16:rowId xmlns:a16="http://schemas.microsoft.com/office/drawing/2014/main" xmlns="" val="173901627"/>
                  </a:ext>
                </a:extLst>
              </a:tr>
              <a:tr h="348809">
                <a:tc>
                  <a:txBody>
                    <a:bodyPr/>
                    <a:lstStyle/>
                    <a:p>
                      <a:pPr>
                        <a:spcAft>
                          <a:spcPts val="0"/>
                        </a:spcAft>
                      </a:pPr>
                      <a:r>
                        <a:rPr lang="fr-FR" sz="1800" dirty="0">
                          <a:effectLst/>
                        </a:rPr>
                        <a:t>STI et anglais en </a:t>
                      </a:r>
                      <a:r>
                        <a:rPr lang="fr-FR" sz="1800" dirty="0" err="1">
                          <a:effectLst/>
                        </a:rPr>
                        <a:t>co</a:t>
                      </a:r>
                      <a:r>
                        <a:rPr lang="fr-FR" sz="1800" dirty="0">
                          <a:effectLst/>
                        </a:rPr>
                        <a:t>-intervention</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dirty="0" smtClean="0">
                          <a:effectLst/>
                        </a:rPr>
                        <a:t>1</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 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dirty="0" smtClean="0">
                          <a:effectLst/>
                        </a:rPr>
                        <a:t>1</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60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extLst>
                  <a:ext uri="{0D108BD9-81ED-4DB2-BD59-A6C34878D82A}">
                    <a16:rowId xmlns:a16="http://schemas.microsoft.com/office/drawing/2014/main" xmlns="" val="1747335535"/>
                  </a:ext>
                </a:extLst>
              </a:tr>
              <a:tr h="348809">
                <a:tc>
                  <a:txBody>
                    <a:bodyPr/>
                    <a:lstStyle/>
                    <a:p>
                      <a:pPr>
                        <a:spcAft>
                          <a:spcPts val="0"/>
                        </a:spcAft>
                      </a:pPr>
                      <a:r>
                        <a:rPr lang="fr-FR" sz="1800">
                          <a:effectLst/>
                        </a:rPr>
                        <a:t>STI et physique chimie en co-intervention</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dirty="0" smtClean="0">
                          <a:effectLst/>
                        </a:rPr>
                        <a:t>1</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0 </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dirty="0" smtClean="0">
                          <a:effectLst/>
                        </a:rPr>
                        <a:t>1</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60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extLst>
                  <a:ext uri="{0D108BD9-81ED-4DB2-BD59-A6C34878D82A}">
                    <a16:rowId xmlns:a16="http://schemas.microsoft.com/office/drawing/2014/main" xmlns="" val="2791046001"/>
                  </a:ext>
                </a:extLst>
              </a:tr>
              <a:tr h="348809">
                <a:tc>
                  <a:txBody>
                    <a:bodyPr/>
                    <a:lstStyle/>
                    <a:p>
                      <a:pPr indent="17145">
                        <a:spcAft>
                          <a:spcPts val="0"/>
                        </a:spcAft>
                      </a:pPr>
                      <a:r>
                        <a:rPr lang="fr-FR" sz="1800">
                          <a:effectLst/>
                        </a:rPr>
                        <a:t>STI et mathématiques en co-intervention</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1</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dirty="0" smtClean="0">
                          <a:effectLst/>
                        </a:rPr>
                        <a:t>1</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0</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 </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a:effectLst/>
                        </a:rPr>
                        <a:t> </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tc>
                  <a:txBody>
                    <a:bodyPr/>
                    <a:lstStyle/>
                    <a:p>
                      <a:pPr algn="ctr">
                        <a:spcAft>
                          <a:spcPts val="0"/>
                        </a:spcAft>
                      </a:pPr>
                      <a:r>
                        <a:rPr lang="fr-FR" sz="1800" dirty="0">
                          <a:effectLst/>
                        </a:rPr>
                        <a:t>30</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99" marR="40999" marT="0" marB="0" anchor="ctr"/>
                </a:tc>
                <a:extLst>
                  <a:ext uri="{0D108BD9-81ED-4DB2-BD59-A6C34878D82A}">
                    <a16:rowId xmlns:a16="http://schemas.microsoft.com/office/drawing/2014/main" xmlns="" val="1983508823"/>
                  </a:ext>
                </a:extLst>
              </a:tr>
            </a:tbl>
          </a:graphicData>
        </a:graphic>
      </p:graphicFrame>
      <p:sp>
        <p:nvSpPr>
          <p:cNvPr id="5" name="Rectangle 4"/>
          <p:cNvSpPr/>
          <p:nvPr/>
        </p:nvSpPr>
        <p:spPr>
          <a:xfrm>
            <a:off x="275771" y="4439922"/>
            <a:ext cx="11567887" cy="923330"/>
          </a:xfrm>
          <a:prstGeom prst="rect">
            <a:avLst/>
          </a:prstGeom>
          <a:solidFill>
            <a:schemeClr val="accent6">
              <a:lumMod val="20000"/>
              <a:lumOff val="80000"/>
            </a:schemeClr>
          </a:solidFill>
        </p:spPr>
        <p:txBody>
          <a:bodyPr wrap="square">
            <a:spAutoFit/>
          </a:bodyPr>
          <a:lstStyle/>
          <a:p>
            <a:pPr marL="270510" indent="-270510" algn="just">
              <a:spcAft>
                <a:spcPts val="0"/>
              </a:spcAft>
            </a:pPr>
            <a:r>
              <a:rPr lang="fr-FR" dirty="0">
                <a:latin typeface="Arial" panose="020B0604020202020204" pitchFamily="34" charset="0"/>
                <a:ea typeface="Times New Roman" panose="02020603050405020304" pitchFamily="18" charset="0"/>
                <a:cs typeface="Arial" panose="020B0604020202020204" pitchFamily="34" charset="0"/>
              </a:rPr>
              <a:t>(2)</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fr-FR" dirty="0">
                <a:latin typeface="Arial" panose="020B0604020202020204" pitchFamily="34" charset="0"/>
                <a:ea typeface="Times New Roman" panose="02020603050405020304" pitchFamily="18" charset="0"/>
                <a:cs typeface="Arial" panose="020B0604020202020204" pitchFamily="34" charset="0"/>
              </a:rPr>
              <a:t>a : cours en division entière ;</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fr-FR" dirty="0">
                <a:latin typeface="Arial" panose="020B0604020202020204" pitchFamily="34" charset="0"/>
                <a:ea typeface="Times New Roman" panose="02020603050405020304" pitchFamily="18" charset="0"/>
                <a:cs typeface="Arial" panose="020B0604020202020204" pitchFamily="34" charset="0"/>
              </a:rPr>
              <a:t>b : projets, travaux dirigés et travaux pratiques en demi-classe en bureau d’études et en  laboratoires ;</a:t>
            </a:r>
            <a:endParaRPr lang="fr-FR"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44528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193802" y="125792"/>
            <a:ext cx="9601196" cy="440266"/>
          </a:xfrm>
          <a:solidFill>
            <a:schemeClr val="accent3">
              <a:lumMod val="20000"/>
              <a:lumOff val="80000"/>
            </a:schemeClr>
          </a:solidFill>
        </p:spPr>
        <p:txBody>
          <a:bodyPr>
            <a:normAutofit fontScale="90000"/>
          </a:bodyPr>
          <a:lstStyle/>
          <a:p>
            <a:r>
              <a:rPr lang="fr-FR" sz="2800" dirty="0" smtClean="0"/>
              <a:t>Proposition de répartition hebdomadaire</a:t>
            </a:r>
            <a:endParaRPr lang="fr-FR" sz="2800" dirty="0"/>
          </a:p>
        </p:txBody>
      </p:sp>
      <p:graphicFrame>
        <p:nvGraphicFramePr>
          <p:cNvPr id="3" name="Tableau 2"/>
          <p:cNvGraphicFramePr>
            <a:graphicFrameLocks noGrp="1"/>
          </p:cNvGraphicFramePr>
          <p:nvPr>
            <p:extLst>
              <p:ext uri="{D42A27DB-BD31-4B8C-83A1-F6EECF244321}">
                <p14:modId xmlns:p14="http://schemas.microsoft.com/office/powerpoint/2010/main" xmlns="" val="227513750"/>
              </p:ext>
            </p:extLst>
          </p:nvPr>
        </p:nvGraphicFramePr>
        <p:xfrm>
          <a:off x="846162" y="982640"/>
          <a:ext cx="10563366" cy="5395267"/>
        </p:xfrm>
        <a:graphic>
          <a:graphicData uri="http://schemas.openxmlformats.org/drawingml/2006/table">
            <a:tbl>
              <a:tblPr/>
              <a:tblGrid>
                <a:gridCol w="5116631">
                  <a:extLst>
                    <a:ext uri="{9D8B030D-6E8A-4147-A177-3AD203B41FA5}">
                      <a16:colId xmlns:a16="http://schemas.microsoft.com/office/drawing/2014/main" xmlns="" val="4066415192"/>
                    </a:ext>
                  </a:extLst>
                </a:gridCol>
                <a:gridCol w="1237894">
                  <a:extLst>
                    <a:ext uri="{9D8B030D-6E8A-4147-A177-3AD203B41FA5}">
                      <a16:colId xmlns:a16="http://schemas.microsoft.com/office/drawing/2014/main" xmlns="" val="3879200981"/>
                    </a:ext>
                  </a:extLst>
                </a:gridCol>
                <a:gridCol w="1237894">
                  <a:extLst>
                    <a:ext uri="{9D8B030D-6E8A-4147-A177-3AD203B41FA5}">
                      <a16:colId xmlns:a16="http://schemas.microsoft.com/office/drawing/2014/main" xmlns="" val="636310407"/>
                    </a:ext>
                  </a:extLst>
                </a:gridCol>
                <a:gridCol w="2970947">
                  <a:extLst>
                    <a:ext uri="{9D8B030D-6E8A-4147-A177-3AD203B41FA5}">
                      <a16:colId xmlns:a16="http://schemas.microsoft.com/office/drawing/2014/main" xmlns="" val="3515424777"/>
                    </a:ext>
                  </a:extLst>
                </a:gridCol>
              </a:tblGrid>
              <a:tr h="501885">
                <a:tc>
                  <a:txBody>
                    <a:bodyPr/>
                    <a:lstStyle/>
                    <a:p>
                      <a:pPr algn="ctr" fontAlgn="ctr"/>
                      <a:r>
                        <a:rPr lang="fr-FR" sz="1600" b="1" i="0" u="none" strike="noStrike">
                          <a:solidFill>
                            <a:srgbClr val="FFFFFF"/>
                          </a:solidFill>
                          <a:effectLst/>
                          <a:latin typeface="Arial" panose="020B0604020202020204" pitchFamily="34" charset="0"/>
                        </a:rPr>
                        <a:t>Savoirs</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400" b="1" i="0" u="none" strike="noStrike">
                          <a:solidFill>
                            <a:srgbClr val="FFFFFF"/>
                          </a:solidFill>
                          <a:effectLst/>
                          <a:latin typeface="Arial" panose="020B0604020202020204" pitchFamily="34" charset="0"/>
                        </a:rPr>
                        <a:t>Classe entière</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400" b="1" i="0" u="none" strike="noStrike">
                          <a:solidFill>
                            <a:srgbClr val="FFFFFF"/>
                          </a:solidFill>
                          <a:effectLst/>
                          <a:latin typeface="Arial" panose="020B0604020202020204" pitchFamily="34" charset="0"/>
                        </a:rPr>
                        <a:t>effectif réduit</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endParaRPr lang="fr-FR" sz="1400" b="1" i="0" u="none" strike="noStrike">
                        <a:solidFill>
                          <a:srgbClr val="000000"/>
                        </a:solidFill>
                        <a:effectLst/>
                        <a:latin typeface="Arial" panose="020B0604020202020204" pitchFamily="34" charset="0"/>
                      </a:endParaRPr>
                    </a:p>
                  </a:txBody>
                  <a:tcPr marL="7645" marR="7645" marT="76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7319352"/>
                  </a:ext>
                </a:extLst>
              </a:tr>
              <a:tr h="1179431">
                <a:tc>
                  <a:txBody>
                    <a:bodyPr/>
                    <a:lstStyle/>
                    <a:p>
                      <a:pPr algn="ctr" fontAlgn="ctr"/>
                      <a:r>
                        <a:rPr lang="fr-FR" sz="1600" b="1" i="0" u="none" strike="noStrike">
                          <a:solidFill>
                            <a:srgbClr val="000000"/>
                          </a:solidFill>
                          <a:effectLst/>
                          <a:latin typeface="Arial" panose="020B0604020202020204" pitchFamily="34" charset="0"/>
                        </a:rPr>
                        <a:t>SCIENCES DE L’INGÉNIEUR EN BÂTIMENT</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400" b="0" i="0" u="none" strike="noStrike">
                          <a:solidFill>
                            <a:srgbClr val="000000"/>
                          </a:solidFill>
                          <a:effectLst/>
                          <a:latin typeface="Arial" panose="020B0604020202020204" pitchFamily="34" charset="0"/>
                        </a:rPr>
                        <a:t>2</a:t>
                      </a:r>
                      <a:br>
                        <a:rPr lang="fr-FR" sz="1400" b="0" i="0" u="none" strike="noStrike">
                          <a:solidFill>
                            <a:srgbClr val="000000"/>
                          </a:solidFill>
                          <a:effectLst/>
                          <a:latin typeface="Arial" panose="020B0604020202020204" pitchFamily="34" charset="0"/>
                        </a:rPr>
                      </a:br>
                      <a:r>
                        <a:rPr lang="fr-FR" sz="1400" b="0" i="0" u="none" strike="noStrike">
                          <a:solidFill>
                            <a:srgbClr val="000000"/>
                          </a:solidFill>
                          <a:effectLst/>
                          <a:latin typeface="Arial" panose="020B0604020202020204" pitchFamily="34" charset="0"/>
                        </a:rPr>
                        <a:t>(+2)</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Arial" panose="020B0604020202020204" pitchFamily="34" charset="0"/>
                        </a:rPr>
                        <a:t> </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600" b="0" i="0" u="none" strike="noStrike">
                          <a:solidFill>
                            <a:srgbClr val="000000"/>
                          </a:solidFill>
                          <a:effectLst/>
                          <a:latin typeface="Arial" panose="020B0604020202020204" pitchFamily="34" charset="0"/>
                        </a:rPr>
                        <a:t>2h en classe entière + les co-intervention en math et en physique (+ 2h).</a:t>
                      </a:r>
                      <a:br>
                        <a:rPr lang="fr-FR" sz="1600" b="0" i="0" u="none" strike="noStrike">
                          <a:solidFill>
                            <a:srgbClr val="000000"/>
                          </a:solidFill>
                          <a:effectLst/>
                          <a:latin typeface="Arial" panose="020B0604020202020204" pitchFamily="34" charset="0"/>
                        </a:rPr>
                      </a:br>
                      <a:r>
                        <a:rPr lang="fr-FR" sz="1600" b="0" i="0" u="none" strike="noStrike">
                          <a:solidFill>
                            <a:srgbClr val="000000"/>
                          </a:solidFill>
                          <a:effectLst/>
                          <a:latin typeface="Arial" panose="020B0604020202020204" pitchFamily="34" charset="0"/>
                        </a:rPr>
                        <a:t>Lien avec les essais et mesures.</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49070335"/>
                  </a:ext>
                </a:extLst>
              </a:tr>
              <a:tr h="715187">
                <a:tc>
                  <a:txBody>
                    <a:bodyPr/>
                    <a:lstStyle/>
                    <a:p>
                      <a:pPr algn="ctr" fontAlgn="ctr"/>
                      <a:r>
                        <a:rPr lang="fr-FR" sz="1600" b="1" i="0" u="none" strike="noStrike">
                          <a:solidFill>
                            <a:srgbClr val="000000"/>
                          </a:solidFill>
                          <a:effectLst/>
                          <a:latin typeface="Arial" panose="020B0604020202020204" pitchFamily="34" charset="0"/>
                        </a:rPr>
                        <a:t>LES ESSAIS ET MESURES</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400" b="0" i="0" u="none" strike="noStrike">
                          <a:solidFill>
                            <a:srgbClr val="000000"/>
                          </a:solidFill>
                          <a:effectLst/>
                          <a:latin typeface="Arial" panose="020B0604020202020204" pitchFamily="34" charset="0"/>
                        </a:rPr>
                        <a:t> </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Arial" panose="020B0604020202020204" pitchFamily="34" charset="0"/>
                        </a:rPr>
                        <a:t>4</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600" b="0" i="0" u="none" strike="noStrike">
                          <a:solidFill>
                            <a:srgbClr val="000000"/>
                          </a:solidFill>
                          <a:effectLst/>
                          <a:latin typeface="Arial" panose="020B0604020202020204" pitchFamily="34" charset="0"/>
                        </a:rPr>
                        <a:t>4h à effectif réduit en TD ou en TP.</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99022380"/>
                  </a:ext>
                </a:extLst>
              </a:tr>
              <a:tr h="765375">
                <a:tc>
                  <a:txBody>
                    <a:bodyPr/>
                    <a:lstStyle/>
                    <a:p>
                      <a:pPr algn="ctr" fontAlgn="ctr"/>
                      <a:r>
                        <a:rPr lang="fr-FR" sz="1600" b="1" i="0" u="none" strike="noStrike" dirty="0">
                          <a:solidFill>
                            <a:srgbClr val="000000"/>
                          </a:solidFill>
                          <a:effectLst/>
                          <a:latin typeface="Arial" panose="020B0604020202020204" pitchFamily="34" charset="0"/>
                        </a:rPr>
                        <a:t>TECHNOLOGIE DE LA FINITION ET DE L’AMENAGEMENT DES BATIMENTS</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400" b="0" i="0" u="none" strike="noStrike" dirty="0" smtClean="0">
                          <a:solidFill>
                            <a:srgbClr val="000000"/>
                          </a:solidFill>
                          <a:effectLst/>
                          <a:latin typeface="Arial" panose="020B0604020202020204" pitchFamily="34" charset="0"/>
                        </a:rPr>
                        <a:t>2,5</a:t>
                      </a:r>
                      <a:endParaRPr lang="fr-FR" sz="1400" b="0" i="0" u="none" strike="noStrike" dirty="0">
                        <a:solidFill>
                          <a:srgbClr val="000000"/>
                        </a:solidFill>
                        <a:effectLst/>
                        <a:latin typeface="Arial" panose="020B0604020202020204" pitchFamily="34" charset="0"/>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fr-FR" sz="1400" b="0" i="0" u="none" strike="noStrike">
                          <a:solidFill>
                            <a:srgbClr val="000000"/>
                          </a:solidFill>
                          <a:effectLst/>
                          <a:latin typeface="Arial" panose="020B0604020202020204" pitchFamily="34" charset="0"/>
                        </a:rPr>
                        <a:t>6</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fr-FR" sz="1600" b="0" i="0" u="none" strike="noStrike" dirty="0">
                          <a:solidFill>
                            <a:srgbClr val="000000"/>
                          </a:solidFill>
                          <a:effectLst/>
                          <a:latin typeface="Arial" panose="020B0604020202020204" pitchFamily="34" charset="0"/>
                        </a:rPr>
                        <a:t>6h à effectif réduit consacrées à du projet formatif, prolongement ou prélude aux </a:t>
                      </a:r>
                      <a:r>
                        <a:rPr lang="fr-FR" sz="1600" b="0" i="0" u="none" strike="noStrike" dirty="0" smtClean="0">
                          <a:solidFill>
                            <a:srgbClr val="000000"/>
                          </a:solidFill>
                          <a:effectLst/>
                          <a:latin typeface="Arial" panose="020B0604020202020204" pitchFamily="34" charset="0"/>
                        </a:rPr>
                        <a:t>3 </a:t>
                      </a:r>
                      <a:r>
                        <a:rPr lang="fr-FR" sz="1600" b="0" i="0" u="none" strike="noStrike" dirty="0">
                          <a:solidFill>
                            <a:srgbClr val="000000"/>
                          </a:solidFill>
                          <a:effectLst/>
                          <a:latin typeface="Arial" panose="020B0604020202020204" pitchFamily="34" charset="0"/>
                        </a:rPr>
                        <a:t>savoirs.</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37293971"/>
                  </a:ext>
                </a:extLst>
              </a:tr>
              <a:tr h="577168">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600" b="1" i="0" u="none" strike="noStrike" dirty="0" smtClean="0">
                          <a:solidFill>
                            <a:srgbClr val="000000"/>
                          </a:solidFill>
                          <a:effectLst/>
                          <a:latin typeface="Arial" panose="020B0604020202020204" pitchFamily="34" charset="0"/>
                        </a:rPr>
                        <a:t>CONDUITE DE L’OPERATION</a:t>
                      </a:r>
                    </a:p>
                    <a:p>
                      <a:pPr algn="ctr" fontAlgn="ctr"/>
                      <a:endParaRPr lang="fr-FR" sz="1600" b="1" i="0" u="none" strike="noStrike" dirty="0">
                        <a:solidFill>
                          <a:srgbClr val="000000"/>
                        </a:solidFill>
                        <a:effectLst/>
                        <a:latin typeface="Arial" panose="020B0604020202020204" pitchFamily="34" charset="0"/>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400" b="0" i="0" u="none" strike="noStrike" dirty="0" smtClean="0">
                          <a:solidFill>
                            <a:srgbClr val="000000"/>
                          </a:solidFill>
                          <a:effectLst/>
                          <a:latin typeface="Arial" panose="020B0604020202020204" pitchFamily="34" charset="0"/>
                        </a:rPr>
                        <a:t>2,5</a:t>
                      </a:r>
                      <a:endParaRPr lang="fr-FR" sz="1400" b="0" i="0" u="none" strike="noStrike" dirty="0">
                        <a:solidFill>
                          <a:srgbClr val="000000"/>
                        </a:solidFill>
                        <a:effectLst/>
                        <a:latin typeface="Arial" panose="020B0604020202020204" pitchFamily="34" charset="0"/>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3066954855"/>
                  </a:ext>
                </a:extLst>
              </a:tr>
              <a:tr h="577168">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600" b="1" i="0" u="none" strike="noStrike" dirty="0" smtClean="0">
                          <a:solidFill>
                            <a:srgbClr val="000000"/>
                          </a:solidFill>
                          <a:effectLst/>
                          <a:latin typeface="Arial" panose="020B0604020202020204" pitchFamily="34" charset="0"/>
                        </a:rPr>
                        <a:t>GESTION NUMÉRIQUE D’UNE OPÉRATION DE CONSTRUCTION</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endParaRPr lang="fr-FR" sz="1400" b="0" i="0" u="none" strike="noStrike" dirty="0">
                        <a:solidFill>
                          <a:srgbClr val="000000"/>
                        </a:solidFill>
                        <a:effectLst/>
                        <a:latin typeface="Arial" panose="020B0604020202020204" pitchFamily="34" charset="0"/>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2888301002"/>
                  </a:ext>
                </a:extLst>
              </a:tr>
              <a:tr h="627357">
                <a:tc>
                  <a:txBody>
                    <a:bodyPr/>
                    <a:lstStyle/>
                    <a:p>
                      <a:pPr algn="ctr" fontAlgn="ctr"/>
                      <a:r>
                        <a:rPr lang="fr-FR" sz="1600" b="1" i="0" u="none" strike="noStrike" dirty="0">
                          <a:solidFill>
                            <a:srgbClr val="000000"/>
                          </a:solidFill>
                          <a:effectLst/>
                          <a:latin typeface="Arial" panose="020B0604020202020204" pitchFamily="34" charset="0"/>
                        </a:rPr>
                        <a:t>COMMUNICATION TECHNIQUE</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400" b="0" i="0" u="none" strike="noStrike" dirty="0" smtClean="0">
                          <a:solidFill>
                            <a:srgbClr val="000000"/>
                          </a:solidFill>
                          <a:effectLst/>
                          <a:latin typeface="Arial" panose="020B0604020202020204" pitchFamily="34" charset="0"/>
                        </a:rPr>
                        <a:t>(+</a:t>
                      </a:r>
                      <a:r>
                        <a:rPr lang="fr-FR" sz="1400" b="0" i="0" u="none" strike="noStrike" dirty="0">
                          <a:solidFill>
                            <a:srgbClr val="000000"/>
                          </a:solidFill>
                          <a:effectLst/>
                          <a:latin typeface="Arial" panose="020B0604020202020204" pitchFamily="34" charset="0"/>
                        </a:rPr>
                        <a:t>1)</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dirty="0">
                          <a:solidFill>
                            <a:srgbClr val="000000"/>
                          </a:solidFill>
                          <a:effectLst/>
                          <a:latin typeface="Arial" panose="020B0604020202020204" pitchFamily="34" charset="0"/>
                        </a:rPr>
                        <a:t> </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600" b="0" i="0" u="none" strike="noStrike" dirty="0">
                          <a:solidFill>
                            <a:srgbClr val="000000"/>
                          </a:solidFill>
                          <a:effectLst/>
                          <a:latin typeface="Arial" panose="020B0604020202020204" pitchFamily="34" charset="0"/>
                        </a:rPr>
                        <a:t> </a:t>
                      </a:r>
                      <a:r>
                        <a:rPr lang="fr-FR" sz="1600" b="0" i="0" u="none" strike="noStrike" dirty="0" err="1" smtClean="0">
                          <a:solidFill>
                            <a:srgbClr val="000000"/>
                          </a:solidFill>
                          <a:effectLst/>
                          <a:latin typeface="Arial" panose="020B0604020202020204" pitchFamily="34" charset="0"/>
                        </a:rPr>
                        <a:t>co</a:t>
                      </a:r>
                      <a:r>
                        <a:rPr lang="fr-FR" sz="1600" b="0" i="0" u="none" strike="noStrike" dirty="0" smtClean="0">
                          <a:solidFill>
                            <a:srgbClr val="000000"/>
                          </a:solidFill>
                          <a:effectLst/>
                          <a:latin typeface="Arial" panose="020B0604020202020204" pitchFamily="34" charset="0"/>
                        </a:rPr>
                        <a:t>-intervention </a:t>
                      </a:r>
                      <a:r>
                        <a:rPr lang="fr-FR" sz="1600" b="0" i="0" u="none" strike="noStrike" dirty="0">
                          <a:solidFill>
                            <a:srgbClr val="000000"/>
                          </a:solidFill>
                          <a:effectLst/>
                          <a:latin typeface="Arial" panose="020B0604020202020204" pitchFamily="34" charset="0"/>
                        </a:rPr>
                        <a:t>en anglais.</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86133104"/>
                  </a:ext>
                </a:extLst>
              </a:tr>
              <a:tr h="451696">
                <a:tc>
                  <a:txBody>
                    <a:bodyPr/>
                    <a:lstStyle/>
                    <a:p>
                      <a:pPr algn="r" fontAlgn="ctr"/>
                      <a:r>
                        <a:rPr lang="fr-FR" sz="1600" b="1" i="0" u="none" strike="noStrike" dirty="0">
                          <a:solidFill>
                            <a:srgbClr val="000000"/>
                          </a:solidFill>
                          <a:effectLst/>
                          <a:latin typeface="Arial" panose="020B0604020202020204" pitchFamily="34" charset="0"/>
                        </a:rPr>
                        <a:t>Total </a:t>
                      </a:r>
                      <a:r>
                        <a:rPr lang="fr-FR" sz="1600" b="1" i="0" u="none" strike="noStrike" dirty="0" smtClean="0">
                          <a:solidFill>
                            <a:srgbClr val="000000"/>
                          </a:solidFill>
                          <a:effectLst/>
                          <a:latin typeface="Arial" panose="020B0604020202020204" pitchFamily="34" charset="0"/>
                        </a:rPr>
                        <a:t>:</a:t>
                      </a:r>
                      <a:endParaRPr lang="fr-FR" sz="1600" b="1" i="0" u="none" strike="noStrike" dirty="0">
                        <a:solidFill>
                          <a:srgbClr val="000000"/>
                        </a:solidFill>
                        <a:effectLst/>
                        <a:latin typeface="Arial" panose="020B0604020202020204" pitchFamily="34" charset="0"/>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400" b="1" i="0" u="none" strike="noStrike">
                          <a:solidFill>
                            <a:srgbClr val="000000"/>
                          </a:solidFill>
                          <a:effectLst/>
                          <a:latin typeface="Arial" panose="020B0604020202020204" pitchFamily="34" charset="0"/>
                        </a:rPr>
                        <a:t>7 (+3)</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400" b="1" i="0" u="none" strike="noStrike">
                          <a:solidFill>
                            <a:srgbClr val="000000"/>
                          </a:solidFill>
                          <a:effectLst/>
                          <a:latin typeface="Arial" panose="020B0604020202020204" pitchFamily="34" charset="0"/>
                        </a:rPr>
                        <a:t>10</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endParaRPr lang="fr-FR" sz="1400" b="0" i="0" u="none" strike="noStrike" dirty="0">
                        <a:solidFill>
                          <a:srgbClr val="000000"/>
                        </a:solidFill>
                        <a:effectLst/>
                        <a:latin typeface="Arial" panose="020B0604020202020204" pitchFamily="34" charset="0"/>
                      </a:endParaRPr>
                    </a:p>
                  </a:txBody>
                  <a:tcPr marL="7645" marR="7645" marT="76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46137013"/>
                  </a:ext>
                </a:extLst>
              </a:tr>
            </a:tbl>
          </a:graphicData>
        </a:graphic>
      </p:graphicFrame>
    </p:spTree>
    <p:extLst>
      <p:ext uri="{BB962C8B-B14F-4D97-AF65-F5344CB8AC3E}">
        <p14:creationId xmlns:p14="http://schemas.microsoft.com/office/powerpoint/2010/main" xmlns="" val="276971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8000" y="333831"/>
            <a:ext cx="11176000" cy="6023429"/>
          </a:xfrm>
          <a:solidFill>
            <a:schemeClr val="accent6">
              <a:lumMod val="20000"/>
              <a:lumOff val="80000"/>
            </a:schemeClr>
          </a:solidFill>
        </p:spPr>
        <p:txBody>
          <a:bodyPr/>
          <a:lstStyle/>
          <a:p>
            <a:pPr marL="0" indent="0">
              <a:buNone/>
            </a:pPr>
            <a:endParaRPr lang="fr-FR" dirty="0" smtClean="0"/>
          </a:p>
          <a:p>
            <a:pPr marL="0" indent="0">
              <a:buNone/>
            </a:pPr>
            <a:r>
              <a:rPr lang="fr-FR" dirty="0" smtClean="0"/>
              <a:t>L’enseignement en BTS FABCR doit s’appuyer sur 3 piliers :</a:t>
            </a:r>
          </a:p>
          <a:p>
            <a:pPr marL="0" indent="0">
              <a:buNone/>
            </a:pPr>
            <a:endParaRPr lang="fr-FR" dirty="0" smtClean="0"/>
          </a:p>
          <a:p>
            <a:pPr lvl="1"/>
            <a:r>
              <a:rPr lang="fr-FR" sz="2400" b="1" dirty="0" smtClean="0">
                <a:solidFill>
                  <a:srgbClr val="C00000"/>
                </a:solidFill>
              </a:rPr>
              <a:t>La démarche de projet </a:t>
            </a:r>
            <a:r>
              <a:rPr lang="fr-FR" sz="2400" dirty="0" smtClean="0"/>
              <a:t>: la pédagogie par le projet s’appuie sur des études de cas réels permettant de développer les savoirs et les compétences du référentiel. Certains peuvent servir de « fil rouge » entre les différents professeurs.</a:t>
            </a:r>
          </a:p>
          <a:p>
            <a:pPr lvl="1"/>
            <a:r>
              <a:rPr lang="fr-FR" sz="2400" b="1" dirty="0" smtClean="0">
                <a:solidFill>
                  <a:srgbClr val="C00000"/>
                </a:solidFill>
              </a:rPr>
              <a:t>L’expérimentation</a:t>
            </a:r>
            <a:r>
              <a:rPr lang="fr-FR" sz="2400" dirty="0" smtClean="0"/>
              <a:t> : une partie des heures est consacrée à des TP et des TD notamment dans le cadre des </a:t>
            </a:r>
            <a:r>
              <a:rPr lang="fr-FR" sz="2400" dirty="0" smtClean="0">
                <a:solidFill>
                  <a:schemeClr val="tx1"/>
                </a:solidFill>
              </a:rPr>
              <a:t>savoirs « </a:t>
            </a:r>
            <a:r>
              <a:rPr lang="fr-FR" sz="2400" dirty="0">
                <a:solidFill>
                  <a:schemeClr val="tx1"/>
                </a:solidFill>
              </a:rPr>
              <a:t>ESSAIS ET </a:t>
            </a:r>
            <a:r>
              <a:rPr lang="fr-FR" sz="2400" dirty="0" smtClean="0">
                <a:solidFill>
                  <a:schemeClr val="tx1"/>
                </a:solidFill>
              </a:rPr>
              <a:t>MESURES ». Il ne s’agit toutefois pas d’apprendre les gestes professionnels propres à chaque corps d’état mais de comprendre les notions essentielles.</a:t>
            </a:r>
          </a:p>
          <a:p>
            <a:pPr lvl="1"/>
            <a:r>
              <a:rPr lang="fr-FR" sz="2400" b="1" dirty="0" smtClean="0">
                <a:solidFill>
                  <a:srgbClr val="C00000"/>
                </a:solidFill>
              </a:rPr>
              <a:t>Les visites de chantiers et d’entreprises </a:t>
            </a:r>
            <a:r>
              <a:rPr lang="fr-FR" sz="2400" dirty="0" smtClean="0">
                <a:solidFill>
                  <a:schemeClr val="tx1"/>
                </a:solidFill>
              </a:rPr>
              <a:t>: pour appréhender la réalité du terrain au niveau de l’encadrement.</a:t>
            </a:r>
            <a:endParaRPr lang="fr-FR" sz="2400" dirty="0">
              <a:solidFill>
                <a:schemeClr val="tx1"/>
              </a:solidFill>
            </a:endParaRPr>
          </a:p>
          <a:p>
            <a:pPr marL="0" indent="0">
              <a:buNone/>
            </a:pPr>
            <a:endParaRPr lang="fr-FR" dirty="0" smtClean="0"/>
          </a:p>
          <a:p>
            <a:endParaRPr lang="fr-FR" dirty="0"/>
          </a:p>
        </p:txBody>
      </p:sp>
    </p:spTree>
    <p:extLst>
      <p:ext uri="{BB962C8B-B14F-4D97-AF65-F5344CB8AC3E}">
        <p14:creationId xmlns:p14="http://schemas.microsoft.com/office/powerpoint/2010/main" xmlns="" val="4013653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8000" y="333831"/>
            <a:ext cx="11176000" cy="6023429"/>
          </a:xfrm>
          <a:solidFill>
            <a:schemeClr val="accent6">
              <a:lumMod val="20000"/>
              <a:lumOff val="80000"/>
            </a:schemeClr>
          </a:solidFill>
        </p:spPr>
        <p:txBody>
          <a:bodyPr/>
          <a:lstStyle/>
          <a:p>
            <a:pPr marL="0" indent="0">
              <a:buNone/>
            </a:pPr>
            <a:endParaRPr lang="fr-FR" dirty="0" smtClean="0"/>
          </a:p>
          <a:p>
            <a:pPr marL="457200" lvl="1" indent="0">
              <a:buNone/>
            </a:pPr>
            <a:r>
              <a:rPr lang="fr-FR" sz="2400" b="1" dirty="0" smtClean="0">
                <a:solidFill>
                  <a:srgbClr val="C00000"/>
                </a:solidFill>
              </a:rPr>
              <a:t>La démarche de projet </a:t>
            </a:r>
            <a:r>
              <a:rPr lang="fr-FR" sz="2400" dirty="0" smtClean="0"/>
              <a:t>: </a:t>
            </a:r>
          </a:p>
          <a:p>
            <a:pPr lvl="1"/>
            <a:r>
              <a:rPr lang="fr-FR" sz="2400" dirty="0" smtClean="0"/>
              <a:t>la pédagogie par projet s’appuie sur des études de cas réels permettant de développer les savoirs et les compétences du référentiel. Certains servent de « fil rouge » entre les différents professeurs.</a:t>
            </a:r>
          </a:p>
          <a:p>
            <a:pPr lvl="2">
              <a:buFont typeface="Wingdings" panose="05000000000000000000" pitchFamily="2" charset="2"/>
              <a:buChar char="Ø"/>
            </a:pPr>
            <a:r>
              <a:rPr lang="fr-FR" sz="2400" dirty="0" smtClean="0"/>
              <a:t>Il est proposé de consacrer chaque semaine 6 heures (2 x 3h sur 2 journées consécutives) à un projet filé sur plusieurs semaines permettant de travailler les compétences liées à l’unité U5, mais aussi U4 et U6. </a:t>
            </a:r>
            <a:r>
              <a:rPr lang="fr-FR" sz="2400" b="1" dirty="0" smtClean="0"/>
              <a:t>Chaque professeur de l’équipe </a:t>
            </a:r>
            <a:r>
              <a:rPr lang="fr-FR" sz="2400" dirty="0" smtClean="0"/>
              <a:t>peut et</a:t>
            </a:r>
            <a:r>
              <a:rPr lang="fr-FR" sz="2400" b="1" dirty="0" smtClean="0"/>
              <a:t> </a:t>
            </a:r>
            <a:r>
              <a:rPr lang="fr-FR" sz="2400" dirty="0" smtClean="0"/>
              <a:t>doit y participer et l’encadrer de façon active (apports de connaissances ponctuels ou revue de projet par exemple) selon une organisation interne au centre.</a:t>
            </a:r>
          </a:p>
          <a:p>
            <a:pPr lvl="2">
              <a:buFont typeface="Wingdings" panose="05000000000000000000" pitchFamily="2" charset="2"/>
              <a:buChar char="Ø"/>
            </a:pPr>
            <a:r>
              <a:rPr lang="fr-FR" sz="2400" dirty="0" smtClean="0"/>
              <a:t>Elle sert de support à la plupart des savoirs du référentiel et permet de valider les compétences.</a:t>
            </a:r>
          </a:p>
          <a:p>
            <a:pPr marL="0" indent="0">
              <a:buNone/>
            </a:pPr>
            <a:endParaRPr lang="fr-FR" dirty="0" smtClean="0"/>
          </a:p>
          <a:p>
            <a:endParaRPr lang="fr-FR" dirty="0"/>
          </a:p>
        </p:txBody>
      </p:sp>
    </p:spTree>
    <p:extLst>
      <p:ext uri="{BB962C8B-B14F-4D97-AF65-F5344CB8AC3E}">
        <p14:creationId xmlns:p14="http://schemas.microsoft.com/office/powerpoint/2010/main" xmlns="" val="373038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8000" y="333831"/>
            <a:ext cx="11176000" cy="6023429"/>
          </a:xfrm>
          <a:solidFill>
            <a:schemeClr val="accent6">
              <a:lumMod val="20000"/>
              <a:lumOff val="80000"/>
            </a:schemeClr>
          </a:solidFill>
        </p:spPr>
        <p:txBody>
          <a:bodyPr>
            <a:normAutofit lnSpcReduction="10000"/>
          </a:bodyPr>
          <a:lstStyle/>
          <a:p>
            <a:pPr lvl="1"/>
            <a:endParaRPr lang="fr-FR" sz="2400" b="1" dirty="0" smtClean="0">
              <a:solidFill>
                <a:srgbClr val="C00000"/>
              </a:solidFill>
            </a:endParaRPr>
          </a:p>
          <a:p>
            <a:pPr marL="457200" lvl="1" indent="0">
              <a:buNone/>
            </a:pPr>
            <a:r>
              <a:rPr lang="fr-FR" sz="2400" b="1" dirty="0" smtClean="0">
                <a:solidFill>
                  <a:srgbClr val="C00000"/>
                </a:solidFill>
              </a:rPr>
              <a:t>L’expérimentation</a:t>
            </a:r>
            <a:r>
              <a:rPr lang="fr-FR" sz="2400" dirty="0" smtClean="0"/>
              <a:t> : </a:t>
            </a:r>
          </a:p>
          <a:p>
            <a:pPr lvl="1"/>
            <a:r>
              <a:rPr lang="fr-FR" sz="2400" dirty="0" smtClean="0"/>
              <a:t>une partie des heures (4 heures conseillées) est consacrée à des TP et des TD notamment dans le cadre des </a:t>
            </a:r>
            <a:r>
              <a:rPr lang="fr-FR" sz="2400" dirty="0" smtClean="0">
                <a:solidFill>
                  <a:schemeClr val="tx1"/>
                </a:solidFill>
              </a:rPr>
              <a:t>savoirs « </a:t>
            </a:r>
            <a:r>
              <a:rPr lang="fr-FR" sz="2400" dirty="0">
                <a:solidFill>
                  <a:schemeClr val="tx1"/>
                </a:solidFill>
              </a:rPr>
              <a:t>ESSAIS ET </a:t>
            </a:r>
            <a:r>
              <a:rPr lang="fr-FR" sz="2400" dirty="0" smtClean="0">
                <a:solidFill>
                  <a:schemeClr val="tx1"/>
                </a:solidFill>
              </a:rPr>
              <a:t>MESURES ». Il ne s’agit toutefois pas d’apprendre les gestes professionnels propres à chaque corps d’état mais de comprendre les notions essentielles.</a:t>
            </a:r>
          </a:p>
          <a:p>
            <a:pPr lvl="2">
              <a:buFont typeface="Wingdings" panose="05000000000000000000" pitchFamily="2" charset="2"/>
              <a:buChar char="Ø"/>
            </a:pPr>
            <a:r>
              <a:rPr lang="fr-FR" sz="2400" dirty="0" smtClean="0">
                <a:solidFill>
                  <a:schemeClr val="tx1"/>
                </a:solidFill>
              </a:rPr>
              <a:t>Ces essais et mesures sont le prolongement des savoirs du programme, notamment des « sciences de l’ingénieur ». Par des TD ou des TP, les étudiants appréhendent progressivement tous les points du programme.</a:t>
            </a:r>
          </a:p>
          <a:p>
            <a:pPr lvl="2">
              <a:buFont typeface="Wingdings" panose="05000000000000000000" pitchFamily="2" charset="2"/>
              <a:buChar char="Ø"/>
            </a:pPr>
            <a:r>
              <a:rPr lang="fr-FR" sz="2400" dirty="0" smtClean="0">
                <a:solidFill>
                  <a:schemeClr val="tx1"/>
                </a:solidFill>
              </a:rPr>
              <a:t>Certains TP peuvent se construire en lien avec la </a:t>
            </a:r>
            <a:r>
              <a:rPr lang="fr-FR" sz="2400" dirty="0" err="1" smtClean="0">
                <a:solidFill>
                  <a:schemeClr val="tx1"/>
                </a:solidFill>
              </a:rPr>
              <a:t>co</a:t>
            </a:r>
            <a:r>
              <a:rPr lang="fr-FR" sz="2400" dirty="0" smtClean="0">
                <a:solidFill>
                  <a:schemeClr val="tx1"/>
                </a:solidFill>
              </a:rPr>
              <a:t>-intervention en physique-chimie.</a:t>
            </a:r>
          </a:p>
          <a:p>
            <a:pPr lvl="2">
              <a:buFont typeface="Wingdings" panose="05000000000000000000" pitchFamily="2" charset="2"/>
              <a:buChar char="Ø"/>
            </a:pPr>
            <a:r>
              <a:rPr lang="fr-FR" sz="2400" dirty="0" smtClean="0">
                <a:solidFill>
                  <a:schemeClr val="tx1"/>
                </a:solidFill>
              </a:rPr>
              <a:t>Deux de ces situations (de 3 à 4 heures chacune) serviront d’évaluation en 2</a:t>
            </a:r>
            <a:r>
              <a:rPr lang="fr-FR" sz="2400" baseline="30000" dirty="0" smtClean="0">
                <a:solidFill>
                  <a:schemeClr val="tx1"/>
                </a:solidFill>
              </a:rPr>
              <a:t>e</a:t>
            </a:r>
            <a:r>
              <a:rPr lang="fr-FR" sz="2400" dirty="0" smtClean="0">
                <a:solidFill>
                  <a:schemeClr val="tx1"/>
                </a:solidFill>
              </a:rPr>
              <a:t> année dans le cadre du CCF de l’épreuve U61.</a:t>
            </a:r>
          </a:p>
          <a:p>
            <a:pPr marL="0" indent="0">
              <a:buNone/>
            </a:pPr>
            <a:endParaRPr lang="fr-FR" dirty="0" smtClean="0"/>
          </a:p>
          <a:p>
            <a:endParaRPr lang="fr-FR" dirty="0"/>
          </a:p>
        </p:txBody>
      </p:sp>
    </p:spTree>
    <p:extLst>
      <p:ext uri="{BB962C8B-B14F-4D97-AF65-F5344CB8AC3E}">
        <p14:creationId xmlns:p14="http://schemas.microsoft.com/office/powerpoint/2010/main" xmlns="" val="1477031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8000" y="333831"/>
            <a:ext cx="11176000" cy="6023429"/>
          </a:xfrm>
          <a:solidFill>
            <a:schemeClr val="accent6">
              <a:lumMod val="20000"/>
              <a:lumOff val="80000"/>
            </a:schemeClr>
          </a:solidFill>
        </p:spPr>
        <p:txBody>
          <a:bodyPr/>
          <a:lstStyle/>
          <a:p>
            <a:pPr lvl="1"/>
            <a:endParaRPr lang="fr-FR" sz="2400" b="1" dirty="0" smtClean="0">
              <a:solidFill>
                <a:srgbClr val="C00000"/>
              </a:solidFill>
            </a:endParaRPr>
          </a:p>
          <a:p>
            <a:pPr marL="457200" lvl="1" indent="0">
              <a:buNone/>
            </a:pPr>
            <a:r>
              <a:rPr lang="fr-FR" sz="2400" b="1" dirty="0" smtClean="0">
                <a:solidFill>
                  <a:srgbClr val="C00000"/>
                </a:solidFill>
              </a:rPr>
              <a:t>La validation de toutes les compétences durant la formation</a:t>
            </a:r>
            <a:r>
              <a:rPr lang="fr-FR" sz="2400" dirty="0" smtClean="0"/>
              <a:t> : </a:t>
            </a:r>
          </a:p>
          <a:p>
            <a:pPr marL="457200" lvl="1" indent="0">
              <a:buNone/>
            </a:pPr>
            <a:endParaRPr lang="fr-FR" sz="2400" dirty="0"/>
          </a:p>
          <a:p>
            <a:pPr lvl="1" algn="just"/>
            <a:r>
              <a:rPr lang="fr-FR" sz="2400" dirty="0" smtClean="0"/>
              <a:t>Par expérience, on sait que certaines compétences seront difficiles à évaluer à l’examen dans les unités où elles sont placées. </a:t>
            </a:r>
            <a:r>
              <a:rPr lang="fr-FR" sz="2400" dirty="0"/>
              <a:t>Par exemple </a:t>
            </a:r>
            <a:r>
              <a:rPr lang="fr-FR" sz="2400" dirty="0" smtClean="0"/>
              <a:t>« C6.2 </a:t>
            </a:r>
            <a:r>
              <a:rPr lang="fr-FR" sz="2400" dirty="0"/>
              <a:t>Suivre économiquement </a:t>
            </a:r>
            <a:r>
              <a:rPr lang="fr-FR" sz="2400" dirty="0" smtClean="0"/>
              <a:t>l’opération » placée dans le bloc 2 sera plus facile à appréhender sur la période en entreprise.</a:t>
            </a:r>
          </a:p>
          <a:p>
            <a:pPr lvl="1" algn="just"/>
            <a:r>
              <a:rPr lang="fr-FR" sz="2400" dirty="0" smtClean="0"/>
              <a:t>Les examens procèdent par échantillonnage, ils ne peuvent évaluer toutes les compétences.</a:t>
            </a:r>
          </a:p>
          <a:p>
            <a:pPr marL="457200" lvl="1" indent="0" algn="just">
              <a:buNone/>
            </a:pPr>
            <a:endParaRPr lang="fr-FR" sz="1050" dirty="0" smtClean="0"/>
          </a:p>
          <a:p>
            <a:pPr lvl="1" algn="just"/>
            <a:endParaRPr lang="fr-FR" sz="2400" dirty="0" smtClean="0">
              <a:solidFill>
                <a:schemeClr val="tx1"/>
              </a:solidFill>
            </a:endParaRPr>
          </a:p>
          <a:p>
            <a:pPr marL="0" indent="0">
              <a:buNone/>
            </a:pPr>
            <a:endParaRPr lang="fr-FR" dirty="0" smtClean="0"/>
          </a:p>
          <a:p>
            <a:endParaRPr lang="fr-FR" dirty="0"/>
          </a:p>
        </p:txBody>
      </p:sp>
    </p:spTree>
    <p:extLst>
      <p:ext uri="{BB962C8B-B14F-4D97-AF65-F5344CB8AC3E}">
        <p14:creationId xmlns:p14="http://schemas.microsoft.com/office/powerpoint/2010/main" xmlns="" val="4281937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8000" y="333831"/>
            <a:ext cx="11176000" cy="6023429"/>
          </a:xfrm>
          <a:solidFill>
            <a:schemeClr val="accent6">
              <a:lumMod val="20000"/>
              <a:lumOff val="80000"/>
            </a:schemeClr>
          </a:solidFill>
        </p:spPr>
        <p:txBody>
          <a:bodyPr/>
          <a:lstStyle/>
          <a:p>
            <a:pPr lvl="1"/>
            <a:endParaRPr lang="fr-FR" sz="2400" b="1" dirty="0" smtClean="0">
              <a:solidFill>
                <a:srgbClr val="C00000"/>
              </a:solidFill>
            </a:endParaRPr>
          </a:p>
          <a:p>
            <a:pPr marL="457200" lvl="1" indent="0" algn="just">
              <a:buNone/>
            </a:pPr>
            <a:r>
              <a:rPr lang="fr-FR" sz="2800" b="1" dirty="0" smtClean="0">
                <a:solidFill>
                  <a:schemeClr val="tx1"/>
                </a:solidFill>
              </a:rPr>
              <a:t>Toutefois, la formation doit :</a:t>
            </a:r>
          </a:p>
          <a:p>
            <a:pPr marL="457200" lvl="1" indent="0" algn="just">
              <a:buNone/>
            </a:pPr>
            <a:endParaRPr lang="fr-FR" sz="1400" b="1" dirty="0" smtClean="0">
              <a:solidFill>
                <a:srgbClr val="FF0000"/>
              </a:solidFill>
            </a:endParaRPr>
          </a:p>
          <a:p>
            <a:pPr lvl="1" algn="just">
              <a:buFont typeface="Wingdings" panose="05000000000000000000" pitchFamily="2" charset="2"/>
              <a:buChar char="Ø"/>
            </a:pPr>
            <a:r>
              <a:rPr lang="fr-FR" sz="2800" b="1" dirty="0" smtClean="0">
                <a:solidFill>
                  <a:srgbClr val="FF0000"/>
                </a:solidFill>
              </a:rPr>
              <a:t>couvrir toutes les compétences ;</a:t>
            </a:r>
          </a:p>
          <a:p>
            <a:pPr lvl="1" algn="just">
              <a:buFont typeface="Wingdings" panose="05000000000000000000" pitchFamily="2" charset="2"/>
              <a:buChar char="Ø"/>
            </a:pPr>
            <a:endParaRPr lang="fr-FR" sz="1400" b="1" dirty="0">
              <a:solidFill>
                <a:srgbClr val="FF0000"/>
              </a:solidFill>
            </a:endParaRPr>
          </a:p>
          <a:p>
            <a:pPr lvl="1" algn="just">
              <a:buFont typeface="Wingdings" panose="05000000000000000000" pitchFamily="2" charset="2"/>
              <a:buChar char="Ø"/>
            </a:pPr>
            <a:r>
              <a:rPr lang="fr-FR" sz="2800" b="1" dirty="0" smtClean="0">
                <a:solidFill>
                  <a:srgbClr val="FF0000"/>
                </a:solidFill>
              </a:rPr>
              <a:t>prévoir la validation de toutes les compétences, via des contrôles ponctuels ou par toute autre méthode ;</a:t>
            </a:r>
          </a:p>
          <a:p>
            <a:pPr marL="457200" lvl="1" indent="0" algn="just">
              <a:buNone/>
            </a:pPr>
            <a:endParaRPr lang="fr-FR" sz="1100" b="1" dirty="0" smtClean="0">
              <a:solidFill>
                <a:srgbClr val="FF0000"/>
              </a:solidFill>
            </a:endParaRPr>
          </a:p>
          <a:p>
            <a:pPr lvl="1" algn="just">
              <a:buFont typeface="Wingdings" panose="05000000000000000000" pitchFamily="2" charset="2"/>
              <a:buChar char="Ø"/>
            </a:pPr>
            <a:r>
              <a:rPr lang="fr-FR" sz="2800" b="1" dirty="0">
                <a:solidFill>
                  <a:srgbClr val="FF0000"/>
                </a:solidFill>
              </a:rPr>
              <a:t>b</a:t>
            </a:r>
            <a:r>
              <a:rPr lang="fr-FR" sz="2800" b="1" dirty="0" smtClean="0">
                <a:solidFill>
                  <a:srgbClr val="FF0000"/>
                </a:solidFill>
              </a:rPr>
              <a:t>oucler sur les tâches professionnelles.</a:t>
            </a:r>
          </a:p>
          <a:p>
            <a:pPr lvl="1" algn="just"/>
            <a:endParaRPr lang="fr-FR" sz="2400" dirty="0" smtClean="0">
              <a:solidFill>
                <a:schemeClr val="tx1"/>
              </a:solidFill>
            </a:endParaRPr>
          </a:p>
          <a:p>
            <a:pPr marL="0" indent="0">
              <a:buNone/>
            </a:pPr>
            <a:endParaRPr lang="fr-FR" dirty="0" smtClean="0"/>
          </a:p>
          <a:p>
            <a:endParaRPr lang="fr-FR" dirty="0"/>
          </a:p>
        </p:txBody>
      </p:sp>
    </p:spTree>
    <p:extLst>
      <p:ext uri="{BB962C8B-B14F-4D97-AF65-F5344CB8AC3E}">
        <p14:creationId xmlns:p14="http://schemas.microsoft.com/office/powerpoint/2010/main" xmlns="" val="1055544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7254454" y="130627"/>
            <a:ext cx="4439095" cy="6500748"/>
          </a:xfrm>
          <a:prstGeom prst="rect">
            <a:avLst/>
          </a:prstGeom>
        </p:spPr>
      </p:pic>
      <p:sp>
        <p:nvSpPr>
          <p:cNvPr id="5" name="Pentagone 4"/>
          <p:cNvSpPr/>
          <p:nvPr/>
        </p:nvSpPr>
        <p:spPr>
          <a:xfrm>
            <a:off x="188686" y="1204686"/>
            <a:ext cx="6734628" cy="4731657"/>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Les savoirs technologiques du référentiel ne sont pas associés à un bloc de compétences mais à plusieurs.</a:t>
            </a:r>
          </a:p>
          <a:p>
            <a:pPr algn="ctr"/>
            <a:endParaRPr lang="fr-FR" sz="2000" b="1" dirty="0" smtClean="0"/>
          </a:p>
          <a:p>
            <a:pPr algn="ctr"/>
            <a:r>
              <a:rPr lang="fr-FR" sz="2000" b="1" dirty="0" smtClean="0"/>
              <a:t>La pédagogie mise en œuvre doit respecter cette particularité tant au niveau des apports, des évaluations, des 4 bulletins semestriels que du livret scolaire.</a:t>
            </a:r>
            <a:endParaRPr lang="fr-FR" sz="2000" b="1" dirty="0"/>
          </a:p>
        </p:txBody>
      </p:sp>
    </p:spTree>
    <p:extLst>
      <p:ext uri="{BB962C8B-B14F-4D97-AF65-F5344CB8AC3E}">
        <p14:creationId xmlns:p14="http://schemas.microsoft.com/office/powerpoint/2010/main" xmlns="" val="32936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057" y="333831"/>
            <a:ext cx="11176000" cy="6023429"/>
          </a:xfrm>
          <a:solidFill>
            <a:schemeClr val="accent6">
              <a:lumMod val="20000"/>
              <a:lumOff val="80000"/>
            </a:schemeClr>
          </a:solidFill>
        </p:spPr>
        <p:txBody>
          <a:bodyPr/>
          <a:lstStyle/>
          <a:p>
            <a:pPr lvl="1"/>
            <a:endParaRPr lang="fr-FR" sz="2400" b="1" dirty="0" smtClean="0">
              <a:solidFill>
                <a:srgbClr val="C00000"/>
              </a:solidFill>
            </a:endParaRPr>
          </a:p>
          <a:p>
            <a:pPr marL="457200" lvl="1" indent="0" algn="just">
              <a:buNone/>
            </a:pPr>
            <a:r>
              <a:rPr lang="fr-FR" sz="2800" dirty="0" smtClean="0">
                <a:solidFill>
                  <a:schemeClr val="tx1"/>
                </a:solidFill>
              </a:rPr>
              <a:t>Aussi, l’entrée sur les bulletins semestriels doit se faire par blocs de compétences et non par savoirs ou par « matières ». Il revient à chaque enseignant de rattacher les savoirs qu’il enseigne aux diverses compétences concernées.</a:t>
            </a:r>
          </a:p>
          <a:p>
            <a:pPr marL="457200" lvl="1" indent="0" algn="just">
              <a:buNone/>
            </a:pPr>
            <a:r>
              <a:rPr lang="fr-FR" sz="2800" dirty="0" smtClean="0">
                <a:solidFill>
                  <a:schemeClr val="tx1"/>
                </a:solidFill>
              </a:rPr>
              <a:t>L’évaluation chiffrée ou non (</a:t>
            </a:r>
            <a:r>
              <a:rPr lang="fr-FR" sz="2800" b="1" dirty="0" smtClean="0">
                <a:solidFill>
                  <a:schemeClr val="tx1"/>
                </a:solidFill>
              </a:rPr>
              <a:t>positionnement</a:t>
            </a:r>
            <a:r>
              <a:rPr lang="fr-FR" sz="2800" dirty="0" smtClean="0">
                <a:solidFill>
                  <a:schemeClr val="tx1"/>
                </a:solidFill>
              </a:rPr>
              <a:t>) doit définir quel bloc de compétences elle cible, voire quelle tâche professionnelle. Sa note sera alors affectée sur le bulletin non pas sur la « discipline enseignée » mais sur le bloc de compétences ciblé et évalué.</a:t>
            </a:r>
          </a:p>
          <a:p>
            <a:pPr marL="457200" lvl="1" indent="0" algn="just">
              <a:buNone/>
            </a:pPr>
            <a:r>
              <a:rPr lang="fr-FR" sz="2800" b="1" dirty="0" smtClean="0">
                <a:solidFill>
                  <a:srgbClr val="FF0000"/>
                </a:solidFill>
              </a:rPr>
              <a:t>Ainsi, chaque compétence est alimentée par tous les enseignants sur les 4 bulletins, puis sur le livret scolaire.</a:t>
            </a:r>
            <a:endParaRPr lang="fr-FR" sz="2800" b="1" dirty="0">
              <a:solidFill>
                <a:srgbClr val="FF0000"/>
              </a:solidFill>
            </a:endParaRPr>
          </a:p>
        </p:txBody>
      </p:sp>
    </p:spTree>
    <p:extLst>
      <p:ext uri="{BB962C8B-B14F-4D97-AF65-F5344CB8AC3E}">
        <p14:creationId xmlns:p14="http://schemas.microsoft.com/office/powerpoint/2010/main" xmlns="" val="291135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086" y="365274"/>
            <a:ext cx="11419113" cy="6122611"/>
          </a:xfrm>
        </p:spPr>
        <p:txBody>
          <a:bodyPr>
            <a:noAutofit/>
          </a:bodyPr>
          <a:lstStyle/>
          <a:p>
            <a:pPr marL="0" indent="0" algn="just">
              <a:buNone/>
            </a:pPr>
            <a:r>
              <a:rPr lang="fr-FR" dirty="0" smtClean="0"/>
              <a:t>Cette organisation impose une grande entente et une vraie cohésion entre tous les intervenants en BTS FABCR. Même si les enseignants de STI découpent la semaine en séances liées aux savoirs (sciences de l’ingénieur, technologie, organisation de chantier…), le travail par compétences impose que :</a:t>
            </a:r>
          </a:p>
          <a:p>
            <a:pPr marL="0" indent="0" algn="just">
              <a:buNone/>
            </a:pPr>
            <a:endParaRPr lang="fr-FR" dirty="0" smtClean="0"/>
          </a:p>
          <a:p>
            <a:pPr algn="just"/>
            <a:r>
              <a:rPr lang="fr-FR" dirty="0" smtClean="0"/>
              <a:t>chaque « cours » soit positionné par rapport aux 4 blocs de compétences ;</a:t>
            </a:r>
          </a:p>
          <a:p>
            <a:pPr algn="just"/>
            <a:r>
              <a:rPr lang="fr-FR" dirty="0" smtClean="0"/>
              <a:t>les évaluations soient pensées, parfois à plusieurs, pour réellement positionner l’étudiant sur des compétences ;</a:t>
            </a:r>
          </a:p>
          <a:p>
            <a:pPr algn="just"/>
            <a:r>
              <a:rPr lang="fr-FR" dirty="0" smtClean="0"/>
              <a:t>la tenue d’un carnet de bord propre à chaque étudiant (</a:t>
            </a:r>
            <a:r>
              <a:rPr lang="fr-FR" dirty="0" err="1" smtClean="0"/>
              <a:t>Pronotes</a:t>
            </a:r>
            <a:r>
              <a:rPr lang="fr-FR" dirty="0" smtClean="0"/>
              <a:t>…) permette de visualiser au quotidien sa progression (son positionnement) sur les différents blocs de compétences.</a:t>
            </a:r>
          </a:p>
          <a:p>
            <a:pPr algn="just"/>
            <a:r>
              <a:rPr lang="fr-FR" dirty="0" smtClean="0"/>
              <a:t>le partage de l’entrée sur les 4 blocs de compétences sur les bulletins semestriels débouche sur le livret scolaire.</a:t>
            </a:r>
            <a:endParaRPr lang="fr-FR" dirty="0"/>
          </a:p>
        </p:txBody>
      </p:sp>
    </p:spTree>
    <p:extLst>
      <p:ext uri="{BB962C8B-B14F-4D97-AF65-F5344CB8AC3E}">
        <p14:creationId xmlns:p14="http://schemas.microsoft.com/office/powerpoint/2010/main" xmlns="" val="21261273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1131</TotalTime>
  <Words>723</Words>
  <Application>Microsoft Office PowerPoint</Application>
  <PresentationFormat>Personnalisé</PresentationFormat>
  <Paragraphs>294</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Organique</vt:lpstr>
      <vt:lpstr>BTS Finitions, Aménagement des Bâtiments : Conception et Réalisation  Propositions pédagogiques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Proposition de répartition hebdomadaire</vt:lpstr>
    </vt:vector>
  </TitlesOfParts>
  <Company>ACADEMIE DE LYON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drauch</dc:creator>
  <cp:lastModifiedBy>Philippe</cp:lastModifiedBy>
  <cp:revision>147</cp:revision>
  <dcterms:created xsi:type="dcterms:W3CDTF">2020-10-24T09:06:35Z</dcterms:created>
  <dcterms:modified xsi:type="dcterms:W3CDTF">2021-04-01T09:58:21Z</dcterms:modified>
</cp:coreProperties>
</file>