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3.xml" ContentType="application/vnd.openxmlformats-officedocument.drawingml.diagramData+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4" r:id="rId1"/>
  </p:sldMasterIdLst>
  <p:notesMasterIdLst>
    <p:notesMasterId r:id="rId46"/>
  </p:notesMasterIdLst>
  <p:handoutMasterIdLst>
    <p:handoutMasterId r:id="rId47"/>
  </p:handoutMasterIdLst>
  <p:sldIdLst>
    <p:sldId id="256" r:id="rId2"/>
    <p:sldId id="285" r:id="rId3"/>
    <p:sldId id="259" r:id="rId4"/>
    <p:sldId id="286" r:id="rId5"/>
    <p:sldId id="316" r:id="rId6"/>
    <p:sldId id="310" r:id="rId7"/>
    <p:sldId id="319" r:id="rId8"/>
    <p:sldId id="317" r:id="rId9"/>
    <p:sldId id="320" r:id="rId10"/>
    <p:sldId id="318" r:id="rId11"/>
    <p:sldId id="328" r:id="rId12"/>
    <p:sldId id="300" r:id="rId13"/>
    <p:sldId id="301" r:id="rId14"/>
    <p:sldId id="302" r:id="rId15"/>
    <p:sldId id="304" r:id="rId16"/>
    <p:sldId id="305" r:id="rId17"/>
    <p:sldId id="306" r:id="rId18"/>
    <p:sldId id="327" r:id="rId19"/>
    <p:sldId id="311" r:id="rId20"/>
    <p:sldId id="291" r:id="rId21"/>
    <p:sldId id="312" r:id="rId22"/>
    <p:sldId id="315" r:id="rId23"/>
    <p:sldId id="313" r:id="rId24"/>
    <p:sldId id="290" r:id="rId25"/>
    <p:sldId id="326" r:id="rId26"/>
    <p:sldId id="323" r:id="rId27"/>
    <p:sldId id="324" r:id="rId28"/>
    <p:sldId id="325" r:id="rId29"/>
    <p:sldId id="321" r:id="rId30"/>
    <p:sldId id="330" r:id="rId31"/>
    <p:sldId id="332" r:id="rId32"/>
    <p:sldId id="333" r:id="rId33"/>
    <p:sldId id="334" r:id="rId34"/>
    <p:sldId id="359" r:id="rId35"/>
    <p:sldId id="360" r:id="rId36"/>
    <p:sldId id="361" r:id="rId37"/>
    <p:sldId id="357" r:id="rId38"/>
    <p:sldId id="362" r:id="rId39"/>
    <p:sldId id="363" r:id="rId40"/>
    <p:sldId id="364" r:id="rId41"/>
    <p:sldId id="336" r:id="rId42"/>
    <p:sldId id="352" r:id="rId43"/>
    <p:sldId id="351" r:id="rId44"/>
    <p:sldId id="353"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151" autoAdjust="0"/>
    <p:restoredTop sz="94660"/>
  </p:normalViewPr>
  <p:slideViewPr>
    <p:cSldViewPr snapToGrid="0">
      <p:cViewPr varScale="1">
        <p:scale>
          <a:sx n="102" d="100"/>
          <a:sy n="102" d="100"/>
        </p:scale>
        <p:origin x="-90" y="-432"/>
      </p:cViewPr>
      <p:guideLst>
        <p:guide orient="horz" pos="2160"/>
        <p:guide pos="3840"/>
      </p:guideLst>
    </p:cSldViewPr>
  </p:slideViewPr>
  <p:notesTextViewPr>
    <p:cViewPr>
      <p:scale>
        <a:sx n="3" d="2"/>
        <a:sy n="3" d="2"/>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20FFA2-EAB7-4A22-BBE4-23EADFC887ED}" type="doc">
      <dgm:prSet loTypeId="urn:microsoft.com/office/officeart/2005/8/layout/chevron1" loCatId="process" qsTypeId="urn:microsoft.com/office/officeart/2005/8/quickstyle/simple1" qsCatId="simple" csTypeId="urn:microsoft.com/office/officeart/2005/8/colors/accent0_1" csCatId="mainScheme" phldr="1"/>
      <dgm:spPr/>
    </dgm:pt>
    <dgm:pt modelId="{6ED39102-BDAC-401A-82D1-DCD58BD0DA6C}">
      <dgm:prSet phldrT="[Texte]"/>
      <dgm:spPr/>
      <dgm:t>
        <a:bodyPr/>
        <a:lstStyle/>
        <a:p>
          <a:r>
            <a:rPr lang="fr-FR" b="1" dirty="0"/>
            <a:t>septembre</a:t>
          </a:r>
        </a:p>
      </dgm:t>
    </dgm:pt>
    <dgm:pt modelId="{E6ACD297-52C9-4E5F-8E07-04451A702D51}" type="parTrans" cxnId="{5E2935AF-499E-4B93-89F0-035D68C43E90}">
      <dgm:prSet/>
      <dgm:spPr/>
      <dgm:t>
        <a:bodyPr/>
        <a:lstStyle/>
        <a:p>
          <a:endParaRPr lang="fr-FR" b="1"/>
        </a:p>
      </dgm:t>
    </dgm:pt>
    <dgm:pt modelId="{6493911D-AE2F-425F-8A3D-27D74382B730}" type="sibTrans" cxnId="{5E2935AF-499E-4B93-89F0-035D68C43E90}">
      <dgm:prSet/>
      <dgm:spPr/>
      <dgm:t>
        <a:bodyPr/>
        <a:lstStyle/>
        <a:p>
          <a:endParaRPr lang="fr-FR" b="1"/>
        </a:p>
      </dgm:t>
    </dgm:pt>
    <dgm:pt modelId="{213BB19D-EFFB-48BB-8C48-DD9139727B8B}">
      <dgm:prSet phldrT="[Texte]"/>
      <dgm:spPr/>
      <dgm:t>
        <a:bodyPr/>
        <a:lstStyle/>
        <a:p>
          <a:r>
            <a:rPr lang="fr-FR" b="1" dirty="0"/>
            <a:t>Octobre</a:t>
          </a:r>
        </a:p>
      </dgm:t>
    </dgm:pt>
    <dgm:pt modelId="{CF76F0AF-33F8-4741-8CDF-8A945781F196}" type="parTrans" cxnId="{E195E23F-6E48-4A46-828B-58368EB21F02}">
      <dgm:prSet/>
      <dgm:spPr/>
      <dgm:t>
        <a:bodyPr/>
        <a:lstStyle/>
        <a:p>
          <a:endParaRPr lang="fr-FR" b="1"/>
        </a:p>
      </dgm:t>
    </dgm:pt>
    <dgm:pt modelId="{F3E3820F-1E22-4B88-866E-010B6607602F}" type="sibTrans" cxnId="{E195E23F-6E48-4A46-828B-58368EB21F02}">
      <dgm:prSet/>
      <dgm:spPr/>
      <dgm:t>
        <a:bodyPr/>
        <a:lstStyle/>
        <a:p>
          <a:endParaRPr lang="fr-FR" b="1"/>
        </a:p>
      </dgm:t>
    </dgm:pt>
    <dgm:pt modelId="{D89237E8-4400-4A3B-B403-ECAC2D79DF09}">
      <dgm:prSet phldrT="[Texte]"/>
      <dgm:spPr/>
      <dgm:t>
        <a:bodyPr/>
        <a:lstStyle/>
        <a:p>
          <a:r>
            <a:rPr lang="fr-FR" b="1" dirty="0"/>
            <a:t>juin</a:t>
          </a:r>
        </a:p>
      </dgm:t>
    </dgm:pt>
    <dgm:pt modelId="{829AD373-C35A-4464-943E-3E0E24D1D9A4}" type="parTrans" cxnId="{BCE5F113-AEAD-4F96-81EA-C8747966694D}">
      <dgm:prSet/>
      <dgm:spPr/>
      <dgm:t>
        <a:bodyPr/>
        <a:lstStyle/>
        <a:p>
          <a:endParaRPr lang="fr-FR" b="1"/>
        </a:p>
      </dgm:t>
    </dgm:pt>
    <dgm:pt modelId="{D8C4CE54-1C38-41E7-8EC9-B706BCCE51B9}" type="sibTrans" cxnId="{BCE5F113-AEAD-4F96-81EA-C8747966694D}">
      <dgm:prSet/>
      <dgm:spPr/>
      <dgm:t>
        <a:bodyPr/>
        <a:lstStyle/>
        <a:p>
          <a:endParaRPr lang="fr-FR" b="1"/>
        </a:p>
      </dgm:t>
    </dgm:pt>
    <dgm:pt modelId="{11CB3F39-C5F1-4191-BBF6-EFBA41D9EB0A}">
      <dgm:prSet phldrT="[Texte]"/>
      <dgm:spPr/>
      <dgm:t>
        <a:bodyPr/>
        <a:lstStyle/>
        <a:p>
          <a:r>
            <a:rPr lang="fr-FR" b="1" dirty="0"/>
            <a:t>Novembre</a:t>
          </a:r>
        </a:p>
      </dgm:t>
    </dgm:pt>
    <dgm:pt modelId="{63BF2919-9ED7-4D00-AD7B-BEEF11AD517B}" type="parTrans" cxnId="{7014D42B-5354-463E-BB8B-6CAA00EBA48C}">
      <dgm:prSet/>
      <dgm:spPr/>
      <dgm:t>
        <a:bodyPr/>
        <a:lstStyle/>
        <a:p>
          <a:endParaRPr lang="fr-FR" b="1"/>
        </a:p>
      </dgm:t>
    </dgm:pt>
    <dgm:pt modelId="{C7FE407E-932F-48FE-961E-49D88999C7F1}" type="sibTrans" cxnId="{7014D42B-5354-463E-BB8B-6CAA00EBA48C}">
      <dgm:prSet/>
      <dgm:spPr/>
      <dgm:t>
        <a:bodyPr/>
        <a:lstStyle/>
        <a:p>
          <a:endParaRPr lang="fr-FR" b="1"/>
        </a:p>
      </dgm:t>
    </dgm:pt>
    <dgm:pt modelId="{2702F4B0-FDC7-4FE0-AABC-4AF59C90C9D5}">
      <dgm:prSet phldrT="[Texte]"/>
      <dgm:spPr/>
      <dgm:t>
        <a:bodyPr/>
        <a:lstStyle/>
        <a:p>
          <a:r>
            <a:rPr lang="fr-FR" b="1" dirty="0"/>
            <a:t>Décembre</a:t>
          </a:r>
        </a:p>
      </dgm:t>
    </dgm:pt>
    <dgm:pt modelId="{6802EF22-8A4D-40F7-BCD1-42A3F9F36137}" type="parTrans" cxnId="{87C56BD9-42D8-4609-B9CB-ED343741945C}">
      <dgm:prSet/>
      <dgm:spPr/>
      <dgm:t>
        <a:bodyPr/>
        <a:lstStyle/>
        <a:p>
          <a:endParaRPr lang="fr-FR" b="1"/>
        </a:p>
      </dgm:t>
    </dgm:pt>
    <dgm:pt modelId="{D560E93E-181D-4BC7-9A70-070FA85B230B}" type="sibTrans" cxnId="{87C56BD9-42D8-4609-B9CB-ED343741945C}">
      <dgm:prSet/>
      <dgm:spPr/>
      <dgm:t>
        <a:bodyPr/>
        <a:lstStyle/>
        <a:p>
          <a:endParaRPr lang="fr-FR" b="1"/>
        </a:p>
      </dgm:t>
    </dgm:pt>
    <dgm:pt modelId="{A5315193-0FC5-4488-9235-5AC92AED91EA}">
      <dgm:prSet phldrT="[Texte]"/>
      <dgm:spPr/>
      <dgm:t>
        <a:bodyPr/>
        <a:lstStyle/>
        <a:p>
          <a:r>
            <a:rPr lang="fr-FR" b="1" dirty="0"/>
            <a:t>Janvier</a:t>
          </a:r>
        </a:p>
      </dgm:t>
    </dgm:pt>
    <dgm:pt modelId="{7591E0FA-9099-4003-AF24-F6B6F643CFE8}" type="parTrans" cxnId="{BDB4A03C-E04E-4BCD-9864-1ABE008578C9}">
      <dgm:prSet/>
      <dgm:spPr/>
      <dgm:t>
        <a:bodyPr/>
        <a:lstStyle/>
        <a:p>
          <a:endParaRPr lang="fr-FR" b="1"/>
        </a:p>
      </dgm:t>
    </dgm:pt>
    <dgm:pt modelId="{4E91E341-700F-4B7E-9908-2ABFEC84DE78}" type="sibTrans" cxnId="{BDB4A03C-E04E-4BCD-9864-1ABE008578C9}">
      <dgm:prSet/>
      <dgm:spPr/>
      <dgm:t>
        <a:bodyPr/>
        <a:lstStyle/>
        <a:p>
          <a:endParaRPr lang="fr-FR" b="1"/>
        </a:p>
      </dgm:t>
    </dgm:pt>
    <dgm:pt modelId="{F13C35A8-CA34-44E5-A039-57CF65D81E25}">
      <dgm:prSet phldrT="[Texte]"/>
      <dgm:spPr/>
      <dgm:t>
        <a:bodyPr/>
        <a:lstStyle/>
        <a:p>
          <a:r>
            <a:rPr lang="fr-FR" b="1" dirty="0"/>
            <a:t>Février</a:t>
          </a:r>
        </a:p>
      </dgm:t>
    </dgm:pt>
    <dgm:pt modelId="{C52E3A25-108C-4A06-BE5E-BB8BEB47CFFC}" type="parTrans" cxnId="{610C3843-8DF2-43B0-B433-E891906B03FA}">
      <dgm:prSet/>
      <dgm:spPr/>
      <dgm:t>
        <a:bodyPr/>
        <a:lstStyle/>
        <a:p>
          <a:endParaRPr lang="fr-FR" b="1"/>
        </a:p>
      </dgm:t>
    </dgm:pt>
    <dgm:pt modelId="{71D67952-A0CE-4E1C-8F21-9DA190EA5289}" type="sibTrans" cxnId="{610C3843-8DF2-43B0-B433-E891906B03FA}">
      <dgm:prSet/>
      <dgm:spPr/>
      <dgm:t>
        <a:bodyPr/>
        <a:lstStyle/>
        <a:p>
          <a:endParaRPr lang="fr-FR" b="1"/>
        </a:p>
      </dgm:t>
    </dgm:pt>
    <dgm:pt modelId="{8B60314A-6577-48AD-A3C0-2711EF6F16AA}">
      <dgm:prSet phldrT="[Texte]"/>
      <dgm:spPr/>
      <dgm:t>
        <a:bodyPr/>
        <a:lstStyle/>
        <a:p>
          <a:r>
            <a:rPr lang="fr-FR" b="1" dirty="0"/>
            <a:t>Mars</a:t>
          </a:r>
        </a:p>
      </dgm:t>
    </dgm:pt>
    <dgm:pt modelId="{DCFB2B25-CC76-4B4A-A919-49AD8DEC87AB}" type="parTrans" cxnId="{FF044986-F29A-4BE6-81BB-9535CDEF784D}">
      <dgm:prSet/>
      <dgm:spPr/>
      <dgm:t>
        <a:bodyPr/>
        <a:lstStyle/>
        <a:p>
          <a:endParaRPr lang="fr-FR" b="1"/>
        </a:p>
      </dgm:t>
    </dgm:pt>
    <dgm:pt modelId="{ACEE3A3C-A68D-40AA-AEBC-628B7EA7FB1C}" type="sibTrans" cxnId="{FF044986-F29A-4BE6-81BB-9535CDEF784D}">
      <dgm:prSet/>
      <dgm:spPr/>
      <dgm:t>
        <a:bodyPr/>
        <a:lstStyle/>
        <a:p>
          <a:endParaRPr lang="fr-FR" b="1"/>
        </a:p>
      </dgm:t>
    </dgm:pt>
    <dgm:pt modelId="{F2DAE468-248C-4D49-A109-620B0677B4C6}">
      <dgm:prSet phldrT="[Texte]"/>
      <dgm:spPr/>
      <dgm:t>
        <a:bodyPr/>
        <a:lstStyle/>
        <a:p>
          <a:r>
            <a:rPr lang="fr-FR" b="1" dirty="0"/>
            <a:t>Avril</a:t>
          </a:r>
        </a:p>
      </dgm:t>
    </dgm:pt>
    <dgm:pt modelId="{3A975F56-D665-4061-A6DF-293CA4D57E66}" type="parTrans" cxnId="{4F131B79-0B46-4C93-9C1A-8BF12A1FF33F}">
      <dgm:prSet/>
      <dgm:spPr/>
      <dgm:t>
        <a:bodyPr/>
        <a:lstStyle/>
        <a:p>
          <a:endParaRPr lang="fr-FR" b="1"/>
        </a:p>
      </dgm:t>
    </dgm:pt>
    <dgm:pt modelId="{9EC1614C-E063-4209-9339-5D261428EC13}" type="sibTrans" cxnId="{4F131B79-0B46-4C93-9C1A-8BF12A1FF33F}">
      <dgm:prSet/>
      <dgm:spPr/>
      <dgm:t>
        <a:bodyPr/>
        <a:lstStyle/>
        <a:p>
          <a:endParaRPr lang="fr-FR" b="1"/>
        </a:p>
      </dgm:t>
    </dgm:pt>
    <dgm:pt modelId="{686755D1-E62D-4256-9098-C8523AC8C269}">
      <dgm:prSet phldrT="[Texte]"/>
      <dgm:spPr/>
      <dgm:t>
        <a:bodyPr/>
        <a:lstStyle/>
        <a:p>
          <a:r>
            <a:rPr lang="fr-FR" b="1" dirty="0"/>
            <a:t>Mai </a:t>
          </a:r>
        </a:p>
      </dgm:t>
    </dgm:pt>
    <dgm:pt modelId="{78F9E42D-83E0-49BA-9F27-A33B2BB10459}" type="parTrans" cxnId="{20EC9FE7-96E0-436D-88F6-7EAD961CEAC8}">
      <dgm:prSet/>
      <dgm:spPr/>
      <dgm:t>
        <a:bodyPr/>
        <a:lstStyle/>
        <a:p>
          <a:endParaRPr lang="fr-FR" b="1"/>
        </a:p>
      </dgm:t>
    </dgm:pt>
    <dgm:pt modelId="{8159ED02-2C40-4F31-875C-09FA80BE5CB4}" type="sibTrans" cxnId="{20EC9FE7-96E0-436D-88F6-7EAD961CEAC8}">
      <dgm:prSet/>
      <dgm:spPr/>
      <dgm:t>
        <a:bodyPr/>
        <a:lstStyle/>
        <a:p>
          <a:endParaRPr lang="fr-FR" b="1"/>
        </a:p>
      </dgm:t>
    </dgm:pt>
    <dgm:pt modelId="{9D0F1372-5582-4A9D-A967-341F7921B2ED}" type="pres">
      <dgm:prSet presAssocID="{8D20FFA2-EAB7-4A22-BBE4-23EADFC887ED}" presName="Name0" presStyleCnt="0">
        <dgm:presLayoutVars>
          <dgm:dir/>
          <dgm:animLvl val="lvl"/>
          <dgm:resizeHandles val="exact"/>
        </dgm:presLayoutVars>
      </dgm:prSet>
      <dgm:spPr/>
    </dgm:pt>
    <dgm:pt modelId="{CF29A2AF-312D-4A9A-A2FA-DA1686880BBF}" type="pres">
      <dgm:prSet presAssocID="{6ED39102-BDAC-401A-82D1-DCD58BD0DA6C}" presName="parTxOnly" presStyleLbl="node1" presStyleIdx="0" presStyleCnt="10">
        <dgm:presLayoutVars>
          <dgm:chMax val="0"/>
          <dgm:chPref val="0"/>
          <dgm:bulletEnabled val="1"/>
        </dgm:presLayoutVars>
      </dgm:prSet>
      <dgm:spPr/>
      <dgm:t>
        <a:bodyPr/>
        <a:lstStyle/>
        <a:p>
          <a:endParaRPr lang="fr-FR"/>
        </a:p>
      </dgm:t>
    </dgm:pt>
    <dgm:pt modelId="{B7CEC7B0-006E-406B-AD33-40BD5ADA854C}" type="pres">
      <dgm:prSet presAssocID="{6493911D-AE2F-425F-8A3D-27D74382B730}" presName="parTxOnlySpace" presStyleCnt="0"/>
      <dgm:spPr/>
    </dgm:pt>
    <dgm:pt modelId="{1FC046AC-8816-4735-B5C3-C8FE18CEE961}" type="pres">
      <dgm:prSet presAssocID="{213BB19D-EFFB-48BB-8C48-DD9139727B8B}" presName="parTxOnly" presStyleLbl="node1" presStyleIdx="1" presStyleCnt="10">
        <dgm:presLayoutVars>
          <dgm:chMax val="0"/>
          <dgm:chPref val="0"/>
          <dgm:bulletEnabled val="1"/>
        </dgm:presLayoutVars>
      </dgm:prSet>
      <dgm:spPr/>
      <dgm:t>
        <a:bodyPr/>
        <a:lstStyle/>
        <a:p>
          <a:endParaRPr lang="fr-FR"/>
        </a:p>
      </dgm:t>
    </dgm:pt>
    <dgm:pt modelId="{6F98C085-1CFB-4DA1-9C20-9D9479105CA0}" type="pres">
      <dgm:prSet presAssocID="{F3E3820F-1E22-4B88-866E-010B6607602F}" presName="parTxOnlySpace" presStyleCnt="0"/>
      <dgm:spPr/>
    </dgm:pt>
    <dgm:pt modelId="{25D0131E-7913-4612-95FB-0982BD8ADCB1}" type="pres">
      <dgm:prSet presAssocID="{11CB3F39-C5F1-4191-BBF6-EFBA41D9EB0A}" presName="parTxOnly" presStyleLbl="node1" presStyleIdx="2" presStyleCnt="10">
        <dgm:presLayoutVars>
          <dgm:chMax val="0"/>
          <dgm:chPref val="0"/>
          <dgm:bulletEnabled val="1"/>
        </dgm:presLayoutVars>
      </dgm:prSet>
      <dgm:spPr/>
      <dgm:t>
        <a:bodyPr/>
        <a:lstStyle/>
        <a:p>
          <a:endParaRPr lang="fr-FR"/>
        </a:p>
      </dgm:t>
    </dgm:pt>
    <dgm:pt modelId="{417693C6-336D-43F2-A1E4-BA8832EE730E}" type="pres">
      <dgm:prSet presAssocID="{C7FE407E-932F-48FE-961E-49D88999C7F1}" presName="parTxOnlySpace" presStyleCnt="0"/>
      <dgm:spPr/>
    </dgm:pt>
    <dgm:pt modelId="{2EE667F4-4620-4BE0-97B7-048475A1CB60}" type="pres">
      <dgm:prSet presAssocID="{2702F4B0-FDC7-4FE0-AABC-4AF59C90C9D5}" presName="parTxOnly" presStyleLbl="node1" presStyleIdx="3" presStyleCnt="10">
        <dgm:presLayoutVars>
          <dgm:chMax val="0"/>
          <dgm:chPref val="0"/>
          <dgm:bulletEnabled val="1"/>
        </dgm:presLayoutVars>
      </dgm:prSet>
      <dgm:spPr/>
      <dgm:t>
        <a:bodyPr/>
        <a:lstStyle/>
        <a:p>
          <a:endParaRPr lang="fr-FR"/>
        </a:p>
      </dgm:t>
    </dgm:pt>
    <dgm:pt modelId="{177BB7EC-0590-431E-886B-4CC90AF0164B}" type="pres">
      <dgm:prSet presAssocID="{D560E93E-181D-4BC7-9A70-070FA85B230B}" presName="parTxOnlySpace" presStyleCnt="0"/>
      <dgm:spPr/>
    </dgm:pt>
    <dgm:pt modelId="{A5787BFE-6790-44F0-8F5A-368AC82CD7C5}" type="pres">
      <dgm:prSet presAssocID="{A5315193-0FC5-4488-9235-5AC92AED91EA}" presName="parTxOnly" presStyleLbl="node1" presStyleIdx="4" presStyleCnt="10">
        <dgm:presLayoutVars>
          <dgm:chMax val="0"/>
          <dgm:chPref val="0"/>
          <dgm:bulletEnabled val="1"/>
        </dgm:presLayoutVars>
      </dgm:prSet>
      <dgm:spPr/>
      <dgm:t>
        <a:bodyPr/>
        <a:lstStyle/>
        <a:p>
          <a:endParaRPr lang="fr-FR"/>
        </a:p>
      </dgm:t>
    </dgm:pt>
    <dgm:pt modelId="{887F7991-ED87-403F-84E0-A20C29A052BD}" type="pres">
      <dgm:prSet presAssocID="{4E91E341-700F-4B7E-9908-2ABFEC84DE78}" presName="parTxOnlySpace" presStyleCnt="0"/>
      <dgm:spPr/>
    </dgm:pt>
    <dgm:pt modelId="{E00B345B-6AC8-4BA0-B93C-BF04C6FDBE54}" type="pres">
      <dgm:prSet presAssocID="{F13C35A8-CA34-44E5-A039-57CF65D81E25}" presName="parTxOnly" presStyleLbl="node1" presStyleIdx="5" presStyleCnt="10">
        <dgm:presLayoutVars>
          <dgm:chMax val="0"/>
          <dgm:chPref val="0"/>
          <dgm:bulletEnabled val="1"/>
        </dgm:presLayoutVars>
      </dgm:prSet>
      <dgm:spPr/>
      <dgm:t>
        <a:bodyPr/>
        <a:lstStyle/>
        <a:p>
          <a:endParaRPr lang="fr-FR"/>
        </a:p>
      </dgm:t>
    </dgm:pt>
    <dgm:pt modelId="{37896436-55DD-4DF8-9A66-A5F5C6992E53}" type="pres">
      <dgm:prSet presAssocID="{71D67952-A0CE-4E1C-8F21-9DA190EA5289}" presName="parTxOnlySpace" presStyleCnt="0"/>
      <dgm:spPr/>
    </dgm:pt>
    <dgm:pt modelId="{DE33BBF6-5328-441E-8980-78C5247D3775}" type="pres">
      <dgm:prSet presAssocID="{8B60314A-6577-48AD-A3C0-2711EF6F16AA}" presName="parTxOnly" presStyleLbl="node1" presStyleIdx="6" presStyleCnt="10">
        <dgm:presLayoutVars>
          <dgm:chMax val="0"/>
          <dgm:chPref val="0"/>
          <dgm:bulletEnabled val="1"/>
        </dgm:presLayoutVars>
      </dgm:prSet>
      <dgm:spPr/>
      <dgm:t>
        <a:bodyPr/>
        <a:lstStyle/>
        <a:p>
          <a:endParaRPr lang="fr-FR"/>
        </a:p>
      </dgm:t>
    </dgm:pt>
    <dgm:pt modelId="{62F48068-1E88-4700-81AE-E9E331367C32}" type="pres">
      <dgm:prSet presAssocID="{ACEE3A3C-A68D-40AA-AEBC-628B7EA7FB1C}" presName="parTxOnlySpace" presStyleCnt="0"/>
      <dgm:spPr/>
    </dgm:pt>
    <dgm:pt modelId="{57B7BDB6-46E3-436D-B373-45C283CFCDD9}" type="pres">
      <dgm:prSet presAssocID="{F2DAE468-248C-4D49-A109-620B0677B4C6}" presName="parTxOnly" presStyleLbl="node1" presStyleIdx="7" presStyleCnt="10">
        <dgm:presLayoutVars>
          <dgm:chMax val="0"/>
          <dgm:chPref val="0"/>
          <dgm:bulletEnabled val="1"/>
        </dgm:presLayoutVars>
      </dgm:prSet>
      <dgm:spPr/>
      <dgm:t>
        <a:bodyPr/>
        <a:lstStyle/>
        <a:p>
          <a:endParaRPr lang="fr-FR"/>
        </a:p>
      </dgm:t>
    </dgm:pt>
    <dgm:pt modelId="{9A9D7180-D01B-4DC1-A54B-2AA63AC10131}" type="pres">
      <dgm:prSet presAssocID="{9EC1614C-E063-4209-9339-5D261428EC13}" presName="parTxOnlySpace" presStyleCnt="0"/>
      <dgm:spPr/>
    </dgm:pt>
    <dgm:pt modelId="{80A0081B-416F-4C14-9689-72BDA70760A7}" type="pres">
      <dgm:prSet presAssocID="{686755D1-E62D-4256-9098-C8523AC8C269}" presName="parTxOnly" presStyleLbl="node1" presStyleIdx="8" presStyleCnt="10">
        <dgm:presLayoutVars>
          <dgm:chMax val="0"/>
          <dgm:chPref val="0"/>
          <dgm:bulletEnabled val="1"/>
        </dgm:presLayoutVars>
      </dgm:prSet>
      <dgm:spPr/>
      <dgm:t>
        <a:bodyPr/>
        <a:lstStyle/>
        <a:p>
          <a:endParaRPr lang="fr-FR"/>
        </a:p>
      </dgm:t>
    </dgm:pt>
    <dgm:pt modelId="{8A7635AD-5ED7-461E-9668-DBD54AC1071B}" type="pres">
      <dgm:prSet presAssocID="{8159ED02-2C40-4F31-875C-09FA80BE5CB4}" presName="parTxOnlySpace" presStyleCnt="0"/>
      <dgm:spPr/>
    </dgm:pt>
    <dgm:pt modelId="{D9CC0E77-CCBC-45B5-A342-B2256A178A0E}" type="pres">
      <dgm:prSet presAssocID="{D89237E8-4400-4A3B-B403-ECAC2D79DF09}" presName="parTxOnly" presStyleLbl="node1" presStyleIdx="9" presStyleCnt="10">
        <dgm:presLayoutVars>
          <dgm:chMax val="0"/>
          <dgm:chPref val="0"/>
          <dgm:bulletEnabled val="1"/>
        </dgm:presLayoutVars>
      </dgm:prSet>
      <dgm:spPr/>
      <dgm:t>
        <a:bodyPr/>
        <a:lstStyle/>
        <a:p>
          <a:endParaRPr lang="fr-FR"/>
        </a:p>
      </dgm:t>
    </dgm:pt>
  </dgm:ptLst>
  <dgm:cxnLst>
    <dgm:cxn modelId="{A8C55BF1-A948-4CEF-BBDF-D16410AAC0DC}" type="presOf" srcId="{A5315193-0FC5-4488-9235-5AC92AED91EA}" destId="{A5787BFE-6790-44F0-8F5A-368AC82CD7C5}" srcOrd="0" destOrd="0" presId="urn:microsoft.com/office/officeart/2005/8/layout/chevron1"/>
    <dgm:cxn modelId="{BCE5F113-AEAD-4F96-81EA-C8747966694D}" srcId="{8D20FFA2-EAB7-4A22-BBE4-23EADFC887ED}" destId="{D89237E8-4400-4A3B-B403-ECAC2D79DF09}" srcOrd="9" destOrd="0" parTransId="{829AD373-C35A-4464-943E-3E0E24D1D9A4}" sibTransId="{D8C4CE54-1C38-41E7-8EC9-B706BCCE51B9}"/>
    <dgm:cxn modelId="{5A015F3D-7B61-4B9B-90C8-7DF3D1008F28}" type="presOf" srcId="{D89237E8-4400-4A3B-B403-ECAC2D79DF09}" destId="{D9CC0E77-CCBC-45B5-A342-B2256A178A0E}" srcOrd="0" destOrd="0" presId="urn:microsoft.com/office/officeart/2005/8/layout/chevron1"/>
    <dgm:cxn modelId="{E3E34B1D-6E56-4959-9BD2-D6F466C1A79C}" type="presOf" srcId="{8D20FFA2-EAB7-4A22-BBE4-23EADFC887ED}" destId="{9D0F1372-5582-4A9D-A967-341F7921B2ED}" srcOrd="0" destOrd="0" presId="urn:microsoft.com/office/officeart/2005/8/layout/chevron1"/>
    <dgm:cxn modelId="{7014D42B-5354-463E-BB8B-6CAA00EBA48C}" srcId="{8D20FFA2-EAB7-4A22-BBE4-23EADFC887ED}" destId="{11CB3F39-C5F1-4191-BBF6-EFBA41D9EB0A}" srcOrd="2" destOrd="0" parTransId="{63BF2919-9ED7-4D00-AD7B-BEEF11AD517B}" sibTransId="{C7FE407E-932F-48FE-961E-49D88999C7F1}"/>
    <dgm:cxn modelId="{BDB4A03C-E04E-4BCD-9864-1ABE008578C9}" srcId="{8D20FFA2-EAB7-4A22-BBE4-23EADFC887ED}" destId="{A5315193-0FC5-4488-9235-5AC92AED91EA}" srcOrd="4" destOrd="0" parTransId="{7591E0FA-9099-4003-AF24-F6B6F643CFE8}" sibTransId="{4E91E341-700F-4B7E-9908-2ABFEC84DE78}"/>
    <dgm:cxn modelId="{FF044986-F29A-4BE6-81BB-9535CDEF784D}" srcId="{8D20FFA2-EAB7-4A22-BBE4-23EADFC887ED}" destId="{8B60314A-6577-48AD-A3C0-2711EF6F16AA}" srcOrd="6" destOrd="0" parTransId="{DCFB2B25-CC76-4B4A-A919-49AD8DEC87AB}" sibTransId="{ACEE3A3C-A68D-40AA-AEBC-628B7EA7FB1C}"/>
    <dgm:cxn modelId="{610C3843-8DF2-43B0-B433-E891906B03FA}" srcId="{8D20FFA2-EAB7-4A22-BBE4-23EADFC887ED}" destId="{F13C35A8-CA34-44E5-A039-57CF65D81E25}" srcOrd="5" destOrd="0" parTransId="{C52E3A25-108C-4A06-BE5E-BB8BEB47CFFC}" sibTransId="{71D67952-A0CE-4E1C-8F21-9DA190EA5289}"/>
    <dgm:cxn modelId="{1391CD8B-DF8D-468D-9542-0C3A185736E8}" type="presOf" srcId="{2702F4B0-FDC7-4FE0-AABC-4AF59C90C9D5}" destId="{2EE667F4-4620-4BE0-97B7-048475A1CB60}" srcOrd="0" destOrd="0" presId="urn:microsoft.com/office/officeart/2005/8/layout/chevron1"/>
    <dgm:cxn modelId="{20EC9FE7-96E0-436D-88F6-7EAD961CEAC8}" srcId="{8D20FFA2-EAB7-4A22-BBE4-23EADFC887ED}" destId="{686755D1-E62D-4256-9098-C8523AC8C269}" srcOrd="8" destOrd="0" parTransId="{78F9E42D-83E0-49BA-9F27-A33B2BB10459}" sibTransId="{8159ED02-2C40-4F31-875C-09FA80BE5CB4}"/>
    <dgm:cxn modelId="{87C56BD9-42D8-4609-B9CB-ED343741945C}" srcId="{8D20FFA2-EAB7-4A22-BBE4-23EADFC887ED}" destId="{2702F4B0-FDC7-4FE0-AABC-4AF59C90C9D5}" srcOrd="3" destOrd="0" parTransId="{6802EF22-8A4D-40F7-BCD1-42A3F9F36137}" sibTransId="{D560E93E-181D-4BC7-9A70-070FA85B230B}"/>
    <dgm:cxn modelId="{8149A33E-B95C-485D-8B37-25D33B863093}" type="presOf" srcId="{11CB3F39-C5F1-4191-BBF6-EFBA41D9EB0A}" destId="{25D0131E-7913-4612-95FB-0982BD8ADCB1}" srcOrd="0" destOrd="0" presId="urn:microsoft.com/office/officeart/2005/8/layout/chevron1"/>
    <dgm:cxn modelId="{D75A83DA-0C82-432E-8321-F1AB2A4A4BBE}" type="presOf" srcId="{6ED39102-BDAC-401A-82D1-DCD58BD0DA6C}" destId="{CF29A2AF-312D-4A9A-A2FA-DA1686880BBF}" srcOrd="0" destOrd="0" presId="urn:microsoft.com/office/officeart/2005/8/layout/chevron1"/>
    <dgm:cxn modelId="{4F131B79-0B46-4C93-9C1A-8BF12A1FF33F}" srcId="{8D20FFA2-EAB7-4A22-BBE4-23EADFC887ED}" destId="{F2DAE468-248C-4D49-A109-620B0677B4C6}" srcOrd="7" destOrd="0" parTransId="{3A975F56-D665-4061-A6DF-293CA4D57E66}" sibTransId="{9EC1614C-E063-4209-9339-5D261428EC13}"/>
    <dgm:cxn modelId="{A031211E-B94F-4122-8597-36016D6F8AC9}" type="presOf" srcId="{F13C35A8-CA34-44E5-A039-57CF65D81E25}" destId="{E00B345B-6AC8-4BA0-B93C-BF04C6FDBE54}" srcOrd="0" destOrd="0" presId="urn:microsoft.com/office/officeart/2005/8/layout/chevron1"/>
    <dgm:cxn modelId="{C7212260-5065-472F-8D59-63620C5375B1}" type="presOf" srcId="{686755D1-E62D-4256-9098-C8523AC8C269}" destId="{80A0081B-416F-4C14-9689-72BDA70760A7}" srcOrd="0" destOrd="0" presId="urn:microsoft.com/office/officeart/2005/8/layout/chevron1"/>
    <dgm:cxn modelId="{94FA9085-71EF-4927-9567-327A04CAF025}" type="presOf" srcId="{8B60314A-6577-48AD-A3C0-2711EF6F16AA}" destId="{DE33BBF6-5328-441E-8980-78C5247D3775}" srcOrd="0" destOrd="0" presId="urn:microsoft.com/office/officeart/2005/8/layout/chevron1"/>
    <dgm:cxn modelId="{5E2935AF-499E-4B93-89F0-035D68C43E90}" srcId="{8D20FFA2-EAB7-4A22-BBE4-23EADFC887ED}" destId="{6ED39102-BDAC-401A-82D1-DCD58BD0DA6C}" srcOrd="0" destOrd="0" parTransId="{E6ACD297-52C9-4E5F-8E07-04451A702D51}" sibTransId="{6493911D-AE2F-425F-8A3D-27D74382B730}"/>
    <dgm:cxn modelId="{E195E23F-6E48-4A46-828B-58368EB21F02}" srcId="{8D20FFA2-EAB7-4A22-BBE4-23EADFC887ED}" destId="{213BB19D-EFFB-48BB-8C48-DD9139727B8B}" srcOrd="1" destOrd="0" parTransId="{CF76F0AF-33F8-4741-8CDF-8A945781F196}" sibTransId="{F3E3820F-1E22-4B88-866E-010B6607602F}"/>
    <dgm:cxn modelId="{AEAFEC19-EACC-4E10-9968-2978DB58A972}" type="presOf" srcId="{F2DAE468-248C-4D49-A109-620B0677B4C6}" destId="{57B7BDB6-46E3-436D-B373-45C283CFCDD9}" srcOrd="0" destOrd="0" presId="urn:microsoft.com/office/officeart/2005/8/layout/chevron1"/>
    <dgm:cxn modelId="{9754C034-BA2C-479B-A64C-C1FA824F9C19}" type="presOf" srcId="{213BB19D-EFFB-48BB-8C48-DD9139727B8B}" destId="{1FC046AC-8816-4735-B5C3-C8FE18CEE961}" srcOrd="0" destOrd="0" presId="urn:microsoft.com/office/officeart/2005/8/layout/chevron1"/>
    <dgm:cxn modelId="{05815B2E-E465-45CC-9B7D-08228798620B}" type="presParOf" srcId="{9D0F1372-5582-4A9D-A967-341F7921B2ED}" destId="{CF29A2AF-312D-4A9A-A2FA-DA1686880BBF}" srcOrd="0" destOrd="0" presId="urn:microsoft.com/office/officeart/2005/8/layout/chevron1"/>
    <dgm:cxn modelId="{AE5C6F91-50CB-45FD-BD44-258B0F4DAE58}" type="presParOf" srcId="{9D0F1372-5582-4A9D-A967-341F7921B2ED}" destId="{B7CEC7B0-006E-406B-AD33-40BD5ADA854C}" srcOrd="1" destOrd="0" presId="urn:microsoft.com/office/officeart/2005/8/layout/chevron1"/>
    <dgm:cxn modelId="{92558306-C1DB-4F10-B9DB-C0B8FB8021F5}" type="presParOf" srcId="{9D0F1372-5582-4A9D-A967-341F7921B2ED}" destId="{1FC046AC-8816-4735-B5C3-C8FE18CEE961}" srcOrd="2" destOrd="0" presId="urn:microsoft.com/office/officeart/2005/8/layout/chevron1"/>
    <dgm:cxn modelId="{6EB0CFB8-B82B-4748-BF82-80A97B99B06F}" type="presParOf" srcId="{9D0F1372-5582-4A9D-A967-341F7921B2ED}" destId="{6F98C085-1CFB-4DA1-9C20-9D9479105CA0}" srcOrd="3" destOrd="0" presId="urn:microsoft.com/office/officeart/2005/8/layout/chevron1"/>
    <dgm:cxn modelId="{7FA710A1-DBF9-4D03-B222-D39957CFA886}" type="presParOf" srcId="{9D0F1372-5582-4A9D-A967-341F7921B2ED}" destId="{25D0131E-7913-4612-95FB-0982BD8ADCB1}" srcOrd="4" destOrd="0" presId="urn:microsoft.com/office/officeart/2005/8/layout/chevron1"/>
    <dgm:cxn modelId="{34AE7DB2-CCD1-46C4-AC20-2BB7C8D11723}" type="presParOf" srcId="{9D0F1372-5582-4A9D-A967-341F7921B2ED}" destId="{417693C6-336D-43F2-A1E4-BA8832EE730E}" srcOrd="5" destOrd="0" presId="urn:microsoft.com/office/officeart/2005/8/layout/chevron1"/>
    <dgm:cxn modelId="{C72ABA13-F491-475F-B1D8-AF93C05FB116}" type="presParOf" srcId="{9D0F1372-5582-4A9D-A967-341F7921B2ED}" destId="{2EE667F4-4620-4BE0-97B7-048475A1CB60}" srcOrd="6" destOrd="0" presId="urn:microsoft.com/office/officeart/2005/8/layout/chevron1"/>
    <dgm:cxn modelId="{0844202F-DE2E-401F-9687-65184D2CA1C0}" type="presParOf" srcId="{9D0F1372-5582-4A9D-A967-341F7921B2ED}" destId="{177BB7EC-0590-431E-886B-4CC90AF0164B}" srcOrd="7" destOrd="0" presId="urn:microsoft.com/office/officeart/2005/8/layout/chevron1"/>
    <dgm:cxn modelId="{DC73414A-501D-4617-B1C3-0409ECA728A6}" type="presParOf" srcId="{9D0F1372-5582-4A9D-A967-341F7921B2ED}" destId="{A5787BFE-6790-44F0-8F5A-368AC82CD7C5}" srcOrd="8" destOrd="0" presId="urn:microsoft.com/office/officeart/2005/8/layout/chevron1"/>
    <dgm:cxn modelId="{AE2A3093-BE7E-4893-90AE-E8ABAC4C945F}" type="presParOf" srcId="{9D0F1372-5582-4A9D-A967-341F7921B2ED}" destId="{887F7991-ED87-403F-84E0-A20C29A052BD}" srcOrd="9" destOrd="0" presId="urn:microsoft.com/office/officeart/2005/8/layout/chevron1"/>
    <dgm:cxn modelId="{E060FD35-FBA1-4FBA-9F55-AA244D03D164}" type="presParOf" srcId="{9D0F1372-5582-4A9D-A967-341F7921B2ED}" destId="{E00B345B-6AC8-4BA0-B93C-BF04C6FDBE54}" srcOrd="10" destOrd="0" presId="urn:microsoft.com/office/officeart/2005/8/layout/chevron1"/>
    <dgm:cxn modelId="{7BBF735C-90D1-4978-BBBE-48F882026759}" type="presParOf" srcId="{9D0F1372-5582-4A9D-A967-341F7921B2ED}" destId="{37896436-55DD-4DF8-9A66-A5F5C6992E53}" srcOrd="11" destOrd="0" presId="urn:microsoft.com/office/officeart/2005/8/layout/chevron1"/>
    <dgm:cxn modelId="{7412CF5D-E120-4C11-B1C0-7FA3F44E28D0}" type="presParOf" srcId="{9D0F1372-5582-4A9D-A967-341F7921B2ED}" destId="{DE33BBF6-5328-441E-8980-78C5247D3775}" srcOrd="12" destOrd="0" presId="urn:microsoft.com/office/officeart/2005/8/layout/chevron1"/>
    <dgm:cxn modelId="{830DC366-DD13-49C2-B7A7-4F8B0EDD2F8B}" type="presParOf" srcId="{9D0F1372-5582-4A9D-A967-341F7921B2ED}" destId="{62F48068-1E88-4700-81AE-E9E331367C32}" srcOrd="13" destOrd="0" presId="urn:microsoft.com/office/officeart/2005/8/layout/chevron1"/>
    <dgm:cxn modelId="{71956F93-242E-4F34-BBA1-0EFF79FC6106}" type="presParOf" srcId="{9D0F1372-5582-4A9D-A967-341F7921B2ED}" destId="{57B7BDB6-46E3-436D-B373-45C283CFCDD9}" srcOrd="14" destOrd="0" presId="urn:microsoft.com/office/officeart/2005/8/layout/chevron1"/>
    <dgm:cxn modelId="{207F3D95-BFB2-498F-8426-56E4D4492FBF}" type="presParOf" srcId="{9D0F1372-5582-4A9D-A967-341F7921B2ED}" destId="{9A9D7180-D01B-4DC1-A54B-2AA63AC10131}" srcOrd="15" destOrd="0" presId="urn:microsoft.com/office/officeart/2005/8/layout/chevron1"/>
    <dgm:cxn modelId="{C9945568-960B-4F50-933D-E64106398506}" type="presParOf" srcId="{9D0F1372-5582-4A9D-A967-341F7921B2ED}" destId="{80A0081B-416F-4C14-9689-72BDA70760A7}" srcOrd="16" destOrd="0" presId="urn:microsoft.com/office/officeart/2005/8/layout/chevron1"/>
    <dgm:cxn modelId="{ACBD5266-6198-4882-8BE5-5876244DFD3A}" type="presParOf" srcId="{9D0F1372-5582-4A9D-A967-341F7921B2ED}" destId="{8A7635AD-5ED7-461E-9668-DBD54AC1071B}" srcOrd="17" destOrd="0" presId="urn:microsoft.com/office/officeart/2005/8/layout/chevron1"/>
    <dgm:cxn modelId="{408FAD8A-C66D-4FE1-96BB-61C0A6BF6001}" type="presParOf" srcId="{9D0F1372-5582-4A9D-A967-341F7921B2ED}" destId="{D9CC0E77-CCBC-45B5-A342-B2256A178A0E}" srcOrd="18"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539627-2C82-4AB8-9B0A-58423BFBFE84}" type="doc">
      <dgm:prSet loTypeId="urn:microsoft.com/office/officeart/2005/8/layout/process4" loCatId="list" qsTypeId="urn:microsoft.com/office/officeart/2005/8/quickstyle/3d3" qsCatId="3D" csTypeId="urn:microsoft.com/office/officeart/2005/8/colors/accent1_2" csCatId="accent1" phldr="1"/>
      <dgm:spPr/>
      <dgm:t>
        <a:bodyPr/>
        <a:lstStyle/>
        <a:p>
          <a:endParaRPr lang="fr-FR"/>
        </a:p>
      </dgm:t>
    </dgm:pt>
    <dgm:pt modelId="{5132C1A7-3D76-419B-872A-B487B6FD6494}">
      <dgm:prSet phldrT="[Texte]"/>
      <dgm:spPr/>
      <dgm:t>
        <a:bodyPr/>
        <a:lstStyle/>
        <a:p>
          <a:r>
            <a:rPr lang="fr-FR" dirty="0">
              <a:solidFill>
                <a:schemeClr val="bg1"/>
              </a:solidFill>
            </a:rPr>
            <a:t>1- </a:t>
          </a:r>
          <a:r>
            <a:rPr lang="fr-FR" b="0" dirty="0">
              <a:solidFill>
                <a:schemeClr val="bg1"/>
              </a:solidFill>
              <a:effectLst/>
            </a:rPr>
            <a:t>Vérifier les documents contractuels</a:t>
          </a:r>
          <a:r>
            <a:rPr lang="fr-FR" dirty="0">
              <a:solidFill>
                <a:schemeClr val="bg1"/>
              </a:solidFill>
            </a:rPr>
            <a:t>.</a:t>
          </a:r>
        </a:p>
      </dgm:t>
    </dgm:pt>
    <dgm:pt modelId="{AEFCE951-2242-4BA0-AE02-8E4B96D8E504}" type="parTrans" cxnId="{4964B7DB-657A-48B0-821A-34A4F90F3B4A}">
      <dgm:prSet/>
      <dgm:spPr/>
      <dgm:t>
        <a:bodyPr/>
        <a:lstStyle/>
        <a:p>
          <a:endParaRPr lang="fr-FR"/>
        </a:p>
      </dgm:t>
    </dgm:pt>
    <dgm:pt modelId="{7D34030C-F9CE-4B62-BAC3-62DEB2FAF87C}" type="sibTrans" cxnId="{4964B7DB-657A-48B0-821A-34A4F90F3B4A}">
      <dgm:prSet/>
      <dgm:spPr/>
      <dgm:t>
        <a:bodyPr/>
        <a:lstStyle/>
        <a:p>
          <a:endParaRPr lang="fr-FR"/>
        </a:p>
      </dgm:t>
    </dgm:pt>
    <dgm:pt modelId="{12FD80C1-6483-4C61-BE43-43341BF4A136}">
      <dgm:prSet phldrT="[Texte]"/>
      <dgm:spPr/>
      <dgm:t>
        <a:bodyPr/>
        <a:lstStyle/>
        <a:p>
          <a:r>
            <a:rPr lang="fr-FR" dirty="0">
              <a:effectLst/>
            </a:rPr>
            <a:t>Les sources d’information adaptées sont identifiées</a:t>
          </a:r>
          <a:endParaRPr lang="fr-FR" dirty="0"/>
        </a:p>
      </dgm:t>
    </dgm:pt>
    <dgm:pt modelId="{4EAE23D1-C1A3-403A-A3F1-8346D3E0AE4C}" type="parTrans" cxnId="{8C7FE2C8-8F23-41C2-8395-078FF5EF0789}">
      <dgm:prSet/>
      <dgm:spPr/>
      <dgm:t>
        <a:bodyPr/>
        <a:lstStyle/>
        <a:p>
          <a:endParaRPr lang="fr-FR"/>
        </a:p>
      </dgm:t>
    </dgm:pt>
    <dgm:pt modelId="{A9EB62AD-B546-4CBD-B18D-57DE4BA78A4E}" type="sibTrans" cxnId="{8C7FE2C8-8F23-41C2-8395-078FF5EF0789}">
      <dgm:prSet/>
      <dgm:spPr/>
      <dgm:t>
        <a:bodyPr/>
        <a:lstStyle/>
        <a:p>
          <a:endParaRPr lang="fr-FR"/>
        </a:p>
      </dgm:t>
    </dgm:pt>
    <dgm:pt modelId="{C4D76312-978D-4B5A-AC64-E80CE056E76E}">
      <dgm:prSet phldrT="[Texte]"/>
      <dgm:spPr/>
      <dgm:t>
        <a:bodyPr/>
        <a:lstStyle/>
        <a:p>
          <a:r>
            <a:rPr lang="fr-FR" dirty="0"/>
            <a:t>2- </a:t>
          </a:r>
          <a:r>
            <a:rPr lang="fr-FR" dirty="0">
              <a:effectLst/>
            </a:rPr>
            <a:t>Valider une solution technique.</a:t>
          </a:r>
          <a:endParaRPr lang="fr-FR" dirty="0"/>
        </a:p>
      </dgm:t>
    </dgm:pt>
    <dgm:pt modelId="{96E6C594-AA71-48AE-8830-69EC0B73A977}" type="parTrans" cxnId="{7EAF0FCE-3AAB-4B39-B099-2E21BB728E02}">
      <dgm:prSet/>
      <dgm:spPr/>
      <dgm:t>
        <a:bodyPr/>
        <a:lstStyle/>
        <a:p>
          <a:endParaRPr lang="fr-FR"/>
        </a:p>
      </dgm:t>
    </dgm:pt>
    <dgm:pt modelId="{0C63A15D-F25B-42FE-83F5-A251801E637B}" type="sibTrans" cxnId="{7EAF0FCE-3AAB-4B39-B099-2E21BB728E02}">
      <dgm:prSet/>
      <dgm:spPr/>
      <dgm:t>
        <a:bodyPr/>
        <a:lstStyle/>
        <a:p>
          <a:endParaRPr lang="fr-FR"/>
        </a:p>
      </dgm:t>
    </dgm:pt>
    <dgm:pt modelId="{B640A08D-F7AB-476D-9ED0-F2CCC782DBDF}">
      <dgm:prSet phldrT="[Texte]"/>
      <dgm:spPr/>
      <dgm:t>
        <a:bodyPr/>
        <a:lstStyle/>
        <a:p>
          <a:r>
            <a:rPr lang="fr-FR" dirty="0">
              <a:effectLst/>
            </a:rPr>
            <a:t>La performance ou les caractéristiques de la solution sont conformes aux attendus du marché et à la réglementation.</a:t>
          </a:r>
        </a:p>
      </dgm:t>
    </dgm:pt>
    <dgm:pt modelId="{0AC2BA88-46BE-447C-B52D-E9B092E66EB4}" type="parTrans" cxnId="{2A39F5D6-ED06-461E-AF64-B89C594DB2CF}">
      <dgm:prSet/>
      <dgm:spPr/>
      <dgm:t>
        <a:bodyPr/>
        <a:lstStyle/>
        <a:p>
          <a:endParaRPr lang="fr-FR"/>
        </a:p>
      </dgm:t>
    </dgm:pt>
    <dgm:pt modelId="{3118AD5B-5D5E-407F-9BCD-9D6CCD08A64F}" type="sibTrans" cxnId="{2A39F5D6-ED06-461E-AF64-B89C594DB2CF}">
      <dgm:prSet/>
      <dgm:spPr/>
      <dgm:t>
        <a:bodyPr/>
        <a:lstStyle/>
        <a:p>
          <a:endParaRPr lang="fr-FR"/>
        </a:p>
      </dgm:t>
    </dgm:pt>
    <dgm:pt modelId="{0DC724CB-7C90-4AE8-B969-3436C872BC3B}">
      <dgm:prSet phldrT="[Texte]"/>
      <dgm:spPr/>
      <dgm:t>
        <a:bodyPr/>
        <a:lstStyle/>
        <a:p>
          <a:r>
            <a:rPr lang="fr-FR" dirty="0">
              <a:effectLst/>
            </a:rPr>
            <a:t>La décision de la validation de la solution envisagée, ou son rejet, est faite en tenant compte de la hiérarchie des critères.</a:t>
          </a:r>
          <a:endParaRPr lang="fr-FR" dirty="0"/>
        </a:p>
      </dgm:t>
    </dgm:pt>
    <dgm:pt modelId="{DBEB8CD1-41F6-4867-864D-58925B9A96C3}" type="parTrans" cxnId="{FFE93913-AE57-4E47-8E6D-E7835316C229}">
      <dgm:prSet/>
      <dgm:spPr/>
      <dgm:t>
        <a:bodyPr/>
        <a:lstStyle/>
        <a:p>
          <a:endParaRPr lang="fr-FR"/>
        </a:p>
      </dgm:t>
    </dgm:pt>
    <dgm:pt modelId="{F549B17F-4B1E-4C78-B072-09B77B0835EF}" type="sibTrans" cxnId="{FFE93913-AE57-4E47-8E6D-E7835316C229}">
      <dgm:prSet/>
      <dgm:spPr/>
      <dgm:t>
        <a:bodyPr/>
        <a:lstStyle/>
        <a:p>
          <a:endParaRPr lang="fr-FR"/>
        </a:p>
      </dgm:t>
    </dgm:pt>
    <dgm:pt modelId="{E15E396B-4F0E-42F9-B196-F3E103C814D4}">
      <dgm:prSet phldrT="[Texte]"/>
      <dgm:spPr/>
      <dgm:t>
        <a:bodyPr/>
        <a:lstStyle/>
        <a:p>
          <a:r>
            <a:rPr lang="fr-FR" dirty="0"/>
            <a:t>3- </a:t>
          </a:r>
          <a:r>
            <a:rPr lang="fr-FR" dirty="0">
              <a:effectLst/>
            </a:rPr>
            <a:t>Élaborer un planning d’intervention.</a:t>
          </a:r>
          <a:endParaRPr lang="fr-FR" dirty="0"/>
        </a:p>
      </dgm:t>
    </dgm:pt>
    <dgm:pt modelId="{98F06642-A486-4BFF-BA38-828E1033C7CE}" type="parTrans" cxnId="{88C31A97-B37E-45C7-B990-C999160A54B2}">
      <dgm:prSet/>
      <dgm:spPr/>
      <dgm:t>
        <a:bodyPr/>
        <a:lstStyle/>
        <a:p>
          <a:endParaRPr lang="fr-FR"/>
        </a:p>
      </dgm:t>
    </dgm:pt>
    <dgm:pt modelId="{AAA45756-F839-4977-A66A-62717FDE3790}" type="sibTrans" cxnId="{88C31A97-B37E-45C7-B990-C999160A54B2}">
      <dgm:prSet/>
      <dgm:spPr/>
      <dgm:t>
        <a:bodyPr/>
        <a:lstStyle/>
        <a:p>
          <a:endParaRPr lang="fr-FR"/>
        </a:p>
      </dgm:t>
    </dgm:pt>
    <dgm:pt modelId="{F4221A7C-5C72-470D-A7F6-4FC93630BAB7}">
      <dgm:prSet phldrT="[Texte]"/>
      <dgm:spPr/>
      <dgm:t>
        <a:bodyPr/>
        <a:lstStyle/>
        <a:p>
          <a:r>
            <a:rPr lang="fr-FR" dirty="0">
              <a:effectLst/>
            </a:rPr>
            <a:t>La durée des opérations est évaluée. L’enclenchement des phases et des tâches </a:t>
          </a:r>
          <a:r>
            <a:rPr lang="fr-FR">
              <a:effectLst/>
            </a:rPr>
            <a:t>est réalisé. </a:t>
          </a:r>
          <a:r>
            <a:rPr lang="fr-FR" dirty="0">
              <a:effectLst/>
            </a:rPr>
            <a:t>Les sous-traitants sont identifiés.</a:t>
          </a:r>
        </a:p>
        <a:p>
          <a:r>
            <a:rPr lang="fr-FR" dirty="0">
              <a:effectLst/>
            </a:rPr>
            <a:t>Les interfaces avec les autres corps d’état sont prises en compte. Le planning est établi.</a:t>
          </a:r>
          <a:endParaRPr lang="fr-FR" dirty="0"/>
        </a:p>
      </dgm:t>
    </dgm:pt>
    <dgm:pt modelId="{95621783-8415-489A-9F5A-F5D1211617DC}" type="parTrans" cxnId="{5BB93212-1753-4517-9148-E20F21B21E8A}">
      <dgm:prSet/>
      <dgm:spPr/>
      <dgm:t>
        <a:bodyPr/>
        <a:lstStyle/>
        <a:p>
          <a:endParaRPr lang="fr-FR"/>
        </a:p>
      </dgm:t>
    </dgm:pt>
    <dgm:pt modelId="{6D61AB43-171C-4F68-A67C-F2E41883EEF1}" type="sibTrans" cxnId="{5BB93212-1753-4517-9148-E20F21B21E8A}">
      <dgm:prSet/>
      <dgm:spPr/>
      <dgm:t>
        <a:bodyPr/>
        <a:lstStyle/>
        <a:p>
          <a:endParaRPr lang="fr-FR"/>
        </a:p>
      </dgm:t>
    </dgm:pt>
    <dgm:pt modelId="{114728C0-8FA6-4B44-8DFF-7AF5D03E87C3}" type="pres">
      <dgm:prSet presAssocID="{AF539627-2C82-4AB8-9B0A-58423BFBFE84}" presName="Name0" presStyleCnt="0">
        <dgm:presLayoutVars>
          <dgm:dir/>
          <dgm:animLvl val="lvl"/>
          <dgm:resizeHandles val="exact"/>
        </dgm:presLayoutVars>
      </dgm:prSet>
      <dgm:spPr/>
      <dgm:t>
        <a:bodyPr/>
        <a:lstStyle/>
        <a:p>
          <a:endParaRPr lang="fr-FR"/>
        </a:p>
      </dgm:t>
    </dgm:pt>
    <dgm:pt modelId="{9BF70136-0ABB-41A5-A0D3-6067AB3D6B56}" type="pres">
      <dgm:prSet presAssocID="{E15E396B-4F0E-42F9-B196-F3E103C814D4}" presName="boxAndChildren" presStyleCnt="0"/>
      <dgm:spPr/>
    </dgm:pt>
    <dgm:pt modelId="{F02D6335-84D2-41E5-AA83-D33C828F1217}" type="pres">
      <dgm:prSet presAssocID="{E15E396B-4F0E-42F9-B196-F3E103C814D4}" presName="parentTextBox" presStyleLbl="node1" presStyleIdx="0" presStyleCnt="3"/>
      <dgm:spPr/>
      <dgm:t>
        <a:bodyPr/>
        <a:lstStyle/>
        <a:p>
          <a:endParaRPr lang="fr-FR"/>
        </a:p>
      </dgm:t>
    </dgm:pt>
    <dgm:pt modelId="{D16C2FC8-BB2A-4364-ABB6-FD0D9883CD8D}" type="pres">
      <dgm:prSet presAssocID="{E15E396B-4F0E-42F9-B196-F3E103C814D4}" presName="entireBox" presStyleLbl="node1" presStyleIdx="0" presStyleCnt="3"/>
      <dgm:spPr/>
      <dgm:t>
        <a:bodyPr/>
        <a:lstStyle/>
        <a:p>
          <a:endParaRPr lang="fr-FR"/>
        </a:p>
      </dgm:t>
    </dgm:pt>
    <dgm:pt modelId="{D22681EA-4F08-4D26-BAAC-C81AA5B1F181}" type="pres">
      <dgm:prSet presAssocID="{E15E396B-4F0E-42F9-B196-F3E103C814D4}" presName="descendantBox" presStyleCnt="0"/>
      <dgm:spPr/>
    </dgm:pt>
    <dgm:pt modelId="{E759437D-60A9-4648-9604-0B925E1A3AF7}" type="pres">
      <dgm:prSet presAssocID="{F4221A7C-5C72-470D-A7F6-4FC93630BAB7}" presName="childTextBox" presStyleLbl="fgAccFollowNode1" presStyleIdx="0" presStyleCnt="4">
        <dgm:presLayoutVars>
          <dgm:bulletEnabled val="1"/>
        </dgm:presLayoutVars>
      </dgm:prSet>
      <dgm:spPr/>
      <dgm:t>
        <a:bodyPr/>
        <a:lstStyle/>
        <a:p>
          <a:endParaRPr lang="fr-FR"/>
        </a:p>
      </dgm:t>
    </dgm:pt>
    <dgm:pt modelId="{AF6E1313-84DA-4DFB-8AB2-298C781E4912}" type="pres">
      <dgm:prSet presAssocID="{0C63A15D-F25B-42FE-83F5-A251801E637B}" presName="sp" presStyleCnt="0"/>
      <dgm:spPr/>
    </dgm:pt>
    <dgm:pt modelId="{654A4A7D-97E2-473E-BBD1-96AA94CFB019}" type="pres">
      <dgm:prSet presAssocID="{C4D76312-978D-4B5A-AC64-E80CE056E76E}" presName="arrowAndChildren" presStyleCnt="0"/>
      <dgm:spPr/>
    </dgm:pt>
    <dgm:pt modelId="{085B41DD-1906-4AC2-A119-D194B080D3A8}" type="pres">
      <dgm:prSet presAssocID="{C4D76312-978D-4B5A-AC64-E80CE056E76E}" presName="parentTextArrow" presStyleLbl="node1" presStyleIdx="0" presStyleCnt="3"/>
      <dgm:spPr/>
      <dgm:t>
        <a:bodyPr/>
        <a:lstStyle/>
        <a:p>
          <a:endParaRPr lang="fr-FR"/>
        </a:p>
      </dgm:t>
    </dgm:pt>
    <dgm:pt modelId="{7C8BB772-6A2C-4259-800E-309A9E6EDEE8}" type="pres">
      <dgm:prSet presAssocID="{C4D76312-978D-4B5A-AC64-E80CE056E76E}" presName="arrow" presStyleLbl="node1" presStyleIdx="1" presStyleCnt="3"/>
      <dgm:spPr/>
      <dgm:t>
        <a:bodyPr/>
        <a:lstStyle/>
        <a:p>
          <a:endParaRPr lang="fr-FR"/>
        </a:p>
      </dgm:t>
    </dgm:pt>
    <dgm:pt modelId="{28158B3F-94D5-4A1C-9463-00547E2817F9}" type="pres">
      <dgm:prSet presAssocID="{C4D76312-978D-4B5A-AC64-E80CE056E76E}" presName="descendantArrow" presStyleCnt="0"/>
      <dgm:spPr/>
    </dgm:pt>
    <dgm:pt modelId="{356F4B4B-3649-4662-938D-ED220EE9C79A}" type="pres">
      <dgm:prSet presAssocID="{B640A08D-F7AB-476D-9ED0-F2CCC782DBDF}" presName="childTextArrow" presStyleLbl="fgAccFollowNode1" presStyleIdx="1" presStyleCnt="4">
        <dgm:presLayoutVars>
          <dgm:bulletEnabled val="1"/>
        </dgm:presLayoutVars>
      </dgm:prSet>
      <dgm:spPr/>
      <dgm:t>
        <a:bodyPr/>
        <a:lstStyle/>
        <a:p>
          <a:endParaRPr lang="fr-FR"/>
        </a:p>
      </dgm:t>
    </dgm:pt>
    <dgm:pt modelId="{984DA989-0AB5-44D6-B4A5-533AE77FD27D}" type="pres">
      <dgm:prSet presAssocID="{0DC724CB-7C90-4AE8-B969-3436C872BC3B}" presName="childTextArrow" presStyleLbl="fgAccFollowNode1" presStyleIdx="2" presStyleCnt="4">
        <dgm:presLayoutVars>
          <dgm:bulletEnabled val="1"/>
        </dgm:presLayoutVars>
      </dgm:prSet>
      <dgm:spPr/>
      <dgm:t>
        <a:bodyPr/>
        <a:lstStyle/>
        <a:p>
          <a:endParaRPr lang="fr-FR"/>
        </a:p>
      </dgm:t>
    </dgm:pt>
    <dgm:pt modelId="{E9E7A537-497A-423E-B5B9-1B2CB0ADB04E}" type="pres">
      <dgm:prSet presAssocID="{7D34030C-F9CE-4B62-BAC3-62DEB2FAF87C}" presName="sp" presStyleCnt="0"/>
      <dgm:spPr/>
    </dgm:pt>
    <dgm:pt modelId="{B2D297E5-B250-446E-AD6B-5A237B5B0828}" type="pres">
      <dgm:prSet presAssocID="{5132C1A7-3D76-419B-872A-B487B6FD6494}" presName="arrowAndChildren" presStyleCnt="0"/>
      <dgm:spPr/>
    </dgm:pt>
    <dgm:pt modelId="{2D38C71F-DCC1-4120-9702-E68386F843FA}" type="pres">
      <dgm:prSet presAssocID="{5132C1A7-3D76-419B-872A-B487B6FD6494}" presName="parentTextArrow" presStyleLbl="node1" presStyleIdx="1" presStyleCnt="3"/>
      <dgm:spPr/>
      <dgm:t>
        <a:bodyPr/>
        <a:lstStyle/>
        <a:p>
          <a:endParaRPr lang="fr-FR"/>
        </a:p>
      </dgm:t>
    </dgm:pt>
    <dgm:pt modelId="{209424F8-5D88-4893-8DE6-9F52C42E0B78}" type="pres">
      <dgm:prSet presAssocID="{5132C1A7-3D76-419B-872A-B487B6FD6494}" presName="arrow" presStyleLbl="node1" presStyleIdx="2" presStyleCnt="3"/>
      <dgm:spPr/>
      <dgm:t>
        <a:bodyPr/>
        <a:lstStyle/>
        <a:p>
          <a:endParaRPr lang="fr-FR"/>
        </a:p>
      </dgm:t>
    </dgm:pt>
    <dgm:pt modelId="{1AAD47E8-0FAE-44CB-85A6-B8CAB23EE4F0}" type="pres">
      <dgm:prSet presAssocID="{5132C1A7-3D76-419B-872A-B487B6FD6494}" presName="descendantArrow" presStyleCnt="0"/>
      <dgm:spPr/>
    </dgm:pt>
    <dgm:pt modelId="{3965F3C8-A5D1-4D74-AFC7-7718BE133C81}" type="pres">
      <dgm:prSet presAssocID="{12FD80C1-6483-4C61-BE43-43341BF4A136}" presName="childTextArrow" presStyleLbl="fgAccFollowNode1" presStyleIdx="3" presStyleCnt="4">
        <dgm:presLayoutVars>
          <dgm:bulletEnabled val="1"/>
        </dgm:presLayoutVars>
      </dgm:prSet>
      <dgm:spPr/>
      <dgm:t>
        <a:bodyPr/>
        <a:lstStyle/>
        <a:p>
          <a:endParaRPr lang="fr-FR"/>
        </a:p>
      </dgm:t>
    </dgm:pt>
  </dgm:ptLst>
  <dgm:cxnLst>
    <dgm:cxn modelId="{FFE93913-AE57-4E47-8E6D-E7835316C229}" srcId="{C4D76312-978D-4B5A-AC64-E80CE056E76E}" destId="{0DC724CB-7C90-4AE8-B969-3436C872BC3B}" srcOrd="1" destOrd="0" parTransId="{DBEB8CD1-41F6-4867-864D-58925B9A96C3}" sibTransId="{F549B17F-4B1E-4C78-B072-09B77B0835EF}"/>
    <dgm:cxn modelId="{C17A24BB-BF05-4323-B4E7-6E78575DD51C}" type="presOf" srcId="{5132C1A7-3D76-419B-872A-B487B6FD6494}" destId="{209424F8-5D88-4893-8DE6-9F52C42E0B78}" srcOrd="1" destOrd="0" presId="urn:microsoft.com/office/officeart/2005/8/layout/process4"/>
    <dgm:cxn modelId="{F8D599EB-C190-4EFD-A3F8-36FE9595432B}" type="presOf" srcId="{AF539627-2C82-4AB8-9B0A-58423BFBFE84}" destId="{114728C0-8FA6-4B44-8DFF-7AF5D03E87C3}" srcOrd="0" destOrd="0" presId="urn:microsoft.com/office/officeart/2005/8/layout/process4"/>
    <dgm:cxn modelId="{5BB93212-1753-4517-9148-E20F21B21E8A}" srcId="{E15E396B-4F0E-42F9-B196-F3E103C814D4}" destId="{F4221A7C-5C72-470D-A7F6-4FC93630BAB7}" srcOrd="0" destOrd="0" parTransId="{95621783-8415-489A-9F5A-F5D1211617DC}" sibTransId="{6D61AB43-171C-4F68-A67C-F2E41883EEF1}"/>
    <dgm:cxn modelId="{4964B7DB-657A-48B0-821A-34A4F90F3B4A}" srcId="{AF539627-2C82-4AB8-9B0A-58423BFBFE84}" destId="{5132C1A7-3D76-419B-872A-B487B6FD6494}" srcOrd="0" destOrd="0" parTransId="{AEFCE951-2242-4BA0-AE02-8E4B96D8E504}" sibTransId="{7D34030C-F9CE-4B62-BAC3-62DEB2FAF87C}"/>
    <dgm:cxn modelId="{8C7FE2C8-8F23-41C2-8395-078FF5EF0789}" srcId="{5132C1A7-3D76-419B-872A-B487B6FD6494}" destId="{12FD80C1-6483-4C61-BE43-43341BF4A136}" srcOrd="0" destOrd="0" parTransId="{4EAE23D1-C1A3-403A-A3F1-8346D3E0AE4C}" sibTransId="{A9EB62AD-B546-4CBD-B18D-57DE4BA78A4E}"/>
    <dgm:cxn modelId="{2A39F5D6-ED06-461E-AF64-B89C594DB2CF}" srcId="{C4D76312-978D-4B5A-AC64-E80CE056E76E}" destId="{B640A08D-F7AB-476D-9ED0-F2CCC782DBDF}" srcOrd="0" destOrd="0" parTransId="{0AC2BA88-46BE-447C-B52D-E9B092E66EB4}" sibTransId="{3118AD5B-5D5E-407F-9BCD-9D6CCD08A64F}"/>
    <dgm:cxn modelId="{7B52162D-B8E7-41F2-B768-DD74BAC301AB}" type="presOf" srcId="{E15E396B-4F0E-42F9-B196-F3E103C814D4}" destId="{F02D6335-84D2-41E5-AA83-D33C828F1217}" srcOrd="0" destOrd="0" presId="urn:microsoft.com/office/officeart/2005/8/layout/process4"/>
    <dgm:cxn modelId="{FA372C54-BF46-4D07-AA06-111C252A7A5F}" type="presOf" srcId="{0DC724CB-7C90-4AE8-B969-3436C872BC3B}" destId="{984DA989-0AB5-44D6-B4A5-533AE77FD27D}" srcOrd="0" destOrd="0" presId="urn:microsoft.com/office/officeart/2005/8/layout/process4"/>
    <dgm:cxn modelId="{9978EEF8-DF55-44F9-B6FB-9C7251CCE073}" type="presOf" srcId="{5132C1A7-3D76-419B-872A-B487B6FD6494}" destId="{2D38C71F-DCC1-4120-9702-E68386F843FA}" srcOrd="0" destOrd="0" presId="urn:microsoft.com/office/officeart/2005/8/layout/process4"/>
    <dgm:cxn modelId="{7CD27495-9378-4F7B-81AE-F0AFE1125B29}" type="presOf" srcId="{B640A08D-F7AB-476D-9ED0-F2CCC782DBDF}" destId="{356F4B4B-3649-4662-938D-ED220EE9C79A}" srcOrd="0" destOrd="0" presId="urn:microsoft.com/office/officeart/2005/8/layout/process4"/>
    <dgm:cxn modelId="{7EAF0FCE-3AAB-4B39-B099-2E21BB728E02}" srcId="{AF539627-2C82-4AB8-9B0A-58423BFBFE84}" destId="{C4D76312-978D-4B5A-AC64-E80CE056E76E}" srcOrd="1" destOrd="0" parTransId="{96E6C594-AA71-48AE-8830-69EC0B73A977}" sibTransId="{0C63A15D-F25B-42FE-83F5-A251801E637B}"/>
    <dgm:cxn modelId="{88C31A97-B37E-45C7-B990-C999160A54B2}" srcId="{AF539627-2C82-4AB8-9B0A-58423BFBFE84}" destId="{E15E396B-4F0E-42F9-B196-F3E103C814D4}" srcOrd="2" destOrd="0" parTransId="{98F06642-A486-4BFF-BA38-828E1033C7CE}" sibTransId="{AAA45756-F839-4977-A66A-62717FDE3790}"/>
    <dgm:cxn modelId="{583124A8-64C8-40A3-9C02-9BD0A89D6247}" type="presOf" srcId="{C4D76312-978D-4B5A-AC64-E80CE056E76E}" destId="{7C8BB772-6A2C-4259-800E-309A9E6EDEE8}" srcOrd="1" destOrd="0" presId="urn:microsoft.com/office/officeart/2005/8/layout/process4"/>
    <dgm:cxn modelId="{231177C0-4990-4B5B-8C01-B3FB4FB0A6B5}" type="presOf" srcId="{E15E396B-4F0E-42F9-B196-F3E103C814D4}" destId="{D16C2FC8-BB2A-4364-ABB6-FD0D9883CD8D}" srcOrd="1" destOrd="0" presId="urn:microsoft.com/office/officeart/2005/8/layout/process4"/>
    <dgm:cxn modelId="{849ADA16-9CA5-459C-B3EA-37572A1128B2}" type="presOf" srcId="{12FD80C1-6483-4C61-BE43-43341BF4A136}" destId="{3965F3C8-A5D1-4D74-AFC7-7718BE133C81}" srcOrd="0" destOrd="0" presId="urn:microsoft.com/office/officeart/2005/8/layout/process4"/>
    <dgm:cxn modelId="{FAD0A70D-2103-4327-B933-4E79F8B674F4}" type="presOf" srcId="{F4221A7C-5C72-470D-A7F6-4FC93630BAB7}" destId="{E759437D-60A9-4648-9604-0B925E1A3AF7}" srcOrd="0" destOrd="0" presId="urn:microsoft.com/office/officeart/2005/8/layout/process4"/>
    <dgm:cxn modelId="{6F4CF6AF-26DC-44DB-BF1F-6D4C54FECE54}" type="presOf" srcId="{C4D76312-978D-4B5A-AC64-E80CE056E76E}" destId="{085B41DD-1906-4AC2-A119-D194B080D3A8}" srcOrd="0" destOrd="0" presId="urn:microsoft.com/office/officeart/2005/8/layout/process4"/>
    <dgm:cxn modelId="{A1D2A918-6672-4113-B4B2-4AFF2DC5F9D7}" type="presParOf" srcId="{114728C0-8FA6-4B44-8DFF-7AF5D03E87C3}" destId="{9BF70136-0ABB-41A5-A0D3-6067AB3D6B56}" srcOrd="0" destOrd="0" presId="urn:microsoft.com/office/officeart/2005/8/layout/process4"/>
    <dgm:cxn modelId="{F372E1D7-664D-467C-BD8D-27C1ACDF57DF}" type="presParOf" srcId="{9BF70136-0ABB-41A5-A0D3-6067AB3D6B56}" destId="{F02D6335-84D2-41E5-AA83-D33C828F1217}" srcOrd="0" destOrd="0" presId="urn:microsoft.com/office/officeart/2005/8/layout/process4"/>
    <dgm:cxn modelId="{E01E724B-ED1E-4DE4-BCE6-26C8BEC69ECF}" type="presParOf" srcId="{9BF70136-0ABB-41A5-A0D3-6067AB3D6B56}" destId="{D16C2FC8-BB2A-4364-ABB6-FD0D9883CD8D}" srcOrd="1" destOrd="0" presId="urn:microsoft.com/office/officeart/2005/8/layout/process4"/>
    <dgm:cxn modelId="{EF0D10FA-B13C-4CC1-9670-3B533763B502}" type="presParOf" srcId="{9BF70136-0ABB-41A5-A0D3-6067AB3D6B56}" destId="{D22681EA-4F08-4D26-BAAC-C81AA5B1F181}" srcOrd="2" destOrd="0" presId="urn:microsoft.com/office/officeart/2005/8/layout/process4"/>
    <dgm:cxn modelId="{BAAB8618-105B-4D54-BBC6-8345495086F9}" type="presParOf" srcId="{D22681EA-4F08-4D26-BAAC-C81AA5B1F181}" destId="{E759437D-60A9-4648-9604-0B925E1A3AF7}" srcOrd="0" destOrd="0" presId="urn:microsoft.com/office/officeart/2005/8/layout/process4"/>
    <dgm:cxn modelId="{1421DF97-8902-49D6-82F4-EA3A9718A996}" type="presParOf" srcId="{114728C0-8FA6-4B44-8DFF-7AF5D03E87C3}" destId="{AF6E1313-84DA-4DFB-8AB2-298C781E4912}" srcOrd="1" destOrd="0" presId="urn:microsoft.com/office/officeart/2005/8/layout/process4"/>
    <dgm:cxn modelId="{DC3C6B33-F037-4A27-A128-219A273D6568}" type="presParOf" srcId="{114728C0-8FA6-4B44-8DFF-7AF5D03E87C3}" destId="{654A4A7D-97E2-473E-BBD1-96AA94CFB019}" srcOrd="2" destOrd="0" presId="urn:microsoft.com/office/officeart/2005/8/layout/process4"/>
    <dgm:cxn modelId="{DE91EEAC-4F47-47B7-B74B-240076B8458B}" type="presParOf" srcId="{654A4A7D-97E2-473E-BBD1-96AA94CFB019}" destId="{085B41DD-1906-4AC2-A119-D194B080D3A8}" srcOrd="0" destOrd="0" presId="urn:microsoft.com/office/officeart/2005/8/layout/process4"/>
    <dgm:cxn modelId="{A8929A99-5B62-427A-B8B0-ECE8B0144F79}" type="presParOf" srcId="{654A4A7D-97E2-473E-BBD1-96AA94CFB019}" destId="{7C8BB772-6A2C-4259-800E-309A9E6EDEE8}" srcOrd="1" destOrd="0" presId="urn:microsoft.com/office/officeart/2005/8/layout/process4"/>
    <dgm:cxn modelId="{4571BD81-86FC-48F6-B1DF-33EEDE8D4CBC}" type="presParOf" srcId="{654A4A7D-97E2-473E-BBD1-96AA94CFB019}" destId="{28158B3F-94D5-4A1C-9463-00547E2817F9}" srcOrd="2" destOrd="0" presId="urn:microsoft.com/office/officeart/2005/8/layout/process4"/>
    <dgm:cxn modelId="{A7D15E4A-2720-4470-92B2-41B2F43CE394}" type="presParOf" srcId="{28158B3F-94D5-4A1C-9463-00547E2817F9}" destId="{356F4B4B-3649-4662-938D-ED220EE9C79A}" srcOrd="0" destOrd="0" presId="urn:microsoft.com/office/officeart/2005/8/layout/process4"/>
    <dgm:cxn modelId="{7F1E9A32-E504-49E1-B282-35537F6AAC9D}" type="presParOf" srcId="{28158B3F-94D5-4A1C-9463-00547E2817F9}" destId="{984DA989-0AB5-44D6-B4A5-533AE77FD27D}" srcOrd="1" destOrd="0" presId="urn:microsoft.com/office/officeart/2005/8/layout/process4"/>
    <dgm:cxn modelId="{E2E661AE-85F9-4978-B136-17F70A45530D}" type="presParOf" srcId="{114728C0-8FA6-4B44-8DFF-7AF5D03E87C3}" destId="{E9E7A537-497A-423E-B5B9-1B2CB0ADB04E}" srcOrd="3" destOrd="0" presId="urn:microsoft.com/office/officeart/2005/8/layout/process4"/>
    <dgm:cxn modelId="{3297FB2A-DD40-4947-8B5D-6CE5CAA4C18C}" type="presParOf" srcId="{114728C0-8FA6-4B44-8DFF-7AF5D03E87C3}" destId="{B2D297E5-B250-446E-AD6B-5A237B5B0828}" srcOrd="4" destOrd="0" presId="urn:microsoft.com/office/officeart/2005/8/layout/process4"/>
    <dgm:cxn modelId="{350D6B43-7494-4892-A2C8-377E2E49ADBE}" type="presParOf" srcId="{B2D297E5-B250-446E-AD6B-5A237B5B0828}" destId="{2D38C71F-DCC1-4120-9702-E68386F843FA}" srcOrd="0" destOrd="0" presId="urn:microsoft.com/office/officeart/2005/8/layout/process4"/>
    <dgm:cxn modelId="{FE0AFDBE-30F0-48CC-AC2E-398495438702}" type="presParOf" srcId="{B2D297E5-B250-446E-AD6B-5A237B5B0828}" destId="{209424F8-5D88-4893-8DE6-9F52C42E0B78}" srcOrd="1" destOrd="0" presId="urn:microsoft.com/office/officeart/2005/8/layout/process4"/>
    <dgm:cxn modelId="{A0065952-9261-4AE8-BB7C-0EFEE72EC5F3}" type="presParOf" srcId="{B2D297E5-B250-446E-AD6B-5A237B5B0828}" destId="{1AAD47E8-0FAE-44CB-85A6-B8CAB23EE4F0}" srcOrd="2" destOrd="0" presId="urn:microsoft.com/office/officeart/2005/8/layout/process4"/>
    <dgm:cxn modelId="{3D4371A3-C373-4955-A403-A25692AEC36E}" type="presParOf" srcId="{1AAD47E8-0FAE-44CB-85A6-B8CAB23EE4F0}" destId="{3965F3C8-A5D1-4D74-AFC7-7718BE133C81}"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F539627-2C82-4AB8-9B0A-58423BFBFE84}" type="doc">
      <dgm:prSet loTypeId="urn:microsoft.com/office/officeart/2005/8/layout/process4" loCatId="list" qsTypeId="urn:microsoft.com/office/officeart/2005/8/quickstyle/3d3" qsCatId="3D" csTypeId="urn:microsoft.com/office/officeart/2005/8/colors/accent1_2" csCatId="accent1" phldr="1"/>
      <dgm:spPr/>
      <dgm:t>
        <a:bodyPr/>
        <a:lstStyle/>
        <a:p>
          <a:endParaRPr lang="fr-FR"/>
        </a:p>
      </dgm:t>
    </dgm:pt>
    <dgm:pt modelId="{5132C1A7-3D76-419B-872A-B487B6FD6494}">
      <dgm:prSet phldrT="[Texte]"/>
      <dgm:spPr/>
      <dgm:t>
        <a:bodyPr/>
        <a:lstStyle/>
        <a:p>
          <a:r>
            <a:rPr lang="fr-FR" dirty="0"/>
            <a:t>4- </a:t>
          </a:r>
          <a:r>
            <a:rPr lang="fr-FR" dirty="0">
              <a:effectLst/>
            </a:rPr>
            <a:t>Réaliser les plans d’exécution</a:t>
          </a:r>
          <a:r>
            <a:rPr lang="fr-FR" dirty="0">
              <a:solidFill>
                <a:schemeClr val="bg1"/>
              </a:solidFill>
            </a:rPr>
            <a:t>.</a:t>
          </a:r>
        </a:p>
      </dgm:t>
    </dgm:pt>
    <dgm:pt modelId="{AEFCE951-2242-4BA0-AE02-8E4B96D8E504}" type="parTrans" cxnId="{4964B7DB-657A-48B0-821A-34A4F90F3B4A}">
      <dgm:prSet/>
      <dgm:spPr/>
      <dgm:t>
        <a:bodyPr/>
        <a:lstStyle/>
        <a:p>
          <a:endParaRPr lang="fr-FR"/>
        </a:p>
      </dgm:t>
    </dgm:pt>
    <dgm:pt modelId="{7D34030C-F9CE-4B62-BAC3-62DEB2FAF87C}" type="sibTrans" cxnId="{4964B7DB-657A-48B0-821A-34A4F90F3B4A}">
      <dgm:prSet/>
      <dgm:spPr/>
      <dgm:t>
        <a:bodyPr/>
        <a:lstStyle/>
        <a:p>
          <a:endParaRPr lang="fr-FR"/>
        </a:p>
      </dgm:t>
    </dgm:pt>
    <dgm:pt modelId="{12FD80C1-6483-4C61-BE43-43341BF4A136}">
      <dgm:prSet phldrT="[Texte]"/>
      <dgm:spPr/>
      <dgm:t>
        <a:bodyPr/>
        <a:lstStyle/>
        <a:p>
          <a:r>
            <a:rPr lang="fr-FR" dirty="0">
              <a:effectLst/>
            </a:rPr>
            <a:t>Les paramètres de la représentation sont adaptés et définis.</a:t>
          </a:r>
          <a:endParaRPr lang="fr-FR" dirty="0"/>
        </a:p>
      </dgm:t>
    </dgm:pt>
    <dgm:pt modelId="{4EAE23D1-C1A3-403A-A3F1-8346D3E0AE4C}" type="parTrans" cxnId="{8C7FE2C8-8F23-41C2-8395-078FF5EF0789}">
      <dgm:prSet/>
      <dgm:spPr/>
      <dgm:t>
        <a:bodyPr/>
        <a:lstStyle/>
        <a:p>
          <a:endParaRPr lang="fr-FR"/>
        </a:p>
      </dgm:t>
    </dgm:pt>
    <dgm:pt modelId="{A9EB62AD-B546-4CBD-B18D-57DE4BA78A4E}" type="sibTrans" cxnId="{8C7FE2C8-8F23-41C2-8395-078FF5EF0789}">
      <dgm:prSet/>
      <dgm:spPr/>
      <dgm:t>
        <a:bodyPr/>
        <a:lstStyle/>
        <a:p>
          <a:endParaRPr lang="fr-FR"/>
        </a:p>
      </dgm:t>
    </dgm:pt>
    <dgm:pt modelId="{C4D76312-978D-4B5A-AC64-E80CE056E76E}">
      <dgm:prSet phldrT="[Texte]"/>
      <dgm:spPr/>
      <dgm:t>
        <a:bodyPr/>
        <a:lstStyle/>
        <a:p>
          <a:r>
            <a:rPr lang="fr-FR" dirty="0"/>
            <a:t>5- </a:t>
          </a:r>
          <a:r>
            <a:rPr lang="fr-FR" dirty="0">
              <a:effectLst/>
            </a:rPr>
            <a:t>Gérer les ressources et les approvisionnements du chantier.</a:t>
          </a:r>
          <a:endParaRPr lang="fr-FR" dirty="0"/>
        </a:p>
      </dgm:t>
    </dgm:pt>
    <dgm:pt modelId="{96E6C594-AA71-48AE-8830-69EC0B73A977}" type="parTrans" cxnId="{7EAF0FCE-3AAB-4B39-B099-2E21BB728E02}">
      <dgm:prSet/>
      <dgm:spPr/>
      <dgm:t>
        <a:bodyPr/>
        <a:lstStyle/>
        <a:p>
          <a:endParaRPr lang="fr-FR"/>
        </a:p>
      </dgm:t>
    </dgm:pt>
    <dgm:pt modelId="{0C63A15D-F25B-42FE-83F5-A251801E637B}" type="sibTrans" cxnId="{7EAF0FCE-3AAB-4B39-B099-2E21BB728E02}">
      <dgm:prSet/>
      <dgm:spPr/>
      <dgm:t>
        <a:bodyPr/>
        <a:lstStyle/>
        <a:p>
          <a:endParaRPr lang="fr-FR"/>
        </a:p>
      </dgm:t>
    </dgm:pt>
    <dgm:pt modelId="{0DC724CB-7C90-4AE8-B969-3436C872BC3B}">
      <dgm:prSet phldrT="[Texte]"/>
      <dgm:spPr/>
      <dgm:t>
        <a:bodyPr/>
        <a:lstStyle/>
        <a:p>
          <a:r>
            <a:rPr lang="fr-FR" dirty="0">
              <a:effectLst/>
            </a:rPr>
            <a:t>Main d’œuvre, matériels, matériaux.</a:t>
          </a:r>
          <a:endParaRPr lang="fr-FR" dirty="0"/>
        </a:p>
      </dgm:t>
    </dgm:pt>
    <dgm:pt modelId="{DBEB8CD1-41F6-4867-864D-58925B9A96C3}" type="parTrans" cxnId="{FFE93913-AE57-4E47-8E6D-E7835316C229}">
      <dgm:prSet/>
      <dgm:spPr/>
      <dgm:t>
        <a:bodyPr/>
        <a:lstStyle/>
        <a:p>
          <a:endParaRPr lang="fr-FR"/>
        </a:p>
      </dgm:t>
    </dgm:pt>
    <dgm:pt modelId="{F549B17F-4B1E-4C78-B072-09B77B0835EF}" type="sibTrans" cxnId="{FFE93913-AE57-4E47-8E6D-E7835316C229}">
      <dgm:prSet/>
      <dgm:spPr/>
      <dgm:t>
        <a:bodyPr/>
        <a:lstStyle/>
        <a:p>
          <a:endParaRPr lang="fr-FR"/>
        </a:p>
      </dgm:t>
    </dgm:pt>
    <dgm:pt modelId="{114728C0-8FA6-4B44-8DFF-7AF5D03E87C3}" type="pres">
      <dgm:prSet presAssocID="{AF539627-2C82-4AB8-9B0A-58423BFBFE84}" presName="Name0" presStyleCnt="0">
        <dgm:presLayoutVars>
          <dgm:dir/>
          <dgm:animLvl val="lvl"/>
          <dgm:resizeHandles val="exact"/>
        </dgm:presLayoutVars>
      </dgm:prSet>
      <dgm:spPr/>
      <dgm:t>
        <a:bodyPr/>
        <a:lstStyle/>
        <a:p>
          <a:endParaRPr lang="fr-FR"/>
        </a:p>
      </dgm:t>
    </dgm:pt>
    <dgm:pt modelId="{36B1EF71-54A9-4603-9263-720C3D818DA4}" type="pres">
      <dgm:prSet presAssocID="{C4D76312-978D-4B5A-AC64-E80CE056E76E}" presName="boxAndChildren" presStyleCnt="0"/>
      <dgm:spPr/>
    </dgm:pt>
    <dgm:pt modelId="{60ED9AC9-5EF2-439F-B319-2C188C32390D}" type="pres">
      <dgm:prSet presAssocID="{C4D76312-978D-4B5A-AC64-E80CE056E76E}" presName="parentTextBox" presStyleLbl="node1" presStyleIdx="0" presStyleCnt="2"/>
      <dgm:spPr/>
      <dgm:t>
        <a:bodyPr/>
        <a:lstStyle/>
        <a:p>
          <a:endParaRPr lang="fr-FR"/>
        </a:p>
      </dgm:t>
    </dgm:pt>
    <dgm:pt modelId="{F15062BB-DD0B-40AC-AD35-20A02F0C3530}" type="pres">
      <dgm:prSet presAssocID="{C4D76312-978D-4B5A-AC64-E80CE056E76E}" presName="entireBox" presStyleLbl="node1" presStyleIdx="0" presStyleCnt="2"/>
      <dgm:spPr/>
      <dgm:t>
        <a:bodyPr/>
        <a:lstStyle/>
        <a:p>
          <a:endParaRPr lang="fr-FR"/>
        </a:p>
      </dgm:t>
    </dgm:pt>
    <dgm:pt modelId="{5DACB3A7-FC13-4FBA-9023-D4CAFC28EEBB}" type="pres">
      <dgm:prSet presAssocID="{C4D76312-978D-4B5A-AC64-E80CE056E76E}" presName="descendantBox" presStyleCnt="0"/>
      <dgm:spPr/>
    </dgm:pt>
    <dgm:pt modelId="{5D95809E-715E-4008-9CCE-157879043131}" type="pres">
      <dgm:prSet presAssocID="{0DC724CB-7C90-4AE8-B969-3436C872BC3B}" presName="childTextBox" presStyleLbl="fgAccFollowNode1" presStyleIdx="0" presStyleCnt="2">
        <dgm:presLayoutVars>
          <dgm:bulletEnabled val="1"/>
        </dgm:presLayoutVars>
      </dgm:prSet>
      <dgm:spPr/>
      <dgm:t>
        <a:bodyPr/>
        <a:lstStyle/>
        <a:p>
          <a:endParaRPr lang="fr-FR"/>
        </a:p>
      </dgm:t>
    </dgm:pt>
    <dgm:pt modelId="{E9E7A537-497A-423E-B5B9-1B2CB0ADB04E}" type="pres">
      <dgm:prSet presAssocID="{7D34030C-F9CE-4B62-BAC3-62DEB2FAF87C}" presName="sp" presStyleCnt="0"/>
      <dgm:spPr/>
    </dgm:pt>
    <dgm:pt modelId="{B2D297E5-B250-446E-AD6B-5A237B5B0828}" type="pres">
      <dgm:prSet presAssocID="{5132C1A7-3D76-419B-872A-B487B6FD6494}" presName="arrowAndChildren" presStyleCnt="0"/>
      <dgm:spPr/>
    </dgm:pt>
    <dgm:pt modelId="{2D38C71F-DCC1-4120-9702-E68386F843FA}" type="pres">
      <dgm:prSet presAssocID="{5132C1A7-3D76-419B-872A-B487B6FD6494}" presName="parentTextArrow" presStyleLbl="node1" presStyleIdx="0" presStyleCnt="2"/>
      <dgm:spPr/>
      <dgm:t>
        <a:bodyPr/>
        <a:lstStyle/>
        <a:p>
          <a:endParaRPr lang="fr-FR"/>
        </a:p>
      </dgm:t>
    </dgm:pt>
    <dgm:pt modelId="{209424F8-5D88-4893-8DE6-9F52C42E0B78}" type="pres">
      <dgm:prSet presAssocID="{5132C1A7-3D76-419B-872A-B487B6FD6494}" presName="arrow" presStyleLbl="node1" presStyleIdx="1" presStyleCnt="2"/>
      <dgm:spPr/>
      <dgm:t>
        <a:bodyPr/>
        <a:lstStyle/>
        <a:p>
          <a:endParaRPr lang="fr-FR"/>
        </a:p>
      </dgm:t>
    </dgm:pt>
    <dgm:pt modelId="{1AAD47E8-0FAE-44CB-85A6-B8CAB23EE4F0}" type="pres">
      <dgm:prSet presAssocID="{5132C1A7-3D76-419B-872A-B487B6FD6494}" presName="descendantArrow" presStyleCnt="0"/>
      <dgm:spPr/>
    </dgm:pt>
    <dgm:pt modelId="{3965F3C8-A5D1-4D74-AFC7-7718BE133C81}" type="pres">
      <dgm:prSet presAssocID="{12FD80C1-6483-4C61-BE43-43341BF4A136}" presName="childTextArrow" presStyleLbl="fgAccFollowNode1" presStyleIdx="1" presStyleCnt="2">
        <dgm:presLayoutVars>
          <dgm:bulletEnabled val="1"/>
        </dgm:presLayoutVars>
      </dgm:prSet>
      <dgm:spPr/>
      <dgm:t>
        <a:bodyPr/>
        <a:lstStyle/>
        <a:p>
          <a:endParaRPr lang="fr-FR"/>
        </a:p>
      </dgm:t>
    </dgm:pt>
  </dgm:ptLst>
  <dgm:cxnLst>
    <dgm:cxn modelId="{C17A24BB-BF05-4323-B4E7-6E78575DD51C}" type="presOf" srcId="{5132C1A7-3D76-419B-872A-B487B6FD6494}" destId="{209424F8-5D88-4893-8DE6-9F52C42E0B78}" srcOrd="1" destOrd="0" presId="urn:microsoft.com/office/officeart/2005/8/layout/process4"/>
    <dgm:cxn modelId="{8C7FE2C8-8F23-41C2-8395-078FF5EF0789}" srcId="{5132C1A7-3D76-419B-872A-B487B6FD6494}" destId="{12FD80C1-6483-4C61-BE43-43341BF4A136}" srcOrd="0" destOrd="0" parTransId="{4EAE23D1-C1A3-403A-A3F1-8346D3E0AE4C}" sibTransId="{A9EB62AD-B546-4CBD-B18D-57DE4BA78A4E}"/>
    <dgm:cxn modelId="{4964B7DB-657A-48B0-821A-34A4F90F3B4A}" srcId="{AF539627-2C82-4AB8-9B0A-58423BFBFE84}" destId="{5132C1A7-3D76-419B-872A-B487B6FD6494}" srcOrd="0" destOrd="0" parTransId="{AEFCE951-2242-4BA0-AE02-8E4B96D8E504}" sibTransId="{7D34030C-F9CE-4B62-BAC3-62DEB2FAF87C}"/>
    <dgm:cxn modelId="{7EAF0FCE-3AAB-4B39-B099-2E21BB728E02}" srcId="{AF539627-2C82-4AB8-9B0A-58423BFBFE84}" destId="{C4D76312-978D-4B5A-AC64-E80CE056E76E}" srcOrd="1" destOrd="0" parTransId="{96E6C594-AA71-48AE-8830-69EC0B73A977}" sibTransId="{0C63A15D-F25B-42FE-83F5-A251801E637B}"/>
    <dgm:cxn modelId="{C9948D2F-3AA1-48B7-9D7D-A0559A39AE0B}" type="presOf" srcId="{C4D76312-978D-4B5A-AC64-E80CE056E76E}" destId="{F15062BB-DD0B-40AC-AD35-20A02F0C3530}" srcOrd="1" destOrd="0" presId="urn:microsoft.com/office/officeart/2005/8/layout/process4"/>
    <dgm:cxn modelId="{9978EEF8-DF55-44F9-B6FB-9C7251CCE073}" type="presOf" srcId="{5132C1A7-3D76-419B-872A-B487B6FD6494}" destId="{2D38C71F-DCC1-4120-9702-E68386F843FA}" srcOrd="0" destOrd="0" presId="urn:microsoft.com/office/officeart/2005/8/layout/process4"/>
    <dgm:cxn modelId="{9C0E3377-DF95-44C7-BD21-2702BEB95C3F}" type="presOf" srcId="{C4D76312-978D-4B5A-AC64-E80CE056E76E}" destId="{60ED9AC9-5EF2-439F-B319-2C188C32390D}" srcOrd="0" destOrd="0" presId="urn:microsoft.com/office/officeart/2005/8/layout/process4"/>
    <dgm:cxn modelId="{849ADA16-9CA5-459C-B3EA-37572A1128B2}" type="presOf" srcId="{12FD80C1-6483-4C61-BE43-43341BF4A136}" destId="{3965F3C8-A5D1-4D74-AFC7-7718BE133C81}" srcOrd="0" destOrd="0" presId="urn:microsoft.com/office/officeart/2005/8/layout/process4"/>
    <dgm:cxn modelId="{F8D599EB-C190-4EFD-A3F8-36FE9595432B}" type="presOf" srcId="{AF539627-2C82-4AB8-9B0A-58423BFBFE84}" destId="{114728C0-8FA6-4B44-8DFF-7AF5D03E87C3}" srcOrd="0" destOrd="0" presId="urn:microsoft.com/office/officeart/2005/8/layout/process4"/>
    <dgm:cxn modelId="{FFE93913-AE57-4E47-8E6D-E7835316C229}" srcId="{C4D76312-978D-4B5A-AC64-E80CE056E76E}" destId="{0DC724CB-7C90-4AE8-B969-3436C872BC3B}" srcOrd="0" destOrd="0" parTransId="{DBEB8CD1-41F6-4867-864D-58925B9A96C3}" sibTransId="{F549B17F-4B1E-4C78-B072-09B77B0835EF}"/>
    <dgm:cxn modelId="{80FCB4F2-2B86-442A-B6A7-19A4B1164513}" type="presOf" srcId="{0DC724CB-7C90-4AE8-B969-3436C872BC3B}" destId="{5D95809E-715E-4008-9CCE-157879043131}" srcOrd="0" destOrd="0" presId="urn:microsoft.com/office/officeart/2005/8/layout/process4"/>
    <dgm:cxn modelId="{914C1C0E-3030-4CA0-821D-21FF3C98E4D5}" type="presParOf" srcId="{114728C0-8FA6-4B44-8DFF-7AF5D03E87C3}" destId="{36B1EF71-54A9-4603-9263-720C3D818DA4}" srcOrd="0" destOrd="0" presId="urn:microsoft.com/office/officeart/2005/8/layout/process4"/>
    <dgm:cxn modelId="{76EE6330-818B-4FBF-B837-E0FCC7A3066B}" type="presParOf" srcId="{36B1EF71-54A9-4603-9263-720C3D818DA4}" destId="{60ED9AC9-5EF2-439F-B319-2C188C32390D}" srcOrd="0" destOrd="0" presId="urn:microsoft.com/office/officeart/2005/8/layout/process4"/>
    <dgm:cxn modelId="{081C746A-F048-4141-AE76-5A95D67BBF2F}" type="presParOf" srcId="{36B1EF71-54A9-4603-9263-720C3D818DA4}" destId="{F15062BB-DD0B-40AC-AD35-20A02F0C3530}" srcOrd="1" destOrd="0" presId="urn:microsoft.com/office/officeart/2005/8/layout/process4"/>
    <dgm:cxn modelId="{55130CAD-F51D-4E7C-A7FC-BEDDB04EB922}" type="presParOf" srcId="{36B1EF71-54A9-4603-9263-720C3D818DA4}" destId="{5DACB3A7-FC13-4FBA-9023-D4CAFC28EEBB}" srcOrd="2" destOrd="0" presId="urn:microsoft.com/office/officeart/2005/8/layout/process4"/>
    <dgm:cxn modelId="{74CAB53B-19BB-47F2-ACE4-9285B7DC8B1A}" type="presParOf" srcId="{5DACB3A7-FC13-4FBA-9023-D4CAFC28EEBB}" destId="{5D95809E-715E-4008-9CCE-157879043131}" srcOrd="0" destOrd="0" presId="urn:microsoft.com/office/officeart/2005/8/layout/process4"/>
    <dgm:cxn modelId="{E2E661AE-85F9-4978-B136-17F70A45530D}" type="presParOf" srcId="{114728C0-8FA6-4B44-8DFF-7AF5D03E87C3}" destId="{E9E7A537-497A-423E-B5B9-1B2CB0ADB04E}" srcOrd="1" destOrd="0" presId="urn:microsoft.com/office/officeart/2005/8/layout/process4"/>
    <dgm:cxn modelId="{3297FB2A-DD40-4947-8B5D-6CE5CAA4C18C}" type="presParOf" srcId="{114728C0-8FA6-4B44-8DFF-7AF5D03E87C3}" destId="{B2D297E5-B250-446E-AD6B-5A237B5B0828}" srcOrd="2" destOrd="0" presId="urn:microsoft.com/office/officeart/2005/8/layout/process4"/>
    <dgm:cxn modelId="{350D6B43-7494-4892-A2C8-377E2E49ADBE}" type="presParOf" srcId="{B2D297E5-B250-446E-AD6B-5A237B5B0828}" destId="{2D38C71F-DCC1-4120-9702-E68386F843FA}" srcOrd="0" destOrd="0" presId="urn:microsoft.com/office/officeart/2005/8/layout/process4"/>
    <dgm:cxn modelId="{FE0AFDBE-30F0-48CC-AC2E-398495438702}" type="presParOf" srcId="{B2D297E5-B250-446E-AD6B-5A237B5B0828}" destId="{209424F8-5D88-4893-8DE6-9F52C42E0B78}" srcOrd="1" destOrd="0" presId="urn:microsoft.com/office/officeart/2005/8/layout/process4"/>
    <dgm:cxn modelId="{A0065952-9261-4AE8-BB7C-0EFEE72EC5F3}" type="presParOf" srcId="{B2D297E5-B250-446E-AD6B-5A237B5B0828}" destId="{1AAD47E8-0FAE-44CB-85A6-B8CAB23EE4F0}" srcOrd="2" destOrd="0" presId="urn:microsoft.com/office/officeart/2005/8/layout/process4"/>
    <dgm:cxn modelId="{3D4371A3-C373-4955-A403-A25692AEC36E}" type="presParOf" srcId="{1AAD47E8-0FAE-44CB-85A6-B8CAB23EE4F0}" destId="{3965F3C8-A5D1-4D74-AFC7-7718BE133C81}"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F539627-2C82-4AB8-9B0A-58423BFBFE84}" type="doc">
      <dgm:prSet loTypeId="urn:microsoft.com/office/officeart/2005/8/layout/process4" loCatId="list" qsTypeId="urn:microsoft.com/office/officeart/2005/8/quickstyle/3d3" qsCatId="3D" csTypeId="urn:microsoft.com/office/officeart/2005/8/colors/accent1_2" csCatId="accent1" phldr="1"/>
      <dgm:spPr/>
      <dgm:t>
        <a:bodyPr/>
        <a:lstStyle/>
        <a:p>
          <a:endParaRPr lang="fr-FR"/>
        </a:p>
      </dgm:t>
    </dgm:pt>
    <dgm:pt modelId="{5132C1A7-3D76-419B-872A-B487B6FD6494}">
      <dgm:prSet phldrT="[Texte]" custT="1"/>
      <dgm:spPr/>
      <dgm:t>
        <a:bodyPr/>
        <a:lstStyle/>
        <a:p>
          <a:r>
            <a:rPr lang="fr-FR" sz="2800" dirty="0">
              <a:effectLst/>
            </a:rPr>
            <a:t>6- </a:t>
          </a:r>
          <a:r>
            <a:rPr lang="fr-FR" sz="2800" dirty="0"/>
            <a:t>Établir le budget prévisionnel de l’opération</a:t>
          </a:r>
          <a:r>
            <a:rPr lang="fr-FR" sz="2800" dirty="0">
              <a:effectLst/>
            </a:rPr>
            <a:t>.</a:t>
          </a:r>
          <a:endParaRPr lang="fr-FR" sz="2800" dirty="0"/>
        </a:p>
      </dgm:t>
    </dgm:pt>
    <dgm:pt modelId="{AEFCE951-2242-4BA0-AE02-8E4B96D8E504}" type="parTrans" cxnId="{4964B7DB-657A-48B0-821A-34A4F90F3B4A}">
      <dgm:prSet/>
      <dgm:spPr/>
      <dgm:t>
        <a:bodyPr/>
        <a:lstStyle/>
        <a:p>
          <a:endParaRPr lang="fr-FR"/>
        </a:p>
      </dgm:t>
    </dgm:pt>
    <dgm:pt modelId="{7D34030C-F9CE-4B62-BAC3-62DEB2FAF87C}" type="sibTrans" cxnId="{4964B7DB-657A-48B0-821A-34A4F90F3B4A}">
      <dgm:prSet/>
      <dgm:spPr/>
      <dgm:t>
        <a:bodyPr/>
        <a:lstStyle/>
        <a:p>
          <a:endParaRPr lang="fr-FR"/>
        </a:p>
      </dgm:t>
    </dgm:pt>
    <dgm:pt modelId="{3B8E0AE2-0372-4DE7-A67E-E9EA667B5FA7}">
      <dgm:prSet phldrT="[Texte]"/>
      <dgm:spPr/>
      <dgm:t>
        <a:bodyPr/>
        <a:lstStyle/>
        <a:p>
          <a:r>
            <a:rPr lang="fr-FR" dirty="0"/>
            <a:t>Le budget est établi, le suivi économique de l’opération est assuré.</a:t>
          </a:r>
        </a:p>
      </dgm:t>
    </dgm:pt>
    <dgm:pt modelId="{452BBE60-56E2-4820-90E4-7C55F27143BE}" type="parTrans" cxnId="{42CEA0F9-6EA6-4EC9-9E36-AA7DB812F53E}">
      <dgm:prSet/>
      <dgm:spPr/>
      <dgm:t>
        <a:bodyPr/>
        <a:lstStyle/>
        <a:p>
          <a:endParaRPr lang="fr-FR"/>
        </a:p>
      </dgm:t>
    </dgm:pt>
    <dgm:pt modelId="{F91337EB-EE02-47B8-A1A5-0ABB3DEC83A4}" type="sibTrans" cxnId="{42CEA0F9-6EA6-4EC9-9E36-AA7DB812F53E}">
      <dgm:prSet/>
      <dgm:spPr/>
      <dgm:t>
        <a:bodyPr/>
        <a:lstStyle/>
        <a:p>
          <a:endParaRPr lang="fr-FR"/>
        </a:p>
      </dgm:t>
    </dgm:pt>
    <dgm:pt modelId="{C4D76312-978D-4B5A-AC64-E80CE056E76E}">
      <dgm:prSet phldrT="[Texte]" custT="1"/>
      <dgm:spPr/>
      <dgm:t>
        <a:bodyPr/>
        <a:lstStyle/>
        <a:p>
          <a:r>
            <a:rPr lang="fr-FR" sz="2800" dirty="0"/>
            <a:t>7- Préparer le chantier. </a:t>
          </a:r>
        </a:p>
      </dgm:t>
    </dgm:pt>
    <dgm:pt modelId="{96E6C594-AA71-48AE-8830-69EC0B73A977}" type="parTrans" cxnId="{7EAF0FCE-3AAB-4B39-B099-2E21BB728E02}">
      <dgm:prSet/>
      <dgm:spPr/>
      <dgm:t>
        <a:bodyPr/>
        <a:lstStyle/>
        <a:p>
          <a:endParaRPr lang="fr-FR"/>
        </a:p>
      </dgm:t>
    </dgm:pt>
    <dgm:pt modelId="{0C63A15D-F25B-42FE-83F5-A251801E637B}" type="sibTrans" cxnId="{7EAF0FCE-3AAB-4B39-B099-2E21BB728E02}">
      <dgm:prSet/>
      <dgm:spPr/>
      <dgm:t>
        <a:bodyPr/>
        <a:lstStyle/>
        <a:p>
          <a:endParaRPr lang="fr-FR"/>
        </a:p>
      </dgm:t>
    </dgm:pt>
    <dgm:pt modelId="{0DC724CB-7C90-4AE8-B969-3436C872BC3B}">
      <dgm:prSet phldrT="[Texte]"/>
      <dgm:spPr/>
      <dgm:t>
        <a:bodyPr/>
        <a:lstStyle/>
        <a:p>
          <a:r>
            <a:rPr lang="fr-FR" dirty="0"/>
            <a:t>On met en place les éléments pour lancer les travaux.</a:t>
          </a:r>
        </a:p>
      </dgm:t>
    </dgm:pt>
    <dgm:pt modelId="{DBEB8CD1-41F6-4867-864D-58925B9A96C3}" type="parTrans" cxnId="{FFE93913-AE57-4E47-8E6D-E7835316C229}">
      <dgm:prSet/>
      <dgm:spPr/>
      <dgm:t>
        <a:bodyPr/>
        <a:lstStyle/>
        <a:p>
          <a:endParaRPr lang="fr-FR"/>
        </a:p>
      </dgm:t>
    </dgm:pt>
    <dgm:pt modelId="{F549B17F-4B1E-4C78-B072-09B77B0835EF}" type="sibTrans" cxnId="{FFE93913-AE57-4E47-8E6D-E7835316C229}">
      <dgm:prSet/>
      <dgm:spPr/>
      <dgm:t>
        <a:bodyPr/>
        <a:lstStyle/>
        <a:p>
          <a:endParaRPr lang="fr-FR"/>
        </a:p>
      </dgm:t>
    </dgm:pt>
    <dgm:pt modelId="{114728C0-8FA6-4B44-8DFF-7AF5D03E87C3}" type="pres">
      <dgm:prSet presAssocID="{AF539627-2C82-4AB8-9B0A-58423BFBFE84}" presName="Name0" presStyleCnt="0">
        <dgm:presLayoutVars>
          <dgm:dir/>
          <dgm:animLvl val="lvl"/>
          <dgm:resizeHandles val="exact"/>
        </dgm:presLayoutVars>
      </dgm:prSet>
      <dgm:spPr/>
      <dgm:t>
        <a:bodyPr/>
        <a:lstStyle/>
        <a:p>
          <a:endParaRPr lang="fr-FR"/>
        </a:p>
      </dgm:t>
    </dgm:pt>
    <dgm:pt modelId="{1FDE6036-E5E8-4594-AA19-A28200760A69}" type="pres">
      <dgm:prSet presAssocID="{C4D76312-978D-4B5A-AC64-E80CE056E76E}" presName="boxAndChildren" presStyleCnt="0"/>
      <dgm:spPr/>
    </dgm:pt>
    <dgm:pt modelId="{620D7ADD-532C-4D97-B716-9F23AFF61524}" type="pres">
      <dgm:prSet presAssocID="{C4D76312-978D-4B5A-AC64-E80CE056E76E}" presName="parentTextBox" presStyleLbl="node1" presStyleIdx="0" presStyleCnt="2"/>
      <dgm:spPr/>
      <dgm:t>
        <a:bodyPr/>
        <a:lstStyle/>
        <a:p>
          <a:endParaRPr lang="fr-FR"/>
        </a:p>
      </dgm:t>
    </dgm:pt>
    <dgm:pt modelId="{40B04917-1D4D-4550-AE76-4A8F4902F2C7}" type="pres">
      <dgm:prSet presAssocID="{C4D76312-978D-4B5A-AC64-E80CE056E76E}" presName="entireBox" presStyleLbl="node1" presStyleIdx="0" presStyleCnt="2"/>
      <dgm:spPr/>
      <dgm:t>
        <a:bodyPr/>
        <a:lstStyle/>
        <a:p>
          <a:endParaRPr lang="fr-FR"/>
        </a:p>
      </dgm:t>
    </dgm:pt>
    <dgm:pt modelId="{E008A79E-28C6-471E-A25C-59AD72FD5568}" type="pres">
      <dgm:prSet presAssocID="{C4D76312-978D-4B5A-AC64-E80CE056E76E}" presName="descendantBox" presStyleCnt="0"/>
      <dgm:spPr/>
    </dgm:pt>
    <dgm:pt modelId="{6EF2C0BE-493B-446D-B488-490BC039D28B}" type="pres">
      <dgm:prSet presAssocID="{0DC724CB-7C90-4AE8-B969-3436C872BC3B}" presName="childTextBox" presStyleLbl="fgAccFollowNode1" presStyleIdx="0" presStyleCnt="2" custLinFactNeighborX="-725" custLinFactNeighborY="4595">
        <dgm:presLayoutVars>
          <dgm:bulletEnabled val="1"/>
        </dgm:presLayoutVars>
      </dgm:prSet>
      <dgm:spPr/>
      <dgm:t>
        <a:bodyPr/>
        <a:lstStyle/>
        <a:p>
          <a:endParaRPr lang="fr-FR"/>
        </a:p>
      </dgm:t>
    </dgm:pt>
    <dgm:pt modelId="{E9E7A537-497A-423E-B5B9-1B2CB0ADB04E}" type="pres">
      <dgm:prSet presAssocID="{7D34030C-F9CE-4B62-BAC3-62DEB2FAF87C}" presName="sp" presStyleCnt="0"/>
      <dgm:spPr/>
    </dgm:pt>
    <dgm:pt modelId="{B2D297E5-B250-446E-AD6B-5A237B5B0828}" type="pres">
      <dgm:prSet presAssocID="{5132C1A7-3D76-419B-872A-B487B6FD6494}" presName="arrowAndChildren" presStyleCnt="0"/>
      <dgm:spPr/>
    </dgm:pt>
    <dgm:pt modelId="{2D38C71F-DCC1-4120-9702-E68386F843FA}" type="pres">
      <dgm:prSet presAssocID="{5132C1A7-3D76-419B-872A-B487B6FD6494}" presName="parentTextArrow" presStyleLbl="node1" presStyleIdx="0" presStyleCnt="2"/>
      <dgm:spPr/>
      <dgm:t>
        <a:bodyPr/>
        <a:lstStyle/>
        <a:p>
          <a:endParaRPr lang="fr-FR"/>
        </a:p>
      </dgm:t>
    </dgm:pt>
    <dgm:pt modelId="{209424F8-5D88-4893-8DE6-9F52C42E0B78}" type="pres">
      <dgm:prSet presAssocID="{5132C1A7-3D76-419B-872A-B487B6FD6494}" presName="arrow" presStyleLbl="node1" presStyleIdx="1" presStyleCnt="2"/>
      <dgm:spPr/>
      <dgm:t>
        <a:bodyPr/>
        <a:lstStyle/>
        <a:p>
          <a:endParaRPr lang="fr-FR"/>
        </a:p>
      </dgm:t>
    </dgm:pt>
    <dgm:pt modelId="{1AAD47E8-0FAE-44CB-85A6-B8CAB23EE4F0}" type="pres">
      <dgm:prSet presAssocID="{5132C1A7-3D76-419B-872A-B487B6FD6494}" presName="descendantArrow" presStyleCnt="0"/>
      <dgm:spPr/>
    </dgm:pt>
    <dgm:pt modelId="{9D515BE7-ED4C-448D-ABF6-4AB195FD9276}" type="pres">
      <dgm:prSet presAssocID="{3B8E0AE2-0372-4DE7-A67E-E9EA667B5FA7}" presName="childTextArrow" presStyleLbl="fgAccFollowNode1" presStyleIdx="1" presStyleCnt="2">
        <dgm:presLayoutVars>
          <dgm:bulletEnabled val="1"/>
        </dgm:presLayoutVars>
      </dgm:prSet>
      <dgm:spPr/>
      <dgm:t>
        <a:bodyPr/>
        <a:lstStyle/>
        <a:p>
          <a:endParaRPr lang="fr-FR"/>
        </a:p>
      </dgm:t>
    </dgm:pt>
  </dgm:ptLst>
  <dgm:cxnLst>
    <dgm:cxn modelId="{C17A24BB-BF05-4323-B4E7-6E78575DD51C}" type="presOf" srcId="{5132C1A7-3D76-419B-872A-B487B6FD6494}" destId="{209424F8-5D88-4893-8DE6-9F52C42E0B78}" srcOrd="1" destOrd="0" presId="urn:microsoft.com/office/officeart/2005/8/layout/process4"/>
    <dgm:cxn modelId="{406CCECD-3EDD-4D83-A6F4-FBB4125B6459}" type="presOf" srcId="{C4D76312-978D-4B5A-AC64-E80CE056E76E}" destId="{40B04917-1D4D-4550-AE76-4A8F4902F2C7}" srcOrd="1" destOrd="0" presId="urn:microsoft.com/office/officeart/2005/8/layout/process4"/>
    <dgm:cxn modelId="{B4E56E72-91DC-48E6-82B3-1A608905E46F}" type="presOf" srcId="{3B8E0AE2-0372-4DE7-A67E-E9EA667B5FA7}" destId="{9D515BE7-ED4C-448D-ABF6-4AB195FD9276}" srcOrd="0" destOrd="0" presId="urn:microsoft.com/office/officeart/2005/8/layout/process4"/>
    <dgm:cxn modelId="{4964B7DB-657A-48B0-821A-34A4F90F3B4A}" srcId="{AF539627-2C82-4AB8-9B0A-58423BFBFE84}" destId="{5132C1A7-3D76-419B-872A-B487B6FD6494}" srcOrd="0" destOrd="0" parTransId="{AEFCE951-2242-4BA0-AE02-8E4B96D8E504}" sibTransId="{7D34030C-F9CE-4B62-BAC3-62DEB2FAF87C}"/>
    <dgm:cxn modelId="{B7246BC1-C22F-4370-AFDF-8D847F35F47B}" type="presOf" srcId="{0DC724CB-7C90-4AE8-B969-3436C872BC3B}" destId="{6EF2C0BE-493B-446D-B488-490BC039D28B}" srcOrd="0" destOrd="0" presId="urn:microsoft.com/office/officeart/2005/8/layout/process4"/>
    <dgm:cxn modelId="{7EAF0FCE-3AAB-4B39-B099-2E21BB728E02}" srcId="{AF539627-2C82-4AB8-9B0A-58423BFBFE84}" destId="{C4D76312-978D-4B5A-AC64-E80CE056E76E}" srcOrd="1" destOrd="0" parTransId="{96E6C594-AA71-48AE-8830-69EC0B73A977}" sibTransId="{0C63A15D-F25B-42FE-83F5-A251801E637B}"/>
    <dgm:cxn modelId="{9978EEF8-DF55-44F9-B6FB-9C7251CCE073}" type="presOf" srcId="{5132C1A7-3D76-419B-872A-B487B6FD6494}" destId="{2D38C71F-DCC1-4120-9702-E68386F843FA}" srcOrd="0" destOrd="0" presId="urn:microsoft.com/office/officeart/2005/8/layout/process4"/>
    <dgm:cxn modelId="{6AC2AC6B-1F2E-4C79-B62B-72E0E5FC6158}" type="presOf" srcId="{C4D76312-978D-4B5A-AC64-E80CE056E76E}" destId="{620D7ADD-532C-4D97-B716-9F23AFF61524}" srcOrd="0" destOrd="0" presId="urn:microsoft.com/office/officeart/2005/8/layout/process4"/>
    <dgm:cxn modelId="{F8D599EB-C190-4EFD-A3F8-36FE9595432B}" type="presOf" srcId="{AF539627-2C82-4AB8-9B0A-58423BFBFE84}" destId="{114728C0-8FA6-4B44-8DFF-7AF5D03E87C3}" srcOrd="0" destOrd="0" presId="urn:microsoft.com/office/officeart/2005/8/layout/process4"/>
    <dgm:cxn modelId="{FFE93913-AE57-4E47-8E6D-E7835316C229}" srcId="{C4D76312-978D-4B5A-AC64-E80CE056E76E}" destId="{0DC724CB-7C90-4AE8-B969-3436C872BC3B}" srcOrd="0" destOrd="0" parTransId="{DBEB8CD1-41F6-4867-864D-58925B9A96C3}" sibTransId="{F549B17F-4B1E-4C78-B072-09B77B0835EF}"/>
    <dgm:cxn modelId="{42CEA0F9-6EA6-4EC9-9E36-AA7DB812F53E}" srcId="{5132C1A7-3D76-419B-872A-B487B6FD6494}" destId="{3B8E0AE2-0372-4DE7-A67E-E9EA667B5FA7}" srcOrd="0" destOrd="0" parTransId="{452BBE60-56E2-4820-90E4-7C55F27143BE}" sibTransId="{F91337EB-EE02-47B8-A1A5-0ABB3DEC83A4}"/>
    <dgm:cxn modelId="{2EF241BE-262A-4FAC-8186-FD4401253324}" type="presParOf" srcId="{114728C0-8FA6-4B44-8DFF-7AF5D03E87C3}" destId="{1FDE6036-E5E8-4594-AA19-A28200760A69}" srcOrd="0" destOrd="0" presId="urn:microsoft.com/office/officeart/2005/8/layout/process4"/>
    <dgm:cxn modelId="{32F62BB2-508E-4E6E-A472-D64075CC6F0D}" type="presParOf" srcId="{1FDE6036-E5E8-4594-AA19-A28200760A69}" destId="{620D7ADD-532C-4D97-B716-9F23AFF61524}" srcOrd="0" destOrd="0" presId="urn:microsoft.com/office/officeart/2005/8/layout/process4"/>
    <dgm:cxn modelId="{D8306758-52AD-40EC-9111-E4B1106A037E}" type="presParOf" srcId="{1FDE6036-E5E8-4594-AA19-A28200760A69}" destId="{40B04917-1D4D-4550-AE76-4A8F4902F2C7}" srcOrd="1" destOrd="0" presId="urn:microsoft.com/office/officeart/2005/8/layout/process4"/>
    <dgm:cxn modelId="{D5653AE7-4B1F-42C3-8EAF-89B1E36D2C99}" type="presParOf" srcId="{1FDE6036-E5E8-4594-AA19-A28200760A69}" destId="{E008A79E-28C6-471E-A25C-59AD72FD5568}" srcOrd="2" destOrd="0" presId="urn:microsoft.com/office/officeart/2005/8/layout/process4"/>
    <dgm:cxn modelId="{156E755B-C9B0-443B-BF33-44D185E82744}" type="presParOf" srcId="{E008A79E-28C6-471E-A25C-59AD72FD5568}" destId="{6EF2C0BE-493B-446D-B488-490BC039D28B}" srcOrd="0" destOrd="0" presId="urn:microsoft.com/office/officeart/2005/8/layout/process4"/>
    <dgm:cxn modelId="{E2E661AE-85F9-4978-B136-17F70A45530D}" type="presParOf" srcId="{114728C0-8FA6-4B44-8DFF-7AF5D03E87C3}" destId="{E9E7A537-497A-423E-B5B9-1B2CB0ADB04E}" srcOrd="1" destOrd="0" presId="urn:microsoft.com/office/officeart/2005/8/layout/process4"/>
    <dgm:cxn modelId="{3297FB2A-DD40-4947-8B5D-6CE5CAA4C18C}" type="presParOf" srcId="{114728C0-8FA6-4B44-8DFF-7AF5D03E87C3}" destId="{B2D297E5-B250-446E-AD6B-5A237B5B0828}" srcOrd="2" destOrd="0" presId="urn:microsoft.com/office/officeart/2005/8/layout/process4"/>
    <dgm:cxn modelId="{350D6B43-7494-4892-A2C8-377E2E49ADBE}" type="presParOf" srcId="{B2D297E5-B250-446E-AD6B-5A237B5B0828}" destId="{2D38C71F-DCC1-4120-9702-E68386F843FA}" srcOrd="0" destOrd="0" presId="urn:microsoft.com/office/officeart/2005/8/layout/process4"/>
    <dgm:cxn modelId="{FE0AFDBE-30F0-48CC-AC2E-398495438702}" type="presParOf" srcId="{B2D297E5-B250-446E-AD6B-5A237B5B0828}" destId="{209424F8-5D88-4893-8DE6-9F52C42E0B78}" srcOrd="1" destOrd="0" presId="urn:microsoft.com/office/officeart/2005/8/layout/process4"/>
    <dgm:cxn modelId="{A0065952-9261-4AE8-BB7C-0EFEE72EC5F3}" type="presParOf" srcId="{B2D297E5-B250-446E-AD6B-5A237B5B0828}" destId="{1AAD47E8-0FAE-44CB-85A6-B8CAB23EE4F0}" srcOrd="2" destOrd="0" presId="urn:microsoft.com/office/officeart/2005/8/layout/process4"/>
    <dgm:cxn modelId="{E9E5D746-DDB6-4798-A436-2BD34B2C3294}" type="presParOf" srcId="{1AAD47E8-0FAE-44CB-85A6-B8CAB23EE4F0}" destId="{9D515BE7-ED4C-448D-ABF6-4AB195FD9276}"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F29A2AF-312D-4A9A-A2FA-DA1686880BBF}">
      <dsp:nvSpPr>
        <dsp:cNvPr id="0" name=""/>
        <dsp:cNvSpPr/>
      </dsp:nvSpPr>
      <dsp:spPr>
        <a:xfrm>
          <a:off x="1383" y="585497"/>
          <a:ext cx="1245372" cy="498148"/>
        </a:xfrm>
        <a:prstGeom prst="chevron">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fr-FR" sz="1000" b="1" kern="1200" dirty="0"/>
            <a:t>septembre</a:t>
          </a:r>
        </a:p>
      </dsp:txBody>
      <dsp:txXfrm>
        <a:off x="1383" y="585497"/>
        <a:ext cx="1245372" cy="498148"/>
      </dsp:txXfrm>
    </dsp:sp>
    <dsp:sp modelId="{1FC046AC-8816-4735-B5C3-C8FE18CEE961}">
      <dsp:nvSpPr>
        <dsp:cNvPr id="0" name=""/>
        <dsp:cNvSpPr/>
      </dsp:nvSpPr>
      <dsp:spPr>
        <a:xfrm>
          <a:off x="1122218" y="585497"/>
          <a:ext cx="1245372" cy="498148"/>
        </a:xfrm>
        <a:prstGeom prst="chevron">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fr-FR" sz="1000" b="1" kern="1200" dirty="0"/>
            <a:t>Octobre</a:t>
          </a:r>
        </a:p>
      </dsp:txBody>
      <dsp:txXfrm>
        <a:off x="1122218" y="585497"/>
        <a:ext cx="1245372" cy="498148"/>
      </dsp:txXfrm>
    </dsp:sp>
    <dsp:sp modelId="{25D0131E-7913-4612-95FB-0982BD8ADCB1}">
      <dsp:nvSpPr>
        <dsp:cNvPr id="0" name=""/>
        <dsp:cNvSpPr/>
      </dsp:nvSpPr>
      <dsp:spPr>
        <a:xfrm>
          <a:off x="2243054" y="585497"/>
          <a:ext cx="1245372" cy="498148"/>
        </a:xfrm>
        <a:prstGeom prst="chevron">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fr-FR" sz="1000" b="1" kern="1200" dirty="0"/>
            <a:t>Novembre</a:t>
          </a:r>
        </a:p>
      </dsp:txBody>
      <dsp:txXfrm>
        <a:off x="2243054" y="585497"/>
        <a:ext cx="1245372" cy="498148"/>
      </dsp:txXfrm>
    </dsp:sp>
    <dsp:sp modelId="{2EE667F4-4620-4BE0-97B7-048475A1CB60}">
      <dsp:nvSpPr>
        <dsp:cNvPr id="0" name=""/>
        <dsp:cNvSpPr/>
      </dsp:nvSpPr>
      <dsp:spPr>
        <a:xfrm>
          <a:off x="3363889" y="585497"/>
          <a:ext cx="1245372" cy="498148"/>
        </a:xfrm>
        <a:prstGeom prst="chevron">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fr-FR" sz="1000" b="1" kern="1200" dirty="0"/>
            <a:t>Décembre</a:t>
          </a:r>
        </a:p>
      </dsp:txBody>
      <dsp:txXfrm>
        <a:off x="3363889" y="585497"/>
        <a:ext cx="1245372" cy="498148"/>
      </dsp:txXfrm>
    </dsp:sp>
    <dsp:sp modelId="{A5787BFE-6790-44F0-8F5A-368AC82CD7C5}">
      <dsp:nvSpPr>
        <dsp:cNvPr id="0" name=""/>
        <dsp:cNvSpPr/>
      </dsp:nvSpPr>
      <dsp:spPr>
        <a:xfrm>
          <a:off x="4484724" y="585497"/>
          <a:ext cx="1245372" cy="498148"/>
        </a:xfrm>
        <a:prstGeom prst="chevron">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fr-FR" sz="1000" b="1" kern="1200" dirty="0"/>
            <a:t>Janvier</a:t>
          </a:r>
        </a:p>
      </dsp:txBody>
      <dsp:txXfrm>
        <a:off x="4484724" y="585497"/>
        <a:ext cx="1245372" cy="498148"/>
      </dsp:txXfrm>
    </dsp:sp>
    <dsp:sp modelId="{E00B345B-6AC8-4BA0-B93C-BF04C6FDBE54}">
      <dsp:nvSpPr>
        <dsp:cNvPr id="0" name=""/>
        <dsp:cNvSpPr/>
      </dsp:nvSpPr>
      <dsp:spPr>
        <a:xfrm>
          <a:off x="5605559" y="585497"/>
          <a:ext cx="1245372" cy="498148"/>
        </a:xfrm>
        <a:prstGeom prst="chevron">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fr-FR" sz="1000" b="1" kern="1200" dirty="0"/>
            <a:t>Février</a:t>
          </a:r>
        </a:p>
      </dsp:txBody>
      <dsp:txXfrm>
        <a:off x="5605559" y="585497"/>
        <a:ext cx="1245372" cy="498148"/>
      </dsp:txXfrm>
    </dsp:sp>
    <dsp:sp modelId="{DE33BBF6-5328-441E-8980-78C5247D3775}">
      <dsp:nvSpPr>
        <dsp:cNvPr id="0" name=""/>
        <dsp:cNvSpPr/>
      </dsp:nvSpPr>
      <dsp:spPr>
        <a:xfrm>
          <a:off x="6726394" y="585497"/>
          <a:ext cx="1245372" cy="498148"/>
        </a:xfrm>
        <a:prstGeom prst="chevron">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fr-FR" sz="1000" b="1" kern="1200" dirty="0"/>
            <a:t>Mars</a:t>
          </a:r>
        </a:p>
      </dsp:txBody>
      <dsp:txXfrm>
        <a:off x="6726394" y="585497"/>
        <a:ext cx="1245372" cy="498148"/>
      </dsp:txXfrm>
    </dsp:sp>
    <dsp:sp modelId="{57B7BDB6-46E3-436D-B373-45C283CFCDD9}">
      <dsp:nvSpPr>
        <dsp:cNvPr id="0" name=""/>
        <dsp:cNvSpPr/>
      </dsp:nvSpPr>
      <dsp:spPr>
        <a:xfrm>
          <a:off x="7847229" y="585497"/>
          <a:ext cx="1245372" cy="498148"/>
        </a:xfrm>
        <a:prstGeom prst="chevron">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fr-FR" sz="1000" b="1" kern="1200" dirty="0"/>
            <a:t>Avril</a:t>
          </a:r>
        </a:p>
      </dsp:txBody>
      <dsp:txXfrm>
        <a:off x="7847229" y="585497"/>
        <a:ext cx="1245372" cy="498148"/>
      </dsp:txXfrm>
    </dsp:sp>
    <dsp:sp modelId="{80A0081B-416F-4C14-9689-72BDA70760A7}">
      <dsp:nvSpPr>
        <dsp:cNvPr id="0" name=""/>
        <dsp:cNvSpPr/>
      </dsp:nvSpPr>
      <dsp:spPr>
        <a:xfrm>
          <a:off x="8968064" y="585497"/>
          <a:ext cx="1245372" cy="498148"/>
        </a:xfrm>
        <a:prstGeom prst="chevron">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fr-FR" sz="1000" b="1" kern="1200" dirty="0"/>
            <a:t>Mai </a:t>
          </a:r>
        </a:p>
      </dsp:txBody>
      <dsp:txXfrm>
        <a:off x="8968064" y="585497"/>
        <a:ext cx="1245372" cy="498148"/>
      </dsp:txXfrm>
    </dsp:sp>
    <dsp:sp modelId="{D9CC0E77-CCBC-45B5-A342-B2256A178A0E}">
      <dsp:nvSpPr>
        <dsp:cNvPr id="0" name=""/>
        <dsp:cNvSpPr/>
      </dsp:nvSpPr>
      <dsp:spPr>
        <a:xfrm>
          <a:off x="10088899" y="585497"/>
          <a:ext cx="1245372" cy="498148"/>
        </a:xfrm>
        <a:prstGeom prst="chevron">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fr-FR" sz="1000" b="1" kern="1200" dirty="0"/>
            <a:t>juin</a:t>
          </a:r>
        </a:p>
      </dsp:txBody>
      <dsp:txXfrm>
        <a:off x="10088899" y="585497"/>
        <a:ext cx="1245372" cy="49814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378979-D85E-4CA6-B6DA-19E8D72293BA}" type="datetimeFigureOut">
              <a:rPr lang="fr-FR" smtClean="0"/>
              <a:pPr/>
              <a:t>01/04/2021</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F9E4ED-BD23-41FA-AE37-43D08E94F104}" type="slidenum">
              <a:rPr lang="fr-FR" smtClean="0"/>
              <a:pPr/>
              <a:t>‹N°›</a:t>
            </a:fld>
            <a:endParaRPr lang="fr-FR"/>
          </a:p>
        </p:txBody>
      </p:sp>
    </p:spTree>
    <p:extLst>
      <p:ext uri="{BB962C8B-B14F-4D97-AF65-F5344CB8AC3E}">
        <p14:creationId xmlns:p14="http://schemas.microsoft.com/office/powerpoint/2010/main" xmlns="" val="180412860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FA493-F8EE-44DF-8FCF-5267BA36E2B4}" type="datetimeFigureOut">
              <a:rPr lang="fr-FR" smtClean="0"/>
              <a:pPr/>
              <a:t>01/04/2021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6A4D5D-8325-417D-9305-9BE2387ED74C}" type="slidenum">
              <a:rPr lang="fr-FR" smtClean="0"/>
              <a:pPr/>
              <a:t>‹N°›</a:t>
            </a:fld>
            <a:endParaRPr lang="fr-FR"/>
          </a:p>
        </p:txBody>
      </p:sp>
    </p:spTree>
    <p:extLst>
      <p:ext uri="{BB962C8B-B14F-4D97-AF65-F5344CB8AC3E}">
        <p14:creationId xmlns:p14="http://schemas.microsoft.com/office/powerpoint/2010/main" xmlns="" val="391437301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cstate="print">
              <a:extLst>
                <a:ext uri="{28A0092B-C50C-407E-A947-70E740481C1C}">
                  <a14:useLocalDpi xmlns:a14="http://schemas.microsoft.com/office/drawing/2010/main" xmlns=""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cstate="print">
              <a:extLst>
                <a:ext uri="{28A0092B-C50C-407E-A947-70E740481C1C}">
                  <a14:useLocalDpi xmlns:a14="http://schemas.microsoft.com/office/drawing/2010/main" xmlns=""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Modifier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4F34C7B-2D86-4C6A-B7FB-DCE5E292633A}" type="datetimeFigureOut">
              <a:rPr lang="fr-FR" smtClean="0"/>
              <a:pPr/>
              <a:t>01/04/2021</a:t>
            </a:fld>
            <a:endParaRPr lang="fr-FR"/>
          </a:p>
        </p:txBody>
      </p:sp>
      <p:sp>
        <p:nvSpPr>
          <p:cNvPr id="5" name="Footer Placeholder 4"/>
          <p:cNvSpPr>
            <a:spLocks noGrp="1"/>
          </p:cNvSpPr>
          <p:nvPr>
            <p:ph type="ftr" sz="quarter" idx="11"/>
          </p:nvPr>
        </p:nvSpPr>
        <p:spPr>
          <a:xfrm>
            <a:off x="2692397" y="5037663"/>
            <a:ext cx="5214635" cy="279400"/>
          </a:xfrm>
        </p:spPr>
        <p:txBody>
          <a:bodyPr/>
          <a:lstStyle/>
          <a:p>
            <a:endParaRPr lang="fr-FR"/>
          </a:p>
        </p:txBody>
      </p:sp>
      <p:sp>
        <p:nvSpPr>
          <p:cNvPr id="6" name="Slide Number Placeholder 5"/>
          <p:cNvSpPr>
            <a:spLocks noGrp="1"/>
          </p:cNvSpPr>
          <p:nvPr>
            <p:ph type="sldNum" sz="quarter" idx="12"/>
          </p:nvPr>
        </p:nvSpPr>
        <p:spPr>
          <a:xfrm>
            <a:off x="8956900" y="5037663"/>
            <a:ext cx="551167" cy="279400"/>
          </a:xfrm>
        </p:spPr>
        <p:txBody>
          <a:bodyPr/>
          <a:lstStyle/>
          <a:p>
            <a:fld id="{DA0E4CF9-26AF-4040-BAFA-8472943FD3D7}" type="slidenum">
              <a:rPr lang="fr-FR" smtClean="0"/>
              <a:pPr/>
              <a:t>‹N°›</a:t>
            </a:fld>
            <a:endParaRPr lang="fr-F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257283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D4F34C7B-2D86-4C6A-B7FB-DCE5E292633A}" type="datetimeFigureOut">
              <a:rPr lang="fr-FR" smtClean="0"/>
              <a:pPr/>
              <a:t>01/04/2021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A0E4CF9-26AF-4040-BAFA-8472943FD3D7}" type="slidenum">
              <a:rPr lang="fr-FR" smtClean="0"/>
              <a:pPr/>
              <a:t>‹N°›</a:t>
            </a:fld>
            <a:endParaRPr lang="fr-FR"/>
          </a:p>
        </p:txBody>
      </p:sp>
    </p:spTree>
    <p:extLst>
      <p:ext uri="{BB962C8B-B14F-4D97-AF65-F5344CB8AC3E}">
        <p14:creationId xmlns:p14="http://schemas.microsoft.com/office/powerpoint/2010/main" xmlns="" val="2753809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D4F34C7B-2D86-4C6A-B7FB-DCE5E292633A}" type="datetimeFigureOut">
              <a:rPr lang="fr-FR" smtClean="0"/>
              <a:pPr/>
              <a:t>01/04/2021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A0E4CF9-26AF-4040-BAFA-8472943FD3D7}" type="slidenum">
              <a:rPr lang="fr-FR" smtClean="0"/>
              <a:pPr/>
              <a:t>‹N°›</a:t>
            </a:fld>
            <a:endParaRPr lang="fr-F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4754308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D4F34C7B-2D86-4C6A-B7FB-DCE5E292633A}" type="datetimeFigureOut">
              <a:rPr lang="fr-FR" smtClean="0"/>
              <a:pPr/>
              <a:t>01/04/2021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A0E4CF9-26AF-4040-BAFA-8472943FD3D7}" type="slidenum">
              <a:rPr lang="fr-FR" smtClean="0"/>
              <a:pPr/>
              <a:t>‹N°›</a:t>
            </a:fld>
            <a:endParaRPr lang="fr-F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420264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D4F34C7B-2D86-4C6A-B7FB-DCE5E292633A}" type="datetimeFigureOut">
              <a:rPr lang="fr-FR" smtClean="0"/>
              <a:pPr/>
              <a:t>01/04/2021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A0E4CF9-26AF-4040-BAFA-8472943FD3D7}" type="slidenum">
              <a:rPr lang="fr-FR" smtClean="0"/>
              <a:pPr/>
              <a:t>‹N°›</a:t>
            </a:fld>
            <a:endParaRPr lang="fr-FR"/>
          </a:p>
        </p:txBody>
      </p:sp>
    </p:spTree>
    <p:extLst>
      <p:ext uri="{BB962C8B-B14F-4D97-AF65-F5344CB8AC3E}">
        <p14:creationId xmlns:p14="http://schemas.microsoft.com/office/powerpoint/2010/main" xmlns="" val="1936860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D4F34C7B-2D86-4C6A-B7FB-DCE5E292633A}" type="datetimeFigureOut">
              <a:rPr lang="fr-FR" smtClean="0"/>
              <a:pPr/>
              <a:t>01/04/2021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A0E4CF9-26AF-4040-BAFA-8472943FD3D7}" type="slidenum">
              <a:rPr lang="fr-FR" smtClean="0"/>
              <a:pPr/>
              <a:t>‹N°›</a:t>
            </a:fld>
            <a:endParaRPr lang="fr-F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3376599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D4F34C7B-2D86-4C6A-B7FB-DCE5E292633A}" type="datetimeFigureOut">
              <a:rPr lang="fr-FR" smtClean="0"/>
              <a:pPr/>
              <a:t>01/04/2021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A0E4CF9-26AF-4040-BAFA-8472943FD3D7}" type="slidenum">
              <a:rPr lang="fr-FR" smtClean="0"/>
              <a:pPr/>
              <a:t>‹N°›</a:t>
            </a:fld>
            <a:endParaRPr lang="fr-F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4469709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4F34C7B-2D86-4C6A-B7FB-DCE5E292633A}" type="datetimeFigureOut">
              <a:rPr lang="fr-FR" smtClean="0"/>
              <a:pPr/>
              <a:t>01/04/2021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A0E4CF9-26AF-4040-BAFA-8472943FD3D7}" type="slidenum">
              <a:rPr lang="fr-FR" smtClean="0"/>
              <a:pPr/>
              <a:t>‹N°›</a:t>
            </a:fld>
            <a:endParaRPr lang="fr-F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1676779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4F34C7B-2D86-4C6A-B7FB-DCE5E292633A}" type="datetimeFigureOut">
              <a:rPr lang="fr-FR" smtClean="0"/>
              <a:pPr/>
              <a:t>01/04/2021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A0E4CF9-26AF-4040-BAFA-8472943FD3D7}" type="slidenum">
              <a:rPr lang="fr-FR" smtClean="0"/>
              <a:pPr/>
              <a:t>‹N°›</a:t>
            </a:fld>
            <a:endParaRPr lang="fr-F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503832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4F34C7B-2D86-4C6A-B7FB-DCE5E292633A}" type="datetimeFigureOut">
              <a:rPr lang="fr-FR" smtClean="0"/>
              <a:pPr/>
              <a:t>01/04/2021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A0E4CF9-26AF-4040-BAFA-8472943FD3D7}" type="slidenum">
              <a:rPr lang="fr-FR" smtClean="0"/>
              <a:pPr/>
              <a:t>‹N°›</a:t>
            </a:fld>
            <a:endParaRPr lang="fr-FR"/>
          </a:p>
        </p:txBody>
      </p:sp>
    </p:spTree>
    <p:extLst>
      <p:ext uri="{BB962C8B-B14F-4D97-AF65-F5344CB8AC3E}">
        <p14:creationId xmlns:p14="http://schemas.microsoft.com/office/powerpoint/2010/main" xmlns="" val="849769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D4F34C7B-2D86-4C6A-B7FB-DCE5E292633A}" type="datetimeFigureOut">
              <a:rPr lang="fr-FR" smtClean="0"/>
              <a:pPr/>
              <a:t>01/04/2021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A0E4CF9-26AF-4040-BAFA-8472943FD3D7}" type="slidenum">
              <a:rPr lang="fr-FR" smtClean="0"/>
              <a:pPr/>
              <a:t>‹N°›</a:t>
            </a:fld>
            <a:endParaRPr lang="fr-F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247868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D4F34C7B-2D86-4C6A-B7FB-DCE5E292633A}" type="datetimeFigureOut">
              <a:rPr lang="fr-FR" smtClean="0"/>
              <a:pPr/>
              <a:t>01/04/2021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A0E4CF9-26AF-4040-BAFA-8472943FD3D7}" type="slidenum">
              <a:rPr lang="fr-FR" smtClean="0"/>
              <a:pPr/>
              <a:t>‹N°›</a:t>
            </a:fld>
            <a:endParaRPr lang="fr-FR"/>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111790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D4F34C7B-2D86-4C6A-B7FB-DCE5E292633A}" type="datetimeFigureOut">
              <a:rPr lang="fr-FR" smtClean="0"/>
              <a:pPr/>
              <a:t>01/04/2021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DA0E4CF9-26AF-4040-BAFA-8472943FD3D7}" type="slidenum">
              <a:rPr lang="fr-FR" smtClean="0"/>
              <a:pPr/>
              <a:t>‹N°›</a:t>
            </a:fld>
            <a:endParaRPr lang="fr-F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001291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D4F34C7B-2D86-4C6A-B7FB-DCE5E292633A}" type="datetimeFigureOut">
              <a:rPr lang="fr-FR" smtClean="0"/>
              <a:pPr/>
              <a:t>01/04/2021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A0E4CF9-26AF-4040-BAFA-8472943FD3D7}" type="slidenum">
              <a:rPr lang="fr-FR" smtClean="0"/>
              <a:pPr/>
              <a:t>‹N°›</a:t>
            </a:fld>
            <a:endParaRPr lang="fr-F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853505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F34C7B-2D86-4C6A-B7FB-DCE5E292633A}" type="datetimeFigureOut">
              <a:rPr lang="fr-FR" smtClean="0"/>
              <a:pPr/>
              <a:t>01/04/2021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DA0E4CF9-26AF-4040-BAFA-8472943FD3D7}" type="slidenum">
              <a:rPr lang="fr-FR" smtClean="0"/>
              <a:pPr/>
              <a:t>‹N°›</a:t>
            </a:fld>
            <a:endParaRPr lang="fr-FR"/>
          </a:p>
        </p:txBody>
      </p:sp>
    </p:spTree>
    <p:extLst>
      <p:ext uri="{BB962C8B-B14F-4D97-AF65-F5344CB8AC3E}">
        <p14:creationId xmlns:p14="http://schemas.microsoft.com/office/powerpoint/2010/main" xmlns="" val="2630272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D4F34C7B-2D86-4C6A-B7FB-DCE5E292633A}" type="datetimeFigureOut">
              <a:rPr lang="fr-FR" smtClean="0"/>
              <a:pPr/>
              <a:t>01/04/2021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A0E4CF9-26AF-4040-BAFA-8472943FD3D7}" type="slidenum">
              <a:rPr lang="fr-FR" smtClean="0"/>
              <a:pPr/>
              <a:t>‹N°›</a:t>
            </a:fld>
            <a:endParaRPr lang="fr-F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675294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D4F34C7B-2D86-4C6A-B7FB-DCE5E292633A}" type="datetimeFigureOut">
              <a:rPr lang="fr-FR" smtClean="0"/>
              <a:pPr/>
              <a:t>01/04/2021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A0E4CF9-26AF-4040-BAFA-8472943FD3D7}" type="slidenum">
              <a:rPr lang="fr-FR" smtClean="0"/>
              <a:pPr/>
              <a:t>‹N°›</a:t>
            </a:fld>
            <a:endParaRPr lang="fr-FR"/>
          </a:p>
        </p:txBody>
      </p:sp>
    </p:spTree>
    <p:extLst>
      <p:ext uri="{BB962C8B-B14F-4D97-AF65-F5344CB8AC3E}">
        <p14:creationId xmlns:p14="http://schemas.microsoft.com/office/powerpoint/2010/main" xmlns="" val="459457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cstate="print">
              <a:extLst>
                <a:ext uri="{28A0092B-C50C-407E-A947-70E740481C1C}">
                  <a14:useLocalDpi xmlns:a14="http://schemas.microsoft.com/office/drawing/2010/main" xmlns=""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cstate="print">
              <a:extLst>
                <a:ext uri="{28A0092B-C50C-407E-A947-70E740481C1C}">
                  <a14:useLocalDpi xmlns:a14="http://schemas.microsoft.com/office/drawing/2010/main" xmlns=""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4F34C7B-2D86-4C6A-B7FB-DCE5E292633A}" type="datetimeFigureOut">
              <a:rPr lang="fr-FR" smtClean="0"/>
              <a:pPr/>
              <a:t>01/04/2021</a:t>
            </a:fld>
            <a:endParaRPr lang="fr-F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fr-F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A0E4CF9-26AF-4040-BAFA-8472943FD3D7}" type="slidenum">
              <a:rPr lang="fr-FR" smtClean="0"/>
              <a:pPr/>
              <a:t>‹N°›</a:t>
            </a:fld>
            <a:endParaRPr lang="fr-FR"/>
          </a:p>
        </p:txBody>
      </p:sp>
    </p:spTree>
    <p:extLst>
      <p:ext uri="{BB962C8B-B14F-4D97-AF65-F5344CB8AC3E}">
        <p14:creationId xmlns:p14="http://schemas.microsoft.com/office/powerpoint/2010/main" xmlns="" val="3319951627"/>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 id="2147483837" r:id="rId13"/>
    <p:sldLayoutId id="2147483838" r:id="rId14"/>
    <p:sldLayoutId id="2147483839" r:id="rId15"/>
    <p:sldLayoutId id="2147483840" r:id="rId16"/>
    <p:sldLayoutId id="214748384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666271" y="1802674"/>
            <a:ext cx="6815669" cy="3190722"/>
          </a:xfrm>
        </p:spPr>
        <p:txBody>
          <a:bodyPr anchor="t"/>
          <a:lstStyle/>
          <a:p>
            <a:pPr>
              <a:spcAft>
                <a:spcPts val="0"/>
              </a:spcAft>
            </a:pPr>
            <a:r>
              <a:rPr lang="fr-FR" sz="4800" dirty="0"/>
              <a:t>BTS FABCR</a:t>
            </a:r>
            <a:r>
              <a:rPr lang="fr-FR" sz="1400" dirty="0"/>
              <a:t/>
            </a:r>
            <a:br>
              <a:rPr lang="fr-FR" sz="1400" dirty="0"/>
            </a:br>
            <a:r>
              <a:rPr lang="fr-FR" sz="1400" dirty="0"/>
              <a:t/>
            </a:r>
            <a:br>
              <a:rPr lang="fr-FR" sz="1400" dirty="0"/>
            </a:br>
            <a:r>
              <a:rPr lang="fr-FR" sz="4800" b="1" dirty="0">
                <a:solidFill>
                  <a:schemeClr val="tx1"/>
                </a:solidFill>
              </a:rPr>
              <a:t>Bloc n° 2 : préparation et organisation du chantier.</a:t>
            </a:r>
          </a:p>
        </p:txBody>
      </p:sp>
      <p:sp>
        <p:nvSpPr>
          <p:cNvPr id="7" name="ZoneTexte 6"/>
          <p:cNvSpPr txBox="1"/>
          <p:nvPr/>
        </p:nvSpPr>
        <p:spPr>
          <a:xfrm>
            <a:off x="154745" y="48231"/>
            <a:ext cx="2810524" cy="646331"/>
          </a:xfrm>
          <a:prstGeom prst="rect">
            <a:avLst/>
          </a:prstGeom>
          <a:noFill/>
        </p:spPr>
        <p:txBody>
          <a:bodyPr wrap="square" rtlCol="0">
            <a:spAutoFit/>
          </a:bodyPr>
          <a:lstStyle/>
          <a:p>
            <a:r>
              <a:rPr lang="fr-FR" sz="3600" b="1" dirty="0">
                <a:solidFill>
                  <a:schemeClr val="bg1"/>
                </a:solidFill>
              </a:rPr>
              <a:t>BTS FABCR</a:t>
            </a:r>
          </a:p>
        </p:txBody>
      </p:sp>
      <p:pic>
        <p:nvPicPr>
          <p:cNvPr id="9" name="Image 8"/>
          <p:cNvPicPr>
            <a:picLocks noChangeAspect="1"/>
          </p:cNvPicPr>
          <p:nvPr/>
        </p:nvPicPr>
        <p:blipFill>
          <a:blip r:embed="rId2" cstate="print"/>
          <a:stretch>
            <a:fillRect/>
          </a:stretch>
        </p:blipFill>
        <p:spPr>
          <a:xfrm>
            <a:off x="10251656" y="185884"/>
            <a:ext cx="1694835" cy="999831"/>
          </a:xfrm>
          <a:prstGeom prst="rect">
            <a:avLst/>
          </a:prstGeom>
          <a:solidFill>
            <a:schemeClr val="bg1"/>
          </a:solidFill>
        </p:spPr>
      </p:pic>
      <p:sp>
        <p:nvSpPr>
          <p:cNvPr id="10" name="Rectangle 9"/>
          <p:cNvSpPr/>
          <p:nvPr/>
        </p:nvSpPr>
        <p:spPr>
          <a:xfrm>
            <a:off x="3868270" y="284255"/>
            <a:ext cx="4426641" cy="646331"/>
          </a:xfrm>
          <a:prstGeom prst="rect">
            <a:avLst/>
          </a:prstGeom>
          <a:solidFill>
            <a:schemeClr val="bg1"/>
          </a:solidFill>
        </p:spPr>
        <p:txBody>
          <a:bodyPr wrap="square">
            <a:spAutoFit/>
          </a:bodyPr>
          <a:lstStyle/>
          <a:p>
            <a:pPr algn="ctr"/>
            <a:r>
              <a:rPr lang="fr-FR" b="1" dirty="0"/>
              <a:t>Ministère de l’enseignement supérieur, </a:t>
            </a:r>
          </a:p>
          <a:p>
            <a:pPr algn="ctr"/>
            <a:r>
              <a:rPr lang="fr-FR" b="1" dirty="0"/>
              <a:t>de la recherche et de l’innovation</a:t>
            </a:r>
          </a:p>
        </p:txBody>
      </p:sp>
    </p:spTree>
    <p:extLst>
      <p:ext uri="{BB962C8B-B14F-4D97-AF65-F5344CB8AC3E}">
        <p14:creationId xmlns:p14="http://schemas.microsoft.com/office/powerpoint/2010/main" xmlns="" val="1100019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76661" y="1672044"/>
            <a:ext cx="11691257" cy="4893647"/>
          </a:xfrm>
          <a:prstGeom prst="rect">
            <a:avLst/>
          </a:prstGeom>
          <a:solidFill>
            <a:schemeClr val="bg1"/>
          </a:solidFill>
        </p:spPr>
        <p:txBody>
          <a:bodyPr wrap="square">
            <a:spAutoFit/>
          </a:bodyPr>
          <a:lstStyle/>
          <a:p>
            <a:pPr lvl="0" algn="just">
              <a:spcAft>
                <a:spcPts val="0"/>
              </a:spcAft>
            </a:pPr>
            <a:r>
              <a:rPr lang="fr-FR" sz="24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Contenus et déroulement.</a:t>
            </a:r>
            <a:endParaRPr lang="fr-FR" sz="2400" b="1" dirty="0">
              <a:latin typeface="Arial" panose="020B0604020202020204" pitchFamily="34" charset="0"/>
              <a:ea typeface="Times New Roman" panose="02020603050405020304" pitchFamily="18" charset="0"/>
              <a:cs typeface="Times New Roman" panose="02020603050405020304" pitchFamily="18" charset="0"/>
            </a:endParaRPr>
          </a:p>
          <a:p>
            <a:pPr marL="457200" algn="just">
              <a:spcAft>
                <a:spcPts val="0"/>
              </a:spcAft>
            </a:pPr>
            <a:r>
              <a:rPr lang="fr-FR" sz="2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fr-FR" sz="2400"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fr-FR" sz="2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Les thèmes d'étude sont définis par les professeurs intervenant sur les enseignements technologiques de la formation. Ils doivent permettre d’évaluer une partie des compétences de l’épreuve selon la grille fournie par la circulaire nationale. </a:t>
            </a:r>
            <a:r>
              <a:rPr lang="fr-FR" sz="24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La compétence C11.1 est obligatoirement traitée et évaluée.</a:t>
            </a:r>
          </a:p>
          <a:p>
            <a:pPr algn="just">
              <a:spcAft>
                <a:spcPts val="0"/>
              </a:spcAft>
            </a:pPr>
            <a:endParaRPr lang="fr-FR" sz="24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fr-FR" sz="2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Le support est issu ou extrait d’une </a:t>
            </a:r>
            <a:r>
              <a:rPr lang="fr-FR" sz="24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situation professionnelle réelle </a:t>
            </a:r>
            <a:r>
              <a:rPr lang="fr-FR" sz="2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pouvant être un projet ou une réalisation. Les documents proposés aux candidats devront être conformes aux normes et textes règlementaires en vigueur. </a:t>
            </a:r>
            <a:r>
              <a:rPr lang="fr-FR" sz="24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Fournis sous forme numérique</a:t>
            </a:r>
            <a:r>
              <a:rPr lang="fr-FR" sz="2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ils sont composés des pièces nécessaires à la validation du sujet et de toutes les ressources nécessaires à sa réalisation. </a:t>
            </a:r>
            <a:endParaRPr lang="fr-FR" sz="2400"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fr-FR" sz="2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fr-FR" sz="2400" dirty="0">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Rectangle 2"/>
          <p:cNvSpPr/>
          <p:nvPr/>
        </p:nvSpPr>
        <p:spPr>
          <a:xfrm>
            <a:off x="2579427" y="160737"/>
            <a:ext cx="8836792" cy="1200329"/>
          </a:xfrm>
          <a:prstGeom prst="rect">
            <a:avLst/>
          </a:prstGeom>
          <a:solidFill>
            <a:schemeClr val="bg2">
              <a:lumMod val="25000"/>
            </a:schemeClr>
          </a:solidFill>
        </p:spPr>
        <p:txBody>
          <a:bodyPr wrap="square">
            <a:spAutoFit/>
          </a:bodyPr>
          <a:lstStyle/>
          <a:p>
            <a:pPr algn="ctr"/>
            <a:r>
              <a:rPr lang="fr-FR" sz="3600" b="1" dirty="0">
                <a:solidFill>
                  <a:schemeClr val="bg1"/>
                </a:solidFill>
              </a:rPr>
              <a:t>E5 : Préparation et organisation du chantier</a:t>
            </a:r>
            <a:endParaRPr lang="fr-FR" sz="3600" dirty="0">
              <a:solidFill>
                <a:schemeClr val="bg1"/>
              </a:solidFill>
            </a:endParaRPr>
          </a:p>
        </p:txBody>
      </p:sp>
      <p:sp>
        <p:nvSpPr>
          <p:cNvPr id="4" name="ZoneTexte 3"/>
          <p:cNvSpPr txBox="1"/>
          <p:nvPr/>
        </p:nvSpPr>
        <p:spPr>
          <a:xfrm rot="19992642">
            <a:off x="88832" y="562384"/>
            <a:ext cx="2379752" cy="461665"/>
          </a:xfrm>
          <a:prstGeom prst="rect">
            <a:avLst/>
          </a:prstGeom>
          <a:solidFill>
            <a:srgbClr val="C00000"/>
          </a:solidFill>
        </p:spPr>
        <p:txBody>
          <a:bodyPr wrap="square" rtlCol="0">
            <a:spAutoFit/>
          </a:bodyPr>
          <a:lstStyle/>
          <a:p>
            <a:pPr algn="ctr"/>
            <a:r>
              <a:rPr lang="fr-FR" sz="2400" b="1" dirty="0">
                <a:solidFill>
                  <a:schemeClr val="bg1"/>
                </a:solidFill>
              </a:rPr>
              <a:t>Référentiel</a:t>
            </a:r>
          </a:p>
        </p:txBody>
      </p:sp>
    </p:spTree>
    <p:extLst>
      <p:ext uri="{BB962C8B-B14F-4D97-AF65-F5344CB8AC3E}">
        <p14:creationId xmlns:p14="http://schemas.microsoft.com/office/powerpoint/2010/main" xmlns="" val="3587320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76661" y="1603807"/>
            <a:ext cx="11691257" cy="3785652"/>
          </a:xfrm>
          <a:prstGeom prst="rect">
            <a:avLst/>
          </a:prstGeom>
          <a:solidFill>
            <a:schemeClr val="bg1"/>
          </a:solidFill>
        </p:spPr>
        <p:txBody>
          <a:bodyPr wrap="square">
            <a:spAutoFit/>
          </a:bodyPr>
          <a:lstStyle/>
          <a:p>
            <a:pPr marL="457200" algn="just">
              <a:spcAft>
                <a:spcPts val="0"/>
              </a:spcAft>
            </a:pPr>
            <a:endParaRPr lang="fr-FR" sz="2400"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fr-FR" sz="2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Le support est issu ou extrait d’une </a:t>
            </a:r>
            <a:r>
              <a:rPr lang="fr-FR" sz="24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situation professionnelle réelle </a:t>
            </a:r>
            <a:r>
              <a:rPr lang="fr-FR" sz="2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pouvant être un projet ou une réalisation.</a:t>
            </a:r>
          </a:p>
          <a:p>
            <a:pPr marL="342900" indent="-342900" algn="just">
              <a:spcAft>
                <a:spcPts val="0"/>
              </a:spcAft>
              <a:buFont typeface="Wingdings" panose="05000000000000000000" pitchFamily="2" charset="2"/>
              <a:buChar char="Ø"/>
            </a:pPr>
            <a:endParaRPr lang="fr-FR" sz="2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800100" lvl="1" indent="-342900" algn="just">
              <a:buFont typeface="Wingdings" panose="05000000000000000000" pitchFamily="2" charset="2"/>
              <a:buChar char="Ø"/>
            </a:pPr>
            <a:r>
              <a:rPr lang="fr-FR" sz="2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Il doit concerner un </a:t>
            </a:r>
            <a:r>
              <a:rPr lang="fr-FR" sz="24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bâtiment de grande taille </a:t>
            </a:r>
            <a:r>
              <a:rPr lang="fr-FR" sz="2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avec plusieurs lots de corps d’états du 2</a:t>
            </a:r>
            <a:r>
              <a:rPr lang="fr-FR" sz="2400" baseline="30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nd</a:t>
            </a:r>
            <a:r>
              <a:rPr lang="fr-FR" sz="2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œuvre ;</a:t>
            </a:r>
          </a:p>
          <a:p>
            <a:pPr marL="800100" lvl="1" indent="-342900" algn="just">
              <a:buFont typeface="Wingdings" panose="05000000000000000000" pitchFamily="2" charset="2"/>
              <a:buChar char="Ø"/>
            </a:pPr>
            <a:endParaRPr lang="fr-FR" sz="2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800100" lvl="1" indent="-342900" algn="just">
              <a:buFont typeface="Wingdings" panose="05000000000000000000" pitchFamily="2" charset="2"/>
              <a:buChar char="Ø"/>
            </a:pPr>
            <a:r>
              <a:rPr lang="fr-FR" sz="2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le dossier doit être traité selon une démarche </a:t>
            </a:r>
            <a:r>
              <a:rPr lang="fr-FR" sz="24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BIM</a:t>
            </a:r>
            <a:r>
              <a:rPr lang="fr-FR" sz="2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 maquette numérique, données…</a:t>
            </a:r>
          </a:p>
          <a:p>
            <a:pPr marL="342900" indent="-342900" algn="just">
              <a:spcAft>
                <a:spcPts val="0"/>
              </a:spcAft>
              <a:buFont typeface="Arial" panose="020B0604020202020204" pitchFamily="34" charset="0"/>
              <a:buChar char="•"/>
            </a:pPr>
            <a:endParaRPr lang="fr-FR" sz="24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Rectangle 2"/>
          <p:cNvSpPr/>
          <p:nvPr/>
        </p:nvSpPr>
        <p:spPr>
          <a:xfrm>
            <a:off x="2579427" y="160737"/>
            <a:ext cx="8836792" cy="646331"/>
          </a:xfrm>
          <a:prstGeom prst="rect">
            <a:avLst/>
          </a:prstGeom>
          <a:solidFill>
            <a:schemeClr val="bg2">
              <a:lumMod val="25000"/>
            </a:schemeClr>
          </a:solidFill>
        </p:spPr>
        <p:txBody>
          <a:bodyPr wrap="square">
            <a:spAutoFit/>
          </a:bodyPr>
          <a:lstStyle/>
          <a:p>
            <a:pPr algn="ctr"/>
            <a:r>
              <a:rPr lang="fr-FR" sz="3600" b="1" dirty="0">
                <a:solidFill>
                  <a:schemeClr val="bg1"/>
                </a:solidFill>
              </a:rPr>
              <a:t>Support de l’étude</a:t>
            </a:r>
            <a:endParaRPr lang="fr-FR" sz="3600" dirty="0">
              <a:solidFill>
                <a:schemeClr val="bg1"/>
              </a:solidFill>
            </a:endParaRPr>
          </a:p>
        </p:txBody>
      </p:sp>
      <p:sp>
        <p:nvSpPr>
          <p:cNvPr id="5" name="ZoneTexte 4"/>
          <p:cNvSpPr txBox="1"/>
          <p:nvPr/>
        </p:nvSpPr>
        <p:spPr>
          <a:xfrm rot="19992642">
            <a:off x="-23670" y="511515"/>
            <a:ext cx="2379752" cy="461665"/>
          </a:xfrm>
          <a:prstGeom prst="rect">
            <a:avLst/>
          </a:prstGeom>
          <a:solidFill>
            <a:srgbClr val="00B050"/>
          </a:solidFill>
        </p:spPr>
        <p:txBody>
          <a:bodyPr wrap="square" rtlCol="0">
            <a:spAutoFit/>
          </a:bodyPr>
          <a:lstStyle/>
          <a:p>
            <a:pPr algn="ctr"/>
            <a:r>
              <a:rPr lang="fr-FR" sz="2400" b="1" dirty="0">
                <a:solidFill>
                  <a:schemeClr val="bg1"/>
                </a:solidFill>
              </a:rPr>
              <a:t>Proposition</a:t>
            </a:r>
          </a:p>
        </p:txBody>
      </p:sp>
    </p:spTree>
    <p:extLst>
      <p:ext uri="{BB962C8B-B14F-4D97-AF65-F5344CB8AC3E}">
        <p14:creationId xmlns:p14="http://schemas.microsoft.com/office/powerpoint/2010/main" xmlns="" val="985072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313509" y="313508"/>
            <a:ext cx="11495313" cy="6305655"/>
          </a:xfrm>
          <a:solidFill>
            <a:schemeClr val="bg1"/>
          </a:solidFill>
        </p:spPr>
        <p:txBody>
          <a:bodyPr>
            <a:noAutofit/>
          </a:bodyPr>
          <a:lstStyle/>
          <a:p>
            <a:pPr marL="0" indent="0" algn="just">
              <a:buNone/>
            </a:pPr>
            <a:endParaRPr lang="fr-FR" sz="2000" dirty="0"/>
          </a:p>
          <a:p>
            <a:pPr marL="1433513" indent="0" algn="just">
              <a:buNone/>
            </a:pPr>
            <a:r>
              <a:rPr lang="fr-FR" sz="2000" dirty="0"/>
              <a:t>  </a:t>
            </a:r>
            <a:r>
              <a:rPr lang="fr-FR" dirty="0"/>
              <a:t>Chaque sujet est confié à une équipe de </a:t>
            </a:r>
            <a:r>
              <a:rPr lang="fr-FR" b="1" dirty="0">
                <a:solidFill>
                  <a:srgbClr val="FF0000"/>
                </a:solidFill>
              </a:rPr>
              <a:t>3 étudiants </a:t>
            </a:r>
            <a:r>
              <a:rPr lang="fr-FR" dirty="0"/>
              <a:t>(2 éventuellement selon les effectifs) et comprend :</a:t>
            </a:r>
          </a:p>
          <a:p>
            <a:pPr marL="0" indent="0" algn="just">
              <a:buNone/>
            </a:pPr>
            <a:endParaRPr lang="fr-FR" sz="2000" dirty="0"/>
          </a:p>
          <a:p>
            <a:pPr lvl="1" algn="just"/>
            <a:r>
              <a:rPr lang="fr-FR" sz="2400" b="1" dirty="0"/>
              <a:t>une partie commune réalisée collégialement à différentes étapes </a:t>
            </a:r>
            <a:r>
              <a:rPr lang="fr-FR" sz="2400" dirty="0">
                <a:solidFill>
                  <a:srgbClr val="FF0000"/>
                </a:solidFill>
              </a:rPr>
              <a:t>(pas uniquement au début)</a:t>
            </a:r>
            <a:r>
              <a:rPr lang="fr-FR" sz="2400" b="1" dirty="0"/>
              <a:t> et qui représente de 30 à 40% du temps ; </a:t>
            </a:r>
          </a:p>
          <a:p>
            <a:pPr lvl="1" algn="just"/>
            <a:r>
              <a:rPr lang="fr-FR" sz="2400" b="1" dirty="0"/>
              <a:t>une partie individuelle qui représente de 60 à 70% du temps.</a:t>
            </a:r>
          </a:p>
          <a:p>
            <a:pPr marL="0" indent="0" algn="ctr">
              <a:buNone/>
            </a:pPr>
            <a:r>
              <a:rPr lang="fr-FR" sz="2000" dirty="0">
                <a:solidFill>
                  <a:srgbClr val="FF0000"/>
                </a:solidFill>
              </a:rPr>
              <a:t>(Ces 2 parties sont indépendantes du découpage des 120 heures annuelles.)</a:t>
            </a:r>
          </a:p>
          <a:p>
            <a:pPr marL="0" indent="0" algn="just">
              <a:buNone/>
            </a:pPr>
            <a:endParaRPr lang="fr-FR" sz="2000" b="1" dirty="0">
              <a:solidFill>
                <a:srgbClr val="FF0000"/>
              </a:solidFill>
            </a:endParaRPr>
          </a:p>
          <a:p>
            <a:pPr marL="0" indent="0" algn="just">
              <a:buNone/>
            </a:pPr>
            <a:r>
              <a:rPr lang="fr-FR" b="1" dirty="0">
                <a:solidFill>
                  <a:srgbClr val="FF0000"/>
                </a:solidFill>
              </a:rPr>
              <a:t>L’équipe</a:t>
            </a:r>
            <a:r>
              <a:rPr lang="fr-FR" dirty="0"/>
              <a:t> remet un exemplaire de son dossier comprenant </a:t>
            </a:r>
            <a:r>
              <a:rPr lang="fr-FR" b="1" dirty="0">
                <a:solidFill>
                  <a:srgbClr val="FF0000"/>
                </a:solidFill>
              </a:rPr>
              <a:t>la partie commune et les parties individuelles</a:t>
            </a:r>
            <a:r>
              <a:rPr lang="fr-FR" dirty="0"/>
              <a:t>, essentiellement numérique, structuré selon un format imposé par l’autorité académique, au centre d’examen auquel il est rattaché au plus tard le dernier jour de la phase de préparation.</a:t>
            </a:r>
          </a:p>
          <a:p>
            <a:pPr marL="0" indent="0" algn="just">
              <a:buNone/>
            </a:pPr>
            <a:endParaRPr lang="fr-FR" sz="2000" dirty="0"/>
          </a:p>
          <a:p>
            <a:pPr marL="0" indent="0" algn="just">
              <a:buNone/>
            </a:pPr>
            <a:endParaRPr lang="fr-FR" sz="2000" dirty="0"/>
          </a:p>
          <a:p>
            <a:pPr marL="0" indent="0" algn="just">
              <a:buNone/>
            </a:pPr>
            <a:endParaRPr lang="fr-FR" sz="2000" dirty="0"/>
          </a:p>
          <a:p>
            <a:pPr marL="0" indent="0" algn="just">
              <a:buNone/>
            </a:pPr>
            <a:endParaRPr lang="fr-FR" sz="2000" dirty="0"/>
          </a:p>
          <a:p>
            <a:pPr marL="0" indent="0" algn="just">
              <a:buNone/>
            </a:pPr>
            <a:endParaRPr lang="fr-FR" sz="2000" dirty="0"/>
          </a:p>
          <a:p>
            <a:pPr marL="0" indent="0" algn="just">
              <a:buNone/>
            </a:pPr>
            <a:endParaRPr lang="fr-FR" sz="2000" dirty="0"/>
          </a:p>
          <a:p>
            <a:pPr marL="0" indent="0" algn="just">
              <a:buNone/>
            </a:pPr>
            <a:endParaRPr lang="fr-FR" sz="2000" dirty="0"/>
          </a:p>
          <a:p>
            <a:pPr marL="0" indent="0" algn="just">
              <a:buNone/>
            </a:pPr>
            <a:endParaRPr lang="fr-FR" sz="2000" dirty="0"/>
          </a:p>
          <a:p>
            <a:pPr algn="just"/>
            <a:endParaRPr lang="fr-FR" sz="2000" dirty="0"/>
          </a:p>
        </p:txBody>
      </p:sp>
      <p:sp>
        <p:nvSpPr>
          <p:cNvPr id="5" name="ZoneTexte 4"/>
          <p:cNvSpPr txBox="1"/>
          <p:nvPr/>
        </p:nvSpPr>
        <p:spPr>
          <a:xfrm rot="19992642">
            <a:off x="88832" y="562384"/>
            <a:ext cx="2379752" cy="461665"/>
          </a:xfrm>
          <a:prstGeom prst="rect">
            <a:avLst/>
          </a:prstGeom>
          <a:solidFill>
            <a:srgbClr val="C00000"/>
          </a:solidFill>
        </p:spPr>
        <p:txBody>
          <a:bodyPr wrap="square" rtlCol="0">
            <a:spAutoFit/>
          </a:bodyPr>
          <a:lstStyle/>
          <a:p>
            <a:pPr algn="ctr"/>
            <a:r>
              <a:rPr lang="fr-FR" sz="2400" b="1" dirty="0">
                <a:solidFill>
                  <a:schemeClr val="bg1"/>
                </a:solidFill>
              </a:rPr>
              <a:t>Référentiel</a:t>
            </a:r>
          </a:p>
        </p:txBody>
      </p:sp>
    </p:spTree>
    <p:extLst>
      <p:ext uri="{BB962C8B-B14F-4D97-AF65-F5344CB8AC3E}">
        <p14:creationId xmlns:p14="http://schemas.microsoft.com/office/powerpoint/2010/main" xmlns="" val="3584498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31966" y="2039706"/>
            <a:ext cx="10110651" cy="3416320"/>
          </a:xfrm>
          <a:prstGeom prst="rect">
            <a:avLst/>
          </a:prstGeom>
          <a:solidFill>
            <a:schemeClr val="bg1"/>
          </a:solidFill>
        </p:spPr>
        <p:txBody>
          <a:bodyPr wrap="square">
            <a:spAutoFit/>
          </a:bodyPr>
          <a:lstStyle/>
          <a:p>
            <a:pPr lvl="0" algn="just">
              <a:spcAft>
                <a:spcPts val="0"/>
              </a:spcAft>
            </a:pPr>
            <a:r>
              <a:rPr lang="fr-FR" sz="2000" b="1" u="sng"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Évaluation du candidat.</a:t>
            </a:r>
            <a:endParaRPr lang="fr-FR" sz="2000" b="1" u="sng"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fr-FR"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fr-FR" sz="2000" dirty="0">
              <a:latin typeface="Arial" panose="020B0604020202020204" pitchFamily="34" charset="0"/>
              <a:ea typeface="Times New Roman" panose="02020603050405020304" pitchFamily="18" charset="0"/>
              <a:cs typeface="Times New Roman" panose="02020603050405020304" pitchFamily="18" charset="0"/>
            </a:endParaRPr>
          </a:p>
          <a:p>
            <a:pPr algn="just"/>
            <a:r>
              <a:rPr lang="fr-FR" sz="2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Une grille de notation numérique récapitulative (revues et soutenance) est donnée d’une année sur l’autre, par la circulaire d’organisation nationale de l’examen. Elle est fournie aux évaluateurs pour être complétée. La proposition de note sera transmise aux services rectoraux.</a:t>
            </a:r>
          </a:p>
          <a:p>
            <a:endParaRPr lang="fr-FR"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endParaRPr lang="fr-FR" sz="2000" dirty="0">
              <a:solidFill>
                <a:srgbClr val="000000"/>
              </a:solidFill>
              <a:latin typeface="Arial" panose="020B0604020202020204" pitchFamily="34" charset="0"/>
              <a:cs typeface="Times New Roman" panose="02020603050405020304" pitchFamily="18" charset="0"/>
            </a:endParaRPr>
          </a:p>
          <a:p>
            <a:r>
              <a:rPr lang="fr-FR" sz="2000" b="1" i="1" u="sng" dirty="0">
                <a:latin typeface="Arial" panose="020B0604020202020204" pitchFamily="34" charset="0"/>
                <a:ea typeface="Arial" panose="020B0604020202020204" pitchFamily="34" charset="0"/>
              </a:rPr>
              <a:t>L’évaluation du candidat se fera en deux parties : </a:t>
            </a:r>
            <a:endParaRPr lang="fr-FR" sz="2000" spc="5" dirty="0">
              <a:latin typeface="Arial" panose="020B0604020202020204" pitchFamily="34" charset="0"/>
              <a:ea typeface="Arial" panose="020B0604020202020204" pitchFamily="34" charset="0"/>
            </a:endParaRPr>
          </a:p>
          <a:p>
            <a:endParaRPr lang="fr-FR" sz="2000" dirty="0"/>
          </a:p>
        </p:txBody>
      </p:sp>
      <p:sp>
        <p:nvSpPr>
          <p:cNvPr id="3" name="ZoneTexte 2"/>
          <p:cNvSpPr txBox="1"/>
          <p:nvPr/>
        </p:nvSpPr>
        <p:spPr>
          <a:xfrm rot="19992642">
            <a:off x="88832" y="562384"/>
            <a:ext cx="2379752" cy="461665"/>
          </a:xfrm>
          <a:prstGeom prst="rect">
            <a:avLst/>
          </a:prstGeom>
          <a:solidFill>
            <a:srgbClr val="C00000"/>
          </a:solidFill>
        </p:spPr>
        <p:txBody>
          <a:bodyPr wrap="square" rtlCol="0">
            <a:spAutoFit/>
          </a:bodyPr>
          <a:lstStyle/>
          <a:p>
            <a:pPr algn="ctr"/>
            <a:r>
              <a:rPr lang="fr-FR" sz="2400" b="1" dirty="0">
                <a:solidFill>
                  <a:schemeClr val="bg1"/>
                </a:solidFill>
              </a:rPr>
              <a:t>Référentiel</a:t>
            </a:r>
          </a:p>
        </p:txBody>
      </p:sp>
    </p:spTree>
    <p:extLst>
      <p:ext uri="{BB962C8B-B14F-4D97-AF65-F5344CB8AC3E}">
        <p14:creationId xmlns:p14="http://schemas.microsoft.com/office/powerpoint/2010/main" xmlns="" val="626163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0617" y="233348"/>
            <a:ext cx="11678195" cy="6270947"/>
          </a:xfrm>
          <a:prstGeom prst="rect">
            <a:avLst/>
          </a:prstGeom>
          <a:solidFill>
            <a:schemeClr val="bg1"/>
          </a:solidFill>
        </p:spPr>
        <p:txBody>
          <a:bodyPr wrap="square">
            <a:spAutoFit/>
          </a:bodyPr>
          <a:lstStyle/>
          <a:p>
            <a:pPr marL="540385" marR="147320" indent="-180340" algn="just">
              <a:spcBef>
                <a:spcPts val="300"/>
              </a:spcBef>
              <a:spcAft>
                <a:spcPts val="0"/>
              </a:spcAft>
            </a:pPr>
            <a:r>
              <a:rPr lang="fr-FR" sz="800" dirty="0">
                <a:latin typeface="Arial" panose="020B0604020202020204" pitchFamily="34" charset="0"/>
                <a:ea typeface="Arial" panose="020B0604020202020204" pitchFamily="34" charset="0"/>
              </a:rPr>
              <a:t> </a:t>
            </a:r>
            <a:endParaRPr lang="fr-FR" sz="2000" spc="5" dirty="0">
              <a:latin typeface="Arial" panose="020B0604020202020204" pitchFamily="34" charset="0"/>
              <a:ea typeface="Arial" panose="020B0604020202020204" pitchFamily="34" charset="0"/>
            </a:endParaRPr>
          </a:p>
          <a:p>
            <a:pPr marL="2416175" marR="147955" indent="-179388" algn="just">
              <a:spcBef>
                <a:spcPts val="640"/>
              </a:spcBef>
              <a:spcAft>
                <a:spcPts val="0"/>
              </a:spcAft>
              <a:tabLst>
                <a:tab pos="2511425" algn="l"/>
              </a:tabLst>
            </a:pPr>
            <a:endParaRPr lang="fr-FR" sz="2800" b="1" u="sng" dirty="0">
              <a:solidFill>
                <a:srgbClr val="000000"/>
              </a:solidFill>
              <a:latin typeface="Arial" panose="020B0604020202020204" pitchFamily="34" charset="0"/>
              <a:ea typeface="Arial" panose="020B0604020202020204" pitchFamily="34" charset="0"/>
            </a:endParaRPr>
          </a:p>
          <a:p>
            <a:pPr marL="2416175" marR="147955" indent="-179388" algn="just">
              <a:spcBef>
                <a:spcPts val="640"/>
              </a:spcBef>
              <a:spcAft>
                <a:spcPts val="0"/>
              </a:spcAft>
              <a:tabLst>
                <a:tab pos="2511425" algn="l"/>
              </a:tabLst>
            </a:pPr>
            <a:r>
              <a:rPr lang="fr-FR" sz="2800" b="1" u="sng" dirty="0">
                <a:solidFill>
                  <a:srgbClr val="000000"/>
                </a:solidFill>
                <a:latin typeface="Arial" panose="020B0604020202020204" pitchFamily="34" charset="0"/>
                <a:ea typeface="Arial" panose="020B0604020202020204" pitchFamily="34" charset="0"/>
              </a:rPr>
              <a:t>Partie 1 : Revues intermédiaires.</a:t>
            </a:r>
            <a:endParaRPr lang="fr-FR" sz="2000" spc="5" dirty="0">
              <a:latin typeface="Arial" panose="020B0604020202020204" pitchFamily="34" charset="0"/>
              <a:ea typeface="Arial" panose="020B0604020202020204" pitchFamily="34" charset="0"/>
            </a:endParaRPr>
          </a:p>
          <a:p>
            <a:pPr marL="336550" marR="147955" indent="-180340" algn="just">
              <a:spcBef>
                <a:spcPts val="640"/>
              </a:spcBef>
              <a:spcAft>
                <a:spcPts val="0"/>
              </a:spcAft>
            </a:pPr>
            <a:r>
              <a:rPr lang="fr-FR" sz="2800" b="1" dirty="0">
                <a:solidFill>
                  <a:srgbClr val="000000"/>
                </a:solidFill>
                <a:latin typeface="Arial" panose="020B0604020202020204" pitchFamily="34" charset="0"/>
                <a:ea typeface="Arial" panose="020B0604020202020204" pitchFamily="34" charset="0"/>
              </a:rPr>
              <a:t> </a:t>
            </a:r>
            <a:endParaRPr lang="fr-FR" sz="2000" spc="5" dirty="0">
              <a:latin typeface="Arial" panose="020B0604020202020204" pitchFamily="34" charset="0"/>
              <a:ea typeface="Arial" panose="020B0604020202020204" pitchFamily="34" charset="0"/>
            </a:endParaRPr>
          </a:p>
          <a:p>
            <a:pPr marL="531813" marR="147320" lvl="0" algn="just">
              <a:spcBef>
                <a:spcPts val="600"/>
              </a:spcBef>
              <a:spcAft>
                <a:spcPts val="0"/>
              </a:spcAft>
            </a:pPr>
            <a:r>
              <a:rPr lang="fr-FR" sz="2400" dirty="0">
                <a:latin typeface="Arial" panose="020B0604020202020204" pitchFamily="34" charset="0"/>
                <a:ea typeface="Arial" panose="020B0604020202020204" pitchFamily="34" charset="0"/>
              </a:rPr>
              <a:t>2 revues au minimum sont organisées pour chaque étudiant.</a:t>
            </a:r>
          </a:p>
          <a:p>
            <a:pPr marL="531813" marR="147320" lvl="0" algn="just">
              <a:spcBef>
                <a:spcPts val="600"/>
              </a:spcBef>
              <a:spcAft>
                <a:spcPts val="0"/>
              </a:spcAft>
            </a:pPr>
            <a:endParaRPr lang="fr-FR" sz="2400" dirty="0">
              <a:latin typeface="Arial" panose="020B0604020202020204" pitchFamily="34" charset="0"/>
              <a:ea typeface="Arial" panose="020B0604020202020204" pitchFamily="34" charset="0"/>
            </a:endParaRPr>
          </a:p>
          <a:p>
            <a:pPr marR="147320" lvl="0" algn="just">
              <a:spcBef>
                <a:spcPts val="600"/>
              </a:spcBef>
              <a:spcAft>
                <a:spcPts val="0"/>
              </a:spcAft>
            </a:pPr>
            <a:endParaRPr lang="fr-FR" sz="200" spc="5" dirty="0">
              <a:latin typeface="Arial" panose="020B0604020202020204" pitchFamily="34" charset="0"/>
              <a:ea typeface="Arial" panose="020B0604020202020204" pitchFamily="34" charset="0"/>
            </a:endParaRPr>
          </a:p>
          <a:p>
            <a:pPr marL="800100" marR="147320" lvl="1" indent="-342900" algn="just">
              <a:spcBef>
                <a:spcPts val="600"/>
              </a:spcBef>
              <a:buFont typeface="Wingdings" panose="05000000000000000000" pitchFamily="2" charset="2"/>
              <a:buChar char=""/>
            </a:pPr>
            <a:r>
              <a:rPr lang="fr-FR" sz="2400" dirty="0">
                <a:latin typeface="Arial" panose="020B0604020202020204" pitchFamily="34" charset="0"/>
                <a:ea typeface="Arial" panose="020B0604020202020204" pitchFamily="34" charset="0"/>
              </a:rPr>
              <a:t>Au moins une revue commune porte sur la partie collective du travail et évalue globalement les étudiants d’un même groupe.</a:t>
            </a:r>
            <a:endParaRPr lang="fr-FR" sz="2400" spc="5" dirty="0">
              <a:latin typeface="Arial" panose="020B0604020202020204" pitchFamily="34" charset="0"/>
              <a:ea typeface="Arial" panose="020B0604020202020204" pitchFamily="34" charset="0"/>
            </a:endParaRPr>
          </a:p>
          <a:p>
            <a:pPr marL="800100" marR="147320" lvl="1" indent="-342900" algn="just">
              <a:spcBef>
                <a:spcPts val="600"/>
              </a:spcBef>
              <a:buFont typeface="Wingdings" panose="05000000000000000000" pitchFamily="2" charset="2"/>
              <a:buChar char=""/>
            </a:pPr>
            <a:r>
              <a:rPr lang="fr-FR" sz="2400" dirty="0">
                <a:latin typeface="Arial" panose="020B0604020202020204" pitchFamily="34" charset="0"/>
                <a:ea typeface="Arial" panose="020B0604020202020204" pitchFamily="34" charset="0"/>
              </a:rPr>
              <a:t>Au moins une revue porte sur la partie individuelle du travail de chaque étudiant évalué individuellement.</a:t>
            </a:r>
            <a:endParaRPr lang="fr-FR" sz="2400" spc="5" dirty="0">
              <a:latin typeface="Arial" panose="020B0604020202020204" pitchFamily="34" charset="0"/>
              <a:ea typeface="Arial" panose="020B0604020202020204" pitchFamily="34" charset="0"/>
            </a:endParaRPr>
          </a:p>
          <a:p>
            <a:pPr marR="147320" lvl="0" algn="just">
              <a:spcBef>
                <a:spcPts val="600"/>
              </a:spcBef>
              <a:spcAft>
                <a:spcPts val="0"/>
              </a:spcAft>
            </a:pPr>
            <a:endParaRPr lang="fr-FR" sz="2000" dirty="0">
              <a:latin typeface="Arial" panose="020B0604020202020204" pitchFamily="34" charset="0"/>
              <a:ea typeface="Arial" panose="020B0604020202020204" pitchFamily="34" charset="0"/>
            </a:endParaRPr>
          </a:p>
          <a:p>
            <a:pPr marR="147320" lvl="0" algn="just">
              <a:spcBef>
                <a:spcPts val="600"/>
              </a:spcBef>
              <a:spcAft>
                <a:spcPts val="0"/>
              </a:spcAft>
            </a:pPr>
            <a:endParaRPr lang="fr-FR" sz="2000" dirty="0">
              <a:latin typeface="Arial" panose="020B0604020202020204" pitchFamily="34" charset="0"/>
              <a:ea typeface="Arial" panose="020B0604020202020204" pitchFamily="34" charset="0"/>
            </a:endParaRPr>
          </a:p>
          <a:p>
            <a:pPr marR="147320" lvl="0" algn="ctr">
              <a:spcBef>
                <a:spcPts val="600"/>
              </a:spcBef>
              <a:spcAft>
                <a:spcPts val="0"/>
              </a:spcAft>
            </a:pPr>
            <a:r>
              <a:rPr lang="fr-FR" sz="2400" b="1" dirty="0">
                <a:solidFill>
                  <a:srgbClr val="FF0000"/>
                </a:solidFill>
                <a:latin typeface="Arial" panose="020B0604020202020204" pitchFamily="34" charset="0"/>
                <a:ea typeface="Arial" panose="020B0604020202020204" pitchFamily="34" charset="0"/>
              </a:rPr>
              <a:t>Elles sont réparties sur les 2 phases d’encadrement.</a:t>
            </a:r>
          </a:p>
          <a:p>
            <a:pPr marR="147320" lvl="0" algn="ctr">
              <a:spcBef>
                <a:spcPts val="600"/>
              </a:spcBef>
              <a:spcAft>
                <a:spcPts val="0"/>
              </a:spcAft>
            </a:pPr>
            <a:endParaRPr lang="fr-FR" sz="2400" b="1" dirty="0">
              <a:solidFill>
                <a:srgbClr val="FF0000"/>
              </a:solidFill>
              <a:latin typeface="Arial" panose="020B0604020202020204" pitchFamily="34" charset="0"/>
              <a:ea typeface="Arial" panose="020B0604020202020204" pitchFamily="34" charset="0"/>
            </a:endParaRPr>
          </a:p>
          <a:p>
            <a:pPr marR="147320" lvl="0" algn="just">
              <a:spcBef>
                <a:spcPts val="600"/>
              </a:spcBef>
              <a:spcAft>
                <a:spcPts val="0"/>
              </a:spcAft>
            </a:pPr>
            <a:endParaRPr lang="fr-FR" sz="1050" spc="5" dirty="0">
              <a:latin typeface="Arial" panose="020B0604020202020204" pitchFamily="34" charset="0"/>
              <a:ea typeface="Arial" panose="020B0604020202020204" pitchFamily="34" charset="0"/>
            </a:endParaRPr>
          </a:p>
        </p:txBody>
      </p:sp>
      <p:sp>
        <p:nvSpPr>
          <p:cNvPr id="3" name="ZoneTexte 2"/>
          <p:cNvSpPr txBox="1"/>
          <p:nvPr/>
        </p:nvSpPr>
        <p:spPr>
          <a:xfrm rot="19992642">
            <a:off x="88832" y="562384"/>
            <a:ext cx="2379752" cy="461665"/>
          </a:xfrm>
          <a:prstGeom prst="rect">
            <a:avLst/>
          </a:prstGeom>
          <a:solidFill>
            <a:srgbClr val="C00000"/>
          </a:solidFill>
        </p:spPr>
        <p:txBody>
          <a:bodyPr wrap="square" rtlCol="0">
            <a:spAutoFit/>
          </a:bodyPr>
          <a:lstStyle/>
          <a:p>
            <a:pPr algn="ctr"/>
            <a:r>
              <a:rPr lang="fr-FR" sz="2400" b="1" dirty="0">
                <a:solidFill>
                  <a:schemeClr val="bg1"/>
                </a:solidFill>
              </a:rPr>
              <a:t>Référentiel</a:t>
            </a:r>
          </a:p>
        </p:txBody>
      </p:sp>
    </p:spTree>
    <p:extLst>
      <p:ext uri="{BB962C8B-B14F-4D97-AF65-F5344CB8AC3E}">
        <p14:creationId xmlns:p14="http://schemas.microsoft.com/office/powerpoint/2010/main" xmlns="" val="1205261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2170" y="1209345"/>
            <a:ext cx="10784115" cy="4570482"/>
          </a:xfrm>
          <a:prstGeom prst="rect">
            <a:avLst/>
          </a:prstGeom>
          <a:solidFill>
            <a:schemeClr val="bg1"/>
          </a:solidFill>
        </p:spPr>
        <p:txBody>
          <a:bodyPr wrap="square">
            <a:spAutoFit/>
          </a:bodyPr>
          <a:lstStyle/>
          <a:p>
            <a:pPr marL="2165350" marR="147955" lvl="4" indent="-180340" algn="just">
              <a:spcBef>
                <a:spcPts val="640"/>
              </a:spcBef>
            </a:pPr>
            <a:r>
              <a:rPr lang="fr-FR" sz="2800" b="1" u="sng" dirty="0">
                <a:solidFill>
                  <a:srgbClr val="000000"/>
                </a:solidFill>
                <a:latin typeface="Arial" panose="020B0604020202020204" pitchFamily="34" charset="0"/>
                <a:ea typeface="Arial" panose="020B0604020202020204" pitchFamily="34" charset="0"/>
              </a:rPr>
              <a:t>Partie 2 : Soutenance.</a:t>
            </a:r>
          </a:p>
          <a:p>
            <a:pPr marL="336550" marR="147955" indent="-180340" algn="just">
              <a:spcBef>
                <a:spcPts val="640"/>
              </a:spcBef>
              <a:spcAft>
                <a:spcPts val="0"/>
              </a:spcAft>
            </a:pPr>
            <a:endParaRPr lang="fr-FR" sz="2000" spc="5" dirty="0">
              <a:latin typeface="Arial" panose="020B0604020202020204" pitchFamily="34" charset="0"/>
              <a:ea typeface="Arial" panose="020B0604020202020204" pitchFamily="34" charset="0"/>
            </a:endParaRPr>
          </a:p>
          <a:p>
            <a:pPr marL="502920" marR="147955" indent="-180340" algn="ctr">
              <a:spcBef>
                <a:spcPts val="640"/>
              </a:spcBef>
              <a:spcAft>
                <a:spcPts val="0"/>
              </a:spcAft>
            </a:pPr>
            <a:r>
              <a:rPr lang="fr-FR" sz="2000" i="1" dirty="0">
                <a:latin typeface="Arial" panose="020B0604020202020204" pitchFamily="34" charset="0"/>
                <a:ea typeface="Arial" panose="020B0604020202020204" pitchFamily="34" charset="0"/>
              </a:rPr>
              <a:t>Épreuve orale d’une durée de 40 minutes</a:t>
            </a:r>
          </a:p>
          <a:p>
            <a:pPr marL="502920" marR="147955" indent="-180340" algn="ctr">
              <a:spcBef>
                <a:spcPts val="640"/>
              </a:spcBef>
              <a:spcAft>
                <a:spcPts val="0"/>
              </a:spcAft>
            </a:pPr>
            <a:endParaRPr lang="fr-FR" sz="2000" spc="5" dirty="0">
              <a:latin typeface="Arial" panose="020B0604020202020204" pitchFamily="34" charset="0"/>
              <a:ea typeface="Arial" panose="020B0604020202020204" pitchFamily="34" charset="0"/>
            </a:endParaRPr>
          </a:p>
          <a:p>
            <a:pPr marL="336550" marR="147955" indent="-180340" algn="just">
              <a:spcBef>
                <a:spcPts val="640"/>
              </a:spcBef>
              <a:spcAft>
                <a:spcPts val="0"/>
              </a:spcAft>
            </a:pPr>
            <a:r>
              <a:rPr lang="fr-FR" sz="2400" b="1" u="sng" dirty="0">
                <a:latin typeface="Arial" panose="020B0604020202020204" pitchFamily="34" charset="0"/>
                <a:ea typeface="Arial" panose="020B0604020202020204" pitchFamily="34" charset="0"/>
              </a:rPr>
              <a:t>Déroulement de l’oral : </a:t>
            </a:r>
            <a:endParaRPr lang="fr-FR" sz="2400" spc="5" dirty="0">
              <a:latin typeface="Arial" panose="020B0604020202020204" pitchFamily="34" charset="0"/>
              <a:ea typeface="Arial" panose="020B0604020202020204" pitchFamily="34" charset="0"/>
            </a:endParaRPr>
          </a:p>
          <a:p>
            <a:pPr marL="336550" marR="147320" indent="-180340" algn="just">
              <a:spcBef>
                <a:spcPts val="600"/>
              </a:spcBef>
              <a:spcAft>
                <a:spcPts val="0"/>
              </a:spcAft>
            </a:pPr>
            <a:r>
              <a:rPr lang="fr-FR" sz="2400" dirty="0">
                <a:latin typeface="Arial" panose="020B0604020202020204" pitchFamily="34" charset="0"/>
                <a:ea typeface="Arial" panose="020B0604020202020204" pitchFamily="34" charset="0"/>
              </a:rPr>
              <a:t>Pendant 20 minutes maximum réservées à l’exposé du candidat (soutenance </a:t>
            </a:r>
            <a:r>
              <a:rPr lang="fr-FR" sz="2400" b="1" dirty="0">
                <a:latin typeface="Arial" panose="020B0604020202020204" pitchFamily="34" charset="0"/>
                <a:ea typeface="Arial" panose="020B0604020202020204" pitchFamily="34" charset="0"/>
              </a:rPr>
              <a:t>individuelle</a:t>
            </a:r>
            <a:r>
              <a:rPr lang="fr-FR" sz="2400" dirty="0">
                <a:latin typeface="Arial" panose="020B0604020202020204" pitchFamily="34" charset="0"/>
                <a:ea typeface="Arial" panose="020B0604020202020204" pitchFamily="34" charset="0"/>
              </a:rPr>
              <a:t>), ce dernier présente le travail de l’équipe et son travail personnel. Il n’est pas interrompu durant sa soutenance.</a:t>
            </a:r>
          </a:p>
          <a:p>
            <a:pPr marL="336550" marR="147320" indent="-180340" algn="just">
              <a:spcBef>
                <a:spcPts val="600"/>
              </a:spcBef>
              <a:spcAft>
                <a:spcPts val="0"/>
              </a:spcAft>
            </a:pPr>
            <a:endParaRPr lang="fr-FR" sz="2400" spc="5" dirty="0">
              <a:latin typeface="Arial" panose="020B0604020202020204" pitchFamily="34" charset="0"/>
              <a:ea typeface="Arial" panose="020B0604020202020204" pitchFamily="34" charset="0"/>
            </a:endParaRPr>
          </a:p>
          <a:p>
            <a:pPr marL="336550" marR="147320" indent="-180340" algn="just">
              <a:spcBef>
                <a:spcPts val="600"/>
              </a:spcBef>
              <a:spcAft>
                <a:spcPts val="0"/>
              </a:spcAft>
            </a:pPr>
            <a:r>
              <a:rPr lang="fr-FR" sz="2400" dirty="0">
                <a:latin typeface="Arial" panose="020B0604020202020204" pitchFamily="34" charset="0"/>
                <a:ea typeface="Arial" panose="020B0604020202020204" pitchFamily="34" charset="0"/>
              </a:rPr>
              <a:t>Cet exposé est suivi d’un entretien d’une durée de 20 minutes maximum avec la commission d’interrogation.</a:t>
            </a:r>
            <a:endParaRPr lang="fr-FR" sz="2400" spc="5" dirty="0">
              <a:latin typeface="Arial" panose="020B0604020202020204" pitchFamily="34" charset="0"/>
              <a:ea typeface="Arial" panose="020B0604020202020204" pitchFamily="34" charset="0"/>
            </a:endParaRPr>
          </a:p>
        </p:txBody>
      </p:sp>
      <p:sp>
        <p:nvSpPr>
          <p:cNvPr id="3" name="ZoneTexte 2"/>
          <p:cNvSpPr txBox="1"/>
          <p:nvPr/>
        </p:nvSpPr>
        <p:spPr>
          <a:xfrm rot="19992642">
            <a:off x="88832" y="562384"/>
            <a:ext cx="2379752" cy="461665"/>
          </a:xfrm>
          <a:prstGeom prst="rect">
            <a:avLst/>
          </a:prstGeom>
          <a:solidFill>
            <a:srgbClr val="C00000"/>
          </a:solidFill>
        </p:spPr>
        <p:txBody>
          <a:bodyPr wrap="square" rtlCol="0">
            <a:spAutoFit/>
          </a:bodyPr>
          <a:lstStyle/>
          <a:p>
            <a:pPr algn="ctr"/>
            <a:r>
              <a:rPr lang="fr-FR" sz="2400" b="1" dirty="0">
                <a:solidFill>
                  <a:schemeClr val="bg1"/>
                </a:solidFill>
              </a:rPr>
              <a:t>Référentiel</a:t>
            </a:r>
          </a:p>
        </p:txBody>
      </p:sp>
    </p:spTree>
    <p:extLst>
      <p:ext uri="{BB962C8B-B14F-4D97-AF65-F5344CB8AC3E}">
        <p14:creationId xmlns:p14="http://schemas.microsoft.com/office/powerpoint/2010/main" xmlns="" val="2336327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7313" y="680697"/>
            <a:ext cx="10624457" cy="5432256"/>
          </a:xfrm>
          <a:prstGeom prst="rect">
            <a:avLst/>
          </a:prstGeom>
          <a:solidFill>
            <a:schemeClr val="bg1"/>
          </a:solidFill>
        </p:spPr>
        <p:txBody>
          <a:bodyPr wrap="square">
            <a:spAutoFit/>
          </a:bodyPr>
          <a:lstStyle/>
          <a:p>
            <a:pPr marL="1077913" marR="147320" indent="-179388" algn="just">
              <a:spcBef>
                <a:spcPts val="600"/>
              </a:spcBef>
              <a:spcAft>
                <a:spcPts val="0"/>
              </a:spcAft>
              <a:tabLst>
                <a:tab pos="531813" algn="l"/>
              </a:tabLst>
            </a:pPr>
            <a:r>
              <a:rPr lang="fr-FR" sz="2400" b="1" u="sng" dirty="0">
                <a:latin typeface="Arial" panose="020B0604020202020204" pitchFamily="34" charset="0"/>
                <a:ea typeface="Arial" panose="020B0604020202020204" pitchFamily="34" charset="0"/>
              </a:rPr>
              <a:t>Composition de la commission d’interrogation de soutenance:</a:t>
            </a:r>
            <a:endParaRPr lang="fr-FR" sz="2400" spc="5" dirty="0">
              <a:latin typeface="Arial" panose="020B0604020202020204" pitchFamily="34" charset="0"/>
              <a:ea typeface="Arial" panose="020B0604020202020204" pitchFamily="34" charset="0"/>
            </a:endParaRPr>
          </a:p>
          <a:p>
            <a:pPr marL="336550" marR="147320" indent="-180340" algn="just">
              <a:spcBef>
                <a:spcPts val="600"/>
              </a:spcBef>
              <a:spcAft>
                <a:spcPts val="0"/>
              </a:spcAft>
            </a:pPr>
            <a:r>
              <a:rPr lang="fr-FR" sz="2400" dirty="0">
                <a:latin typeface="Arial" panose="020B0604020202020204" pitchFamily="34" charset="0"/>
                <a:ea typeface="Arial" panose="020B0604020202020204" pitchFamily="34" charset="0"/>
              </a:rPr>
              <a:t>La commission d’interrogation est composée de : </a:t>
            </a:r>
            <a:endParaRPr lang="fr-FR" sz="2400" spc="5" dirty="0">
              <a:latin typeface="Arial" panose="020B0604020202020204" pitchFamily="34" charset="0"/>
              <a:ea typeface="Arial" panose="020B0604020202020204" pitchFamily="34" charset="0"/>
            </a:endParaRPr>
          </a:p>
          <a:p>
            <a:pPr marL="342900" marR="147955" lvl="0" indent="-342900" algn="just">
              <a:spcBef>
                <a:spcPts val="640"/>
              </a:spcBef>
              <a:spcAft>
                <a:spcPts val="0"/>
              </a:spcAft>
              <a:buFont typeface="Symbol" panose="05050102010706020507" pitchFamily="18" charset="2"/>
              <a:buChar char=""/>
            </a:pPr>
            <a:r>
              <a:rPr lang="fr-FR" sz="2400" dirty="0">
                <a:latin typeface="Arial" panose="020B0604020202020204" pitchFamily="34" charset="0"/>
                <a:ea typeface="Arial" panose="020B0604020202020204" pitchFamily="34" charset="0"/>
              </a:rPr>
              <a:t>Un professionnel issu du champ d’activités du diplôme, </a:t>
            </a:r>
            <a:r>
              <a:rPr lang="fr-FR" sz="2400" b="1" dirty="0">
                <a:solidFill>
                  <a:srgbClr val="FF0000"/>
                </a:solidFill>
                <a:latin typeface="Arial" panose="020B0604020202020204" pitchFamily="34" charset="0"/>
                <a:ea typeface="Arial" panose="020B0604020202020204" pitchFamily="34" charset="0"/>
              </a:rPr>
              <a:t>obligatoirement convoqué</a:t>
            </a:r>
            <a:r>
              <a:rPr lang="fr-FR" sz="2400" dirty="0">
                <a:latin typeface="Arial" panose="020B0604020202020204" pitchFamily="34" charset="0"/>
                <a:ea typeface="Arial" panose="020B0604020202020204" pitchFamily="34" charset="0"/>
              </a:rPr>
              <a:t>.</a:t>
            </a:r>
            <a:endParaRPr lang="fr-FR" sz="2400" spc="5" dirty="0">
              <a:latin typeface="Arial" panose="020B0604020202020204" pitchFamily="34" charset="0"/>
              <a:ea typeface="Arial" panose="020B0604020202020204" pitchFamily="34" charset="0"/>
            </a:endParaRPr>
          </a:p>
          <a:p>
            <a:pPr marL="342900" marR="147955" lvl="0" indent="-342900" algn="just">
              <a:spcBef>
                <a:spcPts val="640"/>
              </a:spcBef>
              <a:spcAft>
                <a:spcPts val="0"/>
              </a:spcAft>
              <a:buFont typeface="Symbol" panose="05050102010706020507" pitchFamily="18" charset="2"/>
              <a:buChar char=""/>
            </a:pPr>
            <a:r>
              <a:rPr lang="fr-FR" sz="2400" dirty="0">
                <a:latin typeface="Arial" panose="020B0604020202020204" pitchFamily="34" charset="0"/>
                <a:ea typeface="Arial" panose="020B0604020202020204" pitchFamily="34" charset="0"/>
              </a:rPr>
              <a:t>Deux professeurs d’enseignement technique intervenant dans les enseignements technologiques de la formation du BTS, n’ayant pas suivi le candidat en formation.</a:t>
            </a:r>
            <a:endParaRPr lang="fr-FR" sz="2400" spc="5" dirty="0">
              <a:latin typeface="Arial" panose="020B0604020202020204" pitchFamily="34" charset="0"/>
              <a:ea typeface="Arial" panose="020B0604020202020204" pitchFamily="34" charset="0"/>
            </a:endParaRPr>
          </a:p>
          <a:p>
            <a:pPr marR="147955" indent="157163" algn="just">
              <a:spcBef>
                <a:spcPts val="640"/>
              </a:spcBef>
              <a:spcAft>
                <a:spcPts val="0"/>
              </a:spcAft>
            </a:pPr>
            <a:r>
              <a:rPr lang="fr-FR" sz="2400" dirty="0">
                <a:latin typeface="Arial" panose="020B0604020202020204" pitchFamily="34" charset="0"/>
                <a:ea typeface="Arial" panose="020B0604020202020204" pitchFamily="34" charset="0"/>
              </a:rPr>
              <a:t>En cas d’absence d’un professionnel </a:t>
            </a:r>
            <a:r>
              <a:rPr lang="fr-FR" sz="2400" dirty="0">
                <a:solidFill>
                  <a:srgbClr val="FF0000"/>
                </a:solidFill>
                <a:latin typeface="Arial" panose="020B0604020202020204" pitchFamily="34" charset="0"/>
                <a:ea typeface="Arial" panose="020B0604020202020204" pitchFamily="34" charset="0"/>
              </a:rPr>
              <a:t>(convoqué) </a:t>
            </a:r>
            <a:r>
              <a:rPr lang="fr-FR" sz="2400" dirty="0">
                <a:latin typeface="Arial" panose="020B0604020202020204" pitchFamily="34" charset="0"/>
                <a:ea typeface="Arial" panose="020B0604020202020204" pitchFamily="34" charset="0"/>
              </a:rPr>
              <a:t>pour raison justifiée, il devra être remplacé </a:t>
            </a:r>
            <a:r>
              <a:rPr lang="fr-FR" sz="2400" dirty="0">
                <a:solidFill>
                  <a:srgbClr val="FF0000"/>
                </a:solidFill>
                <a:latin typeface="Arial" panose="020B0604020202020204" pitchFamily="34" charset="0"/>
                <a:ea typeface="Arial" panose="020B0604020202020204" pitchFamily="34" charset="0"/>
              </a:rPr>
              <a:t>(au pied levé) </a:t>
            </a:r>
            <a:r>
              <a:rPr lang="fr-FR" sz="2400" dirty="0">
                <a:latin typeface="Arial" panose="020B0604020202020204" pitchFamily="34" charset="0"/>
                <a:ea typeface="Arial" panose="020B0604020202020204" pitchFamily="34" charset="0"/>
              </a:rPr>
              <a:t>par un formateur de l’établissement ne connaissant pas le candidat.</a:t>
            </a:r>
            <a:endParaRPr lang="fr-FR" sz="2400" spc="5" dirty="0">
              <a:latin typeface="Arial" panose="020B0604020202020204" pitchFamily="34" charset="0"/>
              <a:ea typeface="Arial" panose="020B0604020202020204" pitchFamily="34" charset="0"/>
            </a:endParaRPr>
          </a:p>
          <a:p>
            <a:pPr indent="157163">
              <a:spcAft>
                <a:spcPts val="0"/>
              </a:spcAft>
            </a:pPr>
            <a:r>
              <a:rPr lang="fr-FR" sz="1000" b="1" cap="all" dirty="0">
                <a:latin typeface="Arial" panose="020B0604020202020204" pitchFamily="34" charset="0"/>
                <a:ea typeface="Arial" panose="020B0604020202020204" pitchFamily="34" charset="0"/>
                <a:cs typeface="Arial" panose="020B0604020202020204" pitchFamily="34" charset="0"/>
              </a:rPr>
              <a:t> </a:t>
            </a:r>
            <a:endParaRPr lang="fr-FR" sz="2400" dirty="0">
              <a:latin typeface="Arial" panose="020B0604020202020204" pitchFamily="34" charset="0"/>
              <a:ea typeface="Times New Roman" panose="02020603050405020304" pitchFamily="18" charset="0"/>
              <a:cs typeface="Times New Roman" panose="02020603050405020304" pitchFamily="18" charset="0"/>
            </a:endParaRPr>
          </a:p>
          <a:p>
            <a:pPr marR="147955" indent="157163" algn="just">
              <a:spcBef>
                <a:spcPts val="640"/>
              </a:spcBef>
              <a:spcAft>
                <a:spcPts val="0"/>
              </a:spcAft>
            </a:pPr>
            <a:r>
              <a:rPr lang="fr-FR" sz="2400" dirty="0">
                <a:latin typeface="Arial" panose="020B0604020202020204" pitchFamily="34" charset="0"/>
                <a:ea typeface="Arial" panose="020B0604020202020204" pitchFamily="34" charset="0"/>
              </a:rPr>
              <a:t>L’évaluation porte uniquement sur les compétences précisées dans le tableau ci-après, dans la colonne « </a:t>
            </a:r>
            <a:r>
              <a:rPr lang="fr-FR" sz="2400" b="1" dirty="0">
                <a:latin typeface="Arial" panose="020B0604020202020204" pitchFamily="34" charset="0"/>
                <a:ea typeface="Arial" panose="020B0604020202020204" pitchFamily="34" charset="0"/>
              </a:rPr>
              <a:t>Soutenance</a:t>
            </a:r>
            <a:r>
              <a:rPr lang="fr-FR" sz="2400" dirty="0">
                <a:latin typeface="Arial" panose="020B0604020202020204" pitchFamily="34" charset="0"/>
                <a:ea typeface="Arial" panose="020B0604020202020204" pitchFamily="34" charset="0"/>
              </a:rPr>
              <a:t> ». Elle s’appuie également sur le dossier rendu par le candidat.</a:t>
            </a:r>
            <a:endParaRPr lang="fr-FR" sz="2400" spc="5" dirty="0">
              <a:latin typeface="Arial" panose="020B0604020202020204" pitchFamily="34" charset="0"/>
              <a:ea typeface="Arial" panose="020B0604020202020204" pitchFamily="34" charset="0"/>
            </a:endParaRPr>
          </a:p>
        </p:txBody>
      </p:sp>
      <p:sp>
        <p:nvSpPr>
          <p:cNvPr id="3" name="ZoneTexte 2"/>
          <p:cNvSpPr txBox="1"/>
          <p:nvPr/>
        </p:nvSpPr>
        <p:spPr>
          <a:xfrm rot="19992642">
            <a:off x="88832" y="562384"/>
            <a:ext cx="2379752" cy="461665"/>
          </a:xfrm>
          <a:prstGeom prst="rect">
            <a:avLst/>
          </a:prstGeom>
          <a:solidFill>
            <a:srgbClr val="C00000"/>
          </a:solidFill>
        </p:spPr>
        <p:txBody>
          <a:bodyPr wrap="square" rtlCol="0">
            <a:spAutoFit/>
          </a:bodyPr>
          <a:lstStyle/>
          <a:p>
            <a:pPr algn="ctr"/>
            <a:r>
              <a:rPr lang="fr-FR" sz="2400" b="1" dirty="0">
                <a:solidFill>
                  <a:schemeClr val="bg1"/>
                </a:solidFill>
              </a:rPr>
              <a:t>Référentiel</a:t>
            </a:r>
          </a:p>
        </p:txBody>
      </p:sp>
    </p:spTree>
    <p:extLst>
      <p:ext uri="{BB962C8B-B14F-4D97-AF65-F5344CB8AC3E}">
        <p14:creationId xmlns:p14="http://schemas.microsoft.com/office/powerpoint/2010/main" xmlns="" val="180899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xmlns="" val="601744826"/>
              </p:ext>
            </p:extLst>
          </p:nvPr>
        </p:nvGraphicFramePr>
        <p:xfrm>
          <a:off x="522514" y="117031"/>
          <a:ext cx="11379199" cy="6428912"/>
        </p:xfrm>
        <a:graphic>
          <a:graphicData uri="http://schemas.openxmlformats.org/drawingml/2006/table">
            <a:tbl>
              <a:tblPr firstRow="1" firstCol="1" bandRow="1">
                <a:tableStyleId>{5C22544A-7EE6-4342-B048-85BDC9FD1C3A}</a:tableStyleId>
              </a:tblPr>
              <a:tblGrid>
                <a:gridCol w="1862699">
                  <a:extLst>
                    <a:ext uri="{9D8B030D-6E8A-4147-A177-3AD203B41FA5}">
                      <a16:colId xmlns:a16="http://schemas.microsoft.com/office/drawing/2014/main" xmlns="" val="3496271764"/>
                    </a:ext>
                  </a:extLst>
                </a:gridCol>
                <a:gridCol w="7049073">
                  <a:extLst>
                    <a:ext uri="{9D8B030D-6E8A-4147-A177-3AD203B41FA5}">
                      <a16:colId xmlns:a16="http://schemas.microsoft.com/office/drawing/2014/main" xmlns="" val="639442514"/>
                    </a:ext>
                  </a:extLst>
                </a:gridCol>
                <a:gridCol w="1146628">
                  <a:extLst>
                    <a:ext uri="{9D8B030D-6E8A-4147-A177-3AD203B41FA5}">
                      <a16:colId xmlns:a16="http://schemas.microsoft.com/office/drawing/2014/main" xmlns="" val="2223908265"/>
                    </a:ext>
                  </a:extLst>
                </a:gridCol>
                <a:gridCol w="1320799">
                  <a:extLst>
                    <a:ext uri="{9D8B030D-6E8A-4147-A177-3AD203B41FA5}">
                      <a16:colId xmlns:a16="http://schemas.microsoft.com/office/drawing/2014/main" xmlns="" val="2434555222"/>
                    </a:ext>
                  </a:extLst>
                </a:gridCol>
              </a:tblGrid>
              <a:tr h="313132">
                <a:tc gridSpan="2">
                  <a:txBody>
                    <a:bodyPr/>
                    <a:lstStyle/>
                    <a:p>
                      <a:pPr algn="ctr">
                        <a:spcAft>
                          <a:spcPts val="0"/>
                        </a:spcAft>
                      </a:pPr>
                      <a:r>
                        <a:rPr lang="fr-FR" sz="1600">
                          <a:effectLst/>
                        </a:rPr>
                        <a:t>COMP</a:t>
                      </a:r>
                      <a:r>
                        <a:rPr lang="fr-FR" sz="1600" cap="all">
                          <a:effectLst/>
                        </a:rPr>
                        <a:t>é</a:t>
                      </a:r>
                      <a:r>
                        <a:rPr lang="fr-FR" sz="1600">
                          <a:effectLst/>
                        </a:rPr>
                        <a:t>TENCES</a:t>
                      </a:r>
                      <a:endParaRPr lang="fr-FR"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8995" marR="28995" marT="0" marB="0" anchor="ctr"/>
                </a:tc>
                <a:tc hMerge="1">
                  <a:txBody>
                    <a:bodyPr/>
                    <a:lstStyle/>
                    <a:p>
                      <a:endParaRPr lang="fr-FR"/>
                    </a:p>
                  </a:txBody>
                  <a:tcPr/>
                </a:tc>
                <a:tc>
                  <a:txBody>
                    <a:bodyPr/>
                    <a:lstStyle/>
                    <a:p>
                      <a:pPr algn="ctr">
                        <a:spcAft>
                          <a:spcPts val="0"/>
                        </a:spcAft>
                      </a:pPr>
                      <a:r>
                        <a:rPr lang="fr-FR" sz="1600">
                          <a:effectLst/>
                        </a:rPr>
                        <a:t>Revues</a:t>
                      </a:r>
                      <a:endParaRPr lang="fr-FR"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8995" marR="28995" marT="0" marB="0" anchor="ctr"/>
                </a:tc>
                <a:tc>
                  <a:txBody>
                    <a:bodyPr/>
                    <a:lstStyle/>
                    <a:p>
                      <a:pPr algn="ctr">
                        <a:spcAft>
                          <a:spcPts val="0"/>
                        </a:spcAft>
                      </a:pPr>
                      <a:r>
                        <a:rPr lang="fr-FR" sz="1600">
                          <a:effectLst/>
                        </a:rPr>
                        <a:t>Soutenance</a:t>
                      </a:r>
                      <a:endParaRPr lang="fr-FR"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8995" marR="28995" marT="0" marB="0" anchor="ctr"/>
                </a:tc>
                <a:extLst>
                  <a:ext uri="{0D108BD9-81ED-4DB2-BD59-A6C34878D82A}">
                    <a16:rowId xmlns:a16="http://schemas.microsoft.com/office/drawing/2014/main" xmlns="" val="2507840569"/>
                  </a:ext>
                </a:extLst>
              </a:tr>
              <a:tr h="264958">
                <a:tc>
                  <a:txBody>
                    <a:bodyPr/>
                    <a:lstStyle/>
                    <a:p>
                      <a:pPr>
                        <a:spcAft>
                          <a:spcPts val="0"/>
                        </a:spcAft>
                      </a:pPr>
                      <a:r>
                        <a:rPr lang="fr-FR" sz="1400">
                          <a:effectLst/>
                        </a:rPr>
                        <a:t>C5.1</a:t>
                      </a:r>
                      <a:endParaRPr lang="fr-FR"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8995" marR="28995" marT="0" marB="0" anchor="ctr"/>
                </a:tc>
                <a:tc>
                  <a:txBody>
                    <a:bodyPr/>
                    <a:lstStyle/>
                    <a:p>
                      <a:pPr>
                        <a:spcAft>
                          <a:spcPts val="0"/>
                        </a:spcAft>
                      </a:pPr>
                      <a:r>
                        <a:rPr lang="fr-FR" sz="1400">
                          <a:effectLst/>
                        </a:rPr>
                        <a:t>Valider une solution technique.</a:t>
                      </a:r>
                      <a:endParaRPr lang="fr-FR"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8995" marR="28995" marT="0" marB="0" anchor="ctr"/>
                </a:tc>
                <a:tc>
                  <a:txBody>
                    <a:bodyPr/>
                    <a:lstStyle/>
                    <a:p>
                      <a:endParaRPr lang="fr-FR" sz="1400">
                        <a:effectLst/>
                        <a:latin typeface="Arial" panose="020B0604020202020204" pitchFamily="34" charset="0"/>
                        <a:cs typeface="Times New Roman" panose="02020603050405020304" pitchFamily="18" charset="0"/>
                      </a:endParaRPr>
                    </a:p>
                  </a:txBody>
                  <a:tcPr marL="28995" marR="28995" marT="0" marB="0" anchor="ctr"/>
                </a:tc>
                <a:tc>
                  <a:txBody>
                    <a:bodyPr/>
                    <a:lstStyle/>
                    <a:p>
                      <a:pPr algn="ctr">
                        <a:spcAft>
                          <a:spcPts val="0"/>
                        </a:spcAft>
                      </a:pPr>
                      <a:r>
                        <a:rPr lang="fr-FR" sz="1600" dirty="0">
                          <a:effectLst/>
                        </a:rPr>
                        <a:t>X</a:t>
                      </a:r>
                      <a:endParaRPr lang="fr-FR"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8995" marR="28995" marT="0" marB="0" anchor="ctr">
                    <a:solidFill>
                      <a:srgbClr val="00B050"/>
                    </a:solidFill>
                  </a:tcPr>
                </a:tc>
                <a:extLst>
                  <a:ext uri="{0D108BD9-81ED-4DB2-BD59-A6C34878D82A}">
                    <a16:rowId xmlns:a16="http://schemas.microsoft.com/office/drawing/2014/main" xmlns="" val="1048454438"/>
                  </a:ext>
                </a:extLst>
              </a:tr>
              <a:tr h="303537">
                <a:tc>
                  <a:txBody>
                    <a:bodyPr/>
                    <a:lstStyle/>
                    <a:p>
                      <a:pPr>
                        <a:spcAft>
                          <a:spcPts val="0"/>
                        </a:spcAft>
                      </a:pPr>
                      <a:r>
                        <a:rPr lang="fr-FR" sz="1400">
                          <a:effectLst/>
                        </a:rPr>
                        <a:t>C5.2</a:t>
                      </a:r>
                      <a:endParaRPr lang="fr-FR"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8995" marR="28995" marT="0" marB="0" anchor="ctr"/>
                </a:tc>
                <a:tc>
                  <a:txBody>
                    <a:bodyPr/>
                    <a:lstStyle/>
                    <a:p>
                      <a:pPr>
                        <a:spcAft>
                          <a:spcPts val="0"/>
                        </a:spcAft>
                      </a:pPr>
                      <a:r>
                        <a:rPr lang="fr-FR" sz="1400">
                          <a:effectLst/>
                        </a:rPr>
                        <a:t>Renseigner la maquette numérique du projet.</a:t>
                      </a:r>
                      <a:endParaRPr lang="fr-FR"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8995" marR="28995" marT="0" marB="0" anchor="ctr"/>
                </a:tc>
                <a:tc>
                  <a:txBody>
                    <a:bodyPr/>
                    <a:lstStyle/>
                    <a:p>
                      <a:pPr algn="ctr">
                        <a:spcAft>
                          <a:spcPts val="0"/>
                        </a:spcAft>
                      </a:pPr>
                      <a:r>
                        <a:rPr lang="fr-FR" sz="1600" dirty="0">
                          <a:effectLst/>
                        </a:rPr>
                        <a:t>X</a:t>
                      </a:r>
                      <a:endParaRPr lang="fr-FR"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8995" marR="28995" marT="0" marB="0" anchor="ctr">
                    <a:solidFill>
                      <a:srgbClr val="00B050"/>
                    </a:solidFill>
                  </a:tcPr>
                </a:tc>
                <a:tc>
                  <a:txBody>
                    <a:bodyPr/>
                    <a:lstStyle/>
                    <a:p>
                      <a:pPr algn="ctr">
                        <a:spcAft>
                          <a:spcPts val="0"/>
                        </a:spcAft>
                      </a:pPr>
                      <a:r>
                        <a:rPr lang="fr-FR" sz="1600">
                          <a:effectLst/>
                        </a:rPr>
                        <a:t> </a:t>
                      </a:r>
                      <a:endParaRPr lang="fr-FR"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8995" marR="28995" marT="0" marB="0" anchor="ctr"/>
                </a:tc>
                <a:extLst>
                  <a:ext uri="{0D108BD9-81ED-4DB2-BD59-A6C34878D82A}">
                    <a16:rowId xmlns:a16="http://schemas.microsoft.com/office/drawing/2014/main" xmlns="" val="2459622574"/>
                  </a:ext>
                </a:extLst>
              </a:tr>
              <a:tr h="299533">
                <a:tc>
                  <a:txBody>
                    <a:bodyPr/>
                    <a:lstStyle/>
                    <a:p>
                      <a:pPr>
                        <a:spcAft>
                          <a:spcPts val="0"/>
                        </a:spcAft>
                      </a:pPr>
                      <a:r>
                        <a:rPr lang="fr-FR" sz="1400">
                          <a:effectLst/>
                        </a:rPr>
                        <a:t>C6.1</a:t>
                      </a:r>
                      <a:endParaRPr lang="fr-FR"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8995" marR="28995" marT="0" marB="0" anchor="ctr"/>
                </a:tc>
                <a:tc>
                  <a:txBody>
                    <a:bodyPr/>
                    <a:lstStyle/>
                    <a:p>
                      <a:pPr>
                        <a:spcAft>
                          <a:spcPts val="0"/>
                        </a:spcAft>
                      </a:pPr>
                      <a:r>
                        <a:rPr lang="fr-FR" sz="1400">
                          <a:effectLst/>
                        </a:rPr>
                        <a:t>Établir le budget prévisionnel de l’opération.</a:t>
                      </a:r>
                      <a:endParaRPr lang="fr-FR"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8995" marR="28995" marT="0" marB="0" anchor="ctr"/>
                </a:tc>
                <a:tc>
                  <a:txBody>
                    <a:bodyPr/>
                    <a:lstStyle/>
                    <a:p>
                      <a:endParaRPr lang="fr-FR" sz="1400">
                        <a:effectLst/>
                        <a:latin typeface="Arial" panose="020B0604020202020204" pitchFamily="34" charset="0"/>
                        <a:cs typeface="Times New Roman" panose="02020603050405020304" pitchFamily="18" charset="0"/>
                      </a:endParaRPr>
                    </a:p>
                  </a:txBody>
                  <a:tcPr marL="28995" marR="28995" marT="0" marB="0" anchor="ctr"/>
                </a:tc>
                <a:tc>
                  <a:txBody>
                    <a:bodyPr/>
                    <a:lstStyle/>
                    <a:p>
                      <a:pPr algn="ctr">
                        <a:spcAft>
                          <a:spcPts val="0"/>
                        </a:spcAft>
                      </a:pPr>
                      <a:r>
                        <a:rPr lang="fr-FR" sz="1600" dirty="0">
                          <a:effectLst/>
                        </a:rPr>
                        <a:t>X</a:t>
                      </a:r>
                      <a:endParaRPr lang="fr-FR"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8995" marR="28995" marT="0" marB="0" anchor="ctr">
                    <a:solidFill>
                      <a:srgbClr val="00B050"/>
                    </a:solidFill>
                  </a:tcPr>
                </a:tc>
                <a:extLst>
                  <a:ext uri="{0D108BD9-81ED-4DB2-BD59-A6C34878D82A}">
                    <a16:rowId xmlns:a16="http://schemas.microsoft.com/office/drawing/2014/main" xmlns="" val="1730309256"/>
                  </a:ext>
                </a:extLst>
              </a:tr>
              <a:tr h="252331">
                <a:tc>
                  <a:txBody>
                    <a:bodyPr/>
                    <a:lstStyle/>
                    <a:p>
                      <a:pPr>
                        <a:spcAft>
                          <a:spcPts val="0"/>
                        </a:spcAft>
                      </a:pPr>
                      <a:r>
                        <a:rPr lang="fr-FR" sz="1400">
                          <a:effectLst/>
                        </a:rPr>
                        <a:t>C6.2</a:t>
                      </a:r>
                      <a:endParaRPr lang="fr-FR"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8995" marR="28995" marT="0" marB="0" anchor="ctr"/>
                </a:tc>
                <a:tc>
                  <a:txBody>
                    <a:bodyPr/>
                    <a:lstStyle/>
                    <a:p>
                      <a:pPr>
                        <a:spcAft>
                          <a:spcPts val="0"/>
                        </a:spcAft>
                      </a:pPr>
                      <a:r>
                        <a:rPr lang="fr-FR" sz="1400">
                          <a:effectLst/>
                        </a:rPr>
                        <a:t>Suivre économiquement l’opération.</a:t>
                      </a:r>
                      <a:endParaRPr lang="fr-FR"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8995" marR="28995" marT="0" marB="0" anchor="ctr"/>
                </a:tc>
                <a:tc>
                  <a:txBody>
                    <a:bodyPr/>
                    <a:lstStyle/>
                    <a:p>
                      <a:pPr algn="ctr">
                        <a:spcAft>
                          <a:spcPts val="0"/>
                        </a:spcAft>
                      </a:pPr>
                      <a:r>
                        <a:rPr lang="fr-FR" sz="1600" dirty="0">
                          <a:effectLst/>
                        </a:rPr>
                        <a:t>X</a:t>
                      </a:r>
                      <a:endParaRPr lang="fr-FR"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8995" marR="28995" marT="0" marB="0" anchor="ctr">
                    <a:solidFill>
                      <a:srgbClr val="00B050"/>
                    </a:solidFill>
                  </a:tcPr>
                </a:tc>
                <a:tc>
                  <a:txBody>
                    <a:bodyPr/>
                    <a:lstStyle/>
                    <a:p>
                      <a:pPr algn="ctr">
                        <a:spcAft>
                          <a:spcPts val="0"/>
                        </a:spcAft>
                      </a:pPr>
                      <a:r>
                        <a:rPr lang="fr-FR" sz="1600">
                          <a:effectLst/>
                        </a:rPr>
                        <a:t> </a:t>
                      </a:r>
                      <a:endParaRPr lang="fr-FR"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8995" marR="28995" marT="0" marB="0" anchor="ctr"/>
                </a:tc>
                <a:extLst>
                  <a:ext uri="{0D108BD9-81ED-4DB2-BD59-A6C34878D82A}">
                    <a16:rowId xmlns:a16="http://schemas.microsoft.com/office/drawing/2014/main" xmlns="" val="3018137881"/>
                  </a:ext>
                </a:extLst>
              </a:tr>
              <a:tr h="252331">
                <a:tc>
                  <a:txBody>
                    <a:bodyPr/>
                    <a:lstStyle/>
                    <a:p>
                      <a:pPr>
                        <a:spcAft>
                          <a:spcPts val="0"/>
                        </a:spcAft>
                      </a:pPr>
                      <a:r>
                        <a:rPr lang="fr-FR" sz="1400">
                          <a:effectLst/>
                        </a:rPr>
                        <a:t>C6.3</a:t>
                      </a:r>
                      <a:endParaRPr lang="fr-FR"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8995" marR="28995" marT="0" marB="0" anchor="ctr"/>
                </a:tc>
                <a:tc>
                  <a:txBody>
                    <a:bodyPr/>
                    <a:lstStyle/>
                    <a:p>
                      <a:pPr>
                        <a:spcAft>
                          <a:spcPts val="0"/>
                        </a:spcAft>
                      </a:pPr>
                      <a:r>
                        <a:rPr lang="fr-FR" sz="1400">
                          <a:effectLst/>
                        </a:rPr>
                        <a:t>Clôturer économiquement l’opération.</a:t>
                      </a:r>
                      <a:endParaRPr lang="fr-FR"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8995" marR="28995" marT="0" marB="0" anchor="ctr"/>
                </a:tc>
                <a:tc>
                  <a:txBody>
                    <a:bodyPr/>
                    <a:lstStyle/>
                    <a:p>
                      <a:endParaRPr lang="fr-FR" sz="1400">
                        <a:effectLst/>
                        <a:latin typeface="Arial" panose="020B0604020202020204" pitchFamily="34" charset="0"/>
                        <a:cs typeface="Times New Roman" panose="02020603050405020304" pitchFamily="18" charset="0"/>
                      </a:endParaRPr>
                    </a:p>
                  </a:txBody>
                  <a:tcPr marL="28995" marR="28995" marT="0" marB="0" anchor="ctr"/>
                </a:tc>
                <a:tc>
                  <a:txBody>
                    <a:bodyPr/>
                    <a:lstStyle/>
                    <a:p>
                      <a:pPr algn="ctr">
                        <a:spcAft>
                          <a:spcPts val="0"/>
                        </a:spcAft>
                      </a:pPr>
                      <a:r>
                        <a:rPr lang="fr-FR" sz="1600" dirty="0">
                          <a:effectLst/>
                        </a:rPr>
                        <a:t>X</a:t>
                      </a:r>
                      <a:endParaRPr lang="fr-FR"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8995" marR="28995" marT="0" marB="0" anchor="ctr">
                    <a:solidFill>
                      <a:srgbClr val="00B050"/>
                    </a:solidFill>
                  </a:tcPr>
                </a:tc>
                <a:extLst>
                  <a:ext uri="{0D108BD9-81ED-4DB2-BD59-A6C34878D82A}">
                    <a16:rowId xmlns:a16="http://schemas.microsoft.com/office/drawing/2014/main" xmlns="" val="1369431963"/>
                  </a:ext>
                </a:extLst>
              </a:tr>
              <a:tr h="252331">
                <a:tc>
                  <a:txBody>
                    <a:bodyPr/>
                    <a:lstStyle/>
                    <a:p>
                      <a:pPr>
                        <a:spcAft>
                          <a:spcPts val="0"/>
                        </a:spcAft>
                      </a:pPr>
                      <a:r>
                        <a:rPr lang="fr-FR" sz="1400">
                          <a:effectLst/>
                        </a:rPr>
                        <a:t>C7</a:t>
                      </a:r>
                      <a:endParaRPr lang="fr-FR"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8995" marR="28995" marT="0" marB="0" anchor="ctr"/>
                </a:tc>
                <a:tc>
                  <a:txBody>
                    <a:bodyPr/>
                    <a:lstStyle/>
                    <a:p>
                      <a:pPr>
                        <a:spcAft>
                          <a:spcPts val="0"/>
                        </a:spcAft>
                      </a:pPr>
                      <a:r>
                        <a:rPr lang="fr-FR" sz="1400">
                          <a:effectLst/>
                        </a:rPr>
                        <a:t>Collecter des informations.</a:t>
                      </a:r>
                      <a:endParaRPr lang="fr-FR"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8995" marR="28995" marT="0" marB="0" anchor="ctr"/>
                </a:tc>
                <a:tc>
                  <a:txBody>
                    <a:bodyPr/>
                    <a:lstStyle/>
                    <a:p>
                      <a:pPr algn="ctr">
                        <a:spcAft>
                          <a:spcPts val="0"/>
                        </a:spcAft>
                      </a:pPr>
                      <a:r>
                        <a:rPr lang="fr-FR" sz="1600" dirty="0">
                          <a:effectLst/>
                        </a:rPr>
                        <a:t>X</a:t>
                      </a:r>
                      <a:endParaRPr lang="fr-FR"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8995" marR="28995" marT="0" marB="0" anchor="ctr">
                    <a:solidFill>
                      <a:srgbClr val="00B050"/>
                    </a:solidFill>
                  </a:tcPr>
                </a:tc>
                <a:tc>
                  <a:txBody>
                    <a:bodyPr/>
                    <a:lstStyle/>
                    <a:p>
                      <a:pPr algn="ctr">
                        <a:spcAft>
                          <a:spcPts val="0"/>
                        </a:spcAft>
                      </a:pPr>
                      <a:r>
                        <a:rPr lang="fr-FR" sz="1600">
                          <a:effectLst/>
                        </a:rPr>
                        <a:t> </a:t>
                      </a:r>
                      <a:endParaRPr lang="fr-FR"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8995" marR="28995" marT="0" marB="0" anchor="ctr"/>
                </a:tc>
                <a:extLst>
                  <a:ext uri="{0D108BD9-81ED-4DB2-BD59-A6C34878D82A}">
                    <a16:rowId xmlns:a16="http://schemas.microsoft.com/office/drawing/2014/main" xmlns="" val="3815758320"/>
                  </a:ext>
                </a:extLst>
              </a:tr>
              <a:tr h="277002">
                <a:tc>
                  <a:txBody>
                    <a:bodyPr/>
                    <a:lstStyle/>
                    <a:p>
                      <a:pPr>
                        <a:spcAft>
                          <a:spcPts val="0"/>
                        </a:spcAft>
                      </a:pPr>
                      <a:r>
                        <a:rPr lang="fr-FR" sz="1400">
                          <a:effectLst/>
                        </a:rPr>
                        <a:t>C8.1</a:t>
                      </a:r>
                      <a:endParaRPr lang="fr-FR"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8995" marR="28995" marT="0" marB="0" anchor="ctr"/>
                </a:tc>
                <a:tc>
                  <a:txBody>
                    <a:bodyPr/>
                    <a:lstStyle/>
                    <a:p>
                      <a:pPr>
                        <a:spcAft>
                          <a:spcPts val="0"/>
                        </a:spcAft>
                      </a:pPr>
                      <a:r>
                        <a:rPr lang="fr-FR" sz="1400">
                          <a:effectLst/>
                        </a:rPr>
                        <a:t>Analyser le contexte du projet.</a:t>
                      </a:r>
                      <a:endParaRPr lang="fr-FR"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8995" marR="28995" marT="0" marB="0" anchor="ctr"/>
                </a:tc>
                <a:tc>
                  <a:txBody>
                    <a:bodyPr/>
                    <a:lstStyle/>
                    <a:p>
                      <a:pPr algn="ctr">
                        <a:spcAft>
                          <a:spcPts val="0"/>
                        </a:spcAft>
                      </a:pPr>
                      <a:r>
                        <a:rPr lang="fr-FR" sz="1600" dirty="0">
                          <a:effectLst/>
                        </a:rPr>
                        <a:t>X</a:t>
                      </a:r>
                      <a:endParaRPr lang="fr-FR"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8995" marR="28995" marT="0" marB="0" anchor="ctr">
                    <a:solidFill>
                      <a:srgbClr val="00B050"/>
                    </a:solidFill>
                  </a:tcPr>
                </a:tc>
                <a:tc>
                  <a:txBody>
                    <a:bodyPr/>
                    <a:lstStyle/>
                    <a:p>
                      <a:pPr algn="ctr">
                        <a:spcAft>
                          <a:spcPts val="0"/>
                        </a:spcAft>
                      </a:pPr>
                      <a:r>
                        <a:rPr lang="fr-FR" sz="1600">
                          <a:effectLst/>
                        </a:rPr>
                        <a:t> </a:t>
                      </a:r>
                      <a:endParaRPr lang="fr-FR"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8995" marR="28995" marT="0" marB="0" anchor="ctr"/>
                </a:tc>
                <a:extLst>
                  <a:ext uri="{0D108BD9-81ED-4DB2-BD59-A6C34878D82A}">
                    <a16:rowId xmlns:a16="http://schemas.microsoft.com/office/drawing/2014/main" xmlns="" val="2878374368"/>
                  </a:ext>
                </a:extLst>
              </a:tr>
              <a:tr h="325177">
                <a:tc>
                  <a:txBody>
                    <a:bodyPr/>
                    <a:lstStyle/>
                    <a:p>
                      <a:pPr>
                        <a:spcAft>
                          <a:spcPts val="0"/>
                        </a:spcAft>
                      </a:pPr>
                      <a:r>
                        <a:rPr lang="fr-FR" sz="1400">
                          <a:effectLst/>
                        </a:rPr>
                        <a:t>C8.2</a:t>
                      </a:r>
                      <a:endParaRPr lang="fr-FR"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8995" marR="28995" marT="0" marB="0" anchor="ctr"/>
                </a:tc>
                <a:tc>
                  <a:txBody>
                    <a:bodyPr/>
                    <a:lstStyle/>
                    <a:p>
                      <a:pPr>
                        <a:spcAft>
                          <a:spcPts val="0"/>
                        </a:spcAft>
                      </a:pPr>
                      <a:r>
                        <a:rPr lang="fr-FR" sz="1400">
                          <a:effectLst/>
                        </a:rPr>
                        <a:t>Analyser une solution technique.</a:t>
                      </a:r>
                      <a:endParaRPr lang="fr-FR"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8995" marR="28995" marT="0" marB="0" anchor="ctr"/>
                </a:tc>
                <a:tc>
                  <a:txBody>
                    <a:bodyPr/>
                    <a:lstStyle/>
                    <a:p>
                      <a:pPr algn="ctr">
                        <a:spcAft>
                          <a:spcPts val="0"/>
                        </a:spcAft>
                      </a:pPr>
                      <a:r>
                        <a:rPr lang="fr-FR" sz="1600">
                          <a:effectLst/>
                        </a:rPr>
                        <a:t> </a:t>
                      </a:r>
                      <a:endParaRPr lang="fr-FR"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8995" marR="28995" marT="0" marB="0" anchor="ctr"/>
                </a:tc>
                <a:tc>
                  <a:txBody>
                    <a:bodyPr/>
                    <a:lstStyle/>
                    <a:p>
                      <a:pPr algn="ctr">
                        <a:spcAft>
                          <a:spcPts val="0"/>
                        </a:spcAft>
                      </a:pPr>
                      <a:r>
                        <a:rPr lang="fr-FR" sz="1600" dirty="0">
                          <a:effectLst/>
                        </a:rPr>
                        <a:t>X</a:t>
                      </a:r>
                      <a:endParaRPr lang="fr-FR"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8995" marR="28995" marT="0" marB="0" anchor="ctr">
                    <a:solidFill>
                      <a:srgbClr val="00B050"/>
                    </a:solidFill>
                  </a:tcPr>
                </a:tc>
                <a:extLst>
                  <a:ext uri="{0D108BD9-81ED-4DB2-BD59-A6C34878D82A}">
                    <a16:rowId xmlns:a16="http://schemas.microsoft.com/office/drawing/2014/main" xmlns="" val="1608710464"/>
                  </a:ext>
                </a:extLst>
              </a:tr>
              <a:tr h="252331">
                <a:tc>
                  <a:txBody>
                    <a:bodyPr/>
                    <a:lstStyle/>
                    <a:p>
                      <a:pPr>
                        <a:spcAft>
                          <a:spcPts val="0"/>
                        </a:spcAft>
                      </a:pPr>
                      <a:r>
                        <a:rPr lang="fr-FR" sz="1400">
                          <a:effectLst/>
                        </a:rPr>
                        <a:t>C8.3</a:t>
                      </a:r>
                      <a:endParaRPr lang="fr-FR"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8995" marR="28995" marT="0" marB="0" anchor="ctr"/>
                </a:tc>
                <a:tc>
                  <a:txBody>
                    <a:bodyPr/>
                    <a:lstStyle/>
                    <a:p>
                      <a:pPr>
                        <a:spcAft>
                          <a:spcPts val="0"/>
                        </a:spcAft>
                      </a:pPr>
                      <a:r>
                        <a:rPr lang="fr-FR" sz="1400">
                          <a:effectLst/>
                        </a:rPr>
                        <a:t>Analyser une information, un résultat.</a:t>
                      </a:r>
                      <a:endParaRPr lang="fr-FR"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8995" marR="28995" marT="0" marB="0" anchor="ctr"/>
                </a:tc>
                <a:tc>
                  <a:txBody>
                    <a:bodyPr/>
                    <a:lstStyle/>
                    <a:p>
                      <a:pPr algn="ctr">
                        <a:spcAft>
                          <a:spcPts val="0"/>
                        </a:spcAft>
                      </a:pPr>
                      <a:r>
                        <a:rPr lang="fr-FR" sz="1600">
                          <a:effectLst/>
                        </a:rPr>
                        <a:t> </a:t>
                      </a:r>
                      <a:endParaRPr lang="fr-FR"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8995" marR="28995" marT="0" marB="0" anchor="ctr"/>
                </a:tc>
                <a:tc>
                  <a:txBody>
                    <a:bodyPr/>
                    <a:lstStyle/>
                    <a:p>
                      <a:pPr algn="ctr">
                        <a:spcAft>
                          <a:spcPts val="0"/>
                        </a:spcAft>
                      </a:pPr>
                      <a:r>
                        <a:rPr lang="fr-FR" sz="1600" dirty="0">
                          <a:effectLst/>
                        </a:rPr>
                        <a:t>X</a:t>
                      </a:r>
                      <a:endParaRPr lang="fr-FR"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8995" marR="28995" marT="0" marB="0" anchor="ctr">
                    <a:solidFill>
                      <a:srgbClr val="00B050"/>
                    </a:solidFill>
                  </a:tcPr>
                </a:tc>
                <a:extLst>
                  <a:ext uri="{0D108BD9-81ED-4DB2-BD59-A6C34878D82A}">
                    <a16:rowId xmlns:a16="http://schemas.microsoft.com/office/drawing/2014/main" xmlns="" val="1208492296"/>
                  </a:ext>
                </a:extLst>
              </a:tr>
              <a:tr h="294049">
                <a:tc>
                  <a:txBody>
                    <a:bodyPr/>
                    <a:lstStyle/>
                    <a:p>
                      <a:pPr>
                        <a:spcAft>
                          <a:spcPts val="0"/>
                        </a:spcAft>
                      </a:pPr>
                      <a:r>
                        <a:rPr lang="fr-FR" sz="1400">
                          <a:effectLst/>
                        </a:rPr>
                        <a:t>C8.4</a:t>
                      </a:r>
                      <a:endParaRPr lang="fr-FR"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8995" marR="28995" marT="0" marB="0" anchor="ctr"/>
                </a:tc>
                <a:tc>
                  <a:txBody>
                    <a:bodyPr/>
                    <a:lstStyle/>
                    <a:p>
                      <a:pPr>
                        <a:spcAft>
                          <a:spcPts val="0"/>
                        </a:spcAft>
                      </a:pPr>
                      <a:r>
                        <a:rPr lang="fr-FR" sz="1400">
                          <a:effectLst/>
                        </a:rPr>
                        <a:t>Analyser les retours d’expériences de l’affaire.</a:t>
                      </a:r>
                      <a:endParaRPr lang="fr-FR"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8995" marR="28995" marT="0" marB="0" anchor="ctr"/>
                </a:tc>
                <a:tc>
                  <a:txBody>
                    <a:bodyPr/>
                    <a:lstStyle/>
                    <a:p>
                      <a:pPr algn="ctr">
                        <a:spcAft>
                          <a:spcPts val="0"/>
                        </a:spcAft>
                      </a:pPr>
                      <a:r>
                        <a:rPr lang="fr-FR" sz="1600">
                          <a:effectLst/>
                        </a:rPr>
                        <a:t> </a:t>
                      </a:r>
                      <a:endParaRPr lang="fr-FR"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8995" marR="28995" marT="0" marB="0" anchor="ctr"/>
                </a:tc>
                <a:tc>
                  <a:txBody>
                    <a:bodyPr/>
                    <a:lstStyle/>
                    <a:p>
                      <a:pPr algn="ctr">
                        <a:spcAft>
                          <a:spcPts val="0"/>
                        </a:spcAft>
                      </a:pPr>
                      <a:r>
                        <a:rPr lang="fr-FR" sz="1600" dirty="0">
                          <a:effectLst/>
                        </a:rPr>
                        <a:t>X</a:t>
                      </a:r>
                      <a:endParaRPr lang="fr-FR"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8995" marR="28995" marT="0" marB="0" anchor="ctr">
                    <a:solidFill>
                      <a:srgbClr val="00B050"/>
                    </a:solidFill>
                  </a:tcPr>
                </a:tc>
                <a:extLst>
                  <a:ext uri="{0D108BD9-81ED-4DB2-BD59-A6C34878D82A}">
                    <a16:rowId xmlns:a16="http://schemas.microsoft.com/office/drawing/2014/main" xmlns="" val="773477984"/>
                  </a:ext>
                </a:extLst>
              </a:tr>
              <a:tr h="252331">
                <a:tc>
                  <a:txBody>
                    <a:bodyPr/>
                    <a:lstStyle/>
                    <a:p>
                      <a:pPr>
                        <a:spcAft>
                          <a:spcPts val="0"/>
                        </a:spcAft>
                      </a:pPr>
                      <a:r>
                        <a:rPr lang="fr-FR" sz="1400">
                          <a:effectLst/>
                        </a:rPr>
                        <a:t>C9.1</a:t>
                      </a:r>
                      <a:endParaRPr lang="fr-FR"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8995" marR="28995" marT="0" marB="0" anchor="ctr"/>
                </a:tc>
                <a:tc>
                  <a:txBody>
                    <a:bodyPr/>
                    <a:lstStyle/>
                    <a:p>
                      <a:pPr>
                        <a:spcAft>
                          <a:spcPts val="0"/>
                        </a:spcAft>
                      </a:pPr>
                      <a:r>
                        <a:rPr lang="fr-FR" sz="1400">
                          <a:effectLst/>
                        </a:rPr>
                        <a:t>Lire, décoder :  un document, une information, une base de données…</a:t>
                      </a:r>
                      <a:endParaRPr lang="fr-FR"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8995" marR="28995" marT="0" marB="0" anchor="ctr"/>
                </a:tc>
                <a:tc>
                  <a:txBody>
                    <a:bodyPr/>
                    <a:lstStyle/>
                    <a:p>
                      <a:pPr algn="ctr">
                        <a:spcAft>
                          <a:spcPts val="0"/>
                        </a:spcAft>
                      </a:pPr>
                      <a:r>
                        <a:rPr lang="fr-FR" sz="1600" dirty="0">
                          <a:effectLst/>
                        </a:rPr>
                        <a:t>X</a:t>
                      </a:r>
                      <a:endParaRPr lang="fr-FR"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8995" marR="28995" marT="0" marB="0" anchor="ctr">
                    <a:solidFill>
                      <a:srgbClr val="00B050"/>
                    </a:solidFill>
                  </a:tcPr>
                </a:tc>
                <a:tc>
                  <a:txBody>
                    <a:bodyPr/>
                    <a:lstStyle/>
                    <a:p>
                      <a:pPr algn="ctr">
                        <a:spcAft>
                          <a:spcPts val="0"/>
                        </a:spcAft>
                      </a:pPr>
                      <a:r>
                        <a:rPr lang="fr-FR" sz="1600">
                          <a:effectLst/>
                        </a:rPr>
                        <a:t> </a:t>
                      </a:r>
                      <a:endParaRPr lang="fr-FR"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8995" marR="28995" marT="0" marB="0" anchor="ctr"/>
                </a:tc>
                <a:extLst>
                  <a:ext uri="{0D108BD9-81ED-4DB2-BD59-A6C34878D82A}">
                    <a16:rowId xmlns:a16="http://schemas.microsoft.com/office/drawing/2014/main" xmlns="" val="2839105777"/>
                  </a:ext>
                </a:extLst>
              </a:tr>
              <a:tr h="298450">
                <a:tc>
                  <a:txBody>
                    <a:bodyPr/>
                    <a:lstStyle/>
                    <a:p>
                      <a:pPr>
                        <a:spcAft>
                          <a:spcPts val="0"/>
                        </a:spcAft>
                      </a:pPr>
                      <a:r>
                        <a:rPr lang="fr-FR" sz="1400">
                          <a:effectLst/>
                        </a:rPr>
                        <a:t>C9.2</a:t>
                      </a:r>
                      <a:endParaRPr lang="fr-FR"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8995" marR="28995" marT="0" marB="0" anchor="ctr"/>
                </a:tc>
                <a:tc>
                  <a:txBody>
                    <a:bodyPr/>
                    <a:lstStyle/>
                    <a:p>
                      <a:pPr>
                        <a:spcAft>
                          <a:spcPts val="0"/>
                        </a:spcAft>
                      </a:pPr>
                      <a:r>
                        <a:rPr lang="fr-FR" sz="1400">
                          <a:effectLst/>
                        </a:rPr>
                        <a:t>Représenter à la main tout ou partie d’un système constructif.</a:t>
                      </a:r>
                      <a:endParaRPr lang="fr-FR"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8995" marR="28995" marT="0" marB="0" anchor="ctr"/>
                </a:tc>
                <a:tc>
                  <a:txBody>
                    <a:bodyPr/>
                    <a:lstStyle/>
                    <a:p>
                      <a:pPr algn="ctr">
                        <a:spcAft>
                          <a:spcPts val="0"/>
                        </a:spcAft>
                      </a:pPr>
                      <a:r>
                        <a:rPr lang="fr-FR" sz="1600" dirty="0">
                          <a:effectLst/>
                        </a:rPr>
                        <a:t>X</a:t>
                      </a:r>
                      <a:endParaRPr lang="fr-FR"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8995" marR="28995" marT="0" marB="0" anchor="ctr">
                    <a:solidFill>
                      <a:srgbClr val="00B050"/>
                    </a:solidFill>
                  </a:tcPr>
                </a:tc>
                <a:tc>
                  <a:txBody>
                    <a:bodyPr/>
                    <a:lstStyle/>
                    <a:p>
                      <a:pPr algn="ctr">
                        <a:spcAft>
                          <a:spcPts val="0"/>
                        </a:spcAft>
                      </a:pPr>
                      <a:r>
                        <a:rPr lang="fr-FR" sz="1600">
                          <a:effectLst/>
                        </a:rPr>
                        <a:t> </a:t>
                      </a:r>
                      <a:endParaRPr lang="fr-FR"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8995" marR="28995" marT="0" marB="0" anchor="ctr"/>
                </a:tc>
                <a:extLst>
                  <a:ext uri="{0D108BD9-81ED-4DB2-BD59-A6C34878D82A}">
                    <a16:rowId xmlns:a16="http://schemas.microsoft.com/office/drawing/2014/main" xmlns="" val="1098079852"/>
                  </a:ext>
                </a:extLst>
              </a:tr>
              <a:tr h="577162">
                <a:tc>
                  <a:txBody>
                    <a:bodyPr/>
                    <a:lstStyle/>
                    <a:p>
                      <a:pPr>
                        <a:spcAft>
                          <a:spcPts val="0"/>
                        </a:spcAft>
                      </a:pPr>
                      <a:r>
                        <a:rPr lang="fr-FR" sz="1400">
                          <a:effectLst/>
                        </a:rPr>
                        <a:t>C9.3</a:t>
                      </a:r>
                      <a:endParaRPr lang="fr-FR"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8995" marR="28995" marT="0" marB="0" anchor="ctr"/>
                </a:tc>
                <a:tc>
                  <a:txBody>
                    <a:bodyPr/>
                    <a:lstStyle/>
                    <a:p>
                      <a:pPr>
                        <a:spcAft>
                          <a:spcPts val="0"/>
                        </a:spcAft>
                      </a:pPr>
                      <a:r>
                        <a:rPr lang="fr-FR" sz="1400">
                          <a:effectLst/>
                        </a:rPr>
                        <a:t>Produire à l’aide d’outils numériques des représentations de tout ou partie d’une solution d’aménagement ou de finition.</a:t>
                      </a:r>
                      <a:endParaRPr lang="fr-FR"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8995" marR="28995" marT="0" marB="0" anchor="ctr"/>
                </a:tc>
                <a:tc>
                  <a:txBody>
                    <a:bodyPr/>
                    <a:lstStyle/>
                    <a:p>
                      <a:pPr algn="ctr">
                        <a:spcAft>
                          <a:spcPts val="0"/>
                        </a:spcAft>
                      </a:pPr>
                      <a:r>
                        <a:rPr lang="fr-FR" sz="1600">
                          <a:effectLst/>
                        </a:rPr>
                        <a:t> </a:t>
                      </a:r>
                      <a:endParaRPr lang="fr-FR"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8995" marR="28995" marT="0" marB="0" anchor="ctr"/>
                </a:tc>
                <a:tc>
                  <a:txBody>
                    <a:bodyPr/>
                    <a:lstStyle/>
                    <a:p>
                      <a:pPr algn="ctr">
                        <a:spcAft>
                          <a:spcPts val="0"/>
                        </a:spcAft>
                      </a:pPr>
                      <a:r>
                        <a:rPr lang="fr-FR" sz="1600" dirty="0">
                          <a:effectLst/>
                        </a:rPr>
                        <a:t>X</a:t>
                      </a:r>
                      <a:endParaRPr lang="fr-FR"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8995" marR="28995" marT="0" marB="0" anchor="ctr">
                    <a:solidFill>
                      <a:srgbClr val="00B050"/>
                    </a:solidFill>
                  </a:tcPr>
                </a:tc>
                <a:extLst>
                  <a:ext uri="{0D108BD9-81ED-4DB2-BD59-A6C34878D82A}">
                    <a16:rowId xmlns:a16="http://schemas.microsoft.com/office/drawing/2014/main" xmlns="" val="4207521528"/>
                  </a:ext>
                </a:extLst>
              </a:tr>
              <a:tr h="252331">
                <a:tc>
                  <a:txBody>
                    <a:bodyPr/>
                    <a:lstStyle/>
                    <a:p>
                      <a:pPr>
                        <a:spcAft>
                          <a:spcPts val="0"/>
                        </a:spcAft>
                      </a:pPr>
                      <a:r>
                        <a:rPr lang="fr-FR" sz="1400">
                          <a:effectLst/>
                        </a:rPr>
                        <a:t>C10.1</a:t>
                      </a:r>
                      <a:endParaRPr lang="fr-FR"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8995" marR="28995" marT="0" marB="0" anchor="ctr"/>
                </a:tc>
                <a:tc>
                  <a:txBody>
                    <a:bodyPr/>
                    <a:lstStyle/>
                    <a:p>
                      <a:pPr>
                        <a:spcAft>
                          <a:spcPts val="0"/>
                        </a:spcAft>
                      </a:pPr>
                      <a:r>
                        <a:rPr lang="fr-FR" sz="1400">
                          <a:effectLst/>
                        </a:rPr>
                        <a:t>Identifier les situations à risques.</a:t>
                      </a:r>
                      <a:endParaRPr lang="fr-FR"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8995" marR="28995" marT="0" marB="0" anchor="ctr"/>
                </a:tc>
                <a:tc>
                  <a:txBody>
                    <a:bodyPr/>
                    <a:lstStyle/>
                    <a:p>
                      <a:pPr algn="ctr">
                        <a:spcAft>
                          <a:spcPts val="0"/>
                        </a:spcAft>
                      </a:pPr>
                      <a:r>
                        <a:rPr lang="fr-FR" sz="1600">
                          <a:effectLst/>
                        </a:rPr>
                        <a:t> </a:t>
                      </a:r>
                      <a:endParaRPr lang="fr-FR"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8995" marR="28995" marT="0" marB="0" anchor="ctr"/>
                </a:tc>
                <a:tc>
                  <a:txBody>
                    <a:bodyPr/>
                    <a:lstStyle/>
                    <a:p>
                      <a:pPr algn="ctr">
                        <a:spcAft>
                          <a:spcPts val="0"/>
                        </a:spcAft>
                      </a:pPr>
                      <a:r>
                        <a:rPr lang="fr-FR" sz="1600" dirty="0">
                          <a:effectLst/>
                        </a:rPr>
                        <a:t>X</a:t>
                      </a:r>
                      <a:endParaRPr lang="fr-FR"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8995" marR="28995" marT="0" marB="0" anchor="ctr">
                    <a:solidFill>
                      <a:srgbClr val="00B050"/>
                    </a:solidFill>
                  </a:tcPr>
                </a:tc>
                <a:extLst>
                  <a:ext uri="{0D108BD9-81ED-4DB2-BD59-A6C34878D82A}">
                    <a16:rowId xmlns:a16="http://schemas.microsoft.com/office/drawing/2014/main" xmlns="" val="585754088"/>
                  </a:ext>
                </a:extLst>
              </a:tr>
              <a:tr h="252331">
                <a:tc>
                  <a:txBody>
                    <a:bodyPr/>
                    <a:lstStyle/>
                    <a:p>
                      <a:pPr>
                        <a:spcAft>
                          <a:spcPts val="0"/>
                        </a:spcAft>
                      </a:pPr>
                      <a:r>
                        <a:rPr lang="fr-FR" sz="1400">
                          <a:effectLst/>
                        </a:rPr>
                        <a:t>C10.2</a:t>
                      </a:r>
                      <a:endParaRPr lang="fr-FR"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8995" marR="28995" marT="0" marB="0" anchor="ctr"/>
                </a:tc>
                <a:tc>
                  <a:txBody>
                    <a:bodyPr/>
                    <a:lstStyle/>
                    <a:p>
                      <a:pPr>
                        <a:spcAft>
                          <a:spcPts val="0"/>
                        </a:spcAft>
                      </a:pPr>
                      <a:r>
                        <a:rPr lang="fr-FR" sz="1400" dirty="0">
                          <a:effectLst/>
                        </a:rPr>
                        <a:t>Intervention à proximité des réseaux.</a:t>
                      </a:r>
                      <a:endParaRPr lang="fr-FR"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8995" marR="28995" marT="0" marB="0" anchor="ctr"/>
                </a:tc>
                <a:tc>
                  <a:txBody>
                    <a:bodyPr/>
                    <a:lstStyle/>
                    <a:p>
                      <a:pPr algn="ctr">
                        <a:spcAft>
                          <a:spcPts val="0"/>
                        </a:spcAft>
                      </a:pPr>
                      <a:r>
                        <a:rPr lang="fr-FR" sz="1600" dirty="0">
                          <a:effectLst/>
                        </a:rPr>
                        <a:t>X</a:t>
                      </a:r>
                      <a:endParaRPr lang="fr-FR"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8995" marR="28995" marT="0" marB="0" anchor="ctr">
                    <a:solidFill>
                      <a:srgbClr val="00B050"/>
                    </a:solidFill>
                  </a:tcPr>
                </a:tc>
                <a:tc>
                  <a:txBody>
                    <a:bodyPr/>
                    <a:lstStyle/>
                    <a:p>
                      <a:pPr algn="ctr">
                        <a:spcAft>
                          <a:spcPts val="0"/>
                        </a:spcAft>
                      </a:pPr>
                      <a:r>
                        <a:rPr lang="fr-FR" sz="1600">
                          <a:effectLst/>
                        </a:rPr>
                        <a:t> </a:t>
                      </a:r>
                      <a:endParaRPr lang="fr-FR"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8995" marR="28995" marT="0" marB="0" anchor="ctr"/>
                </a:tc>
                <a:extLst>
                  <a:ext uri="{0D108BD9-81ED-4DB2-BD59-A6C34878D82A}">
                    <a16:rowId xmlns:a16="http://schemas.microsoft.com/office/drawing/2014/main" xmlns="" val="578807837"/>
                  </a:ext>
                </a:extLst>
              </a:tr>
              <a:tr h="252331">
                <a:tc>
                  <a:txBody>
                    <a:bodyPr/>
                    <a:lstStyle/>
                    <a:p>
                      <a:pPr>
                        <a:spcAft>
                          <a:spcPts val="0"/>
                        </a:spcAft>
                      </a:pPr>
                      <a:r>
                        <a:rPr lang="fr-FR" sz="1400">
                          <a:effectLst/>
                        </a:rPr>
                        <a:t>C10.3</a:t>
                      </a:r>
                      <a:endParaRPr lang="fr-FR"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8995" marR="28995" marT="0" marB="0" anchor="ctr"/>
                </a:tc>
                <a:tc>
                  <a:txBody>
                    <a:bodyPr/>
                    <a:lstStyle/>
                    <a:p>
                      <a:pPr>
                        <a:spcAft>
                          <a:spcPts val="0"/>
                        </a:spcAft>
                      </a:pPr>
                      <a:r>
                        <a:rPr lang="fr-FR" sz="1400" dirty="0">
                          <a:effectLst/>
                        </a:rPr>
                        <a:t>Évaluer les risques professionnels.</a:t>
                      </a:r>
                      <a:endParaRPr lang="fr-FR"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8995" marR="28995" marT="0" marB="0" anchor="ctr"/>
                </a:tc>
                <a:tc>
                  <a:txBody>
                    <a:bodyPr/>
                    <a:lstStyle/>
                    <a:p>
                      <a:pPr algn="ctr">
                        <a:spcAft>
                          <a:spcPts val="0"/>
                        </a:spcAft>
                      </a:pPr>
                      <a:r>
                        <a:rPr lang="fr-FR" sz="1600" dirty="0">
                          <a:effectLst/>
                        </a:rPr>
                        <a:t>X</a:t>
                      </a:r>
                      <a:endParaRPr lang="fr-FR"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8995" marR="28995" marT="0" marB="0" anchor="ctr">
                    <a:solidFill>
                      <a:srgbClr val="00B050"/>
                    </a:solidFill>
                  </a:tcPr>
                </a:tc>
                <a:tc>
                  <a:txBody>
                    <a:bodyPr/>
                    <a:lstStyle/>
                    <a:p>
                      <a:pPr algn="ctr">
                        <a:spcAft>
                          <a:spcPts val="0"/>
                        </a:spcAft>
                      </a:pPr>
                      <a:r>
                        <a:rPr lang="fr-FR" sz="1600">
                          <a:effectLst/>
                        </a:rPr>
                        <a:t> </a:t>
                      </a:r>
                      <a:endParaRPr lang="fr-FR"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8995" marR="28995" marT="0" marB="0" anchor="ctr"/>
                </a:tc>
                <a:extLst>
                  <a:ext uri="{0D108BD9-81ED-4DB2-BD59-A6C34878D82A}">
                    <a16:rowId xmlns:a16="http://schemas.microsoft.com/office/drawing/2014/main" xmlns="" val="3724090644"/>
                  </a:ext>
                </a:extLst>
              </a:tr>
              <a:tr h="252331">
                <a:tc>
                  <a:txBody>
                    <a:bodyPr/>
                    <a:lstStyle/>
                    <a:p>
                      <a:pPr>
                        <a:spcAft>
                          <a:spcPts val="0"/>
                        </a:spcAft>
                      </a:pPr>
                      <a:r>
                        <a:rPr lang="fr-FR" sz="1400">
                          <a:effectLst/>
                        </a:rPr>
                        <a:t>C10.4</a:t>
                      </a:r>
                      <a:endParaRPr lang="fr-FR"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8995" marR="28995" marT="0" marB="0" anchor="ctr"/>
                </a:tc>
                <a:tc>
                  <a:txBody>
                    <a:bodyPr/>
                    <a:lstStyle/>
                    <a:p>
                      <a:pPr>
                        <a:spcAft>
                          <a:spcPts val="0"/>
                        </a:spcAft>
                      </a:pPr>
                      <a:r>
                        <a:rPr lang="fr-FR" sz="1400">
                          <a:effectLst/>
                        </a:rPr>
                        <a:t>Prévenir les risques professionnels.</a:t>
                      </a:r>
                      <a:endParaRPr lang="fr-FR"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8995" marR="28995" marT="0" marB="0" anchor="ctr"/>
                </a:tc>
                <a:tc>
                  <a:txBody>
                    <a:bodyPr/>
                    <a:lstStyle/>
                    <a:p>
                      <a:pPr algn="ctr">
                        <a:spcAft>
                          <a:spcPts val="0"/>
                        </a:spcAft>
                      </a:pPr>
                      <a:r>
                        <a:rPr lang="fr-FR" sz="1600">
                          <a:effectLst/>
                        </a:rPr>
                        <a:t> </a:t>
                      </a:r>
                      <a:endParaRPr lang="fr-FR"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8995" marR="28995" marT="0" marB="0" anchor="ctr"/>
                </a:tc>
                <a:tc>
                  <a:txBody>
                    <a:bodyPr/>
                    <a:lstStyle/>
                    <a:p>
                      <a:pPr algn="ctr">
                        <a:spcAft>
                          <a:spcPts val="0"/>
                        </a:spcAft>
                      </a:pPr>
                      <a:r>
                        <a:rPr lang="fr-FR" sz="1600" dirty="0">
                          <a:effectLst/>
                        </a:rPr>
                        <a:t>X</a:t>
                      </a:r>
                      <a:endParaRPr lang="fr-FR"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8995" marR="28995" marT="0" marB="0" anchor="ctr">
                    <a:solidFill>
                      <a:srgbClr val="00B050"/>
                    </a:solidFill>
                  </a:tcPr>
                </a:tc>
                <a:extLst>
                  <a:ext uri="{0D108BD9-81ED-4DB2-BD59-A6C34878D82A}">
                    <a16:rowId xmlns:a16="http://schemas.microsoft.com/office/drawing/2014/main" xmlns="" val="2780621756"/>
                  </a:ext>
                </a:extLst>
              </a:tr>
              <a:tr h="293655">
                <a:tc>
                  <a:txBody>
                    <a:bodyPr/>
                    <a:lstStyle/>
                    <a:p>
                      <a:pPr>
                        <a:spcAft>
                          <a:spcPts val="0"/>
                        </a:spcAft>
                      </a:pPr>
                      <a:r>
                        <a:rPr lang="fr-FR" sz="1400">
                          <a:effectLst/>
                        </a:rPr>
                        <a:t>C11.1</a:t>
                      </a:r>
                      <a:endParaRPr lang="fr-FR"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8995" marR="28995" marT="0" marB="0" anchor="ctr"/>
                </a:tc>
                <a:tc>
                  <a:txBody>
                    <a:bodyPr/>
                    <a:lstStyle/>
                    <a:p>
                      <a:pPr>
                        <a:spcAft>
                          <a:spcPts val="0"/>
                        </a:spcAft>
                      </a:pPr>
                      <a:r>
                        <a:rPr lang="fr-FR" sz="1400" b="1" dirty="0">
                          <a:solidFill>
                            <a:srgbClr val="FF0000"/>
                          </a:solidFill>
                          <a:effectLst/>
                        </a:rPr>
                        <a:t>Réaliser ou compléter tout ou partie du dossier d’exécution.</a:t>
                      </a:r>
                      <a:endParaRPr lang="fr-FR" sz="1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8995" marR="28995" marT="0" marB="0" anchor="ctr"/>
                </a:tc>
                <a:tc>
                  <a:txBody>
                    <a:bodyPr/>
                    <a:lstStyle/>
                    <a:p>
                      <a:endParaRPr lang="fr-FR" sz="1400">
                        <a:effectLst/>
                        <a:latin typeface="Arial" panose="020B0604020202020204" pitchFamily="34" charset="0"/>
                        <a:cs typeface="Times New Roman" panose="02020603050405020304" pitchFamily="18" charset="0"/>
                      </a:endParaRPr>
                    </a:p>
                  </a:txBody>
                  <a:tcPr marL="28995" marR="28995" marT="0" marB="0" anchor="ctr"/>
                </a:tc>
                <a:tc>
                  <a:txBody>
                    <a:bodyPr/>
                    <a:lstStyle/>
                    <a:p>
                      <a:pPr algn="ctr">
                        <a:spcAft>
                          <a:spcPts val="0"/>
                        </a:spcAft>
                      </a:pPr>
                      <a:r>
                        <a:rPr lang="fr-FR" sz="1600" dirty="0">
                          <a:effectLst/>
                        </a:rPr>
                        <a:t>X</a:t>
                      </a:r>
                      <a:endParaRPr lang="fr-FR"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8995" marR="28995" marT="0" marB="0" anchor="ctr">
                    <a:solidFill>
                      <a:srgbClr val="00B050"/>
                    </a:solidFill>
                  </a:tcPr>
                </a:tc>
                <a:extLst>
                  <a:ext uri="{0D108BD9-81ED-4DB2-BD59-A6C34878D82A}">
                    <a16:rowId xmlns:a16="http://schemas.microsoft.com/office/drawing/2014/main" xmlns="" val="937698221"/>
                  </a:ext>
                </a:extLst>
              </a:tr>
              <a:tr h="44157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400" dirty="0">
                          <a:effectLst/>
                        </a:rPr>
                        <a:t>C11.2</a:t>
                      </a:r>
                      <a:endParaRPr lang="fr-FR" sz="14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endParaRPr lang="fr-FR"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8995" marR="28995" marT="0" marB="0" anchor="ctr"/>
                </a:tc>
                <a:tc>
                  <a:txBody>
                    <a:bodyPr/>
                    <a:lstStyle/>
                    <a:p>
                      <a:pPr>
                        <a:spcAft>
                          <a:spcPts val="0"/>
                        </a:spcAft>
                      </a:pPr>
                      <a:r>
                        <a:rPr lang="fr-FR"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Déterminer les ressources, planifier le chantier et préparer les approvisionnements.</a:t>
                      </a:r>
                      <a:endParaRPr lang="fr-FR"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endParaRPr lang="fr-FR" sz="1400" dirty="0">
                        <a:effectLst/>
                        <a:latin typeface="Arial" panose="020B0604020202020204" pitchFamily="34" charset="0"/>
                        <a:cs typeface="Times New Roman" panose="02020603050405020304" pitchFamily="18" charset="0"/>
                      </a:endParaRPr>
                    </a:p>
                  </a:txBody>
                  <a:tcPr marL="28995" marR="28995" marT="0" marB="0" anchor="ctr"/>
                </a:tc>
                <a:tc>
                  <a:txBody>
                    <a:bodyPr/>
                    <a:lstStyle/>
                    <a:p>
                      <a:pPr algn="ctr">
                        <a:spcAft>
                          <a:spcPts val="0"/>
                        </a:spcAft>
                      </a:pPr>
                      <a:r>
                        <a:rPr lang="fr-FR" sz="1600" dirty="0">
                          <a:effectLst/>
                          <a:latin typeface="Arial" panose="020B0604020202020204" pitchFamily="34" charset="0"/>
                          <a:ea typeface="Times New Roman" panose="02020603050405020304" pitchFamily="18" charset="0"/>
                          <a:cs typeface="Times New Roman" panose="02020603050405020304" pitchFamily="18" charset="0"/>
                        </a:rPr>
                        <a:t>X</a:t>
                      </a:r>
                    </a:p>
                  </a:txBody>
                  <a:tcPr marL="28995" marR="28995" marT="0" marB="0" anchor="ctr">
                    <a:solidFill>
                      <a:srgbClr val="00B050"/>
                    </a:solidFill>
                  </a:tcPr>
                </a:tc>
                <a:extLst>
                  <a:ext uri="{0D108BD9-81ED-4DB2-BD59-A6C34878D82A}">
                    <a16:rowId xmlns:a16="http://schemas.microsoft.com/office/drawing/2014/main" xmlns="" val="68529451"/>
                  </a:ext>
                </a:extLst>
              </a:tr>
              <a:tr h="469699">
                <a:tc>
                  <a:txBody>
                    <a:bodyPr/>
                    <a:lstStyle/>
                    <a:p>
                      <a:pPr>
                        <a:spcAft>
                          <a:spcPts val="0"/>
                        </a:spcAft>
                      </a:pPr>
                      <a:r>
                        <a:rPr lang="fr-FR" sz="1400" dirty="0">
                          <a:effectLst/>
                        </a:rPr>
                        <a:t>C11.3</a:t>
                      </a:r>
                      <a:endParaRPr lang="fr-FR"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8995" marR="28995" marT="0" marB="0" anchor="ctr"/>
                </a:tc>
                <a:tc>
                  <a:txBody>
                    <a:bodyPr/>
                    <a:lstStyle/>
                    <a:p>
                      <a:pPr>
                        <a:spcAft>
                          <a:spcPts val="0"/>
                        </a:spcAft>
                      </a:pPr>
                      <a:r>
                        <a:rPr lang="fr-FR" sz="1400" dirty="0">
                          <a:effectLst/>
                        </a:rPr>
                        <a:t>Mettre en œuvre les formalités administratives d’ouverture de chantier.</a:t>
                      </a:r>
                      <a:endParaRPr lang="fr-FR"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8995" marR="28995" marT="0" marB="0" anchor="ctr"/>
                </a:tc>
                <a:tc>
                  <a:txBody>
                    <a:bodyPr/>
                    <a:lstStyle/>
                    <a:p>
                      <a:endParaRPr lang="fr-FR" sz="1400" dirty="0">
                        <a:effectLst/>
                        <a:latin typeface="Arial" panose="020B0604020202020204" pitchFamily="34" charset="0"/>
                        <a:cs typeface="Times New Roman" panose="02020603050405020304" pitchFamily="18" charset="0"/>
                      </a:endParaRPr>
                    </a:p>
                  </a:txBody>
                  <a:tcPr marL="28995" marR="28995" marT="0" marB="0" anchor="ctr"/>
                </a:tc>
                <a:tc>
                  <a:txBody>
                    <a:bodyPr/>
                    <a:lstStyle/>
                    <a:p>
                      <a:pPr algn="ctr">
                        <a:spcAft>
                          <a:spcPts val="0"/>
                        </a:spcAft>
                      </a:pPr>
                      <a:r>
                        <a:rPr lang="fr-FR" sz="1600" dirty="0">
                          <a:effectLst/>
                        </a:rPr>
                        <a:t>X</a:t>
                      </a:r>
                      <a:endParaRPr lang="fr-FR"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8995" marR="28995" marT="0" marB="0" anchor="ctr">
                    <a:solidFill>
                      <a:srgbClr val="00B050"/>
                    </a:solidFill>
                  </a:tcPr>
                </a:tc>
                <a:extLst>
                  <a:ext uri="{0D108BD9-81ED-4DB2-BD59-A6C34878D82A}">
                    <a16:rowId xmlns:a16="http://schemas.microsoft.com/office/drawing/2014/main" xmlns="" val="2203516278"/>
                  </a:ext>
                </a:extLst>
              </a:tr>
            </a:tbl>
          </a:graphicData>
        </a:graphic>
      </p:graphicFrame>
      <p:sp>
        <p:nvSpPr>
          <p:cNvPr id="2" name="Pentagone 1"/>
          <p:cNvSpPr/>
          <p:nvPr/>
        </p:nvSpPr>
        <p:spPr>
          <a:xfrm>
            <a:off x="2705100" y="863600"/>
            <a:ext cx="7048500" cy="53086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a:t>Les 120 heures de préparation de      l’épreuve sont 120 heures de formation inscrites à l’emploi du temps et dans le service des enseignants.</a:t>
            </a:r>
          </a:p>
          <a:p>
            <a:endParaRPr lang="fr-FR" sz="2000" b="1" dirty="0"/>
          </a:p>
          <a:p>
            <a:r>
              <a:rPr lang="fr-FR" sz="2000" b="1" dirty="0"/>
              <a:t>L’équipe qui assure cette formation valide uniquement les compétences de revues sur la fiche normalisée.</a:t>
            </a:r>
          </a:p>
          <a:p>
            <a:endParaRPr lang="fr-FR" sz="2000" b="1" dirty="0"/>
          </a:p>
          <a:p>
            <a:r>
              <a:rPr lang="fr-FR" sz="2000" b="1" dirty="0"/>
              <a:t>MAIS elle regarde et encadre AUSSI les étudiants sur les compétences de soutenance, sans les noter, sinon pour le bulletin semestriel.</a:t>
            </a:r>
          </a:p>
        </p:txBody>
      </p:sp>
    </p:spTree>
    <p:extLst>
      <p:ext uri="{BB962C8B-B14F-4D97-AF65-F5344CB8AC3E}">
        <p14:creationId xmlns:p14="http://schemas.microsoft.com/office/powerpoint/2010/main" xmlns="" val="4003924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85000"/>
          </a:schemeClr>
        </a:solidFill>
        <a:effectLst/>
      </p:bgPr>
    </p:bg>
    <p:spTree>
      <p:nvGrpSpPr>
        <p:cNvPr id="1" name=""/>
        <p:cNvGrpSpPr/>
        <p:nvPr/>
      </p:nvGrpSpPr>
      <p:grpSpPr>
        <a:xfrm>
          <a:off x="0" y="0"/>
          <a:ext cx="0" cy="0"/>
          <a:chOff x="0" y="0"/>
          <a:chExt cx="0" cy="0"/>
        </a:xfrm>
      </p:grpSpPr>
      <p:sp>
        <p:nvSpPr>
          <p:cNvPr id="2" name="Rectangle 1"/>
          <p:cNvSpPr/>
          <p:nvPr/>
        </p:nvSpPr>
        <p:spPr>
          <a:xfrm>
            <a:off x="2429300" y="0"/>
            <a:ext cx="9444251" cy="646331"/>
          </a:xfrm>
          <a:prstGeom prst="rect">
            <a:avLst/>
          </a:prstGeom>
          <a:solidFill>
            <a:schemeClr val="bg2">
              <a:lumMod val="25000"/>
            </a:schemeClr>
          </a:solidFill>
        </p:spPr>
        <p:txBody>
          <a:bodyPr wrap="square">
            <a:spAutoFit/>
          </a:bodyPr>
          <a:lstStyle/>
          <a:p>
            <a:pPr algn="ctr"/>
            <a:r>
              <a:rPr lang="fr-FR" sz="3600" b="1" dirty="0">
                <a:solidFill>
                  <a:schemeClr val="bg1"/>
                </a:solidFill>
              </a:rPr>
              <a:t>Exemple d’organisation des soutenances</a:t>
            </a:r>
            <a:endParaRPr lang="fr-FR" sz="3600" dirty="0">
              <a:solidFill>
                <a:schemeClr val="bg1"/>
              </a:solidFill>
            </a:endParaRPr>
          </a:p>
        </p:txBody>
      </p:sp>
      <p:sp>
        <p:nvSpPr>
          <p:cNvPr id="3" name="ZoneTexte 2"/>
          <p:cNvSpPr txBox="1"/>
          <p:nvPr/>
        </p:nvSpPr>
        <p:spPr>
          <a:xfrm>
            <a:off x="382137" y="1937984"/>
            <a:ext cx="11136573" cy="3108543"/>
          </a:xfrm>
          <a:prstGeom prst="rect">
            <a:avLst/>
          </a:prstGeom>
          <a:noFill/>
        </p:spPr>
        <p:txBody>
          <a:bodyPr wrap="square" rtlCol="0">
            <a:spAutoFit/>
          </a:bodyPr>
          <a:lstStyle/>
          <a:p>
            <a:pPr algn="just"/>
            <a:r>
              <a:rPr lang="fr-FR" sz="2800" dirty="0"/>
              <a:t>Dans la plupart des BTS du BTP, les journées de soutenance se découpent en :</a:t>
            </a:r>
          </a:p>
          <a:p>
            <a:pPr algn="just"/>
            <a:endParaRPr lang="fr-FR" sz="2800" dirty="0"/>
          </a:p>
          <a:p>
            <a:pPr marL="457200" indent="-457200" algn="just">
              <a:buFont typeface="Arial" panose="020B0604020202020204" pitchFamily="34" charset="0"/>
              <a:buChar char="•"/>
            </a:pPr>
            <a:r>
              <a:rPr lang="fr-FR" sz="2800" dirty="0"/>
              <a:t>Matin, lecture des dossiers des étudiants interrogés l’après midi ;</a:t>
            </a:r>
          </a:p>
          <a:p>
            <a:pPr marL="457200" indent="-457200" algn="just">
              <a:buFont typeface="Arial" panose="020B0604020202020204" pitchFamily="34" charset="0"/>
              <a:buChar char="•"/>
            </a:pPr>
            <a:r>
              <a:rPr lang="fr-FR" sz="2800" dirty="0"/>
              <a:t>Après midi, interrogation de 3 à 4 étudiants ;</a:t>
            </a:r>
          </a:p>
          <a:p>
            <a:pPr marL="457200" indent="-457200" algn="just">
              <a:buFont typeface="Arial" panose="020B0604020202020204" pitchFamily="34" charset="0"/>
              <a:buChar char="•"/>
            </a:pPr>
            <a:r>
              <a:rPr lang="fr-FR" sz="2800" dirty="0"/>
              <a:t>On interroge tous les étudiants d’un même groupe dans la même journée.</a:t>
            </a:r>
          </a:p>
        </p:txBody>
      </p:sp>
      <p:sp>
        <p:nvSpPr>
          <p:cNvPr id="4" name="ZoneTexte 3"/>
          <p:cNvSpPr txBox="1"/>
          <p:nvPr/>
        </p:nvSpPr>
        <p:spPr>
          <a:xfrm rot="19992642">
            <a:off x="-23670" y="511515"/>
            <a:ext cx="2379752" cy="461665"/>
          </a:xfrm>
          <a:prstGeom prst="rect">
            <a:avLst/>
          </a:prstGeom>
          <a:solidFill>
            <a:srgbClr val="00B050"/>
          </a:solidFill>
        </p:spPr>
        <p:txBody>
          <a:bodyPr wrap="square" rtlCol="0">
            <a:spAutoFit/>
          </a:bodyPr>
          <a:lstStyle/>
          <a:p>
            <a:pPr algn="ctr"/>
            <a:r>
              <a:rPr lang="fr-FR" sz="2400" b="1" dirty="0">
                <a:solidFill>
                  <a:schemeClr val="bg1"/>
                </a:solidFill>
              </a:rPr>
              <a:t>Proposition</a:t>
            </a:r>
          </a:p>
        </p:txBody>
      </p:sp>
    </p:spTree>
    <p:extLst>
      <p:ext uri="{BB962C8B-B14F-4D97-AF65-F5344CB8AC3E}">
        <p14:creationId xmlns:p14="http://schemas.microsoft.com/office/powerpoint/2010/main" xmlns="" val="4059320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Schéma indicatif d’un sujet E5</a:t>
            </a:r>
            <a:br>
              <a:rPr lang="fr-FR" dirty="0"/>
            </a:br>
            <a:r>
              <a:rPr lang="fr-FR" sz="2800" dirty="0"/>
              <a:t>(l’ordre des items n’est pas contractuel)</a:t>
            </a:r>
          </a:p>
        </p:txBody>
      </p:sp>
      <p:sp>
        <p:nvSpPr>
          <p:cNvPr id="3" name="ZoneTexte 2"/>
          <p:cNvSpPr txBox="1"/>
          <p:nvPr/>
        </p:nvSpPr>
        <p:spPr>
          <a:xfrm rot="19992642">
            <a:off x="-23670" y="511515"/>
            <a:ext cx="2379752" cy="461665"/>
          </a:xfrm>
          <a:prstGeom prst="rect">
            <a:avLst/>
          </a:prstGeom>
          <a:solidFill>
            <a:srgbClr val="00B050"/>
          </a:solidFill>
        </p:spPr>
        <p:txBody>
          <a:bodyPr wrap="square" rtlCol="0">
            <a:spAutoFit/>
          </a:bodyPr>
          <a:lstStyle/>
          <a:p>
            <a:pPr algn="ctr"/>
            <a:r>
              <a:rPr lang="fr-FR" sz="2400" b="1" dirty="0">
                <a:solidFill>
                  <a:schemeClr val="bg1"/>
                </a:solidFill>
              </a:rPr>
              <a:t>Proposition</a:t>
            </a:r>
          </a:p>
        </p:txBody>
      </p:sp>
    </p:spTree>
    <p:extLst>
      <p:ext uri="{BB962C8B-B14F-4D97-AF65-F5344CB8AC3E}">
        <p14:creationId xmlns:p14="http://schemas.microsoft.com/office/powerpoint/2010/main" xmlns="" val="3689213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ZoneTexte 6"/>
          <p:cNvSpPr txBox="1"/>
          <p:nvPr/>
        </p:nvSpPr>
        <p:spPr>
          <a:xfrm>
            <a:off x="431649" y="483051"/>
            <a:ext cx="11291780" cy="5016758"/>
          </a:xfrm>
          <a:prstGeom prst="rect">
            <a:avLst/>
          </a:prstGeom>
          <a:solidFill>
            <a:schemeClr val="bg1"/>
          </a:solidFill>
        </p:spPr>
        <p:txBody>
          <a:bodyPr wrap="square" rtlCol="0">
            <a:spAutoFit/>
          </a:bodyPr>
          <a:lstStyle/>
          <a:p>
            <a:endParaRPr lang="fr-FR" sz="2400" dirty="0"/>
          </a:p>
          <a:p>
            <a:r>
              <a:rPr lang="fr-FR" sz="3200" b="1" dirty="0"/>
              <a:t>Postulat</a:t>
            </a:r>
            <a:r>
              <a:rPr lang="fr-FR" sz="2400" dirty="0"/>
              <a:t> :</a:t>
            </a:r>
          </a:p>
          <a:p>
            <a:endParaRPr lang="fr-FR" sz="2400" dirty="0"/>
          </a:p>
          <a:p>
            <a:r>
              <a:rPr lang="fr-FR" sz="2400" dirty="0"/>
              <a:t>l’entreprise a obtenu le marché basé sur une réponse commerciale globale, technique, esthétique et économique.</a:t>
            </a:r>
          </a:p>
          <a:p>
            <a:endParaRPr lang="fr-FR" sz="2400" dirty="0"/>
          </a:p>
          <a:p>
            <a:r>
              <a:rPr lang="fr-FR" sz="2400" dirty="0"/>
              <a:t>Le Technicien Supérieur doit, à travers le bloc de compétences n°2 :</a:t>
            </a:r>
          </a:p>
          <a:p>
            <a:endParaRPr lang="fr-FR" sz="2400" dirty="0"/>
          </a:p>
          <a:p>
            <a:pPr marL="571500" indent="-571500">
              <a:buFont typeface="Arial" panose="020B0604020202020204" pitchFamily="34" charset="0"/>
              <a:buChar char="•"/>
            </a:pPr>
            <a:r>
              <a:rPr lang="fr-FR" sz="2400" dirty="0"/>
              <a:t>Vérifier que le candidat est apte à réaliser les activités professionnelles du bloc.</a:t>
            </a:r>
          </a:p>
          <a:p>
            <a:pPr marL="571500" indent="-571500">
              <a:buFont typeface="Arial" panose="020B0604020202020204" pitchFamily="34" charset="0"/>
              <a:buChar char="•"/>
            </a:pPr>
            <a:endParaRPr lang="fr-FR" sz="2400" dirty="0"/>
          </a:p>
          <a:p>
            <a:pPr marL="571500" indent="-571500">
              <a:buFont typeface="Arial" panose="020B0604020202020204" pitchFamily="34" charset="0"/>
              <a:buChar char="•"/>
            </a:pPr>
            <a:endParaRPr lang="fr-FR" sz="2400" dirty="0"/>
          </a:p>
          <a:p>
            <a:pPr marL="571500" indent="-571500">
              <a:buFont typeface="Arial" panose="020B0604020202020204" pitchFamily="34" charset="0"/>
              <a:buChar char="•"/>
            </a:pPr>
            <a:endParaRPr lang="fr-FR" sz="2400" dirty="0"/>
          </a:p>
        </p:txBody>
      </p:sp>
    </p:spTree>
    <p:extLst>
      <p:ext uri="{BB962C8B-B14F-4D97-AF65-F5344CB8AC3E}">
        <p14:creationId xmlns:p14="http://schemas.microsoft.com/office/powerpoint/2010/main" xmlns="" val="2639430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2" y="722821"/>
            <a:ext cx="9601196" cy="639230"/>
          </a:xfrm>
        </p:spPr>
        <p:txBody>
          <a:bodyPr>
            <a:noAutofit/>
          </a:bodyPr>
          <a:lstStyle/>
          <a:p>
            <a:r>
              <a:rPr lang="fr-FR" sz="3600" dirty="0"/>
              <a:t>Tâches professionnelles</a:t>
            </a:r>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xmlns="" val="1519898329"/>
              </p:ext>
            </p:extLst>
          </p:nvPr>
        </p:nvGraphicFramePr>
        <p:xfrm>
          <a:off x="1201784" y="1621362"/>
          <a:ext cx="9694814" cy="4349928"/>
        </p:xfrm>
        <a:graphic>
          <a:graphicData uri="http://schemas.openxmlformats.org/drawingml/2006/table">
            <a:tbl>
              <a:tblPr firstRow="1" firstCol="1" bandRow="1">
                <a:tableStyleId>{5C22544A-7EE6-4342-B048-85BDC9FD1C3A}</a:tableStyleId>
              </a:tblPr>
              <a:tblGrid>
                <a:gridCol w="779039">
                  <a:extLst>
                    <a:ext uri="{9D8B030D-6E8A-4147-A177-3AD203B41FA5}">
                      <a16:colId xmlns:a16="http://schemas.microsoft.com/office/drawing/2014/main" xmlns="" val="720006822"/>
                    </a:ext>
                  </a:extLst>
                </a:gridCol>
                <a:gridCol w="8915775">
                  <a:extLst>
                    <a:ext uri="{9D8B030D-6E8A-4147-A177-3AD203B41FA5}">
                      <a16:colId xmlns:a16="http://schemas.microsoft.com/office/drawing/2014/main" xmlns="" val="1586812689"/>
                    </a:ext>
                  </a:extLst>
                </a:gridCol>
              </a:tblGrid>
              <a:tr h="724988">
                <a:tc>
                  <a:txBody>
                    <a:bodyPr/>
                    <a:lstStyle/>
                    <a:p>
                      <a:pPr algn="ctr">
                        <a:spcAft>
                          <a:spcPts val="0"/>
                        </a:spcAft>
                      </a:pPr>
                      <a:r>
                        <a:rPr lang="fr-FR" sz="2800">
                          <a:effectLst/>
                        </a:rPr>
                        <a:t>T6</a:t>
                      </a:r>
                      <a:endParaRPr lang="fr-FR" sz="2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spcAft>
                          <a:spcPts val="0"/>
                        </a:spcAft>
                      </a:pPr>
                      <a:r>
                        <a:rPr lang="fr-FR" sz="2800" b="0" dirty="0">
                          <a:solidFill>
                            <a:schemeClr val="tx1"/>
                          </a:solidFill>
                          <a:effectLst/>
                        </a:rPr>
                        <a:t>Vérifier les documents contractuels.</a:t>
                      </a:r>
                      <a:endParaRPr lang="fr-FR" sz="28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solidFill>
                      <a:schemeClr val="accent4">
                        <a:lumMod val="20000"/>
                        <a:lumOff val="80000"/>
                      </a:schemeClr>
                    </a:solidFill>
                  </a:tcPr>
                </a:tc>
                <a:extLst>
                  <a:ext uri="{0D108BD9-81ED-4DB2-BD59-A6C34878D82A}">
                    <a16:rowId xmlns:a16="http://schemas.microsoft.com/office/drawing/2014/main" xmlns="" val="760231904"/>
                  </a:ext>
                </a:extLst>
              </a:tr>
              <a:tr h="724988">
                <a:tc>
                  <a:txBody>
                    <a:bodyPr/>
                    <a:lstStyle/>
                    <a:p>
                      <a:pPr algn="ctr">
                        <a:spcAft>
                          <a:spcPts val="0"/>
                        </a:spcAft>
                      </a:pPr>
                      <a:r>
                        <a:rPr lang="fr-FR" sz="2800">
                          <a:effectLst/>
                        </a:rPr>
                        <a:t>T7</a:t>
                      </a:r>
                      <a:endParaRPr lang="fr-FR" sz="2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spcAft>
                          <a:spcPts val="0"/>
                        </a:spcAft>
                      </a:pPr>
                      <a:r>
                        <a:rPr lang="fr-FR" sz="2800">
                          <a:effectLst/>
                        </a:rPr>
                        <a:t>Élaborer un planning d’intervention.</a:t>
                      </a:r>
                      <a:endParaRPr lang="fr-FR" sz="2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768887616"/>
                  </a:ext>
                </a:extLst>
              </a:tr>
              <a:tr h="724988">
                <a:tc>
                  <a:txBody>
                    <a:bodyPr/>
                    <a:lstStyle/>
                    <a:p>
                      <a:pPr algn="ctr">
                        <a:spcAft>
                          <a:spcPts val="0"/>
                        </a:spcAft>
                      </a:pPr>
                      <a:r>
                        <a:rPr lang="fr-FR" sz="2800">
                          <a:effectLst/>
                        </a:rPr>
                        <a:t>T8</a:t>
                      </a:r>
                      <a:endParaRPr lang="fr-FR" sz="2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spcAft>
                          <a:spcPts val="0"/>
                        </a:spcAft>
                      </a:pPr>
                      <a:r>
                        <a:rPr lang="fr-FR" sz="2800">
                          <a:effectLst/>
                        </a:rPr>
                        <a:t>Valider les choix techniques et esthétiques.</a:t>
                      </a:r>
                      <a:endParaRPr lang="fr-FR" sz="2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230225599"/>
                  </a:ext>
                </a:extLst>
              </a:tr>
              <a:tr h="724988">
                <a:tc>
                  <a:txBody>
                    <a:bodyPr/>
                    <a:lstStyle/>
                    <a:p>
                      <a:pPr algn="ctr">
                        <a:spcAft>
                          <a:spcPts val="0"/>
                        </a:spcAft>
                      </a:pPr>
                      <a:r>
                        <a:rPr lang="fr-FR" sz="2800" dirty="0">
                          <a:effectLst/>
                        </a:rPr>
                        <a:t>T9</a:t>
                      </a:r>
                      <a:endParaRPr lang="fr-FR"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spcAft>
                          <a:spcPts val="0"/>
                        </a:spcAft>
                      </a:pPr>
                      <a:r>
                        <a:rPr lang="fr-FR" sz="2800">
                          <a:effectLst/>
                        </a:rPr>
                        <a:t>Réaliser les plans d’exécution.</a:t>
                      </a:r>
                      <a:endParaRPr lang="fr-FR" sz="2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802980874"/>
                  </a:ext>
                </a:extLst>
              </a:tr>
              <a:tr h="724988">
                <a:tc>
                  <a:txBody>
                    <a:bodyPr/>
                    <a:lstStyle/>
                    <a:p>
                      <a:pPr algn="ctr">
                        <a:spcAft>
                          <a:spcPts val="0"/>
                        </a:spcAft>
                      </a:pPr>
                      <a:r>
                        <a:rPr lang="fr-FR" sz="2800">
                          <a:effectLst/>
                        </a:rPr>
                        <a:t>T10</a:t>
                      </a:r>
                      <a:endParaRPr lang="fr-FR" sz="2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spcAft>
                          <a:spcPts val="0"/>
                        </a:spcAft>
                      </a:pPr>
                      <a:r>
                        <a:rPr lang="fr-FR" sz="2800">
                          <a:effectLst/>
                        </a:rPr>
                        <a:t>Gérer les ressources.</a:t>
                      </a:r>
                      <a:endParaRPr lang="fr-FR" sz="2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274687136"/>
                  </a:ext>
                </a:extLst>
              </a:tr>
              <a:tr h="724988">
                <a:tc>
                  <a:txBody>
                    <a:bodyPr/>
                    <a:lstStyle/>
                    <a:p>
                      <a:pPr algn="ctr">
                        <a:spcAft>
                          <a:spcPts val="0"/>
                        </a:spcAft>
                      </a:pPr>
                      <a:r>
                        <a:rPr lang="fr-FR" sz="2800">
                          <a:effectLst/>
                        </a:rPr>
                        <a:t>T11</a:t>
                      </a:r>
                      <a:endParaRPr lang="fr-FR" sz="2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spcAft>
                          <a:spcPts val="0"/>
                        </a:spcAft>
                      </a:pPr>
                      <a:r>
                        <a:rPr lang="fr-FR" sz="2800" dirty="0">
                          <a:effectLst/>
                        </a:rPr>
                        <a:t>Gérer les approvisionnements du chantier.</a:t>
                      </a:r>
                      <a:endParaRPr lang="fr-FR"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254890043"/>
                  </a:ext>
                </a:extLst>
              </a:tr>
            </a:tbl>
          </a:graphicData>
        </a:graphic>
      </p:graphicFrame>
    </p:spTree>
    <p:extLst>
      <p:ext uri="{BB962C8B-B14F-4D97-AF65-F5344CB8AC3E}">
        <p14:creationId xmlns:p14="http://schemas.microsoft.com/office/powerpoint/2010/main" xmlns="" val="3243996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Diagramme 3"/>
          <p:cNvGraphicFramePr/>
          <p:nvPr>
            <p:extLst>
              <p:ext uri="{D42A27DB-BD31-4B8C-83A1-F6EECF244321}">
                <p14:modId xmlns:p14="http://schemas.microsoft.com/office/powerpoint/2010/main" xmlns="" val="3265858479"/>
              </p:ext>
            </p:extLst>
          </p:nvPr>
        </p:nvGraphicFramePr>
        <p:xfrm>
          <a:off x="462503" y="109182"/>
          <a:ext cx="7535081" cy="66464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8284191" y="109182"/>
            <a:ext cx="3725839" cy="1637731"/>
          </a:xfrm>
          <a:prstGeom prst="rect">
            <a:avLst/>
          </a:prstGeom>
          <a:solidFill>
            <a:srgbClr val="FF00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fr-FR" dirty="0"/>
              <a:t>C7 Collecter, trier et valider les informations relatives au thème ou à la problématique.</a:t>
            </a:r>
          </a:p>
          <a:p>
            <a:pPr algn="ctr">
              <a:spcAft>
                <a:spcPts val="0"/>
              </a:spcAft>
            </a:pPr>
            <a:r>
              <a:rPr lang="fr-FR" dirty="0"/>
              <a:t>C9.1 Lire, décoder.</a:t>
            </a:r>
          </a:p>
        </p:txBody>
      </p:sp>
      <p:sp>
        <p:nvSpPr>
          <p:cNvPr id="8" name="Rectangle 7"/>
          <p:cNvSpPr/>
          <p:nvPr/>
        </p:nvSpPr>
        <p:spPr>
          <a:xfrm>
            <a:off x="8284191" y="2101756"/>
            <a:ext cx="3725839" cy="2538484"/>
          </a:xfrm>
          <a:prstGeom prst="rect">
            <a:avLst/>
          </a:prstGeom>
          <a:solidFill>
            <a:srgbClr val="FF00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fr-FR" dirty="0"/>
              <a:t>C5.1 Valider une solution technique.</a:t>
            </a:r>
          </a:p>
          <a:p>
            <a:pPr algn="ctr"/>
            <a:r>
              <a:rPr lang="fr-FR" dirty="0"/>
              <a:t>C8.1 Analyser le contexte du projet.</a:t>
            </a:r>
          </a:p>
          <a:p>
            <a:pPr algn="ctr"/>
            <a:r>
              <a:rPr lang="fr-FR" dirty="0"/>
              <a:t>C8.2 Analyser une solution technique.</a:t>
            </a:r>
          </a:p>
          <a:p>
            <a:pPr algn="ctr"/>
            <a:r>
              <a:rPr lang="fr-FR" dirty="0"/>
              <a:t>C8.3 Analyser une information, un résultat.</a:t>
            </a:r>
          </a:p>
          <a:p>
            <a:pPr algn="ctr"/>
            <a:r>
              <a:rPr lang="fr-FR" dirty="0"/>
              <a:t>C9.1 Lire, décoder.</a:t>
            </a:r>
          </a:p>
        </p:txBody>
      </p:sp>
      <p:sp>
        <p:nvSpPr>
          <p:cNvPr id="9" name="Rectangle 8"/>
          <p:cNvSpPr/>
          <p:nvPr/>
        </p:nvSpPr>
        <p:spPr>
          <a:xfrm>
            <a:off x="8284191" y="4926842"/>
            <a:ext cx="3725839" cy="1828800"/>
          </a:xfrm>
          <a:prstGeom prst="rect">
            <a:avLst/>
          </a:prstGeom>
          <a:solidFill>
            <a:srgbClr val="FF00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a:p>
            <a:pPr algn="ctr"/>
            <a:r>
              <a:rPr lang="fr-FR" dirty="0">
                <a:solidFill>
                  <a:schemeClr val="bg1"/>
                </a:solidFill>
              </a:rPr>
              <a:t>C11.2  </a:t>
            </a:r>
            <a:r>
              <a:rPr lang="fr-FR" dirty="0">
                <a:solidFill>
                  <a:schemeClr val="bg1"/>
                </a:solidFill>
                <a:latin typeface="Arial" panose="020B0604020202020204" pitchFamily="34" charset="0"/>
                <a:ea typeface="Times New Roman" panose="02020603050405020304" pitchFamily="18" charset="0"/>
                <a:cs typeface="Arial" panose="020B0604020202020204" pitchFamily="34" charset="0"/>
              </a:rPr>
              <a:t>Déterminer les ressources, planifier le chantier et préparer les approvisionnements</a:t>
            </a:r>
            <a:endParaRPr lang="fr-FR" dirty="0">
              <a:solidFill>
                <a:schemeClr val="bg1"/>
              </a:solidFill>
            </a:endParaRPr>
          </a:p>
          <a:p>
            <a:pPr algn="ctr">
              <a:spcAft>
                <a:spcPts val="0"/>
              </a:spcAft>
            </a:pPr>
            <a:r>
              <a:rPr lang="fr-FR" dirty="0"/>
              <a:t>C9.1 Lire, décoder.</a:t>
            </a:r>
          </a:p>
        </p:txBody>
      </p:sp>
    </p:spTree>
    <p:extLst>
      <p:ext uri="{BB962C8B-B14F-4D97-AF65-F5344CB8AC3E}">
        <p14:creationId xmlns:p14="http://schemas.microsoft.com/office/powerpoint/2010/main" xmlns="" val="34772958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Diagramme 3"/>
          <p:cNvGraphicFramePr/>
          <p:nvPr>
            <p:extLst>
              <p:ext uri="{D42A27DB-BD31-4B8C-83A1-F6EECF244321}">
                <p14:modId xmlns:p14="http://schemas.microsoft.com/office/powerpoint/2010/main" xmlns="" val="1297624802"/>
              </p:ext>
            </p:extLst>
          </p:nvPr>
        </p:nvGraphicFramePr>
        <p:xfrm>
          <a:off x="462503" y="109182"/>
          <a:ext cx="7535081" cy="66464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8284191" y="109182"/>
            <a:ext cx="3725839" cy="2456598"/>
          </a:xfrm>
          <a:prstGeom prst="rect">
            <a:avLst/>
          </a:prstGeom>
          <a:solidFill>
            <a:srgbClr val="FF00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C5.2 Renseigner la maquette numérique du projet.</a:t>
            </a:r>
          </a:p>
          <a:p>
            <a:pPr algn="ctr">
              <a:spcAft>
                <a:spcPts val="0"/>
              </a:spcAft>
            </a:pPr>
            <a:r>
              <a:rPr lang="fr-FR" dirty="0"/>
              <a:t>C9.2 Représenter à la main tout ou partie d’un système constructif.</a:t>
            </a:r>
          </a:p>
          <a:p>
            <a:pPr algn="ctr">
              <a:spcAft>
                <a:spcPts val="0"/>
              </a:spcAft>
            </a:pPr>
            <a:r>
              <a:rPr lang="fr-FR" dirty="0"/>
              <a:t>C9.3 Produire à l’aide d’outils numériques des représentations </a:t>
            </a:r>
          </a:p>
          <a:p>
            <a:pPr algn="ctr"/>
            <a:r>
              <a:rPr lang="fr-FR" dirty="0"/>
              <a:t>C11.1 Réaliser ou compléter tout ou partie du dossier d’exécution.</a:t>
            </a:r>
          </a:p>
        </p:txBody>
      </p:sp>
      <p:sp>
        <p:nvSpPr>
          <p:cNvPr id="8" name="Rectangle 7"/>
          <p:cNvSpPr/>
          <p:nvPr/>
        </p:nvSpPr>
        <p:spPr>
          <a:xfrm>
            <a:off x="8284191" y="3152633"/>
            <a:ext cx="3725839" cy="3603008"/>
          </a:xfrm>
          <a:prstGeom prst="rect">
            <a:avLst/>
          </a:prstGeom>
          <a:solidFill>
            <a:srgbClr val="FF00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fr-FR" dirty="0">
                <a:solidFill>
                  <a:schemeClr val="bg1"/>
                </a:solidFill>
              </a:rPr>
              <a:t>.</a:t>
            </a:r>
          </a:p>
          <a:p>
            <a:pPr algn="ctr"/>
            <a:r>
              <a:rPr lang="fr-FR" dirty="0">
                <a:solidFill>
                  <a:schemeClr val="bg1"/>
                </a:solidFill>
              </a:rPr>
              <a:t>C11.1 Réaliser ou compléter tout ou partie du dossier d’exécution.</a:t>
            </a:r>
          </a:p>
          <a:p>
            <a:pPr algn="ctr"/>
            <a:endParaRPr lang="fr-FR" dirty="0">
              <a:solidFill>
                <a:schemeClr val="bg1"/>
              </a:solidFill>
            </a:endParaRPr>
          </a:p>
          <a:p>
            <a:pPr algn="ctr"/>
            <a:r>
              <a:rPr lang="fr-FR" dirty="0">
                <a:solidFill>
                  <a:schemeClr val="bg1"/>
                </a:solidFill>
              </a:rPr>
              <a:t>C11.2  </a:t>
            </a:r>
            <a:r>
              <a:rPr lang="fr-FR" dirty="0">
                <a:solidFill>
                  <a:schemeClr val="bg1"/>
                </a:solidFill>
                <a:latin typeface="Arial" panose="020B0604020202020204" pitchFamily="34" charset="0"/>
                <a:ea typeface="Times New Roman" panose="02020603050405020304" pitchFamily="18" charset="0"/>
                <a:cs typeface="Arial" panose="020B0604020202020204" pitchFamily="34" charset="0"/>
              </a:rPr>
              <a:t>Déterminer les ressources, planifier le chantier et préparer les approvisionnements</a:t>
            </a:r>
          </a:p>
          <a:p>
            <a:pPr algn="ctr"/>
            <a:endParaRPr lang="fr-FR"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ctr"/>
            <a:r>
              <a:rPr lang="fr-FR" dirty="0">
                <a:solidFill>
                  <a:schemeClr val="bg1"/>
                </a:solidFill>
                <a:latin typeface="Arial" panose="020B0604020202020204" pitchFamily="34" charset="0"/>
                <a:cs typeface="Arial" panose="020B0604020202020204" pitchFamily="34" charset="0"/>
              </a:rPr>
              <a:t>C10.1, C10.2, C10.3, C10.4 Risques professionnels.</a:t>
            </a:r>
            <a:endParaRPr lang="fr-FR" dirty="0">
              <a:solidFill>
                <a:schemeClr val="bg1"/>
              </a:solidFill>
            </a:endParaRPr>
          </a:p>
        </p:txBody>
      </p:sp>
    </p:spTree>
    <p:extLst>
      <p:ext uri="{BB962C8B-B14F-4D97-AF65-F5344CB8AC3E}">
        <p14:creationId xmlns:p14="http://schemas.microsoft.com/office/powerpoint/2010/main" xmlns="" val="2511212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Diagramme 3"/>
          <p:cNvGraphicFramePr/>
          <p:nvPr>
            <p:extLst>
              <p:ext uri="{D42A27DB-BD31-4B8C-83A1-F6EECF244321}">
                <p14:modId xmlns:p14="http://schemas.microsoft.com/office/powerpoint/2010/main" xmlns="" val="1995169587"/>
              </p:ext>
            </p:extLst>
          </p:nvPr>
        </p:nvGraphicFramePr>
        <p:xfrm>
          <a:off x="462503" y="109182"/>
          <a:ext cx="7535081" cy="66464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8284191" y="109182"/>
            <a:ext cx="3725839" cy="3166281"/>
          </a:xfrm>
          <a:prstGeom prst="rect">
            <a:avLst/>
          </a:prstGeom>
          <a:solidFill>
            <a:srgbClr val="FF00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fr-FR" dirty="0"/>
              <a:t>C6.1 Établir le budget prévisionnel de l’opération.</a:t>
            </a:r>
          </a:p>
          <a:p>
            <a:pPr algn="ctr"/>
            <a:r>
              <a:rPr lang="fr-FR" dirty="0"/>
              <a:t>C6.2 Suivre économiquement l’opération. </a:t>
            </a:r>
          </a:p>
          <a:p>
            <a:pPr algn="ctr"/>
            <a:r>
              <a:rPr lang="fr-FR" dirty="0"/>
              <a:t>C6.3 Clôturer économiquement l’opération.</a:t>
            </a:r>
          </a:p>
          <a:p>
            <a:pPr algn="ctr"/>
            <a:r>
              <a:rPr lang="fr-FR" dirty="0"/>
              <a:t>C8.4 Analyser les retours d’expériences.</a:t>
            </a:r>
          </a:p>
        </p:txBody>
      </p:sp>
      <p:sp>
        <p:nvSpPr>
          <p:cNvPr id="5" name="Rectangle 4"/>
          <p:cNvSpPr/>
          <p:nvPr/>
        </p:nvSpPr>
        <p:spPr>
          <a:xfrm>
            <a:off x="8284191" y="3589361"/>
            <a:ext cx="3725839" cy="3166281"/>
          </a:xfrm>
          <a:prstGeom prst="rect">
            <a:avLst/>
          </a:prstGeom>
          <a:solidFill>
            <a:srgbClr val="FF00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C11.1 Réaliser ou compléter tout ou partie du dossier d’exécution.</a:t>
            </a:r>
          </a:p>
          <a:p>
            <a:pPr algn="ctr"/>
            <a:r>
              <a:rPr lang="fr-FR" dirty="0"/>
              <a:t>C11.3 Mettre en œuvre les formalités administratives d’ouverture de chantier.</a:t>
            </a:r>
          </a:p>
          <a:p>
            <a:pPr algn="ctr"/>
            <a:r>
              <a:rPr lang="fr-FR" dirty="0"/>
              <a:t>C5.2 Renseigner la maquette numérique du projet.</a:t>
            </a:r>
          </a:p>
          <a:p>
            <a:pPr algn="ctr"/>
            <a:r>
              <a:rPr lang="fr-FR" dirty="0">
                <a:solidFill>
                  <a:schemeClr val="bg1"/>
                </a:solidFill>
                <a:latin typeface="Arial" panose="020B0604020202020204" pitchFamily="34" charset="0"/>
                <a:cs typeface="Arial" panose="020B0604020202020204" pitchFamily="34" charset="0"/>
              </a:rPr>
              <a:t>C10.1, C10.2, C10.3, C10.4 Risques professionnels.</a:t>
            </a:r>
            <a:endParaRPr lang="fr-FR" dirty="0">
              <a:solidFill>
                <a:schemeClr val="bg1"/>
              </a:solidFill>
            </a:endParaRPr>
          </a:p>
        </p:txBody>
      </p:sp>
    </p:spTree>
    <p:extLst>
      <p:ext uri="{BB962C8B-B14F-4D97-AF65-F5344CB8AC3E}">
        <p14:creationId xmlns:p14="http://schemas.microsoft.com/office/powerpoint/2010/main" xmlns="" val="13632097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Fichier de validation et d’évaluation</a:t>
            </a:r>
          </a:p>
        </p:txBody>
      </p:sp>
      <p:sp>
        <p:nvSpPr>
          <p:cNvPr id="4" name="ZoneTexte 3"/>
          <p:cNvSpPr txBox="1"/>
          <p:nvPr/>
        </p:nvSpPr>
        <p:spPr>
          <a:xfrm>
            <a:off x="1358898" y="2705100"/>
            <a:ext cx="9537700" cy="2677656"/>
          </a:xfrm>
          <a:prstGeom prst="rect">
            <a:avLst/>
          </a:prstGeom>
          <a:noFill/>
        </p:spPr>
        <p:txBody>
          <a:bodyPr wrap="square" rtlCol="0">
            <a:spAutoFit/>
          </a:bodyPr>
          <a:lstStyle/>
          <a:p>
            <a:r>
              <a:rPr lang="fr-FR" sz="2400" dirty="0"/>
              <a:t>Il se compose de 4 pages :</a:t>
            </a:r>
          </a:p>
          <a:p>
            <a:endParaRPr lang="fr-FR" sz="2400" dirty="0"/>
          </a:p>
          <a:p>
            <a:pPr marL="342900" indent="-342900">
              <a:buFont typeface="+mj-lt"/>
              <a:buAutoNum type="arabicPeriod"/>
            </a:pPr>
            <a:r>
              <a:rPr lang="fr-FR" sz="2400" dirty="0"/>
              <a:t>page de présentation et validation du sujet, à remplir par l’auteur et à valider par l’IA-IPR ;</a:t>
            </a:r>
          </a:p>
          <a:p>
            <a:pPr marL="342900" indent="-342900">
              <a:buFont typeface="+mj-lt"/>
              <a:buAutoNum type="arabicPeriod"/>
            </a:pPr>
            <a:r>
              <a:rPr lang="fr-FR" sz="2400" dirty="0"/>
              <a:t>page d’identification du candidat et de notation globale ;</a:t>
            </a:r>
          </a:p>
          <a:p>
            <a:pPr marL="342900" indent="-342900">
              <a:buFont typeface="+mj-lt"/>
              <a:buAutoNum type="arabicPeriod"/>
            </a:pPr>
            <a:r>
              <a:rPr lang="fr-FR" sz="2400" dirty="0"/>
              <a:t>page d’évaluation des revues de projet ;</a:t>
            </a:r>
          </a:p>
          <a:p>
            <a:pPr marL="342900" indent="-342900">
              <a:buFont typeface="+mj-lt"/>
              <a:buAutoNum type="arabicPeriod"/>
            </a:pPr>
            <a:r>
              <a:rPr lang="fr-FR" sz="2400" dirty="0"/>
              <a:t>page d’évaluation de la soutenance.</a:t>
            </a:r>
          </a:p>
        </p:txBody>
      </p:sp>
      <p:sp>
        <p:nvSpPr>
          <p:cNvPr id="5" name="ZoneTexte 4"/>
          <p:cNvSpPr txBox="1"/>
          <p:nvPr/>
        </p:nvSpPr>
        <p:spPr>
          <a:xfrm rot="19992642">
            <a:off x="-23670" y="557681"/>
            <a:ext cx="2379752" cy="369332"/>
          </a:xfrm>
          <a:prstGeom prst="rect">
            <a:avLst/>
          </a:prstGeom>
          <a:solidFill>
            <a:srgbClr val="FFC000"/>
          </a:solidFill>
        </p:spPr>
        <p:txBody>
          <a:bodyPr wrap="square" rtlCol="0">
            <a:spAutoFit/>
          </a:bodyPr>
          <a:lstStyle/>
          <a:p>
            <a:pPr algn="ctr"/>
            <a:r>
              <a:rPr lang="fr-FR" dirty="0"/>
              <a:t>Circulaire</a:t>
            </a:r>
          </a:p>
        </p:txBody>
      </p:sp>
    </p:spTree>
    <p:extLst>
      <p:ext uri="{BB962C8B-B14F-4D97-AF65-F5344CB8AC3E}">
        <p14:creationId xmlns:p14="http://schemas.microsoft.com/office/powerpoint/2010/main" xmlns="" val="15551392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85000"/>
          </a:schemeClr>
        </a:solidFill>
        <a:effectLst/>
      </p:bgPr>
    </p:bg>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cstate="print"/>
          <a:srcRect b="41705"/>
          <a:stretch/>
        </p:blipFill>
        <p:spPr>
          <a:xfrm>
            <a:off x="1370959" y="151333"/>
            <a:ext cx="9096375" cy="3492619"/>
          </a:xfrm>
          <a:prstGeom prst="rect">
            <a:avLst/>
          </a:prstGeom>
        </p:spPr>
      </p:pic>
      <p:sp>
        <p:nvSpPr>
          <p:cNvPr id="5" name="Légende encadrée 1 4"/>
          <p:cNvSpPr/>
          <p:nvPr/>
        </p:nvSpPr>
        <p:spPr>
          <a:xfrm>
            <a:off x="4662795" y="1546746"/>
            <a:ext cx="2667000" cy="1714500"/>
          </a:xfrm>
          <a:prstGeom prst="borderCallout1">
            <a:avLst>
              <a:gd name="adj1" fmla="val 49120"/>
              <a:gd name="adj2" fmla="val 101191"/>
              <a:gd name="adj3" fmla="val 91019"/>
              <a:gd name="adj4" fmla="val 201191"/>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FF0000"/>
                </a:solidFill>
              </a:rPr>
              <a:t>L’auteur coche les indicateurs qui ne peuvent pas être évalués dans le sujet.</a:t>
            </a:r>
          </a:p>
        </p:txBody>
      </p:sp>
      <p:pic>
        <p:nvPicPr>
          <p:cNvPr id="2" name="Image 1"/>
          <p:cNvPicPr>
            <a:picLocks noChangeAspect="1"/>
          </p:cNvPicPr>
          <p:nvPr/>
        </p:nvPicPr>
        <p:blipFill>
          <a:blip r:embed="rId3" cstate="print"/>
          <a:stretch>
            <a:fillRect/>
          </a:stretch>
        </p:blipFill>
        <p:spPr>
          <a:xfrm>
            <a:off x="1370959" y="4121625"/>
            <a:ext cx="9096375" cy="2495550"/>
          </a:xfrm>
          <a:prstGeom prst="rect">
            <a:avLst/>
          </a:prstGeom>
        </p:spPr>
      </p:pic>
      <p:sp>
        <p:nvSpPr>
          <p:cNvPr id="6" name="Légende encadrée 1 5"/>
          <p:cNvSpPr/>
          <p:nvPr/>
        </p:nvSpPr>
        <p:spPr>
          <a:xfrm>
            <a:off x="1683377" y="2786702"/>
            <a:ext cx="2667000" cy="1714500"/>
          </a:xfrm>
          <a:prstGeom prst="borderCallout1">
            <a:avLst>
              <a:gd name="adj1" fmla="val 49120"/>
              <a:gd name="adj2" fmla="val 101191"/>
              <a:gd name="adj3" fmla="val 117288"/>
              <a:gd name="adj4" fmla="val 293302"/>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FF0000"/>
                </a:solidFill>
              </a:rPr>
              <a:t>L’auteur vérifie que suffisamment de critères sont évalués.</a:t>
            </a:r>
          </a:p>
        </p:txBody>
      </p:sp>
      <p:sp>
        <p:nvSpPr>
          <p:cNvPr id="7" name="ZoneTexte 6"/>
          <p:cNvSpPr txBox="1"/>
          <p:nvPr/>
        </p:nvSpPr>
        <p:spPr>
          <a:xfrm rot="19992642">
            <a:off x="-23670" y="511515"/>
            <a:ext cx="2379752" cy="461665"/>
          </a:xfrm>
          <a:prstGeom prst="rect">
            <a:avLst/>
          </a:prstGeom>
          <a:solidFill>
            <a:srgbClr val="FFC000"/>
          </a:solidFill>
        </p:spPr>
        <p:txBody>
          <a:bodyPr wrap="square" rtlCol="0">
            <a:spAutoFit/>
          </a:bodyPr>
          <a:lstStyle/>
          <a:p>
            <a:pPr algn="ctr"/>
            <a:r>
              <a:rPr lang="fr-FR" sz="2400" b="1" dirty="0">
                <a:solidFill>
                  <a:schemeClr val="bg1"/>
                </a:solidFill>
              </a:rPr>
              <a:t>Circulaire</a:t>
            </a:r>
          </a:p>
        </p:txBody>
      </p:sp>
    </p:spTree>
    <p:extLst>
      <p:ext uri="{BB962C8B-B14F-4D97-AF65-F5344CB8AC3E}">
        <p14:creationId xmlns:p14="http://schemas.microsoft.com/office/powerpoint/2010/main" xmlns="" val="737367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85000"/>
          </a:schemeClr>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stretch>
            <a:fillRect/>
          </a:stretch>
        </p:blipFill>
        <p:spPr>
          <a:xfrm>
            <a:off x="1357312" y="1241425"/>
            <a:ext cx="9096375" cy="4933950"/>
          </a:xfrm>
          <a:prstGeom prst="rect">
            <a:avLst/>
          </a:prstGeom>
        </p:spPr>
      </p:pic>
      <p:sp>
        <p:nvSpPr>
          <p:cNvPr id="5" name="Légende encadrée 1 4"/>
          <p:cNvSpPr/>
          <p:nvPr/>
        </p:nvSpPr>
        <p:spPr>
          <a:xfrm>
            <a:off x="3238499" y="384175"/>
            <a:ext cx="2667000" cy="1714500"/>
          </a:xfrm>
          <a:prstGeom prst="borderCallout1">
            <a:avLst>
              <a:gd name="adj1" fmla="val 79369"/>
              <a:gd name="adj2" fmla="val -643"/>
              <a:gd name="adj3" fmla="val 200074"/>
              <a:gd name="adj4" fmla="val -24481"/>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FF0000"/>
                </a:solidFill>
              </a:rPr>
              <a:t>L’auteur présente le sujet et le travail étudiant par étudiant.</a:t>
            </a:r>
          </a:p>
        </p:txBody>
      </p:sp>
      <p:sp>
        <p:nvSpPr>
          <p:cNvPr id="6" name="Légende encadrée 1 5"/>
          <p:cNvSpPr/>
          <p:nvPr/>
        </p:nvSpPr>
        <p:spPr>
          <a:xfrm>
            <a:off x="4140200" y="2705100"/>
            <a:ext cx="2667000" cy="1714500"/>
          </a:xfrm>
          <a:prstGeom prst="borderCallout1">
            <a:avLst>
              <a:gd name="adj1" fmla="val 49120"/>
              <a:gd name="adj2" fmla="val 101191"/>
              <a:gd name="adj3" fmla="val 160649"/>
              <a:gd name="adj4" fmla="val 129286"/>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FF0000"/>
                </a:solidFill>
              </a:rPr>
              <a:t>Les « </a:t>
            </a:r>
            <a:r>
              <a:rPr lang="fr-FR" dirty="0" err="1">
                <a:solidFill>
                  <a:srgbClr val="FF0000"/>
                </a:solidFill>
              </a:rPr>
              <a:t>valideurs</a:t>
            </a:r>
            <a:r>
              <a:rPr lang="fr-FR" dirty="0">
                <a:solidFill>
                  <a:srgbClr val="FF0000"/>
                </a:solidFill>
              </a:rPr>
              <a:t> » donnent un avis à l’IA-IPR qui valide ou non le sujet.</a:t>
            </a:r>
          </a:p>
        </p:txBody>
      </p:sp>
      <p:sp>
        <p:nvSpPr>
          <p:cNvPr id="7" name="ZoneTexte 6"/>
          <p:cNvSpPr txBox="1"/>
          <p:nvPr/>
        </p:nvSpPr>
        <p:spPr>
          <a:xfrm rot="19992642">
            <a:off x="-23670" y="511515"/>
            <a:ext cx="2379752" cy="461665"/>
          </a:xfrm>
          <a:prstGeom prst="rect">
            <a:avLst/>
          </a:prstGeom>
          <a:solidFill>
            <a:srgbClr val="FFC000"/>
          </a:solidFill>
        </p:spPr>
        <p:txBody>
          <a:bodyPr wrap="square" rtlCol="0">
            <a:spAutoFit/>
          </a:bodyPr>
          <a:lstStyle/>
          <a:p>
            <a:pPr algn="ctr"/>
            <a:r>
              <a:rPr lang="fr-FR" sz="2400" b="1" dirty="0">
                <a:solidFill>
                  <a:schemeClr val="bg1"/>
                </a:solidFill>
              </a:rPr>
              <a:t>Circulaire</a:t>
            </a:r>
          </a:p>
        </p:txBody>
      </p:sp>
    </p:spTree>
    <p:extLst>
      <p:ext uri="{BB962C8B-B14F-4D97-AF65-F5344CB8AC3E}">
        <p14:creationId xmlns:p14="http://schemas.microsoft.com/office/powerpoint/2010/main" xmlns="" val="531176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85000"/>
          </a:schemeClr>
        </a:solidFill>
        <a:effectLst/>
      </p:bgPr>
    </p:bg>
    <p:spTree>
      <p:nvGrpSpPr>
        <p:cNvPr id="1" name=""/>
        <p:cNvGrpSpPr/>
        <p:nvPr/>
      </p:nvGrpSpPr>
      <p:grpSpPr>
        <a:xfrm>
          <a:off x="0" y="0"/>
          <a:ext cx="0" cy="0"/>
          <a:chOff x="0" y="0"/>
          <a:chExt cx="0" cy="0"/>
        </a:xfrm>
      </p:grpSpPr>
      <p:pic>
        <p:nvPicPr>
          <p:cNvPr id="3" name="Image 2"/>
          <p:cNvPicPr>
            <a:picLocks noChangeAspect="1"/>
          </p:cNvPicPr>
          <p:nvPr/>
        </p:nvPicPr>
        <p:blipFill>
          <a:blip r:embed="rId2" cstate="print"/>
          <a:stretch>
            <a:fillRect/>
          </a:stretch>
        </p:blipFill>
        <p:spPr>
          <a:xfrm>
            <a:off x="3154362" y="1241425"/>
            <a:ext cx="6010275" cy="4629150"/>
          </a:xfrm>
          <a:prstGeom prst="rect">
            <a:avLst/>
          </a:prstGeom>
        </p:spPr>
      </p:pic>
      <p:sp>
        <p:nvSpPr>
          <p:cNvPr id="4" name="Légende encadrée 1 3"/>
          <p:cNvSpPr/>
          <p:nvPr/>
        </p:nvSpPr>
        <p:spPr>
          <a:xfrm>
            <a:off x="1409700" y="1092200"/>
            <a:ext cx="2667000" cy="1714500"/>
          </a:xfrm>
          <a:prstGeom prst="borderCallout1">
            <a:avLst>
              <a:gd name="adj1" fmla="val 49120"/>
              <a:gd name="adj2" fmla="val 101191"/>
              <a:gd name="adj3" fmla="val 133982"/>
              <a:gd name="adj4" fmla="val 197858"/>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FF0000"/>
                </a:solidFill>
              </a:rPr>
              <a:t>L’équipe pédagogique renseigne la fiche.</a:t>
            </a:r>
          </a:p>
        </p:txBody>
      </p:sp>
      <p:sp>
        <p:nvSpPr>
          <p:cNvPr id="5" name="Légende encadrée 1 4"/>
          <p:cNvSpPr/>
          <p:nvPr/>
        </p:nvSpPr>
        <p:spPr>
          <a:xfrm>
            <a:off x="1600200" y="4156075"/>
            <a:ext cx="2667000" cy="1714500"/>
          </a:xfrm>
          <a:prstGeom prst="borderCallout1">
            <a:avLst>
              <a:gd name="adj1" fmla="val 49120"/>
              <a:gd name="adj2" fmla="val 101191"/>
              <a:gd name="adj3" fmla="val 90279"/>
              <a:gd name="adj4" fmla="val 176429"/>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FF0000"/>
                </a:solidFill>
              </a:rPr>
              <a:t>La commission propose une note au jury final.</a:t>
            </a:r>
          </a:p>
        </p:txBody>
      </p:sp>
      <p:sp>
        <p:nvSpPr>
          <p:cNvPr id="6" name="ZoneTexte 5"/>
          <p:cNvSpPr txBox="1"/>
          <p:nvPr/>
        </p:nvSpPr>
        <p:spPr>
          <a:xfrm rot="19992642">
            <a:off x="-23670" y="511515"/>
            <a:ext cx="2379752" cy="461665"/>
          </a:xfrm>
          <a:prstGeom prst="rect">
            <a:avLst/>
          </a:prstGeom>
          <a:solidFill>
            <a:srgbClr val="FFC000"/>
          </a:solidFill>
        </p:spPr>
        <p:txBody>
          <a:bodyPr wrap="square" rtlCol="0">
            <a:spAutoFit/>
          </a:bodyPr>
          <a:lstStyle/>
          <a:p>
            <a:pPr algn="ctr"/>
            <a:r>
              <a:rPr lang="fr-FR" sz="2400" b="1" dirty="0">
                <a:solidFill>
                  <a:schemeClr val="bg1"/>
                </a:solidFill>
              </a:rPr>
              <a:t>Circulaire</a:t>
            </a:r>
          </a:p>
        </p:txBody>
      </p:sp>
    </p:spTree>
    <p:extLst>
      <p:ext uri="{BB962C8B-B14F-4D97-AF65-F5344CB8AC3E}">
        <p14:creationId xmlns:p14="http://schemas.microsoft.com/office/powerpoint/2010/main" xmlns="" val="1619499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85000"/>
          </a:schemeClr>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cstate="print"/>
          <a:srcRect t="1" b="32744"/>
          <a:stretch/>
        </p:blipFill>
        <p:spPr>
          <a:xfrm>
            <a:off x="1854200" y="436563"/>
            <a:ext cx="8420100" cy="2433638"/>
          </a:xfrm>
          <a:prstGeom prst="rect">
            <a:avLst/>
          </a:prstGeom>
        </p:spPr>
      </p:pic>
      <p:pic>
        <p:nvPicPr>
          <p:cNvPr id="4" name="Image 3"/>
          <p:cNvPicPr>
            <a:picLocks noChangeAspect="1"/>
          </p:cNvPicPr>
          <p:nvPr/>
        </p:nvPicPr>
        <p:blipFill rotWithShape="1">
          <a:blip r:embed="rId3" cstate="print"/>
          <a:srcRect t="11925"/>
          <a:stretch/>
        </p:blipFill>
        <p:spPr>
          <a:xfrm>
            <a:off x="1854200" y="3276600"/>
            <a:ext cx="8420100" cy="3430587"/>
          </a:xfrm>
          <a:prstGeom prst="rect">
            <a:avLst/>
          </a:prstGeom>
        </p:spPr>
      </p:pic>
      <p:sp>
        <p:nvSpPr>
          <p:cNvPr id="5" name="Légende encadrée 1 4"/>
          <p:cNvSpPr/>
          <p:nvPr/>
        </p:nvSpPr>
        <p:spPr>
          <a:xfrm>
            <a:off x="1409700" y="1092200"/>
            <a:ext cx="2667000" cy="1714500"/>
          </a:xfrm>
          <a:prstGeom prst="borderCallout1">
            <a:avLst>
              <a:gd name="adj1" fmla="val 49120"/>
              <a:gd name="adj2" fmla="val 101191"/>
              <a:gd name="adj3" fmla="val 69538"/>
              <a:gd name="adj4" fmla="val 259287"/>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FF0000"/>
                </a:solidFill>
              </a:rPr>
              <a:t>L’équipe pédagogique (la commission d’évaluation pour la soutenance) coche les cases.</a:t>
            </a:r>
          </a:p>
        </p:txBody>
      </p:sp>
      <p:sp>
        <p:nvSpPr>
          <p:cNvPr id="6" name="Légende encadrée 1 5"/>
          <p:cNvSpPr/>
          <p:nvPr/>
        </p:nvSpPr>
        <p:spPr>
          <a:xfrm>
            <a:off x="1600200" y="4156074"/>
            <a:ext cx="2667000" cy="1812925"/>
          </a:xfrm>
          <a:prstGeom prst="borderCallout1">
            <a:avLst>
              <a:gd name="adj1" fmla="val 49120"/>
              <a:gd name="adj2" fmla="val 101191"/>
              <a:gd name="adj3" fmla="val 23612"/>
              <a:gd name="adj4" fmla="val 232619"/>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FF0000"/>
                </a:solidFill>
              </a:rPr>
              <a:t>L’équipe pédagogique (la commission d’évaluation pour la soutenance) propose une note sur les revues et met une appréciation.</a:t>
            </a:r>
          </a:p>
        </p:txBody>
      </p:sp>
      <p:sp>
        <p:nvSpPr>
          <p:cNvPr id="7" name="ZoneTexte 6"/>
          <p:cNvSpPr txBox="1"/>
          <p:nvPr/>
        </p:nvSpPr>
        <p:spPr>
          <a:xfrm rot="19992642">
            <a:off x="-23670" y="511515"/>
            <a:ext cx="2379752" cy="461665"/>
          </a:xfrm>
          <a:prstGeom prst="rect">
            <a:avLst/>
          </a:prstGeom>
          <a:solidFill>
            <a:srgbClr val="FFC000"/>
          </a:solidFill>
        </p:spPr>
        <p:txBody>
          <a:bodyPr wrap="square" rtlCol="0">
            <a:spAutoFit/>
          </a:bodyPr>
          <a:lstStyle/>
          <a:p>
            <a:pPr algn="ctr"/>
            <a:r>
              <a:rPr lang="fr-FR" sz="2400" b="1" dirty="0">
                <a:solidFill>
                  <a:schemeClr val="bg1"/>
                </a:solidFill>
              </a:rPr>
              <a:t>Circulaire</a:t>
            </a:r>
          </a:p>
        </p:txBody>
      </p:sp>
    </p:spTree>
    <p:extLst>
      <p:ext uri="{BB962C8B-B14F-4D97-AF65-F5344CB8AC3E}">
        <p14:creationId xmlns:p14="http://schemas.microsoft.com/office/powerpoint/2010/main" xmlns="" val="687268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Exemple de sujet 0 :</a:t>
            </a:r>
          </a:p>
        </p:txBody>
      </p:sp>
      <p:sp>
        <p:nvSpPr>
          <p:cNvPr id="5" name="Espace réservé du contenu 2"/>
          <p:cNvSpPr txBox="1">
            <a:spLocks noGrp="1"/>
          </p:cNvSpPr>
          <p:nvPr>
            <p:ph idx="1"/>
          </p:nvPr>
        </p:nvSpPr>
        <p:spPr>
          <a:xfrm>
            <a:off x="1295401" y="2556932"/>
            <a:ext cx="9601196" cy="1728465"/>
          </a:xfrm>
          <a:prstGeom prst="rect">
            <a:avLst/>
          </a:prstGeom>
          <a:solidFill>
            <a:schemeClr val="bg2">
              <a:lumMod val="10000"/>
            </a:schemeClr>
          </a:solidFill>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accent1"/>
              </a:buClr>
              <a:buSzPct val="11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buClr>
              <a:buSzPct val="11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buClr>
              <a:buSzPct val="11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buClr>
              <a:buSzPct val="11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9pPr>
          </a:lstStyle>
          <a:p>
            <a:endParaRPr lang="fr-FR" sz="1050" b="1" dirty="0">
              <a:solidFill>
                <a:schemeClr val="bg1"/>
              </a:solidFill>
            </a:endParaRPr>
          </a:p>
          <a:p>
            <a:r>
              <a:rPr lang="fr-FR" sz="3200" b="1" dirty="0">
                <a:solidFill>
                  <a:schemeClr val="bg1"/>
                </a:solidFill>
              </a:rPr>
              <a:t>Frédéric GAILLOT</a:t>
            </a:r>
            <a:br>
              <a:rPr lang="fr-FR" sz="3200" b="1" dirty="0">
                <a:solidFill>
                  <a:schemeClr val="bg1"/>
                </a:solidFill>
              </a:rPr>
            </a:br>
            <a:r>
              <a:rPr lang="fr-FR" sz="3200" b="1" dirty="0">
                <a:solidFill>
                  <a:schemeClr val="bg1"/>
                </a:solidFill>
              </a:rPr>
              <a:t>professeur au lycée du Gué à </a:t>
            </a:r>
            <a:r>
              <a:rPr lang="fr-FR" sz="3200" b="1" dirty="0" err="1">
                <a:solidFill>
                  <a:schemeClr val="bg1"/>
                </a:solidFill>
              </a:rPr>
              <a:t>Tresmes</a:t>
            </a:r>
            <a:endParaRPr lang="fr-FR" sz="3200" b="1" dirty="0">
              <a:solidFill>
                <a:schemeClr val="bg1"/>
              </a:solidFill>
            </a:endParaRPr>
          </a:p>
        </p:txBody>
      </p:sp>
      <p:sp>
        <p:nvSpPr>
          <p:cNvPr id="4" name="ZoneTexte 3">
            <a:extLst>
              <a:ext uri="{FF2B5EF4-FFF2-40B4-BE49-F238E27FC236}">
                <a16:creationId xmlns:a16="http://schemas.microsoft.com/office/drawing/2014/main" xmlns="" id="{96B93564-9505-4A9E-8921-C167DC001EBC}"/>
              </a:ext>
            </a:extLst>
          </p:cNvPr>
          <p:cNvSpPr txBox="1"/>
          <p:nvPr/>
        </p:nvSpPr>
        <p:spPr>
          <a:xfrm rot="19992642">
            <a:off x="-23670" y="511515"/>
            <a:ext cx="2379752" cy="461665"/>
          </a:xfrm>
          <a:prstGeom prst="rect">
            <a:avLst/>
          </a:prstGeom>
          <a:solidFill>
            <a:srgbClr val="00B050"/>
          </a:solidFill>
        </p:spPr>
        <p:txBody>
          <a:bodyPr wrap="square" rtlCol="0">
            <a:spAutoFit/>
          </a:bodyPr>
          <a:lstStyle/>
          <a:p>
            <a:pPr algn="ctr"/>
            <a:r>
              <a:rPr lang="fr-FR" sz="2400" b="1" dirty="0">
                <a:solidFill>
                  <a:schemeClr val="bg1"/>
                </a:solidFill>
              </a:rPr>
              <a:t>Proposition</a:t>
            </a:r>
          </a:p>
        </p:txBody>
      </p:sp>
    </p:spTree>
    <p:extLst>
      <p:ext uri="{BB962C8B-B14F-4D97-AF65-F5344CB8AC3E}">
        <p14:creationId xmlns:p14="http://schemas.microsoft.com/office/powerpoint/2010/main" xmlns="" val="1108493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xmlns="" val="3369002235"/>
              </p:ext>
            </p:extLst>
          </p:nvPr>
        </p:nvGraphicFramePr>
        <p:xfrm>
          <a:off x="365760" y="404950"/>
          <a:ext cx="11390811" cy="5995850"/>
        </p:xfrm>
        <a:graphic>
          <a:graphicData uri="http://schemas.openxmlformats.org/drawingml/2006/table">
            <a:tbl>
              <a:tblPr firstRow="1" firstCol="1" bandRow="1">
                <a:tableStyleId>{5C22544A-7EE6-4342-B048-85BDC9FD1C3A}</a:tableStyleId>
              </a:tblPr>
              <a:tblGrid>
                <a:gridCol w="4803869">
                  <a:extLst>
                    <a:ext uri="{9D8B030D-6E8A-4147-A177-3AD203B41FA5}">
                      <a16:colId xmlns:a16="http://schemas.microsoft.com/office/drawing/2014/main" xmlns="" val="629240796"/>
                    </a:ext>
                  </a:extLst>
                </a:gridCol>
                <a:gridCol w="4278623">
                  <a:extLst>
                    <a:ext uri="{9D8B030D-6E8A-4147-A177-3AD203B41FA5}">
                      <a16:colId xmlns:a16="http://schemas.microsoft.com/office/drawing/2014/main" xmlns="" val="2459523008"/>
                    </a:ext>
                  </a:extLst>
                </a:gridCol>
                <a:gridCol w="2308319">
                  <a:extLst>
                    <a:ext uri="{9D8B030D-6E8A-4147-A177-3AD203B41FA5}">
                      <a16:colId xmlns:a16="http://schemas.microsoft.com/office/drawing/2014/main" xmlns="" val="2138412044"/>
                    </a:ext>
                  </a:extLst>
                </a:gridCol>
              </a:tblGrid>
              <a:tr h="1004788">
                <a:tc>
                  <a:txBody>
                    <a:bodyPr/>
                    <a:lstStyle/>
                    <a:p>
                      <a:pPr algn="ctr">
                        <a:spcAft>
                          <a:spcPts val="0"/>
                        </a:spcAft>
                      </a:pPr>
                      <a:r>
                        <a:rPr lang="fr-FR" sz="3200" dirty="0">
                          <a:effectLst/>
                        </a:rPr>
                        <a:t>Activités professionnelles</a:t>
                      </a:r>
                      <a:endParaRPr lang="fr-FR"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fr-FR" sz="3200">
                          <a:effectLst/>
                        </a:rPr>
                        <a:t>Blocs de compétences</a:t>
                      </a:r>
                      <a:endParaRPr lang="fr-FR"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fr-FR" sz="3200" dirty="0">
                          <a:effectLst/>
                        </a:rPr>
                        <a:t>Unités</a:t>
                      </a:r>
                      <a:endParaRPr lang="fr-FR"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4219837180"/>
                  </a:ext>
                </a:extLst>
              </a:tr>
              <a:tr h="4991062">
                <a:tc>
                  <a:txBody>
                    <a:bodyPr/>
                    <a:lstStyle/>
                    <a:p>
                      <a:pPr>
                        <a:spcAft>
                          <a:spcPts val="0"/>
                        </a:spcAft>
                      </a:pPr>
                      <a:r>
                        <a:rPr lang="fr-FR" sz="2800" dirty="0">
                          <a:solidFill>
                            <a:schemeClr val="tx1"/>
                          </a:solidFill>
                          <a:effectLst/>
                        </a:rPr>
                        <a:t>Domaine d’activités 2 : préparation et organisation du chantier.</a:t>
                      </a:r>
                    </a:p>
                    <a:p>
                      <a:pPr>
                        <a:spcAft>
                          <a:spcPts val="0"/>
                        </a:spcAft>
                      </a:pPr>
                      <a:r>
                        <a:rPr lang="fr-FR" sz="1200" dirty="0">
                          <a:solidFill>
                            <a:schemeClr val="tx1"/>
                          </a:solidFill>
                          <a:effectLst/>
                        </a:rPr>
                        <a:t> </a:t>
                      </a:r>
                      <a:endParaRPr lang="fr-FR" sz="2800" b="0" dirty="0">
                        <a:solidFill>
                          <a:schemeClr val="tx1"/>
                        </a:solidFill>
                        <a:effectLst/>
                      </a:endParaRPr>
                    </a:p>
                    <a:p>
                      <a:pPr marL="342900" lvl="0" indent="-342900">
                        <a:spcAft>
                          <a:spcPts val="0"/>
                        </a:spcAft>
                        <a:buFont typeface="Symbol" panose="05050102010706020507" pitchFamily="18" charset="2"/>
                        <a:buChar char=""/>
                      </a:pPr>
                      <a:r>
                        <a:rPr lang="fr-FR" sz="2000" b="0" dirty="0">
                          <a:solidFill>
                            <a:schemeClr val="tx1"/>
                          </a:solidFill>
                          <a:effectLst/>
                        </a:rPr>
                        <a:t>Vérifier les documents contractuels.</a:t>
                      </a:r>
                    </a:p>
                    <a:p>
                      <a:pPr marL="342900" lvl="0" indent="-342900">
                        <a:spcAft>
                          <a:spcPts val="0"/>
                        </a:spcAft>
                        <a:buFont typeface="Symbol" panose="05050102010706020507" pitchFamily="18" charset="2"/>
                        <a:buChar char=""/>
                      </a:pPr>
                      <a:r>
                        <a:rPr lang="fr-FR" sz="2000" b="0" dirty="0">
                          <a:solidFill>
                            <a:schemeClr val="tx1"/>
                          </a:solidFill>
                          <a:effectLst/>
                        </a:rPr>
                        <a:t>Élaborer un planning d’intervention.</a:t>
                      </a:r>
                    </a:p>
                    <a:p>
                      <a:pPr marL="342900" lvl="0" indent="-342900">
                        <a:spcAft>
                          <a:spcPts val="0"/>
                        </a:spcAft>
                        <a:buFont typeface="Symbol" panose="05050102010706020507" pitchFamily="18" charset="2"/>
                        <a:buChar char=""/>
                      </a:pPr>
                      <a:r>
                        <a:rPr lang="fr-FR" sz="2000" b="0" dirty="0">
                          <a:solidFill>
                            <a:schemeClr val="tx1"/>
                          </a:solidFill>
                          <a:effectLst/>
                        </a:rPr>
                        <a:t>Faire valider les choix techniques et esthétiques.</a:t>
                      </a:r>
                    </a:p>
                    <a:p>
                      <a:pPr marL="342900" lvl="0" indent="-342900">
                        <a:spcAft>
                          <a:spcPts val="0"/>
                        </a:spcAft>
                        <a:buFont typeface="Symbol" panose="05050102010706020507" pitchFamily="18" charset="2"/>
                        <a:buChar char=""/>
                      </a:pPr>
                      <a:r>
                        <a:rPr lang="fr-FR" sz="2000" b="0" dirty="0">
                          <a:solidFill>
                            <a:schemeClr val="tx1"/>
                          </a:solidFill>
                          <a:effectLst/>
                        </a:rPr>
                        <a:t>Réaliser les plans d’exécution.</a:t>
                      </a:r>
                    </a:p>
                    <a:p>
                      <a:pPr marL="342900" lvl="0" indent="-342900">
                        <a:spcAft>
                          <a:spcPts val="0"/>
                        </a:spcAft>
                        <a:buFont typeface="Symbol" panose="05050102010706020507" pitchFamily="18" charset="2"/>
                        <a:buChar char=""/>
                      </a:pPr>
                      <a:r>
                        <a:rPr lang="fr-FR" sz="2000" b="0" dirty="0">
                          <a:solidFill>
                            <a:schemeClr val="tx1"/>
                          </a:solidFill>
                          <a:effectLst/>
                        </a:rPr>
                        <a:t>Gérer les ressources.</a:t>
                      </a:r>
                    </a:p>
                    <a:p>
                      <a:pPr marL="342900" lvl="0" indent="-342900">
                        <a:spcAft>
                          <a:spcPts val="0"/>
                        </a:spcAft>
                        <a:buFont typeface="Symbol" panose="05050102010706020507" pitchFamily="18" charset="2"/>
                        <a:buChar char=""/>
                      </a:pPr>
                      <a:r>
                        <a:rPr lang="fr-FR" sz="2000" b="0" dirty="0">
                          <a:solidFill>
                            <a:schemeClr val="tx1"/>
                          </a:solidFill>
                          <a:effectLst/>
                        </a:rPr>
                        <a:t>Gérer les approvisionnements du chantier.</a:t>
                      </a:r>
                      <a:endParaRPr lang="fr-FR" sz="20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spcAft>
                          <a:spcPts val="0"/>
                        </a:spcAft>
                      </a:pPr>
                      <a:r>
                        <a:rPr lang="fr-FR" sz="2800" b="1" dirty="0">
                          <a:solidFill>
                            <a:schemeClr val="tx1"/>
                          </a:solidFill>
                          <a:effectLst/>
                        </a:rPr>
                        <a:t>Bloc n° 2 : préparation et organisation du chantier.</a:t>
                      </a:r>
                    </a:p>
                    <a:p>
                      <a:pPr>
                        <a:spcAft>
                          <a:spcPts val="0"/>
                        </a:spcAft>
                      </a:pPr>
                      <a:r>
                        <a:rPr lang="fr-FR" sz="1100" dirty="0">
                          <a:solidFill>
                            <a:schemeClr val="tx1"/>
                          </a:solidFill>
                          <a:effectLst/>
                        </a:rPr>
                        <a:t> </a:t>
                      </a:r>
                      <a:endParaRPr lang="fr-FR" sz="2800" dirty="0">
                        <a:solidFill>
                          <a:schemeClr val="tx1"/>
                        </a:solidFill>
                        <a:effectLst/>
                      </a:endParaRPr>
                    </a:p>
                    <a:p>
                      <a:pPr marL="342900" lvl="0" indent="-342900">
                        <a:spcAft>
                          <a:spcPts val="0"/>
                        </a:spcAft>
                        <a:buFont typeface="Symbol" panose="05050102010706020507" pitchFamily="18" charset="2"/>
                        <a:buChar char=""/>
                      </a:pPr>
                      <a:r>
                        <a:rPr lang="fr-FR" sz="2000" dirty="0">
                          <a:solidFill>
                            <a:schemeClr val="tx1"/>
                          </a:solidFill>
                          <a:effectLst/>
                        </a:rPr>
                        <a:t>Valider et finaliser une solution technique.</a:t>
                      </a:r>
                    </a:p>
                    <a:p>
                      <a:pPr marL="342900" lvl="0" indent="-342900">
                        <a:spcAft>
                          <a:spcPts val="0"/>
                        </a:spcAft>
                        <a:buFont typeface="Symbol" panose="05050102010706020507" pitchFamily="18" charset="2"/>
                        <a:buChar char=""/>
                      </a:pPr>
                      <a:r>
                        <a:rPr lang="fr-FR" sz="2000" dirty="0">
                          <a:solidFill>
                            <a:schemeClr val="tx1"/>
                          </a:solidFill>
                          <a:effectLst/>
                        </a:rPr>
                        <a:t>Gérer les coûts de l’opération.</a:t>
                      </a:r>
                    </a:p>
                    <a:p>
                      <a:pPr marL="342900" lvl="0" indent="-342900">
                        <a:spcAft>
                          <a:spcPts val="0"/>
                        </a:spcAft>
                        <a:buFont typeface="Symbol" panose="05050102010706020507" pitchFamily="18" charset="2"/>
                        <a:buChar char=""/>
                      </a:pPr>
                      <a:r>
                        <a:rPr lang="fr-FR" sz="2000" dirty="0">
                          <a:solidFill>
                            <a:schemeClr val="tx1"/>
                          </a:solidFill>
                          <a:effectLst/>
                        </a:rPr>
                        <a:t>Collecter des informations.</a:t>
                      </a:r>
                    </a:p>
                    <a:p>
                      <a:pPr marL="342900" lvl="0" indent="-342900">
                        <a:spcAft>
                          <a:spcPts val="0"/>
                        </a:spcAft>
                        <a:buFont typeface="Symbol" panose="05050102010706020507" pitchFamily="18" charset="2"/>
                        <a:buChar char=""/>
                      </a:pPr>
                      <a:r>
                        <a:rPr lang="fr-FR" sz="2000" dirty="0">
                          <a:solidFill>
                            <a:schemeClr val="tx1"/>
                          </a:solidFill>
                          <a:effectLst/>
                        </a:rPr>
                        <a:t>Analyser une information, un contexte, un résultat.</a:t>
                      </a:r>
                    </a:p>
                    <a:p>
                      <a:pPr marL="342900" lvl="0" indent="-342900">
                        <a:spcAft>
                          <a:spcPts val="0"/>
                        </a:spcAft>
                        <a:buFont typeface="Symbol" panose="05050102010706020507" pitchFamily="18" charset="2"/>
                        <a:buChar char=""/>
                      </a:pPr>
                      <a:r>
                        <a:rPr lang="fr-FR" sz="2000" dirty="0">
                          <a:solidFill>
                            <a:schemeClr val="tx1"/>
                          </a:solidFill>
                          <a:effectLst/>
                        </a:rPr>
                        <a:t>Décoder, représenter.</a:t>
                      </a:r>
                    </a:p>
                    <a:p>
                      <a:pPr marL="342900" lvl="0" indent="-342900">
                        <a:spcAft>
                          <a:spcPts val="0"/>
                        </a:spcAft>
                        <a:buFont typeface="Symbol" panose="05050102010706020507" pitchFamily="18" charset="2"/>
                        <a:buChar char=""/>
                      </a:pPr>
                      <a:r>
                        <a:rPr lang="fr-FR" sz="2000" dirty="0">
                          <a:solidFill>
                            <a:schemeClr val="tx1"/>
                          </a:solidFill>
                          <a:effectLst/>
                        </a:rPr>
                        <a:t>Identifier, évaluer et prévenir les risques professionnels.</a:t>
                      </a:r>
                    </a:p>
                    <a:p>
                      <a:pPr marL="342900" lvl="0" indent="-342900">
                        <a:spcAft>
                          <a:spcPts val="0"/>
                        </a:spcAft>
                        <a:buFont typeface="Symbol" panose="05050102010706020507" pitchFamily="18" charset="2"/>
                        <a:buChar char=""/>
                      </a:pPr>
                      <a:r>
                        <a:rPr lang="fr-FR" sz="2000" dirty="0">
                          <a:solidFill>
                            <a:schemeClr val="tx1"/>
                          </a:solidFill>
                          <a:effectLst/>
                        </a:rPr>
                        <a:t>Préparer la réalisation.</a:t>
                      </a:r>
                    </a:p>
                    <a:p>
                      <a:pPr>
                        <a:spcAft>
                          <a:spcPts val="0"/>
                        </a:spcAft>
                      </a:pPr>
                      <a:r>
                        <a:rPr lang="fr-FR" sz="1800" dirty="0">
                          <a:solidFill>
                            <a:schemeClr val="tx1"/>
                          </a:solidFill>
                          <a:effectLst/>
                        </a:rPr>
                        <a:t> </a:t>
                      </a:r>
                      <a:endParaRPr lang="fr-FR" sz="2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ctr">
                        <a:spcAft>
                          <a:spcPts val="0"/>
                        </a:spcAft>
                      </a:pPr>
                      <a:r>
                        <a:rPr lang="fr-FR" sz="2800" b="1" dirty="0">
                          <a:solidFill>
                            <a:schemeClr val="tx1"/>
                          </a:solidFill>
                          <a:effectLst/>
                        </a:rPr>
                        <a:t>Unité U5</a:t>
                      </a:r>
                    </a:p>
                    <a:p>
                      <a:pPr algn="ctr">
                        <a:spcAft>
                          <a:spcPts val="0"/>
                        </a:spcAft>
                      </a:pPr>
                      <a:r>
                        <a:rPr lang="fr-FR" sz="3200" dirty="0">
                          <a:solidFill>
                            <a:schemeClr val="tx1"/>
                          </a:solidFill>
                          <a:effectLst/>
                        </a:rPr>
                        <a:t> </a:t>
                      </a:r>
                      <a:endParaRPr lang="fr-FR" sz="2400" dirty="0">
                        <a:solidFill>
                          <a:schemeClr val="tx1"/>
                        </a:solidFill>
                        <a:effectLst/>
                      </a:endParaRPr>
                    </a:p>
                    <a:p>
                      <a:pPr algn="ctr">
                        <a:spcAft>
                          <a:spcPts val="0"/>
                        </a:spcAft>
                      </a:pPr>
                      <a:r>
                        <a:rPr lang="fr-FR" sz="2000" dirty="0">
                          <a:solidFill>
                            <a:schemeClr val="tx1"/>
                          </a:solidFill>
                          <a:effectLst/>
                        </a:rPr>
                        <a:t>Préparation et organisation du chantier</a:t>
                      </a:r>
                      <a:endParaRPr lang="fr-FR"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xmlns="" val="4220154943"/>
                  </a:ext>
                </a:extLst>
              </a:tr>
            </a:tbl>
          </a:graphicData>
        </a:graphic>
      </p:graphicFrame>
    </p:spTree>
    <p:extLst>
      <p:ext uri="{BB962C8B-B14F-4D97-AF65-F5344CB8AC3E}">
        <p14:creationId xmlns:p14="http://schemas.microsoft.com/office/powerpoint/2010/main" xmlns="" val="39448316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29300" y="0"/>
            <a:ext cx="9444251" cy="646331"/>
          </a:xfrm>
          <a:prstGeom prst="rect">
            <a:avLst/>
          </a:prstGeom>
          <a:solidFill>
            <a:schemeClr val="bg2">
              <a:lumMod val="25000"/>
            </a:schemeClr>
          </a:solidFill>
        </p:spPr>
        <p:txBody>
          <a:bodyPr wrap="square">
            <a:spAutoFit/>
          </a:bodyPr>
          <a:lstStyle/>
          <a:p>
            <a:pPr algn="ctr"/>
            <a:r>
              <a:rPr lang="fr-FR" sz="3600" b="1" dirty="0">
                <a:solidFill>
                  <a:schemeClr val="bg1"/>
                </a:solidFill>
              </a:rPr>
              <a:t>Exemple de sujet 0</a:t>
            </a:r>
            <a:endParaRPr lang="fr-FR" sz="3600" dirty="0">
              <a:solidFill>
                <a:schemeClr val="bg1"/>
              </a:solidFill>
            </a:endParaRPr>
          </a:p>
        </p:txBody>
      </p:sp>
      <p:sp>
        <p:nvSpPr>
          <p:cNvPr id="4" name="ZoneTexte 3"/>
          <p:cNvSpPr txBox="1"/>
          <p:nvPr/>
        </p:nvSpPr>
        <p:spPr>
          <a:xfrm rot="19992642">
            <a:off x="-23670" y="511515"/>
            <a:ext cx="2379752" cy="461665"/>
          </a:xfrm>
          <a:prstGeom prst="rect">
            <a:avLst/>
          </a:prstGeom>
          <a:solidFill>
            <a:srgbClr val="00B050"/>
          </a:solidFill>
        </p:spPr>
        <p:txBody>
          <a:bodyPr wrap="square" rtlCol="0">
            <a:spAutoFit/>
          </a:bodyPr>
          <a:lstStyle/>
          <a:p>
            <a:pPr algn="ctr"/>
            <a:r>
              <a:rPr lang="fr-FR" sz="2400" b="1" dirty="0">
                <a:solidFill>
                  <a:schemeClr val="bg1"/>
                </a:solidFill>
              </a:rPr>
              <a:t>Proposition</a:t>
            </a:r>
          </a:p>
        </p:txBody>
      </p:sp>
      <p:pic>
        <p:nvPicPr>
          <p:cNvPr id="5" name="Image 4">
            <a:extLst>
              <a:ext uri="{FF2B5EF4-FFF2-40B4-BE49-F238E27FC236}">
                <a16:creationId xmlns:a16="http://schemas.microsoft.com/office/drawing/2014/main" xmlns="" id="{B6913EFA-0A2B-4721-AF82-C58C2E03BC13}"/>
              </a:ext>
            </a:extLst>
          </p:cNvPr>
          <p:cNvPicPr>
            <a:picLocks noChangeAspect="1"/>
          </p:cNvPicPr>
          <p:nvPr/>
        </p:nvPicPr>
        <p:blipFill>
          <a:blip r:embed="rId2" cstate="print"/>
          <a:stretch>
            <a:fillRect/>
          </a:stretch>
        </p:blipFill>
        <p:spPr>
          <a:xfrm>
            <a:off x="643942" y="2455294"/>
            <a:ext cx="10907855" cy="2786407"/>
          </a:xfrm>
          <a:prstGeom prst="rect">
            <a:avLst/>
          </a:prstGeom>
        </p:spPr>
      </p:pic>
    </p:spTree>
    <p:extLst>
      <p:ext uri="{BB962C8B-B14F-4D97-AF65-F5344CB8AC3E}">
        <p14:creationId xmlns:p14="http://schemas.microsoft.com/office/powerpoint/2010/main" xmlns="" val="10260044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29300" y="0"/>
            <a:ext cx="9444251" cy="646331"/>
          </a:xfrm>
          <a:prstGeom prst="rect">
            <a:avLst/>
          </a:prstGeom>
          <a:solidFill>
            <a:schemeClr val="bg2">
              <a:lumMod val="25000"/>
            </a:schemeClr>
          </a:solidFill>
        </p:spPr>
        <p:txBody>
          <a:bodyPr wrap="square">
            <a:spAutoFit/>
          </a:bodyPr>
          <a:lstStyle/>
          <a:p>
            <a:pPr algn="ctr"/>
            <a:r>
              <a:rPr lang="fr-FR" sz="3600" b="1" dirty="0">
                <a:solidFill>
                  <a:schemeClr val="bg1"/>
                </a:solidFill>
              </a:rPr>
              <a:t>Exemple de sujet 0</a:t>
            </a:r>
            <a:endParaRPr lang="fr-FR" sz="3600" dirty="0">
              <a:solidFill>
                <a:schemeClr val="bg1"/>
              </a:solidFill>
            </a:endParaRPr>
          </a:p>
        </p:txBody>
      </p:sp>
      <p:sp>
        <p:nvSpPr>
          <p:cNvPr id="4" name="ZoneTexte 3"/>
          <p:cNvSpPr txBox="1"/>
          <p:nvPr/>
        </p:nvSpPr>
        <p:spPr>
          <a:xfrm rot="19992642">
            <a:off x="-23670" y="511515"/>
            <a:ext cx="2379752" cy="461665"/>
          </a:xfrm>
          <a:prstGeom prst="rect">
            <a:avLst/>
          </a:prstGeom>
          <a:solidFill>
            <a:srgbClr val="00B050"/>
          </a:solidFill>
        </p:spPr>
        <p:txBody>
          <a:bodyPr wrap="square" rtlCol="0">
            <a:spAutoFit/>
          </a:bodyPr>
          <a:lstStyle/>
          <a:p>
            <a:pPr algn="ctr"/>
            <a:r>
              <a:rPr lang="fr-FR" sz="2400" b="1" dirty="0">
                <a:solidFill>
                  <a:schemeClr val="bg1"/>
                </a:solidFill>
              </a:rPr>
              <a:t>Proposition</a:t>
            </a:r>
          </a:p>
        </p:txBody>
      </p:sp>
      <p:pic>
        <p:nvPicPr>
          <p:cNvPr id="7" name="Image 6">
            <a:extLst>
              <a:ext uri="{FF2B5EF4-FFF2-40B4-BE49-F238E27FC236}">
                <a16:creationId xmlns:a16="http://schemas.microsoft.com/office/drawing/2014/main" xmlns="" id="{D252D1E6-7EA6-420F-9276-DA2C362F2DD9}"/>
              </a:ext>
            </a:extLst>
          </p:cNvPr>
          <p:cNvPicPr>
            <a:picLocks noChangeAspect="1"/>
          </p:cNvPicPr>
          <p:nvPr/>
        </p:nvPicPr>
        <p:blipFill>
          <a:blip r:embed="rId2" cstate="print"/>
          <a:stretch>
            <a:fillRect/>
          </a:stretch>
        </p:blipFill>
        <p:spPr>
          <a:xfrm>
            <a:off x="2332412" y="2540727"/>
            <a:ext cx="6858000" cy="3667125"/>
          </a:xfrm>
          <a:prstGeom prst="rect">
            <a:avLst/>
          </a:prstGeom>
        </p:spPr>
      </p:pic>
      <p:sp>
        <p:nvSpPr>
          <p:cNvPr id="6" name="ZoneTexte 5">
            <a:extLst>
              <a:ext uri="{FF2B5EF4-FFF2-40B4-BE49-F238E27FC236}">
                <a16:creationId xmlns:a16="http://schemas.microsoft.com/office/drawing/2014/main" xmlns="" id="{2766B4B7-A5FC-4B1B-9799-FFC4F45DB3F6}"/>
              </a:ext>
            </a:extLst>
          </p:cNvPr>
          <p:cNvSpPr txBox="1"/>
          <p:nvPr/>
        </p:nvSpPr>
        <p:spPr>
          <a:xfrm>
            <a:off x="731949" y="1896783"/>
            <a:ext cx="10728101" cy="523220"/>
          </a:xfrm>
          <a:prstGeom prst="rect">
            <a:avLst/>
          </a:prstGeom>
          <a:noFill/>
        </p:spPr>
        <p:txBody>
          <a:bodyPr wrap="square" rtlCol="0">
            <a:spAutoFit/>
          </a:bodyPr>
          <a:lstStyle/>
          <a:p>
            <a:pPr algn="ctr"/>
            <a:r>
              <a:rPr lang="fr-FR" sz="2800" dirty="0"/>
              <a:t>Le sujet porte toute son attention sur le bâtiment « Gendarmerie »</a:t>
            </a:r>
          </a:p>
        </p:txBody>
      </p:sp>
    </p:spTree>
    <p:extLst>
      <p:ext uri="{BB962C8B-B14F-4D97-AF65-F5344CB8AC3E}">
        <p14:creationId xmlns:p14="http://schemas.microsoft.com/office/powerpoint/2010/main" xmlns="" val="457496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29300" y="0"/>
            <a:ext cx="9444251" cy="646331"/>
          </a:xfrm>
          <a:prstGeom prst="rect">
            <a:avLst/>
          </a:prstGeom>
          <a:solidFill>
            <a:schemeClr val="bg2">
              <a:lumMod val="25000"/>
            </a:schemeClr>
          </a:solidFill>
        </p:spPr>
        <p:txBody>
          <a:bodyPr wrap="square">
            <a:spAutoFit/>
          </a:bodyPr>
          <a:lstStyle/>
          <a:p>
            <a:pPr algn="ctr"/>
            <a:r>
              <a:rPr lang="fr-FR" sz="3600" b="1" dirty="0">
                <a:solidFill>
                  <a:schemeClr val="bg1"/>
                </a:solidFill>
              </a:rPr>
              <a:t>Exemple de sujet 0</a:t>
            </a:r>
            <a:endParaRPr lang="fr-FR" sz="3600" dirty="0">
              <a:solidFill>
                <a:schemeClr val="bg1"/>
              </a:solidFill>
            </a:endParaRPr>
          </a:p>
        </p:txBody>
      </p:sp>
      <p:sp>
        <p:nvSpPr>
          <p:cNvPr id="4" name="ZoneTexte 3"/>
          <p:cNvSpPr txBox="1"/>
          <p:nvPr/>
        </p:nvSpPr>
        <p:spPr>
          <a:xfrm rot="19992642">
            <a:off x="-23670" y="511515"/>
            <a:ext cx="2379752" cy="461665"/>
          </a:xfrm>
          <a:prstGeom prst="rect">
            <a:avLst/>
          </a:prstGeom>
          <a:solidFill>
            <a:srgbClr val="00B050"/>
          </a:solidFill>
        </p:spPr>
        <p:txBody>
          <a:bodyPr wrap="square" rtlCol="0">
            <a:spAutoFit/>
          </a:bodyPr>
          <a:lstStyle/>
          <a:p>
            <a:pPr algn="ctr"/>
            <a:r>
              <a:rPr lang="fr-FR" sz="2400" b="1" dirty="0">
                <a:solidFill>
                  <a:schemeClr val="bg1"/>
                </a:solidFill>
              </a:rPr>
              <a:t>Proposition</a:t>
            </a:r>
          </a:p>
        </p:txBody>
      </p:sp>
      <p:pic>
        <p:nvPicPr>
          <p:cNvPr id="6" name="Image 5">
            <a:extLst>
              <a:ext uri="{FF2B5EF4-FFF2-40B4-BE49-F238E27FC236}">
                <a16:creationId xmlns:a16="http://schemas.microsoft.com/office/drawing/2014/main" xmlns="" id="{E19C8301-2250-4D78-AD14-88DE2FF52287}"/>
              </a:ext>
            </a:extLst>
          </p:cNvPr>
          <p:cNvPicPr>
            <a:picLocks noChangeAspect="1"/>
          </p:cNvPicPr>
          <p:nvPr/>
        </p:nvPicPr>
        <p:blipFill>
          <a:blip r:embed="rId2" cstate="print"/>
          <a:stretch>
            <a:fillRect/>
          </a:stretch>
        </p:blipFill>
        <p:spPr>
          <a:xfrm>
            <a:off x="722484" y="2522955"/>
            <a:ext cx="10747032" cy="2810879"/>
          </a:xfrm>
          <a:prstGeom prst="rect">
            <a:avLst/>
          </a:prstGeom>
        </p:spPr>
      </p:pic>
    </p:spTree>
    <p:extLst>
      <p:ext uri="{BB962C8B-B14F-4D97-AF65-F5344CB8AC3E}">
        <p14:creationId xmlns:p14="http://schemas.microsoft.com/office/powerpoint/2010/main" xmlns="" val="39580344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xmlns="" id="{563FEAC7-CBBD-49E1-9F9D-0839779C1729}"/>
              </a:ext>
            </a:extLst>
          </p:cNvPr>
          <p:cNvPicPr>
            <a:picLocks noChangeAspect="1"/>
          </p:cNvPicPr>
          <p:nvPr/>
        </p:nvPicPr>
        <p:blipFill>
          <a:blip r:embed="rId2" cstate="print"/>
          <a:stretch>
            <a:fillRect/>
          </a:stretch>
        </p:blipFill>
        <p:spPr>
          <a:xfrm>
            <a:off x="881264" y="924413"/>
            <a:ext cx="10429472" cy="2076363"/>
          </a:xfrm>
          <a:prstGeom prst="rect">
            <a:avLst/>
          </a:prstGeom>
        </p:spPr>
      </p:pic>
      <p:sp>
        <p:nvSpPr>
          <p:cNvPr id="2" name="Rectangle 1"/>
          <p:cNvSpPr/>
          <p:nvPr/>
        </p:nvSpPr>
        <p:spPr>
          <a:xfrm>
            <a:off x="2429300" y="0"/>
            <a:ext cx="9444251" cy="646331"/>
          </a:xfrm>
          <a:prstGeom prst="rect">
            <a:avLst/>
          </a:prstGeom>
          <a:solidFill>
            <a:schemeClr val="bg2">
              <a:lumMod val="25000"/>
            </a:schemeClr>
          </a:solidFill>
        </p:spPr>
        <p:txBody>
          <a:bodyPr wrap="square">
            <a:spAutoFit/>
          </a:bodyPr>
          <a:lstStyle/>
          <a:p>
            <a:pPr algn="ctr"/>
            <a:r>
              <a:rPr lang="fr-FR" sz="3600" b="1" dirty="0">
                <a:solidFill>
                  <a:schemeClr val="bg1"/>
                </a:solidFill>
              </a:rPr>
              <a:t>Exemple de sujet 0</a:t>
            </a:r>
            <a:endParaRPr lang="fr-FR" sz="3600" dirty="0">
              <a:solidFill>
                <a:schemeClr val="bg1"/>
              </a:solidFill>
            </a:endParaRPr>
          </a:p>
        </p:txBody>
      </p:sp>
      <p:sp>
        <p:nvSpPr>
          <p:cNvPr id="4" name="ZoneTexte 3"/>
          <p:cNvSpPr txBox="1"/>
          <p:nvPr/>
        </p:nvSpPr>
        <p:spPr>
          <a:xfrm rot="19992642">
            <a:off x="-23670" y="511515"/>
            <a:ext cx="2379752" cy="461665"/>
          </a:xfrm>
          <a:prstGeom prst="rect">
            <a:avLst/>
          </a:prstGeom>
          <a:solidFill>
            <a:srgbClr val="00B050"/>
          </a:solidFill>
        </p:spPr>
        <p:txBody>
          <a:bodyPr wrap="square" rtlCol="0">
            <a:spAutoFit/>
          </a:bodyPr>
          <a:lstStyle/>
          <a:p>
            <a:pPr algn="ctr"/>
            <a:r>
              <a:rPr lang="fr-FR" sz="2400" b="1" dirty="0">
                <a:solidFill>
                  <a:schemeClr val="bg1"/>
                </a:solidFill>
              </a:rPr>
              <a:t>Proposition</a:t>
            </a:r>
          </a:p>
        </p:txBody>
      </p:sp>
    </p:spTree>
    <p:extLst>
      <p:ext uri="{BB962C8B-B14F-4D97-AF65-F5344CB8AC3E}">
        <p14:creationId xmlns:p14="http://schemas.microsoft.com/office/powerpoint/2010/main" xmlns="" val="31762706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xmlns="" id="{B802E668-D3C4-4810-89CB-16E4CF43E701}"/>
              </a:ext>
            </a:extLst>
          </p:cNvPr>
          <p:cNvPicPr>
            <a:picLocks noChangeAspect="1"/>
          </p:cNvPicPr>
          <p:nvPr/>
        </p:nvPicPr>
        <p:blipFill>
          <a:blip r:embed="rId2" cstate="print"/>
          <a:stretch>
            <a:fillRect/>
          </a:stretch>
        </p:blipFill>
        <p:spPr>
          <a:xfrm>
            <a:off x="881264" y="924413"/>
            <a:ext cx="10413269" cy="3274100"/>
          </a:xfrm>
          <a:prstGeom prst="rect">
            <a:avLst/>
          </a:prstGeom>
        </p:spPr>
      </p:pic>
      <p:sp>
        <p:nvSpPr>
          <p:cNvPr id="2" name="Rectangle 1"/>
          <p:cNvSpPr/>
          <p:nvPr/>
        </p:nvSpPr>
        <p:spPr>
          <a:xfrm>
            <a:off x="2429300" y="0"/>
            <a:ext cx="9444251" cy="646331"/>
          </a:xfrm>
          <a:prstGeom prst="rect">
            <a:avLst/>
          </a:prstGeom>
          <a:solidFill>
            <a:schemeClr val="bg2">
              <a:lumMod val="25000"/>
            </a:schemeClr>
          </a:solidFill>
        </p:spPr>
        <p:txBody>
          <a:bodyPr wrap="square">
            <a:spAutoFit/>
          </a:bodyPr>
          <a:lstStyle/>
          <a:p>
            <a:pPr algn="ctr"/>
            <a:r>
              <a:rPr lang="fr-FR" sz="3600" b="1" dirty="0">
                <a:solidFill>
                  <a:schemeClr val="bg1"/>
                </a:solidFill>
              </a:rPr>
              <a:t>Exemple de sujet 0</a:t>
            </a:r>
            <a:endParaRPr lang="fr-FR" sz="3600" dirty="0">
              <a:solidFill>
                <a:schemeClr val="bg1"/>
              </a:solidFill>
            </a:endParaRPr>
          </a:p>
        </p:txBody>
      </p:sp>
      <p:sp>
        <p:nvSpPr>
          <p:cNvPr id="4" name="ZoneTexte 3"/>
          <p:cNvSpPr txBox="1"/>
          <p:nvPr/>
        </p:nvSpPr>
        <p:spPr>
          <a:xfrm rot="19992642">
            <a:off x="-23670" y="511515"/>
            <a:ext cx="2379752" cy="461665"/>
          </a:xfrm>
          <a:prstGeom prst="rect">
            <a:avLst/>
          </a:prstGeom>
          <a:solidFill>
            <a:srgbClr val="00B050"/>
          </a:solidFill>
        </p:spPr>
        <p:txBody>
          <a:bodyPr wrap="square" rtlCol="0">
            <a:spAutoFit/>
          </a:bodyPr>
          <a:lstStyle/>
          <a:p>
            <a:pPr algn="ctr"/>
            <a:r>
              <a:rPr lang="fr-FR" sz="2400" b="1" dirty="0">
                <a:solidFill>
                  <a:schemeClr val="bg1"/>
                </a:solidFill>
              </a:rPr>
              <a:t>Proposition</a:t>
            </a:r>
          </a:p>
        </p:txBody>
      </p:sp>
    </p:spTree>
    <p:extLst>
      <p:ext uri="{BB962C8B-B14F-4D97-AF65-F5344CB8AC3E}">
        <p14:creationId xmlns:p14="http://schemas.microsoft.com/office/powerpoint/2010/main" xmlns="" val="13060043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xmlns="" id="{B802E668-D3C4-4810-89CB-16E4CF43E701}"/>
              </a:ext>
            </a:extLst>
          </p:cNvPr>
          <p:cNvPicPr>
            <a:picLocks noChangeAspect="1"/>
          </p:cNvPicPr>
          <p:nvPr/>
        </p:nvPicPr>
        <p:blipFill rotWithShape="1">
          <a:blip r:embed="rId2" cstate="print"/>
          <a:srcRect b="86932"/>
          <a:stretch/>
        </p:blipFill>
        <p:spPr>
          <a:xfrm>
            <a:off x="881264" y="924413"/>
            <a:ext cx="10413269" cy="427869"/>
          </a:xfrm>
          <a:prstGeom prst="rect">
            <a:avLst/>
          </a:prstGeom>
        </p:spPr>
      </p:pic>
      <p:sp>
        <p:nvSpPr>
          <p:cNvPr id="2" name="Rectangle 1"/>
          <p:cNvSpPr/>
          <p:nvPr/>
        </p:nvSpPr>
        <p:spPr>
          <a:xfrm>
            <a:off x="2429300" y="0"/>
            <a:ext cx="9444251" cy="646331"/>
          </a:xfrm>
          <a:prstGeom prst="rect">
            <a:avLst/>
          </a:prstGeom>
          <a:solidFill>
            <a:schemeClr val="bg2">
              <a:lumMod val="25000"/>
            </a:schemeClr>
          </a:solidFill>
        </p:spPr>
        <p:txBody>
          <a:bodyPr wrap="square">
            <a:spAutoFit/>
          </a:bodyPr>
          <a:lstStyle/>
          <a:p>
            <a:pPr algn="ctr"/>
            <a:r>
              <a:rPr lang="fr-FR" sz="3600" b="1" dirty="0">
                <a:solidFill>
                  <a:schemeClr val="bg1"/>
                </a:solidFill>
              </a:rPr>
              <a:t>Exemple de sujet 0</a:t>
            </a:r>
            <a:endParaRPr lang="fr-FR" sz="3600" dirty="0">
              <a:solidFill>
                <a:schemeClr val="bg1"/>
              </a:solidFill>
            </a:endParaRPr>
          </a:p>
        </p:txBody>
      </p:sp>
      <p:sp>
        <p:nvSpPr>
          <p:cNvPr id="4" name="ZoneTexte 3"/>
          <p:cNvSpPr txBox="1"/>
          <p:nvPr/>
        </p:nvSpPr>
        <p:spPr>
          <a:xfrm rot="19992642">
            <a:off x="-23670" y="511515"/>
            <a:ext cx="2379752" cy="461665"/>
          </a:xfrm>
          <a:prstGeom prst="rect">
            <a:avLst/>
          </a:prstGeom>
          <a:solidFill>
            <a:srgbClr val="00B050"/>
          </a:solidFill>
        </p:spPr>
        <p:txBody>
          <a:bodyPr wrap="square" rtlCol="0">
            <a:spAutoFit/>
          </a:bodyPr>
          <a:lstStyle/>
          <a:p>
            <a:pPr algn="ctr"/>
            <a:r>
              <a:rPr lang="fr-FR" sz="2400" b="1" dirty="0">
                <a:solidFill>
                  <a:schemeClr val="bg1"/>
                </a:solidFill>
              </a:rPr>
              <a:t>Proposition</a:t>
            </a:r>
          </a:p>
        </p:txBody>
      </p:sp>
      <p:pic>
        <p:nvPicPr>
          <p:cNvPr id="5" name="Image 4">
            <a:extLst>
              <a:ext uri="{FF2B5EF4-FFF2-40B4-BE49-F238E27FC236}">
                <a16:creationId xmlns:a16="http://schemas.microsoft.com/office/drawing/2014/main" xmlns="" id="{BE76743B-B3EF-4415-80CE-7EDA7FD3E54E}"/>
              </a:ext>
            </a:extLst>
          </p:cNvPr>
          <p:cNvPicPr>
            <a:picLocks noChangeAspect="1"/>
          </p:cNvPicPr>
          <p:nvPr/>
        </p:nvPicPr>
        <p:blipFill>
          <a:blip r:embed="rId3" cstate="print"/>
          <a:stretch>
            <a:fillRect/>
          </a:stretch>
        </p:blipFill>
        <p:spPr>
          <a:xfrm>
            <a:off x="1368862" y="1352282"/>
            <a:ext cx="9488027" cy="4852955"/>
          </a:xfrm>
          <a:prstGeom prst="rect">
            <a:avLst/>
          </a:prstGeom>
        </p:spPr>
      </p:pic>
    </p:spTree>
    <p:extLst>
      <p:ext uri="{BB962C8B-B14F-4D97-AF65-F5344CB8AC3E}">
        <p14:creationId xmlns:p14="http://schemas.microsoft.com/office/powerpoint/2010/main" xmlns="" val="3974893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xmlns="" id="{8A403394-E7C6-47E9-ACBF-8BF470DE1BD7}"/>
              </a:ext>
            </a:extLst>
          </p:cNvPr>
          <p:cNvPicPr>
            <a:picLocks noChangeAspect="1"/>
          </p:cNvPicPr>
          <p:nvPr/>
        </p:nvPicPr>
        <p:blipFill>
          <a:blip r:embed="rId2" cstate="print"/>
          <a:stretch>
            <a:fillRect/>
          </a:stretch>
        </p:blipFill>
        <p:spPr>
          <a:xfrm>
            <a:off x="1368862" y="1366346"/>
            <a:ext cx="9706969" cy="4881593"/>
          </a:xfrm>
          <a:prstGeom prst="rect">
            <a:avLst/>
          </a:prstGeom>
        </p:spPr>
      </p:pic>
      <p:pic>
        <p:nvPicPr>
          <p:cNvPr id="6" name="Image 5">
            <a:extLst>
              <a:ext uri="{FF2B5EF4-FFF2-40B4-BE49-F238E27FC236}">
                <a16:creationId xmlns:a16="http://schemas.microsoft.com/office/drawing/2014/main" xmlns="" id="{B802E668-D3C4-4810-89CB-16E4CF43E701}"/>
              </a:ext>
            </a:extLst>
          </p:cNvPr>
          <p:cNvPicPr>
            <a:picLocks noChangeAspect="1"/>
          </p:cNvPicPr>
          <p:nvPr/>
        </p:nvPicPr>
        <p:blipFill rotWithShape="1">
          <a:blip r:embed="rId3" cstate="print"/>
          <a:srcRect b="86932"/>
          <a:stretch/>
        </p:blipFill>
        <p:spPr>
          <a:xfrm>
            <a:off x="881264" y="924413"/>
            <a:ext cx="10413269" cy="427869"/>
          </a:xfrm>
          <a:prstGeom prst="rect">
            <a:avLst/>
          </a:prstGeom>
        </p:spPr>
      </p:pic>
      <p:sp>
        <p:nvSpPr>
          <p:cNvPr id="2" name="Rectangle 1"/>
          <p:cNvSpPr/>
          <p:nvPr/>
        </p:nvSpPr>
        <p:spPr>
          <a:xfrm>
            <a:off x="2429300" y="0"/>
            <a:ext cx="9444251" cy="646331"/>
          </a:xfrm>
          <a:prstGeom prst="rect">
            <a:avLst/>
          </a:prstGeom>
          <a:solidFill>
            <a:schemeClr val="bg2">
              <a:lumMod val="25000"/>
            </a:schemeClr>
          </a:solidFill>
        </p:spPr>
        <p:txBody>
          <a:bodyPr wrap="square">
            <a:spAutoFit/>
          </a:bodyPr>
          <a:lstStyle/>
          <a:p>
            <a:pPr algn="ctr"/>
            <a:r>
              <a:rPr lang="fr-FR" sz="3600" b="1" dirty="0">
                <a:solidFill>
                  <a:schemeClr val="bg1"/>
                </a:solidFill>
              </a:rPr>
              <a:t>Exemple de sujet 0</a:t>
            </a:r>
            <a:endParaRPr lang="fr-FR" sz="3600" dirty="0">
              <a:solidFill>
                <a:schemeClr val="bg1"/>
              </a:solidFill>
            </a:endParaRPr>
          </a:p>
        </p:txBody>
      </p:sp>
      <p:sp>
        <p:nvSpPr>
          <p:cNvPr id="4" name="ZoneTexte 3"/>
          <p:cNvSpPr txBox="1"/>
          <p:nvPr/>
        </p:nvSpPr>
        <p:spPr>
          <a:xfrm rot="19992642">
            <a:off x="-23670" y="511515"/>
            <a:ext cx="2379752" cy="461665"/>
          </a:xfrm>
          <a:prstGeom prst="rect">
            <a:avLst/>
          </a:prstGeom>
          <a:solidFill>
            <a:srgbClr val="00B050"/>
          </a:solidFill>
        </p:spPr>
        <p:txBody>
          <a:bodyPr wrap="square" rtlCol="0">
            <a:spAutoFit/>
          </a:bodyPr>
          <a:lstStyle/>
          <a:p>
            <a:pPr algn="ctr"/>
            <a:r>
              <a:rPr lang="fr-FR" sz="2400" b="1" dirty="0">
                <a:solidFill>
                  <a:schemeClr val="bg1"/>
                </a:solidFill>
              </a:rPr>
              <a:t>Proposition</a:t>
            </a:r>
          </a:p>
        </p:txBody>
      </p:sp>
    </p:spTree>
    <p:extLst>
      <p:ext uri="{BB962C8B-B14F-4D97-AF65-F5344CB8AC3E}">
        <p14:creationId xmlns:p14="http://schemas.microsoft.com/office/powerpoint/2010/main" xmlns="" val="445654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xmlns="" id="{568AD695-D4B2-45CD-99D7-4A864349612A}"/>
              </a:ext>
            </a:extLst>
          </p:cNvPr>
          <p:cNvPicPr>
            <a:picLocks noChangeAspect="1"/>
          </p:cNvPicPr>
          <p:nvPr/>
        </p:nvPicPr>
        <p:blipFill>
          <a:blip r:embed="rId2" cstate="print"/>
          <a:stretch>
            <a:fillRect/>
          </a:stretch>
        </p:blipFill>
        <p:spPr>
          <a:xfrm>
            <a:off x="695459" y="726823"/>
            <a:ext cx="10801082" cy="4560297"/>
          </a:xfrm>
          <a:prstGeom prst="rect">
            <a:avLst/>
          </a:prstGeom>
        </p:spPr>
      </p:pic>
      <p:sp>
        <p:nvSpPr>
          <p:cNvPr id="2" name="Rectangle 1"/>
          <p:cNvSpPr/>
          <p:nvPr/>
        </p:nvSpPr>
        <p:spPr>
          <a:xfrm>
            <a:off x="2429300" y="0"/>
            <a:ext cx="9444251" cy="646331"/>
          </a:xfrm>
          <a:prstGeom prst="rect">
            <a:avLst/>
          </a:prstGeom>
          <a:solidFill>
            <a:schemeClr val="bg2">
              <a:lumMod val="25000"/>
            </a:schemeClr>
          </a:solidFill>
        </p:spPr>
        <p:txBody>
          <a:bodyPr wrap="square">
            <a:spAutoFit/>
          </a:bodyPr>
          <a:lstStyle/>
          <a:p>
            <a:pPr algn="ctr"/>
            <a:r>
              <a:rPr lang="fr-FR" sz="3600" b="1" dirty="0">
                <a:solidFill>
                  <a:schemeClr val="bg1"/>
                </a:solidFill>
              </a:rPr>
              <a:t>Exemple de sujet 0</a:t>
            </a:r>
            <a:endParaRPr lang="fr-FR" sz="3600" dirty="0">
              <a:solidFill>
                <a:schemeClr val="bg1"/>
              </a:solidFill>
            </a:endParaRPr>
          </a:p>
        </p:txBody>
      </p:sp>
      <p:sp>
        <p:nvSpPr>
          <p:cNvPr id="4" name="ZoneTexte 3"/>
          <p:cNvSpPr txBox="1"/>
          <p:nvPr/>
        </p:nvSpPr>
        <p:spPr>
          <a:xfrm rot="19992642">
            <a:off x="-23670" y="511515"/>
            <a:ext cx="2379752" cy="461665"/>
          </a:xfrm>
          <a:prstGeom prst="rect">
            <a:avLst/>
          </a:prstGeom>
          <a:solidFill>
            <a:srgbClr val="00B050"/>
          </a:solidFill>
        </p:spPr>
        <p:txBody>
          <a:bodyPr wrap="square" rtlCol="0">
            <a:spAutoFit/>
          </a:bodyPr>
          <a:lstStyle/>
          <a:p>
            <a:pPr algn="ctr"/>
            <a:r>
              <a:rPr lang="fr-FR" sz="2400" b="1" dirty="0">
                <a:solidFill>
                  <a:schemeClr val="bg1"/>
                </a:solidFill>
              </a:rPr>
              <a:t>Proposition</a:t>
            </a:r>
          </a:p>
        </p:txBody>
      </p:sp>
    </p:spTree>
    <p:extLst>
      <p:ext uri="{BB962C8B-B14F-4D97-AF65-F5344CB8AC3E}">
        <p14:creationId xmlns:p14="http://schemas.microsoft.com/office/powerpoint/2010/main" xmlns="" val="18956079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xmlns="" id="{568AD695-D4B2-45CD-99D7-4A864349612A}"/>
              </a:ext>
            </a:extLst>
          </p:cNvPr>
          <p:cNvPicPr>
            <a:picLocks noChangeAspect="1"/>
          </p:cNvPicPr>
          <p:nvPr/>
        </p:nvPicPr>
        <p:blipFill rotWithShape="1">
          <a:blip r:embed="rId2" cstate="print"/>
          <a:srcRect b="89391"/>
          <a:stretch/>
        </p:blipFill>
        <p:spPr>
          <a:xfrm>
            <a:off x="695459" y="726823"/>
            <a:ext cx="10801082" cy="483791"/>
          </a:xfrm>
          <a:prstGeom prst="rect">
            <a:avLst/>
          </a:prstGeom>
        </p:spPr>
      </p:pic>
      <p:sp>
        <p:nvSpPr>
          <p:cNvPr id="2" name="Rectangle 1"/>
          <p:cNvSpPr/>
          <p:nvPr/>
        </p:nvSpPr>
        <p:spPr>
          <a:xfrm>
            <a:off x="2429300" y="0"/>
            <a:ext cx="9444251" cy="646331"/>
          </a:xfrm>
          <a:prstGeom prst="rect">
            <a:avLst/>
          </a:prstGeom>
          <a:solidFill>
            <a:schemeClr val="bg2">
              <a:lumMod val="25000"/>
            </a:schemeClr>
          </a:solidFill>
        </p:spPr>
        <p:txBody>
          <a:bodyPr wrap="square">
            <a:spAutoFit/>
          </a:bodyPr>
          <a:lstStyle/>
          <a:p>
            <a:pPr algn="ctr"/>
            <a:r>
              <a:rPr lang="fr-FR" sz="3600" b="1" dirty="0">
                <a:solidFill>
                  <a:schemeClr val="bg1"/>
                </a:solidFill>
              </a:rPr>
              <a:t>Exemple de sujet 0</a:t>
            </a:r>
            <a:endParaRPr lang="fr-FR" sz="3600" dirty="0">
              <a:solidFill>
                <a:schemeClr val="bg1"/>
              </a:solidFill>
            </a:endParaRPr>
          </a:p>
        </p:txBody>
      </p:sp>
      <p:sp>
        <p:nvSpPr>
          <p:cNvPr id="4" name="ZoneTexte 3"/>
          <p:cNvSpPr txBox="1"/>
          <p:nvPr/>
        </p:nvSpPr>
        <p:spPr>
          <a:xfrm rot="19992642">
            <a:off x="-23670" y="511515"/>
            <a:ext cx="2379752" cy="461665"/>
          </a:xfrm>
          <a:prstGeom prst="rect">
            <a:avLst/>
          </a:prstGeom>
          <a:solidFill>
            <a:srgbClr val="00B050"/>
          </a:solidFill>
        </p:spPr>
        <p:txBody>
          <a:bodyPr wrap="square" rtlCol="0">
            <a:spAutoFit/>
          </a:bodyPr>
          <a:lstStyle/>
          <a:p>
            <a:pPr algn="ctr"/>
            <a:r>
              <a:rPr lang="fr-FR" sz="2400" b="1" dirty="0">
                <a:solidFill>
                  <a:schemeClr val="bg1"/>
                </a:solidFill>
              </a:rPr>
              <a:t>Proposition</a:t>
            </a:r>
          </a:p>
        </p:txBody>
      </p:sp>
      <p:pic>
        <p:nvPicPr>
          <p:cNvPr id="5" name="Image 4">
            <a:extLst>
              <a:ext uri="{FF2B5EF4-FFF2-40B4-BE49-F238E27FC236}">
                <a16:creationId xmlns:a16="http://schemas.microsoft.com/office/drawing/2014/main" xmlns="" id="{B0C722F8-DD2C-425F-885A-0DEF5EC598B6}"/>
              </a:ext>
            </a:extLst>
          </p:cNvPr>
          <p:cNvPicPr>
            <a:picLocks noChangeAspect="1"/>
          </p:cNvPicPr>
          <p:nvPr/>
        </p:nvPicPr>
        <p:blipFill>
          <a:blip r:embed="rId3" cstate="print"/>
          <a:stretch>
            <a:fillRect/>
          </a:stretch>
        </p:blipFill>
        <p:spPr>
          <a:xfrm>
            <a:off x="1374662" y="1210614"/>
            <a:ext cx="9507986" cy="5123912"/>
          </a:xfrm>
          <a:prstGeom prst="rect">
            <a:avLst/>
          </a:prstGeom>
        </p:spPr>
      </p:pic>
    </p:spTree>
    <p:extLst>
      <p:ext uri="{BB962C8B-B14F-4D97-AF65-F5344CB8AC3E}">
        <p14:creationId xmlns:p14="http://schemas.microsoft.com/office/powerpoint/2010/main" xmlns="" val="38279679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xmlns="" id="{568AD695-D4B2-45CD-99D7-4A864349612A}"/>
              </a:ext>
            </a:extLst>
          </p:cNvPr>
          <p:cNvPicPr>
            <a:picLocks noChangeAspect="1"/>
          </p:cNvPicPr>
          <p:nvPr/>
        </p:nvPicPr>
        <p:blipFill rotWithShape="1">
          <a:blip r:embed="rId2" cstate="print"/>
          <a:srcRect b="89391"/>
          <a:stretch/>
        </p:blipFill>
        <p:spPr>
          <a:xfrm>
            <a:off x="695459" y="726823"/>
            <a:ext cx="10801082" cy="483791"/>
          </a:xfrm>
          <a:prstGeom prst="rect">
            <a:avLst/>
          </a:prstGeom>
        </p:spPr>
      </p:pic>
      <p:sp>
        <p:nvSpPr>
          <p:cNvPr id="2" name="Rectangle 1"/>
          <p:cNvSpPr/>
          <p:nvPr/>
        </p:nvSpPr>
        <p:spPr>
          <a:xfrm>
            <a:off x="2429300" y="0"/>
            <a:ext cx="9444251" cy="646331"/>
          </a:xfrm>
          <a:prstGeom prst="rect">
            <a:avLst/>
          </a:prstGeom>
          <a:solidFill>
            <a:schemeClr val="bg2">
              <a:lumMod val="25000"/>
            </a:schemeClr>
          </a:solidFill>
        </p:spPr>
        <p:txBody>
          <a:bodyPr wrap="square">
            <a:spAutoFit/>
          </a:bodyPr>
          <a:lstStyle/>
          <a:p>
            <a:pPr algn="ctr"/>
            <a:r>
              <a:rPr lang="fr-FR" sz="3600" b="1" dirty="0">
                <a:solidFill>
                  <a:schemeClr val="bg1"/>
                </a:solidFill>
              </a:rPr>
              <a:t>Exemple de sujet 0</a:t>
            </a:r>
            <a:endParaRPr lang="fr-FR" sz="3600" dirty="0">
              <a:solidFill>
                <a:schemeClr val="bg1"/>
              </a:solidFill>
            </a:endParaRPr>
          </a:p>
        </p:txBody>
      </p:sp>
      <p:sp>
        <p:nvSpPr>
          <p:cNvPr id="4" name="ZoneTexte 3"/>
          <p:cNvSpPr txBox="1"/>
          <p:nvPr/>
        </p:nvSpPr>
        <p:spPr>
          <a:xfrm rot="19992642">
            <a:off x="-23670" y="511515"/>
            <a:ext cx="2379752" cy="461665"/>
          </a:xfrm>
          <a:prstGeom prst="rect">
            <a:avLst/>
          </a:prstGeom>
          <a:solidFill>
            <a:srgbClr val="00B050"/>
          </a:solidFill>
        </p:spPr>
        <p:txBody>
          <a:bodyPr wrap="square" rtlCol="0">
            <a:spAutoFit/>
          </a:bodyPr>
          <a:lstStyle/>
          <a:p>
            <a:pPr algn="ctr"/>
            <a:r>
              <a:rPr lang="fr-FR" sz="2400" b="1" dirty="0">
                <a:solidFill>
                  <a:schemeClr val="bg1"/>
                </a:solidFill>
              </a:rPr>
              <a:t>Proposition</a:t>
            </a:r>
          </a:p>
        </p:txBody>
      </p:sp>
      <p:pic>
        <p:nvPicPr>
          <p:cNvPr id="6" name="Image 5">
            <a:extLst>
              <a:ext uri="{FF2B5EF4-FFF2-40B4-BE49-F238E27FC236}">
                <a16:creationId xmlns:a16="http://schemas.microsoft.com/office/drawing/2014/main" xmlns="" id="{F73395DF-FF86-4CCD-84D3-8041629F4136}"/>
              </a:ext>
            </a:extLst>
          </p:cNvPr>
          <p:cNvPicPr>
            <a:picLocks noChangeAspect="1"/>
          </p:cNvPicPr>
          <p:nvPr/>
        </p:nvPicPr>
        <p:blipFill>
          <a:blip r:embed="rId3" cstate="print"/>
          <a:stretch>
            <a:fillRect/>
          </a:stretch>
        </p:blipFill>
        <p:spPr>
          <a:xfrm>
            <a:off x="1327861" y="1210614"/>
            <a:ext cx="9554788" cy="2527759"/>
          </a:xfrm>
          <a:prstGeom prst="rect">
            <a:avLst/>
          </a:prstGeom>
        </p:spPr>
      </p:pic>
    </p:spTree>
    <p:extLst>
      <p:ext uri="{BB962C8B-B14F-4D97-AF65-F5344CB8AC3E}">
        <p14:creationId xmlns:p14="http://schemas.microsoft.com/office/powerpoint/2010/main" xmlns="" val="2915854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7645" y="770707"/>
            <a:ext cx="10463349" cy="1802674"/>
          </a:xfrm>
        </p:spPr>
        <p:txBody>
          <a:bodyPr>
            <a:normAutofit/>
          </a:bodyPr>
          <a:lstStyle/>
          <a:p>
            <a:r>
              <a:rPr lang="fr-FR" dirty="0"/>
              <a:t>Épreuve U5 : </a:t>
            </a:r>
            <a:r>
              <a:rPr lang="fr-FR" b="1" dirty="0">
                <a:solidFill>
                  <a:schemeClr val="tx1"/>
                </a:solidFill>
              </a:rPr>
              <a:t>préparation et organisation du chantier.</a:t>
            </a:r>
            <a:endParaRPr lang="fr-FR" b="1" dirty="0"/>
          </a:p>
        </p:txBody>
      </p:sp>
      <p:sp>
        <p:nvSpPr>
          <p:cNvPr id="5" name="Rectangle 4"/>
          <p:cNvSpPr/>
          <p:nvPr/>
        </p:nvSpPr>
        <p:spPr>
          <a:xfrm>
            <a:off x="757643" y="2518789"/>
            <a:ext cx="10698675" cy="3323987"/>
          </a:xfrm>
          <a:prstGeom prst="rect">
            <a:avLst/>
          </a:prstGeom>
          <a:solidFill>
            <a:schemeClr val="bg1"/>
          </a:solidFill>
        </p:spPr>
        <p:txBody>
          <a:bodyPr wrap="square">
            <a:spAutoFit/>
          </a:bodyPr>
          <a:lstStyle/>
          <a:p>
            <a:pPr lvl="0">
              <a:spcAft>
                <a:spcPts val="0"/>
              </a:spcAft>
            </a:pPr>
            <a:endParaRPr lang="fr-FR" sz="2400" b="1" dirty="0">
              <a:latin typeface="Arial" panose="020B0604020202020204" pitchFamily="34" charset="0"/>
              <a:ea typeface="Arial" panose="020B0604020202020204" pitchFamily="34" charset="0"/>
              <a:cs typeface="Arial" panose="020B0604020202020204" pitchFamily="34" charset="0"/>
            </a:endParaRPr>
          </a:p>
          <a:p>
            <a:pPr lvl="0">
              <a:spcAft>
                <a:spcPts val="0"/>
              </a:spcAft>
            </a:pPr>
            <a:r>
              <a:rPr lang="fr-FR" sz="2400" b="1" dirty="0">
                <a:latin typeface="Arial" panose="020B0604020202020204" pitchFamily="34" charset="0"/>
                <a:ea typeface="Arial" panose="020B0604020202020204" pitchFamily="34" charset="0"/>
                <a:cs typeface="Arial" panose="020B0604020202020204" pitchFamily="34" charset="0"/>
              </a:rPr>
              <a:t>Formes d’évaluation : ponctuelle orale.</a:t>
            </a:r>
            <a:endParaRPr lang="fr-FR"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fr-FR"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fr-FR"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fr-FR"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2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L’épreuve de « Préparation et Organisation de Chantier » est réalisée sur </a:t>
            </a:r>
            <a:r>
              <a:rPr lang="fr-FR" sz="24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une durée de 120 heures</a:t>
            </a:r>
            <a:r>
              <a:rPr lang="fr-FR" sz="2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en centre de formation, </a:t>
            </a:r>
            <a:r>
              <a:rPr lang="fr-FR" sz="24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régulièrement répartie de janvier à juin </a:t>
            </a:r>
            <a:r>
              <a:rPr lang="fr-FR" sz="2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selon une organisation proposée par la circulaire nationale. </a:t>
            </a:r>
          </a:p>
          <a:p>
            <a:pPr algn="just">
              <a:spcAft>
                <a:spcPts val="0"/>
              </a:spcAft>
            </a:pPr>
            <a:endParaRPr lang="fr-FR" sz="2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fr-FR" sz="2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Elle doit favoriser une </a:t>
            </a:r>
            <a:r>
              <a:rPr lang="fr-FR" sz="24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approche inter disciplinaire</a:t>
            </a:r>
            <a:r>
              <a:rPr lang="fr-FR" sz="2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notamment à travers les </a:t>
            </a:r>
            <a:r>
              <a:rPr lang="fr-FR" sz="24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co</a:t>
            </a:r>
            <a:r>
              <a:rPr lang="fr-FR" sz="2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-interventions.</a:t>
            </a:r>
          </a:p>
        </p:txBody>
      </p:sp>
      <p:sp>
        <p:nvSpPr>
          <p:cNvPr id="3" name="ZoneTexte 2"/>
          <p:cNvSpPr txBox="1"/>
          <p:nvPr/>
        </p:nvSpPr>
        <p:spPr>
          <a:xfrm rot="19992642">
            <a:off x="88832" y="698864"/>
            <a:ext cx="2379752" cy="461665"/>
          </a:xfrm>
          <a:prstGeom prst="rect">
            <a:avLst/>
          </a:prstGeom>
          <a:solidFill>
            <a:srgbClr val="C00000"/>
          </a:solidFill>
        </p:spPr>
        <p:txBody>
          <a:bodyPr wrap="square" rtlCol="0">
            <a:spAutoFit/>
          </a:bodyPr>
          <a:lstStyle/>
          <a:p>
            <a:pPr algn="ctr"/>
            <a:r>
              <a:rPr lang="fr-FR" sz="2400" b="1" dirty="0">
                <a:solidFill>
                  <a:schemeClr val="bg1"/>
                </a:solidFill>
              </a:rPr>
              <a:t>Référentiel</a:t>
            </a:r>
          </a:p>
        </p:txBody>
      </p:sp>
    </p:spTree>
    <p:extLst>
      <p:ext uri="{BB962C8B-B14F-4D97-AF65-F5344CB8AC3E}">
        <p14:creationId xmlns:p14="http://schemas.microsoft.com/office/powerpoint/2010/main" xmlns="" val="11046345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xmlns="" id="{568AD695-D4B2-45CD-99D7-4A864349612A}"/>
              </a:ext>
            </a:extLst>
          </p:cNvPr>
          <p:cNvPicPr>
            <a:picLocks noChangeAspect="1"/>
          </p:cNvPicPr>
          <p:nvPr/>
        </p:nvPicPr>
        <p:blipFill rotWithShape="1">
          <a:blip r:embed="rId2" cstate="print"/>
          <a:srcRect b="89391"/>
          <a:stretch/>
        </p:blipFill>
        <p:spPr>
          <a:xfrm>
            <a:off x="695459" y="726823"/>
            <a:ext cx="10801082" cy="483791"/>
          </a:xfrm>
          <a:prstGeom prst="rect">
            <a:avLst/>
          </a:prstGeom>
        </p:spPr>
      </p:pic>
      <p:sp>
        <p:nvSpPr>
          <p:cNvPr id="2" name="Rectangle 1"/>
          <p:cNvSpPr/>
          <p:nvPr/>
        </p:nvSpPr>
        <p:spPr>
          <a:xfrm>
            <a:off x="2429300" y="0"/>
            <a:ext cx="9444251" cy="646331"/>
          </a:xfrm>
          <a:prstGeom prst="rect">
            <a:avLst/>
          </a:prstGeom>
          <a:solidFill>
            <a:schemeClr val="bg2">
              <a:lumMod val="25000"/>
            </a:schemeClr>
          </a:solidFill>
        </p:spPr>
        <p:txBody>
          <a:bodyPr wrap="square">
            <a:spAutoFit/>
          </a:bodyPr>
          <a:lstStyle/>
          <a:p>
            <a:pPr algn="ctr"/>
            <a:r>
              <a:rPr lang="fr-FR" sz="3600" b="1" dirty="0">
                <a:solidFill>
                  <a:schemeClr val="bg1"/>
                </a:solidFill>
              </a:rPr>
              <a:t>Exemple de sujet 0</a:t>
            </a:r>
            <a:endParaRPr lang="fr-FR" sz="3600" dirty="0">
              <a:solidFill>
                <a:schemeClr val="bg1"/>
              </a:solidFill>
            </a:endParaRPr>
          </a:p>
        </p:txBody>
      </p:sp>
      <p:sp>
        <p:nvSpPr>
          <p:cNvPr id="4" name="ZoneTexte 3"/>
          <p:cNvSpPr txBox="1"/>
          <p:nvPr/>
        </p:nvSpPr>
        <p:spPr>
          <a:xfrm rot="19992642">
            <a:off x="-23670" y="511515"/>
            <a:ext cx="2379752" cy="461665"/>
          </a:xfrm>
          <a:prstGeom prst="rect">
            <a:avLst/>
          </a:prstGeom>
          <a:solidFill>
            <a:srgbClr val="00B050"/>
          </a:solidFill>
        </p:spPr>
        <p:txBody>
          <a:bodyPr wrap="square" rtlCol="0">
            <a:spAutoFit/>
          </a:bodyPr>
          <a:lstStyle/>
          <a:p>
            <a:pPr algn="ctr"/>
            <a:r>
              <a:rPr lang="fr-FR" sz="2400" b="1" dirty="0">
                <a:solidFill>
                  <a:schemeClr val="bg1"/>
                </a:solidFill>
              </a:rPr>
              <a:t>Proposition</a:t>
            </a:r>
          </a:p>
        </p:txBody>
      </p:sp>
      <p:pic>
        <p:nvPicPr>
          <p:cNvPr id="6" name="Image 5">
            <a:extLst>
              <a:ext uri="{FF2B5EF4-FFF2-40B4-BE49-F238E27FC236}">
                <a16:creationId xmlns:a16="http://schemas.microsoft.com/office/drawing/2014/main" xmlns="" id="{F73395DF-FF86-4CCD-84D3-8041629F4136}"/>
              </a:ext>
            </a:extLst>
          </p:cNvPr>
          <p:cNvPicPr>
            <a:picLocks noChangeAspect="1"/>
          </p:cNvPicPr>
          <p:nvPr/>
        </p:nvPicPr>
        <p:blipFill rotWithShape="1">
          <a:blip r:embed="rId3" cstate="print"/>
          <a:srcRect b="80861"/>
          <a:stretch/>
        </p:blipFill>
        <p:spPr>
          <a:xfrm>
            <a:off x="1327861" y="1210614"/>
            <a:ext cx="9554788" cy="483791"/>
          </a:xfrm>
          <a:prstGeom prst="rect">
            <a:avLst/>
          </a:prstGeom>
        </p:spPr>
      </p:pic>
      <p:pic>
        <p:nvPicPr>
          <p:cNvPr id="5" name="Image 4">
            <a:extLst>
              <a:ext uri="{FF2B5EF4-FFF2-40B4-BE49-F238E27FC236}">
                <a16:creationId xmlns:a16="http://schemas.microsoft.com/office/drawing/2014/main" xmlns="" id="{BC136429-2CF5-48D4-B507-5FA01531AD59}"/>
              </a:ext>
            </a:extLst>
          </p:cNvPr>
          <p:cNvPicPr>
            <a:picLocks noChangeAspect="1"/>
          </p:cNvPicPr>
          <p:nvPr/>
        </p:nvPicPr>
        <p:blipFill>
          <a:blip r:embed="rId4" cstate="print"/>
          <a:stretch>
            <a:fillRect/>
          </a:stretch>
        </p:blipFill>
        <p:spPr>
          <a:xfrm>
            <a:off x="1327861" y="1694405"/>
            <a:ext cx="9554789" cy="3888158"/>
          </a:xfrm>
          <a:prstGeom prst="rect">
            <a:avLst/>
          </a:prstGeom>
        </p:spPr>
      </p:pic>
    </p:spTree>
    <p:extLst>
      <p:ext uri="{BB962C8B-B14F-4D97-AF65-F5344CB8AC3E}">
        <p14:creationId xmlns:p14="http://schemas.microsoft.com/office/powerpoint/2010/main" xmlns="" val="32371125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29300" y="0"/>
            <a:ext cx="9444251" cy="646331"/>
          </a:xfrm>
          <a:prstGeom prst="rect">
            <a:avLst/>
          </a:prstGeom>
          <a:solidFill>
            <a:schemeClr val="bg2">
              <a:lumMod val="25000"/>
            </a:schemeClr>
          </a:solidFill>
        </p:spPr>
        <p:txBody>
          <a:bodyPr wrap="square">
            <a:spAutoFit/>
          </a:bodyPr>
          <a:lstStyle/>
          <a:p>
            <a:pPr algn="ctr"/>
            <a:r>
              <a:rPr lang="fr-FR" sz="3600" b="1" dirty="0">
                <a:solidFill>
                  <a:schemeClr val="bg1"/>
                </a:solidFill>
              </a:rPr>
              <a:t>Exemple de sujet 0</a:t>
            </a:r>
            <a:endParaRPr lang="fr-FR" sz="3600" dirty="0">
              <a:solidFill>
                <a:schemeClr val="bg1"/>
              </a:solidFill>
            </a:endParaRPr>
          </a:p>
        </p:txBody>
      </p:sp>
      <p:sp>
        <p:nvSpPr>
          <p:cNvPr id="4" name="ZoneTexte 3"/>
          <p:cNvSpPr txBox="1"/>
          <p:nvPr/>
        </p:nvSpPr>
        <p:spPr>
          <a:xfrm rot="19992642">
            <a:off x="-23670" y="511515"/>
            <a:ext cx="2379752" cy="461665"/>
          </a:xfrm>
          <a:prstGeom prst="rect">
            <a:avLst/>
          </a:prstGeom>
          <a:solidFill>
            <a:srgbClr val="00B050"/>
          </a:solidFill>
        </p:spPr>
        <p:txBody>
          <a:bodyPr wrap="square" rtlCol="0">
            <a:spAutoFit/>
          </a:bodyPr>
          <a:lstStyle/>
          <a:p>
            <a:pPr algn="ctr"/>
            <a:r>
              <a:rPr lang="fr-FR" sz="2400" b="1" dirty="0">
                <a:solidFill>
                  <a:schemeClr val="bg1"/>
                </a:solidFill>
              </a:rPr>
              <a:t>Proposition</a:t>
            </a:r>
          </a:p>
        </p:txBody>
      </p:sp>
      <p:pic>
        <p:nvPicPr>
          <p:cNvPr id="7" name="Image 6">
            <a:extLst>
              <a:ext uri="{FF2B5EF4-FFF2-40B4-BE49-F238E27FC236}">
                <a16:creationId xmlns:a16="http://schemas.microsoft.com/office/drawing/2014/main" xmlns="" id="{591CBED5-E825-4AE3-94D3-3FD1947A47E9}"/>
              </a:ext>
            </a:extLst>
          </p:cNvPr>
          <p:cNvPicPr>
            <a:picLocks noChangeAspect="1"/>
          </p:cNvPicPr>
          <p:nvPr/>
        </p:nvPicPr>
        <p:blipFill>
          <a:blip r:embed="rId2" cstate="print"/>
          <a:stretch>
            <a:fillRect/>
          </a:stretch>
        </p:blipFill>
        <p:spPr>
          <a:xfrm>
            <a:off x="1166205" y="1242425"/>
            <a:ext cx="9908827" cy="4527309"/>
          </a:xfrm>
          <a:prstGeom prst="rect">
            <a:avLst/>
          </a:prstGeom>
        </p:spPr>
      </p:pic>
    </p:spTree>
    <p:extLst>
      <p:ext uri="{BB962C8B-B14F-4D97-AF65-F5344CB8AC3E}">
        <p14:creationId xmlns:p14="http://schemas.microsoft.com/office/powerpoint/2010/main" xmlns="" val="28075535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29300" y="0"/>
            <a:ext cx="9444251" cy="646331"/>
          </a:xfrm>
          <a:prstGeom prst="rect">
            <a:avLst/>
          </a:prstGeom>
          <a:solidFill>
            <a:schemeClr val="bg2">
              <a:lumMod val="25000"/>
            </a:schemeClr>
          </a:solidFill>
        </p:spPr>
        <p:txBody>
          <a:bodyPr wrap="square">
            <a:spAutoFit/>
          </a:bodyPr>
          <a:lstStyle/>
          <a:p>
            <a:pPr algn="ctr"/>
            <a:r>
              <a:rPr lang="fr-FR" sz="3600" b="1" dirty="0">
                <a:solidFill>
                  <a:schemeClr val="bg1"/>
                </a:solidFill>
              </a:rPr>
              <a:t>Exemple de sujet 0</a:t>
            </a:r>
            <a:endParaRPr lang="fr-FR" sz="3600" dirty="0">
              <a:solidFill>
                <a:schemeClr val="bg1"/>
              </a:solidFill>
            </a:endParaRPr>
          </a:p>
        </p:txBody>
      </p:sp>
      <p:sp>
        <p:nvSpPr>
          <p:cNvPr id="4" name="ZoneTexte 3"/>
          <p:cNvSpPr txBox="1"/>
          <p:nvPr/>
        </p:nvSpPr>
        <p:spPr>
          <a:xfrm rot="19992642">
            <a:off x="-23670" y="511515"/>
            <a:ext cx="2379752" cy="461665"/>
          </a:xfrm>
          <a:prstGeom prst="rect">
            <a:avLst/>
          </a:prstGeom>
          <a:solidFill>
            <a:srgbClr val="00B050"/>
          </a:solidFill>
        </p:spPr>
        <p:txBody>
          <a:bodyPr wrap="square" rtlCol="0">
            <a:spAutoFit/>
          </a:bodyPr>
          <a:lstStyle/>
          <a:p>
            <a:pPr algn="ctr"/>
            <a:r>
              <a:rPr lang="fr-FR" sz="2400" b="1" dirty="0">
                <a:solidFill>
                  <a:schemeClr val="bg1"/>
                </a:solidFill>
              </a:rPr>
              <a:t>Proposition</a:t>
            </a:r>
          </a:p>
        </p:txBody>
      </p:sp>
      <p:pic>
        <p:nvPicPr>
          <p:cNvPr id="7" name="Image 6">
            <a:extLst>
              <a:ext uri="{FF2B5EF4-FFF2-40B4-BE49-F238E27FC236}">
                <a16:creationId xmlns:a16="http://schemas.microsoft.com/office/drawing/2014/main" xmlns="" id="{AD681304-CB3C-47B4-B392-160C34E0C9BD}"/>
              </a:ext>
            </a:extLst>
          </p:cNvPr>
          <p:cNvPicPr>
            <a:picLocks noChangeAspect="1"/>
          </p:cNvPicPr>
          <p:nvPr/>
        </p:nvPicPr>
        <p:blipFill>
          <a:blip r:embed="rId2" cstate="print"/>
          <a:stretch>
            <a:fillRect/>
          </a:stretch>
        </p:blipFill>
        <p:spPr>
          <a:xfrm>
            <a:off x="981704" y="1745952"/>
            <a:ext cx="10457191" cy="2989333"/>
          </a:xfrm>
          <a:prstGeom prst="rect">
            <a:avLst/>
          </a:prstGeom>
          <a:solidFill>
            <a:schemeClr val="bg1"/>
          </a:solidFill>
        </p:spPr>
      </p:pic>
      <p:sp>
        <p:nvSpPr>
          <p:cNvPr id="9" name="ZoneTexte 8">
            <a:extLst>
              <a:ext uri="{FF2B5EF4-FFF2-40B4-BE49-F238E27FC236}">
                <a16:creationId xmlns:a16="http://schemas.microsoft.com/office/drawing/2014/main" xmlns="" id="{060FADA0-BBC3-43C0-AC49-4DE56ED109A2}"/>
              </a:ext>
            </a:extLst>
          </p:cNvPr>
          <p:cNvSpPr txBox="1"/>
          <p:nvPr/>
        </p:nvSpPr>
        <p:spPr>
          <a:xfrm rot="718801">
            <a:off x="8118927" y="1010365"/>
            <a:ext cx="3556002" cy="461665"/>
          </a:xfrm>
          <a:prstGeom prst="rect">
            <a:avLst/>
          </a:prstGeom>
          <a:noFill/>
        </p:spPr>
        <p:txBody>
          <a:bodyPr wrap="square" rtlCol="0">
            <a:spAutoFit/>
          </a:bodyPr>
          <a:lstStyle/>
          <a:p>
            <a:pPr algn="ctr"/>
            <a:r>
              <a:rPr lang="fr-FR" sz="2400" b="1" dirty="0">
                <a:solidFill>
                  <a:srgbClr val="C00000"/>
                </a:solidFill>
              </a:rPr>
              <a:t>La grille d’évaluation</a:t>
            </a:r>
          </a:p>
        </p:txBody>
      </p:sp>
    </p:spTree>
    <p:extLst>
      <p:ext uri="{BB962C8B-B14F-4D97-AF65-F5344CB8AC3E}">
        <p14:creationId xmlns:p14="http://schemas.microsoft.com/office/powerpoint/2010/main" xmlns="" val="19167759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29300" y="0"/>
            <a:ext cx="9444251" cy="646331"/>
          </a:xfrm>
          <a:prstGeom prst="rect">
            <a:avLst/>
          </a:prstGeom>
          <a:solidFill>
            <a:schemeClr val="bg2">
              <a:lumMod val="25000"/>
            </a:schemeClr>
          </a:solidFill>
        </p:spPr>
        <p:txBody>
          <a:bodyPr wrap="square">
            <a:spAutoFit/>
          </a:bodyPr>
          <a:lstStyle/>
          <a:p>
            <a:pPr algn="ctr"/>
            <a:r>
              <a:rPr lang="fr-FR" sz="3600" b="1" dirty="0">
                <a:solidFill>
                  <a:schemeClr val="bg1"/>
                </a:solidFill>
              </a:rPr>
              <a:t>Exemple de sujet 0</a:t>
            </a:r>
            <a:endParaRPr lang="fr-FR" sz="3600" dirty="0">
              <a:solidFill>
                <a:schemeClr val="bg1"/>
              </a:solidFill>
            </a:endParaRPr>
          </a:p>
        </p:txBody>
      </p:sp>
      <p:pic>
        <p:nvPicPr>
          <p:cNvPr id="11" name="Image 10">
            <a:extLst>
              <a:ext uri="{FF2B5EF4-FFF2-40B4-BE49-F238E27FC236}">
                <a16:creationId xmlns:a16="http://schemas.microsoft.com/office/drawing/2014/main" xmlns="" id="{7C62470F-15C6-4982-BE8E-D1E95C0D9FC4}"/>
              </a:ext>
            </a:extLst>
          </p:cNvPr>
          <p:cNvPicPr>
            <a:picLocks noChangeAspect="1"/>
          </p:cNvPicPr>
          <p:nvPr/>
        </p:nvPicPr>
        <p:blipFill>
          <a:blip r:embed="rId2" cstate="print"/>
          <a:stretch>
            <a:fillRect/>
          </a:stretch>
        </p:blipFill>
        <p:spPr>
          <a:xfrm>
            <a:off x="1166206" y="742347"/>
            <a:ext cx="9781278" cy="5469322"/>
          </a:xfrm>
          <a:prstGeom prst="rect">
            <a:avLst/>
          </a:prstGeom>
        </p:spPr>
      </p:pic>
      <p:sp>
        <p:nvSpPr>
          <p:cNvPr id="8" name="ZoneTexte 7">
            <a:extLst>
              <a:ext uri="{FF2B5EF4-FFF2-40B4-BE49-F238E27FC236}">
                <a16:creationId xmlns:a16="http://schemas.microsoft.com/office/drawing/2014/main" xmlns="" id="{B3CF8295-E63E-4C3C-B237-7B5C54D1EF5C}"/>
              </a:ext>
            </a:extLst>
          </p:cNvPr>
          <p:cNvSpPr txBox="1"/>
          <p:nvPr/>
        </p:nvSpPr>
        <p:spPr>
          <a:xfrm rot="718801">
            <a:off x="8118927" y="1010365"/>
            <a:ext cx="3556002" cy="461665"/>
          </a:xfrm>
          <a:prstGeom prst="rect">
            <a:avLst/>
          </a:prstGeom>
          <a:noFill/>
        </p:spPr>
        <p:txBody>
          <a:bodyPr wrap="square" rtlCol="0">
            <a:spAutoFit/>
          </a:bodyPr>
          <a:lstStyle/>
          <a:p>
            <a:pPr algn="ctr"/>
            <a:r>
              <a:rPr lang="fr-FR" sz="2400" b="1" dirty="0">
                <a:solidFill>
                  <a:srgbClr val="C00000"/>
                </a:solidFill>
              </a:rPr>
              <a:t>La grille d’évaluation</a:t>
            </a:r>
          </a:p>
        </p:txBody>
      </p:sp>
      <p:sp>
        <p:nvSpPr>
          <p:cNvPr id="4" name="ZoneTexte 3"/>
          <p:cNvSpPr txBox="1"/>
          <p:nvPr/>
        </p:nvSpPr>
        <p:spPr>
          <a:xfrm rot="19992642">
            <a:off x="-23670" y="511515"/>
            <a:ext cx="2379752" cy="461665"/>
          </a:xfrm>
          <a:prstGeom prst="rect">
            <a:avLst/>
          </a:prstGeom>
          <a:solidFill>
            <a:srgbClr val="00B050"/>
          </a:solidFill>
        </p:spPr>
        <p:txBody>
          <a:bodyPr wrap="square" rtlCol="0">
            <a:spAutoFit/>
          </a:bodyPr>
          <a:lstStyle/>
          <a:p>
            <a:pPr algn="ctr"/>
            <a:r>
              <a:rPr lang="fr-FR" sz="2400" b="1" dirty="0">
                <a:solidFill>
                  <a:schemeClr val="bg1"/>
                </a:solidFill>
              </a:rPr>
              <a:t>Proposition</a:t>
            </a:r>
          </a:p>
        </p:txBody>
      </p:sp>
    </p:spTree>
    <p:extLst>
      <p:ext uri="{BB962C8B-B14F-4D97-AF65-F5344CB8AC3E}">
        <p14:creationId xmlns:p14="http://schemas.microsoft.com/office/powerpoint/2010/main" xmlns="" val="28359842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29300" y="0"/>
            <a:ext cx="9444251" cy="646331"/>
          </a:xfrm>
          <a:prstGeom prst="rect">
            <a:avLst/>
          </a:prstGeom>
          <a:solidFill>
            <a:schemeClr val="bg2">
              <a:lumMod val="25000"/>
            </a:schemeClr>
          </a:solidFill>
        </p:spPr>
        <p:txBody>
          <a:bodyPr wrap="square">
            <a:spAutoFit/>
          </a:bodyPr>
          <a:lstStyle/>
          <a:p>
            <a:pPr algn="ctr"/>
            <a:r>
              <a:rPr lang="fr-FR" sz="3600" b="1" dirty="0">
                <a:solidFill>
                  <a:schemeClr val="bg1"/>
                </a:solidFill>
              </a:rPr>
              <a:t>Exemple de sujet 0</a:t>
            </a:r>
            <a:endParaRPr lang="fr-FR" sz="3600" dirty="0">
              <a:solidFill>
                <a:schemeClr val="bg1"/>
              </a:solidFill>
            </a:endParaRPr>
          </a:p>
        </p:txBody>
      </p:sp>
      <p:sp>
        <p:nvSpPr>
          <p:cNvPr id="8" name="ZoneTexte 7">
            <a:extLst>
              <a:ext uri="{FF2B5EF4-FFF2-40B4-BE49-F238E27FC236}">
                <a16:creationId xmlns:a16="http://schemas.microsoft.com/office/drawing/2014/main" xmlns="" id="{B3CF8295-E63E-4C3C-B237-7B5C54D1EF5C}"/>
              </a:ext>
            </a:extLst>
          </p:cNvPr>
          <p:cNvSpPr txBox="1"/>
          <p:nvPr/>
        </p:nvSpPr>
        <p:spPr>
          <a:xfrm rot="718801">
            <a:off x="8118927" y="1010365"/>
            <a:ext cx="3556002" cy="461665"/>
          </a:xfrm>
          <a:prstGeom prst="rect">
            <a:avLst/>
          </a:prstGeom>
          <a:noFill/>
        </p:spPr>
        <p:txBody>
          <a:bodyPr wrap="square" rtlCol="0">
            <a:spAutoFit/>
          </a:bodyPr>
          <a:lstStyle/>
          <a:p>
            <a:pPr algn="ctr"/>
            <a:r>
              <a:rPr lang="fr-FR" sz="2400" b="1" dirty="0">
                <a:solidFill>
                  <a:srgbClr val="C00000"/>
                </a:solidFill>
              </a:rPr>
              <a:t>La grille d’évaluation</a:t>
            </a:r>
          </a:p>
        </p:txBody>
      </p:sp>
      <p:sp>
        <p:nvSpPr>
          <p:cNvPr id="4" name="ZoneTexte 3"/>
          <p:cNvSpPr txBox="1"/>
          <p:nvPr/>
        </p:nvSpPr>
        <p:spPr>
          <a:xfrm rot="19992642">
            <a:off x="-23670" y="511515"/>
            <a:ext cx="2379752" cy="461665"/>
          </a:xfrm>
          <a:prstGeom prst="rect">
            <a:avLst/>
          </a:prstGeom>
          <a:solidFill>
            <a:srgbClr val="00B050"/>
          </a:solidFill>
        </p:spPr>
        <p:txBody>
          <a:bodyPr wrap="square" rtlCol="0">
            <a:spAutoFit/>
          </a:bodyPr>
          <a:lstStyle/>
          <a:p>
            <a:pPr algn="ctr"/>
            <a:r>
              <a:rPr lang="fr-FR" sz="2400" b="1" dirty="0">
                <a:solidFill>
                  <a:schemeClr val="bg1"/>
                </a:solidFill>
              </a:rPr>
              <a:t>Proposition</a:t>
            </a:r>
          </a:p>
        </p:txBody>
      </p:sp>
      <p:pic>
        <p:nvPicPr>
          <p:cNvPr id="3" name="Image 2">
            <a:extLst>
              <a:ext uri="{FF2B5EF4-FFF2-40B4-BE49-F238E27FC236}">
                <a16:creationId xmlns:a16="http://schemas.microsoft.com/office/drawing/2014/main" xmlns="" id="{835FD56F-2894-4DB2-8276-C9B232DE8EC8}"/>
              </a:ext>
            </a:extLst>
          </p:cNvPr>
          <p:cNvPicPr>
            <a:picLocks noChangeAspect="1"/>
          </p:cNvPicPr>
          <p:nvPr/>
        </p:nvPicPr>
        <p:blipFill>
          <a:blip r:embed="rId2" cstate="print"/>
          <a:stretch>
            <a:fillRect/>
          </a:stretch>
        </p:blipFill>
        <p:spPr>
          <a:xfrm>
            <a:off x="1547812" y="690562"/>
            <a:ext cx="9096375" cy="5476875"/>
          </a:xfrm>
          <a:prstGeom prst="rect">
            <a:avLst/>
          </a:prstGeom>
        </p:spPr>
      </p:pic>
    </p:spTree>
    <p:extLst>
      <p:ext uri="{BB962C8B-B14F-4D97-AF65-F5344CB8AC3E}">
        <p14:creationId xmlns:p14="http://schemas.microsoft.com/office/powerpoint/2010/main" xmlns="" val="240962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85000"/>
          </a:schemeClr>
        </a:solidFill>
        <a:effectLst/>
      </p:bgPr>
    </p:bg>
    <p:spTree>
      <p:nvGrpSpPr>
        <p:cNvPr id="1" name=""/>
        <p:cNvGrpSpPr/>
        <p:nvPr/>
      </p:nvGrpSpPr>
      <p:grpSpPr>
        <a:xfrm>
          <a:off x="0" y="0"/>
          <a:ext cx="0" cy="0"/>
          <a:chOff x="0" y="0"/>
          <a:chExt cx="0" cy="0"/>
        </a:xfrm>
      </p:grpSpPr>
      <p:sp>
        <p:nvSpPr>
          <p:cNvPr id="5" name="ZoneTexte 4"/>
          <p:cNvSpPr txBox="1"/>
          <p:nvPr/>
        </p:nvSpPr>
        <p:spPr>
          <a:xfrm>
            <a:off x="641445" y="764276"/>
            <a:ext cx="11122926" cy="6001643"/>
          </a:xfrm>
          <a:prstGeom prst="rect">
            <a:avLst/>
          </a:prstGeom>
          <a:noFill/>
        </p:spPr>
        <p:txBody>
          <a:bodyPr wrap="square" rtlCol="0">
            <a:spAutoFit/>
          </a:bodyPr>
          <a:lstStyle/>
          <a:p>
            <a:pPr algn="just"/>
            <a:r>
              <a:rPr lang="fr-FR" sz="2400" dirty="0"/>
              <a:t>          La répartition des </a:t>
            </a:r>
            <a:r>
              <a:rPr lang="fr-FR" sz="2400" b="1" dirty="0">
                <a:solidFill>
                  <a:srgbClr val="FF0000"/>
                </a:solidFill>
              </a:rPr>
              <a:t>120 heures de préparation </a:t>
            </a:r>
            <a:r>
              <a:rPr lang="fr-FR" sz="2400" dirty="0"/>
              <a:t>sera fortement guidée par la circulaire nationale. La proposition ci-après repose sur 2 phases :</a:t>
            </a:r>
          </a:p>
          <a:p>
            <a:endParaRPr lang="fr-FR" sz="2400" dirty="0"/>
          </a:p>
          <a:p>
            <a:pPr marL="285750" indent="-285750" algn="just">
              <a:buFont typeface="Arial" panose="020B0604020202020204" pitchFamily="34" charset="0"/>
              <a:buChar char="•"/>
            </a:pPr>
            <a:r>
              <a:rPr lang="fr-FR" sz="2400" b="1" dirty="0"/>
              <a:t>Phase 1 </a:t>
            </a:r>
            <a:r>
              <a:rPr lang="fr-FR" sz="2400" dirty="0"/>
              <a:t>: </a:t>
            </a:r>
            <a:r>
              <a:rPr lang="fr-FR" sz="2400" b="1" dirty="0">
                <a:solidFill>
                  <a:srgbClr val="FF0000"/>
                </a:solidFill>
              </a:rPr>
              <a:t>60 heures </a:t>
            </a:r>
            <a:r>
              <a:rPr lang="fr-FR" sz="2400" dirty="0"/>
              <a:t>en centre réparties à raison de 2 x 3 heures par semaine (sur 2 jours consécutifs) sur 10 semaines pour les formations initiales à temps plein. </a:t>
            </a:r>
          </a:p>
          <a:p>
            <a:pPr marL="742950" lvl="1" indent="-285750" algn="just">
              <a:buFont typeface="Arial" panose="020B0604020202020204" pitchFamily="34" charset="0"/>
              <a:buChar char="•"/>
            </a:pPr>
            <a:r>
              <a:rPr lang="fr-FR" sz="2400" dirty="0"/>
              <a:t>Les formations en alternance doivent aussi mettre en place cette répartition, en fonction de leur planning annuel, en augmentant l’horaire hebdomadaire si elles n’ont pas les 10 semaines en centre.</a:t>
            </a:r>
          </a:p>
          <a:p>
            <a:pPr marL="742950" lvl="1" indent="-285750" algn="just">
              <a:buFont typeface="Arial" panose="020B0604020202020204" pitchFamily="34" charset="0"/>
              <a:buChar char="•"/>
            </a:pPr>
            <a:r>
              <a:rPr lang="fr-FR" sz="2400" dirty="0"/>
              <a:t>Le début de l’épreuve début février laisserait du temps pour la validation des sujets et leur répartition par l’IA-IPR jusqu’en janvier. La date butoir correspond aux épreuves écrites.</a:t>
            </a:r>
          </a:p>
          <a:p>
            <a:endParaRPr lang="fr-FR" sz="2400" dirty="0"/>
          </a:p>
          <a:p>
            <a:pPr marL="285750" indent="-285750" algn="just">
              <a:buFont typeface="Arial" panose="020B0604020202020204" pitchFamily="34" charset="0"/>
              <a:buChar char="•"/>
            </a:pPr>
            <a:r>
              <a:rPr lang="fr-FR" sz="2400" b="1" dirty="0"/>
              <a:t>Phase 2 </a:t>
            </a:r>
            <a:r>
              <a:rPr lang="fr-FR" sz="2400" dirty="0"/>
              <a:t>: </a:t>
            </a:r>
            <a:r>
              <a:rPr lang="fr-FR" sz="2400" b="1" dirty="0">
                <a:solidFill>
                  <a:srgbClr val="FF0000"/>
                </a:solidFill>
              </a:rPr>
              <a:t>60 heures </a:t>
            </a:r>
            <a:r>
              <a:rPr lang="fr-FR" sz="2400" dirty="0"/>
              <a:t>continues en centres, sur 2 semaines, pour entrer davantage dans une démarche de projet « réel ». Les professeurs libérés de cours ont vocation à l’encadrer.</a:t>
            </a:r>
          </a:p>
        </p:txBody>
      </p:sp>
      <p:sp>
        <p:nvSpPr>
          <p:cNvPr id="3" name="ZoneTexte 2"/>
          <p:cNvSpPr txBox="1"/>
          <p:nvPr/>
        </p:nvSpPr>
        <p:spPr>
          <a:xfrm rot="19992642">
            <a:off x="-23670" y="511515"/>
            <a:ext cx="2379752" cy="461665"/>
          </a:xfrm>
          <a:prstGeom prst="rect">
            <a:avLst/>
          </a:prstGeom>
          <a:solidFill>
            <a:srgbClr val="00B050"/>
          </a:solidFill>
        </p:spPr>
        <p:txBody>
          <a:bodyPr wrap="square" rtlCol="0">
            <a:spAutoFit/>
          </a:bodyPr>
          <a:lstStyle/>
          <a:p>
            <a:pPr algn="ctr"/>
            <a:r>
              <a:rPr lang="fr-FR" sz="2400" b="1" dirty="0">
                <a:solidFill>
                  <a:schemeClr val="bg1"/>
                </a:solidFill>
              </a:rPr>
              <a:t>Proposition</a:t>
            </a:r>
          </a:p>
        </p:txBody>
      </p:sp>
    </p:spTree>
    <p:extLst>
      <p:ext uri="{BB962C8B-B14F-4D97-AF65-F5344CB8AC3E}">
        <p14:creationId xmlns:p14="http://schemas.microsoft.com/office/powerpoint/2010/main" xmlns="" val="518157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7" name="Diagramme 16"/>
          <p:cNvGraphicFramePr/>
          <p:nvPr>
            <p:extLst>
              <p:ext uri="{D42A27DB-BD31-4B8C-83A1-F6EECF244321}">
                <p14:modId xmlns:p14="http://schemas.microsoft.com/office/powerpoint/2010/main" xmlns="" val="4213033164"/>
              </p:ext>
            </p:extLst>
          </p:nvPr>
        </p:nvGraphicFramePr>
        <p:xfrm>
          <a:off x="348345" y="2250924"/>
          <a:ext cx="11335656" cy="1669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ZoneTexte 17"/>
          <p:cNvSpPr txBox="1"/>
          <p:nvPr/>
        </p:nvSpPr>
        <p:spPr>
          <a:xfrm>
            <a:off x="464457" y="2279952"/>
            <a:ext cx="2104572" cy="369332"/>
          </a:xfrm>
          <a:prstGeom prst="rect">
            <a:avLst/>
          </a:prstGeom>
          <a:solidFill>
            <a:schemeClr val="accent2">
              <a:lumMod val="20000"/>
              <a:lumOff val="80000"/>
            </a:schemeClr>
          </a:solidFill>
        </p:spPr>
        <p:txBody>
          <a:bodyPr wrap="square" rtlCol="0">
            <a:spAutoFit/>
          </a:bodyPr>
          <a:lstStyle/>
          <a:p>
            <a:r>
              <a:rPr lang="fr-FR" b="1" dirty="0">
                <a:solidFill>
                  <a:srgbClr val="002060"/>
                </a:solidFill>
              </a:rPr>
              <a:t>Deuxième année</a:t>
            </a:r>
          </a:p>
        </p:txBody>
      </p:sp>
      <p:grpSp>
        <p:nvGrpSpPr>
          <p:cNvPr id="19" name="Groupe 18"/>
          <p:cNvGrpSpPr/>
          <p:nvPr/>
        </p:nvGrpSpPr>
        <p:grpSpPr>
          <a:xfrm>
            <a:off x="5950957" y="3473531"/>
            <a:ext cx="3493295" cy="1810847"/>
            <a:chOff x="7678157" y="1843314"/>
            <a:chExt cx="3493295" cy="1810847"/>
          </a:xfrm>
        </p:grpSpPr>
        <p:cxnSp>
          <p:nvCxnSpPr>
            <p:cNvPr id="20" name="Connecteur droit avec flèche 19"/>
            <p:cNvCxnSpPr/>
            <p:nvPr/>
          </p:nvCxnSpPr>
          <p:spPr>
            <a:xfrm flipH="1">
              <a:off x="7678157" y="1843314"/>
              <a:ext cx="3493295" cy="0"/>
            </a:xfrm>
            <a:prstGeom prst="straightConnector1">
              <a:avLst/>
            </a:prstGeom>
            <a:ln w="762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8037663" y="2176833"/>
              <a:ext cx="2028320" cy="1477328"/>
            </a:xfrm>
            <a:prstGeom prst="rect">
              <a:avLst/>
            </a:prstGeom>
            <a:solidFill>
              <a:schemeClr val="accent2">
                <a:lumMod val="20000"/>
                <a:lumOff val="80000"/>
              </a:schemeClr>
            </a:solidFill>
          </p:spPr>
          <p:txBody>
            <a:bodyPr wrap="square" rtlCol="0">
              <a:spAutoFit/>
            </a:bodyPr>
            <a:lstStyle/>
            <a:p>
              <a:pPr algn="ctr"/>
              <a:r>
                <a:rPr lang="fr-FR" b="1" dirty="0">
                  <a:solidFill>
                    <a:srgbClr val="002060"/>
                  </a:solidFill>
                </a:rPr>
                <a:t>60 heures d’encadrement régulièrement réparties sur 10 semaines.</a:t>
              </a:r>
            </a:p>
          </p:txBody>
        </p:sp>
      </p:grpSp>
      <p:grpSp>
        <p:nvGrpSpPr>
          <p:cNvPr id="27" name="Groupe 26"/>
          <p:cNvGrpSpPr/>
          <p:nvPr/>
        </p:nvGrpSpPr>
        <p:grpSpPr>
          <a:xfrm>
            <a:off x="9444252" y="2020091"/>
            <a:ext cx="2032000" cy="819455"/>
            <a:chOff x="9646609" y="2201452"/>
            <a:chExt cx="2032000" cy="819455"/>
          </a:xfrm>
        </p:grpSpPr>
        <p:cxnSp>
          <p:nvCxnSpPr>
            <p:cNvPr id="28" name="Connecteur droit avec flèche 27"/>
            <p:cNvCxnSpPr/>
            <p:nvPr/>
          </p:nvCxnSpPr>
          <p:spPr>
            <a:xfrm>
              <a:off x="10934567" y="2578366"/>
              <a:ext cx="1" cy="442541"/>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9" name="ZoneTexte 28"/>
            <p:cNvSpPr txBox="1"/>
            <p:nvPr/>
          </p:nvSpPr>
          <p:spPr>
            <a:xfrm>
              <a:off x="9646609" y="2201452"/>
              <a:ext cx="2032000" cy="369332"/>
            </a:xfrm>
            <a:prstGeom prst="rect">
              <a:avLst/>
            </a:prstGeom>
            <a:solidFill>
              <a:schemeClr val="accent2">
                <a:lumMod val="20000"/>
                <a:lumOff val="80000"/>
              </a:schemeClr>
            </a:solidFill>
          </p:spPr>
          <p:txBody>
            <a:bodyPr wrap="square" rtlCol="0">
              <a:spAutoFit/>
            </a:bodyPr>
            <a:lstStyle>
              <a:defPPr>
                <a:defRPr lang="en-US"/>
              </a:defPPr>
              <a:lvl1pPr algn="ctr">
                <a:defRPr b="1">
                  <a:solidFill>
                    <a:srgbClr val="002060"/>
                  </a:solidFill>
                </a:defRPr>
              </a:lvl1pPr>
            </a:lstStyle>
            <a:p>
              <a:r>
                <a:rPr lang="fr-FR" dirty="0"/>
                <a:t>Soutenances</a:t>
              </a:r>
            </a:p>
          </p:txBody>
        </p:sp>
      </p:grpSp>
      <p:sp>
        <p:nvSpPr>
          <p:cNvPr id="2" name="Rectangle 1"/>
          <p:cNvSpPr/>
          <p:nvPr/>
        </p:nvSpPr>
        <p:spPr>
          <a:xfrm>
            <a:off x="1347159" y="1022317"/>
            <a:ext cx="10211513" cy="646331"/>
          </a:xfrm>
          <a:prstGeom prst="rect">
            <a:avLst/>
          </a:prstGeom>
          <a:solidFill>
            <a:schemeClr val="bg2">
              <a:lumMod val="25000"/>
            </a:schemeClr>
          </a:solidFill>
        </p:spPr>
        <p:txBody>
          <a:bodyPr wrap="square">
            <a:spAutoFit/>
          </a:bodyPr>
          <a:lstStyle/>
          <a:p>
            <a:pPr algn="ctr"/>
            <a:r>
              <a:rPr lang="fr-FR" sz="3600" b="1" dirty="0">
                <a:solidFill>
                  <a:schemeClr val="bg1"/>
                </a:solidFill>
              </a:rPr>
              <a:t>E5 : Préparation et organisation du chantier</a:t>
            </a:r>
            <a:endParaRPr lang="fr-FR" sz="3600" dirty="0">
              <a:solidFill>
                <a:schemeClr val="bg1"/>
              </a:solidFill>
            </a:endParaRPr>
          </a:p>
        </p:txBody>
      </p:sp>
      <p:grpSp>
        <p:nvGrpSpPr>
          <p:cNvPr id="16" name="Groupe 15"/>
          <p:cNvGrpSpPr/>
          <p:nvPr/>
        </p:nvGrpSpPr>
        <p:grpSpPr>
          <a:xfrm>
            <a:off x="9047273" y="3489159"/>
            <a:ext cx="2028320" cy="1792016"/>
            <a:chOff x="8011826" y="1181572"/>
            <a:chExt cx="2028320" cy="1792016"/>
          </a:xfrm>
        </p:grpSpPr>
        <p:cxnSp>
          <p:nvCxnSpPr>
            <p:cNvPr id="22" name="Connecteur droit avec flèche 21"/>
            <p:cNvCxnSpPr/>
            <p:nvPr/>
          </p:nvCxnSpPr>
          <p:spPr>
            <a:xfrm flipH="1">
              <a:off x="8627168" y="1181572"/>
              <a:ext cx="797637" cy="0"/>
            </a:xfrm>
            <a:prstGeom prst="straightConnector1">
              <a:avLst/>
            </a:prstGeom>
            <a:ln w="762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8011826" y="1496260"/>
              <a:ext cx="2028320" cy="1477328"/>
            </a:xfrm>
            <a:prstGeom prst="rect">
              <a:avLst/>
            </a:prstGeom>
            <a:solidFill>
              <a:schemeClr val="accent2">
                <a:lumMod val="20000"/>
                <a:lumOff val="80000"/>
              </a:schemeClr>
            </a:solidFill>
          </p:spPr>
          <p:txBody>
            <a:bodyPr wrap="square" rtlCol="0">
              <a:spAutoFit/>
            </a:bodyPr>
            <a:lstStyle/>
            <a:p>
              <a:pPr algn="ctr"/>
              <a:r>
                <a:rPr lang="fr-FR" b="1" dirty="0">
                  <a:solidFill>
                    <a:srgbClr val="002060"/>
                  </a:solidFill>
                </a:rPr>
                <a:t>60 heures d’encadrement réparties sur 2 semaines après les écrits.</a:t>
              </a:r>
            </a:p>
          </p:txBody>
        </p:sp>
      </p:grpSp>
      <p:sp>
        <p:nvSpPr>
          <p:cNvPr id="14" name="ZoneTexte 13"/>
          <p:cNvSpPr txBox="1"/>
          <p:nvPr/>
        </p:nvSpPr>
        <p:spPr>
          <a:xfrm rot="19992642">
            <a:off x="-23670" y="511515"/>
            <a:ext cx="2379752" cy="461665"/>
          </a:xfrm>
          <a:prstGeom prst="rect">
            <a:avLst/>
          </a:prstGeom>
          <a:solidFill>
            <a:srgbClr val="00B050"/>
          </a:solidFill>
        </p:spPr>
        <p:txBody>
          <a:bodyPr wrap="square" rtlCol="0">
            <a:spAutoFit/>
          </a:bodyPr>
          <a:lstStyle/>
          <a:p>
            <a:pPr algn="ctr"/>
            <a:r>
              <a:rPr lang="fr-FR" sz="2400" b="1" dirty="0">
                <a:solidFill>
                  <a:schemeClr val="bg1"/>
                </a:solidFill>
              </a:rPr>
              <a:t>Proposition</a:t>
            </a:r>
          </a:p>
        </p:txBody>
      </p:sp>
    </p:spTree>
    <p:extLst>
      <p:ext uri="{BB962C8B-B14F-4D97-AF65-F5344CB8AC3E}">
        <p14:creationId xmlns:p14="http://schemas.microsoft.com/office/powerpoint/2010/main" xmlns="" val="89075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85000"/>
          </a:schemeClr>
        </a:solidFill>
        <a:effectLst/>
      </p:bgPr>
    </p:bg>
    <p:spTree>
      <p:nvGrpSpPr>
        <p:cNvPr id="1" name=""/>
        <p:cNvGrpSpPr/>
        <p:nvPr/>
      </p:nvGrpSpPr>
      <p:grpSpPr>
        <a:xfrm>
          <a:off x="0" y="0"/>
          <a:ext cx="0" cy="0"/>
          <a:chOff x="0" y="0"/>
          <a:chExt cx="0" cy="0"/>
        </a:xfrm>
      </p:grpSpPr>
      <p:sp>
        <p:nvSpPr>
          <p:cNvPr id="2" name="Rectangle 1"/>
          <p:cNvSpPr/>
          <p:nvPr/>
        </p:nvSpPr>
        <p:spPr>
          <a:xfrm>
            <a:off x="2429300" y="0"/>
            <a:ext cx="9444251" cy="1200329"/>
          </a:xfrm>
          <a:prstGeom prst="rect">
            <a:avLst/>
          </a:prstGeom>
          <a:solidFill>
            <a:schemeClr val="bg2">
              <a:lumMod val="25000"/>
            </a:schemeClr>
          </a:solidFill>
        </p:spPr>
        <p:txBody>
          <a:bodyPr wrap="square">
            <a:spAutoFit/>
          </a:bodyPr>
          <a:lstStyle/>
          <a:p>
            <a:pPr algn="ctr"/>
            <a:r>
              <a:rPr lang="fr-FR" sz="3600" b="1" dirty="0">
                <a:solidFill>
                  <a:schemeClr val="bg1"/>
                </a:solidFill>
              </a:rPr>
              <a:t>Exemples de répartitions annuelles de la préparation de U5</a:t>
            </a:r>
            <a:endParaRPr lang="fr-FR" sz="3600" dirty="0">
              <a:solidFill>
                <a:schemeClr val="bg1"/>
              </a:solidFill>
            </a:endParaRPr>
          </a:p>
        </p:txBody>
      </p:sp>
      <p:sp>
        <p:nvSpPr>
          <p:cNvPr id="3" name="ZoneTexte 2"/>
          <p:cNvSpPr txBox="1"/>
          <p:nvPr/>
        </p:nvSpPr>
        <p:spPr>
          <a:xfrm>
            <a:off x="382137" y="1937984"/>
            <a:ext cx="11136573" cy="3108543"/>
          </a:xfrm>
          <a:prstGeom prst="rect">
            <a:avLst/>
          </a:prstGeom>
          <a:noFill/>
        </p:spPr>
        <p:txBody>
          <a:bodyPr wrap="square" rtlCol="0">
            <a:spAutoFit/>
          </a:bodyPr>
          <a:lstStyle/>
          <a:p>
            <a:r>
              <a:rPr lang="fr-FR" sz="2800" dirty="0"/>
              <a:t>Les 2 pages suivantes présentent des exemples de répartition pour :</a:t>
            </a:r>
          </a:p>
          <a:p>
            <a:endParaRPr lang="fr-FR" sz="2800" dirty="0"/>
          </a:p>
          <a:p>
            <a:pPr marL="457200" indent="-457200">
              <a:buFont typeface="Arial" panose="020B0604020202020204" pitchFamily="34" charset="0"/>
              <a:buChar char="•"/>
            </a:pPr>
            <a:r>
              <a:rPr lang="fr-FR" sz="2800" dirty="0"/>
              <a:t>une formation initiale à temps plein;</a:t>
            </a:r>
          </a:p>
          <a:p>
            <a:pPr marL="457200" indent="-457200">
              <a:buFont typeface="Arial" panose="020B0604020202020204" pitchFamily="34" charset="0"/>
              <a:buChar char="•"/>
            </a:pPr>
            <a:r>
              <a:rPr lang="fr-FR" sz="2800" dirty="0"/>
              <a:t>une formation en apprentissage avec des alternances de 4 semaines.</a:t>
            </a:r>
          </a:p>
          <a:p>
            <a:endParaRPr lang="fr-FR" sz="2800" dirty="0"/>
          </a:p>
          <a:p>
            <a:r>
              <a:rPr lang="fr-FR" sz="2800" dirty="0"/>
              <a:t>Pour le calendrier 2021 dans une académie de la zone A.</a:t>
            </a:r>
          </a:p>
        </p:txBody>
      </p:sp>
      <p:sp>
        <p:nvSpPr>
          <p:cNvPr id="4" name="ZoneTexte 3"/>
          <p:cNvSpPr txBox="1"/>
          <p:nvPr/>
        </p:nvSpPr>
        <p:spPr>
          <a:xfrm rot="19992642">
            <a:off x="-23670" y="511515"/>
            <a:ext cx="2379752" cy="461665"/>
          </a:xfrm>
          <a:prstGeom prst="rect">
            <a:avLst/>
          </a:prstGeom>
          <a:solidFill>
            <a:srgbClr val="00B050"/>
          </a:solidFill>
        </p:spPr>
        <p:txBody>
          <a:bodyPr wrap="square" rtlCol="0">
            <a:spAutoFit/>
          </a:bodyPr>
          <a:lstStyle/>
          <a:p>
            <a:pPr algn="ctr"/>
            <a:r>
              <a:rPr lang="fr-FR" sz="2400" b="1" dirty="0">
                <a:solidFill>
                  <a:schemeClr val="bg1"/>
                </a:solidFill>
              </a:rPr>
              <a:t>Proposition</a:t>
            </a:r>
          </a:p>
        </p:txBody>
      </p:sp>
    </p:spTree>
    <p:extLst>
      <p:ext uri="{BB962C8B-B14F-4D97-AF65-F5344CB8AC3E}">
        <p14:creationId xmlns:p14="http://schemas.microsoft.com/office/powerpoint/2010/main" xmlns="" val="3226529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85000"/>
          </a:schemeClr>
        </a:solidFill>
        <a:effectLst/>
      </p:bgPr>
    </p:bg>
    <p:spTree>
      <p:nvGrpSpPr>
        <p:cNvPr id="1" name=""/>
        <p:cNvGrpSpPr/>
        <p:nvPr/>
      </p:nvGrpSpPr>
      <p:grpSpPr>
        <a:xfrm>
          <a:off x="0" y="0"/>
          <a:ext cx="0" cy="0"/>
          <a:chOff x="0" y="0"/>
          <a:chExt cx="0" cy="0"/>
        </a:xfrm>
      </p:grpSpPr>
      <p:sp>
        <p:nvSpPr>
          <p:cNvPr id="2" name="Rectangle 1"/>
          <p:cNvSpPr/>
          <p:nvPr/>
        </p:nvSpPr>
        <p:spPr>
          <a:xfrm>
            <a:off x="136478" y="0"/>
            <a:ext cx="11737074" cy="461665"/>
          </a:xfrm>
          <a:prstGeom prst="rect">
            <a:avLst/>
          </a:prstGeom>
          <a:solidFill>
            <a:schemeClr val="bg2">
              <a:lumMod val="25000"/>
            </a:schemeClr>
          </a:solidFill>
        </p:spPr>
        <p:txBody>
          <a:bodyPr wrap="square">
            <a:spAutoFit/>
          </a:bodyPr>
          <a:lstStyle/>
          <a:p>
            <a:pPr algn="ctr"/>
            <a:r>
              <a:rPr lang="fr-FR" sz="2400" b="1" dirty="0">
                <a:solidFill>
                  <a:schemeClr val="bg1"/>
                </a:solidFill>
              </a:rPr>
              <a:t>Temps-plein : exemple de répartition annuelle de la préparation de U5</a:t>
            </a:r>
            <a:endParaRPr lang="fr-FR" sz="2400" dirty="0">
              <a:solidFill>
                <a:schemeClr val="bg1"/>
              </a:solidFill>
            </a:endParaRPr>
          </a:p>
        </p:txBody>
      </p:sp>
      <p:graphicFrame>
        <p:nvGraphicFramePr>
          <p:cNvPr id="4" name="Tableau 3"/>
          <p:cNvGraphicFramePr>
            <a:graphicFrameLocks noGrp="1"/>
          </p:cNvGraphicFramePr>
          <p:nvPr>
            <p:extLst>
              <p:ext uri="{D42A27DB-BD31-4B8C-83A1-F6EECF244321}">
                <p14:modId xmlns:p14="http://schemas.microsoft.com/office/powerpoint/2010/main" xmlns="" val="2415771467"/>
              </p:ext>
            </p:extLst>
          </p:nvPr>
        </p:nvGraphicFramePr>
        <p:xfrm>
          <a:off x="545905" y="695370"/>
          <a:ext cx="10931860" cy="6046617"/>
        </p:xfrm>
        <a:graphic>
          <a:graphicData uri="http://schemas.openxmlformats.org/drawingml/2006/table">
            <a:tbl>
              <a:tblPr/>
              <a:tblGrid>
                <a:gridCol w="269238">
                  <a:extLst>
                    <a:ext uri="{9D8B030D-6E8A-4147-A177-3AD203B41FA5}">
                      <a16:colId xmlns:a16="http://schemas.microsoft.com/office/drawing/2014/main" xmlns="" val="1655732073"/>
                    </a:ext>
                  </a:extLst>
                </a:gridCol>
                <a:gridCol w="346161">
                  <a:extLst>
                    <a:ext uri="{9D8B030D-6E8A-4147-A177-3AD203B41FA5}">
                      <a16:colId xmlns:a16="http://schemas.microsoft.com/office/drawing/2014/main" xmlns="" val="3798630163"/>
                    </a:ext>
                  </a:extLst>
                </a:gridCol>
                <a:gridCol w="1205153">
                  <a:extLst>
                    <a:ext uri="{9D8B030D-6E8A-4147-A177-3AD203B41FA5}">
                      <a16:colId xmlns:a16="http://schemas.microsoft.com/office/drawing/2014/main" xmlns="" val="60202474"/>
                    </a:ext>
                  </a:extLst>
                </a:gridCol>
                <a:gridCol w="269238">
                  <a:extLst>
                    <a:ext uri="{9D8B030D-6E8A-4147-A177-3AD203B41FA5}">
                      <a16:colId xmlns:a16="http://schemas.microsoft.com/office/drawing/2014/main" xmlns="" val="1680571173"/>
                    </a:ext>
                  </a:extLst>
                </a:gridCol>
                <a:gridCol w="346161">
                  <a:extLst>
                    <a:ext uri="{9D8B030D-6E8A-4147-A177-3AD203B41FA5}">
                      <a16:colId xmlns:a16="http://schemas.microsoft.com/office/drawing/2014/main" xmlns="" val="655569254"/>
                    </a:ext>
                  </a:extLst>
                </a:gridCol>
                <a:gridCol w="1205153">
                  <a:extLst>
                    <a:ext uri="{9D8B030D-6E8A-4147-A177-3AD203B41FA5}">
                      <a16:colId xmlns:a16="http://schemas.microsoft.com/office/drawing/2014/main" xmlns="" val="1935065411"/>
                    </a:ext>
                  </a:extLst>
                </a:gridCol>
                <a:gridCol w="269238">
                  <a:extLst>
                    <a:ext uri="{9D8B030D-6E8A-4147-A177-3AD203B41FA5}">
                      <a16:colId xmlns:a16="http://schemas.microsoft.com/office/drawing/2014/main" xmlns="" val="4044480924"/>
                    </a:ext>
                  </a:extLst>
                </a:gridCol>
                <a:gridCol w="346161">
                  <a:extLst>
                    <a:ext uri="{9D8B030D-6E8A-4147-A177-3AD203B41FA5}">
                      <a16:colId xmlns:a16="http://schemas.microsoft.com/office/drawing/2014/main" xmlns="" val="3489024764"/>
                    </a:ext>
                  </a:extLst>
                </a:gridCol>
                <a:gridCol w="1205153">
                  <a:extLst>
                    <a:ext uri="{9D8B030D-6E8A-4147-A177-3AD203B41FA5}">
                      <a16:colId xmlns:a16="http://schemas.microsoft.com/office/drawing/2014/main" xmlns="" val="360852837"/>
                    </a:ext>
                  </a:extLst>
                </a:gridCol>
                <a:gridCol w="269238">
                  <a:extLst>
                    <a:ext uri="{9D8B030D-6E8A-4147-A177-3AD203B41FA5}">
                      <a16:colId xmlns:a16="http://schemas.microsoft.com/office/drawing/2014/main" xmlns="" val="2349107762"/>
                    </a:ext>
                  </a:extLst>
                </a:gridCol>
                <a:gridCol w="346161">
                  <a:extLst>
                    <a:ext uri="{9D8B030D-6E8A-4147-A177-3AD203B41FA5}">
                      <a16:colId xmlns:a16="http://schemas.microsoft.com/office/drawing/2014/main" xmlns="" val="3165972142"/>
                    </a:ext>
                  </a:extLst>
                </a:gridCol>
                <a:gridCol w="1205153">
                  <a:extLst>
                    <a:ext uri="{9D8B030D-6E8A-4147-A177-3AD203B41FA5}">
                      <a16:colId xmlns:a16="http://schemas.microsoft.com/office/drawing/2014/main" xmlns="" val="831842733"/>
                    </a:ext>
                  </a:extLst>
                </a:gridCol>
                <a:gridCol w="269238">
                  <a:extLst>
                    <a:ext uri="{9D8B030D-6E8A-4147-A177-3AD203B41FA5}">
                      <a16:colId xmlns:a16="http://schemas.microsoft.com/office/drawing/2014/main" xmlns="" val="966274778"/>
                    </a:ext>
                  </a:extLst>
                </a:gridCol>
                <a:gridCol w="346161">
                  <a:extLst>
                    <a:ext uri="{9D8B030D-6E8A-4147-A177-3AD203B41FA5}">
                      <a16:colId xmlns:a16="http://schemas.microsoft.com/office/drawing/2014/main" xmlns="" val="2925112669"/>
                    </a:ext>
                  </a:extLst>
                </a:gridCol>
                <a:gridCol w="1205153">
                  <a:extLst>
                    <a:ext uri="{9D8B030D-6E8A-4147-A177-3AD203B41FA5}">
                      <a16:colId xmlns:a16="http://schemas.microsoft.com/office/drawing/2014/main" xmlns="" val="235470548"/>
                    </a:ext>
                  </a:extLst>
                </a:gridCol>
                <a:gridCol w="269238">
                  <a:extLst>
                    <a:ext uri="{9D8B030D-6E8A-4147-A177-3AD203B41FA5}">
                      <a16:colId xmlns:a16="http://schemas.microsoft.com/office/drawing/2014/main" xmlns="" val="3997689775"/>
                    </a:ext>
                  </a:extLst>
                </a:gridCol>
                <a:gridCol w="346161">
                  <a:extLst>
                    <a:ext uri="{9D8B030D-6E8A-4147-A177-3AD203B41FA5}">
                      <a16:colId xmlns:a16="http://schemas.microsoft.com/office/drawing/2014/main" xmlns="" val="3499861611"/>
                    </a:ext>
                  </a:extLst>
                </a:gridCol>
                <a:gridCol w="1213701">
                  <a:extLst>
                    <a:ext uri="{9D8B030D-6E8A-4147-A177-3AD203B41FA5}">
                      <a16:colId xmlns:a16="http://schemas.microsoft.com/office/drawing/2014/main" xmlns="" val="3278075084"/>
                    </a:ext>
                  </a:extLst>
                </a:gridCol>
              </a:tblGrid>
              <a:tr h="251539">
                <a:tc gridSpan="3">
                  <a:txBody>
                    <a:bodyPr/>
                    <a:lstStyle/>
                    <a:p>
                      <a:pPr algn="ctr" fontAlgn="ctr"/>
                      <a:r>
                        <a:rPr lang="fr-FR" sz="1200" b="1" i="0" u="none" strike="noStrike">
                          <a:solidFill>
                            <a:srgbClr val="FFFFFF"/>
                          </a:solidFill>
                          <a:effectLst/>
                          <a:latin typeface="Calibri" panose="020F0502020204030204" pitchFamily="34" charset="0"/>
                        </a:rPr>
                        <a:t>Janvier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hMerge="1">
                  <a:txBody>
                    <a:bodyPr/>
                    <a:lstStyle/>
                    <a:p>
                      <a:endParaRPr lang="fr-FR"/>
                    </a:p>
                  </a:txBody>
                  <a:tcPr/>
                </a:tc>
                <a:tc hMerge="1">
                  <a:txBody>
                    <a:bodyPr/>
                    <a:lstStyle/>
                    <a:p>
                      <a:endParaRPr lang="fr-FR"/>
                    </a:p>
                  </a:txBody>
                  <a:tcPr/>
                </a:tc>
                <a:tc gridSpan="3">
                  <a:txBody>
                    <a:bodyPr/>
                    <a:lstStyle/>
                    <a:p>
                      <a:pPr algn="ctr" fontAlgn="ctr"/>
                      <a:r>
                        <a:rPr lang="fr-FR" sz="1200" b="1" i="0" u="none" strike="noStrike">
                          <a:solidFill>
                            <a:srgbClr val="FFFFFF"/>
                          </a:solidFill>
                          <a:effectLst/>
                          <a:latin typeface="Calibri" panose="020F0502020204030204" pitchFamily="34" charset="0"/>
                        </a:rPr>
                        <a:t>Février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hMerge="1">
                  <a:txBody>
                    <a:bodyPr/>
                    <a:lstStyle/>
                    <a:p>
                      <a:endParaRPr lang="fr-FR"/>
                    </a:p>
                  </a:txBody>
                  <a:tcPr/>
                </a:tc>
                <a:tc hMerge="1">
                  <a:txBody>
                    <a:bodyPr/>
                    <a:lstStyle/>
                    <a:p>
                      <a:endParaRPr lang="fr-FR"/>
                    </a:p>
                  </a:txBody>
                  <a:tcPr/>
                </a:tc>
                <a:tc gridSpan="3">
                  <a:txBody>
                    <a:bodyPr/>
                    <a:lstStyle/>
                    <a:p>
                      <a:pPr algn="ctr" fontAlgn="ctr"/>
                      <a:r>
                        <a:rPr lang="fr-FR" sz="1200" b="1" i="0" u="none" strike="noStrike">
                          <a:solidFill>
                            <a:srgbClr val="FFFFFF"/>
                          </a:solidFill>
                          <a:effectLst/>
                          <a:latin typeface="Calibri" panose="020F0502020204030204" pitchFamily="34" charset="0"/>
                        </a:rPr>
                        <a:t>Mars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hMerge="1">
                  <a:txBody>
                    <a:bodyPr/>
                    <a:lstStyle/>
                    <a:p>
                      <a:endParaRPr lang="fr-FR"/>
                    </a:p>
                  </a:txBody>
                  <a:tcPr/>
                </a:tc>
                <a:tc hMerge="1">
                  <a:txBody>
                    <a:bodyPr/>
                    <a:lstStyle/>
                    <a:p>
                      <a:endParaRPr lang="fr-FR"/>
                    </a:p>
                  </a:txBody>
                  <a:tcPr/>
                </a:tc>
                <a:tc gridSpan="3">
                  <a:txBody>
                    <a:bodyPr/>
                    <a:lstStyle/>
                    <a:p>
                      <a:pPr algn="ctr" fontAlgn="ctr"/>
                      <a:r>
                        <a:rPr lang="fr-FR" sz="1200" b="1" i="0" u="none" strike="noStrike">
                          <a:solidFill>
                            <a:srgbClr val="FFFFFF"/>
                          </a:solidFill>
                          <a:effectLst/>
                          <a:latin typeface="Calibri" panose="020F0502020204030204" pitchFamily="34" charset="0"/>
                        </a:rPr>
                        <a:t>Avril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hMerge="1">
                  <a:txBody>
                    <a:bodyPr/>
                    <a:lstStyle/>
                    <a:p>
                      <a:endParaRPr lang="fr-FR"/>
                    </a:p>
                  </a:txBody>
                  <a:tcPr/>
                </a:tc>
                <a:tc hMerge="1">
                  <a:txBody>
                    <a:bodyPr/>
                    <a:lstStyle/>
                    <a:p>
                      <a:endParaRPr lang="fr-FR"/>
                    </a:p>
                  </a:txBody>
                  <a:tcPr/>
                </a:tc>
                <a:tc gridSpan="3">
                  <a:txBody>
                    <a:bodyPr/>
                    <a:lstStyle/>
                    <a:p>
                      <a:pPr algn="ctr" fontAlgn="ctr"/>
                      <a:r>
                        <a:rPr lang="fr-FR" sz="1200" b="1" i="0" u="none" strike="noStrike">
                          <a:solidFill>
                            <a:srgbClr val="FFFFFF"/>
                          </a:solidFill>
                          <a:effectLst/>
                          <a:latin typeface="Calibri" panose="020F0502020204030204" pitchFamily="34" charset="0"/>
                        </a:rPr>
                        <a:t>Mai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hMerge="1">
                  <a:txBody>
                    <a:bodyPr/>
                    <a:lstStyle/>
                    <a:p>
                      <a:endParaRPr lang="fr-FR"/>
                    </a:p>
                  </a:txBody>
                  <a:tcPr/>
                </a:tc>
                <a:tc hMerge="1">
                  <a:txBody>
                    <a:bodyPr/>
                    <a:lstStyle/>
                    <a:p>
                      <a:endParaRPr lang="fr-FR"/>
                    </a:p>
                  </a:txBody>
                  <a:tcPr/>
                </a:tc>
                <a:tc gridSpan="3">
                  <a:txBody>
                    <a:bodyPr/>
                    <a:lstStyle/>
                    <a:p>
                      <a:pPr algn="ctr" fontAlgn="ctr"/>
                      <a:r>
                        <a:rPr lang="fr-FR" sz="1200" b="1" i="0" u="none" strike="noStrike">
                          <a:solidFill>
                            <a:srgbClr val="FFFFFF"/>
                          </a:solidFill>
                          <a:effectLst/>
                          <a:latin typeface="Calibri" panose="020F0502020204030204" pitchFamily="34" charset="0"/>
                        </a:rPr>
                        <a:t>Juin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4183757129"/>
                  </a:ext>
                </a:extLst>
              </a:tr>
              <a:tr h="186938">
                <a:tc>
                  <a:txBody>
                    <a:bodyPr/>
                    <a:lstStyle/>
                    <a:p>
                      <a:pPr algn="r" fontAlgn="b"/>
                      <a:r>
                        <a:rPr lang="fr-FR" sz="1200" b="0" i="0" u="none" strike="noStrike">
                          <a:solidFill>
                            <a:srgbClr val="FFFFFF"/>
                          </a:solidFill>
                          <a:effectLst/>
                          <a:latin typeface="Calibri" panose="020F0502020204030204" pitchFamily="34" charset="0"/>
                        </a:rPr>
                        <a:t>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fr-FR" sz="1200" b="0" i="0" u="none" strike="noStrike">
                          <a:solidFill>
                            <a:srgbClr val="FFFFFF"/>
                          </a:solidFill>
                          <a:effectLst/>
                          <a:latin typeface="Calibri" panose="020F0502020204030204" pitchFamily="34" charset="0"/>
                        </a:rPr>
                        <a:t>Ve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fr-FR" sz="1200" b="0" i="0" u="none" strike="noStrike">
                          <a:solidFill>
                            <a:srgbClr val="000000"/>
                          </a:solidFill>
                          <a:effectLst/>
                          <a:latin typeface="Calibri" panose="020F0502020204030204" pitchFamily="34" charset="0"/>
                        </a:rPr>
                        <a:t>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Lu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Lu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Je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FFFFFF"/>
                          </a:solidFill>
                          <a:effectLst/>
                          <a:latin typeface="Calibri" panose="020F0502020204030204" pitchFamily="34" charset="0"/>
                        </a:rPr>
                        <a:t>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Sa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Ma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fr-FR" sz="1200" b="1" i="0" u="none" strike="noStrike">
                          <a:solidFill>
                            <a:srgbClr val="FFFFFF"/>
                          </a:solidFill>
                          <a:effectLst/>
                          <a:latin typeface="Calibri" panose="020F0502020204030204" pitchFamily="34" charset="0"/>
                        </a:rPr>
                        <a:t>soutenances E5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258977581"/>
                  </a:ext>
                </a:extLst>
              </a:tr>
              <a:tr h="186938">
                <a:tc>
                  <a:txBody>
                    <a:bodyPr/>
                    <a:lstStyle/>
                    <a:p>
                      <a:pPr algn="r" fontAlgn="b"/>
                      <a:r>
                        <a:rPr lang="fr-FR" sz="1200" b="0" i="0" u="none" strike="noStrike">
                          <a:solidFill>
                            <a:srgbClr val="FFFFFF"/>
                          </a:solidFill>
                          <a:effectLst/>
                          <a:latin typeface="Calibri" panose="020F0502020204030204" pitchFamily="34" charset="0"/>
                        </a:rPr>
                        <a:t>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Sa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fr-FR" sz="1200" b="0" i="0" u="none" strike="noStrike">
                          <a:solidFill>
                            <a:srgbClr val="000000"/>
                          </a:solidFill>
                          <a:effectLst/>
                          <a:latin typeface="Calibri" panose="020F0502020204030204" pitchFamily="34" charset="0"/>
                        </a:rPr>
                        <a:t>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Ma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r" defTabSz="457200" rtl="0" eaLnBrk="1" fontAlgn="b" latinLnBrk="0" hangingPunct="1">
                        <a:lnSpc>
                          <a:spcPct val="100000"/>
                        </a:lnSpc>
                        <a:spcBef>
                          <a:spcPts val="0"/>
                        </a:spcBef>
                        <a:spcAft>
                          <a:spcPts val="0"/>
                        </a:spcAft>
                        <a:buClrTx/>
                        <a:buSzTx/>
                        <a:buFontTx/>
                        <a:buNone/>
                        <a:tabLst/>
                        <a:defRPr/>
                      </a:pPr>
                      <a:r>
                        <a:rPr lang="fr-FR" sz="1200" b="0" i="0" u="none" strike="noStrike" dirty="0">
                          <a:solidFill>
                            <a:srgbClr val="000000"/>
                          </a:solidFill>
                          <a:effectLst/>
                          <a:latin typeface="Calibri" panose="020F0502020204030204" pitchFamily="34" charset="0"/>
                        </a:rPr>
                        <a:t> </a:t>
                      </a:r>
                      <a:r>
                        <a:rPr lang="fr-FR" sz="1200" b="0" i="0" u="none" strike="noStrike" dirty="0">
                          <a:solidFill>
                            <a:srgbClr val="FFFFFF"/>
                          </a:solidFill>
                          <a:effectLst/>
                          <a:latin typeface="Calibri" panose="020F0502020204030204" pitchFamily="34" charset="0"/>
                        </a:rPr>
                        <a:t>3 heures</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5000"/>
                      </a:schemeClr>
                    </a:solidFill>
                  </a:tcPr>
                </a:tc>
                <a:tc>
                  <a:txBody>
                    <a:bodyPr/>
                    <a:lstStyle/>
                    <a:p>
                      <a:pPr algn="r" fontAlgn="b"/>
                      <a:r>
                        <a:rPr lang="fr-FR" sz="1200" b="0" i="0" u="none" strike="noStrike">
                          <a:solidFill>
                            <a:srgbClr val="000000"/>
                          </a:solidFill>
                          <a:effectLst/>
                          <a:latin typeface="Calibri" panose="020F0502020204030204" pitchFamily="34" charset="0"/>
                        </a:rPr>
                        <a:t>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Ma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Ve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FFFFFF"/>
                          </a:solidFill>
                          <a:effectLst/>
                          <a:latin typeface="Calibri" panose="020F0502020204030204" pitchFamily="34" charset="0"/>
                        </a:rPr>
                        <a:t>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Di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extLst>
                  <a:ext uri="{0D108BD9-81ED-4DB2-BD59-A6C34878D82A}">
                    <a16:rowId xmlns:a16="http://schemas.microsoft.com/office/drawing/2014/main" xmlns="" val="3748495888"/>
                  </a:ext>
                </a:extLst>
              </a:tr>
              <a:tr h="186938">
                <a:tc>
                  <a:txBody>
                    <a:bodyPr/>
                    <a:lstStyle/>
                    <a:p>
                      <a:pPr algn="r" fontAlgn="b"/>
                      <a:r>
                        <a:rPr lang="fr-FR" sz="1200" b="0" i="0" u="none" strike="noStrike">
                          <a:solidFill>
                            <a:srgbClr val="FFFFFF"/>
                          </a:solidFill>
                          <a:effectLst/>
                          <a:latin typeface="Calibri" panose="020F0502020204030204" pitchFamily="34" charset="0"/>
                        </a:rPr>
                        <a:t>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Di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fr-FR" sz="1200" b="0" i="0" u="none" strike="noStrike">
                          <a:solidFill>
                            <a:srgbClr val="000000"/>
                          </a:solidFill>
                          <a:effectLst/>
                          <a:latin typeface="Calibri" panose="020F0502020204030204" pitchFamily="34" charset="0"/>
                        </a:rPr>
                        <a:t>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dirty="0">
                          <a:solidFill>
                            <a:srgbClr val="FFFFFF"/>
                          </a:solidFill>
                          <a:effectLst/>
                          <a:latin typeface="Calibri" panose="020F0502020204030204" pitchFamily="34" charset="0"/>
                        </a:rPr>
                        <a:t>3 heures</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r" fontAlgn="b"/>
                      <a:r>
                        <a:rPr lang="fr-FR" sz="1200" b="0" i="0" u="none" strike="noStrike">
                          <a:solidFill>
                            <a:srgbClr val="000000"/>
                          </a:solidFill>
                          <a:effectLst/>
                          <a:latin typeface="Calibri" panose="020F0502020204030204" pitchFamily="34" charset="0"/>
                        </a:rPr>
                        <a:t>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FFFFFF"/>
                          </a:solidFill>
                          <a:effectLst/>
                          <a:latin typeface="Calibri" panose="020F0502020204030204" pitchFamily="34" charset="0"/>
                        </a:rPr>
                        <a:t>6 heures</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r" fontAlgn="b"/>
                      <a:r>
                        <a:rPr lang="fr-FR" sz="1200" b="0" i="0" u="none" strike="noStrike">
                          <a:solidFill>
                            <a:srgbClr val="FFFFFF"/>
                          </a:solidFill>
                          <a:effectLst/>
                          <a:latin typeface="Calibri" panose="020F0502020204030204" pitchFamily="34" charset="0"/>
                        </a:rPr>
                        <a:t>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Sa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fr-FR" sz="1200" b="0" i="0" u="none" strike="noStrike">
                          <a:solidFill>
                            <a:srgbClr val="000000"/>
                          </a:solidFill>
                          <a:effectLst/>
                          <a:latin typeface="Calibri" panose="020F0502020204030204" pitchFamily="34" charset="0"/>
                        </a:rPr>
                        <a:t>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Lu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1"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Je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extLst>
                  <a:ext uri="{0D108BD9-81ED-4DB2-BD59-A6C34878D82A}">
                    <a16:rowId xmlns:a16="http://schemas.microsoft.com/office/drawing/2014/main" xmlns="" val="3389820913"/>
                  </a:ext>
                </a:extLst>
              </a:tr>
              <a:tr h="186938">
                <a:tc>
                  <a:txBody>
                    <a:bodyPr/>
                    <a:lstStyle/>
                    <a:p>
                      <a:pPr algn="r" fontAlgn="b"/>
                      <a:r>
                        <a:rPr lang="fr-FR" sz="1200" b="0" i="0" u="none" strike="noStrike">
                          <a:solidFill>
                            <a:srgbClr val="000000"/>
                          </a:solidFill>
                          <a:effectLst/>
                          <a:latin typeface="Calibri" panose="020F0502020204030204" pitchFamily="34" charset="0"/>
                        </a:rPr>
                        <a:t>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Lu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Je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Je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FFFFFF"/>
                          </a:solidFill>
                          <a:effectLst/>
                          <a:latin typeface="Calibri" panose="020F0502020204030204" pitchFamily="34" charset="0"/>
                        </a:rPr>
                        <a:t>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Di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fr-FR" sz="1200" b="0" i="0" u="none" strike="noStrike">
                          <a:solidFill>
                            <a:srgbClr val="000000"/>
                          </a:solidFill>
                          <a:effectLst/>
                          <a:latin typeface="Calibri" panose="020F0502020204030204" pitchFamily="34" charset="0"/>
                        </a:rPr>
                        <a:t>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Ma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Ve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extLst>
                  <a:ext uri="{0D108BD9-81ED-4DB2-BD59-A6C34878D82A}">
                    <a16:rowId xmlns:a16="http://schemas.microsoft.com/office/drawing/2014/main" xmlns="" val="323194009"/>
                  </a:ext>
                </a:extLst>
              </a:tr>
              <a:tr h="186938">
                <a:tc>
                  <a:txBody>
                    <a:bodyPr/>
                    <a:lstStyle/>
                    <a:p>
                      <a:pPr algn="r" fontAlgn="b"/>
                      <a:r>
                        <a:rPr lang="fr-FR" sz="1200" b="0" i="0" u="none" strike="noStrike">
                          <a:solidFill>
                            <a:srgbClr val="000000"/>
                          </a:solidFill>
                          <a:effectLst/>
                          <a:latin typeface="Calibri" panose="020F0502020204030204" pitchFamily="34" charset="0"/>
                        </a:rPr>
                        <a:t>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Ma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Ve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Ve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dirty="0">
                          <a:solidFill>
                            <a:srgbClr val="FFFFFF"/>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FFFFFF"/>
                          </a:solidFill>
                          <a:effectLst/>
                          <a:latin typeface="Calibri" panose="020F0502020204030204" pitchFamily="34" charset="0"/>
                        </a:rPr>
                        <a:t>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Lu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000000"/>
                          </a:solidFill>
                          <a:effectLst/>
                          <a:latin typeface="Calibri" panose="020F0502020204030204" pitchFamily="34" charset="0"/>
                        </a:rPr>
                        <a:t>Pâques</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fr-FR" sz="1200" b="0" i="0" u="none" strike="noStrike">
                          <a:solidFill>
                            <a:srgbClr val="000000"/>
                          </a:solidFill>
                          <a:effectLst/>
                          <a:latin typeface="Calibri" panose="020F0502020204030204" pitchFamily="34" charset="0"/>
                        </a:rPr>
                        <a:t>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FFFFFF"/>
                          </a:solidFill>
                          <a:effectLst/>
                          <a:latin typeface="Calibri" panose="020F0502020204030204" pitchFamily="34" charset="0"/>
                        </a:rPr>
                        <a:t>6 heures</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r" fontAlgn="b"/>
                      <a:r>
                        <a:rPr lang="fr-FR" sz="1200" b="0" i="0" u="none" strike="noStrike">
                          <a:solidFill>
                            <a:srgbClr val="FFFFFF"/>
                          </a:solidFill>
                          <a:effectLst/>
                          <a:latin typeface="Calibri" panose="020F0502020204030204" pitchFamily="34" charset="0"/>
                        </a:rPr>
                        <a:t>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Sa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xmlns="" val="966322151"/>
                  </a:ext>
                </a:extLst>
              </a:tr>
              <a:tr h="186938">
                <a:tc>
                  <a:txBody>
                    <a:bodyPr/>
                    <a:lstStyle/>
                    <a:p>
                      <a:pPr algn="r" fontAlgn="b"/>
                      <a:r>
                        <a:rPr lang="fr-FR" sz="1200" b="0" i="0" u="none" strike="noStrike">
                          <a:solidFill>
                            <a:srgbClr val="000000"/>
                          </a:solidFill>
                          <a:effectLst/>
                          <a:latin typeface="Calibri" panose="020F0502020204030204" pitchFamily="34" charset="0"/>
                        </a:rPr>
                        <a:t>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FFFFFF"/>
                          </a:solidFill>
                          <a:effectLst/>
                          <a:latin typeface="Calibri" panose="020F0502020204030204" pitchFamily="34" charset="0"/>
                        </a:rPr>
                        <a:t>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Sa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ctr" fontAlgn="b"/>
                      <a:r>
                        <a:rPr lang="fr-FR" sz="1200" b="1" i="0" u="none" strike="noStrike">
                          <a:solidFill>
                            <a:srgbClr val="FFFFFF"/>
                          </a:solidFill>
                          <a:effectLst/>
                          <a:latin typeface="Calibri" panose="020F0502020204030204" pitchFamily="34" charset="0"/>
                        </a:rPr>
                        <a:t>Zone A</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fr-FR" sz="1200" b="0" i="0" u="none" strike="noStrike">
                          <a:solidFill>
                            <a:srgbClr val="FFFFFF"/>
                          </a:solidFill>
                          <a:effectLst/>
                          <a:latin typeface="Calibri" panose="020F0502020204030204" pitchFamily="34" charset="0"/>
                        </a:rPr>
                        <a:t>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Sa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Ma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Je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FFFFFF"/>
                          </a:solidFill>
                          <a:effectLst/>
                          <a:latin typeface="Calibri" panose="020F0502020204030204" pitchFamily="34" charset="0"/>
                        </a:rPr>
                        <a:t>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Di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xmlns="" val="717474914"/>
                  </a:ext>
                </a:extLst>
              </a:tr>
              <a:tr h="186938">
                <a:tc>
                  <a:txBody>
                    <a:bodyPr/>
                    <a:lstStyle/>
                    <a:p>
                      <a:pPr algn="r" fontAlgn="b"/>
                      <a:r>
                        <a:rPr lang="fr-FR" sz="1200" b="0" i="0" u="none" strike="noStrike">
                          <a:solidFill>
                            <a:srgbClr val="000000"/>
                          </a:solidFill>
                          <a:effectLst/>
                          <a:latin typeface="Calibri" panose="020F0502020204030204" pitchFamily="34" charset="0"/>
                        </a:rPr>
                        <a:t>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Je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FFFFFF"/>
                          </a:solidFill>
                          <a:effectLst/>
                          <a:latin typeface="Calibri" panose="020F0502020204030204" pitchFamily="34" charset="0"/>
                        </a:rPr>
                        <a:t>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Di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fr-FR" sz="1200" b="0" i="0" u="none" strike="noStrike">
                          <a:solidFill>
                            <a:srgbClr val="FFFFFF"/>
                          </a:solidFill>
                          <a:effectLst/>
                          <a:latin typeface="Calibri" panose="020F0502020204030204" pitchFamily="34" charset="0"/>
                        </a:rPr>
                        <a:t>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Di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FFFFFF"/>
                          </a:solidFill>
                          <a:effectLst/>
                          <a:latin typeface="Calibri" panose="020F0502020204030204" pitchFamily="34" charset="0"/>
                        </a:rPr>
                        <a:t>6 heures</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r" fontAlgn="b"/>
                      <a:r>
                        <a:rPr lang="fr-FR" sz="1200" b="0" i="0" u="none" strike="noStrike">
                          <a:solidFill>
                            <a:srgbClr val="000000"/>
                          </a:solidFill>
                          <a:effectLst/>
                          <a:latin typeface="Calibri" panose="020F0502020204030204" pitchFamily="34" charset="0"/>
                        </a:rPr>
                        <a:t>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Ve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Lu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7295143"/>
                  </a:ext>
                </a:extLst>
              </a:tr>
              <a:tr h="186938">
                <a:tc>
                  <a:txBody>
                    <a:bodyPr/>
                    <a:lstStyle/>
                    <a:p>
                      <a:pPr algn="r" fontAlgn="b"/>
                      <a:r>
                        <a:rPr lang="fr-FR" sz="1200" b="0" i="0" u="none" strike="noStrike">
                          <a:solidFill>
                            <a:srgbClr val="000000"/>
                          </a:solidFill>
                          <a:effectLst/>
                          <a:latin typeface="Calibri" panose="020F0502020204030204" pitchFamily="34" charset="0"/>
                        </a:rPr>
                        <a:t>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Ve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FFFFFF"/>
                          </a:solidFill>
                          <a:effectLst/>
                          <a:latin typeface="Calibri" panose="020F0502020204030204" pitchFamily="34" charset="0"/>
                        </a:rPr>
                        <a:t>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fr-FR" sz="1200" b="0" i="0" u="none" strike="noStrike">
                          <a:solidFill>
                            <a:srgbClr val="FFFFFF"/>
                          </a:solidFill>
                          <a:effectLst/>
                          <a:latin typeface="Calibri" panose="020F0502020204030204" pitchFamily="34" charset="0"/>
                        </a:rPr>
                        <a:t>Lu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fr-FR" sz="12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fr-FR" sz="1200" b="0" i="0" u="none" strike="noStrike">
                          <a:solidFill>
                            <a:srgbClr val="000000"/>
                          </a:solidFill>
                          <a:effectLst/>
                          <a:latin typeface="Calibri" panose="020F0502020204030204" pitchFamily="34" charset="0"/>
                        </a:rPr>
                        <a:t>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Lu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Je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FFFFFF"/>
                          </a:solidFill>
                          <a:effectLst/>
                          <a:latin typeface="Calibri" panose="020F0502020204030204" pitchFamily="34" charset="0"/>
                        </a:rPr>
                        <a:t>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Sa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Ma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2443108"/>
                  </a:ext>
                </a:extLst>
              </a:tr>
              <a:tr h="186938">
                <a:tc>
                  <a:txBody>
                    <a:bodyPr/>
                    <a:lstStyle/>
                    <a:p>
                      <a:pPr algn="r" fontAlgn="b"/>
                      <a:r>
                        <a:rPr lang="fr-FR" sz="1200" b="0" i="0" u="none" strike="noStrike">
                          <a:solidFill>
                            <a:srgbClr val="FFFFFF"/>
                          </a:solidFill>
                          <a:effectLst/>
                          <a:latin typeface="Calibri" panose="020F0502020204030204" pitchFamily="34" charset="0"/>
                        </a:rPr>
                        <a:t>9</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Sa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fr-FR" sz="1200" b="0" i="0" u="none" strike="noStrike">
                          <a:solidFill>
                            <a:srgbClr val="FFFFFF"/>
                          </a:solidFill>
                          <a:effectLst/>
                          <a:latin typeface="Calibri" panose="020F0502020204030204" pitchFamily="34" charset="0"/>
                        </a:rPr>
                        <a:t>9</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fr-FR" sz="1200" b="0" i="0" u="none" strike="noStrike">
                          <a:solidFill>
                            <a:srgbClr val="FFFFFF"/>
                          </a:solidFill>
                          <a:effectLst/>
                          <a:latin typeface="Calibri" panose="020F0502020204030204" pitchFamily="34" charset="0"/>
                        </a:rPr>
                        <a:t>Ma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fr-FR" sz="12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fr-FR" sz="1200" b="0" i="0" u="none" strike="noStrike">
                          <a:solidFill>
                            <a:srgbClr val="000000"/>
                          </a:solidFill>
                          <a:effectLst/>
                          <a:latin typeface="Calibri" panose="020F0502020204030204" pitchFamily="34" charset="0"/>
                        </a:rPr>
                        <a:t>9</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Ma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9</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Ve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FFFFFF"/>
                          </a:solidFill>
                          <a:effectLst/>
                          <a:latin typeface="Calibri" panose="020F0502020204030204" pitchFamily="34" charset="0"/>
                        </a:rPr>
                        <a:t>9</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Di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9</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10043483"/>
                  </a:ext>
                </a:extLst>
              </a:tr>
              <a:tr h="186938">
                <a:tc>
                  <a:txBody>
                    <a:bodyPr/>
                    <a:lstStyle/>
                    <a:p>
                      <a:pPr algn="r" fontAlgn="b"/>
                      <a:r>
                        <a:rPr lang="fr-FR" sz="1200" b="0" i="0" u="none" strike="noStrike">
                          <a:solidFill>
                            <a:srgbClr val="FFFFFF"/>
                          </a:solidFill>
                          <a:effectLst/>
                          <a:latin typeface="Calibri" panose="020F0502020204030204" pitchFamily="34" charset="0"/>
                        </a:rPr>
                        <a:t>10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Di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fr-FR" sz="1200" b="0" i="0" u="none" strike="noStrike">
                          <a:solidFill>
                            <a:srgbClr val="FFFFFF"/>
                          </a:solidFill>
                          <a:effectLst/>
                          <a:latin typeface="Calibri" panose="020F0502020204030204" pitchFamily="34" charset="0"/>
                        </a:rPr>
                        <a:t>10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fr-FR" sz="1200" b="0" i="0" u="none" strike="noStrike">
                          <a:solidFill>
                            <a:srgbClr val="FFFFFF"/>
                          </a:solidFill>
                          <a:effectLst/>
                          <a:latin typeface="Calibri" panose="020F0502020204030204" pitchFamily="34" charset="0"/>
                        </a:rPr>
                        <a:t>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fr-FR" sz="12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fr-FR" sz="1200" b="0" i="0" u="none" strike="noStrike">
                          <a:solidFill>
                            <a:srgbClr val="000000"/>
                          </a:solidFill>
                          <a:effectLst/>
                          <a:latin typeface="Calibri" panose="020F0502020204030204" pitchFamily="34" charset="0"/>
                        </a:rPr>
                        <a:t>10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FFFFFF"/>
                          </a:solidFill>
                          <a:effectLst/>
                          <a:latin typeface="Calibri" panose="020F0502020204030204" pitchFamily="34" charset="0"/>
                        </a:rPr>
                        <a:t>6 heures</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r" fontAlgn="b"/>
                      <a:r>
                        <a:rPr lang="fr-FR" sz="1200" b="0" i="0" u="none" strike="noStrike">
                          <a:solidFill>
                            <a:srgbClr val="FFFFFF"/>
                          </a:solidFill>
                          <a:effectLst/>
                          <a:latin typeface="Calibri" panose="020F0502020204030204" pitchFamily="34" charset="0"/>
                        </a:rPr>
                        <a:t>10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Sa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ctr" fontAlgn="b"/>
                      <a:r>
                        <a:rPr lang="fr-FR" sz="1200" b="1" i="0" u="none" strike="noStrike">
                          <a:solidFill>
                            <a:srgbClr val="FFFFFF"/>
                          </a:solidFill>
                          <a:effectLst/>
                          <a:latin typeface="Calibri" panose="020F0502020204030204" pitchFamily="34" charset="0"/>
                        </a:rPr>
                        <a:t>Zone A</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fr-FR" sz="1200" b="0" i="0" u="none" strike="noStrike">
                          <a:solidFill>
                            <a:srgbClr val="000000"/>
                          </a:solidFill>
                          <a:effectLst/>
                          <a:latin typeface="Calibri" panose="020F0502020204030204" pitchFamily="34" charset="0"/>
                        </a:rPr>
                        <a:t>10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Lu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fr-FR" sz="1400" b="1" i="0" u="none" strike="noStrike">
                          <a:solidFill>
                            <a:srgbClr val="000000"/>
                          </a:solidFill>
                          <a:effectLst/>
                          <a:latin typeface="Calibri" panose="020F0502020204030204" pitchFamily="34" charset="0"/>
                        </a:rPr>
                        <a:t>écrits</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200" b="0" i="0" u="none" strike="noStrike">
                          <a:solidFill>
                            <a:srgbClr val="000000"/>
                          </a:solidFill>
                          <a:effectLst/>
                          <a:latin typeface="Calibri" panose="020F0502020204030204" pitchFamily="34" charset="0"/>
                        </a:rPr>
                        <a:t>10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Je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16118082"/>
                  </a:ext>
                </a:extLst>
              </a:tr>
              <a:tr h="186938">
                <a:tc>
                  <a:txBody>
                    <a:bodyPr/>
                    <a:lstStyle/>
                    <a:p>
                      <a:pPr algn="r" fontAlgn="b"/>
                      <a:r>
                        <a:rPr lang="fr-FR" sz="1200" b="0" i="0" u="none" strike="noStrike">
                          <a:solidFill>
                            <a:srgbClr val="000000"/>
                          </a:solidFill>
                          <a:effectLst/>
                          <a:latin typeface="Calibri" panose="020F0502020204030204" pitchFamily="34" charset="0"/>
                        </a:rPr>
                        <a:t>11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Lu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FFFFFF"/>
                          </a:solidFill>
                          <a:effectLst/>
                          <a:latin typeface="Calibri" panose="020F0502020204030204" pitchFamily="34" charset="0"/>
                        </a:rPr>
                        <a:t>11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fr-FR" sz="1200" b="0" i="0" u="none" strike="noStrike">
                          <a:solidFill>
                            <a:srgbClr val="FFFFFF"/>
                          </a:solidFill>
                          <a:effectLst/>
                          <a:latin typeface="Calibri" panose="020F0502020204030204" pitchFamily="34" charset="0"/>
                        </a:rPr>
                        <a:t>Je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fr-FR" sz="1200" b="0" i="0" u="none" strike="noStrike" dirty="0">
                          <a:solidFill>
                            <a:srgbClr val="FFFFFF"/>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fr-FR" sz="1200" b="0" i="0" u="none" strike="noStrike">
                          <a:solidFill>
                            <a:srgbClr val="000000"/>
                          </a:solidFill>
                          <a:effectLst/>
                          <a:latin typeface="Calibri" panose="020F0502020204030204" pitchFamily="34" charset="0"/>
                        </a:rPr>
                        <a:t>11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Je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FFFFFF"/>
                          </a:solidFill>
                          <a:effectLst/>
                          <a:latin typeface="Calibri" panose="020F0502020204030204" pitchFamily="34" charset="0"/>
                        </a:rPr>
                        <a:t>11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Di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fr-FR" sz="1200" b="0" i="0" u="none" strike="noStrike">
                          <a:solidFill>
                            <a:srgbClr val="000000"/>
                          </a:solidFill>
                          <a:effectLst/>
                          <a:latin typeface="Calibri" panose="020F0502020204030204" pitchFamily="34" charset="0"/>
                        </a:rPr>
                        <a:t>11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Ma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r" fontAlgn="b"/>
                      <a:r>
                        <a:rPr lang="fr-FR" sz="1200" b="0" i="0" u="none" strike="noStrike">
                          <a:solidFill>
                            <a:srgbClr val="000000"/>
                          </a:solidFill>
                          <a:effectLst/>
                          <a:latin typeface="Calibri" panose="020F0502020204030204" pitchFamily="34" charset="0"/>
                        </a:rPr>
                        <a:t>11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Ve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37222914"/>
                  </a:ext>
                </a:extLst>
              </a:tr>
              <a:tr h="186938">
                <a:tc>
                  <a:txBody>
                    <a:bodyPr/>
                    <a:lstStyle/>
                    <a:p>
                      <a:pPr algn="r" fontAlgn="b"/>
                      <a:r>
                        <a:rPr lang="fr-FR" sz="1200" b="0" i="0" u="none" strike="noStrike">
                          <a:solidFill>
                            <a:srgbClr val="000000"/>
                          </a:solidFill>
                          <a:effectLst/>
                          <a:latin typeface="Calibri" panose="020F0502020204030204" pitchFamily="34" charset="0"/>
                        </a:rPr>
                        <a:t>12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Ma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FFFFFF"/>
                          </a:solidFill>
                          <a:effectLst/>
                          <a:latin typeface="Calibri" panose="020F0502020204030204" pitchFamily="34" charset="0"/>
                        </a:rPr>
                        <a:t>12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fr-FR" sz="1200" b="0" i="0" u="none" strike="noStrike">
                          <a:solidFill>
                            <a:srgbClr val="FFFFFF"/>
                          </a:solidFill>
                          <a:effectLst/>
                          <a:latin typeface="Calibri" panose="020F0502020204030204" pitchFamily="34" charset="0"/>
                        </a:rPr>
                        <a:t>Ve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fr-FR" sz="12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fr-FR" sz="1200" b="0" i="0" u="none" strike="noStrike">
                          <a:solidFill>
                            <a:srgbClr val="000000"/>
                          </a:solidFill>
                          <a:effectLst/>
                          <a:latin typeface="Calibri" panose="020F0502020204030204" pitchFamily="34" charset="0"/>
                        </a:rPr>
                        <a:t>12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Ve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FFFFFF"/>
                          </a:solidFill>
                          <a:effectLst/>
                          <a:latin typeface="Calibri" panose="020F0502020204030204" pitchFamily="34" charset="0"/>
                        </a:rPr>
                        <a:t>12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fr-FR" sz="1200" b="0" i="0" u="none" strike="noStrike">
                          <a:solidFill>
                            <a:srgbClr val="FFFFFF"/>
                          </a:solidFill>
                          <a:effectLst/>
                          <a:latin typeface="Calibri" panose="020F0502020204030204" pitchFamily="34" charset="0"/>
                        </a:rPr>
                        <a:t>Lu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fr-FR" sz="12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fr-FR" sz="1200" b="0" i="0" u="none" strike="noStrike">
                          <a:solidFill>
                            <a:srgbClr val="000000"/>
                          </a:solidFill>
                          <a:effectLst/>
                          <a:latin typeface="Calibri" panose="020F0502020204030204" pitchFamily="34" charset="0"/>
                        </a:rPr>
                        <a:t>12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r" fontAlgn="b"/>
                      <a:r>
                        <a:rPr lang="fr-FR" sz="1200" b="0" i="0" u="none" strike="noStrike">
                          <a:solidFill>
                            <a:srgbClr val="FFFFFF"/>
                          </a:solidFill>
                          <a:effectLst/>
                          <a:latin typeface="Calibri" panose="020F0502020204030204" pitchFamily="34" charset="0"/>
                        </a:rPr>
                        <a:t>12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Sa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xmlns="" val="1438095113"/>
                  </a:ext>
                </a:extLst>
              </a:tr>
              <a:tr h="186938">
                <a:tc>
                  <a:txBody>
                    <a:bodyPr/>
                    <a:lstStyle/>
                    <a:p>
                      <a:pPr algn="r" fontAlgn="b"/>
                      <a:r>
                        <a:rPr lang="fr-FR" sz="1200" b="0" i="0" u="none" strike="noStrike">
                          <a:solidFill>
                            <a:srgbClr val="000000"/>
                          </a:solidFill>
                          <a:effectLst/>
                          <a:latin typeface="Calibri" panose="020F0502020204030204" pitchFamily="34" charset="0"/>
                        </a:rPr>
                        <a:t>13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FFFFFF"/>
                          </a:solidFill>
                          <a:effectLst/>
                          <a:latin typeface="Calibri" panose="020F0502020204030204" pitchFamily="34" charset="0"/>
                        </a:rPr>
                        <a:t>13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Sa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fr-FR" sz="1200" b="0" i="0" u="none" strike="noStrike">
                          <a:solidFill>
                            <a:srgbClr val="FFFFFF"/>
                          </a:solidFill>
                          <a:effectLst/>
                          <a:latin typeface="Calibri" panose="020F0502020204030204" pitchFamily="34" charset="0"/>
                        </a:rPr>
                        <a:t>13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Sa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fr-FR" sz="1200" b="0" i="0" u="none" strike="noStrike">
                          <a:solidFill>
                            <a:srgbClr val="FFFFFF"/>
                          </a:solidFill>
                          <a:effectLst/>
                          <a:latin typeface="Calibri" panose="020F0502020204030204" pitchFamily="34" charset="0"/>
                        </a:rPr>
                        <a:t>13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fr-FR" sz="1200" b="0" i="0" u="none" strike="noStrike">
                          <a:solidFill>
                            <a:srgbClr val="FFFFFF"/>
                          </a:solidFill>
                          <a:effectLst/>
                          <a:latin typeface="Calibri" panose="020F0502020204030204" pitchFamily="34" charset="0"/>
                        </a:rPr>
                        <a:t>Ma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fr-FR" sz="12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fr-FR" sz="1200" b="0" i="0" u="none" strike="noStrike">
                          <a:solidFill>
                            <a:srgbClr val="FFFFFF"/>
                          </a:solidFill>
                          <a:effectLst/>
                          <a:latin typeface="Calibri" panose="020F0502020204030204" pitchFamily="34" charset="0"/>
                        </a:rPr>
                        <a:t>13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Je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000000"/>
                          </a:solidFill>
                          <a:effectLst/>
                          <a:latin typeface="Calibri" panose="020F0502020204030204" pitchFamily="34" charset="0"/>
                        </a:rPr>
                        <a:t>Ascension</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fr-FR" sz="1200" b="0" i="0" u="none" strike="noStrike">
                          <a:solidFill>
                            <a:srgbClr val="FFFFFF"/>
                          </a:solidFill>
                          <a:effectLst/>
                          <a:latin typeface="Calibri" panose="020F0502020204030204" pitchFamily="34" charset="0"/>
                        </a:rPr>
                        <a:t>13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Di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xmlns="" val="338496597"/>
                  </a:ext>
                </a:extLst>
              </a:tr>
              <a:tr h="186938">
                <a:tc>
                  <a:txBody>
                    <a:bodyPr/>
                    <a:lstStyle/>
                    <a:p>
                      <a:pPr algn="r" fontAlgn="b"/>
                      <a:r>
                        <a:rPr lang="fr-FR" sz="1200" b="0" i="0" u="none" strike="noStrike">
                          <a:solidFill>
                            <a:srgbClr val="000000"/>
                          </a:solidFill>
                          <a:effectLst/>
                          <a:latin typeface="Calibri" panose="020F0502020204030204" pitchFamily="34" charset="0"/>
                        </a:rPr>
                        <a:t>14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Je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FFFFFF"/>
                          </a:solidFill>
                          <a:effectLst/>
                          <a:latin typeface="Calibri" panose="020F0502020204030204" pitchFamily="34" charset="0"/>
                        </a:rPr>
                        <a:t>14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Di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fr-FR" sz="1200" b="0" i="0" u="none" strike="noStrike">
                          <a:solidFill>
                            <a:srgbClr val="FFFFFF"/>
                          </a:solidFill>
                          <a:effectLst/>
                          <a:latin typeface="Calibri" panose="020F0502020204030204" pitchFamily="34" charset="0"/>
                        </a:rPr>
                        <a:t>14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Di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fr-FR" sz="1200" b="0" i="0" u="none" strike="noStrike">
                          <a:solidFill>
                            <a:srgbClr val="FFFFFF"/>
                          </a:solidFill>
                          <a:effectLst/>
                          <a:latin typeface="Calibri" panose="020F0502020204030204" pitchFamily="34" charset="0"/>
                        </a:rPr>
                        <a:t>14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fr-FR" sz="1200" b="0" i="0" u="none" strike="noStrike">
                          <a:solidFill>
                            <a:srgbClr val="FFFFFF"/>
                          </a:solidFill>
                          <a:effectLst/>
                          <a:latin typeface="Calibri" panose="020F0502020204030204" pitchFamily="34" charset="0"/>
                        </a:rPr>
                        <a:t>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fr-FR" sz="12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fr-FR" sz="1200" b="0" i="0" u="none" strike="noStrike">
                          <a:solidFill>
                            <a:srgbClr val="000000"/>
                          </a:solidFill>
                          <a:effectLst/>
                          <a:latin typeface="Calibri" panose="020F0502020204030204" pitchFamily="34" charset="0"/>
                        </a:rPr>
                        <a:t>14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Ve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fr-FR" sz="1200" b="0" i="0" u="none" strike="noStrike">
                          <a:solidFill>
                            <a:srgbClr val="000000"/>
                          </a:solidFill>
                          <a:effectLst/>
                          <a:latin typeface="Calibri" panose="020F0502020204030204" pitchFamily="34" charset="0"/>
                        </a:rPr>
                        <a:t>14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Lu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19475499"/>
                  </a:ext>
                </a:extLst>
              </a:tr>
              <a:tr h="186938">
                <a:tc>
                  <a:txBody>
                    <a:bodyPr/>
                    <a:lstStyle/>
                    <a:p>
                      <a:pPr algn="r" fontAlgn="b"/>
                      <a:r>
                        <a:rPr lang="fr-FR" sz="1200" b="0" i="0" u="none" strike="noStrike">
                          <a:solidFill>
                            <a:srgbClr val="000000"/>
                          </a:solidFill>
                          <a:effectLst/>
                          <a:latin typeface="Calibri" panose="020F0502020204030204" pitchFamily="34" charset="0"/>
                        </a:rPr>
                        <a:t>15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Ve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FFFFFF"/>
                          </a:solidFill>
                          <a:effectLst/>
                          <a:latin typeface="Calibri" panose="020F0502020204030204" pitchFamily="34" charset="0"/>
                        </a:rPr>
                        <a:t>15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fr-FR" sz="1200" b="0" i="0" u="none" strike="noStrike">
                          <a:solidFill>
                            <a:srgbClr val="FFFFFF"/>
                          </a:solidFill>
                          <a:effectLst/>
                          <a:latin typeface="Calibri" panose="020F0502020204030204" pitchFamily="34" charset="0"/>
                        </a:rPr>
                        <a:t>Lu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b"/>
                      <a:r>
                        <a:rPr lang="fr-FR" sz="1200" b="1"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fr-FR" sz="1200" b="0" i="0" u="none" strike="noStrike">
                          <a:solidFill>
                            <a:srgbClr val="000000"/>
                          </a:solidFill>
                          <a:effectLst/>
                          <a:latin typeface="Calibri" panose="020F0502020204030204" pitchFamily="34" charset="0"/>
                        </a:rPr>
                        <a:t>15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Lu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FFFFFF"/>
                          </a:solidFill>
                          <a:effectLst/>
                          <a:latin typeface="Calibri" panose="020F0502020204030204" pitchFamily="34" charset="0"/>
                        </a:rPr>
                        <a:t>15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fr-FR" sz="1200" b="0" i="0" u="none" strike="noStrike">
                          <a:solidFill>
                            <a:srgbClr val="FFFFFF"/>
                          </a:solidFill>
                          <a:effectLst/>
                          <a:latin typeface="Calibri" panose="020F0502020204030204" pitchFamily="34" charset="0"/>
                        </a:rPr>
                        <a:t>Je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fr-FR" sz="12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fr-FR" sz="1200" b="0" i="0" u="none" strike="noStrike">
                          <a:solidFill>
                            <a:srgbClr val="FFFFFF"/>
                          </a:solidFill>
                          <a:effectLst/>
                          <a:latin typeface="Calibri" panose="020F0502020204030204" pitchFamily="34" charset="0"/>
                        </a:rPr>
                        <a:t>15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Sa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fr-FR" sz="1200" b="0" i="0" u="none" strike="noStrike">
                          <a:solidFill>
                            <a:srgbClr val="000000"/>
                          </a:solidFill>
                          <a:effectLst/>
                          <a:latin typeface="Calibri" panose="020F0502020204030204" pitchFamily="34" charset="0"/>
                        </a:rPr>
                        <a:t>15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Ma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40748744"/>
                  </a:ext>
                </a:extLst>
              </a:tr>
              <a:tr h="186938">
                <a:tc>
                  <a:txBody>
                    <a:bodyPr/>
                    <a:lstStyle/>
                    <a:p>
                      <a:pPr algn="r" fontAlgn="b"/>
                      <a:r>
                        <a:rPr lang="fr-FR" sz="1200" b="0" i="0" u="none" strike="noStrike">
                          <a:solidFill>
                            <a:srgbClr val="FFFFFF"/>
                          </a:solidFill>
                          <a:effectLst/>
                          <a:latin typeface="Calibri" panose="020F0502020204030204" pitchFamily="34" charset="0"/>
                        </a:rPr>
                        <a:t>16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Sa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fr-FR" sz="1200" b="0" i="0" u="none" strike="noStrike">
                          <a:solidFill>
                            <a:srgbClr val="FFFFFF"/>
                          </a:solidFill>
                          <a:effectLst/>
                          <a:latin typeface="Calibri" panose="020F0502020204030204" pitchFamily="34" charset="0"/>
                        </a:rPr>
                        <a:t>16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fr-FR" sz="1200" b="0" i="0" u="none" strike="noStrike">
                          <a:solidFill>
                            <a:srgbClr val="FFFFFF"/>
                          </a:solidFill>
                          <a:effectLst/>
                          <a:latin typeface="Calibri" panose="020F0502020204030204" pitchFamily="34" charset="0"/>
                        </a:rPr>
                        <a:t>Ma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fr-FR" sz="12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fr-FR" sz="1200" b="0" i="0" u="none" strike="noStrike">
                          <a:solidFill>
                            <a:srgbClr val="000000"/>
                          </a:solidFill>
                          <a:effectLst/>
                          <a:latin typeface="Calibri" panose="020F0502020204030204" pitchFamily="34" charset="0"/>
                        </a:rPr>
                        <a:t>16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Ma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FFFFFF"/>
                          </a:solidFill>
                          <a:effectLst/>
                          <a:latin typeface="Calibri" panose="020F0502020204030204" pitchFamily="34" charset="0"/>
                        </a:rPr>
                        <a:t>16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fr-FR" sz="1200" b="0" i="0" u="none" strike="noStrike">
                          <a:solidFill>
                            <a:srgbClr val="FFFFFF"/>
                          </a:solidFill>
                          <a:effectLst/>
                          <a:latin typeface="Calibri" panose="020F0502020204030204" pitchFamily="34" charset="0"/>
                        </a:rPr>
                        <a:t>Ve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fr-FR" sz="12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fr-FR" sz="1200" b="0" i="0" u="none" strike="noStrike">
                          <a:solidFill>
                            <a:srgbClr val="FFFFFF"/>
                          </a:solidFill>
                          <a:effectLst/>
                          <a:latin typeface="Calibri" panose="020F0502020204030204" pitchFamily="34" charset="0"/>
                        </a:rPr>
                        <a:t>16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Di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fr-FR" sz="1200" b="0" i="0" u="none" strike="noStrike">
                          <a:solidFill>
                            <a:srgbClr val="000000"/>
                          </a:solidFill>
                          <a:effectLst/>
                          <a:latin typeface="Calibri" panose="020F0502020204030204" pitchFamily="34" charset="0"/>
                        </a:rPr>
                        <a:t>16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58672676"/>
                  </a:ext>
                </a:extLst>
              </a:tr>
              <a:tr h="186938">
                <a:tc>
                  <a:txBody>
                    <a:bodyPr/>
                    <a:lstStyle/>
                    <a:p>
                      <a:pPr algn="r" fontAlgn="b"/>
                      <a:r>
                        <a:rPr lang="fr-FR" sz="1200" b="0" i="0" u="none" strike="noStrike">
                          <a:solidFill>
                            <a:srgbClr val="FFFFFF"/>
                          </a:solidFill>
                          <a:effectLst/>
                          <a:latin typeface="Calibri" panose="020F0502020204030204" pitchFamily="34" charset="0"/>
                        </a:rPr>
                        <a:t>17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Di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fr-FR" sz="1200" b="0" i="0" u="none" strike="noStrike">
                          <a:solidFill>
                            <a:srgbClr val="FFFFFF"/>
                          </a:solidFill>
                          <a:effectLst/>
                          <a:latin typeface="Calibri" panose="020F0502020204030204" pitchFamily="34" charset="0"/>
                        </a:rPr>
                        <a:t>17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fr-FR" sz="1200" b="0" i="0" u="none" strike="noStrike">
                          <a:solidFill>
                            <a:srgbClr val="FFFFFF"/>
                          </a:solidFill>
                          <a:effectLst/>
                          <a:latin typeface="Calibri" panose="020F0502020204030204" pitchFamily="34" charset="0"/>
                        </a:rPr>
                        <a:t>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fr-FR" sz="12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fr-FR" sz="1200" b="0" i="0" u="none" strike="noStrike">
                          <a:solidFill>
                            <a:srgbClr val="000000"/>
                          </a:solidFill>
                          <a:effectLst/>
                          <a:latin typeface="Calibri" panose="020F0502020204030204" pitchFamily="34" charset="0"/>
                        </a:rPr>
                        <a:t>17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FFFFFF"/>
                          </a:solidFill>
                          <a:effectLst/>
                          <a:latin typeface="Calibri" panose="020F0502020204030204" pitchFamily="34" charset="0"/>
                        </a:rPr>
                        <a:t>6 heures</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r" fontAlgn="b"/>
                      <a:r>
                        <a:rPr lang="fr-FR" sz="1200" b="0" i="0" u="none" strike="noStrike">
                          <a:solidFill>
                            <a:srgbClr val="FFFFFF"/>
                          </a:solidFill>
                          <a:effectLst/>
                          <a:latin typeface="Calibri" panose="020F0502020204030204" pitchFamily="34" charset="0"/>
                        </a:rPr>
                        <a:t>17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Sa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fr-FR" sz="1200" b="0" i="0" u="none" strike="noStrike">
                          <a:solidFill>
                            <a:srgbClr val="000000"/>
                          </a:solidFill>
                          <a:effectLst/>
                          <a:latin typeface="Calibri" panose="020F0502020204030204" pitchFamily="34" charset="0"/>
                        </a:rPr>
                        <a:t>17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Lu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fr-FR" sz="1200" b="1" i="0" u="none" strike="noStrike">
                          <a:solidFill>
                            <a:srgbClr val="FFFFFF"/>
                          </a:solidFill>
                          <a:effectLst/>
                          <a:latin typeface="Calibri" panose="020F0502020204030204" pitchFamily="34" charset="0"/>
                        </a:rPr>
                        <a:t>30 heures</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r" fontAlgn="b"/>
                      <a:r>
                        <a:rPr lang="fr-FR" sz="1200" b="0" i="0" u="none" strike="noStrike">
                          <a:solidFill>
                            <a:srgbClr val="000000"/>
                          </a:solidFill>
                          <a:effectLst/>
                          <a:latin typeface="Calibri" panose="020F0502020204030204" pitchFamily="34" charset="0"/>
                        </a:rPr>
                        <a:t>17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Je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15415019"/>
                  </a:ext>
                </a:extLst>
              </a:tr>
              <a:tr h="186938">
                <a:tc>
                  <a:txBody>
                    <a:bodyPr/>
                    <a:lstStyle/>
                    <a:p>
                      <a:pPr algn="r" fontAlgn="b"/>
                      <a:r>
                        <a:rPr lang="fr-FR" sz="1200" b="0" i="0" u="none" strike="noStrike">
                          <a:solidFill>
                            <a:srgbClr val="000000"/>
                          </a:solidFill>
                          <a:effectLst/>
                          <a:latin typeface="Calibri" panose="020F0502020204030204" pitchFamily="34" charset="0"/>
                        </a:rPr>
                        <a:t>18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Lu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FFFFFF"/>
                          </a:solidFill>
                          <a:effectLst/>
                          <a:latin typeface="Calibri" panose="020F0502020204030204" pitchFamily="34" charset="0"/>
                        </a:rPr>
                        <a:t>18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fr-FR" sz="1200" b="0" i="0" u="none" strike="noStrike">
                          <a:solidFill>
                            <a:srgbClr val="FFFFFF"/>
                          </a:solidFill>
                          <a:effectLst/>
                          <a:latin typeface="Calibri" panose="020F0502020204030204" pitchFamily="34" charset="0"/>
                        </a:rPr>
                        <a:t>Je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fr-FR" sz="12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fr-FR" sz="1200" b="0" i="0" u="none" strike="noStrike">
                          <a:solidFill>
                            <a:srgbClr val="000000"/>
                          </a:solidFill>
                          <a:effectLst/>
                          <a:latin typeface="Calibri" panose="020F0502020204030204" pitchFamily="34" charset="0"/>
                        </a:rPr>
                        <a:t>18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Je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FFFFFF"/>
                          </a:solidFill>
                          <a:effectLst/>
                          <a:latin typeface="Calibri" panose="020F0502020204030204" pitchFamily="34" charset="0"/>
                        </a:rPr>
                        <a:t>18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Di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fr-FR" sz="1200" b="0" i="0" u="none" strike="noStrike">
                          <a:solidFill>
                            <a:srgbClr val="000000"/>
                          </a:solidFill>
                          <a:effectLst/>
                          <a:latin typeface="Calibri" panose="020F0502020204030204" pitchFamily="34" charset="0"/>
                        </a:rPr>
                        <a:t>18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Ma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r" fontAlgn="b"/>
                      <a:r>
                        <a:rPr lang="fr-FR" sz="1200" b="0" i="0" u="none" strike="noStrike">
                          <a:solidFill>
                            <a:srgbClr val="000000"/>
                          </a:solidFill>
                          <a:effectLst/>
                          <a:latin typeface="Calibri" panose="020F0502020204030204" pitchFamily="34" charset="0"/>
                        </a:rPr>
                        <a:t>18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Ve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90445586"/>
                  </a:ext>
                </a:extLst>
              </a:tr>
              <a:tr h="186938">
                <a:tc>
                  <a:txBody>
                    <a:bodyPr/>
                    <a:lstStyle/>
                    <a:p>
                      <a:pPr algn="r" fontAlgn="b"/>
                      <a:r>
                        <a:rPr lang="fr-FR" sz="1200" b="0" i="0" u="none" strike="noStrike">
                          <a:solidFill>
                            <a:srgbClr val="000000"/>
                          </a:solidFill>
                          <a:effectLst/>
                          <a:latin typeface="Calibri" panose="020F0502020204030204" pitchFamily="34" charset="0"/>
                        </a:rPr>
                        <a:t>19</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Ma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FFFFFF"/>
                          </a:solidFill>
                          <a:effectLst/>
                          <a:latin typeface="Calibri" panose="020F0502020204030204" pitchFamily="34" charset="0"/>
                        </a:rPr>
                        <a:t>19</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fr-FR" sz="1200" b="0" i="0" u="none" strike="noStrike">
                          <a:solidFill>
                            <a:srgbClr val="FFFFFF"/>
                          </a:solidFill>
                          <a:effectLst/>
                          <a:latin typeface="Calibri" panose="020F0502020204030204" pitchFamily="34" charset="0"/>
                        </a:rPr>
                        <a:t>Ve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fr-FR" sz="12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fr-FR" sz="1200" b="0" i="0" u="none" strike="noStrike">
                          <a:solidFill>
                            <a:srgbClr val="000000"/>
                          </a:solidFill>
                          <a:effectLst/>
                          <a:latin typeface="Calibri" panose="020F0502020204030204" pitchFamily="34" charset="0"/>
                        </a:rPr>
                        <a:t>19</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Ve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FFFFFF"/>
                          </a:solidFill>
                          <a:effectLst/>
                          <a:latin typeface="Calibri" panose="020F0502020204030204" pitchFamily="34" charset="0"/>
                        </a:rPr>
                        <a:t>19</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fr-FR" sz="1200" b="0" i="0" u="none" strike="noStrike">
                          <a:solidFill>
                            <a:srgbClr val="FFFFFF"/>
                          </a:solidFill>
                          <a:effectLst/>
                          <a:latin typeface="Calibri" panose="020F0502020204030204" pitchFamily="34" charset="0"/>
                        </a:rPr>
                        <a:t>Lu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b"/>
                      <a:r>
                        <a:rPr lang="fr-FR" sz="1200" b="1"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fr-FR" sz="1200" b="0" i="0" u="none" strike="noStrike">
                          <a:solidFill>
                            <a:srgbClr val="000000"/>
                          </a:solidFill>
                          <a:effectLst/>
                          <a:latin typeface="Calibri" panose="020F0502020204030204" pitchFamily="34" charset="0"/>
                        </a:rPr>
                        <a:t>19</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r" fontAlgn="b"/>
                      <a:r>
                        <a:rPr lang="fr-FR" sz="1200" b="0" i="0" u="none" strike="noStrike">
                          <a:solidFill>
                            <a:srgbClr val="FFFFFF"/>
                          </a:solidFill>
                          <a:effectLst/>
                          <a:latin typeface="Calibri" panose="020F0502020204030204" pitchFamily="34" charset="0"/>
                        </a:rPr>
                        <a:t>19</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Sa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xmlns="" val="1091961240"/>
                  </a:ext>
                </a:extLst>
              </a:tr>
              <a:tr h="186938">
                <a:tc>
                  <a:txBody>
                    <a:bodyPr/>
                    <a:lstStyle/>
                    <a:p>
                      <a:pPr algn="r" fontAlgn="b"/>
                      <a:r>
                        <a:rPr lang="fr-FR" sz="1200" b="0" i="0" u="none" strike="noStrike">
                          <a:solidFill>
                            <a:srgbClr val="000000"/>
                          </a:solidFill>
                          <a:effectLst/>
                          <a:latin typeface="Calibri" panose="020F0502020204030204" pitchFamily="34" charset="0"/>
                        </a:rPr>
                        <a:t>20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FFFFFF"/>
                          </a:solidFill>
                          <a:effectLst/>
                          <a:latin typeface="Calibri" panose="020F0502020204030204" pitchFamily="34" charset="0"/>
                        </a:rPr>
                        <a:t>20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Sa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fr-FR" sz="1200" b="0" i="0" u="none" strike="noStrike">
                          <a:solidFill>
                            <a:srgbClr val="FFFFFF"/>
                          </a:solidFill>
                          <a:effectLst/>
                          <a:latin typeface="Calibri" panose="020F0502020204030204" pitchFamily="34" charset="0"/>
                        </a:rPr>
                        <a:t>20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Sa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fr-FR" sz="1200" b="0" i="0" u="none" strike="noStrike">
                          <a:solidFill>
                            <a:srgbClr val="FFFFFF"/>
                          </a:solidFill>
                          <a:effectLst/>
                          <a:latin typeface="Calibri" panose="020F0502020204030204" pitchFamily="34" charset="0"/>
                        </a:rPr>
                        <a:t>20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fr-FR" sz="1200" b="0" i="0" u="none" strike="noStrike">
                          <a:solidFill>
                            <a:srgbClr val="FFFFFF"/>
                          </a:solidFill>
                          <a:effectLst/>
                          <a:latin typeface="Calibri" panose="020F0502020204030204" pitchFamily="34" charset="0"/>
                        </a:rPr>
                        <a:t>Ma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fr-FR" sz="12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fr-FR" sz="1200" b="0" i="0" u="none" strike="noStrike">
                          <a:solidFill>
                            <a:srgbClr val="000000"/>
                          </a:solidFill>
                          <a:effectLst/>
                          <a:latin typeface="Calibri" panose="020F0502020204030204" pitchFamily="34" charset="0"/>
                        </a:rPr>
                        <a:t>20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Je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r" fontAlgn="b"/>
                      <a:r>
                        <a:rPr lang="fr-FR" sz="1200" b="0" i="0" u="none" strike="noStrike">
                          <a:solidFill>
                            <a:srgbClr val="FFFFFF"/>
                          </a:solidFill>
                          <a:effectLst/>
                          <a:latin typeface="Calibri" panose="020F0502020204030204" pitchFamily="34" charset="0"/>
                        </a:rPr>
                        <a:t>20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Di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xmlns="" val="4229729831"/>
                  </a:ext>
                </a:extLst>
              </a:tr>
              <a:tr h="186938">
                <a:tc>
                  <a:txBody>
                    <a:bodyPr/>
                    <a:lstStyle/>
                    <a:p>
                      <a:pPr algn="r" fontAlgn="b"/>
                      <a:r>
                        <a:rPr lang="fr-FR" sz="1200" b="0" i="0" u="none" strike="noStrike">
                          <a:solidFill>
                            <a:srgbClr val="000000"/>
                          </a:solidFill>
                          <a:effectLst/>
                          <a:latin typeface="Calibri" panose="020F0502020204030204" pitchFamily="34" charset="0"/>
                        </a:rPr>
                        <a:t>21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Je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FFFFFF"/>
                          </a:solidFill>
                          <a:effectLst/>
                          <a:latin typeface="Calibri" panose="020F0502020204030204" pitchFamily="34" charset="0"/>
                        </a:rPr>
                        <a:t>21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Di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fr-FR" sz="1200" b="0" i="0" u="none" strike="noStrike">
                          <a:solidFill>
                            <a:srgbClr val="FFFFFF"/>
                          </a:solidFill>
                          <a:effectLst/>
                          <a:latin typeface="Calibri" panose="020F0502020204030204" pitchFamily="34" charset="0"/>
                        </a:rPr>
                        <a:t>21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Di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fr-FR" sz="1200" b="0" i="0" u="none" strike="noStrike">
                          <a:solidFill>
                            <a:srgbClr val="FFFFFF"/>
                          </a:solidFill>
                          <a:effectLst/>
                          <a:latin typeface="Calibri" panose="020F0502020204030204" pitchFamily="34" charset="0"/>
                        </a:rPr>
                        <a:t>21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fr-FR" sz="1200" b="0" i="0" u="none" strike="noStrike">
                          <a:solidFill>
                            <a:srgbClr val="FFFFFF"/>
                          </a:solidFill>
                          <a:effectLst/>
                          <a:latin typeface="Calibri" panose="020F0502020204030204" pitchFamily="34" charset="0"/>
                        </a:rPr>
                        <a:t>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fr-FR" sz="1200" b="0" i="0" u="none" strike="noStrike" dirty="0">
                          <a:solidFill>
                            <a:srgbClr val="FFFFFF"/>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fr-FR" sz="1200" b="0" i="0" u="none" strike="noStrike">
                          <a:solidFill>
                            <a:srgbClr val="000000"/>
                          </a:solidFill>
                          <a:effectLst/>
                          <a:latin typeface="Calibri" panose="020F0502020204030204" pitchFamily="34" charset="0"/>
                        </a:rPr>
                        <a:t>21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Ve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r" fontAlgn="b"/>
                      <a:r>
                        <a:rPr lang="fr-FR" sz="1200" b="0" i="0" u="none" strike="noStrike">
                          <a:solidFill>
                            <a:srgbClr val="000000"/>
                          </a:solidFill>
                          <a:effectLst/>
                          <a:latin typeface="Calibri" panose="020F0502020204030204" pitchFamily="34" charset="0"/>
                        </a:rPr>
                        <a:t>21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Lu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89103425"/>
                  </a:ext>
                </a:extLst>
              </a:tr>
              <a:tr h="186938">
                <a:tc>
                  <a:txBody>
                    <a:bodyPr/>
                    <a:lstStyle/>
                    <a:p>
                      <a:pPr algn="r" fontAlgn="b"/>
                      <a:r>
                        <a:rPr lang="fr-FR" sz="1200" b="0" i="0" u="none" strike="noStrike">
                          <a:solidFill>
                            <a:srgbClr val="000000"/>
                          </a:solidFill>
                          <a:effectLst/>
                          <a:latin typeface="Calibri" panose="020F0502020204030204" pitchFamily="34" charset="0"/>
                        </a:rPr>
                        <a:t>22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Ve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22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Lu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1"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22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Lu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FFFFFF"/>
                          </a:solidFill>
                          <a:effectLst/>
                          <a:latin typeface="Calibri" panose="020F0502020204030204" pitchFamily="34" charset="0"/>
                        </a:rPr>
                        <a:t>22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fr-FR" sz="1200" b="0" i="0" u="none" strike="noStrike">
                          <a:solidFill>
                            <a:srgbClr val="FFFFFF"/>
                          </a:solidFill>
                          <a:effectLst/>
                          <a:latin typeface="Calibri" panose="020F0502020204030204" pitchFamily="34" charset="0"/>
                        </a:rPr>
                        <a:t>Je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fr-FR" sz="1200" b="0" i="0" u="none" strike="noStrike" dirty="0">
                          <a:solidFill>
                            <a:srgbClr val="FFFFFF"/>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fr-FR" sz="1200" b="0" i="0" u="none" strike="noStrike">
                          <a:solidFill>
                            <a:srgbClr val="FFFFFF"/>
                          </a:solidFill>
                          <a:effectLst/>
                          <a:latin typeface="Calibri" panose="020F0502020204030204" pitchFamily="34" charset="0"/>
                        </a:rPr>
                        <a:t>22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Sa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fr-FR" sz="1200" b="0" i="0" u="none" strike="noStrike">
                          <a:solidFill>
                            <a:srgbClr val="000000"/>
                          </a:solidFill>
                          <a:effectLst/>
                          <a:latin typeface="Calibri" panose="020F0502020204030204" pitchFamily="34" charset="0"/>
                        </a:rPr>
                        <a:t>22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Ma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41739111"/>
                  </a:ext>
                </a:extLst>
              </a:tr>
              <a:tr h="186938">
                <a:tc>
                  <a:txBody>
                    <a:bodyPr/>
                    <a:lstStyle/>
                    <a:p>
                      <a:pPr algn="r" fontAlgn="b"/>
                      <a:r>
                        <a:rPr lang="fr-FR" sz="1200" b="0" i="0" u="none" strike="noStrike">
                          <a:solidFill>
                            <a:srgbClr val="FFFFFF"/>
                          </a:solidFill>
                          <a:effectLst/>
                          <a:latin typeface="Calibri" panose="020F0502020204030204" pitchFamily="34" charset="0"/>
                        </a:rPr>
                        <a:t>23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Sa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fr-FR" sz="1200" b="0" i="0" u="none" strike="noStrike">
                          <a:solidFill>
                            <a:srgbClr val="000000"/>
                          </a:solidFill>
                          <a:effectLst/>
                          <a:latin typeface="Calibri" panose="020F0502020204030204" pitchFamily="34" charset="0"/>
                        </a:rPr>
                        <a:t>23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Ma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23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Ma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FFFFFF"/>
                          </a:solidFill>
                          <a:effectLst/>
                          <a:latin typeface="Calibri" panose="020F0502020204030204" pitchFamily="34" charset="0"/>
                        </a:rPr>
                        <a:t>23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fr-FR" sz="1200" b="0" i="0" u="none" strike="noStrike">
                          <a:solidFill>
                            <a:srgbClr val="FFFFFF"/>
                          </a:solidFill>
                          <a:effectLst/>
                          <a:latin typeface="Calibri" panose="020F0502020204030204" pitchFamily="34" charset="0"/>
                        </a:rPr>
                        <a:t>Ve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fr-FR" sz="12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fr-FR" sz="1200" b="0" i="0" u="none" strike="noStrike">
                          <a:solidFill>
                            <a:srgbClr val="FFFFFF"/>
                          </a:solidFill>
                          <a:effectLst/>
                          <a:latin typeface="Calibri" panose="020F0502020204030204" pitchFamily="34" charset="0"/>
                        </a:rPr>
                        <a:t>23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Di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fr-FR" sz="1200" b="0" i="0" u="none" strike="noStrike">
                          <a:solidFill>
                            <a:srgbClr val="000000"/>
                          </a:solidFill>
                          <a:effectLst/>
                          <a:latin typeface="Calibri" panose="020F0502020204030204" pitchFamily="34" charset="0"/>
                        </a:rPr>
                        <a:t>23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72264168"/>
                  </a:ext>
                </a:extLst>
              </a:tr>
              <a:tr h="186938">
                <a:tc>
                  <a:txBody>
                    <a:bodyPr/>
                    <a:lstStyle/>
                    <a:p>
                      <a:pPr algn="r" fontAlgn="b"/>
                      <a:r>
                        <a:rPr lang="fr-FR" sz="1200" b="0" i="0" u="none" strike="noStrike">
                          <a:solidFill>
                            <a:srgbClr val="FFFFFF"/>
                          </a:solidFill>
                          <a:effectLst/>
                          <a:latin typeface="Calibri" panose="020F0502020204030204" pitchFamily="34" charset="0"/>
                        </a:rPr>
                        <a:t>24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Di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fr-FR" sz="1200" b="0" i="0" u="none" strike="noStrike">
                          <a:solidFill>
                            <a:srgbClr val="000000"/>
                          </a:solidFill>
                          <a:effectLst/>
                          <a:latin typeface="Calibri" panose="020F0502020204030204" pitchFamily="34" charset="0"/>
                        </a:rPr>
                        <a:t>24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FFFFFF"/>
                          </a:solidFill>
                          <a:effectLst/>
                          <a:latin typeface="Calibri" panose="020F0502020204030204" pitchFamily="34" charset="0"/>
                        </a:rPr>
                        <a:t>6 heures</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r" fontAlgn="b"/>
                      <a:r>
                        <a:rPr lang="fr-FR" sz="1200" b="0" i="0" u="none" strike="noStrike">
                          <a:solidFill>
                            <a:srgbClr val="000000"/>
                          </a:solidFill>
                          <a:effectLst/>
                          <a:latin typeface="Calibri" panose="020F0502020204030204" pitchFamily="34" charset="0"/>
                        </a:rPr>
                        <a:t>24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FFFFFF"/>
                          </a:solidFill>
                          <a:effectLst/>
                          <a:latin typeface="Calibri" panose="020F0502020204030204" pitchFamily="34" charset="0"/>
                        </a:rPr>
                        <a:t>6 heures</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r" fontAlgn="b"/>
                      <a:r>
                        <a:rPr lang="fr-FR" sz="1200" b="0" i="0" u="none" strike="noStrike">
                          <a:solidFill>
                            <a:srgbClr val="FFFFFF"/>
                          </a:solidFill>
                          <a:effectLst/>
                          <a:latin typeface="Calibri" panose="020F0502020204030204" pitchFamily="34" charset="0"/>
                        </a:rPr>
                        <a:t>24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Sa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fr-FR" sz="1200" b="0" i="0" u="none" strike="noStrike">
                          <a:solidFill>
                            <a:srgbClr val="FFFFFF"/>
                          </a:solidFill>
                          <a:effectLst/>
                          <a:latin typeface="Calibri" panose="020F0502020204030204" pitchFamily="34" charset="0"/>
                        </a:rPr>
                        <a:t>24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Lu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000000"/>
                          </a:solidFill>
                          <a:effectLst/>
                          <a:latin typeface="Calibri" panose="020F0502020204030204" pitchFamily="34" charset="0"/>
                        </a:rPr>
                        <a:t>Pentecôtes</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fr-FR" sz="1200" b="0" i="0" u="none" strike="noStrike">
                          <a:solidFill>
                            <a:srgbClr val="000000"/>
                          </a:solidFill>
                          <a:effectLst/>
                          <a:latin typeface="Calibri" panose="020F0502020204030204" pitchFamily="34" charset="0"/>
                        </a:rPr>
                        <a:t>24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Je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18516654"/>
                  </a:ext>
                </a:extLst>
              </a:tr>
              <a:tr h="186938">
                <a:tc>
                  <a:txBody>
                    <a:bodyPr/>
                    <a:lstStyle/>
                    <a:p>
                      <a:pPr algn="r" fontAlgn="b"/>
                      <a:r>
                        <a:rPr lang="fr-FR" sz="1200" b="0" i="0" u="none" strike="noStrike">
                          <a:solidFill>
                            <a:srgbClr val="000000"/>
                          </a:solidFill>
                          <a:effectLst/>
                          <a:latin typeface="Calibri" panose="020F0502020204030204" pitchFamily="34" charset="0"/>
                        </a:rPr>
                        <a:t>25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Lu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25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Je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25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Je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FFFFFF"/>
                          </a:solidFill>
                          <a:effectLst/>
                          <a:latin typeface="Calibri" panose="020F0502020204030204" pitchFamily="34" charset="0"/>
                        </a:rPr>
                        <a:t>25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Di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fr-FR" sz="1200" b="0" i="0" u="none" strike="noStrike">
                          <a:solidFill>
                            <a:srgbClr val="000000"/>
                          </a:solidFill>
                          <a:effectLst/>
                          <a:latin typeface="Calibri" panose="020F0502020204030204" pitchFamily="34" charset="0"/>
                        </a:rPr>
                        <a:t>25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Ma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fr-FR" sz="1200" b="1" i="0" u="none" strike="noStrike">
                          <a:solidFill>
                            <a:srgbClr val="FFFFFF"/>
                          </a:solidFill>
                          <a:effectLst/>
                          <a:latin typeface="Calibri" panose="020F0502020204030204" pitchFamily="34" charset="0"/>
                        </a:rPr>
                        <a:t>30 heures</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r" fontAlgn="b"/>
                      <a:r>
                        <a:rPr lang="fr-FR" sz="1200" b="0" i="0" u="none" strike="noStrike">
                          <a:solidFill>
                            <a:srgbClr val="000000"/>
                          </a:solidFill>
                          <a:effectLst/>
                          <a:latin typeface="Calibri" panose="020F0502020204030204" pitchFamily="34" charset="0"/>
                        </a:rPr>
                        <a:t>25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Ve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57376755"/>
                  </a:ext>
                </a:extLst>
              </a:tr>
              <a:tr h="186938">
                <a:tc>
                  <a:txBody>
                    <a:bodyPr/>
                    <a:lstStyle/>
                    <a:p>
                      <a:pPr algn="r" fontAlgn="b"/>
                      <a:r>
                        <a:rPr lang="fr-FR" sz="1200" b="0" i="0" u="none" strike="noStrike">
                          <a:solidFill>
                            <a:srgbClr val="000000"/>
                          </a:solidFill>
                          <a:effectLst/>
                          <a:latin typeface="Calibri" panose="020F0502020204030204" pitchFamily="34" charset="0"/>
                        </a:rPr>
                        <a:t>26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Ma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26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Ve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26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Ve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26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Lu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200" b="1" i="0" u="none" strike="noStrike" dirty="0">
                        <a:solidFill>
                          <a:srgbClr val="FFFFFF"/>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26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r" fontAlgn="b"/>
                      <a:r>
                        <a:rPr lang="fr-FR" sz="1200" b="0" i="0" u="none" strike="noStrike">
                          <a:solidFill>
                            <a:srgbClr val="FFFFFF"/>
                          </a:solidFill>
                          <a:effectLst/>
                          <a:latin typeface="Calibri" panose="020F0502020204030204" pitchFamily="34" charset="0"/>
                        </a:rPr>
                        <a:t>26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Sa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xmlns="" val="240235344"/>
                  </a:ext>
                </a:extLst>
              </a:tr>
              <a:tr h="186938">
                <a:tc>
                  <a:txBody>
                    <a:bodyPr/>
                    <a:lstStyle/>
                    <a:p>
                      <a:pPr algn="r" fontAlgn="b"/>
                      <a:r>
                        <a:rPr lang="fr-FR" sz="1200" b="0" i="0" u="none" strike="noStrike">
                          <a:solidFill>
                            <a:srgbClr val="000000"/>
                          </a:solidFill>
                          <a:effectLst/>
                          <a:latin typeface="Calibri" panose="020F0502020204030204" pitchFamily="34" charset="0"/>
                        </a:rPr>
                        <a:t>27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FFFFFF"/>
                          </a:solidFill>
                          <a:effectLst/>
                          <a:latin typeface="Calibri" panose="020F0502020204030204" pitchFamily="34" charset="0"/>
                        </a:rPr>
                        <a:t>27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Sa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FFFFFF"/>
                          </a:solidFill>
                          <a:effectLst/>
                          <a:latin typeface="Calibri" panose="020F0502020204030204" pitchFamily="34" charset="0"/>
                        </a:rPr>
                        <a:t>27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Sa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fr-FR" sz="1200" b="0" i="0" u="none" strike="noStrike">
                          <a:solidFill>
                            <a:srgbClr val="000000"/>
                          </a:solidFill>
                          <a:effectLst/>
                          <a:latin typeface="Calibri" panose="020F0502020204030204" pitchFamily="34" charset="0"/>
                        </a:rPr>
                        <a:t>27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Ma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27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Je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r" fontAlgn="b"/>
                      <a:r>
                        <a:rPr lang="fr-FR" sz="1200" b="0" i="0" u="none" strike="noStrike">
                          <a:solidFill>
                            <a:srgbClr val="FFFFFF"/>
                          </a:solidFill>
                          <a:effectLst/>
                          <a:latin typeface="Calibri" panose="020F0502020204030204" pitchFamily="34" charset="0"/>
                        </a:rPr>
                        <a:t>27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Di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xmlns="" val="1458620322"/>
                  </a:ext>
                </a:extLst>
              </a:tr>
              <a:tr h="186938">
                <a:tc>
                  <a:txBody>
                    <a:bodyPr/>
                    <a:lstStyle/>
                    <a:p>
                      <a:pPr algn="r" fontAlgn="b"/>
                      <a:r>
                        <a:rPr lang="fr-FR" sz="1200" b="0" i="0" u="none" strike="noStrike">
                          <a:solidFill>
                            <a:srgbClr val="000000"/>
                          </a:solidFill>
                          <a:effectLst/>
                          <a:latin typeface="Calibri" panose="020F0502020204030204" pitchFamily="34" charset="0"/>
                        </a:rPr>
                        <a:t>28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Je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FFFFFF"/>
                          </a:solidFill>
                          <a:effectLst/>
                          <a:latin typeface="Calibri" panose="020F0502020204030204" pitchFamily="34" charset="0"/>
                        </a:rPr>
                        <a:t>28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Di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FFFFFF"/>
                          </a:solidFill>
                          <a:effectLst/>
                          <a:latin typeface="Calibri" panose="020F0502020204030204" pitchFamily="34" charset="0"/>
                        </a:rPr>
                        <a:t>28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Di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fr-FR" sz="1200" b="0" i="0" u="none" strike="noStrike">
                          <a:solidFill>
                            <a:srgbClr val="000000"/>
                          </a:solidFill>
                          <a:effectLst/>
                          <a:latin typeface="Calibri" panose="020F0502020204030204" pitchFamily="34" charset="0"/>
                        </a:rPr>
                        <a:t>28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FFFFFF"/>
                          </a:solidFill>
                          <a:effectLst/>
                          <a:latin typeface="Calibri" panose="020F0502020204030204" pitchFamily="34" charset="0"/>
                        </a:rPr>
                        <a:t>6 heures</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r" fontAlgn="b"/>
                      <a:r>
                        <a:rPr lang="fr-FR" sz="1200" b="0" i="0" u="none" strike="noStrike">
                          <a:solidFill>
                            <a:srgbClr val="000000"/>
                          </a:solidFill>
                          <a:effectLst/>
                          <a:latin typeface="Calibri" panose="020F0502020204030204" pitchFamily="34" charset="0"/>
                        </a:rPr>
                        <a:t>28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Ve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r" fontAlgn="b"/>
                      <a:r>
                        <a:rPr lang="fr-FR" sz="1200" b="0" i="0" u="none" strike="noStrike">
                          <a:solidFill>
                            <a:srgbClr val="000000"/>
                          </a:solidFill>
                          <a:effectLst/>
                          <a:latin typeface="Calibri" panose="020F0502020204030204" pitchFamily="34" charset="0"/>
                        </a:rPr>
                        <a:t>28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Lu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92496493"/>
                  </a:ext>
                </a:extLst>
              </a:tr>
              <a:tr h="186938">
                <a:tc>
                  <a:txBody>
                    <a:bodyPr/>
                    <a:lstStyle/>
                    <a:p>
                      <a:pPr algn="r" fontAlgn="b"/>
                      <a:r>
                        <a:rPr lang="fr-FR" sz="1200" b="0" i="0" u="none" strike="noStrike">
                          <a:solidFill>
                            <a:srgbClr val="000000"/>
                          </a:solidFill>
                          <a:effectLst/>
                          <a:latin typeface="Calibri" panose="020F0502020204030204" pitchFamily="34" charset="0"/>
                        </a:rPr>
                        <a:t>29</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Ve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2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12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12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fr-FR" sz="1200" b="0" i="0" u="none" strike="noStrike">
                          <a:solidFill>
                            <a:srgbClr val="000000"/>
                          </a:solidFill>
                          <a:effectLst/>
                          <a:latin typeface="Calibri" panose="020F0502020204030204" pitchFamily="34" charset="0"/>
                        </a:rPr>
                        <a:t>29</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Lu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29</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Je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FFFFFF"/>
                          </a:solidFill>
                          <a:effectLst/>
                          <a:latin typeface="Calibri" panose="020F0502020204030204" pitchFamily="34" charset="0"/>
                        </a:rPr>
                        <a:t>29</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Sa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fr-FR" sz="1200" b="0" i="0" u="none" strike="noStrike">
                          <a:solidFill>
                            <a:srgbClr val="000000"/>
                          </a:solidFill>
                          <a:effectLst/>
                          <a:latin typeface="Calibri" panose="020F0502020204030204" pitchFamily="34" charset="0"/>
                        </a:rPr>
                        <a:t>29</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Ma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2153999"/>
                  </a:ext>
                </a:extLst>
              </a:tr>
              <a:tr h="186938">
                <a:tc>
                  <a:txBody>
                    <a:bodyPr/>
                    <a:lstStyle/>
                    <a:p>
                      <a:pPr algn="r" fontAlgn="b"/>
                      <a:r>
                        <a:rPr lang="fr-FR" sz="1200" b="0" i="0" u="none" strike="noStrike">
                          <a:solidFill>
                            <a:srgbClr val="FFFFFF"/>
                          </a:solidFill>
                          <a:effectLst/>
                          <a:latin typeface="Calibri" panose="020F0502020204030204" pitchFamily="34" charset="0"/>
                        </a:rPr>
                        <a:t>30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Sa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FR" sz="12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fr-FR" sz="1200" b="0" i="0" u="none" strike="noStrike">
                          <a:solidFill>
                            <a:srgbClr val="000000"/>
                          </a:solidFill>
                          <a:effectLst/>
                          <a:latin typeface="Calibri" panose="020F0502020204030204" pitchFamily="34" charset="0"/>
                        </a:rPr>
                        <a:t>30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Ma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30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Ve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FFFFFF"/>
                          </a:solidFill>
                          <a:effectLst/>
                          <a:latin typeface="Calibri" panose="020F0502020204030204" pitchFamily="34" charset="0"/>
                        </a:rPr>
                        <a:t>30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Di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fr-FR" sz="1200" b="0" i="0" u="none" strike="noStrike">
                          <a:solidFill>
                            <a:srgbClr val="000000"/>
                          </a:solidFill>
                          <a:effectLst/>
                          <a:latin typeface="Calibri" panose="020F0502020204030204" pitchFamily="34" charset="0"/>
                        </a:rPr>
                        <a:t>30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44817069"/>
                  </a:ext>
                </a:extLst>
              </a:tr>
              <a:tr h="186938">
                <a:tc>
                  <a:txBody>
                    <a:bodyPr/>
                    <a:lstStyle/>
                    <a:p>
                      <a:pPr algn="r" fontAlgn="b"/>
                      <a:r>
                        <a:rPr lang="fr-FR" sz="1200" b="0" i="0" u="none" strike="noStrike">
                          <a:solidFill>
                            <a:srgbClr val="FFFFFF"/>
                          </a:solidFill>
                          <a:effectLst/>
                          <a:latin typeface="Calibri" panose="020F0502020204030204" pitchFamily="34" charset="0"/>
                        </a:rPr>
                        <a:t>31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Di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FR" sz="12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fr-FR" sz="1200" b="0" i="0" u="none" strike="noStrike">
                          <a:solidFill>
                            <a:srgbClr val="000000"/>
                          </a:solidFill>
                          <a:effectLst/>
                          <a:latin typeface="Calibri" panose="020F0502020204030204" pitchFamily="34" charset="0"/>
                        </a:rPr>
                        <a:t>31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FFFFFF"/>
                          </a:solidFill>
                          <a:effectLst/>
                          <a:latin typeface="Calibri" panose="020F0502020204030204" pitchFamily="34" charset="0"/>
                        </a:rPr>
                        <a:t>6 heures</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12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12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fr-FR" sz="1200" b="0" i="0" u="none" strike="noStrike">
                          <a:solidFill>
                            <a:srgbClr val="000000"/>
                          </a:solidFill>
                          <a:effectLst/>
                          <a:latin typeface="Calibri" panose="020F0502020204030204" pitchFamily="34" charset="0"/>
                        </a:rPr>
                        <a:t>31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Lu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12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12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1200" b="0" i="0" u="none" strike="noStrike" dirty="0">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2532411955"/>
                  </a:ext>
                </a:extLst>
              </a:tr>
            </a:tbl>
          </a:graphicData>
        </a:graphic>
      </p:graphicFrame>
      <p:sp>
        <p:nvSpPr>
          <p:cNvPr id="3" name="Légende encadrée 1 2"/>
          <p:cNvSpPr/>
          <p:nvPr/>
        </p:nvSpPr>
        <p:spPr>
          <a:xfrm rot="5400000">
            <a:off x="1082555" y="2244235"/>
            <a:ext cx="1481463" cy="1631016"/>
          </a:xfrm>
          <a:prstGeom prst="borderCallout1">
            <a:avLst>
              <a:gd name="adj1" fmla="val 14078"/>
              <a:gd name="adj2" fmla="val -167"/>
              <a:gd name="adj3" fmla="val -56691"/>
              <a:gd name="adj4" fmla="val -58233"/>
            </a:avLst>
          </a:prstGeom>
          <a:ln w="57150"/>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b="1" dirty="0"/>
              <a:t>Début des heures filées 2x3h/semaine sur 10 semaines</a:t>
            </a:r>
          </a:p>
        </p:txBody>
      </p:sp>
      <p:sp>
        <p:nvSpPr>
          <p:cNvPr id="7" name="Légende encadrée 1 6"/>
          <p:cNvSpPr/>
          <p:nvPr/>
        </p:nvSpPr>
        <p:spPr>
          <a:xfrm rot="5400000">
            <a:off x="6372680" y="3154137"/>
            <a:ext cx="1687286" cy="1707245"/>
          </a:xfrm>
          <a:prstGeom prst="borderCallout1">
            <a:avLst>
              <a:gd name="adj1" fmla="val 952"/>
              <a:gd name="adj2" fmla="val 47836"/>
              <a:gd name="adj3" fmla="val -37557"/>
              <a:gd name="adj4" fmla="val 53849"/>
            </a:avLst>
          </a:prstGeom>
          <a:ln w="57150"/>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b="1" dirty="0"/>
              <a:t>Début des heures continues</a:t>
            </a:r>
          </a:p>
          <a:p>
            <a:pPr algn="ctr"/>
            <a:r>
              <a:rPr lang="fr-FR" b="1" dirty="0"/>
              <a:t> 60 heures sur 2 semaines</a:t>
            </a:r>
          </a:p>
        </p:txBody>
      </p:sp>
      <p:sp>
        <p:nvSpPr>
          <p:cNvPr id="5" name="Rectangle 4"/>
          <p:cNvSpPr/>
          <p:nvPr/>
        </p:nvSpPr>
        <p:spPr>
          <a:xfrm>
            <a:off x="2990850" y="1152525"/>
            <a:ext cx="590551" cy="142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3581401" y="1333501"/>
            <a:ext cx="59055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980483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85000"/>
          </a:schemeClr>
        </a:solidFill>
        <a:effectLst/>
      </p:bgPr>
    </p:bg>
    <p:spTree>
      <p:nvGrpSpPr>
        <p:cNvPr id="1" name=""/>
        <p:cNvGrpSpPr/>
        <p:nvPr/>
      </p:nvGrpSpPr>
      <p:grpSpPr>
        <a:xfrm>
          <a:off x="0" y="0"/>
          <a:ext cx="0" cy="0"/>
          <a:chOff x="0" y="0"/>
          <a:chExt cx="0" cy="0"/>
        </a:xfrm>
      </p:grpSpPr>
      <p:sp>
        <p:nvSpPr>
          <p:cNvPr id="2" name="Rectangle 1"/>
          <p:cNvSpPr/>
          <p:nvPr/>
        </p:nvSpPr>
        <p:spPr>
          <a:xfrm>
            <a:off x="136478" y="0"/>
            <a:ext cx="11737074" cy="461665"/>
          </a:xfrm>
          <a:prstGeom prst="rect">
            <a:avLst/>
          </a:prstGeom>
          <a:solidFill>
            <a:schemeClr val="bg2">
              <a:lumMod val="25000"/>
            </a:schemeClr>
          </a:solidFill>
        </p:spPr>
        <p:txBody>
          <a:bodyPr wrap="square">
            <a:spAutoFit/>
          </a:bodyPr>
          <a:lstStyle/>
          <a:p>
            <a:pPr algn="ctr"/>
            <a:r>
              <a:rPr lang="fr-FR" sz="2400" b="1" dirty="0">
                <a:solidFill>
                  <a:schemeClr val="bg1"/>
                </a:solidFill>
              </a:rPr>
              <a:t>Apprentissage : exemple de répartition annuelle de la préparation de U5</a:t>
            </a:r>
            <a:endParaRPr lang="fr-FR" sz="2400" dirty="0">
              <a:solidFill>
                <a:schemeClr val="bg1"/>
              </a:solidFill>
            </a:endParaRPr>
          </a:p>
        </p:txBody>
      </p:sp>
      <p:graphicFrame>
        <p:nvGraphicFramePr>
          <p:cNvPr id="3" name="Tableau 2"/>
          <p:cNvGraphicFramePr>
            <a:graphicFrameLocks noGrp="1"/>
          </p:cNvGraphicFramePr>
          <p:nvPr>
            <p:extLst>
              <p:ext uri="{D42A27DB-BD31-4B8C-83A1-F6EECF244321}">
                <p14:modId xmlns:p14="http://schemas.microsoft.com/office/powerpoint/2010/main" xmlns="" val="1744137619"/>
              </p:ext>
            </p:extLst>
          </p:nvPr>
        </p:nvGraphicFramePr>
        <p:xfrm>
          <a:off x="631213" y="490397"/>
          <a:ext cx="11013739" cy="6309360"/>
        </p:xfrm>
        <a:graphic>
          <a:graphicData uri="http://schemas.openxmlformats.org/drawingml/2006/table">
            <a:tbl>
              <a:tblPr/>
              <a:tblGrid>
                <a:gridCol w="271254">
                  <a:extLst>
                    <a:ext uri="{9D8B030D-6E8A-4147-A177-3AD203B41FA5}">
                      <a16:colId xmlns:a16="http://schemas.microsoft.com/office/drawing/2014/main" xmlns="" val="877845590"/>
                    </a:ext>
                  </a:extLst>
                </a:gridCol>
                <a:gridCol w="348754">
                  <a:extLst>
                    <a:ext uri="{9D8B030D-6E8A-4147-A177-3AD203B41FA5}">
                      <a16:colId xmlns:a16="http://schemas.microsoft.com/office/drawing/2014/main" xmlns="" val="1118608456"/>
                    </a:ext>
                  </a:extLst>
                </a:gridCol>
                <a:gridCol w="1214180">
                  <a:extLst>
                    <a:ext uri="{9D8B030D-6E8A-4147-A177-3AD203B41FA5}">
                      <a16:colId xmlns:a16="http://schemas.microsoft.com/office/drawing/2014/main" xmlns="" val="2463567991"/>
                    </a:ext>
                  </a:extLst>
                </a:gridCol>
                <a:gridCol w="271254">
                  <a:extLst>
                    <a:ext uri="{9D8B030D-6E8A-4147-A177-3AD203B41FA5}">
                      <a16:colId xmlns:a16="http://schemas.microsoft.com/office/drawing/2014/main" xmlns="" val="1390521102"/>
                    </a:ext>
                  </a:extLst>
                </a:gridCol>
                <a:gridCol w="348754">
                  <a:extLst>
                    <a:ext uri="{9D8B030D-6E8A-4147-A177-3AD203B41FA5}">
                      <a16:colId xmlns:a16="http://schemas.microsoft.com/office/drawing/2014/main" xmlns="" val="245313259"/>
                    </a:ext>
                  </a:extLst>
                </a:gridCol>
                <a:gridCol w="1214180">
                  <a:extLst>
                    <a:ext uri="{9D8B030D-6E8A-4147-A177-3AD203B41FA5}">
                      <a16:colId xmlns:a16="http://schemas.microsoft.com/office/drawing/2014/main" xmlns="" val="1887791037"/>
                    </a:ext>
                  </a:extLst>
                </a:gridCol>
                <a:gridCol w="271254">
                  <a:extLst>
                    <a:ext uri="{9D8B030D-6E8A-4147-A177-3AD203B41FA5}">
                      <a16:colId xmlns:a16="http://schemas.microsoft.com/office/drawing/2014/main" xmlns="" val="179183753"/>
                    </a:ext>
                  </a:extLst>
                </a:gridCol>
                <a:gridCol w="348754">
                  <a:extLst>
                    <a:ext uri="{9D8B030D-6E8A-4147-A177-3AD203B41FA5}">
                      <a16:colId xmlns:a16="http://schemas.microsoft.com/office/drawing/2014/main" xmlns="" val="676915436"/>
                    </a:ext>
                  </a:extLst>
                </a:gridCol>
                <a:gridCol w="1214180">
                  <a:extLst>
                    <a:ext uri="{9D8B030D-6E8A-4147-A177-3AD203B41FA5}">
                      <a16:colId xmlns:a16="http://schemas.microsoft.com/office/drawing/2014/main" xmlns="" val="2432015152"/>
                    </a:ext>
                  </a:extLst>
                </a:gridCol>
                <a:gridCol w="271254">
                  <a:extLst>
                    <a:ext uri="{9D8B030D-6E8A-4147-A177-3AD203B41FA5}">
                      <a16:colId xmlns:a16="http://schemas.microsoft.com/office/drawing/2014/main" xmlns="" val="834058894"/>
                    </a:ext>
                  </a:extLst>
                </a:gridCol>
                <a:gridCol w="348754">
                  <a:extLst>
                    <a:ext uri="{9D8B030D-6E8A-4147-A177-3AD203B41FA5}">
                      <a16:colId xmlns:a16="http://schemas.microsoft.com/office/drawing/2014/main" xmlns="" val="3004327191"/>
                    </a:ext>
                  </a:extLst>
                </a:gridCol>
                <a:gridCol w="1214180">
                  <a:extLst>
                    <a:ext uri="{9D8B030D-6E8A-4147-A177-3AD203B41FA5}">
                      <a16:colId xmlns:a16="http://schemas.microsoft.com/office/drawing/2014/main" xmlns="" val="3652221794"/>
                    </a:ext>
                  </a:extLst>
                </a:gridCol>
                <a:gridCol w="271254">
                  <a:extLst>
                    <a:ext uri="{9D8B030D-6E8A-4147-A177-3AD203B41FA5}">
                      <a16:colId xmlns:a16="http://schemas.microsoft.com/office/drawing/2014/main" xmlns="" val="4221218537"/>
                    </a:ext>
                  </a:extLst>
                </a:gridCol>
                <a:gridCol w="348754">
                  <a:extLst>
                    <a:ext uri="{9D8B030D-6E8A-4147-A177-3AD203B41FA5}">
                      <a16:colId xmlns:a16="http://schemas.microsoft.com/office/drawing/2014/main" xmlns="" val="2054699050"/>
                    </a:ext>
                  </a:extLst>
                </a:gridCol>
                <a:gridCol w="1214180">
                  <a:extLst>
                    <a:ext uri="{9D8B030D-6E8A-4147-A177-3AD203B41FA5}">
                      <a16:colId xmlns:a16="http://schemas.microsoft.com/office/drawing/2014/main" xmlns="" val="317920162"/>
                    </a:ext>
                  </a:extLst>
                </a:gridCol>
                <a:gridCol w="271254">
                  <a:extLst>
                    <a:ext uri="{9D8B030D-6E8A-4147-A177-3AD203B41FA5}">
                      <a16:colId xmlns:a16="http://schemas.microsoft.com/office/drawing/2014/main" xmlns="" val="911722581"/>
                    </a:ext>
                  </a:extLst>
                </a:gridCol>
                <a:gridCol w="348754">
                  <a:extLst>
                    <a:ext uri="{9D8B030D-6E8A-4147-A177-3AD203B41FA5}">
                      <a16:colId xmlns:a16="http://schemas.microsoft.com/office/drawing/2014/main" xmlns="" val="404512334"/>
                    </a:ext>
                  </a:extLst>
                </a:gridCol>
                <a:gridCol w="1222791">
                  <a:extLst>
                    <a:ext uri="{9D8B030D-6E8A-4147-A177-3AD203B41FA5}">
                      <a16:colId xmlns:a16="http://schemas.microsoft.com/office/drawing/2014/main" xmlns="" val="174234033"/>
                    </a:ext>
                  </a:extLst>
                </a:gridCol>
              </a:tblGrid>
              <a:tr h="203994">
                <a:tc gridSpan="3">
                  <a:txBody>
                    <a:bodyPr/>
                    <a:lstStyle/>
                    <a:p>
                      <a:pPr algn="ctr" fontAlgn="b"/>
                      <a:r>
                        <a:rPr lang="fr-FR" sz="1400" b="1" i="0" u="none" strike="noStrike">
                          <a:solidFill>
                            <a:srgbClr val="FFFFFF"/>
                          </a:solidFill>
                          <a:effectLst/>
                          <a:latin typeface="Calibri" panose="020F0502020204030204" pitchFamily="34" charset="0"/>
                        </a:rPr>
                        <a:t>Janvier</a:t>
                      </a:r>
                      <a:endParaRPr lang="fr-FR" sz="1200" b="0"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hMerge="1">
                  <a:txBody>
                    <a:bodyPr/>
                    <a:lstStyle/>
                    <a:p>
                      <a:endParaRPr lang="fr-FR"/>
                    </a:p>
                  </a:txBody>
                  <a:tcPr/>
                </a:tc>
                <a:tc hMerge="1">
                  <a:txBody>
                    <a:bodyPr/>
                    <a:lstStyle/>
                    <a:p>
                      <a:endParaRPr lang="fr-FR"/>
                    </a:p>
                  </a:txBody>
                  <a:tcPr/>
                </a:tc>
                <a:tc gridSpan="3">
                  <a:txBody>
                    <a:bodyPr/>
                    <a:lstStyle/>
                    <a:p>
                      <a:pPr algn="ctr" fontAlgn="ctr"/>
                      <a:r>
                        <a:rPr lang="fr-FR" sz="1400" b="1" i="0" u="none" strike="noStrike">
                          <a:solidFill>
                            <a:srgbClr val="FFFFFF"/>
                          </a:solidFill>
                          <a:effectLst/>
                          <a:latin typeface="Calibri" panose="020F0502020204030204" pitchFamily="34" charset="0"/>
                        </a:rPr>
                        <a:t>Février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hMerge="1">
                  <a:txBody>
                    <a:bodyPr/>
                    <a:lstStyle/>
                    <a:p>
                      <a:endParaRPr lang="fr-FR"/>
                    </a:p>
                  </a:txBody>
                  <a:tcPr/>
                </a:tc>
                <a:tc hMerge="1">
                  <a:txBody>
                    <a:bodyPr/>
                    <a:lstStyle/>
                    <a:p>
                      <a:endParaRPr lang="fr-FR"/>
                    </a:p>
                  </a:txBody>
                  <a:tcPr/>
                </a:tc>
                <a:tc gridSpan="3">
                  <a:txBody>
                    <a:bodyPr/>
                    <a:lstStyle/>
                    <a:p>
                      <a:pPr algn="ctr" fontAlgn="ctr"/>
                      <a:r>
                        <a:rPr lang="fr-FR" sz="1400" b="1" i="0" u="none" strike="noStrike">
                          <a:solidFill>
                            <a:srgbClr val="FFFFFF"/>
                          </a:solidFill>
                          <a:effectLst/>
                          <a:latin typeface="Calibri" panose="020F0502020204030204" pitchFamily="34" charset="0"/>
                        </a:rPr>
                        <a:t>Mars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hMerge="1">
                  <a:txBody>
                    <a:bodyPr/>
                    <a:lstStyle/>
                    <a:p>
                      <a:endParaRPr lang="fr-FR"/>
                    </a:p>
                  </a:txBody>
                  <a:tcPr/>
                </a:tc>
                <a:tc hMerge="1">
                  <a:txBody>
                    <a:bodyPr/>
                    <a:lstStyle/>
                    <a:p>
                      <a:endParaRPr lang="fr-FR"/>
                    </a:p>
                  </a:txBody>
                  <a:tcPr/>
                </a:tc>
                <a:tc gridSpan="3">
                  <a:txBody>
                    <a:bodyPr/>
                    <a:lstStyle/>
                    <a:p>
                      <a:pPr algn="ctr" fontAlgn="ctr"/>
                      <a:r>
                        <a:rPr lang="fr-FR" sz="1400" b="1" i="0" u="none" strike="noStrike">
                          <a:solidFill>
                            <a:srgbClr val="FFFFFF"/>
                          </a:solidFill>
                          <a:effectLst/>
                          <a:latin typeface="Calibri" panose="020F0502020204030204" pitchFamily="34" charset="0"/>
                        </a:rPr>
                        <a:t>Avril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hMerge="1">
                  <a:txBody>
                    <a:bodyPr/>
                    <a:lstStyle/>
                    <a:p>
                      <a:endParaRPr lang="fr-FR"/>
                    </a:p>
                  </a:txBody>
                  <a:tcPr/>
                </a:tc>
                <a:tc hMerge="1">
                  <a:txBody>
                    <a:bodyPr/>
                    <a:lstStyle/>
                    <a:p>
                      <a:endParaRPr lang="fr-FR"/>
                    </a:p>
                  </a:txBody>
                  <a:tcPr/>
                </a:tc>
                <a:tc gridSpan="3">
                  <a:txBody>
                    <a:bodyPr/>
                    <a:lstStyle/>
                    <a:p>
                      <a:pPr algn="ctr" fontAlgn="ctr"/>
                      <a:r>
                        <a:rPr lang="fr-FR" sz="1400" b="1" i="0" u="none" strike="noStrike">
                          <a:solidFill>
                            <a:srgbClr val="FFFFFF"/>
                          </a:solidFill>
                          <a:effectLst/>
                          <a:latin typeface="Calibri" panose="020F0502020204030204" pitchFamily="34" charset="0"/>
                        </a:rPr>
                        <a:t>Mai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hMerge="1">
                  <a:txBody>
                    <a:bodyPr/>
                    <a:lstStyle/>
                    <a:p>
                      <a:endParaRPr lang="fr-FR"/>
                    </a:p>
                  </a:txBody>
                  <a:tcPr/>
                </a:tc>
                <a:tc hMerge="1">
                  <a:txBody>
                    <a:bodyPr/>
                    <a:lstStyle/>
                    <a:p>
                      <a:endParaRPr lang="fr-FR"/>
                    </a:p>
                  </a:txBody>
                  <a:tcPr/>
                </a:tc>
                <a:tc gridSpan="3">
                  <a:txBody>
                    <a:bodyPr/>
                    <a:lstStyle/>
                    <a:p>
                      <a:pPr algn="ctr" fontAlgn="ctr"/>
                      <a:r>
                        <a:rPr lang="fr-FR" sz="1400" b="1" i="0" u="none" strike="noStrike" dirty="0">
                          <a:solidFill>
                            <a:srgbClr val="FFFFFF"/>
                          </a:solidFill>
                          <a:effectLst/>
                          <a:latin typeface="Calibri" panose="020F0502020204030204" pitchFamily="34" charset="0"/>
                        </a:rPr>
                        <a:t>Juin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2554187630"/>
                  </a:ext>
                </a:extLst>
              </a:tr>
              <a:tr h="177269">
                <a:tc>
                  <a:txBody>
                    <a:bodyPr/>
                    <a:lstStyle/>
                    <a:p>
                      <a:pPr algn="r" fontAlgn="b"/>
                      <a:r>
                        <a:rPr lang="fr-FR" sz="1200" b="0" i="0" u="none" strike="noStrike">
                          <a:solidFill>
                            <a:srgbClr val="FFFFFF"/>
                          </a:solidFill>
                          <a:effectLst/>
                          <a:latin typeface="Calibri" panose="020F0502020204030204" pitchFamily="34" charset="0"/>
                        </a:rPr>
                        <a:t>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fr-FR" sz="1200" b="0" i="0" u="none" strike="noStrike">
                          <a:solidFill>
                            <a:srgbClr val="FFFFFF"/>
                          </a:solidFill>
                          <a:effectLst/>
                          <a:latin typeface="Calibri" panose="020F0502020204030204" pitchFamily="34" charset="0"/>
                        </a:rPr>
                        <a:t>Ve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fr-FR" sz="1200" b="0" i="0" u="none" strike="noStrike">
                          <a:solidFill>
                            <a:srgbClr val="000000"/>
                          </a:solidFill>
                          <a:effectLst/>
                          <a:latin typeface="Calibri" panose="020F0502020204030204" pitchFamily="34" charset="0"/>
                        </a:rPr>
                        <a:t>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Lu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Lu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fontAlgn="b"/>
                      <a:r>
                        <a:rPr lang="fr-FR" sz="1200" b="0" i="0" u="none" strike="noStrike">
                          <a:solidFill>
                            <a:srgbClr val="000000"/>
                          </a:solidFill>
                          <a:effectLst/>
                          <a:latin typeface="Calibri" panose="020F0502020204030204" pitchFamily="34" charset="0"/>
                        </a:rPr>
                        <a:t>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Je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FFFFFF"/>
                          </a:solidFill>
                          <a:effectLst/>
                          <a:latin typeface="Calibri" panose="020F0502020204030204" pitchFamily="34" charset="0"/>
                        </a:rPr>
                        <a:t>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Sa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fr-FR" sz="1200" b="0" i="0" u="none" strike="noStrike">
                          <a:solidFill>
                            <a:srgbClr val="000000"/>
                          </a:solidFill>
                          <a:effectLst/>
                          <a:latin typeface="Calibri" panose="020F0502020204030204" pitchFamily="34" charset="0"/>
                        </a:rPr>
                        <a:t>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Ma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fr-FR" sz="1400" b="1" i="0" u="none" strike="noStrike">
                          <a:solidFill>
                            <a:srgbClr val="FFFFFF"/>
                          </a:solidFill>
                          <a:effectLst/>
                          <a:latin typeface="Calibri" panose="020F0502020204030204" pitchFamily="34" charset="0"/>
                        </a:rPr>
                        <a:t>soutenances E5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6864845"/>
                  </a:ext>
                </a:extLst>
              </a:tr>
              <a:tr h="177269">
                <a:tc>
                  <a:txBody>
                    <a:bodyPr/>
                    <a:lstStyle/>
                    <a:p>
                      <a:pPr algn="r" fontAlgn="b"/>
                      <a:r>
                        <a:rPr lang="fr-FR" sz="1200" b="0" i="0" u="none" strike="noStrike">
                          <a:solidFill>
                            <a:srgbClr val="FFFFFF"/>
                          </a:solidFill>
                          <a:effectLst/>
                          <a:latin typeface="Calibri" panose="020F0502020204030204" pitchFamily="34" charset="0"/>
                        </a:rPr>
                        <a:t>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Sa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fr-FR" sz="1200" b="0" i="0" u="none" strike="noStrike">
                          <a:solidFill>
                            <a:srgbClr val="000000"/>
                          </a:solidFill>
                          <a:effectLst/>
                          <a:latin typeface="Calibri" panose="020F0502020204030204" pitchFamily="34" charset="0"/>
                        </a:rPr>
                        <a:t>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Ma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Ma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fontAlgn="b"/>
                      <a:r>
                        <a:rPr lang="fr-FR" sz="1200" b="0" i="0" u="none" strike="noStrike">
                          <a:solidFill>
                            <a:srgbClr val="000000"/>
                          </a:solidFill>
                          <a:effectLst/>
                          <a:latin typeface="Calibri" panose="020F0502020204030204" pitchFamily="34" charset="0"/>
                        </a:rPr>
                        <a:t>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Ve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FFFFFF"/>
                          </a:solidFill>
                          <a:effectLst/>
                          <a:latin typeface="Calibri" panose="020F0502020204030204" pitchFamily="34" charset="0"/>
                        </a:rPr>
                        <a:t>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Di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fr-FR" sz="1200" b="0" i="0" u="none" strike="noStrike">
                          <a:solidFill>
                            <a:srgbClr val="000000"/>
                          </a:solidFill>
                          <a:effectLst/>
                          <a:latin typeface="Calibri" panose="020F0502020204030204" pitchFamily="34" charset="0"/>
                        </a:rPr>
                        <a:t>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extLst>
                  <a:ext uri="{0D108BD9-81ED-4DB2-BD59-A6C34878D82A}">
                    <a16:rowId xmlns:a16="http://schemas.microsoft.com/office/drawing/2014/main" xmlns="" val="373240128"/>
                  </a:ext>
                </a:extLst>
              </a:tr>
              <a:tr h="177269">
                <a:tc>
                  <a:txBody>
                    <a:bodyPr/>
                    <a:lstStyle/>
                    <a:p>
                      <a:pPr algn="r" fontAlgn="b"/>
                      <a:r>
                        <a:rPr lang="fr-FR" sz="1200" b="0" i="0" u="none" strike="noStrike">
                          <a:solidFill>
                            <a:srgbClr val="FFFFFF"/>
                          </a:solidFill>
                          <a:effectLst/>
                          <a:latin typeface="Calibri" panose="020F0502020204030204" pitchFamily="34" charset="0"/>
                        </a:rPr>
                        <a:t>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Di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fr-FR" sz="1200" b="0" i="0" u="none" strike="noStrike">
                          <a:solidFill>
                            <a:srgbClr val="000000"/>
                          </a:solidFill>
                          <a:effectLst/>
                          <a:latin typeface="Calibri" panose="020F0502020204030204" pitchFamily="34" charset="0"/>
                        </a:rPr>
                        <a:t>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rgbClr val="FFFFFF"/>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FFFFFF"/>
                          </a:solidFill>
                          <a:effectLst/>
                          <a:latin typeface="Calibri" panose="020F0502020204030204" pitchFamily="34" charset="0"/>
                        </a:rPr>
                        <a:t>8 heures</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r" fontAlgn="b"/>
                      <a:r>
                        <a:rPr lang="fr-FR" sz="1200" b="0" i="0" u="none" strike="noStrike">
                          <a:solidFill>
                            <a:srgbClr val="FFFFFF"/>
                          </a:solidFill>
                          <a:effectLst/>
                          <a:latin typeface="Calibri" panose="020F0502020204030204" pitchFamily="34" charset="0"/>
                        </a:rPr>
                        <a:t>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Sa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fr-FR" sz="1200" b="0" i="0" u="none" strike="noStrike">
                          <a:solidFill>
                            <a:srgbClr val="000000"/>
                          </a:solidFill>
                          <a:effectLst/>
                          <a:latin typeface="Calibri" panose="020F0502020204030204" pitchFamily="34" charset="0"/>
                        </a:rPr>
                        <a:t>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Lu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1"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fontAlgn="b"/>
                      <a:r>
                        <a:rPr lang="fr-FR" sz="1200" b="0" i="0" u="none" strike="noStrike">
                          <a:solidFill>
                            <a:srgbClr val="000000"/>
                          </a:solidFill>
                          <a:effectLst/>
                          <a:latin typeface="Calibri" panose="020F0502020204030204" pitchFamily="34" charset="0"/>
                        </a:rPr>
                        <a:t>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Je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extLst>
                  <a:ext uri="{0D108BD9-81ED-4DB2-BD59-A6C34878D82A}">
                    <a16:rowId xmlns:a16="http://schemas.microsoft.com/office/drawing/2014/main" xmlns="" val="2309358100"/>
                  </a:ext>
                </a:extLst>
              </a:tr>
              <a:tr h="177269">
                <a:tc>
                  <a:txBody>
                    <a:bodyPr/>
                    <a:lstStyle/>
                    <a:p>
                      <a:pPr algn="r" fontAlgn="b"/>
                      <a:r>
                        <a:rPr lang="fr-FR" sz="1200" b="0" i="0" u="none" strike="noStrike">
                          <a:solidFill>
                            <a:srgbClr val="000000"/>
                          </a:solidFill>
                          <a:effectLst/>
                          <a:latin typeface="Calibri" panose="020F0502020204030204" pitchFamily="34" charset="0"/>
                        </a:rPr>
                        <a:t>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Lu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fontAlgn="b"/>
                      <a:r>
                        <a:rPr lang="fr-FR" sz="1200" b="0" i="0" u="none" strike="noStrike">
                          <a:solidFill>
                            <a:srgbClr val="000000"/>
                          </a:solidFill>
                          <a:effectLst/>
                          <a:latin typeface="Calibri" panose="020F0502020204030204" pitchFamily="34" charset="0"/>
                        </a:rPr>
                        <a:t>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Je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Je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fontAlgn="b"/>
                      <a:r>
                        <a:rPr lang="fr-FR" sz="1200" b="0" i="0" u="none" strike="noStrike">
                          <a:solidFill>
                            <a:srgbClr val="FFFFFF"/>
                          </a:solidFill>
                          <a:effectLst/>
                          <a:latin typeface="Calibri" panose="020F0502020204030204" pitchFamily="34" charset="0"/>
                        </a:rPr>
                        <a:t>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Di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fr-FR" sz="1200" b="0" i="0" u="none" strike="noStrike">
                          <a:solidFill>
                            <a:srgbClr val="000000"/>
                          </a:solidFill>
                          <a:effectLst/>
                          <a:latin typeface="Calibri" panose="020F0502020204030204" pitchFamily="34" charset="0"/>
                        </a:rPr>
                        <a:t>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Ma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fontAlgn="b"/>
                      <a:r>
                        <a:rPr lang="fr-FR" sz="1200" b="0" i="0" u="none" strike="noStrike">
                          <a:solidFill>
                            <a:srgbClr val="000000"/>
                          </a:solidFill>
                          <a:effectLst/>
                          <a:latin typeface="Calibri" panose="020F0502020204030204" pitchFamily="34" charset="0"/>
                        </a:rPr>
                        <a:t>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Ve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extLst>
                  <a:ext uri="{0D108BD9-81ED-4DB2-BD59-A6C34878D82A}">
                    <a16:rowId xmlns:a16="http://schemas.microsoft.com/office/drawing/2014/main" xmlns="" val="3262506891"/>
                  </a:ext>
                </a:extLst>
              </a:tr>
              <a:tr h="177269">
                <a:tc>
                  <a:txBody>
                    <a:bodyPr/>
                    <a:lstStyle/>
                    <a:p>
                      <a:pPr algn="r" fontAlgn="b"/>
                      <a:r>
                        <a:rPr lang="fr-FR" sz="1200" b="0" i="0" u="none" strike="noStrike">
                          <a:solidFill>
                            <a:srgbClr val="000000"/>
                          </a:solidFill>
                          <a:effectLst/>
                          <a:latin typeface="Calibri" panose="020F0502020204030204" pitchFamily="34" charset="0"/>
                        </a:rPr>
                        <a:t>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Ma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fontAlgn="b"/>
                      <a:r>
                        <a:rPr lang="fr-FR" sz="1200" b="0" i="0" u="none" strike="noStrike">
                          <a:solidFill>
                            <a:srgbClr val="000000"/>
                          </a:solidFill>
                          <a:effectLst/>
                          <a:latin typeface="Calibri" panose="020F0502020204030204" pitchFamily="34" charset="0"/>
                        </a:rPr>
                        <a:t>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Ve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Ve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fontAlgn="b"/>
                      <a:r>
                        <a:rPr lang="fr-FR" sz="1200" b="0" i="0" u="none" strike="noStrike">
                          <a:solidFill>
                            <a:srgbClr val="FFFFFF"/>
                          </a:solidFill>
                          <a:effectLst/>
                          <a:latin typeface="Calibri" panose="020F0502020204030204" pitchFamily="34" charset="0"/>
                        </a:rPr>
                        <a:t>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Lu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000000"/>
                          </a:solidFill>
                          <a:effectLst/>
                          <a:latin typeface="Calibri" panose="020F0502020204030204" pitchFamily="34" charset="0"/>
                        </a:rPr>
                        <a:t>Pâques</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fr-FR" sz="1200" b="0" i="0" u="none" strike="noStrike">
                          <a:solidFill>
                            <a:srgbClr val="000000"/>
                          </a:solidFill>
                          <a:effectLst/>
                          <a:latin typeface="Calibri" panose="020F0502020204030204" pitchFamily="34" charset="0"/>
                        </a:rPr>
                        <a:t>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FFFFFF"/>
                          </a:solidFill>
                          <a:effectLst/>
                          <a:latin typeface="Calibri" panose="020F0502020204030204" pitchFamily="34" charset="0"/>
                        </a:rPr>
                        <a:t>10 heures</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r" fontAlgn="b"/>
                      <a:r>
                        <a:rPr lang="fr-FR" sz="1200" b="0" i="0" u="none" strike="noStrike">
                          <a:solidFill>
                            <a:srgbClr val="FFFFFF"/>
                          </a:solidFill>
                          <a:effectLst/>
                          <a:latin typeface="Calibri" panose="020F0502020204030204" pitchFamily="34" charset="0"/>
                        </a:rPr>
                        <a:t>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Sa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xmlns="" val="1497365805"/>
                  </a:ext>
                </a:extLst>
              </a:tr>
              <a:tr h="177269">
                <a:tc>
                  <a:txBody>
                    <a:bodyPr/>
                    <a:lstStyle/>
                    <a:p>
                      <a:pPr algn="r" fontAlgn="b"/>
                      <a:r>
                        <a:rPr lang="fr-FR" sz="1200" b="0" i="0" u="none" strike="noStrike">
                          <a:solidFill>
                            <a:srgbClr val="000000"/>
                          </a:solidFill>
                          <a:effectLst/>
                          <a:latin typeface="Calibri" panose="020F0502020204030204" pitchFamily="34" charset="0"/>
                        </a:rPr>
                        <a:t>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fontAlgn="b"/>
                      <a:r>
                        <a:rPr lang="fr-FR" sz="1200" b="0" i="0" u="none" strike="noStrike">
                          <a:solidFill>
                            <a:srgbClr val="FFFFFF"/>
                          </a:solidFill>
                          <a:effectLst/>
                          <a:latin typeface="Calibri" panose="020F0502020204030204" pitchFamily="34" charset="0"/>
                        </a:rPr>
                        <a:t>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Sa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ctr" fontAlgn="b"/>
                      <a:r>
                        <a:rPr lang="fr-FR" sz="1200" b="1"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fr-FR" sz="1200" b="0" i="0" u="none" strike="noStrike">
                          <a:solidFill>
                            <a:srgbClr val="FFFFFF"/>
                          </a:solidFill>
                          <a:effectLst/>
                          <a:latin typeface="Calibri" panose="020F0502020204030204" pitchFamily="34" charset="0"/>
                        </a:rPr>
                        <a:t>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Sa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fr-FR" sz="1200" b="0" i="0" u="none" strike="noStrike">
                          <a:solidFill>
                            <a:srgbClr val="000000"/>
                          </a:solidFill>
                          <a:effectLst/>
                          <a:latin typeface="Calibri" panose="020F0502020204030204" pitchFamily="34" charset="0"/>
                        </a:rPr>
                        <a:t>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Ma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Je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fontAlgn="b"/>
                      <a:r>
                        <a:rPr lang="fr-FR" sz="1200" b="0" i="0" u="none" strike="noStrike">
                          <a:solidFill>
                            <a:srgbClr val="FFFFFF"/>
                          </a:solidFill>
                          <a:effectLst/>
                          <a:latin typeface="Calibri" panose="020F0502020204030204" pitchFamily="34" charset="0"/>
                        </a:rPr>
                        <a:t>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Di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xmlns="" val="3411036085"/>
                  </a:ext>
                </a:extLst>
              </a:tr>
              <a:tr h="177269">
                <a:tc>
                  <a:txBody>
                    <a:bodyPr/>
                    <a:lstStyle/>
                    <a:p>
                      <a:pPr algn="r" fontAlgn="b"/>
                      <a:r>
                        <a:rPr lang="fr-FR" sz="1200" b="0" i="0" u="none" strike="noStrike">
                          <a:solidFill>
                            <a:srgbClr val="000000"/>
                          </a:solidFill>
                          <a:effectLst/>
                          <a:latin typeface="Calibri" panose="020F0502020204030204" pitchFamily="34" charset="0"/>
                        </a:rPr>
                        <a:t>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Je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fontAlgn="b"/>
                      <a:r>
                        <a:rPr lang="fr-FR" sz="1200" b="0" i="0" u="none" strike="noStrike">
                          <a:solidFill>
                            <a:srgbClr val="FFFFFF"/>
                          </a:solidFill>
                          <a:effectLst/>
                          <a:latin typeface="Calibri" panose="020F0502020204030204" pitchFamily="34" charset="0"/>
                        </a:rPr>
                        <a:t>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Di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fr-FR" sz="1200" b="0" i="0" u="none" strike="noStrike">
                          <a:solidFill>
                            <a:srgbClr val="FFFFFF"/>
                          </a:solidFill>
                          <a:effectLst/>
                          <a:latin typeface="Calibri" panose="020F0502020204030204" pitchFamily="34" charset="0"/>
                        </a:rPr>
                        <a:t>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Di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fr-FR" sz="1200" b="0" i="0" u="none" strike="noStrike">
                          <a:solidFill>
                            <a:srgbClr val="000000"/>
                          </a:solidFill>
                          <a:effectLst/>
                          <a:latin typeface="Calibri" panose="020F0502020204030204" pitchFamily="34" charset="0"/>
                        </a:rPr>
                        <a:t>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Ve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fontAlgn="b"/>
                      <a:r>
                        <a:rPr lang="fr-FR" sz="1200" b="0" i="0" u="none" strike="noStrike">
                          <a:solidFill>
                            <a:srgbClr val="000000"/>
                          </a:solidFill>
                          <a:effectLst/>
                          <a:latin typeface="Calibri" panose="020F0502020204030204" pitchFamily="34" charset="0"/>
                        </a:rPr>
                        <a:t>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Lu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76596329"/>
                  </a:ext>
                </a:extLst>
              </a:tr>
              <a:tr h="177269">
                <a:tc>
                  <a:txBody>
                    <a:bodyPr/>
                    <a:lstStyle/>
                    <a:p>
                      <a:pPr algn="r" fontAlgn="b"/>
                      <a:r>
                        <a:rPr lang="fr-FR" sz="1200" b="0" i="0" u="none" strike="noStrike">
                          <a:solidFill>
                            <a:srgbClr val="000000"/>
                          </a:solidFill>
                          <a:effectLst/>
                          <a:latin typeface="Calibri" panose="020F0502020204030204" pitchFamily="34" charset="0"/>
                        </a:rPr>
                        <a:t>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Ve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fontAlgn="b"/>
                      <a:r>
                        <a:rPr lang="fr-FR" sz="1200" b="0" i="0" u="none" strike="noStrike">
                          <a:solidFill>
                            <a:srgbClr val="000000"/>
                          </a:solidFill>
                          <a:effectLst/>
                          <a:latin typeface="Calibri" panose="020F0502020204030204" pitchFamily="34" charset="0"/>
                        </a:rPr>
                        <a:t>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Lu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Lu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fontAlgn="b"/>
                      <a:r>
                        <a:rPr lang="fr-FR" sz="1200" b="0" i="0" u="none" strike="noStrike">
                          <a:solidFill>
                            <a:srgbClr val="000000"/>
                          </a:solidFill>
                          <a:effectLst/>
                          <a:latin typeface="Calibri" panose="020F0502020204030204" pitchFamily="34" charset="0"/>
                        </a:rPr>
                        <a:t>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Je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FFFFFF"/>
                          </a:solidFill>
                          <a:effectLst/>
                          <a:latin typeface="Calibri" panose="020F0502020204030204" pitchFamily="34" charset="0"/>
                        </a:rPr>
                        <a:t>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Sa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Ma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80243952"/>
                  </a:ext>
                </a:extLst>
              </a:tr>
              <a:tr h="177269">
                <a:tc>
                  <a:txBody>
                    <a:bodyPr/>
                    <a:lstStyle/>
                    <a:p>
                      <a:pPr algn="r" fontAlgn="b"/>
                      <a:r>
                        <a:rPr lang="fr-FR" sz="1200" b="0" i="0" u="none" strike="noStrike">
                          <a:solidFill>
                            <a:srgbClr val="FFFFFF"/>
                          </a:solidFill>
                          <a:effectLst/>
                          <a:latin typeface="Calibri" panose="020F0502020204030204" pitchFamily="34" charset="0"/>
                        </a:rPr>
                        <a:t>9</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Sa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fr-FR" sz="1200" b="0" i="0" u="none" strike="noStrike">
                          <a:solidFill>
                            <a:srgbClr val="000000"/>
                          </a:solidFill>
                          <a:effectLst/>
                          <a:latin typeface="Calibri" panose="020F0502020204030204" pitchFamily="34" charset="0"/>
                        </a:rPr>
                        <a:t>9</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Ma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9</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Ma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fontAlgn="b"/>
                      <a:r>
                        <a:rPr lang="fr-FR" sz="1200" b="0" i="0" u="none" strike="noStrike">
                          <a:solidFill>
                            <a:srgbClr val="000000"/>
                          </a:solidFill>
                          <a:effectLst/>
                          <a:latin typeface="Calibri" panose="020F0502020204030204" pitchFamily="34" charset="0"/>
                        </a:rPr>
                        <a:t>9</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Ve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FFFFFF"/>
                          </a:solidFill>
                          <a:effectLst/>
                          <a:latin typeface="Calibri" panose="020F0502020204030204" pitchFamily="34" charset="0"/>
                        </a:rPr>
                        <a:t>9</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Di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9</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415043"/>
                  </a:ext>
                </a:extLst>
              </a:tr>
              <a:tr h="177269">
                <a:tc>
                  <a:txBody>
                    <a:bodyPr/>
                    <a:lstStyle/>
                    <a:p>
                      <a:pPr algn="r" fontAlgn="b"/>
                      <a:r>
                        <a:rPr lang="fr-FR" sz="1200" b="0" i="0" u="none" strike="noStrike">
                          <a:solidFill>
                            <a:srgbClr val="FFFFFF"/>
                          </a:solidFill>
                          <a:effectLst/>
                          <a:latin typeface="Calibri" panose="020F0502020204030204" pitchFamily="34" charset="0"/>
                        </a:rPr>
                        <a:t>10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Di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fr-FR" sz="1200" b="0" i="0" u="none" strike="noStrike">
                          <a:solidFill>
                            <a:srgbClr val="000000"/>
                          </a:solidFill>
                          <a:effectLst/>
                          <a:latin typeface="Calibri" panose="020F0502020204030204" pitchFamily="34" charset="0"/>
                        </a:rPr>
                        <a:t>10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10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FFFFFF"/>
                          </a:solidFill>
                          <a:effectLst/>
                          <a:latin typeface="Calibri" panose="020F0502020204030204" pitchFamily="34" charset="0"/>
                        </a:rPr>
                        <a:t>8 heures</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r" fontAlgn="b"/>
                      <a:r>
                        <a:rPr lang="fr-FR" sz="1200" b="0" i="0" u="none" strike="noStrike">
                          <a:solidFill>
                            <a:srgbClr val="FFFFFF"/>
                          </a:solidFill>
                          <a:effectLst/>
                          <a:latin typeface="Calibri" panose="020F0502020204030204" pitchFamily="34" charset="0"/>
                        </a:rPr>
                        <a:t>10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Sa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ctr" fontAlgn="b"/>
                      <a:r>
                        <a:rPr lang="fr-FR" sz="1200" b="1"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fr-FR" sz="1200" b="0" i="0" u="none" strike="noStrike">
                          <a:solidFill>
                            <a:srgbClr val="000000"/>
                          </a:solidFill>
                          <a:effectLst/>
                          <a:latin typeface="Calibri" panose="020F0502020204030204" pitchFamily="34" charset="0"/>
                        </a:rPr>
                        <a:t>10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Lu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fr-FR" sz="1600" b="1" i="0" u="none" strike="noStrike">
                          <a:solidFill>
                            <a:srgbClr val="000000"/>
                          </a:solidFill>
                          <a:effectLst/>
                          <a:latin typeface="Calibri" panose="020F0502020204030204" pitchFamily="34" charset="0"/>
                        </a:rPr>
                        <a:t>écrits</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200" b="0" i="0" u="none" strike="noStrike">
                          <a:solidFill>
                            <a:srgbClr val="000000"/>
                          </a:solidFill>
                          <a:effectLst/>
                          <a:latin typeface="Calibri" panose="020F0502020204030204" pitchFamily="34" charset="0"/>
                        </a:rPr>
                        <a:t>10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Je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76817671"/>
                  </a:ext>
                </a:extLst>
              </a:tr>
              <a:tr h="177269">
                <a:tc>
                  <a:txBody>
                    <a:bodyPr/>
                    <a:lstStyle/>
                    <a:p>
                      <a:pPr algn="r" fontAlgn="b"/>
                      <a:r>
                        <a:rPr lang="fr-FR" sz="1200" b="0" i="0" u="none" strike="noStrike">
                          <a:solidFill>
                            <a:srgbClr val="000000"/>
                          </a:solidFill>
                          <a:effectLst/>
                          <a:latin typeface="Calibri" panose="020F0502020204030204" pitchFamily="34" charset="0"/>
                        </a:rPr>
                        <a:t>11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Lu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fontAlgn="b"/>
                      <a:r>
                        <a:rPr lang="fr-FR" sz="1200" b="0" i="0" u="none" strike="noStrike">
                          <a:solidFill>
                            <a:srgbClr val="000000"/>
                          </a:solidFill>
                          <a:effectLst/>
                          <a:latin typeface="Calibri" panose="020F0502020204030204" pitchFamily="34" charset="0"/>
                        </a:rPr>
                        <a:t>11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Je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11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Je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fontAlgn="b"/>
                      <a:r>
                        <a:rPr lang="fr-FR" sz="1200" b="0" i="0" u="none" strike="noStrike">
                          <a:solidFill>
                            <a:srgbClr val="FFFFFF"/>
                          </a:solidFill>
                          <a:effectLst/>
                          <a:latin typeface="Calibri" panose="020F0502020204030204" pitchFamily="34" charset="0"/>
                        </a:rPr>
                        <a:t>11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Di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fr-FR" sz="1200" b="0" i="0" u="none" strike="noStrike">
                          <a:solidFill>
                            <a:srgbClr val="000000"/>
                          </a:solidFill>
                          <a:effectLst/>
                          <a:latin typeface="Calibri" panose="020F0502020204030204" pitchFamily="34" charset="0"/>
                        </a:rPr>
                        <a:t>11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Ma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r" fontAlgn="b"/>
                      <a:r>
                        <a:rPr lang="fr-FR" sz="1200" b="0" i="0" u="none" strike="noStrike">
                          <a:solidFill>
                            <a:srgbClr val="000000"/>
                          </a:solidFill>
                          <a:effectLst/>
                          <a:latin typeface="Calibri" panose="020F0502020204030204" pitchFamily="34" charset="0"/>
                        </a:rPr>
                        <a:t>11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Ve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93956635"/>
                  </a:ext>
                </a:extLst>
              </a:tr>
              <a:tr h="177269">
                <a:tc>
                  <a:txBody>
                    <a:bodyPr/>
                    <a:lstStyle/>
                    <a:p>
                      <a:pPr algn="r" fontAlgn="b"/>
                      <a:r>
                        <a:rPr lang="fr-FR" sz="1200" b="0" i="0" u="none" strike="noStrike">
                          <a:solidFill>
                            <a:srgbClr val="000000"/>
                          </a:solidFill>
                          <a:effectLst/>
                          <a:latin typeface="Calibri" panose="020F0502020204030204" pitchFamily="34" charset="0"/>
                        </a:rPr>
                        <a:t>12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Ma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fontAlgn="b"/>
                      <a:r>
                        <a:rPr lang="fr-FR" sz="1200" b="0" i="0" u="none" strike="noStrike">
                          <a:solidFill>
                            <a:srgbClr val="000000"/>
                          </a:solidFill>
                          <a:effectLst/>
                          <a:latin typeface="Calibri" panose="020F0502020204030204" pitchFamily="34" charset="0"/>
                        </a:rPr>
                        <a:t>12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Ve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12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Ve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fontAlgn="b"/>
                      <a:r>
                        <a:rPr lang="fr-FR" sz="1200" b="0" i="0" u="none" strike="noStrike">
                          <a:solidFill>
                            <a:srgbClr val="000000"/>
                          </a:solidFill>
                          <a:effectLst/>
                          <a:latin typeface="Calibri" panose="020F0502020204030204" pitchFamily="34" charset="0"/>
                        </a:rPr>
                        <a:t>12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Lu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12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r" fontAlgn="b"/>
                      <a:r>
                        <a:rPr lang="fr-FR" sz="1200" b="0" i="0" u="none" strike="noStrike">
                          <a:solidFill>
                            <a:srgbClr val="FFFFFF"/>
                          </a:solidFill>
                          <a:effectLst/>
                          <a:latin typeface="Calibri" panose="020F0502020204030204" pitchFamily="34" charset="0"/>
                        </a:rPr>
                        <a:t>12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Sa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xmlns="" val="4273888307"/>
                  </a:ext>
                </a:extLst>
              </a:tr>
              <a:tr h="177269">
                <a:tc>
                  <a:txBody>
                    <a:bodyPr/>
                    <a:lstStyle/>
                    <a:p>
                      <a:pPr algn="r" fontAlgn="b"/>
                      <a:r>
                        <a:rPr lang="fr-FR" sz="1200" b="0" i="0" u="none" strike="noStrike">
                          <a:solidFill>
                            <a:srgbClr val="000000"/>
                          </a:solidFill>
                          <a:effectLst/>
                          <a:latin typeface="Calibri" panose="020F0502020204030204" pitchFamily="34" charset="0"/>
                        </a:rPr>
                        <a:t>13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fontAlgn="b"/>
                      <a:r>
                        <a:rPr lang="fr-FR" sz="1200" b="0" i="0" u="none" strike="noStrike">
                          <a:solidFill>
                            <a:srgbClr val="FFFFFF"/>
                          </a:solidFill>
                          <a:effectLst/>
                          <a:latin typeface="Calibri" panose="020F0502020204030204" pitchFamily="34" charset="0"/>
                        </a:rPr>
                        <a:t>13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Sa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fr-FR" sz="1200" b="0" i="0" u="none" strike="noStrike">
                          <a:solidFill>
                            <a:srgbClr val="FFFFFF"/>
                          </a:solidFill>
                          <a:effectLst/>
                          <a:latin typeface="Calibri" panose="020F0502020204030204" pitchFamily="34" charset="0"/>
                        </a:rPr>
                        <a:t>13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Sa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fr-FR" sz="1200" b="0" i="0" u="none" strike="noStrike">
                          <a:solidFill>
                            <a:srgbClr val="000000"/>
                          </a:solidFill>
                          <a:effectLst/>
                          <a:latin typeface="Calibri" panose="020F0502020204030204" pitchFamily="34" charset="0"/>
                        </a:rPr>
                        <a:t>13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Ma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FFFFFF"/>
                          </a:solidFill>
                          <a:effectLst/>
                          <a:latin typeface="Calibri" panose="020F0502020204030204" pitchFamily="34" charset="0"/>
                        </a:rPr>
                        <a:t>13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Je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000000"/>
                          </a:solidFill>
                          <a:effectLst/>
                          <a:latin typeface="Calibri" panose="020F0502020204030204" pitchFamily="34" charset="0"/>
                        </a:rPr>
                        <a:t>Ascension</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fr-FR" sz="1200" b="0" i="0" u="none" strike="noStrike">
                          <a:solidFill>
                            <a:srgbClr val="FFFFFF"/>
                          </a:solidFill>
                          <a:effectLst/>
                          <a:latin typeface="Calibri" panose="020F0502020204030204" pitchFamily="34" charset="0"/>
                        </a:rPr>
                        <a:t>13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Di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xmlns="" val="3250340692"/>
                  </a:ext>
                </a:extLst>
              </a:tr>
              <a:tr h="177269">
                <a:tc>
                  <a:txBody>
                    <a:bodyPr/>
                    <a:lstStyle/>
                    <a:p>
                      <a:pPr algn="r" fontAlgn="b"/>
                      <a:r>
                        <a:rPr lang="fr-FR" sz="1200" b="0" i="0" u="none" strike="noStrike">
                          <a:solidFill>
                            <a:srgbClr val="000000"/>
                          </a:solidFill>
                          <a:effectLst/>
                          <a:latin typeface="Calibri" panose="020F0502020204030204" pitchFamily="34" charset="0"/>
                        </a:rPr>
                        <a:t>14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Je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fontAlgn="b"/>
                      <a:r>
                        <a:rPr lang="fr-FR" sz="1200" b="0" i="0" u="none" strike="noStrike">
                          <a:solidFill>
                            <a:srgbClr val="FFFFFF"/>
                          </a:solidFill>
                          <a:effectLst/>
                          <a:latin typeface="Calibri" panose="020F0502020204030204" pitchFamily="34" charset="0"/>
                        </a:rPr>
                        <a:t>14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Di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fr-FR" sz="1200" b="0" i="0" u="none" strike="noStrike">
                          <a:solidFill>
                            <a:srgbClr val="FFFFFF"/>
                          </a:solidFill>
                          <a:effectLst/>
                          <a:latin typeface="Calibri" panose="020F0502020204030204" pitchFamily="34" charset="0"/>
                        </a:rPr>
                        <a:t>14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Di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fr-FR" sz="1200" b="0" i="0" u="none" strike="noStrike">
                          <a:solidFill>
                            <a:srgbClr val="000000"/>
                          </a:solidFill>
                          <a:effectLst/>
                          <a:latin typeface="Calibri" panose="020F0502020204030204" pitchFamily="34" charset="0"/>
                        </a:rPr>
                        <a:t>14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14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Ve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fr-FR" sz="1200" b="0" i="0" u="none" strike="noStrike">
                          <a:solidFill>
                            <a:srgbClr val="000000"/>
                          </a:solidFill>
                          <a:effectLst/>
                          <a:latin typeface="Calibri" panose="020F0502020204030204" pitchFamily="34" charset="0"/>
                        </a:rPr>
                        <a:t>14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Lu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448691"/>
                  </a:ext>
                </a:extLst>
              </a:tr>
              <a:tr h="177269">
                <a:tc>
                  <a:txBody>
                    <a:bodyPr/>
                    <a:lstStyle/>
                    <a:p>
                      <a:pPr algn="r" fontAlgn="b"/>
                      <a:r>
                        <a:rPr lang="fr-FR" sz="1200" b="0" i="0" u="none" strike="noStrike">
                          <a:solidFill>
                            <a:srgbClr val="000000"/>
                          </a:solidFill>
                          <a:effectLst/>
                          <a:latin typeface="Calibri" panose="020F0502020204030204" pitchFamily="34" charset="0"/>
                        </a:rPr>
                        <a:t>15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Ve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fontAlgn="b"/>
                      <a:r>
                        <a:rPr lang="fr-FR" sz="1200" b="0" i="0" u="none" strike="noStrike">
                          <a:solidFill>
                            <a:srgbClr val="000000"/>
                          </a:solidFill>
                          <a:effectLst/>
                          <a:latin typeface="Calibri" panose="020F0502020204030204" pitchFamily="34" charset="0"/>
                        </a:rPr>
                        <a:t>15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Lu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15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Lu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fontAlgn="b"/>
                      <a:r>
                        <a:rPr lang="fr-FR" sz="1200" b="0" i="0" u="none" strike="noStrike">
                          <a:solidFill>
                            <a:srgbClr val="000000"/>
                          </a:solidFill>
                          <a:effectLst/>
                          <a:latin typeface="Calibri" panose="020F0502020204030204" pitchFamily="34" charset="0"/>
                        </a:rPr>
                        <a:t>15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Je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FFFFFF"/>
                          </a:solidFill>
                          <a:effectLst/>
                          <a:latin typeface="Calibri" panose="020F0502020204030204" pitchFamily="34" charset="0"/>
                        </a:rPr>
                        <a:t>15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Sa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fr-FR" sz="1200" b="0" i="0" u="none" strike="noStrike">
                          <a:solidFill>
                            <a:srgbClr val="000000"/>
                          </a:solidFill>
                          <a:effectLst/>
                          <a:latin typeface="Calibri" panose="020F0502020204030204" pitchFamily="34" charset="0"/>
                        </a:rPr>
                        <a:t>15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Ma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16809093"/>
                  </a:ext>
                </a:extLst>
              </a:tr>
              <a:tr h="177269">
                <a:tc>
                  <a:txBody>
                    <a:bodyPr/>
                    <a:lstStyle/>
                    <a:p>
                      <a:pPr algn="r" fontAlgn="b"/>
                      <a:r>
                        <a:rPr lang="fr-FR" sz="1200" b="0" i="0" u="none" strike="noStrike">
                          <a:solidFill>
                            <a:srgbClr val="FFFFFF"/>
                          </a:solidFill>
                          <a:effectLst/>
                          <a:latin typeface="Calibri" panose="020F0502020204030204" pitchFamily="34" charset="0"/>
                        </a:rPr>
                        <a:t>16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Sa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fr-FR" sz="1200" b="0" i="0" u="none" strike="noStrike">
                          <a:solidFill>
                            <a:srgbClr val="000000"/>
                          </a:solidFill>
                          <a:effectLst/>
                          <a:latin typeface="Calibri" panose="020F0502020204030204" pitchFamily="34" charset="0"/>
                        </a:rPr>
                        <a:t>16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Ma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16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Ma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fontAlgn="b"/>
                      <a:r>
                        <a:rPr lang="fr-FR" sz="1200" b="0" i="0" u="none" strike="noStrike">
                          <a:solidFill>
                            <a:srgbClr val="000000"/>
                          </a:solidFill>
                          <a:effectLst/>
                          <a:latin typeface="Calibri" panose="020F0502020204030204" pitchFamily="34" charset="0"/>
                        </a:rPr>
                        <a:t>16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Ve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FFFFFF"/>
                          </a:solidFill>
                          <a:effectLst/>
                          <a:latin typeface="Calibri" panose="020F0502020204030204" pitchFamily="34" charset="0"/>
                        </a:rPr>
                        <a:t>16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Di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fr-FR" sz="1200" b="0" i="0" u="none" strike="noStrike">
                          <a:solidFill>
                            <a:srgbClr val="000000"/>
                          </a:solidFill>
                          <a:effectLst/>
                          <a:latin typeface="Calibri" panose="020F0502020204030204" pitchFamily="34" charset="0"/>
                        </a:rPr>
                        <a:t>16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36582879"/>
                  </a:ext>
                </a:extLst>
              </a:tr>
              <a:tr h="177269">
                <a:tc>
                  <a:txBody>
                    <a:bodyPr/>
                    <a:lstStyle/>
                    <a:p>
                      <a:pPr algn="r" fontAlgn="b"/>
                      <a:r>
                        <a:rPr lang="fr-FR" sz="1200" b="0" i="0" u="none" strike="noStrike">
                          <a:solidFill>
                            <a:srgbClr val="FFFFFF"/>
                          </a:solidFill>
                          <a:effectLst/>
                          <a:latin typeface="Calibri" panose="020F0502020204030204" pitchFamily="34" charset="0"/>
                        </a:rPr>
                        <a:t>17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Di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fr-FR" sz="1200" b="0" i="0" u="none" strike="noStrike">
                          <a:solidFill>
                            <a:srgbClr val="000000"/>
                          </a:solidFill>
                          <a:effectLst/>
                          <a:latin typeface="Calibri" panose="020F0502020204030204" pitchFamily="34" charset="0"/>
                        </a:rPr>
                        <a:t>17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17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FFFFFF"/>
                          </a:solidFill>
                          <a:effectLst/>
                          <a:latin typeface="Calibri" panose="020F0502020204030204" pitchFamily="34" charset="0"/>
                        </a:rPr>
                        <a:t>8 heures</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r" fontAlgn="b"/>
                      <a:r>
                        <a:rPr lang="fr-FR" sz="1200" b="0" i="0" u="none" strike="noStrike">
                          <a:solidFill>
                            <a:srgbClr val="FFFFFF"/>
                          </a:solidFill>
                          <a:effectLst/>
                          <a:latin typeface="Calibri" panose="020F0502020204030204" pitchFamily="34" charset="0"/>
                        </a:rPr>
                        <a:t>17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Sa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fr-FR" sz="1200" b="0" i="0" u="none" strike="noStrike">
                          <a:solidFill>
                            <a:srgbClr val="000000"/>
                          </a:solidFill>
                          <a:effectLst/>
                          <a:latin typeface="Calibri" panose="020F0502020204030204" pitchFamily="34" charset="0"/>
                        </a:rPr>
                        <a:t>17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Lu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fr-FR" sz="1200" b="1" i="0" u="none" strike="noStrike">
                          <a:solidFill>
                            <a:srgbClr val="FFFFFF"/>
                          </a:solidFill>
                          <a:effectLst/>
                          <a:latin typeface="Calibri" panose="020F0502020204030204" pitchFamily="34" charset="0"/>
                        </a:rPr>
                        <a:t>35 heures</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r" fontAlgn="b"/>
                      <a:r>
                        <a:rPr lang="fr-FR" sz="1200" b="0" i="0" u="none" strike="noStrike">
                          <a:solidFill>
                            <a:srgbClr val="000000"/>
                          </a:solidFill>
                          <a:effectLst/>
                          <a:latin typeface="Calibri" panose="020F0502020204030204" pitchFamily="34" charset="0"/>
                        </a:rPr>
                        <a:t>17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Je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79576171"/>
                  </a:ext>
                </a:extLst>
              </a:tr>
              <a:tr h="177269">
                <a:tc>
                  <a:txBody>
                    <a:bodyPr/>
                    <a:lstStyle/>
                    <a:p>
                      <a:pPr algn="r" fontAlgn="b"/>
                      <a:r>
                        <a:rPr lang="fr-FR" sz="1200" b="0" i="0" u="none" strike="noStrike">
                          <a:solidFill>
                            <a:srgbClr val="000000"/>
                          </a:solidFill>
                          <a:effectLst/>
                          <a:latin typeface="Calibri" panose="020F0502020204030204" pitchFamily="34" charset="0"/>
                        </a:rPr>
                        <a:t>18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Lu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fontAlgn="b"/>
                      <a:r>
                        <a:rPr lang="fr-FR" sz="1200" b="0" i="0" u="none" strike="noStrike">
                          <a:solidFill>
                            <a:srgbClr val="000000"/>
                          </a:solidFill>
                          <a:effectLst/>
                          <a:latin typeface="Calibri" panose="020F0502020204030204" pitchFamily="34" charset="0"/>
                        </a:rPr>
                        <a:t>18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Je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18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Je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fontAlgn="b"/>
                      <a:r>
                        <a:rPr lang="fr-FR" sz="1200" b="0" i="0" u="none" strike="noStrike">
                          <a:solidFill>
                            <a:srgbClr val="FFFFFF"/>
                          </a:solidFill>
                          <a:effectLst/>
                          <a:latin typeface="Calibri" panose="020F0502020204030204" pitchFamily="34" charset="0"/>
                        </a:rPr>
                        <a:t>18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Di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fr-FR" sz="1200" b="0" i="0" u="none" strike="noStrike">
                          <a:solidFill>
                            <a:srgbClr val="000000"/>
                          </a:solidFill>
                          <a:effectLst/>
                          <a:latin typeface="Calibri" panose="020F0502020204030204" pitchFamily="34" charset="0"/>
                        </a:rPr>
                        <a:t>18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Ma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r" fontAlgn="b"/>
                      <a:r>
                        <a:rPr lang="fr-FR" sz="1200" b="0" i="0" u="none" strike="noStrike">
                          <a:solidFill>
                            <a:srgbClr val="000000"/>
                          </a:solidFill>
                          <a:effectLst/>
                          <a:latin typeface="Calibri" panose="020F0502020204030204" pitchFamily="34" charset="0"/>
                        </a:rPr>
                        <a:t>18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Ve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4056739"/>
                  </a:ext>
                </a:extLst>
              </a:tr>
              <a:tr h="177269">
                <a:tc>
                  <a:txBody>
                    <a:bodyPr/>
                    <a:lstStyle/>
                    <a:p>
                      <a:pPr algn="r" fontAlgn="b"/>
                      <a:r>
                        <a:rPr lang="fr-FR" sz="1200" b="0" i="0" u="none" strike="noStrike">
                          <a:solidFill>
                            <a:srgbClr val="000000"/>
                          </a:solidFill>
                          <a:effectLst/>
                          <a:latin typeface="Calibri" panose="020F0502020204030204" pitchFamily="34" charset="0"/>
                        </a:rPr>
                        <a:t>19</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Ma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fontAlgn="b"/>
                      <a:r>
                        <a:rPr lang="fr-FR" sz="1200" b="0" i="0" u="none" strike="noStrike">
                          <a:solidFill>
                            <a:srgbClr val="000000"/>
                          </a:solidFill>
                          <a:effectLst/>
                          <a:latin typeface="Calibri" panose="020F0502020204030204" pitchFamily="34" charset="0"/>
                        </a:rPr>
                        <a:t>19</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Ve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19</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Ve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fontAlgn="b"/>
                      <a:r>
                        <a:rPr lang="fr-FR" sz="1200" b="0" i="0" u="none" strike="noStrike">
                          <a:solidFill>
                            <a:srgbClr val="000000"/>
                          </a:solidFill>
                          <a:effectLst/>
                          <a:latin typeface="Calibri" panose="020F0502020204030204" pitchFamily="34" charset="0"/>
                        </a:rPr>
                        <a:t>19</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Lu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19</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r" fontAlgn="b"/>
                      <a:r>
                        <a:rPr lang="fr-FR" sz="1200" b="0" i="0" u="none" strike="noStrike">
                          <a:solidFill>
                            <a:srgbClr val="FFFFFF"/>
                          </a:solidFill>
                          <a:effectLst/>
                          <a:latin typeface="Calibri" panose="020F0502020204030204" pitchFamily="34" charset="0"/>
                        </a:rPr>
                        <a:t>19</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Sa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xmlns="" val="2781341519"/>
                  </a:ext>
                </a:extLst>
              </a:tr>
              <a:tr h="177269">
                <a:tc>
                  <a:txBody>
                    <a:bodyPr/>
                    <a:lstStyle/>
                    <a:p>
                      <a:pPr algn="r" fontAlgn="b"/>
                      <a:r>
                        <a:rPr lang="fr-FR" sz="1200" b="0" i="0" u="none" strike="noStrike">
                          <a:solidFill>
                            <a:srgbClr val="000000"/>
                          </a:solidFill>
                          <a:effectLst/>
                          <a:latin typeface="Calibri" panose="020F0502020204030204" pitchFamily="34" charset="0"/>
                        </a:rPr>
                        <a:t>20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fontAlgn="b"/>
                      <a:r>
                        <a:rPr lang="fr-FR" sz="1200" b="0" i="0" u="none" strike="noStrike">
                          <a:solidFill>
                            <a:srgbClr val="FFFFFF"/>
                          </a:solidFill>
                          <a:effectLst/>
                          <a:latin typeface="Calibri" panose="020F0502020204030204" pitchFamily="34" charset="0"/>
                        </a:rPr>
                        <a:t>20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Sa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fr-FR" sz="1200" b="0" i="0" u="none" strike="noStrike">
                          <a:solidFill>
                            <a:srgbClr val="FFFFFF"/>
                          </a:solidFill>
                          <a:effectLst/>
                          <a:latin typeface="Calibri" panose="020F0502020204030204" pitchFamily="34" charset="0"/>
                        </a:rPr>
                        <a:t>20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Sa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fr-FR" sz="1200" b="0" i="0" u="none" strike="noStrike">
                          <a:solidFill>
                            <a:srgbClr val="000000"/>
                          </a:solidFill>
                          <a:effectLst/>
                          <a:latin typeface="Calibri" panose="020F0502020204030204" pitchFamily="34" charset="0"/>
                        </a:rPr>
                        <a:t>20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Ma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20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Je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r" fontAlgn="b"/>
                      <a:r>
                        <a:rPr lang="fr-FR" sz="1200" b="0" i="0" u="none" strike="noStrike">
                          <a:solidFill>
                            <a:srgbClr val="FFFFFF"/>
                          </a:solidFill>
                          <a:effectLst/>
                          <a:latin typeface="Calibri" panose="020F0502020204030204" pitchFamily="34" charset="0"/>
                        </a:rPr>
                        <a:t>20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Di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xmlns="" val="67558949"/>
                  </a:ext>
                </a:extLst>
              </a:tr>
              <a:tr h="177269">
                <a:tc>
                  <a:txBody>
                    <a:bodyPr/>
                    <a:lstStyle/>
                    <a:p>
                      <a:pPr algn="r" fontAlgn="b"/>
                      <a:r>
                        <a:rPr lang="fr-FR" sz="1200" b="0" i="0" u="none" strike="noStrike">
                          <a:solidFill>
                            <a:srgbClr val="000000"/>
                          </a:solidFill>
                          <a:effectLst/>
                          <a:latin typeface="Calibri" panose="020F0502020204030204" pitchFamily="34" charset="0"/>
                        </a:rPr>
                        <a:t>21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Je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fontAlgn="b"/>
                      <a:r>
                        <a:rPr lang="fr-FR" sz="1200" b="0" i="0" u="none" strike="noStrike">
                          <a:solidFill>
                            <a:srgbClr val="FFFFFF"/>
                          </a:solidFill>
                          <a:effectLst/>
                          <a:latin typeface="Calibri" panose="020F0502020204030204" pitchFamily="34" charset="0"/>
                        </a:rPr>
                        <a:t>21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Di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fr-FR" sz="1200" b="0" i="0" u="none" strike="noStrike">
                          <a:solidFill>
                            <a:srgbClr val="FFFFFF"/>
                          </a:solidFill>
                          <a:effectLst/>
                          <a:latin typeface="Calibri" panose="020F0502020204030204" pitchFamily="34" charset="0"/>
                        </a:rPr>
                        <a:t>21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Di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fr-FR" sz="1200" b="0" i="0" u="none" strike="noStrike">
                          <a:solidFill>
                            <a:srgbClr val="000000"/>
                          </a:solidFill>
                          <a:effectLst/>
                          <a:latin typeface="Calibri" panose="020F0502020204030204" pitchFamily="34" charset="0"/>
                        </a:rPr>
                        <a:t>21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21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Ve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r" fontAlgn="b"/>
                      <a:r>
                        <a:rPr lang="fr-FR" sz="1200" b="0" i="0" u="none" strike="noStrike">
                          <a:solidFill>
                            <a:srgbClr val="000000"/>
                          </a:solidFill>
                          <a:effectLst/>
                          <a:latin typeface="Calibri" panose="020F0502020204030204" pitchFamily="34" charset="0"/>
                        </a:rPr>
                        <a:t>21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Lu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21171321"/>
                  </a:ext>
                </a:extLst>
              </a:tr>
              <a:tr h="177269">
                <a:tc>
                  <a:txBody>
                    <a:bodyPr/>
                    <a:lstStyle/>
                    <a:p>
                      <a:pPr algn="r" fontAlgn="b"/>
                      <a:r>
                        <a:rPr lang="fr-FR" sz="1200" b="0" i="0" u="none" strike="noStrike">
                          <a:solidFill>
                            <a:srgbClr val="000000"/>
                          </a:solidFill>
                          <a:effectLst/>
                          <a:latin typeface="Calibri" panose="020F0502020204030204" pitchFamily="34" charset="0"/>
                        </a:rPr>
                        <a:t>22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Ve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fontAlgn="b"/>
                      <a:r>
                        <a:rPr lang="fr-FR" sz="1200" b="0" i="0" u="none" strike="noStrike">
                          <a:solidFill>
                            <a:srgbClr val="000000"/>
                          </a:solidFill>
                          <a:effectLst/>
                          <a:latin typeface="Calibri" panose="020F0502020204030204" pitchFamily="34" charset="0"/>
                        </a:rPr>
                        <a:t>22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Lu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1" i="0" u="none" strike="noStrike" dirty="0">
                          <a:solidFill>
                            <a:srgbClr val="FFFFFF"/>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22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Lu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fontAlgn="b"/>
                      <a:r>
                        <a:rPr lang="fr-FR" sz="1200" b="0" i="0" u="none" strike="noStrike">
                          <a:solidFill>
                            <a:srgbClr val="000000"/>
                          </a:solidFill>
                          <a:effectLst/>
                          <a:latin typeface="Calibri" panose="020F0502020204030204" pitchFamily="34" charset="0"/>
                        </a:rPr>
                        <a:t>22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Je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FFFFFF"/>
                          </a:solidFill>
                          <a:effectLst/>
                          <a:latin typeface="Calibri" panose="020F0502020204030204" pitchFamily="34" charset="0"/>
                        </a:rPr>
                        <a:t>22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Sa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fr-FR" sz="1200" b="0" i="0" u="none" strike="noStrike">
                          <a:solidFill>
                            <a:srgbClr val="000000"/>
                          </a:solidFill>
                          <a:effectLst/>
                          <a:latin typeface="Calibri" panose="020F0502020204030204" pitchFamily="34" charset="0"/>
                        </a:rPr>
                        <a:t>22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Ma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95816564"/>
                  </a:ext>
                </a:extLst>
              </a:tr>
              <a:tr h="177269">
                <a:tc>
                  <a:txBody>
                    <a:bodyPr/>
                    <a:lstStyle/>
                    <a:p>
                      <a:pPr algn="r" fontAlgn="b"/>
                      <a:r>
                        <a:rPr lang="fr-FR" sz="1200" b="0" i="0" u="none" strike="noStrike">
                          <a:solidFill>
                            <a:srgbClr val="FFFFFF"/>
                          </a:solidFill>
                          <a:effectLst/>
                          <a:latin typeface="Calibri" panose="020F0502020204030204" pitchFamily="34" charset="0"/>
                        </a:rPr>
                        <a:t>23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Sa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fr-FR" sz="1200" b="0" i="0" u="none" strike="noStrike">
                          <a:solidFill>
                            <a:srgbClr val="000000"/>
                          </a:solidFill>
                          <a:effectLst/>
                          <a:latin typeface="Calibri" panose="020F0502020204030204" pitchFamily="34" charset="0"/>
                        </a:rPr>
                        <a:t>23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Ma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23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Ma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fontAlgn="b"/>
                      <a:r>
                        <a:rPr lang="fr-FR" sz="1200" b="0" i="0" u="none" strike="noStrike">
                          <a:solidFill>
                            <a:srgbClr val="000000"/>
                          </a:solidFill>
                          <a:effectLst/>
                          <a:latin typeface="Calibri" panose="020F0502020204030204" pitchFamily="34" charset="0"/>
                        </a:rPr>
                        <a:t>23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Ve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FFFFFF"/>
                          </a:solidFill>
                          <a:effectLst/>
                          <a:latin typeface="Calibri" panose="020F0502020204030204" pitchFamily="34" charset="0"/>
                        </a:rPr>
                        <a:t>23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Di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fr-FR" sz="1200" b="0" i="0" u="none" strike="noStrike">
                          <a:solidFill>
                            <a:srgbClr val="000000"/>
                          </a:solidFill>
                          <a:effectLst/>
                          <a:latin typeface="Calibri" panose="020F0502020204030204" pitchFamily="34" charset="0"/>
                        </a:rPr>
                        <a:t>23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32245355"/>
                  </a:ext>
                </a:extLst>
              </a:tr>
              <a:tr h="177269">
                <a:tc>
                  <a:txBody>
                    <a:bodyPr/>
                    <a:lstStyle/>
                    <a:p>
                      <a:pPr algn="r" fontAlgn="b"/>
                      <a:r>
                        <a:rPr lang="fr-FR" sz="1200" b="0" i="0" u="none" strike="noStrike">
                          <a:solidFill>
                            <a:srgbClr val="FFFFFF"/>
                          </a:solidFill>
                          <a:effectLst/>
                          <a:latin typeface="Calibri" panose="020F0502020204030204" pitchFamily="34" charset="0"/>
                        </a:rPr>
                        <a:t>24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Di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fr-FR" sz="1200" b="0" i="0" u="none" strike="noStrike">
                          <a:solidFill>
                            <a:srgbClr val="000000"/>
                          </a:solidFill>
                          <a:effectLst/>
                          <a:latin typeface="Calibri" panose="020F0502020204030204" pitchFamily="34" charset="0"/>
                        </a:rPr>
                        <a:t>24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24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FFFFFF"/>
                          </a:solidFill>
                          <a:effectLst/>
                          <a:latin typeface="Calibri" panose="020F0502020204030204" pitchFamily="34" charset="0"/>
                        </a:rPr>
                        <a:t>8 heures</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r" fontAlgn="b"/>
                      <a:r>
                        <a:rPr lang="fr-FR" sz="1200" b="0" i="0" u="none" strike="noStrike">
                          <a:solidFill>
                            <a:srgbClr val="FFFFFF"/>
                          </a:solidFill>
                          <a:effectLst/>
                          <a:latin typeface="Calibri" panose="020F0502020204030204" pitchFamily="34" charset="0"/>
                        </a:rPr>
                        <a:t>24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Sa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fr-FR" sz="1200" b="0" i="0" u="none" strike="noStrike">
                          <a:solidFill>
                            <a:srgbClr val="FFFFFF"/>
                          </a:solidFill>
                          <a:effectLst/>
                          <a:latin typeface="Calibri" panose="020F0502020204030204" pitchFamily="34" charset="0"/>
                        </a:rPr>
                        <a:t>24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Lu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000000"/>
                          </a:solidFill>
                          <a:effectLst/>
                          <a:latin typeface="Calibri" panose="020F0502020204030204" pitchFamily="34" charset="0"/>
                        </a:rPr>
                        <a:t>Pentecôtes</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fr-FR" sz="1200" b="0" i="0" u="none" strike="noStrike">
                          <a:solidFill>
                            <a:srgbClr val="000000"/>
                          </a:solidFill>
                          <a:effectLst/>
                          <a:latin typeface="Calibri" panose="020F0502020204030204" pitchFamily="34" charset="0"/>
                        </a:rPr>
                        <a:t>24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Je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27151859"/>
                  </a:ext>
                </a:extLst>
              </a:tr>
              <a:tr h="177269">
                <a:tc>
                  <a:txBody>
                    <a:bodyPr/>
                    <a:lstStyle/>
                    <a:p>
                      <a:pPr algn="r" fontAlgn="b"/>
                      <a:r>
                        <a:rPr lang="fr-FR" sz="1200" b="0" i="0" u="none" strike="noStrike">
                          <a:solidFill>
                            <a:srgbClr val="000000"/>
                          </a:solidFill>
                          <a:effectLst/>
                          <a:latin typeface="Calibri" panose="020F0502020204030204" pitchFamily="34" charset="0"/>
                        </a:rPr>
                        <a:t>25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Lu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fontAlgn="b"/>
                      <a:r>
                        <a:rPr lang="fr-FR" sz="1200" b="0" i="0" u="none" strike="noStrike">
                          <a:solidFill>
                            <a:srgbClr val="000000"/>
                          </a:solidFill>
                          <a:effectLst/>
                          <a:latin typeface="Calibri" panose="020F0502020204030204" pitchFamily="34" charset="0"/>
                        </a:rPr>
                        <a:t>25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Je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25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Je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fontAlgn="b"/>
                      <a:r>
                        <a:rPr lang="fr-FR" sz="1200" b="0" i="0" u="none" strike="noStrike">
                          <a:solidFill>
                            <a:srgbClr val="FFFFFF"/>
                          </a:solidFill>
                          <a:effectLst/>
                          <a:latin typeface="Calibri" panose="020F0502020204030204" pitchFamily="34" charset="0"/>
                        </a:rPr>
                        <a:t>25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Di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fr-FR" sz="1200" b="0" i="0" u="none" strike="noStrike">
                          <a:solidFill>
                            <a:srgbClr val="000000"/>
                          </a:solidFill>
                          <a:effectLst/>
                          <a:latin typeface="Calibri" panose="020F0502020204030204" pitchFamily="34" charset="0"/>
                        </a:rPr>
                        <a:t>25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Ma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fr-FR" sz="1200" b="1" i="0" u="none" strike="noStrike">
                          <a:solidFill>
                            <a:srgbClr val="FFFFFF"/>
                          </a:solidFill>
                          <a:effectLst/>
                          <a:latin typeface="Calibri" panose="020F0502020204030204" pitchFamily="34" charset="0"/>
                        </a:rPr>
                        <a:t>35 heures</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r" fontAlgn="b"/>
                      <a:r>
                        <a:rPr lang="fr-FR" sz="1200" b="0" i="0" u="none" strike="noStrike">
                          <a:solidFill>
                            <a:srgbClr val="000000"/>
                          </a:solidFill>
                          <a:effectLst/>
                          <a:latin typeface="Calibri" panose="020F0502020204030204" pitchFamily="34" charset="0"/>
                        </a:rPr>
                        <a:t>25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Ve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17840375"/>
                  </a:ext>
                </a:extLst>
              </a:tr>
              <a:tr h="177269">
                <a:tc>
                  <a:txBody>
                    <a:bodyPr/>
                    <a:lstStyle/>
                    <a:p>
                      <a:pPr algn="r" fontAlgn="b"/>
                      <a:r>
                        <a:rPr lang="fr-FR" sz="1200" b="0" i="0" u="none" strike="noStrike">
                          <a:solidFill>
                            <a:srgbClr val="000000"/>
                          </a:solidFill>
                          <a:effectLst/>
                          <a:latin typeface="Calibri" panose="020F0502020204030204" pitchFamily="34" charset="0"/>
                        </a:rPr>
                        <a:t>26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Ma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fontAlgn="b"/>
                      <a:r>
                        <a:rPr lang="fr-FR" sz="1200" b="0" i="0" u="none" strike="noStrike">
                          <a:solidFill>
                            <a:srgbClr val="000000"/>
                          </a:solidFill>
                          <a:effectLst/>
                          <a:latin typeface="Calibri" panose="020F0502020204030204" pitchFamily="34" charset="0"/>
                        </a:rPr>
                        <a:t>26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Ve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26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Ve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fontAlgn="b"/>
                      <a:r>
                        <a:rPr lang="fr-FR" sz="1200" b="0" i="0" u="none" strike="noStrike">
                          <a:solidFill>
                            <a:srgbClr val="000000"/>
                          </a:solidFill>
                          <a:effectLst/>
                          <a:latin typeface="Calibri" panose="020F0502020204030204" pitchFamily="34" charset="0"/>
                        </a:rPr>
                        <a:t>26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Lu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1"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fontAlgn="b"/>
                      <a:r>
                        <a:rPr lang="fr-FR" sz="1200" b="0" i="0" u="none" strike="noStrike">
                          <a:solidFill>
                            <a:srgbClr val="000000"/>
                          </a:solidFill>
                          <a:effectLst/>
                          <a:latin typeface="Calibri" panose="020F0502020204030204" pitchFamily="34" charset="0"/>
                        </a:rPr>
                        <a:t>26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r" fontAlgn="b"/>
                      <a:r>
                        <a:rPr lang="fr-FR" sz="1200" b="0" i="0" u="none" strike="noStrike">
                          <a:solidFill>
                            <a:srgbClr val="FFFFFF"/>
                          </a:solidFill>
                          <a:effectLst/>
                          <a:latin typeface="Calibri" panose="020F0502020204030204" pitchFamily="34" charset="0"/>
                        </a:rPr>
                        <a:t>26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Sa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xmlns="" val="934190513"/>
                  </a:ext>
                </a:extLst>
              </a:tr>
              <a:tr h="177269">
                <a:tc>
                  <a:txBody>
                    <a:bodyPr/>
                    <a:lstStyle/>
                    <a:p>
                      <a:pPr algn="r" fontAlgn="b"/>
                      <a:r>
                        <a:rPr lang="fr-FR" sz="1200" b="0" i="0" u="none" strike="noStrike">
                          <a:solidFill>
                            <a:srgbClr val="000000"/>
                          </a:solidFill>
                          <a:effectLst/>
                          <a:latin typeface="Calibri" panose="020F0502020204030204" pitchFamily="34" charset="0"/>
                        </a:rPr>
                        <a:t>27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fontAlgn="b"/>
                      <a:r>
                        <a:rPr lang="fr-FR" sz="1200" b="0" i="0" u="none" strike="noStrike">
                          <a:solidFill>
                            <a:srgbClr val="FFFFFF"/>
                          </a:solidFill>
                          <a:effectLst/>
                          <a:latin typeface="Calibri" panose="020F0502020204030204" pitchFamily="34" charset="0"/>
                        </a:rPr>
                        <a:t>27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Sa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fr-FR" sz="1200" b="0" i="0" u="none" strike="noStrike">
                          <a:solidFill>
                            <a:srgbClr val="FFFFFF"/>
                          </a:solidFill>
                          <a:effectLst/>
                          <a:latin typeface="Calibri" panose="020F0502020204030204" pitchFamily="34" charset="0"/>
                        </a:rPr>
                        <a:t>27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Sa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fr-FR" sz="1200" b="0" i="0" u="none" strike="noStrike">
                          <a:solidFill>
                            <a:srgbClr val="000000"/>
                          </a:solidFill>
                          <a:effectLst/>
                          <a:latin typeface="Calibri" panose="020F0502020204030204" pitchFamily="34" charset="0"/>
                        </a:rPr>
                        <a:t>27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Ma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fontAlgn="b"/>
                      <a:r>
                        <a:rPr lang="fr-FR" sz="1200" b="0" i="0" u="none" strike="noStrike">
                          <a:solidFill>
                            <a:srgbClr val="000000"/>
                          </a:solidFill>
                          <a:effectLst/>
                          <a:latin typeface="Calibri" panose="020F0502020204030204" pitchFamily="34" charset="0"/>
                        </a:rPr>
                        <a:t>27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Je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r" fontAlgn="b"/>
                      <a:r>
                        <a:rPr lang="fr-FR" sz="1200" b="0" i="0" u="none" strike="noStrike">
                          <a:solidFill>
                            <a:srgbClr val="FFFFFF"/>
                          </a:solidFill>
                          <a:effectLst/>
                          <a:latin typeface="Calibri" panose="020F0502020204030204" pitchFamily="34" charset="0"/>
                        </a:rPr>
                        <a:t>27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Di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xmlns="" val="3342181198"/>
                  </a:ext>
                </a:extLst>
              </a:tr>
              <a:tr h="177269">
                <a:tc>
                  <a:txBody>
                    <a:bodyPr/>
                    <a:lstStyle/>
                    <a:p>
                      <a:pPr algn="r" fontAlgn="b"/>
                      <a:r>
                        <a:rPr lang="fr-FR" sz="1200" b="0" i="0" u="none" strike="noStrike">
                          <a:solidFill>
                            <a:srgbClr val="000000"/>
                          </a:solidFill>
                          <a:effectLst/>
                          <a:latin typeface="Calibri" panose="020F0502020204030204" pitchFamily="34" charset="0"/>
                        </a:rPr>
                        <a:t>28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Je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fontAlgn="b"/>
                      <a:r>
                        <a:rPr lang="fr-FR" sz="1200" b="0" i="0" u="none" strike="noStrike">
                          <a:solidFill>
                            <a:srgbClr val="FFFFFF"/>
                          </a:solidFill>
                          <a:effectLst/>
                          <a:latin typeface="Calibri" panose="020F0502020204030204" pitchFamily="34" charset="0"/>
                        </a:rPr>
                        <a:t>28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Di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fr-FR" sz="1200" b="0" i="0" u="none" strike="noStrike">
                          <a:solidFill>
                            <a:srgbClr val="FFFFFF"/>
                          </a:solidFill>
                          <a:effectLst/>
                          <a:latin typeface="Calibri" panose="020F0502020204030204" pitchFamily="34" charset="0"/>
                        </a:rPr>
                        <a:t>28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Di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fr-FR" sz="1200" b="0" i="0" u="none" strike="noStrike">
                          <a:solidFill>
                            <a:srgbClr val="000000"/>
                          </a:solidFill>
                          <a:effectLst/>
                          <a:latin typeface="Calibri" panose="020F0502020204030204" pitchFamily="34" charset="0"/>
                        </a:rPr>
                        <a:t>28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FFFFFF"/>
                          </a:solidFill>
                          <a:effectLst/>
                          <a:latin typeface="Calibri" panose="020F0502020204030204" pitchFamily="34" charset="0"/>
                        </a:rPr>
                        <a:t>8 heures</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r" fontAlgn="b"/>
                      <a:r>
                        <a:rPr lang="fr-FR" sz="1200" b="0" i="0" u="none" strike="noStrike">
                          <a:solidFill>
                            <a:srgbClr val="000000"/>
                          </a:solidFill>
                          <a:effectLst/>
                          <a:latin typeface="Calibri" panose="020F0502020204030204" pitchFamily="34" charset="0"/>
                        </a:rPr>
                        <a:t>28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Ve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r" fontAlgn="b"/>
                      <a:r>
                        <a:rPr lang="fr-FR" sz="1200" b="0" i="0" u="none" strike="noStrike">
                          <a:solidFill>
                            <a:srgbClr val="000000"/>
                          </a:solidFill>
                          <a:effectLst/>
                          <a:latin typeface="Calibri" panose="020F0502020204030204" pitchFamily="34" charset="0"/>
                        </a:rPr>
                        <a:t>28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Lu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8218554"/>
                  </a:ext>
                </a:extLst>
              </a:tr>
              <a:tr h="177269">
                <a:tc>
                  <a:txBody>
                    <a:bodyPr/>
                    <a:lstStyle/>
                    <a:p>
                      <a:pPr algn="r" fontAlgn="b"/>
                      <a:r>
                        <a:rPr lang="fr-FR" sz="1200" b="0" i="0" u="none" strike="noStrike">
                          <a:solidFill>
                            <a:srgbClr val="000000"/>
                          </a:solidFill>
                          <a:effectLst/>
                          <a:latin typeface="Calibri" panose="020F0502020204030204" pitchFamily="34" charset="0"/>
                        </a:rPr>
                        <a:t>29</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Ve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12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12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fr-FR" sz="1200" b="0" i="0" u="none" strike="noStrike">
                          <a:solidFill>
                            <a:srgbClr val="000000"/>
                          </a:solidFill>
                          <a:effectLst/>
                          <a:latin typeface="Calibri" panose="020F0502020204030204" pitchFamily="34" charset="0"/>
                        </a:rPr>
                        <a:t>29</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Lu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29</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Je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fontAlgn="b"/>
                      <a:r>
                        <a:rPr lang="fr-FR" sz="1200" b="0" i="0" u="none" strike="noStrike">
                          <a:solidFill>
                            <a:srgbClr val="FFFFFF"/>
                          </a:solidFill>
                          <a:effectLst/>
                          <a:latin typeface="Calibri" panose="020F0502020204030204" pitchFamily="34" charset="0"/>
                        </a:rPr>
                        <a:t>29</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Sa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fr-FR" sz="1200" b="0" i="0" u="none" strike="noStrike">
                          <a:solidFill>
                            <a:srgbClr val="000000"/>
                          </a:solidFill>
                          <a:effectLst/>
                          <a:latin typeface="Calibri" panose="020F0502020204030204" pitchFamily="34" charset="0"/>
                        </a:rPr>
                        <a:t>29</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Ma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06010534"/>
                  </a:ext>
                </a:extLst>
              </a:tr>
              <a:tr h="177269">
                <a:tc>
                  <a:txBody>
                    <a:bodyPr/>
                    <a:lstStyle/>
                    <a:p>
                      <a:pPr algn="r" fontAlgn="b"/>
                      <a:r>
                        <a:rPr lang="fr-FR" sz="1200" b="0" i="0" u="none" strike="noStrike">
                          <a:solidFill>
                            <a:srgbClr val="FFFFFF"/>
                          </a:solidFill>
                          <a:effectLst/>
                          <a:latin typeface="Calibri" panose="020F0502020204030204" pitchFamily="34" charset="0"/>
                        </a:rPr>
                        <a:t>30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Sa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FR" sz="12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fr-FR" sz="1200" b="0" i="0" u="none" strike="noStrike">
                          <a:solidFill>
                            <a:srgbClr val="000000"/>
                          </a:solidFill>
                          <a:effectLst/>
                          <a:latin typeface="Calibri" panose="020F0502020204030204" pitchFamily="34" charset="0"/>
                        </a:rPr>
                        <a:t>30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Ma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30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Ve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r" fontAlgn="b"/>
                      <a:r>
                        <a:rPr lang="fr-FR" sz="1200" b="0" i="0" u="none" strike="noStrike">
                          <a:solidFill>
                            <a:srgbClr val="FFFFFF"/>
                          </a:solidFill>
                          <a:effectLst/>
                          <a:latin typeface="Calibri" panose="020F0502020204030204" pitchFamily="34" charset="0"/>
                        </a:rPr>
                        <a:t>30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Di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fr-FR" sz="1200" b="0" i="0" u="none" strike="noStrike">
                          <a:solidFill>
                            <a:srgbClr val="000000"/>
                          </a:solidFill>
                          <a:effectLst/>
                          <a:latin typeface="Calibri" panose="020F0502020204030204" pitchFamily="34" charset="0"/>
                        </a:rPr>
                        <a:t>30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19630382"/>
                  </a:ext>
                </a:extLst>
              </a:tr>
              <a:tr h="177269">
                <a:tc>
                  <a:txBody>
                    <a:bodyPr/>
                    <a:lstStyle/>
                    <a:p>
                      <a:pPr algn="r" fontAlgn="b"/>
                      <a:r>
                        <a:rPr lang="fr-FR" sz="1200" b="0" i="0" u="none" strike="noStrike">
                          <a:solidFill>
                            <a:srgbClr val="FFFFFF"/>
                          </a:solidFill>
                          <a:effectLst/>
                          <a:latin typeface="Calibri" panose="020F0502020204030204" pitchFamily="34" charset="0"/>
                        </a:rPr>
                        <a:t>31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FFFFFF"/>
                          </a:solidFill>
                          <a:effectLst/>
                          <a:latin typeface="Calibri" panose="020F0502020204030204" pitchFamily="34" charset="0"/>
                        </a:rPr>
                        <a:t>Di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FR" sz="12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fr-FR" sz="1200" b="0" i="0" u="none" strike="noStrike">
                          <a:solidFill>
                            <a:srgbClr val="000000"/>
                          </a:solidFill>
                          <a:effectLst/>
                          <a:latin typeface="Calibri" panose="020F0502020204030204" pitchFamily="34" charset="0"/>
                        </a:rPr>
                        <a:t>31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12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12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12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fr-FR" sz="1200" b="0" i="0" u="none" strike="noStrike">
                          <a:solidFill>
                            <a:srgbClr val="000000"/>
                          </a:solidFill>
                          <a:effectLst/>
                          <a:latin typeface="Calibri" panose="020F0502020204030204" pitchFamily="34" charset="0"/>
                        </a:rPr>
                        <a:t>31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Lu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12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12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12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3418807513"/>
                  </a:ext>
                </a:extLst>
              </a:tr>
              <a:tr h="71307">
                <a:tc>
                  <a:txBody>
                    <a:bodyPr/>
                    <a:lstStyle/>
                    <a:p>
                      <a:pPr algn="l" fontAlgn="b"/>
                      <a:endParaRPr lang="fr-FR" sz="12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12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12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FR"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FR"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FR" sz="12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12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12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FR"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FR"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FR" sz="12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12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12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FR"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FR"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xmlns="" val="820955092"/>
                  </a:ext>
                </a:extLst>
              </a:tr>
              <a:tr h="227918">
                <a:tc>
                  <a:txBody>
                    <a:bodyPr/>
                    <a:lstStyle/>
                    <a:p>
                      <a:pPr algn="l" fontAlgn="b"/>
                      <a:endParaRPr lang="fr-FR"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FR" sz="12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gridSpan="8">
                  <a:txBody>
                    <a:bodyPr/>
                    <a:lstStyle/>
                    <a:p>
                      <a:pPr algn="l" fontAlgn="b"/>
                      <a:r>
                        <a:rPr lang="fr-FR" sz="1600" b="1" i="0" u="none" strike="noStrike">
                          <a:solidFill>
                            <a:srgbClr val="000000"/>
                          </a:solidFill>
                          <a:effectLst/>
                          <a:latin typeface="Calibri" panose="020F0502020204030204" pitchFamily="34" charset="0"/>
                        </a:rPr>
                        <a:t>: étudiants en centre de formation</a:t>
                      </a:r>
                    </a:p>
                  </a:txBody>
                  <a:tcPr marL="0" marR="0" marT="0" marB="0" anchor="b">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endParaRPr lang="fr-FR"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FR"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FR"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FR"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FR"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FR" sz="12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xmlns="" val="927825248"/>
                  </a:ext>
                </a:extLst>
              </a:tr>
            </a:tbl>
          </a:graphicData>
        </a:graphic>
      </p:graphicFrame>
      <p:cxnSp>
        <p:nvCxnSpPr>
          <p:cNvPr id="5" name="Connecteur droit avec flèche 4"/>
          <p:cNvCxnSpPr/>
          <p:nvPr/>
        </p:nvCxnSpPr>
        <p:spPr>
          <a:xfrm>
            <a:off x="2705669" y="790651"/>
            <a:ext cx="1462620" cy="4623179"/>
          </a:xfrm>
          <a:prstGeom prst="straightConnector1">
            <a:avLst/>
          </a:prstGeom>
          <a:ln w="762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ZoneTexte 3"/>
          <p:cNvSpPr txBox="1"/>
          <p:nvPr/>
        </p:nvSpPr>
        <p:spPr>
          <a:xfrm>
            <a:off x="2551927" y="2675571"/>
            <a:ext cx="1643658" cy="1575254"/>
          </a:xfrm>
          <a:prstGeom prst="rect">
            <a:avLst/>
          </a:prstGeom>
          <a:solidFill>
            <a:schemeClr val="accent6">
              <a:lumMod val="20000"/>
              <a:lumOff val="80000"/>
            </a:schemeClr>
          </a:solidFill>
          <a:ln w="57150" cmpd="sng">
            <a:solidFill>
              <a:srgbClr val="00B050"/>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r>
              <a:rPr lang="fr-FR" sz="1400" b="1" dirty="0">
                <a:solidFill>
                  <a:srgbClr val="00B050"/>
                </a:solidFill>
                <a:latin typeface="+mn-lt"/>
                <a:ea typeface="+mn-ea"/>
                <a:cs typeface="+mn-cs"/>
              </a:rPr>
              <a:t>étudiants en entreprise</a:t>
            </a:r>
          </a:p>
        </p:txBody>
      </p:sp>
      <p:cxnSp>
        <p:nvCxnSpPr>
          <p:cNvPr id="7" name="Connecteur droit avec flèche 6"/>
          <p:cNvCxnSpPr/>
          <p:nvPr/>
        </p:nvCxnSpPr>
        <p:spPr>
          <a:xfrm>
            <a:off x="6242745" y="747109"/>
            <a:ext cx="1605855" cy="4118212"/>
          </a:xfrm>
          <a:prstGeom prst="straightConnector1">
            <a:avLst/>
          </a:prstGeom>
          <a:ln w="762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ZoneTexte 6"/>
          <p:cNvSpPr txBox="1"/>
          <p:nvPr/>
        </p:nvSpPr>
        <p:spPr>
          <a:xfrm>
            <a:off x="6242745" y="2704598"/>
            <a:ext cx="1605855" cy="1575255"/>
          </a:xfrm>
          <a:prstGeom prst="rect">
            <a:avLst/>
          </a:prstGeom>
          <a:solidFill>
            <a:schemeClr val="accent6">
              <a:lumMod val="20000"/>
              <a:lumOff val="80000"/>
            </a:schemeClr>
          </a:solidFill>
          <a:ln w="57150" cmpd="sng">
            <a:solidFill>
              <a:srgbClr val="00B050"/>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fr-FR" sz="1400" b="1">
                <a:solidFill>
                  <a:srgbClr val="00B050"/>
                </a:solidFill>
              </a:rPr>
              <a:t>étudiants en entreprise</a:t>
            </a:r>
          </a:p>
        </p:txBody>
      </p:sp>
      <p:cxnSp>
        <p:nvCxnSpPr>
          <p:cNvPr id="9" name="Connecteur droit avec flèche 8"/>
          <p:cNvCxnSpPr/>
          <p:nvPr/>
        </p:nvCxnSpPr>
        <p:spPr>
          <a:xfrm>
            <a:off x="4612943" y="5917931"/>
            <a:ext cx="1392072" cy="382137"/>
          </a:xfrm>
          <a:prstGeom prst="straightConnector1">
            <a:avLst/>
          </a:prstGeom>
          <a:ln w="762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Légende encadrée 1 9"/>
          <p:cNvSpPr/>
          <p:nvPr/>
        </p:nvSpPr>
        <p:spPr>
          <a:xfrm rot="5400000">
            <a:off x="2702668" y="952081"/>
            <a:ext cx="1468622" cy="1631016"/>
          </a:xfrm>
          <a:prstGeom prst="borderCallout1">
            <a:avLst>
              <a:gd name="adj1" fmla="val 62"/>
              <a:gd name="adj2" fmla="val 12804"/>
              <a:gd name="adj3" fmla="val -48904"/>
              <a:gd name="adj4" fmla="val 10046"/>
            </a:avLst>
          </a:prstGeom>
          <a:ln w="57150"/>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b="1" dirty="0"/>
              <a:t>Début des heures filées 2x4h/semaine sur 6 semaines</a:t>
            </a:r>
          </a:p>
        </p:txBody>
      </p:sp>
      <p:sp>
        <p:nvSpPr>
          <p:cNvPr id="11" name="Légende encadrée 1 10"/>
          <p:cNvSpPr/>
          <p:nvPr/>
        </p:nvSpPr>
        <p:spPr>
          <a:xfrm rot="5400000">
            <a:off x="10254118" y="3612967"/>
            <a:ext cx="1587323" cy="1651544"/>
          </a:xfrm>
          <a:prstGeom prst="borderCallout1">
            <a:avLst>
              <a:gd name="adj1" fmla="val 100509"/>
              <a:gd name="adj2" fmla="val 25239"/>
              <a:gd name="adj3" fmla="val 138752"/>
              <a:gd name="adj4" fmla="val 7324"/>
            </a:avLst>
          </a:prstGeom>
          <a:ln w="57150"/>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b="1" dirty="0"/>
              <a:t>Début des heures continues</a:t>
            </a:r>
          </a:p>
          <a:p>
            <a:pPr algn="ctr"/>
            <a:r>
              <a:rPr lang="fr-FR" b="1" dirty="0"/>
              <a:t> 70h sur 2 semaines</a:t>
            </a:r>
          </a:p>
        </p:txBody>
      </p:sp>
    </p:spTree>
    <p:extLst>
      <p:ext uri="{BB962C8B-B14F-4D97-AF65-F5344CB8AC3E}">
        <p14:creationId xmlns:p14="http://schemas.microsoft.com/office/powerpoint/2010/main" xmlns="" val="2313451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ganique">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039A4B3-0617-4CFC-B614-27363ECC28AC}"/>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920</TotalTime>
  <Words>2211</Words>
  <Application>Microsoft Office PowerPoint</Application>
  <PresentationFormat>Personnalisé</PresentationFormat>
  <Paragraphs>1437</Paragraphs>
  <Slides>44</Slides>
  <Notes>0</Notes>
  <HiddenSlides>0</HiddenSlides>
  <MMClips>0</MMClips>
  <ScaleCrop>false</ScaleCrop>
  <HeadingPairs>
    <vt:vector size="4" baseType="variant">
      <vt:variant>
        <vt:lpstr>Thème</vt:lpstr>
      </vt:variant>
      <vt:variant>
        <vt:i4>1</vt:i4>
      </vt:variant>
      <vt:variant>
        <vt:lpstr>Titres des diapositives</vt:lpstr>
      </vt:variant>
      <vt:variant>
        <vt:i4>44</vt:i4>
      </vt:variant>
    </vt:vector>
  </HeadingPairs>
  <TitlesOfParts>
    <vt:vector size="45" baseType="lpstr">
      <vt:lpstr>Organique</vt:lpstr>
      <vt:lpstr>BTS FABCR  Bloc n° 2 : préparation et organisation du chantier.</vt:lpstr>
      <vt:lpstr>Diapositive 2</vt:lpstr>
      <vt:lpstr>Diapositive 3</vt:lpstr>
      <vt:lpstr>Épreuve U5 : préparation et organisation du chantier.</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Schéma indicatif d’un sujet E5 (l’ordre des items n’est pas contractuel)</vt:lpstr>
      <vt:lpstr>Tâches professionnelles</vt:lpstr>
      <vt:lpstr>Diapositive 21</vt:lpstr>
      <vt:lpstr>Diapositive 22</vt:lpstr>
      <vt:lpstr>Diapositive 23</vt:lpstr>
      <vt:lpstr>Fichier de validation et d’évaluation</vt:lpstr>
      <vt:lpstr>Diapositive 25</vt:lpstr>
      <vt:lpstr>Diapositive 26</vt:lpstr>
      <vt:lpstr>Diapositive 27</vt:lpstr>
      <vt:lpstr>Diapositive 28</vt:lpstr>
      <vt:lpstr>Exemple de sujet 0 :</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vector>
  </TitlesOfParts>
  <Company>ACADEMIE DE LYON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drauch</dc:creator>
  <cp:lastModifiedBy>Philippe</cp:lastModifiedBy>
  <cp:revision>130</cp:revision>
  <dcterms:created xsi:type="dcterms:W3CDTF">2020-10-24T09:06:35Z</dcterms:created>
  <dcterms:modified xsi:type="dcterms:W3CDTF">2021-04-01T09:54:39Z</dcterms:modified>
</cp:coreProperties>
</file>