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22" r:id="rId2"/>
    <p:sldId id="427" r:id="rId3"/>
    <p:sldId id="441" r:id="rId4"/>
    <p:sldId id="435" r:id="rId5"/>
    <p:sldId id="434" r:id="rId6"/>
    <p:sldId id="452" r:id="rId7"/>
    <p:sldId id="450" r:id="rId8"/>
    <p:sldId id="444" r:id="rId9"/>
    <p:sldId id="445" r:id="rId10"/>
    <p:sldId id="446" r:id="rId11"/>
    <p:sldId id="447" r:id="rId12"/>
    <p:sldId id="448" r:id="rId13"/>
    <p:sldId id="442" r:id="rId14"/>
    <p:sldId id="440" r:id="rId15"/>
    <p:sldId id="433" r:id="rId16"/>
    <p:sldId id="429" r:id="rId17"/>
    <p:sldId id="430" r:id="rId18"/>
    <p:sldId id="453" r:id="rId19"/>
    <p:sldId id="455" r:id="rId20"/>
    <p:sldId id="456" r:id="rId21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7C333A1-F95A-483D-A7F7-263E50AB6919}">
          <p14:sldIdLst>
            <p14:sldId id="422"/>
          </p14:sldIdLst>
        </p14:section>
        <p14:section name="Structure d'ensemble" id="{F697B27C-BBE5-4E89-A88E-3ECB39840A29}">
          <p14:sldIdLst>
            <p14:sldId id="427"/>
            <p14:sldId id="441"/>
            <p14:sldId id="435"/>
            <p14:sldId id="434"/>
            <p14:sldId id="452"/>
          </p14:sldIdLst>
        </p14:section>
        <p14:section name="Présentation des 4 modules" id="{A8DEBB46-6C46-49F1-B596-2A151F742402}">
          <p14:sldIdLst>
            <p14:sldId id="450"/>
            <p14:sldId id="444"/>
            <p14:sldId id="445"/>
            <p14:sldId id="446"/>
            <p14:sldId id="447"/>
            <p14:sldId id="448"/>
          </p14:sldIdLst>
        </p14:section>
        <p14:section name="Attendus des modules" id="{B8D123DF-77B3-4226-A70C-A5A0F5F4BDD2}">
          <p14:sldIdLst>
            <p14:sldId id="442"/>
            <p14:sldId id="440"/>
            <p14:sldId id="433"/>
            <p14:sldId id="429"/>
            <p14:sldId id="430"/>
          </p14:sldIdLst>
        </p14:section>
        <p14:section name="outre mer" id="{AA8B9FB6-CF90-4058-97B3-C3E7BC7369E1}">
          <p14:sldIdLst>
            <p14:sldId id="453"/>
            <p14:sldId id="455"/>
            <p14:sldId id="4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2">
          <p15:clr>
            <a:srgbClr val="A4A3A4"/>
          </p15:clr>
        </p15:guide>
        <p15:guide id="2" orient="horz" pos="1039">
          <p15:clr>
            <a:srgbClr val="A4A3A4"/>
          </p15:clr>
        </p15:guide>
        <p15:guide id="3" pos="2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F6B"/>
    <a:srgbClr val="EB5C2E"/>
    <a:srgbClr val="88CDD3"/>
    <a:srgbClr val="5AAEBB"/>
    <a:srgbClr val="76D0BB"/>
    <a:srgbClr val="00264B"/>
    <a:srgbClr val="0056A4"/>
    <a:srgbClr val="004150"/>
    <a:srgbClr val="FFFFFF"/>
    <a:srgbClr val="394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50783-87DE-4B22-A315-96ACD24ED2E6}" v="22" dt="2020-12-15T15:24:35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9" autoAdjust="0"/>
    <p:restoredTop sz="91827" autoAdjust="0"/>
  </p:normalViewPr>
  <p:slideViewPr>
    <p:cSldViewPr snapToGrid="0" snapToObjects="1" showGuides="1">
      <p:cViewPr varScale="1">
        <p:scale>
          <a:sx n="72" d="100"/>
          <a:sy n="72" d="100"/>
        </p:scale>
        <p:origin x="1543" y="51"/>
      </p:cViewPr>
      <p:guideLst>
        <p:guide orient="horz" pos="4202"/>
        <p:guide orient="horz" pos="1039"/>
        <p:guide pos="2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dric Dziubanowski" userId="9cf059ebb6151069" providerId="LiveId" clId="{35A50783-87DE-4B22-A315-96ACD24ED2E6}"/>
    <pc:docChg chg="undo redo custSel mod addSld delSld modSld sldOrd modMainMaster addSection delSection modSection">
      <pc:chgData name="Cedric Dziubanowski" userId="9cf059ebb6151069" providerId="LiveId" clId="{35A50783-87DE-4B22-A315-96ACD24ED2E6}" dt="2020-12-15T15:26:37.334" v="3429" actId="478"/>
      <pc:docMkLst>
        <pc:docMk/>
      </pc:docMkLst>
      <pc:sldChg chg="modSp mod">
        <pc:chgData name="Cedric Dziubanowski" userId="9cf059ebb6151069" providerId="LiveId" clId="{35A50783-87DE-4B22-A315-96ACD24ED2E6}" dt="2020-12-13T09:28:59.997" v="2" actId="1076"/>
        <pc:sldMkLst>
          <pc:docMk/>
          <pc:sldMk cId="3888800381" sldId="422"/>
        </pc:sldMkLst>
        <pc:picChg chg="mod">
          <ac:chgData name="Cedric Dziubanowski" userId="9cf059ebb6151069" providerId="LiveId" clId="{35A50783-87DE-4B22-A315-96ACD24ED2E6}" dt="2020-12-13T09:28:51.194" v="0" actId="1076"/>
          <ac:picMkLst>
            <pc:docMk/>
            <pc:sldMk cId="3888800381" sldId="422"/>
            <ac:picMk id="3" creationId="{57457A1F-4E03-428C-A01D-E9690BD90680}"/>
          </ac:picMkLst>
        </pc:picChg>
        <pc:picChg chg="mod">
          <ac:chgData name="Cedric Dziubanowski" userId="9cf059ebb6151069" providerId="LiveId" clId="{35A50783-87DE-4B22-A315-96ACD24ED2E6}" dt="2020-12-13T09:28:59.997" v="2" actId="1076"/>
          <ac:picMkLst>
            <pc:docMk/>
            <pc:sldMk cId="3888800381" sldId="422"/>
            <ac:picMk id="4" creationId="{00000000-0000-0000-0000-000000000000}"/>
          </ac:picMkLst>
        </pc:picChg>
      </pc:sldChg>
      <pc:sldChg chg="modNotesTx">
        <pc:chgData name="Cedric Dziubanowski" userId="9cf059ebb6151069" providerId="LiveId" clId="{35A50783-87DE-4B22-A315-96ACD24ED2E6}" dt="2020-12-15T14:42:10.945" v="2718" actId="6549"/>
        <pc:sldMkLst>
          <pc:docMk/>
          <pc:sldMk cId="3459053268" sldId="427"/>
        </pc:sldMkLst>
      </pc:sldChg>
      <pc:sldChg chg="modSp mod modNotesTx">
        <pc:chgData name="Cedric Dziubanowski" userId="9cf059ebb6151069" providerId="LiveId" clId="{35A50783-87DE-4B22-A315-96ACD24ED2E6}" dt="2020-12-15T14:43:08.481" v="2733" actId="6549"/>
        <pc:sldMkLst>
          <pc:docMk/>
          <pc:sldMk cId="3453553554" sldId="429"/>
        </pc:sldMkLst>
        <pc:spChg chg="mod">
          <ac:chgData name="Cedric Dziubanowski" userId="9cf059ebb6151069" providerId="LiveId" clId="{35A50783-87DE-4B22-A315-96ACD24ED2E6}" dt="2020-12-13T10:07:16.591" v="1130" actId="6549"/>
          <ac:spMkLst>
            <pc:docMk/>
            <pc:sldMk cId="3453553554" sldId="429"/>
            <ac:spMk id="16" creationId="{19701F6D-FCD1-4917-B467-5E72AC0683F7}"/>
          </ac:spMkLst>
        </pc:spChg>
      </pc:sldChg>
      <pc:sldChg chg="addSp modSp mod modNotesTx">
        <pc:chgData name="Cedric Dziubanowski" userId="9cf059ebb6151069" providerId="LiveId" clId="{35A50783-87DE-4B22-A315-96ACD24ED2E6}" dt="2020-12-15T14:41:59.858" v="2717" actId="1076"/>
        <pc:sldMkLst>
          <pc:docMk/>
          <pc:sldMk cId="3366788044" sldId="430"/>
        </pc:sldMkLst>
        <pc:spChg chg="add mod">
          <ac:chgData name="Cedric Dziubanowski" userId="9cf059ebb6151069" providerId="LiveId" clId="{35A50783-87DE-4B22-A315-96ACD24ED2E6}" dt="2020-12-15T14:41:59.858" v="2717" actId="1076"/>
          <ac:spMkLst>
            <pc:docMk/>
            <pc:sldMk cId="3366788044" sldId="430"/>
            <ac:spMk id="7" creationId="{6E36B53C-606D-4802-BCAA-BC63A612830D}"/>
          </ac:spMkLst>
        </pc:spChg>
        <pc:spChg chg="mod">
          <ac:chgData name="Cedric Dziubanowski" userId="9cf059ebb6151069" providerId="LiveId" clId="{35A50783-87DE-4B22-A315-96ACD24ED2E6}" dt="2020-12-13T14:32:33.151" v="2024" actId="20577"/>
          <ac:spMkLst>
            <pc:docMk/>
            <pc:sldMk cId="3366788044" sldId="430"/>
            <ac:spMk id="16" creationId="{19701F6D-FCD1-4917-B467-5E72AC0683F7}"/>
          </ac:spMkLst>
        </pc:spChg>
      </pc:sldChg>
      <pc:sldChg chg="del">
        <pc:chgData name="Cedric Dziubanowski" userId="9cf059ebb6151069" providerId="LiveId" clId="{35A50783-87DE-4B22-A315-96ACD24ED2E6}" dt="2020-12-13T10:30:47.508" v="1131" actId="2696"/>
        <pc:sldMkLst>
          <pc:docMk/>
          <pc:sldMk cId="2756423614" sldId="432"/>
        </pc:sldMkLst>
      </pc:sldChg>
      <pc:sldChg chg="modSp mod modNotesTx">
        <pc:chgData name="Cedric Dziubanowski" userId="9cf059ebb6151069" providerId="LiveId" clId="{35A50783-87DE-4B22-A315-96ACD24ED2E6}" dt="2020-12-15T14:43:09.515" v="2734" actId="6549"/>
        <pc:sldMkLst>
          <pc:docMk/>
          <pc:sldMk cId="620012807" sldId="433"/>
        </pc:sldMkLst>
        <pc:spChg chg="mod">
          <ac:chgData name="Cedric Dziubanowski" userId="9cf059ebb6151069" providerId="LiveId" clId="{35A50783-87DE-4B22-A315-96ACD24ED2E6}" dt="2020-12-13T14:31:45.352" v="2015" actId="20577"/>
          <ac:spMkLst>
            <pc:docMk/>
            <pc:sldMk cId="620012807" sldId="433"/>
            <ac:spMk id="16" creationId="{19701F6D-FCD1-4917-B467-5E72AC0683F7}"/>
          </ac:spMkLst>
        </pc:spChg>
      </pc:sldChg>
      <pc:sldChg chg="modSp mod modNotesTx">
        <pc:chgData name="Cedric Dziubanowski" userId="9cf059ebb6151069" providerId="LiveId" clId="{35A50783-87DE-4B22-A315-96ACD24ED2E6}" dt="2020-12-15T14:42:18.848" v="2721" actId="6549"/>
        <pc:sldMkLst>
          <pc:docMk/>
          <pc:sldMk cId="3707149475" sldId="434"/>
        </pc:sldMkLst>
        <pc:spChg chg="mod">
          <ac:chgData name="Cedric Dziubanowski" userId="9cf059ebb6151069" providerId="LiveId" clId="{35A50783-87DE-4B22-A315-96ACD24ED2E6}" dt="2020-12-13T11:58:28.362" v="1331" actId="313"/>
          <ac:spMkLst>
            <pc:docMk/>
            <pc:sldMk cId="3707149475" sldId="434"/>
            <ac:spMk id="16" creationId="{19701F6D-FCD1-4917-B467-5E72AC0683F7}"/>
          </ac:spMkLst>
        </pc:spChg>
      </pc:sldChg>
      <pc:sldChg chg="modSp mod modNotesTx">
        <pc:chgData name="Cedric Dziubanowski" userId="9cf059ebb6151069" providerId="LiveId" clId="{35A50783-87DE-4B22-A315-96ACD24ED2E6}" dt="2020-12-15T14:42:15.744" v="2720" actId="6549"/>
        <pc:sldMkLst>
          <pc:docMk/>
          <pc:sldMk cId="3570714632" sldId="435"/>
        </pc:sldMkLst>
        <pc:spChg chg="mod">
          <ac:chgData name="Cedric Dziubanowski" userId="9cf059ebb6151069" providerId="LiveId" clId="{35A50783-87DE-4B22-A315-96ACD24ED2E6}" dt="2020-12-13T10:03:38.069" v="1039" actId="20577"/>
          <ac:spMkLst>
            <pc:docMk/>
            <pc:sldMk cId="3570714632" sldId="435"/>
            <ac:spMk id="16" creationId="{19701F6D-FCD1-4917-B467-5E72AC0683F7}"/>
          </ac:spMkLst>
        </pc:spChg>
      </pc:sldChg>
      <pc:sldChg chg="modSp mod modNotesTx">
        <pc:chgData name="Cedric Dziubanowski" userId="9cf059ebb6151069" providerId="LiveId" clId="{35A50783-87DE-4B22-A315-96ACD24ED2E6}" dt="2020-12-15T14:43:11.843" v="2735" actId="6549"/>
        <pc:sldMkLst>
          <pc:docMk/>
          <pc:sldMk cId="1992380577" sldId="440"/>
        </pc:sldMkLst>
        <pc:spChg chg="mod">
          <ac:chgData name="Cedric Dziubanowski" userId="9cf059ebb6151069" providerId="LiveId" clId="{35A50783-87DE-4B22-A315-96ACD24ED2E6}" dt="2020-12-13T14:31:22.264" v="2000" actId="20577"/>
          <ac:spMkLst>
            <pc:docMk/>
            <pc:sldMk cId="1992380577" sldId="440"/>
            <ac:spMk id="16" creationId="{19701F6D-FCD1-4917-B467-5E72AC0683F7}"/>
          </ac:spMkLst>
        </pc:spChg>
      </pc:sldChg>
      <pc:sldChg chg="modSp mod modNotesTx">
        <pc:chgData name="Cedric Dziubanowski" userId="9cf059ebb6151069" providerId="LiveId" clId="{35A50783-87DE-4B22-A315-96ACD24ED2E6}" dt="2020-12-15T14:42:13.524" v="2719" actId="6549"/>
        <pc:sldMkLst>
          <pc:docMk/>
          <pc:sldMk cId="3258453882" sldId="441"/>
        </pc:sldMkLst>
        <pc:spChg chg="mod">
          <ac:chgData name="Cedric Dziubanowski" userId="9cf059ebb6151069" providerId="LiveId" clId="{35A50783-87DE-4B22-A315-96ACD24ED2E6}" dt="2020-12-13T14:26:55.734" v="1818" actId="20577"/>
          <ac:spMkLst>
            <pc:docMk/>
            <pc:sldMk cId="3258453882" sldId="441"/>
            <ac:spMk id="16" creationId="{19701F6D-FCD1-4917-B467-5E72AC0683F7}"/>
          </ac:spMkLst>
        </pc:spChg>
      </pc:sldChg>
      <pc:sldChg chg="modNotesTx">
        <pc:chgData name="Cedric Dziubanowski" userId="9cf059ebb6151069" providerId="LiveId" clId="{35A50783-87DE-4B22-A315-96ACD24ED2E6}" dt="2020-12-15T14:43:12.695" v="2736" actId="6549"/>
        <pc:sldMkLst>
          <pc:docMk/>
          <pc:sldMk cId="50953352" sldId="442"/>
        </pc:sldMkLst>
      </pc:sldChg>
      <pc:sldChg chg="del">
        <pc:chgData name="Cedric Dziubanowski" userId="9cf059ebb6151069" providerId="LiveId" clId="{35A50783-87DE-4B22-A315-96ACD24ED2E6}" dt="2020-12-13T12:07:02.149" v="1803" actId="47"/>
        <pc:sldMkLst>
          <pc:docMk/>
          <pc:sldMk cId="1165993751" sldId="443"/>
        </pc:sldMkLst>
      </pc:sldChg>
      <pc:sldChg chg="new del">
        <pc:chgData name="Cedric Dziubanowski" userId="9cf059ebb6151069" providerId="LiveId" clId="{35A50783-87DE-4B22-A315-96ACD24ED2E6}" dt="2020-12-13T09:29:37.006" v="4" actId="47"/>
        <pc:sldMkLst>
          <pc:docMk/>
          <pc:sldMk cId="17430717" sldId="444"/>
        </pc:sldMkLst>
      </pc:sldChg>
      <pc:sldChg chg="addSp modSp add mod modNotesTx">
        <pc:chgData name="Cedric Dziubanowski" userId="9cf059ebb6151069" providerId="LiveId" clId="{35A50783-87DE-4B22-A315-96ACD24ED2E6}" dt="2020-12-15T14:42:28.372" v="2724" actId="6549"/>
        <pc:sldMkLst>
          <pc:docMk/>
          <pc:sldMk cId="2014247401" sldId="444"/>
        </pc:sldMkLst>
        <pc:spChg chg="add mod">
          <ac:chgData name="Cedric Dziubanowski" userId="9cf059ebb6151069" providerId="LiveId" clId="{35A50783-87DE-4B22-A315-96ACD24ED2E6}" dt="2020-12-13T12:03:12.846" v="1448" actId="20577"/>
          <ac:spMkLst>
            <pc:docMk/>
            <pc:sldMk cId="2014247401" sldId="444"/>
            <ac:spMk id="8" creationId="{2127F0CA-3161-4793-A13E-D0825D9209D0}"/>
          </ac:spMkLst>
        </pc:spChg>
        <pc:spChg chg="mod">
          <ac:chgData name="Cedric Dziubanowski" userId="9cf059ebb6151069" providerId="LiveId" clId="{35A50783-87DE-4B22-A315-96ACD24ED2E6}" dt="2020-12-13T09:33:59.393" v="285" actId="20577"/>
          <ac:spMkLst>
            <pc:docMk/>
            <pc:sldMk cId="2014247401" sldId="444"/>
            <ac:spMk id="14" creationId="{F36B32F5-EA17-48DB-9733-B55CA8EF3696}"/>
          </ac:spMkLst>
        </pc:spChg>
        <pc:spChg chg="mod">
          <ac:chgData name="Cedric Dziubanowski" userId="9cf059ebb6151069" providerId="LiveId" clId="{35A50783-87DE-4B22-A315-96ACD24ED2E6}" dt="2020-12-13T09:41:10.083" v="661" actId="108"/>
          <ac:spMkLst>
            <pc:docMk/>
            <pc:sldMk cId="2014247401" sldId="444"/>
            <ac:spMk id="16" creationId="{19701F6D-FCD1-4917-B467-5E72AC0683F7}"/>
          </ac:spMkLst>
        </pc:spChg>
      </pc:sldChg>
      <pc:sldChg chg="addSp modSp add mod modNotesTx">
        <pc:chgData name="Cedric Dziubanowski" userId="9cf059ebb6151069" providerId="LiveId" clId="{35A50783-87DE-4B22-A315-96ACD24ED2E6}" dt="2020-12-15T14:42:31.981" v="2725" actId="6549"/>
        <pc:sldMkLst>
          <pc:docMk/>
          <pc:sldMk cId="121560292" sldId="445"/>
        </pc:sldMkLst>
        <pc:spChg chg="add mod">
          <ac:chgData name="Cedric Dziubanowski" userId="9cf059ebb6151069" providerId="LiveId" clId="{35A50783-87DE-4B22-A315-96ACD24ED2E6}" dt="2020-12-13T12:04:41.778" v="1705" actId="20577"/>
          <ac:spMkLst>
            <pc:docMk/>
            <pc:sldMk cId="121560292" sldId="445"/>
            <ac:spMk id="7" creationId="{077D3F8F-A63D-42E7-8E74-2EB6F80750DD}"/>
          </ac:spMkLst>
        </pc:spChg>
        <pc:spChg chg="mod">
          <ac:chgData name="Cedric Dziubanowski" userId="9cf059ebb6151069" providerId="LiveId" clId="{35A50783-87DE-4B22-A315-96ACD24ED2E6}" dt="2020-12-13T09:33:42.049" v="251" actId="6549"/>
          <ac:spMkLst>
            <pc:docMk/>
            <pc:sldMk cId="121560292" sldId="445"/>
            <ac:spMk id="14" creationId="{F36B32F5-EA17-48DB-9733-B55CA8EF3696}"/>
          </ac:spMkLst>
        </pc:spChg>
        <pc:spChg chg="mod">
          <ac:chgData name="Cedric Dziubanowski" userId="9cf059ebb6151069" providerId="LiveId" clId="{35A50783-87DE-4B22-A315-96ACD24ED2E6}" dt="2020-12-13T12:03:20.455" v="1449" actId="14100"/>
          <ac:spMkLst>
            <pc:docMk/>
            <pc:sldMk cId="121560292" sldId="445"/>
            <ac:spMk id="16" creationId="{19701F6D-FCD1-4917-B467-5E72AC0683F7}"/>
          </ac:spMkLst>
        </pc:spChg>
      </pc:sldChg>
      <pc:sldChg chg="addSp modSp add mod modNotesTx">
        <pc:chgData name="Cedric Dziubanowski" userId="9cf059ebb6151069" providerId="LiveId" clId="{35A50783-87DE-4B22-A315-96ACD24ED2E6}" dt="2020-12-15T14:42:35.097" v="2726" actId="6549"/>
        <pc:sldMkLst>
          <pc:docMk/>
          <pc:sldMk cId="3524332338" sldId="446"/>
        </pc:sldMkLst>
        <pc:spChg chg="add mod">
          <ac:chgData name="Cedric Dziubanowski" userId="9cf059ebb6151069" providerId="LiveId" clId="{35A50783-87DE-4B22-A315-96ACD24ED2E6}" dt="2020-12-13T12:05:30.843" v="1799" actId="20577"/>
          <ac:spMkLst>
            <pc:docMk/>
            <pc:sldMk cId="3524332338" sldId="446"/>
            <ac:spMk id="7" creationId="{F8EA7683-57B8-4CEE-AAAB-9CAD48E21BE8}"/>
          </ac:spMkLst>
        </pc:spChg>
        <pc:spChg chg="mod">
          <ac:chgData name="Cedric Dziubanowski" userId="9cf059ebb6151069" providerId="LiveId" clId="{35A50783-87DE-4B22-A315-96ACD24ED2E6}" dt="2020-12-13T09:33:23.303" v="187" actId="20577"/>
          <ac:spMkLst>
            <pc:docMk/>
            <pc:sldMk cId="3524332338" sldId="446"/>
            <ac:spMk id="14" creationId="{F36B32F5-EA17-48DB-9733-B55CA8EF3696}"/>
          </ac:spMkLst>
        </pc:spChg>
        <pc:spChg chg="mod">
          <ac:chgData name="Cedric Dziubanowski" userId="9cf059ebb6151069" providerId="LiveId" clId="{35A50783-87DE-4B22-A315-96ACD24ED2E6}" dt="2020-12-13T09:40:18.433" v="625" actId="108"/>
          <ac:spMkLst>
            <pc:docMk/>
            <pc:sldMk cId="3524332338" sldId="446"/>
            <ac:spMk id="16" creationId="{19701F6D-FCD1-4917-B467-5E72AC0683F7}"/>
          </ac:spMkLst>
        </pc:spChg>
      </pc:sldChg>
      <pc:sldChg chg="addSp modSp add mod modNotesTx">
        <pc:chgData name="Cedric Dziubanowski" userId="9cf059ebb6151069" providerId="LiveId" clId="{35A50783-87DE-4B22-A315-96ACD24ED2E6}" dt="2020-12-15T14:42:37.882" v="2727" actId="6549"/>
        <pc:sldMkLst>
          <pc:docMk/>
          <pc:sldMk cId="2522327846" sldId="447"/>
        </pc:sldMkLst>
        <pc:spChg chg="add mod">
          <ac:chgData name="Cedric Dziubanowski" userId="9cf059ebb6151069" providerId="LiveId" clId="{35A50783-87DE-4B22-A315-96ACD24ED2E6}" dt="2020-12-13T14:29:42.711" v="1933" actId="14100"/>
          <ac:spMkLst>
            <pc:docMk/>
            <pc:sldMk cId="2522327846" sldId="447"/>
            <ac:spMk id="7" creationId="{3222A8C4-9FFF-404A-828C-1A33F7E18010}"/>
          </ac:spMkLst>
        </pc:spChg>
        <pc:spChg chg="mod">
          <ac:chgData name="Cedric Dziubanowski" userId="9cf059ebb6151069" providerId="LiveId" clId="{35A50783-87DE-4B22-A315-96ACD24ED2E6}" dt="2020-12-13T09:33:14.579" v="158" actId="6549"/>
          <ac:spMkLst>
            <pc:docMk/>
            <pc:sldMk cId="2522327846" sldId="447"/>
            <ac:spMk id="14" creationId="{F36B32F5-EA17-48DB-9733-B55CA8EF3696}"/>
          </ac:spMkLst>
        </pc:spChg>
        <pc:spChg chg="mod">
          <ac:chgData name="Cedric Dziubanowski" userId="9cf059ebb6151069" providerId="LiveId" clId="{35A50783-87DE-4B22-A315-96ACD24ED2E6}" dt="2020-12-13T12:05:59.550" v="1801" actId="20577"/>
          <ac:spMkLst>
            <pc:docMk/>
            <pc:sldMk cId="2522327846" sldId="447"/>
            <ac:spMk id="16" creationId="{19701F6D-FCD1-4917-B467-5E72AC0683F7}"/>
          </ac:spMkLst>
        </pc:spChg>
      </pc:sldChg>
      <pc:sldChg chg="addSp modSp add mod modNotesTx">
        <pc:chgData name="Cedric Dziubanowski" userId="9cf059ebb6151069" providerId="LiveId" clId="{35A50783-87DE-4B22-A315-96ACD24ED2E6}" dt="2020-12-15T14:43:13.497" v="2737" actId="6549"/>
        <pc:sldMkLst>
          <pc:docMk/>
          <pc:sldMk cId="734736025" sldId="448"/>
        </pc:sldMkLst>
        <pc:spChg chg="add mod">
          <ac:chgData name="Cedric Dziubanowski" userId="9cf059ebb6151069" providerId="LiveId" clId="{35A50783-87DE-4B22-A315-96ACD24ED2E6}" dt="2020-12-13T14:29:32.458" v="1927" actId="14100"/>
          <ac:spMkLst>
            <pc:docMk/>
            <pc:sldMk cId="734736025" sldId="448"/>
            <ac:spMk id="7" creationId="{C29DB0C9-278B-425C-9932-298EC978855D}"/>
          </ac:spMkLst>
        </pc:spChg>
        <pc:spChg chg="mod">
          <ac:chgData name="Cedric Dziubanowski" userId="9cf059ebb6151069" providerId="LiveId" clId="{35A50783-87DE-4B22-A315-96ACD24ED2E6}" dt="2020-12-13T09:35:58.604" v="507" actId="20577"/>
          <ac:spMkLst>
            <pc:docMk/>
            <pc:sldMk cId="734736025" sldId="448"/>
            <ac:spMk id="14" creationId="{F36B32F5-EA17-48DB-9733-B55CA8EF3696}"/>
          </ac:spMkLst>
        </pc:spChg>
        <pc:spChg chg="mod">
          <ac:chgData name="Cedric Dziubanowski" userId="9cf059ebb6151069" providerId="LiveId" clId="{35A50783-87DE-4B22-A315-96ACD24ED2E6}" dt="2020-12-13T09:39:58.399" v="615" actId="108"/>
          <ac:spMkLst>
            <pc:docMk/>
            <pc:sldMk cId="734736025" sldId="448"/>
            <ac:spMk id="16" creationId="{19701F6D-FCD1-4917-B467-5E72AC0683F7}"/>
          </ac:spMkLst>
        </pc:spChg>
      </pc:sldChg>
      <pc:sldChg chg="addSp delSp modSp new del mod modClrScheme chgLayout">
        <pc:chgData name="Cedric Dziubanowski" userId="9cf059ebb6151069" providerId="LiveId" clId="{35A50783-87DE-4B22-A315-96ACD24ED2E6}" dt="2020-12-13T09:43:19.131" v="676" actId="47"/>
        <pc:sldMkLst>
          <pc:docMk/>
          <pc:sldMk cId="734611351" sldId="449"/>
        </pc:sldMkLst>
        <pc:spChg chg="add del">
          <ac:chgData name="Cedric Dziubanowski" userId="9cf059ebb6151069" providerId="LiveId" clId="{35A50783-87DE-4B22-A315-96ACD24ED2E6}" dt="2020-12-13T09:41:52.220" v="665" actId="700"/>
          <ac:spMkLst>
            <pc:docMk/>
            <pc:sldMk cId="734611351" sldId="449"/>
            <ac:spMk id="2" creationId="{1F4B3A45-07F7-4949-B22C-B672FA82A7C1}"/>
          </ac:spMkLst>
        </pc:spChg>
        <pc:spChg chg="add del mod ord">
          <ac:chgData name="Cedric Dziubanowski" userId="9cf059ebb6151069" providerId="LiveId" clId="{35A50783-87DE-4B22-A315-96ACD24ED2E6}" dt="2020-12-13T09:41:52.220" v="665" actId="700"/>
          <ac:spMkLst>
            <pc:docMk/>
            <pc:sldMk cId="734611351" sldId="449"/>
            <ac:spMk id="3" creationId="{8AE150B4-065E-404F-B3DF-75370A1268E9}"/>
          </ac:spMkLst>
        </pc:spChg>
        <pc:spChg chg="add del mod ord">
          <ac:chgData name="Cedric Dziubanowski" userId="9cf059ebb6151069" providerId="LiveId" clId="{35A50783-87DE-4B22-A315-96ACD24ED2E6}" dt="2020-12-13T09:41:52.220" v="665" actId="700"/>
          <ac:spMkLst>
            <pc:docMk/>
            <pc:sldMk cId="734611351" sldId="449"/>
            <ac:spMk id="4" creationId="{F9AF007A-1555-43B5-B937-8AE21E946934}"/>
          </ac:spMkLst>
        </pc:spChg>
        <pc:spChg chg="add del">
          <ac:chgData name="Cedric Dziubanowski" userId="9cf059ebb6151069" providerId="LiveId" clId="{35A50783-87DE-4B22-A315-96ACD24ED2E6}" dt="2020-12-13T09:41:52.220" v="665" actId="700"/>
          <ac:spMkLst>
            <pc:docMk/>
            <pc:sldMk cId="734611351" sldId="449"/>
            <ac:spMk id="5" creationId="{671E7DE2-44FB-4A89-B1E4-7BB05CCCCD52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6" creationId="{9AB60D5A-299C-4C54-989C-6C835FC30AAE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7" creationId="{B0496F8B-FF95-4C74-90EF-2EB5AC456653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8" creationId="{3CD1B6CD-B4F7-4C0F-A9A7-324035503CAB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9" creationId="{3EEB2A46-FCFF-4288-87D4-3C0CF9810C7F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10" creationId="{A0DAA30C-5110-4044-93C8-FFA9BE0C0A46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11" creationId="{23067B6C-9D79-4495-8C1C-E5A59528ECE9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12" creationId="{7AF0DE64-1F11-42A3-BEC0-6D5B5BC469C4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13" creationId="{E86091F6-144C-4CEC-8F91-6593F4139F70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14" creationId="{67136906-B002-4BE1-B8FD-1577323FB7C6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15" creationId="{DFE8CEDA-07F5-4CD7-A111-0D1B08213340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16" creationId="{D2CB9A05-14C9-454B-ADE0-C782B4375300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17" creationId="{85EBE9A9-A454-4AA4-BF01-5BB1A99CB0D9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18" creationId="{CDB174F8-9EEB-440D-B498-605317F9EE75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19" creationId="{86752506-717B-45B5-8045-0F15326401ED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20" creationId="{61309C25-8DE8-4B07-8E89-A78388F2FF0A}"/>
          </ac:spMkLst>
        </pc:spChg>
        <pc:spChg chg="add del mod ord">
          <ac:chgData name="Cedric Dziubanowski" userId="9cf059ebb6151069" providerId="LiveId" clId="{35A50783-87DE-4B22-A315-96ACD24ED2E6}" dt="2020-12-13T09:41:40.294" v="664" actId="700"/>
          <ac:spMkLst>
            <pc:docMk/>
            <pc:sldMk cId="734611351" sldId="449"/>
            <ac:spMk id="21" creationId="{8A54AAE5-370F-478B-831C-2E6B5B84FE69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22" creationId="{FBDC0A09-35E1-47BE-B320-D2248D89D56B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23" creationId="{1C20D149-3BBA-4C35-A237-24A7B8C598BF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24" creationId="{30C01980-3F84-4C09-8259-14CACDC1B758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25" creationId="{7BB4C30C-31B9-401D-8009-A49F32DCF9D6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26" creationId="{C3D5B941-085F-4400-ACF6-8AD5DBF834D9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27" creationId="{6C140A44-1640-4D81-872C-BDFD9A6FD229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28" creationId="{B035C7FE-E52F-4EA2-A73D-FB63FD92FBEF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29" creationId="{0FFA62C4-2541-4C13-9BCE-1C2C2C25DD88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30" creationId="{AF096056-E700-41A2-A717-0A21996117AC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31" creationId="{CC17979E-B51F-4288-8249-FAFD3FC87FA9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32" creationId="{334162C6-68C4-4A41-A4ED-68B5BA9315CD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33" creationId="{50CE0E5A-44D3-487B-AE89-55D5CDCBFD60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34" creationId="{9F42F345-222C-4903-AD24-CF835A1ED143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35" creationId="{6433ED88-9187-48F4-A88A-96593F0DEF52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36" creationId="{3B30A121-FA41-4DC4-A53F-724AFB7D0860}"/>
          </ac:spMkLst>
        </pc:spChg>
        <pc:spChg chg="add del mod">
          <ac:chgData name="Cedric Dziubanowski" userId="9cf059ebb6151069" providerId="LiveId" clId="{35A50783-87DE-4B22-A315-96ACD24ED2E6}" dt="2020-12-13T09:42:57.276" v="672" actId="700"/>
          <ac:spMkLst>
            <pc:docMk/>
            <pc:sldMk cId="734611351" sldId="449"/>
            <ac:spMk id="37" creationId="{16FC664B-6AA9-405C-B1C8-CC74C6BE866D}"/>
          </ac:spMkLst>
        </pc:spChg>
      </pc:sldChg>
      <pc:sldChg chg="addSp delSp modSp add mod ord modNotesTx">
        <pc:chgData name="Cedric Dziubanowski" userId="9cf059ebb6151069" providerId="LiveId" clId="{35A50783-87DE-4B22-A315-96ACD24ED2E6}" dt="2020-12-15T14:42:25.695" v="2723" actId="6549"/>
        <pc:sldMkLst>
          <pc:docMk/>
          <pc:sldMk cId="1552081161" sldId="450"/>
        </pc:sldMkLst>
        <pc:spChg chg="add del mod">
          <ac:chgData name="Cedric Dziubanowski" userId="9cf059ebb6151069" providerId="LiveId" clId="{35A50783-87DE-4B22-A315-96ACD24ED2E6}" dt="2020-12-13T09:43:25.085" v="678" actId="478"/>
          <ac:spMkLst>
            <pc:docMk/>
            <pc:sldMk cId="1552081161" sldId="450"/>
            <ac:spMk id="3" creationId="{C070C558-2D1E-49E7-80B6-F1C847C7B9A5}"/>
          </ac:spMkLst>
        </pc:spChg>
        <pc:spChg chg="mod">
          <ac:chgData name="Cedric Dziubanowski" userId="9cf059ebb6151069" providerId="LiveId" clId="{35A50783-87DE-4B22-A315-96ACD24ED2E6}" dt="2020-12-13T09:43:42.229" v="706" actId="20577"/>
          <ac:spMkLst>
            <pc:docMk/>
            <pc:sldMk cId="1552081161" sldId="450"/>
            <ac:spMk id="14" creationId="{F36B32F5-EA17-48DB-9733-B55CA8EF3696}"/>
          </ac:spMkLst>
        </pc:spChg>
        <pc:spChg chg="del">
          <ac:chgData name="Cedric Dziubanowski" userId="9cf059ebb6151069" providerId="LiveId" clId="{35A50783-87DE-4B22-A315-96ACD24ED2E6}" dt="2020-12-13T09:43:23.071" v="677" actId="478"/>
          <ac:spMkLst>
            <pc:docMk/>
            <pc:sldMk cId="1552081161" sldId="450"/>
            <ac:spMk id="16" creationId="{19701F6D-FCD1-4917-B467-5E72AC0683F7}"/>
          </ac:spMkLst>
        </pc:spChg>
      </pc:sldChg>
      <pc:sldChg chg="new del">
        <pc:chgData name="Cedric Dziubanowski" userId="9cf059ebb6151069" providerId="LiveId" clId="{35A50783-87DE-4B22-A315-96ACD24ED2E6}" dt="2020-12-13T09:44:41.077" v="709" actId="47"/>
        <pc:sldMkLst>
          <pc:docMk/>
          <pc:sldMk cId="1172912991" sldId="451"/>
        </pc:sldMkLst>
      </pc:sldChg>
      <pc:sldChg chg="addSp delSp modSp add mod modNotesTx">
        <pc:chgData name="Cedric Dziubanowski" userId="9cf059ebb6151069" providerId="LiveId" clId="{35A50783-87DE-4B22-A315-96ACD24ED2E6}" dt="2020-12-15T14:42:22.494" v="2722" actId="6549"/>
        <pc:sldMkLst>
          <pc:docMk/>
          <pc:sldMk cId="480732171" sldId="452"/>
        </pc:sldMkLst>
        <pc:spChg chg="add mod">
          <ac:chgData name="Cedric Dziubanowski" userId="9cf059ebb6151069" providerId="LiveId" clId="{35A50783-87DE-4B22-A315-96ACD24ED2E6}" dt="2020-12-13T10:01:16.895" v="974" actId="1076"/>
          <ac:spMkLst>
            <pc:docMk/>
            <pc:sldMk cId="480732171" sldId="452"/>
            <ac:spMk id="8" creationId="{A6823803-34FE-461E-936D-CD5E6D5EE270}"/>
          </ac:spMkLst>
        </pc:spChg>
        <pc:spChg chg="add mod">
          <ac:chgData name="Cedric Dziubanowski" userId="9cf059ebb6151069" providerId="LiveId" clId="{35A50783-87DE-4B22-A315-96ACD24ED2E6}" dt="2020-12-13T10:01:47.736" v="981" actId="6549"/>
          <ac:spMkLst>
            <pc:docMk/>
            <pc:sldMk cId="480732171" sldId="452"/>
            <ac:spMk id="13" creationId="{DBB1E950-B2C3-4E47-AF9B-68C3830DD5D1}"/>
          </ac:spMkLst>
        </pc:spChg>
        <pc:spChg chg="mod">
          <ac:chgData name="Cedric Dziubanowski" userId="9cf059ebb6151069" providerId="LiveId" clId="{35A50783-87DE-4B22-A315-96ACD24ED2E6}" dt="2020-12-13T10:02:55.004" v="1029" actId="20577"/>
          <ac:spMkLst>
            <pc:docMk/>
            <pc:sldMk cId="480732171" sldId="452"/>
            <ac:spMk id="14" creationId="{F36B32F5-EA17-48DB-9733-B55CA8EF3696}"/>
          </ac:spMkLst>
        </pc:spChg>
        <pc:spChg chg="mod">
          <ac:chgData name="Cedric Dziubanowski" userId="9cf059ebb6151069" providerId="LiveId" clId="{35A50783-87DE-4B22-A315-96ACD24ED2E6}" dt="2020-12-13T11:59:08.710" v="1339" actId="20577"/>
          <ac:spMkLst>
            <pc:docMk/>
            <pc:sldMk cId="480732171" sldId="452"/>
            <ac:spMk id="16" creationId="{19701F6D-FCD1-4917-B467-5E72AC0683F7}"/>
          </ac:spMkLst>
        </pc:spChg>
        <pc:spChg chg="del mod">
          <ac:chgData name="Cedric Dziubanowski" userId="9cf059ebb6151069" providerId="LiveId" clId="{35A50783-87DE-4B22-A315-96ACD24ED2E6}" dt="2020-12-13T10:02:24.484" v="1012" actId="478"/>
          <ac:spMkLst>
            <pc:docMk/>
            <pc:sldMk cId="480732171" sldId="452"/>
            <ac:spMk id="19" creationId="{2DA5C3C8-988A-4C8C-A710-81821B778235}"/>
          </ac:spMkLst>
        </pc:spChg>
        <pc:spChg chg="del">
          <ac:chgData name="Cedric Dziubanowski" userId="9cf059ebb6151069" providerId="LiveId" clId="{35A50783-87DE-4B22-A315-96ACD24ED2E6}" dt="2020-12-13T10:02:59.114" v="1030" actId="478"/>
          <ac:spMkLst>
            <pc:docMk/>
            <pc:sldMk cId="480732171" sldId="452"/>
            <ac:spMk id="20" creationId="{77457587-1EC7-4D3C-9469-395C159DECB4}"/>
          </ac:spMkLst>
        </pc:spChg>
        <pc:graphicFrameChg chg="add del mod">
          <ac:chgData name="Cedric Dziubanowski" userId="9cf059ebb6151069" providerId="LiveId" clId="{35A50783-87DE-4B22-A315-96ACD24ED2E6}" dt="2020-12-13T09:56:05.150" v="859"/>
          <ac:graphicFrameMkLst>
            <pc:docMk/>
            <pc:sldMk cId="480732171" sldId="452"/>
            <ac:graphicFrameMk id="3" creationId="{45C5083C-B5AC-4C7F-A337-3601EFB390F8}"/>
          </ac:graphicFrameMkLst>
        </pc:graphicFrameChg>
        <pc:graphicFrameChg chg="add mod modGraphic">
          <ac:chgData name="Cedric Dziubanowski" userId="9cf059ebb6151069" providerId="LiveId" clId="{35A50783-87DE-4B22-A315-96ACD24ED2E6}" dt="2020-12-13T10:01:19.596" v="975" actId="1076"/>
          <ac:graphicFrameMkLst>
            <pc:docMk/>
            <pc:sldMk cId="480732171" sldId="452"/>
            <ac:graphicFrameMk id="4" creationId="{49058E8E-61D3-4835-8E78-52D9F938DA73}"/>
          </ac:graphicFrameMkLst>
        </pc:graphicFrameChg>
        <pc:graphicFrameChg chg="add mod modGraphic">
          <ac:chgData name="Cedric Dziubanowski" userId="9cf059ebb6151069" providerId="LiveId" clId="{35A50783-87DE-4B22-A315-96ACD24ED2E6}" dt="2020-12-13T10:02:28.324" v="1013" actId="313"/>
          <ac:graphicFrameMkLst>
            <pc:docMk/>
            <pc:sldMk cId="480732171" sldId="452"/>
            <ac:graphicFrameMk id="5" creationId="{2D250FEE-0453-457F-961E-B0E87AB31537}"/>
          </ac:graphicFrameMkLst>
        </pc:graphicFrameChg>
      </pc:sldChg>
      <pc:sldChg chg="addSp delSp modSp add mod ord modNotesTx">
        <pc:chgData name="Cedric Dziubanowski" userId="9cf059ebb6151069" providerId="LiveId" clId="{35A50783-87DE-4B22-A315-96ACD24ED2E6}" dt="2020-12-15T15:26:37.334" v="3429" actId="478"/>
        <pc:sldMkLst>
          <pc:docMk/>
          <pc:sldMk cId="2585998340" sldId="453"/>
        </pc:sldMkLst>
        <pc:spChg chg="add del mod">
          <ac:chgData name="Cedric Dziubanowski" userId="9cf059ebb6151069" providerId="LiveId" clId="{35A50783-87DE-4B22-A315-96ACD24ED2E6}" dt="2020-12-15T14:27:08.977" v="2130" actId="478"/>
          <ac:spMkLst>
            <pc:docMk/>
            <pc:sldMk cId="2585998340" sldId="453"/>
            <ac:spMk id="4" creationId="{A545CBC6-03FC-4A8B-BEAC-09C605788777}"/>
          </ac:spMkLst>
        </pc:spChg>
        <pc:spChg chg="add mod">
          <ac:chgData name="Cedric Dziubanowski" userId="9cf059ebb6151069" providerId="LiveId" clId="{35A50783-87DE-4B22-A315-96ACD24ED2E6}" dt="2020-12-15T15:26:11.424" v="3426" actId="20577"/>
          <ac:spMkLst>
            <pc:docMk/>
            <pc:sldMk cId="2585998340" sldId="453"/>
            <ac:spMk id="6" creationId="{4D8FD684-8052-4C18-936F-B27680CD13E4}"/>
          </ac:spMkLst>
        </pc:spChg>
        <pc:spChg chg="add del mod">
          <ac:chgData name="Cedric Dziubanowski" userId="9cf059ebb6151069" providerId="LiveId" clId="{35A50783-87DE-4B22-A315-96ACD24ED2E6}" dt="2020-12-15T15:26:37.334" v="3429" actId="478"/>
          <ac:spMkLst>
            <pc:docMk/>
            <pc:sldMk cId="2585998340" sldId="453"/>
            <ac:spMk id="8" creationId="{2AC49B4D-5870-4C9F-9361-F1C95277CCD3}"/>
          </ac:spMkLst>
        </pc:spChg>
        <pc:spChg chg="add del mod">
          <ac:chgData name="Cedric Dziubanowski" userId="9cf059ebb6151069" providerId="LiveId" clId="{35A50783-87DE-4B22-A315-96ACD24ED2E6}" dt="2020-12-15T15:23:11.630" v="3350" actId="22"/>
          <ac:spMkLst>
            <pc:docMk/>
            <pc:sldMk cId="2585998340" sldId="453"/>
            <ac:spMk id="9" creationId="{15FE8DB4-E0CD-4505-9665-B41CA73AA86F}"/>
          </ac:spMkLst>
        </pc:spChg>
        <pc:spChg chg="add del mod">
          <ac:chgData name="Cedric Dziubanowski" userId="9cf059ebb6151069" providerId="LiveId" clId="{35A50783-87DE-4B22-A315-96ACD24ED2E6}" dt="2020-12-15T15:24:14.908" v="3364" actId="478"/>
          <ac:spMkLst>
            <pc:docMk/>
            <pc:sldMk cId="2585998340" sldId="453"/>
            <ac:spMk id="11" creationId="{7F108590-ED0F-4ECD-8A7D-AB91775124B2}"/>
          </ac:spMkLst>
        </pc:spChg>
        <pc:spChg chg="mod">
          <ac:chgData name="Cedric Dziubanowski" userId="9cf059ebb6151069" providerId="LiveId" clId="{35A50783-87DE-4B22-A315-96ACD24ED2E6}" dt="2020-12-15T14:40:53.974" v="2581" actId="20577"/>
          <ac:spMkLst>
            <pc:docMk/>
            <pc:sldMk cId="2585998340" sldId="453"/>
            <ac:spMk id="14" creationId="{F36B32F5-EA17-48DB-9733-B55CA8EF3696}"/>
          </ac:spMkLst>
        </pc:spChg>
        <pc:spChg chg="del mod">
          <ac:chgData name="Cedric Dziubanowski" userId="9cf059ebb6151069" providerId="LiveId" clId="{35A50783-87DE-4B22-A315-96ACD24ED2E6}" dt="2020-12-15T14:27:06.781" v="2129" actId="478"/>
          <ac:spMkLst>
            <pc:docMk/>
            <pc:sldMk cId="2585998340" sldId="453"/>
            <ac:spMk id="16" creationId="{19701F6D-FCD1-4917-B467-5E72AC0683F7}"/>
          </ac:spMkLst>
        </pc:spChg>
        <pc:spChg chg="del">
          <ac:chgData name="Cedric Dziubanowski" userId="9cf059ebb6151069" providerId="LiveId" clId="{35A50783-87DE-4B22-A315-96ACD24ED2E6}" dt="2020-12-15T14:39:16.431" v="2565" actId="478"/>
          <ac:spMkLst>
            <pc:docMk/>
            <pc:sldMk cId="2585998340" sldId="453"/>
            <ac:spMk id="19" creationId="{2DA5C3C8-988A-4C8C-A710-81821B778235}"/>
          </ac:spMkLst>
        </pc:spChg>
        <pc:graphicFrameChg chg="add del mod modGraphic">
          <ac:chgData name="Cedric Dziubanowski" userId="9cf059ebb6151069" providerId="LiveId" clId="{35A50783-87DE-4B22-A315-96ACD24ED2E6}" dt="2020-12-15T14:59:51.911" v="2819" actId="478"/>
          <ac:graphicFrameMkLst>
            <pc:docMk/>
            <pc:sldMk cId="2585998340" sldId="453"/>
            <ac:graphicFrameMk id="2" creationId="{F0EAF476-AF0F-4E54-BDEF-04C57B1B581A}"/>
          </ac:graphicFrameMkLst>
        </pc:graphicFrameChg>
        <pc:graphicFrameChg chg="add del mod">
          <ac:chgData name="Cedric Dziubanowski" userId="9cf059ebb6151069" providerId="LiveId" clId="{35A50783-87DE-4B22-A315-96ACD24ED2E6}" dt="2020-12-15T15:24:04.731" v="3360"/>
          <ac:graphicFrameMkLst>
            <pc:docMk/>
            <pc:sldMk cId="2585998340" sldId="453"/>
            <ac:graphicFrameMk id="4" creationId="{EB43F2CD-562A-4E24-9E43-F0FBE2B50C9A}"/>
          </ac:graphicFrameMkLst>
        </pc:graphicFrameChg>
        <pc:graphicFrameChg chg="add mod modGraphic">
          <ac:chgData name="Cedric Dziubanowski" userId="9cf059ebb6151069" providerId="LiveId" clId="{35A50783-87DE-4B22-A315-96ACD24ED2E6}" dt="2020-12-15T15:26:25.469" v="3428" actId="14100"/>
          <ac:graphicFrameMkLst>
            <pc:docMk/>
            <pc:sldMk cId="2585998340" sldId="453"/>
            <ac:graphicFrameMk id="7" creationId="{78624192-D095-4B1E-B82C-53BC28405F6D}"/>
          </ac:graphicFrameMkLst>
        </pc:graphicFrameChg>
      </pc:sldChg>
      <pc:sldChg chg="new del">
        <pc:chgData name="Cedric Dziubanowski" userId="9cf059ebb6151069" providerId="LiveId" clId="{35A50783-87DE-4B22-A315-96ACD24ED2E6}" dt="2020-12-15T15:26:17.719" v="3427" actId="47"/>
        <pc:sldMkLst>
          <pc:docMk/>
          <pc:sldMk cId="162283927" sldId="454"/>
        </pc:sldMkLst>
      </pc:sldChg>
      <pc:sldChg chg="new del">
        <pc:chgData name="Cedric Dziubanowski" userId="9cf059ebb6151069" providerId="LiveId" clId="{35A50783-87DE-4B22-A315-96ACD24ED2E6}" dt="2020-12-15T14:59:10.612" v="2816" actId="47"/>
        <pc:sldMkLst>
          <pc:docMk/>
          <pc:sldMk cId="3329111148" sldId="454"/>
        </pc:sldMkLst>
      </pc:sldChg>
      <pc:sldChg chg="add">
        <pc:chgData name="Cedric Dziubanowski" userId="9cf059ebb6151069" providerId="LiveId" clId="{35A50783-87DE-4B22-A315-96ACD24ED2E6}" dt="2020-12-15T14:59:45.001" v="2818" actId="2890"/>
        <pc:sldMkLst>
          <pc:docMk/>
          <pc:sldMk cId="1593477922" sldId="455"/>
        </pc:sldMkLst>
      </pc:sldChg>
      <pc:sldChg chg="addSp delSp modSp add del mod">
        <pc:chgData name="Cedric Dziubanowski" userId="9cf059ebb6151069" providerId="LiveId" clId="{35A50783-87DE-4B22-A315-96ACD24ED2E6}" dt="2020-12-15T14:59:08.648" v="2815" actId="47"/>
        <pc:sldMkLst>
          <pc:docMk/>
          <pc:sldMk cId="2564591510" sldId="455"/>
        </pc:sldMkLst>
        <pc:graphicFrameChg chg="del">
          <ac:chgData name="Cedric Dziubanowski" userId="9cf059ebb6151069" providerId="LiveId" clId="{35A50783-87DE-4B22-A315-96ACD24ED2E6}" dt="2020-12-15T14:58:45.409" v="2809" actId="478"/>
          <ac:graphicFrameMkLst>
            <pc:docMk/>
            <pc:sldMk cId="2564591510" sldId="455"/>
            <ac:graphicFrameMk id="2" creationId="{F0EAF476-AF0F-4E54-BDEF-04C57B1B581A}"/>
          </ac:graphicFrameMkLst>
        </pc:graphicFrameChg>
        <pc:picChg chg="add mod modCrop">
          <ac:chgData name="Cedric Dziubanowski" userId="9cf059ebb6151069" providerId="LiveId" clId="{35A50783-87DE-4B22-A315-96ACD24ED2E6}" dt="2020-12-15T14:59:00.054" v="2814" actId="14100"/>
          <ac:picMkLst>
            <pc:docMk/>
            <pc:sldMk cId="2564591510" sldId="455"/>
            <ac:picMk id="7" creationId="{8790CBA6-F4F4-45C3-81E3-2C648386E6C2}"/>
          </ac:picMkLst>
        </pc:picChg>
      </pc:sldChg>
      <pc:sldMasterChg chg="modSldLayout">
        <pc:chgData name="Cedric Dziubanowski" userId="9cf059ebb6151069" providerId="LiveId" clId="{35A50783-87DE-4B22-A315-96ACD24ED2E6}" dt="2020-12-15T11:15:05.052" v="2026" actId="207"/>
        <pc:sldMasterMkLst>
          <pc:docMk/>
          <pc:sldMasterMk cId="2903240059" sldId="2147483648"/>
        </pc:sldMasterMkLst>
        <pc:sldLayoutChg chg="modSp mod">
          <pc:chgData name="Cedric Dziubanowski" userId="9cf059ebb6151069" providerId="LiveId" clId="{35A50783-87DE-4B22-A315-96ACD24ED2E6}" dt="2020-12-15T11:15:05.052" v="2026" actId="207"/>
          <pc:sldLayoutMkLst>
            <pc:docMk/>
            <pc:sldMasterMk cId="2903240059" sldId="2147483648"/>
            <pc:sldLayoutMk cId="4122702106" sldId="2147483655"/>
          </pc:sldLayoutMkLst>
          <pc:spChg chg="mod">
            <ac:chgData name="Cedric Dziubanowski" userId="9cf059ebb6151069" providerId="LiveId" clId="{35A50783-87DE-4B22-A315-96ACD24ED2E6}" dt="2020-12-15T11:15:05.052" v="2026" actId="207"/>
            <ac:spMkLst>
              <pc:docMk/>
              <pc:sldMasterMk cId="2903240059" sldId="2147483648"/>
              <pc:sldLayoutMk cId="4122702106" sldId="2147483655"/>
              <ac:spMk id="9" creationId="{00000000-0000-0000-0000-000000000000}"/>
            </ac:spMkLst>
          </pc:spChg>
        </pc:sldLayoutChg>
        <pc:sldLayoutChg chg="modSp mod">
          <pc:chgData name="Cedric Dziubanowski" userId="9cf059ebb6151069" providerId="LiveId" clId="{35A50783-87DE-4B22-A315-96ACD24ED2E6}" dt="2020-12-15T11:13:45.371" v="2025" actId="207"/>
          <pc:sldLayoutMkLst>
            <pc:docMk/>
            <pc:sldMasterMk cId="2903240059" sldId="2147483648"/>
            <pc:sldLayoutMk cId="3215846923" sldId="2147483656"/>
          </pc:sldLayoutMkLst>
          <pc:spChg chg="mod">
            <ac:chgData name="Cedric Dziubanowski" userId="9cf059ebb6151069" providerId="LiveId" clId="{35A50783-87DE-4B22-A315-96ACD24ED2E6}" dt="2020-12-15T11:13:45.371" v="2025" actId="207"/>
            <ac:spMkLst>
              <pc:docMk/>
              <pc:sldMasterMk cId="2903240059" sldId="2147483648"/>
              <pc:sldLayoutMk cId="3215846923" sldId="2147483656"/>
              <ac:spMk id="9" creationId="{00000000-0000-0000-0000-000000000000}"/>
            </ac:spMkLst>
          </pc:spChg>
        </pc:sldLayoutChg>
      </pc:sldMasterChg>
    </pc:docChg>
  </pc:docChgLst>
  <pc:docChgLst>
    <pc:chgData name="Cedric Dziubanowski" userId="9cf059ebb6151069" providerId="LiveId" clId="{CCD9A70D-D9B4-4F7E-A8FA-6CA5E1C6DD90}"/>
    <pc:docChg chg="undo custSel modSld">
      <pc:chgData name="Cedric Dziubanowski" userId="9cf059ebb6151069" providerId="LiveId" clId="{CCD9A70D-D9B4-4F7E-A8FA-6CA5E1C6DD90}" dt="2020-12-15T16:03:20.107" v="11" actId="6549"/>
      <pc:docMkLst>
        <pc:docMk/>
      </pc:docMkLst>
      <pc:sldChg chg="modSp mod">
        <pc:chgData name="Cedric Dziubanowski" userId="9cf059ebb6151069" providerId="LiveId" clId="{CCD9A70D-D9B4-4F7E-A8FA-6CA5E1C6DD90}" dt="2020-12-15T16:02:49.520" v="1" actId="20577"/>
        <pc:sldMkLst>
          <pc:docMk/>
          <pc:sldMk cId="2585998340" sldId="453"/>
        </pc:sldMkLst>
        <pc:spChg chg="mod">
          <ac:chgData name="Cedric Dziubanowski" userId="9cf059ebb6151069" providerId="LiveId" clId="{CCD9A70D-D9B4-4F7E-A8FA-6CA5E1C6DD90}" dt="2020-12-15T16:02:49.520" v="1" actId="20577"/>
          <ac:spMkLst>
            <pc:docMk/>
            <pc:sldMk cId="2585998340" sldId="453"/>
            <ac:spMk id="6" creationId="{4D8FD684-8052-4C18-936F-B27680CD13E4}"/>
          </ac:spMkLst>
        </pc:spChg>
        <pc:graphicFrameChg chg="modGraphic">
          <ac:chgData name="Cedric Dziubanowski" userId="9cf059ebb6151069" providerId="LiveId" clId="{CCD9A70D-D9B4-4F7E-A8FA-6CA5E1C6DD90}" dt="2020-12-15T16:02:42.452" v="0" actId="207"/>
          <ac:graphicFrameMkLst>
            <pc:docMk/>
            <pc:sldMk cId="2585998340" sldId="453"/>
            <ac:graphicFrameMk id="7" creationId="{78624192-D095-4B1E-B82C-53BC28405F6D}"/>
          </ac:graphicFrameMkLst>
        </pc:graphicFrameChg>
      </pc:sldChg>
      <pc:sldChg chg="modSp mod">
        <pc:chgData name="Cedric Dziubanowski" userId="9cf059ebb6151069" providerId="LiveId" clId="{CCD9A70D-D9B4-4F7E-A8FA-6CA5E1C6DD90}" dt="2020-12-15T16:03:20.107" v="11" actId="6549"/>
        <pc:sldMkLst>
          <pc:docMk/>
          <pc:sldMk cId="1593477922" sldId="455"/>
        </pc:sldMkLst>
        <pc:graphicFrameChg chg="modGraphic">
          <ac:chgData name="Cedric Dziubanowski" userId="9cf059ebb6151069" providerId="LiveId" clId="{CCD9A70D-D9B4-4F7E-A8FA-6CA5E1C6DD90}" dt="2020-12-15T16:03:20.107" v="11" actId="6549"/>
          <ac:graphicFrameMkLst>
            <pc:docMk/>
            <pc:sldMk cId="1593477922" sldId="455"/>
            <ac:graphicFrameMk id="2" creationId="{F0EAF476-AF0F-4E54-BDEF-04C57B1B581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B72E-D6D4-414F-80EF-B00C5AB8F0FA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F1CC7-DEB2-FC44-9453-473974880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51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8E35-911E-5B4B-A0A2-F70C3718DE10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28C00-D3CE-CE48-AE7A-851C1AB94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79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634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23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706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752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967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306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400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940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525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509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1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046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078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19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003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6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8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072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322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85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orange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verte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pro_du_bat.jp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archi_MO.jpg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enseignant_formateur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_orange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8046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3"/>
          <p:cNvSpPr>
            <a:spLocks noGrp="1"/>
          </p:cNvSpPr>
          <p:nvPr>
            <p:ph type="body" sz="half" idx="36" hasCustomPrompt="1"/>
          </p:nvPr>
        </p:nvSpPr>
        <p:spPr>
          <a:xfrm>
            <a:off x="1811902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33" hasCustomPrompt="1"/>
          </p:nvPr>
        </p:nvSpPr>
        <p:spPr>
          <a:xfrm>
            <a:off x="1811902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1811901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01</a:t>
            </a:r>
          </a:p>
          <a:p>
            <a:pPr lvl="0"/>
            <a:endParaRPr lang="fr-FR" dirty="0"/>
          </a:p>
        </p:txBody>
      </p:sp>
      <p:sp>
        <p:nvSpPr>
          <p:cNvPr id="44" name="Parallélogramme 10"/>
          <p:cNvSpPr/>
          <p:nvPr userDrawn="1"/>
        </p:nvSpPr>
        <p:spPr>
          <a:xfrm flipH="1" flipV="1">
            <a:off x="2372006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3837705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02</a:t>
            </a:r>
          </a:p>
          <a:p>
            <a:pPr lvl="0"/>
            <a:endParaRPr lang="fr-FR" dirty="0"/>
          </a:p>
        </p:txBody>
      </p:sp>
      <p:sp>
        <p:nvSpPr>
          <p:cNvPr id="48" name="Parallélogramme 10"/>
          <p:cNvSpPr/>
          <p:nvPr userDrawn="1"/>
        </p:nvSpPr>
        <p:spPr>
          <a:xfrm flipH="1" flipV="1">
            <a:off x="4397810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5968827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03</a:t>
            </a:r>
          </a:p>
          <a:p>
            <a:pPr lvl="0"/>
            <a:endParaRPr lang="fr-FR" dirty="0"/>
          </a:p>
        </p:txBody>
      </p:sp>
      <p:sp>
        <p:nvSpPr>
          <p:cNvPr id="52" name="Parallélogramme 10"/>
          <p:cNvSpPr/>
          <p:nvPr userDrawn="1"/>
        </p:nvSpPr>
        <p:spPr>
          <a:xfrm flipH="1" flipV="1">
            <a:off x="6528932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1811901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4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3837705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968827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1811901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04</a:t>
            </a:r>
          </a:p>
          <a:p>
            <a:pPr lvl="0"/>
            <a:endParaRPr lang="fr-FR" dirty="0"/>
          </a:p>
        </p:txBody>
      </p:sp>
      <p:sp>
        <p:nvSpPr>
          <p:cNvPr id="58" name="Parallélogramme 10"/>
          <p:cNvSpPr/>
          <p:nvPr userDrawn="1"/>
        </p:nvSpPr>
        <p:spPr>
          <a:xfrm flipH="1" flipV="1">
            <a:off x="2372006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3837705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05</a:t>
            </a:r>
          </a:p>
          <a:p>
            <a:pPr lvl="0"/>
            <a:endParaRPr lang="fr-FR" dirty="0"/>
          </a:p>
        </p:txBody>
      </p:sp>
      <p:sp>
        <p:nvSpPr>
          <p:cNvPr id="61" name="Parallélogramme 10"/>
          <p:cNvSpPr/>
          <p:nvPr userDrawn="1"/>
        </p:nvSpPr>
        <p:spPr>
          <a:xfrm flipH="1" flipV="1">
            <a:off x="4397810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space réservé du texte 3"/>
          <p:cNvSpPr>
            <a:spLocks noGrp="1"/>
          </p:cNvSpPr>
          <p:nvPr>
            <p:ph type="body" sz="half" idx="29" hasCustomPrompt="1"/>
          </p:nvPr>
        </p:nvSpPr>
        <p:spPr>
          <a:xfrm>
            <a:off x="5968827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06</a:t>
            </a:r>
          </a:p>
          <a:p>
            <a:pPr lvl="0"/>
            <a:endParaRPr lang="fr-FR" dirty="0"/>
          </a:p>
        </p:txBody>
      </p:sp>
      <p:sp>
        <p:nvSpPr>
          <p:cNvPr id="64" name="Parallélogramme 10"/>
          <p:cNvSpPr/>
          <p:nvPr userDrawn="1"/>
        </p:nvSpPr>
        <p:spPr>
          <a:xfrm flipH="1" flipV="1">
            <a:off x="6528932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3"/>
          <p:cNvSpPr>
            <a:spLocks noGrp="1"/>
          </p:cNvSpPr>
          <p:nvPr>
            <p:ph type="body" sz="half" idx="30" hasCustomPrompt="1"/>
          </p:nvPr>
        </p:nvSpPr>
        <p:spPr>
          <a:xfrm>
            <a:off x="1811901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6" name="Espace réservé du texte 3"/>
          <p:cNvSpPr>
            <a:spLocks noGrp="1"/>
          </p:cNvSpPr>
          <p:nvPr>
            <p:ph type="body" sz="half" idx="31" hasCustomPrompt="1"/>
          </p:nvPr>
        </p:nvSpPr>
        <p:spPr>
          <a:xfrm>
            <a:off x="3837705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7" name="Espace réservé du texte 3"/>
          <p:cNvSpPr>
            <a:spLocks noGrp="1"/>
          </p:cNvSpPr>
          <p:nvPr>
            <p:ph type="body" sz="half" idx="32" hasCustomPrompt="1"/>
          </p:nvPr>
        </p:nvSpPr>
        <p:spPr>
          <a:xfrm>
            <a:off x="5968827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half" idx="34" hasCustomPrompt="1"/>
          </p:nvPr>
        </p:nvSpPr>
        <p:spPr>
          <a:xfrm>
            <a:off x="3837705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35" hasCustomPrompt="1"/>
          </p:nvPr>
        </p:nvSpPr>
        <p:spPr>
          <a:xfrm>
            <a:off x="5968827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37" hasCustomPrompt="1"/>
          </p:nvPr>
        </p:nvSpPr>
        <p:spPr>
          <a:xfrm>
            <a:off x="3837705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4" name="Espace réservé du texte 3"/>
          <p:cNvSpPr>
            <a:spLocks noGrp="1"/>
          </p:cNvSpPr>
          <p:nvPr>
            <p:ph type="body" sz="half" idx="38" hasCustomPrompt="1"/>
          </p:nvPr>
        </p:nvSpPr>
        <p:spPr>
          <a:xfrm>
            <a:off x="5968827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19189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2_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92854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1452022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22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8469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>
            <a:spLocks noGrp="1"/>
          </p:cNvSpPr>
          <p:nvPr>
            <p:ph idx="20"/>
          </p:nvPr>
        </p:nvSpPr>
        <p:spPr>
          <a:xfrm>
            <a:off x="2193626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idx="21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8888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contenu 2"/>
          <p:cNvSpPr>
            <a:spLocks noGrp="1"/>
          </p:cNvSpPr>
          <p:nvPr>
            <p:ph idx="23"/>
          </p:nvPr>
        </p:nvSpPr>
        <p:spPr>
          <a:xfrm>
            <a:off x="2194945" y="3267154"/>
            <a:ext cx="3587023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6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4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8" name="Espace réservé pour une image  2"/>
          <p:cNvSpPr>
            <a:spLocks noGrp="1"/>
          </p:cNvSpPr>
          <p:nvPr userDrawn="1"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Espace réservé du texte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 userDrawn="1"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 userDrawn="1"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 userDrawn="1"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5" name="Espace réservé du texte 3"/>
          <p:cNvSpPr>
            <a:spLocks noGrp="1"/>
          </p:cNvSpPr>
          <p:nvPr userDrawn="1"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 userDrawn="1"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 userDrawn="1"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36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77454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5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56A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23"/>
          </p:nvPr>
        </p:nvSpPr>
        <p:spPr>
          <a:xfrm>
            <a:off x="2193625" y="3256937"/>
            <a:ext cx="3588344" cy="979458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72859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9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idx="23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3112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3054195" y="4925265"/>
            <a:ext cx="4689707" cy="25564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11"/>
          </p:nvPr>
        </p:nvSpPr>
        <p:spPr>
          <a:xfrm>
            <a:off x="2857506" y="3818519"/>
            <a:ext cx="3588345" cy="9692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857506" y="1966217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doloris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2857506" y="2825732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933993"/>
            <a:ext cx="2520000" cy="5261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22958100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086195" y="2114899"/>
            <a:ext cx="3362583" cy="27854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114899"/>
            <a:ext cx="4210785" cy="21163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4312561"/>
            <a:ext cx="4210785" cy="5877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2270210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325534"/>
            <a:ext cx="724639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20738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988433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820738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456376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270397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2438092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270397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906035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3713860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3881555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2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3713860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4349498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5175909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343604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half" idx="24" hasCustomPrompt="1"/>
          </p:nvPr>
        </p:nvSpPr>
        <p:spPr>
          <a:xfrm>
            <a:off x="5175909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5811547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6576006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6" hasCustomPrompt="1"/>
          </p:nvPr>
        </p:nvSpPr>
        <p:spPr>
          <a:xfrm>
            <a:off x="6743701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6576006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41" name="Espace réservé du texte 3"/>
          <p:cNvSpPr>
            <a:spLocks noGrp="1"/>
          </p:cNvSpPr>
          <p:nvPr>
            <p:ph type="body" sz="half" idx="28" hasCustomPrompt="1"/>
          </p:nvPr>
        </p:nvSpPr>
        <p:spPr>
          <a:xfrm>
            <a:off x="7211644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12394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anne-sophie/Documents/en%20cours/FEE%20BAT/SUPPORTS/DECLINAISON_SUPPORTS/PPT_JPG/BANDEAU_2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DEAU_2.jpg" descr="/Users/anne-sophie/Documents/en cours/FEE BAT/SUPPORTS/DECLINAISON_SUPPORTS/PPT_JPG/BANDEAU_2.jpg"/>
          <p:cNvPicPr>
            <a:picLocks noChangeAspect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193776"/>
            <a:ext cx="9144000" cy="50984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610600" y="6189245"/>
            <a:ext cx="2286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OGO_FEEBAT_SIGNATURE_2019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 b="12050"/>
          <a:stretch/>
        </p:blipFill>
        <p:spPr>
          <a:xfrm>
            <a:off x="7619200" y="6182895"/>
            <a:ext cx="538378" cy="534737"/>
          </a:xfrm>
          <a:prstGeom prst="rect">
            <a:avLst/>
          </a:prstGeom>
        </p:spPr>
      </p:pic>
      <p:sp>
        <p:nvSpPr>
          <p:cNvPr id="11" name="Rectangle 3"/>
          <p:cNvSpPr/>
          <p:nvPr userDrawn="1"/>
        </p:nvSpPr>
        <p:spPr>
          <a:xfrm flipH="1" flipV="1">
            <a:off x="8371789" y="6193048"/>
            <a:ext cx="783671" cy="510071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2905896"/>
              <a:gd name="connsiteY0" fmla="*/ 4627 h 1081649"/>
              <a:gd name="connsiteX1" fmla="*/ 2905896 w 2905896"/>
              <a:gd name="connsiteY1" fmla="*/ 0 h 1081649"/>
              <a:gd name="connsiteX2" fmla="*/ 2316527 w 2905896"/>
              <a:gd name="connsiteY2" fmla="*/ 1074632 h 1081649"/>
              <a:gd name="connsiteX3" fmla="*/ 1175314 w 2905896"/>
              <a:gd name="connsiteY3" fmla="*/ 1081649 h 1081649"/>
              <a:gd name="connsiteX4" fmla="*/ 0 w 2905896"/>
              <a:gd name="connsiteY4" fmla="*/ 4627 h 1081649"/>
              <a:gd name="connsiteX0" fmla="*/ 0 w 2905896"/>
              <a:gd name="connsiteY0" fmla="*/ 4627 h 1074632"/>
              <a:gd name="connsiteX1" fmla="*/ 2905896 w 2905896"/>
              <a:gd name="connsiteY1" fmla="*/ 0 h 1074632"/>
              <a:gd name="connsiteX2" fmla="*/ 2316527 w 2905896"/>
              <a:gd name="connsiteY2" fmla="*/ 1074632 h 1074632"/>
              <a:gd name="connsiteX3" fmla="*/ 27763 w 2905896"/>
              <a:gd name="connsiteY3" fmla="*/ 1072394 h 1074632"/>
              <a:gd name="connsiteX4" fmla="*/ 0 w 2905896"/>
              <a:gd name="connsiteY4" fmla="*/ 4627 h 1074632"/>
              <a:gd name="connsiteX0" fmla="*/ 0 w 2892014"/>
              <a:gd name="connsiteY0" fmla="*/ 4627 h 1074632"/>
              <a:gd name="connsiteX1" fmla="*/ 2892014 w 2892014"/>
              <a:gd name="connsiteY1" fmla="*/ 0 h 1074632"/>
              <a:gd name="connsiteX2" fmla="*/ 2302645 w 2892014"/>
              <a:gd name="connsiteY2" fmla="*/ 1074632 h 1074632"/>
              <a:gd name="connsiteX3" fmla="*/ 13881 w 2892014"/>
              <a:gd name="connsiteY3" fmla="*/ 1072394 h 1074632"/>
              <a:gd name="connsiteX4" fmla="*/ 0 w 2892014"/>
              <a:gd name="connsiteY4" fmla="*/ 4627 h 1074632"/>
              <a:gd name="connsiteX0" fmla="*/ 4628 w 2896642"/>
              <a:gd name="connsiteY0" fmla="*/ 4627 h 1077022"/>
              <a:gd name="connsiteX1" fmla="*/ 2896642 w 2896642"/>
              <a:gd name="connsiteY1" fmla="*/ 0 h 1077022"/>
              <a:gd name="connsiteX2" fmla="*/ 2307273 w 2896642"/>
              <a:gd name="connsiteY2" fmla="*/ 1074632 h 1077022"/>
              <a:gd name="connsiteX3" fmla="*/ 0 w 2896642"/>
              <a:gd name="connsiteY3" fmla="*/ 1077022 h 1077022"/>
              <a:gd name="connsiteX4" fmla="*/ 4628 w 2896642"/>
              <a:gd name="connsiteY4" fmla="*/ 4627 h 1077022"/>
              <a:gd name="connsiteX0" fmla="*/ 925070 w 2896642"/>
              <a:gd name="connsiteY0" fmla="*/ 0 h 1083100"/>
              <a:gd name="connsiteX1" fmla="*/ 2896642 w 2896642"/>
              <a:gd name="connsiteY1" fmla="*/ 6078 h 1083100"/>
              <a:gd name="connsiteX2" fmla="*/ 2307273 w 2896642"/>
              <a:gd name="connsiteY2" fmla="*/ 1080710 h 1083100"/>
              <a:gd name="connsiteX3" fmla="*/ 0 w 2896642"/>
              <a:gd name="connsiteY3" fmla="*/ 1083100 h 1083100"/>
              <a:gd name="connsiteX4" fmla="*/ 925070 w 2896642"/>
              <a:gd name="connsiteY4" fmla="*/ 0 h 1083100"/>
              <a:gd name="connsiteX0" fmla="*/ 4629 w 1976201"/>
              <a:gd name="connsiteY0" fmla="*/ 0 h 1080710"/>
              <a:gd name="connsiteX1" fmla="*/ 1976201 w 1976201"/>
              <a:gd name="connsiteY1" fmla="*/ 6078 h 1080710"/>
              <a:gd name="connsiteX2" fmla="*/ 1386832 w 1976201"/>
              <a:gd name="connsiteY2" fmla="*/ 1080710 h 1080710"/>
              <a:gd name="connsiteX3" fmla="*/ 0 w 1976201"/>
              <a:gd name="connsiteY3" fmla="*/ 1061689 h 1080710"/>
              <a:gd name="connsiteX4" fmla="*/ 4629 w 1976201"/>
              <a:gd name="connsiteY4" fmla="*/ 0 h 1080710"/>
              <a:gd name="connsiteX0" fmla="*/ 6 w 1971578"/>
              <a:gd name="connsiteY0" fmla="*/ 0 h 1080710"/>
              <a:gd name="connsiteX1" fmla="*/ 1971578 w 1971578"/>
              <a:gd name="connsiteY1" fmla="*/ 6078 h 1080710"/>
              <a:gd name="connsiteX2" fmla="*/ 1382209 w 1971578"/>
              <a:gd name="connsiteY2" fmla="*/ 1080710 h 1080710"/>
              <a:gd name="connsiteX3" fmla="*/ 309163 w 1971578"/>
              <a:gd name="connsiteY3" fmla="*/ 1061689 h 1080710"/>
              <a:gd name="connsiteX4" fmla="*/ 6 w 1971578"/>
              <a:gd name="connsiteY4" fmla="*/ 0 h 1080710"/>
              <a:gd name="connsiteX0" fmla="*/ 58 w 1689223"/>
              <a:gd name="connsiteY0" fmla="*/ 4628 h 1074632"/>
              <a:gd name="connsiteX1" fmla="*/ 1689223 w 1689223"/>
              <a:gd name="connsiteY1" fmla="*/ 0 h 1074632"/>
              <a:gd name="connsiteX2" fmla="*/ 1099854 w 1689223"/>
              <a:gd name="connsiteY2" fmla="*/ 1074632 h 1074632"/>
              <a:gd name="connsiteX3" fmla="*/ 26808 w 1689223"/>
              <a:gd name="connsiteY3" fmla="*/ 1055611 h 1074632"/>
              <a:gd name="connsiteX4" fmla="*/ 58 w 1689223"/>
              <a:gd name="connsiteY4" fmla="*/ 4628 h 1074632"/>
              <a:gd name="connsiteX0" fmla="*/ 16 w 1689181"/>
              <a:gd name="connsiteY0" fmla="*/ 4628 h 1074632"/>
              <a:gd name="connsiteX1" fmla="*/ 1689181 w 1689181"/>
              <a:gd name="connsiteY1" fmla="*/ 0 h 1074632"/>
              <a:gd name="connsiteX2" fmla="*/ 1099812 w 1689181"/>
              <a:gd name="connsiteY2" fmla="*/ 1074632 h 1074632"/>
              <a:gd name="connsiteX3" fmla="*/ 110444 w 1689181"/>
              <a:gd name="connsiteY3" fmla="*/ 1055611 h 1074632"/>
              <a:gd name="connsiteX4" fmla="*/ 16 w 1689181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11075 w 1585186"/>
              <a:gd name="connsiteY0" fmla="*/ 4628 h 1082395"/>
              <a:gd name="connsiteX1" fmla="*/ 1585186 w 1585186"/>
              <a:gd name="connsiteY1" fmla="*/ 0 h 1082395"/>
              <a:gd name="connsiteX2" fmla="*/ 995817 w 1585186"/>
              <a:gd name="connsiteY2" fmla="*/ 1074632 h 1082395"/>
              <a:gd name="connsiteX3" fmla="*/ 0 w 1585186"/>
              <a:gd name="connsiteY3" fmla="*/ 1082395 h 1082395"/>
              <a:gd name="connsiteX4" fmla="*/ 11075 w 1585186"/>
              <a:gd name="connsiteY4" fmla="*/ 4628 h 1082395"/>
              <a:gd name="connsiteX0" fmla="*/ 17523 w 1591634"/>
              <a:gd name="connsiteY0" fmla="*/ 4628 h 1074632"/>
              <a:gd name="connsiteX1" fmla="*/ 1591634 w 1591634"/>
              <a:gd name="connsiteY1" fmla="*/ 0 h 1074632"/>
              <a:gd name="connsiteX2" fmla="*/ 1002265 w 1591634"/>
              <a:gd name="connsiteY2" fmla="*/ 1074632 h 1074632"/>
              <a:gd name="connsiteX3" fmla="*/ 0 w 1591634"/>
              <a:gd name="connsiteY3" fmla="*/ 1048916 h 1074632"/>
              <a:gd name="connsiteX4" fmla="*/ 17523 w 1591634"/>
              <a:gd name="connsiteY4" fmla="*/ 4628 h 1074632"/>
              <a:gd name="connsiteX0" fmla="*/ 17523 w 1591634"/>
              <a:gd name="connsiteY0" fmla="*/ 4628 h 1075699"/>
              <a:gd name="connsiteX1" fmla="*/ 1591634 w 1591634"/>
              <a:gd name="connsiteY1" fmla="*/ 0 h 1075699"/>
              <a:gd name="connsiteX2" fmla="*/ 1002265 w 1591634"/>
              <a:gd name="connsiteY2" fmla="*/ 1074632 h 1075699"/>
              <a:gd name="connsiteX3" fmla="*/ 0 w 1591634"/>
              <a:gd name="connsiteY3" fmla="*/ 1075699 h 1075699"/>
              <a:gd name="connsiteX4" fmla="*/ 17523 w 1591634"/>
              <a:gd name="connsiteY4" fmla="*/ 4628 h 107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634" h="1075699">
                <a:moveTo>
                  <a:pt x="17523" y="4628"/>
                </a:moveTo>
                <a:lnTo>
                  <a:pt x="1591634" y="0"/>
                </a:lnTo>
                <a:lnTo>
                  <a:pt x="1002265" y="1074632"/>
                </a:lnTo>
                <a:lnTo>
                  <a:pt x="0" y="1075699"/>
                </a:lnTo>
                <a:cubicBezTo>
                  <a:pt x="1543" y="718234"/>
                  <a:pt x="15980" y="362093"/>
                  <a:pt x="17523" y="4628"/>
                </a:cubicBez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0"/>
          <p:cNvSpPr/>
          <p:nvPr userDrawn="1"/>
        </p:nvSpPr>
        <p:spPr>
          <a:xfrm flipH="1" flipV="1">
            <a:off x="8331553" y="6192420"/>
            <a:ext cx="333848" cy="511200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8666289" y="6346604"/>
            <a:ext cx="322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2886B2-32A8-6245-9A1C-2DCA4AC23409}" type="slidenum">
              <a:rPr lang="fr-FR" sz="900" smtClean="0">
                <a:solidFill>
                  <a:schemeClr val="bg1"/>
                </a:solidFill>
                <a:latin typeface="Arial"/>
                <a:cs typeface="Arial"/>
              </a:rPr>
              <a:t>‹N°›</a:t>
            </a:fld>
            <a:endParaRPr lang="fr-FR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Espace réservé de la date 4"/>
          <p:cNvSpPr>
            <a:spLocks noGrp="1"/>
          </p:cNvSpPr>
          <p:nvPr userDrawn="1">
            <p:ph type="dt" sz="half" idx="2"/>
          </p:nvPr>
        </p:nvSpPr>
        <p:spPr>
          <a:xfrm>
            <a:off x="397726" y="6350155"/>
            <a:ext cx="2452029" cy="24145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4150"/>
                </a:solidFill>
                <a:latin typeface="Arial"/>
                <a:cs typeface="Arial"/>
              </a:defRPr>
            </a:lvl1pPr>
          </a:lstStyle>
          <a:p>
            <a:r>
              <a:rPr lang="fr-FR" sz="900" dirty="0">
                <a:solidFill>
                  <a:srgbClr val="004150"/>
                </a:solidFill>
                <a:latin typeface="Arial"/>
                <a:cs typeface="Arial"/>
              </a:rPr>
              <a:t>Titre de la présentation - </a:t>
            </a:r>
            <a:fld id="{903CA474-E117-FB4D-9A82-EF937FEDD433}" type="datetimeFigureOut">
              <a:rPr lang="fr-FR" smtClean="0"/>
              <a:pPr/>
              <a:t>17/12/2020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2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1" r:id="rId3"/>
    <p:sldLayoutId id="2147483658" r:id="rId4"/>
    <p:sldLayoutId id="2147483660" r:id="rId5"/>
    <p:sldLayoutId id="2147483659" r:id="rId6"/>
    <p:sldLayoutId id="2147483650" r:id="rId7"/>
    <p:sldLayoutId id="2147483655" r:id="rId8"/>
    <p:sldLayoutId id="2147483649" r:id="rId9"/>
    <p:sldLayoutId id="2147483657" r:id="rId10"/>
    <p:sldLayoutId id="2147483662" r:id="rId11"/>
  </p:sldLayoutIdLst>
  <p:transition spd="slow">
    <p:wipe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360.info/appels-d-offres/22864453-conception-de-dispositifs-de-formation-feebat-%C3%A0-destination-des-%C3%A9l%C3%A8vesapprenti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4615"/>
          <a:stretch/>
        </p:blipFill>
        <p:spPr>
          <a:xfrm>
            <a:off x="3948731" y="2672080"/>
            <a:ext cx="1435947" cy="1620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3099" y="5533932"/>
            <a:ext cx="7545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PNF 16 décembre 2020 - Présentation des contenus pour la formation initiale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457A1F-4E03-428C-A01D-E9690BD90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24" y="363219"/>
            <a:ext cx="1717595" cy="1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003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6"/>
            <a:ext cx="8482598" cy="492687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M2.1</a:t>
            </a:r>
            <a:r>
              <a:rPr lang="fr-FR" sz="2000" dirty="0"/>
              <a:t> - Le diagnostic par constat visuel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M2.2</a:t>
            </a:r>
            <a:r>
              <a:rPr lang="fr-FR" sz="2000" dirty="0"/>
              <a:t> - Le diagnostic par l’utilisation d’équipements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M2.3</a:t>
            </a:r>
            <a:r>
              <a:rPr lang="fr-FR" sz="2000" dirty="0"/>
              <a:t> - Analyse globale de la performance d’un bâtiment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M2 – Diagnostic de l’existant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EA7683-57B8-4CEE-AAAB-9CAD48E21BE8}"/>
              </a:ext>
            </a:extLst>
          </p:cNvPr>
          <p:cNvSpPr txBox="1"/>
          <p:nvPr/>
        </p:nvSpPr>
        <p:spPr>
          <a:xfrm>
            <a:off x="222670" y="4177612"/>
            <a:ext cx="8482598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/>
              <a:t>Exemples de compétences visées :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i="1" dirty="0"/>
              <a:t>Réaliser ou participer au diagnostic de performance énergétique de l’existant</a:t>
            </a:r>
          </a:p>
        </p:txBody>
      </p:sp>
      <p:sp>
        <p:nvSpPr>
          <p:cNvPr id="8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352433233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6"/>
            <a:ext cx="8482598" cy="492687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fr-FR" sz="2000" b="1" dirty="0">
                <a:solidFill>
                  <a:srgbClr val="EB5C2E"/>
                </a:solidFill>
              </a:rPr>
              <a:t>M3.1 </a:t>
            </a:r>
            <a:r>
              <a:rPr lang="fr-FR" sz="2000" dirty="0"/>
              <a:t>- Recueil et analyse des besoins issus d’un diagnostic de l’existant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fr-FR" sz="2000" b="1" dirty="0">
                <a:solidFill>
                  <a:srgbClr val="EB5C2E"/>
                </a:solidFill>
              </a:rPr>
              <a:t>M3.2 </a:t>
            </a:r>
            <a:r>
              <a:rPr lang="fr-FR" sz="2000" dirty="0"/>
              <a:t>- Proposition et analyse de solutions et d’aides financières dans le cadre d’un programme de travaux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fr-FR" sz="2000" b="1" dirty="0">
                <a:solidFill>
                  <a:srgbClr val="EB5C2E"/>
                </a:solidFill>
              </a:rPr>
              <a:t>M3.3 </a:t>
            </a:r>
            <a:r>
              <a:rPr lang="fr-FR" sz="2000" dirty="0"/>
              <a:t>- Définition d’une solution technique de rénovation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fr-FR" sz="2000" b="1" dirty="0">
                <a:solidFill>
                  <a:srgbClr val="EB5C2E"/>
                </a:solidFill>
              </a:rPr>
              <a:t>M3.4</a:t>
            </a:r>
            <a:r>
              <a:rPr lang="fr-FR" sz="2000" dirty="0"/>
              <a:t> - Estimation financière des travaux et élaboration d’une offre commerciale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fr-FR" sz="2000" b="1" dirty="0">
                <a:solidFill>
                  <a:srgbClr val="EB5C2E"/>
                </a:solidFill>
              </a:rPr>
              <a:t>M3.5</a:t>
            </a:r>
            <a:r>
              <a:rPr lang="fr-FR" sz="2000" dirty="0"/>
              <a:t> - Contribution du BIM dans un projet de rénovation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fr-FR" sz="2000" b="1" dirty="0">
                <a:solidFill>
                  <a:srgbClr val="EB5C2E"/>
                </a:solidFill>
              </a:rPr>
              <a:t>M3.6 </a:t>
            </a:r>
            <a:r>
              <a:rPr lang="fr-FR" sz="2000" dirty="0"/>
              <a:t>- Mode opératoire, planification, phasage - moyens humains – coordination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M3 – Conception de rénovations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22A8C4-9FFF-404A-828C-1A33F7E18010}"/>
              </a:ext>
            </a:extLst>
          </p:cNvPr>
          <p:cNvSpPr txBox="1"/>
          <p:nvPr/>
        </p:nvSpPr>
        <p:spPr>
          <a:xfrm>
            <a:off x="1851660" y="5769165"/>
            <a:ext cx="6195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/>
              <a:t>Conception globale, tous corps d’états concernés</a:t>
            </a:r>
          </a:p>
        </p:txBody>
      </p:sp>
      <p:sp>
        <p:nvSpPr>
          <p:cNvPr id="8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25223278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6"/>
            <a:ext cx="8482598" cy="492687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M4.0</a:t>
            </a:r>
            <a:r>
              <a:rPr lang="fr-FR" sz="2000" dirty="0"/>
              <a:t> - Analyser les risques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M4.1 </a:t>
            </a:r>
            <a:r>
              <a:rPr lang="fr-FR" sz="2000" dirty="0"/>
              <a:t>- Préparation et organisation des travaux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M4.2</a:t>
            </a:r>
            <a:r>
              <a:rPr lang="fr-FR" sz="2000" dirty="0"/>
              <a:t> - Identification des points critiques de la rénovation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M4.3</a:t>
            </a:r>
            <a:r>
              <a:rPr lang="fr-FR" sz="2000" dirty="0"/>
              <a:t> - Réalisation de la mise en œuvre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M4.4</a:t>
            </a:r>
            <a:r>
              <a:rPr lang="fr-FR" sz="2000" dirty="0"/>
              <a:t> - Paramétrages et réglages des équipements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M4.5 </a:t>
            </a:r>
            <a:r>
              <a:rPr lang="fr-FR" sz="2000" dirty="0"/>
              <a:t>- Contrôle et suivi des consommations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M4 – Réalisation de rénovations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9DB0C9-278B-425C-9932-298EC978855D}"/>
              </a:ext>
            </a:extLst>
          </p:cNvPr>
          <p:cNvSpPr txBox="1"/>
          <p:nvPr/>
        </p:nvSpPr>
        <p:spPr>
          <a:xfrm>
            <a:off x="1859280" y="5738388"/>
            <a:ext cx="682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/>
              <a:t>Réalisation globale, tous corps d’états concernés</a:t>
            </a:r>
          </a:p>
        </p:txBody>
      </p:sp>
      <p:sp>
        <p:nvSpPr>
          <p:cNvPr id="8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73473602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55695"/>
            <a:ext cx="7666170" cy="1729309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Sélection du prestataire :	 	janvier 2021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Durée de production : 		10 à 12 mois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Session tests : 				fin 2021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Premières formations : 		début 2022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appel d’offre pour M0 et M1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14199180-6198-4B14-A50F-39284EB63991}"/>
              </a:ext>
            </a:extLst>
          </p:cNvPr>
          <p:cNvSpPr txBox="1">
            <a:spLocks/>
          </p:cNvSpPr>
          <p:nvPr/>
        </p:nvSpPr>
        <p:spPr>
          <a:xfrm>
            <a:off x="4689670" y="2590802"/>
            <a:ext cx="4031674" cy="2785442"/>
          </a:xfrm>
          <a:prstGeom prst="rect">
            <a:avLst/>
          </a:prstGeom>
          <a:ln>
            <a:noFill/>
          </a:ln>
        </p:spPr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01240B-FC57-4F39-8C93-BAE2A1DE9BE4}"/>
              </a:ext>
            </a:extLst>
          </p:cNvPr>
          <p:cNvSpPr txBox="1"/>
          <p:nvPr/>
        </p:nvSpPr>
        <p:spPr>
          <a:xfrm>
            <a:off x="134463" y="5829999"/>
            <a:ext cx="457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Lien vers le DCE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816157-5996-4F49-B9DA-DBE76F54B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983" y="2991992"/>
            <a:ext cx="6877229" cy="3042328"/>
          </a:xfrm>
          <a:prstGeom prst="rect">
            <a:avLst/>
          </a:prstGeom>
        </p:spPr>
      </p:pic>
      <p:sp>
        <p:nvSpPr>
          <p:cNvPr id="10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5095335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7"/>
            <a:ext cx="8482598" cy="455567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Compétences et expertises exigées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 la rénovation énergétique performante des bâtiments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en ingénierie pédagogique innovante, présentielle et distancielle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en conception de formats digitaux (multimédia enrichi, présentation interactive, 360 VR, réalité augmentée, etc.)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connaissance de la cible (élèves/apprentis/étudiants et enseignants/formateurs de l’Éducation Nationale et des CFA) en termes d’approches technique et pédagogique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en pédagogie pour adultes et animation de formation de formateurs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Prestataires chargés de production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199238057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527508"/>
            <a:ext cx="8594664" cy="10477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Un univers graphique à concevoir, adapté au sujet et aux différents utilisateurs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harmonisé et représentatif des variétés de contextes (urbain, campagne, montagne, métropole, outre-mer…)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charte graphique des ressources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B81348-4209-4E49-A31F-4834CFE4D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45" y="2945824"/>
            <a:ext cx="4221591" cy="24278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D7455E-9A70-4458-95BF-9F9747614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30" y="2995101"/>
            <a:ext cx="4163895" cy="237859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039045C-5C0E-491F-A31D-0F855EBF2F07}"/>
              </a:ext>
            </a:extLst>
          </p:cNvPr>
          <p:cNvSpPr txBox="1"/>
          <p:nvPr/>
        </p:nvSpPr>
        <p:spPr>
          <a:xfrm>
            <a:off x="3088141" y="5501745"/>
            <a:ext cx="3222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/>
              <a:t>Exemple de représentation</a:t>
            </a:r>
            <a:endParaRPr lang="fr-FR" i="1" dirty="0"/>
          </a:p>
        </p:txBody>
      </p:sp>
      <p:sp>
        <p:nvSpPr>
          <p:cNvPr id="10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62001280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289957"/>
            <a:ext cx="7666170" cy="489857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Une banque de ressources techniques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Fiches de synthèse des compétences, savoir, savoir-faire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Documentations techniques (produits, matériels, mode opératoires…)</a:t>
            </a:r>
          </a:p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Une banque d’activités de formation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Des études de cas à étudier et résoudre, basées sur des cas réels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Des activités enrichies (numérique, activités pratiques…)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Réalisables en classe, à distance, avec ou sans enseignant, seul ou en équipe</a:t>
            </a:r>
          </a:p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Une banque d’outils de planification et suivi des acquisitions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Positionnements, tableaux de bord, aides à la différentiation…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ressources pédagogiques livrées</a:t>
            </a:r>
            <a:endParaRPr lang="fr-FR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345355355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687286"/>
            <a:ext cx="7666170" cy="6477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Différents types de constructions, de différentes époques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Habitat individuel, collectif, bâtiments tertiaires 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	(maisons, immeubles, bureaux, gymnases…)</a:t>
            </a:r>
          </a:p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Contenus des dossiers techniques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Descriptions et caractéristiques des ouvrages existants et réhabilités (notices, plans, photos, maquettes BIM…)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Documents de conception des rénovations (relevés, calculs…)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Documents de suivi des chantiers de rénovation (descriptifs, plannings, photos, plans, suivi de chantier…)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dossiers techniques livrés</a:t>
            </a:r>
            <a:endParaRPr lang="fr-FR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336678804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Relecture et apports outre-mer</a:t>
            </a:r>
            <a:endParaRPr lang="fr-FR" dirty="0"/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4D8FD684-8052-4C18-936F-B27680CD1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366" y="1139824"/>
            <a:ext cx="8298180" cy="22891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4 académies d’outre-mer impliquées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Relecture intégrale par les académies d’outre-mer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Propositions d’adaptations locales (dossiers techniques spécifiques)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Propositions d’apports complémentaires adaptés aux besoins locaux identifiés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Construction d’une culture commune de la rénovation énergétique performante, en métropole et en outre-mer.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8624192-D095-4B1E-B82C-53BC28405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722617"/>
              </p:ext>
            </p:extLst>
          </p:nvPr>
        </p:nvGraphicFramePr>
        <p:xfrm>
          <a:off x="358140" y="3976462"/>
          <a:ext cx="8563191" cy="1898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928">
                  <a:extLst>
                    <a:ext uri="{9D8B030D-6E8A-4147-A177-3AD203B41FA5}">
                      <a16:colId xmlns:a16="http://schemas.microsoft.com/office/drawing/2014/main" val="1267959243"/>
                    </a:ext>
                  </a:extLst>
                </a:gridCol>
                <a:gridCol w="1483681">
                  <a:extLst>
                    <a:ext uri="{9D8B030D-6E8A-4147-A177-3AD203B41FA5}">
                      <a16:colId xmlns:a16="http://schemas.microsoft.com/office/drawing/2014/main" val="2384688104"/>
                    </a:ext>
                  </a:extLst>
                </a:gridCol>
                <a:gridCol w="4521322">
                  <a:extLst>
                    <a:ext uri="{9D8B030D-6E8A-4147-A177-3AD203B41FA5}">
                      <a16:colId xmlns:a16="http://schemas.microsoft.com/office/drawing/2014/main" val="3541069776"/>
                    </a:ext>
                  </a:extLst>
                </a:gridCol>
                <a:gridCol w="1755260">
                  <a:extLst>
                    <a:ext uri="{9D8B030D-6E8A-4147-A177-3AD203B41FA5}">
                      <a16:colId xmlns:a16="http://schemas.microsoft.com/office/drawing/2014/main" val="1483419337"/>
                    </a:ext>
                  </a:extLst>
                </a:gridCol>
              </a:tblGrid>
              <a:tr h="1898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dirty="0">
                          <a:effectLst/>
                        </a:rPr>
                        <a:t>M2.1.1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dirty="0">
                          <a:effectLst/>
                        </a:rPr>
                        <a:t>CAP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dirty="0">
                          <a:effectLst/>
                        </a:rPr>
                        <a:t>DOM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C7F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dirty="0">
                          <a:effectLst/>
                        </a:rPr>
                        <a:t>S'organiser pour préparer un relevé 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C7F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dirty="0">
                          <a:effectLst/>
                        </a:rPr>
                        <a:t>Le ou la propriétaire fait appel à un professionnel du bâtiment dans l'objectif de changer son chauffe-eau électrique en s'équipant d'un chauffe eau solaire et bénéficier de l'aide. Le professionnel demande à son apprenti de préparer et vérifier le matériel pour réaliser le relevé.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C7F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dirty="0">
                          <a:effectLst/>
                        </a:rPr>
                        <a:t>Villa antillaise récente (1990/2008) non rénovée ET rénovée 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C7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2500"/>
                  </a:ext>
                </a:extLst>
              </a:tr>
            </a:tbl>
          </a:graphicData>
        </a:graphic>
      </p:graphicFrame>
      <p:sp>
        <p:nvSpPr>
          <p:cNvPr id="8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258599834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Relecture et apports outre-mer</a:t>
            </a:r>
            <a:endParaRPr lang="fr-FR" dirty="0"/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0EAF476-AF0F-4E54-BDEF-04C57B1B5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37104"/>
              </p:ext>
            </p:extLst>
          </p:nvPr>
        </p:nvGraphicFramePr>
        <p:xfrm>
          <a:off x="284366" y="1787525"/>
          <a:ext cx="8493876" cy="4140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646">
                  <a:extLst>
                    <a:ext uri="{9D8B030D-6E8A-4147-A177-3AD203B41FA5}">
                      <a16:colId xmlns:a16="http://schemas.microsoft.com/office/drawing/2014/main" val="3194589820"/>
                    </a:ext>
                  </a:extLst>
                </a:gridCol>
                <a:gridCol w="1415646">
                  <a:extLst>
                    <a:ext uri="{9D8B030D-6E8A-4147-A177-3AD203B41FA5}">
                      <a16:colId xmlns:a16="http://schemas.microsoft.com/office/drawing/2014/main" val="329433765"/>
                    </a:ext>
                  </a:extLst>
                </a:gridCol>
                <a:gridCol w="1415646">
                  <a:extLst>
                    <a:ext uri="{9D8B030D-6E8A-4147-A177-3AD203B41FA5}">
                      <a16:colId xmlns:a16="http://schemas.microsoft.com/office/drawing/2014/main" val="1538473539"/>
                    </a:ext>
                  </a:extLst>
                </a:gridCol>
                <a:gridCol w="1415646">
                  <a:extLst>
                    <a:ext uri="{9D8B030D-6E8A-4147-A177-3AD203B41FA5}">
                      <a16:colId xmlns:a16="http://schemas.microsoft.com/office/drawing/2014/main" val="2641349428"/>
                    </a:ext>
                  </a:extLst>
                </a:gridCol>
                <a:gridCol w="1415646">
                  <a:extLst>
                    <a:ext uri="{9D8B030D-6E8A-4147-A177-3AD203B41FA5}">
                      <a16:colId xmlns:a16="http://schemas.microsoft.com/office/drawing/2014/main" val="792579823"/>
                    </a:ext>
                  </a:extLst>
                </a:gridCol>
                <a:gridCol w="1415646">
                  <a:extLst>
                    <a:ext uri="{9D8B030D-6E8A-4147-A177-3AD203B41FA5}">
                      <a16:colId xmlns:a16="http://schemas.microsoft.com/office/drawing/2014/main" val="3771686237"/>
                    </a:ext>
                  </a:extLst>
                </a:gridCol>
              </a:tblGrid>
              <a:tr h="2546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Livraison finale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Guyane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Guadeloupe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La Réunion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Martinique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extLst>
                  <a:ext uri="{0D108BD9-81ED-4DB2-BD59-A6C34878D82A}">
                    <a16:rowId xmlns:a16="http://schemas.microsoft.com/office/drawing/2014/main" val="257069768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Inspecteur référent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Cyrille PERDRONNO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Guylène BUSSAC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Patrice LAURIOL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Gérard BAUDIN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extLst>
                  <a:ext uri="{0D108BD9-81ED-4DB2-BD59-A6C34878D82A}">
                    <a16:rowId xmlns:a16="http://schemas.microsoft.com/office/drawing/2014/main" val="3762330321"/>
                  </a:ext>
                </a:extLst>
              </a:tr>
              <a:tr h="5016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professeur référent 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Jean-Pierre DEZANNEAU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Laurent MARTIAS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Jean-Loïc MARGEOT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Nicolas FULPIN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extLst>
                  <a:ext uri="{0D108BD9-81ED-4DB2-BD59-A6C34878D82A}">
                    <a16:rowId xmlns:a16="http://schemas.microsoft.com/office/drawing/2014/main" val="1801807753"/>
                  </a:ext>
                </a:extLst>
              </a:tr>
              <a:tr h="4976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Lycée BALATA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Lycée Raoul-Georges NICOLO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DDFPT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Lycée Frantz FANON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553" marB="0" anchor="ctr"/>
                </a:tc>
                <a:extLst>
                  <a:ext uri="{0D108BD9-81ED-4DB2-BD59-A6C34878D82A}">
                    <a16:rowId xmlns:a16="http://schemas.microsoft.com/office/drawing/2014/main" val="2342430234"/>
                  </a:ext>
                </a:extLst>
              </a:tr>
              <a:tr h="2546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Professeur relecteur 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Mylène MAZIA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M. PICHAYROU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Céline BOLAKY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VOLTINE Valery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extLst>
                  <a:ext uri="{0D108BD9-81ED-4DB2-BD59-A6C34878D82A}">
                    <a16:rowId xmlns:a16="http://schemas.microsoft.com/office/drawing/2014/main" val="640561396"/>
                  </a:ext>
                </a:extLst>
              </a:tr>
              <a:tr h="7447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Lycée BALATA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Lycée Raoul-Georges NICOLO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5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Directrice opérationnelle</a:t>
                      </a:r>
                    </a:p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du campus BTP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553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767049"/>
                  </a:ext>
                </a:extLst>
              </a:tr>
              <a:tr h="2546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M0/M1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fin 2020</a:t>
                      </a: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 PILOTE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>
                    <a:solidFill>
                      <a:srgbClr val="EB5C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extLst>
                  <a:ext uri="{0D108BD9-81ED-4DB2-BD59-A6C34878D82A}">
                    <a16:rowId xmlns:a16="http://schemas.microsoft.com/office/drawing/2014/main" val="2635064238"/>
                  </a:ext>
                </a:extLst>
              </a:tr>
              <a:tr h="2546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M2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fin 2020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PILOTE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>
                    <a:solidFill>
                      <a:srgbClr val="EB5C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59529"/>
                  </a:ext>
                </a:extLst>
              </a:tr>
              <a:tr h="2546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M3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fin 2020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PILOTE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>
                    <a:solidFill>
                      <a:srgbClr val="EB5C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extLst>
                  <a:ext uri="{0D108BD9-81ED-4DB2-BD59-A6C34878D82A}">
                    <a16:rowId xmlns:a16="http://schemas.microsoft.com/office/drawing/2014/main" val="1136109625"/>
                  </a:ext>
                </a:extLst>
              </a:tr>
              <a:tr h="3674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M4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fin 2020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PILOTE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>
                    <a:solidFill>
                      <a:srgbClr val="EB5C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extLst>
                  <a:ext uri="{0D108BD9-81ED-4DB2-BD59-A6C34878D82A}">
                    <a16:rowId xmlns:a16="http://schemas.microsoft.com/office/drawing/2014/main" val="2524322944"/>
                  </a:ext>
                </a:extLst>
              </a:tr>
              <a:tr h="2546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RELECTURE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>
                    <a:solidFill>
                      <a:srgbClr val="EB5C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>
                    <a:solidFill>
                      <a:srgbClr val="EB5C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>
                    <a:solidFill>
                      <a:srgbClr val="EB5C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>
                    <a:solidFill>
                      <a:srgbClr val="EB5C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3" marR="3553" marT="3731" marB="3731" anchor="ctr">
                    <a:solidFill>
                      <a:srgbClr val="EB5C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841448"/>
                  </a:ext>
                </a:extLst>
              </a:tr>
            </a:tbl>
          </a:graphicData>
        </a:graphic>
      </p:graphicFrame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4D8FD684-8052-4C18-936F-B27680CD1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366" y="1139825"/>
            <a:ext cx="8298180" cy="6477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dirty="0"/>
              <a:t>Relecture intégrale par les académies d’outre-mer et propositions d’apports pour l’outre-mer (potentiellement également en métropole).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C49B4D-5870-4C9F-9361-F1C95277CCD3}"/>
              </a:ext>
            </a:extLst>
          </p:cNvPr>
          <p:cNvSpPr txBox="1"/>
          <p:nvPr/>
        </p:nvSpPr>
        <p:spPr>
          <a:xfrm>
            <a:off x="284366" y="6216134"/>
            <a:ext cx="7221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Remerciements à toutes les personnes participant au programme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47792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7"/>
            <a:ext cx="8482598" cy="455567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Un tronc commun de compétences pour tous M0 &amp; M1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M0 : Maîtriser les enjeux de la rénovation énergétique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M1 : Maîtriser les principes de la performance énergétique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/>
          </a:p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Des formations spécifiques adaptées aux différents profils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M2 : Conduire un diagnostic de rénovation énergétique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M3 : Concevoir des programmes de travaux de rénovation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M4 : Réaliser des programmes de travaux de rénovation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 des 5 modules FEEBAT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345905326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4615"/>
          <a:stretch/>
        </p:blipFill>
        <p:spPr>
          <a:xfrm>
            <a:off x="3948731" y="2672080"/>
            <a:ext cx="1435947" cy="1620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457A1F-4E03-428C-A01D-E9690BD90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24" y="363219"/>
            <a:ext cx="1717595" cy="1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4385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6"/>
            <a:ext cx="8482598" cy="491925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fr-FR" sz="2000" b="1" dirty="0"/>
              <a:t>Objectifs :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Construire la culture commune </a:t>
            </a:r>
            <a:r>
              <a:rPr lang="fr-FR" sz="2000" dirty="0"/>
              <a:t>de la performance collectivement atteinte, </a:t>
            </a:r>
            <a:r>
              <a:rPr lang="fr-FR" sz="2000" b="1" dirty="0"/>
              <a:t>en regroupant en formation tous les acteurs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Construire les compétences spécifiques </a:t>
            </a:r>
            <a:r>
              <a:rPr lang="fr-FR" sz="2000" dirty="0"/>
              <a:t>de chaque métier, </a:t>
            </a:r>
            <a:r>
              <a:rPr lang="fr-FR" sz="2000" b="1" dirty="0"/>
              <a:t>en regroupant en formation les spécialités entre elles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fr-FR" sz="2000" b="1" dirty="0"/>
              <a:t>Utilisation des possibilités des formations hybrides :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Contenus partagés en formation </a:t>
            </a:r>
            <a:r>
              <a:rPr lang="fr-FR" sz="2000" b="1" dirty="0">
                <a:solidFill>
                  <a:srgbClr val="EB5C2E"/>
                </a:solidFill>
              </a:rPr>
              <a:t>présentielle</a:t>
            </a:r>
            <a:endParaRPr lang="fr-FR" sz="2000" dirty="0"/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Contenus différentiés en formation </a:t>
            </a:r>
            <a:r>
              <a:rPr lang="fr-FR" sz="2000" b="1" dirty="0">
                <a:solidFill>
                  <a:srgbClr val="EB5C2E"/>
                </a:solidFill>
              </a:rPr>
              <a:t>à distance</a:t>
            </a:r>
            <a:endParaRPr lang="fr-FR" sz="2000" dirty="0"/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fr-FR" sz="2000" b="1" dirty="0"/>
              <a:t>Regroupement des formations par niveau et contenus abordés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par domaine </a:t>
            </a:r>
            <a:r>
              <a:rPr lang="fr-FR" sz="2000" dirty="0"/>
              <a:t>de formation (électricité, gros œuvre…)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par type de compétence </a:t>
            </a:r>
            <a:r>
              <a:rPr lang="fr-FR" sz="2000" dirty="0"/>
              <a:t>enseignée (conception des travaux, réalisation des travaux…)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des modules aux formations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32584538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7"/>
            <a:ext cx="8594664" cy="455567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EB5C2E"/>
                </a:solidFill>
              </a:rPr>
              <a:t>Niveau 3 :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Certificat d’Aptitude Professionnelle (CAP)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Mention Complémentaire (MC3), Titres Professionnels*(TP3) </a:t>
            </a:r>
          </a:p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EB5C2E"/>
                </a:solidFill>
              </a:rPr>
              <a:t>Niveau 4 :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Brevet Professionnel (BP), Baccalauréat Professionnel (Bac Pro)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Baccalauréat Technologique STI2D AC et EE (Bac Techno)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Mention Complémentaire (MC4), titres professionnels* (TP4) et Brevets techniques des métiers (BTM) </a:t>
            </a:r>
          </a:p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EB5C2E"/>
                </a:solidFill>
              </a:rPr>
              <a:t>Niveau 5 :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Brevet de Technicien Supérieur (BTS)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Titres Professionnels* (TP5) et Brevets de Maîtrise (BM)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niveaux de certifications concernés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B878D0-07EC-4D3A-9A1F-CEF50F2D23F5}"/>
              </a:ext>
            </a:extLst>
          </p:cNvPr>
          <p:cNvSpPr txBox="1"/>
          <p:nvPr/>
        </p:nvSpPr>
        <p:spPr>
          <a:xfrm>
            <a:off x="326666" y="6230939"/>
            <a:ext cx="7247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/>
              <a:t>(* lorsqu’ils peuvent être préparés par voie de l’apprentissage)</a:t>
            </a:r>
          </a:p>
        </p:txBody>
      </p:sp>
    </p:spTree>
    <p:extLst>
      <p:ext uri="{BB962C8B-B14F-4D97-AF65-F5344CB8AC3E}">
        <p14:creationId xmlns:p14="http://schemas.microsoft.com/office/powerpoint/2010/main" val="357071463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7"/>
            <a:ext cx="8482598" cy="455567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Filière 1 : </a:t>
            </a:r>
            <a:r>
              <a:rPr lang="fr-FR" sz="2000" b="1" dirty="0"/>
              <a:t>Systèmes énergétiques électriques </a:t>
            </a:r>
            <a:br>
              <a:rPr lang="fr-FR" sz="2000" b="1" dirty="0"/>
            </a:br>
            <a:r>
              <a:rPr lang="fr-FR" sz="2000" dirty="0"/>
              <a:t>(électricité, électrotechnique, systèmes numériques du bâtiment)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Filière 2 : </a:t>
            </a:r>
            <a:r>
              <a:rPr lang="fr-FR" sz="2000" b="1" dirty="0"/>
              <a:t>Systèmes énergétiques non électriques</a:t>
            </a:r>
            <a:br>
              <a:rPr lang="fr-FR" sz="2000" dirty="0"/>
            </a:br>
            <a:r>
              <a:rPr lang="fr-FR" sz="2000" dirty="0"/>
              <a:t>(installations fluidiques, conditionnement d’air, gestion des énergies…)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Filière 3 : </a:t>
            </a:r>
            <a:r>
              <a:rPr lang="fr-FR" sz="2000" b="1" dirty="0"/>
              <a:t>Métiers du gros œuvre et de l'enveloppe du bâtiment</a:t>
            </a:r>
            <a:br>
              <a:rPr lang="fr-FR" sz="2000" dirty="0"/>
            </a:br>
            <a:r>
              <a:rPr lang="fr-FR" sz="2000" dirty="0"/>
              <a:t>(structures béton, bois, métal, toitures, menuiseries extérieures, ITE, bardages, etc.)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Filière 4 : </a:t>
            </a:r>
            <a:r>
              <a:rPr lang="fr-FR" sz="2000" b="1" dirty="0"/>
              <a:t>Métiers de la prescription et de l'économie </a:t>
            </a:r>
            <a:br>
              <a:rPr lang="fr-FR" sz="2000" dirty="0"/>
            </a:br>
            <a:r>
              <a:rPr lang="fr-FR" sz="2000" dirty="0"/>
              <a:t>(MOA et MOE, bureau d’études, économie de la construction, etc.)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Filière 5 : </a:t>
            </a:r>
            <a:r>
              <a:rPr lang="fr-FR" sz="2000" b="1" dirty="0"/>
              <a:t>Métiers du second œuvre et de l'aménagement intérieur</a:t>
            </a:r>
            <a:br>
              <a:rPr lang="fr-FR" sz="2000" dirty="0"/>
            </a:br>
            <a:r>
              <a:rPr lang="fr-FR" sz="2000" dirty="0"/>
              <a:t>(doublages, cloisons, plafonds, menuiseries intérieures, agencement, finitions etc.)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regroupements des formations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370714947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7"/>
            <a:ext cx="8482598" cy="361623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Dans chaque module, des capsules conçues pour chaque groupe de profils sur la base des compétences professionnelles visées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capsules conçues par niveau, filière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823803-34FE-461E-936D-CD5E6D5EE270}"/>
              </a:ext>
            </a:extLst>
          </p:cNvPr>
          <p:cNvSpPr txBox="1"/>
          <p:nvPr/>
        </p:nvSpPr>
        <p:spPr>
          <a:xfrm>
            <a:off x="334736" y="2169791"/>
            <a:ext cx="8313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1" u="none" strike="noStrike" dirty="0">
                <a:solidFill>
                  <a:srgbClr val="000000"/>
                </a:solidFill>
                <a:effectLst/>
              </a:rPr>
              <a:t>Exemple : M4.4 - Paramétrages et réglages des équipements</a:t>
            </a:r>
            <a:r>
              <a:rPr lang="fr-FR" sz="2000" i="1" dirty="0">
                <a:effectLst/>
              </a:rPr>
              <a:t> </a:t>
            </a:r>
            <a:endParaRPr lang="fr-FR" sz="2000" i="1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9058E8E-61D3-4835-8E78-52D9F938D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57489"/>
              </p:ext>
            </p:extLst>
          </p:nvPr>
        </p:nvGraphicFramePr>
        <p:xfrm>
          <a:off x="388620" y="2575988"/>
          <a:ext cx="8260080" cy="1867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206">
                  <a:extLst>
                    <a:ext uri="{9D8B030D-6E8A-4147-A177-3AD203B41FA5}">
                      <a16:colId xmlns:a16="http://schemas.microsoft.com/office/drawing/2014/main" val="1296106509"/>
                    </a:ext>
                  </a:extLst>
                </a:gridCol>
                <a:gridCol w="7391874">
                  <a:extLst>
                    <a:ext uri="{9D8B030D-6E8A-4147-A177-3AD203B41FA5}">
                      <a16:colId xmlns:a16="http://schemas.microsoft.com/office/drawing/2014/main" val="1145633845"/>
                    </a:ext>
                  </a:extLst>
                </a:gridCol>
              </a:tblGrid>
              <a:tr h="46894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M4.4.1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 dirty="0">
                          <a:solidFill>
                            <a:srgbClr val="EB5C2E"/>
                          </a:solidFill>
                          <a:effectLst/>
                        </a:rPr>
                        <a:t>CAP</a:t>
                      </a:r>
                      <a:r>
                        <a:rPr lang="fr-FR" sz="2000" u="none" strike="noStrike" dirty="0">
                          <a:effectLst/>
                        </a:rPr>
                        <a:t> - Appliquer un paramétrage sur un système simple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812803308"/>
                  </a:ext>
                </a:extLst>
              </a:tr>
              <a:tr h="92966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M4.4.2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 dirty="0">
                          <a:solidFill>
                            <a:srgbClr val="EB5C2E"/>
                          </a:solidFill>
                          <a:effectLst/>
                        </a:rPr>
                        <a:t>BAC PRO </a:t>
                      </a:r>
                      <a:r>
                        <a:rPr lang="fr-FR" sz="2000" u="none" strike="noStrike" dirty="0">
                          <a:effectLst/>
                        </a:rPr>
                        <a:t>- Paramétrer et régler une zone du système de ventilation courant ou participer au </a:t>
                      </a:r>
                      <a:r>
                        <a:rPr lang="fr-FR" sz="2000" u="none" strike="noStrike" dirty="0" err="1">
                          <a:effectLst/>
                        </a:rPr>
                        <a:t>pré-réglage</a:t>
                      </a:r>
                      <a:r>
                        <a:rPr lang="fr-FR" sz="2000" u="none" strike="noStrike" dirty="0">
                          <a:effectLst/>
                        </a:rPr>
                        <a:t> d'un système complexe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615180893"/>
                  </a:ext>
                </a:extLst>
              </a:tr>
              <a:tr h="46894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M4.4.3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 dirty="0">
                          <a:solidFill>
                            <a:srgbClr val="EB5C2E"/>
                          </a:solidFill>
                          <a:effectLst/>
                        </a:rPr>
                        <a:t>BTS </a:t>
                      </a:r>
                      <a:r>
                        <a:rPr lang="fr-FR" sz="2000" u="none" strike="noStrike" dirty="0">
                          <a:effectLst/>
                        </a:rPr>
                        <a:t>- Paramétrer et régler un système de ventilation complexe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22832630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D250FEE-0453-457F-961E-B0E87AB31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47278"/>
              </p:ext>
            </p:extLst>
          </p:nvPr>
        </p:nvGraphicFramePr>
        <p:xfrm>
          <a:off x="364727" y="5492305"/>
          <a:ext cx="8179210" cy="365760"/>
        </p:xfrm>
        <a:graphic>
          <a:graphicData uri="http://schemas.openxmlformats.org/drawingml/2006/table">
            <a:tbl>
              <a:tblPr/>
              <a:tblGrid>
                <a:gridCol w="1635842">
                  <a:extLst>
                    <a:ext uri="{9D8B030D-6E8A-4147-A177-3AD203B41FA5}">
                      <a16:colId xmlns:a16="http://schemas.microsoft.com/office/drawing/2014/main" val="4139160034"/>
                    </a:ext>
                  </a:extLst>
                </a:gridCol>
                <a:gridCol w="1635842">
                  <a:extLst>
                    <a:ext uri="{9D8B030D-6E8A-4147-A177-3AD203B41FA5}">
                      <a16:colId xmlns:a16="http://schemas.microsoft.com/office/drawing/2014/main" val="2619040109"/>
                    </a:ext>
                  </a:extLst>
                </a:gridCol>
                <a:gridCol w="1635842">
                  <a:extLst>
                    <a:ext uri="{9D8B030D-6E8A-4147-A177-3AD203B41FA5}">
                      <a16:colId xmlns:a16="http://schemas.microsoft.com/office/drawing/2014/main" val="1961263935"/>
                    </a:ext>
                  </a:extLst>
                </a:gridCol>
                <a:gridCol w="1635842">
                  <a:extLst>
                    <a:ext uri="{9D8B030D-6E8A-4147-A177-3AD203B41FA5}">
                      <a16:colId xmlns:a16="http://schemas.microsoft.com/office/drawing/2014/main" val="119007150"/>
                    </a:ext>
                  </a:extLst>
                </a:gridCol>
                <a:gridCol w="1635842">
                  <a:extLst>
                    <a:ext uri="{9D8B030D-6E8A-4147-A177-3AD203B41FA5}">
                      <a16:colId xmlns:a16="http://schemas.microsoft.com/office/drawing/2014/main" val="28861894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1 - Electrique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2 - Energie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3 - Bâtiment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4 - Prescription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5 - Finitions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028658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DBB1E950-B2C3-4E47-AF9B-68C3830DD5D1}"/>
              </a:ext>
            </a:extLst>
          </p:cNvPr>
          <p:cNvSpPr txBox="1"/>
          <p:nvPr/>
        </p:nvSpPr>
        <p:spPr>
          <a:xfrm>
            <a:off x="326666" y="5013325"/>
            <a:ext cx="789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fr-FR" sz="1800" i="1" u="none" strike="noStrike" dirty="0">
                <a:effectLst/>
              </a:rPr>
              <a:t>Exemple : M4.4.1 - CAP - Appliquer un paramétrage sur un système simple</a:t>
            </a:r>
            <a:endParaRPr lang="fr-FR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4807321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90" y="2844260"/>
            <a:ext cx="7138590" cy="584740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 des 5 modules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15520811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6"/>
            <a:ext cx="8482598" cy="492687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M0.1</a:t>
            </a:r>
            <a:r>
              <a:rPr lang="fr-FR" sz="2000" dirty="0"/>
              <a:t> - L’impact du secteur du bâtiment </a:t>
            </a:r>
            <a:r>
              <a:rPr lang="fr-FR" sz="2000" i="1" dirty="0"/>
              <a:t>(sur l’environnement…)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M0.2</a:t>
            </a:r>
            <a:r>
              <a:rPr lang="fr-FR" sz="2000" dirty="0"/>
              <a:t> - Les conséquences </a:t>
            </a:r>
            <a:r>
              <a:rPr lang="fr-FR" sz="2000" i="1" dirty="0"/>
              <a:t>(si rien ne change…)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M0.3 </a:t>
            </a:r>
            <a:r>
              <a:rPr lang="fr-FR" sz="2000" dirty="0"/>
              <a:t>- Les engagements pris </a:t>
            </a:r>
            <a:r>
              <a:rPr lang="fr-FR" sz="2000" i="1" dirty="0"/>
              <a:t>(pour améliorer la situation…)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M0.4</a:t>
            </a:r>
            <a:r>
              <a:rPr lang="fr-FR" sz="2000" dirty="0"/>
              <a:t> - L’économie circulaire et les notions de cycle de vie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M0.5</a:t>
            </a:r>
            <a:r>
              <a:rPr lang="fr-FR" sz="2000" dirty="0"/>
              <a:t> - L’état du marché et ses perspectives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M0.6</a:t>
            </a:r>
            <a:r>
              <a:rPr lang="fr-FR" sz="2000" dirty="0"/>
              <a:t> - Les incitations financières </a:t>
            </a:r>
            <a:r>
              <a:rPr lang="fr-FR" sz="2000" i="1" dirty="0"/>
              <a:t>(pour la rénovation des bâtiments)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M0 – Enjeux de la rénovation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27F0CA-3161-4793-A13E-D0825D9209D0}"/>
              </a:ext>
            </a:extLst>
          </p:cNvPr>
          <p:cNvSpPr txBox="1"/>
          <p:nvPr/>
        </p:nvSpPr>
        <p:spPr>
          <a:xfrm>
            <a:off x="222670" y="4473355"/>
            <a:ext cx="8482598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/>
              <a:t>Exemples de compétences visées :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i="1" dirty="0"/>
              <a:t>Expliquer à un client les principaux enjeux des rénovations énergétiques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i="1" dirty="0"/>
              <a:t>Identifier les principaux points d'amélioration de la performance énergétique d'un logement </a:t>
            </a:r>
          </a:p>
        </p:txBody>
      </p:sp>
      <p:sp>
        <p:nvSpPr>
          <p:cNvPr id="9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201424740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7"/>
            <a:ext cx="8482598" cy="254943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M1.1</a:t>
            </a:r>
            <a:r>
              <a:rPr lang="fr-FR" sz="2000" dirty="0"/>
              <a:t> - Le comportement thermique des enveloppes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M1.2 </a:t>
            </a:r>
            <a:r>
              <a:rPr lang="fr-FR" sz="2000" dirty="0"/>
              <a:t>- Le comportement hygrothermique des enveloppes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M1.3</a:t>
            </a:r>
            <a:r>
              <a:rPr lang="fr-FR" sz="2000" dirty="0"/>
              <a:t> - Le comportement bioclimatique des bâtiments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M1.4 </a:t>
            </a:r>
            <a:r>
              <a:rPr lang="fr-FR" sz="2000" dirty="0"/>
              <a:t>- Les équipements des bâtiments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</a:rPr>
              <a:t>M1.5 </a:t>
            </a:r>
            <a:r>
              <a:rPr lang="fr-FR" sz="2000" dirty="0"/>
              <a:t>- Les principes de la réglementation environnementale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M1 – Principes de performance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7D3F8F-A63D-42E7-8E74-2EB6F80750DD}"/>
              </a:ext>
            </a:extLst>
          </p:cNvPr>
          <p:cNvSpPr txBox="1"/>
          <p:nvPr/>
        </p:nvSpPr>
        <p:spPr>
          <a:xfrm>
            <a:off x="222670" y="4177612"/>
            <a:ext cx="8482598" cy="1746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/>
              <a:t>Exemples de compétences visées :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i="1" dirty="0"/>
              <a:t>Prendre en compte le comportement thermique et hydrique d’une enveloppe dans un projet de rénovation énergétique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i="1" dirty="0"/>
              <a:t>Prendre en compte le comportement énergétique des équipements dans une rénovation</a:t>
            </a:r>
          </a:p>
        </p:txBody>
      </p:sp>
      <p:sp>
        <p:nvSpPr>
          <p:cNvPr id="8" name="ZoneTexte 1"/>
          <p:cNvSpPr txBox="1"/>
          <p:nvPr/>
        </p:nvSpPr>
        <p:spPr>
          <a:xfrm>
            <a:off x="327807" y="627746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12156029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1541</Words>
  <Application>Microsoft Office PowerPoint</Application>
  <PresentationFormat>Affichage à l'écran (4:3)</PresentationFormat>
  <Paragraphs>239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Thème Office</vt:lpstr>
      <vt:lpstr>Présentation PowerPoint</vt:lpstr>
      <vt:lpstr>Rappel des 5 modules FEEBAT</vt:lpstr>
      <vt:lpstr>Adaptation des modules aux formations</vt:lpstr>
      <vt:lpstr>3 niveaux de certifications concernés</vt:lpstr>
      <vt:lpstr>5 regroupements des formations</vt:lpstr>
      <vt:lpstr>Des capsules conçues par niveau, filière</vt:lpstr>
      <vt:lpstr>Contenu des 5 modules</vt:lpstr>
      <vt:lpstr>Module M0 – Enjeux de la rénovation</vt:lpstr>
      <vt:lpstr>Module M1 – Principes de performance</vt:lpstr>
      <vt:lpstr>Module M2 – Diagnostic de l’existant</vt:lpstr>
      <vt:lpstr>Module M3 – Conception de rénovations</vt:lpstr>
      <vt:lpstr>Module M4 – Réalisation de rénovations</vt:lpstr>
      <vt:lpstr>Premier appel d’offre pour M0 et M1</vt:lpstr>
      <vt:lpstr>Prestataires chargés de production</vt:lpstr>
      <vt:lpstr>Une charte graphique des ressources</vt:lpstr>
      <vt:lpstr>Les ressources pédagogiques livrées</vt:lpstr>
      <vt:lpstr>Les dossiers techniques livrés</vt:lpstr>
      <vt:lpstr>Relecture et apports outre-mer</vt:lpstr>
      <vt:lpstr>Relecture et apports outre-mer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Cedric Dziubanowski</dc:creator>
  <cp:lastModifiedBy>Cedric Dziubanowski</cp:lastModifiedBy>
  <cp:revision>16</cp:revision>
  <dcterms:created xsi:type="dcterms:W3CDTF">2020-12-13T09:41:56Z</dcterms:created>
  <dcterms:modified xsi:type="dcterms:W3CDTF">2020-12-17T18:41:20Z</dcterms:modified>
</cp:coreProperties>
</file>