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20" r:id="rId2"/>
    <p:sldId id="409" r:id="rId3"/>
    <p:sldId id="435" r:id="rId4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2">
          <p15:clr>
            <a:srgbClr val="A4A3A4"/>
          </p15:clr>
        </p15:guide>
        <p15:guide id="2" orient="horz" pos="1039">
          <p15:clr>
            <a:srgbClr val="A4A3A4"/>
          </p15:clr>
        </p15:guide>
        <p15:guide id="3" pos="2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C2E"/>
    <a:srgbClr val="2C7F6B"/>
    <a:srgbClr val="76D0BB"/>
    <a:srgbClr val="00264B"/>
    <a:srgbClr val="0056A4"/>
    <a:srgbClr val="004150"/>
    <a:srgbClr val="FFFFFF"/>
    <a:srgbClr val="88CDD3"/>
    <a:srgbClr val="394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9" autoAdjust="0"/>
    <p:restoredTop sz="73062" autoAdjust="0"/>
  </p:normalViewPr>
  <p:slideViewPr>
    <p:cSldViewPr snapToGrid="0" snapToObjects="1" showGuides="1">
      <p:cViewPr varScale="1">
        <p:scale>
          <a:sx n="48" d="100"/>
          <a:sy n="48" d="100"/>
        </p:scale>
        <p:origin x="1820" y="40"/>
      </p:cViewPr>
      <p:guideLst>
        <p:guide orient="horz" pos="4202"/>
        <p:guide orient="horz" pos="1039"/>
        <p:guide pos="2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1B72E-D6D4-414F-80EF-B00C5AB8F0FA}" type="datetimeFigureOut">
              <a:rPr lang="fr-FR" smtClean="0"/>
              <a:pPr/>
              <a:t>16/12/2020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F1CC7-DEB2-FC44-9453-473974880B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651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A8E35-911E-5B4B-A0A2-F70C3718DE10}" type="datetimeFigureOut">
              <a:rPr lang="fr-FR" smtClean="0"/>
              <a:pPr/>
              <a:t>16/12/2020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28C00-D3CE-CE48-AE7A-851C1AB94B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379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257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929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95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orange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verte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pro_du_bat.jpg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archi_MO.jpg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enseignant_formateur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_orange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58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texte 3"/>
          <p:cNvSpPr>
            <a:spLocks noGrp="1"/>
          </p:cNvSpPr>
          <p:nvPr>
            <p:ph type="body" sz="half" idx="36" hasCustomPrompt="1"/>
          </p:nvPr>
        </p:nvSpPr>
        <p:spPr>
          <a:xfrm>
            <a:off x="1811902" y="461773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29" name="Espace réservé du texte 3"/>
          <p:cNvSpPr>
            <a:spLocks noGrp="1"/>
          </p:cNvSpPr>
          <p:nvPr>
            <p:ph type="body" sz="half" idx="33" hasCustomPrompt="1"/>
          </p:nvPr>
        </p:nvSpPr>
        <p:spPr>
          <a:xfrm>
            <a:off x="1811902" y="267246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3" name="ZoneTexte 2"/>
          <p:cNvSpPr txBox="1"/>
          <p:nvPr userDrawn="1"/>
        </p:nvSpPr>
        <p:spPr>
          <a:xfrm>
            <a:off x="565231" y="407199"/>
            <a:ext cx="35309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00264B"/>
                </a:solidFill>
                <a:latin typeface="Arial"/>
                <a:cs typeface="Arial"/>
              </a:rPr>
              <a:t>ZONE DE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1811901" y="1912452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01</a:t>
            </a:r>
          </a:p>
          <a:p>
            <a:pPr lvl="0"/>
            <a:endParaRPr lang="fr-FR" dirty="0"/>
          </a:p>
        </p:txBody>
      </p:sp>
      <p:sp>
        <p:nvSpPr>
          <p:cNvPr id="44" name="Parallélogramme 10"/>
          <p:cNvSpPr/>
          <p:nvPr userDrawn="1"/>
        </p:nvSpPr>
        <p:spPr>
          <a:xfrm flipH="1" flipV="1">
            <a:off x="2372006" y="1912452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space réservé du texte 3"/>
          <p:cNvSpPr>
            <a:spLocks noGrp="1"/>
          </p:cNvSpPr>
          <p:nvPr>
            <p:ph type="body" sz="half" idx="17" hasCustomPrompt="1"/>
          </p:nvPr>
        </p:nvSpPr>
        <p:spPr>
          <a:xfrm>
            <a:off x="3837705" y="1912452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02</a:t>
            </a:r>
          </a:p>
          <a:p>
            <a:pPr lvl="0"/>
            <a:endParaRPr lang="fr-FR" dirty="0"/>
          </a:p>
        </p:txBody>
      </p:sp>
      <p:sp>
        <p:nvSpPr>
          <p:cNvPr id="48" name="Parallélogramme 10"/>
          <p:cNvSpPr/>
          <p:nvPr userDrawn="1"/>
        </p:nvSpPr>
        <p:spPr>
          <a:xfrm flipH="1" flipV="1">
            <a:off x="4397810" y="1912452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5968827" y="1912452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03</a:t>
            </a:r>
          </a:p>
          <a:p>
            <a:pPr lvl="0"/>
            <a:endParaRPr lang="fr-FR" dirty="0"/>
          </a:p>
        </p:txBody>
      </p:sp>
      <p:sp>
        <p:nvSpPr>
          <p:cNvPr id="52" name="Parallélogramme 10"/>
          <p:cNvSpPr/>
          <p:nvPr userDrawn="1"/>
        </p:nvSpPr>
        <p:spPr>
          <a:xfrm flipH="1" flipV="1">
            <a:off x="6528932" y="1912452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3"/>
          <p:cNvSpPr>
            <a:spLocks noGrp="1"/>
          </p:cNvSpPr>
          <p:nvPr>
            <p:ph type="body" sz="half" idx="21" hasCustomPrompt="1"/>
          </p:nvPr>
        </p:nvSpPr>
        <p:spPr>
          <a:xfrm>
            <a:off x="1811901" y="2325686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54" name="Espace réservé du texte 3"/>
          <p:cNvSpPr>
            <a:spLocks noGrp="1"/>
          </p:cNvSpPr>
          <p:nvPr>
            <p:ph type="body" sz="half" idx="22" hasCustomPrompt="1"/>
          </p:nvPr>
        </p:nvSpPr>
        <p:spPr>
          <a:xfrm>
            <a:off x="3837705" y="2325686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55" name="Espace réservé du texte 3"/>
          <p:cNvSpPr>
            <a:spLocks noGrp="1"/>
          </p:cNvSpPr>
          <p:nvPr>
            <p:ph type="body" sz="half" idx="23" hasCustomPrompt="1"/>
          </p:nvPr>
        </p:nvSpPr>
        <p:spPr>
          <a:xfrm>
            <a:off x="5968827" y="2325686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57" name="Espace réservé du texte 3"/>
          <p:cNvSpPr>
            <a:spLocks noGrp="1"/>
          </p:cNvSpPr>
          <p:nvPr>
            <p:ph type="body" sz="half" idx="25" hasCustomPrompt="1"/>
          </p:nvPr>
        </p:nvSpPr>
        <p:spPr>
          <a:xfrm>
            <a:off x="1811901" y="3857721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04</a:t>
            </a:r>
          </a:p>
          <a:p>
            <a:pPr lvl="0"/>
            <a:endParaRPr lang="fr-FR" dirty="0"/>
          </a:p>
        </p:txBody>
      </p:sp>
      <p:sp>
        <p:nvSpPr>
          <p:cNvPr id="58" name="Parallélogramme 10"/>
          <p:cNvSpPr/>
          <p:nvPr userDrawn="1"/>
        </p:nvSpPr>
        <p:spPr>
          <a:xfrm flipH="1" flipV="1">
            <a:off x="2372006" y="3857721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space réservé du texte 3"/>
          <p:cNvSpPr>
            <a:spLocks noGrp="1"/>
          </p:cNvSpPr>
          <p:nvPr>
            <p:ph type="body" sz="half" idx="27" hasCustomPrompt="1"/>
          </p:nvPr>
        </p:nvSpPr>
        <p:spPr>
          <a:xfrm>
            <a:off x="3837705" y="3857721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05</a:t>
            </a:r>
          </a:p>
          <a:p>
            <a:pPr lvl="0"/>
            <a:endParaRPr lang="fr-FR" dirty="0"/>
          </a:p>
        </p:txBody>
      </p:sp>
      <p:sp>
        <p:nvSpPr>
          <p:cNvPr id="61" name="Parallélogramme 10"/>
          <p:cNvSpPr/>
          <p:nvPr userDrawn="1"/>
        </p:nvSpPr>
        <p:spPr>
          <a:xfrm flipH="1" flipV="1">
            <a:off x="4397810" y="3857721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space réservé du texte 3"/>
          <p:cNvSpPr>
            <a:spLocks noGrp="1"/>
          </p:cNvSpPr>
          <p:nvPr>
            <p:ph type="body" sz="half" idx="29" hasCustomPrompt="1"/>
          </p:nvPr>
        </p:nvSpPr>
        <p:spPr>
          <a:xfrm>
            <a:off x="5968827" y="3857721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06</a:t>
            </a:r>
          </a:p>
          <a:p>
            <a:pPr lvl="0"/>
            <a:endParaRPr lang="fr-FR" dirty="0"/>
          </a:p>
        </p:txBody>
      </p:sp>
      <p:sp>
        <p:nvSpPr>
          <p:cNvPr id="64" name="Parallélogramme 10"/>
          <p:cNvSpPr/>
          <p:nvPr userDrawn="1"/>
        </p:nvSpPr>
        <p:spPr>
          <a:xfrm flipH="1" flipV="1">
            <a:off x="6528932" y="3857721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space réservé du texte 3"/>
          <p:cNvSpPr>
            <a:spLocks noGrp="1"/>
          </p:cNvSpPr>
          <p:nvPr>
            <p:ph type="body" sz="half" idx="30" hasCustomPrompt="1"/>
          </p:nvPr>
        </p:nvSpPr>
        <p:spPr>
          <a:xfrm>
            <a:off x="1811901" y="4270955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66" name="Espace réservé du texte 3"/>
          <p:cNvSpPr>
            <a:spLocks noGrp="1"/>
          </p:cNvSpPr>
          <p:nvPr>
            <p:ph type="body" sz="half" idx="31" hasCustomPrompt="1"/>
          </p:nvPr>
        </p:nvSpPr>
        <p:spPr>
          <a:xfrm>
            <a:off x="3837705" y="4270955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67" name="Espace réservé du texte 3"/>
          <p:cNvSpPr>
            <a:spLocks noGrp="1"/>
          </p:cNvSpPr>
          <p:nvPr>
            <p:ph type="body" sz="half" idx="32" hasCustomPrompt="1"/>
          </p:nvPr>
        </p:nvSpPr>
        <p:spPr>
          <a:xfrm>
            <a:off x="5968827" y="4270955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30" name="Espace réservé du texte 3"/>
          <p:cNvSpPr>
            <a:spLocks noGrp="1"/>
          </p:cNvSpPr>
          <p:nvPr>
            <p:ph type="body" sz="half" idx="34" hasCustomPrompt="1"/>
          </p:nvPr>
        </p:nvSpPr>
        <p:spPr>
          <a:xfrm>
            <a:off x="3837705" y="267246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31" name="Espace réservé du texte 3"/>
          <p:cNvSpPr>
            <a:spLocks noGrp="1"/>
          </p:cNvSpPr>
          <p:nvPr>
            <p:ph type="body" sz="half" idx="35" hasCustomPrompt="1"/>
          </p:nvPr>
        </p:nvSpPr>
        <p:spPr>
          <a:xfrm>
            <a:off x="5968827" y="267246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33" name="Espace réservé du texte 3"/>
          <p:cNvSpPr>
            <a:spLocks noGrp="1"/>
          </p:cNvSpPr>
          <p:nvPr>
            <p:ph type="body" sz="half" idx="37" hasCustomPrompt="1"/>
          </p:nvPr>
        </p:nvSpPr>
        <p:spPr>
          <a:xfrm>
            <a:off x="3837705" y="461773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34" name="Espace réservé du texte 3"/>
          <p:cNvSpPr>
            <a:spLocks noGrp="1"/>
          </p:cNvSpPr>
          <p:nvPr>
            <p:ph type="body" sz="half" idx="38" hasCustomPrompt="1"/>
          </p:nvPr>
        </p:nvSpPr>
        <p:spPr>
          <a:xfrm>
            <a:off x="5968827" y="461773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19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2_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92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-14032" y="5099544"/>
            <a:ext cx="1603428" cy="498670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435898 w 1730582"/>
              <a:gd name="connsiteY2" fmla="*/ 53434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541359"/>
              <a:gd name="connsiteX1" fmla="*/ 1730582 w 1730582"/>
              <a:gd name="connsiteY1" fmla="*/ 0 h 541359"/>
              <a:gd name="connsiteX2" fmla="*/ 1435898 w 1730582"/>
              <a:gd name="connsiteY2" fmla="*/ 534342 h 541359"/>
              <a:gd name="connsiteX3" fmla="*/ 14032 w 1730582"/>
              <a:gd name="connsiteY3" fmla="*/ 541359 h 541359"/>
              <a:gd name="connsiteX4" fmla="*/ 0 w 1730582"/>
              <a:gd name="connsiteY4" fmla="*/ 0 h 541359"/>
              <a:gd name="connsiteX0" fmla="*/ 0 w 1730582"/>
              <a:gd name="connsiteY0" fmla="*/ 0 h 541359"/>
              <a:gd name="connsiteX1" fmla="*/ 1730582 w 1730582"/>
              <a:gd name="connsiteY1" fmla="*/ 0 h 541359"/>
              <a:gd name="connsiteX2" fmla="*/ 1457302 w 1730582"/>
              <a:gd name="connsiteY2" fmla="*/ 498670 h 541359"/>
              <a:gd name="connsiteX3" fmla="*/ 14032 w 1730582"/>
              <a:gd name="connsiteY3" fmla="*/ 541359 h 541359"/>
              <a:gd name="connsiteX4" fmla="*/ 0 w 1730582"/>
              <a:gd name="connsiteY4" fmla="*/ 0 h 541359"/>
              <a:gd name="connsiteX0" fmla="*/ 0 w 1730582"/>
              <a:gd name="connsiteY0" fmla="*/ 0 h 498670"/>
              <a:gd name="connsiteX1" fmla="*/ 1730582 w 1730582"/>
              <a:gd name="connsiteY1" fmla="*/ 0 h 498670"/>
              <a:gd name="connsiteX2" fmla="*/ 1457302 w 1730582"/>
              <a:gd name="connsiteY2" fmla="*/ 498670 h 498670"/>
              <a:gd name="connsiteX3" fmla="*/ 14032 w 1730582"/>
              <a:gd name="connsiteY3" fmla="*/ 491417 h 498670"/>
              <a:gd name="connsiteX4" fmla="*/ 0 w 1730582"/>
              <a:gd name="connsiteY4" fmla="*/ 0 h 498670"/>
              <a:gd name="connsiteX0" fmla="*/ 0 w 1730582"/>
              <a:gd name="connsiteY0" fmla="*/ 0 h 498670"/>
              <a:gd name="connsiteX1" fmla="*/ 1730582 w 1730582"/>
              <a:gd name="connsiteY1" fmla="*/ 0 h 498670"/>
              <a:gd name="connsiteX2" fmla="*/ 1457302 w 1730582"/>
              <a:gd name="connsiteY2" fmla="*/ 498670 h 498670"/>
              <a:gd name="connsiteX3" fmla="*/ 149591 w 1730582"/>
              <a:gd name="connsiteY3" fmla="*/ 491417 h 498670"/>
              <a:gd name="connsiteX4" fmla="*/ 0 w 1730582"/>
              <a:gd name="connsiteY4" fmla="*/ 0 h 498670"/>
              <a:gd name="connsiteX0" fmla="*/ 7372 w 1580991"/>
              <a:gd name="connsiteY0" fmla="*/ 7135 h 498670"/>
              <a:gd name="connsiteX1" fmla="*/ 1580991 w 1580991"/>
              <a:gd name="connsiteY1" fmla="*/ 0 h 498670"/>
              <a:gd name="connsiteX2" fmla="*/ 1307711 w 1580991"/>
              <a:gd name="connsiteY2" fmla="*/ 498670 h 498670"/>
              <a:gd name="connsiteX3" fmla="*/ 0 w 1580991"/>
              <a:gd name="connsiteY3" fmla="*/ 491417 h 498670"/>
              <a:gd name="connsiteX4" fmla="*/ 7372 w 1580991"/>
              <a:gd name="connsiteY4" fmla="*/ 7135 h 498670"/>
              <a:gd name="connsiteX0" fmla="*/ 0 w 1573619"/>
              <a:gd name="connsiteY0" fmla="*/ 7135 h 498670"/>
              <a:gd name="connsiteX1" fmla="*/ 1573619 w 1573619"/>
              <a:gd name="connsiteY1" fmla="*/ 0 h 498670"/>
              <a:gd name="connsiteX2" fmla="*/ 1300339 w 1573619"/>
              <a:gd name="connsiteY2" fmla="*/ 498670 h 498670"/>
              <a:gd name="connsiteX3" fmla="*/ 26478 w 1573619"/>
              <a:gd name="connsiteY3" fmla="*/ 498434 h 498670"/>
              <a:gd name="connsiteX4" fmla="*/ 0 w 1573619"/>
              <a:gd name="connsiteY4" fmla="*/ 7135 h 498670"/>
              <a:gd name="connsiteX0" fmla="*/ 14142 w 1547141"/>
              <a:gd name="connsiteY0" fmla="*/ 118 h 498670"/>
              <a:gd name="connsiteX1" fmla="*/ 1547141 w 1547141"/>
              <a:gd name="connsiteY1" fmla="*/ 0 h 498670"/>
              <a:gd name="connsiteX2" fmla="*/ 1273861 w 1547141"/>
              <a:gd name="connsiteY2" fmla="*/ 498670 h 498670"/>
              <a:gd name="connsiteX3" fmla="*/ 0 w 1547141"/>
              <a:gd name="connsiteY3" fmla="*/ 498434 h 498670"/>
              <a:gd name="connsiteX4" fmla="*/ 14142 w 1547141"/>
              <a:gd name="connsiteY4" fmla="*/ 118 h 4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141" h="498670">
                <a:moveTo>
                  <a:pt x="14142" y="118"/>
                </a:moveTo>
                <a:lnTo>
                  <a:pt x="1547141" y="0"/>
                </a:lnTo>
                <a:lnTo>
                  <a:pt x="1273861" y="498670"/>
                </a:lnTo>
                <a:lnTo>
                  <a:pt x="0" y="498434"/>
                </a:lnTo>
                <a:lnTo>
                  <a:pt x="14142" y="118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2" hasCustomPrompt="1"/>
          </p:nvPr>
        </p:nvSpPr>
        <p:spPr>
          <a:xfrm>
            <a:off x="489464" y="514313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957407" y="5271227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6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20532" y="1452022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cum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vollore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conem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lvl="0"/>
            <a:r>
              <a:rPr lang="fr-FR" dirty="0"/>
              <a:t>  </a:t>
            </a:r>
          </a:p>
          <a:p>
            <a:pPr lvl="0"/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16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6718506" y="5088560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25" name="Espace réservé du contenu 2"/>
          <p:cNvSpPr>
            <a:spLocks noGrp="1"/>
          </p:cNvSpPr>
          <p:nvPr>
            <p:ph idx="22"/>
          </p:nvPr>
        </p:nvSpPr>
        <p:spPr>
          <a:xfrm>
            <a:off x="2193625" y="3267154"/>
            <a:ext cx="3588344" cy="969240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584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2"/>
          <p:cNvSpPr>
            <a:spLocks noGrp="1"/>
          </p:cNvSpPr>
          <p:nvPr>
            <p:ph idx="20"/>
          </p:nvPr>
        </p:nvSpPr>
        <p:spPr>
          <a:xfrm>
            <a:off x="2193626" y="3267154"/>
            <a:ext cx="3588344" cy="969240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lv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4032" y="5099544"/>
            <a:ext cx="1603428" cy="498670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435898 w 1730582"/>
              <a:gd name="connsiteY2" fmla="*/ 53434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541359"/>
              <a:gd name="connsiteX1" fmla="*/ 1730582 w 1730582"/>
              <a:gd name="connsiteY1" fmla="*/ 0 h 541359"/>
              <a:gd name="connsiteX2" fmla="*/ 1435898 w 1730582"/>
              <a:gd name="connsiteY2" fmla="*/ 534342 h 541359"/>
              <a:gd name="connsiteX3" fmla="*/ 14032 w 1730582"/>
              <a:gd name="connsiteY3" fmla="*/ 541359 h 541359"/>
              <a:gd name="connsiteX4" fmla="*/ 0 w 1730582"/>
              <a:gd name="connsiteY4" fmla="*/ 0 h 541359"/>
              <a:gd name="connsiteX0" fmla="*/ 0 w 1730582"/>
              <a:gd name="connsiteY0" fmla="*/ 0 h 541359"/>
              <a:gd name="connsiteX1" fmla="*/ 1730582 w 1730582"/>
              <a:gd name="connsiteY1" fmla="*/ 0 h 541359"/>
              <a:gd name="connsiteX2" fmla="*/ 1457302 w 1730582"/>
              <a:gd name="connsiteY2" fmla="*/ 498670 h 541359"/>
              <a:gd name="connsiteX3" fmla="*/ 14032 w 1730582"/>
              <a:gd name="connsiteY3" fmla="*/ 541359 h 541359"/>
              <a:gd name="connsiteX4" fmla="*/ 0 w 1730582"/>
              <a:gd name="connsiteY4" fmla="*/ 0 h 541359"/>
              <a:gd name="connsiteX0" fmla="*/ 0 w 1730582"/>
              <a:gd name="connsiteY0" fmla="*/ 0 h 498670"/>
              <a:gd name="connsiteX1" fmla="*/ 1730582 w 1730582"/>
              <a:gd name="connsiteY1" fmla="*/ 0 h 498670"/>
              <a:gd name="connsiteX2" fmla="*/ 1457302 w 1730582"/>
              <a:gd name="connsiteY2" fmla="*/ 498670 h 498670"/>
              <a:gd name="connsiteX3" fmla="*/ 14032 w 1730582"/>
              <a:gd name="connsiteY3" fmla="*/ 491417 h 498670"/>
              <a:gd name="connsiteX4" fmla="*/ 0 w 1730582"/>
              <a:gd name="connsiteY4" fmla="*/ 0 h 498670"/>
              <a:gd name="connsiteX0" fmla="*/ 0 w 1730582"/>
              <a:gd name="connsiteY0" fmla="*/ 0 h 498670"/>
              <a:gd name="connsiteX1" fmla="*/ 1730582 w 1730582"/>
              <a:gd name="connsiteY1" fmla="*/ 0 h 498670"/>
              <a:gd name="connsiteX2" fmla="*/ 1457302 w 1730582"/>
              <a:gd name="connsiteY2" fmla="*/ 498670 h 498670"/>
              <a:gd name="connsiteX3" fmla="*/ 149591 w 1730582"/>
              <a:gd name="connsiteY3" fmla="*/ 491417 h 498670"/>
              <a:gd name="connsiteX4" fmla="*/ 0 w 1730582"/>
              <a:gd name="connsiteY4" fmla="*/ 0 h 498670"/>
              <a:gd name="connsiteX0" fmla="*/ 7372 w 1580991"/>
              <a:gd name="connsiteY0" fmla="*/ 7135 h 498670"/>
              <a:gd name="connsiteX1" fmla="*/ 1580991 w 1580991"/>
              <a:gd name="connsiteY1" fmla="*/ 0 h 498670"/>
              <a:gd name="connsiteX2" fmla="*/ 1307711 w 1580991"/>
              <a:gd name="connsiteY2" fmla="*/ 498670 h 498670"/>
              <a:gd name="connsiteX3" fmla="*/ 0 w 1580991"/>
              <a:gd name="connsiteY3" fmla="*/ 491417 h 498670"/>
              <a:gd name="connsiteX4" fmla="*/ 7372 w 1580991"/>
              <a:gd name="connsiteY4" fmla="*/ 7135 h 498670"/>
              <a:gd name="connsiteX0" fmla="*/ 0 w 1573619"/>
              <a:gd name="connsiteY0" fmla="*/ 7135 h 498670"/>
              <a:gd name="connsiteX1" fmla="*/ 1573619 w 1573619"/>
              <a:gd name="connsiteY1" fmla="*/ 0 h 498670"/>
              <a:gd name="connsiteX2" fmla="*/ 1300339 w 1573619"/>
              <a:gd name="connsiteY2" fmla="*/ 498670 h 498670"/>
              <a:gd name="connsiteX3" fmla="*/ 26478 w 1573619"/>
              <a:gd name="connsiteY3" fmla="*/ 498434 h 498670"/>
              <a:gd name="connsiteX4" fmla="*/ 0 w 1573619"/>
              <a:gd name="connsiteY4" fmla="*/ 7135 h 498670"/>
              <a:gd name="connsiteX0" fmla="*/ 14142 w 1547141"/>
              <a:gd name="connsiteY0" fmla="*/ 118 h 498670"/>
              <a:gd name="connsiteX1" fmla="*/ 1547141 w 1547141"/>
              <a:gd name="connsiteY1" fmla="*/ 0 h 498670"/>
              <a:gd name="connsiteX2" fmla="*/ 1273861 w 1547141"/>
              <a:gd name="connsiteY2" fmla="*/ 498670 h 498670"/>
              <a:gd name="connsiteX3" fmla="*/ 0 w 1547141"/>
              <a:gd name="connsiteY3" fmla="*/ 498434 h 498670"/>
              <a:gd name="connsiteX4" fmla="*/ 14142 w 1547141"/>
              <a:gd name="connsiteY4" fmla="*/ 118 h 4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141" h="498670">
                <a:moveTo>
                  <a:pt x="14142" y="118"/>
                </a:moveTo>
                <a:lnTo>
                  <a:pt x="1547141" y="0"/>
                </a:lnTo>
                <a:lnTo>
                  <a:pt x="1273861" y="498670"/>
                </a:lnTo>
                <a:lnTo>
                  <a:pt x="0" y="498434"/>
                </a:lnTo>
                <a:lnTo>
                  <a:pt x="14142" y="118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half" idx="12" hasCustomPrompt="1"/>
          </p:nvPr>
        </p:nvSpPr>
        <p:spPr>
          <a:xfrm>
            <a:off x="489464" y="514313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957407" y="5271227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7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6718506" y="5088560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22" name="Espace réservé du texte 2"/>
          <p:cNvSpPr>
            <a:spLocks noGrp="1"/>
          </p:cNvSpPr>
          <p:nvPr>
            <p:ph idx="21" hasCustomPrompt="1"/>
          </p:nvPr>
        </p:nvSpPr>
        <p:spPr>
          <a:xfrm>
            <a:off x="720532" y="1452022"/>
            <a:ext cx="7728246" cy="5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588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contenu 2"/>
          <p:cNvSpPr>
            <a:spLocks noGrp="1"/>
          </p:cNvSpPr>
          <p:nvPr>
            <p:ph idx="23"/>
          </p:nvPr>
        </p:nvSpPr>
        <p:spPr>
          <a:xfrm>
            <a:off x="2194945" y="3267154"/>
            <a:ext cx="3587023" cy="969240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lvl="0"/>
            <a:endParaRPr lang="fr-FR" dirty="0"/>
          </a:p>
        </p:txBody>
      </p:sp>
      <p:sp>
        <p:nvSpPr>
          <p:cNvPr id="6" name="Rectangle 3"/>
          <p:cNvSpPr/>
          <p:nvPr userDrawn="1"/>
        </p:nvSpPr>
        <p:spPr>
          <a:xfrm>
            <a:off x="-7017" y="3307789"/>
            <a:ext cx="1730582" cy="1081649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82" h="1081649">
                <a:moveTo>
                  <a:pt x="0" y="0"/>
                </a:moveTo>
                <a:lnTo>
                  <a:pt x="1730582" y="0"/>
                </a:lnTo>
                <a:lnTo>
                  <a:pt x="1141213" y="1074632"/>
                </a:lnTo>
                <a:lnTo>
                  <a:pt x="0" y="1081649"/>
                </a:lnTo>
                <a:lnTo>
                  <a:pt x="0" y="0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004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8" name="Espace réservé pour une image  2"/>
          <p:cNvSpPr>
            <a:spLocks noGrp="1"/>
          </p:cNvSpPr>
          <p:nvPr userDrawn="1"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0" name="Espace réservé du texte 3"/>
          <p:cNvSpPr>
            <a:spLocks noGrp="1"/>
          </p:cNvSpPr>
          <p:nvPr userDrawn="1">
            <p:ph type="body" sz="half" idx="11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22" name="Espace réservé du texte 3"/>
          <p:cNvSpPr>
            <a:spLocks noGrp="1"/>
          </p:cNvSpPr>
          <p:nvPr userDrawn="1">
            <p:ph type="body" sz="half" idx="14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23" name="Espace réservé du texte 3"/>
          <p:cNvSpPr>
            <a:spLocks noGrp="1"/>
          </p:cNvSpPr>
          <p:nvPr userDrawn="1">
            <p:ph type="body" sz="half" idx="15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24" name="Espace réservé du texte 3"/>
          <p:cNvSpPr>
            <a:spLocks noGrp="1"/>
          </p:cNvSpPr>
          <p:nvPr userDrawn="1">
            <p:ph type="body" sz="half" idx="16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25" name="Espace réservé du texte 3"/>
          <p:cNvSpPr>
            <a:spLocks noGrp="1"/>
          </p:cNvSpPr>
          <p:nvPr userDrawn="1">
            <p:ph type="body" sz="half" idx="18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28" name="Espace réservé du texte 3"/>
          <p:cNvSpPr>
            <a:spLocks noGrp="1"/>
          </p:cNvSpPr>
          <p:nvPr userDrawn="1">
            <p:ph type="body" sz="half" idx="20" hasCustomPrompt="1"/>
          </p:nvPr>
        </p:nvSpPr>
        <p:spPr>
          <a:xfrm>
            <a:off x="475655" y="3403794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29" name="Espace réservé du texte 3"/>
          <p:cNvSpPr>
            <a:spLocks noGrp="1"/>
          </p:cNvSpPr>
          <p:nvPr userDrawn="1">
            <p:ph type="body" sz="half" idx="21" hasCustomPrompt="1"/>
          </p:nvPr>
        </p:nvSpPr>
        <p:spPr>
          <a:xfrm>
            <a:off x="943598" y="3531888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30" name="Espace réservé du texte 3"/>
          <p:cNvSpPr>
            <a:spLocks noGrp="1"/>
          </p:cNvSpPr>
          <p:nvPr userDrawn="1">
            <p:ph type="body" sz="half" idx="22"/>
          </p:nvPr>
        </p:nvSpPr>
        <p:spPr>
          <a:xfrm>
            <a:off x="490890" y="3816695"/>
            <a:ext cx="609727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36" name="Espace réservé du texte 2"/>
          <p:cNvSpPr>
            <a:spLocks noGrp="1"/>
          </p:cNvSpPr>
          <p:nvPr>
            <p:ph idx="24" hasCustomPrompt="1"/>
          </p:nvPr>
        </p:nvSpPr>
        <p:spPr>
          <a:xfrm>
            <a:off x="720532" y="1452022"/>
            <a:ext cx="7728246" cy="5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1774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7017" y="3307789"/>
            <a:ext cx="1730582" cy="1081649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82" h="1081649">
                <a:moveTo>
                  <a:pt x="0" y="0"/>
                </a:moveTo>
                <a:lnTo>
                  <a:pt x="1730582" y="0"/>
                </a:lnTo>
                <a:lnTo>
                  <a:pt x="1141213" y="1074632"/>
                </a:lnTo>
                <a:lnTo>
                  <a:pt x="0" y="1081649"/>
                </a:lnTo>
                <a:lnTo>
                  <a:pt x="0" y="0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005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56A4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half" idx="11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6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475655" y="3403794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21" hasCustomPrompt="1"/>
          </p:nvPr>
        </p:nvSpPr>
        <p:spPr>
          <a:xfrm>
            <a:off x="943598" y="3531888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490890" y="3816695"/>
            <a:ext cx="609727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23"/>
          </p:nvPr>
        </p:nvSpPr>
        <p:spPr>
          <a:xfrm>
            <a:off x="2193625" y="3256937"/>
            <a:ext cx="3588344" cy="979458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</a:t>
            </a:r>
          </a:p>
          <a:p>
            <a:pPr lvl="0"/>
            <a:endParaRPr lang="fr-FR" dirty="0"/>
          </a:p>
        </p:txBody>
      </p:sp>
      <p:sp>
        <p:nvSpPr>
          <p:cNvPr id="21" name="Espace réservé du texte 2"/>
          <p:cNvSpPr>
            <a:spLocks noGrp="1"/>
          </p:cNvSpPr>
          <p:nvPr>
            <p:ph idx="24" hasCustomPrompt="1"/>
          </p:nvPr>
        </p:nvSpPr>
        <p:spPr>
          <a:xfrm>
            <a:off x="720532" y="1452022"/>
            <a:ext cx="7728246" cy="5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8728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7017" y="3307789"/>
            <a:ext cx="1730582" cy="1081649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82" h="1081649">
                <a:moveTo>
                  <a:pt x="0" y="0"/>
                </a:moveTo>
                <a:lnTo>
                  <a:pt x="1730582" y="0"/>
                </a:lnTo>
                <a:lnTo>
                  <a:pt x="1141213" y="1074632"/>
                </a:lnTo>
                <a:lnTo>
                  <a:pt x="0" y="1081649"/>
                </a:lnTo>
                <a:lnTo>
                  <a:pt x="0" y="0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9"/>
          </p:nvPr>
        </p:nvSpPr>
        <p:spPr>
          <a:xfrm>
            <a:off x="2193625" y="3267154"/>
            <a:ext cx="3588344" cy="969240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</a:t>
            </a:r>
          </a:p>
          <a:p>
            <a:pPr lvl="0"/>
            <a:r>
              <a:rPr lang="fr-FR" dirty="0"/>
              <a:t>Cliquez pour modifier les</a:t>
            </a:r>
          </a:p>
          <a:p>
            <a:pPr lvl="0"/>
            <a:r>
              <a:rPr lang="fr-FR" dirty="0"/>
              <a:t>Cliquez pour modifier les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88CD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half" idx="11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6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475655" y="3403794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21" hasCustomPrompt="1"/>
          </p:nvPr>
        </p:nvSpPr>
        <p:spPr>
          <a:xfrm>
            <a:off x="943598" y="3531888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490890" y="3816695"/>
            <a:ext cx="609727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idx="23" hasCustomPrompt="1"/>
          </p:nvPr>
        </p:nvSpPr>
        <p:spPr>
          <a:xfrm>
            <a:off x="720532" y="1452022"/>
            <a:ext cx="7728246" cy="5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431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3054195" y="4925265"/>
            <a:ext cx="4689707" cy="25564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</a:t>
            </a:r>
          </a:p>
        </p:txBody>
      </p:sp>
      <p:sp>
        <p:nvSpPr>
          <p:cNvPr id="23" name="Espace réservé du contenu 2"/>
          <p:cNvSpPr>
            <a:spLocks noGrp="1"/>
          </p:cNvSpPr>
          <p:nvPr>
            <p:ph idx="11"/>
          </p:nvPr>
        </p:nvSpPr>
        <p:spPr>
          <a:xfrm>
            <a:off x="2857506" y="3818519"/>
            <a:ext cx="3588345" cy="9692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lvl="0"/>
            <a:endParaRPr lang="fr-FR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2857506" y="1966217"/>
            <a:ext cx="5797079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doloris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  <a:endParaRPr lang="fr-FR" dirty="0"/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2857506" y="2825732"/>
            <a:ext cx="5797079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0" y="933993"/>
            <a:ext cx="2520000" cy="526112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22958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086195" y="2114899"/>
            <a:ext cx="3362583" cy="27854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20532" y="2114899"/>
            <a:ext cx="4210785" cy="211636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cum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vollore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conem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cum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vollore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conem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lvl="0"/>
            <a:r>
              <a:rPr lang="fr-FR" dirty="0"/>
              <a:t>  </a:t>
            </a:r>
          </a:p>
          <a:p>
            <a:pPr lvl="0"/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720532" y="4312561"/>
            <a:ext cx="4210785" cy="5877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412270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 userDrawn="1"/>
        </p:nvSpPr>
        <p:spPr>
          <a:xfrm>
            <a:off x="565231" y="407199"/>
            <a:ext cx="35309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00264B"/>
                </a:solidFill>
                <a:latin typeface="Arial"/>
                <a:cs typeface="Arial"/>
              </a:rPr>
              <a:t>ZONE DE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20532" y="2325534"/>
            <a:ext cx="724639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cum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vollore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conem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lvl="0"/>
            <a:r>
              <a:rPr lang="fr-FR" dirty="0"/>
              <a:t>  </a:t>
            </a:r>
          </a:p>
          <a:p>
            <a:pPr lvl="0"/>
            <a:endParaRPr lang="fr-FR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820738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988433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820738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1456376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270397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17" hasCustomPrompt="1"/>
          </p:nvPr>
        </p:nvSpPr>
        <p:spPr>
          <a:xfrm>
            <a:off x="2438092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28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2270397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29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2906035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3713860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3881555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32" name="Espace réservé du texte 3"/>
          <p:cNvSpPr>
            <a:spLocks noGrp="1"/>
          </p:cNvSpPr>
          <p:nvPr>
            <p:ph type="body" sz="half" idx="21" hasCustomPrompt="1"/>
          </p:nvPr>
        </p:nvSpPr>
        <p:spPr>
          <a:xfrm>
            <a:off x="3713860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33" name="Espace réservé du texte 3"/>
          <p:cNvSpPr>
            <a:spLocks noGrp="1"/>
          </p:cNvSpPr>
          <p:nvPr>
            <p:ph type="body" sz="half" idx="22" hasCustomPrompt="1"/>
          </p:nvPr>
        </p:nvSpPr>
        <p:spPr>
          <a:xfrm>
            <a:off x="4349498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5175909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space réservé du texte 3"/>
          <p:cNvSpPr>
            <a:spLocks noGrp="1"/>
          </p:cNvSpPr>
          <p:nvPr>
            <p:ph type="body" sz="half" idx="23" hasCustomPrompt="1"/>
          </p:nvPr>
        </p:nvSpPr>
        <p:spPr>
          <a:xfrm>
            <a:off x="5343604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36" name="Espace réservé du texte 3"/>
          <p:cNvSpPr>
            <a:spLocks noGrp="1"/>
          </p:cNvSpPr>
          <p:nvPr>
            <p:ph type="body" sz="half" idx="24" hasCustomPrompt="1"/>
          </p:nvPr>
        </p:nvSpPr>
        <p:spPr>
          <a:xfrm>
            <a:off x="5175909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37" name="Espace réservé du texte 3"/>
          <p:cNvSpPr>
            <a:spLocks noGrp="1"/>
          </p:cNvSpPr>
          <p:nvPr>
            <p:ph type="body" sz="half" idx="25" hasCustomPrompt="1"/>
          </p:nvPr>
        </p:nvSpPr>
        <p:spPr>
          <a:xfrm>
            <a:off x="5811547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6576006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space réservé du texte 3"/>
          <p:cNvSpPr>
            <a:spLocks noGrp="1"/>
          </p:cNvSpPr>
          <p:nvPr>
            <p:ph type="body" sz="half" idx="26" hasCustomPrompt="1"/>
          </p:nvPr>
        </p:nvSpPr>
        <p:spPr>
          <a:xfrm>
            <a:off x="6743701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half" idx="27" hasCustomPrompt="1"/>
          </p:nvPr>
        </p:nvSpPr>
        <p:spPr>
          <a:xfrm>
            <a:off x="6576006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41" name="Espace réservé du texte 3"/>
          <p:cNvSpPr>
            <a:spLocks noGrp="1"/>
          </p:cNvSpPr>
          <p:nvPr>
            <p:ph type="body" sz="half" idx="28" hasCustomPrompt="1"/>
          </p:nvPr>
        </p:nvSpPr>
        <p:spPr>
          <a:xfrm>
            <a:off x="7211644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112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localhost/Users/anne-sophie/Documents/en%20cours/FEE%20BAT/SUPPORTS/DECLINAISON_SUPPORTS/PPT_JPG/BANDEAU_2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NDEAU_2.jpg" descr="/Users/anne-sophie/Documents/en cours/FEE BAT/SUPPORTS/DECLINAISON_SUPPORTS/PPT_JPG/BANDEAU_2.jpg"/>
          <p:cNvPicPr>
            <a:picLocks noChangeAspect="1"/>
          </p:cNvPicPr>
          <p:nvPr userDrawn="1"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6193776"/>
            <a:ext cx="9144000" cy="50984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8610600" y="6189245"/>
            <a:ext cx="2286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LOGO_FEEBAT_SIGNATURE_2019.jp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2" b="12050"/>
          <a:stretch/>
        </p:blipFill>
        <p:spPr>
          <a:xfrm>
            <a:off x="7619200" y="6182895"/>
            <a:ext cx="538378" cy="534737"/>
          </a:xfrm>
          <a:prstGeom prst="rect">
            <a:avLst/>
          </a:prstGeom>
        </p:spPr>
      </p:pic>
      <p:sp>
        <p:nvSpPr>
          <p:cNvPr id="11" name="Rectangle 3"/>
          <p:cNvSpPr/>
          <p:nvPr userDrawn="1"/>
        </p:nvSpPr>
        <p:spPr>
          <a:xfrm flipH="1" flipV="1">
            <a:off x="8371789" y="6193048"/>
            <a:ext cx="783671" cy="510071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2905896"/>
              <a:gd name="connsiteY0" fmla="*/ 4627 h 1081649"/>
              <a:gd name="connsiteX1" fmla="*/ 2905896 w 2905896"/>
              <a:gd name="connsiteY1" fmla="*/ 0 h 1081649"/>
              <a:gd name="connsiteX2" fmla="*/ 2316527 w 2905896"/>
              <a:gd name="connsiteY2" fmla="*/ 1074632 h 1081649"/>
              <a:gd name="connsiteX3" fmla="*/ 1175314 w 2905896"/>
              <a:gd name="connsiteY3" fmla="*/ 1081649 h 1081649"/>
              <a:gd name="connsiteX4" fmla="*/ 0 w 2905896"/>
              <a:gd name="connsiteY4" fmla="*/ 4627 h 1081649"/>
              <a:gd name="connsiteX0" fmla="*/ 0 w 2905896"/>
              <a:gd name="connsiteY0" fmla="*/ 4627 h 1074632"/>
              <a:gd name="connsiteX1" fmla="*/ 2905896 w 2905896"/>
              <a:gd name="connsiteY1" fmla="*/ 0 h 1074632"/>
              <a:gd name="connsiteX2" fmla="*/ 2316527 w 2905896"/>
              <a:gd name="connsiteY2" fmla="*/ 1074632 h 1074632"/>
              <a:gd name="connsiteX3" fmla="*/ 27763 w 2905896"/>
              <a:gd name="connsiteY3" fmla="*/ 1072394 h 1074632"/>
              <a:gd name="connsiteX4" fmla="*/ 0 w 2905896"/>
              <a:gd name="connsiteY4" fmla="*/ 4627 h 1074632"/>
              <a:gd name="connsiteX0" fmla="*/ 0 w 2892014"/>
              <a:gd name="connsiteY0" fmla="*/ 4627 h 1074632"/>
              <a:gd name="connsiteX1" fmla="*/ 2892014 w 2892014"/>
              <a:gd name="connsiteY1" fmla="*/ 0 h 1074632"/>
              <a:gd name="connsiteX2" fmla="*/ 2302645 w 2892014"/>
              <a:gd name="connsiteY2" fmla="*/ 1074632 h 1074632"/>
              <a:gd name="connsiteX3" fmla="*/ 13881 w 2892014"/>
              <a:gd name="connsiteY3" fmla="*/ 1072394 h 1074632"/>
              <a:gd name="connsiteX4" fmla="*/ 0 w 2892014"/>
              <a:gd name="connsiteY4" fmla="*/ 4627 h 1074632"/>
              <a:gd name="connsiteX0" fmla="*/ 4628 w 2896642"/>
              <a:gd name="connsiteY0" fmla="*/ 4627 h 1077022"/>
              <a:gd name="connsiteX1" fmla="*/ 2896642 w 2896642"/>
              <a:gd name="connsiteY1" fmla="*/ 0 h 1077022"/>
              <a:gd name="connsiteX2" fmla="*/ 2307273 w 2896642"/>
              <a:gd name="connsiteY2" fmla="*/ 1074632 h 1077022"/>
              <a:gd name="connsiteX3" fmla="*/ 0 w 2896642"/>
              <a:gd name="connsiteY3" fmla="*/ 1077022 h 1077022"/>
              <a:gd name="connsiteX4" fmla="*/ 4628 w 2896642"/>
              <a:gd name="connsiteY4" fmla="*/ 4627 h 1077022"/>
              <a:gd name="connsiteX0" fmla="*/ 925070 w 2896642"/>
              <a:gd name="connsiteY0" fmla="*/ 0 h 1083100"/>
              <a:gd name="connsiteX1" fmla="*/ 2896642 w 2896642"/>
              <a:gd name="connsiteY1" fmla="*/ 6078 h 1083100"/>
              <a:gd name="connsiteX2" fmla="*/ 2307273 w 2896642"/>
              <a:gd name="connsiteY2" fmla="*/ 1080710 h 1083100"/>
              <a:gd name="connsiteX3" fmla="*/ 0 w 2896642"/>
              <a:gd name="connsiteY3" fmla="*/ 1083100 h 1083100"/>
              <a:gd name="connsiteX4" fmla="*/ 925070 w 2896642"/>
              <a:gd name="connsiteY4" fmla="*/ 0 h 1083100"/>
              <a:gd name="connsiteX0" fmla="*/ 4629 w 1976201"/>
              <a:gd name="connsiteY0" fmla="*/ 0 h 1080710"/>
              <a:gd name="connsiteX1" fmla="*/ 1976201 w 1976201"/>
              <a:gd name="connsiteY1" fmla="*/ 6078 h 1080710"/>
              <a:gd name="connsiteX2" fmla="*/ 1386832 w 1976201"/>
              <a:gd name="connsiteY2" fmla="*/ 1080710 h 1080710"/>
              <a:gd name="connsiteX3" fmla="*/ 0 w 1976201"/>
              <a:gd name="connsiteY3" fmla="*/ 1061689 h 1080710"/>
              <a:gd name="connsiteX4" fmla="*/ 4629 w 1976201"/>
              <a:gd name="connsiteY4" fmla="*/ 0 h 1080710"/>
              <a:gd name="connsiteX0" fmla="*/ 6 w 1971578"/>
              <a:gd name="connsiteY0" fmla="*/ 0 h 1080710"/>
              <a:gd name="connsiteX1" fmla="*/ 1971578 w 1971578"/>
              <a:gd name="connsiteY1" fmla="*/ 6078 h 1080710"/>
              <a:gd name="connsiteX2" fmla="*/ 1382209 w 1971578"/>
              <a:gd name="connsiteY2" fmla="*/ 1080710 h 1080710"/>
              <a:gd name="connsiteX3" fmla="*/ 309163 w 1971578"/>
              <a:gd name="connsiteY3" fmla="*/ 1061689 h 1080710"/>
              <a:gd name="connsiteX4" fmla="*/ 6 w 1971578"/>
              <a:gd name="connsiteY4" fmla="*/ 0 h 1080710"/>
              <a:gd name="connsiteX0" fmla="*/ 58 w 1689223"/>
              <a:gd name="connsiteY0" fmla="*/ 4628 h 1074632"/>
              <a:gd name="connsiteX1" fmla="*/ 1689223 w 1689223"/>
              <a:gd name="connsiteY1" fmla="*/ 0 h 1074632"/>
              <a:gd name="connsiteX2" fmla="*/ 1099854 w 1689223"/>
              <a:gd name="connsiteY2" fmla="*/ 1074632 h 1074632"/>
              <a:gd name="connsiteX3" fmla="*/ 26808 w 1689223"/>
              <a:gd name="connsiteY3" fmla="*/ 1055611 h 1074632"/>
              <a:gd name="connsiteX4" fmla="*/ 58 w 1689223"/>
              <a:gd name="connsiteY4" fmla="*/ 4628 h 1074632"/>
              <a:gd name="connsiteX0" fmla="*/ 16 w 1689181"/>
              <a:gd name="connsiteY0" fmla="*/ 4628 h 1074632"/>
              <a:gd name="connsiteX1" fmla="*/ 1689181 w 1689181"/>
              <a:gd name="connsiteY1" fmla="*/ 0 h 1074632"/>
              <a:gd name="connsiteX2" fmla="*/ 1099812 w 1689181"/>
              <a:gd name="connsiteY2" fmla="*/ 1074632 h 1074632"/>
              <a:gd name="connsiteX3" fmla="*/ 110444 w 1689181"/>
              <a:gd name="connsiteY3" fmla="*/ 1055611 h 1074632"/>
              <a:gd name="connsiteX4" fmla="*/ 16 w 1689181"/>
              <a:gd name="connsiteY4" fmla="*/ 4628 h 1074632"/>
              <a:gd name="connsiteX0" fmla="*/ 4627 w 1578738"/>
              <a:gd name="connsiteY0" fmla="*/ 4628 h 1074632"/>
              <a:gd name="connsiteX1" fmla="*/ 1578738 w 1578738"/>
              <a:gd name="connsiteY1" fmla="*/ 0 h 1074632"/>
              <a:gd name="connsiteX2" fmla="*/ 989369 w 1578738"/>
              <a:gd name="connsiteY2" fmla="*/ 1074632 h 1074632"/>
              <a:gd name="connsiteX3" fmla="*/ 1 w 1578738"/>
              <a:gd name="connsiteY3" fmla="*/ 1055611 h 1074632"/>
              <a:gd name="connsiteX4" fmla="*/ 4627 w 1578738"/>
              <a:gd name="connsiteY4" fmla="*/ 4628 h 1074632"/>
              <a:gd name="connsiteX0" fmla="*/ 4627 w 1578738"/>
              <a:gd name="connsiteY0" fmla="*/ 4628 h 1074632"/>
              <a:gd name="connsiteX1" fmla="*/ 1578738 w 1578738"/>
              <a:gd name="connsiteY1" fmla="*/ 0 h 1074632"/>
              <a:gd name="connsiteX2" fmla="*/ 989369 w 1578738"/>
              <a:gd name="connsiteY2" fmla="*/ 1074632 h 1074632"/>
              <a:gd name="connsiteX3" fmla="*/ 1 w 1578738"/>
              <a:gd name="connsiteY3" fmla="*/ 1055611 h 1074632"/>
              <a:gd name="connsiteX4" fmla="*/ 4627 w 1578738"/>
              <a:gd name="connsiteY4" fmla="*/ 4628 h 1074632"/>
              <a:gd name="connsiteX0" fmla="*/ 11075 w 1585186"/>
              <a:gd name="connsiteY0" fmla="*/ 4628 h 1082395"/>
              <a:gd name="connsiteX1" fmla="*/ 1585186 w 1585186"/>
              <a:gd name="connsiteY1" fmla="*/ 0 h 1082395"/>
              <a:gd name="connsiteX2" fmla="*/ 995817 w 1585186"/>
              <a:gd name="connsiteY2" fmla="*/ 1074632 h 1082395"/>
              <a:gd name="connsiteX3" fmla="*/ 0 w 1585186"/>
              <a:gd name="connsiteY3" fmla="*/ 1082395 h 1082395"/>
              <a:gd name="connsiteX4" fmla="*/ 11075 w 1585186"/>
              <a:gd name="connsiteY4" fmla="*/ 4628 h 1082395"/>
              <a:gd name="connsiteX0" fmla="*/ 17523 w 1591634"/>
              <a:gd name="connsiteY0" fmla="*/ 4628 h 1074632"/>
              <a:gd name="connsiteX1" fmla="*/ 1591634 w 1591634"/>
              <a:gd name="connsiteY1" fmla="*/ 0 h 1074632"/>
              <a:gd name="connsiteX2" fmla="*/ 1002265 w 1591634"/>
              <a:gd name="connsiteY2" fmla="*/ 1074632 h 1074632"/>
              <a:gd name="connsiteX3" fmla="*/ 0 w 1591634"/>
              <a:gd name="connsiteY3" fmla="*/ 1048916 h 1074632"/>
              <a:gd name="connsiteX4" fmla="*/ 17523 w 1591634"/>
              <a:gd name="connsiteY4" fmla="*/ 4628 h 1074632"/>
              <a:gd name="connsiteX0" fmla="*/ 17523 w 1591634"/>
              <a:gd name="connsiteY0" fmla="*/ 4628 h 1075699"/>
              <a:gd name="connsiteX1" fmla="*/ 1591634 w 1591634"/>
              <a:gd name="connsiteY1" fmla="*/ 0 h 1075699"/>
              <a:gd name="connsiteX2" fmla="*/ 1002265 w 1591634"/>
              <a:gd name="connsiteY2" fmla="*/ 1074632 h 1075699"/>
              <a:gd name="connsiteX3" fmla="*/ 0 w 1591634"/>
              <a:gd name="connsiteY3" fmla="*/ 1075699 h 1075699"/>
              <a:gd name="connsiteX4" fmla="*/ 17523 w 1591634"/>
              <a:gd name="connsiteY4" fmla="*/ 4628 h 107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634" h="1075699">
                <a:moveTo>
                  <a:pt x="17523" y="4628"/>
                </a:moveTo>
                <a:lnTo>
                  <a:pt x="1591634" y="0"/>
                </a:lnTo>
                <a:lnTo>
                  <a:pt x="1002265" y="1074632"/>
                </a:lnTo>
                <a:lnTo>
                  <a:pt x="0" y="1075699"/>
                </a:lnTo>
                <a:cubicBezTo>
                  <a:pt x="1543" y="718234"/>
                  <a:pt x="15980" y="362093"/>
                  <a:pt x="17523" y="4628"/>
                </a:cubicBez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allélogramme 10"/>
          <p:cNvSpPr/>
          <p:nvPr userDrawn="1"/>
        </p:nvSpPr>
        <p:spPr>
          <a:xfrm flipH="1" flipV="1">
            <a:off x="8331553" y="6192420"/>
            <a:ext cx="333848" cy="511200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8666289" y="6346604"/>
            <a:ext cx="322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2886B2-32A8-6245-9A1C-2DCA4AC23409}" type="slidenum">
              <a:rPr lang="fr-FR" sz="900" smtClean="0">
                <a:solidFill>
                  <a:schemeClr val="bg1"/>
                </a:solidFill>
                <a:latin typeface="Arial"/>
                <a:cs typeface="Arial"/>
              </a:rPr>
              <a:pPr algn="r"/>
              <a:t>‹N°›</a:t>
            </a:fld>
            <a:endParaRPr lang="fr-FR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Espace réservé de la date 4"/>
          <p:cNvSpPr>
            <a:spLocks noGrp="1"/>
          </p:cNvSpPr>
          <p:nvPr userDrawn="1">
            <p:ph type="dt" sz="half" idx="2"/>
          </p:nvPr>
        </p:nvSpPr>
        <p:spPr>
          <a:xfrm>
            <a:off x="397726" y="6350155"/>
            <a:ext cx="2452029" cy="24145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4150"/>
                </a:solidFill>
                <a:latin typeface="Arial"/>
                <a:cs typeface="Arial"/>
              </a:defRPr>
            </a:lvl1pPr>
          </a:lstStyle>
          <a:p>
            <a:r>
              <a:rPr lang="fr-FR" sz="900" dirty="0">
                <a:solidFill>
                  <a:srgbClr val="004150"/>
                </a:solidFill>
                <a:latin typeface="Arial"/>
                <a:cs typeface="Arial"/>
              </a:rPr>
              <a:t>Titre de la présentation - </a:t>
            </a:r>
            <a:fld id="{903CA474-E117-FB4D-9A82-EF937FEDD433}" type="datetimeFigureOut">
              <a:rPr lang="fr-FR" smtClean="0"/>
              <a:pPr/>
              <a:t>16/12/2020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324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61" r:id="rId3"/>
    <p:sldLayoutId id="2147483658" r:id="rId4"/>
    <p:sldLayoutId id="2147483660" r:id="rId5"/>
    <p:sldLayoutId id="2147483659" r:id="rId6"/>
    <p:sldLayoutId id="2147483650" r:id="rId7"/>
    <p:sldLayoutId id="2147483655" r:id="rId8"/>
    <p:sldLayoutId id="2147483649" r:id="rId9"/>
    <p:sldLayoutId id="2147483657" r:id="rId10"/>
    <p:sldLayoutId id="2147483662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_FEEBAT_SIGNATURE_201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9" b="4615"/>
          <a:stretch/>
        </p:blipFill>
        <p:spPr>
          <a:xfrm>
            <a:off x="3858007" y="2658813"/>
            <a:ext cx="1435947" cy="162087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3099" y="5533932"/>
            <a:ext cx="6884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PNF 16 décembre 2020</a:t>
            </a:r>
          </a:p>
          <a:p>
            <a:r>
              <a:rPr lang="fr-FR" sz="3600" dirty="0" smtClean="0">
                <a:solidFill>
                  <a:schemeClr val="bg1"/>
                </a:solidFill>
              </a:rPr>
              <a:t>Philippe </a:t>
            </a:r>
            <a:r>
              <a:rPr lang="fr-FR" sz="3600" dirty="0" err="1" smtClean="0">
                <a:solidFill>
                  <a:schemeClr val="bg1"/>
                </a:solidFill>
              </a:rPr>
              <a:t>Estingoy</a:t>
            </a:r>
            <a:r>
              <a:rPr lang="fr-FR" sz="3600" dirty="0" smtClean="0">
                <a:solidFill>
                  <a:schemeClr val="bg1"/>
                </a:solidFill>
              </a:rPr>
              <a:t>, AQC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92522"/>
            <a:ext cx="1203308" cy="46530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C7E2B546-6706-4FBA-AC85-09939FA3C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167" y="339190"/>
            <a:ext cx="1717595" cy="16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88048" y="342367"/>
            <a:ext cx="8270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REX BP – Un outil pour les pédagogues</a:t>
            </a:r>
            <a:endParaRPr lang="fr-FR" sz="2000" b="1" dirty="0">
              <a:solidFill>
                <a:srgbClr val="2C7F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2000" b="1" dirty="0">
              <a:solidFill>
                <a:srgbClr val="2C7F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9" name="Image 48">
            <a:extLst>
              <a:ext uri="{FF2B5EF4-FFF2-40B4-BE49-F238E27FC236}">
                <a16:creationId xmlns=""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23" y="6213707"/>
            <a:ext cx="1203308" cy="4653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83E5B895-B754-4149-B7A2-BBB51CCCDC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8327"/>
          <a:stretch/>
        </p:blipFill>
        <p:spPr>
          <a:xfrm>
            <a:off x="558099" y="940607"/>
            <a:ext cx="7167308" cy="5044027"/>
          </a:xfrm>
          <a:prstGeom prst="rect">
            <a:avLst/>
          </a:prstGeom>
        </p:spPr>
      </p:pic>
      <p:pic>
        <p:nvPicPr>
          <p:cNvPr id="15" name="Image 14" descr="LogoAQCRV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785" y="297647"/>
            <a:ext cx="944100" cy="9441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7738867" y="1380322"/>
            <a:ext cx="1469291" cy="547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900" b="1" i="0" dirty="0">
                <a:latin typeface="Open Sans"/>
                <a:cs typeface="Open Sans"/>
              </a:rPr>
              <a:t>Prévenir les désordres</a:t>
            </a:r>
          </a:p>
          <a:p>
            <a:pPr>
              <a:lnSpc>
                <a:spcPct val="110000"/>
              </a:lnSpc>
            </a:pPr>
            <a:r>
              <a:rPr lang="fr-FR" sz="900" b="1" i="0" dirty="0">
                <a:latin typeface="Open Sans"/>
                <a:cs typeface="Open Sans"/>
              </a:rPr>
              <a:t>améliorer</a:t>
            </a:r>
            <a:r>
              <a:rPr lang="fr-FR" sz="900" b="1" i="0" baseline="0" dirty="0">
                <a:latin typeface="Open Sans"/>
                <a:cs typeface="Open Sans"/>
              </a:rPr>
              <a:t> la qualité</a:t>
            </a:r>
          </a:p>
          <a:p>
            <a:pPr>
              <a:lnSpc>
                <a:spcPct val="110000"/>
              </a:lnSpc>
            </a:pPr>
            <a:r>
              <a:rPr lang="fr-FR" sz="900" b="1" i="0" baseline="0" dirty="0">
                <a:latin typeface="Open Sans"/>
                <a:cs typeface="Open Sans"/>
              </a:rPr>
              <a:t>de la construction</a:t>
            </a:r>
            <a:endParaRPr lang="fr-FR" sz="900" b="1" i="0" dirty="0">
              <a:latin typeface="Open Sans"/>
              <a:cs typeface="Open San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1548" y="6261692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PNF FEEBAT – 16 décembre 2020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2887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_FEEBAT_SIGNATURE_201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9" b="4615"/>
          <a:stretch/>
        </p:blipFill>
        <p:spPr>
          <a:xfrm>
            <a:off x="3858007" y="2658813"/>
            <a:ext cx="1435947" cy="162087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92522"/>
            <a:ext cx="1203308" cy="46530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C7E2B546-6706-4FBA-AC85-09939FA3C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167" y="339190"/>
            <a:ext cx="1717595" cy="16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5144</TotalTime>
  <Words>32</Words>
  <Application>Microsoft Office PowerPoint</Application>
  <PresentationFormat>Affichage à l'écran (4:3)</PresentationFormat>
  <Paragraphs>8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Open Sans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Anne-Sophie</dc:creator>
  <cp:lastModifiedBy>GILLET-DUCRUET Catherine</cp:lastModifiedBy>
  <cp:revision>556</cp:revision>
  <cp:lastPrinted>2020-06-02T13:15:46Z</cp:lastPrinted>
  <dcterms:created xsi:type="dcterms:W3CDTF">2020-01-08T10:39:34Z</dcterms:created>
  <dcterms:modified xsi:type="dcterms:W3CDTF">2020-12-16T14:05:31Z</dcterms:modified>
</cp:coreProperties>
</file>