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0"/>
  </p:notesMasterIdLst>
  <p:handoutMasterIdLst>
    <p:handoutMasterId r:id="rId11"/>
  </p:handoutMasterIdLst>
  <p:sldIdLst>
    <p:sldId id="271" r:id="rId5"/>
    <p:sldId id="279" r:id="rId6"/>
    <p:sldId id="280" r:id="rId7"/>
    <p:sldId id="281" r:id="rId8"/>
    <p:sldId id="282" r:id="rId9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CC9"/>
    <a:srgbClr val="7B00AC"/>
    <a:srgbClr val="1A86D0"/>
    <a:srgbClr val="1FA1E5"/>
    <a:srgbClr val="9B008A"/>
    <a:srgbClr val="7800FF"/>
    <a:srgbClr val="8800D1"/>
    <a:srgbClr val="6E008E"/>
    <a:srgbClr val="821164"/>
    <a:srgbClr val="070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03" autoAdjust="0"/>
    <p:restoredTop sz="64093" autoAdjust="0"/>
  </p:normalViewPr>
  <p:slideViewPr>
    <p:cSldViewPr snapToGrid="0" snapToObjects="1">
      <p:cViewPr varScale="1">
        <p:scale>
          <a:sx n="82" d="100"/>
          <a:sy n="82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088B4B-6956-468B-BCCD-6EAB54AE3C7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A6ED799-1B0C-413B-A813-635ADDAA29F4}">
      <dgm:prSet phldrT="[Texte]"/>
      <dgm:spPr/>
      <dgm:t>
        <a:bodyPr/>
        <a:lstStyle/>
        <a:p>
          <a:r>
            <a:rPr lang="fr-FR" dirty="0" smtClean="0"/>
            <a:t>Culture scientifique</a:t>
          </a:r>
          <a:endParaRPr lang="fr-FR" dirty="0"/>
        </a:p>
      </dgm:t>
    </dgm:pt>
    <dgm:pt modelId="{169FE1B1-9E78-4F7E-BC39-C2D79D083578}" type="parTrans" cxnId="{815C3638-6548-4DE1-8856-1820E51B57FF}">
      <dgm:prSet/>
      <dgm:spPr/>
      <dgm:t>
        <a:bodyPr/>
        <a:lstStyle/>
        <a:p>
          <a:endParaRPr lang="fr-FR"/>
        </a:p>
      </dgm:t>
    </dgm:pt>
    <dgm:pt modelId="{D6390DB2-ACF3-4984-8661-C9D56AA2D9A9}" type="sibTrans" cxnId="{815C3638-6548-4DE1-8856-1820E51B57FF}">
      <dgm:prSet/>
      <dgm:spPr/>
      <dgm:t>
        <a:bodyPr/>
        <a:lstStyle/>
        <a:p>
          <a:endParaRPr lang="fr-FR"/>
        </a:p>
      </dgm:t>
    </dgm:pt>
    <dgm:pt modelId="{DCF92662-0264-4C95-8B75-53B5FE9F0D26}">
      <dgm:prSet phldrT="[Texte]"/>
      <dgm:spPr/>
      <dgm:t>
        <a:bodyPr/>
        <a:lstStyle/>
        <a:p>
          <a:r>
            <a:rPr lang="fr-FR" dirty="0" smtClean="0"/>
            <a:t>Polyvalence</a:t>
          </a:r>
          <a:endParaRPr lang="fr-FR" dirty="0"/>
        </a:p>
      </dgm:t>
    </dgm:pt>
    <dgm:pt modelId="{735D41B3-0C1A-4C8A-A2EC-5C2A7FEFBF43}" type="parTrans" cxnId="{018ED781-F4CB-45B3-8658-A111F4A8644F}">
      <dgm:prSet/>
      <dgm:spPr/>
      <dgm:t>
        <a:bodyPr/>
        <a:lstStyle/>
        <a:p>
          <a:endParaRPr lang="fr-FR"/>
        </a:p>
      </dgm:t>
    </dgm:pt>
    <dgm:pt modelId="{413A32B0-2580-4D4A-8988-B67CCC9B5AFE}" type="sibTrans" cxnId="{018ED781-F4CB-45B3-8658-A111F4A8644F}">
      <dgm:prSet/>
      <dgm:spPr/>
      <dgm:t>
        <a:bodyPr/>
        <a:lstStyle/>
        <a:p>
          <a:endParaRPr lang="fr-FR"/>
        </a:p>
      </dgm:t>
    </dgm:pt>
    <dgm:pt modelId="{34A38E2D-440B-46FF-AC5E-AA14044EAFC7}">
      <dgm:prSet phldrT="[Texte]"/>
      <dgm:spPr/>
      <dgm:t>
        <a:bodyPr/>
        <a:lstStyle/>
        <a:p>
          <a:r>
            <a:rPr lang="fr-FR" dirty="0" smtClean="0"/>
            <a:t>Démarche scientifique</a:t>
          </a:r>
          <a:endParaRPr lang="fr-FR" dirty="0"/>
        </a:p>
      </dgm:t>
    </dgm:pt>
    <dgm:pt modelId="{33D8A1C6-F200-48F7-88E8-DC4BFC53FE29}" type="parTrans" cxnId="{6DDCDF6B-D866-43C7-91CA-7BF61F3E55CC}">
      <dgm:prSet/>
      <dgm:spPr/>
      <dgm:t>
        <a:bodyPr/>
        <a:lstStyle/>
        <a:p>
          <a:endParaRPr lang="fr-FR"/>
        </a:p>
      </dgm:t>
    </dgm:pt>
    <dgm:pt modelId="{41B3A6B5-6617-4470-AAD8-0315105E0768}" type="sibTrans" cxnId="{6DDCDF6B-D866-43C7-91CA-7BF61F3E55CC}">
      <dgm:prSet/>
      <dgm:spPr/>
      <dgm:t>
        <a:bodyPr/>
        <a:lstStyle/>
        <a:p>
          <a:endParaRPr lang="fr-FR"/>
        </a:p>
      </dgm:t>
    </dgm:pt>
    <dgm:pt modelId="{D8C2A065-F949-43F1-8DE2-43417AB1A568}">
      <dgm:prSet phldrT="[Texte]"/>
      <dgm:spPr/>
      <dgm:t>
        <a:bodyPr/>
        <a:lstStyle/>
        <a:p>
          <a:r>
            <a:rPr lang="fr-FR" dirty="0" smtClean="0"/>
            <a:t>Compétences professionnelles</a:t>
          </a:r>
          <a:endParaRPr lang="fr-FR" dirty="0"/>
        </a:p>
      </dgm:t>
    </dgm:pt>
    <dgm:pt modelId="{36AC7DF9-E6AC-4B35-9534-07E7EA99757D}" type="parTrans" cxnId="{0CE457BF-B727-4583-AD5D-A46D612193E7}">
      <dgm:prSet/>
      <dgm:spPr/>
      <dgm:t>
        <a:bodyPr/>
        <a:lstStyle/>
        <a:p>
          <a:endParaRPr lang="fr-FR"/>
        </a:p>
      </dgm:t>
    </dgm:pt>
    <dgm:pt modelId="{A408AF38-3AEE-428C-818F-D8A8FA6F4CE9}" type="sibTrans" cxnId="{0CE457BF-B727-4583-AD5D-A46D612193E7}">
      <dgm:prSet/>
      <dgm:spPr/>
      <dgm:t>
        <a:bodyPr/>
        <a:lstStyle/>
        <a:p>
          <a:endParaRPr lang="fr-FR"/>
        </a:p>
      </dgm:t>
    </dgm:pt>
    <dgm:pt modelId="{80083B20-BC7B-45BA-A1B4-F37B16664D92}">
      <dgm:prSet phldrT="[Texte]"/>
      <dgm:spPr/>
      <dgm:t>
        <a:bodyPr/>
        <a:lstStyle/>
        <a:p>
          <a:r>
            <a:rPr lang="fr-FR" dirty="0" smtClean="0"/>
            <a:t>Réaliser un diagnostic de performance énergétique</a:t>
          </a:r>
          <a:endParaRPr lang="fr-FR" dirty="0"/>
        </a:p>
      </dgm:t>
    </dgm:pt>
    <dgm:pt modelId="{8ABB988F-97D8-4E93-BB20-38EBF502E0AB}" type="parTrans" cxnId="{14230FFE-5F5B-4E04-8610-6275487384B5}">
      <dgm:prSet/>
      <dgm:spPr/>
      <dgm:t>
        <a:bodyPr/>
        <a:lstStyle/>
        <a:p>
          <a:endParaRPr lang="fr-FR"/>
        </a:p>
      </dgm:t>
    </dgm:pt>
    <dgm:pt modelId="{3C12BAF2-FDAF-4DFC-B4B2-7E8386909E42}" type="sibTrans" cxnId="{14230FFE-5F5B-4E04-8610-6275487384B5}">
      <dgm:prSet/>
      <dgm:spPr/>
      <dgm:t>
        <a:bodyPr/>
        <a:lstStyle/>
        <a:p>
          <a:endParaRPr lang="fr-FR"/>
        </a:p>
      </dgm:t>
    </dgm:pt>
    <dgm:pt modelId="{A8E8F505-2736-439D-BDA4-ED06D91C94BC}">
      <dgm:prSet/>
      <dgm:spPr/>
      <dgm:t>
        <a:bodyPr/>
        <a:lstStyle/>
        <a:p>
          <a:endParaRPr lang="fr-FR"/>
        </a:p>
      </dgm:t>
    </dgm:pt>
    <dgm:pt modelId="{96E2943F-F919-4B5A-BF93-9319AB0C9EAF}" type="parTrans" cxnId="{625D8BB0-F4DE-4B2E-A956-3C1708E5472A}">
      <dgm:prSet/>
      <dgm:spPr/>
      <dgm:t>
        <a:bodyPr/>
        <a:lstStyle/>
        <a:p>
          <a:endParaRPr lang="fr-FR"/>
        </a:p>
      </dgm:t>
    </dgm:pt>
    <dgm:pt modelId="{03A3B0F2-5ADA-465F-8784-10E4E9050FD6}" type="sibTrans" cxnId="{625D8BB0-F4DE-4B2E-A956-3C1708E5472A}">
      <dgm:prSet/>
      <dgm:spPr/>
      <dgm:t>
        <a:bodyPr/>
        <a:lstStyle/>
        <a:p>
          <a:endParaRPr lang="fr-FR"/>
        </a:p>
      </dgm:t>
    </dgm:pt>
    <dgm:pt modelId="{02F34DE8-5216-4C53-BF66-F485E5452FFF}">
      <dgm:prSet/>
      <dgm:spPr/>
      <dgm:t>
        <a:bodyPr/>
        <a:lstStyle/>
        <a:p>
          <a:endParaRPr lang="fr-FR"/>
        </a:p>
      </dgm:t>
    </dgm:pt>
    <dgm:pt modelId="{752A3236-35C9-4ACC-9D50-09A6A12BDD63}" type="parTrans" cxnId="{AC93D884-6599-4DC5-BA57-FC3C3654174E}">
      <dgm:prSet/>
      <dgm:spPr/>
      <dgm:t>
        <a:bodyPr/>
        <a:lstStyle/>
        <a:p>
          <a:endParaRPr lang="fr-FR"/>
        </a:p>
      </dgm:t>
    </dgm:pt>
    <dgm:pt modelId="{7DB8487F-4E41-451F-86DB-26E0533E2F42}" type="sibTrans" cxnId="{AC93D884-6599-4DC5-BA57-FC3C3654174E}">
      <dgm:prSet/>
      <dgm:spPr/>
      <dgm:t>
        <a:bodyPr/>
        <a:lstStyle/>
        <a:p>
          <a:endParaRPr lang="fr-FR"/>
        </a:p>
      </dgm:t>
    </dgm:pt>
    <dgm:pt modelId="{DB0C31D0-D053-485C-8441-D15DA19EF17C}">
      <dgm:prSet phldrT="[Texte]"/>
      <dgm:spPr/>
      <dgm:t>
        <a:bodyPr/>
        <a:lstStyle/>
        <a:p>
          <a:r>
            <a:rPr lang="fr-FR" dirty="0" smtClean="0"/>
            <a:t>Formation tout au long de la vie</a:t>
          </a:r>
          <a:endParaRPr lang="fr-FR" dirty="0"/>
        </a:p>
      </dgm:t>
    </dgm:pt>
    <dgm:pt modelId="{EEC33BDE-6D49-4D1E-B7A2-80C58F8CEAB6}" type="parTrans" cxnId="{F822E997-A27E-49EA-A009-16916AA3E970}">
      <dgm:prSet/>
      <dgm:spPr/>
      <dgm:t>
        <a:bodyPr/>
        <a:lstStyle/>
        <a:p>
          <a:endParaRPr lang="fr-FR"/>
        </a:p>
      </dgm:t>
    </dgm:pt>
    <dgm:pt modelId="{9EED41C5-F425-4107-A3F5-C445EE437B9D}" type="sibTrans" cxnId="{F822E997-A27E-49EA-A009-16916AA3E970}">
      <dgm:prSet/>
      <dgm:spPr/>
      <dgm:t>
        <a:bodyPr/>
        <a:lstStyle/>
        <a:p>
          <a:endParaRPr lang="fr-FR"/>
        </a:p>
      </dgm:t>
    </dgm:pt>
    <dgm:pt modelId="{79E54EBA-0CAA-4B93-959D-2B7C53C16B8C}">
      <dgm:prSet phldrT="[Texte]"/>
      <dgm:spPr/>
      <dgm:t>
        <a:bodyPr/>
        <a:lstStyle/>
        <a:p>
          <a:r>
            <a:rPr lang="fr-FR" dirty="0" smtClean="0"/>
            <a:t>Interpréter un besoin</a:t>
          </a:r>
          <a:endParaRPr lang="fr-FR" dirty="0"/>
        </a:p>
      </dgm:t>
    </dgm:pt>
    <dgm:pt modelId="{D1943C43-0207-4D82-AF27-ABAEAC011376}" type="parTrans" cxnId="{B5F6D24D-13CE-44B8-A253-0014A58CE376}">
      <dgm:prSet/>
      <dgm:spPr/>
      <dgm:t>
        <a:bodyPr/>
        <a:lstStyle/>
        <a:p>
          <a:endParaRPr lang="fr-FR"/>
        </a:p>
      </dgm:t>
    </dgm:pt>
    <dgm:pt modelId="{666C37B8-7AED-485D-9641-94939DC62E8D}" type="sibTrans" cxnId="{B5F6D24D-13CE-44B8-A253-0014A58CE376}">
      <dgm:prSet/>
      <dgm:spPr/>
      <dgm:t>
        <a:bodyPr/>
        <a:lstStyle/>
        <a:p>
          <a:endParaRPr lang="fr-FR"/>
        </a:p>
      </dgm:t>
    </dgm:pt>
    <dgm:pt modelId="{BD463864-5C1A-4D7B-AAE4-C13A18FD3D71}">
      <dgm:prSet phldrT="[Texte]"/>
      <dgm:spPr/>
      <dgm:t>
        <a:bodyPr/>
        <a:lstStyle/>
        <a:p>
          <a:r>
            <a:rPr lang="fr-FR" dirty="0" smtClean="0"/>
            <a:t>Modéliser</a:t>
          </a:r>
          <a:r>
            <a:rPr lang="fr-FR" smtClean="0"/>
            <a:t>, dimensionner</a:t>
          </a:r>
          <a:r>
            <a:rPr lang="fr-FR" dirty="0" smtClean="0"/>
            <a:t>, mesurer</a:t>
          </a:r>
          <a:endParaRPr lang="fr-FR" dirty="0"/>
        </a:p>
      </dgm:t>
    </dgm:pt>
    <dgm:pt modelId="{06152ACB-254B-4553-AC29-81E027FAF6B4}" type="parTrans" cxnId="{85123551-9927-41BD-9057-7A50AA4AA6D7}">
      <dgm:prSet/>
      <dgm:spPr/>
      <dgm:t>
        <a:bodyPr/>
        <a:lstStyle/>
        <a:p>
          <a:endParaRPr lang="fr-FR"/>
        </a:p>
      </dgm:t>
    </dgm:pt>
    <dgm:pt modelId="{C31F38E6-3460-43AC-B908-488BDD8B4910}" type="sibTrans" cxnId="{85123551-9927-41BD-9057-7A50AA4AA6D7}">
      <dgm:prSet/>
      <dgm:spPr/>
      <dgm:t>
        <a:bodyPr/>
        <a:lstStyle/>
        <a:p>
          <a:endParaRPr lang="fr-FR"/>
        </a:p>
      </dgm:t>
    </dgm:pt>
    <dgm:pt modelId="{763C1C64-A090-4BD6-BFD2-777D9278FC10}" type="pres">
      <dgm:prSet presAssocID="{1D088B4B-6956-468B-BCCD-6EAB54AE3C7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F8793A-6A41-4D36-927A-847FFF1EAB53}" type="pres">
      <dgm:prSet presAssocID="{1D088B4B-6956-468B-BCCD-6EAB54AE3C73}" presName="dummyMaxCanvas" presStyleCnt="0"/>
      <dgm:spPr/>
    </dgm:pt>
    <dgm:pt modelId="{D405B99E-0F16-4D21-9CBD-91581B042FEC}" type="pres">
      <dgm:prSet presAssocID="{1D088B4B-6956-468B-BCCD-6EAB54AE3C73}" presName="parentComposite" presStyleCnt="0"/>
      <dgm:spPr/>
    </dgm:pt>
    <dgm:pt modelId="{A5C049D1-0BD3-4771-B435-50BF0FBB5ACD}" type="pres">
      <dgm:prSet presAssocID="{1D088B4B-6956-468B-BCCD-6EAB54AE3C73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D39732C9-DF4A-4D4E-95FB-0350C7E11250}" type="pres">
      <dgm:prSet presAssocID="{1D088B4B-6956-468B-BCCD-6EAB54AE3C73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E9A00EC0-D8D3-4708-9E4D-78FAD4F69255}" type="pres">
      <dgm:prSet presAssocID="{1D088B4B-6956-468B-BCCD-6EAB54AE3C73}" presName="childrenComposite" presStyleCnt="0"/>
      <dgm:spPr/>
    </dgm:pt>
    <dgm:pt modelId="{F3EF4B29-68FA-4BE4-ACE3-F76520766AF7}" type="pres">
      <dgm:prSet presAssocID="{1D088B4B-6956-468B-BCCD-6EAB54AE3C73}" presName="dummyMaxCanvas_ChildArea" presStyleCnt="0"/>
      <dgm:spPr/>
    </dgm:pt>
    <dgm:pt modelId="{D58E6BDF-5A10-4AD7-87CB-A877933B03FE}" type="pres">
      <dgm:prSet presAssocID="{1D088B4B-6956-468B-BCCD-6EAB54AE3C73}" presName="fulcrum" presStyleLbl="alignAccFollowNode1" presStyleIdx="2" presStyleCnt="4"/>
      <dgm:spPr/>
    </dgm:pt>
    <dgm:pt modelId="{F8843AE3-32EE-4E7D-8C4D-F08431CE358A}" type="pres">
      <dgm:prSet presAssocID="{1D088B4B-6956-468B-BCCD-6EAB54AE3C73}" presName="balance_33" presStyleLbl="alignAccFollowNode1" presStyleIdx="3" presStyleCnt="4">
        <dgm:presLayoutVars>
          <dgm:bulletEnabled val="1"/>
        </dgm:presLayoutVars>
      </dgm:prSet>
      <dgm:spPr/>
    </dgm:pt>
    <dgm:pt modelId="{166FA7E2-CA4E-4AA4-AE56-408C7F62FD7B}" type="pres">
      <dgm:prSet presAssocID="{1D088B4B-6956-468B-BCCD-6EAB54AE3C73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EEC575-8824-4A50-BAA1-92B2C01CA41E}" type="pres">
      <dgm:prSet presAssocID="{1D088B4B-6956-468B-BCCD-6EAB54AE3C73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793BD6-9445-4DB8-9B8A-FD8150CF2A2B}" type="pres">
      <dgm:prSet presAssocID="{1D088B4B-6956-468B-BCCD-6EAB54AE3C73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754E32-F63A-465D-BE0D-80303BB53462}" type="pres">
      <dgm:prSet presAssocID="{1D088B4B-6956-468B-BCCD-6EAB54AE3C73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DB4A56-0E41-4297-A2CD-81163014EDE2}" type="pres">
      <dgm:prSet presAssocID="{1D088B4B-6956-468B-BCCD-6EAB54AE3C73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308A0D-65A1-4B21-A8C2-74369DC9F933}" type="pres">
      <dgm:prSet presAssocID="{1D088B4B-6956-468B-BCCD-6EAB54AE3C73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18ED781-F4CB-45B3-8658-A111F4A8644F}" srcId="{FA6ED799-1B0C-413B-A813-635ADDAA29F4}" destId="{DCF92662-0264-4C95-8B75-53B5FE9F0D26}" srcOrd="1" destOrd="0" parTransId="{735D41B3-0C1A-4C8A-A2EC-5C2A7FEFBF43}" sibTransId="{413A32B0-2580-4D4A-8988-B67CCC9B5AFE}"/>
    <dgm:cxn modelId="{625D8BB0-F4DE-4B2E-A956-3C1708E5472A}" srcId="{1D088B4B-6956-468B-BCCD-6EAB54AE3C73}" destId="{A8E8F505-2736-439D-BDA4-ED06D91C94BC}" srcOrd="2" destOrd="0" parTransId="{96E2943F-F919-4B5A-BF93-9319AB0C9EAF}" sibTransId="{03A3B0F2-5ADA-465F-8784-10E4E9050FD6}"/>
    <dgm:cxn modelId="{7758B8C4-073C-4E0B-84B0-DAB82C418A9B}" type="presOf" srcId="{34A38E2D-440B-46FF-AC5E-AA14044EAFC7}" destId="{09308A0D-65A1-4B21-A8C2-74369DC9F933}" srcOrd="0" destOrd="0" presId="urn:microsoft.com/office/officeart/2005/8/layout/balance1"/>
    <dgm:cxn modelId="{071F171A-FD07-44B1-B165-A846D8D703EB}" type="presOf" srcId="{1D088B4B-6956-468B-BCCD-6EAB54AE3C73}" destId="{763C1C64-A090-4BD6-BFD2-777D9278FC10}" srcOrd="0" destOrd="0" presId="urn:microsoft.com/office/officeart/2005/8/layout/balance1"/>
    <dgm:cxn modelId="{DD98ABAE-FC63-44D2-8205-A700FDFCF91F}" type="presOf" srcId="{80083B20-BC7B-45BA-A1B4-F37B16664D92}" destId="{166FA7E2-CA4E-4AA4-AE56-408C7F62FD7B}" srcOrd="0" destOrd="0" presId="urn:microsoft.com/office/officeart/2005/8/layout/balance1"/>
    <dgm:cxn modelId="{B5F6D24D-13CE-44B8-A253-0014A58CE376}" srcId="{D8C2A065-F949-43F1-8DE2-43417AB1A568}" destId="{79E54EBA-0CAA-4B93-959D-2B7C53C16B8C}" srcOrd="2" destOrd="0" parTransId="{D1943C43-0207-4D82-AF27-ABAEAC011376}" sibTransId="{666C37B8-7AED-485D-9641-94939DC62E8D}"/>
    <dgm:cxn modelId="{6DDCDF6B-D866-43C7-91CA-7BF61F3E55CC}" srcId="{FA6ED799-1B0C-413B-A813-635ADDAA29F4}" destId="{34A38E2D-440B-46FF-AC5E-AA14044EAFC7}" srcOrd="2" destOrd="0" parTransId="{33D8A1C6-F200-48F7-88E8-DC4BFC53FE29}" sibTransId="{41B3A6B5-6617-4470-AAD8-0315105E0768}"/>
    <dgm:cxn modelId="{85123551-9927-41BD-9057-7A50AA4AA6D7}" srcId="{D8C2A065-F949-43F1-8DE2-43417AB1A568}" destId="{BD463864-5C1A-4D7B-AAE4-C13A18FD3D71}" srcOrd="1" destOrd="0" parTransId="{06152ACB-254B-4553-AC29-81E027FAF6B4}" sibTransId="{C31F38E6-3460-43AC-B908-488BDD8B4910}"/>
    <dgm:cxn modelId="{815C3638-6548-4DE1-8856-1820E51B57FF}" srcId="{1D088B4B-6956-468B-BCCD-6EAB54AE3C73}" destId="{FA6ED799-1B0C-413B-A813-635ADDAA29F4}" srcOrd="0" destOrd="0" parTransId="{169FE1B1-9E78-4F7E-BC39-C2D79D083578}" sibTransId="{D6390DB2-ACF3-4984-8661-C9D56AA2D9A9}"/>
    <dgm:cxn modelId="{0CE457BF-B727-4583-AD5D-A46D612193E7}" srcId="{1D088B4B-6956-468B-BCCD-6EAB54AE3C73}" destId="{D8C2A065-F949-43F1-8DE2-43417AB1A568}" srcOrd="1" destOrd="0" parTransId="{36AC7DF9-E6AC-4B35-9534-07E7EA99757D}" sibTransId="{A408AF38-3AEE-428C-818F-D8A8FA6F4CE9}"/>
    <dgm:cxn modelId="{AAA28586-937B-4728-B0B2-DC614A11B2A8}" type="presOf" srcId="{DB0C31D0-D053-485C-8441-D15DA19EF17C}" destId="{E5754E32-F63A-465D-BE0D-80303BB53462}" srcOrd="0" destOrd="0" presId="urn:microsoft.com/office/officeart/2005/8/layout/balance1"/>
    <dgm:cxn modelId="{58D2BD09-23DF-4F35-8C45-274E19008E6A}" type="presOf" srcId="{FA6ED799-1B0C-413B-A813-635ADDAA29F4}" destId="{A5C049D1-0BD3-4771-B435-50BF0FBB5ACD}" srcOrd="0" destOrd="0" presId="urn:microsoft.com/office/officeart/2005/8/layout/balance1"/>
    <dgm:cxn modelId="{F822E997-A27E-49EA-A009-16916AA3E970}" srcId="{FA6ED799-1B0C-413B-A813-635ADDAA29F4}" destId="{DB0C31D0-D053-485C-8441-D15DA19EF17C}" srcOrd="0" destOrd="0" parTransId="{EEC33BDE-6D49-4D1E-B7A2-80C58F8CEAB6}" sibTransId="{9EED41C5-F425-4107-A3F5-C445EE437B9D}"/>
    <dgm:cxn modelId="{AC93D884-6599-4DC5-BA57-FC3C3654174E}" srcId="{1D088B4B-6956-468B-BCCD-6EAB54AE3C73}" destId="{02F34DE8-5216-4C53-BF66-F485E5452FFF}" srcOrd="3" destOrd="0" parTransId="{752A3236-35C9-4ACC-9D50-09A6A12BDD63}" sibTransId="{7DB8487F-4E41-451F-86DB-26E0533E2F42}"/>
    <dgm:cxn modelId="{14230FFE-5F5B-4E04-8610-6275487384B5}" srcId="{D8C2A065-F949-43F1-8DE2-43417AB1A568}" destId="{80083B20-BC7B-45BA-A1B4-F37B16664D92}" srcOrd="0" destOrd="0" parTransId="{8ABB988F-97D8-4E93-BB20-38EBF502E0AB}" sibTransId="{3C12BAF2-FDAF-4DFC-B4B2-7E8386909E42}"/>
    <dgm:cxn modelId="{857D799A-FD3D-45E2-8A81-846764FF977E}" type="presOf" srcId="{DCF92662-0264-4C95-8B75-53B5FE9F0D26}" destId="{BADB4A56-0E41-4297-A2CD-81163014EDE2}" srcOrd="0" destOrd="0" presId="urn:microsoft.com/office/officeart/2005/8/layout/balance1"/>
    <dgm:cxn modelId="{0D73831D-5669-473F-BC1D-4F46D09873F7}" type="presOf" srcId="{D8C2A065-F949-43F1-8DE2-43417AB1A568}" destId="{D39732C9-DF4A-4D4E-95FB-0350C7E11250}" srcOrd="0" destOrd="0" presId="urn:microsoft.com/office/officeart/2005/8/layout/balance1"/>
    <dgm:cxn modelId="{ECF566F6-617E-4425-BFF1-22F1B2A8764D}" type="presOf" srcId="{79E54EBA-0CAA-4B93-959D-2B7C53C16B8C}" destId="{16793BD6-9445-4DB8-9B8A-FD8150CF2A2B}" srcOrd="0" destOrd="0" presId="urn:microsoft.com/office/officeart/2005/8/layout/balance1"/>
    <dgm:cxn modelId="{C969D364-9204-428C-A984-0202E7D780DF}" type="presOf" srcId="{BD463864-5C1A-4D7B-AAE4-C13A18FD3D71}" destId="{B7EEC575-8824-4A50-BAA1-92B2C01CA41E}" srcOrd="0" destOrd="0" presId="urn:microsoft.com/office/officeart/2005/8/layout/balance1"/>
    <dgm:cxn modelId="{9207D6C9-EBAF-42C2-BBA2-372F3A86B992}" type="presParOf" srcId="{763C1C64-A090-4BD6-BFD2-777D9278FC10}" destId="{D4F8793A-6A41-4D36-927A-847FFF1EAB53}" srcOrd="0" destOrd="0" presId="urn:microsoft.com/office/officeart/2005/8/layout/balance1"/>
    <dgm:cxn modelId="{3FDF1A05-BF84-485D-9685-79AF26B927C7}" type="presParOf" srcId="{763C1C64-A090-4BD6-BFD2-777D9278FC10}" destId="{D405B99E-0F16-4D21-9CBD-91581B042FEC}" srcOrd="1" destOrd="0" presId="urn:microsoft.com/office/officeart/2005/8/layout/balance1"/>
    <dgm:cxn modelId="{5A01A3DA-EB06-4E22-B477-67596EE27072}" type="presParOf" srcId="{D405B99E-0F16-4D21-9CBD-91581B042FEC}" destId="{A5C049D1-0BD3-4771-B435-50BF0FBB5ACD}" srcOrd="0" destOrd="0" presId="urn:microsoft.com/office/officeart/2005/8/layout/balance1"/>
    <dgm:cxn modelId="{4024BCA7-3736-4463-AF5B-4FF524C9A7B2}" type="presParOf" srcId="{D405B99E-0F16-4D21-9CBD-91581B042FEC}" destId="{D39732C9-DF4A-4D4E-95FB-0350C7E11250}" srcOrd="1" destOrd="0" presId="urn:microsoft.com/office/officeart/2005/8/layout/balance1"/>
    <dgm:cxn modelId="{388C0FB0-06F0-43B4-8DF0-1785154214F0}" type="presParOf" srcId="{763C1C64-A090-4BD6-BFD2-777D9278FC10}" destId="{E9A00EC0-D8D3-4708-9E4D-78FAD4F69255}" srcOrd="2" destOrd="0" presId="urn:microsoft.com/office/officeart/2005/8/layout/balance1"/>
    <dgm:cxn modelId="{2C4B95EA-1F5F-474C-A5EA-49DF58BBFFFF}" type="presParOf" srcId="{E9A00EC0-D8D3-4708-9E4D-78FAD4F69255}" destId="{F3EF4B29-68FA-4BE4-ACE3-F76520766AF7}" srcOrd="0" destOrd="0" presId="urn:microsoft.com/office/officeart/2005/8/layout/balance1"/>
    <dgm:cxn modelId="{9388E09C-3C52-4C8A-9D42-F9F902D790DA}" type="presParOf" srcId="{E9A00EC0-D8D3-4708-9E4D-78FAD4F69255}" destId="{D58E6BDF-5A10-4AD7-87CB-A877933B03FE}" srcOrd="1" destOrd="0" presId="urn:microsoft.com/office/officeart/2005/8/layout/balance1"/>
    <dgm:cxn modelId="{39BE4B49-9B74-4A33-BC75-A8195C64FCDC}" type="presParOf" srcId="{E9A00EC0-D8D3-4708-9E4D-78FAD4F69255}" destId="{F8843AE3-32EE-4E7D-8C4D-F08431CE358A}" srcOrd="2" destOrd="0" presId="urn:microsoft.com/office/officeart/2005/8/layout/balance1"/>
    <dgm:cxn modelId="{4193758E-4A72-48EE-99E6-B6AF3AFA9D65}" type="presParOf" srcId="{E9A00EC0-D8D3-4708-9E4D-78FAD4F69255}" destId="{166FA7E2-CA4E-4AA4-AE56-408C7F62FD7B}" srcOrd="3" destOrd="0" presId="urn:microsoft.com/office/officeart/2005/8/layout/balance1"/>
    <dgm:cxn modelId="{8B8711DE-644B-44E6-AA5F-D4CBC367803D}" type="presParOf" srcId="{E9A00EC0-D8D3-4708-9E4D-78FAD4F69255}" destId="{B7EEC575-8824-4A50-BAA1-92B2C01CA41E}" srcOrd="4" destOrd="0" presId="urn:microsoft.com/office/officeart/2005/8/layout/balance1"/>
    <dgm:cxn modelId="{28EE50EC-E38A-4C57-81E7-54C21031BBF6}" type="presParOf" srcId="{E9A00EC0-D8D3-4708-9E4D-78FAD4F69255}" destId="{16793BD6-9445-4DB8-9B8A-FD8150CF2A2B}" srcOrd="5" destOrd="0" presId="urn:microsoft.com/office/officeart/2005/8/layout/balance1"/>
    <dgm:cxn modelId="{40E824DA-5940-43F3-8BC0-22876F213719}" type="presParOf" srcId="{E9A00EC0-D8D3-4708-9E4D-78FAD4F69255}" destId="{E5754E32-F63A-465D-BE0D-80303BB53462}" srcOrd="6" destOrd="0" presId="urn:microsoft.com/office/officeart/2005/8/layout/balance1"/>
    <dgm:cxn modelId="{65BB592D-13D8-49FD-AC45-8684986CB880}" type="presParOf" srcId="{E9A00EC0-D8D3-4708-9E4D-78FAD4F69255}" destId="{BADB4A56-0E41-4297-A2CD-81163014EDE2}" srcOrd="7" destOrd="0" presId="urn:microsoft.com/office/officeart/2005/8/layout/balance1"/>
    <dgm:cxn modelId="{F664B8D4-D5EB-4AF1-AE5E-5D67C91AEC64}" type="presParOf" srcId="{E9A00EC0-D8D3-4708-9E4D-78FAD4F69255}" destId="{09308A0D-65A1-4B21-A8C2-74369DC9F933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8EB6C-6F6C-434D-9638-27174130AF0B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30A28F-027C-4E41-9500-EECBCE1D7178}">
      <dgm:prSet phldrT="[Texte]" custT="1"/>
      <dgm:spPr/>
      <dgm:t>
        <a:bodyPr/>
        <a:lstStyle/>
        <a:p>
          <a:r>
            <a:rPr lang="fr-FR" sz="1200" dirty="0" smtClean="0"/>
            <a:t>Cycle terminal</a:t>
          </a:r>
          <a:endParaRPr lang="fr-FR" sz="1200" dirty="0"/>
        </a:p>
      </dgm:t>
    </dgm:pt>
    <dgm:pt modelId="{FE4F898F-3404-4BF3-883F-0E86975F3546}" type="parTrans" cxnId="{E30605E3-067F-46E4-B18D-B31C191DB6CF}">
      <dgm:prSet/>
      <dgm:spPr/>
      <dgm:t>
        <a:bodyPr/>
        <a:lstStyle/>
        <a:p>
          <a:endParaRPr lang="fr-FR" sz="1200"/>
        </a:p>
      </dgm:t>
    </dgm:pt>
    <dgm:pt modelId="{8ADD4E8E-A2E0-4D66-B8E9-B8F4FBA874A5}" type="sibTrans" cxnId="{E30605E3-067F-46E4-B18D-B31C191DB6CF}">
      <dgm:prSet/>
      <dgm:spPr/>
      <dgm:t>
        <a:bodyPr/>
        <a:lstStyle/>
        <a:p>
          <a:endParaRPr lang="fr-FR" sz="1200"/>
        </a:p>
      </dgm:t>
    </dgm:pt>
    <dgm:pt modelId="{65AE3C7A-A5E6-46BC-A65C-8FD4ED7B6941}">
      <dgm:prSet phldrT="[Texte]" custT="1"/>
      <dgm:spPr/>
      <dgm:t>
        <a:bodyPr/>
        <a:lstStyle/>
        <a:p>
          <a:r>
            <a:rPr lang="fr-FR" sz="1200" dirty="0" smtClean="0"/>
            <a:t>Citoyen responsable</a:t>
          </a:r>
          <a:endParaRPr lang="fr-FR" sz="1200" dirty="0"/>
        </a:p>
      </dgm:t>
    </dgm:pt>
    <dgm:pt modelId="{F0AAAEB0-0852-4A59-8541-CC26AA3CEBDA}" type="parTrans" cxnId="{EA1D7A4B-C36C-477C-B766-0F3A01580F7D}">
      <dgm:prSet/>
      <dgm:spPr/>
      <dgm:t>
        <a:bodyPr/>
        <a:lstStyle/>
        <a:p>
          <a:endParaRPr lang="fr-FR" sz="1200"/>
        </a:p>
      </dgm:t>
    </dgm:pt>
    <dgm:pt modelId="{BFAD98D3-A723-46A3-8108-74660C7F094E}" type="sibTrans" cxnId="{EA1D7A4B-C36C-477C-B766-0F3A01580F7D}">
      <dgm:prSet/>
      <dgm:spPr/>
      <dgm:t>
        <a:bodyPr/>
        <a:lstStyle/>
        <a:p>
          <a:endParaRPr lang="fr-FR" sz="1200"/>
        </a:p>
      </dgm:t>
    </dgm:pt>
    <dgm:pt modelId="{D46736C3-A4D8-4E32-B8AD-AA9CCFBDB54A}">
      <dgm:prSet phldrT="[Texte]" custT="1"/>
      <dgm:spPr/>
      <dgm:t>
        <a:bodyPr/>
        <a:lstStyle/>
        <a:p>
          <a:r>
            <a:rPr lang="fr-FR" sz="1200" dirty="0" smtClean="0"/>
            <a:t>Poursuite étude</a:t>
          </a:r>
          <a:endParaRPr lang="fr-FR" sz="1200" dirty="0"/>
        </a:p>
      </dgm:t>
    </dgm:pt>
    <dgm:pt modelId="{AD8AA500-A139-469C-8FCB-FE2F65448450}" type="parTrans" cxnId="{F1E84F81-48DC-4DFB-B822-4F407C8A54A5}">
      <dgm:prSet/>
      <dgm:spPr/>
      <dgm:t>
        <a:bodyPr/>
        <a:lstStyle/>
        <a:p>
          <a:endParaRPr lang="fr-FR" sz="1200"/>
        </a:p>
      </dgm:t>
    </dgm:pt>
    <dgm:pt modelId="{F8F6A907-D4D2-405A-B0FA-53BE084F9189}" type="sibTrans" cxnId="{F1E84F81-48DC-4DFB-B822-4F407C8A54A5}">
      <dgm:prSet/>
      <dgm:spPr/>
      <dgm:t>
        <a:bodyPr/>
        <a:lstStyle/>
        <a:p>
          <a:endParaRPr lang="fr-FR" sz="1200"/>
        </a:p>
      </dgm:t>
    </dgm:pt>
    <dgm:pt modelId="{8FD79302-3C5F-4054-9E1E-77084825109B}">
      <dgm:prSet phldrT="[Texte]" custT="1"/>
      <dgm:spPr/>
      <dgm:t>
        <a:bodyPr/>
        <a:lstStyle/>
        <a:p>
          <a:r>
            <a:rPr lang="fr-FR" sz="1200" dirty="0" smtClean="0"/>
            <a:t>Formation  continue</a:t>
          </a:r>
          <a:endParaRPr lang="fr-FR" sz="1200" dirty="0"/>
        </a:p>
      </dgm:t>
    </dgm:pt>
    <dgm:pt modelId="{24879B0C-A915-404D-BBE2-4087FF762A51}" type="parTrans" cxnId="{8A8A543D-9870-4DBF-B911-7AA5F011490D}">
      <dgm:prSet/>
      <dgm:spPr/>
      <dgm:t>
        <a:bodyPr/>
        <a:lstStyle/>
        <a:p>
          <a:endParaRPr lang="fr-FR" sz="1200"/>
        </a:p>
      </dgm:t>
    </dgm:pt>
    <dgm:pt modelId="{E341E8A5-FE03-49CB-92ED-CFD8E86F3018}" type="sibTrans" cxnId="{8A8A543D-9870-4DBF-B911-7AA5F011490D}">
      <dgm:prSet/>
      <dgm:spPr/>
      <dgm:t>
        <a:bodyPr/>
        <a:lstStyle/>
        <a:p>
          <a:endParaRPr lang="fr-FR" sz="1200"/>
        </a:p>
      </dgm:t>
    </dgm:pt>
    <dgm:pt modelId="{6A0A0A88-627A-443A-B3BB-212270DB4750}" type="pres">
      <dgm:prSet presAssocID="{9F08EB6C-6F6C-434D-9638-27174130AF0B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fr-FR"/>
        </a:p>
      </dgm:t>
    </dgm:pt>
    <dgm:pt modelId="{F101A6EC-4BEF-4D76-B1D9-964181D52333}" type="pres">
      <dgm:prSet presAssocID="{9F08EB6C-6F6C-434D-9638-27174130AF0B}" presName="arrowNode" presStyleLbl="node1" presStyleIdx="0" presStyleCnt="1" custLinFactNeighborX="-59545" custLinFactNeighborY="-7500"/>
      <dgm:spPr/>
    </dgm:pt>
    <dgm:pt modelId="{BFE7AD66-F3FA-4C44-84A8-70907B0D0964}" type="pres">
      <dgm:prSet presAssocID="{D730A28F-027C-4E41-9500-EECBCE1D7178}" presName="txNode1" presStyleLbl="revTx" presStyleIdx="0" presStyleCnt="4" custScaleY="202130" custLinFactNeighborX="3638" custLinFactNeighborY="-671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18D97A-8A37-4A68-B969-CEF1CD37DFC7}" type="pres">
      <dgm:prSet presAssocID="{65AE3C7A-A5E6-46BC-A65C-8FD4ED7B6941}" presName="txNode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3CB2BA-A1A0-4FC4-AF1A-EE18798855B3}" type="pres">
      <dgm:prSet presAssocID="{BFAD98D3-A723-46A3-8108-74660C7F094E}" presName="dotNode2" presStyleCnt="0"/>
      <dgm:spPr/>
    </dgm:pt>
    <dgm:pt modelId="{1FECB9CA-AC87-4F43-A670-FBAF1AF42D17}" type="pres">
      <dgm:prSet presAssocID="{BFAD98D3-A723-46A3-8108-74660C7F094E}" presName="dotRepeatNode" presStyleLbl="fgShp" presStyleIdx="0" presStyleCnt="2"/>
      <dgm:spPr/>
      <dgm:t>
        <a:bodyPr/>
        <a:lstStyle/>
        <a:p>
          <a:endParaRPr lang="fr-FR"/>
        </a:p>
      </dgm:t>
    </dgm:pt>
    <dgm:pt modelId="{D1EE2D1E-9D71-4FEB-9B4F-BCBCF3984560}" type="pres">
      <dgm:prSet presAssocID="{D46736C3-A4D8-4E32-B8AD-AA9CCFBDB54A}" presName="txNode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8FBBD8-E85F-4396-8BB2-D19F1F1E4681}" type="pres">
      <dgm:prSet presAssocID="{F8F6A907-D4D2-405A-B0FA-53BE084F9189}" presName="dotNode3" presStyleCnt="0"/>
      <dgm:spPr/>
    </dgm:pt>
    <dgm:pt modelId="{9E0BA06C-F126-4FE4-88B6-A3F6A7E0CAB3}" type="pres">
      <dgm:prSet presAssocID="{F8F6A907-D4D2-405A-B0FA-53BE084F9189}" presName="dotRepeatNode" presStyleLbl="fgShp" presStyleIdx="1" presStyleCnt="2"/>
      <dgm:spPr/>
      <dgm:t>
        <a:bodyPr/>
        <a:lstStyle/>
        <a:p>
          <a:endParaRPr lang="fr-FR"/>
        </a:p>
      </dgm:t>
    </dgm:pt>
    <dgm:pt modelId="{45720A57-9AA8-4053-8EE6-87130A8E734D}" type="pres">
      <dgm:prSet presAssocID="{8FD79302-3C5F-4054-9E1E-77084825109B}" presName="txNode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E87D8A7-E6F8-4997-AAF5-D29E509A4BAB}" type="presOf" srcId="{8FD79302-3C5F-4054-9E1E-77084825109B}" destId="{45720A57-9AA8-4053-8EE6-87130A8E734D}" srcOrd="0" destOrd="0" presId="urn:microsoft.com/office/officeart/2009/3/layout/DescendingProcess"/>
    <dgm:cxn modelId="{F1E84F81-48DC-4DFB-B822-4F407C8A54A5}" srcId="{9F08EB6C-6F6C-434D-9638-27174130AF0B}" destId="{D46736C3-A4D8-4E32-B8AD-AA9CCFBDB54A}" srcOrd="2" destOrd="0" parTransId="{AD8AA500-A139-469C-8FCB-FE2F65448450}" sibTransId="{F8F6A907-D4D2-405A-B0FA-53BE084F9189}"/>
    <dgm:cxn modelId="{8171D51B-1BFB-4A3B-A175-DF569141A49C}" type="presOf" srcId="{D46736C3-A4D8-4E32-B8AD-AA9CCFBDB54A}" destId="{D1EE2D1E-9D71-4FEB-9B4F-BCBCF3984560}" srcOrd="0" destOrd="0" presId="urn:microsoft.com/office/officeart/2009/3/layout/DescendingProcess"/>
    <dgm:cxn modelId="{EA1D7A4B-C36C-477C-B766-0F3A01580F7D}" srcId="{9F08EB6C-6F6C-434D-9638-27174130AF0B}" destId="{65AE3C7A-A5E6-46BC-A65C-8FD4ED7B6941}" srcOrd="1" destOrd="0" parTransId="{F0AAAEB0-0852-4A59-8541-CC26AA3CEBDA}" sibTransId="{BFAD98D3-A723-46A3-8108-74660C7F094E}"/>
    <dgm:cxn modelId="{87FB1C90-B747-44B5-874C-82B7DE356195}" type="presOf" srcId="{9F08EB6C-6F6C-434D-9638-27174130AF0B}" destId="{6A0A0A88-627A-443A-B3BB-212270DB4750}" srcOrd="0" destOrd="0" presId="urn:microsoft.com/office/officeart/2009/3/layout/DescendingProcess"/>
    <dgm:cxn modelId="{5079093C-DE11-4658-A733-C8543F44F70F}" type="presOf" srcId="{F8F6A907-D4D2-405A-B0FA-53BE084F9189}" destId="{9E0BA06C-F126-4FE4-88B6-A3F6A7E0CAB3}" srcOrd="0" destOrd="0" presId="urn:microsoft.com/office/officeart/2009/3/layout/DescendingProcess"/>
    <dgm:cxn modelId="{E30605E3-067F-46E4-B18D-B31C191DB6CF}" srcId="{9F08EB6C-6F6C-434D-9638-27174130AF0B}" destId="{D730A28F-027C-4E41-9500-EECBCE1D7178}" srcOrd="0" destOrd="0" parTransId="{FE4F898F-3404-4BF3-883F-0E86975F3546}" sibTransId="{8ADD4E8E-A2E0-4D66-B8E9-B8F4FBA874A5}"/>
    <dgm:cxn modelId="{A51D3F12-67C4-4427-83B0-23AA7D608807}" type="presOf" srcId="{65AE3C7A-A5E6-46BC-A65C-8FD4ED7B6941}" destId="{5218D97A-8A37-4A68-B969-CEF1CD37DFC7}" srcOrd="0" destOrd="0" presId="urn:microsoft.com/office/officeart/2009/3/layout/DescendingProcess"/>
    <dgm:cxn modelId="{8A8A543D-9870-4DBF-B911-7AA5F011490D}" srcId="{9F08EB6C-6F6C-434D-9638-27174130AF0B}" destId="{8FD79302-3C5F-4054-9E1E-77084825109B}" srcOrd="3" destOrd="0" parTransId="{24879B0C-A915-404D-BBE2-4087FF762A51}" sibTransId="{E341E8A5-FE03-49CB-92ED-CFD8E86F3018}"/>
    <dgm:cxn modelId="{1866A164-C6D0-4FC7-885B-8319F65C5611}" type="presOf" srcId="{D730A28F-027C-4E41-9500-EECBCE1D7178}" destId="{BFE7AD66-F3FA-4C44-84A8-70907B0D0964}" srcOrd="0" destOrd="0" presId="urn:microsoft.com/office/officeart/2009/3/layout/DescendingProcess"/>
    <dgm:cxn modelId="{8A8C839F-BF71-424E-AEEB-E9C397376BAB}" type="presOf" srcId="{BFAD98D3-A723-46A3-8108-74660C7F094E}" destId="{1FECB9CA-AC87-4F43-A670-FBAF1AF42D17}" srcOrd="0" destOrd="0" presId="urn:microsoft.com/office/officeart/2009/3/layout/DescendingProcess"/>
    <dgm:cxn modelId="{4FFDB5FC-583C-490B-9301-54B2FAE11647}" type="presParOf" srcId="{6A0A0A88-627A-443A-B3BB-212270DB4750}" destId="{F101A6EC-4BEF-4D76-B1D9-964181D52333}" srcOrd="0" destOrd="0" presId="urn:microsoft.com/office/officeart/2009/3/layout/DescendingProcess"/>
    <dgm:cxn modelId="{B994D51A-B339-44D7-9808-E8A066D7858E}" type="presParOf" srcId="{6A0A0A88-627A-443A-B3BB-212270DB4750}" destId="{BFE7AD66-F3FA-4C44-84A8-70907B0D0964}" srcOrd="1" destOrd="0" presId="urn:microsoft.com/office/officeart/2009/3/layout/DescendingProcess"/>
    <dgm:cxn modelId="{08AC68A5-A9D1-4FB8-BF09-1A6DEFC49946}" type="presParOf" srcId="{6A0A0A88-627A-443A-B3BB-212270DB4750}" destId="{5218D97A-8A37-4A68-B969-CEF1CD37DFC7}" srcOrd="2" destOrd="0" presId="urn:microsoft.com/office/officeart/2009/3/layout/DescendingProcess"/>
    <dgm:cxn modelId="{DF1E4E6C-5070-42B6-B731-567081AFDCF4}" type="presParOf" srcId="{6A0A0A88-627A-443A-B3BB-212270DB4750}" destId="{A03CB2BA-A1A0-4FC4-AF1A-EE18798855B3}" srcOrd="3" destOrd="0" presId="urn:microsoft.com/office/officeart/2009/3/layout/DescendingProcess"/>
    <dgm:cxn modelId="{22831D2E-1C69-4CF1-ADF1-0EEF1557B447}" type="presParOf" srcId="{A03CB2BA-A1A0-4FC4-AF1A-EE18798855B3}" destId="{1FECB9CA-AC87-4F43-A670-FBAF1AF42D17}" srcOrd="0" destOrd="0" presId="urn:microsoft.com/office/officeart/2009/3/layout/DescendingProcess"/>
    <dgm:cxn modelId="{AEAEF539-C09E-498F-AE7E-9595E6F48B40}" type="presParOf" srcId="{6A0A0A88-627A-443A-B3BB-212270DB4750}" destId="{D1EE2D1E-9D71-4FEB-9B4F-BCBCF3984560}" srcOrd="4" destOrd="0" presId="urn:microsoft.com/office/officeart/2009/3/layout/DescendingProcess"/>
    <dgm:cxn modelId="{9D5ACC85-CE2A-4BD3-92BD-E103A63075B4}" type="presParOf" srcId="{6A0A0A88-627A-443A-B3BB-212270DB4750}" destId="{6A8FBBD8-E85F-4396-8BB2-D19F1F1E4681}" srcOrd="5" destOrd="0" presId="urn:microsoft.com/office/officeart/2009/3/layout/DescendingProcess"/>
    <dgm:cxn modelId="{A440962E-9510-47E1-82E8-71531BCDE918}" type="presParOf" srcId="{6A8FBBD8-E85F-4396-8BB2-D19F1F1E4681}" destId="{9E0BA06C-F126-4FE4-88B6-A3F6A7E0CAB3}" srcOrd="0" destOrd="0" presId="urn:microsoft.com/office/officeart/2009/3/layout/DescendingProcess"/>
    <dgm:cxn modelId="{EFD06605-7737-45A1-AFB1-3F1611AFD012}" type="presParOf" srcId="{6A0A0A88-627A-443A-B3BB-212270DB4750}" destId="{45720A57-9AA8-4053-8EE6-87130A8E734D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33A2BE-E8F0-42C6-AEFE-5B561960A4A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82EA308-83BC-452C-B2B4-59BEF6C45463}">
      <dgm:prSet phldrT="[Texte]"/>
      <dgm:spPr/>
      <dgm:t>
        <a:bodyPr/>
        <a:lstStyle/>
        <a:p>
          <a:r>
            <a:rPr lang="fr-FR" dirty="0" smtClean="0"/>
            <a:t>Énergie et électricité</a:t>
          </a:r>
          <a:endParaRPr lang="fr-FR" dirty="0"/>
        </a:p>
      </dgm:t>
    </dgm:pt>
    <dgm:pt modelId="{D897A81D-F53D-4AF9-AA72-E85EC176CEB5}" type="parTrans" cxnId="{F28442AC-3141-4294-8C79-2F3D0BEEFB88}">
      <dgm:prSet/>
      <dgm:spPr/>
      <dgm:t>
        <a:bodyPr/>
        <a:lstStyle/>
        <a:p>
          <a:endParaRPr lang="fr-FR"/>
        </a:p>
      </dgm:t>
    </dgm:pt>
    <dgm:pt modelId="{739EB287-95F7-4AB6-997D-E377106C6DC0}" type="sibTrans" cxnId="{F28442AC-3141-4294-8C79-2F3D0BEEFB88}">
      <dgm:prSet/>
      <dgm:spPr/>
      <dgm:t>
        <a:bodyPr/>
        <a:lstStyle/>
        <a:p>
          <a:endParaRPr lang="fr-FR"/>
        </a:p>
      </dgm:t>
    </dgm:pt>
    <dgm:pt modelId="{F7D9CF1D-E4C3-4BB5-AC4D-147EAF3F4A1A}">
      <dgm:prSet phldrT="[Texte]"/>
      <dgm:spPr/>
      <dgm:t>
        <a:bodyPr/>
        <a:lstStyle/>
        <a:p>
          <a:r>
            <a:rPr lang="fr-FR" dirty="0" smtClean="0"/>
            <a:t>Énergie et chimie</a:t>
          </a:r>
          <a:endParaRPr lang="fr-FR" dirty="0"/>
        </a:p>
      </dgm:t>
    </dgm:pt>
    <dgm:pt modelId="{31DF761A-1AC3-4410-9F57-F11EF3440799}" type="parTrans" cxnId="{D27FF38D-1476-4B0A-88F5-5630F3F19740}">
      <dgm:prSet/>
      <dgm:spPr/>
      <dgm:t>
        <a:bodyPr/>
        <a:lstStyle/>
        <a:p>
          <a:endParaRPr lang="fr-FR"/>
        </a:p>
      </dgm:t>
    </dgm:pt>
    <dgm:pt modelId="{0735B7FF-98EC-4CB4-BEE4-82CCE0BB2B6A}" type="sibTrans" cxnId="{D27FF38D-1476-4B0A-88F5-5630F3F19740}">
      <dgm:prSet/>
      <dgm:spPr/>
      <dgm:t>
        <a:bodyPr/>
        <a:lstStyle/>
        <a:p>
          <a:endParaRPr lang="fr-FR"/>
        </a:p>
      </dgm:t>
    </dgm:pt>
    <dgm:pt modelId="{194590D5-0096-4AD3-8C7D-FDC80DA43D47}">
      <dgm:prSet phldrT="[Texte]"/>
      <dgm:spPr/>
      <dgm:t>
        <a:bodyPr/>
        <a:lstStyle/>
        <a:p>
          <a:r>
            <a:rPr lang="fr-FR" dirty="0" smtClean="0"/>
            <a:t>Les convertisseurs électromécaniques</a:t>
          </a:r>
          <a:endParaRPr lang="fr-FR" dirty="0"/>
        </a:p>
      </dgm:t>
    </dgm:pt>
    <dgm:pt modelId="{9E0D4F0C-6537-48B3-BE6B-27C1F378C07F}" type="parTrans" cxnId="{5A896BDD-E6C4-4853-B7FF-B0FF61E7596D}">
      <dgm:prSet/>
      <dgm:spPr/>
      <dgm:t>
        <a:bodyPr/>
        <a:lstStyle/>
        <a:p>
          <a:endParaRPr lang="fr-FR"/>
        </a:p>
      </dgm:t>
    </dgm:pt>
    <dgm:pt modelId="{FC3CC804-40DB-4DC2-ABA2-6FFA64CC1938}" type="sibTrans" cxnId="{5A896BDD-E6C4-4853-B7FF-B0FF61E7596D}">
      <dgm:prSet/>
      <dgm:spPr/>
      <dgm:t>
        <a:bodyPr/>
        <a:lstStyle/>
        <a:p>
          <a:endParaRPr lang="fr-FR"/>
        </a:p>
      </dgm:t>
    </dgm:pt>
    <dgm:pt modelId="{F30B30AE-3FFF-4168-B94D-2963DCBE4085}">
      <dgm:prSet phldrT="[Texte]"/>
      <dgm:spPr/>
      <dgm:t>
        <a:bodyPr/>
        <a:lstStyle/>
        <a:p>
          <a:r>
            <a:rPr lang="fr-FR" dirty="0" smtClean="0"/>
            <a:t>Énergie et mécanique</a:t>
          </a:r>
          <a:endParaRPr lang="fr-FR" dirty="0"/>
        </a:p>
      </dgm:t>
    </dgm:pt>
    <dgm:pt modelId="{7C077158-2C52-426D-91CF-D84C02E0FAA5}" type="parTrans" cxnId="{36C7DB69-04E6-4AFA-B7C2-537844A379D4}">
      <dgm:prSet/>
      <dgm:spPr/>
      <dgm:t>
        <a:bodyPr/>
        <a:lstStyle/>
        <a:p>
          <a:endParaRPr lang="fr-FR"/>
        </a:p>
      </dgm:t>
    </dgm:pt>
    <dgm:pt modelId="{BDFCFFCE-8905-453C-BCF1-B95BA7066EFF}" type="sibTrans" cxnId="{36C7DB69-04E6-4AFA-B7C2-537844A379D4}">
      <dgm:prSet/>
      <dgm:spPr/>
      <dgm:t>
        <a:bodyPr/>
        <a:lstStyle/>
        <a:p>
          <a:endParaRPr lang="fr-FR"/>
        </a:p>
      </dgm:t>
    </dgm:pt>
    <dgm:pt modelId="{D8503D1F-58B3-4D10-9518-D7C6C307F6E9}">
      <dgm:prSet phldrT="[Texte]"/>
      <dgm:spPr/>
      <dgm:t>
        <a:bodyPr/>
        <a:lstStyle/>
        <a:p>
          <a:r>
            <a:rPr lang="fr-FR" dirty="0" smtClean="0"/>
            <a:t>Comportement dynamique des systèmes linéaires</a:t>
          </a:r>
          <a:endParaRPr lang="fr-FR" dirty="0"/>
        </a:p>
      </dgm:t>
    </dgm:pt>
    <dgm:pt modelId="{44FCFFA5-4BD1-4A1D-B7A7-4DBD54C3E1EC}" type="parTrans" cxnId="{534078BA-C480-424E-AB9C-2E88F6E63066}">
      <dgm:prSet/>
      <dgm:spPr/>
      <dgm:t>
        <a:bodyPr/>
        <a:lstStyle/>
        <a:p>
          <a:endParaRPr lang="fr-FR"/>
        </a:p>
      </dgm:t>
    </dgm:pt>
    <dgm:pt modelId="{587B44DD-FE6C-4617-B40F-279487BEF639}" type="sibTrans" cxnId="{534078BA-C480-424E-AB9C-2E88F6E63066}">
      <dgm:prSet/>
      <dgm:spPr/>
      <dgm:t>
        <a:bodyPr/>
        <a:lstStyle/>
        <a:p>
          <a:endParaRPr lang="fr-FR"/>
        </a:p>
      </dgm:t>
    </dgm:pt>
    <dgm:pt modelId="{A7767993-9807-4558-B721-52E3463EC58A}">
      <dgm:prSet phldrT="[Texte]"/>
      <dgm:spPr/>
      <dgm:t>
        <a:bodyPr/>
        <a:lstStyle/>
        <a:p>
          <a:r>
            <a:rPr lang="fr-FR" smtClean="0"/>
            <a:t>Énergie et rayonnement</a:t>
          </a:r>
          <a:endParaRPr lang="fr-FR" dirty="0"/>
        </a:p>
      </dgm:t>
    </dgm:pt>
    <dgm:pt modelId="{86F8C7BE-FFE9-41E3-BE0F-2936D498A124}" type="parTrans" cxnId="{86D45434-E7A4-4BE0-BD0C-F2A73D843FC3}">
      <dgm:prSet/>
      <dgm:spPr/>
      <dgm:t>
        <a:bodyPr/>
        <a:lstStyle/>
        <a:p>
          <a:endParaRPr lang="fr-FR"/>
        </a:p>
      </dgm:t>
    </dgm:pt>
    <dgm:pt modelId="{32439ED0-3B63-4884-B83E-DF93171DD90A}" type="sibTrans" cxnId="{86D45434-E7A4-4BE0-BD0C-F2A73D843FC3}">
      <dgm:prSet/>
      <dgm:spPr/>
      <dgm:t>
        <a:bodyPr/>
        <a:lstStyle/>
        <a:p>
          <a:endParaRPr lang="fr-FR"/>
        </a:p>
      </dgm:t>
    </dgm:pt>
    <dgm:pt modelId="{902AF16E-5082-4F10-BEF5-51338FFC4D98}">
      <dgm:prSet phldrT="[Texte]"/>
      <dgm:spPr/>
      <dgm:t>
        <a:bodyPr/>
        <a:lstStyle/>
        <a:p>
          <a:r>
            <a:rPr lang="fr-FR" dirty="0" smtClean="0"/>
            <a:t>Maîtrise des procédés</a:t>
          </a:r>
          <a:endParaRPr lang="fr-FR" dirty="0"/>
        </a:p>
      </dgm:t>
    </dgm:pt>
    <dgm:pt modelId="{FFD818CF-5F5D-4F23-A33E-FB4F66454E78}" type="parTrans" cxnId="{8BE6CCF1-028C-4143-815B-3AFBF115B368}">
      <dgm:prSet/>
      <dgm:spPr/>
      <dgm:t>
        <a:bodyPr/>
        <a:lstStyle/>
        <a:p>
          <a:endParaRPr lang="fr-FR"/>
        </a:p>
      </dgm:t>
    </dgm:pt>
    <dgm:pt modelId="{E6CD8C61-1372-4D64-889A-BF519C400DC1}" type="sibTrans" cxnId="{8BE6CCF1-028C-4143-815B-3AFBF115B368}">
      <dgm:prSet/>
      <dgm:spPr/>
      <dgm:t>
        <a:bodyPr/>
        <a:lstStyle/>
        <a:p>
          <a:endParaRPr lang="fr-FR"/>
        </a:p>
      </dgm:t>
    </dgm:pt>
    <dgm:pt modelId="{E98B69E8-CA7E-4114-98AD-56AEAEC8009E}" type="pres">
      <dgm:prSet presAssocID="{9733A2BE-E8F0-42C6-AEFE-5B561960A4AD}" presName="diagram" presStyleCnt="0">
        <dgm:presLayoutVars>
          <dgm:dir/>
          <dgm:resizeHandles val="exact"/>
        </dgm:presLayoutVars>
      </dgm:prSet>
      <dgm:spPr/>
    </dgm:pt>
    <dgm:pt modelId="{1FF6EF6D-1851-4AE1-953B-E9642154DF4C}" type="pres">
      <dgm:prSet presAssocID="{382EA308-83BC-452C-B2B4-59BEF6C4546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AFECAA-480C-4A37-BF22-63B991A57503}" type="pres">
      <dgm:prSet presAssocID="{739EB287-95F7-4AB6-997D-E377106C6DC0}" presName="sibTrans" presStyleCnt="0"/>
      <dgm:spPr/>
    </dgm:pt>
    <dgm:pt modelId="{12EBE83B-EDF9-4D45-8557-E33C5A4D000A}" type="pres">
      <dgm:prSet presAssocID="{F30B30AE-3FFF-4168-B94D-2963DCBE4085}" presName="node" presStyleLbl="node1" presStyleIdx="1" presStyleCnt="7">
        <dgm:presLayoutVars>
          <dgm:bulletEnabled val="1"/>
        </dgm:presLayoutVars>
      </dgm:prSet>
      <dgm:spPr/>
    </dgm:pt>
    <dgm:pt modelId="{3C19B422-707E-41DC-BB73-FA338A12ABC7}" type="pres">
      <dgm:prSet presAssocID="{BDFCFFCE-8905-453C-BCF1-B95BA7066EFF}" presName="sibTrans" presStyleCnt="0"/>
      <dgm:spPr/>
    </dgm:pt>
    <dgm:pt modelId="{BD4EB753-F178-4889-B08D-C93135498B05}" type="pres">
      <dgm:prSet presAssocID="{D8503D1F-58B3-4D10-9518-D7C6C307F6E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97974-26B0-4C86-B6B4-9E6A4EB14A91}" type="pres">
      <dgm:prSet presAssocID="{587B44DD-FE6C-4617-B40F-279487BEF639}" presName="sibTrans" presStyleCnt="0"/>
      <dgm:spPr/>
    </dgm:pt>
    <dgm:pt modelId="{1C52E03C-60B9-4B1B-8ABD-C1E545742C5F}" type="pres">
      <dgm:prSet presAssocID="{194590D5-0096-4AD3-8C7D-FDC80DA43D47}" presName="node" presStyleLbl="node1" presStyleIdx="3" presStyleCnt="7">
        <dgm:presLayoutVars>
          <dgm:bulletEnabled val="1"/>
        </dgm:presLayoutVars>
      </dgm:prSet>
      <dgm:spPr/>
    </dgm:pt>
    <dgm:pt modelId="{00F585FE-91B7-43CE-BBBC-51F94E53BA91}" type="pres">
      <dgm:prSet presAssocID="{FC3CC804-40DB-4DC2-ABA2-6FFA64CC1938}" presName="sibTrans" presStyleCnt="0"/>
      <dgm:spPr/>
    </dgm:pt>
    <dgm:pt modelId="{5DBF72B9-FC68-4484-BD5F-CA944DEEE63D}" type="pres">
      <dgm:prSet presAssocID="{A7767993-9807-4558-B721-52E3463EC58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E054A7-5F8C-4253-8AD2-D2A758904EB4}" type="pres">
      <dgm:prSet presAssocID="{32439ED0-3B63-4884-B83E-DF93171DD90A}" presName="sibTrans" presStyleCnt="0"/>
      <dgm:spPr/>
    </dgm:pt>
    <dgm:pt modelId="{6ECF752A-DBCD-4D02-8BFB-F56FB5FFFEB4}" type="pres">
      <dgm:prSet presAssocID="{902AF16E-5082-4F10-BEF5-51338FFC4D9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67303F-E198-4886-948A-30A4EC8630F4}" type="pres">
      <dgm:prSet presAssocID="{E6CD8C61-1372-4D64-889A-BF519C400DC1}" presName="sibTrans" presStyleCnt="0"/>
      <dgm:spPr/>
    </dgm:pt>
    <dgm:pt modelId="{F10D335C-823C-4982-9CB4-9BFEC33371ED}" type="pres">
      <dgm:prSet presAssocID="{F7D9CF1D-E4C3-4BB5-AC4D-147EAF3F4A1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0C91CC5-C96B-4283-9839-48E08E381220}" type="presOf" srcId="{A7767993-9807-4558-B721-52E3463EC58A}" destId="{5DBF72B9-FC68-4484-BD5F-CA944DEEE63D}" srcOrd="0" destOrd="0" presId="urn:microsoft.com/office/officeart/2005/8/layout/default"/>
    <dgm:cxn modelId="{9D3367E5-9807-44DB-9884-31A7DA85E43B}" type="presOf" srcId="{902AF16E-5082-4F10-BEF5-51338FFC4D98}" destId="{6ECF752A-DBCD-4D02-8BFB-F56FB5FFFEB4}" srcOrd="0" destOrd="0" presId="urn:microsoft.com/office/officeart/2005/8/layout/default"/>
    <dgm:cxn modelId="{86D45434-E7A4-4BE0-BD0C-F2A73D843FC3}" srcId="{9733A2BE-E8F0-42C6-AEFE-5B561960A4AD}" destId="{A7767993-9807-4558-B721-52E3463EC58A}" srcOrd="4" destOrd="0" parTransId="{86F8C7BE-FFE9-41E3-BE0F-2936D498A124}" sibTransId="{32439ED0-3B63-4884-B83E-DF93171DD90A}"/>
    <dgm:cxn modelId="{5A896BDD-E6C4-4853-B7FF-B0FF61E7596D}" srcId="{9733A2BE-E8F0-42C6-AEFE-5B561960A4AD}" destId="{194590D5-0096-4AD3-8C7D-FDC80DA43D47}" srcOrd="3" destOrd="0" parTransId="{9E0D4F0C-6537-48B3-BE6B-27C1F378C07F}" sibTransId="{FC3CC804-40DB-4DC2-ABA2-6FFA64CC1938}"/>
    <dgm:cxn modelId="{9F745629-EAB2-492C-B33A-DCE765AD70D7}" type="presOf" srcId="{D8503D1F-58B3-4D10-9518-D7C6C307F6E9}" destId="{BD4EB753-F178-4889-B08D-C93135498B05}" srcOrd="0" destOrd="0" presId="urn:microsoft.com/office/officeart/2005/8/layout/default"/>
    <dgm:cxn modelId="{F28442AC-3141-4294-8C79-2F3D0BEEFB88}" srcId="{9733A2BE-E8F0-42C6-AEFE-5B561960A4AD}" destId="{382EA308-83BC-452C-B2B4-59BEF6C45463}" srcOrd="0" destOrd="0" parTransId="{D897A81D-F53D-4AF9-AA72-E85EC176CEB5}" sibTransId="{739EB287-95F7-4AB6-997D-E377106C6DC0}"/>
    <dgm:cxn modelId="{534078BA-C480-424E-AB9C-2E88F6E63066}" srcId="{9733A2BE-E8F0-42C6-AEFE-5B561960A4AD}" destId="{D8503D1F-58B3-4D10-9518-D7C6C307F6E9}" srcOrd="2" destOrd="0" parTransId="{44FCFFA5-4BD1-4A1D-B7A7-4DBD54C3E1EC}" sibTransId="{587B44DD-FE6C-4617-B40F-279487BEF639}"/>
    <dgm:cxn modelId="{7B182EB6-C320-4E58-B8C3-D169A665BB06}" type="presOf" srcId="{382EA308-83BC-452C-B2B4-59BEF6C45463}" destId="{1FF6EF6D-1851-4AE1-953B-E9642154DF4C}" srcOrd="0" destOrd="0" presId="urn:microsoft.com/office/officeart/2005/8/layout/default"/>
    <dgm:cxn modelId="{F127D497-5D1C-4D09-875D-63EDB9ADEBF2}" type="presOf" srcId="{194590D5-0096-4AD3-8C7D-FDC80DA43D47}" destId="{1C52E03C-60B9-4B1B-8ABD-C1E545742C5F}" srcOrd="0" destOrd="0" presId="urn:microsoft.com/office/officeart/2005/8/layout/default"/>
    <dgm:cxn modelId="{667375E7-DEAD-4217-89FA-B51105F82F5B}" type="presOf" srcId="{9733A2BE-E8F0-42C6-AEFE-5B561960A4AD}" destId="{E98B69E8-CA7E-4114-98AD-56AEAEC8009E}" srcOrd="0" destOrd="0" presId="urn:microsoft.com/office/officeart/2005/8/layout/default"/>
    <dgm:cxn modelId="{8BE6CCF1-028C-4143-815B-3AFBF115B368}" srcId="{9733A2BE-E8F0-42C6-AEFE-5B561960A4AD}" destId="{902AF16E-5082-4F10-BEF5-51338FFC4D98}" srcOrd="5" destOrd="0" parTransId="{FFD818CF-5F5D-4F23-A33E-FB4F66454E78}" sibTransId="{E6CD8C61-1372-4D64-889A-BF519C400DC1}"/>
    <dgm:cxn modelId="{D27FF38D-1476-4B0A-88F5-5630F3F19740}" srcId="{9733A2BE-E8F0-42C6-AEFE-5B561960A4AD}" destId="{F7D9CF1D-E4C3-4BB5-AC4D-147EAF3F4A1A}" srcOrd="6" destOrd="0" parTransId="{31DF761A-1AC3-4410-9F57-F11EF3440799}" sibTransId="{0735B7FF-98EC-4CB4-BEE4-82CCE0BB2B6A}"/>
    <dgm:cxn modelId="{36C7DB69-04E6-4AFA-B7C2-537844A379D4}" srcId="{9733A2BE-E8F0-42C6-AEFE-5B561960A4AD}" destId="{F30B30AE-3FFF-4168-B94D-2963DCBE4085}" srcOrd="1" destOrd="0" parTransId="{7C077158-2C52-426D-91CF-D84C02E0FAA5}" sibTransId="{BDFCFFCE-8905-453C-BCF1-B95BA7066EFF}"/>
    <dgm:cxn modelId="{37489D9A-4F49-4CA8-9867-8F3395E566D7}" type="presOf" srcId="{F7D9CF1D-E4C3-4BB5-AC4D-147EAF3F4A1A}" destId="{F10D335C-823C-4982-9CB4-9BFEC33371ED}" srcOrd="0" destOrd="0" presId="urn:microsoft.com/office/officeart/2005/8/layout/default"/>
    <dgm:cxn modelId="{F6C665D0-9CC1-474D-92AF-C813697FEB60}" type="presOf" srcId="{F30B30AE-3FFF-4168-B94D-2963DCBE4085}" destId="{12EBE83B-EDF9-4D45-8557-E33C5A4D000A}" srcOrd="0" destOrd="0" presId="urn:microsoft.com/office/officeart/2005/8/layout/default"/>
    <dgm:cxn modelId="{10AF3247-C746-49A1-B482-D89090046747}" type="presParOf" srcId="{E98B69E8-CA7E-4114-98AD-56AEAEC8009E}" destId="{1FF6EF6D-1851-4AE1-953B-E9642154DF4C}" srcOrd="0" destOrd="0" presId="urn:microsoft.com/office/officeart/2005/8/layout/default"/>
    <dgm:cxn modelId="{02F7C8F7-7659-4D21-86E2-6CCA1642FAF5}" type="presParOf" srcId="{E98B69E8-CA7E-4114-98AD-56AEAEC8009E}" destId="{9FAFECAA-480C-4A37-BF22-63B991A57503}" srcOrd="1" destOrd="0" presId="urn:microsoft.com/office/officeart/2005/8/layout/default"/>
    <dgm:cxn modelId="{D5908439-8507-430C-8455-1494DD88AFED}" type="presParOf" srcId="{E98B69E8-CA7E-4114-98AD-56AEAEC8009E}" destId="{12EBE83B-EDF9-4D45-8557-E33C5A4D000A}" srcOrd="2" destOrd="0" presId="urn:microsoft.com/office/officeart/2005/8/layout/default"/>
    <dgm:cxn modelId="{C3A1EA80-F37D-4F4F-BFC4-E721473D559B}" type="presParOf" srcId="{E98B69E8-CA7E-4114-98AD-56AEAEC8009E}" destId="{3C19B422-707E-41DC-BB73-FA338A12ABC7}" srcOrd="3" destOrd="0" presId="urn:microsoft.com/office/officeart/2005/8/layout/default"/>
    <dgm:cxn modelId="{8B0F9E40-1653-47CD-864C-9F14CDE25DCB}" type="presParOf" srcId="{E98B69E8-CA7E-4114-98AD-56AEAEC8009E}" destId="{BD4EB753-F178-4889-B08D-C93135498B05}" srcOrd="4" destOrd="0" presId="urn:microsoft.com/office/officeart/2005/8/layout/default"/>
    <dgm:cxn modelId="{EBD39110-3C71-48D7-973A-9BE8908D9CDC}" type="presParOf" srcId="{E98B69E8-CA7E-4114-98AD-56AEAEC8009E}" destId="{A0C97974-26B0-4C86-B6B4-9E6A4EB14A91}" srcOrd="5" destOrd="0" presId="urn:microsoft.com/office/officeart/2005/8/layout/default"/>
    <dgm:cxn modelId="{9A4181DE-FA17-4728-9C45-BDCE0399B096}" type="presParOf" srcId="{E98B69E8-CA7E-4114-98AD-56AEAEC8009E}" destId="{1C52E03C-60B9-4B1B-8ABD-C1E545742C5F}" srcOrd="6" destOrd="0" presId="urn:microsoft.com/office/officeart/2005/8/layout/default"/>
    <dgm:cxn modelId="{96D2B480-5842-4B65-9442-46327AFEC665}" type="presParOf" srcId="{E98B69E8-CA7E-4114-98AD-56AEAEC8009E}" destId="{00F585FE-91B7-43CE-BBBC-51F94E53BA91}" srcOrd="7" destOrd="0" presId="urn:microsoft.com/office/officeart/2005/8/layout/default"/>
    <dgm:cxn modelId="{8E3FE085-B78B-4EB0-8ECE-BC3B8EB03651}" type="presParOf" srcId="{E98B69E8-CA7E-4114-98AD-56AEAEC8009E}" destId="{5DBF72B9-FC68-4484-BD5F-CA944DEEE63D}" srcOrd="8" destOrd="0" presId="urn:microsoft.com/office/officeart/2005/8/layout/default"/>
    <dgm:cxn modelId="{421932EC-235E-4143-B3F3-C9220E9C0973}" type="presParOf" srcId="{E98B69E8-CA7E-4114-98AD-56AEAEC8009E}" destId="{41E054A7-5F8C-4253-8AD2-D2A758904EB4}" srcOrd="9" destOrd="0" presId="urn:microsoft.com/office/officeart/2005/8/layout/default"/>
    <dgm:cxn modelId="{CC59E3FD-CBC1-4728-91DA-68F0302A559F}" type="presParOf" srcId="{E98B69E8-CA7E-4114-98AD-56AEAEC8009E}" destId="{6ECF752A-DBCD-4D02-8BFB-F56FB5FFFEB4}" srcOrd="10" destOrd="0" presId="urn:microsoft.com/office/officeart/2005/8/layout/default"/>
    <dgm:cxn modelId="{FB6420F6-3042-4915-8E55-2987015A673F}" type="presParOf" srcId="{E98B69E8-CA7E-4114-98AD-56AEAEC8009E}" destId="{7167303F-E198-4886-948A-30A4EC8630F4}" srcOrd="11" destOrd="0" presId="urn:microsoft.com/office/officeart/2005/8/layout/default"/>
    <dgm:cxn modelId="{99DFA458-80CC-4BCE-81F6-1CB372E7D0C3}" type="presParOf" srcId="{E98B69E8-CA7E-4114-98AD-56AEAEC8009E}" destId="{F10D335C-823C-4982-9CB4-9BFEC33371E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8BD409-F3FF-4482-908E-91D0E059976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4043278-9D8A-4428-A04D-7131F1FADF13}">
      <dgm:prSet phldrT="[Texte]" custT="1"/>
      <dgm:spPr/>
      <dgm:t>
        <a:bodyPr/>
        <a:lstStyle/>
        <a:p>
          <a:r>
            <a:rPr lang="fr-FR" sz="1200" dirty="0" smtClean="0"/>
            <a:t>Nature des signaux</a:t>
          </a:r>
        </a:p>
      </dgm:t>
    </dgm:pt>
    <dgm:pt modelId="{9729122D-0CED-4E4D-AA1C-1F07AF25EB45}" type="parTrans" cxnId="{5D04D494-7615-4AF4-85D4-34F1AAB7C83B}">
      <dgm:prSet/>
      <dgm:spPr/>
      <dgm:t>
        <a:bodyPr/>
        <a:lstStyle/>
        <a:p>
          <a:endParaRPr lang="fr-FR" sz="1200"/>
        </a:p>
      </dgm:t>
    </dgm:pt>
    <dgm:pt modelId="{F4291C27-CA0B-4AD8-9528-9CAD7A64D23C}" type="sibTrans" cxnId="{5D04D494-7615-4AF4-85D4-34F1AAB7C83B}">
      <dgm:prSet/>
      <dgm:spPr/>
      <dgm:t>
        <a:bodyPr/>
        <a:lstStyle/>
        <a:p>
          <a:endParaRPr lang="fr-FR" sz="1200"/>
        </a:p>
      </dgm:t>
    </dgm:pt>
    <dgm:pt modelId="{686617E1-191A-4D44-9B0B-AE5EAD1E2B95}">
      <dgm:prSet phldrT="[Texte]" custT="1"/>
      <dgm:spPr/>
      <dgm:t>
        <a:bodyPr/>
        <a:lstStyle/>
        <a:p>
          <a:r>
            <a:rPr lang="fr-FR" sz="1200" dirty="0" smtClean="0"/>
            <a:t>Modélisation</a:t>
          </a:r>
          <a:endParaRPr lang="fr-FR" sz="1200" dirty="0"/>
        </a:p>
      </dgm:t>
    </dgm:pt>
    <dgm:pt modelId="{52A9BED0-E140-49F5-A834-DAE1CBFB0326}" type="parTrans" cxnId="{8524DC2B-1508-470E-94F0-6A0322015535}">
      <dgm:prSet/>
      <dgm:spPr/>
      <dgm:t>
        <a:bodyPr/>
        <a:lstStyle/>
        <a:p>
          <a:endParaRPr lang="fr-FR" sz="1200"/>
        </a:p>
      </dgm:t>
    </dgm:pt>
    <dgm:pt modelId="{B63CDEE0-B758-4658-89CB-F93E26042B5C}" type="sibTrans" cxnId="{8524DC2B-1508-470E-94F0-6A0322015535}">
      <dgm:prSet/>
      <dgm:spPr/>
      <dgm:t>
        <a:bodyPr/>
        <a:lstStyle/>
        <a:p>
          <a:endParaRPr lang="fr-FR" sz="1200"/>
        </a:p>
      </dgm:t>
    </dgm:pt>
    <dgm:pt modelId="{D7FD547D-2848-4830-ACDA-880C1A3BA5F7}">
      <dgm:prSet phldrT="[Texte]" custT="1"/>
      <dgm:spPr/>
      <dgm:t>
        <a:bodyPr/>
        <a:lstStyle/>
        <a:p>
          <a:r>
            <a:rPr lang="fr-FR" sz="1200" dirty="0" smtClean="0"/>
            <a:t>Formalisme mathématique</a:t>
          </a:r>
          <a:endParaRPr lang="fr-FR" sz="1200" dirty="0"/>
        </a:p>
      </dgm:t>
    </dgm:pt>
    <dgm:pt modelId="{B127D5CF-20EE-4617-B698-E3F2D3A472B0}" type="parTrans" cxnId="{B1ACEF69-3413-432F-ACCB-6A01F8509DFB}">
      <dgm:prSet/>
      <dgm:spPr/>
      <dgm:t>
        <a:bodyPr/>
        <a:lstStyle/>
        <a:p>
          <a:endParaRPr lang="fr-FR" sz="1200"/>
        </a:p>
      </dgm:t>
    </dgm:pt>
    <dgm:pt modelId="{BC9CD833-85B6-4E13-9F82-62FCC0E36ED7}" type="sibTrans" cxnId="{B1ACEF69-3413-432F-ACCB-6A01F8509DFB}">
      <dgm:prSet/>
      <dgm:spPr/>
      <dgm:t>
        <a:bodyPr/>
        <a:lstStyle/>
        <a:p>
          <a:endParaRPr lang="fr-FR" sz="1200"/>
        </a:p>
      </dgm:t>
    </dgm:pt>
    <dgm:pt modelId="{23C0EF37-4F4E-427E-B819-DE252569BFE8}">
      <dgm:prSet phldrT="[Texte]" custT="1"/>
      <dgm:spPr/>
      <dgm:t>
        <a:bodyPr/>
        <a:lstStyle/>
        <a:p>
          <a:r>
            <a:rPr lang="fr-FR" sz="1200" dirty="0" smtClean="0"/>
            <a:t>Repère pour la formation</a:t>
          </a:r>
          <a:endParaRPr lang="fr-FR" sz="1200" dirty="0"/>
        </a:p>
      </dgm:t>
    </dgm:pt>
    <dgm:pt modelId="{08DA8CDC-F280-4158-86EC-60C61A60BB72}" type="parTrans" cxnId="{41ED3CCB-9166-4315-A0B7-7916B9C75A7D}">
      <dgm:prSet/>
      <dgm:spPr/>
      <dgm:t>
        <a:bodyPr/>
        <a:lstStyle/>
        <a:p>
          <a:endParaRPr lang="fr-FR"/>
        </a:p>
      </dgm:t>
    </dgm:pt>
    <dgm:pt modelId="{57145837-2C0C-4141-B59C-653E068E9CEA}" type="sibTrans" cxnId="{41ED3CCB-9166-4315-A0B7-7916B9C75A7D}">
      <dgm:prSet/>
      <dgm:spPr/>
      <dgm:t>
        <a:bodyPr/>
        <a:lstStyle/>
        <a:p>
          <a:endParaRPr lang="fr-FR"/>
        </a:p>
      </dgm:t>
    </dgm:pt>
    <dgm:pt modelId="{2DF0451F-79E0-4102-B317-6FC3C9E9AA48}" type="pres">
      <dgm:prSet presAssocID="{718BD409-F3FF-4482-908E-91D0E059976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CF617A8E-5D26-4088-B511-E750E77C8354}" type="pres">
      <dgm:prSet presAssocID="{24043278-9D8A-4428-A04D-7131F1FADF13}" presName="Accent1" presStyleCnt="0"/>
      <dgm:spPr/>
    </dgm:pt>
    <dgm:pt modelId="{89A09431-2A52-4CD3-A408-70CA4E921081}" type="pres">
      <dgm:prSet presAssocID="{24043278-9D8A-4428-A04D-7131F1FADF13}" presName="Accent" presStyleLbl="node1" presStyleIdx="0" presStyleCnt="4"/>
      <dgm:spPr/>
    </dgm:pt>
    <dgm:pt modelId="{26390FED-449F-4042-A605-2B710D0B7E87}" type="pres">
      <dgm:prSet presAssocID="{24043278-9D8A-4428-A04D-7131F1FADF13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85C81D-02D2-4D29-B1EB-A2CE38C25214}" type="pres">
      <dgm:prSet presAssocID="{686617E1-191A-4D44-9B0B-AE5EAD1E2B95}" presName="Accent2" presStyleCnt="0"/>
      <dgm:spPr/>
    </dgm:pt>
    <dgm:pt modelId="{831FB3DF-DF1B-48D6-B34D-CD63E49B3A74}" type="pres">
      <dgm:prSet presAssocID="{686617E1-191A-4D44-9B0B-AE5EAD1E2B95}" presName="Accent" presStyleLbl="node1" presStyleIdx="1" presStyleCnt="4"/>
      <dgm:spPr/>
    </dgm:pt>
    <dgm:pt modelId="{FBF9D3F2-9365-4C85-98F4-0F35EF961DE2}" type="pres">
      <dgm:prSet presAssocID="{686617E1-191A-4D44-9B0B-AE5EAD1E2B9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6908493E-CCB8-46FF-BAA6-DCAD45BB70AB}" type="pres">
      <dgm:prSet presAssocID="{D7FD547D-2848-4830-ACDA-880C1A3BA5F7}" presName="Accent3" presStyleCnt="0"/>
      <dgm:spPr/>
    </dgm:pt>
    <dgm:pt modelId="{D4C9AB5B-213A-4595-8B22-09BBF7046157}" type="pres">
      <dgm:prSet presAssocID="{D7FD547D-2848-4830-ACDA-880C1A3BA5F7}" presName="Accent" presStyleLbl="node1" presStyleIdx="2" presStyleCnt="4"/>
      <dgm:spPr/>
    </dgm:pt>
    <dgm:pt modelId="{2A2EFACF-1B91-4D3A-B60F-DB096FA6B343}" type="pres">
      <dgm:prSet presAssocID="{D7FD547D-2848-4830-ACDA-880C1A3BA5F7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</dgm:pt>
    <dgm:pt modelId="{1EF83836-59A3-418B-A464-EF77AB36797A}" type="pres">
      <dgm:prSet presAssocID="{23C0EF37-4F4E-427E-B819-DE252569BFE8}" presName="Accent4" presStyleCnt="0"/>
      <dgm:spPr/>
    </dgm:pt>
    <dgm:pt modelId="{811188B9-33A1-4E92-A0B0-EEC635C96552}" type="pres">
      <dgm:prSet presAssocID="{23C0EF37-4F4E-427E-B819-DE252569BFE8}" presName="Accent" presStyleLbl="node1" presStyleIdx="3" presStyleCnt="4"/>
      <dgm:spPr/>
    </dgm:pt>
    <dgm:pt modelId="{44F63505-C8B7-4DD4-8A14-7B34B87F7E78}" type="pres">
      <dgm:prSet presAssocID="{23C0EF37-4F4E-427E-B819-DE252569BFE8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CB834320-8C4A-43B4-B44D-C1E52CB56912}" type="presOf" srcId="{23C0EF37-4F4E-427E-B819-DE252569BFE8}" destId="{44F63505-C8B7-4DD4-8A14-7B34B87F7E78}" srcOrd="0" destOrd="0" presId="urn:microsoft.com/office/officeart/2009/layout/CircleArrowProcess"/>
    <dgm:cxn modelId="{E6527DB7-700E-4315-B808-E00437F888C6}" type="presOf" srcId="{718BD409-F3FF-4482-908E-91D0E0599767}" destId="{2DF0451F-79E0-4102-B317-6FC3C9E9AA48}" srcOrd="0" destOrd="0" presId="urn:microsoft.com/office/officeart/2009/layout/CircleArrowProcess"/>
    <dgm:cxn modelId="{AD1040AA-8DEE-492D-8CD6-F11B21C67999}" type="presOf" srcId="{D7FD547D-2848-4830-ACDA-880C1A3BA5F7}" destId="{2A2EFACF-1B91-4D3A-B60F-DB096FA6B343}" srcOrd="0" destOrd="0" presId="urn:microsoft.com/office/officeart/2009/layout/CircleArrowProcess"/>
    <dgm:cxn modelId="{8524DC2B-1508-470E-94F0-6A0322015535}" srcId="{718BD409-F3FF-4482-908E-91D0E0599767}" destId="{686617E1-191A-4D44-9B0B-AE5EAD1E2B95}" srcOrd="1" destOrd="0" parTransId="{52A9BED0-E140-49F5-A834-DAE1CBFB0326}" sibTransId="{B63CDEE0-B758-4658-89CB-F93E26042B5C}"/>
    <dgm:cxn modelId="{B1ACEF69-3413-432F-ACCB-6A01F8509DFB}" srcId="{718BD409-F3FF-4482-908E-91D0E0599767}" destId="{D7FD547D-2848-4830-ACDA-880C1A3BA5F7}" srcOrd="2" destOrd="0" parTransId="{B127D5CF-20EE-4617-B698-E3F2D3A472B0}" sibTransId="{BC9CD833-85B6-4E13-9F82-62FCC0E36ED7}"/>
    <dgm:cxn modelId="{B73157B0-4E36-48EB-B55A-9EE1DEE0B084}" type="presOf" srcId="{24043278-9D8A-4428-A04D-7131F1FADF13}" destId="{26390FED-449F-4042-A605-2B710D0B7E87}" srcOrd="0" destOrd="0" presId="urn:microsoft.com/office/officeart/2009/layout/CircleArrowProcess"/>
    <dgm:cxn modelId="{5D04D494-7615-4AF4-85D4-34F1AAB7C83B}" srcId="{718BD409-F3FF-4482-908E-91D0E0599767}" destId="{24043278-9D8A-4428-A04D-7131F1FADF13}" srcOrd="0" destOrd="0" parTransId="{9729122D-0CED-4E4D-AA1C-1F07AF25EB45}" sibTransId="{F4291C27-CA0B-4AD8-9528-9CAD7A64D23C}"/>
    <dgm:cxn modelId="{3DC6ACF3-0D9F-4EBD-84A5-085ADB8B38FD}" type="presOf" srcId="{686617E1-191A-4D44-9B0B-AE5EAD1E2B95}" destId="{FBF9D3F2-9365-4C85-98F4-0F35EF961DE2}" srcOrd="0" destOrd="0" presId="urn:microsoft.com/office/officeart/2009/layout/CircleArrowProcess"/>
    <dgm:cxn modelId="{41ED3CCB-9166-4315-A0B7-7916B9C75A7D}" srcId="{718BD409-F3FF-4482-908E-91D0E0599767}" destId="{23C0EF37-4F4E-427E-B819-DE252569BFE8}" srcOrd="3" destOrd="0" parTransId="{08DA8CDC-F280-4158-86EC-60C61A60BB72}" sibTransId="{57145837-2C0C-4141-B59C-653E068E9CEA}"/>
    <dgm:cxn modelId="{59FEB297-33F7-4144-9E1A-8600E2342565}" type="presParOf" srcId="{2DF0451F-79E0-4102-B317-6FC3C9E9AA48}" destId="{CF617A8E-5D26-4088-B511-E750E77C8354}" srcOrd="0" destOrd="0" presId="urn:microsoft.com/office/officeart/2009/layout/CircleArrowProcess"/>
    <dgm:cxn modelId="{29611415-4A3C-4033-AB1B-A1B8CB884172}" type="presParOf" srcId="{CF617A8E-5D26-4088-B511-E750E77C8354}" destId="{89A09431-2A52-4CD3-A408-70CA4E921081}" srcOrd="0" destOrd="0" presId="urn:microsoft.com/office/officeart/2009/layout/CircleArrowProcess"/>
    <dgm:cxn modelId="{4EEF1DEB-7C11-424B-AD51-C42FA446F23E}" type="presParOf" srcId="{2DF0451F-79E0-4102-B317-6FC3C9E9AA48}" destId="{26390FED-449F-4042-A605-2B710D0B7E87}" srcOrd="1" destOrd="0" presId="urn:microsoft.com/office/officeart/2009/layout/CircleArrowProcess"/>
    <dgm:cxn modelId="{B02E4793-B353-4299-A502-B6E7E243EF14}" type="presParOf" srcId="{2DF0451F-79E0-4102-B317-6FC3C9E9AA48}" destId="{AB85C81D-02D2-4D29-B1EB-A2CE38C25214}" srcOrd="2" destOrd="0" presId="urn:microsoft.com/office/officeart/2009/layout/CircleArrowProcess"/>
    <dgm:cxn modelId="{29914D11-FABD-40FD-95AB-FFD27F131D18}" type="presParOf" srcId="{AB85C81D-02D2-4D29-B1EB-A2CE38C25214}" destId="{831FB3DF-DF1B-48D6-B34D-CD63E49B3A74}" srcOrd="0" destOrd="0" presId="urn:microsoft.com/office/officeart/2009/layout/CircleArrowProcess"/>
    <dgm:cxn modelId="{5D7524C7-A7FB-4D86-BB15-360AFECE3B54}" type="presParOf" srcId="{2DF0451F-79E0-4102-B317-6FC3C9E9AA48}" destId="{FBF9D3F2-9365-4C85-98F4-0F35EF961DE2}" srcOrd="3" destOrd="0" presId="urn:microsoft.com/office/officeart/2009/layout/CircleArrowProcess"/>
    <dgm:cxn modelId="{C44A6179-E591-411F-9254-2F627792F774}" type="presParOf" srcId="{2DF0451F-79E0-4102-B317-6FC3C9E9AA48}" destId="{6908493E-CCB8-46FF-BAA6-DCAD45BB70AB}" srcOrd="4" destOrd="0" presId="urn:microsoft.com/office/officeart/2009/layout/CircleArrowProcess"/>
    <dgm:cxn modelId="{0CC4BF42-D5B2-4F53-9213-C69848EE6943}" type="presParOf" srcId="{6908493E-CCB8-46FF-BAA6-DCAD45BB70AB}" destId="{D4C9AB5B-213A-4595-8B22-09BBF7046157}" srcOrd="0" destOrd="0" presId="urn:microsoft.com/office/officeart/2009/layout/CircleArrowProcess"/>
    <dgm:cxn modelId="{58973D3B-5AEB-46A6-936F-EE391F5D991A}" type="presParOf" srcId="{2DF0451F-79E0-4102-B317-6FC3C9E9AA48}" destId="{2A2EFACF-1B91-4D3A-B60F-DB096FA6B343}" srcOrd="5" destOrd="0" presId="urn:microsoft.com/office/officeart/2009/layout/CircleArrowProcess"/>
    <dgm:cxn modelId="{9BF1A3BD-0401-4F19-94D6-F5FCFF824FE0}" type="presParOf" srcId="{2DF0451F-79E0-4102-B317-6FC3C9E9AA48}" destId="{1EF83836-59A3-418B-A464-EF77AB36797A}" srcOrd="6" destOrd="0" presId="urn:microsoft.com/office/officeart/2009/layout/CircleArrowProcess"/>
    <dgm:cxn modelId="{FE34031E-6E22-4830-B63D-6AD672EA7A0A}" type="presParOf" srcId="{1EF83836-59A3-418B-A464-EF77AB36797A}" destId="{811188B9-33A1-4E92-A0B0-EEC635C96552}" srcOrd="0" destOrd="0" presId="urn:microsoft.com/office/officeart/2009/layout/CircleArrowProcess"/>
    <dgm:cxn modelId="{2ECDE33B-B460-415F-A13A-89450484ADDD}" type="presParOf" srcId="{2DF0451F-79E0-4102-B317-6FC3C9E9AA48}" destId="{44F63505-C8B7-4DD4-8A14-7B34B87F7E78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CBC9B3-7F19-4893-BB4F-9B0BF23CDE0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974D016F-927B-46ED-B9C6-BF83E74EE9DD}">
      <dgm:prSet phldrT="[Texte]"/>
      <dgm:spPr/>
      <dgm:t>
        <a:bodyPr/>
        <a:lstStyle/>
        <a:p>
          <a:r>
            <a:rPr lang="fr-FR" dirty="0" smtClean="0"/>
            <a:t>Mesures et incertitudes</a:t>
          </a:r>
          <a:endParaRPr lang="fr-FR" dirty="0"/>
        </a:p>
      </dgm:t>
    </dgm:pt>
    <dgm:pt modelId="{725C9CDF-C251-49A9-BC14-8A068D37330D}" type="parTrans" cxnId="{D926415F-2762-4B79-B0F4-33743E3F3353}">
      <dgm:prSet/>
      <dgm:spPr/>
      <dgm:t>
        <a:bodyPr/>
        <a:lstStyle/>
        <a:p>
          <a:endParaRPr lang="fr-FR"/>
        </a:p>
      </dgm:t>
    </dgm:pt>
    <dgm:pt modelId="{D962241A-A281-45A0-9463-6A5EB278A29E}" type="sibTrans" cxnId="{D926415F-2762-4B79-B0F4-33743E3F3353}">
      <dgm:prSet/>
      <dgm:spPr/>
      <dgm:t>
        <a:bodyPr/>
        <a:lstStyle/>
        <a:p>
          <a:endParaRPr lang="fr-FR"/>
        </a:p>
      </dgm:t>
    </dgm:pt>
    <dgm:pt modelId="{A6E6F97E-1C80-4B55-8214-5C9C4C480501}">
      <dgm:prSet phldrT="[Texte]"/>
      <dgm:spPr/>
      <dgm:t>
        <a:bodyPr/>
        <a:lstStyle/>
        <a:p>
          <a:r>
            <a:rPr lang="fr-FR" dirty="0" smtClean="0"/>
            <a:t>Connaissances et contenus</a:t>
          </a:r>
          <a:endParaRPr lang="fr-FR" dirty="0"/>
        </a:p>
      </dgm:t>
    </dgm:pt>
    <dgm:pt modelId="{55C526C1-0377-4AE3-A4DD-BB66944FB870}" type="parTrans" cxnId="{E85664EC-0780-4337-9287-81242B0772FA}">
      <dgm:prSet/>
      <dgm:spPr/>
      <dgm:t>
        <a:bodyPr/>
        <a:lstStyle/>
        <a:p>
          <a:endParaRPr lang="fr-FR"/>
        </a:p>
      </dgm:t>
    </dgm:pt>
    <dgm:pt modelId="{CD99F6A3-C782-4D8F-9C87-FFD7B4CB6C8E}" type="sibTrans" cxnId="{E85664EC-0780-4337-9287-81242B0772FA}">
      <dgm:prSet/>
      <dgm:spPr/>
      <dgm:t>
        <a:bodyPr/>
        <a:lstStyle/>
        <a:p>
          <a:endParaRPr lang="fr-FR"/>
        </a:p>
      </dgm:t>
    </dgm:pt>
    <dgm:pt modelId="{4553803F-99D1-4596-9444-9DCA33E89FE0}">
      <dgm:prSet phldrT="[Texte]"/>
      <dgm:spPr/>
      <dgm:t>
        <a:bodyPr/>
        <a:lstStyle/>
        <a:p>
          <a:r>
            <a:rPr lang="fr-FR" dirty="0" smtClean="0"/>
            <a:t>Compétences de la démarche expérimentale</a:t>
          </a:r>
          <a:endParaRPr lang="fr-FR" dirty="0"/>
        </a:p>
      </dgm:t>
    </dgm:pt>
    <dgm:pt modelId="{C92CDF6F-70F7-4EEE-848D-9820A942B11A}" type="parTrans" cxnId="{08F05F6E-B61E-455A-8D63-4B2B56BE17F7}">
      <dgm:prSet/>
      <dgm:spPr/>
      <dgm:t>
        <a:bodyPr/>
        <a:lstStyle/>
        <a:p>
          <a:endParaRPr lang="fr-FR"/>
        </a:p>
      </dgm:t>
    </dgm:pt>
    <dgm:pt modelId="{67F1B3BE-FC41-42AE-9613-06D7A851A630}" type="sibTrans" cxnId="{08F05F6E-B61E-455A-8D63-4B2B56BE17F7}">
      <dgm:prSet/>
      <dgm:spPr/>
      <dgm:t>
        <a:bodyPr/>
        <a:lstStyle/>
        <a:p>
          <a:endParaRPr lang="fr-FR"/>
        </a:p>
      </dgm:t>
    </dgm:pt>
    <dgm:pt modelId="{C51E89CF-B582-4DCE-9745-8D6A8CF8AD24}" type="pres">
      <dgm:prSet presAssocID="{85CBC9B3-7F19-4893-BB4F-9B0BF23CDE08}" presName="compositeShape" presStyleCnt="0">
        <dgm:presLayoutVars>
          <dgm:chMax val="7"/>
          <dgm:dir/>
          <dgm:resizeHandles val="exact"/>
        </dgm:presLayoutVars>
      </dgm:prSet>
      <dgm:spPr/>
    </dgm:pt>
    <dgm:pt modelId="{A8BB72E8-CA44-4B11-984C-241699A97988}" type="pres">
      <dgm:prSet presAssocID="{85CBC9B3-7F19-4893-BB4F-9B0BF23CDE08}" presName="wedge1" presStyleLbl="node1" presStyleIdx="0" presStyleCnt="3"/>
      <dgm:spPr/>
    </dgm:pt>
    <dgm:pt modelId="{5C73775A-A590-4811-913A-EF7E40D0F3C3}" type="pres">
      <dgm:prSet presAssocID="{85CBC9B3-7F19-4893-BB4F-9B0BF23CDE08}" presName="dummy1a" presStyleCnt="0"/>
      <dgm:spPr/>
    </dgm:pt>
    <dgm:pt modelId="{E5864D55-7047-4860-8282-97F9104055F8}" type="pres">
      <dgm:prSet presAssocID="{85CBC9B3-7F19-4893-BB4F-9B0BF23CDE08}" presName="dummy1b" presStyleCnt="0"/>
      <dgm:spPr/>
    </dgm:pt>
    <dgm:pt modelId="{503E0D69-3245-4C90-9708-A114A20AA449}" type="pres">
      <dgm:prSet presAssocID="{85CBC9B3-7F19-4893-BB4F-9B0BF23CDE0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378F573-6F9F-4294-887D-1CB50A6E7980}" type="pres">
      <dgm:prSet presAssocID="{85CBC9B3-7F19-4893-BB4F-9B0BF23CDE08}" presName="wedge2" presStyleLbl="node1" presStyleIdx="1" presStyleCnt="3"/>
      <dgm:spPr/>
    </dgm:pt>
    <dgm:pt modelId="{D5ECDEFD-A942-4958-83CB-08E9E21CDF29}" type="pres">
      <dgm:prSet presAssocID="{85CBC9B3-7F19-4893-BB4F-9B0BF23CDE08}" presName="dummy2a" presStyleCnt="0"/>
      <dgm:spPr/>
    </dgm:pt>
    <dgm:pt modelId="{5EAF610C-0D93-4699-A0A2-C5F7863DDC21}" type="pres">
      <dgm:prSet presAssocID="{85CBC9B3-7F19-4893-BB4F-9B0BF23CDE08}" presName="dummy2b" presStyleCnt="0"/>
      <dgm:spPr/>
    </dgm:pt>
    <dgm:pt modelId="{631B1758-AF75-4FEE-8A3F-339C2EFD3C8D}" type="pres">
      <dgm:prSet presAssocID="{85CBC9B3-7F19-4893-BB4F-9B0BF23CDE0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300DF14-0EFD-4157-B7DA-D0020DCF3562}" type="pres">
      <dgm:prSet presAssocID="{85CBC9B3-7F19-4893-BB4F-9B0BF23CDE08}" presName="wedge3" presStyleLbl="node1" presStyleIdx="2" presStyleCnt="3"/>
      <dgm:spPr/>
    </dgm:pt>
    <dgm:pt modelId="{91B918A0-D761-4FDB-8DBB-2517CB251D7A}" type="pres">
      <dgm:prSet presAssocID="{85CBC9B3-7F19-4893-BB4F-9B0BF23CDE08}" presName="dummy3a" presStyleCnt="0"/>
      <dgm:spPr/>
    </dgm:pt>
    <dgm:pt modelId="{8AB7806E-77AD-42D8-97F4-B3100EE504A3}" type="pres">
      <dgm:prSet presAssocID="{85CBC9B3-7F19-4893-BB4F-9B0BF23CDE08}" presName="dummy3b" presStyleCnt="0"/>
      <dgm:spPr/>
    </dgm:pt>
    <dgm:pt modelId="{BB0ECEFE-6868-430C-A5AD-5D7D16B9D1CE}" type="pres">
      <dgm:prSet presAssocID="{85CBC9B3-7F19-4893-BB4F-9B0BF23CDE0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8396BC3-524A-48B9-A787-C5970755E7F2}" type="pres">
      <dgm:prSet presAssocID="{D962241A-A281-45A0-9463-6A5EB278A29E}" presName="arrowWedge1" presStyleLbl="fgSibTrans2D1" presStyleIdx="0" presStyleCnt="3"/>
      <dgm:spPr/>
    </dgm:pt>
    <dgm:pt modelId="{FB06D167-CC95-4764-9262-4DD23AA30196}" type="pres">
      <dgm:prSet presAssocID="{CD99F6A3-C782-4D8F-9C87-FFD7B4CB6C8E}" presName="arrowWedge2" presStyleLbl="fgSibTrans2D1" presStyleIdx="1" presStyleCnt="3"/>
      <dgm:spPr/>
    </dgm:pt>
    <dgm:pt modelId="{FDF5583A-B1B3-4F39-950E-5F5B8483748F}" type="pres">
      <dgm:prSet presAssocID="{67F1B3BE-FC41-42AE-9613-06D7A851A630}" presName="arrowWedge3" presStyleLbl="fgSibTrans2D1" presStyleIdx="2" presStyleCnt="3"/>
      <dgm:spPr/>
    </dgm:pt>
  </dgm:ptLst>
  <dgm:cxnLst>
    <dgm:cxn modelId="{D926415F-2762-4B79-B0F4-33743E3F3353}" srcId="{85CBC9B3-7F19-4893-BB4F-9B0BF23CDE08}" destId="{974D016F-927B-46ED-B9C6-BF83E74EE9DD}" srcOrd="0" destOrd="0" parTransId="{725C9CDF-C251-49A9-BC14-8A068D37330D}" sibTransId="{D962241A-A281-45A0-9463-6A5EB278A29E}"/>
    <dgm:cxn modelId="{6CB907AE-6B74-4DEB-AD92-68E30EEA6BA0}" type="presOf" srcId="{85CBC9B3-7F19-4893-BB4F-9B0BF23CDE08}" destId="{C51E89CF-B582-4DCE-9745-8D6A8CF8AD24}" srcOrd="0" destOrd="0" presId="urn:microsoft.com/office/officeart/2005/8/layout/cycle8"/>
    <dgm:cxn modelId="{C0F12F31-73D3-4EBE-B51A-A59F6F78A350}" type="presOf" srcId="{A6E6F97E-1C80-4B55-8214-5C9C4C480501}" destId="{5378F573-6F9F-4294-887D-1CB50A6E7980}" srcOrd="0" destOrd="0" presId="urn:microsoft.com/office/officeart/2005/8/layout/cycle8"/>
    <dgm:cxn modelId="{E9E9EE23-C58B-4E79-B349-532CBC02128F}" type="presOf" srcId="{4553803F-99D1-4596-9444-9DCA33E89FE0}" destId="{BB0ECEFE-6868-430C-A5AD-5D7D16B9D1CE}" srcOrd="1" destOrd="0" presId="urn:microsoft.com/office/officeart/2005/8/layout/cycle8"/>
    <dgm:cxn modelId="{59CAF209-6B83-4AAD-B3A3-11F218AC0625}" type="presOf" srcId="{A6E6F97E-1C80-4B55-8214-5C9C4C480501}" destId="{631B1758-AF75-4FEE-8A3F-339C2EFD3C8D}" srcOrd="1" destOrd="0" presId="urn:microsoft.com/office/officeart/2005/8/layout/cycle8"/>
    <dgm:cxn modelId="{A5FA46D3-B4B6-47C5-BDE1-ADAD72A6B883}" type="presOf" srcId="{974D016F-927B-46ED-B9C6-BF83E74EE9DD}" destId="{503E0D69-3245-4C90-9708-A114A20AA449}" srcOrd="1" destOrd="0" presId="urn:microsoft.com/office/officeart/2005/8/layout/cycle8"/>
    <dgm:cxn modelId="{D4EB67A0-4C1A-4F2A-87F4-89FA720E414D}" type="presOf" srcId="{974D016F-927B-46ED-B9C6-BF83E74EE9DD}" destId="{A8BB72E8-CA44-4B11-984C-241699A97988}" srcOrd="0" destOrd="0" presId="urn:microsoft.com/office/officeart/2005/8/layout/cycle8"/>
    <dgm:cxn modelId="{08F05F6E-B61E-455A-8D63-4B2B56BE17F7}" srcId="{85CBC9B3-7F19-4893-BB4F-9B0BF23CDE08}" destId="{4553803F-99D1-4596-9444-9DCA33E89FE0}" srcOrd="2" destOrd="0" parTransId="{C92CDF6F-70F7-4EEE-848D-9820A942B11A}" sibTransId="{67F1B3BE-FC41-42AE-9613-06D7A851A630}"/>
    <dgm:cxn modelId="{E85664EC-0780-4337-9287-81242B0772FA}" srcId="{85CBC9B3-7F19-4893-BB4F-9B0BF23CDE08}" destId="{A6E6F97E-1C80-4B55-8214-5C9C4C480501}" srcOrd="1" destOrd="0" parTransId="{55C526C1-0377-4AE3-A4DD-BB66944FB870}" sibTransId="{CD99F6A3-C782-4D8F-9C87-FFD7B4CB6C8E}"/>
    <dgm:cxn modelId="{A2FF9B26-1FAD-4B12-B462-1803FFB40D8E}" type="presOf" srcId="{4553803F-99D1-4596-9444-9DCA33E89FE0}" destId="{7300DF14-0EFD-4157-B7DA-D0020DCF3562}" srcOrd="0" destOrd="0" presId="urn:microsoft.com/office/officeart/2005/8/layout/cycle8"/>
    <dgm:cxn modelId="{1069A871-D1AD-4E85-A2C6-700ED03B2DFA}" type="presParOf" srcId="{C51E89CF-B582-4DCE-9745-8D6A8CF8AD24}" destId="{A8BB72E8-CA44-4B11-984C-241699A97988}" srcOrd="0" destOrd="0" presId="urn:microsoft.com/office/officeart/2005/8/layout/cycle8"/>
    <dgm:cxn modelId="{0636B0A9-9AE4-4494-9E7A-5DF812BEAFA3}" type="presParOf" srcId="{C51E89CF-B582-4DCE-9745-8D6A8CF8AD24}" destId="{5C73775A-A590-4811-913A-EF7E40D0F3C3}" srcOrd="1" destOrd="0" presId="urn:microsoft.com/office/officeart/2005/8/layout/cycle8"/>
    <dgm:cxn modelId="{7431D695-49F0-4F81-B78F-F858C2282EC6}" type="presParOf" srcId="{C51E89CF-B582-4DCE-9745-8D6A8CF8AD24}" destId="{E5864D55-7047-4860-8282-97F9104055F8}" srcOrd="2" destOrd="0" presId="urn:microsoft.com/office/officeart/2005/8/layout/cycle8"/>
    <dgm:cxn modelId="{390A31C0-D4BE-4071-9E31-0F3DA5DED07D}" type="presParOf" srcId="{C51E89CF-B582-4DCE-9745-8D6A8CF8AD24}" destId="{503E0D69-3245-4C90-9708-A114A20AA449}" srcOrd="3" destOrd="0" presId="urn:microsoft.com/office/officeart/2005/8/layout/cycle8"/>
    <dgm:cxn modelId="{1EC1D548-16FA-49A3-A708-E140D5476C90}" type="presParOf" srcId="{C51E89CF-B582-4DCE-9745-8D6A8CF8AD24}" destId="{5378F573-6F9F-4294-887D-1CB50A6E7980}" srcOrd="4" destOrd="0" presId="urn:microsoft.com/office/officeart/2005/8/layout/cycle8"/>
    <dgm:cxn modelId="{02DC26EE-BE71-46D2-B1A7-FED75D1308DB}" type="presParOf" srcId="{C51E89CF-B582-4DCE-9745-8D6A8CF8AD24}" destId="{D5ECDEFD-A942-4958-83CB-08E9E21CDF29}" srcOrd="5" destOrd="0" presId="urn:microsoft.com/office/officeart/2005/8/layout/cycle8"/>
    <dgm:cxn modelId="{4E194452-767C-49D1-9E98-AB91F5D0726C}" type="presParOf" srcId="{C51E89CF-B582-4DCE-9745-8D6A8CF8AD24}" destId="{5EAF610C-0D93-4699-A0A2-C5F7863DDC21}" srcOrd="6" destOrd="0" presId="urn:microsoft.com/office/officeart/2005/8/layout/cycle8"/>
    <dgm:cxn modelId="{E1508116-9105-497D-A6F2-22B879AD7E9B}" type="presParOf" srcId="{C51E89CF-B582-4DCE-9745-8D6A8CF8AD24}" destId="{631B1758-AF75-4FEE-8A3F-339C2EFD3C8D}" srcOrd="7" destOrd="0" presId="urn:microsoft.com/office/officeart/2005/8/layout/cycle8"/>
    <dgm:cxn modelId="{A4F8F0CB-ED63-4B98-89D0-0D29ACECC03E}" type="presParOf" srcId="{C51E89CF-B582-4DCE-9745-8D6A8CF8AD24}" destId="{7300DF14-0EFD-4157-B7DA-D0020DCF3562}" srcOrd="8" destOrd="0" presId="urn:microsoft.com/office/officeart/2005/8/layout/cycle8"/>
    <dgm:cxn modelId="{3C3FBCFE-EDAD-4696-8CBE-A478D8D31F8B}" type="presParOf" srcId="{C51E89CF-B582-4DCE-9745-8D6A8CF8AD24}" destId="{91B918A0-D761-4FDB-8DBB-2517CB251D7A}" srcOrd="9" destOrd="0" presId="urn:microsoft.com/office/officeart/2005/8/layout/cycle8"/>
    <dgm:cxn modelId="{8B4E0943-2421-4056-8B0C-6AA7B8266E3E}" type="presParOf" srcId="{C51E89CF-B582-4DCE-9745-8D6A8CF8AD24}" destId="{8AB7806E-77AD-42D8-97F4-B3100EE504A3}" srcOrd="10" destOrd="0" presId="urn:microsoft.com/office/officeart/2005/8/layout/cycle8"/>
    <dgm:cxn modelId="{D25D469B-702D-4466-B40E-2EE3A6DFC566}" type="presParOf" srcId="{C51E89CF-B582-4DCE-9745-8D6A8CF8AD24}" destId="{BB0ECEFE-6868-430C-A5AD-5D7D16B9D1CE}" srcOrd="11" destOrd="0" presId="urn:microsoft.com/office/officeart/2005/8/layout/cycle8"/>
    <dgm:cxn modelId="{2D21B7A9-4AD2-4EF6-AF17-B6902BCD3017}" type="presParOf" srcId="{C51E89CF-B582-4DCE-9745-8D6A8CF8AD24}" destId="{18396BC3-524A-48B9-A787-C5970755E7F2}" srcOrd="12" destOrd="0" presId="urn:microsoft.com/office/officeart/2005/8/layout/cycle8"/>
    <dgm:cxn modelId="{581BE88B-B6C5-47FA-B73D-38FC0FAB0CFF}" type="presParOf" srcId="{C51E89CF-B582-4DCE-9745-8D6A8CF8AD24}" destId="{FB06D167-CC95-4764-9262-4DD23AA30196}" srcOrd="13" destOrd="0" presId="urn:microsoft.com/office/officeart/2005/8/layout/cycle8"/>
    <dgm:cxn modelId="{D03C6E73-0130-4DCF-A848-689FFA852387}" type="presParOf" srcId="{C51E89CF-B582-4DCE-9745-8D6A8CF8AD24}" destId="{FDF5583A-B1B3-4F39-950E-5F5B8483748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5B6185-0C0F-496F-AECA-1484A008324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4A17118-CF20-47DF-942A-6C7259804505}">
      <dgm:prSet phldrT="[Texte]" custT="1"/>
      <dgm:spPr/>
      <dgm:t>
        <a:bodyPr/>
        <a:lstStyle/>
        <a:p>
          <a:r>
            <a:rPr lang="fr-FR" sz="1400" dirty="0" smtClean="0"/>
            <a:t>Appropriation</a:t>
          </a:r>
          <a:endParaRPr lang="fr-FR" sz="1400" dirty="0"/>
        </a:p>
      </dgm:t>
    </dgm:pt>
    <dgm:pt modelId="{7C794158-0A05-4D46-89AA-6690392F1BB4}" type="parTrans" cxnId="{C9BDB2FC-C9C0-46AA-9C1B-FB0D1EAB749A}">
      <dgm:prSet/>
      <dgm:spPr/>
      <dgm:t>
        <a:bodyPr/>
        <a:lstStyle/>
        <a:p>
          <a:endParaRPr lang="fr-FR"/>
        </a:p>
      </dgm:t>
    </dgm:pt>
    <dgm:pt modelId="{E9AB7FE2-8406-4C14-B881-20CCD997C1F3}" type="sibTrans" cxnId="{C9BDB2FC-C9C0-46AA-9C1B-FB0D1EAB749A}">
      <dgm:prSet/>
      <dgm:spPr/>
      <dgm:t>
        <a:bodyPr/>
        <a:lstStyle/>
        <a:p>
          <a:endParaRPr lang="fr-FR"/>
        </a:p>
      </dgm:t>
    </dgm:pt>
    <dgm:pt modelId="{479399EB-DC77-410A-800D-F0DEC6FCA889}">
      <dgm:prSet phldrT="[Texte]" custT="1"/>
      <dgm:spPr/>
      <dgm:t>
        <a:bodyPr/>
        <a:lstStyle/>
        <a:p>
          <a:r>
            <a:rPr lang="fr-FR" sz="1400" dirty="0" smtClean="0"/>
            <a:t>Analyse, raisonnement</a:t>
          </a:r>
          <a:endParaRPr lang="fr-FR" sz="1400" dirty="0"/>
        </a:p>
      </dgm:t>
    </dgm:pt>
    <dgm:pt modelId="{2242288F-FACB-4387-93B5-23E15962E922}" type="parTrans" cxnId="{020332A2-1EF6-45AF-848E-5DAD58250017}">
      <dgm:prSet/>
      <dgm:spPr/>
      <dgm:t>
        <a:bodyPr/>
        <a:lstStyle/>
        <a:p>
          <a:endParaRPr lang="fr-FR"/>
        </a:p>
      </dgm:t>
    </dgm:pt>
    <dgm:pt modelId="{288AC046-10D5-4073-BA40-C958F545AF05}" type="sibTrans" cxnId="{020332A2-1EF6-45AF-848E-5DAD58250017}">
      <dgm:prSet/>
      <dgm:spPr/>
      <dgm:t>
        <a:bodyPr/>
        <a:lstStyle/>
        <a:p>
          <a:endParaRPr lang="fr-FR"/>
        </a:p>
      </dgm:t>
    </dgm:pt>
    <dgm:pt modelId="{B239B625-C49F-40AF-BC47-AD29FEEF50AA}">
      <dgm:prSet phldrT="[Texte]" custT="1"/>
      <dgm:spPr/>
      <dgm:t>
        <a:bodyPr/>
        <a:lstStyle/>
        <a:p>
          <a:r>
            <a:rPr lang="fr-FR" sz="1400" dirty="0" smtClean="0"/>
            <a:t>Réalisation</a:t>
          </a:r>
          <a:endParaRPr lang="fr-FR" sz="1400" dirty="0"/>
        </a:p>
      </dgm:t>
    </dgm:pt>
    <dgm:pt modelId="{F501EC6F-5376-484B-9F53-9AA4D202B95E}" type="parTrans" cxnId="{29DAB992-B9D7-47E1-93EC-DEFAEA6F91B9}">
      <dgm:prSet/>
      <dgm:spPr/>
      <dgm:t>
        <a:bodyPr/>
        <a:lstStyle/>
        <a:p>
          <a:endParaRPr lang="fr-FR"/>
        </a:p>
      </dgm:t>
    </dgm:pt>
    <dgm:pt modelId="{EF9440D6-7874-4D2A-9587-1C4A0B8CA414}" type="sibTrans" cxnId="{29DAB992-B9D7-47E1-93EC-DEFAEA6F91B9}">
      <dgm:prSet/>
      <dgm:spPr/>
      <dgm:t>
        <a:bodyPr/>
        <a:lstStyle/>
        <a:p>
          <a:endParaRPr lang="fr-FR"/>
        </a:p>
      </dgm:t>
    </dgm:pt>
    <dgm:pt modelId="{819D6A4C-2C56-4675-9CF9-ED6D1039FEB0}">
      <dgm:prSet phldrT="[Texte]" custT="1"/>
      <dgm:spPr/>
      <dgm:t>
        <a:bodyPr/>
        <a:lstStyle/>
        <a:p>
          <a:r>
            <a:rPr lang="fr-FR" sz="1400" dirty="0" smtClean="0"/>
            <a:t>Validation</a:t>
          </a:r>
          <a:endParaRPr lang="fr-FR" sz="1400" dirty="0"/>
        </a:p>
      </dgm:t>
    </dgm:pt>
    <dgm:pt modelId="{DDDC48BA-D67E-4C25-8AAB-7C33B838EBCB}" type="parTrans" cxnId="{F3DCC987-96EE-4D5C-956D-8137CB641084}">
      <dgm:prSet/>
      <dgm:spPr/>
      <dgm:t>
        <a:bodyPr/>
        <a:lstStyle/>
        <a:p>
          <a:endParaRPr lang="fr-FR"/>
        </a:p>
      </dgm:t>
    </dgm:pt>
    <dgm:pt modelId="{6C767E3C-42E6-4BB3-9930-FE64003385AC}" type="sibTrans" cxnId="{F3DCC987-96EE-4D5C-956D-8137CB641084}">
      <dgm:prSet/>
      <dgm:spPr/>
      <dgm:t>
        <a:bodyPr/>
        <a:lstStyle/>
        <a:p>
          <a:endParaRPr lang="fr-FR"/>
        </a:p>
      </dgm:t>
    </dgm:pt>
    <dgm:pt modelId="{06CE8EFC-5E0E-404A-BD16-4AD95FADDAEC}">
      <dgm:prSet phldrT="[Texte]" custT="1"/>
      <dgm:spPr/>
      <dgm:t>
        <a:bodyPr/>
        <a:lstStyle/>
        <a:p>
          <a:r>
            <a:rPr lang="fr-FR" sz="1400" dirty="0" smtClean="0"/>
            <a:t>Communication, autonomie, prise d’initiative</a:t>
          </a:r>
          <a:endParaRPr lang="fr-FR" sz="1400" dirty="0"/>
        </a:p>
      </dgm:t>
    </dgm:pt>
    <dgm:pt modelId="{6C50275D-E1DB-4196-BE30-A61EB2EC22A2}" type="parTrans" cxnId="{71D7FAE6-07BD-4DFF-897D-1F369EBCAFE3}">
      <dgm:prSet/>
      <dgm:spPr/>
      <dgm:t>
        <a:bodyPr/>
        <a:lstStyle/>
        <a:p>
          <a:endParaRPr lang="fr-FR"/>
        </a:p>
      </dgm:t>
    </dgm:pt>
    <dgm:pt modelId="{6EEA6921-E383-4206-A601-0AC80201C4C0}" type="sibTrans" cxnId="{71D7FAE6-07BD-4DFF-897D-1F369EBCAFE3}">
      <dgm:prSet/>
      <dgm:spPr/>
      <dgm:t>
        <a:bodyPr/>
        <a:lstStyle/>
        <a:p>
          <a:endParaRPr lang="fr-FR"/>
        </a:p>
      </dgm:t>
    </dgm:pt>
    <dgm:pt modelId="{5FF33044-9642-411E-A84F-1EFAE2483288}" type="pres">
      <dgm:prSet presAssocID="{6A5B6185-0C0F-496F-AECA-1484A0083240}" presName="arrowDiagram" presStyleCnt="0">
        <dgm:presLayoutVars>
          <dgm:chMax val="5"/>
          <dgm:dir/>
          <dgm:resizeHandles val="exact"/>
        </dgm:presLayoutVars>
      </dgm:prSet>
      <dgm:spPr/>
    </dgm:pt>
    <dgm:pt modelId="{921A0907-7A8D-4D0E-A046-41EA2A259FE7}" type="pres">
      <dgm:prSet presAssocID="{6A5B6185-0C0F-496F-AECA-1484A0083240}" presName="arrow" presStyleLbl="bgShp" presStyleIdx="0" presStyleCnt="1" custLinFactNeighborX="-10491" custLinFactNeighborY="-5820"/>
      <dgm:spPr/>
    </dgm:pt>
    <dgm:pt modelId="{69C881FF-84AB-4D0A-95B5-75083BDBDAA5}" type="pres">
      <dgm:prSet presAssocID="{6A5B6185-0C0F-496F-AECA-1484A0083240}" presName="arrowDiagram5" presStyleCnt="0"/>
      <dgm:spPr/>
    </dgm:pt>
    <dgm:pt modelId="{48F65D8C-9A1F-4F8E-B72C-E0DF5600F7CD}" type="pres">
      <dgm:prSet presAssocID="{F4A17118-CF20-47DF-942A-6C7259804505}" presName="bullet5a" presStyleLbl="node1" presStyleIdx="0" presStyleCnt="5"/>
      <dgm:spPr/>
    </dgm:pt>
    <dgm:pt modelId="{BFD1BF9C-EA52-4A72-AA5B-81BB839B98C4}" type="pres">
      <dgm:prSet presAssocID="{F4A17118-CF20-47DF-942A-6C7259804505}" presName="textBox5a" presStyleLbl="revTx" presStyleIdx="0" presStyleCnt="5" custScaleX="327121" custLinFactNeighborX="60266" custLinFactNeighborY="4296">
        <dgm:presLayoutVars>
          <dgm:bulletEnabled val="1"/>
        </dgm:presLayoutVars>
      </dgm:prSet>
      <dgm:spPr/>
    </dgm:pt>
    <dgm:pt modelId="{98DD94AB-8CB8-45B8-AD51-E4D47C8F6ADF}" type="pres">
      <dgm:prSet presAssocID="{479399EB-DC77-410A-800D-F0DEC6FCA889}" presName="bullet5b" presStyleLbl="node1" presStyleIdx="1" presStyleCnt="5"/>
      <dgm:spPr/>
    </dgm:pt>
    <dgm:pt modelId="{4498526B-E448-425C-83CD-947388753D06}" type="pres">
      <dgm:prSet presAssocID="{479399EB-DC77-410A-800D-F0DEC6FCA889}" presName="textBox5b" presStyleLbl="revTx" presStyleIdx="1" presStyleCnt="5" custScaleX="368945" custScaleY="35315" custLinFactNeighborX="87176" custLinFactNeighborY="-24054">
        <dgm:presLayoutVars>
          <dgm:bulletEnabled val="1"/>
        </dgm:presLayoutVars>
      </dgm:prSet>
      <dgm:spPr/>
    </dgm:pt>
    <dgm:pt modelId="{584EE499-5056-4EAC-A77B-DD1227CCB877}" type="pres">
      <dgm:prSet presAssocID="{B239B625-C49F-40AF-BC47-AD29FEEF50AA}" presName="bullet5c" presStyleLbl="node1" presStyleIdx="2" presStyleCnt="5"/>
      <dgm:spPr/>
    </dgm:pt>
    <dgm:pt modelId="{0AFF4BD3-303A-4FC1-B6AE-380BF4E7D97C}" type="pres">
      <dgm:prSet presAssocID="{B239B625-C49F-40AF-BC47-AD29FEEF50AA}" presName="textBox5c" presStyleLbl="revTx" presStyleIdx="2" presStyleCnt="5" custScaleX="200363" custScaleY="24613" custLinFactNeighborX="43053" custLinFactNeighborY="-29011">
        <dgm:presLayoutVars>
          <dgm:bulletEnabled val="1"/>
        </dgm:presLayoutVars>
      </dgm:prSet>
      <dgm:spPr/>
    </dgm:pt>
    <dgm:pt modelId="{0729C775-E410-4192-936B-B91A9F4BC714}" type="pres">
      <dgm:prSet presAssocID="{819D6A4C-2C56-4675-9CF9-ED6D1039FEB0}" presName="bullet5d" presStyleLbl="node1" presStyleIdx="3" presStyleCnt="5"/>
      <dgm:spPr/>
    </dgm:pt>
    <dgm:pt modelId="{8E9FE60A-C7C9-401F-9DB8-41D089CC3251}" type="pres">
      <dgm:prSet presAssocID="{819D6A4C-2C56-4675-9CF9-ED6D1039FEB0}" presName="textBox5d" presStyleLbl="revTx" presStyleIdx="3" presStyleCnt="5" custScaleX="213689" custScaleY="27582" custLinFactNeighborX="33465" custLinFactNeighborY="-30951">
        <dgm:presLayoutVars>
          <dgm:bulletEnabled val="1"/>
        </dgm:presLayoutVars>
      </dgm:prSet>
      <dgm:spPr/>
    </dgm:pt>
    <dgm:pt modelId="{6A32C4A2-18B9-4DF5-8228-5E6E1A60255B}" type="pres">
      <dgm:prSet presAssocID="{06CE8EFC-5E0E-404A-BD16-4AD95FADDAEC}" presName="bullet5e" presStyleLbl="node1" presStyleIdx="4" presStyleCnt="5"/>
      <dgm:spPr/>
    </dgm:pt>
    <dgm:pt modelId="{6C702607-D1EC-48E1-8C69-43550B426970}" type="pres">
      <dgm:prSet presAssocID="{06CE8EFC-5E0E-404A-BD16-4AD95FADDAEC}" presName="textBox5e" presStyleLbl="revTx" presStyleIdx="4" presStyleCnt="5" custScaleX="500000" custScaleY="62838" custLinFactNeighborX="2189" custLinFactNeighborY="-51948">
        <dgm:presLayoutVars>
          <dgm:bulletEnabled val="1"/>
        </dgm:presLayoutVars>
      </dgm:prSet>
      <dgm:spPr/>
    </dgm:pt>
  </dgm:ptLst>
  <dgm:cxnLst>
    <dgm:cxn modelId="{F3DCC987-96EE-4D5C-956D-8137CB641084}" srcId="{6A5B6185-0C0F-496F-AECA-1484A0083240}" destId="{819D6A4C-2C56-4675-9CF9-ED6D1039FEB0}" srcOrd="3" destOrd="0" parTransId="{DDDC48BA-D67E-4C25-8AAB-7C33B838EBCB}" sibTransId="{6C767E3C-42E6-4BB3-9930-FE64003385AC}"/>
    <dgm:cxn modelId="{A8D8066D-D02B-4948-A277-C652BDE8616A}" type="presOf" srcId="{06CE8EFC-5E0E-404A-BD16-4AD95FADDAEC}" destId="{6C702607-D1EC-48E1-8C69-43550B426970}" srcOrd="0" destOrd="0" presId="urn:microsoft.com/office/officeart/2005/8/layout/arrow2"/>
    <dgm:cxn modelId="{3CA3C4E9-F386-4167-9D23-B34580FFE293}" type="presOf" srcId="{B239B625-C49F-40AF-BC47-AD29FEEF50AA}" destId="{0AFF4BD3-303A-4FC1-B6AE-380BF4E7D97C}" srcOrd="0" destOrd="0" presId="urn:microsoft.com/office/officeart/2005/8/layout/arrow2"/>
    <dgm:cxn modelId="{020332A2-1EF6-45AF-848E-5DAD58250017}" srcId="{6A5B6185-0C0F-496F-AECA-1484A0083240}" destId="{479399EB-DC77-410A-800D-F0DEC6FCA889}" srcOrd="1" destOrd="0" parTransId="{2242288F-FACB-4387-93B5-23E15962E922}" sibTransId="{288AC046-10D5-4073-BA40-C958F545AF05}"/>
    <dgm:cxn modelId="{29DAB992-B9D7-47E1-93EC-DEFAEA6F91B9}" srcId="{6A5B6185-0C0F-496F-AECA-1484A0083240}" destId="{B239B625-C49F-40AF-BC47-AD29FEEF50AA}" srcOrd="2" destOrd="0" parTransId="{F501EC6F-5376-484B-9F53-9AA4D202B95E}" sibTransId="{EF9440D6-7874-4D2A-9587-1C4A0B8CA414}"/>
    <dgm:cxn modelId="{B451645A-7550-4932-B12D-6D27748A92EA}" type="presOf" srcId="{479399EB-DC77-410A-800D-F0DEC6FCA889}" destId="{4498526B-E448-425C-83CD-947388753D06}" srcOrd="0" destOrd="0" presId="urn:microsoft.com/office/officeart/2005/8/layout/arrow2"/>
    <dgm:cxn modelId="{71D7FAE6-07BD-4DFF-897D-1F369EBCAFE3}" srcId="{6A5B6185-0C0F-496F-AECA-1484A0083240}" destId="{06CE8EFC-5E0E-404A-BD16-4AD95FADDAEC}" srcOrd="4" destOrd="0" parTransId="{6C50275D-E1DB-4196-BE30-A61EB2EC22A2}" sibTransId="{6EEA6921-E383-4206-A601-0AC80201C4C0}"/>
    <dgm:cxn modelId="{C9BDB2FC-C9C0-46AA-9C1B-FB0D1EAB749A}" srcId="{6A5B6185-0C0F-496F-AECA-1484A0083240}" destId="{F4A17118-CF20-47DF-942A-6C7259804505}" srcOrd="0" destOrd="0" parTransId="{7C794158-0A05-4D46-89AA-6690392F1BB4}" sibTransId="{E9AB7FE2-8406-4C14-B881-20CCD997C1F3}"/>
    <dgm:cxn modelId="{1B69F262-1647-4A56-A87E-0E744FC9132E}" type="presOf" srcId="{819D6A4C-2C56-4675-9CF9-ED6D1039FEB0}" destId="{8E9FE60A-C7C9-401F-9DB8-41D089CC3251}" srcOrd="0" destOrd="0" presId="urn:microsoft.com/office/officeart/2005/8/layout/arrow2"/>
    <dgm:cxn modelId="{0ECBCCD7-7188-404C-B7E0-39D4B6B9A95D}" type="presOf" srcId="{6A5B6185-0C0F-496F-AECA-1484A0083240}" destId="{5FF33044-9642-411E-A84F-1EFAE2483288}" srcOrd="0" destOrd="0" presId="urn:microsoft.com/office/officeart/2005/8/layout/arrow2"/>
    <dgm:cxn modelId="{27C4C14E-B229-4362-A634-8D6FF50F78AF}" type="presOf" srcId="{F4A17118-CF20-47DF-942A-6C7259804505}" destId="{BFD1BF9C-EA52-4A72-AA5B-81BB839B98C4}" srcOrd="0" destOrd="0" presId="urn:microsoft.com/office/officeart/2005/8/layout/arrow2"/>
    <dgm:cxn modelId="{5F8C5F80-1EAC-4461-A7B4-9A18CB869319}" type="presParOf" srcId="{5FF33044-9642-411E-A84F-1EFAE2483288}" destId="{921A0907-7A8D-4D0E-A046-41EA2A259FE7}" srcOrd="0" destOrd="0" presId="urn:microsoft.com/office/officeart/2005/8/layout/arrow2"/>
    <dgm:cxn modelId="{9494F877-CDAB-4C95-9AD9-6F823D5B9FBF}" type="presParOf" srcId="{5FF33044-9642-411E-A84F-1EFAE2483288}" destId="{69C881FF-84AB-4D0A-95B5-75083BDBDAA5}" srcOrd="1" destOrd="0" presId="urn:microsoft.com/office/officeart/2005/8/layout/arrow2"/>
    <dgm:cxn modelId="{4926CA18-4886-475A-9B92-B6D903E67D8F}" type="presParOf" srcId="{69C881FF-84AB-4D0A-95B5-75083BDBDAA5}" destId="{48F65D8C-9A1F-4F8E-B72C-E0DF5600F7CD}" srcOrd="0" destOrd="0" presId="urn:microsoft.com/office/officeart/2005/8/layout/arrow2"/>
    <dgm:cxn modelId="{EE939252-A67A-416F-8D1A-E02E19A49579}" type="presParOf" srcId="{69C881FF-84AB-4D0A-95B5-75083BDBDAA5}" destId="{BFD1BF9C-EA52-4A72-AA5B-81BB839B98C4}" srcOrd="1" destOrd="0" presId="urn:microsoft.com/office/officeart/2005/8/layout/arrow2"/>
    <dgm:cxn modelId="{EDDA22B3-155E-4CC8-93A3-85C23331BBF5}" type="presParOf" srcId="{69C881FF-84AB-4D0A-95B5-75083BDBDAA5}" destId="{98DD94AB-8CB8-45B8-AD51-E4D47C8F6ADF}" srcOrd="2" destOrd="0" presId="urn:microsoft.com/office/officeart/2005/8/layout/arrow2"/>
    <dgm:cxn modelId="{0DE821E4-1097-4443-9391-493046A29F11}" type="presParOf" srcId="{69C881FF-84AB-4D0A-95B5-75083BDBDAA5}" destId="{4498526B-E448-425C-83CD-947388753D06}" srcOrd="3" destOrd="0" presId="urn:microsoft.com/office/officeart/2005/8/layout/arrow2"/>
    <dgm:cxn modelId="{9B49F8D6-0526-4223-838D-6EE01CA8D0CE}" type="presParOf" srcId="{69C881FF-84AB-4D0A-95B5-75083BDBDAA5}" destId="{584EE499-5056-4EAC-A77B-DD1227CCB877}" srcOrd="4" destOrd="0" presId="urn:microsoft.com/office/officeart/2005/8/layout/arrow2"/>
    <dgm:cxn modelId="{19B7FF24-5A7A-4E3C-B6E9-4D08BC6800FB}" type="presParOf" srcId="{69C881FF-84AB-4D0A-95B5-75083BDBDAA5}" destId="{0AFF4BD3-303A-4FC1-B6AE-380BF4E7D97C}" srcOrd="5" destOrd="0" presId="urn:microsoft.com/office/officeart/2005/8/layout/arrow2"/>
    <dgm:cxn modelId="{4E9CCDA4-F456-4413-86FA-C91B07CCA4A9}" type="presParOf" srcId="{69C881FF-84AB-4D0A-95B5-75083BDBDAA5}" destId="{0729C775-E410-4192-936B-B91A9F4BC714}" srcOrd="6" destOrd="0" presId="urn:microsoft.com/office/officeart/2005/8/layout/arrow2"/>
    <dgm:cxn modelId="{662F7287-8CD5-41E7-8CB9-6258A46CB739}" type="presParOf" srcId="{69C881FF-84AB-4D0A-95B5-75083BDBDAA5}" destId="{8E9FE60A-C7C9-401F-9DB8-41D089CC3251}" srcOrd="7" destOrd="0" presId="urn:microsoft.com/office/officeart/2005/8/layout/arrow2"/>
    <dgm:cxn modelId="{106F6971-4DEE-4CFA-BD46-E3CC0547BC12}" type="presParOf" srcId="{69C881FF-84AB-4D0A-95B5-75083BDBDAA5}" destId="{6A32C4A2-18B9-4DF5-8228-5E6E1A60255B}" srcOrd="8" destOrd="0" presId="urn:microsoft.com/office/officeart/2005/8/layout/arrow2"/>
    <dgm:cxn modelId="{C1B01DED-4519-433B-828A-533810D2F426}" type="presParOf" srcId="{69C881FF-84AB-4D0A-95B5-75083BDBDAA5}" destId="{6C702607-D1EC-48E1-8C69-43550B42697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049D1-0BD3-4771-B435-50BF0FBB5ACD}">
      <dsp:nvSpPr>
        <dsp:cNvPr id="0" name=""/>
        <dsp:cNvSpPr/>
      </dsp:nvSpPr>
      <dsp:spPr>
        <a:xfrm>
          <a:off x="1437182" y="0"/>
          <a:ext cx="1517446" cy="8430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Culture scientifique</a:t>
          </a:r>
          <a:endParaRPr lang="fr-FR" sz="1600" kern="1200" dirty="0"/>
        </a:p>
      </dsp:txBody>
      <dsp:txXfrm>
        <a:off x="1461873" y="24691"/>
        <a:ext cx="1468064" cy="793644"/>
      </dsp:txXfrm>
    </dsp:sp>
    <dsp:sp modelId="{D39732C9-DF4A-4D4E-95FB-0350C7E11250}">
      <dsp:nvSpPr>
        <dsp:cNvPr id="0" name=""/>
        <dsp:cNvSpPr/>
      </dsp:nvSpPr>
      <dsp:spPr>
        <a:xfrm>
          <a:off x="3629050" y="0"/>
          <a:ext cx="1517446" cy="8430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Compétences professionnelles</a:t>
          </a:r>
          <a:endParaRPr lang="fr-FR" sz="1600" kern="1200" dirty="0"/>
        </a:p>
      </dsp:txBody>
      <dsp:txXfrm>
        <a:off x="3653741" y="24691"/>
        <a:ext cx="1468064" cy="793644"/>
      </dsp:txXfrm>
    </dsp:sp>
    <dsp:sp modelId="{D58E6BDF-5A10-4AD7-87CB-A877933B03FE}">
      <dsp:nvSpPr>
        <dsp:cNvPr id="0" name=""/>
        <dsp:cNvSpPr/>
      </dsp:nvSpPr>
      <dsp:spPr>
        <a:xfrm>
          <a:off x="2975705" y="3582860"/>
          <a:ext cx="632269" cy="63226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843AE3-32EE-4E7D-8C4D-F08431CE358A}">
      <dsp:nvSpPr>
        <dsp:cNvPr id="0" name=""/>
        <dsp:cNvSpPr/>
      </dsp:nvSpPr>
      <dsp:spPr>
        <a:xfrm>
          <a:off x="1395031" y="3318150"/>
          <a:ext cx="3793617" cy="2562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FA7E2-CA4E-4AA4-AE56-408C7F62FD7B}">
      <dsp:nvSpPr>
        <dsp:cNvPr id="0" name=""/>
        <dsp:cNvSpPr/>
      </dsp:nvSpPr>
      <dsp:spPr>
        <a:xfrm>
          <a:off x="3629050" y="2579659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Réaliser un diagnostic de performance énergétique</a:t>
          </a:r>
          <a:endParaRPr lang="fr-FR" sz="1200" kern="1200" dirty="0"/>
        </a:p>
      </dsp:txBody>
      <dsp:txXfrm>
        <a:off x="3663619" y="2614228"/>
        <a:ext cx="1448308" cy="639003"/>
      </dsp:txXfrm>
    </dsp:sp>
    <dsp:sp modelId="{B7EEC575-8824-4A50-BAA1-92B2C01CA41E}">
      <dsp:nvSpPr>
        <dsp:cNvPr id="0" name=""/>
        <dsp:cNvSpPr/>
      </dsp:nvSpPr>
      <dsp:spPr>
        <a:xfrm>
          <a:off x="3629050" y="1820936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Modéliser</a:t>
          </a:r>
          <a:r>
            <a:rPr lang="fr-FR" sz="1200" kern="1200" smtClean="0"/>
            <a:t>, dimensionner</a:t>
          </a:r>
          <a:r>
            <a:rPr lang="fr-FR" sz="1200" kern="1200" dirty="0" smtClean="0"/>
            <a:t>, mesurer</a:t>
          </a:r>
          <a:endParaRPr lang="fr-FR" sz="1200" kern="1200" dirty="0"/>
        </a:p>
      </dsp:txBody>
      <dsp:txXfrm>
        <a:off x="3663619" y="1855505"/>
        <a:ext cx="1448308" cy="639003"/>
      </dsp:txXfrm>
    </dsp:sp>
    <dsp:sp modelId="{16793BD6-9445-4DB8-9B8A-FD8150CF2A2B}">
      <dsp:nvSpPr>
        <dsp:cNvPr id="0" name=""/>
        <dsp:cNvSpPr/>
      </dsp:nvSpPr>
      <dsp:spPr>
        <a:xfrm>
          <a:off x="3629050" y="1062212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Interpréter un besoin</a:t>
          </a:r>
          <a:endParaRPr lang="fr-FR" sz="1200" kern="1200" dirty="0"/>
        </a:p>
      </dsp:txBody>
      <dsp:txXfrm>
        <a:off x="3663619" y="1096781"/>
        <a:ext cx="1448308" cy="639003"/>
      </dsp:txXfrm>
    </dsp:sp>
    <dsp:sp modelId="{E5754E32-F63A-465D-BE0D-80303BB53462}">
      <dsp:nvSpPr>
        <dsp:cNvPr id="0" name=""/>
        <dsp:cNvSpPr/>
      </dsp:nvSpPr>
      <dsp:spPr>
        <a:xfrm>
          <a:off x="1437182" y="2579659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Formation tout au long de la vie</a:t>
          </a:r>
          <a:endParaRPr lang="fr-FR" sz="1200" kern="1200" dirty="0"/>
        </a:p>
      </dsp:txBody>
      <dsp:txXfrm>
        <a:off x="1471751" y="2614228"/>
        <a:ext cx="1448308" cy="639003"/>
      </dsp:txXfrm>
    </dsp:sp>
    <dsp:sp modelId="{BADB4A56-0E41-4297-A2CD-81163014EDE2}">
      <dsp:nvSpPr>
        <dsp:cNvPr id="0" name=""/>
        <dsp:cNvSpPr/>
      </dsp:nvSpPr>
      <dsp:spPr>
        <a:xfrm>
          <a:off x="1437182" y="1820936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Polyvalence</a:t>
          </a:r>
          <a:endParaRPr lang="fr-FR" sz="1200" kern="1200" dirty="0"/>
        </a:p>
      </dsp:txBody>
      <dsp:txXfrm>
        <a:off x="1471751" y="1855505"/>
        <a:ext cx="1448308" cy="639003"/>
      </dsp:txXfrm>
    </dsp:sp>
    <dsp:sp modelId="{09308A0D-65A1-4B21-A8C2-74369DC9F933}">
      <dsp:nvSpPr>
        <dsp:cNvPr id="0" name=""/>
        <dsp:cNvSpPr/>
      </dsp:nvSpPr>
      <dsp:spPr>
        <a:xfrm>
          <a:off x="1437182" y="1062212"/>
          <a:ext cx="1517446" cy="708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Démarche scientifique</a:t>
          </a:r>
          <a:endParaRPr lang="fr-FR" sz="1200" kern="1200" dirty="0"/>
        </a:p>
      </dsp:txBody>
      <dsp:txXfrm>
        <a:off x="1471751" y="1096781"/>
        <a:ext cx="1448308" cy="639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1A6EC-4BEF-4D76-B1D9-964181D52333}">
      <dsp:nvSpPr>
        <dsp:cNvPr id="0" name=""/>
        <dsp:cNvSpPr/>
      </dsp:nvSpPr>
      <dsp:spPr>
        <a:xfrm rot="4396374">
          <a:off x="-42166" y="1480173"/>
          <a:ext cx="1902846" cy="1326998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CB9CA-AC87-4F43-A670-FBAF1AF42D17}">
      <dsp:nvSpPr>
        <dsp:cNvPr id="0" name=""/>
        <dsp:cNvSpPr/>
      </dsp:nvSpPr>
      <dsp:spPr>
        <a:xfrm>
          <a:off x="921600" y="1877839"/>
          <a:ext cx="48052" cy="4805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BA06C-F126-4FE4-88B6-A3F6A7E0CAB3}">
      <dsp:nvSpPr>
        <dsp:cNvPr id="0" name=""/>
        <dsp:cNvSpPr/>
      </dsp:nvSpPr>
      <dsp:spPr>
        <a:xfrm>
          <a:off x="1340100" y="2285847"/>
          <a:ext cx="48052" cy="4805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7AD66-F3FA-4C44-84A8-70907B0D0964}">
      <dsp:nvSpPr>
        <dsp:cNvPr id="0" name=""/>
        <dsp:cNvSpPr/>
      </dsp:nvSpPr>
      <dsp:spPr>
        <a:xfrm>
          <a:off x="32637" y="789768"/>
          <a:ext cx="897133" cy="712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Cycle terminal</a:t>
          </a:r>
          <a:endParaRPr lang="fr-FR" sz="1200" kern="1200" dirty="0"/>
        </a:p>
      </dsp:txBody>
      <dsp:txXfrm>
        <a:off x="32637" y="789768"/>
        <a:ext cx="897133" cy="712874"/>
      </dsp:txXfrm>
    </dsp:sp>
    <dsp:sp modelId="{5218D97A-8A37-4A68-B969-CEF1CD37DFC7}">
      <dsp:nvSpPr>
        <dsp:cNvPr id="0" name=""/>
        <dsp:cNvSpPr/>
      </dsp:nvSpPr>
      <dsp:spPr>
        <a:xfrm>
          <a:off x="1188095" y="1725525"/>
          <a:ext cx="1236588" cy="35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Citoyen responsable</a:t>
          </a:r>
          <a:endParaRPr lang="fr-FR" sz="1200" kern="1200" dirty="0"/>
        </a:p>
      </dsp:txBody>
      <dsp:txXfrm>
        <a:off x="1188095" y="1725525"/>
        <a:ext cx="1236588" cy="352681"/>
      </dsp:txXfrm>
    </dsp:sp>
    <dsp:sp modelId="{D1EE2D1E-9D71-4FEB-9B4F-BCBCF3984560}">
      <dsp:nvSpPr>
        <dsp:cNvPr id="0" name=""/>
        <dsp:cNvSpPr/>
      </dsp:nvSpPr>
      <dsp:spPr>
        <a:xfrm>
          <a:off x="0" y="2133533"/>
          <a:ext cx="1212342" cy="35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Poursuite étude</a:t>
          </a:r>
          <a:endParaRPr lang="fr-FR" sz="1200" kern="1200" dirty="0"/>
        </a:p>
      </dsp:txBody>
      <dsp:txXfrm>
        <a:off x="0" y="2133533"/>
        <a:ext cx="1212342" cy="352681"/>
      </dsp:txXfrm>
    </dsp:sp>
    <dsp:sp modelId="{45720A57-9AA8-4053-8EE6-87130A8E734D}">
      <dsp:nvSpPr>
        <dsp:cNvPr id="0" name=""/>
        <dsp:cNvSpPr/>
      </dsp:nvSpPr>
      <dsp:spPr>
        <a:xfrm>
          <a:off x="1212342" y="3058440"/>
          <a:ext cx="1212342" cy="35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Formation  continue</a:t>
          </a:r>
          <a:endParaRPr lang="fr-FR" sz="1200" kern="1200" dirty="0"/>
        </a:p>
      </dsp:txBody>
      <dsp:txXfrm>
        <a:off x="1212342" y="3058440"/>
        <a:ext cx="1212342" cy="3526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6EF6D-1851-4AE1-953B-E9642154DF4C}">
      <dsp:nvSpPr>
        <dsp:cNvPr id="0" name=""/>
        <dsp:cNvSpPr/>
      </dsp:nvSpPr>
      <dsp:spPr>
        <a:xfrm>
          <a:off x="0" y="308219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Énergie et électricité</a:t>
          </a:r>
          <a:endParaRPr lang="fr-FR" sz="1500" kern="1200" dirty="0"/>
        </a:p>
      </dsp:txBody>
      <dsp:txXfrm>
        <a:off x="0" y="308219"/>
        <a:ext cx="1630240" cy="978144"/>
      </dsp:txXfrm>
    </dsp:sp>
    <dsp:sp modelId="{12EBE83B-EDF9-4D45-8557-E33C5A4D000A}">
      <dsp:nvSpPr>
        <dsp:cNvPr id="0" name=""/>
        <dsp:cNvSpPr/>
      </dsp:nvSpPr>
      <dsp:spPr>
        <a:xfrm>
          <a:off x="1793264" y="308219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Énergie et mécanique</a:t>
          </a:r>
          <a:endParaRPr lang="fr-FR" sz="1500" kern="1200" dirty="0"/>
        </a:p>
      </dsp:txBody>
      <dsp:txXfrm>
        <a:off x="1793264" y="308219"/>
        <a:ext cx="1630240" cy="978144"/>
      </dsp:txXfrm>
    </dsp:sp>
    <dsp:sp modelId="{BD4EB753-F178-4889-B08D-C93135498B05}">
      <dsp:nvSpPr>
        <dsp:cNvPr id="0" name=""/>
        <dsp:cNvSpPr/>
      </dsp:nvSpPr>
      <dsp:spPr>
        <a:xfrm>
          <a:off x="3586528" y="308219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Comportement dynamique des systèmes linéaires</a:t>
          </a:r>
          <a:endParaRPr lang="fr-FR" sz="1500" kern="1200" dirty="0"/>
        </a:p>
      </dsp:txBody>
      <dsp:txXfrm>
        <a:off x="3586528" y="308219"/>
        <a:ext cx="1630240" cy="978144"/>
      </dsp:txXfrm>
    </dsp:sp>
    <dsp:sp modelId="{1C52E03C-60B9-4B1B-8ABD-C1E545742C5F}">
      <dsp:nvSpPr>
        <dsp:cNvPr id="0" name=""/>
        <dsp:cNvSpPr/>
      </dsp:nvSpPr>
      <dsp:spPr>
        <a:xfrm>
          <a:off x="0" y="1449387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Les convertisseurs électromécaniques</a:t>
          </a:r>
          <a:endParaRPr lang="fr-FR" sz="1500" kern="1200" dirty="0"/>
        </a:p>
      </dsp:txBody>
      <dsp:txXfrm>
        <a:off x="0" y="1449387"/>
        <a:ext cx="1630240" cy="978144"/>
      </dsp:txXfrm>
    </dsp:sp>
    <dsp:sp modelId="{5DBF72B9-FC68-4484-BD5F-CA944DEEE63D}">
      <dsp:nvSpPr>
        <dsp:cNvPr id="0" name=""/>
        <dsp:cNvSpPr/>
      </dsp:nvSpPr>
      <dsp:spPr>
        <a:xfrm>
          <a:off x="1793264" y="1449387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Énergie et rayonnement</a:t>
          </a:r>
          <a:endParaRPr lang="fr-FR" sz="1500" kern="1200" dirty="0"/>
        </a:p>
      </dsp:txBody>
      <dsp:txXfrm>
        <a:off x="1793264" y="1449387"/>
        <a:ext cx="1630240" cy="978144"/>
      </dsp:txXfrm>
    </dsp:sp>
    <dsp:sp modelId="{6ECF752A-DBCD-4D02-8BFB-F56FB5FFFEB4}">
      <dsp:nvSpPr>
        <dsp:cNvPr id="0" name=""/>
        <dsp:cNvSpPr/>
      </dsp:nvSpPr>
      <dsp:spPr>
        <a:xfrm>
          <a:off x="3586528" y="1449387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Maîtrise des procédés</a:t>
          </a:r>
          <a:endParaRPr lang="fr-FR" sz="1500" kern="1200" dirty="0"/>
        </a:p>
      </dsp:txBody>
      <dsp:txXfrm>
        <a:off x="3586528" y="1449387"/>
        <a:ext cx="1630240" cy="978144"/>
      </dsp:txXfrm>
    </dsp:sp>
    <dsp:sp modelId="{F10D335C-823C-4982-9CB4-9BFEC33371ED}">
      <dsp:nvSpPr>
        <dsp:cNvPr id="0" name=""/>
        <dsp:cNvSpPr/>
      </dsp:nvSpPr>
      <dsp:spPr>
        <a:xfrm>
          <a:off x="1793264" y="2590555"/>
          <a:ext cx="1630240" cy="97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Énergie et chimie</a:t>
          </a:r>
          <a:endParaRPr lang="fr-FR" sz="1500" kern="1200" dirty="0"/>
        </a:p>
      </dsp:txBody>
      <dsp:txXfrm>
        <a:off x="1793264" y="2590555"/>
        <a:ext cx="1630240" cy="9781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09431-2A52-4CD3-A408-70CA4E921081}">
      <dsp:nvSpPr>
        <dsp:cNvPr id="0" name=""/>
        <dsp:cNvSpPr/>
      </dsp:nvSpPr>
      <dsp:spPr>
        <a:xfrm>
          <a:off x="991332" y="23138"/>
          <a:ext cx="1718632" cy="171880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90FED-449F-4042-A605-2B710D0B7E87}">
      <dsp:nvSpPr>
        <dsp:cNvPr id="0" name=""/>
        <dsp:cNvSpPr/>
      </dsp:nvSpPr>
      <dsp:spPr>
        <a:xfrm>
          <a:off x="1370779" y="645300"/>
          <a:ext cx="959094" cy="479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Nature des signaux</a:t>
          </a:r>
        </a:p>
      </dsp:txBody>
      <dsp:txXfrm>
        <a:off x="1370779" y="645300"/>
        <a:ext cx="959094" cy="479497"/>
      </dsp:txXfrm>
    </dsp:sp>
    <dsp:sp modelId="{831FB3DF-DF1B-48D6-B34D-CD63E49B3A74}">
      <dsp:nvSpPr>
        <dsp:cNvPr id="0" name=""/>
        <dsp:cNvSpPr/>
      </dsp:nvSpPr>
      <dsp:spPr>
        <a:xfrm>
          <a:off x="513881" y="1010848"/>
          <a:ext cx="1718632" cy="171880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9D3F2-9365-4C85-98F4-0F35EF961DE2}">
      <dsp:nvSpPr>
        <dsp:cNvPr id="0" name=""/>
        <dsp:cNvSpPr/>
      </dsp:nvSpPr>
      <dsp:spPr>
        <a:xfrm>
          <a:off x="891393" y="1634833"/>
          <a:ext cx="959094" cy="479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Modélisation</a:t>
          </a:r>
          <a:endParaRPr lang="fr-FR" sz="1200" kern="1200" dirty="0"/>
        </a:p>
      </dsp:txBody>
      <dsp:txXfrm>
        <a:off x="891393" y="1634833"/>
        <a:ext cx="959094" cy="479497"/>
      </dsp:txXfrm>
    </dsp:sp>
    <dsp:sp modelId="{D4C9AB5B-213A-4595-8B22-09BBF7046157}">
      <dsp:nvSpPr>
        <dsp:cNvPr id="0" name=""/>
        <dsp:cNvSpPr/>
      </dsp:nvSpPr>
      <dsp:spPr>
        <a:xfrm>
          <a:off x="991332" y="2002205"/>
          <a:ext cx="1718632" cy="171880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EFACF-1B91-4D3A-B60F-DB096FA6B343}">
      <dsp:nvSpPr>
        <dsp:cNvPr id="0" name=""/>
        <dsp:cNvSpPr/>
      </dsp:nvSpPr>
      <dsp:spPr>
        <a:xfrm>
          <a:off x="1370779" y="2624366"/>
          <a:ext cx="959094" cy="479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Formalisme mathématique</a:t>
          </a:r>
          <a:endParaRPr lang="fr-FR" sz="1200" kern="1200" dirty="0"/>
        </a:p>
      </dsp:txBody>
      <dsp:txXfrm>
        <a:off x="1370779" y="2624366"/>
        <a:ext cx="959094" cy="479497"/>
      </dsp:txXfrm>
    </dsp:sp>
    <dsp:sp modelId="{811188B9-33A1-4E92-A0B0-EEC635C96552}">
      <dsp:nvSpPr>
        <dsp:cNvPr id="0" name=""/>
        <dsp:cNvSpPr/>
      </dsp:nvSpPr>
      <dsp:spPr>
        <a:xfrm>
          <a:off x="636387" y="3103864"/>
          <a:ext cx="1476521" cy="1477235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63505-C8B7-4DD4-8A14-7B34B87F7E78}">
      <dsp:nvSpPr>
        <dsp:cNvPr id="0" name=""/>
        <dsp:cNvSpPr/>
      </dsp:nvSpPr>
      <dsp:spPr>
        <a:xfrm>
          <a:off x="891393" y="3613900"/>
          <a:ext cx="959094" cy="479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Repère pour la formation</a:t>
          </a:r>
          <a:endParaRPr lang="fr-FR" sz="1200" kern="1200" dirty="0"/>
        </a:p>
      </dsp:txBody>
      <dsp:txXfrm>
        <a:off x="891393" y="3613900"/>
        <a:ext cx="959094" cy="4794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B72E8-CA44-4B11-984C-241699A97988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Mesures et incertitudes</a:t>
          </a:r>
          <a:endParaRPr lang="fr-FR" sz="1500" kern="1200" dirty="0"/>
        </a:p>
      </dsp:txBody>
      <dsp:txXfrm>
        <a:off x="3210560" y="987551"/>
        <a:ext cx="1219200" cy="1016000"/>
      </dsp:txXfrm>
    </dsp:sp>
    <dsp:sp modelId="{5378F573-6F9F-4294-887D-1CB50A6E7980}">
      <dsp:nvSpPr>
        <dsp:cNvPr id="0" name=""/>
        <dsp:cNvSpPr/>
      </dsp:nvSpPr>
      <dsp:spPr>
        <a:xfrm>
          <a:off x="1341119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Connaissances et contenus</a:t>
          </a:r>
          <a:endParaRPr lang="fr-FR" sz="1500" kern="1200" dirty="0"/>
        </a:p>
      </dsp:txBody>
      <dsp:txXfrm>
        <a:off x="2153920" y="2600960"/>
        <a:ext cx="1828800" cy="894080"/>
      </dsp:txXfrm>
    </dsp:sp>
    <dsp:sp modelId="{7300DF14-0EFD-4157-B7DA-D0020DCF3562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Compétences de la démarche expérimentale</a:t>
          </a:r>
          <a:endParaRPr lang="fr-FR" sz="1500" kern="1200" dirty="0"/>
        </a:p>
      </dsp:txBody>
      <dsp:txXfrm>
        <a:off x="1666239" y="987551"/>
        <a:ext cx="1219200" cy="1016000"/>
      </dsp:txXfrm>
    </dsp:sp>
    <dsp:sp modelId="{18396BC3-524A-48B9-A787-C5970755E7F2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6D167-CC95-4764-9262-4DD23AA30196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5583A-B1B3-4F39-950E-5F5B8483748F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A0907-7A8D-4D0E-A046-41EA2A259FE7}">
      <dsp:nvSpPr>
        <dsp:cNvPr id="0" name=""/>
        <dsp:cNvSpPr/>
      </dsp:nvSpPr>
      <dsp:spPr>
        <a:xfrm>
          <a:off x="-503000" y="575124"/>
          <a:ext cx="2784888" cy="174055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65D8C-9A1F-4F8E-B72C-E0DF5600F7CD}">
      <dsp:nvSpPr>
        <dsp:cNvPr id="0" name=""/>
        <dsp:cNvSpPr/>
      </dsp:nvSpPr>
      <dsp:spPr>
        <a:xfrm>
          <a:off x="-228689" y="1970701"/>
          <a:ext cx="64052" cy="640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1BF9C-EA52-4A72-AA5B-81BB839B98C4}">
      <dsp:nvSpPr>
        <dsp:cNvPr id="0" name=""/>
        <dsp:cNvSpPr/>
      </dsp:nvSpPr>
      <dsp:spPr>
        <a:xfrm>
          <a:off x="-391092" y="2020523"/>
          <a:ext cx="1193403" cy="41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94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Appropriation</a:t>
          </a:r>
          <a:endParaRPr lang="fr-FR" sz="1400" kern="1200" dirty="0"/>
        </a:p>
      </dsp:txBody>
      <dsp:txXfrm>
        <a:off x="-391092" y="2020523"/>
        <a:ext cx="1193403" cy="414252"/>
      </dsp:txXfrm>
    </dsp:sp>
    <dsp:sp modelId="{98DD94AB-8CB8-45B8-AD51-E4D47C8F6ADF}">
      <dsp:nvSpPr>
        <dsp:cNvPr id="0" name=""/>
        <dsp:cNvSpPr/>
      </dsp:nvSpPr>
      <dsp:spPr>
        <a:xfrm>
          <a:off x="118029" y="1637558"/>
          <a:ext cx="100255" cy="100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8526B-E448-425C-83CD-947388753D06}">
      <dsp:nvSpPr>
        <dsp:cNvPr id="0" name=""/>
        <dsp:cNvSpPr/>
      </dsp:nvSpPr>
      <dsp:spPr>
        <a:xfrm>
          <a:off x="-50490" y="1748134"/>
          <a:ext cx="1705601" cy="257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124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Analyse, raisonnement</a:t>
          </a:r>
          <a:endParaRPr lang="fr-FR" sz="1400" kern="1200" dirty="0"/>
        </a:p>
      </dsp:txBody>
      <dsp:txXfrm>
        <a:off x="-50490" y="1748134"/>
        <a:ext cx="1705601" cy="257549"/>
      </dsp:txXfrm>
    </dsp:sp>
    <dsp:sp modelId="{584EE499-5056-4EAC-A77B-DD1227CCB877}">
      <dsp:nvSpPr>
        <dsp:cNvPr id="0" name=""/>
        <dsp:cNvSpPr/>
      </dsp:nvSpPr>
      <dsp:spPr>
        <a:xfrm>
          <a:off x="563611" y="1371950"/>
          <a:ext cx="133674" cy="1336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4BD3-303A-4FC1-B6AE-380BF4E7D97C}">
      <dsp:nvSpPr>
        <dsp:cNvPr id="0" name=""/>
        <dsp:cNvSpPr/>
      </dsp:nvSpPr>
      <dsp:spPr>
        <a:xfrm>
          <a:off x="592134" y="1523719"/>
          <a:ext cx="1076917" cy="240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83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Réalisation</a:t>
          </a:r>
          <a:endParaRPr lang="fr-FR" sz="1400" kern="1200" dirty="0"/>
        </a:p>
      </dsp:txBody>
      <dsp:txXfrm>
        <a:off x="592134" y="1523719"/>
        <a:ext cx="1076917" cy="240762"/>
      </dsp:txXfrm>
    </dsp:sp>
    <dsp:sp modelId="{0729C775-E410-4192-936B-B91A9F4BC714}">
      <dsp:nvSpPr>
        <dsp:cNvPr id="0" name=""/>
        <dsp:cNvSpPr/>
      </dsp:nvSpPr>
      <dsp:spPr>
        <a:xfrm>
          <a:off x="1081600" y="1164476"/>
          <a:ext cx="172663" cy="172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FE60A-C7C9-401F-9DB8-41D089CC3251}">
      <dsp:nvSpPr>
        <dsp:cNvPr id="0" name=""/>
        <dsp:cNvSpPr/>
      </dsp:nvSpPr>
      <dsp:spPr>
        <a:xfrm>
          <a:off x="1037713" y="1312124"/>
          <a:ext cx="1190199" cy="321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9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Validation</a:t>
          </a:r>
          <a:endParaRPr lang="fr-FR" sz="1400" kern="1200" dirty="0"/>
        </a:p>
      </dsp:txBody>
      <dsp:txXfrm>
        <a:off x="1037713" y="1312124"/>
        <a:ext cx="1190199" cy="321653"/>
      </dsp:txXfrm>
    </dsp:sp>
    <dsp:sp modelId="{6A32C4A2-18B9-4DF5-8228-5E6E1A60255B}">
      <dsp:nvSpPr>
        <dsp:cNvPr id="0" name=""/>
        <dsp:cNvSpPr/>
      </dsp:nvSpPr>
      <dsp:spPr>
        <a:xfrm>
          <a:off x="1614906" y="1025927"/>
          <a:ext cx="220006" cy="220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02607-D1EC-48E1-8C69-43550B426970}">
      <dsp:nvSpPr>
        <dsp:cNvPr id="0" name=""/>
        <dsp:cNvSpPr/>
      </dsp:nvSpPr>
      <dsp:spPr>
        <a:xfrm>
          <a:off x="610954" y="708483"/>
          <a:ext cx="2784888" cy="804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57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Communication, autonomie, prise d’initiative</a:t>
          </a:r>
          <a:endParaRPr lang="fr-FR" sz="1400" kern="1200" dirty="0"/>
        </a:p>
      </dsp:txBody>
      <dsp:txXfrm>
        <a:off x="610954" y="708483"/>
        <a:ext cx="2784888" cy="804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796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55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7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61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 smtClean="0">
                <a:solidFill>
                  <a:srgbClr val="3D7CC9"/>
                </a:solidFill>
              </a:rPr>
              <a:t>Séminaire rénovation du BTS électrotechnique à distance le 27 novembre 2020</a:t>
            </a:r>
            <a:endParaRPr lang="fr-FR" sz="1200" b="0" dirty="0">
              <a:solidFill>
                <a:srgbClr val="3D7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090609" y="427441"/>
            <a:ext cx="7894637" cy="1825421"/>
          </a:xfrm>
        </p:spPr>
        <p:txBody>
          <a:bodyPr/>
          <a:lstStyle/>
          <a:p>
            <a:r>
              <a:rPr lang="fr-FR" dirty="0" smtClean="0"/>
              <a:t>La place de la physique-chimie dans les enseignements professionnels et généraux associés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090609" y="3567324"/>
            <a:ext cx="7596190" cy="1314450"/>
          </a:xfrm>
        </p:spPr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836154815"/>
              </p:ext>
            </p:extLst>
          </p:nvPr>
        </p:nvGraphicFramePr>
        <p:xfrm>
          <a:off x="1524000" y="234950"/>
          <a:ext cx="6583680" cy="4215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20208800"/>
              </p:ext>
            </p:extLst>
          </p:nvPr>
        </p:nvGraphicFramePr>
        <p:xfrm>
          <a:off x="326033" y="0"/>
          <a:ext cx="2424684" cy="443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97283" y="81960"/>
            <a:ext cx="2453434" cy="737840"/>
          </a:xfrm>
        </p:spPr>
        <p:txBody>
          <a:bodyPr>
            <a:normAutofit/>
          </a:bodyPr>
          <a:lstStyle/>
          <a:p>
            <a:r>
              <a:rPr lang="fr-FR" dirty="0" smtClean="0"/>
              <a:t>Physique-chimie,</a:t>
            </a:r>
            <a:br>
              <a:rPr lang="fr-FR" dirty="0" smtClean="0"/>
            </a:br>
            <a:r>
              <a:rPr lang="fr-FR" dirty="0" smtClean="0"/>
              <a:t>enseignement professionnel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20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206" y="92280"/>
            <a:ext cx="5897726" cy="1096440"/>
          </a:xfrm>
        </p:spPr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’adapter </a:t>
            </a:r>
            <a:r>
              <a:rPr lang="fr-FR" dirty="0"/>
              <a:t>aux évolutions liées aux enjeux de performance énergétique et de développement des sources d’énergies renouvelables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723036"/>
            <a:ext cx="8732520" cy="315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453966970"/>
              </p:ext>
            </p:extLst>
          </p:nvPr>
        </p:nvGraphicFramePr>
        <p:xfrm>
          <a:off x="738554" y="164121"/>
          <a:ext cx="5216769" cy="3876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125587358"/>
              </p:ext>
            </p:extLst>
          </p:nvPr>
        </p:nvGraphicFramePr>
        <p:xfrm>
          <a:off x="6224954" y="0"/>
          <a:ext cx="3223846" cy="4604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7411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726" y="3221352"/>
            <a:ext cx="3197146" cy="1033656"/>
          </a:xfrm>
        </p:spPr>
        <p:txBody>
          <a:bodyPr>
            <a:noAutofit/>
          </a:bodyPr>
          <a:lstStyle/>
          <a:p>
            <a:r>
              <a:rPr lang="fr-FR" sz="2000" dirty="0" smtClean="0"/>
              <a:t>4 </a:t>
            </a:r>
            <a:r>
              <a:rPr lang="fr-FR" sz="2000" dirty="0"/>
              <a:t>h de cours et 4 h de travaux </a:t>
            </a:r>
            <a:r>
              <a:rPr lang="fr-FR" sz="2000" dirty="0" smtClean="0"/>
              <a:t>pratiques disciplinaires</a:t>
            </a:r>
            <a:endParaRPr lang="fr-FR" sz="20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896193560"/>
              </p:ext>
            </p:extLst>
          </p:nvPr>
        </p:nvGraphicFramePr>
        <p:xfrm>
          <a:off x="2072349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6585940" y="229013"/>
            <a:ext cx="2558060" cy="832488"/>
          </a:xfrm>
        </p:spPr>
        <p:txBody>
          <a:bodyPr anchor="t" anchorCtr="0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500" kern="1200" baseline="0">
                <a:solidFill>
                  <a:srgbClr val="1A86D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 smtClean="0"/>
              <a:t>3 h de d’analyse-diagnostic-maintenance</a:t>
            </a:r>
            <a:endParaRPr lang="fr-FR" sz="2000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137891785"/>
              </p:ext>
            </p:extLst>
          </p:nvPr>
        </p:nvGraphicFramePr>
        <p:xfrm>
          <a:off x="1055592" y="-357731"/>
          <a:ext cx="2784888" cy="309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372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Props1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2790E1-966A-497A-ABBD-24ECAA34A18E}">
  <ds:schemaRefs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144</Words>
  <Application>Microsoft Office PowerPoint</Application>
  <PresentationFormat>Affichage à l'écran (16:9)</PresentationFormat>
  <Paragraphs>41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page de sous-partie</vt:lpstr>
      <vt:lpstr>La place de la physique-chimie dans les enseignements professionnels et généraux associés</vt:lpstr>
      <vt:lpstr>Physique-chimie, enseignement professionnel</vt:lpstr>
      <vt:lpstr>S’adapter aux évolutions liées aux enjeux de performance énergétique et de développement des sources d’énergies renouvelables</vt:lpstr>
      <vt:lpstr>Présentation PowerPoint</vt:lpstr>
      <vt:lpstr>4 h de cours et 4 h de travaux pratiques disciplinaires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Jean-Francois ALLARD</cp:lastModifiedBy>
  <cp:revision>178</cp:revision>
  <cp:lastPrinted>2015-02-04T16:19:06Z</cp:lastPrinted>
  <dcterms:created xsi:type="dcterms:W3CDTF">2015-02-04T10:43:31Z</dcterms:created>
  <dcterms:modified xsi:type="dcterms:W3CDTF">2020-11-24T10:53:12Z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