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71" r:id="rId5"/>
    <p:sldId id="288" r:id="rId6"/>
    <p:sldId id="287" r:id="rId7"/>
    <p:sldId id="289" r:id="rId8"/>
    <p:sldId id="290" r:id="rId9"/>
    <p:sldId id="291" r:id="rId10"/>
    <p:sldId id="292" r:id="rId11"/>
    <p:sldId id="295" r:id="rId12"/>
    <p:sldId id="293" r:id="rId13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CC9"/>
    <a:srgbClr val="1A86D0"/>
    <a:srgbClr val="3D7CC9"/>
    <a:srgbClr val="7B00AC"/>
    <a:srgbClr val="1FA1E5"/>
    <a:srgbClr val="9B008A"/>
    <a:srgbClr val="7800FF"/>
    <a:srgbClr val="8800D1"/>
    <a:srgbClr val="6E008E"/>
    <a:srgbClr val="821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03" autoAdjust="0"/>
    <p:restoredTop sz="78383" autoAdjust="0"/>
  </p:normalViewPr>
  <p:slideViewPr>
    <p:cSldViewPr snapToGrid="0" snapToObjects="1">
      <p:cViewPr varScale="1">
        <p:scale>
          <a:sx n="89" d="100"/>
          <a:sy n="89" d="100"/>
        </p:scale>
        <p:origin x="43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54F38-E3E9-48D6-8715-8FABF5A62A6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082275-091D-44C0-82FF-12FF7684AEE0}">
      <dgm:prSet phldrT="[Texte]"/>
      <dgm:spPr/>
      <dgm:t>
        <a:bodyPr/>
        <a:lstStyle/>
        <a:p>
          <a:r>
            <a:rPr lang="fr-FR" dirty="0" smtClean="0"/>
            <a:t>AP</a:t>
          </a:r>
          <a:endParaRPr lang="fr-FR" dirty="0"/>
        </a:p>
      </dgm:t>
    </dgm:pt>
    <dgm:pt modelId="{5402C0D2-C571-4263-9A13-6995E51A9774}" type="parTrans" cxnId="{B4EB61C5-3B03-4D11-BE77-00FA846848E9}">
      <dgm:prSet/>
      <dgm:spPr/>
      <dgm:t>
        <a:bodyPr/>
        <a:lstStyle/>
        <a:p>
          <a:endParaRPr lang="fr-FR"/>
        </a:p>
      </dgm:t>
    </dgm:pt>
    <dgm:pt modelId="{96CED912-C084-4D45-A6D8-5CF34FBC13E2}" type="sibTrans" cxnId="{B4EB61C5-3B03-4D11-BE77-00FA846848E9}">
      <dgm:prSet/>
      <dgm:spPr/>
      <dgm:t>
        <a:bodyPr/>
        <a:lstStyle/>
        <a:p>
          <a:endParaRPr lang="fr-FR"/>
        </a:p>
      </dgm:t>
    </dgm:pt>
    <dgm:pt modelId="{68CEEA08-4F25-44FC-AAB3-5C89773AC096}">
      <dgm:prSet phldrT="[Texte]" custT="1"/>
      <dgm:spPr/>
      <dgm:t>
        <a:bodyPr/>
        <a:lstStyle/>
        <a:p>
          <a:r>
            <a:rPr lang="fr-FR" sz="1200" dirty="0" smtClean="0"/>
            <a:t>Anglais</a:t>
          </a:r>
          <a:endParaRPr lang="fr-FR" sz="1200" dirty="0"/>
        </a:p>
      </dgm:t>
    </dgm:pt>
    <dgm:pt modelId="{14CB62E5-D143-4D6B-A616-E96603B84493}" type="parTrans" cxnId="{789AFE73-6A6C-4919-8534-174B0EDEF33C}">
      <dgm:prSet/>
      <dgm:spPr/>
      <dgm:t>
        <a:bodyPr/>
        <a:lstStyle/>
        <a:p>
          <a:endParaRPr lang="fr-FR"/>
        </a:p>
      </dgm:t>
    </dgm:pt>
    <dgm:pt modelId="{E15F5304-2A70-4107-B219-C9C7D7C5E664}" type="sibTrans" cxnId="{789AFE73-6A6C-4919-8534-174B0EDEF33C}">
      <dgm:prSet/>
      <dgm:spPr/>
      <dgm:t>
        <a:bodyPr/>
        <a:lstStyle/>
        <a:p>
          <a:endParaRPr lang="fr-FR"/>
        </a:p>
      </dgm:t>
    </dgm:pt>
    <dgm:pt modelId="{76CC96D8-FDB9-40B0-9B28-6199E0E331FC}">
      <dgm:prSet phldrT="[Texte]"/>
      <dgm:spPr/>
      <dgm:t>
        <a:bodyPr/>
        <a:lstStyle/>
        <a:p>
          <a:r>
            <a:rPr lang="fr-FR" dirty="0" smtClean="0"/>
            <a:t>Culture gé </a:t>
          </a:r>
          <a:r>
            <a:rPr lang="fr-FR" dirty="0" err="1" smtClean="0"/>
            <a:t>expres</a:t>
          </a:r>
          <a:r>
            <a:rPr lang="fr-FR" dirty="0" smtClean="0"/>
            <a:t>.</a:t>
          </a:r>
          <a:endParaRPr lang="fr-FR" dirty="0"/>
        </a:p>
      </dgm:t>
    </dgm:pt>
    <dgm:pt modelId="{69BCA280-5F71-45B0-88EC-648301FCD22D}" type="parTrans" cxnId="{D3F63C95-DBC1-4F94-A4EA-0ECD5C2208A5}">
      <dgm:prSet/>
      <dgm:spPr/>
      <dgm:t>
        <a:bodyPr/>
        <a:lstStyle/>
        <a:p>
          <a:endParaRPr lang="fr-FR"/>
        </a:p>
      </dgm:t>
    </dgm:pt>
    <dgm:pt modelId="{D64C6F47-B292-455C-BA24-E4DB766C1647}" type="sibTrans" cxnId="{D3F63C95-DBC1-4F94-A4EA-0ECD5C2208A5}">
      <dgm:prSet/>
      <dgm:spPr/>
      <dgm:t>
        <a:bodyPr/>
        <a:lstStyle/>
        <a:p>
          <a:endParaRPr lang="fr-FR"/>
        </a:p>
      </dgm:t>
    </dgm:pt>
    <dgm:pt modelId="{72DCDC56-496E-4929-9E83-101B5F9A6F5A}">
      <dgm:prSet phldrT="[Texte]"/>
      <dgm:spPr/>
      <dgm:t>
        <a:bodyPr/>
        <a:lstStyle/>
        <a:p>
          <a:r>
            <a:rPr lang="fr-FR" dirty="0" smtClean="0"/>
            <a:t>Math</a:t>
          </a:r>
          <a:endParaRPr lang="fr-FR" dirty="0"/>
        </a:p>
      </dgm:t>
    </dgm:pt>
    <dgm:pt modelId="{08A0ACBF-A969-488A-BAC8-76A74B6C312D}" type="parTrans" cxnId="{E70CCB44-53BF-4436-8C45-A1C97D8AF3B5}">
      <dgm:prSet/>
      <dgm:spPr/>
      <dgm:t>
        <a:bodyPr/>
        <a:lstStyle/>
        <a:p>
          <a:endParaRPr lang="fr-FR"/>
        </a:p>
      </dgm:t>
    </dgm:pt>
    <dgm:pt modelId="{D38F48DD-909B-4842-8DA1-EB86B48BDC6D}" type="sibTrans" cxnId="{E70CCB44-53BF-4436-8C45-A1C97D8AF3B5}">
      <dgm:prSet/>
      <dgm:spPr/>
      <dgm:t>
        <a:bodyPr/>
        <a:lstStyle/>
        <a:p>
          <a:endParaRPr lang="fr-FR"/>
        </a:p>
      </dgm:t>
    </dgm:pt>
    <dgm:pt modelId="{9C995AB8-2D3A-4ECF-83F0-3B03FBB58CA9}">
      <dgm:prSet phldrT="[Texte]"/>
      <dgm:spPr/>
      <dgm:t>
        <a:bodyPr/>
        <a:lstStyle/>
        <a:p>
          <a:r>
            <a:rPr lang="fr-FR" dirty="0" err="1" smtClean="0"/>
            <a:t>Analy</a:t>
          </a:r>
          <a:r>
            <a:rPr lang="fr-FR" dirty="0" smtClean="0"/>
            <a:t>, </a:t>
          </a:r>
          <a:r>
            <a:rPr lang="fr-FR" dirty="0" err="1" smtClean="0"/>
            <a:t>diag</a:t>
          </a:r>
          <a:r>
            <a:rPr lang="fr-FR" dirty="0" smtClean="0"/>
            <a:t>, maint.</a:t>
          </a:r>
          <a:endParaRPr lang="fr-FR" dirty="0"/>
        </a:p>
      </dgm:t>
    </dgm:pt>
    <dgm:pt modelId="{ACE91282-FDB0-47F2-816E-EDE882DBB1BB}" type="parTrans" cxnId="{57E1E235-68AC-4103-A943-95312015B5D4}">
      <dgm:prSet/>
      <dgm:spPr/>
      <dgm:t>
        <a:bodyPr/>
        <a:lstStyle/>
        <a:p>
          <a:endParaRPr lang="fr-FR"/>
        </a:p>
      </dgm:t>
    </dgm:pt>
    <dgm:pt modelId="{1E1FA362-34E5-4912-8DBB-62F0D50AEAE5}" type="sibTrans" cxnId="{57E1E235-68AC-4103-A943-95312015B5D4}">
      <dgm:prSet/>
      <dgm:spPr/>
      <dgm:t>
        <a:bodyPr/>
        <a:lstStyle/>
        <a:p>
          <a:endParaRPr lang="fr-FR"/>
        </a:p>
      </dgm:t>
    </dgm:pt>
    <dgm:pt modelId="{226AE5FD-E5A3-4540-BD2F-AD465985D607}">
      <dgm:prSet phldrT="[Texte]" custScaleX="166832" custScaleY="80313" custRadScaleRad="135389" custRadScaleInc="-2512"/>
      <dgm:spPr/>
      <dgm:t>
        <a:bodyPr/>
        <a:lstStyle/>
        <a:p>
          <a:endParaRPr lang="fr-FR"/>
        </a:p>
      </dgm:t>
    </dgm:pt>
    <dgm:pt modelId="{547F7201-5D22-4EF9-B00E-86AF8C7F0550}" type="parTrans" cxnId="{6BAD71DC-6B70-47B8-9521-20254D0C7A9B}">
      <dgm:prSet/>
      <dgm:spPr/>
      <dgm:t>
        <a:bodyPr/>
        <a:lstStyle/>
        <a:p>
          <a:endParaRPr lang="fr-FR"/>
        </a:p>
      </dgm:t>
    </dgm:pt>
    <dgm:pt modelId="{B0EE4E0A-815E-4B2D-96C6-25F53C8F657E}" type="sibTrans" cxnId="{6BAD71DC-6B70-47B8-9521-20254D0C7A9B}">
      <dgm:prSet/>
      <dgm:spPr/>
      <dgm:t>
        <a:bodyPr/>
        <a:lstStyle/>
        <a:p>
          <a:endParaRPr lang="fr-FR"/>
        </a:p>
      </dgm:t>
    </dgm:pt>
    <dgm:pt modelId="{2121D080-DF7D-4AEF-8AF3-C5985DE68A3D}">
      <dgm:prSet phldrT="[Texte]"/>
      <dgm:spPr/>
      <dgm:t>
        <a:bodyPr/>
        <a:lstStyle/>
        <a:p>
          <a:r>
            <a:rPr lang="fr-FR" dirty="0" err="1" smtClean="0"/>
            <a:t>Phy-Ch</a:t>
          </a:r>
          <a:endParaRPr lang="fr-FR" dirty="0"/>
        </a:p>
      </dgm:t>
    </dgm:pt>
    <dgm:pt modelId="{13EE6BBC-1D7B-4F66-8FCA-E6E792D133B2}" type="parTrans" cxnId="{70EB67E6-1C30-404F-9B4B-A97543AE3B11}">
      <dgm:prSet/>
      <dgm:spPr/>
      <dgm:t>
        <a:bodyPr/>
        <a:lstStyle/>
        <a:p>
          <a:endParaRPr lang="fr-FR"/>
        </a:p>
      </dgm:t>
    </dgm:pt>
    <dgm:pt modelId="{676D273D-D42A-47D3-A0FB-ACD06052941F}" type="sibTrans" cxnId="{70EB67E6-1C30-404F-9B4B-A97543AE3B11}">
      <dgm:prSet/>
      <dgm:spPr/>
      <dgm:t>
        <a:bodyPr/>
        <a:lstStyle/>
        <a:p>
          <a:endParaRPr lang="fr-FR"/>
        </a:p>
      </dgm:t>
    </dgm:pt>
    <dgm:pt modelId="{A949C25D-E3D6-42CA-B6BC-2032113496DD}">
      <dgm:prSet phldrT="[Texte]" custScaleX="206835" custScaleY="59611" custRadScaleRad="148746" custRadScaleInc="-14851"/>
      <dgm:spPr/>
      <dgm:t>
        <a:bodyPr/>
        <a:lstStyle/>
        <a:p>
          <a:endParaRPr lang="fr-FR"/>
        </a:p>
      </dgm:t>
    </dgm:pt>
    <dgm:pt modelId="{7CA6422D-C64D-4388-ACAE-A0EFDF7D77A5}" type="parTrans" cxnId="{6A5CB2C2-390F-496F-9CE1-2128F3BBD87F}">
      <dgm:prSet/>
      <dgm:spPr/>
      <dgm:t>
        <a:bodyPr/>
        <a:lstStyle/>
        <a:p>
          <a:endParaRPr lang="fr-FR"/>
        </a:p>
      </dgm:t>
    </dgm:pt>
    <dgm:pt modelId="{E3A105E1-26AD-4DDE-A951-C70BD7C19E9E}" type="sibTrans" cxnId="{6A5CB2C2-390F-496F-9CE1-2128F3BBD87F}">
      <dgm:prSet/>
      <dgm:spPr/>
      <dgm:t>
        <a:bodyPr/>
        <a:lstStyle/>
        <a:p>
          <a:endParaRPr lang="fr-FR"/>
        </a:p>
      </dgm:t>
    </dgm:pt>
    <dgm:pt modelId="{82A301B3-9253-4ECE-990B-4F2E716B0373}">
      <dgm:prSet phldrT="[Texte]" custScaleX="206835" custScaleY="59611" custRadScaleRad="148746" custRadScaleInc="-14851"/>
      <dgm:spPr/>
      <dgm:t>
        <a:bodyPr/>
        <a:lstStyle/>
        <a:p>
          <a:endParaRPr lang="fr-FR"/>
        </a:p>
      </dgm:t>
    </dgm:pt>
    <dgm:pt modelId="{0008B1B4-1F67-4ACA-B64D-DF94AAA7C11B}" type="parTrans" cxnId="{3292E81D-D8E0-46C5-9FAB-B66C131AD592}">
      <dgm:prSet/>
      <dgm:spPr/>
      <dgm:t>
        <a:bodyPr/>
        <a:lstStyle/>
        <a:p>
          <a:endParaRPr lang="fr-FR"/>
        </a:p>
      </dgm:t>
    </dgm:pt>
    <dgm:pt modelId="{8B55E359-6D6B-41E2-91D7-70EC8BAC89D9}" type="sibTrans" cxnId="{3292E81D-D8E0-46C5-9FAB-B66C131AD592}">
      <dgm:prSet/>
      <dgm:spPr/>
      <dgm:t>
        <a:bodyPr/>
        <a:lstStyle/>
        <a:p>
          <a:endParaRPr lang="fr-FR"/>
        </a:p>
      </dgm:t>
    </dgm:pt>
    <dgm:pt modelId="{471C7E6B-F225-40A0-B8D1-ABFC26FD8C37}">
      <dgm:prSet phldrT="[Texte]"/>
      <dgm:spPr/>
      <dgm:t>
        <a:bodyPr/>
        <a:lstStyle/>
        <a:p>
          <a:r>
            <a:rPr lang="fr-FR" dirty="0" smtClean="0"/>
            <a:t>STI</a:t>
          </a:r>
          <a:endParaRPr lang="fr-FR" dirty="0"/>
        </a:p>
      </dgm:t>
    </dgm:pt>
    <dgm:pt modelId="{2E8FEC16-199B-43AE-8213-C4859F630FE7}" type="parTrans" cxnId="{9B88B626-5334-4D0E-8F85-F5AA5A0DE396}">
      <dgm:prSet/>
      <dgm:spPr/>
      <dgm:t>
        <a:bodyPr/>
        <a:lstStyle/>
        <a:p>
          <a:endParaRPr lang="fr-FR"/>
        </a:p>
      </dgm:t>
    </dgm:pt>
    <dgm:pt modelId="{B2F9AE73-EC71-4ED3-B7DD-5208367A91B9}" type="sibTrans" cxnId="{9B88B626-5334-4D0E-8F85-F5AA5A0DE396}">
      <dgm:prSet/>
      <dgm:spPr/>
      <dgm:t>
        <a:bodyPr/>
        <a:lstStyle/>
        <a:p>
          <a:endParaRPr lang="fr-FR"/>
        </a:p>
      </dgm:t>
    </dgm:pt>
    <dgm:pt modelId="{25F98785-7997-4EA1-9612-60C6A0542185}" type="pres">
      <dgm:prSet presAssocID="{F4154F38-E3E9-48D6-8715-8FABF5A62A6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4561644-B85C-4349-A195-C3599758C70D}" type="pres">
      <dgm:prSet presAssocID="{7C082275-091D-44C0-82FF-12FF7684AEE0}" presName="centerShape" presStyleLbl="node0" presStyleIdx="0" presStyleCnt="1"/>
      <dgm:spPr/>
      <dgm:t>
        <a:bodyPr/>
        <a:lstStyle/>
        <a:p>
          <a:endParaRPr lang="fr-FR"/>
        </a:p>
      </dgm:t>
    </dgm:pt>
    <dgm:pt modelId="{192D6328-54CB-45DE-BC99-BD8F28223C64}" type="pres">
      <dgm:prSet presAssocID="{14CB62E5-D143-4D6B-A616-E96603B84493}" presName="parTrans" presStyleLbl="sibTrans2D1" presStyleIdx="0" presStyleCnt="6"/>
      <dgm:spPr/>
      <dgm:t>
        <a:bodyPr/>
        <a:lstStyle/>
        <a:p>
          <a:endParaRPr lang="fr-FR"/>
        </a:p>
      </dgm:t>
    </dgm:pt>
    <dgm:pt modelId="{F47F1A3B-8130-4C3A-AE30-7D1516758862}" type="pres">
      <dgm:prSet presAssocID="{14CB62E5-D143-4D6B-A616-E96603B84493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D0BCA5FC-F09A-40E4-8421-A4C19B65629E}" type="pres">
      <dgm:prSet presAssocID="{68CEEA08-4F25-44FC-AAB3-5C89773AC096}" presName="node" presStyleLbl="node1" presStyleIdx="0" presStyleCnt="6" custScaleX="162150" custScaleY="7642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4987C3-300E-4DC9-810C-546168AB8566}" type="pres">
      <dgm:prSet presAssocID="{69BCA280-5F71-45B0-88EC-648301FCD22D}" presName="parTrans" presStyleLbl="sibTrans2D1" presStyleIdx="1" presStyleCnt="6"/>
      <dgm:spPr/>
      <dgm:t>
        <a:bodyPr/>
        <a:lstStyle/>
        <a:p>
          <a:endParaRPr lang="fr-FR"/>
        </a:p>
      </dgm:t>
    </dgm:pt>
    <dgm:pt modelId="{E2759C68-97F4-49D9-AE8B-D54BDF4E70E7}" type="pres">
      <dgm:prSet presAssocID="{69BCA280-5F71-45B0-88EC-648301FCD22D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CD2F3DAF-DD44-4A3F-8CE2-EA72D25E85B4}" type="pres">
      <dgm:prSet presAssocID="{76CC96D8-FDB9-40B0-9B28-6199E0E331FC}" presName="node" presStyleLbl="node1" presStyleIdx="1" presStyleCnt="6" custScaleX="166832" custScaleY="80313" custRadScaleRad="140005" custRadScaleInc="263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25DEBD-4556-4B61-B176-281FEAC3EA43}" type="pres">
      <dgm:prSet presAssocID="{2E8FEC16-199B-43AE-8213-C4859F630FE7}" presName="parTrans" presStyleLbl="sibTrans2D1" presStyleIdx="2" presStyleCnt="6"/>
      <dgm:spPr/>
      <dgm:t>
        <a:bodyPr/>
        <a:lstStyle/>
        <a:p>
          <a:endParaRPr lang="fr-FR"/>
        </a:p>
      </dgm:t>
    </dgm:pt>
    <dgm:pt modelId="{D96E371C-E130-4E79-82BE-86B0B0F4AF7D}" type="pres">
      <dgm:prSet presAssocID="{2E8FEC16-199B-43AE-8213-C4859F630FE7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987FDAB3-ABC1-4D25-A020-51C9EA6BDC8B}" type="pres">
      <dgm:prSet presAssocID="{471C7E6B-F225-40A0-B8D1-ABFC26FD8C37}" presName="node" presStyleLbl="node1" presStyleIdx="2" presStyleCnt="6" custScaleX="166832" custScaleY="80313" custRadScaleRad="141039" custRadScaleInc="-221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3B8750-6DD7-40FF-92D2-07595E982834}" type="pres">
      <dgm:prSet presAssocID="{08A0ACBF-A969-488A-BAC8-76A74B6C312D}" presName="parTrans" presStyleLbl="sibTrans2D1" presStyleIdx="3" presStyleCnt="6"/>
      <dgm:spPr/>
      <dgm:t>
        <a:bodyPr/>
        <a:lstStyle/>
        <a:p>
          <a:endParaRPr lang="fr-FR"/>
        </a:p>
      </dgm:t>
    </dgm:pt>
    <dgm:pt modelId="{597CFAAC-9B82-44F9-80D6-7819F2F62DD1}" type="pres">
      <dgm:prSet presAssocID="{08A0ACBF-A969-488A-BAC8-76A74B6C312D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46B8646B-348A-414C-B462-60BA234BD5E9}" type="pres">
      <dgm:prSet presAssocID="{72DCDC56-496E-4929-9E83-101B5F9A6F5A}" presName="node" presStyleLbl="node1" presStyleIdx="3" presStyleCnt="6" custScaleX="176125" custScaleY="835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3D0E9F-DD04-4DE1-9A0B-92E816DC1CFC}" type="pres">
      <dgm:prSet presAssocID="{ACE91282-FDB0-47F2-816E-EDE882DBB1BB}" presName="parTrans" presStyleLbl="sibTrans2D1" presStyleIdx="4" presStyleCnt="6"/>
      <dgm:spPr/>
      <dgm:t>
        <a:bodyPr/>
        <a:lstStyle/>
        <a:p>
          <a:endParaRPr lang="fr-FR"/>
        </a:p>
      </dgm:t>
    </dgm:pt>
    <dgm:pt modelId="{A3463B78-C6CF-4578-AE48-9C1B4C11D335}" type="pres">
      <dgm:prSet presAssocID="{ACE91282-FDB0-47F2-816E-EDE882DBB1BB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2A6CCF28-B9CB-496C-BEB8-23F9755C02EE}" type="pres">
      <dgm:prSet presAssocID="{9C995AB8-2D3A-4ECF-83F0-3B03FBB58CA9}" presName="node" presStyleLbl="node1" presStyleIdx="4" presStyleCnt="6" custScaleX="204968" custScaleY="79710" custRadScaleRad="157683" custRadScaleInc="396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1AF0DE-7EC4-4121-A0C4-04DCF15E2373}" type="pres">
      <dgm:prSet presAssocID="{13EE6BBC-1D7B-4F66-8FCA-E6E792D133B2}" presName="parTrans" presStyleLbl="sibTrans2D1" presStyleIdx="5" presStyleCnt="6"/>
      <dgm:spPr/>
      <dgm:t>
        <a:bodyPr/>
        <a:lstStyle/>
        <a:p>
          <a:endParaRPr lang="fr-FR"/>
        </a:p>
      </dgm:t>
    </dgm:pt>
    <dgm:pt modelId="{A9555F56-8DA5-4D1F-9BA2-92465E72521F}" type="pres">
      <dgm:prSet presAssocID="{13EE6BBC-1D7B-4F66-8FCA-E6E792D133B2}" presName="connectorText" presStyleLbl="sibTrans2D1" presStyleIdx="5" presStyleCnt="6"/>
      <dgm:spPr/>
      <dgm:t>
        <a:bodyPr/>
        <a:lstStyle/>
        <a:p>
          <a:endParaRPr lang="fr-FR"/>
        </a:p>
      </dgm:t>
    </dgm:pt>
    <dgm:pt modelId="{F8FC23BF-3043-44D2-A048-81119A21D49D}" type="pres">
      <dgm:prSet presAssocID="{2121D080-DF7D-4AEF-8AF3-C5985DE68A3D}" presName="node" presStyleLbl="node1" presStyleIdx="5" presStyleCnt="6" custScaleX="186652" custScaleY="84270" custRadScaleRad="146492" custRadScaleInc="-280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5CB2C2-390F-496F-9CE1-2128F3BBD87F}" srcId="{F4154F38-E3E9-48D6-8715-8FABF5A62A64}" destId="{A949C25D-E3D6-42CA-B6BC-2032113496DD}" srcOrd="2" destOrd="0" parTransId="{7CA6422D-C64D-4388-ACAE-A0EFDF7D77A5}" sibTransId="{E3A105E1-26AD-4DDE-A951-C70BD7C19E9E}"/>
    <dgm:cxn modelId="{48BDDDEF-19B4-4D09-A8B5-08816600B51D}" type="presOf" srcId="{08A0ACBF-A969-488A-BAC8-76A74B6C312D}" destId="{E53B8750-6DD7-40FF-92D2-07595E982834}" srcOrd="0" destOrd="0" presId="urn:microsoft.com/office/officeart/2005/8/layout/radial5"/>
    <dgm:cxn modelId="{70EB67E6-1C30-404F-9B4B-A97543AE3B11}" srcId="{7C082275-091D-44C0-82FF-12FF7684AEE0}" destId="{2121D080-DF7D-4AEF-8AF3-C5985DE68A3D}" srcOrd="5" destOrd="0" parTransId="{13EE6BBC-1D7B-4F66-8FCA-E6E792D133B2}" sibTransId="{676D273D-D42A-47D3-A0FB-ACD06052941F}"/>
    <dgm:cxn modelId="{BB4E6113-962B-45C6-AAD7-35DB53EFD64A}" type="presOf" srcId="{2E8FEC16-199B-43AE-8213-C4859F630FE7}" destId="{D96E371C-E130-4E79-82BE-86B0B0F4AF7D}" srcOrd="1" destOrd="0" presId="urn:microsoft.com/office/officeart/2005/8/layout/radial5"/>
    <dgm:cxn modelId="{E70CCB44-53BF-4436-8C45-A1C97D8AF3B5}" srcId="{7C082275-091D-44C0-82FF-12FF7684AEE0}" destId="{72DCDC56-496E-4929-9E83-101B5F9A6F5A}" srcOrd="3" destOrd="0" parTransId="{08A0ACBF-A969-488A-BAC8-76A74B6C312D}" sibTransId="{D38F48DD-909B-4842-8DA1-EB86B48BDC6D}"/>
    <dgm:cxn modelId="{9B88B626-5334-4D0E-8F85-F5AA5A0DE396}" srcId="{7C082275-091D-44C0-82FF-12FF7684AEE0}" destId="{471C7E6B-F225-40A0-B8D1-ABFC26FD8C37}" srcOrd="2" destOrd="0" parTransId="{2E8FEC16-199B-43AE-8213-C4859F630FE7}" sibTransId="{B2F9AE73-EC71-4ED3-B7DD-5208367A91B9}"/>
    <dgm:cxn modelId="{D6D3BF37-00D8-46CA-B0A2-AE874F840AB8}" type="presOf" srcId="{69BCA280-5F71-45B0-88EC-648301FCD22D}" destId="{3D4987C3-300E-4DC9-810C-546168AB8566}" srcOrd="0" destOrd="0" presId="urn:microsoft.com/office/officeart/2005/8/layout/radial5"/>
    <dgm:cxn modelId="{D3F63C95-DBC1-4F94-A4EA-0ECD5C2208A5}" srcId="{7C082275-091D-44C0-82FF-12FF7684AEE0}" destId="{76CC96D8-FDB9-40B0-9B28-6199E0E331FC}" srcOrd="1" destOrd="0" parTransId="{69BCA280-5F71-45B0-88EC-648301FCD22D}" sibTransId="{D64C6F47-B292-455C-BA24-E4DB766C1647}"/>
    <dgm:cxn modelId="{57E1E235-68AC-4103-A943-95312015B5D4}" srcId="{7C082275-091D-44C0-82FF-12FF7684AEE0}" destId="{9C995AB8-2D3A-4ECF-83F0-3B03FBB58CA9}" srcOrd="4" destOrd="0" parTransId="{ACE91282-FDB0-47F2-816E-EDE882DBB1BB}" sibTransId="{1E1FA362-34E5-4912-8DBB-62F0D50AEAE5}"/>
    <dgm:cxn modelId="{6BAD71DC-6B70-47B8-9521-20254D0C7A9B}" srcId="{F4154F38-E3E9-48D6-8715-8FABF5A62A64}" destId="{226AE5FD-E5A3-4540-BD2F-AD465985D607}" srcOrd="1" destOrd="0" parTransId="{547F7201-5D22-4EF9-B00E-86AF8C7F0550}" sibTransId="{B0EE4E0A-815E-4B2D-96C6-25F53C8F657E}"/>
    <dgm:cxn modelId="{843BF1D3-AD4C-464A-96D1-9F8DA560266B}" type="presOf" srcId="{9C995AB8-2D3A-4ECF-83F0-3B03FBB58CA9}" destId="{2A6CCF28-B9CB-496C-BEB8-23F9755C02EE}" srcOrd="0" destOrd="0" presId="urn:microsoft.com/office/officeart/2005/8/layout/radial5"/>
    <dgm:cxn modelId="{FEDB617D-84BE-4D8E-A668-2FAE150D7A0B}" type="presOf" srcId="{08A0ACBF-A969-488A-BAC8-76A74B6C312D}" destId="{597CFAAC-9B82-44F9-80D6-7819F2F62DD1}" srcOrd="1" destOrd="0" presId="urn:microsoft.com/office/officeart/2005/8/layout/radial5"/>
    <dgm:cxn modelId="{76FCE834-B905-4159-84ED-9D056EF62D33}" type="presOf" srcId="{13EE6BBC-1D7B-4F66-8FCA-E6E792D133B2}" destId="{4A1AF0DE-7EC4-4121-A0C4-04DCF15E2373}" srcOrd="0" destOrd="0" presId="urn:microsoft.com/office/officeart/2005/8/layout/radial5"/>
    <dgm:cxn modelId="{F037D2C3-A274-42DE-A986-7C18FA01F34A}" type="presOf" srcId="{2121D080-DF7D-4AEF-8AF3-C5985DE68A3D}" destId="{F8FC23BF-3043-44D2-A048-81119A21D49D}" srcOrd="0" destOrd="0" presId="urn:microsoft.com/office/officeart/2005/8/layout/radial5"/>
    <dgm:cxn modelId="{661061FD-0D28-4307-BBD3-B18A78CDFD7F}" type="presOf" srcId="{14CB62E5-D143-4D6B-A616-E96603B84493}" destId="{192D6328-54CB-45DE-BC99-BD8F28223C64}" srcOrd="0" destOrd="0" presId="urn:microsoft.com/office/officeart/2005/8/layout/radial5"/>
    <dgm:cxn modelId="{1BC88DF2-B34C-4AFB-B6F2-828B518E0EE4}" type="presOf" srcId="{76CC96D8-FDB9-40B0-9B28-6199E0E331FC}" destId="{CD2F3DAF-DD44-4A3F-8CE2-EA72D25E85B4}" srcOrd="0" destOrd="0" presId="urn:microsoft.com/office/officeart/2005/8/layout/radial5"/>
    <dgm:cxn modelId="{AF297F32-FE92-49E2-AE13-63D39B3A50FC}" type="presOf" srcId="{68CEEA08-4F25-44FC-AAB3-5C89773AC096}" destId="{D0BCA5FC-F09A-40E4-8421-A4C19B65629E}" srcOrd="0" destOrd="0" presId="urn:microsoft.com/office/officeart/2005/8/layout/radial5"/>
    <dgm:cxn modelId="{7EB52BC0-66C2-4D53-9A45-12E6EC3AD1BE}" type="presOf" srcId="{ACE91282-FDB0-47F2-816E-EDE882DBB1BB}" destId="{6A3D0E9F-DD04-4DE1-9A0B-92E816DC1CFC}" srcOrd="0" destOrd="0" presId="urn:microsoft.com/office/officeart/2005/8/layout/radial5"/>
    <dgm:cxn modelId="{B4EB61C5-3B03-4D11-BE77-00FA846848E9}" srcId="{F4154F38-E3E9-48D6-8715-8FABF5A62A64}" destId="{7C082275-091D-44C0-82FF-12FF7684AEE0}" srcOrd="0" destOrd="0" parTransId="{5402C0D2-C571-4263-9A13-6995E51A9774}" sibTransId="{96CED912-C084-4D45-A6D8-5CF34FBC13E2}"/>
    <dgm:cxn modelId="{DE8EE023-2D21-454D-8CF5-1A83BB5DFA9D}" type="presOf" srcId="{ACE91282-FDB0-47F2-816E-EDE882DBB1BB}" destId="{A3463B78-C6CF-4578-AE48-9C1B4C11D335}" srcOrd="1" destOrd="0" presId="urn:microsoft.com/office/officeart/2005/8/layout/radial5"/>
    <dgm:cxn modelId="{E06EBC51-6875-4947-80FF-70E99F9200A9}" type="presOf" srcId="{7C082275-091D-44C0-82FF-12FF7684AEE0}" destId="{C4561644-B85C-4349-A195-C3599758C70D}" srcOrd="0" destOrd="0" presId="urn:microsoft.com/office/officeart/2005/8/layout/radial5"/>
    <dgm:cxn modelId="{D77CB93B-BB23-4292-97ED-C5F1B7A48847}" type="presOf" srcId="{2E8FEC16-199B-43AE-8213-C4859F630FE7}" destId="{D025DEBD-4556-4B61-B176-281FEAC3EA43}" srcOrd="0" destOrd="0" presId="urn:microsoft.com/office/officeart/2005/8/layout/radial5"/>
    <dgm:cxn modelId="{2D5F8994-2FFD-4361-A138-ACE4FC5D7BDC}" type="presOf" srcId="{72DCDC56-496E-4929-9E83-101B5F9A6F5A}" destId="{46B8646B-348A-414C-B462-60BA234BD5E9}" srcOrd="0" destOrd="0" presId="urn:microsoft.com/office/officeart/2005/8/layout/radial5"/>
    <dgm:cxn modelId="{26DCC31C-86F3-41BE-A775-586A2AC7DC36}" type="presOf" srcId="{F4154F38-E3E9-48D6-8715-8FABF5A62A64}" destId="{25F98785-7997-4EA1-9612-60C6A0542185}" srcOrd="0" destOrd="0" presId="urn:microsoft.com/office/officeart/2005/8/layout/radial5"/>
    <dgm:cxn modelId="{43031AE5-3036-41EA-962C-0971784CA05B}" type="presOf" srcId="{13EE6BBC-1D7B-4F66-8FCA-E6E792D133B2}" destId="{A9555F56-8DA5-4D1F-9BA2-92465E72521F}" srcOrd="1" destOrd="0" presId="urn:microsoft.com/office/officeart/2005/8/layout/radial5"/>
    <dgm:cxn modelId="{3292E81D-D8E0-46C5-9FAB-B66C131AD592}" srcId="{F4154F38-E3E9-48D6-8715-8FABF5A62A64}" destId="{82A301B3-9253-4ECE-990B-4F2E716B0373}" srcOrd="3" destOrd="0" parTransId="{0008B1B4-1F67-4ACA-B64D-DF94AAA7C11B}" sibTransId="{8B55E359-6D6B-41E2-91D7-70EC8BAC89D9}"/>
    <dgm:cxn modelId="{557EF845-19B6-4A1B-88F5-F33601E9E579}" type="presOf" srcId="{69BCA280-5F71-45B0-88EC-648301FCD22D}" destId="{E2759C68-97F4-49D9-AE8B-D54BDF4E70E7}" srcOrd="1" destOrd="0" presId="urn:microsoft.com/office/officeart/2005/8/layout/radial5"/>
    <dgm:cxn modelId="{B8836309-BEFF-4BE8-9FDF-71D32D539617}" type="presOf" srcId="{471C7E6B-F225-40A0-B8D1-ABFC26FD8C37}" destId="{987FDAB3-ABC1-4D25-A020-51C9EA6BDC8B}" srcOrd="0" destOrd="0" presId="urn:microsoft.com/office/officeart/2005/8/layout/radial5"/>
    <dgm:cxn modelId="{175CFE67-3497-4D09-B9D7-22D232BB74B6}" type="presOf" srcId="{14CB62E5-D143-4D6B-A616-E96603B84493}" destId="{F47F1A3B-8130-4C3A-AE30-7D1516758862}" srcOrd="1" destOrd="0" presId="urn:microsoft.com/office/officeart/2005/8/layout/radial5"/>
    <dgm:cxn modelId="{789AFE73-6A6C-4919-8534-174B0EDEF33C}" srcId="{7C082275-091D-44C0-82FF-12FF7684AEE0}" destId="{68CEEA08-4F25-44FC-AAB3-5C89773AC096}" srcOrd="0" destOrd="0" parTransId="{14CB62E5-D143-4D6B-A616-E96603B84493}" sibTransId="{E15F5304-2A70-4107-B219-C9C7D7C5E664}"/>
    <dgm:cxn modelId="{072DCA76-0849-4939-8C33-71C7256297D4}" type="presParOf" srcId="{25F98785-7997-4EA1-9612-60C6A0542185}" destId="{C4561644-B85C-4349-A195-C3599758C70D}" srcOrd="0" destOrd="0" presId="urn:microsoft.com/office/officeart/2005/8/layout/radial5"/>
    <dgm:cxn modelId="{C9FE0947-D5DC-453A-B5C4-9AA247801B7B}" type="presParOf" srcId="{25F98785-7997-4EA1-9612-60C6A0542185}" destId="{192D6328-54CB-45DE-BC99-BD8F28223C64}" srcOrd="1" destOrd="0" presId="urn:microsoft.com/office/officeart/2005/8/layout/radial5"/>
    <dgm:cxn modelId="{3FAC9216-42A6-4090-AF01-DCDE6514AE0B}" type="presParOf" srcId="{192D6328-54CB-45DE-BC99-BD8F28223C64}" destId="{F47F1A3B-8130-4C3A-AE30-7D1516758862}" srcOrd="0" destOrd="0" presId="urn:microsoft.com/office/officeart/2005/8/layout/radial5"/>
    <dgm:cxn modelId="{4ED0F2E4-AA33-4588-B575-FE8F53E07AD1}" type="presParOf" srcId="{25F98785-7997-4EA1-9612-60C6A0542185}" destId="{D0BCA5FC-F09A-40E4-8421-A4C19B65629E}" srcOrd="2" destOrd="0" presId="urn:microsoft.com/office/officeart/2005/8/layout/radial5"/>
    <dgm:cxn modelId="{D71FD417-B670-4B1B-9A09-CA068A8BAB83}" type="presParOf" srcId="{25F98785-7997-4EA1-9612-60C6A0542185}" destId="{3D4987C3-300E-4DC9-810C-546168AB8566}" srcOrd="3" destOrd="0" presId="urn:microsoft.com/office/officeart/2005/8/layout/radial5"/>
    <dgm:cxn modelId="{CF61FA41-CFE5-4F1A-8A48-91BAEF138F74}" type="presParOf" srcId="{3D4987C3-300E-4DC9-810C-546168AB8566}" destId="{E2759C68-97F4-49D9-AE8B-D54BDF4E70E7}" srcOrd="0" destOrd="0" presId="urn:microsoft.com/office/officeart/2005/8/layout/radial5"/>
    <dgm:cxn modelId="{086D9D61-9AF3-42B1-A0C2-54356C6AF5A0}" type="presParOf" srcId="{25F98785-7997-4EA1-9612-60C6A0542185}" destId="{CD2F3DAF-DD44-4A3F-8CE2-EA72D25E85B4}" srcOrd="4" destOrd="0" presId="urn:microsoft.com/office/officeart/2005/8/layout/radial5"/>
    <dgm:cxn modelId="{B76605C7-4140-46CF-9B9E-AFF57885C541}" type="presParOf" srcId="{25F98785-7997-4EA1-9612-60C6A0542185}" destId="{D025DEBD-4556-4B61-B176-281FEAC3EA43}" srcOrd="5" destOrd="0" presId="urn:microsoft.com/office/officeart/2005/8/layout/radial5"/>
    <dgm:cxn modelId="{851AB0EA-4DAA-43A8-BE75-F63D0F1E6C57}" type="presParOf" srcId="{D025DEBD-4556-4B61-B176-281FEAC3EA43}" destId="{D96E371C-E130-4E79-82BE-86B0B0F4AF7D}" srcOrd="0" destOrd="0" presId="urn:microsoft.com/office/officeart/2005/8/layout/radial5"/>
    <dgm:cxn modelId="{BAEA759E-6A8E-4FF8-B21B-2AE239E8C510}" type="presParOf" srcId="{25F98785-7997-4EA1-9612-60C6A0542185}" destId="{987FDAB3-ABC1-4D25-A020-51C9EA6BDC8B}" srcOrd="6" destOrd="0" presId="urn:microsoft.com/office/officeart/2005/8/layout/radial5"/>
    <dgm:cxn modelId="{D1E198D1-07D9-4776-8189-E9D390EE9791}" type="presParOf" srcId="{25F98785-7997-4EA1-9612-60C6A0542185}" destId="{E53B8750-6DD7-40FF-92D2-07595E982834}" srcOrd="7" destOrd="0" presId="urn:microsoft.com/office/officeart/2005/8/layout/radial5"/>
    <dgm:cxn modelId="{0AB8C0C7-E392-4F5B-A1BF-80F38C21C80E}" type="presParOf" srcId="{E53B8750-6DD7-40FF-92D2-07595E982834}" destId="{597CFAAC-9B82-44F9-80D6-7819F2F62DD1}" srcOrd="0" destOrd="0" presId="urn:microsoft.com/office/officeart/2005/8/layout/radial5"/>
    <dgm:cxn modelId="{1A475486-FD5A-4BF1-971E-9DEB2AE2E5FE}" type="presParOf" srcId="{25F98785-7997-4EA1-9612-60C6A0542185}" destId="{46B8646B-348A-414C-B462-60BA234BD5E9}" srcOrd="8" destOrd="0" presId="urn:microsoft.com/office/officeart/2005/8/layout/radial5"/>
    <dgm:cxn modelId="{F4359F30-DC28-472F-AAD2-DA0CA78D4283}" type="presParOf" srcId="{25F98785-7997-4EA1-9612-60C6A0542185}" destId="{6A3D0E9F-DD04-4DE1-9A0B-92E816DC1CFC}" srcOrd="9" destOrd="0" presId="urn:microsoft.com/office/officeart/2005/8/layout/radial5"/>
    <dgm:cxn modelId="{52254850-528C-4515-A362-FC69B4CCC08C}" type="presParOf" srcId="{6A3D0E9F-DD04-4DE1-9A0B-92E816DC1CFC}" destId="{A3463B78-C6CF-4578-AE48-9C1B4C11D335}" srcOrd="0" destOrd="0" presId="urn:microsoft.com/office/officeart/2005/8/layout/radial5"/>
    <dgm:cxn modelId="{B08A3E1B-BD9D-4D13-B417-C215781963B1}" type="presParOf" srcId="{25F98785-7997-4EA1-9612-60C6A0542185}" destId="{2A6CCF28-B9CB-496C-BEB8-23F9755C02EE}" srcOrd="10" destOrd="0" presId="urn:microsoft.com/office/officeart/2005/8/layout/radial5"/>
    <dgm:cxn modelId="{93EA1B08-0C55-4DDE-B7DD-AACCC5F47D33}" type="presParOf" srcId="{25F98785-7997-4EA1-9612-60C6A0542185}" destId="{4A1AF0DE-7EC4-4121-A0C4-04DCF15E2373}" srcOrd="11" destOrd="0" presId="urn:microsoft.com/office/officeart/2005/8/layout/radial5"/>
    <dgm:cxn modelId="{81FA9F28-7CFE-4320-B249-23EBD1CFA460}" type="presParOf" srcId="{4A1AF0DE-7EC4-4121-A0C4-04DCF15E2373}" destId="{A9555F56-8DA5-4D1F-9BA2-92465E72521F}" srcOrd="0" destOrd="0" presId="urn:microsoft.com/office/officeart/2005/8/layout/radial5"/>
    <dgm:cxn modelId="{E76746A6-ACB9-4123-B055-AFB5F2689098}" type="presParOf" srcId="{25F98785-7997-4EA1-9612-60C6A0542185}" destId="{F8FC23BF-3043-44D2-A048-81119A21D49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3359B1-E9DA-4229-A3DC-E4502413FBB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1190AA-BD1D-4B78-8C81-482F50ACC2A8}">
      <dgm:prSet phldrT="[Texte]" custT="1"/>
      <dgm:spPr/>
      <dgm:t>
        <a:bodyPr/>
        <a:lstStyle/>
        <a:p>
          <a:r>
            <a:rPr lang="fr-FR" sz="1600" dirty="0" smtClean="0"/>
            <a:t>AP</a:t>
          </a:r>
        </a:p>
        <a:p>
          <a:r>
            <a:rPr lang="fr-FR" sz="1600" dirty="0" smtClean="0"/>
            <a:t>approche interdisciplinaire</a:t>
          </a:r>
          <a:endParaRPr lang="fr-FR" sz="1600" dirty="0"/>
        </a:p>
      </dgm:t>
    </dgm:pt>
    <dgm:pt modelId="{7657453E-2C48-400C-92A6-15D7BB73741A}" type="parTrans" cxnId="{918F3254-D498-45E1-982F-78D7C2C111B3}">
      <dgm:prSet/>
      <dgm:spPr/>
      <dgm:t>
        <a:bodyPr/>
        <a:lstStyle/>
        <a:p>
          <a:endParaRPr lang="fr-FR"/>
        </a:p>
      </dgm:t>
    </dgm:pt>
    <dgm:pt modelId="{8D7E15F8-902D-41F0-BA9A-9286078A960A}" type="sibTrans" cxnId="{918F3254-D498-45E1-982F-78D7C2C111B3}">
      <dgm:prSet/>
      <dgm:spPr/>
      <dgm:t>
        <a:bodyPr/>
        <a:lstStyle/>
        <a:p>
          <a:endParaRPr lang="fr-FR"/>
        </a:p>
      </dgm:t>
    </dgm:pt>
    <dgm:pt modelId="{68FFF0A4-37E3-4C74-8424-21C00C172300}">
      <dgm:prSet phldrT="[Texte]"/>
      <dgm:spPr/>
      <dgm:t>
        <a:bodyPr/>
        <a:lstStyle/>
        <a:p>
          <a:r>
            <a:rPr lang="fr-FR" dirty="0" smtClean="0"/>
            <a:t>Travail sur compétences de base</a:t>
          </a:r>
          <a:endParaRPr lang="fr-FR" dirty="0"/>
        </a:p>
      </dgm:t>
    </dgm:pt>
    <dgm:pt modelId="{D379AB87-D1D1-4BDC-81BF-9839854A7440}" type="parTrans" cxnId="{0C294E7A-F6AB-4BE3-AEAF-436C4E20E0E6}">
      <dgm:prSet/>
      <dgm:spPr/>
      <dgm:t>
        <a:bodyPr/>
        <a:lstStyle/>
        <a:p>
          <a:endParaRPr lang="fr-FR"/>
        </a:p>
      </dgm:t>
    </dgm:pt>
    <dgm:pt modelId="{7449564B-62C7-4B74-A239-16CE0A177ECF}" type="sibTrans" cxnId="{0C294E7A-F6AB-4BE3-AEAF-436C4E20E0E6}">
      <dgm:prSet/>
      <dgm:spPr/>
      <dgm:t>
        <a:bodyPr/>
        <a:lstStyle/>
        <a:p>
          <a:endParaRPr lang="fr-FR"/>
        </a:p>
      </dgm:t>
    </dgm:pt>
    <dgm:pt modelId="{4250EBD1-F980-4009-B6F4-C817C7BDF703}">
      <dgm:prSet phldrT="[Texte]"/>
      <dgm:spPr/>
      <dgm:t>
        <a:bodyPr/>
        <a:lstStyle/>
        <a:p>
          <a:r>
            <a:rPr lang="fr-FR" dirty="0" smtClean="0"/>
            <a:t>Découverte des métiers et poursuites d’études</a:t>
          </a:r>
          <a:endParaRPr lang="fr-FR" dirty="0"/>
        </a:p>
      </dgm:t>
    </dgm:pt>
    <dgm:pt modelId="{0DA3E2A4-D9D7-449E-8CC2-A512901B9DC7}" type="parTrans" cxnId="{DFF60C5D-2868-4951-AD2A-07A6D99A38CF}">
      <dgm:prSet/>
      <dgm:spPr/>
      <dgm:t>
        <a:bodyPr/>
        <a:lstStyle/>
        <a:p>
          <a:endParaRPr lang="fr-FR"/>
        </a:p>
      </dgm:t>
    </dgm:pt>
    <dgm:pt modelId="{06BB59D9-19DD-41AE-BE06-1C22C792FFC4}" type="sibTrans" cxnId="{DFF60C5D-2868-4951-AD2A-07A6D99A38CF}">
      <dgm:prSet/>
      <dgm:spPr/>
      <dgm:t>
        <a:bodyPr/>
        <a:lstStyle/>
        <a:p>
          <a:endParaRPr lang="fr-FR"/>
        </a:p>
      </dgm:t>
    </dgm:pt>
    <dgm:pt modelId="{45906AF6-B984-4F4C-B515-203F611E49C0}">
      <dgm:prSet phldrT="[Texte]"/>
      <dgm:spPr/>
      <dgm:t>
        <a:bodyPr/>
        <a:lstStyle/>
        <a:p>
          <a:r>
            <a:rPr lang="fr-FR" dirty="0" smtClean="0"/>
            <a:t>Recherche de stage</a:t>
          </a:r>
          <a:endParaRPr lang="fr-FR" dirty="0"/>
        </a:p>
      </dgm:t>
    </dgm:pt>
    <dgm:pt modelId="{A0FAE980-C8E1-4DC4-B298-7F78BD49B638}" type="parTrans" cxnId="{B7538284-6E85-4D75-8F29-F028F6A3B8BF}">
      <dgm:prSet/>
      <dgm:spPr/>
      <dgm:t>
        <a:bodyPr/>
        <a:lstStyle/>
        <a:p>
          <a:endParaRPr lang="fr-FR"/>
        </a:p>
      </dgm:t>
    </dgm:pt>
    <dgm:pt modelId="{79953B9C-C432-4513-BFEE-36B66618C2E2}" type="sibTrans" cxnId="{B7538284-6E85-4D75-8F29-F028F6A3B8BF}">
      <dgm:prSet/>
      <dgm:spPr/>
      <dgm:t>
        <a:bodyPr/>
        <a:lstStyle/>
        <a:p>
          <a:endParaRPr lang="fr-FR"/>
        </a:p>
      </dgm:t>
    </dgm:pt>
    <dgm:pt modelId="{23012B28-19CA-472E-8CC5-FAC0A56569D3}">
      <dgm:prSet phldrT="[Texte]"/>
      <dgm:spPr/>
      <dgm:t>
        <a:bodyPr/>
        <a:lstStyle/>
        <a:p>
          <a:pPr algn="l"/>
          <a:r>
            <a:rPr lang="fr-FR" dirty="0" smtClean="0"/>
            <a:t>……..,</a:t>
          </a:r>
        </a:p>
        <a:p>
          <a:pPr algn="ctr"/>
          <a:r>
            <a:rPr lang="fr-FR" dirty="0" smtClean="0"/>
            <a:t>accentuer l’aide méthodologique </a:t>
          </a:r>
          <a:endParaRPr lang="fr-FR" dirty="0"/>
        </a:p>
      </dgm:t>
    </dgm:pt>
    <dgm:pt modelId="{55B134A6-1785-44E7-9348-4C3FD79A1793}" type="parTrans" cxnId="{A15C613F-2C7B-4710-A983-53D16E85A8A6}">
      <dgm:prSet/>
      <dgm:spPr/>
      <dgm:t>
        <a:bodyPr/>
        <a:lstStyle/>
        <a:p>
          <a:endParaRPr lang="fr-FR"/>
        </a:p>
      </dgm:t>
    </dgm:pt>
    <dgm:pt modelId="{7EDB8CF4-1FA1-4E79-AD6D-E8999916D2CB}" type="sibTrans" cxnId="{A15C613F-2C7B-4710-A983-53D16E85A8A6}">
      <dgm:prSet/>
      <dgm:spPr/>
      <dgm:t>
        <a:bodyPr/>
        <a:lstStyle/>
        <a:p>
          <a:endParaRPr lang="fr-FR"/>
        </a:p>
      </dgm:t>
    </dgm:pt>
    <dgm:pt modelId="{6096ED84-1DD2-418E-8A2E-ACC17FC1CEFC}" type="pres">
      <dgm:prSet presAssocID="{483359B1-E9DA-4229-A3DC-E4502413FBB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392E30-A9FD-4B9E-AAE8-9CCD5AF5085A}" type="pres">
      <dgm:prSet presAssocID="{1A1190AA-BD1D-4B78-8C81-482F50ACC2A8}" presName="centerShape" presStyleLbl="node0" presStyleIdx="0" presStyleCnt="1" custScaleX="133374" custScaleY="77886"/>
      <dgm:spPr/>
      <dgm:t>
        <a:bodyPr/>
        <a:lstStyle/>
        <a:p>
          <a:endParaRPr lang="fr-FR"/>
        </a:p>
      </dgm:t>
    </dgm:pt>
    <dgm:pt modelId="{A007898C-0C36-4EDA-BF0E-CCAA0D5BB133}" type="pres">
      <dgm:prSet presAssocID="{D379AB87-D1D1-4BDC-81BF-9839854A7440}" presName="parTrans" presStyleLbl="bgSibTrans2D1" presStyleIdx="0" presStyleCnt="4"/>
      <dgm:spPr/>
      <dgm:t>
        <a:bodyPr/>
        <a:lstStyle/>
        <a:p>
          <a:endParaRPr lang="fr-FR"/>
        </a:p>
      </dgm:t>
    </dgm:pt>
    <dgm:pt modelId="{BA7FBC3E-6226-444F-8C60-FAAD0BFFD683}" type="pres">
      <dgm:prSet presAssocID="{68FFF0A4-37E3-4C74-8424-21C00C172300}" presName="node" presStyleLbl="node1" presStyleIdx="0" presStyleCnt="4" custRadScaleRad="118616" custRadScaleInc="-53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957276-E81C-4266-9B19-AC8B31E6D3A7}" type="pres">
      <dgm:prSet presAssocID="{0DA3E2A4-D9D7-449E-8CC2-A512901B9DC7}" presName="parTrans" presStyleLbl="bgSibTrans2D1" presStyleIdx="1" presStyleCnt="4"/>
      <dgm:spPr/>
      <dgm:t>
        <a:bodyPr/>
        <a:lstStyle/>
        <a:p>
          <a:endParaRPr lang="fr-FR"/>
        </a:p>
      </dgm:t>
    </dgm:pt>
    <dgm:pt modelId="{63242D4D-B528-4368-8086-2DEB06395D66}" type="pres">
      <dgm:prSet presAssocID="{4250EBD1-F980-4009-B6F4-C817C7BDF70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801E31-A460-44B8-B749-29D370A50318}" type="pres">
      <dgm:prSet presAssocID="{A0FAE980-C8E1-4DC4-B298-7F78BD49B638}" presName="parTrans" presStyleLbl="bgSibTrans2D1" presStyleIdx="2" presStyleCnt="4"/>
      <dgm:spPr/>
      <dgm:t>
        <a:bodyPr/>
        <a:lstStyle/>
        <a:p>
          <a:endParaRPr lang="fr-FR"/>
        </a:p>
      </dgm:t>
    </dgm:pt>
    <dgm:pt modelId="{6504C3EC-6E71-4E44-B585-E186056690D0}" type="pres">
      <dgm:prSet presAssocID="{45906AF6-B984-4F4C-B515-203F611E49C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C2989B-0FE3-4EBA-9EF6-DB7636B9B648}" type="pres">
      <dgm:prSet presAssocID="{55B134A6-1785-44E7-9348-4C3FD79A1793}" presName="parTrans" presStyleLbl="bgSibTrans2D1" presStyleIdx="3" presStyleCnt="4"/>
      <dgm:spPr/>
      <dgm:t>
        <a:bodyPr/>
        <a:lstStyle/>
        <a:p>
          <a:endParaRPr lang="fr-FR"/>
        </a:p>
      </dgm:t>
    </dgm:pt>
    <dgm:pt modelId="{BEA92588-ABAA-4A7A-942D-E49F509AF701}" type="pres">
      <dgm:prSet presAssocID="{23012B28-19CA-472E-8CC5-FAC0A56569D3}" presName="node" presStyleLbl="node1" presStyleIdx="3" presStyleCnt="4" custRadScaleRad="117658" custRadScaleInc="50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FD9D87-EEE8-4BC1-9397-483D01A0B738}" type="presOf" srcId="{68FFF0A4-37E3-4C74-8424-21C00C172300}" destId="{BA7FBC3E-6226-444F-8C60-FAAD0BFFD683}" srcOrd="0" destOrd="0" presId="urn:microsoft.com/office/officeart/2005/8/layout/radial4"/>
    <dgm:cxn modelId="{A94D0456-075E-4E9A-A2BC-6CE80C2A61C7}" type="presOf" srcId="{1A1190AA-BD1D-4B78-8C81-482F50ACC2A8}" destId="{6E392E30-A9FD-4B9E-AAE8-9CCD5AF5085A}" srcOrd="0" destOrd="0" presId="urn:microsoft.com/office/officeart/2005/8/layout/radial4"/>
    <dgm:cxn modelId="{B7538284-6E85-4D75-8F29-F028F6A3B8BF}" srcId="{1A1190AA-BD1D-4B78-8C81-482F50ACC2A8}" destId="{45906AF6-B984-4F4C-B515-203F611E49C0}" srcOrd="2" destOrd="0" parTransId="{A0FAE980-C8E1-4DC4-B298-7F78BD49B638}" sibTransId="{79953B9C-C432-4513-BFEE-36B66618C2E2}"/>
    <dgm:cxn modelId="{918F3254-D498-45E1-982F-78D7C2C111B3}" srcId="{483359B1-E9DA-4229-A3DC-E4502413FBB2}" destId="{1A1190AA-BD1D-4B78-8C81-482F50ACC2A8}" srcOrd="0" destOrd="0" parTransId="{7657453E-2C48-400C-92A6-15D7BB73741A}" sibTransId="{8D7E15F8-902D-41F0-BA9A-9286078A960A}"/>
    <dgm:cxn modelId="{DFF60C5D-2868-4951-AD2A-07A6D99A38CF}" srcId="{1A1190AA-BD1D-4B78-8C81-482F50ACC2A8}" destId="{4250EBD1-F980-4009-B6F4-C817C7BDF703}" srcOrd="1" destOrd="0" parTransId="{0DA3E2A4-D9D7-449E-8CC2-A512901B9DC7}" sibTransId="{06BB59D9-19DD-41AE-BE06-1C22C792FFC4}"/>
    <dgm:cxn modelId="{2E3CE6F9-843B-484B-9083-A47AA5D56656}" type="presOf" srcId="{4250EBD1-F980-4009-B6F4-C817C7BDF703}" destId="{63242D4D-B528-4368-8086-2DEB06395D66}" srcOrd="0" destOrd="0" presId="urn:microsoft.com/office/officeart/2005/8/layout/radial4"/>
    <dgm:cxn modelId="{87C28BC1-836C-48DC-8E4B-0D4396670B09}" type="presOf" srcId="{45906AF6-B984-4F4C-B515-203F611E49C0}" destId="{6504C3EC-6E71-4E44-B585-E186056690D0}" srcOrd="0" destOrd="0" presId="urn:microsoft.com/office/officeart/2005/8/layout/radial4"/>
    <dgm:cxn modelId="{C7CAF842-33D3-4A04-80F7-A6B6A9104BA1}" type="presOf" srcId="{A0FAE980-C8E1-4DC4-B298-7F78BD49B638}" destId="{2F801E31-A460-44B8-B749-29D370A50318}" srcOrd="0" destOrd="0" presId="urn:microsoft.com/office/officeart/2005/8/layout/radial4"/>
    <dgm:cxn modelId="{0C294E7A-F6AB-4BE3-AEAF-436C4E20E0E6}" srcId="{1A1190AA-BD1D-4B78-8C81-482F50ACC2A8}" destId="{68FFF0A4-37E3-4C74-8424-21C00C172300}" srcOrd="0" destOrd="0" parTransId="{D379AB87-D1D1-4BDC-81BF-9839854A7440}" sibTransId="{7449564B-62C7-4B74-A239-16CE0A177ECF}"/>
    <dgm:cxn modelId="{46661D22-87E9-4523-996E-D81F409E4EBF}" type="presOf" srcId="{23012B28-19CA-472E-8CC5-FAC0A56569D3}" destId="{BEA92588-ABAA-4A7A-942D-E49F509AF701}" srcOrd="0" destOrd="0" presId="urn:microsoft.com/office/officeart/2005/8/layout/radial4"/>
    <dgm:cxn modelId="{9947376F-99E3-45F9-B24E-85D37AE16E64}" type="presOf" srcId="{55B134A6-1785-44E7-9348-4C3FD79A1793}" destId="{E4C2989B-0FE3-4EBA-9EF6-DB7636B9B648}" srcOrd="0" destOrd="0" presId="urn:microsoft.com/office/officeart/2005/8/layout/radial4"/>
    <dgm:cxn modelId="{435E57EE-3B70-4B53-9172-47B87426DF72}" type="presOf" srcId="{483359B1-E9DA-4229-A3DC-E4502413FBB2}" destId="{6096ED84-1DD2-418E-8A2E-ACC17FC1CEFC}" srcOrd="0" destOrd="0" presId="urn:microsoft.com/office/officeart/2005/8/layout/radial4"/>
    <dgm:cxn modelId="{A15C613F-2C7B-4710-A983-53D16E85A8A6}" srcId="{1A1190AA-BD1D-4B78-8C81-482F50ACC2A8}" destId="{23012B28-19CA-472E-8CC5-FAC0A56569D3}" srcOrd="3" destOrd="0" parTransId="{55B134A6-1785-44E7-9348-4C3FD79A1793}" sibTransId="{7EDB8CF4-1FA1-4E79-AD6D-E8999916D2CB}"/>
    <dgm:cxn modelId="{7A547AE6-BAC0-4488-AAB7-4D4ABF27EBD5}" type="presOf" srcId="{D379AB87-D1D1-4BDC-81BF-9839854A7440}" destId="{A007898C-0C36-4EDA-BF0E-CCAA0D5BB133}" srcOrd="0" destOrd="0" presId="urn:microsoft.com/office/officeart/2005/8/layout/radial4"/>
    <dgm:cxn modelId="{4A766EDC-921C-4293-954B-8D27E3DBF591}" type="presOf" srcId="{0DA3E2A4-D9D7-449E-8CC2-A512901B9DC7}" destId="{4D957276-E81C-4266-9B19-AC8B31E6D3A7}" srcOrd="0" destOrd="0" presId="urn:microsoft.com/office/officeart/2005/8/layout/radial4"/>
    <dgm:cxn modelId="{E86A41D0-259F-4EC6-9A67-8A1BFCE3EC5E}" type="presParOf" srcId="{6096ED84-1DD2-418E-8A2E-ACC17FC1CEFC}" destId="{6E392E30-A9FD-4B9E-AAE8-9CCD5AF5085A}" srcOrd="0" destOrd="0" presId="urn:microsoft.com/office/officeart/2005/8/layout/radial4"/>
    <dgm:cxn modelId="{ACEA4F43-D6EB-4BFD-89AA-7358E5D35694}" type="presParOf" srcId="{6096ED84-1DD2-418E-8A2E-ACC17FC1CEFC}" destId="{A007898C-0C36-4EDA-BF0E-CCAA0D5BB133}" srcOrd="1" destOrd="0" presId="urn:microsoft.com/office/officeart/2005/8/layout/radial4"/>
    <dgm:cxn modelId="{220E4AF9-6E8B-499F-83D7-EED0B3099D99}" type="presParOf" srcId="{6096ED84-1DD2-418E-8A2E-ACC17FC1CEFC}" destId="{BA7FBC3E-6226-444F-8C60-FAAD0BFFD683}" srcOrd="2" destOrd="0" presId="urn:microsoft.com/office/officeart/2005/8/layout/radial4"/>
    <dgm:cxn modelId="{69112F1C-E344-44F5-8BEF-78AE77E6343D}" type="presParOf" srcId="{6096ED84-1DD2-418E-8A2E-ACC17FC1CEFC}" destId="{4D957276-E81C-4266-9B19-AC8B31E6D3A7}" srcOrd="3" destOrd="0" presId="urn:microsoft.com/office/officeart/2005/8/layout/radial4"/>
    <dgm:cxn modelId="{94B8A79D-E4D2-41B8-8802-7D59551AF641}" type="presParOf" srcId="{6096ED84-1DD2-418E-8A2E-ACC17FC1CEFC}" destId="{63242D4D-B528-4368-8086-2DEB06395D66}" srcOrd="4" destOrd="0" presId="urn:microsoft.com/office/officeart/2005/8/layout/radial4"/>
    <dgm:cxn modelId="{5A08D676-84F6-468A-B6BB-2139CA04CF58}" type="presParOf" srcId="{6096ED84-1DD2-418E-8A2E-ACC17FC1CEFC}" destId="{2F801E31-A460-44B8-B749-29D370A50318}" srcOrd="5" destOrd="0" presId="urn:microsoft.com/office/officeart/2005/8/layout/radial4"/>
    <dgm:cxn modelId="{AF52BA58-C2D4-47CC-A3C1-42E4E7818314}" type="presParOf" srcId="{6096ED84-1DD2-418E-8A2E-ACC17FC1CEFC}" destId="{6504C3EC-6E71-4E44-B585-E186056690D0}" srcOrd="6" destOrd="0" presId="urn:microsoft.com/office/officeart/2005/8/layout/radial4"/>
    <dgm:cxn modelId="{338F9D40-0F36-4B22-B7FE-A60F8DE50B0C}" type="presParOf" srcId="{6096ED84-1DD2-418E-8A2E-ACC17FC1CEFC}" destId="{E4C2989B-0FE3-4EBA-9EF6-DB7636B9B648}" srcOrd="7" destOrd="0" presId="urn:microsoft.com/office/officeart/2005/8/layout/radial4"/>
    <dgm:cxn modelId="{5D1435DF-D47F-4100-AC87-632CB2D6886D}" type="presParOf" srcId="{6096ED84-1DD2-418E-8A2E-ACC17FC1CEFC}" destId="{BEA92588-ABAA-4A7A-942D-E49F509AF70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61644-B85C-4349-A195-C3599758C70D}">
      <dsp:nvSpPr>
        <dsp:cNvPr id="0" name=""/>
        <dsp:cNvSpPr/>
      </dsp:nvSpPr>
      <dsp:spPr>
        <a:xfrm>
          <a:off x="2831264" y="830658"/>
          <a:ext cx="600436" cy="600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AP</a:t>
          </a:r>
          <a:endParaRPr lang="fr-FR" sz="2500" kern="1200" dirty="0"/>
        </a:p>
      </dsp:txBody>
      <dsp:txXfrm>
        <a:off x="2919196" y="918590"/>
        <a:ext cx="424572" cy="424572"/>
      </dsp:txXfrm>
    </dsp:sp>
    <dsp:sp modelId="{192D6328-54CB-45DE-BC99-BD8F28223C64}">
      <dsp:nvSpPr>
        <dsp:cNvPr id="0" name=""/>
        <dsp:cNvSpPr/>
      </dsp:nvSpPr>
      <dsp:spPr>
        <a:xfrm rot="16200000">
          <a:off x="3049269" y="578118"/>
          <a:ext cx="164426" cy="204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073933" y="643612"/>
        <a:ext cx="115098" cy="122488"/>
      </dsp:txXfrm>
    </dsp:sp>
    <dsp:sp modelId="{D0BCA5FC-F09A-40E4-8421-A4C19B65629E}">
      <dsp:nvSpPr>
        <dsp:cNvPr id="0" name=""/>
        <dsp:cNvSpPr/>
      </dsp:nvSpPr>
      <dsp:spPr>
        <a:xfrm>
          <a:off x="2644678" y="61518"/>
          <a:ext cx="973608" cy="458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Anglais</a:t>
          </a:r>
          <a:endParaRPr lang="fr-FR" sz="1200" kern="1200" dirty="0"/>
        </a:p>
      </dsp:txBody>
      <dsp:txXfrm>
        <a:off x="2787260" y="128722"/>
        <a:ext cx="688444" cy="324493"/>
      </dsp:txXfrm>
    </dsp:sp>
    <dsp:sp modelId="{3D4987C3-300E-4DC9-810C-546168AB8566}">
      <dsp:nvSpPr>
        <dsp:cNvPr id="0" name=""/>
        <dsp:cNvSpPr/>
      </dsp:nvSpPr>
      <dsp:spPr>
        <a:xfrm rot="20273814">
          <a:off x="3494902" y="831434"/>
          <a:ext cx="245125" cy="204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497152" y="883786"/>
        <a:ext cx="183881" cy="122488"/>
      </dsp:txXfrm>
    </dsp:sp>
    <dsp:sp modelId="{CD2F3DAF-DD44-4A3F-8CE2-EA72D25E85B4}">
      <dsp:nvSpPr>
        <dsp:cNvPr id="0" name=""/>
        <dsp:cNvSpPr/>
      </dsp:nvSpPr>
      <dsp:spPr>
        <a:xfrm>
          <a:off x="3720114" y="447296"/>
          <a:ext cx="1001720" cy="482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Culture gé </a:t>
          </a:r>
          <a:r>
            <a:rPr lang="fr-FR" sz="1100" kern="1200" dirty="0" err="1" smtClean="0"/>
            <a:t>expres</a:t>
          </a:r>
          <a:r>
            <a:rPr lang="fr-FR" sz="1100" kern="1200" dirty="0" smtClean="0"/>
            <a:t>.</a:t>
          </a:r>
          <a:endParaRPr lang="fr-FR" sz="1100" kern="1200" dirty="0"/>
        </a:p>
      </dsp:txBody>
      <dsp:txXfrm>
        <a:off x="3866812" y="517917"/>
        <a:ext cx="708324" cy="340986"/>
      </dsp:txXfrm>
    </dsp:sp>
    <dsp:sp modelId="{D025DEBD-4556-4B61-B176-281FEAC3EA43}">
      <dsp:nvSpPr>
        <dsp:cNvPr id="0" name=""/>
        <dsp:cNvSpPr/>
      </dsp:nvSpPr>
      <dsp:spPr>
        <a:xfrm rot="1402056">
          <a:off x="3493281" y="1239891"/>
          <a:ext cx="253514" cy="204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495793" y="1268575"/>
        <a:ext cx="192270" cy="122488"/>
      </dsp:txXfrm>
    </dsp:sp>
    <dsp:sp modelId="{987FDAB3-ABC1-4D25-A020-51C9EA6BDC8B}">
      <dsp:nvSpPr>
        <dsp:cNvPr id="0" name=""/>
        <dsp:cNvSpPr/>
      </dsp:nvSpPr>
      <dsp:spPr>
        <a:xfrm>
          <a:off x="3718057" y="1359607"/>
          <a:ext cx="1001720" cy="482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STI</a:t>
          </a:r>
          <a:endParaRPr lang="fr-FR" sz="1100" kern="1200" dirty="0"/>
        </a:p>
      </dsp:txBody>
      <dsp:txXfrm>
        <a:off x="3864755" y="1430228"/>
        <a:ext cx="708324" cy="340986"/>
      </dsp:txXfrm>
    </dsp:sp>
    <dsp:sp modelId="{E53B8750-6DD7-40FF-92D2-07595E982834}">
      <dsp:nvSpPr>
        <dsp:cNvPr id="0" name=""/>
        <dsp:cNvSpPr/>
      </dsp:nvSpPr>
      <dsp:spPr>
        <a:xfrm rot="5400000">
          <a:off x="3054899" y="1469183"/>
          <a:ext cx="153167" cy="204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077874" y="1487038"/>
        <a:ext cx="107217" cy="122488"/>
      </dsp:txXfrm>
    </dsp:sp>
    <dsp:sp modelId="{46B8646B-348A-414C-B462-60BA234BD5E9}">
      <dsp:nvSpPr>
        <dsp:cNvPr id="0" name=""/>
        <dsp:cNvSpPr/>
      </dsp:nvSpPr>
      <dsp:spPr>
        <a:xfrm>
          <a:off x="2602722" y="1720089"/>
          <a:ext cx="1057519" cy="5013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Math</a:t>
          </a:r>
          <a:endParaRPr lang="fr-FR" sz="1100" kern="1200" dirty="0"/>
        </a:p>
      </dsp:txBody>
      <dsp:txXfrm>
        <a:off x="2757592" y="1793516"/>
        <a:ext cx="747779" cy="354534"/>
      </dsp:txXfrm>
    </dsp:sp>
    <dsp:sp modelId="{6A3D0E9F-DD04-4DE1-9A0B-92E816DC1CFC}">
      <dsp:nvSpPr>
        <dsp:cNvPr id="0" name=""/>
        <dsp:cNvSpPr/>
      </dsp:nvSpPr>
      <dsp:spPr>
        <a:xfrm rot="9714528">
          <a:off x="2462403" y="1201625"/>
          <a:ext cx="280104" cy="204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2522133" y="1232946"/>
        <a:ext cx="218860" cy="122488"/>
      </dsp:txXfrm>
    </dsp:sp>
    <dsp:sp modelId="{2A6CCF28-B9CB-496C-BEB8-23F9755C02EE}">
      <dsp:nvSpPr>
        <dsp:cNvPr id="0" name=""/>
        <dsp:cNvSpPr/>
      </dsp:nvSpPr>
      <dsp:spPr>
        <a:xfrm>
          <a:off x="1257212" y="1302836"/>
          <a:ext cx="1230703" cy="478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Analy</a:t>
          </a:r>
          <a:r>
            <a:rPr lang="fr-FR" sz="1100" kern="1200" dirty="0" smtClean="0"/>
            <a:t>, </a:t>
          </a:r>
          <a:r>
            <a:rPr lang="fr-FR" sz="1100" kern="1200" dirty="0" err="1" smtClean="0"/>
            <a:t>diag</a:t>
          </a:r>
          <a:r>
            <a:rPr lang="fr-FR" sz="1100" kern="1200" dirty="0" smtClean="0"/>
            <a:t>, maint.</a:t>
          </a:r>
          <a:endParaRPr lang="fr-FR" sz="1100" kern="1200" dirty="0"/>
        </a:p>
      </dsp:txBody>
      <dsp:txXfrm>
        <a:off x="1437444" y="1372927"/>
        <a:ext cx="870239" cy="338426"/>
      </dsp:txXfrm>
    </dsp:sp>
    <dsp:sp modelId="{4A1AF0DE-7EC4-4121-A0C4-04DCF15E2373}">
      <dsp:nvSpPr>
        <dsp:cNvPr id="0" name=""/>
        <dsp:cNvSpPr/>
      </dsp:nvSpPr>
      <dsp:spPr>
        <a:xfrm rot="12095784">
          <a:off x="2510812" y="833147"/>
          <a:ext cx="252823" cy="204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2569906" y="885248"/>
        <a:ext cx="191579" cy="122488"/>
      </dsp:txXfrm>
    </dsp:sp>
    <dsp:sp modelId="{F8FC23BF-3043-44D2-A048-81119A21D49D}">
      <dsp:nvSpPr>
        <dsp:cNvPr id="0" name=""/>
        <dsp:cNvSpPr/>
      </dsp:nvSpPr>
      <dsp:spPr>
        <a:xfrm>
          <a:off x="1427095" y="425015"/>
          <a:ext cx="1120727" cy="5059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Phy-Ch</a:t>
          </a:r>
          <a:endParaRPr lang="fr-FR" sz="1100" kern="1200" dirty="0"/>
        </a:p>
      </dsp:txBody>
      <dsp:txXfrm>
        <a:off x="1591222" y="499115"/>
        <a:ext cx="792473" cy="357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92E30-A9FD-4B9E-AAE8-9CCD5AF5085A}">
      <dsp:nvSpPr>
        <dsp:cNvPr id="0" name=""/>
        <dsp:cNvSpPr/>
      </dsp:nvSpPr>
      <dsp:spPr>
        <a:xfrm>
          <a:off x="2628897" y="1826175"/>
          <a:ext cx="2008491" cy="1172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approche interdisciplinaire</a:t>
          </a:r>
          <a:endParaRPr lang="fr-FR" sz="1600" kern="1200" dirty="0"/>
        </a:p>
      </dsp:txBody>
      <dsp:txXfrm>
        <a:off x="2923034" y="1997941"/>
        <a:ext cx="1420217" cy="829360"/>
      </dsp:txXfrm>
    </dsp:sp>
    <dsp:sp modelId="{A007898C-0C36-4EDA-BF0E-CCAA0D5BB133}">
      <dsp:nvSpPr>
        <dsp:cNvPr id="0" name=""/>
        <dsp:cNvSpPr/>
      </dsp:nvSpPr>
      <dsp:spPr>
        <a:xfrm rot="11556198">
          <a:off x="1374235" y="1834326"/>
          <a:ext cx="1264467" cy="4291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FBC3E-6226-444F-8C60-FAAD0BFFD683}">
      <dsp:nvSpPr>
        <dsp:cNvPr id="0" name=""/>
        <dsp:cNvSpPr/>
      </dsp:nvSpPr>
      <dsp:spPr>
        <a:xfrm>
          <a:off x="674163" y="1338719"/>
          <a:ext cx="1430614" cy="1144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Travail sur compétences de base</a:t>
          </a:r>
          <a:endParaRPr lang="fr-FR" sz="1500" kern="1200" dirty="0"/>
        </a:p>
      </dsp:txBody>
      <dsp:txXfrm>
        <a:off x="707684" y="1372240"/>
        <a:ext cx="1363572" cy="1077449"/>
      </dsp:txXfrm>
    </dsp:sp>
    <dsp:sp modelId="{4D957276-E81C-4266-9B19-AC8B31E6D3A7}">
      <dsp:nvSpPr>
        <dsp:cNvPr id="0" name=""/>
        <dsp:cNvSpPr/>
      </dsp:nvSpPr>
      <dsp:spPr>
        <a:xfrm rot="14700000">
          <a:off x="2455553" y="1004036"/>
          <a:ext cx="1241644" cy="4291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42D4D-B528-4368-8086-2DEB06395D66}">
      <dsp:nvSpPr>
        <dsp:cNvPr id="0" name=""/>
        <dsp:cNvSpPr/>
      </dsp:nvSpPr>
      <dsp:spPr>
        <a:xfrm>
          <a:off x="2098697" y="83727"/>
          <a:ext cx="1430614" cy="1144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Découverte des métiers et poursuites d’études</a:t>
          </a:r>
          <a:endParaRPr lang="fr-FR" sz="1500" kern="1200" dirty="0"/>
        </a:p>
      </dsp:txBody>
      <dsp:txXfrm>
        <a:off x="2132218" y="117248"/>
        <a:ext cx="1363572" cy="1077449"/>
      </dsp:txXfrm>
    </dsp:sp>
    <dsp:sp modelId="{2F801E31-A460-44B8-B749-29D370A50318}">
      <dsp:nvSpPr>
        <dsp:cNvPr id="0" name=""/>
        <dsp:cNvSpPr/>
      </dsp:nvSpPr>
      <dsp:spPr>
        <a:xfrm rot="17700000">
          <a:off x="3569089" y="1004036"/>
          <a:ext cx="1241644" cy="4291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4C3EC-6E71-4E44-B585-E186056690D0}">
      <dsp:nvSpPr>
        <dsp:cNvPr id="0" name=""/>
        <dsp:cNvSpPr/>
      </dsp:nvSpPr>
      <dsp:spPr>
        <a:xfrm>
          <a:off x="3736975" y="83727"/>
          <a:ext cx="1430614" cy="1144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Recherche de stage</a:t>
          </a:r>
          <a:endParaRPr lang="fr-FR" sz="1500" kern="1200" dirty="0"/>
        </a:p>
      </dsp:txBody>
      <dsp:txXfrm>
        <a:off x="3770496" y="117248"/>
        <a:ext cx="1363572" cy="1077449"/>
      </dsp:txXfrm>
    </dsp:sp>
    <dsp:sp modelId="{E4C2989B-0FE3-4EBA-9EF6-DB7636B9B648}">
      <dsp:nvSpPr>
        <dsp:cNvPr id="0" name=""/>
        <dsp:cNvSpPr/>
      </dsp:nvSpPr>
      <dsp:spPr>
        <a:xfrm rot="20837538">
          <a:off x="4625518" y="1833586"/>
          <a:ext cx="1247545" cy="4291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92588-ABAA-4A7A-942D-E49F509AF701}">
      <dsp:nvSpPr>
        <dsp:cNvPr id="0" name=""/>
        <dsp:cNvSpPr/>
      </dsp:nvSpPr>
      <dsp:spPr>
        <a:xfrm>
          <a:off x="5142478" y="1338716"/>
          <a:ext cx="1430614" cy="1144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……..,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accentuer l’aide méthodologique </a:t>
          </a:r>
          <a:endParaRPr lang="fr-FR" sz="1500" kern="1200" dirty="0"/>
        </a:p>
      </dsp:txBody>
      <dsp:txXfrm>
        <a:off x="5175999" y="1372237"/>
        <a:ext cx="1363572" cy="1077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4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01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34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81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851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27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58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585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07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184" y="523498"/>
            <a:ext cx="7781697" cy="150474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07CC9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3090863"/>
            <a:ext cx="7505700" cy="1360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028826"/>
            <a:ext cx="7505700" cy="867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732241"/>
            <a:ext cx="7894637" cy="1825421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2604156"/>
            <a:ext cx="759619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7C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6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>
            <a:off x="173889" y="4525198"/>
            <a:ext cx="6290733" cy="0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173889" y="145916"/>
            <a:ext cx="0" cy="4379282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7" t="-1" b="4465"/>
          <a:stretch/>
        </p:blipFill>
        <p:spPr bwMode="auto">
          <a:xfrm>
            <a:off x="77821" y="4638161"/>
            <a:ext cx="1724842" cy="3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2882433" y="4685454"/>
            <a:ext cx="517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 smtClean="0">
                <a:solidFill>
                  <a:srgbClr val="3D7CC9"/>
                </a:solidFill>
              </a:rPr>
              <a:t>Séminaire rénovation du BTS électrotechnique à distance le 27 novembre 2020</a:t>
            </a:r>
            <a:endParaRPr lang="fr-FR" sz="1200" b="0" dirty="0">
              <a:solidFill>
                <a:srgbClr val="3D7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rénovation </a:t>
            </a:r>
            <a:br>
              <a:rPr lang="fr-FR" dirty="0" smtClean="0"/>
            </a:br>
            <a:r>
              <a:rPr lang="fr-FR" dirty="0" smtClean="0"/>
              <a:t>BTS électrotechnique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090609" y="2188519"/>
            <a:ext cx="7596190" cy="1920173"/>
          </a:xfrm>
        </p:spPr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  <p:sp>
        <p:nvSpPr>
          <p:cNvPr id="4" name="Sous-titre 1"/>
          <p:cNvSpPr txBox="1">
            <a:spLocks/>
          </p:cNvSpPr>
          <p:nvPr/>
        </p:nvSpPr>
        <p:spPr>
          <a:xfrm>
            <a:off x="1090609" y="2995412"/>
            <a:ext cx="7894637" cy="131445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rgbClr val="407CC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chemeClr val="tx1"/>
                </a:solidFill>
              </a:rPr>
              <a:t>Accompagnement personnalisé</a:t>
            </a:r>
          </a:p>
          <a:p>
            <a:pPr algn="ctr"/>
            <a:r>
              <a:rPr lang="fr-FR" i="1" dirty="0" smtClean="0">
                <a:solidFill>
                  <a:schemeClr val="tx1"/>
                </a:solidFill>
              </a:rPr>
              <a:t>U</a:t>
            </a:r>
            <a:r>
              <a:rPr lang="fr-FR" sz="2000" i="1" dirty="0" smtClean="0">
                <a:solidFill>
                  <a:schemeClr val="tx1"/>
                </a:solidFill>
              </a:rPr>
              <a:t>nités constitutives – règlement d’examen – tableau de correspondance </a:t>
            </a:r>
            <a:endParaRPr lang="fr-FR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657350" y="1348168"/>
            <a:ext cx="6877455" cy="2571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Cadre réglementaire : </a:t>
            </a:r>
            <a:r>
              <a:rPr lang="fr-FR" sz="1400" b="1" i="1" dirty="0" smtClean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extrait de la grille horaire</a:t>
            </a:r>
            <a:endParaRPr lang="fr-FR" sz="1400" i="1" dirty="0" smtClean="0"/>
          </a:p>
          <a:p>
            <a:pPr marL="457200" lvl="1" indent="0">
              <a:buFont typeface="Arial"/>
              <a:buNone/>
            </a:pPr>
            <a:endParaRPr lang="fr-FR" sz="1800" dirty="0" smtClean="0"/>
          </a:p>
          <a:p>
            <a:pPr marL="457200" lvl="1" indent="0">
              <a:buFont typeface="Arial"/>
              <a:buNone/>
            </a:pPr>
            <a:endParaRPr lang="fr-FR" sz="1800" dirty="0"/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657350" y="499899"/>
            <a:ext cx="6775950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Un enseignement obligatoire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800540"/>
              </p:ext>
            </p:extLst>
          </p:nvPr>
        </p:nvGraphicFramePr>
        <p:xfrm>
          <a:off x="1954395" y="1969865"/>
          <a:ext cx="6478905" cy="666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/>
                <a:gridCol w="723900"/>
                <a:gridCol w="450215"/>
                <a:gridCol w="450215"/>
                <a:gridCol w="450215"/>
                <a:gridCol w="723900"/>
                <a:gridCol w="449580"/>
                <a:gridCol w="450215"/>
                <a:gridCol w="450215"/>
                <a:gridCol w="539750"/>
              </a:tblGrid>
              <a:tr h="245745">
                <a:tc>
                  <a:txBody>
                    <a:bodyPr/>
                    <a:lstStyle/>
                    <a:p>
                      <a:pPr marL="142240" indent="-142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BTS électrotechnique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Horaire 1</a:t>
                      </a:r>
                      <a:r>
                        <a:rPr lang="fr-FR" sz="1000" baseline="30000" dirty="0">
                          <a:effectLst/>
                        </a:rPr>
                        <a:t>ère</a:t>
                      </a:r>
                      <a:r>
                        <a:rPr lang="fr-FR" sz="1000" dirty="0">
                          <a:effectLst/>
                        </a:rPr>
                        <a:t> année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Horaire 2</a:t>
                      </a:r>
                      <a:r>
                        <a:rPr lang="fr-FR" sz="1000" baseline="30000">
                          <a:effectLst/>
                        </a:rPr>
                        <a:t>ère</a:t>
                      </a:r>
                      <a:r>
                        <a:rPr lang="fr-FR" sz="1000">
                          <a:effectLst/>
                        </a:rPr>
                        <a:t> année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Cycle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5745">
                <a:tc>
                  <a:txBody>
                    <a:bodyPr/>
                    <a:lstStyle/>
                    <a:p>
                      <a:pPr marL="142240" indent="-142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5. Accompagnement</a:t>
                      </a:r>
                      <a:endParaRPr lang="fr-FR" sz="1100">
                        <a:effectLst/>
                      </a:endParaRPr>
                    </a:p>
                    <a:p>
                      <a:pPr marL="142240" indent="-142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personnalisé </a:t>
                      </a:r>
                      <a:r>
                        <a:rPr lang="fr-FR" sz="1200" baseline="30000">
                          <a:effectLst/>
                        </a:rPr>
                        <a:t>(8)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 </a:t>
                      </a:r>
                      <a:r>
                        <a:rPr lang="fr-FR" sz="1000">
                          <a:effectLst/>
                        </a:rPr>
                        <a:t>h/sem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r>
                        <a:rPr lang="fr-FR" sz="1200" baseline="30000">
                          <a:effectLst/>
                        </a:rPr>
                        <a:t>(2a)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r>
                        <a:rPr lang="fr-FR" sz="1200" baseline="30000">
                          <a:effectLst/>
                        </a:rPr>
                        <a:t>(2b)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r>
                        <a:rPr lang="fr-FR" sz="1200" baseline="30000">
                          <a:effectLst/>
                        </a:rPr>
                        <a:t>(2c)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 </a:t>
                      </a:r>
                      <a:r>
                        <a:rPr lang="fr-FR" sz="1000">
                          <a:effectLst/>
                        </a:rPr>
                        <a:t>h/sem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r>
                        <a:rPr lang="fr-FR" sz="1200" baseline="30000">
                          <a:effectLst/>
                        </a:rPr>
                        <a:t>(2a)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r>
                        <a:rPr lang="fr-FR" sz="1200" baseline="30000">
                          <a:effectLst/>
                        </a:rPr>
                        <a:t>(2b)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r>
                        <a:rPr lang="fr-FR" sz="1200" baseline="30000">
                          <a:effectLst/>
                        </a:rPr>
                        <a:t>(2c)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60 </a:t>
                      </a:r>
                      <a:r>
                        <a:rPr lang="fr-FR" sz="1000" dirty="0">
                          <a:effectLst/>
                        </a:rPr>
                        <a:t>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85631" y="2762274"/>
            <a:ext cx="647890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(2) a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cours en division (classe enti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re), b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projets et travaux dirig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s, c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travaux pratiques de laboratoire et d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atelier.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(8) : les heures d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accompagnement personnalis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premi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 et deuxi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 ann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sont mises en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œ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uvre en fonction des besoins des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tudiants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elles peuvent être cumul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sur le cycle de deux ans et r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parties diff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remment, en fonction du projet p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dagogique valid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 niveau de l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tablissement.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37968" y="668472"/>
            <a:ext cx="7404242" cy="3638258"/>
            <a:chOff x="1873108" y="1908848"/>
            <a:chExt cx="7404242" cy="4058735"/>
          </a:xfrm>
        </p:grpSpPr>
        <p:sp>
          <p:nvSpPr>
            <p:cNvPr id="3" name="ZoneTexte 2"/>
            <p:cNvSpPr txBox="1">
              <a:spLocks noChangeArrowheads="1"/>
            </p:cNvSpPr>
            <p:nvPr/>
          </p:nvSpPr>
          <p:spPr bwMode="auto">
            <a:xfrm>
              <a:off x="1873108" y="2347782"/>
              <a:ext cx="2172077" cy="420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fr-FR" altLang="fr-FR" sz="1000" dirty="0">
                  <a:solidFill>
                    <a:srgbClr val="002060"/>
                  </a:solidFill>
                </a:rPr>
                <a:t>ETUDIANTS ISSUS D’UN BAC GENERAL</a:t>
              </a:r>
            </a:p>
          </p:txBody>
        </p:sp>
        <p:sp>
          <p:nvSpPr>
            <p:cNvPr id="4" name="ZoneTexte 3"/>
            <p:cNvSpPr txBox="1">
              <a:spLocks noChangeArrowheads="1"/>
            </p:cNvSpPr>
            <p:nvPr/>
          </p:nvSpPr>
          <p:spPr bwMode="auto">
            <a:xfrm>
              <a:off x="2082858" y="5149724"/>
              <a:ext cx="1752573" cy="582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fr-FR" altLang="fr-FR" sz="1000" dirty="0">
                  <a:solidFill>
                    <a:srgbClr val="002060"/>
                  </a:solidFill>
                </a:rPr>
                <a:t>ETUDIANTS ISSUS </a:t>
              </a:r>
              <a:r>
                <a:rPr lang="fr-FR" altLang="fr-FR" sz="1000" dirty="0" smtClean="0">
                  <a:solidFill>
                    <a:srgbClr val="002060"/>
                  </a:solidFill>
                </a:rPr>
                <a:t>DE FORMATION UNIVERSITAIRE….…</a:t>
              </a:r>
              <a:endParaRPr lang="fr-FR" altLang="fr-FR" sz="1000" dirty="0">
                <a:solidFill>
                  <a:srgbClr val="002060"/>
                </a:solidFill>
              </a:endParaRPr>
            </a:p>
          </p:txBody>
        </p:sp>
        <p:sp>
          <p:nvSpPr>
            <p:cNvPr id="5" name="ZoneTexte 4"/>
            <p:cNvSpPr txBox="1">
              <a:spLocks noChangeArrowheads="1"/>
            </p:cNvSpPr>
            <p:nvPr/>
          </p:nvSpPr>
          <p:spPr bwMode="auto">
            <a:xfrm>
              <a:off x="2063386" y="4541453"/>
              <a:ext cx="1791519" cy="420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fr-FR" altLang="fr-FR" sz="1000" dirty="0">
                  <a:solidFill>
                    <a:srgbClr val="002060"/>
                  </a:solidFill>
                </a:rPr>
                <a:t>ETUDIANTS ISSUS D’UN BAC PRO </a:t>
              </a:r>
            </a:p>
          </p:txBody>
        </p:sp>
        <p:sp>
          <p:nvSpPr>
            <p:cNvPr id="6" name="ZoneTexte 5"/>
            <p:cNvSpPr txBox="1">
              <a:spLocks noChangeArrowheads="1"/>
            </p:cNvSpPr>
            <p:nvPr/>
          </p:nvSpPr>
          <p:spPr bwMode="auto">
            <a:xfrm>
              <a:off x="2197878" y="2923713"/>
              <a:ext cx="1522539" cy="743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fr-FR" altLang="fr-FR" sz="1000" dirty="0">
                  <a:solidFill>
                    <a:srgbClr val="002060"/>
                  </a:solidFill>
                </a:rPr>
                <a:t>ETUDIANTS ISSUS D’UN BAC TECHNOLOGIQUE STI2D</a:t>
              </a:r>
            </a:p>
          </p:txBody>
        </p:sp>
        <p:sp>
          <p:nvSpPr>
            <p:cNvPr id="7" name="ZoneTexte 6"/>
            <p:cNvSpPr txBox="1">
              <a:spLocks noChangeArrowheads="1"/>
            </p:cNvSpPr>
            <p:nvPr/>
          </p:nvSpPr>
          <p:spPr bwMode="auto">
            <a:xfrm>
              <a:off x="2113925" y="3839253"/>
              <a:ext cx="1591477" cy="420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fr-FR" altLang="fr-FR" sz="1000" dirty="0">
                  <a:solidFill>
                    <a:srgbClr val="002060"/>
                  </a:solidFill>
                </a:rPr>
                <a:t>ETUDIANTS ISSUS D’UN BAC </a:t>
              </a:r>
              <a:r>
                <a:rPr lang="fr-FR" altLang="fr-FR" sz="1000" dirty="0" smtClean="0">
                  <a:solidFill>
                    <a:srgbClr val="002060"/>
                  </a:solidFill>
                </a:rPr>
                <a:t>GENERAL</a:t>
              </a:r>
              <a:endParaRPr lang="fr-FR" altLang="fr-FR" sz="1000" dirty="0">
                <a:solidFill>
                  <a:srgbClr val="002060"/>
                </a:solidFill>
              </a:endParaRPr>
            </a:p>
          </p:txBody>
        </p:sp>
        <p:sp>
          <p:nvSpPr>
            <p:cNvPr id="8" name="ZoneTexte 7"/>
            <p:cNvSpPr txBox="1">
              <a:spLocks noChangeArrowheads="1"/>
            </p:cNvSpPr>
            <p:nvPr/>
          </p:nvSpPr>
          <p:spPr bwMode="auto">
            <a:xfrm>
              <a:off x="4706353" y="2651533"/>
              <a:ext cx="1617710" cy="2587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Des parcours différents…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Des univers différents…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Des compétences différentes ….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Des outils différents </a:t>
              </a:r>
              <a:r>
                <a:rPr lang="fr-FR" altLang="fr-FR" sz="1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….</a:t>
              </a:r>
              <a:endParaRPr lang="fr-FR" altLang="fr-FR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Flèche droite 8"/>
            <p:cNvSpPr/>
            <p:nvPr/>
          </p:nvSpPr>
          <p:spPr>
            <a:xfrm>
              <a:off x="3946212" y="3784598"/>
              <a:ext cx="562062" cy="3211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931462" y="1908848"/>
              <a:ext cx="2345888" cy="405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rgbClr val="FF0000"/>
                  </a:solidFill>
                </a:rPr>
                <a:t>Soutenir l’étudiant dans la réussite de son parcours :</a:t>
              </a:r>
            </a:p>
            <a:p>
              <a:endParaRPr lang="fr-FR" sz="1400" b="1" dirty="0"/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écouvrir le monde </a:t>
              </a: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du 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travail,</a:t>
              </a:r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ide à la recherche de stage,</a:t>
              </a:r>
              <a:endParaRPr lang="fr-FR" sz="1400" b="1" dirty="0">
                <a:cs typeface="Times New Roman" panose="02020603050405020304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’adapter aux exigences du diplôme,</a:t>
              </a:r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évelopper la motivation,</a:t>
              </a:r>
              <a:endParaRPr lang="fr-FR" sz="1400" b="1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agner en d’autonomie,</a:t>
              </a:r>
              <a:endParaRPr lang="fr-FR" sz="1400" b="1" dirty="0">
                <a:cs typeface="Times New Roman" panose="02020603050405020304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évelopper des compétences  disciplinaires, </a:t>
              </a:r>
            </a:p>
            <a:p>
              <a:pPr>
                <a:spcAft>
                  <a:spcPts val="600"/>
                </a:spcAft>
              </a:pPr>
              <a:r>
                <a:rPr lang="fr-FR" sz="14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cquérir de nouvelles méthodes de travail,</a:t>
              </a:r>
            </a:p>
            <a:p>
              <a:pPr>
                <a:spcAft>
                  <a:spcPts val="600"/>
                </a:spcAft>
              </a:pPr>
              <a:r>
                <a:rPr lang="fr-FR" sz="1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….</a:t>
              </a:r>
            </a:p>
          </p:txBody>
        </p:sp>
        <p:sp>
          <p:nvSpPr>
            <p:cNvPr id="11" name="Flèche droite 10"/>
            <p:cNvSpPr/>
            <p:nvPr/>
          </p:nvSpPr>
          <p:spPr>
            <a:xfrm>
              <a:off x="6318080" y="3769527"/>
              <a:ext cx="562062" cy="3211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2" name="Rectangle 1"/>
          <p:cNvSpPr txBox="1">
            <a:spLocks/>
          </p:cNvSpPr>
          <p:nvPr/>
        </p:nvSpPr>
        <p:spPr>
          <a:xfrm>
            <a:off x="1249063" y="252890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Un projet pédagogique construit sur la base d’un constat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506238" y="632489"/>
            <a:ext cx="7087959" cy="65338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concerne tous les étudiants ;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temps d'enseignement (60h) intégré à l'horaire étudiants ;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concernes toutes les disciplines :</a:t>
            </a:r>
            <a:endParaRPr lang="fr-FR" sz="120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>
              <a:spcBef>
                <a:spcPts val="0"/>
              </a:spcBef>
            </a:pPr>
            <a:endParaRPr lang="fr-FR" sz="2400" b="1" dirty="0" smtClean="0">
              <a:solidFill>
                <a:srgbClr val="8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r-FR" sz="2400" b="1" dirty="0" smtClean="0">
              <a:solidFill>
                <a:srgbClr val="8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r-FR" sz="2400" b="1" dirty="0" smtClean="0">
              <a:solidFill>
                <a:srgbClr val="8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r-FR" sz="2400" b="1" dirty="0" smtClean="0">
              <a:solidFill>
                <a:srgbClr val="8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endParaRPr lang="fr-F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endParaRPr lang="fr-FR" sz="1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dirty="0" smtClean="0"/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506238" y="301894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Principe de l’accompagnement personnalisé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183655" y="1285875"/>
            <a:ext cx="6208054" cy="3123028"/>
            <a:chOff x="2356834" y="2468972"/>
            <a:chExt cx="6575293" cy="3740105"/>
          </a:xfrm>
        </p:grpSpPr>
        <p:graphicFrame>
          <p:nvGraphicFramePr>
            <p:cNvPr id="5" name="Diagramme 4"/>
            <p:cNvGraphicFramePr/>
            <p:nvPr>
              <p:extLst>
                <p:ext uri="{D42A27DB-BD31-4B8C-83A1-F6EECF244321}">
                  <p14:modId xmlns:p14="http://schemas.microsoft.com/office/powerpoint/2010/main" val="935488631"/>
                </p:ext>
              </p:extLst>
            </p:nvPr>
          </p:nvGraphicFramePr>
          <p:xfrm>
            <a:off x="2419938" y="2468972"/>
            <a:ext cx="6512189" cy="27340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ZoneTexte 5"/>
            <p:cNvSpPr txBox="1">
              <a:spLocks noChangeArrowheads="1"/>
            </p:cNvSpPr>
            <p:nvPr/>
          </p:nvSpPr>
          <p:spPr bwMode="auto">
            <a:xfrm>
              <a:off x="2356834" y="5272859"/>
              <a:ext cx="4076029" cy="936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fr-FR" altLang="fr-FR" sz="1400" dirty="0">
                  <a:solidFill>
                    <a:srgbClr val="002060"/>
                  </a:solidFill>
                </a:rPr>
                <a:t>Mais</a:t>
              </a:r>
              <a:r>
                <a:rPr lang="fr-FR" altLang="fr-FR" sz="1400" dirty="0" smtClean="0">
                  <a:solidFill>
                    <a:srgbClr val="002060"/>
                  </a:solidFill>
                </a:rPr>
                <a:t>…</a:t>
              </a:r>
              <a:endParaRPr lang="fr-FR" altLang="fr-FR" sz="1400" dirty="0">
                <a:solidFill>
                  <a:srgbClr val="002060"/>
                </a:solidFill>
              </a:endParaRPr>
            </a:p>
            <a:p>
              <a:pPr algn="r">
                <a:buFontTx/>
                <a:buNone/>
              </a:pPr>
              <a:r>
                <a:rPr lang="fr-FR" altLang="fr-FR" sz="1400" dirty="0">
                  <a:solidFill>
                    <a:srgbClr val="002060"/>
                  </a:solidFill>
                </a:rPr>
                <a:t>Ne doit pas être un temps exclusif de renforcement disciplinaire.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7290" y="5203065"/>
              <a:ext cx="950750" cy="970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40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506238" y="678600"/>
            <a:ext cx="7371062" cy="597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L'accompagnement </a:t>
            </a:r>
            <a:r>
              <a:rPr lang="fr-FR" sz="1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comprend, à l'initiative des </a:t>
            </a: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équipes pédagogiques</a:t>
            </a:r>
            <a:r>
              <a:rPr lang="fr-FR" sz="1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1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 comportant notamment </a:t>
            </a:r>
            <a:r>
              <a:rPr lang="fr-FR" sz="12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200" b="1" dirty="0" smtClean="0">
              <a:solidFill>
                <a:srgbClr val="80808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r-FR" sz="2400" b="1" dirty="0" smtClean="0">
              <a:solidFill>
                <a:srgbClr val="8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r-FR" sz="2400" b="1" dirty="0" smtClean="0">
              <a:solidFill>
                <a:srgbClr val="80808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endParaRPr lang="fr-F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endParaRPr lang="fr-FR" sz="1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dirty="0" smtClean="0"/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506238" y="301894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Contenu de l’accompagnement personnalisé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34263641"/>
              </p:ext>
            </p:extLst>
          </p:nvPr>
        </p:nvGraphicFramePr>
        <p:xfrm>
          <a:off x="1506237" y="1374904"/>
          <a:ext cx="7266287" cy="308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33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506238" y="656735"/>
            <a:ext cx="7087959" cy="61295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48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L'équipe pédagogique élabore le projet d'accompagnement personnalisé. </a:t>
            </a:r>
            <a:endParaRPr lang="fr-FR" sz="4800" dirty="0" smtClean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5600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Qu’est-ce qu’accompagner ?</a:t>
            </a:r>
            <a:endParaRPr lang="fr-FR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506238" y="301894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Mise en œuvre de l’accompagnement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210937" y="1495425"/>
            <a:ext cx="6524812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fr-FR" sz="9600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7200" dirty="0" smtClean="0"/>
              <a:t>Accompagner =</a:t>
            </a:r>
            <a:r>
              <a:rPr lang="fr-FR" sz="7200" b="1" dirty="0" smtClean="0"/>
              <a:t> </a:t>
            </a:r>
            <a:r>
              <a:rPr lang="fr-FR" sz="7200" i="1" dirty="0" smtClean="0"/>
              <a:t>« </a:t>
            </a:r>
            <a:r>
              <a:rPr lang="fr-FR" sz="7200" i="1" dirty="0" err="1" smtClean="0"/>
              <a:t>ac</a:t>
            </a:r>
            <a:r>
              <a:rPr lang="fr-FR" sz="7200" i="1" dirty="0" smtClean="0"/>
              <a:t> – cum - </a:t>
            </a:r>
            <a:r>
              <a:rPr lang="fr-FR" sz="7200" i="1" dirty="0" err="1" smtClean="0"/>
              <a:t>panis</a:t>
            </a:r>
            <a:r>
              <a:rPr lang="fr-FR" sz="7200" i="1" dirty="0" smtClean="0"/>
              <a:t> »«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fr-FR" sz="7200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7200" dirty="0" smtClean="0"/>
              <a:t>Accompagner c’est « </a:t>
            </a:r>
            <a:r>
              <a:rPr lang="fr-FR" sz="7200" b="1" dirty="0" smtClean="0"/>
              <a:t>être avec</a:t>
            </a:r>
            <a:r>
              <a:rPr lang="fr-FR" sz="7200" dirty="0" smtClean="0"/>
              <a:t>» et « </a:t>
            </a:r>
            <a:r>
              <a:rPr lang="fr-FR" sz="7200" b="1" dirty="0" smtClean="0"/>
              <a:t>aller vers</a:t>
            </a:r>
            <a:r>
              <a:rPr lang="fr-FR" sz="7200" dirty="0" smtClean="0"/>
              <a:t> »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fr-FR" sz="7200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7200" dirty="0" smtClean="0">
                <a:latin typeface="Calibri"/>
                <a:cs typeface="Calibri"/>
              </a:rPr>
              <a:t>→ </a:t>
            </a:r>
            <a:r>
              <a:rPr lang="fr-FR" sz="7200" dirty="0" smtClean="0"/>
              <a:t>se joindre à quelqu’un pour aller où il va, </a:t>
            </a:r>
            <a:r>
              <a:rPr lang="fr-FR" sz="7200" b="1" dirty="0" smtClean="0"/>
              <a:t>cheminer avec…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fr-FR" sz="7200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7200" dirty="0" smtClean="0"/>
              <a:t>Et …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7200" dirty="0" smtClean="0"/>
              <a:t>D’après le dictionnaire des synonymes en ligne (http://www.synonymes.com/)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sz="7200" b="1" dirty="0" smtClean="0"/>
              <a:t>conduire, escorter, guider, suivre…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fr-FR" sz="7200" b="1" dirty="0" smtClean="0"/>
              <a:t>avec pour antonymes : </a:t>
            </a:r>
            <a:r>
              <a:rPr lang="fr-FR" sz="7200" i="1" dirty="0" smtClean="0"/>
              <a:t>abandonner, délaisser, isoler, lâcher…</a:t>
            </a:r>
            <a:endParaRPr lang="fr-FR" sz="7200" dirty="0" smtClean="0">
              <a:solidFill>
                <a:srgbClr val="002060"/>
              </a:solidFill>
            </a:endParaRPr>
          </a:p>
        </p:txBody>
      </p:sp>
      <p:pic>
        <p:nvPicPr>
          <p:cNvPr id="5" name="Image 4" descr="photo_accompagnement_218x2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74199" y="1056830"/>
            <a:ext cx="1135401" cy="113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506238" y="827503"/>
            <a:ext cx="7473989" cy="5743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élève est en difficultés face à une tâche qui lui a </a:t>
            </a:r>
            <a:r>
              <a:rPr lang="fr-FR" sz="1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été confiée….. comment </a:t>
            </a:r>
            <a:r>
              <a:rPr lang="fr-FR" sz="1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l’accompagner ?</a:t>
            </a:r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506238" y="301894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Posture d’accompagnement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973829" y="1796145"/>
            <a:ext cx="6803261" cy="2714830"/>
            <a:chOff x="2260431" y="2957224"/>
            <a:chExt cx="6803261" cy="2714830"/>
          </a:xfrm>
        </p:grpSpPr>
        <p:pic>
          <p:nvPicPr>
            <p:cNvPr id="5" name="Picture 6" descr="https://www.de-plume-en-plume.fr/uploads/images/sources/dd5f7d2a52597756c59905c0422eb7cdce7121b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76904" y="3153560"/>
              <a:ext cx="1986788" cy="1393932"/>
            </a:xfrm>
            <a:prstGeom prst="rect">
              <a:avLst/>
            </a:prstGeom>
            <a:noFill/>
          </p:spPr>
        </p:pic>
        <p:sp>
          <p:nvSpPr>
            <p:cNvPr id="6" name="Titre 1"/>
            <p:cNvSpPr txBox="1">
              <a:spLocks/>
            </p:cNvSpPr>
            <p:nvPr/>
          </p:nvSpPr>
          <p:spPr>
            <a:xfrm>
              <a:off x="2260431" y="2957224"/>
              <a:ext cx="4743066" cy="2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r-FR" sz="2800" cap="all" dirty="0" smtClean="0">
                  <a:ln w="28575"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Posture 1 : le professeur …</a:t>
              </a:r>
              <a:endParaRPr lang="fr-FR" sz="2800" cap="all" dirty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Espace réservé du contenu 2"/>
            <p:cNvSpPr txBox="1">
              <a:spLocks/>
            </p:cNvSpPr>
            <p:nvPr/>
          </p:nvSpPr>
          <p:spPr>
            <a:xfrm>
              <a:off x="2260431" y="3841539"/>
              <a:ext cx="4743066" cy="18305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 smtClean="0"/>
                <a:t>reformule la consigne</a:t>
              </a:r>
            </a:p>
            <a:p>
              <a:r>
                <a:rPr lang="fr-FR" dirty="0" smtClean="0"/>
                <a:t>lui explique comment s’y prendre</a:t>
              </a:r>
            </a:p>
            <a:p>
              <a:r>
                <a:rPr lang="fr-FR" dirty="0" smtClean="0"/>
                <a:t>lui explique ce qu’il n’a pas compris</a:t>
              </a:r>
            </a:p>
            <a:p>
              <a:r>
                <a:rPr lang="fr-FR" dirty="0" smtClean="0"/>
                <a:t>l’amène à la bonne réponse pas à pas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19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506238" y="513751"/>
            <a:ext cx="7473989" cy="5743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élève est en difficultés face à une tâche qui lui a </a:t>
            </a:r>
            <a:r>
              <a:rPr lang="fr-FR" sz="1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été confiée….. comment </a:t>
            </a:r>
            <a:r>
              <a:rPr lang="fr-FR" sz="1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l’accompagner ?</a:t>
            </a:r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506238" y="301894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Posture d’accompagnement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460001" y="1088065"/>
            <a:ext cx="4388671" cy="3180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cap="all" dirty="0" smtClean="0">
                <a:ln w="285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Posture 2 : le professeur…</a:t>
            </a:r>
            <a:endParaRPr lang="fr-FR" sz="1800" cap="all" dirty="0">
              <a:ln w="28575">
                <a:solidFill>
                  <a:schemeClr val="accent1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13847"/>
              </p:ext>
            </p:extLst>
          </p:nvPr>
        </p:nvGraphicFramePr>
        <p:xfrm>
          <a:off x="1715860" y="1314567"/>
          <a:ext cx="4398077" cy="3089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8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6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demande pourquoi l’élève n’a pas réussi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95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fait reformuler la consigne par l’élève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demande à</a:t>
                      </a: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l’élève comment il a raisonné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51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</a:t>
                      </a: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emande d’expliquer comment il compte s’y prendre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440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demande d’expliquer ce qu’il n’a pas compris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5980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 donne la réponse et lui demande de trouver le chemin pour y arriver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 un </a:t>
                      </a: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travail de groupe (entraide)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Accolade fermante 9"/>
          <p:cNvSpPr/>
          <p:nvPr/>
        </p:nvSpPr>
        <p:spPr>
          <a:xfrm>
            <a:off x="5988376" y="3095675"/>
            <a:ext cx="251122" cy="1326200"/>
          </a:xfrm>
          <a:prstGeom prst="righ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27283" y="2325006"/>
            <a:ext cx="2652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Fournit des aides  ciblées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  <a:r>
              <a:rPr lang="fr-FR" sz="1600" dirty="0" smtClean="0"/>
              <a:t>pports de connaissances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m</a:t>
            </a:r>
            <a:r>
              <a:rPr lang="fr-FR" sz="1600" dirty="0" smtClean="0"/>
              <a:t>ise au point méthodologique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f</a:t>
            </a:r>
            <a:r>
              <a:rPr lang="fr-FR" sz="1600" dirty="0" smtClean="0"/>
              <a:t>iche technique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  <a:r>
              <a:rPr lang="fr-FR" sz="1600" dirty="0" smtClean="0"/>
              <a:t>ide à la démarche de résolution</a:t>
            </a:r>
          </a:p>
        </p:txBody>
      </p:sp>
      <p:pic>
        <p:nvPicPr>
          <p:cNvPr id="12" name="Picture 2" descr="http://blog.crdp-versailles.fr/ressourcesdysgarches/public/images/.Le_Logo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9964" y="1036742"/>
            <a:ext cx="1220248" cy="1242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60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506238" y="446529"/>
            <a:ext cx="6657718" cy="4204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A…. pour accompagner 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 txBox="1">
            <a:spLocks/>
          </p:cNvSpPr>
          <p:nvPr/>
        </p:nvSpPr>
        <p:spPr>
          <a:xfrm>
            <a:off x="1506238" y="301894"/>
            <a:ext cx="7371062" cy="35484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000" cap="small" dirty="0" smtClean="0">
                <a:solidFill>
                  <a:srgbClr val="1A86D0"/>
                </a:solidFill>
                <a:effectLst/>
                <a:latin typeface="Arial Narrow" pitchFamily="34" charset="0"/>
              </a:rPr>
              <a:t>Posture d’accompagnement</a:t>
            </a:r>
          </a:p>
          <a:p>
            <a:pPr lvl="0" algn="r">
              <a:spcBef>
                <a:spcPts val="0"/>
              </a:spcBef>
            </a:pPr>
            <a:r>
              <a:rPr lang="fr-FR" sz="1200" b="0" i="1" cap="small" dirty="0" smtClean="0">
                <a:solidFill>
                  <a:srgbClr val="1A86D0"/>
                </a:solidFill>
                <a:effectLst/>
                <a:latin typeface="Arial Narrow" pitchFamily="34" charset="0"/>
                <a:ea typeface="+mn-ea"/>
                <a:cs typeface="+mn-cs"/>
              </a:rPr>
              <a:t>Accompagnement personnalisé</a:t>
            </a:r>
            <a:endParaRPr lang="fr-FR" sz="12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  <a:p>
            <a:endParaRPr lang="fr-FR" sz="2000" cap="small" dirty="0" smtClean="0">
              <a:solidFill>
                <a:srgbClr val="1A86D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2019868" y="1011576"/>
            <a:ext cx="5527344" cy="3461042"/>
            <a:chOff x="2019868" y="1011576"/>
            <a:chExt cx="5527344" cy="3461042"/>
          </a:xfrm>
        </p:grpSpPr>
        <p:sp>
          <p:nvSpPr>
            <p:cNvPr id="5" name="Ellipse 4"/>
            <p:cNvSpPr/>
            <p:nvPr/>
          </p:nvSpPr>
          <p:spPr>
            <a:xfrm>
              <a:off x="4441800" y="1400138"/>
              <a:ext cx="3105412" cy="307248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lvl="8">
                <a:spcAft>
                  <a:spcPts val="600"/>
                </a:spcAft>
                <a:defRPr/>
              </a:pPr>
              <a:r>
                <a:rPr lang="fr-FR" sz="1400" b="1" u="sng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 niveau </a:t>
              </a:r>
              <a:r>
                <a:rPr lang="fr-FR" sz="1400" b="1" u="sng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relationnel</a:t>
              </a:r>
              <a:endParaRPr lang="fr-FR" sz="1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bienveillance</a:t>
              </a:r>
              <a:r>
                <a:rPr lang="fr-FR" sz="1400" b="1" dirty="0">
                  <a:solidFill>
                    <a:schemeClr val="tx1"/>
                  </a:solidFill>
                </a:rPr>
                <a:t>,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confiance dans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les capacités de l'élève à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progresser,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rassurer,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soutenir,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motiver, </a:t>
              </a:r>
            </a:p>
            <a:p>
              <a:pPr marL="914400" lvl="5">
                <a:spcBef>
                  <a:spcPct val="0"/>
                </a:spcBef>
                <a:defRPr/>
              </a:pPr>
              <a:r>
                <a:rPr lang="fr-FR" sz="1400" b="1" dirty="0">
                  <a:solidFill>
                    <a:schemeClr val="tx1"/>
                  </a:solidFill>
                </a:rPr>
                <a:t>valoriser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2019868" y="1011576"/>
              <a:ext cx="3444311" cy="3278727"/>
            </a:xfrm>
            <a:prstGeom prst="ellipse">
              <a:avLst/>
            </a:prstGeom>
            <a:solidFill>
              <a:schemeClr val="accent3">
                <a:lumMod val="75000"/>
                <a:alpha val="50000"/>
              </a:schemeClr>
            </a:solidFill>
            <a:ln w="508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  <a:spcAft>
                  <a:spcPts val="600"/>
                </a:spcAft>
                <a:defRPr/>
              </a:pPr>
              <a:r>
                <a:rPr lang="fr-FR" sz="1400" b="1" u="sng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Sur le plan Pédagogique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mettre en activité,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faire produire,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rendre acteur,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enseigner autrement,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travailler en équipe,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repérer, comprendre 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les </a:t>
              </a:r>
              <a:r>
                <a:rPr lang="fr-FR" sz="1400" b="1" u="sng" dirty="0" smtClean="0">
                  <a:solidFill>
                    <a:schemeClr val="tx1"/>
                  </a:solidFill>
                </a:rPr>
                <a:t>besoins,</a:t>
              </a:r>
              <a:r>
                <a:rPr lang="fr-FR" sz="1400" b="1" dirty="0" smtClean="0">
                  <a:solidFill>
                    <a:schemeClr val="tx1"/>
                  </a:solidFill>
                </a:rPr>
                <a:t> 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s'appuyer sur les 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fr-FR" sz="1400" b="1" dirty="0" smtClean="0">
                  <a:solidFill>
                    <a:schemeClr val="tx1"/>
                  </a:solidFill>
                </a:rPr>
                <a:t>compétences et les capacités intrinsèques.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94401" y="2090824"/>
              <a:ext cx="925954" cy="1189770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FFFF00"/>
                  </a:solidFill>
                </a:rPr>
                <a:t>établir une relation de confiance</a:t>
              </a:r>
              <a:endParaRPr lang="fr-FR" sz="1400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4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2790E1-966A-497A-ABBD-24ECAA34A18E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d9b8819f-644e-4e2e-bf09-8a76532e681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519</Words>
  <Application>Microsoft Office PowerPoint</Application>
  <PresentationFormat>Affichage à l'écran (16:9)</PresentationFormat>
  <Paragraphs>151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Times New Roman</vt:lpstr>
      <vt:lpstr>Wingdings</vt:lpstr>
      <vt:lpstr>page de sous-partie</vt:lpstr>
      <vt:lpstr>Séminaire rénovation  BTS électrotechnique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Matrice IGAENR 2018</dc:title>
  <dc:creator>Administrateur MEN</dc:creator>
  <cp:lastModifiedBy>eseuillot</cp:lastModifiedBy>
  <cp:revision>210</cp:revision>
  <cp:lastPrinted>2020-11-26T15:19:13Z</cp:lastPrinted>
  <dcterms:created xsi:type="dcterms:W3CDTF">2015-02-04T10:43:31Z</dcterms:created>
  <dcterms:modified xsi:type="dcterms:W3CDTF">2020-11-27T15:56:39Z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