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10"/>
  </p:notesMasterIdLst>
  <p:handoutMasterIdLst>
    <p:handoutMasterId r:id="rId11"/>
  </p:handoutMasterIdLst>
  <p:sldIdLst>
    <p:sldId id="326" r:id="rId3"/>
    <p:sldId id="327" r:id="rId4"/>
    <p:sldId id="332" r:id="rId5"/>
    <p:sldId id="333" r:id="rId6"/>
    <p:sldId id="331" r:id="rId7"/>
    <p:sldId id="329" r:id="rId8"/>
    <p:sldId id="330" r:id="rId9"/>
  </p:sldIdLst>
  <p:sldSz cx="9144000" cy="6858000" type="screen4x3"/>
  <p:notesSz cx="6735763" cy="9866313"/>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205" userDrawn="1">
          <p15:clr>
            <a:srgbClr val="A4A3A4"/>
          </p15:clr>
        </p15:guide>
        <p15:guide id="2" pos="2903"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livier Fort" initials="OF" lastIdx="6" clrIdx="0">
    <p:extLst/>
  </p:cmAuthor>
  <p:cmAuthor id="2" name="Frédéric TARAUD" initials="FT" lastIdx="1" clrIdx="1">
    <p:extLst/>
  </p:cmAuthor>
  <p:cmAuthor id="3" name="Samuel VIOLLIN" initials="SV" lastIdx="1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FFFFFF"/>
    <a:srgbClr val="9E004F"/>
    <a:srgbClr val="CC0066"/>
    <a:srgbClr val="A2127F"/>
    <a:srgbClr val="EB9998"/>
    <a:srgbClr val="93CDDD"/>
    <a:srgbClr val="31859C"/>
    <a:srgbClr val="00B050"/>
    <a:srgbClr val="16AEB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191" autoAdjust="0"/>
    <p:restoredTop sz="50000" autoAdjust="0"/>
  </p:normalViewPr>
  <p:slideViewPr>
    <p:cSldViewPr snapToGrid="0" snapToObjects="1">
      <p:cViewPr>
        <p:scale>
          <a:sx n="80" d="100"/>
          <a:sy n="80" d="100"/>
        </p:scale>
        <p:origin x="-1344" y="-54"/>
      </p:cViewPr>
      <p:guideLst>
        <p:guide orient="horz" pos="2205"/>
        <p:guide pos="2903"/>
      </p:guideLst>
    </p:cSldViewPr>
  </p:slideViewPr>
  <p:notesTextViewPr>
    <p:cViewPr>
      <p:scale>
        <a:sx n="3" d="2"/>
        <a:sy n="3" d="2"/>
      </p:scale>
      <p:origin x="0" y="0"/>
    </p:cViewPr>
  </p:notesTextViewPr>
  <p:sorterViewPr>
    <p:cViewPr>
      <p:scale>
        <a:sx n="66" d="100"/>
        <a:sy n="66" d="100"/>
      </p:scale>
      <p:origin x="0" y="0"/>
    </p:cViewPr>
  </p:sorterViewPr>
  <p:notesViewPr>
    <p:cSldViewPr snapToGrid="0" snapToObjects="1">
      <p:cViewPr varScale="1">
        <p:scale>
          <a:sx n="49" d="100"/>
          <a:sy n="49" d="100"/>
        </p:scale>
        <p:origin x="-2976" y="-102"/>
      </p:cViewPr>
      <p:guideLst>
        <p:guide orient="horz" pos="3107"/>
        <p:guide pos="212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C21E58-8633-4D33-9E57-934807FCBA62}"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fr-FR"/>
        </a:p>
      </dgm:t>
    </dgm:pt>
    <dgm:pt modelId="{896E6040-D09D-4192-BDC8-992662E3ACCD}">
      <dgm:prSet phldrT="[Texte]" custT="1"/>
      <dgm:spPr/>
      <dgm:t>
        <a:bodyPr/>
        <a:lstStyle/>
        <a:p>
          <a:pPr algn="r">
            <a:spcAft>
              <a:spcPts val="0"/>
            </a:spcAft>
          </a:pPr>
          <a:r>
            <a:rPr lang="fr-FR" sz="1800" b="1" dirty="0" smtClean="0">
              <a:solidFill>
                <a:srgbClr val="0033CC"/>
              </a:solidFill>
            </a:rPr>
            <a:t>COMPRENDRE</a:t>
          </a:r>
        </a:p>
        <a:p>
          <a:pPr algn="r">
            <a:spcAft>
              <a:spcPts val="0"/>
            </a:spcAft>
          </a:pPr>
          <a:r>
            <a:rPr lang="fr-FR" sz="1800" b="0" dirty="0" smtClean="0"/>
            <a:t>Usagers</a:t>
          </a:r>
        </a:p>
        <a:p>
          <a:pPr algn="r">
            <a:spcAft>
              <a:spcPts val="0"/>
            </a:spcAft>
          </a:pPr>
          <a:r>
            <a:rPr lang="fr-FR" sz="1800" b="0" dirty="0" smtClean="0"/>
            <a:t>Pratiques</a:t>
          </a:r>
        </a:p>
        <a:p>
          <a:pPr algn="r">
            <a:spcAft>
              <a:spcPts val="0"/>
            </a:spcAft>
          </a:pPr>
          <a:r>
            <a:rPr lang="fr-FR" sz="1800" b="0" dirty="0" smtClean="0"/>
            <a:t>Observation</a:t>
          </a:r>
        </a:p>
      </dgm:t>
    </dgm:pt>
    <dgm:pt modelId="{B91D7C56-FB45-4758-B552-8D1D82F686E6}" type="parTrans" cxnId="{5B171DA0-E7C7-44E3-9AB5-290CC6F68A03}">
      <dgm:prSet/>
      <dgm:spPr/>
      <dgm:t>
        <a:bodyPr/>
        <a:lstStyle/>
        <a:p>
          <a:endParaRPr lang="fr-FR"/>
        </a:p>
      </dgm:t>
    </dgm:pt>
    <dgm:pt modelId="{A264FAF5-6071-4993-9E39-92FC068C96CD}" type="sibTrans" cxnId="{5B171DA0-E7C7-44E3-9AB5-290CC6F68A03}">
      <dgm:prSet/>
      <dgm:spPr/>
      <dgm:t>
        <a:bodyPr/>
        <a:lstStyle/>
        <a:p>
          <a:endParaRPr lang="fr-FR"/>
        </a:p>
      </dgm:t>
    </dgm:pt>
    <dgm:pt modelId="{01F47FE2-3745-4F35-828D-877939EBE3B0}">
      <dgm:prSet phldrT="[Texte]" custT="1"/>
      <dgm:spPr/>
      <dgm:t>
        <a:bodyPr/>
        <a:lstStyle/>
        <a:p>
          <a:pPr algn="r">
            <a:spcAft>
              <a:spcPts val="0"/>
            </a:spcAft>
          </a:pPr>
          <a:r>
            <a:rPr lang="fr-FR" sz="1800" b="1" dirty="0" smtClean="0">
              <a:solidFill>
                <a:srgbClr val="0033CC"/>
              </a:solidFill>
            </a:rPr>
            <a:t>IMAGINER</a:t>
          </a:r>
        </a:p>
        <a:p>
          <a:pPr algn="r">
            <a:spcAft>
              <a:spcPts val="0"/>
            </a:spcAft>
          </a:pPr>
          <a:r>
            <a:rPr lang="fr-FR" sz="1800" b="0" dirty="0" smtClean="0"/>
            <a:t>Créativité</a:t>
          </a:r>
        </a:p>
        <a:p>
          <a:pPr algn="r">
            <a:spcAft>
              <a:spcPts val="0"/>
            </a:spcAft>
          </a:pPr>
          <a:r>
            <a:rPr lang="fr-FR" sz="1800" b="0" dirty="0" smtClean="0"/>
            <a:t>Idéation</a:t>
          </a:r>
        </a:p>
        <a:p>
          <a:pPr algn="r">
            <a:spcAft>
              <a:spcPts val="0"/>
            </a:spcAft>
          </a:pPr>
          <a:r>
            <a:rPr lang="fr-FR" sz="1800" b="0" dirty="0" smtClean="0"/>
            <a:t>Collaboratif</a:t>
          </a:r>
          <a:endParaRPr lang="fr-FR" sz="1800" b="0" dirty="0"/>
        </a:p>
      </dgm:t>
    </dgm:pt>
    <dgm:pt modelId="{03DEF70B-60AB-4E4F-8CA8-4FB9D2977510}" type="parTrans" cxnId="{3C2D356E-A055-444D-90ED-B53162BB6253}">
      <dgm:prSet/>
      <dgm:spPr/>
      <dgm:t>
        <a:bodyPr/>
        <a:lstStyle/>
        <a:p>
          <a:endParaRPr lang="fr-FR"/>
        </a:p>
      </dgm:t>
    </dgm:pt>
    <dgm:pt modelId="{DC691A71-3EE4-4ADF-9645-48FC01E48787}" type="sibTrans" cxnId="{3C2D356E-A055-444D-90ED-B53162BB6253}">
      <dgm:prSet/>
      <dgm:spPr/>
      <dgm:t>
        <a:bodyPr/>
        <a:lstStyle/>
        <a:p>
          <a:endParaRPr lang="fr-FR"/>
        </a:p>
      </dgm:t>
    </dgm:pt>
    <dgm:pt modelId="{0130D8E4-AEE4-4744-8C9F-47BCB272447E}">
      <dgm:prSet phldrT="[Texte]" custT="1"/>
      <dgm:spPr/>
      <dgm:t>
        <a:bodyPr/>
        <a:lstStyle/>
        <a:p>
          <a:pPr>
            <a:spcAft>
              <a:spcPts val="0"/>
            </a:spcAft>
          </a:pPr>
          <a:r>
            <a:rPr lang="fr-FR" sz="1800" b="1" dirty="0" smtClean="0">
              <a:solidFill>
                <a:srgbClr val="0033CC"/>
              </a:solidFill>
            </a:rPr>
            <a:t>PROTOTYPER</a:t>
          </a:r>
        </a:p>
        <a:p>
          <a:pPr>
            <a:spcAft>
              <a:spcPts val="0"/>
            </a:spcAft>
          </a:pPr>
          <a:r>
            <a:rPr lang="fr-FR" sz="1800" b="0" dirty="0" smtClean="0"/>
            <a:t>Visualisation</a:t>
          </a:r>
        </a:p>
        <a:p>
          <a:pPr>
            <a:spcAft>
              <a:spcPts val="0"/>
            </a:spcAft>
          </a:pPr>
          <a:r>
            <a:rPr lang="fr-FR" sz="1800" b="0" dirty="0" smtClean="0"/>
            <a:t>Développement</a:t>
          </a:r>
        </a:p>
        <a:p>
          <a:pPr>
            <a:spcAft>
              <a:spcPts val="0"/>
            </a:spcAft>
          </a:pPr>
          <a:r>
            <a:rPr lang="fr-FR" sz="1800" b="0" dirty="0" smtClean="0"/>
            <a:t>Faisabilité</a:t>
          </a:r>
        </a:p>
        <a:p>
          <a:pPr>
            <a:spcAft>
              <a:spcPts val="0"/>
            </a:spcAft>
          </a:pPr>
          <a:endParaRPr lang="fr-FR" sz="1800" b="1" dirty="0"/>
        </a:p>
      </dgm:t>
    </dgm:pt>
    <dgm:pt modelId="{631926CF-EB69-4267-9C7D-CAB3F81F2BA4}" type="parTrans" cxnId="{303556C4-5277-4F31-BCDE-3EF30AF2FD2B}">
      <dgm:prSet/>
      <dgm:spPr/>
      <dgm:t>
        <a:bodyPr/>
        <a:lstStyle/>
        <a:p>
          <a:endParaRPr lang="fr-FR"/>
        </a:p>
      </dgm:t>
    </dgm:pt>
    <dgm:pt modelId="{600C11B4-7E4B-49FB-9681-5E8A695E9168}" type="sibTrans" cxnId="{303556C4-5277-4F31-BCDE-3EF30AF2FD2B}">
      <dgm:prSet/>
      <dgm:spPr/>
      <dgm:t>
        <a:bodyPr/>
        <a:lstStyle/>
        <a:p>
          <a:endParaRPr lang="fr-FR"/>
        </a:p>
      </dgm:t>
    </dgm:pt>
    <dgm:pt modelId="{243964E4-64E1-4FCB-B311-4E49C62109C3}">
      <dgm:prSet phldrT="[Texte]" custT="1"/>
      <dgm:spPr/>
      <dgm:t>
        <a:bodyPr/>
        <a:lstStyle/>
        <a:p>
          <a:pPr algn="l">
            <a:spcAft>
              <a:spcPts val="0"/>
            </a:spcAft>
          </a:pPr>
          <a:r>
            <a:rPr lang="fr-FR" sz="1800" b="1" dirty="0" smtClean="0">
              <a:solidFill>
                <a:srgbClr val="0033CC"/>
              </a:solidFill>
            </a:rPr>
            <a:t>EXPERIMENTER</a:t>
          </a:r>
        </a:p>
        <a:p>
          <a:pPr algn="l">
            <a:spcAft>
              <a:spcPts val="0"/>
            </a:spcAft>
          </a:pPr>
          <a:r>
            <a:rPr lang="fr-FR" sz="1800" b="0" dirty="0" smtClean="0"/>
            <a:t>Mise en situation</a:t>
          </a:r>
        </a:p>
        <a:p>
          <a:pPr algn="l">
            <a:spcAft>
              <a:spcPts val="0"/>
            </a:spcAft>
          </a:pPr>
          <a:r>
            <a:rPr lang="fr-FR" sz="1800" b="0" dirty="0" smtClean="0"/>
            <a:t>Itérations</a:t>
          </a:r>
        </a:p>
        <a:p>
          <a:pPr algn="l">
            <a:spcAft>
              <a:spcPts val="0"/>
            </a:spcAft>
          </a:pPr>
          <a:r>
            <a:rPr lang="fr-FR" sz="1800" b="0" dirty="0" smtClean="0"/>
            <a:t>Améliorations</a:t>
          </a:r>
        </a:p>
      </dgm:t>
    </dgm:pt>
    <dgm:pt modelId="{6F755A33-5B00-4985-AEE1-10FB7550022C}" type="parTrans" cxnId="{990D4B25-2696-448D-9EAE-A0C8DCCE7A64}">
      <dgm:prSet/>
      <dgm:spPr/>
      <dgm:t>
        <a:bodyPr/>
        <a:lstStyle/>
        <a:p>
          <a:endParaRPr lang="fr-FR"/>
        </a:p>
      </dgm:t>
    </dgm:pt>
    <dgm:pt modelId="{1707264D-0178-432C-8DC3-E75FF87D5CE1}" type="sibTrans" cxnId="{990D4B25-2696-448D-9EAE-A0C8DCCE7A64}">
      <dgm:prSet/>
      <dgm:spPr/>
      <dgm:t>
        <a:bodyPr/>
        <a:lstStyle/>
        <a:p>
          <a:endParaRPr lang="fr-FR"/>
        </a:p>
      </dgm:t>
    </dgm:pt>
    <dgm:pt modelId="{91561A48-8653-4931-BD6C-C36EE9E5BD97}">
      <dgm:prSet phldrT="[Texte]" custT="1"/>
      <dgm:spPr/>
      <dgm:t>
        <a:bodyPr/>
        <a:lstStyle/>
        <a:p>
          <a:pPr algn="l">
            <a:spcAft>
              <a:spcPts val="0"/>
            </a:spcAft>
          </a:pPr>
          <a:r>
            <a:rPr lang="fr-FR" sz="1800" b="1" dirty="0" smtClean="0">
              <a:solidFill>
                <a:srgbClr val="0033CC"/>
              </a:solidFill>
            </a:rPr>
            <a:t>REALISER</a:t>
          </a:r>
          <a:endParaRPr lang="fr-FR" sz="1800" b="0" dirty="0" smtClean="0">
            <a:solidFill>
              <a:srgbClr val="0033CC"/>
            </a:solidFill>
          </a:endParaRPr>
        </a:p>
        <a:p>
          <a:pPr algn="l">
            <a:spcAft>
              <a:spcPts val="0"/>
            </a:spcAft>
          </a:pPr>
          <a:r>
            <a:rPr lang="fr-FR" sz="1800" b="0" dirty="0" smtClean="0"/>
            <a:t>Développement </a:t>
          </a:r>
        </a:p>
        <a:p>
          <a:pPr algn="l">
            <a:spcAft>
              <a:spcPts val="0"/>
            </a:spcAft>
          </a:pPr>
          <a:r>
            <a:rPr lang="fr-FR" sz="1800" b="0" dirty="0" smtClean="0"/>
            <a:t>Viabilité</a:t>
          </a:r>
        </a:p>
        <a:p>
          <a:pPr algn="l">
            <a:spcAft>
              <a:spcPts val="0"/>
            </a:spcAft>
          </a:pPr>
          <a:r>
            <a:rPr lang="fr-FR" sz="1800" b="0" dirty="0" smtClean="0"/>
            <a:t>Tests réels</a:t>
          </a:r>
        </a:p>
      </dgm:t>
    </dgm:pt>
    <dgm:pt modelId="{9D8A76EA-274C-4A17-8023-9A79E7A71F9C}" type="parTrans" cxnId="{AAF7F484-7AAC-472C-B9D3-A54B0447BFA8}">
      <dgm:prSet/>
      <dgm:spPr/>
      <dgm:t>
        <a:bodyPr/>
        <a:lstStyle/>
        <a:p>
          <a:endParaRPr lang="fr-FR"/>
        </a:p>
      </dgm:t>
    </dgm:pt>
    <dgm:pt modelId="{1F327DC0-FF00-4DF5-835B-DF24042AD118}" type="sibTrans" cxnId="{AAF7F484-7AAC-472C-B9D3-A54B0447BFA8}">
      <dgm:prSet/>
      <dgm:spPr/>
      <dgm:t>
        <a:bodyPr/>
        <a:lstStyle/>
        <a:p>
          <a:endParaRPr lang="fr-FR"/>
        </a:p>
      </dgm:t>
    </dgm:pt>
    <dgm:pt modelId="{D3B6EAFD-26BF-4BF6-B855-B1D2CF56133B}" type="pres">
      <dgm:prSet presAssocID="{7DC21E58-8633-4D33-9E57-934807FCBA62}" presName="cycle" presStyleCnt="0">
        <dgm:presLayoutVars>
          <dgm:dir/>
          <dgm:resizeHandles val="exact"/>
        </dgm:presLayoutVars>
      </dgm:prSet>
      <dgm:spPr/>
      <dgm:t>
        <a:bodyPr/>
        <a:lstStyle/>
        <a:p>
          <a:endParaRPr lang="fr-FR"/>
        </a:p>
      </dgm:t>
    </dgm:pt>
    <dgm:pt modelId="{9A974BF8-1053-4F46-94EE-91084B0671E7}" type="pres">
      <dgm:prSet presAssocID="{896E6040-D09D-4192-BDC8-992662E3ACCD}" presName="dummy" presStyleCnt="0"/>
      <dgm:spPr/>
    </dgm:pt>
    <dgm:pt modelId="{9DE587CA-C00E-4525-8129-2F58C7A0788F}" type="pres">
      <dgm:prSet presAssocID="{896E6040-D09D-4192-BDC8-992662E3ACCD}" presName="node" presStyleLbl="revTx" presStyleIdx="0" presStyleCnt="5" custScaleX="122942" custScaleY="79353" custRadScaleRad="100333" custRadScaleInc="1087">
        <dgm:presLayoutVars>
          <dgm:bulletEnabled val="1"/>
        </dgm:presLayoutVars>
      </dgm:prSet>
      <dgm:spPr/>
      <dgm:t>
        <a:bodyPr/>
        <a:lstStyle/>
        <a:p>
          <a:endParaRPr lang="fr-FR"/>
        </a:p>
      </dgm:t>
    </dgm:pt>
    <dgm:pt modelId="{5689B0CE-857E-4172-89E5-8636FD5DE078}" type="pres">
      <dgm:prSet presAssocID="{A264FAF5-6071-4993-9E39-92FC068C96CD}" presName="sibTrans" presStyleLbl="node1" presStyleIdx="0" presStyleCnt="5"/>
      <dgm:spPr/>
      <dgm:t>
        <a:bodyPr/>
        <a:lstStyle/>
        <a:p>
          <a:endParaRPr lang="fr-FR"/>
        </a:p>
      </dgm:t>
    </dgm:pt>
    <dgm:pt modelId="{DCD01D0D-8E45-4904-9B2C-6D326BAA0AA0}" type="pres">
      <dgm:prSet presAssocID="{01F47FE2-3745-4F35-828D-877939EBE3B0}" presName="dummy" presStyleCnt="0"/>
      <dgm:spPr/>
    </dgm:pt>
    <dgm:pt modelId="{3D256FD5-E90C-4E8E-B859-5801A3967B35}" type="pres">
      <dgm:prSet presAssocID="{01F47FE2-3745-4F35-828D-877939EBE3B0}" presName="node" presStyleLbl="revTx" presStyleIdx="1" presStyleCnt="5">
        <dgm:presLayoutVars>
          <dgm:bulletEnabled val="1"/>
        </dgm:presLayoutVars>
      </dgm:prSet>
      <dgm:spPr/>
      <dgm:t>
        <a:bodyPr/>
        <a:lstStyle/>
        <a:p>
          <a:endParaRPr lang="fr-FR"/>
        </a:p>
      </dgm:t>
    </dgm:pt>
    <dgm:pt modelId="{104D34E4-6D24-484A-80E0-8CCF4837AC2D}" type="pres">
      <dgm:prSet presAssocID="{DC691A71-3EE4-4ADF-9645-48FC01E48787}" presName="sibTrans" presStyleLbl="node1" presStyleIdx="1" presStyleCnt="5"/>
      <dgm:spPr/>
      <dgm:t>
        <a:bodyPr/>
        <a:lstStyle/>
        <a:p>
          <a:endParaRPr lang="fr-FR"/>
        </a:p>
      </dgm:t>
    </dgm:pt>
    <dgm:pt modelId="{FCF6CF79-97AD-4283-ADBA-42732C35C4AF}" type="pres">
      <dgm:prSet presAssocID="{0130D8E4-AEE4-4744-8C9F-47BCB272447E}" presName="dummy" presStyleCnt="0"/>
      <dgm:spPr/>
    </dgm:pt>
    <dgm:pt modelId="{F198560A-7DD5-429B-85F7-59CAB633CCF4}" type="pres">
      <dgm:prSet presAssocID="{0130D8E4-AEE4-4744-8C9F-47BCB272447E}" presName="node" presStyleLbl="revTx" presStyleIdx="2" presStyleCnt="5" custScaleX="131132" custRadScaleRad="96612">
        <dgm:presLayoutVars>
          <dgm:bulletEnabled val="1"/>
        </dgm:presLayoutVars>
      </dgm:prSet>
      <dgm:spPr/>
      <dgm:t>
        <a:bodyPr/>
        <a:lstStyle/>
        <a:p>
          <a:endParaRPr lang="fr-FR"/>
        </a:p>
      </dgm:t>
    </dgm:pt>
    <dgm:pt modelId="{552482D9-0AFF-4321-A789-E8C3434AAC70}" type="pres">
      <dgm:prSet presAssocID="{600C11B4-7E4B-49FB-9681-5E8A695E9168}" presName="sibTrans" presStyleLbl="node1" presStyleIdx="2" presStyleCnt="5"/>
      <dgm:spPr/>
      <dgm:t>
        <a:bodyPr/>
        <a:lstStyle/>
        <a:p>
          <a:endParaRPr lang="fr-FR"/>
        </a:p>
      </dgm:t>
    </dgm:pt>
    <dgm:pt modelId="{D30DC587-F40E-43FC-BC87-771E5FC39952}" type="pres">
      <dgm:prSet presAssocID="{243964E4-64E1-4FCB-B311-4E49C62109C3}" presName="dummy" presStyleCnt="0"/>
      <dgm:spPr/>
    </dgm:pt>
    <dgm:pt modelId="{A6C05393-5F81-4102-ABE6-CE41EA2265F9}" type="pres">
      <dgm:prSet presAssocID="{243964E4-64E1-4FCB-B311-4E49C62109C3}" presName="node" presStyleLbl="revTx" presStyleIdx="3" presStyleCnt="5" custScaleX="158880">
        <dgm:presLayoutVars>
          <dgm:bulletEnabled val="1"/>
        </dgm:presLayoutVars>
      </dgm:prSet>
      <dgm:spPr/>
      <dgm:t>
        <a:bodyPr/>
        <a:lstStyle/>
        <a:p>
          <a:endParaRPr lang="fr-FR"/>
        </a:p>
      </dgm:t>
    </dgm:pt>
    <dgm:pt modelId="{CCEF4FC3-7297-4F45-AF2C-0A59995CD5D9}" type="pres">
      <dgm:prSet presAssocID="{1707264D-0178-432C-8DC3-E75FF87D5CE1}" presName="sibTrans" presStyleLbl="node1" presStyleIdx="3" presStyleCnt="5"/>
      <dgm:spPr/>
      <dgm:t>
        <a:bodyPr/>
        <a:lstStyle/>
        <a:p>
          <a:endParaRPr lang="fr-FR"/>
        </a:p>
      </dgm:t>
    </dgm:pt>
    <dgm:pt modelId="{B2849170-2166-4AD3-8AEA-3A97C491BE6E}" type="pres">
      <dgm:prSet presAssocID="{91561A48-8653-4931-BD6C-C36EE9E5BD97}" presName="dummy" presStyleCnt="0"/>
      <dgm:spPr/>
    </dgm:pt>
    <dgm:pt modelId="{D278216E-60B4-47D4-B74B-27EDFC82173E}" type="pres">
      <dgm:prSet presAssocID="{91561A48-8653-4931-BD6C-C36EE9E5BD97}" presName="node" presStyleLbl="revTx" presStyleIdx="4" presStyleCnt="5" custScaleX="140220" custScaleY="82588" custRadScaleRad="101774" custRadScaleInc="-52321">
        <dgm:presLayoutVars>
          <dgm:bulletEnabled val="1"/>
        </dgm:presLayoutVars>
      </dgm:prSet>
      <dgm:spPr/>
      <dgm:t>
        <a:bodyPr/>
        <a:lstStyle/>
        <a:p>
          <a:endParaRPr lang="fr-FR"/>
        </a:p>
      </dgm:t>
    </dgm:pt>
    <dgm:pt modelId="{7EEBC66C-2521-421B-8BA9-DB2F93384C79}" type="pres">
      <dgm:prSet presAssocID="{1F327DC0-FF00-4DF5-835B-DF24042AD118}" presName="sibTrans" presStyleLbl="node1" presStyleIdx="4" presStyleCnt="5"/>
      <dgm:spPr/>
      <dgm:t>
        <a:bodyPr/>
        <a:lstStyle/>
        <a:p>
          <a:endParaRPr lang="fr-FR"/>
        </a:p>
      </dgm:t>
    </dgm:pt>
  </dgm:ptLst>
  <dgm:cxnLst>
    <dgm:cxn modelId="{F5617124-D6B0-4CE7-875A-F1B28D0EBB9C}" type="presOf" srcId="{1F327DC0-FF00-4DF5-835B-DF24042AD118}" destId="{7EEBC66C-2521-421B-8BA9-DB2F93384C79}" srcOrd="0" destOrd="0" presId="urn:microsoft.com/office/officeart/2005/8/layout/cycle1"/>
    <dgm:cxn modelId="{64DE7C77-29F3-459C-8C7D-0A57BE35E1B8}" type="presOf" srcId="{A264FAF5-6071-4993-9E39-92FC068C96CD}" destId="{5689B0CE-857E-4172-89E5-8636FD5DE078}" srcOrd="0" destOrd="0" presId="urn:microsoft.com/office/officeart/2005/8/layout/cycle1"/>
    <dgm:cxn modelId="{AAF7F484-7AAC-472C-B9D3-A54B0447BFA8}" srcId="{7DC21E58-8633-4D33-9E57-934807FCBA62}" destId="{91561A48-8653-4931-BD6C-C36EE9E5BD97}" srcOrd="4" destOrd="0" parTransId="{9D8A76EA-274C-4A17-8023-9A79E7A71F9C}" sibTransId="{1F327DC0-FF00-4DF5-835B-DF24042AD118}"/>
    <dgm:cxn modelId="{DE37C798-12A1-4B34-BE00-81C653F3DBC0}" type="presOf" srcId="{243964E4-64E1-4FCB-B311-4E49C62109C3}" destId="{A6C05393-5F81-4102-ABE6-CE41EA2265F9}" srcOrd="0" destOrd="0" presId="urn:microsoft.com/office/officeart/2005/8/layout/cycle1"/>
    <dgm:cxn modelId="{990D4B25-2696-448D-9EAE-A0C8DCCE7A64}" srcId="{7DC21E58-8633-4D33-9E57-934807FCBA62}" destId="{243964E4-64E1-4FCB-B311-4E49C62109C3}" srcOrd="3" destOrd="0" parTransId="{6F755A33-5B00-4985-AEE1-10FB7550022C}" sibTransId="{1707264D-0178-432C-8DC3-E75FF87D5CE1}"/>
    <dgm:cxn modelId="{3C2D356E-A055-444D-90ED-B53162BB6253}" srcId="{7DC21E58-8633-4D33-9E57-934807FCBA62}" destId="{01F47FE2-3745-4F35-828D-877939EBE3B0}" srcOrd="1" destOrd="0" parTransId="{03DEF70B-60AB-4E4F-8CA8-4FB9D2977510}" sibTransId="{DC691A71-3EE4-4ADF-9645-48FC01E48787}"/>
    <dgm:cxn modelId="{DABD18B5-A393-4C9F-8B90-FD109F5C0389}" type="presOf" srcId="{896E6040-D09D-4192-BDC8-992662E3ACCD}" destId="{9DE587CA-C00E-4525-8129-2F58C7A0788F}" srcOrd="0" destOrd="0" presId="urn:microsoft.com/office/officeart/2005/8/layout/cycle1"/>
    <dgm:cxn modelId="{15AB7F31-DF03-4682-9107-95FBA79E5833}" type="presOf" srcId="{600C11B4-7E4B-49FB-9681-5E8A695E9168}" destId="{552482D9-0AFF-4321-A789-E8C3434AAC70}" srcOrd="0" destOrd="0" presId="urn:microsoft.com/office/officeart/2005/8/layout/cycle1"/>
    <dgm:cxn modelId="{5450CE05-181F-48C1-B01E-290084FE0417}" type="presOf" srcId="{1707264D-0178-432C-8DC3-E75FF87D5CE1}" destId="{CCEF4FC3-7297-4F45-AF2C-0A59995CD5D9}" srcOrd="0" destOrd="0" presId="urn:microsoft.com/office/officeart/2005/8/layout/cycle1"/>
    <dgm:cxn modelId="{823ED9A9-EA84-4A42-BCCF-000BDA5F1899}" type="presOf" srcId="{DC691A71-3EE4-4ADF-9645-48FC01E48787}" destId="{104D34E4-6D24-484A-80E0-8CCF4837AC2D}" srcOrd="0" destOrd="0" presId="urn:microsoft.com/office/officeart/2005/8/layout/cycle1"/>
    <dgm:cxn modelId="{3EDF071B-2BC2-4267-8982-1E2AE2D81AEA}" type="presOf" srcId="{91561A48-8653-4931-BD6C-C36EE9E5BD97}" destId="{D278216E-60B4-47D4-B74B-27EDFC82173E}" srcOrd="0" destOrd="0" presId="urn:microsoft.com/office/officeart/2005/8/layout/cycle1"/>
    <dgm:cxn modelId="{469E1173-C703-4E31-BE02-6D485C32D6BA}" type="presOf" srcId="{0130D8E4-AEE4-4744-8C9F-47BCB272447E}" destId="{F198560A-7DD5-429B-85F7-59CAB633CCF4}" srcOrd="0" destOrd="0" presId="urn:microsoft.com/office/officeart/2005/8/layout/cycle1"/>
    <dgm:cxn modelId="{303556C4-5277-4F31-BCDE-3EF30AF2FD2B}" srcId="{7DC21E58-8633-4D33-9E57-934807FCBA62}" destId="{0130D8E4-AEE4-4744-8C9F-47BCB272447E}" srcOrd="2" destOrd="0" parTransId="{631926CF-EB69-4267-9C7D-CAB3F81F2BA4}" sibTransId="{600C11B4-7E4B-49FB-9681-5E8A695E9168}"/>
    <dgm:cxn modelId="{5B171DA0-E7C7-44E3-9AB5-290CC6F68A03}" srcId="{7DC21E58-8633-4D33-9E57-934807FCBA62}" destId="{896E6040-D09D-4192-BDC8-992662E3ACCD}" srcOrd="0" destOrd="0" parTransId="{B91D7C56-FB45-4758-B552-8D1D82F686E6}" sibTransId="{A264FAF5-6071-4993-9E39-92FC068C96CD}"/>
    <dgm:cxn modelId="{A385D574-D9BD-43FF-A2B1-ED730C18F1BF}" type="presOf" srcId="{7DC21E58-8633-4D33-9E57-934807FCBA62}" destId="{D3B6EAFD-26BF-4BF6-B855-B1D2CF56133B}" srcOrd="0" destOrd="0" presId="urn:microsoft.com/office/officeart/2005/8/layout/cycle1"/>
    <dgm:cxn modelId="{03C8F25E-39E3-4968-B360-97D66025A49F}" type="presOf" srcId="{01F47FE2-3745-4F35-828D-877939EBE3B0}" destId="{3D256FD5-E90C-4E8E-B859-5801A3967B35}" srcOrd="0" destOrd="0" presId="urn:microsoft.com/office/officeart/2005/8/layout/cycle1"/>
    <dgm:cxn modelId="{30282887-DAD7-4000-8EC5-25C4FD0A8D51}" type="presParOf" srcId="{D3B6EAFD-26BF-4BF6-B855-B1D2CF56133B}" destId="{9A974BF8-1053-4F46-94EE-91084B0671E7}" srcOrd="0" destOrd="0" presId="urn:microsoft.com/office/officeart/2005/8/layout/cycle1"/>
    <dgm:cxn modelId="{942318C2-DF56-4E30-9427-BA7C0D8EF500}" type="presParOf" srcId="{D3B6EAFD-26BF-4BF6-B855-B1D2CF56133B}" destId="{9DE587CA-C00E-4525-8129-2F58C7A0788F}" srcOrd="1" destOrd="0" presId="urn:microsoft.com/office/officeart/2005/8/layout/cycle1"/>
    <dgm:cxn modelId="{38F690D4-305A-47D0-AD5D-465746145F23}" type="presParOf" srcId="{D3B6EAFD-26BF-4BF6-B855-B1D2CF56133B}" destId="{5689B0CE-857E-4172-89E5-8636FD5DE078}" srcOrd="2" destOrd="0" presId="urn:microsoft.com/office/officeart/2005/8/layout/cycle1"/>
    <dgm:cxn modelId="{73158A23-1338-4347-9217-983647A9C2B0}" type="presParOf" srcId="{D3B6EAFD-26BF-4BF6-B855-B1D2CF56133B}" destId="{DCD01D0D-8E45-4904-9B2C-6D326BAA0AA0}" srcOrd="3" destOrd="0" presId="urn:microsoft.com/office/officeart/2005/8/layout/cycle1"/>
    <dgm:cxn modelId="{0F67812F-7E5E-4050-AFD9-45409BBEE130}" type="presParOf" srcId="{D3B6EAFD-26BF-4BF6-B855-B1D2CF56133B}" destId="{3D256FD5-E90C-4E8E-B859-5801A3967B35}" srcOrd="4" destOrd="0" presId="urn:microsoft.com/office/officeart/2005/8/layout/cycle1"/>
    <dgm:cxn modelId="{531517B2-36E8-49EC-835C-B0BC836EA31A}" type="presParOf" srcId="{D3B6EAFD-26BF-4BF6-B855-B1D2CF56133B}" destId="{104D34E4-6D24-484A-80E0-8CCF4837AC2D}" srcOrd="5" destOrd="0" presId="urn:microsoft.com/office/officeart/2005/8/layout/cycle1"/>
    <dgm:cxn modelId="{71C60602-68DD-4F12-B507-BEFBDC8C1973}" type="presParOf" srcId="{D3B6EAFD-26BF-4BF6-B855-B1D2CF56133B}" destId="{FCF6CF79-97AD-4283-ADBA-42732C35C4AF}" srcOrd="6" destOrd="0" presId="urn:microsoft.com/office/officeart/2005/8/layout/cycle1"/>
    <dgm:cxn modelId="{7A730405-4C52-479A-9CFE-9571A4F050FC}" type="presParOf" srcId="{D3B6EAFD-26BF-4BF6-B855-B1D2CF56133B}" destId="{F198560A-7DD5-429B-85F7-59CAB633CCF4}" srcOrd="7" destOrd="0" presId="urn:microsoft.com/office/officeart/2005/8/layout/cycle1"/>
    <dgm:cxn modelId="{03B2FB7A-F4DE-4072-B1ED-3EE981593828}" type="presParOf" srcId="{D3B6EAFD-26BF-4BF6-B855-B1D2CF56133B}" destId="{552482D9-0AFF-4321-A789-E8C3434AAC70}" srcOrd="8" destOrd="0" presId="urn:microsoft.com/office/officeart/2005/8/layout/cycle1"/>
    <dgm:cxn modelId="{82308E65-C578-4CF2-8557-5324EA897405}" type="presParOf" srcId="{D3B6EAFD-26BF-4BF6-B855-B1D2CF56133B}" destId="{D30DC587-F40E-43FC-BC87-771E5FC39952}" srcOrd="9" destOrd="0" presId="urn:microsoft.com/office/officeart/2005/8/layout/cycle1"/>
    <dgm:cxn modelId="{1FBD4C34-C7B9-4EFC-9AAC-92B22933964F}" type="presParOf" srcId="{D3B6EAFD-26BF-4BF6-B855-B1D2CF56133B}" destId="{A6C05393-5F81-4102-ABE6-CE41EA2265F9}" srcOrd="10" destOrd="0" presId="urn:microsoft.com/office/officeart/2005/8/layout/cycle1"/>
    <dgm:cxn modelId="{D2BD348B-A447-4E18-AEB8-6163EAD317BB}" type="presParOf" srcId="{D3B6EAFD-26BF-4BF6-B855-B1D2CF56133B}" destId="{CCEF4FC3-7297-4F45-AF2C-0A59995CD5D9}" srcOrd="11" destOrd="0" presId="urn:microsoft.com/office/officeart/2005/8/layout/cycle1"/>
    <dgm:cxn modelId="{C7A34FDF-76EA-42AC-A9A2-EFE3A2CFD2EA}" type="presParOf" srcId="{D3B6EAFD-26BF-4BF6-B855-B1D2CF56133B}" destId="{B2849170-2166-4AD3-8AEA-3A97C491BE6E}" srcOrd="12" destOrd="0" presId="urn:microsoft.com/office/officeart/2005/8/layout/cycle1"/>
    <dgm:cxn modelId="{76F0C7FF-A284-43C6-A270-6E6C77BE0A89}" type="presParOf" srcId="{D3B6EAFD-26BF-4BF6-B855-B1D2CF56133B}" destId="{D278216E-60B4-47D4-B74B-27EDFC82173E}" srcOrd="13" destOrd="0" presId="urn:microsoft.com/office/officeart/2005/8/layout/cycle1"/>
    <dgm:cxn modelId="{ED1795FE-FF1E-4DE5-8CED-E1EBC866FB75}" type="presParOf" srcId="{D3B6EAFD-26BF-4BF6-B855-B1D2CF56133B}" destId="{7EEBC66C-2521-421B-8BA9-DB2F93384C79}" srcOrd="14"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E587CA-C00E-4525-8129-2F58C7A0788F}">
      <dsp:nvSpPr>
        <dsp:cNvPr id="0" name=""/>
        <dsp:cNvSpPr/>
      </dsp:nvSpPr>
      <dsp:spPr>
        <a:xfrm>
          <a:off x="4772369" y="166253"/>
          <a:ext cx="1551238" cy="10012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r" defTabSz="800100">
            <a:lnSpc>
              <a:spcPct val="90000"/>
            </a:lnSpc>
            <a:spcBef>
              <a:spcPct val="0"/>
            </a:spcBef>
            <a:spcAft>
              <a:spcPts val="0"/>
            </a:spcAft>
          </a:pPr>
          <a:r>
            <a:rPr lang="fr-FR" sz="1800" b="1" kern="1200" dirty="0" smtClean="0">
              <a:solidFill>
                <a:srgbClr val="0033CC"/>
              </a:solidFill>
            </a:rPr>
            <a:t>COMPRENDRE</a:t>
          </a:r>
        </a:p>
        <a:p>
          <a:pPr lvl="0" algn="r" defTabSz="800100">
            <a:lnSpc>
              <a:spcPct val="90000"/>
            </a:lnSpc>
            <a:spcBef>
              <a:spcPct val="0"/>
            </a:spcBef>
            <a:spcAft>
              <a:spcPts val="0"/>
            </a:spcAft>
          </a:pPr>
          <a:r>
            <a:rPr lang="fr-FR" sz="1800" b="0" kern="1200" dirty="0" smtClean="0"/>
            <a:t>Usagers</a:t>
          </a:r>
        </a:p>
        <a:p>
          <a:pPr lvl="0" algn="r" defTabSz="800100">
            <a:lnSpc>
              <a:spcPct val="90000"/>
            </a:lnSpc>
            <a:spcBef>
              <a:spcPct val="0"/>
            </a:spcBef>
            <a:spcAft>
              <a:spcPts val="0"/>
            </a:spcAft>
          </a:pPr>
          <a:r>
            <a:rPr lang="fr-FR" sz="1800" b="0" kern="1200" dirty="0" smtClean="0"/>
            <a:t>Pratiques</a:t>
          </a:r>
        </a:p>
        <a:p>
          <a:pPr lvl="0" algn="r" defTabSz="800100">
            <a:lnSpc>
              <a:spcPct val="90000"/>
            </a:lnSpc>
            <a:spcBef>
              <a:spcPct val="0"/>
            </a:spcBef>
            <a:spcAft>
              <a:spcPts val="0"/>
            </a:spcAft>
          </a:pPr>
          <a:r>
            <a:rPr lang="fr-FR" sz="1800" b="0" kern="1200" dirty="0" smtClean="0"/>
            <a:t>Observation</a:t>
          </a:r>
        </a:p>
      </dsp:txBody>
      <dsp:txXfrm>
        <a:off x="4772369" y="166253"/>
        <a:ext cx="1551238" cy="1001248"/>
      </dsp:txXfrm>
    </dsp:sp>
    <dsp:sp modelId="{5689B0CE-857E-4172-89E5-8636FD5DE078}">
      <dsp:nvSpPr>
        <dsp:cNvPr id="0" name=""/>
        <dsp:cNvSpPr/>
      </dsp:nvSpPr>
      <dsp:spPr>
        <a:xfrm>
          <a:off x="1932021" y="-13272"/>
          <a:ext cx="4737305" cy="4737305"/>
        </a:xfrm>
        <a:prstGeom prst="circularArrow">
          <a:avLst>
            <a:gd name="adj1" fmla="val 5194"/>
            <a:gd name="adj2" fmla="val 335447"/>
            <a:gd name="adj3" fmla="val 21314992"/>
            <a:gd name="adj4" fmla="val 19535488"/>
            <a:gd name="adj5" fmla="val 605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256FD5-E90C-4E8E-B859-5801A3967B35}">
      <dsp:nvSpPr>
        <dsp:cNvPr id="0" name=""/>
        <dsp:cNvSpPr/>
      </dsp:nvSpPr>
      <dsp:spPr>
        <a:xfrm>
          <a:off x="5668870" y="2386221"/>
          <a:ext cx="1261764" cy="12617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r" defTabSz="800100">
            <a:lnSpc>
              <a:spcPct val="90000"/>
            </a:lnSpc>
            <a:spcBef>
              <a:spcPct val="0"/>
            </a:spcBef>
            <a:spcAft>
              <a:spcPts val="0"/>
            </a:spcAft>
          </a:pPr>
          <a:r>
            <a:rPr lang="fr-FR" sz="1800" b="1" kern="1200" dirty="0" smtClean="0">
              <a:solidFill>
                <a:srgbClr val="0033CC"/>
              </a:solidFill>
            </a:rPr>
            <a:t>IMAGINER</a:t>
          </a:r>
        </a:p>
        <a:p>
          <a:pPr lvl="0" algn="r" defTabSz="800100">
            <a:lnSpc>
              <a:spcPct val="90000"/>
            </a:lnSpc>
            <a:spcBef>
              <a:spcPct val="0"/>
            </a:spcBef>
            <a:spcAft>
              <a:spcPts val="0"/>
            </a:spcAft>
          </a:pPr>
          <a:r>
            <a:rPr lang="fr-FR" sz="1800" b="0" kern="1200" dirty="0" smtClean="0"/>
            <a:t>Créativité</a:t>
          </a:r>
        </a:p>
        <a:p>
          <a:pPr lvl="0" algn="r" defTabSz="800100">
            <a:lnSpc>
              <a:spcPct val="90000"/>
            </a:lnSpc>
            <a:spcBef>
              <a:spcPct val="0"/>
            </a:spcBef>
            <a:spcAft>
              <a:spcPts val="0"/>
            </a:spcAft>
          </a:pPr>
          <a:r>
            <a:rPr lang="fr-FR" sz="1800" b="0" kern="1200" dirty="0" smtClean="0"/>
            <a:t>Idéation</a:t>
          </a:r>
        </a:p>
        <a:p>
          <a:pPr lvl="0" algn="r" defTabSz="800100">
            <a:lnSpc>
              <a:spcPct val="90000"/>
            </a:lnSpc>
            <a:spcBef>
              <a:spcPct val="0"/>
            </a:spcBef>
            <a:spcAft>
              <a:spcPts val="0"/>
            </a:spcAft>
          </a:pPr>
          <a:r>
            <a:rPr lang="fr-FR" sz="1800" b="0" kern="1200" dirty="0" smtClean="0"/>
            <a:t>Collaboratif</a:t>
          </a:r>
          <a:endParaRPr lang="fr-FR" sz="1800" b="0" kern="1200" dirty="0"/>
        </a:p>
      </dsp:txBody>
      <dsp:txXfrm>
        <a:off x="5668870" y="2386221"/>
        <a:ext cx="1261764" cy="1261764"/>
      </dsp:txXfrm>
    </dsp:sp>
    <dsp:sp modelId="{104D34E4-6D24-484A-80E0-8CCF4837AC2D}">
      <dsp:nvSpPr>
        <dsp:cNvPr id="0" name=""/>
        <dsp:cNvSpPr/>
      </dsp:nvSpPr>
      <dsp:spPr>
        <a:xfrm>
          <a:off x="2027787" y="-117155"/>
          <a:ext cx="4737305" cy="4737305"/>
        </a:xfrm>
        <a:prstGeom prst="circularArrow">
          <a:avLst>
            <a:gd name="adj1" fmla="val 5194"/>
            <a:gd name="adj2" fmla="val 335447"/>
            <a:gd name="adj3" fmla="val 3842918"/>
            <a:gd name="adj4" fmla="val 2497852"/>
            <a:gd name="adj5" fmla="val 605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198560A-7DD5-429B-85F7-59CAB633CCF4}">
      <dsp:nvSpPr>
        <dsp:cNvPr id="0" name=""/>
        <dsp:cNvSpPr/>
      </dsp:nvSpPr>
      <dsp:spPr>
        <a:xfrm>
          <a:off x="3473243" y="3767520"/>
          <a:ext cx="1654577" cy="12617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ts val="0"/>
            </a:spcAft>
          </a:pPr>
          <a:r>
            <a:rPr lang="fr-FR" sz="1800" b="1" kern="1200" dirty="0" smtClean="0">
              <a:solidFill>
                <a:srgbClr val="0033CC"/>
              </a:solidFill>
            </a:rPr>
            <a:t>PROTOTYPER</a:t>
          </a:r>
        </a:p>
        <a:p>
          <a:pPr lvl="0" algn="ctr" defTabSz="800100">
            <a:lnSpc>
              <a:spcPct val="90000"/>
            </a:lnSpc>
            <a:spcBef>
              <a:spcPct val="0"/>
            </a:spcBef>
            <a:spcAft>
              <a:spcPts val="0"/>
            </a:spcAft>
          </a:pPr>
          <a:r>
            <a:rPr lang="fr-FR" sz="1800" b="0" kern="1200" dirty="0" smtClean="0"/>
            <a:t>Visualisation</a:t>
          </a:r>
        </a:p>
        <a:p>
          <a:pPr lvl="0" algn="ctr" defTabSz="800100">
            <a:lnSpc>
              <a:spcPct val="90000"/>
            </a:lnSpc>
            <a:spcBef>
              <a:spcPct val="0"/>
            </a:spcBef>
            <a:spcAft>
              <a:spcPts val="0"/>
            </a:spcAft>
          </a:pPr>
          <a:r>
            <a:rPr lang="fr-FR" sz="1800" b="0" kern="1200" dirty="0" smtClean="0"/>
            <a:t>Développement</a:t>
          </a:r>
        </a:p>
        <a:p>
          <a:pPr lvl="0" algn="ctr" defTabSz="800100">
            <a:lnSpc>
              <a:spcPct val="90000"/>
            </a:lnSpc>
            <a:spcBef>
              <a:spcPct val="0"/>
            </a:spcBef>
            <a:spcAft>
              <a:spcPts val="0"/>
            </a:spcAft>
          </a:pPr>
          <a:r>
            <a:rPr lang="fr-FR" sz="1800" b="0" kern="1200" dirty="0" smtClean="0"/>
            <a:t>Faisabilité</a:t>
          </a:r>
        </a:p>
        <a:p>
          <a:pPr lvl="0" algn="ctr" defTabSz="800100">
            <a:lnSpc>
              <a:spcPct val="90000"/>
            </a:lnSpc>
            <a:spcBef>
              <a:spcPct val="0"/>
            </a:spcBef>
            <a:spcAft>
              <a:spcPts val="0"/>
            </a:spcAft>
          </a:pPr>
          <a:endParaRPr lang="fr-FR" sz="1800" b="1" kern="1200" dirty="0"/>
        </a:p>
      </dsp:txBody>
      <dsp:txXfrm>
        <a:off x="3473243" y="3767520"/>
        <a:ext cx="1654577" cy="1261764"/>
      </dsp:txXfrm>
    </dsp:sp>
    <dsp:sp modelId="{552482D9-0AFF-4321-A789-E8C3434AAC70}">
      <dsp:nvSpPr>
        <dsp:cNvPr id="0" name=""/>
        <dsp:cNvSpPr/>
      </dsp:nvSpPr>
      <dsp:spPr>
        <a:xfrm>
          <a:off x="1835969" y="-117155"/>
          <a:ext cx="4737305" cy="4737305"/>
        </a:xfrm>
        <a:prstGeom prst="circularArrow">
          <a:avLst>
            <a:gd name="adj1" fmla="val 5194"/>
            <a:gd name="adj2" fmla="val 335447"/>
            <a:gd name="adj3" fmla="val 7966701"/>
            <a:gd name="adj4" fmla="val 6621636"/>
            <a:gd name="adj5" fmla="val 605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6C05393-5F81-4102-ABE6-CE41EA2265F9}">
      <dsp:nvSpPr>
        <dsp:cNvPr id="0" name=""/>
        <dsp:cNvSpPr/>
      </dsp:nvSpPr>
      <dsp:spPr>
        <a:xfrm>
          <a:off x="1298965" y="2386221"/>
          <a:ext cx="2004691" cy="12617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l" defTabSz="800100">
            <a:lnSpc>
              <a:spcPct val="90000"/>
            </a:lnSpc>
            <a:spcBef>
              <a:spcPct val="0"/>
            </a:spcBef>
            <a:spcAft>
              <a:spcPts val="0"/>
            </a:spcAft>
          </a:pPr>
          <a:r>
            <a:rPr lang="fr-FR" sz="1800" b="1" kern="1200" dirty="0" smtClean="0">
              <a:solidFill>
                <a:srgbClr val="0033CC"/>
              </a:solidFill>
            </a:rPr>
            <a:t>EXPERIMENTER</a:t>
          </a:r>
        </a:p>
        <a:p>
          <a:pPr lvl="0" algn="l" defTabSz="800100">
            <a:lnSpc>
              <a:spcPct val="90000"/>
            </a:lnSpc>
            <a:spcBef>
              <a:spcPct val="0"/>
            </a:spcBef>
            <a:spcAft>
              <a:spcPts val="0"/>
            </a:spcAft>
          </a:pPr>
          <a:r>
            <a:rPr lang="fr-FR" sz="1800" b="0" kern="1200" dirty="0" smtClean="0"/>
            <a:t>Mise en situation</a:t>
          </a:r>
        </a:p>
        <a:p>
          <a:pPr lvl="0" algn="l" defTabSz="800100">
            <a:lnSpc>
              <a:spcPct val="90000"/>
            </a:lnSpc>
            <a:spcBef>
              <a:spcPct val="0"/>
            </a:spcBef>
            <a:spcAft>
              <a:spcPts val="0"/>
            </a:spcAft>
          </a:pPr>
          <a:r>
            <a:rPr lang="fr-FR" sz="1800" b="0" kern="1200" dirty="0" smtClean="0"/>
            <a:t>Itérations</a:t>
          </a:r>
        </a:p>
        <a:p>
          <a:pPr lvl="0" algn="l" defTabSz="800100">
            <a:lnSpc>
              <a:spcPct val="90000"/>
            </a:lnSpc>
            <a:spcBef>
              <a:spcPct val="0"/>
            </a:spcBef>
            <a:spcAft>
              <a:spcPts val="0"/>
            </a:spcAft>
          </a:pPr>
          <a:r>
            <a:rPr lang="fr-FR" sz="1800" b="0" kern="1200" dirty="0" smtClean="0"/>
            <a:t>Améliorations</a:t>
          </a:r>
        </a:p>
      </dsp:txBody>
      <dsp:txXfrm>
        <a:off x="1298965" y="2386221"/>
        <a:ext cx="2004691" cy="1261764"/>
      </dsp:txXfrm>
    </dsp:sp>
    <dsp:sp modelId="{CCEF4FC3-7297-4F45-AF2C-0A59995CD5D9}">
      <dsp:nvSpPr>
        <dsp:cNvPr id="0" name=""/>
        <dsp:cNvSpPr/>
      </dsp:nvSpPr>
      <dsp:spPr>
        <a:xfrm>
          <a:off x="1929302" y="-88140"/>
          <a:ext cx="4737305" cy="4737305"/>
        </a:xfrm>
        <a:prstGeom prst="circularArrow">
          <a:avLst>
            <a:gd name="adj1" fmla="val 5194"/>
            <a:gd name="adj2" fmla="val 335447"/>
            <a:gd name="adj3" fmla="val 11820808"/>
            <a:gd name="adj4" fmla="val 10627053"/>
            <a:gd name="adj5" fmla="val 605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278216E-60B4-47D4-B74B-27EDFC82173E}">
      <dsp:nvSpPr>
        <dsp:cNvPr id="0" name=""/>
        <dsp:cNvSpPr/>
      </dsp:nvSpPr>
      <dsp:spPr>
        <a:xfrm>
          <a:off x="1812184" y="430473"/>
          <a:ext cx="1769246" cy="10420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l" defTabSz="800100">
            <a:lnSpc>
              <a:spcPct val="90000"/>
            </a:lnSpc>
            <a:spcBef>
              <a:spcPct val="0"/>
            </a:spcBef>
            <a:spcAft>
              <a:spcPts val="0"/>
            </a:spcAft>
          </a:pPr>
          <a:r>
            <a:rPr lang="fr-FR" sz="1800" b="1" kern="1200" dirty="0" smtClean="0">
              <a:solidFill>
                <a:srgbClr val="0033CC"/>
              </a:solidFill>
            </a:rPr>
            <a:t>REALISER</a:t>
          </a:r>
          <a:endParaRPr lang="fr-FR" sz="1800" b="0" kern="1200" dirty="0" smtClean="0">
            <a:solidFill>
              <a:srgbClr val="0033CC"/>
            </a:solidFill>
          </a:endParaRPr>
        </a:p>
        <a:p>
          <a:pPr lvl="0" algn="l" defTabSz="800100">
            <a:lnSpc>
              <a:spcPct val="90000"/>
            </a:lnSpc>
            <a:spcBef>
              <a:spcPct val="0"/>
            </a:spcBef>
            <a:spcAft>
              <a:spcPts val="0"/>
            </a:spcAft>
          </a:pPr>
          <a:r>
            <a:rPr lang="fr-FR" sz="1800" b="0" kern="1200" dirty="0" smtClean="0"/>
            <a:t>Développement </a:t>
          </a:r>
        </a:p>
        <a:p>
          <a:pPr lvl="0" algn="l" defTabSz="800100">
            <a:lnSpc>
              <a:spcPct val="90000"/>
            </a:lnSpc>
            <a:spcBef>
              <a:spcPct val="0"/>
            </a:spcBef>
            <a:spcAft>
              <a:spcPts val="0"/>
            </a:spcAft>
          </a:pPr>
          <a:r>
            <a:rPr lang="fr-FR" sz="1800" b="0" kern="1200" dirty="0" smtClean="0"/>
            <a:t>Viabilité</a:t>
          </a:r>
        </a:p>
        <a:p>
          <a:pPr lvl="0" algn="l" defTabSz="800100">
            <a:lnSpc>
              <a:spcPct val="90000"/>
            </a:lnSpc>
            <a:spcBef>
              <a:spcPct val="0"/>
            </a:spcBef>
            <a:spcAft>
              <a:spcPts val="0"/>
            </a:spcAft>
          </a:pPr>
          <a:r>
            <a:rPr lang="fr-FR" sz="1800" b="0" kern="1200" dirty="0" smtClean="0"/>
            <a:t>Tests réels</a:t>
          </a:r>
        </a:p>
      </dsp:txBody>
      <dsp:txXfrm>
        <a:off x="1812184" y="430473"/>
        <a:ext cx="1769246" cy="1042066"/>
      </dsp:txXfrm>
    </dsp:sp>
    <dsp:sp modelId="{7EEBC66C-2521-421B-8BA9-DB2F93384C79}">
      <dsp:nvSpPr>
        <dsp:cNvPr id="0" name=""/>
        <dsp:cNvSpPr/>
      </dsp:nvSpPr>
      <dsp:spPr>
        <a:xfrm>
          <a:off x="1883629" y="-20033"/>
          <a:ext cx="4737305" cy="4737305"/>
        </a:xfrm>
        <a:prstGeom prst="circularArrow">
          <a:avLst>
            <a:gd name="adj1" fmla="val 5194"/>
            <a:gd name="adj2" fmla="val 335447"/>
            <a:gd name="adj3" fmla="val 16724021"/>
            <a:gd name="adj4" fmla="val 14751090"/>
            <a:gd name="adj5" fmla="val 6059"/>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0ACF27E7-3AA0-4496-B0E7-11DCD26846FB}" type="datetimeFigureOut">
              <a:rPr lang="fr-FR" smtClean="0"/>
              <a:pPr/>
              <a:t>15/01/2019</a:t>
            </a:fld>
            <a:endParaRPr lang="fr-FR"/>
          </a:p>
        </p:txBody>
      </p:sp>
      <p:sp>
        <p:nvSpPr>
          <p:cNvPr id="4" name="Espace réservé du pied de page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FBCED816-696A-4EE5-9023-9270B150057E}" type="slidenum">
              <a:rPr lang="fr-FR" smtClean="0"/>
              <a:pPr/>
              <a:t>‹N°›</a:t>
            </a:fld>
            <a:endParaRPr lang="fr-FR"/>
          </a:p>
        </p:txBody>
      </p:sp>
    </p:spTree>
    <p:extLst>
      <p:ext uri="{BB962C8B-B14F-4D97-AF65-F5344CB8AC3E}">
        <p14:creationId xmlns:p14="http://schemas.microsoft.com/office/powerpoint/2010/main" val="8219139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B4371BCA-5831-A345-804C-67FF2F83CA62}" type="datetimeFigureOut">
              <a:rPr lang="fr-FR" smtClean="0"/>
              <a:pPr/>
              <a:t>15/01/2019</a:t>
            </a:fld>
            <a:endParaRPr lang="fr-FR"/>
          </a:p>
        </p:txBody>
      </p:sp>
      <p:sp>
        <p:nvSpPr>
          <p:cNvPr id="4" name="Espace réservé de l'image des diapositives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6DE501F2-2B48-A14B-AFC4-1D617FACCF21}" type="slidenum">
              <a:rPr lang="fr-FR" smtClean="0"/>
              <a:pPr/>
              <a:t>‹N°›</a:t>
            </a:fld>
            <a:endParaRPr lang="fr-FR"/>
          </a:p>
        </p:txBody>
      </p:sp>
    </p:spTree>
    <p:extLst>
      <p:ext uri="{BB962C8B-B14F-4D97-AF65-F5344CB8AC3E}">
        <p14:creationId xmlns:p14="http://schemas.microsoft.com/office/powerpoint/2010/main" val="224511615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et modifiez le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p>
            <a:fld id="{7BC484E8-E40A-E842-841D-ADAAAB56DE5C}" type="datetimeFigureOut">
              <a:rPr lang="fr-FR" smtClean="0"/>
              <a:pPr/>
              <a:t>15/01/2019</a:t>
            </a:fld>
            <a:endParaRPr lang="fr-FR"/>
          </a:p>
        </p:txBody>
      </p:sp>
      <p:sp>
        <p:nvSpPr>
          <p:cNvPr id="5" name="Espace réservé du pied de page 4"/>
          <p:cNvSpPr>
            <a:spLocks noGrp="1"/>
          </p:cNvSpPr>
          <p:nvPr>
            <p:ph type="ftr" sz="quarter" idx="11"/>
          </p:nvPr>
        </p:nvSpPr>
        <p:spPr>
          <a:xfrm>
            <a:off x="3124200" y="6356350"/>
            <a:ext cx="2895600"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a:xfrm>
            <a:off x="6553200" y="6356350"/>
            <a:ext cx="2133600" cy="365125"/>
          </a:xfrm>
          <a:prstGeom prst="rect">
            <a:avLst/>
          </a:prstGeom>
        </p:spPr>
        <p:txBody>
          <a:bodyPr/>
          <a:lstStyle/>
          <a:p>
            <a:fld id="{144BB07B-E674-E847-921B-89EC41271B7E}" type="slidenum">
              <a:rPr lang="fr-FR" smtClean="0"/>
              <a:pPr/>
              <a:t>‹N°›</a:t>
            </a:fld>
            <a:endParaRPr lang="fr-FR"/>
          </a:p>
        </p:txBody>
      </p:sp>
    </p:spTree>
    <p:extLst>
      <p:ext uri="{BB962C8B-B14F-4D97-AF65-F5344CB8AC3E}">
        <p14:creationId xmlns:p14="http://schemas.microsoft.com/office/powerpoint/2010/main" val="23231858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p>
            <a:fld id="{7BC484E8-E40A-E842-841D-ADAAAB56DE5C}" type="datetimeFigureOut">
              <a:rPr lang="fr-FR" smtClean="0"/>
              <a:pPr/>
              <a:t>15/01/2019</a:t>
            </a:fld>
            <a:endParaRPr lang="fr-FR"/>
          </a:p>
        </p:txBody>
      </p:sp>
      <p:sp>
        <p:nvSpPr>
          <p:cNvPr id="5" name="Espace réservé du pied de page 4"/>
          <p:cNvSpPr>
            <a:spLocks noGrp="1"/>
          </p:cNvSpPr>
          <p:nvPr>
            <p:ph type="ftr" sz="quarter" idx="11"/>
          </p:nvPr>
        </p:nvSpPr>
        <p:spPr>
          <a:xfrm>
            <a:off x="3124200" y="6356350"/>
            <a:ext cx="2895600"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a:xfrm>
            <a:off x="6553200" y="6356350"/>
            <a:ext cx="2133600" cy="365125"/>
          </a:xfrm>
          <a:prstGeom prst="rect">
            <a:avLst/>
          </a:prstGeom>
        </p:spPr>
        <p:txBody>
          <a:bodyPr/>
          <a:lstStyle/>
          <a:p>
            <a:fld id="{144BB07B-E674-E847-921B-89EC41271B7E}" type="slidenum">
              <a:rPr lang="fr-FR" smtClean="0"/>
              <a:pPr/>
              <a:t>‹N°›</a:t>
            </a:fld>
            <a:endParaRPr lang="fr-FR"/>
          </a:p>
        </p:txBody>
      </p:sp>
    </p:spTree>
    <p:extLst>
      <p:ext uri="{BB962C8B-B14F-4D97-AF65-F5344CB8AC3E}">
        <p14:creationId xmlns:p14="http://schemas.microsoft.com/office/powerpoint/2010/main" val="348812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et modifiez le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p>
            <a:fld id="{7BC484E8-E40A-E842-841D-ADAAAB56DE5C}" type="datetimeFigureOut">
              <a:rPr lang="fr-FR" smtClean="0"/>
              <a:pPr/>
              <a:t>15/01/2019</a:t>
            </a:fld>
            <a:endParaRPr lang="fr-FR"/>
          </a:p>
        </p:txBody>
      </p:sp>
      <p:sp>
        <p:nvSpPr>
          <p:cNvPr id="5" name="Espace réservé du pied de page 4"/>
          <p:cNvSpPr>
            <a:spLocks noGrp="1"/>
          </p:cNvSpPr>
          <p:nvPr>
            <p:ph type="ftr" sz="quarter" idx="11"/>
          </p:nvPr>
        </p:nvSpPr>
        <p:spPr>
          <a:xfrm>
            <a:off x="3124200" y="6356350"/>
            <a:ext cx="2895600"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a:xfrm>
            <a:off x="6553200" y="6356350"/>
            <a:ext cx="2133600" cy="365125"/>
          </a:xfrm>
          <a:prstGeom prst="rect">
            <a:avLst/>
          </a:prstGeom>
        </p:spPr>
        <p:txBody>
          <a:bodyPr/>
          <a:lstStyle/>
          <a:p>
            <a:fld id="{144BB07B-E674-E847-921B-89EC41271B7E}" type="slidenum">
              <a:rPr lang="fr-FR" smtClean="0"/>
              <a:pPr/>
              <a:t>‹N°›</a:t>
            </a:fld>
            <a:endParaRPr lang="fr-FR"/>
          </a:p>
        </p:txBody>
      </p:sp>
    </p:spTree>
    <p:extLst>
      <p:ext uri="{BB962C8B-B14F-4D97-AF65-F5344CB8AC3E}">
        <p14:creationId xmlns:p14="http://schemas.microsoft.com/office/powerpoint/2010/main" val="41829008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age de présentation ou de partie">
    <p:spTree>
      <p:nvGrpSpPr>
        <p:cNvPr id="1" name=""/>
        <p:cNvGrpSpPr/>
        <p:nvPr/>
      </p:nvGrpSpPr>
      <p:grpSpPr>
        <a:xfrm>
          <a:off x="0" y="0"/>
          <a:ext cx="0" cy="0"/>
          <a:chOff x="0" y="0"/>
          <a:chExt cx="0" cy="0"/>
        </a:xfrm>
      </p:grpSpPr>
      <p:sp>
        <p:nvSpPr>
          <p:cNvPr id="2" name="Titre 1"/>
          <p:cNvSpPr>
            <a:spLocks noGrp="1"/>
          </p:cNvSpPr>
          <p:nvPr>
            <p:ph type="ctrTitle"/>
          </p:nvPr>
        </p:nvSpPr>
        <p:spPr>
          <a:xfrm>
            <a:off x="1090609" y="976320"/>
            <a:ext cx="7894637" cy="2433895"/>
          </a:xfrm>
          <a:prstGeom prst="rect">
            <a:avLst/>
          </a:prstGeom>
        </p:spPr>
        <p:txBody>
          <a:bodyPr/>
          <a:lstStyle/>
          <a:p>
            <a:r>
              <a:rPr lang="en-US" dirty="0" smtClean="0"/>
              <a:t>Click to edit Master title style</a:t>
            </a:r>
            <a:endParaRPr lang="fr-FR" dirty="0"/>
          </a:p>
        </p:txBody>
      </p:sp>
      <p:sp>
        <p:nvSpPr>
          <p:cNvPr id="3" name="Sous-titre 2"/>
          <p:cNvSpPr>
            <a:spLocks noGrp="1"/>
          </p:cNvSpPr>
          <p:nvPr>
            <p:ph type="subTitle" idx="1"/>
          </p:nvPr>
        </p:nvSpPr>
        <p:spPr>
          <a:xfrm>
            <a:off x="1090609" y="3472208"/>
            <a:ext cx="7596190" cy="1752600"/>
          </a:xfrm>
          <a:prstGeom prst="rect">
            <a:avLst/>
          </a:prstGeom>
        </p:spPr>
        <p:txBody>
          <a:bodyPr/>
          <a:lstStyle>
            <a:lvl1pPr marL="0" indent="0" algn="l">
              <a:buNone/>
              <a:defRPr>
                <a:solidFill>
                  <a:srgbClr val="68308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Cliquez pour modifier le style des sous-titres du masque</a:t>
            </a:r>
            <a:endParaRPr lang="fr-FR" dirty="0"/>
          </a:p>
        </p:txBody>
      </p:sp>
      <p:sp>
        <p:nvSpPr>
          <p:cNvPr id="4" name="Espace réservé du numéro de diapositive 5"/>
          <p:cNvSpPr>
            <a:spLocks noGrp="1"/>
          </p:cNvSpPr>
          <p:nvPr>
            <p:ph type="sldNum" sz="quarter" idx="10"/>
          </p:nvPr>
        </p:nvSpPr>
        <p:spPr>
          <a:xfrm>
            <a:off x="8197850" y="6391275"/>
            <a:ext cx="403225" cy="365125"/>
          </a:xfrm>
          <a:prstGeom prst="rect">
            <a:avLst/>
          </a:prstGeom>
        </p:spPr>
        <p:txBody>
          <a:bodyPr/>
          <a:lstStyle>
            <a:lvl1pPr>
              <a:defRPr/>
            </a:lvl1pPr>
          </a:lstStyle>
          <a:p>
            <a:pPr>
              <a:defRPr/>
            </a:pPr>
            <a:fld id="{06025D69-87D1-4307-8200-9A2186EB31DA}" type="slidenum">
              <a:rPr lang="fr-FR"/>
              <a:pPr>
                <a:defRPr/>
              </a:pPr>
              <a:t>‹N°›</a:t>
            </a:fld>
            <a:endParaRPr lang="fr-FR" dirty="0"/>
          </a:p>
        </p:txBody>
      </p:sp>
    </p:spTree>
    <p:extLst>
      <p:ext uri="{BB962C8B-B14F-4D97-AF65-F5344CB8AC3E}">
        <p14:creationId xmlns:p14="http://schemas.microsoft.com/office/powerpoint/2010/main" val="12573987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page de fin - Contact">
    <p:spTree>
      <p:nvGrpSpPr>
        <p:cNvPr id="1" name=""/>
        <p:cNvGrpSpPr/>
        <p:nvPr/>
      </p:nvGrpSpPr>
      <p:grpSpPr>
        <a:xfrm>
          <a:off x="0" y="0"/>
          <a:ext cx="0" cy="0"/>
          <a:chOff x="0" y="0"/>
          <a:chExt cx="0" cy="0"/>
        </a:xfrm>
      </p:grpSpPr>
      <p:sp>
        <p:nvSpPr>
          <p:cNvPr id="2" name="Titre 1"/>
          <p:cNvSpPr>
            <a:spLocks noGrp="1"/>
          </p:cNvSpPr>
          <p:nvPr>
            <p:ph type="title"/>
          </p:nvPr>
        </p:nvSpPr>
        <p:spPr>
          <a:xfrm>
            <a:off x="1097486" y="3283200"/>
            <a:ext cx="5897726" cy="2108160"/>
          </a:xfrm>
          <a:prstGeom prst="rect">
            <a:avLst/>
          </a:prstGeom>
        </p:spPr>
        <p:txBody>
          <a:bodyPr anchor="t">
            <a:normAutofit/>
          </a:bodyPr>
          <a:lstStyle>
            <a:lvl1pPr>
              <a:defRPr sz="1500" baseline="0"/>
            </a:lvl1pPr>
          </a:lstStyle>
          <a:p>
            <a:r>
              <a:rPr lang="en-US" dirty="0" smtClean="0"/>
              <a:t>Click to edit Master title style</a:t>
            </a:r>
            <a:endParaRPr lang="fr-FR" dirty="0"/>
          </a:p>
        </p:txBody>
      </p:sp>
      <p:sp>
        <p:nvSpPr>
          <p:cNvPr id="3" name="Espace réservé du numéro de diapositive 5"/>
          <p:cNvSpPr>
            <a:spLocks noGrp="1"/>
          </p:cNvSpPr>
          <p:nvPr>
            <p:ph type="sldNum" sz="quarter" idx="10"/>
          </p:nvPr>
        </p:nvSpPr>
        <p:spPr>
          <a:xfrm>
            <a:off x="8197850" y="6391275"/>
            <a:ext cx="403225" cy="365125"/>
          </a:xfrm>
          <a:prstGeom prst="rect">
            <a:avLst/>
          </a:prstGeom>
        </p:spPr>
        <p:txBody>
          <a:bodyPr/>
          <a:lstStyle>
            <a:lvl1pPr>
              <a:defRPr/>
            </a:lvl1pPr>
          </a:lstStyle>
          <a:p>
            <a:pPr>
              <a:defRPr/>
            </a:pPr>
            <a:fld id="{4FC5DE83-D1DE-46E2-9633-FFF43506BA78}" type="slidenum">
              <a:rPr lang="fr-FR"/>
              <a:pPr>
                <a:defRPr/>
              </a:pPr>
              <a:t>‹N°›</a:t>
            </a:fld>
            <a:endParaRPr lang="fr-FR" dirty="0"/>
          </a:p>
        </p:txBody>
      </p:sp>
    </p:spTree>
    <p:extLst>
      <p:ext uri="{BB962C8B-B14F-4D97-AF65-F5344CB8AC3E}">
        <p14:creationId xmlns:p14="http://schemas.microsoft.com/office/powerpoint/2010/main" val="39761463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Espace réservé du numéro de diapositive 5"/>
          <p:cNvSpPr>
            <a:spLocks noGrp="1"/>
          </p:cNvSpPr>
          <p:nvPr>
            <p:ph type="sldNum" sz="quarter" idx="10"/>
          </p:nvPr>
        </p:nvSpPr>
        <p:spPr>
          <a:xfrm>
            <a:off x="8197850" y="6391275"/>
            <a:ext cx="403225" cy="365125"/>
          </a:xfrm>
          <a:prstGeom prst="rect">
            <a:avLst/>
          </a:prstGeom>
        </p:spPr>
        <p:txBody>
          <a:bodyPr/>
          <a:lstStyle>
            <a:lvl1pPr>
              <a:defRPr/>
            </a:lvl1pPr>
          </a:lstStyle>
          <a:p>
            <a:pPr>
              <a:defRPr/>
            </a:pPr>
            <a:fld id="{E8D45AE6-A55F-4B90-A25D-9D1068A83961}" type="slidenum">
              <a:rPr lang="fr-FR"/>
              <a:pPr>
                <a:defRPr/>
              </a:pPr>
              <a:t>‹N°›</a:t>
            </a:fld>
            <a:endParaRPr lang="fr-FR" dirty="0"/>
          </a:p>
        </p:txBody>
      </p:sp>
    </p:spTree>
    <p:extLst>
      <p:ext uri="{BB962C8B-B14F-4D97-AF65-F5344CB8AC3E}">
        <p14:creationId xmlns:p14="http://schemas.microsoft.com/office/powerpoint/2010/main" val="10046301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096963" y="915988"/>
            <a:ext cx="7983537" cy="37973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3" name="Espace réservé du numéro de diapositive 5"/>
          <p:cNvSpPr>
            <a:spLocks noGrp="1"/>
          </p:cNvSpPr>
          <p:nvPr>
            <p:ph type="sldNum" sz="quarter" idx="10"/>
          </p:nvPr>
        </p:nvSpPr>
        <p:spPr>
          <a:xfrm>
            <a:off x="8197850" y="6391275"/>
            <a:ext cx="403225" cy="365125"/>
          </a:xfrm>
          <a:prstGeom prst="rect">
            <a:avLst/>
          </a:prstGeom>
        </p:spPr>
        <p:txBody>
          <a:bodyPr/>
          <a:lstStyle>
            <a:lvl1pPr>
              <a:defRPr/>
            </a:lvl1pPr>
          </a:lstStyle>
          <a:p>
            <a:pPr>
              <a:defRPr/>
            </a:pPr>
            <a:fld id="{0D70B6AD-CCC7-4EBE-96B7-1DB90E50087A}" type="slidenum">
              <a:rPr lang="fr-FR"/>
              <a:pPr>
                <a:defRPr/>
              </a:pPr>
              <a:t>‹N°›</a:t>
            </a:fld>
            <a:endParaRPr lang="fr-FR" dirty="0"/>
          </a:p>
        </p:txBody>
      </p:sp>
    </p:spTree>
    <p:extLst>
      <p:ext uri="{BB962C8B-B14F-4D97-AF65-F5344CB8AC3E}">
        <p14:creationId xmlns:p14="http://schemas.microsoft.com/office/powerpoint/2010/main" val="39623541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96963" y="915988"/>
            <a:ext cx="7983537" cy="2549525"/>
          </a:xfrm>
          <a:prstGeom prst="rect">
            <a:avLst/>
          </a:prstGeom>
        </p:spPr>
        <p:txBody>
          <a:bodyPr/>
          <a:lstStyle/>
          <a:p>
            <a:r>
              <a:rPr lang="en-US"/>
              <a:t>Click to edit Master title style</a:t>
            </a:r>
            <a:endParaRPr lang="fr-FR"/>
          </a:p>
        </p:txBody>
      </p:sp>
      <p:sp>
        <p:nvSpPr>
          <p:cNvPr id="3" name="Content Placeholder 2"/>
          <p:cNvSpPr>
            <a:spLocks noGrp="1"/>
          </p:cNvSpPr>
          <p:nvPr>
            <p:ph idx="1"/>
          </p:nvPr>
        </p:nvSpPr>
        <p:spPr>
          <a:xfrm>
            <a:off x="1096963" y="3465513"/>
            <a:ext cx="7589837" cy="124777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Espace réservé du numéro de diapositive 5"/>
          <p:cNvSpPr>
            <a:spLocks noGrp="1"/>
          </p:cNvSpPr>
          <p:nvPr>
            <p:ph type="sldNum" sz="quarter" idx="10"/>
          </p:nvPr>
        </p:nvSpPr>
        <p:spPr>
          <a:xfrm>
            <a:off x="8197850" y="6391275"/>
            <a:ext cx="403225" cy="365125"/>
          </a:xfrm>
          <a:prstGeom prst="rect">
            <a:avLst/>
          </a:prstGeom>
        </p:spPr>
        <p:txBody>
          <a:bodyPr/>
          <a:lstStyle>
            <a:lvl1pPr>
              <a:defRPr/>
            </a:lvl1pPr>
          </a:lstStyle>
          <a:p>
            <a:pPr>
              <a:defRPr/>
            </a:pPr>
            <a:fld id="{65D6FEBB-7C17-4965-AB13-A17A7FEBE786}" type="slidenum">
              <a:rPr lang="fr-FR"/>
              <a:pPr>
                <a:defRPr/>
              </a:pPr>
              <a:t>‹N°›</a:t>
            </a:fld>
            <a:endParaRPr lang="fr-FR" dirty="0"/>
          </a:p>
        </p:txBody>
      </p:sp>
    </p:spTree>
    <p:extLst>
      <p:ext uri="{BB962C8B-B14F-4D97-AF65-F5344CB8AC3E}">
        <p14:creationId xmlns:p14="http://schemas.microsoft.com/office/powerpoint/2010/main" val="837187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p>
            <a:fld id="{7BC484E8-E40A-E842-841D-ADAAAB56DE5C}" type="datetimeFigureOut">
              <a:rPr lang="fr-FR" smtClean="0"/>
              <a:pPr/>
              <a:t>15/01/2019</a:t>
            </a:fld>
            <a:endParaRPr lang="fr-FR"/>
          </a:p>
        </p:txBody>
      </p:sp>
      <p:sp>
        <p:nvSpPr>
          <p:cNvPr id="5" name="Espace réservé du pied de page 4"/>
          <p:cNvSpPr>
            <a:spLocks noGrp="1"/>
          </p:cNvSpPr>
          <p:nvPr>
            <p:ph type="ftr" sz="quarter" idx="11"/>
          </p:nvPr>
        </p:nvSpPr>
        <p:spPr>
          <a:xfrm>
            <a:off x="3124200" y="6356350"/>
            <a:ext cx="2895600"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a:xfrm>
            <a:off x="6553200" y="6356350"/>
            <a:ext cx="2133600" cy="365125"/>
          </a:xfrm>
          <a:prstGeom prst="rect">
            <a:avLst/>
          </a:prstGeom>
        </p:spPr>
        <p:txBody>
          <a:bodyPr/>
          <a:lstStyle/>
          <a:p>
            <a:fld id="{144BB07B-E674-E847-921B-89EC41271B7E}" type="slidenum">
              <a:rPr lang="fr-FR" smtClean="0"/>
              <a:pPr/>
              <a:t>‹N°›</a:t>
            </a:fld>
            <a:endParaRPr lang="fr-FR"/>
          </a:p>
        </p:txBody>
      </p:sp>
    </p:spTree>
    <p:extLst>
      <p:ext uri="{BB962C8B-B14F-4D97-AF65-F5344CB8AC3E}">
        <p14:creationId xmlns:p14="http://schemas.microsoft.com/office/powerpoint/2010/main" val="2408367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et modifiez le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p>
            <a:fld id="{7BC484E8-E40A-E842-841D-ADAAAB56DE5C}" type="datetimeFigureOut">
              <a:rPr lang="fr-FR" smtClean="0"/>
              <a:pPr/>
              <a:t>15/01/2019</a:t>
            </a:fld>
            <a:endParaRPr lang="fr-FR"/>
          </a:p>
        </p:txBody>
      </p:sp>
      <p:sp>
        <p:nvSpPr>
          <p:cNvPr id="5" name="Espace réservé du pied de page 4"/>
          <p:cNvSpPr>
            <a:spLocks noGrp="1"/>
          </p:cNvSpPr>
          <p:nvPr>
            <p:ph type="ftr" sz="quarter" idx="11"/>
          </p:nvPr>
        </p:nvSpPr>
        <p:spPr>
          <a:xfrm>
            <a:off x="3124200" y="6356350"/>
            <a:ext cx="2895600"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a:xfrm>
            <a:off x="6553200" y="6356350"/>
            <a:ext cx="2133600" cy="365125"/>
          </a:xfrm>
          <a:prstGeom prst="rect">
            <a:avLst/>
          </a:prstGeom>
        </p:spPr>
        <p:txBody>
          <a:bodyPr/>
          <a:lstStyle/>
          <a:p>
            <a:fld id="{144BB07B-E674-E847-921B-89EC41271B7E}" type="slidenum">
              <a:rPr lang="fr-FR" smtClean="0"/>
              <a:pPr/>
              <a:t>‹N°›</a:t>
            </a:fld>
            <a:endParaRPr lang="fr-FR"/>
          </a:p>
        </p:txBody>
      </p:sp>
    </p:spTree>
    <p:extLst>
      <p:ext uri="{BB962C8B-B14F-4D97-AF65-F5344CB8AC3E}">
        <p14:creationId xmlns:p14="http://schemas.microsoft.com/office/powerpoint/2010/main" val="24503342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a:xfrm>
            <a:off x="457200" y="6356350"/>
            <a:ext cx="2133600" cy="365125"/>
          </a:xfrm>
          <a:prstGeom prst="rect">
            <a:avLst/>
          </a:prstGeom>
        </p:spPr>
        <p:txBody>
          <a:bodyPr/>
          <a:lstStyle/>
          <a:p>
            <a:fld id="{7BC484E8-E40A-E842-841D-ADAAAB56DE5C}" type="datetimeFigureOut">
              <a:rPr lang="fr-FR" smtClean="0"/>
              <a:pPr/>
              <a:t>15/01/2019</a:t>
            </a:fld>
            <a:endParaRPr lang="fr-FR"/>
          </a:p>
        </p:txBody>
      </p:sp>
      <p:sp>
        <p:nvSpPr>
          <p:cNvPr id="6" name="Espace réservé du pied de page 5"/>
          <p:cNvSpPr>
            <a:spLocks noGrp="1"/>
          </p:cNvSpPr>
          <p:nvPr>
            <p:ph type="ftr" sz="quarter" idx="11"/>
          </p:nvPr>
        </p:nvSpPr>
        <p:spPr>
          <a:xfrm>
            <a:off x="3124200" y="6356350"/>
            <a:ext cx="2895600" cy="365125"/>
          </a:xfrm>
          <a:prstGeom prst="rect">
            <a:avLst/>
          </a:prstGeom>
        </p:spPr>
        <p:txBody>
          <a:bodyPr/>
          <a:lstStyle/>
          <a:p>
            <a:endParaRPr lang="fr-FR"/>
          </a:p>
        </p:txBody>
      </p:sp>
      <p:sp>
        <p:nvSpPr>
          <p:cNvPr id="7" name="Espace réservé du numéro de diapositive 6"/>
          <p:cNvSpPr>
            <a:spLocks noGrp="1"/>
          </p:cNvSpPr>
          <p:nvPr>
            <p:ph type="sldNum" sz="quarter" idx="12"/>
          </p:nvPr>
        </p:nvSpPr>
        <p:spPr>
          <a:xfrm>
            <a:off x="6553200" y="6356350"/>
            <a:ext cx="2133600" cy="365125"/>
          </a:xfrm>
          <a:prstGeom prst="rect">
            <a:avLst/>
          </a:prstGeom>
        </p:spPr>
        <p:txBody>
          <a:bodyPr/>
          <a:lstStyle/>
          <a:p>
            <a:fld id="{144BB07B-E674-E847-921B-89EC41271B7E}" type="slidenum">
              <a:rPr lang="fr-FR" smtClean="0"/>
              <a:pPr/>
              <a:t>‹N°›</a:t>
            </a:fld>
            <a:endParaRPr lang="fr-FR"/>
          </a:p>
        </p:txBody>
      </p:sp>
    </p:spTree>
    <p:extLst>
      <p:ext uri="{BB962C8B-B14F-4D97-AF65-F5344CB8AC3E}">
        <p14:creationId xmlns:p14="http://schemas.microsoft.com/office/powerpoint/2010/main" val="3453909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et modifiez le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a:xfrm>
            <a:off x="457200" y="6356350"/>
            <a:ext cx="2133600" cy="365125"/>
          </a:xfrm>
          <a:prstGeom prst="rect">
            <a:avLst/>
          </a:prstGeom>
        </p:spPr>
        <p:txBody>
          <a:bodyPr/>
          <a:lstStyle/>
          <a:p>
            <a:fld id="{7BC484E8-E40A-E842-841D-ADAAAB56DE5C}" type="datetimeFigureOut">
              <a:rPr lang="fr-FR" smtClean="0"/>
              <a:pPr/>
              <a:t>15/01/2019</a:t>
            </a:fld>
            <a:endParaRPr lang="fr-FR"/>
          </a:p>
        </p:txBody>
      </p:sp>
      <p:sp>
        <p:nvSpPr>
          <p:cNvPr id="8" name="Espace réservé du pied de page 7"/>
          <p:cNvSpPr>
            <a:spLocks noGrp="1"/>
          </p:cNvSpPr>
          <p:nvPr>
            <p:ph type="ftr" sz="quarter" idx="11"/>
          </p:nvPr>
        </p:nvSpPr>
        <p:spPr>
          <a:xfrm>
            <a:off x="3124200" y="6356350"/>
            <a:ext cx="2895600" cy="365125"/>
          </a:xfrm>
          <a:prstGeom prst="rect">
            <a:avLst/>
          </a:prstGeom>
        </p:spPr>
        <p:txBody>
          <a:bodyPr/>
          <a:lstStyle/>
          <a:p>
            <a:endParaRPr lang="fr-FR"/>
          </a:p>
        </p:txBody>
      </p:sp>
      <p:sp>
        <p:nvSpPr>
          <p:cNvPr id="9" name="Espace réservé du numéro de diapositive 8"/>
          <p:cNvSpPr>
            <a:spLocks noGrp="1"/>
          </p:cNvSpPr>
          <p:nvPr>
            <p:ph type="sldNum" sz="quarter" idx="12"/>
          </p:nvPr>
        </p:nvSpPr>
        <p:spPr>
          <a:xfrm>
            <a:off x="6553200" y="6356350"/>
            <a:ext cx="2133600" cy="365125"/>
          </a:xfrm>
          <a:prstGeom prst="rect">
            <a:avLst/>
          </a:prstGeom>
        </p:spPr>
        <p:txBody>
          <a:bodyPr/>
          <a:lstStyle/>
          <a:p>
            <a:fld id="{144BB07B-E674-E847-921B-89EC41271B7E}" type="slidenum">
              <a:rPr lang="fr-FR" smtClean="0"/>
              <a:pPr/>
              <a:t>‹N°›</a:t>
            </a:fld>
            <a:endParaRPr lang="fr-FR"/>
          </a:p>
        </p:txBody>
      </p:sp>
    </p:spTree>
    <p:extLst>
      <p:ext uri="{BB962C8B-B14F-4D97-AF65-F5344CB8AC3E}">
        <p14:creationId xmlns:p14="http://schemas.microsoft.com/office/powerpoint/2010/main" val="3891997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e la date 2"/>
          <p:cNvSpPr>
            <a:spLocks noGrp="1"/>
          </p:cNvSpPr>
          <p:nvPr>
            <p:ph type="dt" sz="half" idx="10"/>
          </p:nvPr>
        </p:nvSpPr>
        <p:spPr>
          <a:xfrm>
            <a:off x="457200" y="6356350"/>
            <a:ext cx="2133600" cy="365125"/>
          </a:xfrm>
          <a:prstGeom prst="rect">
            <a:avLst/>
          </a:prstGeom>
        </p:spPr>
        <p:txBody>
          <a:bodyPr/>
          <a:lstStyle/>
          <a:p>
            <a:fld id="{7BC484E8-E40A-E842-841D-ADAAAB56DE5C}" type="datetimeFigureOut">
              <a:rPr lang="fr-FR" smtClean="0"/>
              <a:pPr/>
              <a:t>15/01/2019</a:t>
            </a:fld>
            <a:endParaRPr lang="fr-FR"/>
          </a:p>
        </p:txBody>
      </p:sp>
      <p:sp>
        <p:nvSpPr>
          <p:cNvPr id="4" name="Espace réservé du pied de page 3"/>
          <p:cNvSpPr>
            <a:spLocks noGrp="1"/>
          </p:cNvSpPr>
          <p:nvPr>
            <p:ph type="ftr" sz="quarter" idx="11"/>
          </p:nvPr>
        </p:nvSpPr>
        <p:spPr>
          <a:xfrm>
            <a:off x="3124200" y="6356350"/>
            <a:ext cx="2895600" cy="365125"/>
          </a:xfrm>
          <a:prstGeom prst="rect">
            <a:avLst/>
          </a:prstGeom>
        </p:spPr>
        <p:txBody>
          <a:bodyPr/>
          <a:lstStyle/>
          <a:p>
            <a:endParaRPr lang="fr-FR"/>
          </a:p>
        </p:txBody>
      </p:sp>
      <p:sp>
        <p:nvSpPr>
          <p:cNvPr id="5" name="Espace réservé du numéro de diapositive 4"/>
          <p:cNvSpPr>
            <a:spLocks noGrp="1"/>
          </p:cNvSpPr>
          <p:nvPr>
            <p:ph type="sldNum" sz="quarter" idx="12"/>
          </p:nvPr>
        </p:nvSpPr>
        <p:spPr>
          <a:xfrm>
            <a:off x="6553200" y="6356350"/>
            <a:ext cx="2133600" cy="365125"/>
          </a:xfrm>
          <a:prstGeom prst="rect">
            <a:avLst/>
          </a:prstGeom>
        </p:spPr>
        <p:txBody>
          <a:bodyPr/>
          <a:lstStyle/>
          <a:p>
            <a:fld id="{144BB07B-E674-E847-921B-89EC41271B7E}" type="slidenum">
              <a:rPr lang="fr-FR" smtClean="0"/>
              <a:pPr/>
              <a:t>‹N°›</a:t>
            </a:fld>
            <a:endParaRPr lang="fr-FR"/>
          </a:p>
        </p:txBody>
      </p:sp>
    </p:spTree>
    <p:extLst>
      <p:ext uri="{BB962C8B-B14F-4D97-AF65-F5344CB8AC3E}">
        <p14:creationId xmlns:p14="http://schemas.microsoft.com/office/powerpoint/2010/main" val="194971867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32189819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et modifiez le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a:xfrm>
            <a:off x="457200" y="6356350"/>
            <a:ext cx="2133600" cy="365125"/>
          </a:xfrm>
          <a:prstGeom prst="rect">
            <a:avLst/>
          </a:prstGeom>
        </p:spPr>
        <p:txBody>
          <a:bodyPr/>
          <a:lstStyle/>
          <a:p>
            <a:fld id="{7BC484E8-E40A-E842-841D-ADAAAB56DE5C}" type="datetimeFigureOut">
              <a:rPr lang="fr-FR" smtClean="0"/>
              <a:pPr/>
              <a:t>15/01/2019</a:t>
            </a:fld>
            <a:endParaRPr lang="fr-FR"/>
          </a:p>
        </p:txBody>
      </p:sp>
      <p:sp>
        <p:nvSpPr>
          <p:cNvPr id="6" name="Espace réservé du pied de page 5"/>
          <p:cNvSpPr>
            <a:spLocks noGrp="1"/>
          </p:cNvSpPr>
          <p:nvPr>
            <p:ph type="ftr" sz="quarter" idx="11"/>
          </p:nvPr>
        </p:nvSpPr>
        <p:spPr>
          <a:xfrm>
            <a:off x="3124200" y="6356350"/>
            <a:ext cx="2895600" cy="365125"/>
          </a:xfrm>
          <a:prstGeom prst="rect">
            <a:avLst/>
          </a:prstGeom>
        </p:spPr>
        <p:txBody>
          <a:bodyPr/>
          <a:lstStyle/>
          <a:p>
            <a:endParaRPr lang="fr-FR"/>
          </a:p>
        </p:txBody>
      </p:sp>
      <p:sp>
        <p:nvSpPr>
          <p:cNvPr id="7" name="Espace réservé du numéro de diapositive 6"/>
          <p:cNvSpPr>
            <a:spLocks noGrp="1"/>
          </p:cNvSpPr>
          <p:nvPr>
            <p:ph type="sldNum" sz="quarter" idx="12"/>
          </p:nvPr>
        </p:nvSpPr>
        <p:spPr>
          <a:xfrm>
            <a:off x="6553200" y="6356350"/>
            <a:ext cx="2133600" cy="365125"/>
          </a:xfrm>
          <a:prstGeom prst="rect">
            <a:avLst/>
          </a:prstGeom>
        </p:spPr>
        <p:txBody>
          <a:bodyPr/>
          <a:lstStyle/>
          <a:p>
            <a:fld id="{144BB07B-E674-E847-921B-89EC41271B7E}" type="slidenum">
              <a:rPr lang="fr-FR" smtClean="0"/>
              <a:pPr/>
              <a:t>‹N°›</a:t>
            </a:fld>
            <a:endParaRPr lang="fr-FR"/>
          </a:p>
        </p:txBody>
      </p:sp>
    </p:spTree>
    <p:extLst>
      <p:ext uri="{BB962C8B-B14F-4D97-AF65-F5344CB8AC3E}">
        <p14:creationId xmlns:p14="http://schemas.microsoft.com/office/powerpoint/2010/main" val="1653592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et modifiez le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a:xfrm>
            <a:off x="457200" y="6356350"/>
            <a:ext cx="2133600" cy="365125"/>
          </a:xfrm>
          <a:prstGeom prst="rect">
            <a:avLst/>
          </a:prstGeom>
        </p:spPr>
        <p:txBody>
          <a:bodyPr/>
          <a:lstStyle/>
          <a:p>
            <a:fld id="{7BC484E8-E40A-E842-841D-ADAAAB56DE5C}" type="datetimeFigureOut">
              <a:rPr lang="fr-FR" smtClean="0"/>
              <a:pPr/>
              <a:t>15/01/2019</a:t>
            </a:fld>
            <a:endParaRPr lang="fr-FR"/>
          </a:p>
        </p:txBody>
      </p:sp>
      <p:sp>
        <p:nvSpPr>
          <p:cNvPr id="6" name="Espace réservé du pied de page 5"/>
          <p:cNvSpPr>
            <a:spLocks noGrp="1"/>
          </p:cNvSpPr>
          <p:nvPr>
            <p:ph type="ftr" sz="quarter" idx="11"/>
          </p:nvPr>
        </p:nvSpPr>
        <p:spPr>
          <a:xfrm>
            <a:off x="3124200" y="6356350"/>
            <a:ext cx="2895600" cy="365125"/>
          </a:xfrm>
          <a:prstGeom prst="rect">
            <a:avLst/>
          </a:prstGeom>
        </p:spPr>
        <p:txBody>
          <a:bodyPr/>
          <a:lstStyle/>
          <a:p>
            <a:endParaRPr lang="fr-FR"/>
          </a:p>
        </p:txBody>
      </p:sp>
      <p:sp>
        <p:nvSpPr>
          <p:cNvPr id="7" name="Espace réservé du numéro de diapositive 6"/>
          <p:cNvSpPr>
            <a:spLocks noGrp="1"/>
          </p:cNvSpPr>
          <p:nvPr>
            <p:ph type="sldNum" sz="quarter" idx="12"/>
          </p:nvPr>
        </p:nvSpPr>
        <p:spPr>
          <a:xfrm>
            <a:off x="6553200" y="6356350"/>
            <a:ext cx="2133600" cy="365125"/>
          </a:xfrm>
          <a:prstGeom prst="rect">
            <a:avLst/>
          </a:prstGeom>
        </p:spPr>
        <p:txBody>
          <a:bodyPr/>
          <a:lstStyle/>
          <a:p>
            <a:fld id="{144BB07B-E674-E847-921B-89EC41271B7E}" type="slidenum">
              <a:rPr lang="fr-FR" smtClean="0"/>
              <a:pPr/>
              <a:t>‹N°›</a:t>
            </a:fld>
            <a:endParaRPr lang="fr-FR"/>
          </a:p>
        </p:txBody>
      </p:sp>
    </p:spTree>
    <p:extLst>
      <p:ext uri="{BB962C8B-B14F-4D97-AF65-F5344CB8AC3E}">
        <p14:creationId xmlns:p14="http://schemas.microsoft.com/office/powerpoint/2010/main" val="331535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1.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2.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0000"/>
            <a:lum/>
          </a:blip>
          <a:srcRect/>
          <a:stretch>
            <a:fillRect l="15000" t="15000" r="15000" b="15000"/>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et modifiez le titre</a:t>
            </a:r>
          </a:p>
        </p:txBody>
      </p:sp>
      <p:sp>
        <p:nvSpPr>
          <p:cNvPr id="3" name="Espace réservé du texte 2"/>
          <p:cNvSpPr>
            <a:spLocks noGrp="1"/>
          </p:cNvSpPr>
          <p:nvPr>
            <p:ph type="body" idx="1"/>
          </p:nvPr>
        </p:nvSpPr>
        <p:spPr>
          <a:xfrm>
            <a:off x="457200" y="1608137"/>
            <a:ext cx="8229600" cy="4525963"/>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7" name="Triangle isocèle 6"/>
          <p:cNvSpPr/>
          <p:nvPr userDrawn="1"/>
        </p:nvSpPr>
        <p:spPr>
          <a:xfrm rot="10800000">
            <a:off x="0" y="158"/>
            <a:ext cx="859872" cy="804384"/>
          </a:xfrm>
          <a:prstGeom prst="triangle">
            <a:avLst>
              <a:gd name="adj" fmla="val 100000"/>
            </a:avLst>
          </a:prstGeom>
          <a:solidFill>
            <a:srgbClr val="16AEB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0" name="Espace réservé du pied de page 4"/>
          <p:cNvSpPr txBox="1">
            <a:spLocks/>
          </p:cNvSpPr>
          <p:nvPr userDrawn="1"/>
        </p:nvSpPr>
        <p:spPr>
          <a:xfrm>
            <a:off x="2174580" y="6426808"/>
            <a:ext cx="4833378" cy="365125"/>
          </a:xfrm>
          <a:prstGeom prst="rect">
            <a:avLst/>
          </a:prstGeom>
        </p:spPr>
        <p:txBody>
          <a:bodyPr lIns="0" tIns="0" rIns="0" bIns="0" anchor="ctr"/>
          <a:lstStyle/>
          <a:p>
            <a:pPr algn="ctr"/>
            <a:r>
              <a:rPr lang="fr-FR" altLang="fr-FR" sz="1000" b="1" baseline="0" dirty="0" smtClean="0">
                <a:solidFill>
                  <a:srgbClr val="000099"/>
                </a:solidFill>
              </a:rPr>
              <a:t>Plan National de Formation – Enseignement de spécialité « Sciences de l’Ingénieur »</a:t>
            </a:r>
          </a:p>
          <a:p>
            <a:pPr algn="ctr"/>
            <a:r>
              <a:rPr lang="fr-FR" altLang="fr-FR" sz="1000" b="1" baseline="0" dirty="0" smtClean="0">
                <a:solidFill>
                  <a:srgbClr val="000099"/>
                </a:solidFill>
              </a:rPr>
              <a:t>Lycée Raspail - 16 janvier 2019</a:t>
            </a:r>
            <a:endParaRPr lang="fr-FR" sz="1000" b="1" dirty="0">
              <a:solidFill>
                <a:srgbClr val="000099"/>
              </a:solidFill>
              <a:latin typeface="Calibri" pitchFamily="34" charset="0"/>
            </a:endParaRPr>
          </a:p>
          <a:p>
            <a:endParaRPr lang="fr-FR" sz="1000" dirty="0">
              <a:solidFill>
                <a:srgbClr val="C800C8"/>
              </a:solidFill>
              <a:latin typeface="Calibri" pitchFamily="34" charset="0"/>
            </a:endParaRPr>
          </a:p>
        </p:txBody>
      </p:sp>
    </p:spTree>
    <p:extLst>
      <p:ext uri="{BB962C8B-B14F-4D97-AF65-F5344CB8AC3E}">
        <p14:creationId xmlns:p14="http://schemas.microsoft.com/office/powerpoint/2010/main" val="22929890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7">
            <a:alphaModFix amt="30000"/>
            <a:lum/>
          </a:blip>
          <a:srcRect/>
          <a:stretch>
            <a:fillRect l="15000" t="15000" r="15000" b="15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088951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p:txStyles>
    <p:titleStyle>
      <a:lvl1pPr algn="l" defTabSz="457200" rtl="0" eaLnBrk="0" fontAlgn="base" hangingPunct="0">
        <a:spcBef>
          <a:spcPct val="0"/>
        </a:spcBef>
        <a:spcAft>
          <a:spcPct val="0"/>
        </a:spcAft>
        <a:defRPr sz="5000" kern="1200">
          <a:solidFill>
            <a:srgbClr val="404040"/>
          </a:solidFill>
          <a:latin typeface="+mj-lt"/>
          <a:ea typeface="+mj-ea"/>
          <a:cs typeface="+mj-cs"/>
        </a:defRPr>
      </a:lvl1pPr>
      <a:lvl2pPr algn="l" defTabSz="457200" rtl="0" eaLnBrk="0" fontAlgn="base" hangingPunct="0">
        <a:spcBef>
          <a:spcPct val="0"/>
        </a:spcBef>
        <a:spcAft>
          <a:spcPct val="0"/>
        </a:spcAft>
        <a:defRPr sz="5000">
          <a:solidFill>
            <a:srgbClr val="404040"/>
          </a:solidFill>
          <a:latin typeface="Calibri" pitchFamily="34" charset="0"/>
        </a:defRPr>
      </a:lvl2pPr>
      <a:lvl3pPr algn="l" defTabSz="457200" rtl="0" eaLnBrk="0" fontAlgn="base" hangingPunct="0">
        <a:spcBef>
          <a:spcPct val="0"/>
        </a:spcBef>
        <a:spcAft>
          <a:spcPct val="0"/>
        </a:spcAft>
        <a:defRPr sz="5000">
          <a:solidFill>
            <a:srgbClr val="404040"/>
          </a:solidFill>
          <a:latin typeface="Calibri" pitchFamily="34" charset="0"/>
        </a:defRPr>
      </a:lvl3pPr>
      <a:lvl4pPr algn="l" defTabSz="457200" rtl="0" eaLnBrk="0" fontAlgn="base" hangingPunct="0">
        <a:spcBef>
          <a:spcPct val="0"/>
        </a:spcBef>
        <a:spcAft>
          <a:spcPct val="0"/>
        </a:spcAft>
        <a:defRPr sz="5000">
          <a:solidFill>
            <a:srgbClr val="404040"/>
          </a:solidFill>
          <a:latin typeface="Calibri" pitchFamily="34" charset="0"/>
        </a:defRPr>
      </a:lvl4pPr>
      <a:lvl5pPr algn="l" defTabSz="457200" rtl="0" eaLnBrk="0" fontAlgn="base" hangingPunct="0">
        <a:spcBef>
          <a:spcPct val="0"/>
        </a:spcBef>
        <a:spcAft>
          <a:spcPct val="0"/>
        </a:spcAft>
        <a:defRPr sz="5000">
          <a:solidFill>
            <a:srgbClr val="404040"/>
          </a:solidFill>
          <a:latin typeface="Calibri" pitchFamily="34" charset="0"/>
        </a:defRPr>
      </a:lvl5pPr>
      <a:lvl6pPr marL="457200" algn="l" defTabSz="457200" rtl="0" fontAlgn="base">
        <a:spcBef>
          <a:spcPct val="0"/>
        </a:spcBef>
        <a:spcAft>
          <a:spcPct val="0"/>
        </a:spcAft>
        <a:defRPr sz="5000">
          <a:solidFill>
            <a:srgbClr val="404040"/>
          </a:solidFill>
          <a:latin typeface="Calibri" pitchFamily="34" charset="0"/>
        </a:defRPr>
      </a:lvl6pPr>
      <a:lvl7pPr marL="914400" algn="l" defTabSz="457200" rtl="0" fontAlgn="base">
        <a:spcBef>
          <a:spcPct val="0"/>
        </a:spcBef>
        <a:spcAft>
          <a:spcPct val="0"/>
        </a:spcAft>
        <a:defRPr sz="5000">
          <a:solidFill>
            <a:srgbClr val="404040"/>
          </a:solidFill>
          <a:latin typeface="Calibri" pitchFamily="34" charset="0"/>
        </a:defRPr>
      </a:lvl7pPr>
      <a:lvl8pPr marL="1371600" algn="l" defTabSz="457200" rtl="0" fontAlgn="base">
        <a:spcBef>
          <a:spcPct val="0"/>
        </a:spcBef>
        <a:spcAft>
          <a:spcPct val="0"/>
        </a:spcAft>
        <a:defRPr sz="5000">
          <a:solidFill>
            <a:srgbClr val="404040"/>
          </a:solidFill>
          <a:latin typeface="Calibri" pitchFamily="34" charset="0"/>
        </a:defRPr>
      </a:lvl8pPr>
      <a:lvl9pPr marL="1828800" algn="l" defTabSz="457200" rtl="0" fontAlgn="base">
        <a:spcBef>
          <a:spcPct val="0"/>
        </a:spcBef>
        <a:spcAft>
          <a:spcPct val="0"/>
        </a:spcAft>
        <a:defRPr sz="5000">
          <a:solidFill>
            <a:srgbClr val="404040"/>
          </a:solidFill>
          <a:latin typeface="Calibri" pitchFamily="34" charset="0"/>
        </a:defRPr>
      </a:lvl9pPr>
    </p:titleStyle>
    <p:bodyStyle>
      <a:lvl1pPr algn="l" defTabSz="457200" rtl="0" eaLnBrk="0" fontAlgn="base" hangingPunct="0">
        <a:spcBef>
          <a:spcPct val="20000"/>
        </a:spcBef>
        <a:spcAft>
          <a:spcPct val="0"/>
        </a:spcAft>
        <a:buFont typeface="Arial" charset="0"/>
        <a:defRPr sz="1800" kern="1200" baseline="0">
          <a:solidFill>
            <a:srgbClr val="683086"/>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887610" y="155089"/>
            <a:ext cx="7389490" cy="646331"/>
          </a:xfrm>
          <a:prstGeom prst="rect">
            <a:avLst/>
          </a:prstGeom>
          <a:noFill/>
        </p:spPr>
        <p:txBody>
          <a:bodyPr wrap="square" rtlCol="0">
            <a:spAutoFit/>
          </a:bodyPr>
          <a:lstStyle/>
          <a:p>
            <a:pPr algn="ctr"/>
            <a:r>
              <a:rPr lang="fr-FR" b="1" dirty="0" smtClean="0">
                <a:solidFill>
                  <a:schemeClr val="accent2">
                    <a:lumMod val="50000"/>
                  </a:schemeClr>
                </a:solidFill>
              </a:rPr>
              <a:t>Plan National de Formation - 16 janvier 2019</a:t>
            </a:r>
          </a:p>
          <a:p>
            <a:pPr algn="ctr"/>
            <a:r>
              <a:rPr lang="fr-FR" b="1" dirty="0" smtClean="0">
                <a:solidFill>
                  <a:schemeClr val="accent2">
                    <a:lumMod val="50000"/>
                  </a:schemeClr>
                </a:solidFill>
              </a:rPr>
              <a:t>CYCLE TERMINAL DES  SCIENCES DE L’INGÉNIEUR</a:t>
            </a:r>
            <a:endParaRPr lang="fr-FR" b="1" dirty="0">
              <a:solidFill>
                <a:schemeClr val="accent2">
                  <a:lumMod val="50000"/>
                </a:schemeClr>
              </a:solidFill>
            </a:endParaRPr>
          </a:p>
        </p:txBody>
      </p:sp>
      <p:sp>
        <p:nvSpPr>
          <p:cNvPr id="4" name="CustomShape 2"/>
          <p:cNvSpPr/>
          <p:nvPr/>
        </p:nvSpPr>
        <p:spPr>
          <a:xfrm>
            <a:off x="878580" y="1911915"/>
            <a:ext cx="7386840" cy="303417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lnSpc>
                <a:spcPct val="100000"/>
              </a:lnSpc>
            </a:pPr>
            <a:r>
              <a:rPr lang="fr-FR" sz="4800" b="1" spc="-1" dirty="0" smtClean="0">
                <a:solidFill>
                  <a:srgbClr val="632523"/>
                </a:solidFill>
                <a:latin typeface="Calibri"/>
                <a:ea typeface="DejaVu Sans"/>
              </a:rPr>
              <a:t>Eléments de la démarche design</a:t>
            </a:r>
            <a:endParaRPr lang="fr-FR" sz="4800" b="1" spc="-1" dirty="0">
              <a:solidFill>
                <a:srgbClr val="632523"/>
              </a:solidFill>
              <a:latin typeface="Calibri"/>
              <a:ea typeface="DejaVu Sans"/>
            </a:endParaRPr>
          </a:p>
          <a:p>
            <a:pPr algn="ctr">
              <a:lnSpc>
                <a:spcPct val="100000"/>
              </a:lnSpc>
            </a:pPr>
            <a:endParaRPr lang="fr-FR" sz="4000" b="0" strike="noStrike" spc="-1" dirty="0">
              <a:latin typeface="Arial"/>
            </a:endParaRPr>
          </a:p>
          <a:p>
            <a:pPr algn="ctr">
              <a:lnSpc>
                <a:spcPct val="100000"/>
              </a:lnSpc>
            </a:pPr>
            <a:r>
              <a:rPr lang="fr-FR" sz="2400" b="1" spc="-1" dirty="0" smtClean="0">
                <a:solidFill>
                  <a:srgbClr val="000000"/>
                </a:solidFill>
                <a:latin typeface="Calibri"/>
                <a:ea typeface="DejaVu Sans"/>
              </a:rPr>
              <a:t>Alain CADIX</a:t>
            </a:r>
          </a:p>
          <a:p>
            <a:pPr algn="ctr">
              <a:lnSpc>
                <a:spcPct val="100000"/>
              </a:lnSpc>
            </a:pPr>
            <a:r>
              <a:rPr lang="fr-FR" sz="2400" b="1" strike="noStrike" spc="-1" dirty="0" smtClean="0">
                <a:solidFill>
                  <a:srgbClr val="000000"/>
                </a:solidFill>
                <a:latin typeface="Calibri"/>
                <a:ea typeface="DejaVu Sans"/>
              </a:rPr>
              <a:t>Vincent MONTREUIL</a:t>
            </a:r>
            <a:endParaRPr lang="fr-FR" sz="2400" b="0" strike="noStrike" spc="-1" dirty="0">
              <a:latin typeface="Arial"/>
            </a:endParaRPr>
          </a:p>
        </p:txBody>
      </p:sp>
    </p:spTree>
    <p:extLst>
      <p:ext uri="{BB962C8B-B14F-4D97-AF65-F5344CB8AC3E}">
        <p14:creationId xmlns:p14="http://schemas.microsoft.com/office/powerpoint/2010/main" val="10251301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899486" y="368845"/>
            <a:ext cx="7389490" cy="523220"/>
          </a:xfrm>
          <a:prstGeom prst="rect">
            <a:avLst/>
          </a:prstGeom>
          <a:noFill/>
        </p:spPr>
        <p:txBody>
          <a:bodyPr wrap="square" rtlCol="0">
            <a:spAutoFit/>
          </a:bodyPr>
          <a:lstStyle/>
          <a:p>
            <a:pPr algn="ctr"/>
            <a:r>
              <a:rPr lang="fr-FR" sz="2800" b="1" dirty="0" smtClean="0">
                <a:solidFill>
                  <a:schemeClr val="accent2">
                    <a:lumMod val="50000"/>
                  </a:schemeClr>
                </a:solidFill>
              </a:rPr>
              <a:t>Le design en spécialité S.I.</a:t>
            </a:r>
            <a:endParaRPr lang="fr-FR" sz="2800" b="1" dirty="0">
              <a:solidFill>
                <a:schemeClr val="accent2">
                  <a:lumMod val="50000"/>
                </a:schemeClr>
              </a:solidFill>
            </a:endParaRPr>
          </a:p>
        </p:txBody>
      </p:sp>
      <p:sp>
        <p:nvSpPr>
          <p:cNvPr id="4" name="ZoneTexte 3"/>
          <p:cNvSpPr txBox="1"/>
          <p:nvPr/>
        </p:nvSpPr>
        <p:spPr>
          <a:xfrm>
            <a:off x="633810" y="1140031"/>
            <a:ext cx="7920842" cy="5386090"/>
          </a:xfrm>
          <a:prstGeom prst="rect">
            <a:avLst/>
          </a:prstGeom>
          <a:noFill/>
        </p:spPr>
        <p:txBody>
          <a:bodyPr wrap="square" rtlCol="0">
            <a:spAutoFit/>
          </a:bodyPr>
          <a:lstStyle/>
          <a:p>
            <a:r>
              <a:rPr lang="fr-FR" sz="2000" u="sng" dirty="0" smtClean="0"/>
              <a:t>Eléments de définition</a:t>
            </a:r>
            <a:r>
              <a:rPr lang="fr-FR" sz="2000" dirty="0" smtClean="0"/>
              <a:t> : </a:t>
            </a:r>
          </a:p>
          <a:p>
            <a:pPr algn="just"/>
            <a:r>
              <a:rPr lang="fr-FR" sz="2000" dirty="0" smtClean="0"/>
              <a:t>* L’ingénieur est focalisé sur le produit c’est-à-dire ses fonctions,  ses performances, ses empreintes. </a:t>
            </a:r>
          </a:p>
          <a:p>
            <a:pPr algn="just"/>
            <a:r>
              <a:rPr lang="fr-FR" sz="2000" dirty="0" smtClean="0"/>
              <a:t>* Le designer est focalisé sur la relation au produit c’est-à-dire ses usages et leurs impacts, ses formes, la perception et l’expérience de ses utilisateurs.  </a:t>
            </a:r>
          </a:p>
          <a:p>
            <a:pPr algn="just"/>
            <a:r>
              <a:rPr lang="fr-FR" sz="2000" dirty="0" smtClean="0"/>
              <a:t>Le design est l’art d’imaginer des usages </a:t>
            </a:r>
            <a:r>
              <a:rPr lang="fr-FR" sz="2000" i="1" dirty="0" err="1" smtClean="0"/>
              <a:t>contextualisés</a:t>
            </a:r>
            <a:r>
              <a:rPr lang="fr-FR" sz="2000" dirty="0" smtClean="0"/>
              <a:t> des produits et de leur donner forme à desseins. Les desseins sont de natures diverses : collectifs et/ou individuels, économiques et/ou écologiques, pratiques et/ou esthétiques…</a:t>
            </a:r>
          </a:p>
          <a:p>
            <a:pPr algn="just"/>
            <a:endParaRPr lang="fr-FR" sz="2000" dirty="0" smtClean="0"/>
          </a:p>
          <a:p>
            <a:pPr algn="just"/>
            <a:r>
              <a:rPr lang="fr-FR" sz="2000" u="sng" dirty="0" smtClean="0"/>
              <a:t>Objectifs</a:t>
            </a:r>
            <a:r>
              <a:rPr lang="fr-FR" sz="2000" dirty="0" smtClean="0"/>
              <a:t> :</a:t>
            </a:r>
          </a:p>
          <a:p>
            <a:pPr algn="just"/>
            <a:r>
              <a:rPr lang="fr-FR" sz="2000" dirty="0" smtClean="0"/>
              <a:t>Comprendre la relation « ingénierie          design ».</a:t>
            </a:r>
          </a:p>
          <a:p>
            <a:pPr algn="just"/>
            <a:r>
              <a:rPr lang="fr-FR" sz="2000" dirty="0" smtClean="0"/>
              <a:t>Montrer en particulier que les choix du designer ont une influence directe sur le travail de l’ingénieur, dès les 1</a:t>
            </a:r>
            <a:r>
              <a:rPr lang="fr-FR" sz="2000" baseline="30000" dirty="0" smtClean="0"/>
              <a:t>ères</a:t>
            </a:r>
            <a:r>
              <a:rPr lang="fr-FR" sz="2000" dirty="0" smtClean="0"/>
              <a:t> phases d’étude du produit.</a:t>
            </a:r>
          </a:p>
          <a:p>
            <a:pPr algn="just"/>
            <a:r>
              <a:rPr lang="fr-FR" sz="2000" dirty="0" smtClean="0"/>
              <a:t>Faire la distinction entre ergonomie et design. </a:t>
            </a:r>
          </a:p>
          <a:p>
            <a:endParaRPr lang="fr-FR" sz="2400" dirty="0" smtClean="0"/>
          </a:p>
        </p:txBody>
      </p:sp>
      <p:cxnSp>
        <p:nvCxnSpPr>
          <p:cNvPr id="7" name="Connecteur droit avec flèche 6"/>
          <p:cNvCxnSpPr/>
          <p:nvPr/>
        </p:nvCxnSpPr>
        <p:spPr>
          <a:xfrm>
            <a:off x="4405745" y="5011390"/>
            <a:ext cx="510639"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103182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val="4234003514"/>
              </p:ext>
            </p:extLst>
          </p:nvPr>
        </p:nvGraphicFramePr>
        <p:xfrm>
          <a:off x="457200" y="1163782"/>
          <a:ext cx="8229600" cy="51009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ZoneTexte 4"/>
          <p:cNvSpPr txBox="1"/>
          <p:nvPr/>
        </p:nvSpPr>
        <p:spPr>
          <a:xfrm>
            <a:off x="5415147" y="1163782"/>
            <a:ext cx="457863" cy="646331"/>
          </a:xfrm>
          <a:prstGeom prst="rect">
            <a:avLst/>
          </a:prstGeom>
          <a:noFill/>
        </p:spPr>
        <p:txBody>
          <a:bodyPr wrap="square" rtlCol="0">
            <a:spAutoFit/>
          </a:bodyPr>
          <a:lstStyle/>
          <a:p>
            <a:endParaRPr lang="fr-FR" dirty="0" smtClean="0">
              <a:latin typeface="Arial"/>
              <a:cs typeface="Arial"/>
            </a:endParaRPr>
          </a:p>
          <a:p>
            <a:r>
              <a:rPr lang="fr-FR" dirty="0" smtClean="0">
                <a:solidFill>
                  <a:srgbClr val="0033CC"/>
                </a:solidFill>
                <a:latin typeface="Arial"/>
                <a:cs typeface="Arial"/>
              </a:rPr>
              <a:t>▼</a:t>
            </a:r>
            <a:endParaRPr lang="fr-FR" dirty="0">
              <a:solidFill>
                <a:srgbClr val="0033CC"/>
              </a:solidFill>
            </a:endParaRPr>
          </a:p>
        </p:txBody>
      </p:sp>
      <p:sp>
        <p:nvSpPr>
          <p:cNvPr id="6" name="ZoneTexte 5"/>
          <p:cNvSpPr txBox="1"/>
          <p:nvPr/>
        </p:nvSpPr>
        <p:spPr>
          <a:xfrm>
            <a:off x="899486" y="368845"/>
            <a:ext cx="7389490" cy="523220"/>
          </a:xfrm>
          <a:prstGeom prst="rect">
            <a:avLst/>
          </a:prstGeom>
          <a:noFill/>
        </p:spPr>
        <p:txBody>
          <a:bodyPr wrap="square" rtlCol="0">
            <a:spAutoFit/>
          </a:bodyPr>
          <a:lstStyle/>
          <a:p>
            <a:pPr algn="ctr"/>
            <a:r>
              <a:rPr lang="fr-FR" sz="2800" b="1" dirty="0" smtClean="0">
                <a:solidFill>
                  <a:schemeClr val="accent2">
                    <a:lumMod val="50000"/>
                  </a:schemeClr>
                </a:solidFill>
              </a:rPr>
              <a:t>Une démarche de designer</a:t>
            </a:r>
            <a:endParaRPr lang="fr-FR" sz="2800" b="1" dirty="0">
              <a:solidFill>
                <a:schemeClr val="accent2">
                  <a:lumMod val="50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246908"/>
            <a:ext cx="8229600" cy="4732813"/>
          </a:xfrm>
        </p:spPr>
        <p:txBody>
          <a:bodyPr>
            <a:normAutofit fontScale="92500" lnSpcReduction="10000"/>
          </a:bodyPr>
          <a:lstStyle/>
          <a:p>
            <a:pPr marL="0" indent="0">
              <a:spcBef>
                <a:spcPts val="0"/>
              </a:spcBef>
              <a:buNone/>
            </a:pPr>
            <a:r>
              <a:rPr lang="fr-FR" sz="2200" b="1" u="sng" dirty="0">
                <a:solidFill>
                  <a:srgbClr val="0033CC"/>
                </a:solidFill>
              </a:rPr>
              <a:t>Design d’interaction</a:t>
            </a:r>
          </a:p>
          <a:p>
            <a:pPr marL="0" indent="0">
              <a:spcBef>
                <a:spcPts val="0"/>
              </a:spcBef>
              <a:buNone/>
            </a:pPr>
            <a:r>
              <a:rPr lang="fr-FR" sz="2200" dirty="0"/>
              <a:t>Création du dialogue (comportements, séquences temporelles) entre un utilisateur et un produit, un service. Démarche itérative dans laquelle le designer recherche la solution d’interface la plus proche des besoins ou objectifs de l’utilisateur, intégrant ses capacités cognitives ou émotionnelles</a:t>
            </a:r>
            <a:r>
              <a:rPr lang="fr-FR" sz="2200" dirty="0" smtClean="0"/>
              <a:t>.</a:t>
            </a:r>
          </a:p>
          <a:p>
            <a:pPr marL="0" indent="0">
              <a:spcBef>
                <a:spcPts val="0"/>
              </a:spcBef>
              <a:buNone/>
            </a:pPr>
            <a:r>
              <a:rPr lang="fr-FR" sz="2200" dirty="0" smtClean="0"/>
              <a:t> </a:t>
            </a:r>
            <a:endParaRPr lang="fr-FR" sz="2200" dirty="0"/>
          </a:p>
          <a:p>
            <a:pPr marL="0" indent="0">
              <a:spcBef>
                <a:spcPts val="0"/>
              </a:spcBef>
              <a:buNone/>
            </a:pPr>
            <a:r>
              <a:rPr lang="fr-FR" sz="2200" b="1" u="sng" dirty="0" smtClean="0">
                <a:solidFill>
                  <a:srgbClr val="0033CC"/>
                </a:solidFill>
              </a:rPr>
              <a:t>Expérience utilisateur</a:t>
            </a:r>
          </a:p>
          <a:p>
            <a:pPr marL="0" indent="0">
              <a:spcBef>
                <a:spcPts val="0"/>
              </a:spcBef>
              <a:buNone/>
            </a:pPr>
            <a:r>
              <a:rPr lang="fr-FR" sz="2200" dirty="0" smtClean="0"/>
              <a:t>Vaste notion qui désigne la perception qui résulte chez un utilisateur de son interaction avec un produit (extension à : marque, espace, communication…)</a:t>
            </a:r>
          </a:p>
          <a:p>
            <a:pPr marL="0" indent="0">
              <a:spcBef>
                <a:spcPts val="0"/>
              </a:spcBef>
              <a:buNone/>
            </a:pPr>
            <a:endParaRPr lang="fr-FR" sz="2200" dirty="0" smtClean="0"/>
          </a:p>
          <a:p>
            <a:pPr marL="0" indent="0">
              <a:spcBef>
                <a:spcPts val="0"/>
              </a:spcBef>
              <a:buNone/>
            </a:pPr>
            <a:r>
              <a:rPr lang="fr-FR" sz="2200" b="1" u="sng" dirty="0" smtClean="0">
                <a:solidFill>
                  <a:srgbClr val="0033CC"/>
                </a:solidFill>
              </a:rPr>
              <a:t>Scénario d’usages</a:t>
            </a:r>
          </a:p>
          <a:p>
            <a:pPr marL="0" indent="0">
              <a:spcBef>
                <a:spcPts val="0"/>
              </a:spcBef>
              <a:buNone/>
            </a:pPr>
            <a:r>
              <a:rPr lang="fr-FR" sz="2200" dirty="0" smtClean="0"/>
              <a:t>Méthodologie de conception d’applications logicielles qui met en évidence les séquences d’actions à accomplir par les utilisateurs (avec voies alternatives en cas d’erreur). Il décrit les conséquences de ces actions sur le système et facilite la relation entre le designer et l’ingénieur ou le développeur. Cette méthodologie se répand hors de l’univers logiciel.   </a:t>
            </a:r>
          </a:p>
        </p:txBody>
      </p:sp>
      <p:sp>
        <p:nvSpPr>
          <p:cNvPr id="5" name="ZoneTexte 4"/>
          <p:cNvSpPr txBox="1"/>
          <p:nvPr/>
        </p:nvSpPr>
        <p:spPr>
          <a:xfrm>
            <a:off x="899486" y="368845"/>
            <a:ext cx="7389490" cy="523220"/>
          </a:xfrm>
          <a:prstGeom prst="rect">
            <a:avLst/>
          </a:prstGeom>
          <a:noFill/>
        </p:spPr>
        <p:txBody>
          <a:bodyPr wrap="square" rtlCol="0">
            <a:spAutoFit/>
          </a:bodyPr>
          <a:lstStyle/>
          <a:p>
            <a:pPr algn="ctr"/>
            <a:r>
              <a:rPr lang="fr-FR" sz="2800" b="1" dirty="0" smtClean="0">
                <a:solidFill>
                  <a:schemeClr val="accent2">
                    <a:lumMod val="50000"/>
                  </a:schemeClr>
                </a:solidFill>
              </a:rPr>
              <a:t>Quelques concepts clés utilisés en design</a:t>
            </a:r>
            <a:endParaRPr lang="fr-FR" sz="2800" b="1" dirty="0">
              <a:solidFill>
                <a:schemeClr val="accent2">
                  <a:lumMod val="50000"/>
                </a:schemeClr>
              </a:solidFill>
            </a:endParaRPr>
          </a:p>
        </p:txBody>
      </p:sp>
    </p:spTree>
    <p:extLst>
      <p:ext uri="{BB962C8B-B14F-4D97-AF65-F5344CB8AC3E}">
        <p14:creationId xmlns:p14="http://schemas.microsoft.com/office/powerpoint/2010/main" val="11639465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899486" y="368845"/>
            <a:ext cx="7389490" cy="954107"/>
          </a:xfrm>
          <a:prstGeom prst="rect">
            <a:avLst/>
          </a:prstGeom>
          <a:noFill/>
        </p:spPr>
        <p:txBody>
          <a:bodyPr wrap="square" rtlCol="0">
            <a:spAutoFit/>
          </a:bodyPr>
          <a:lstStyle/>
          <a:p>
            <a:pPr algn="ctr"/>
            <a:r>
              <a:rPr lang="fr-FR" sz="2800" b="1" dirty="0" smtClean="0">
                <a:solidFill>
                  <a:schemeClr val="accent2">
                    <a:lumMod val="50000"/>
                  </a:schemeClr>
                </a:solidFill>
              </a:rPr>
              <a:t>La démarche Design dans le cadre du projet de Terminale</a:t>
            </a:r>
            <a:endParaRPr lang="fr-FR" sz="2800" b="1" dirty="0">
              <a:solidFill>
                <a:schemeClr val="accent2">
                  <a:lumMod val="50000"/>
                </a:schemeClr>
              </a:solidFill>
            </a:endParaRPr>
          </a:p>
        </p:txBody>
      </p:sp>
      <p:sp>
        <p:nvSpPr>
          <p:cNvPr id="4" name="ZoneTexte 3"/>
          <p:cNvSpPr txBox="1"/>
          <p:nvPr/>
        </p:nvSpPr>
        <p:spPr>
          <a:xfrm>
            <a:off x="633810" y="1484416"/>
            <a:ext cx="7920842" cy="4770537"/>
          </a:xfrm>
          <a:prstGeom prst="rect">
            <a:avLst/>
          </a:prstGeom>
          <a:noFill/>
        </p:spPr>
        <p:txBody>
          <a:bodyPr wrap="square" rtlCol="0">
            <a:spAutoFit/>
          </a:bodyPr>
          <a:lstStyle/>
          <a:p>
            <a:pPr algn="ctr"/>
            <a:r>
              <a:rPr lang="fr-FR" sz="2000" b="1" dirty="0" smtClean="0">
                <a:solidFill>
                  <a:schemeClr val="accent1"/>
                </a:solidFill>
              </a:rPr>
              <a:t>Phase </a:t>
            </a:r>
            <a:r>
              <a:rPr lang="fr-FR" sz="2000" b="1" dirty="0">
                <a:solidFill>
                  <a:schemeClr val="accent1"/>
                </a:solidFill>
              </a:rPr>
              <a:t>1 : recherche de solution </a:t>
            </a:r>
            <a:r>
              <a:rPr lang="fr-FR" sz="2000" b="1" dirty="0" smtClean="0">
                <a:solidFill>
                  <a:schemeClr val="accent1"/>
                </a:solidFill>
              </a:rPr>
              <a:t>innovante</a:t>
            </a:r>
          </a:p>
          <a:p>
            <a:pPr algn="ctr"/>
            <a:endParaRPr lang="fr-FR" sz="2000" dirty="0" smtClean="0">
              <a:solidFill>
                <a:schemeClr val="accent1"/>
              </a:solidFill>
            </a:endParaRPr>
          </a:p>
          <a:p>
            <a:pPr algn="ctr"/>
            <a:r>
              <a:rPr lang="fr-FR" sz="2000" dirty="0" smtClean="0"/>
              <a:t>Étapes  « Comprendre/Imaginer » de la démarche design</a:t>
            </a:r>
          </a:p>
          <a:p>
            <a:pPr algn="ctr"/>
            <a:endParaRPr lang="fr-FR" sz="2000" dirty="0" smtClean="0"/>
          </a:p>
          <a:p>
            <a:r>
              <a:rPr lang="fr-FR" sz="2000" u="sng" dirty="0" smtClean="0"/>
              <a:t>Objectifs</a:t>
            </a:r>
            <a:r>
              <a:rPr lang="fr-FR" sz="2000" dirty="0" smtClean="0"/>
              <a:t> :</a:t>
            </a:r>
          </a:p>
          <a:p>
            <a:r>
              <a:rPr lang="fr-FR" sz="2000" dirty="0" smtClean="0"/>
              <a:t>« raconter et formaliser la relation de l’usager au produit »</a:t>
            </a:r>
          </a:p>
          <a:p>
            <a:r>
              <a:rPr lang="fr-FR" sz="2000" dirty="0" smtClean="0"/>
              <a:t>« prendre en compte la relation pour commencer à imaginer une solution »</a:t>
            </a:r>
            <a:endParaRPr lang="fr-FR" sz="2000" dirty="0"/>
          </a:p>
          <a:p>
            <a:endParaRPr lang="fr-FR" sz="2000" dirty="0" smtClean="0"/>
          </a:p>
          <a:p>
            <a:pPr algn="just"/>
            <a:r>
              <a:rPr lang="fr-FR" sz="2000" dirty="0" smtClean="0"/>
              <a:t>Prévoir une séance de brainstorming portant sur l’analyse de l’interaction avec un utilisateur donné. Cela doit permettre de produire un livrable de type « </a:t>
            </a:r>
            <a:r>
              <a:rPr lang="fr-FR" sz="2000" dirty="0" err="1" smtClean="0"/>
              <a:t>storytelling</a:t>
            </a:r>
            <a:r>
              <a:rPr lang="fr-FR" sz="2000" dirty="0" smtClean="0"/>
              <a:t> » mettant en évidence les contraintes utilisateurs (masse, encombrement, autonomie, ergonomie d’interface, etc.) et les critères qui devront être évalués en fin de projet.</a:t>
            </a:r>
            <a:endParaRPr lang="fr-FR" sz="2000" dirty="0"/>
          </a:p>
          <a:p>
            <a:endParaRPr lang="fr-FR" sz="2400" dirty="0" smtClean="0"/>
          </a:p>
        </p:txBody>
      </p:sp>
    </p:spTree>
    <p:extLst>
      <p:ext uri="{BB962C8B-B14F-4D97-AF65-F5344CB8AC3E}">
        <p14:creationId xmlns:p14="http://schemas.microsoft.com/office/powerpoint/2010/main" val="12103182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899486" y="368845"/>
            <a:ext cx="7389490" cy="954107"/>
          </a:xfrm>
          <a:prstGeom prst="rect">
            <a:avLst/>
          </a:prstGeom>
          <a:noFill/>
        </p:spPr>
        <p:txBody>
          <a:bodyPr wrap="square" rtlCol="0">
            <a:spAutoFit/>
          </a:bodyPr>
          <a:lstStyle/>
          <a:p>
            <a:pPr algn="ctr"/>
            <a:r>
              <a:rPr lang="fr-FR" sz="2800" b="1" dirty="0" smtClean="0">
                <a:solidFill>
                  <a:schemeClr val="accent2">
                    <a:lumMod val="50000"/>
                  </a:schemeClr>
                </a:solidFill>
              </a:rPr>
              <a:t>La démarche Design dans le cadre du projet de Terminale</a:t>
            </a:r>
            <a:endParaRPr lang="fr-FR" sz="2800" b="1" dirty="0">
              <a:solidFill>
                <a:schemeClr val="accent2">
                  <a:lumMod val="50000"/>
                </a:schemeClr>
              </a:solidFill>
            </a:endParaRPr>
          </a:p>
        </p:txBody>
      </p:sp>
      <p:sp>
        <p:nvSpPr>
          <p:cNvPr id="4" name="ZoneTexte 3"/>
          <p:cNvSpPr txBox="1"/>
          <p:nvPr/>
        </p:nvSpPr>
        <p:spPr>
          <a:xfrm>
            <a:off x="633810" y="1484416"/>
            <a:ext cx="7920842" cy="4154984"/>
          </a:xfrm>
          <a:prstGeom prst="rect">
            <a:avLst/>
          </a:prstGeom>
          <a:noFill/>
        </p:spPr>
        <p:txBody>
          <a:bodyPr wrap="square" rtlCol="0">
            <a:spAutoFit/>
          </a:bodyPr>
          <a:lstStyle/>
          <a:p>
            <a:pPr algn="ctr"/>
            <a:r>
              <a:rPr lang="fr-FR" sz="2000" b="1" dirty="0" smtClean="0">
                <a:solidFill>
                  <a:schemeClr val="accent1"/>
                </a:solidFill>
              </a:rPr>
              <a:t>Phase </a:t>
            </a:r>
            <a:r>
              <a:rPr lang="fr-FR" sz="2000" b="1" dirty="0" smtClean="0">
                <a:solidFill>
                  <a:schemeClr val="accent1"/>
                </a:solidFill>
              </a:rPr>
              <a:t>3 </a:t>
            </a:r>
            <a:r>
              <a:rPr lang="fr-FR" sz="2000" b="1" dirty="0">
                <a:solidFill>
                  <a:schemeClr val="accent1"/>
                </a:solidFill>
              </a:rPr>
              <a:t>: </a:t>
            </a:r>
            <a:r>
              <a:rPr lang="fr-FR" sz="2000" b="1" dirty="0" smtClean="0">
                <a:solidFill>
                  <a:schemeClr val="accent1"/>
                </a:solidFill>
              </a:rPr>
              <a:t>P</a:t>
            </a:r>
            <a:r>
              <a:rPr lang="fr-FR" sz="2000" b="1" dirty="0" smtClean="0">
                <a:solidFill>
                  <a:schemeClr val="accent1"/>
                </a:solidFill>
              </a:rPr>
              <a:t>rototyper et expérimenter</a:t>
            </a:r>
          </a:p>
          <a:p>
            <a:pPr algn="ctr"/>
            <a:endParaRPr lang="fr-FR" sz="2000" dirty="0" smtClean="0">
              <a:solidFill>
                <a:schemeClr val="accent1"/>
              </a:solidFill>
            </a:endParaRPr>
          </a:p>
          <a:p>
            <a:pPr algn="ctr"/>
            <a:r>
              <a:rPr lang="fr-FR" sz="2000" dirty="0" smtClean="0"/>
              <a:t>Étape  « Prototyper » de la démarche design</a:t>
            </a:r>
          </a:p>
          <a:p>
            <a:pPr algn="ctr"/>
            <a:endParaRPr lang="fr-FR" sz="2000" dirty="0" smtClean="0"/>
          </a:p>
          <a:p>
            <a:r>
              <a:rPr lang="fr-FR" sz="2000" u="sng" dirty="0" smtClean="0"/>
              <a:t>Objectif</a:t>
            </a:r>
            <a:r>
              <a:rPr lang="fr-FR" sz="2000" dirty="0" smtClean="0"/>
              <a:t> :</a:t>
            </a:r>
          </a:p>
          <a:p>
            <a:r>
              <a:rPr lang="fr-FR" sz="2000" dirty="0" smtClean="0"/>
              <a:t>« imaginer la forme finale de l’objet »</a:t>
            </a:r>
            <a:endParaRPr lang="fr-FR" sz="2000" dirty="0"/>
          </a:p>
          <a:p>
            <a:endParaRPr lang="fr-FR" sz="2000" dirty="0" smtClean="0"/>
          </a:p>
          <a:p>
            <a:pPr algn="just"/>
            <a:r>
              <a:rPr lang="fr-FR" sz="2000" dirty="0" smtClean="0"/>
              <a:t>Le prototype classiquement produit en SI doit permettre de conclure quant à la faisabilité technique de la solution imaginée.</a:t>
            </a:r>
          </a:p>
          <a:p>
            <a:pPr algn="just"/>
            <a:endParaRPr lang="fr-FR" sz="2000" dirty="0"/>
          </a:p>
          <a:p>
            <a:pPr algn="just"/>
            <a:r>
              <a:rPr lang="fr-FR" sz="2000" dirty="0" smtClean="0"/>
              <a:t>La dimension design peut alors porter sur la faisabilité de réaliser le produit au regard des critères utilisateurs.</a:t>
            </a:r>
            <a:endParaRPr lang="fr-FR" sz="2000" dirty="0"/>
          </a:p>
          <a:p>
            <a:endParaRPr lang="fr-FR" sz="2400" dirty="0" smtClean="0"/>
          </a:p>
        </p:txBody>
      </p:sp>
    </p:spTree>
    <p:extLst>
      <p:ext uri="{BB962C8B-B14F-4D97-AF65-F5344CB8AC3E}">
        <p14:creationId xmlns:p14="http://schemas.microsoft.com/office/powerpoint/2010/main" val="26587719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899486" y="368845"/>
            <a:ext cx="7389490" cy="954107"/>
          </a:xfrm>
          <a:prstGeom prst="rect">
            <a:avLst/>
          </a:prstGeom>
          <a:noFill/>
        </p:spPr>
        <p:txBody>
          <a:bodyPr wrap="square" rtlCol="0">
            <a:spAutoFit/>
          </a:bodyPr>
          <a:lstStyle/>
          <a:p>
            <a:pPr algn="ctr"/>
            <a:r>
              <a:rPr lang="fr-FR" sz="2800" b="1" dirty="0" smtClean="0">
                <a:solidFill>
                  <a:schemeClr val="accent2">
                    <a:lumMod val="50000"/>
                  </a:schemeClr>
                </a:solidFill>
              </a:rPr>
              <a:t>La démarche Design dans le cadre du projet de Terminale</a:t>
            </a:r>
            <a:endParaRPr lang="fr-FR" sz="2800" b="1" dirty="0">
              <a:solidFill>
                <a:schemeClr val="accent2">
                  <a:lumMod val="50000"/>
                </a:schemeClr>
              </a:solidFill>
            </a:endParaRPr>
          </a:p>
        </p:txBody>
      </p:sp>
      <p:sp>
        <p:nvSpPr>
          <p:cNvPr id="4" name="ZoneTexte 3"/>
          <p:cNvSpPr txBox="1"/>
          <p:nvPr/>
        </p:nvSpPr>
        <p:spPr>
          <a:xfrm>
            <a:off x="633810" y="1346703"/>
            <a:ext cx="7920842" cy="4708981"/>
          </a:xfrm>
          <a:prstGeom prst="rect">
            <a:avLst/>
          </a:prstGeom>
          <a:noFill/>
        </p:spPr>
        <p:txBody>
          <a:bodyPr wrap="square" rtlCol="0">
            <a:spAutoFit/>
          </a:bodyPr>
          <a:lstStyle/>
          <a:p>
            <a:pPr algn="ctr"/>
            <a:r>
              <a:rPr lang="fr-FR" sz="2000" b="1" dirty="0">
                <a:solidFill>
                  <a:schemeClr val="accent1"/>
                </a:solidFill>
              </a:rPr>
              <a:t>Phase </a:t>
            </a:r>
            <a:r>
              <a:rPr lang="fr-FR" sz="2000" b="1" dirty="0" smtClean="0">
                <a:solidFill>
                  <a:schemeClr val="accent1"/>
                </a:solidFill>
              </a:rPr>
              <a:t>3 </a:t>
            </a:r>
            <a:r>
              <a:rPr lang="fr-FR" sz="2000" b="1" dirty="0">
                <a:solidFill>
                  <a:schemeClr val="accent1"/>
                </a:solidFill>
              </a:rPr>
              <a:t>: Prototyper et expérimenter</a:t>
            </a:r>
          </a:p>
          <a:p>
            <a:pPr algn="ctr"/>
            <a:endParaRPr lang="fr-FR" sz="2000" dirty="0" smtClean="0">
              <a:solidFill>
                <a:schemeClr val="accent1"/>
              </a:solidFill>
            </a:endParaRPr>
          </a:p>
          <a:p>
            <a:pPr algn="ctr"/>
            <a:r>
              <a:rPr lang="fr-FR" sz="2000" dirty="0" smtClean="0"/>
              <a:t>Étape  « Expérimenter » de la démarche design</a:t>
            </a:r>
          </a:p>
          <a:p>
            <a:pPr algn="ctr"/>
            <a:endParaRPr lang="fr-FR" sz="2000" dirty="0" smtClean="0"/>
          </a:p>
          <a:p>
            <a:r>
              <a:rPr lang="fr-FR" sz="2000" u="sng" dirty="0" smtClean="0"/>
              <a:t>Objectif</a:t>
            </a:r>
            <a:r>
              <a:rPr lang="fr-FR" sz="2000" dirty="0" smtClean="0"/>
              <a:t> :</a:t>
            </a:r>
          </a:p>
          <a:p>
            <a:r>
              <a:rPr lang="fr-FR" sz="2000" dirty="0" smtClean="0"/>
              <a:t>« évaluer la qualité de la relation entre le produit et l’utilisateur »</a:t>
            </a:r>
            <a:endParaRPr lang="fr-FR" sz="2000" dirty="0"/>
          </a:p>
          <a:p>
            <a:endParaRPr lang="fr-FR" sz="2000" dirty="0" smtClean="0"/>
          </a:p>
          <a:p>
            <a:pPr algn="just"/>
            <a:r>
              <a:rPr lang="fr-FR" sz="2000" dirty="0" smtClean="0"/>
              <a:t>Dans le cadre de la démarche design l’objectif est de mettre en œuvre une situation réelle entre des utilisateurs et un prototype du produit (magicien d’Oz, essai de navigation sur le front-end de l’interface, etc.). La qualité de la relation est évaluée a regard des critères établis dans la phase 1.</a:t>
            </a:r>
          </a:p>
          <a:p>
            <a:endParaRPr lang="fr-FR" sz="2000" dirty="0"/>
          </a:p>
          <a:p>
            <a:pPr algn="just"/>
            <a:r>
              <a:rPr lang="fr-FR" sz="2000" dirty="0" smtClean="0"/>
              <a:t>Dans le cadre du projet de SI, les élèves peuvent imaginer le protocole expérimental qui pourrait être utilisé et la façon dont les critères seront évalués. La mise en œuvre de l’expérimentation n’étant pas exigée.</a:t>
            </a:r>
            <a:endParaRPr lang="fr-FR" sz="2000" dirty="0"/>
          </a:p>
        </p:txBody>
      </p:sp>
    </p:spTree>
    <p:extLst>
      <p:ext uri="{BB962C8B-B14F-4D97-AF65-F5344CB8AC3E}">
        <p14:creationId xmlns:p14="http://schemas.microsoft.com/office/powerpoint/2010/main" val="2690397707"/>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page de presentation et de parti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12506</TotalTime>
  <Words>347</Words>
  <Application>Microsoft Office PowerPoint</Application>
  <PresentationFormat>Affichage à l'écran (4:3)</PresentationFormat>
  <Paragraphs>80</Paragraphs>
  <Slides>7</Slides>
  <Notes>0</Notes>
  <HiddenSlides>0</HiddenSlides>
  <MMClips>0</MMClips>
  <ScaleCrop>false</ScaleCrop>
  <HeadingPairs>
    <vt:vector size="4" baseType="variant">
      <vt:variant>
        <vt:lpstr>Thème</vt:lpstr>
      </vt:variant>
      <vt:variant>
        <vt:i4>2</vt:i4>
      </vt:variant>
      <vt:variant>
        <vt:lpstr>Titres des diapositives</vt:lpstr>
      </vt:variant>
      <vt:variant>
        <vt:i4>7</vt:i4>
      </vt:variant>
    </vt:vector>
  </HeadingPairs>
  <TitlesOfParts>
    <vt:vector size="9" baseType="lpstr">
      <vt:lpstr>Thème Office</vt:lpstr>
      <vt:lpstr>page de presentation et de partie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perso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du programme STI2D 2021</dc:title>
  <dc:creator>Vincent MONTREUIL; Alain CADIX</dc:creator>
  <cp:lastModifiedBy>rectorat</cp:lastModifiedBy>
  <cp:revision>486</cp:revision>
  <cp:lastPrinted>2018-09-07T10:09:55Z</cp:lastPrinted>
  <dcterms:created xsi:type="dcterms:W3CDTF">2018-05-28T09:17:26Z</dcterms:created>
  <dcterms:modified xsi:type="dcterms:W3CDTF">2019-01-15T21:40:03Z</dcterms:modified>
</cp:coreProperties>
</file>