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handoutMasterIdLst>
    <p:handoutMasterId r:id="rId26"/>
  </p:handoutMasterIdLst>
  <p:sldIdLst>
    <p:sldId id="325" r:id="rId3"/>
    <p:sldId id="346" r:id="rId4"/>
    <p:sldId id="347" r:id="rId5"/>
    <p:sldId id="309" r:id="rId6"/>
    <p:sldId id="332" r:id="rId7"/>
    <p:sldId id="322" r:id="rId8"/>
    <p:sldId id="345" r:id="rId9"/>
    <p:sldId id="316" r:id="rId10"/>
    <p:sldId id="319" r:id="rId11"/>
    <p:sldId id="320" r:id="rId12"/>
    <p:sldId id="333" r:id="rId13"/>
    <p:sldId id="310" r:id="rId14"/>
    <p:sldId id="354" r:id="rId15"/>
    <p:sldId id="315" r:id="rId16"/>
    <p:sldId id="352" r:id="rId17"/>
    <p:sldId id="353" r:id="rId18"/>
    <p:sldId id="339" r:id="rId19"/>
    <p:sldId id="341" r:id="rId20"/>
    <p:sldId id="342" r:id="rId21"/>
    <p:sldId id="340" r:id="rId22"/>
    <p:sldId id="355" r:id="rId23"/>
    <p:sldId id="351" r:id="rId24"/>
  </p:sldIdLst>
  <p:sldSz cx="9144000" cy="6858000" type="screen4x3"/>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2903" userDrawn="1">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Fort" initials="OF" lastIdx="6" clrIdx="0">
    <p:extLst/>
  </p:cmAuthor>
  <p:cmAuthor id="2" name="Frédéric TARAUD" initials="FT" lastIdx="1" clrIdx="1">
    <p:extLst/>
  </p:cmAuthor>
  <p:cmAuthor id="3" name="Samuel VIOLLIN" initials="SV"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AB9"/>
    <a:srgbClr val="EFD5AF"/>
    <a:srgbClr val="F4E2C8"/>
    <a:srgbClr val="F7E9D5"/>
    <a:srgbClr val="F7D6D5"/>
    <a:srgbClr val="F8DDDC"/>
    <a:srgbClr val="F4C5C4"/>
    <a:srgbClr val="EB9998"/>
    <a:srgbClr val="9E004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63" autoAdjust="0"/>
    <p:restoredTop sz="50000" autoAdjust="0"/>
  </p:normalViewPr>
  <p:slideViewPr>
    <p:cSldViewPr snapToGrid="0" snapToObjects="1">
      <p:cViewPr varScale="1">
        <p:scale>
          <a:sx n="70" d="100"/>
          <a:sy n="70" d="100"/>
        </p:scale>
        <p:origin x="-1656" y="-96"/>
      </p:cViewPr>
      <p:guideLst>
        <p:guide orient="horz" pos="2205"/>
        <p:guide pos="2903"/>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9" d="100"/>
          <a:sy n="49" d="100"/>
        </p:scale>
        <p:origin x="-29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888EB-71DA-48C4-9DBA-F1A7A13C9235}" type="doc">
      <dgm:prSet loTypeId="urn:microsoft.com/office/officeart/2005/8/layout/hChevron3" loCatId="process" qsTypeId="urn:microsoft.com/office/officeart/2005/8/quickstyle/simple1" qsCatId="simple" csTypeId="urn:microsoft.com/office/officeart/2005/8/colors/accent1_2" csCatId="accent1" phldr="1"/>
      <dgm:spPr/>
    </dgm:pt>
    <dgm:pt modelId="{78518664-7CAF-489C-9190-D9E23EF03C2A}">
      <dgm:prSet phldrT="[Texte]" custT="1"/>
      <dgm:spPr>
        <a:solidFill>
          <a:schemeClr val="accent5">
            <a:lumMod val="40000"/>
            <a:lumOff val="60000"/>
          </a:schemeClr>
        </a:solidFill>
        <a:ln w="25400">
          <a:noFill/>
        </a:ln>
      </dgm:spPr>
      <dgm:t>
        <a:bodyPr/>
        <a:lstStyle/>
        <a:p>
          <a:r>
            <a:rPr lang="fr-FR" sz="1400" dirty="0" smtClean="0">
              <a:solidFill>
                <a:srgbClr val="002060"/>
              </a:solidFill>
            </a:rPr>
            <a:t>École</a:t>
          </a:r>
          <a:endParaRPr lang="fr-FR" sz="1400" dirty="0">
            <a:solidFill>
              <a:srgbClr val="002060"/>
            </a:solidFill>
          </a:endParaRPr>
        </a:p>
      </dgm:t>
    </dgm:pt>
    <dgm:pt modelId="{761F65B8-9CE4-4257-B2FF-0825FF0C8AD2}" type="parTrans" cxnId="{4CEDC04F-3594-4E1B-A1F3-5709A1B66E4E}">
      <dgm:prSet/>
      <dgm:spPr/>
      <dgm:t>
        <a:bodyPr/>
        <a:lstStyle/>
        <a:p>
          <a:endParaRPr lang="fr-FR"/>
        </a:p>
      </dgm:t>
    </dgm:pt>
    <dgm:pt modelId="{C356580C-1971-4B19-A55E-AB5D9B0672D0}" type="sibTrans" cxnId="{4CEDC04F-3594-4E1B-A1F3-5709A1B66E4E}">
      <dgm:prSet/>
      <dgm:spPr/>
      <dgm:t>
        <a:bodyPr/>
        <a:lstStyle/>
        <a:p>
          <a:endParaRPr lang="fr-FR"/>
        </a:p>
      </dgm:t>
    </dgm:pt>
    <dgm:pt modelId="{5EAE988E-042F-4937-8344-559E30DFF6F3}">
      <dgm:prSet phldrT="[Texte]" custT="1"/>
      <dgm:spPr>
        <a:solidFill>
          <a:schemeClr val="accent5">
            <a:lumMod val="60000"/>
            <a:lumOff val="40000"/>
          </a:schemeClr>
        </a:solidFill>
        <a:ln w="25400">
          <a:noFill/>
        </a:ln>
        <a:effectLst>
          <a:outerShdw blurRad="50800" dist="38100" dir="10800000" algn="r" rotWithShape="0">
            <a:prstClr val="black">
              <a:alpha val="40000"/>
            </a:prstClr>
          </a:outerShdw>
        </a:effectLst>
      </dgm:spPr>
      <dgm:t>
        <a:bodyPr/>
        <a:lstStyle/>
        <a:p>
          <a:pPr algn="ctr" defTabSz="625475"/>
          <a:r>
            <a:rPr lang="fr-FR" sz="1400" dirty="0" smtClean="0">
              <a:solidFill>
                <a:schemeClr val="bg1"/>
              </a:solidFill>
            </a:rPr>
            <a:t>Collège</a:t>
          </a:r>
          <a:endParaRPr lang="fr-FR" sz="1400" dirty="0">
            <a:solidFill>
              <a:schemeClr val="bg1"/>
            </a:solidFill>
          </a:endParaRPr>
        </a:p>
      </dgm:t>
    </dgm:pt>
    <dgm:pt modelId="{086EC93D-15D1-459B-94A8-7B513B979D39}" type="parTrans" cxnId="{F762355E-BBE8-4994-A712-1DE50C44F29A}">
      <dgm:prSet/>
      <dgm:spPr/>
      <dgm:t>
        <a:bodyPr/>
        <a:lstStyle/>
        <a:p>
          <a:endParaRPr lang="fr-FR"/>
        </a:p>
      </dgm:t>
    </dgm:pt>
    <dgm:pt modelId="{4C1FD6F3-28E6-425E-9163-DA3AB10E527B}" type="sibTrans" cxnId="{F762355E-BBE8-4994-A712-1DE50C44F29A}">
      <dgm:prSet/>
      <dgm:spPr/>
      <dgm:t>
        <a:bodyPr/>
        <a:lstStyle/>
        <a:p>
          <a:endParaRPr lang="fr-FR"/>
        </a:p>
      </dgm:t>
    </dgm:pt>
    <dgm:pt modelId="{DFBFF248-C5E4-4C57-BFEB-59BD0B5D9B23}">
      <dgm:prSet phldrT="[Texte]" custT="1"/>
      <dgm:spPr>
        <a:solidFill>
          <a:schemeClr val="accent5">
            <a:lumMod val="75000"/>
          </a:schemeClr>
        </a:solidFill>
        <a:ln w="25400">
          <a:noFill/>
        </a:ln>
        <a:effectLst>
          <a:outerShdw blurRad="50800" dist="38100" dir="10800000" algn="r" rotWithShape="0">
            <a:prstClr val="black">
              <a:alpha val="40000"/>
            </a:prstClr>
          </a:outerShdw>
        </a:effectLst>
      </dgm:spPr>
      <dgm:t>
        <a:bodyPr/>
        <a:lstStyle/>
        <a:p>
          <a:r>
            <a:rPr lang="fr-FR" sz="1400" dirty="0" smtClean="0"/>
            <a:t>Lycée</a:t>
          </a:r>
        </a:p>
      </dgm:t>
    </dgm:pt>
    <dgm:pt modelId="{DF8D3B44-E843-4EEE-A729-B5467138C55D}" type="parTrans" cxnId="{26C84CBA-CC30-4973-B331-F3B47739D2E8}">
      <dgm:prSet/>
      <dgm:spPr/>
      <dgm:t>
        <a:bodyPr/>
        <a:lstStyle/>
        <a:p>
          <a:endParaRPr lang="fr-FR"/>
        </a:p>
      </dgm:t>
    </dgm:pt>
    <dgm:pt modelId="{AA133798-D261-42C0-B2E1-AF712EBFC002}" type="sibTrans" cxnId="{26C84CBA-CC30-4973-B331-F3B47739D2E8}">
      <dgm:prSet/>
      <dgm:spPr/>
      <dgm:t>
        <a:bodyPr/>
        <a:lstStyle/>
        <a:p>
          <a:endParaRPr lang="fr-FR"/>
        </a:p>
      </dgm:t>
    </dgm:pt>
    <dgm:pt modelId="{976E18F8-BD09-444D-A867-A5F6DD58FC67}">
      <dgm:prSet phldrT="[Texte]" custT="1"/>
      <dgm:spPr>
        <a:solidFill>
          <a:schemeClr val="accent5">
            <a:lumMod val="50000"/>
          </a:schemeClr>
        </a:solidFill>
        <a:ln w="25400">
          <a:noFill/>
        </a:ln>
        <a:effectLst>
          <a:outerShdw blurRad="50800" dist="38100" dir="10800000" algn="r" rotWithShape="0">
            <a:prstClr val="black">
              <a:alpha val="40000"/>
            </a:prstClr>
          </a:outerShdw>
        </a:effectLst>
      </dgm:spPr>
      <dgm:t>
        <a:bodyPr/>
        <a:lstStyle/>
        <a:p>
          <a:r>
            <a:rPr lang="fr-FR" sz="1400" dirty="0" smtClean="0"/>
            <a:t>Enseignement supérieur</a:t>
          </a:r>
        </a:p>
      </dgm:t>
    </dgm:pt>
    <dgm:pt modelId="{BFD93BD4-4F85-4334-A0B7-A74ADBE2DFEF}" type="parTrans" cxnId="{3F21F37D-5426-48F2-8A82-8627C63C2FD7}">
      <dgm:prSet/>
      <dgm:spPr/>
      <dgm:t>
        <a:bodyPr/>
        <a:lstStyle/>
        <a:p>
          <a:endParaRPr lang="fr-FR"/>
        </a:p>
      </dgm:t>
    </dgm:pt>
    <dgm:pt modelId="{1C61F68B-9DCF-4982-853A-E2A97A8C70DB}" type="sibTrans" cxnId="{3F21F37D-5426-48F2-8A82-8627C63C2FD7}">
      <dgm:prSet/>
      <dgm:spPr/>
      <dgm:t>
        <a:bodyPr/>
        <a:lstStyle/>
        <a:p>
          <a:endParaRPr lang="fr-FR"/>
        </a:p>
      </dgm:t>
    </dgm:pt>
    <dgm:pt modelId="{23F6158B-66FC-4D79-AC72-7EF6FCE686AF}" type="pres">
      <dgm:prSet presAssocID="{702888EB-71DA-48C4-9DBA-F1A7A13C9235}" presName="Name0" presStyleCnt="0">
        <dgm:presLayoutVars>
          <dgm:dir/>
          <dgm:resizeHandles val="exact"/>
        </dgm:presLayoutVars>
      </dgm:prSet>
      <dgm:spPr/>
    </dgm:pt>
    <dgm:pt modelId="{4579BBF9-989A-4AE6-A023-82C322BA1F18}" type="pres">
      <dgm:prSet presAssocID="{78518664-7CAF-489C-9190-D9E23EF03C2A}" presName="parTxOnly" presStyleLbl="node1" presStyleIdx="0" presStyleCnt="4" custScaleX="78748">
        <dgm:presLayoutVars>
          <dgm:bulletEnabled val="1"/>
        </dgm:presLayoutVars>
      </dgm:prSet>
      <dgm:spPr/>
      <dgm:t>
        <a:bodyPr/>
        <a:lstStyle/>
        <a:p>
          <a:endParaRPr lang="fr-FR"/>
        </a:p>
      </dgm:t>
    </dgm:pt>
    <dgm:pt modelId="{834E24F8-79C8-432C-9C3E-EB1EFC590F59}" type="pres">
      <dgm:prSet presAssocID="{C356580C-1971-4B19-A55E-AB5D9B0672D0}" presName="parSpace" presStyleCnt="0"/>
      <dgm:spPr/>
    </dgm:pt>
    <dgm:pt modelId="{F4120078-0FDA-4151-B649-DCA10AEA351C}" type="pres">
      <dgm:prSet presAssocID="{5EAE988E-042F-4937-8344-559E30DFF6F3}" presName="parTxOnly" presStyleLbl="node1" presStyleIdx="1" presStyleCnt="4" custScaleX="86803">
        <dgm:presLayoutVars>
          <dgm:bulletEnabled val="1"/>
        </dgm:presLayoutVars>
      </dgm:prSet>
      <dgm:spPr/>
      <dgm:t>
        <a:bodyPr/>
        <a:lstStyle/>
        <a:p>
          <a:endParaRPr lang="fr-FR"/>
        </a:p>
      </dgm:t>
    </dgm:pt>
    <dgm:pt modelId="{F16D1ED9-561A-421B-BB4D-DCEA2C3D1075}" type="pres">
      <dgm:prSet presAssocID="{4C1FD6F3-28E6-425E-9163-DA3AB10E527B}" presName="parSpace" presStyleCnt="0"/>
      <dgm:spPr/>
    </dgm:pt>
    <dgm:pt modelId="{2A19AA52-683E-4C5A-B933-4150B0AB0BCE}" type="pres">
      <dgm:prSet presAssocID="{DFBFF248-C5E4-4C57-BFEB-59BD0B5D9B23}" presName="parTxOnly" presStyleLbl="node1" presStyleIdx="2" presStyleCnt="4">
        <dgm:presLayoutVars>
          <dgm:bulletEnabled val="1"/>
        </dgm:presLayoutVars>
      </dgm:prSet>
      <dgm:spPr/>
      <dgm:t>
        <a:bodyPr/>
        <a:lstStyle/>
        <a:p>
          <a:endParaRPr lang="fr-FR"/>
        </a:p>
      </dgm:t>
    </dgm:pt>
    <dgm:pt modelId="{8D2FC815-9239-4A22-9F1A-2C5712A82EB2}" type="pres">
      <dgm:prSet presAssocID="{AA133798-D261-42C0-B2E1-AF712EBFC002}" presName="parSpace" presStyleCnt="0"/>
      <dgm:spPr/>
    </dgm:pt>
    <dgm:pt modelId="{112792EE-40C2-4D0B-9625-32CA9A7EA084}" type="pres">
      <dgm:prSet presAssocID="{976E18F8-BD09-444D-A867-A5F6DD58FC67}" presName="parTxOnly" presStyleLbl="node1" presStyleIdx="3" presStyleCnt="4" custScaleX="57523">
        <dgm:presLayoutVars>
          <dgm:bulletEnabled val="1"/>
        </dgm:presLayoutVars>
      </dgm:prSet>
      <dgm:spPr/>
      <dgm:t>
        <a:bodyPr/>
        <a:lstStyle/>
        <a:p>
          <a:endParaRPr lang="fr-FR"/>
        </a:p>
      </dgm:t>
    </dgm:pt>
  </dgm:ptLst>
  <dgm:cxnLst>
    <dgm:cxn modelId="{F63C42BD-E2A4-4928-8FE6-BDA7C1E6B701}" type="presOf" srcId="{78518664-7CAF-489C-9190-D9E23EF03C2A}" destId="{4579BBF9-989A-4AE6-A023-82C322BA1F18}" srcOrd="0" destOrd="0" presId="urn:microsoft.com/office/officeart/2005/8/layout/hChevron3"/>
    <dgm:cxn modelId="{26C84CBA-CC30-4973-B331-F3B47739D2E8}" srcId="{702888EB-71DA-48C4-9DBA-F1A7A13C9235}" destId="{DFBFF248-C5E4-4C57-BFEB-59BD0B5D9B23}" srcOrd="2" destOrd="0" parTransId="{DF8D3B44-E843-4EEE-A729-B5467138C55D}" sibTransId="{AA133798-D261-42C0-B2E1-AF712EBFC002}"/>
    <dgm:cxn modelId="{84344812-4035-4A16-8DE0-75E784B05E5C}" type="presOf" srcId="{5EAE988E-042F-4937-8344-559E30DFF6F3}" destId="{F4120078-0FDA-4151-B649-DCA10AEA351C}" srcOrd="0" destOrd="0" presId="urn:microsoft.com/office/officeart/2005/8/layout/hChevron3"/>
    <dgm:cxn modelId="{D1ACC468-0095-48ED-BC93-06C918880B87}" type="presOf" srcId="{DFBFF248-C5E4-4C57-BFEB-59BD0B5D9B23}" destId="{2A19AA52-683E-4C5A-B933-4150B0AB0BCE}" srcOrd="0" destOrd="0" presId="urn:microsoft.com/office/officeart/2005/8/layout/hChevron3"/>
    <dgm:cxn modelId="{9C17EBBF-7693-4127-ABA8-8D828AF9110D}" type="presOf" srcId="{702888EB-71DA-48C4-9DBA-F1A7A13C9235}" destId="{23F6158B-66FC-4D79-AC72-7EF6FCE686AF}" srcOrd="0" destOrd="0" presId="urn:microsoft.com/office/officeart/2005/8/layout/hChevron3"/>
    <dgm:cxn modelId="{4CEDC04F-3594-4E1B-A1F3-5709A1B66E4E}" srcId="{702888EB-71DA-48C4-9DBA-F1A7A13C9235}" destId="{78518664-7CAF-489C-9190-D9E23EF03C2A}" srcOrd="0" destOrd="0" parTransId="{761F65B8-9CE4-4257-B2FF-0825FF0C8AD2}" sibTransId="{C356580C-1971-4B19-A55E-AB5D9B0672D0}"/>
    <dgm:cxn modelId="{F762355E-BBE8-4994-A712-1DE50C44F29A}" srcId="{702888EB-71DA-48C4-9DBA-F1A7A13C9235}" destId="{5EAE988E-042F-4937-8344-559E30DFF6F3}" srcOrd="1" destOrd="0" parTransId="{086EC93D-15D1-459B-94A8-7B513B979D39}" sibTransId="{4C1FD6F3-28E6-425E-9163-DA3AB10E527B}"/>
    <dgm:cxn modelId="{3F21F37D-5426-48F2-8A82-8627C63C2FD7}" srcId="{702888EB-71DA-48C4-9DBA-F1A7A13C9235}" destId="{976E18F8-BD09-444D-A867-A5F6DD58FC67}" srcOrd="3" destOrd="0" parTransId="{BFD93BD4-4F85-4334-A0B7-A74ADBE2DFEF}" sibTransId="{1C61F68B-9DCF-4982-853A-E2A97A8C70DB}"/>
    <dgm:cxn modelId="{7360EB66-CCB5-4434-8730-FCE67D60CE06}" type="presOf" srcId="{976E18F8-BD09-444D-A867-A5F6DD58FC67}" destId="{112792EE-40C2-4D0B-9625-32CA9A7EA084}" srcOrd="0" destOrd="0" presId="urn:microsoft.com/office/officeart/2005/8/layout/hChevron3"/>
    <dgm:cxn modelId="{7BD22590-5196-4F92-8933-9C3EE0CF757B}" type="presParOf" srcId="{23F6158B-66FC-4D79-AC72-7EF6FCE686AF}" destId="{4579BBF9-989A-4AE6-A023-82C322BA1F18}" srcOrd="0" destOrd="0" presId="urn:microsoft.com/office/officeart/2005/8/layout/hChevron3"/>
    <dgm:cxn modelId="{83EBC686-812F-4399-BB1C-13F9D4752036}" type="presParOf" srcId="{23F6158B-66FC-4D79-AC72-7EF6FCE686AF}" destId="{834E24F8-79C8-432C-9C3E-EB1EFC590F59}" srcOrd="1" destOrd="0" presId="urn:microsoft.com/office/officeart/2005/8/layout/hChevron3"/>
    <dgm:cxn modelId="{2CABC1C0-AD39-4E0C-94C5-2B95437BDA7A}" type="presParOf" srcId="{23F6158B-66FC-4D79-AC72-7EF6FCE686AF}" destId="{F4120078-0FDA-4151-B649-DCA10AEA351C}" srcOrd="2" destOrd="0" presId="urn:microsoft.com/office/officeart/2005/8/layout/hChevron3"/>
    <dgm:cxn modelId="{67AD9138-F52A-4B72-AB20-361F93FCBF19}" type="presParOf" srcId="{23F6158B-66FC-4D79-AC72-7EF6FCE686AF}" destId="{F16D1ED9-561A-421B-BB4D-DCEA2C3D1075}" srcOrd="3" destOrd="0" presId="urn:microsoft.com/office/officeart/2005/8/layout/hChevron3"/>
    <dgm:cxn modelId="{CB8953DC-417A-4DDA-AE64-0C90C06C375D}" type="presParOf" srcId="{23F6158B-66FC-4D79-AC72-7EF6FCE686AF}" destId="{2A19AA52-683E-4C5A-B933-4150B0AB0BCE}" srcOrd="4" destOrd="0" presId="urn:microsoft.com/office/officeart/2005/8/layout/hChevron3"/>
    <dgm:cxn modelId="{7CE962DA-DFF2-4C90-B745-B308672CA63C}" type="presParOf" srcId="{23F6158B-66FC-4D79-AC72-7EF6FCE686AF}" destId="{8D2FC815-9239-4A22-9F1A-2C5712A82EB2}" srcOrd="5" destOrd="0" presId="urn:microsoft.com/office/officeart/2005/8/layout/hChevron3"/>
    <dgm:cxn modelId="{8A212726-1E1B-4F00-8213-FFF1CA64CCCE}" type="presParOf" srcId="{23F6158B-66FC-4D79-AC72-7EF6FCE686AF}" destId="{112792EE-40C2-4D0B-9625-32CA9A7EA084}" srcOrd="6"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9BBF9-989A-4AE6-A023-82C322BA1F18}">
      <dsp:nvSpPr>
        <dsp:cNvPr id="0" name=""/>
        <dsp:cNvSpPr/>
      </dsp:nvSpPr>
      <dsp:spPr>
        <a:xfrm>
          <a:off x="2843" y="0"/>
          <a:ext cx="2712799" cy="437709"/>
        </a:xfrm>
        <a:prstGeom prst="homePlate">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solidFill>
                <a:srgbClr val="002060"/>
              </a:solidFill>
            </a:rPr>
            <a:t>École</a:t>
          </a:r>
          <a:endParaRPr lang="fr-FR" sz="1400" kern="1200" dirty="0">
            <a:solidFill>
              <a:srgbClr val="002060"/>
            </a:solidFill>
          </a:endParaRPr>
        </a:p>
      </dsp:txBody>
      <dsp:txXfrm>
        <a:off x="2843" y="0"/>
        <a:ext cx="2603372" cy="437709"/>
      </dsp:txXfrm>
    </dsp:sp>
    <dsp:sp modelId="{F4120078-0FDA-4151-B649-DCA10AEA351C}">
      <dsp:nvSpPr>
        <dsp:cNvPr id="0" name=""/>
        <dsp:cNvSpPr/>
      </dsp:nvSpPr>
      <dsp:spPr>
        <a:xfrm>
          <a:off x="2026660" y="0"/>
          <a:ext cx="2990286" cy="437709"/>
        </a:xfrm>
        <a:prstGeom prst="chevron">
          <a:avLst/>
        </a:prstGeom>
        <a:solidFill>
          <a:schemeClr val="accent5">
            <a:lumMod val="60000"/>
            <a:lumOff val="40000"/>
          </a:schemeClr>
        </a:soli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5475">
            <a:lnSpc>
              <a:spcPct val="90000"/>
            </a:lnSpc>
            <a:spcBef>
              <a:spcPct val="0"/>
            </a:spcBef>
            <a:spcAft>
              <a:spcPct val="35000"/>
            </a:spcAft>
          </a:pPr>
          <a:r>
            <a:rPr lang="fr-FR" sz="1400" kern="1200" dirty="0" smtClean="0">
              <a:solidFill>
                <a:schemeClr val="bg1"/>
              </a:solidFill>
            </a:rPr>
            <a:t>Collège</a:t>
          </a:r>
          <a:endParaRPr lang="fr-FR" sz="1400" kern="1200" dirty="0">
            <a:solidFill>
              <a:schemeClr val="bg1"/>
            </a:solidFill>
          </a:endParaRPr>
        </a:p>
      </dsp:txBody>
      <dsp:txXfrm>
        <a:off x="2245515" y="0"/>
        <a:ext cx="2552577" cy="437709"/>
      </dsp:txXfrm>
    </dsp:sp>
    <dsp:sp modelId="{2A19AA52-683E-4C5A-B933-4150B0AB0BCE}">
      <dsp:nvSpPr>
        <dsp:cNvPr id="0" name=""/>
        <dsp:cNvSpPr/>
      </dsp:nvSpPr>
      <dsp:spPr>
        <a:xfrm>
          <a:off x="4327964" y="0"/>
          <a:ext cx="3444911" cy="437709"/>
        </a:xfrm>
        <a:prstGeom prst="chevron">
          <a:avLst/>
        </a:prstGeom>
        <a:solidFill>
          <a:schemeClr val="accent5">
            <a:lumMod val="75000"/>
          </a:schemeClr>
        </a:soli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Lycée</a:t>
          </a:r>
        </a:p>
      </dsp:txBody>
      <dsp:txXfrm>
        <a:off x="4546819" y="0"/>
        <a:ext cx="3007202" cy="437709"/>
      </dsp:txXfrm>
    </dsp:sp>
    <dsp:sp modelId="{112792EE-40C2-4D0B-9625-32CA9A7EA084}">
      <dsp:nvSpPr>
        <dsp:cNvPr id="0" name=""/>
        <dsp:cNvSpPr/>
      </dsp:nvSpPr>
      <dsp:spPr>
        <a:xfrm>
          <a:off x="7083894" y="0"/>
          <a:ext cx="1981616" cy="437709"/>
        </a:xfrm>
        <a:prstGeom prst="chevron">
          <a:avLst/>
        </a:prstGeom>
        <a:solidFill>
          <a:schemeClr val="accent5">
            <a:lumMod val="50000"/>
          </a:schemeClr>
        </a:soli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fr-FR" sz="1400" kern="1200" dirty="0" smtClean="0"/>
            <a:t>Enseignement supérieur</a:t>
          </a:r>
        </a:p>
      </dsp:txBody>
      <dsp:txXfrm>
        <a:off x="7302749" y="0"/>
        <a:ext cx="1543907" cy="43770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ACF27E7-3AA0-4496-B0E7-11DCD26846FB}" type="datetimeFigureOut">
              <a:rPr lang="fr-FR" smtClean="0"/>
              <a:t>15/01/2019</a:t>
            </a:fld>
            <a:endParaRPr lang="fr-FR"/>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BCED816-696A-4EE5-9023-9270B150057E}" type="slidenum">
              <a:rPr lang="fr-FR" smtClean="0"/>
              <a:t>‹N°›</a:t>
            </a:fld>
            <a:endParaRPr lang="fr-FR"/>
          </a:p>
        </p:txBody>
      </p:sp>
    </p:spTree>
    <p:extLst>
      <p:ext uri="{BB962C8B-B14F-4D97-AF65-F5344CB8AC3E}">
        <p14:creationId xmlns:p14="http://schemas.microsoft.com/office/powerpoint/2010/main" val="8219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371BCA-5831-A345-804C-67FF2F83CA62}" type="datetimeFigureOut">
              <a:rPr lang="fr-FR" smtClean="0"/>
              <a:t>15/01/2019</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DE501F2-2B48-A14B-AFC4-1D617FACCF21}" type="slidenum">
              <a:rPr lang="fr-FR" smtClean="0"/>
              <a:t>‹N°›</a:t>
            </a:fld>
            <a:endParaRPr lang="fr-FR"/>
          </a:p>
        </p:txBody>
      </p:sp>
    </p:spTree>
    <p:extLst>
      <p:ext uri="{BB962C8B-B14F-4D97-AF65-F5344CB8AC3E}">
        <p14:creationId xmlns:p14="http://schemas.microsoft.com/office/powerpoint/2010/main" val="2245116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32318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88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41829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a:prstGeom prst="rect">
            <a:avLst/>
          </a:prstGeo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a:prstGeom prst="rect">
            <a:avLst/>
          </a:prstGeo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6025D69-87D1-4307-8200-9A2186EB31DA}" type="slidenum">
              <a:rPr lang="fr-FR"/>
              <a:pPr>
                <a:defRPr/>
              </a:pPr>
              <a:t>‹N°›</a:t>
            </a:fld>
            <a:endParaRPr lang="fr-FR" dirty="0"/>
          </a:p>
        </p:txBody>
      </p:sp>
    </p:spTree>
    <p:extLst>
      <p:ext uri="{BB962C8B-B14F-4D97-AF65-F5344CB8AC3E}">
        <p14:creationId xmlns:p14="http://schemas.microsoft.com/office/powerpoint/2010/main" val="125739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a:prstGeom prst="rect">
            <a:avLst/>
          </a:prstGeo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4FC5DE83-D1DE-46E2-9633-FFF43506BA78}" type="slidenum">
              <a:rPr lang="fr-FR"/>
              <a:pPr>
                <a:defRPr/>
              </a:pPr>
              <a:t>‹N°›</a:t>
            </a:fld>
            <a:endParaRPr lang="fr-FR" dirty="0"/>
          </a:p>
        </p:txBody>
      </p:sp>
    </p:spTree>
    <p:extLst>
      <p:ext uri="{BB962C8B-B14F-4D97-AF65-F5344CB8AC3E}">
        <p14:creationId xmlns:p14="http://schemas.microsoft.com/office/powerpoint/2010/main" val="397614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E8D45AE6-A55F-4B90-A25D-9D1068A83961}" type="slidenum">
              <a:rPr lang="fr-FR"/>
              <a:pPr>
                <a:defRPr/>
              </a:pPr>
              <a:t>‹N°›</a:t>
            </a:fld>
            <a:endParaRPr lang="fr-FR" dirty="0"/>
          </a:p>
        </p:txBody>
      </p:sp>
    </p:spTree>
    <p:extLst>
      <p:ext uri="{BB962C8B-B14F-4D97-AF65-F5344CB8AC3E}">
        <p14:creationId xmlns:p14="http://schemas.microsoft.com/office/powerpoint/2010/main" val="100463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D70B6AD-CCC7-4EBE-96B7-1DB90E50087A}" type="slidenum">
              <a:rPr lang="fr-FR"/>
              <a:pPr>
                <a:defRPr/>
              </a:pPr>
              <a:t>‹N°›</a:t>
            </a:fld>
            <a:endParaRPr lang="fr-FR" dirty="0"/>
          </a:p>
        </p:txBody>
      </p:sp>
    </p:spTree>
    <p:extLst>
      <p:ext uri="{BB962C8B-B14F-4D97-AF65-F5344CB8AC3E}">
        <p14:creationId xmlns:p14="http://schemas.microsoft.com/office/powerpoint/2010/main" val="396235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915988"/>
            <a:ext cx="7983537" cy="2549525"/>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1096963" y="3465513"/>
            <a:ext cx="7589837" cy="1247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65D6FEBB-7C17-4965-AB13-A17A7FEBE786}" type="slidenum">
              <a:rPr lang="fr-FR"/>
              <a:pPr>
                <a:defRPr/>
              </a:pPr>
              <a:t>‹N°›</a:t>
            </a:fld>
            <a:endParaRPr lang="fr-FR" dirty="0"/>
          </a:p>
        </p:txBody>
      </p:sp>
    </p:spTree>
    <p:extLst>
      <p:ext uri="{BB962C8B-B14F-4D97-AF65-F5344CB8AC3E}">
        <p14:creationId xmlns:p14="http://schemas.microsoft.com/office/powerpoint/2010/main" val="83718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0836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503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BC484E8-E40A-E842-841D-ADAAAB56DE5C}" type="datetimeFigureOut">
              <a:rPr lang="fr-FR" smtClean="0"/>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5390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BC484E8-E40A-E842-841D-ADAAAB56DE5C}" type="datetimeFigureOut">
              <a:rPr lang="fr-FR" smtClean="0"/>
              <a:t>15/01/2019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8919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7BC484E8-E40A-E842-841D-ADAAAB56DE5C}" type="datetimeFigureOut">
              <a:rPr lang="fr-FR" smtClean="0"/>
              <a:t>15/01/2019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94971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Espace réservé du pied de page 4"/>
          <p:cNvSpPr txBox="1">
            <a:spLocks/>
          </p:cNvSpPr>
          <p:nvPr userDrawn="1"/>
        </p:nvSpPr>
        <p:spPr>
          <a:xfrm>
            <a:off x="3872751" y="6431617"/>
            <a:ext cx="4833378" cy="365125"/>
          </a:xfrm>
          <a:prstGeom prst="rect">
            <a:avLst/>
          </a:prstGeom>
        </p:spPr>
        <p:txBody>
          <a:bodyPr lIns="0" tIns="0" rIns="0" bIns="0" anchor="ctr"/>
          <a:lstStyle/>
          <a:p>
            <a:pPr algn="ctr"/>
            <a:r>
              <a:rPr lang="fr-FR" altLang="fr-FR" sz="1000" b="1" dirty="0" smtClean="0">
                <a:solidFill>
                  <a:srgbClr val="000099"/>
                </a:solidFill>
              </a:rPr>
              <a:t>Samuel </a:t>
            </a:r>
            <a:r>
              <a:rPr lang="fr-FR" altLang="fr-FR" sz="1000" b="1" dirty="0">
                <a:solidFill>
                  <a:srgbClr val="000099"/>
                </a:solidFill>
              </a:rPr>
              <a:t>VIOLLIN </a:t>
            </a:r>
            <a:r>
              <a:rPr lang="fr-FR" altLang="fr-FR" sz="1000" b="1" dirty="0" smtClean="0">
                <a:solidFill>
                  <a:srgbClr val="000099"/>
                </a:solidFill>
              </a:rPr>
              <a:t>- IGEN </a:t>
            </a:r>
            <a:r>
              <a:rPr lang="fr-FR" altLang="fr-FR" sz="1000" b="1" dirty="0">
                <a:solidFill>
                  <a:srgbClr val="000099"/>
                </a:solidFill>
              </a:rPr>
              <a:t>STI </a:t>
            </a:r>
            <a:r>
              <a:rPr lang="fr-FR" altLang="fr-FR" sz="1000" b="1" baseline="0" dirty="0" smtClean="0">
                <a:solidFill>
                  <a:srgbClr val="000099"/>
                </a:solidFill>
              </a:rPr>
              <a:t>          </a:t>
            </a:r>
            <a:r>
              <a:rPr lang="fr-FR" altLang="fr-FR" sz="1000" b="1" baseline="0" dirty="0" smtClean="0">
                <a:solidFill>
                  <a:srgbClr val="000099"/>
                </a:solidFill>
              </a:rPr>
              <a:t>Séminaire STI2D-SI Raspail Paris 15-16 Janvier 2019</a:t>
            </a:r>
            <a:endParaRPr lang="fr-FR" sz="1000" b="1" dirty="0">
              <a:solidFill>
                <a:srgbClr val="000099"/>
              </a:solidFill>
              <a:latin typeface="Calibri" pitchFamily="34" charset="0"/>
            </a:endParaRPr>
          </a:p>
          <a:p>
            <a:endParaRPr lang="fr-FR" sz="1000" dirty="0">
              <a:solidFill>
                <a:srgbClr val="C800C8"/>
              </a:solidFill>
              <a:latin typeface="Calibri" pitchFamily="34" charset="0"/>
            </a:endParaRPr>
          </a:p>
        </p:txBody>
      </p:sp>
      <p:grpSp>
        <p:nvGrpSpPr>
          <p:cNvPr id="8" name="Groupe 7"/>
          <p:cNvGrpSpPr/>
          <p:nvPr userDrawn="1"/>
        </p:nvGrpSpPr>
        <p:grpSpPr>
          <a:xfrm>
            <a:off x="356786" y="6240105"/>
            <a:ext cx="2715990" cy="483234"/>
            <a:chOff x="24286" y="6240105"/>
            <a:chExt cx="2715990" cy="483234"/>
          </a:xfrm>
        </p:grpSpPr>
        <p:pic>
          <p:nvPicPr>
            <p:cNvPr id="9" name="Image 8" descr="logoIG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156" y="6240105"/>
              <a:ext cx="1186120" cy="483234"/>
            </a:xfrm>
            <a:prstGeom prst="rect">
              <a:avLst/>
            </a:prstGeom>
          </p:spPr>
        </p:pic>
        <p:pic>
          <p:nvPicPr>
            <p:cNvPr id="10" name="Picture 2" descr="C:\Users\dlacaze\Documents\Communication\Modèles et logos\Logos\Logos octobre 2018\Logos ministères 2018\2018_MENJ_logo_horizontal_vec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86" y="6270583"/>
              <a:ext cx="1481912" cy="4527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18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C484E8-E40A-E842-841D-ADAAAB56DE5C}" type="datetimeFigureOut">
              <a:rPr lang="fr-FR" smtClean="0"/>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65359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C484E8-E40A-E842-841D-ADAAAB56DE5C}" type="datetimeFigureOut">
              <a:rPr lang="fr-FR" smtClean="0"/>
              <a:t>15/01/2019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315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484E8-E40A-E842-841D-ADAAAB56DE5C}" type="datetimeFigureOut">
              <a:rPr lang="fr-FR" smtClean="0"/>
              <a:t>15/01/2019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BB07B-E674-E847-921B-89EC41271B7E}" type="slidenum">
              <a:rPr lang="fr-FR" smtClean="0"/>
              <a:t>‹N°›</a:t>
            </a:fld>
            <a:endParaRPr lang="fr-FR"/>
          </a:p>
        </p:txBody>
      </p:sp>
    </p:spTree>
    <p:extLst>
      <p:ext uri="{BB962C8B-B14F-4D97-AF65-F5344CB8AC3E}">
        <p14:creationId xmlns:p14="http://schemas.microsoft.com/office/powerpoint/2010/main" val="229298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95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1800" kern="1200" baseline="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7.xml"/><Relationship Id="rId17" Type="http://schemas.openxmlformats.org/officeDocument/2006/relationships/image" Target="../media/image30.png"/><Relationship Id="rId2" Type="http://schemas.openxmlformats.org/officeDocument/2006/relationships/tags" Target="../tags/tag10.xml"/><Relationship Id="rId16" Type="http://schemas.openxmlformats.org/officeDocument/2006/relationships/image" Target="../media/image29.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28.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 Type="http://schemas.openxmlformats.org/officeDocument/2006/relationships/tags" Target="../tags/tag22.xml"/><Relationship Id="rId21" Type="http://schemas.openxmlformats.org/officeDocument/2006/relationships/tags" Target="../tags/tag40.xml"/><Relationship Id="rId34" Type="http://schemas.openxmlformats.org/officeDocument/2006/relationships/image" Target="../media/image35.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image" Target="../media/image34.png"/><Relationship Id="rId38" Type="http://schemas.openxmlformats.org/officeDocument/2006/relationships/image" Target="../media/image31.png"/><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image" Target="../media/image32.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image" Target="../media/image33.png"/><Relationship Id="rId37" Type="http://schemas.openxmlformats.org/officeDocument/2006/relationships/image" Target="../media/image29.pn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slideLayout" Target="../slideLayouts/slideLayout7.xml"/><Relationship Id="rId36" Type="http://schemas.openxmlformats.org/officeDocument/2006/relationships/image" Target="../media/image28.png"/><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image" Target="../media/image30.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image" Target="../media/image26.png"/><Relationship Id="rId35" Type="http://schemas.openxmlformats.org/officeDocument/2006/relationships/image" Target="../media/image27.png"/></Relationships>
</file>

<file path=ppt/slides/_rels/slide15.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image" Target="../media/image26.png"/><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image" Target="../media/image29.png"/><Relationship Id="rId47" Type="http://schemas.openxmlformats.org/officeDocument/2006/relationships/image" Target="../media/image27.pn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image" Target="../media/image32.png"/><Relationship Id="rId46" Type="http://schemas.openxmlformats.org/officeDocument/2006/relationships/image" Target="../media/image38.pn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image" Target="../media/image36.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slideLayout" Target="../slideLayouts/slideLayout7.xml"/><Relationship Id="rId40" Type="http://schemas.openxmlformats.org/officeDocument/2006/relationships/image" Target="../media/image28.png"/><Relationship Id="rId45" Type="http://schemas.openxmlformats.org/officeDocument/2006/relationships/image" Target="../media/image37.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image" Target="../media/image39.pn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image" Target="../media/image33.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image" Target="../media/image30.png"/><Relationship Id="rId48" Type="http://schemas.openxmlformats.org/officeDocument/2006/relationships/image" Target="../media/image31.png"/><Relationship Id="rId8" Type="http://schemas.openxmlformats.org/officeDocument/2006/relationships/tags" Target="../tags/tag54.xml"/></Relationships>
</file>

<file path=ppt/slides/_rels/slide16.xml.rels><?xml version="1.0" encoding="UTF-8" standalone="yes"?>
<Relationships xmlns="http://schemas.openxmlformats.org/package/2006/relationships"><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9" Type="http://schemas.openxmlformats.org/officeDocument/2006/relationships/tags" Target="../tags/tag121.xml"/><Relationship Id="rId21" Type="http://schemas.openxmlformats.org/officeDocument/2006/relationships/tags" Target="../tags/tag103.xml"/><Relationship Id="rId34" Type="http://schemas.openxmlformats.org/officeDocument/2006/relationships/tags" Target="../tags/tag116.xml"/><Relationship Id="rId42" Type="http://schemas.openxmlformats.org/officeDocument/2006/relationships/tags" Target="../tags/tag124.xml"/><Relationship Id="rId47" Type="http://schemas.openxmlformats.org/officeDocument/2006/relationships/tags" Target="../tags/tag129.xml"/><Relationship Id="rId50" Type="http://schemas.openxmlformats.org/officeDocument/2006/relationships/tags" Target="../tags/tag132.xml"/><Relationship Id="rId55" Type="http://schemas.openxmlformats.org/officeDocument/2006/relationships/image" Target="../media/image36.png"/><Relationship Id="rId63" Type="http://schemas.openxmlformats.org/officeDocument/2006/relationships/image" Target="../media/image27.png"/><Relationship Id="rId7" Type="http://schemas.openxmlformats.org/officeDocument/2006/relationships/tags" Target="../tags/tag89.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tags" Target="../tags/tag111.xml"/><Relationship Id="rId41" Type="http://schemas.openxmlformats.org/officeDocument/2006/relationships/tags" Target="../tags/tag123.xml"/><Relationship Id="rId54" Type="http://schemas.openxmlformats.org/officeDocument/2006/relationships/image" Target="../media/image28.png"/><Relationship Id="rId62" Type="http://schemas.openxmlformats.org/officeDocument/2006/relationships/image" Target="../media/image35.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32" Type="http://schemas.openxmlformats.org/officeDocument/2006/relationships/tags" Target="../tags/tag114.xml"/><Relationship Id="rId37" Type="http://schemas.openxmlformats.org/officeDocument/2006/relationships/tags" Target="../tags/tag119.xml"/><Relationship Id="rId40" Type="http://schemas.openxmlformats.org/officeDocument/2006/relationships/tags" Target="../tags/tag122.xml"/><Relationship Id="rId45" Type="http://schemas.openxmlformats.org/officeDocument/2006/relationships/tags" Target="../tags/tag127.xml"/><Relationship Id="rId53" Type="http://schemas.openxmlformats.org/officeDocument/2006/relationships/image" Target="../media/image26.png"/><Relationship Id="rId58" Type="http://schemas.openxmlformats.org/officeDocument/2006/relationships/image" Target="../media/image33.png"/><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36" Type="http://schemas.openxmlformats.org/officeDocument/2006/relationships/tags" Target="../tags/tag118.xml"/><Relationship Id="rId49" Type="http://schemas.openxmlformats.org/officeDocument/2006/relationships/tags" Target="../tags/tag131.xml"/><Relationship Id="rId57" Type="http://schemas.openxmlformats.org/officeDocument/2006/relationships/image" Target="../media/image30.png"/><Relationship Id="rId61" Type="http://schemas.openxmlformats.org/officeDocument/2006/relationships/image" Target="../media/image38.png"/><Relationship Id="rId10" Type="http://schemas.openxmlformats.org/officeDocument/2006/relationships/tags" Target="../tags/tag92.xml"/><Relationship Id="rId19" Type="http://schemas.openxmlformats.org/officeDocument/2006/relationships/tags" Target="../tags/tag101.xml"/><Relationship Id="rId31" Type="http://schemas.openxmlformats.org/officeDocument/2006/relationships/tags" Target="../tags/tag113.xml"/><Relationship Id="rId44" Type="http://schemas.openxmlformats.org/officeDocument/2006/relationships/tags" Target="../tags/tag126.xml"/><Relationship Id="rId52" Type="http://schemas.openxmlformats.org/officeDocument/2006/relationships/image" Target="../media/image32.png"/><Relationship Id="rId60" Type="http://schemas.openxmlformats.org/officeDocument/2006/relationships/image" Target="../media/image37.png"/><Relationship Id="rId65" Type="http://schemas.openxmlformats.org/officeDocument/2006/relationships/image" Target="../media/image31.png"/><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tags" Target="../tags/tag112.xml"/><Relationship Id="rId35" Type="http://schemas.openxmlformats.org/officeDocument/2006/relationships/tags" Target="../tags/tag117.xml"/><Relationship Id="rId43" Type="http://schemas.openxmlformats.org/officeDocument/2006/relationships/tags" Target="../tags/tag125.xml"/><Relationship Id="rId48" Type="http://schemas.openxmlformats.org/officeDocument/2006/relationships/tags" Target="../tags/tag130.xml"/><Relationship Id="rId56" Type="http://schemas.openxmlformats.org/officeDocument/2006/relationships/image" Target="../media/image29.png"/><Relationship Id="rId64" Type="http://schemas.openxmlformats.org/officeDocument/2006/relationships/image" Target="../media/image40.png"/><Relationship Id="rId8" Type="http://schemas.openxmlformats.org/officeDocument/2006/relationships/tags" Target="../tags/tag90.xml"/><Relationship Id="rId51" Type="http://schemas.openxmlformats.org/officeDocument/2006/relationships/slideLayout" Target="../slideLayouts/slideLayout7.xml"/><Relationship Id="rId3" Type="http://schemas.openxmlformats.org/officeDocument/2006/relationships/tags" Target="../tags/tag85.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33" Type="http://schemas.openxmlformats.org/officeDocument/2006/relationships/tags" Target="../tags/tag115.xml"/><Relationship Id="rId38" Type="http://schemas.openxmlformats.org/officeDocument/2006/relationships/tags" Target="../tags/tag120.xml"/><Relationship Id="rId46" Type="http://schemas.openxmlformats.org/officeDocument/2006/relationships/tags" Target="../tags/tag128.xml"/><Relationship Id="rId5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3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Data" Target="../diagrams/data1.xml"/><Relationship Id="rId3" Type="http://schemas.openxmlformats.org/officeDocument/2006/relationships/tags" Target="../tags/tag3.xml"/><Relationship Id="rId7" Type="http://schemas.openxmlformats.org/officeDocument/2006/relationships/image" Target="../media/image9.jpeg"/><Relationship Id="rId12" Type="http://schemas.openxmlformats.org/officeDocument/2006/relationships/image" Target="../media/image13.png"/><Relationship Id="rId17" Type="http://schemas.microsoft.com/office/2007/relationships/diagramDrawing" Target="../diagrams/drawing1.xml"/><Relationship Id="rId2" Type="http://schemas.openxmlformats.org/officeDocument/2006/relationships/tags" Target="../tags/tag2.xml"/><Relationship Id="rId16" Type="http://schemas.openxmlformats.org/officeDocument/2006/relationships/diagramColors" Target="../diagrams/colors1.xml"/><Relationship Id="rId1" Type="http://schemas.openxmlformats.org/officeDocument/2006/relationships/tags" Target="../tags/tag1.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8.png"/><Relationship Id="rId1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jpeg"/><Relationship Id="rId1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433876" y="-357713"/>
            <a:ext cx="6452381" cy="7022312"/>
            <a:chOff x="332424" y="-799683"/>
            <a:chExt cx="6452381" cy="7022312"/>
          </a:xfrm>
        </p:grpSpPr>
        <p:pic>
          <p:nvPicPr>
            <p:cNvPr id="3" name="Image 2"/>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1131739">
              <a:off x="332424" y="-799683"/>
              <a:ext cx="6452381" cy="7022312"/>
            </a:xfrm>
            <a:prstGeom prst="rect">
              <a:avLst/>
            </a:prstGeom>
          </p:spPr>
        </p:pic>
        <p:sp>
          <p:nvSpPr>
            <p:cNvPr id="4"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l="27447" t="20935"/>
            <a:stretch/>
          </p:blipFill>
          <p:spPr>
            <a:xfrm rot="19343346">
              <a:off x="2286288" y="2163811"/>
              <a:ext cx="1189949" cy="849205"/>
            </a:xfrm>
            <a:prstGeom prst="rect">
              <a:avLst/>
            </a:prstGeom>
          </p:spPr>
        </p:pic>
      </p:grpSp>
      <p:sp>
        <p:nvSpPr>
          <p:cNvPr id="8" name="Ellipse 7"/>
          <p:cNvSpPr/>
          <p:nvPr/>
        </p:nvSpPr>
        <p:spPr>
          <a:xfrm rot="720000">
            <a:off x="3262535" y="2770426"/>
            <a:ext cx="282730" cy="566057"/>
          </a:xfrm>
          <a:prstGeom prst="ellipse">
            <a:avLst/>
          </a:prstGeom>
          <a:solidFill>
            <a:srgbClr val="F1DA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9" y="108329"/>
            <a:ext cx="8588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433876" y="368490"/>
            <a:ext cx="6482686" cy="4154984"/>
          </a:xfrm>
          <a:prstGeom prst="rect">
            <a:avLst/>
          </a:prstGeom>
          <a:noFill/>
        </p:spPr>
        <p:txBody>
          <a:bodyPr wrap="square" rtlCol="0">
            <a:spAutoFit/>
          </a:bodyPr>
          <a:lstStyle/>
          <a:p>
            <a:pPr algn="ctr"/>
            <a:r>
              <a:rPr lang="fr-FR" b="1" dirty="0" smtClean="0">
                <a:solidFill>
                  <a:schemeClr val="accent2">
                    <a:lumMod val="50000"/>
                  </a:schemeClr>
                </a:solidFill>
              </a:rPr>
              <a:t>Séminaire national STI2D-SI 15-16 Janvier 2019 Paris</a:t>
            </a: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sz="4000" b="1" dirty="0" smtClean="0">
              <a:solidFill>
                <a:schemeClr val="accent2">
                  <a:lumMod val="50000"/>
                </a:schemeClr>
              </a:solidFill>
            </a:endParaRPr>
          </a:p>
          <a:p>
            <a:pPr algn="ctr"/>
            <a:r>
              <a:rPr lang="fr-FR" sz="4000" b="1" dirty="0" smtClean="0">
                <a:solidFill>
                  <a:schemeClr val="accent2">
                    <a:lumMod val="50000"/>
                  </a:schemeClr>
                </a:solidFill>
              </a:rPr>
              <a:t>CYCLE TERMINAL DES  SCIENCES DE L’INGÉNIEUR</a:t>
            </a:r>
            <a:endParaRPr lang="fr-FR" sz="4000" b="1" dirty="0">
              <a:solidFill>
                <a:schemeClr val="accent2">
                  <a:lumMod val="50000"/>
                </a:schemeClr>
              </a:solidFill>
            </a:endParaRPr>
          </a:p>
        </p:txBody>
      </p:sp>
    </p:spTree>
    <p:extLst>
      <p:ext uri="{BB962C8B-B14F-4D97-AF65-F5344CB8AC3E}">
        <p14:creationId xmlns:p14="http://schemas.microsoft.com/office/powerpoint/2010/main" val="363661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6195" y="1210685"/>
            <a:ext cx="6348997" cy="369332"/>
          </a:xfrm>
          <a:prstGeom prst="rect">
            <a:avLst/>
          </a:prstGeom>
        </p:spPr>
        <p:txBody>
          <a:bodyPr wrap="square">
            <a:spAutoFit/>
          </a:bodyPr>
          <a:lstStyle/>
          <a:p>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révolution numérique modifie le rapport au vivant</a:t>
            </a:r>
          </a:p>
        </p:txBody>
      </p:sp>
      <p:sp>
        <p:nvSpPr>
          <p:cNvPr id="12" name="Rectangle 11"/>
          <p:cNvSpPr/>
          <p:nvPr/>
        </p:nvSpPr>
        <p:spPr>
          <a:xfrm>
            <a:off x="362309" y="1916522"/>
            <a:ext cx="4746720" cy="1920526"/>
          </a:xfrm>
          <a:prstGeom prst="rect">
            <a:avLst/>
          </a:prstGeom>
        </p:spPr>
        <p:txBody>
          <a:bodyPr wrap="square">
            <a:spAutoFit/>
          </a:bodyPr>
          <a:lstStyle/>
          <a:p>
            <a:pPr algn="just">
              <a:lnSpc>
                <a:spcPct val="110000"/>
              </a:lnSpc>
              <a:spcAft>
                <a:spcPts val="0"/>
              </a:spcAft>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moyens de miniaturisation électronique, les possibilités de contrôle-commande qu’offrent les technologies </a:t>
            </a: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numériques, </a:t>
            </a: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rendent possible l’intégration d’objets numériques aux organes vivants, pour les réparer </a:t>
            </a: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ou pour en  </a:t>
            </a: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augmenter les capacités</a:t>
            </a: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6" name="Triangle isocèle 15"/>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
          <p:cNvSpPr/>
          <p:nvPr/>
        </p:nvSpPr>
        <p:spPr>
          <a:xfrm>
            <a:off x="362309" y="4599765"/>
            <a:ext cx="5621098" cy="1538337"/>
          </a:xfrm>
          <a:custGeom>
            <a:avLst/>
            <a:gdLst>
              <a:gd name="connsiteX0" fmla="*/ 0 w 5600482"/>
              <a:gd name="connsiteY0" fmla="*/ 234356 h 1406105"/>
              <a:gd name="connsiteX1" fmla="*/ 234356 w 5600482"/>
              <a:gd name="connsiteY1" fmla="*/ 0 h 1406105"/>
              <a:gd name="connsiteX2" fmla="*/ 5366126 w 5600482"/>
              <a:gd name="connsiteY2" fmla="*/ 0 h 1406105"/>
              <a:gd name="connsiteX3" fmla="*/ 5600482 w 5600482"/>
              <a:gd name="connsiteY3" fmla="*/ 234356 h 1406105"/>
              <a:gd name="connsiteX4" fmla="*/ 5600482 w 5600482"/>
              <a:gd name="connsiteY4" fmla="*/ 1171749 h 1406105"/>
              <a:gd name="connsiteX5" fmla="*/ 5366126 w 5600482"/>
              <a:gd name="connsiteY5" fmla="*/ 1406105 h 1406105"/>
              <a:gd name="connsiteX6" fmla="*/ 234356 w 5600482"/>
              <a:gd name="connsiteY6" fmla="*/ 1406105 h 1406105"/>
              <a:gd name="connsiteX7" fmla="*/ 0 w 5600482"/>
              <a:gd name="connsiteY7" fmla="*/ 1171749 h 1406105"/>
              <a:gd name="connsiteX8" fmla="*/ 0 w 5600482"/>
              <a:gd name="connsiteY8"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234356 w 5600482"/>
              <a:gd name="connsiteY5" fmla="*/ 1406105 h 1406105"/>
              <a:gd name="connsiteX6" fmla="*/ 0 w 5600482"/>
              <a:gd name="connsiteY6" fmla="*/ 1171749 h 1406105"/>
              <a:gd name="connsiteX7" fmla="*/ 0 w 5600482"/>
              <a:gd name="connsiteY7"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0 w 5600482"/>
              <a:gd name="connsiteY5" fmla="*/ 1171749 h 1406105"/>
              <a:gd name="connsiteX6" fmla="*/ 0 w 5600482"/>
              <a:gd name="connsiteY6" fmla="*/ 234356 h 1406105"/>
              <a:gd name="connsiteX0" fmla="*/ 0 w 5600482"/>
              <a:gd name="connsiteY0" fmla="*/ 234356 h 1430542"/>
              <a:gd name="connsiteX1" fmla="*/ 5366126 w 5600482"/>
              <a:gd name="connsiteY1" fmla="*/ 0 h 1430542"/>
              <a:gd name="connsiteX2" fmla="*/ 5600482 w 5600482"/>
              <a:gd name="connsiteY2" fmla="*/ 234356 h 1430542"/>
              <a:gd name="connsiteX3" fmla="*/ 5600482 w 5600482"/>
              <a:gd name="connsiteY3" fmla="*/ 1171749 h 1430542"/>
              <a:gd name="connsiteX4" fmla="*/ 5366126 w 5600482"/>
              <a:gd name="connsiteY4" fmla="*/ 1406105 h 1430542"/>
              <a:gd name="connsiteX5" fmla="*/ 224287 w 5600482"/>
              <a:gd name="connsiteY5" fmla="*/ 1430542 h 1430542"/>
              <a:gd name="connsiteX6" fmla="*/ 0 w 5600482"/>
              <a:gd name="connsiteY6" fmla="*/ 234356 h 1430542"/>
              <a:gd name="connsiteX0" fmla="*/ 0 w 5600482"/>
              <a:gd name="connsiteY0" fmla="*/ 234356 h 1413289"/>
              <a:gd name="connsiteX1" fmla="*/ 5366126 w 5600482"/>
              <a:gd name="connsiteY1" fmla="*/ 0 h 1413289"/>
              <a:gd name="connsiteX2" fmla="*/ 5600482 w 5600482"/>
              <a:gd name="connsiteY2" fmla="*/ 234356 h 1413289"/>
              <a:gd name="connsiteX3" fmla="*/ 5600482 w 5600482"/>
              <a:gd name="connsiteY3" fmla="*/ 1171749 h 1413289"/>
              <a:gd name="connsiteX4" fmla="*/ 5366126 w 5600482"/>
              <a:gd name="connsiteY4" fmla="*/ 1406105 h 1413289"/>
              <a:gd name="connsiteX5" fmla="*/ 224287 w 5600482"/>
              <a:gd name="connsiteY5" fmla="*/ 1413289 h 1413289"/>
              <a:gd name="connsiteX6" fmla="*/ 0 w 5600482"/>
              <a:gd name="connsiteY6" fmla="*/ 234356 h 1413289"/>
              <a:gd name="connsiteX0" fmla="*/ 17253 w 5376195"/>
              <a:gd name="connsiteY0" fmla="*/ 117271 h 1442853"/>
              <a:gd name="connsiteX1" fmla="*/ 5141839 w 5376195"/>
              <a:gd name="connsiteY1" fmla="*/ 29564 h 1442853"/>
              <a:gd name="connsiteX2" fmla="*/ 5376195 w 5376195"/>
              <a:gd name="connsiteY2" fmla="*/ 263920 h 1442853"/>
              <a:gd name="connsiteX3" fmla="*/ 5376195 w 5376195"/>
              <a:gd name="connsiteY3" fmla="*/ 1201313 h 1442853"/>
              <a:gd name="connsiteX4" fmla="*/ 5141839 w 5376195"/>
              <a:gd name="connsiteY4" fmla="*/ 1435669 h 1442853"/>
              <a:gd name="connsiteX5" fmla="*/ 0 w 5376195"/>
              <a:gd name="connsiteY5" fmla="*/ 1442853 h 1442853"/>
              <a:gd name="connsiteX6" fmla="*/ 17253 w 5376195"/>
              <a:gd name="connsiteY6" fmla="*/ 117271 h 1442853"/>
              <a:gd name="connsiteX0" fmla="*/ 17253 w 5376195"/>
              <a:gd name="connsiteY0" fmla="*/ 87707 h 1413289"/>
              <a:gd name="connsiteX1" fmla="*/ 5141839 w 5376195"/>
              <a:gd name="connsiteY1" fmla="*/ 0 h 1413289"/>
              <a:gd name="connsiteX2" fmla="*/ 5376195 w 5376195"/>
              <a:gd name="connsiteY2" fmla="*/ 234356 h 1413289"/>
              <a:gd name="connsiteX3" fmla="*/ 5376195 w 5376195"/>
              <a:gd name="connsiteY3" fmla="*/ 1171749 h 1413289"/>
              <a:gd name="connsiteX4" fmla="*/ 5141839 w 5376195"/>
              <a:gd name="connsiteY4" fmla="*/ 1406105 h 1413289"/>
              <a:gd name="connsiteX5" fmla="*/ 0 w 5376195"/>
              <a:gd name="connsiteY5" fmla="*/ 1413289 h 1413289"/>
              <a:gd name="connsiteX6" fmla="*/ 17253 w 5376195"/>
              <a:gd name="connsiteY6" fmla="*/ 87707 h 141328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10214 w 5377783"/>
              <a:gd name="connsiteY0" fmla="*/ 0 h 1429099"/>
              <a:gd name="connsiteX1" fmla="*/ 5143427 w 5377783"/>
              <a:gd name="connsiteY1" fmla="*/ 15810 h 1429099"/>
              <a:gd name="connsiteX2" fmla="*/ 5377783 w 5377783"/>
              <a:gd name="connsiteY2" fmla="*/ 250166 h 1429099"/>
              <a:gd name="connsiteX3" fmla="*/ 5377783 w 5377783"/>
              <a:gd name="connsiteY3" fmla="*/ 1187559 h 1429099"/>
              <a:gd name="connsiteX4" fmla="*/ 5143427 w 5377783"/>
              <a:gd name="connsiteY4" fmla="*/ 1421915 h 1429099"/>
              <a:gd name="connsiteX5" fmla="*/ 1588 w 5377783"/>
              <a:gd name="connsiteY5" fmla="*/ 1429099 h 1429099"/>
              <a:gd name="connsiteX6" fmla="*/ 10214 w 5377783"/>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10069 h 1413289"/>
              <a:gd name="connsiteX1" fmla="*/ 5145159 w 5379515"/>
              <a:gd name="connsiteY1" fmla="*/ 0 h 1413289"/>
              <a:gd name="connsiteX2" fmla="*/ 5379515 w 5379515"/>
              <a:gd name="connsiteY2" fmla="*/ 234356 h 1413289"/>
              <a:gd name="connsiteX3" fmla="*/ 5379515 w 5379515"/>
              <a:gd name="connsiteY3" fmla="*/ 1171749 h 1413289"/>
              <a:gd name="connsiteX4" fmla="*/ 5145159 w 5379515"/>
              <a:gd name="connsiteY4" fmla="*/ 1406105 h 1413289"/>
              <a:gd name="connsiteX5" fmla="*/ 3320 w 5379515"/>
              <a:gd name="connsiteY5" fmla="*/ 1413289 h 1413289"/>
              <a:gd name="connsiteX6" fmla="*/ 3320 w 5379515"/>
              <a:gd name="connsiteY6" fmla="*/ 10069 h 1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515" h="1413289">
                <a:moveTo>
                  <a:pt x="3320" y="10069"/>
                </a:moveTo>
                <a:lnTo>
                  <a:pt x="5145159" y="0"/>
                </a:lnTo>
                <a:cubicBezTo>
                  <a:pt x="5274590" y="0"/>
                  <a:pt x="5379515" y="104925"/>
                  <a:pt x="5379515" y="234356"/>
                </a:cubicBezTo>
                <a:lnTo>
                  <a:pt x="5379515" y="1171749"/>
                </a:lnTo>
                <a:cubicBezTo>
                  <a:pt x="5379515" y="1301180"/>
                  <a:pt x="5274590" y="1406105"/>
                  <a:pt x="5145159" y="1406105"/>
                </a:cubicBezTo>
                <a:lnTo>
                  <a:pt x="3320" y="1413289"/>
                </a:lnTo>
                <a:cubicBezTo>
                  <a:pt x="-2431" y="919670"/>
                  <a:pt x="445" y="486435"/>
                  <a:pt x="3320" y="10069"/>
                </a:cubicBezTo>
                <a:close/>
              </a:path>
            </a:pathLst>
          </a:cu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698828" y="4713369"/>
            <a:ext cx="5092371" cy="1311128"/>
          </a:xfrm>
          <a:prstGeom prst="rect">
            <a:avLst/>
          </a:prstGeom>
        </p:spPr>
        <p:txBody>
          <a:bodyPr wrap="square">
            <a:spAutoFit/>
          </a:bodyPr>
          <a:lstStyle/>
          <a:p>
            <a:pPr>
              <a:lnSpc>
                <a:spcPct val="110000"/>
              </a:lnSpc>
            </a:pPr>
            <a:r>
              <a:rPr lang="fr-FR" b="1" i="1" dirty="0"/>
              <a:t>Les </a:t>
            </a:r>
            <a:r>
              <a:rPr lang="fr-FR" b="1" i="1" dirty="0" smtClean="0"/>
              <a:t>enseignements de sciences de l’ingénieur comme la commande </a:t>
            </a:r>
            <a:r>
              <a:rPr lang="fr-FR" b="1" i="1" dirty="0"/>
              <a:t>et </a:t>
            </a:r>
            <a:r>
              <a:rPr lang="fr-FR" b="1" i="1" dirty="0" smtClean="0"/>
              <a:t>la régulation </a:t>
            </a:r>
            <a:r>
              <a:rPr lang="fr-FR" b="1" i="1" dirty="0"/>
              <a:t>des </a:t>
            </a:r>
            <a:r>
              <a:rPr lang="fr-FR" b="1" i="1" dirty="0" smtClean="0"/>
              <a:t>systèmes pourront </a:t>
            </a:r>
            <a:r>
              <a:rPr lang="fr-FR" b="1" i="1" dirty="0"/>
              <a:t>être associés </a:t>
            </a:r>
            <a:r>
              <a:rPr lang="fr-FR" b="1" i="1" dirty="0" smtClean="0"/>
              <a:t>à la compensation du handicap et à l’assistance humaine</a:t>
            </a:r>
            <a:endParaRPr lang="fr-FR" i="1" dirty="0"/>
          </a:p>
        </p:txBody>
      </p:sp>
      <p:sp>
        <p:nvSpPr>
          <p:cNvPr id="5" name="Rectangle 4"/>
          <p:cNvSpPr/>
          <p:nvPr/>
        </p:nvSpPr>
        <p:spPr>
          <a:xfrm>
            <a:off x="0" y="4599764"/>
            <a:ext cx="362309" cy="153833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Vivant</a:t>
            </a:r>
            <a:endParaRPr lang="fr-FR" sz="1200" dirty="0"/>
          </a:p>
        </p:txBody>
      </p:sp>
      <p:pic>
        <p:nvPicPr>
          <p:cNvPr id="14" name="Imag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3407" y="1669143"/>
            <a:ext cx="2443467" cy="3586097"/>
          </a:xfrm>
          <a:prstGeom prst="rect">
            <a:avLst/>
          </a:prstGeom>
        </p:spPr>
      </p:pic>
      <p:sp>
        <p:nvSpPr>
          <p:cNvPr id="15" name="Rectangle 14"/>
          <p:cNvSpPr/>
          <p:nvPr/>
        </p:nvSpPr>
        <p:spPr>
          <a:xfrm>
            <a:off x="75090" y="-6839"/>
            <a:ext cx="9068910" cy="461665"/>
          </a:xfrm>
          <a:prstGeom prst="rect">
            <a:avLst/>
          </a:prstGeom>
        </p:spPr>
        <p:txBody>
          <a:bodyPr wrap="square">
            <a:spAutoFit/>
          </a:bodyPr>
          <a:lstStyle/>
          <a:p>
            <a:r>
              <a:rPr lang="fr-FR" sz="2400" dirty="0">
                <a:solidFill>
                  <a:srgbClr val="002060"/>
                </a:solidFill>
                <a:latin typeface="Arial"/>
                <a:ea typeface="Calibri"/>
                <a:cs typeface="Times New Roman"/>
              </a:rPr>
              <a:t>Une prise en compte de l’évolution des sciences de l'ingénieur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961" y="5331667"/>
            <a:ext cx="113982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83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9494" y="4516678"/>
            <a:ext cx="8593584" cy="6219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99493" y="2961409"/>
            <a:ext cx="8593585" cy="62198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99494" y="1158984"/>
            <a:ext cx="8593585" cy="62198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riangle isocèle 2"/>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75090" y="-6839"/>
            <a:ext cx="9068910" cy="461665"/>
          </a:xfrm>
          <a:prstGeom prst="rect">
            <a:avLst/>
          </a:prstGeom>
        </p:spPr>
        <p:txBody>
          <a:bodyPr wrap="square">
            <a:spAutoFit/>
          </a:bodyPr>
          <a:lstStyle/>
          <a:p>
            <a:r>
              <a:rPr lang="fr-FR" sz="2400" dirty="0" smtClean="0">
                <a:solidFill>
                  <a:srgbClr val="002060"/>
                </a:solidFill>
                <a:latin typeface="Arial"/>
                <a:ea typeface="Calibri"/>
                <a:cs typeface="Times New Roman"/>
              </a:rPr>
              <a:t>Des </a:t>
            </a:r>
            <a:r>
              <a:rPr lang="fr-FR" sz="2400" dirty="0">
                <a:solidFill>
                  <a:srgbClr val="002060"/>
                </a:solidFill>
                <a:latin typeface="Arial"/>
                <a:ea typeface="Calibri"/>
                <a:cs typeface="Times New Roman"/>
              </a:rPr>
              <a:t>thématiques pour contextualiser l’enseignement</a:t>
            </a:r>
          </a:p>
        </p:txBody>
      </p:sp>
      <p:sp>
        <p:nvSpPr>
          <p:cNvPr id="5" name="ZoneTexte 4"/>
          <p:cNvSpPr txBox="1"/>
          <p:nvPr/>
        </p:nvSpPr>
        <p:spPr>
          <a:xfrm>
            <a:off x="500062" y="511084"/>
            <a:ext cx="6442275" cy="646331"/>
          </a:xfrm>
          <a:prstGeom prst="rect">
            <a:avLst/>
          </a:prstGeom>
        </p:spPr>
        <p:txBody>
          <a:bodyPr wrap="square">
            <a:spAutoFit/>
          </a:bodyPr>
          <a:lstStyle>
            <a:defPPr>
              <a:defRPr lang="fr-FR"/>
            </a:defPPr>
            <a:lvl1pPr>
              <a:defRPr b="1">
                <a:solidFill>
                  <a:srgbClr val="002060"/>
                </a:solidFill>
                <a:latin typeface="Calibri" panose="020F0502020204030204" pitchFamily="34" charset="0"/>
                <a:ea typeface="Calibri" panose="020F0502020204030204" pitchFamily="34" charset="0"/>
                <a:cs typeface="Times New Roman" panose="02020603050405020304" pitchFamily="18" charset="0"/>
              </a:defRPr>
            </a:lvl1pPr>
          </a:lstStyle>
          <a:p>
            <a:r>
              <a:rPr lang="fr-FR" dirty="0"/>
              <a:t>Trois grandes thématiques </a:t>
            </a:r>
            <a:r>
              <a:rPr lang="fr-FR" dirty="0" smtClean="0"/>
              <a:t>sont proposées pour </a:t>
            </a:r>
            <a:r>
              <a:rPr lang="fr-FR" dirty="0"/>
              <a:t>contextualiser l’enseignement</a:t>
            </a:r>
          </a:p>
        </p:txBody>
      </p:sp>
      <p:sp>
        <p:nvSpPr>
          <p:cNvPr id="6" name="Rectangle 5"/>
          <p:cNvSpPr/>
          <p:nvPr/>
        </p:nvSpPr>
        <p:spPr>
          <a:xfrm>
            <a:off x="500063" y="1166359"/>
            <a:ext cx="6442275" cy="1754326"/>
          </a:xfrm>
          <a:prstGeom prst="rect">
            <a:avLst/>
          </a:prstGeom>
        </p:spPr>
        <p:txBody>
          <a:bodyPr wrap="square">
            <a:spAutoFit/>
          </a:bodyPr>
          <a:lstStyle/>
          <a:p>
            <a:pPr lvl="0"/>
            <a:r>
              <a:rPr lang="fr-FR" b="1" dirty="0" smtClean="0">
                <a:solidFill>
                  <a:srgbClr val="000099"/>
                </a:solidFill>
              </a:rPr>
              <a:t>Les </a:t>
            </a:r>
            <a:r>
              <a:rPr lang="fr-FR" b="1" dirty="0">
                <a:solidFill>
                  <a:srgbClr val="000099"/>
                </a:solidFill>
              </a:rPr>
              <a:t>territoires et les produits intelligents, la mobilité des personnes et des biens</a:t>
            </a:r>
            <a:r>
              <a:rPr lang="fr-FR" dirty="0">
                <a:solidFill>
                  <a:srgbClr val="000099"/>
                </a:solidFill>
              </a:rPr>
              <a:t> :</a:t>
            </a:r>
          </a:p>
          <a:p>
            <a:pPr marL="444500" lvl="0" indent="-187325">
              <a:buFont typeface="Arial" panose="020B0604020202020204" pitchFamily="34" charset="0"/>
              <a:buChar char="•"/>
            </a:pPr>
            <a:r>
              <a:rPr lang="fr-FR" dirty="0">
                <a:solidFill>
                  <a:srgbClr val="000099"/>
                </a:solidFill>
              </a:rPr>
              <a:t>les structures et les enveloppes ; </a:t>
            </a:r>
          </a:p>
          <a:p>
            <a:pPr marL="444500" lvl="0" indent="-187325">
              <a:buFont typeface="Arial" panose="020B0604020202020204" pitchFamily="34" charset="0"/>
              <a:buChar char="•"/>
            </a:pPr>
            <a:r>
              <a:rPr lang="fr-FR" dirty="0">
                <a:solidFill>
                  <a:srgbClr val="000099"/>
                </a:solidFill>
              </a:rPr>
              <a:t>les réseaux de communication et d’énergie ;</a:t>
            </a:r>
          </a:p>
          <a:p>
            <a:pPr marL="444500" lvl="0" indent="-187325">
              <a:buFont typeface="Arial" panose="020B0604020202020204" pitchFamily="34" charset="0"/>
              <a:buChar char="•"/>
            </a:pPr>
            <a:r>
              <a:rPr lang="fr-FR" dirty="0">
                <a:solidFill>
                  <a:srgbClr val="000099"/>
                </a:solidFill>
              </a:rPr>
              <a:t>les objets connectés, l’internet des objets ;</a:t>
            </a:r>
          </a:p>
          <a:p>
            <a:pPr marL="444500" lvl="0" indent="-187325">
              <a:buFont typeface="Arial" panose="020B0604020202020204" pitchFamily="34" charset="0"/>
              <a:buChar char="•"/>
            </a:pPr>
            <a:r>
              <a:rPr lang="fr-FR" dirty="0">
                <a:solidFill>
                  <a:srgbClr val="000099"/>
                </a:solidFill>
              </a:rPr>
              <a:t>les mobilités des personnes et des biens</a:t>
            </a:r>
            <a:r>
              <a:rPr lang="fr-FR" dirty="0" smtClean="0">
                <a:solidFill>
                  <a:srgbClr val="000099"/>
                </a:solidFill>
              </a:rPr>
              <a:t>.</a:t>
            </a:r>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6040" y="4478446"/>
            <a:ext cx="1881605" cy="2300144"/>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2395" y="492843"/>
            <a:ext cx="2661567" cy="1964641"/>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95297" y="2458260"/>
            <a:ext cx="1246146" cy="1828879"/>
          </a:xfrm>
          <a:prstGeom prst="rect">
            <a:avLst/>
          </a:prstGeom>
        </p:spPr>
      </p:pic>
      <p:sp>
        <p:nvSpPr>
          <p:cNvPr id="13" name="Rectangle 12"/>
          <p:cNvSpPr/>
          <p:nvPr/>
        </p:nvSpPr>
        <p:spPr>
          <a:xfrm>
            <a:off x="500063" y="2962178"/>
            <a:ext cx="5515582" cy="1477328"/>
          </a:xfrm>
          <a:prstGeom prst="rect">
            <a:avLst/>
          </a:prstGeom>
        </p:spPr>
        <p:txBody>
          <a:bodyPr wrap="square">
            <a:spAutoFit/>
          </a:bodyPr>
          <a:lstStyle/>
          <a:p>
            <a:r>
              <a:rPr lang="fr-FR" b="1" dirty="0">
                <a:solidFill>
                  <a:srgbClr val="000099"/>
                </a:solidFill>
              </a:rPr>
              <a:t>L’Humain assisté, </a:t>
            </a:r>
            <a:r>
              <a:rPr lang="fr-FR" b="1" dirty="0" smtClean="0">
                <a:solidFill>
                  <a:srgbClr val="000099"/>
                </a:solidFill>
              </a:rPr>
              <a:t>réparé,</a:t>
            </a:r>
            <a:br>
              <a:rPr lang="fr-FR" b="1" dirty="0" smtClean="0">
                <a:solidFill>
                  <a:srgbClr val="000099"/>
                </a:solidFill>
              </a:rPr>
            </a:br>
            <a:r>
              <a:rPr lang="fr-FR" b="1" dirty="0" smtClean="0">
                <a:solidFill>
                  <a:srgbClr val="000099"/>
                </a:solidFill>
              </a:rPr>
              <a:t>augmenté </a:t>
            </a:r>
            <a:r>
              <a:rPr lang="fr-FR" b="1" dirty="0">
                <a:solidFill>
                  <a:srgbClr val="000099"/>
                </a:solidFill>
              </a:rPr>
              <a:t>:</a:t>
            </a:r>
            <a:endParaRPr lang="fr-FR" dirty="0">
              <a:solidFill>
                <a:srgbClr val="000099"/>
              </a:solidFill>
            </a:endParaRPr>
          </a:p>
          <a:p>
            <a:pPr marL="444500" indent="-187325">
              <a:buFont typeface="Arial" panose="020B0604020202020204" pitchFamily="34" charset="0"/>
              <a:buChar char="•"/>
            </a:pPr>
            <a:r>
              <a:rPr lang="fr-FR" dirty="0">
                <a:solidFill>
                  <a:srgbClr val="000099"/>
                </a:solidFill>
              </a:rPr>
              <a:t>les produits d’assistance pour la santé et la sécurité ;</a:t>
            </a:r>
          </a:p>
          <a:p>
            <a:pPr marL="444500" indent="-187325">
              <a:buFont typeface="Arial" panose="020B0604020202020204" pitchFamily="34" charset="0"/>
              <a:buChar char="•"/>
            </a:pPr>
            <a:r>
              <a:rPr lang="fr-FR" dirty="0">
                <a:solidFill>
                  <a:srgbClr val="000099"/>
                </a:solidFill>
              </a:rPr>
              <a:t>l’aide et la compensation du handicap ;</a:t>
            </a:r>
          </a:p>
          <a:p>
            <a:pPr marL="444500" indent="-187325">
              <a:buFont typeface="Arial" panose="020B0604020202020204" pitchFamily="34" charset="0"/>
              <a:buChar char="•"/>
            </a:pPr>
            <a:r>
              <a:rPr lang="fr-FR" dirty="0">
                <a:solidFill>
                  <a:srgbClr val="000099"/>
                </a:solidFill>
              </a:rPr>
              <a:t>l’augmentation des performances du corps humain.</a:t>
            </a:r>
            <a:endParaRPr lang="fr-FR" dirty="0"/>
          </a:p>
        </p:txBody>
      </p:sp>
      <p:sp>
        <p:nvSpPr>
          <p:cNvPr id="14" name="Rectangle 13"/>
          <p:cNvSpPr/>
          <p:nvPr/>
        </p:nvSpPr>
        <p:spPr>
          <a:xfrm>
            <a:off x="500063" y="4501760"/>
            <a:ext cx="6609420" cy="1754326"/>
          </a:xfrm>
          <a:prstGeom prst="rect">
            <a:avLst/>
          </a:prstGeom>
        </p:spPr>
        <p:txBody>
          <a:bodyPr wrap="square">
            <a:spAutoFit/>
          </a:bodyPr>
          <a:lstStyle/>
          <a:p>
            <a:pPr lvl="0"/>
            <a:r>
              <a:rPr lang="fr-FR" b="1" dirty="0">
                <a:solidFill>
                  <a:srgbClr val="000099"/>
                </a:solidFill>
              </a:rPr>
              <a:t>L’Éco-Design et le </a:t>
            </a:r>
            <a:r>
              <a:rPr lang="fr-FR" b="1" dirty="0" smtClean="0">
                <a:solidFill>
                  <a:srgbClr val="000099"/>
                </a:solidFill>
              </a:rPr>
              <a:t>prototypage</a:t>
            </a:r>
            <a:br>
              <a:rPr lang="fr-FR" b="1" dirty="0" smtClean="0">
                <a:solidFill>
                  <a:srgbClr val="000099"/>
                </a:solidFill>
              </a:rPr>
            </a:br>
            <a:r>
              <a:rPr lang="fr-FR" b="1" dirty="0" smtClean="0">
                <a:solidFill>
                  <a:srgbClr val="000099"/>
                </a:solidFill>
              </a:rPr>
              <a:t>de </a:t>
            </a:r>
            <a:r>
              <a:rPr lang="fr-FR" b="1" dirty="0">
                <a:solidFill>
                  <a:srgbClr val="000099"/>
                </a:solidFill>
              </a:rPr>
              <a:t>produits innovants :</a:t>
            </a:r>
            <a:endParaRPr lang="fr-FR" dirty="0">
              <a:solidFill>
                <a:srgbClr val="000099"/>
              </a:solidFill>
            </a:endParaRPr>
          </a:p>
          <a:p>
            <a:pPr marL="444500" indent="-187325">
              <a:buFont typeface="Arial" panose="020B0604020202020204" pitchFamily="34" charset="0"/>
              <a:buChar char="•"/>
            </a:pPr>
            <a:r>
              <a:rPr lang="fr-FR" dirty="0">
                <a:solidFill>
                  <a:srgbClr val="000099"/>
                </a:solidFill>
              </a:rPr>
              <a:t>l’ingénierie design de produits innovants ;</a:t>
            </a:r>
          </a:p>
          <a:p>
            <a:pPr marL="444500" indent="-187325">
              <a:buFont typeface="Arial" panose="020B0604020202020204" pitchFamily="34" charset="0"/>
              <a:buChar char="•"/>
            </a:pPr>
            <a:r>
              <a:rPr lang="fr-FR" dirty="0">
                <a:solidFill>
                  <a:srgbClr val="000099"/>
                </a:solidFill>
              </a:rPr>
              <a:t>le prototypage d’une solution imaginée en réalité matérielle ou virtuelle ;</a:t>
            </a:r>
          </a:p>
          <a:p>
            <a:pPr marL="444500" indent="-187325">
              <a:buFont typeface="Arial" panose="020B0604020202020204" pitchFamily="34" charset="0"/>
              <a:buChar char="•"/>
            </a:pPr>
            <a:r>
              <a:rPr lang="fr-FR" dirty="0">
                <a:solidFill>
                  <a:srgbClr val="000099"/>
                </a:solidFill>
              </a:rPr>
              <a:t>les applications numériques nomades.</a:t>
            </a:r>
          </a:p>
        </p:txBody>
      </p:sp>
    </p:spTree>
    <p:extLst>
      <p:ext uri="{BB962C8B-B14F-4D97-AF65-F5344CB8AC3E}">
        <p14:creationId xmlns:p14="http://schemas.microsoft.com/office/powerpoint/2010/main" val="2990459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5" y="1402841"/>
            <a:ext cx="5179621" cy="2209964"/>
          </a:xfrm>
          <a:prstGeom prst="rect">
            <a:avLst/>
          </a:prstGeom>
        </p:spPr>
        <p:txBody>
          <a:bodyPr wrap="square">
            <a:spAutoFit/>
          </a:bodyPr>
          <a:lstStyle/>
          <a:p>
            <a:pPr algn="just">
              <a:lnSpc>
                <a:spcPct val="110000"/>
              </a:lnSpc>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L’ingénieur a la responsabilité d’inventer de nouvelles réponses, pour proposer des solutions originales aux problèmes posés par l’évolution des besoins, dans un contexte fortement contraint par la nécessité d’un développement durable respectueux des ressources, de l’évolution du climat et de la transition énergétique</a:t>
            </a: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302059" y="481376"/>
            <a:ext cx="5750398" cy="646331"/>
          </a:xfrm>
          <a:prstGeom prst="rect">
            <a:avLst/>
          </a:prstGeom>
        </p:spPr>
        <p:txBody>
          <a:bodyPr wrap="square">
            <a:spAutoFit/>
          </a:bodyPr>
          <a:lstStyle/>
          <a:p>
            <a:pPr>
              <a:spcAft>
                <a:spcPts val="0"/>
              </a:spcAft>
            </a:pPr>
            <a:r>
              <a:rPr lang="fr-FR" b="1" dirty="0">
                <a:latin typeface="Calibri" panose="020F0502020204030204" pitchFamily="34" charset="0"/>
                <a:ea typeface="Calibri" panose="020F0502020204030204" pitchFamily="34" charset="0"/>
                <a:cs typeface="Times New Roman" panose="02020603050405020304" pitchFamily="18" charset="0"/>
              </a:rPr>
              <a:t>La démarche de projet est mobilisée pour développer </a:t>
            </a:r>
            <a:r>
              <a:rPr lang="fr-FR" b="1" dirty="0" smtClean="0">
                <a:latin typeface="Calibri" panose="020F0502020204030204" pitchFamily="34" charset="0"/>
                <a:ea typeface="Calibri" panose="020F0502020204030204" pitchFamily="34" charset="0"/>
                <a:cs typeface="Times New Roman" panose="02020603050405020304" pitchFamily="18" charset="0"/>
              </a:rPr>
              <a:t>les capacités </a:t>
            </a:r>
            <a:r>
              <a:rPr lang="fr-FR" b="1" dirty="0">
                <a:latin typeface="Calibri" panose="020F0502020204030204" pitchFamily="34" charset="0"/>
                <a:ea typeface="Calibri" panose="020F0502020204030204" pitchFamily="34" charset="0"/>
                <a:cs typeface="Times New Roman" panose="02020603050405020304" pitchFamily="18" charset="0"/>
              </a:rPr>
              <a:t>d’un futur </a:t>
            </a:r>
            <a:r>
              <a:rPr lang="fr-FR" b="1" dirty="0" smtClean="0">
                <a:latin typeface="Calibri" panose="020F0502020204030204" pitchFamily="34" charset="0"/>
                <a:ea typeface="Calibri" panose="020F0502020204030204" pitchFamily="34" charset="0"/>
                <a:cs typeface="Times New Roman" panose="02020603050405020304" pitchFamily="18" charset="0"/>
              </a:rPr>
              <a:t>ingénieur à innover</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riangle isocèle 7"/>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75089" y="-6839"/>
            <a:ext cx="8078311" cy="461665"/>
          </a:xfrm>
          <a:prstGeom prst="rect">
            <a:avLst/>
          </a:prstGeom>
        </p:spPr>
        <p:txBody>
          <a:bodyPr wrap="square">
            <a:spAutoFit/>
          </a:bodyPr>
          <a:lstStyle/>
          <a:p>
            <a:r>
              <a:rPr lang="fr-FR" sz="2400" dirty="0" smtClean="0">
                <a:solidFill>
                  <a:srgbClr val="002060"/>
                </a:solidFill>
                <a:latin typeface="Arial"/>
                <a:ea typeface="Calibri"/>
                <a:cs typeface="Times New Roman"/>
              </a:rPr>
              <a:t>L’innovation </a:t>
            </a:r>
            <a:r>
              <a:rPr lang="fr-FR" sz="2400" dirty="0">
                <a:solidFill>
                  <a:srgbClr val="002060"/>
                </a:solidFill>
                <a:latin typeface="Arial"/>
                <a:ea typeface="Calibri"/>
                <a:cs typeface="Times New Roman"/>
              </a:rPr>
              <a:t>pour inventer de nouvelles </a:t>
            </a:r>
            <a:r>
              <a:rPr lang="fr-FR" sz="2400" dirty="0" smtClean="0">
                <a:solidFill>
                  <a:srgbClr val="002060"/>
                </a:solidFill>
                <a:latin typeface="Arial"/>
                <a:ea typeface="Calibri"/>
                <a:cs typeface="Times New Roman"/>
              </a:rPr>
              <a:t>solutions</a:t>
            </a:r>
            <a:endParaRPr lang="fr-FR" sz="2400" dirty="0">
              <a:solidFill>
                <a:srgbClr val="002060"/>
              </a:solidFill>
              <a:latin typeface="Arial"/>
              <a:ea typeface="Calibri"/>
              <a:cs typeface="Times New Roman"/>
            </a:endParaRPr>
          </a:p>
        </p:txBody>
      </p:sp>
      <p:sp>
        <p:nvSpPr>
          <p:cNvPr id="10" name="Rectangle à coins arrondis 1"/>
          <p:cNvSpPr/>
          <p:nvPr/>
        </p:nvSpPr>
        <p:spPr>
          <a:xfrm>
            <a:off x="362309" y="4300985"/>
            <a:ext cx="6675574" cy="1908070"/>
          </a:xfrm>
          <a:custGeom>
            <a:avLst/>
            <a:gdLst>
              <a:gd name="connsiteX0" fmla="*/ 0 w 5600482"/>
              <a:gd name="connsiteY0" fmla="*/ 234356 h 1406105"/>
              <a:gd name="connsiteX1" fmla="*/ 234356 w 5600482"/>
              <a:gd name="connsiteY1" fmla="*/ 0 h 1406105"/>
              <a:gd name="connsiteX2" fmla="*/ 5366126 w 5600482"/>
              <a:gd name="connsiteY2" fmla="*/ 0 h 1406105"/>
              <a:gd name="connsiteX3" fmla="*/ 5600482 w 5600482"/>
              <a:gd name="connsiteY3" fmla="*/ 234356 h 1406105"/>
              <a:gd name="connsiteX4" fmla="*/ 5600482 w 5600482"/>
              <a:gd name="connsiteY4" fmla="*/ 1171749 h 1406105"/>
              <a:gd name="connsiteX5" fmla="*/ 5366126 w 5600482"/>
              <a:gd name="connsiteY5" fmla="*/ 1406105 h 1406105"/>
              <a:gd name="connsiteX6" fmla="*/ 234356 w 5600482"/>
              <a:gd name="connsiteY6" fmla="*/ 1406105 h 1406105"/>
              <a:gd name="connsiteX7" fmla="*/ 0 w 5600482"/>
              <a:gd name="connsiteY7" fmla="*/ 1171749 h 1406105"/>
              <a:gd name="connsiteX8" fmla="*/ 0 w 5600482"/>
              <a:gd name="connsiteY8"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234356 w 5600482"/>
              <a:gd name="connsiteY5" fmla="*/ 1406105 h 1406105"/>
              <a:gd name="connsiteX6" fmla="*/ 0 w 5600482"/>
              <a:gd name="connsiteY6" fmla="*/ 1171749 h 1406105"/>
              <a:gd name="connsiteX7" fmla="*/ 0 w 5600482"/>
              <a:gd name="connsiteY7"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0 w 5600482"/>
              <a:gd name="connsiteY5" fmla="*/ 1171749 h 1406105"/>
              <a:gd name="connsiteX6" fmla="*/ 0 w 5600482"/>
              <a:gd name="connsiteY6" fmla="*/ 234356 h 1406105"/>
              <a:gd name="connsiteX0" fmla="*/ 0 w 5600482"/>
              <a:gd name="connsiteY0" fmla="*/ 234356 h 1430542"/>
              <a:gd name="connsiteX1" fmla="*/ 5366126 w 5600482"/>
              <a:gd name="connsiteY1" fmla="*/ 0 h 1430542"/>
              <a:gd name="connsiteX2" fmla="*/ 5600482 w 5600482"/>
              <a:gd name="connsiteY2" fmla="*/ 234356 h 1430542"/>
              <a:gd name="connsiteX3" fmla="*/ 5600482 w 5600482"/>
              <a:gd name="connsiteY3" fmla="*/ 1171749 h 1430542"/>
              <a:gd name="connsiteX4" fmla="*/ 5366126 w 5600482"/>
              <a:gd name="connsiteY4" fmla="*/ 1406105 h 1430542"/>
              <a:gd name="connsiteX5" fmla="*/ 224287 w 5600482"/>
              <a:gd name="connsiteY5" fmla="*/ 1430542 h 1430542"/>
              <a:gd name="connsiteX6" fmla="*/ 0 w 5600482"/>
              <a:gd name="connsiteY6" fmla="*/ 234356 h 1430542"/>
              <a:gd name="connsiteX0" fmla="*/ 0 w 5600482"/>
              <a:gd name="connsiteY0" fmla="*/ 234356 h 1413289"/>
              <a:gd name="connsiteX1" fmla="*/ 5366126 w 5600482"/>
              <a:gd name="connsiteY1" fmla="*/ 0 h 1413289"/>
              <a:gd name="connsiteX2" fmla="*/ 5600482 w 5600482"/>
              <a:gd name="connsiteY2" fmla="*/ 234356 h 1413289"/>
              <a:gd name="connsiteX3" fmla="*/ 5600482 w 5600482"/>
              <a:gd name="connsiteY3" fmla="*/ 1171749 h 1413289"/>
              <a:gd name="connsiteX4" fmla="*/ 5366126 w 5600482"/>
              <a:gd name="connsiteY4" fmla="*/ 1406105 h 1413289"/>
              <a:gd name="connsiteX5" fmla="*/ 224287 w 5600482"/>
              <a:gd name="connsiteY5" fmla="*/ 1413289 h 1413289"/>
              <a:gd name="connsiteX6" fmla="*/ 0 w 5600482"/>
              <a:gd name="connsiteY6" fmla="*/ 234356 h 1413289"/>
              <a:gd name="connsiteX0" fmla="*/ 17253 w 5376195"/>
              <a:gd name="connsiteY0" fmla="*/ 117271 h 1442853"/>
              <a:gd name="connsiteX1" fmla="*/ 5141839 w 5376195"/>
              <a:gd name="connsiteY1" fmla="*/ 29564 h 1442853"/>
              <a:gd name="connsiteX2" fmla="*/ 5376195 w 5376195"/>
              <a:gd name="connsiteY2" fmla="*/ 263920 h 1442853"/>
              <a:gd name="connsiteX3" fmla="*/ 5376195 w 5376195"/>
              <a:gd name="connsiteY3" fmla="*/ 1201313 h 1442853"/>
              <a:gd name="connsiteX4" fmla="*/ 5141839 w 5376195"/>
              <a:gd name="connsiteY4" fmla="*/ 1435669 h 1442853"/>
              <a:gd name="connsiteX5" fmla="*/ 0 w 5376195"/>
              <a:gd name="connsiteY5" fmla="*/ 1442853 h 1442853"/>
              <a:gd name="connsiteX6" fmla="*/ 17253 w 5376195"/>
              <a:gd name="connsiteY6" fmla="*/ 117271 h 1442853"/>
              <a:gd name="connsiteX0" fmla="*/ 17253 w 5376195"/>
              <a:gd name="connsiteY0" fmla="*/ 87707 h 1413289"/>
              <a:gd name="connsiteX1" fmla="*/ 5141839 w 5376195"/>
              <a:gd name="connsiteY1" fmla="*/ 0 h 1413289"/>
              <a:gd name="connsiteX2" fmla="*/ 5376195 w 5376195"/>
              <a:gd name="connsiteY2" fmla="*/ 234356 h 1413289"/>
              <a:gd name="connsiteX3" fmla="*/ 5376195 w 5376195"/>
              <a:gd name="connsiteY3" fmla="*/ 1171749 h 1413289"/>
              <a:gd name="connsiteX4" fmla="*/ 5141839 w 5376195"/>
              <a:gd name="connsiteY4" fmla="*/ 1406105 h 1413289"/>
              <a:gd name="connsiteX5" fmla="*/ 0 w 5376195"/>
              <a:gd name="connsiteY5" fmla="*/ 1413289 h 1413289"/>
              <a:gd name="connsiteX6" fmla="*/ 17253 w 5376195"/>
              <a:gd name="connsiteY6" fmla="*/ 87707 h 141328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10214 w 5377783"/>
              <a:gd name="connsiteY0" fmla="*/ 0 h 1429099"/>
              <a:gd name="connsiteX1" fmla="*/ 5143427 w 5377783"/>
              <a:gd name="connsiteY1" fmla="*/ 15810 h 1429099"/>
              <a:gd name="connsiteX2" fmla="*/ 5377783 w 5377783"/>
              <a:gd name="connsiteY2" fmla="*/ 250166 h 1429099"/>
              <a:gd name="connsiteX3" fmla="*/ 5377783 w 5377783"/>
              <a:gd name="connsiteY3" fmla="*/ 1187559 h 1429099"/>
              <a:gd name="connsiteX4" fmla="*/ 5143427 w 5377783"/>
              <a:gd name="connsiteY4" fmla="*/ 1421915 h 1429099"/>
              <a:gd name="connsiteX5" fmla="*/ 1588 w 5377783"/>
              <a:gd name="connsiteY5" fmla="*/ 1429099 h 1429099"/>
              <a:gd name="connsiteX6" fmla="*/ 10214 w 5377783"/>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10069 h 1413289"/>
              <a:gd name="connsiteX1" fmla="*/ 5145159 w 5379515"/>
              <a:gd name="connsiteY1" fmla="*/ 0 h 1413289"/>
              <a:gd name="connsiteX2" fmla="*/ 5379515 w 5379515"/>
              <a:gd name="connsiteY2" fmla="*/ 234356 h 1413289"/>
              <a:gd name="connsiteX3" fmla="*/ 5379515 w 5379515"/>
              <a:gd name="connsiteY3" fmla="*/ 1171749 h 1413289"/>
              <a:gd name="connsiteX4" fmla="*/ 5145159 w 5379515"/>
              <a:gd name="connsiteY4" fmla="*/ 1406105 h 1413289"/>
              <a:gd name="connsiteX5" fmla="*/ 3320 w 5379515"/>
              <a:gd name="connsiteY5" fmla="*/ 1413289 h 1413289"/>
              <a:gd name="connsiteX6" fmla="*/ 3320 w 5379515"/>
              <a:gd name="connsiteY6" fmla="*/ 10069 h 1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515" h="1413289">
                <a:moveTo>
                  <a:pt x="3320" y="10069"/>
                </a:moveTo>
                <a:lnTo>
                  <a:pt x="5145159" y="0"/>
                </a:lnTo>
                <a:cubicBezTo>
                  <a:pt x="5274590" y="0"/>
                  <a:pt x="5379515" y="104925"/>
                  <a:pt x="5379515" y="234356"/>
                </a:cubicBezTo>
                <a:lnTo>
                  <a:pt x="5379515" y="1171749"/>
                </a:lnTo>
                <a:cubicBezTo>
                  <a:pt x="5379515" y="1301180"/>
                  <a:pt x="5274590" y="1406105"/>
                  <a:pt x="5145159" y="1406105"/>
                </a:cubicBezTo>
                <a:lnTo>
                  <a:pt x="3320" y="1413289"/>
                </a:lnTo>
                <a:cubicBezTo>
                  <a:pt x="-2431" y="919670"/>
                  <a:pt x="445" y="486435"/>
                  <a:pt x="3320" y="10069"/>
                </a:cubicBezTo>
                <a:close/>
              </a:path>
            </a:pathLst>
          </a:cu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64094" y="4488656"/>
            <a:ext cx="6442148" cy="1200329"/>
          </a:xfrm>
          <a:prstGeom prst="rect">
            <a:avLst/>
          </a:prstGeom>
        </p:spPr>
        <p:txBody>
          <a:bodyPr wrap="square">
            <a:spAutoFit/>
          </a:bodyPr>
          <a:lstStyle/>
          <a:p>
            <a:pPr algn="just">
              <a:spcAft>
                <a:spcPts val="0"/>
              </a:spcAft>
            </a:pPr>
            <a:r>
              <a:rPr lang="fr-FR" b="1" i="1" dirty="0" smtClean="0">
                <a:latin typeface="Calibri" panose="020F0502020204030204" pitchFamily="34" charset="0"/>
                <a:ea typeface="Calibri" panose="020F0502020204030204" pitchFamily="34" charset="0"/>
                <a:cs typeface="Times New Roman" panose="02020603050405020304" pitchFamily="18" charset="0"/>
              </a:rPr>
              <a:t>Un mini projet de 12 heures est proposé au élève de la classe de première, un projet de 48 heures est proposé au élèves de la classe terminale. Il pourra servir, pour les élèves qui le choisiront, comme support à l’épreuve orale terminale.</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0" y="4309517"/>
            <a:ext cx="362309" cy="1899538"/>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1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Innovation</a:t>
            </a:r>
            <a:endParaRPr lang="fr-FR" sz="1200" dirty="0"/>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a:ext>
            </a:extLst>
          </a:blip>
          <a:srcRect l="41798" t="18661" r="8869" b="14592"/>
          <a:stretch/>
        </p:blipFill>
        <p:spPr>
          <a:xfrm>
            <a:off x="6052457" y="1433685"/>
            <a:ext cx="2722087" cy="2340029"/>
          </a:xfrm>
          <a:prstGeom prst="rect">
            <a:avLst/>
          </a:prstGeom>
        </p:spPr>
      </p:pic>
    </p:spTree>
    <p:extLst>
      <p:ext uri="{BB962C8B-B14F-4D97-AF65-F5344CB8AC3E}">
        <p14:creationId xmlns:p14="http://schemas.microsoft.com/office/powerpoint/2010/main" val="203069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p:cNvSpPr/>
          <p:nvPr>
            <p:custDataLst>
              <p:tags r:id="rId1"/>
            </p:custDataLst>
          </p:nvPr>
        </p:nvSpPr>
        <p:spPr>
          <a:xfrm>
            <a:off x="1544688" y="1482948"/>
            <a:ext cx="6913511" cy="4828952"/>
          </a:xfrm>
          <a:prstGeom prst="ellipse">
            <a:avLst/>
          </a:prstGeom>
          <a:solidFill>
            <a:schemeClr val="accent6">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custDataLst>
              <p:tags r:id="rId2"/>
            </p:custDataLst>
          </p:nvPr>
        </p:nvSpPr>
        <p:spPr>
          <a:xfrm>
            <a:off x="7798713" y="1373741"/>
            <a:ext cx="872140" cy="276999"/>
          </a:xfrm>
          <a:prstGeom prst="rect">
            <a:avLst/>
          </a:prstGeom>
          <a:noFill/>
        </p:spPr>
        <p:txBody>
          <a:bodyPr wrap="square">
            <a:spAutoFit/>
          </a:bodyPr>
          <a:lstStyle/>
          <a:p>
            <a:pPr algn="ctr"/>
            <a:r>
              <a:rPr lang="fr-FR" sz="1200" dirty="0">
                <a:solidFill>
                  <a:srgbClr val="58585A"/>
                </a:solidFill>
                <a:latin typeface="Arial"/>
                <a:cs typeface="Times New Roman"/>
              </a:rPr>
              <a:t>Validation</a:t>
            </a:r>
            <a:endParaRPr lang="fr-FR" dirty="0">
              <a:solidFill>
                <a:srgbClr val="58585A"/>
              </a:solidFill>
            </a:endParaRPr>
          </a:p>
        </p:txBody>
      </p:sp>
      <p:sp>
        <p:nvSpPr>
          <p:cNvPr id="25" name="Rectangle 24"/>
          <p:cNvSpPr/>
          <p:nvPr>
            <p:custDataLst>
              <p:tags r:id="rId3"/>
            </p:custDataLst>
          </p:nvPr>
        </p:nvSpPr>
        <p:spPr>
          <a:xfrm>
            <a:off x="4768560" y="741903"/>
            <a:ext cx="1691641" cy="577081"/>
          </a:xfrm>
          <a:prstGeom prst="rect">
            <a:avLst/>
          </a:prstGeom>
        </p:spPr>
        <p:txBody>
          <a:bodyPr wrap="square">
            <a:spAutoFit/>
          </a:bodyPr>
          <a:lstStyle/>
          <a:p>
            <a:r>
              <a:rPr lang="fr-FR" sz="1050" b="1" dirty="0" smtClean="0">
                <a:solidFill>
                  <a:prstClr val="black"/>
                </a:solidFill>
              </a:rPr>
              <a:t>Identification </a:t>
            </a:r>
            <a:r>
              <a:rPr lang="fr-FR" sz="1050" b="1" smtClean="0">
                <a:solidFill>
                  <a:prstClr val="black"/>
                </a:solidFill>
              </a:rPr>
              <a:t>des besoins</a:t>
            </a:r>
          </a:p>
          <a:p>
            <a:r>
              <a:rPr lang="fr-FR" sz="1050" b="1" dirty="0" smtClean="0">
                <a:solidFill>
                  <a:prstClr val="black"/>
                </a:solidFill>
              </a:rPr>
              <a:t>Définition </a:t>
            </a:r>
            <a:r>
              <a:rPr lang="fr-FR" sz="1050" b="1" dirty="0">
                <a:solidFill>
                  <a:prstClr val="black"/>
                </a:solidFill>
              </a:rPr>
              <a:t>des performances attendues</a:t>
            </a:r>
          </a:p>
        </p:txBody>
      </p:sp>
      <p:sp>
        <p:nvSpPr>
          <p:cNvPr id="24" name="Forme libre 23"/>
          <p:cNvSpPr/>
          <p:nvPr>
            <p:custDataLst>
              <p:tags r:id="rId4"/>
            </p:custDataLst>
          </p:nvPr>
        </p:nvSpPr>
        <p:spPr>
          <a:xfrm>
            <a:off x="4601479" y="1344474"/>
            <a:ext cx="243612" cy="47137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420205 w 420205"/>
              <a:gd name="connsiteY0" fmla="*/ 586735 h 586735"/>
              <a:gd name="connsiteX1" fmla="*/ 0 w 420205"/>
              <a:gd name="connsiteY1" fmla="*/ 0 h 58673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13165 w 38673"/>
              <a:gd name="connsiteY0" fmla="*/ 538921 h 538921"/>
              <a:gd name="connsiteX1" fmla="*/ 11055 w 38673"/>
              <a:gd name="connsiteY1" fmla="*/ 0 h 538921"/>
              <a:gd name="connsiteX0" fmla="*/ 48565 w 48565"/>
              <a:gd name="connsiteY0" fmla="*/ 538921 h 538921"/>
              <a:gd name="connsiteX1" fmla="*/ 1 w 48565"/>
              <a:gd name="connsiteY1" fmla="*/ 0 h 538921"/>
              <a:gd name="connsiteX0" fmla="*/ 314228 w 314228"/>
              <a:gd name="connsiteY0" fmla="*/ 538921 h 538921"/>
              <a:gd name="connsiteX1" fmla="*/ 0 w 314228"/>
              <a:gd name="connsiteY1" fmla="*/ 0 h 538921"/>
              <a:gd name="connsiteX0" fmla="*/ 314228 w 314228"/>
              <a:gd name="connsiteY0" fmla="*/ 538921 h 538921"/>
              <a:gd name="connsiteX1" fmla="*/ 0 w 314228"/>
              <a:gd name="connsiteY1" fmla="*/ 0 h 538921"/>
              <a:gd name="connsiteX0" fmla="*/ 377481 w 377481"/>
              <a:gd name="connsiteY0" fmla="*/ 601421 h 601421"/>
              <a:gd name="connsiteX1" fmla="*/ 0 w 377481"/>
              <a:gd name="connsiteY1" fmla="*/ 0 h 601421"/>
            </a:gdLst>
            <a:ahLst/>
            <a:cxnLst>
              <a:cxn ang="0">
                <a:pos x="connsiteX0" y="connsiteY0"/>
              </a:cxn>
              <a:cxn ang="0">
                <a:pos x="connsiteX1" y="connsiteY1"/>
              </a:cxn>
            </a:cxnLst>
            <a:rect l="l" t="t" r="r" b="b"/>
            <a:pathLst>
              <a:path w="377481" h="601421">
                <a:moveTo>
                  <a:pt x="377481" y="601421"/>
                </a:moveTo>
                <a:cubicBezTo>
                  <a:pt x="323595" y="217537"/>
                  <a:pt x="171198" y="133131"/>
                  <a:pt x="0" y="0"/>
                </a:cubicBezTo>
              </a:path>
            </a:pathLst>
          </a:custGeom>
          <a:noFill/>
          <a:ln w="381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8" name="Forme libre 37"/>
          <p:cNvSpPr/>
          <p:nvPr>
            <p:custDataLst>
              <p:tags r:id="rId5"/>
            </p:custDataLst>
          </p:nvPr>
        </p:nvSpPr>
        <p:spPr>
          <a:xfrm>
            <a:off x="5426227" y="1841782"/>
            <a:ext cx="1790582" cy="52103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2577809 w 2577809"/>
              <a:gd name="connsiteY0" fmla="*/ 0 h 271080"/>
              <a:gd name="connsiteX1" fmla="*/ 0 w 2577809"/>
              <a:gd name="connsiteY1" fmla="*/ 246460 h 271080"/>
              <a:gd name="connsiteX0" fmla="*/ 2550861 w 2550861"/>
              <a:gd name="connsiteY0" fmla="*/ 0 h 259602"/>
              <a:gd name="connsiteX1" fmla="*/ 0 w 2550861"/>
              <a:gd name="connsiteY1" fmla="*/ 225349 h 259602"/>
              <a:gd name="connsiteX0" fmla="*/ 2550861 w 2550861"/>
              <a:gd name="connsiteY0" fmla="*/ 0 h 251572"/>
              <a:gd name="connsiteX1" fmla="*/ 0 w 2550861"/>
              <a:gd name="connsiteY1" fmla="*/ 225349 h 251572"/>
              <a:gd name="connsiteX0" fmla="*/ 2955078 w 2955078"/>
              <a:gd name="connsiteY0" fmla="*/ 0 h 408311"/>
              <a:gd name="connsiteX1" fmla="*/ 0 w 2955078"/>
              <a:gd name="connsiteY1" fmla="*/ 408312 h 408311"/>
              <a:gd name="connsiteX0" fmla="*/ 2955078 w 2955078"/>
              <a:gd name="connsiteY0" fmla="*/ 0 h 408312"/>
              <a:gd name="connsiteX1" fmla="*/ 0 w 2955078"/>
              <a:gd name="connsiteY1" fmla="*/ 408312 h 408312"/>
              <a:gd name="connsiteX0" fmla="*/ 2955078 w 2955078"/>
              <a:gd name="connsiteY0" fmla="*/ 0 h 428457"/>
              <a:gd name="connsiteX1" fmla="*/ 0 w 2955078"/>
              <a:gd name="connsiteY1" fmla="*/ 408312 h 428457"/>
              <a:gd name="connsiteX0" fmla="*/ 2955078 w 2955078"/>
              <a:gd name="connsiteY0" fmla="*/ 0 h 408312"/>
              <a:gd name="connsiteX1" fmla="*/ 0 w 2955078"/>
              <a:gd name="connsiteY1" fmla="*/ 408312 h 408312"/>
              <a:gd name="connsiteX0" fmla="*/ 2955078 w 2955078"/>
              <a:gd name="connsiteY0" fmla="*/ 0 h 425077"/>
              <a:gd name="connsiteX1" fmla="*/ 0 w 2955078"/>
              <a:gd name="connsiteY1" fmla="*/ 408312 h 425077"/>
              <a:gd name="connsiteX0" fmla="*/ 2955078 w 2955078"/>
              <a:gd name="connsiteY0" fmla="*/ 0 h 429675"/>
              <a:gd name="connsiteX1" fmla="*/ 0 w 2955078"/>
              <a:gd name="connsiteY1" fmla="*/ 408312 h 429675"/>
              <a:gd name="connsiteX0" fmla="*/ 2955078 w 2955078"/>
              <a:gd name="connsiteY0" fmla="*/ 0 h 449088"/>
              <a:gd name="connsiteX1" fmla="*/ 0 w 2955078"/>
              <a:gd name="connsiteY1" fmla="*/ 408312 h 449088"/>
            </a:gdLst>
            <a:ahLst/>
            <a:cxnLst>
              <a:cxn ang="0">
                <a:pos x="connsiteX0" y="connsiteY0"/>
              </a:cxn>
              <a:cxn ang="0">
                <a:pos x="connsiteX1" y="connsiteY1"/>
              </a:cxn>
            </a:cxnLst>
            <a:rect l="l" t="t" r="r" b="b"/>
            <a:pathLst>
              <a:path w="2955078" h="449088">
                <a:moveTo>
                  <a:pt x="2955078" y="0"/>
                </a:moveTo>
                <a:cubicBezTo>
                  <a:pt x="1887158" y="705872"/>
                  <a:pt x="1308841" y="354315"/>
                  <a:pt x="0" y="408312"/>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19" name="Image 18"/>
          <p:cNvPicPr>
            <a:picLocks noChangeAspect="1"/>
          </p:cNvPicPr>
          <p:nvPr>
            <p:custDataLst>
              <p:tags r:id="rId6"/>
            </p:custDataLst>
          </p:nvPr>
        </p:nvPicPr>
        <p:blipFill>
          <a:blip r:embed="rId13" cstate="print">
            <a:extLst>
              <a:ext uri="{28A0092B-C50C-407E-A947-70E740481C1C}">
                <a14:useLocalDpi xmlns:a14="http://schemas.microsoft.com/office/drawing/2010/main"/>
              </a:ext>
            </a:extLst>
          </a:blip>
          <a:stretch>
            <a:fillRect/>
          </a:stretch>
        </p:blipFill>
        <p:spPr>
          <a:xfrm rot="2403577" flipH="1">
            <a:off x="7327386" y="942382"/>
            <a:ext cx="500063" cy="944880"/>
          </a:xfrm>
          <a:prstGeom prst="rect">
            <a:avLst/>
          </a:prstGeom>
        </p:spPr>
      </p:pic>
      <p:cxnSp>
        <p:nvCxnSpPr>
          <p:cNvPr id="76" name="Connecteur droit 75"/>
          <p:cNvCxnSpPr/>
          <p:nvPr/>
        </p:nvCxnSpPr>
        <p:spPr>
          <a:xfrm>
            <a:off x="1661880" y="1344474"/>
            <a:ext cx="954388" cy="858865"/>
          </a:xfrm>
          <a:prstGeom prst="straightConnector1">
            <a:avLst/>
          </a:prstGeom>
          <a:ln w="254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62" name="Triangle isocèle 61"/>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3" name="Triangle isocèle 62"/>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453200" y="160434"/>
            <a:ext cx="8668344" cy="369332"/>
          </a:xfrm>
          <a:prstGeom prst="rect">
            <a:avLst/>
          </a:prstGeom>
        </p:spPr>
        <p:txBody>
          <a:bodyPr wrap="square">
            <a:spAutoFit/>
          </a:bodyPr>
          <a:lstStyle/>
          <a:p>
            <a:r>
              <a:rPr lang="fr-FR" b="1" dirty="0">
                <a:solidFill>
                  <a:srgbClr val="002060"/>
                </a:solidFill>
                <a:ea typeface="Calibri" panose="020F0502020204030204" pitchFamily="34" charset="0"/>
                <a:cs typeface="Times New Roman" panose="02020603050405020304" pitchFamily="18" charset="0"/>
              </a:rPr>
              <a:t>La démarche </a:t>
            </a:r>
            <a:r>
              <a:rPr lang="fr-FR" b="1" dirty="0" smtClean="0">
                <a:solidFill>
                  <a:srgbClr val="002060"/>
                </a:solidFill>
                <a:ea typeface="Calibri" panose="020F0502020204030204" pitchFamily="34" charset="0"/>
                <a:cs typeface="Times New Roman" panose="02020603050405020304" pitchFamily="18" charset="0"/>
              </a:rPr>
              <a:t>en sciences de l’ingénieurs intègre la démarche scientifique</a:t>
            </a:r>
            <a:endParaRPr lang="fr-FR" b="1" dirty="0">
              <a:solidFill>
                <a:srgbClr val="002060"/>
              </a:solidFill>
              <a:ea typeface="Calibri" panose="020F0502020204030204" pitchFamily="34" charset="0"/>
              <a:cs typeface="Times New Roman" panose="02020603050405020304" pitchFamily="18" charset="0"/>
            </a:endParaRPr>
          </a:p>
        </p:txBody>
      </p:sp>
      <p:pic>
        <p:nvPicPr>
          <p:cNvPr id="69" name="Image 68"/>
          <p:cNvPicPr>
            <a:picLocks noChangeAspect="1"/>
          </p:cNvPicPr>
          <p:nvPr/>
        </p:nvPicPr>
        <p:blipFill>
          <a:blip r:embed="rId14"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173958" y="849678"/>
            <a:ext cx="633270" cy="633270"/>
          </a:xfrm>
          <a:prstGeom prst="rect">
            <a:avLst/>
          </a:prstGeom>
        </p:spPr>
      </p:pic>
      <p:sp>
        <p:nvSpPr>
          <p:cNvPr id="16" name="Ellipse 15"/>
          <p:cNvSpPr/>
          <p:nvPr>
            <p:custDataLst>
              <p:tags r:id="rId7"/>
            </p:custDataLst>
          </p:nvPr>
        </p:nvSpPr>
        <p:spPr>
          <a:xfrm>
            <a:off x="4296853" y="1821951"/>
            <a:ext cx="1138998" cy="1138998"/>
          </a:xfrm>
          <a:prstGeom prst="ellipse">
            <a:avLst/>
          </a:prstGeom>
          <a:solidFill>
            <a:schemeClr val="accent3">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grpSp>
        <p:nvGrpSpPr>
          <p:cNvPr id="8" name="Groupe 7"/>
          <p:cNvGrpSpPr/>
          <p:nvPr/>
        </p:nvGrpSpPr>
        <p:grpSpPr>
          <a:xfrm>
            <a:off x="4469356" y="2063376"/>
            <a:ext cx="846346" cy="807459"/>
            <a:chOff x="4494244" y="2007655"/>
            <a:chExt cx="846346" cy="807459"/>
          </a:xfrm>
        </p:grpSpPr>
        <p:sp>
          <p:nvSpPr>
            <p:cNvPr id="27" name="Rectangle 26"/>
            <p:cNvSpPr/>
            <p:nvPr>
              <p:custDataLst>
                <p:tags r:id="rId8"/>
              </p:custDataLst>
            </p:nvPr>
          </p:nvSpPr>
          <p:spPr>
            <a:xfrm>
              <a:off x="4513926" y="2599670"/>
              <a:ext cx="692811" cy="215444"/>
            </a:xfrm>
            <a:prstGeom prst="rect">
              <a:avLst/>
            </a:prstGeom>
          </p:spPr>
          <p:txBody>
            <a:bodyPr wrap="square">
              <a:spAutoFit/>
            </a:bodyPr>
            <a:lstStyle/>
            <a:p>
              <a:pPr algn="ctr"/>
              <a:r>
                <a:rPr lang="fr-FR" sz="800" dirty="0" smtClean="0">
                  <a:solidFill>
                    <a:prstClr val="white"/>
                  </a:solidFill>
                  <a:latin typeface="Arial"/>
                  <a:ea typeface="Calibri"/>
                  <a:cs typeface="Times New Roman"/>
                </a:rPr>
                <a:t>Analyse</a:t>
              </a:r>
              <a:endParaRPr lang="fr-FR" sz="800" dirty="0">
                <a:solidFill>
                  <a:prstClr val="white"/>
                </a:solidFill>
                <a:latin typeface="Arial"/>
                <a:ea typeface="Calibri"/>
                <a:cs typeface="Times New Roman"/>
              </a:endParaRPr>
            </a:p>
          </p:txBody>
        </p:sp>
        <p:pic>
          <p:nvPicPr>
            <p:cNvPr id="60" name="Image 59"/>
            <p:cNvPicPr>
              <a:picLocks noChangeAspect="1"/>
            </p:cNvPicPr>
            <p:nvPr>
              <p:custDataLst>
                <p:tags r:id="rId9"/>
              </p:custDataLst>
            </p:nvPr>
          </p:nvPicPr>
          <p:blipFill>
            <a:blip r:embed="rId15" cstate="print">
              <a:extLst>
                <a:ext uri="{28A0092B-C50C-407E-A947-70E740481C1C}">
                  <a14:useLocalDpi xmlns:a14="http://schemas.microsoft.com/office/drawing/2010/main"/>
                </a:ext>
              </a:extLst>
            </a:blip>
            <a:stretch>
              <a:fillRect/>
            </a:stretch>
          </p:blipFill>
          <p:spPr>
            <a:xfrm>
              <a:off x="4494244" y="2007655"/>
              <a:ext cx="566688" cy="512583"/>
            </a:xfrm>
            <a:prstGeom prst="rect">
              <a:avLst/>
            </a:prstGeom>
          </p:spPr>
        </p:pic>
        <p:pic>
          <p:nvPicPr>
            <p:cNvPr id="61" name="Image 60"/>
            <p:cNvPicPr>
              <a:picLocks noChangeAspect="1"/>
            </p:cNvPicPr>
            <p:nvPr>
              <p:custDataLst>
                <p:tags r:id="rId10"/>
              </p:custDataLst>
            </p:nvPr>
          </p:nvPicPr>
          <p:blipFill>
            <a:blip r:embed="rId16" cstate="print">
              <a:extLst>
                <a:ext uri="{28A0092B-C50C-407E-A947-70E740481C1C}">
                  <a14:useLocalDpi xmlns:a14="http://schemas.microsoft.com/office/drawing/2010/main"/>
                </a:ext>
              </a:extLst>
            </a:blip>
            <a:stretch>
              <a:fillRect/>
            </a:stretch>
          </p:blipFill>
          <p:spPr>
            <a:xfrm>
              <a:off x="4537433" y="2088596"/>
              <a:ext cx="249939" cy="271729"/>
            </a:xfrm>
            <a:prstGeom prst="rect">
              <a:avLst/>
            </a:prstGeom>
          </p:spPr>
        </p:pic>
        <p:pic>
          <p:nvPicPr>
            <p:cNvPr id="91" name="Image 90"/>
            <p:cNvPicPr>
              <a:picLocks noChangeAspect="1"/>
            </p:cNvPicPr>
            <p:nvPr>
              <p:custDataLst>
                <p:tags r:id="rId11"/>
              </p:custDataLst>
            </p:nvPr>
          </p:nvPicPr>
          <p:blipFill>
            <a:blip r:embed="rId17" cstate="print">
              <a:extLst>
                <a:ext uri="{28A0092B-C50C-407E-A947-70E740481C1C}">
                  <a14:useLocalDpi xmlns:a14="http://schemas.microsoft.com/office/drawing/2010/main"/>
                </a:ext>
              </a:extLst>
            </a:blip>
            <a:stretch>
              <a:fillRect/>
            </a:stretch>
          </p:blipFill>
          <p:spPr>
            <a:xfrm>
              <a:off x="5004160" y="2233910"/>
              <a:ext cx="336430" cy="365760"/>
            </a:xfrm>
            <a:prstGeom prst="rect">
              <a:avLst/>
            </a:prstGeom>
          </p:spPr>
        </p:pic>
        <p:pic>
          <p:nvPicPr>
            <p:cNvPr id="112" name="Image 111"/>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820704" y="2118536"/>
              <a:ext cx="180575" cy="156194"/>
            </a:xfrm>
            <a:prstGeom prst="rect">
              <a:avLst/>
            </a:prstGeom>
          </p:spPr>
        </p:pic>
      </p:grpSp>
    </p:spTree>
    <p:extLst>
      <p:ext uri="{BB962C8B-B14F-4D97-AF65-F5344CB8AC3E}">
        <p14:creationId xmlns:p14="http://schemas.microsoft.com/office/powerpoint/2010/main" val="71412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custDataLst>
              <p:tags r:id="rId1"/>
            </p:custDataLst>
          </p:nvPr>
        </p:nvSpPr>
        <p:spPr>
          <a:xfrm>
            <a:off x="2852699" y="2553088"/>
            <a:ext cx="3020268" cy="302026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custDataLst>
              <p:tags r:id="rId2"/>
            </p:custDataLst>
          </p:nvPr>
        </p:nvSpPr>
        <p:spPr>
          <a:xfrm>
            <a:off x="7225497" y="1373741"/>
            <a:ext cx="872140" cy="276999"/>
          </a:xfrm>
          <a:prstGeom prst="rect">
            <a:avLst/>
          </a:prstGeom>
          <a:noFill/>
        </p:spPr>
        <p:txBody>
          <a:bodyPr wrap="square">
            <a:spAutoFit/>
          </a:bodyPr>
          <a:lstStyle/>
          <a:p>
            <a:pPr algn="ctr"/>
            <a:r>
              <a:rPr lang="fr-FR" sz="1200" dirty="0">
                <a:solidFill>
                  <a:srgbClr val="58585A"/>
                </a:solidFill>
                <a:latin typeface="Arial"/>
                <a:cs typeface="Times New Roman"/>
              </a:rPr>
              <a:t>Validation</a:t>
            </a:r>
            <a:endParaRPr lang="fr-FR" dirty="0">
              <a:solidFill>
                <a:srgbClr val="58585A"/>
              </a:solidFill>
            </a:endParaRPr>
          </a:p>
        </p:txBody>
      </p:sp>
      <p:sp>
        <p:nvSpPr>
          <p:cNvPr id="13" name="Ellipse 12"/>
          <p:cNvSpPr/>
          <p:nvPr>
            <p:custDataLst>
              <p:tags r:id="rId3"/>
            </p:custDataLst>
          </p:nvPr>
        </p:nvSpPr>
        <p:spPr>
          <a:xfrm>
            <a:off x="3795648" y="509988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schemeClr val="bg1"/>
              </a:solidFill>
              <a:latin typeface="Arial"/>
              <a:ea typeface="Calibri"/>
              <a:cs typeface="Times New Roman"/>
            </a:endParaRPr>
          </a:p>
        </p:txBody>
      </p:sp>
      <p:sp>
        <p:nvSpPr>
          <p:cNvPr id="14" name="Ellipse 13"/>
          <p:cNvSpPr/>
          <p:nvPr>
            <p:custDataLst>
              <p:tags r:id="rId4"/>
            </p:custDataLst>
          </p:nvPr>
        </p:nvSpPr>
        <p:spPr>
          <a:xfrm>
            <a:off x="2496533" y="3309608"/>
            <a:ext cx="867094" cy="867094"/>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dirty="0">
              <a:solidFill>
                <a:schemeClr val="bg1"/>
              </a:solidFill>
            </a:endParaRPr>
          </a:p>
        </p:txBody>
      </p:sp>
      <p:sp>
        <p:nvSpPr>
          <p:cNvPr id="38" name="Forme libre 37"/>
          <p:cNvSpPr/>
          <p:nvPr>
            <p:custDataLst>
              <p:tags r:id="rId5"/>
            </p:custDataLst>
          </p:nvPr>
        </p:nvSpPr>
        <p:spPr>
          <a:xfrm>
            <a:off x="4853011" y="1841782"/>
            <a:ext cx="1790582" cy="52103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2577809 w 2577809"/>
              <a:gd name="connsiteY0" fmla="*/ 0 h 271080"/>
              <a:gd name="connsiteX1" fmla="*/ 0 w 2577809"/>
              <a:gd name="connsiteY1" fmla="*/ 246460 h 271080"/>
              <a:gd name="connsiteX0" fmla="*/ 2550861 w 2550861"/>
              <a:gd name="connsiteY0" fmla="*/ 0 h 259602"/>
              <a:gd name="connsiteX1" fmla="*/ 0 w 2550861"/>
              <a:gd name="connsiteY1" fmla="*/ 225349 h 259602"/>
              <a:gd name="connsiteX0" fmla="*/ 2550861 w 2550861"/>
              <a:gd name="connsiteY0" fmla="*/ 0 h 251572"/>
              <a:gd name="connsiteX1" fmla="*/ 0 w 2550861"/>
              <a:gd name="connsiteY1" fmla="*/ 225349 h 251572"/>
              <a:gd name="connsiteX0" fmla="*/ 2955078 w 2955078"/>
              <a:gd name="connsiteY0" fmla="*/ 0 h 408311"/>
              <a:gd name="connsiteX1" fmla="*/ 0 w 2955078"/>
              <a:gd name="connsiteY1" fmla="*/ 408312 h 408311"/>
              <a:gd name="connsiteX0" fmla="*/ 2955078 w 2955078"/>
              <a:gd name="connsiteY0" fmla="*/ 0 h 408312"/>
              <a:gd name="connsiteX1" fmla="*/ 0 w 2955078"/>
              <a:gd name="connsiteY1" fmla="*/ 408312 h 408312"/>
              <a:gd name="connsiteX0" fmla="*/ 2955078 w 2955078"/>
              <a:gd name="connsiteY0" fmla="*/ 0 h 428457"/>
              <a:gd name="connsiteX1" fmla="*/ 0 w 2955078"/>
              <a:gd name="connsiteY1" fmla="*/ 408312 h 428457"/>
              <a:gd name="connsiteX0" fmla="*/ 2955078 w 2955078"/>
              <a:gd name="connsiteY0" fmla="*/ 0 h 408312"/>
              <a:gd name="connsiteX1" fmla="*/ 0 w 2955078"/>
              <a:gd name="connsiteY1" fmla="*/ 408312 h 408312"/>
              <a:gd name="connsiteX0" fmla="*/ 2955078 w 2955078"/>
              <a:gd name="connsiteY0" fmla="*/ 0 h 425077"/>
              <a:gd name="connsiteX1" fmla="*/ 0 w 2955078"/>
              <a:gd name="connsiteY1" fmla="*/ 408312 h 425077"/>
              <a:gd name="connsiteX0" fmla="*/ 2955078 w 2955078"/>
              <a:gd name="connsiteY0" fmla="*/ 0 h 429675"/>
              <a:gd name="connsiteX1" fmla="*/ 0 w 2955078"/>
              <a:gd name="connsiteY1" fmla="*/ 408312 h 429675"/>
              <a:gd name="connsiteX0" fmla="*/ 2955078 w 2955078"/>
              <a:gd name="connsiteY0" fmla="*/ 0 h 449088"/>
              <a:gd name="connsiteX1" fmla="*/ 0 w 2955078"/>
              <a:gd name="connsiteY1" fmla="*/ 408312 h 449088"/>
            </a:gdLst>
            <a:ahLst/>
            <a:cxnLst>
              <a:cxn ang="0">
                <a:pos x="connsiteX0" y="connsiteY0"/>
              </a:cxn>
              <a:cxn ang="0">
                <a:pos x="connsiteX1" y="connsiteY1"/>
              </a:cxn>
            </a:cxnLst>
            <a:rect l="l" t="t" r="r" b="b"/>
            <a:pathLst>
              <a:path w="2955078" h="449088">
                <a:moveTo>
                  <a:pt x="2955078" y="0"/>
                </a:moveTo>
                <a:cubicBezTo>
                  <a:pt x="1887158" y="705872"/>
                  <a:pt x="1308841" y="354315"/>
                  <a:pt x="0" y="408312"/>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9" name="Forme libre 38"/>
          <p:cNvSpPr/>
          <p:nvPr>
            <p:custDataLst>
              <p:tags r:id="rId6"/>
            </p:custDataLst>
          </p:nvPr>
        </p:nvSpPr>
        <p:spPr>
          <a:xfrm>
            <a:off x="4641060" y="4314024"/>
            <a:ext cx="1208969" cy="126108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873314"/>
              <a:gd name="connsiteY0" fmla="*/ 1609014 h 1609014"/>
              <a:gd name="connsiteX1" fmla="*/ 1873314 w 1873314"/>
              <a:gd name="connsiteY1" fmla="*/ 0 h 1609014"/>
            </a:gdLst>
            <a:ahLst/>
            <a:cxnLst>
              <a:cxn ang="0">
                <a:pos x="connsiteX0" y="connsiteY0"/>
              </a:cxn>
              <a:cxn ang="0">
                <a:pos x="connsiteX1" y="connsiteY1"/>
              </a:cxn>
            </a:cxnLst>
            <a:rect l="l" t="t" r="r" b="b"/>
            <a:pathLst>
              <a:path w="1873314" h="1609014">
                <a:moveTo>
                  <a:pt x="0" y="1609014"/>
                </a:moveTo>
                <a:cubicBezTo>
                  <a:pt x="817723" y="1483805"/>
                  <a:pt x="1813498" y="723668"/>
                  <a:pt x="1873314"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orme libre 21"/>
          <p:cNvSpPr/>
          <p:nvPr>
            <p:custDataLst>
              <p:tags r:id="rId7"/>
            </p:custDataLst>
          </p:nvPr>
        </p:nvSpPr>
        <p:spPr>
          <a:xfrm>
            <a:off x="3051098" y="2670776"/>
            <a:ext cx="753067" cy="66388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29486"/>
              <a:gd name="connsiteY0" fmla="*/ 771399 h 771399"/>
              <a:gd name="connsiteX1" fmla="*/ 1229486 w 1229486"/>
              <a:gd name="connsiteY1" fmla="*/ 0 h 771399"/>
              <a:gd name="connsiteX0" fmla="*/ 0 w 1229486"/>
              <a:gd name="connsiteY0" fmla="*/ 771399 h 771399"/>
              <a:gd name="connsiteX1" fmla="*/ 1229486 w 1229486"/>
              <a:gd name="connsiteY1" fmla="*/ 0 h 771399"/>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77440"/>
              <a:gd name="connsiteY0" fmla="*/ 926956 h 926956"/>
              <a:gd name="connsiteX1" fmla="*/ 1477440 w 1477440"/>
              <a:gd name="connsiteY1" fmla="*/ 0 h 926956"/>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Lst>
            <a:ahLst/>
            <a:cxnLst>
              <a:cxn ang="0">
                <a:pos x="connsiteX0" y="connsiteY0"/>
              </a:cxn>
              <a:cxn ang="0">
                <a:pos x="connsiteX1" y="connsiteY1"/>
              </a:cxn>
            </a:cxnLst>
            <a:rect l="l" t="t" r="r" b="b"/>
            <a:pathLst>
              <a:path w="1166890" h="847047">
                <a:moveTo>
                  <a:pt x="0" y="847047"/>
                </a:moveTo>
                <a:cubicBezTo>
                  <a:pt x="276425" y="345698"/>
                  <a:pt x="689679" y="122795"/>
                  <a:pt x="1166890" y="0"/>
                </a:cubicBezTo>
              </a:path>
            </a:pathLst>
          </a:custGeom>
          <a:noFill/>
          <a:ln w="50800">
            <a:solidFill>
              <a:srgbClr val="9E004F"/>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Forme libre 39"/>
          <p:cNvSpPr/>
          <p:nvPr>
            <p:custDataLst>
              <p:tags r:id="rId8"/>
            </p:custDataLst>
          </p:nvPr>
        </p:nvSpPr>
        <p:spPr>
          <a:xfrm>
            <a:off x="2870243" y="4182887"/>
            <a:ext cx="925405" cy="1265007"/>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custDataLst>
              <p:tags r:id="rId9"/>
            </p:custDataLst>
          </p:nvPr>
        </p:nvPicPr>
        <p:blipFill>
          <a:blip r:embed="rId29" cstate="print">
            <a:extLst>
              <a:ext uri="{28A0092B-C50C-407E-A947-70E740481C1C}">
                <a14:useLocalDpi xmlns:a14="http://schemas.microsoft.com/office/drawing/2010/main"/>
              </a:ext>
            </a:extLst>
          </a:blip>
          <a:stretch>
            <a:fillRect/>
          </a:stretch>
        </p:blipFill>
        <p:spPr>
          <a:xfrm flipH="1">
            <a:off x="3952026" y="5140972"/>
            <a:ext cx="526909" cy="604586"/>
          </a:xfrm>
          <a:prstGeom prst="rect">
            <a:avLst/>
          </a:prstGeom>
        </p:spPr>
      </p:pic>
      <p:pic>
        <p:nvPicPr>
          <p:cNvPr id="19" name="Image 18"/>
          <p:cNvPicPr>
            <a:picLocks noChangeAspect="1"/>
          </p:cNvPicPr>
          <p:nvPr>
            <p:custDataLst>
              <p:tags r:id="rId10"/>
            </p:custDataLst>
          </p:nvPr>
        </p:nvPicPr>
        <p:blipFill>
          <a:blip r:embed="rId30" cstate="print">
            <a:extLst>
              <a:ext uri="{28A0092B-C50C-407E-A947-70E740481C1C}">
                <a14:useLocalDpi xmlns:a14="http://schemas.microsoft.com/office/drawing/2010/main"/>
              </a:ext>
            </a:extLst>
          </a:blip>
          <a:stretch>
            <a:fillRect/>
          </a:stretch>
        </p:blipFill>
        <p:spPr>
          <a:xfrm rot="2403577" flipH="1">
            <a:off x="6754170" y="942382"/>
            <a:ext cx="500063" cy="944880"/>
          </a:xfrm>
          <a:prstGeom prst="rect">
            <a:avLst/>
          </a:prstGeom>
        </p:spPr>
      </p:pic>
      <p:sp>
        <p:nvSpPr>
          <p:cNvPr id="26" name="Rectangle 25"/>
          <p:cNvSpPr/>
          <p:nvPr>
            <p:custDataLst>
              <p:tags r:id="rId11"/>
            </p:custDataLst>
          </p:nvPr>
        </p:nvSpPr>
        <p:spPr>
          <a:xfrm>
            <a:off x="3860355" y="5693133"/>
            <a:ext cx="729687" cy="215444"/>
          </a:xfrm>
          <a:prstGeom prst="rect">
            <a:avLst/>
          </a:prstGeom>
        </p:spPr>
        <p:txBody>
          <a:bodyPr wrap="none">
            <a:spAutoFit/>
          </a:bodyPr>
          <a:lstStyle/>
          <a:p>
            <a:r>
              <a:rPr lang="fr-FR" sz="800" dirty="0">
                <a:solidFill>
                  <a:schemeClr val="bg1"/>
                </a:solidFill>
                <a:latin typeface="Arial"/>
                <a:ea typeface="Calibri"/>
                <a:cs typeface="Times New Roman"/>
              </a:rPr>
              <a:t>Hypothèses</a:t>
            </a:r>
            <a:endParaRPr lang="fr-FR" sz="800" dirty="0">
              <a:solidFill>
                <a:schemeClr val="bg1"/>
              </a:solidFill>
            </a:endParaRPr>
          </a:p>
        </p:txBody>
      </p:sp>
      <p:sp>
        <p:nvSpPr>
          <p:cNvPr id="46" name="Rectangle 45"/>
          <p:cNvSpPr/>
          <p:nvPr>
            <p:custDataLst>
              <p:tags r:id="rId12"/>
            </p:custDataLst>
          </p:nvPr>
        </p:nvSpPr>
        <p:spPr>
          <a:xfrm>
            <a:off x="2494033" y="3902206"/>
            <a:ext cx="930063" cy="215444"/>
          </a:xfrm>
          <a:prstGeom prst="rect">
            <a:avLst/>
          </a:prstGeom>
        </p:spPr>
        <p:txBody>
          <a:bodyPr wrap="none">
            <a:spAutoFit/>
          </a:bodyPr>
          <a:lstStyle/>
          <a:p>
            <a:pPr algn="ctr"/>
            <a:r>
              <a:rPr lang="fr-FR" sz="800" dirty="0">
                <a:solidFill>
                  <a:schemeClr val="bg1"/>
                </a:solidFill>
                <a:effectLst>
                  <a:outerShdw blurRad="50800" dist="38100" dir="2700000" algn="tl" rotWithShape="0">
                    <a:prstClr val="black">
                      <a:alpha val="40000"/>
                    </a:prstClr>
                  </a:outerShdw>
                </a:effectLst>
                <a:latin typeface="Arial"/>
                <a:ea typeface="Calibri"/>
                <a:cs typeface="Times New Roman"/>
              </a:rPr>
              <a:t>Expérimentation</a:t>
            </a:r>
            <a:endParaRPr lang="fr-FR" sz="800" dirty="0">
              <a:solidFill>
                <a:schemeClr val="bg1"/>
              </a:solidFill>
              <a:effectLst>
                <a:outerShdw blurRad="50800" dist="38100" dir="2700000" algn="tl" rotWithShape="0">
                  <a:prstClr val="black">
                    <a:alpha val="40000"/>
                  </a:prstClr>
                </a:outerShdw>
              </a:effectLst>
            </a:endParaRPr>
          </a:p>
        </p:txBody>
      </p:sp>
      <p:sp>
        <p:nvSpPr>
          <p:cNvPr id="48" name="Forme libre 47">
            <a:extLst>
              <a:ext uri="{FF2B5EF4-FFF2-40B4-BE49-F238E27FC236}">
                <a16:creationId xmlns="" xmlns:a16="http://schemas.microsoft.com/office/drawing/2014/main" id="{F309BC50-DF4F-0C49-9E55-ADD4E61FD4C5}"/>
              </a:ext>
            </a:extLst>
          </p:cNvPr>
          <p:cNvSpPr/>
          <p:nvPr>
            <p:custDataLst>
              <p:tags r:id="rId13"/>
            </p:custDataLst>
          </p:nvPr>
        </p:nvSpPr>
        <p:spPr>
          <a:xfrm>
            <a:off x="6101145" y="2993061"/>
            <a:ext cx="1691921" cy="73004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25850 w 2285854"/>
              <a:gd name="connsiteY0" fmla="*/ 0 h 357288"/>
              <a:gd name="connsiteX1" fmla="*/ 2277083 w 2285854"/>
              <a:gd name="connsiteY1" fmla="*/ 357288 h 357288"/>
              <a:gd name="connsiteX0" fmla="*/ 1 w 2263675"/>
              <a:gd name="connsiteY0" fmla="*/ 97277 h 454565"/>
              <a:gd name="connsiteX1" fmla="*/ 2251234 w 2263675"/>
              <a:gd name="connsiteY1" fmla="*/ 454565 h 454565"/>
              <a:gd name="connsiteX0" fmla="*/ -1 w 1985826"/>
              <a:gd name="connsiteY0" fmla="*/ 346145 h 346145"/>
              <a:gd name="connsiteX1" fmla="*/ 1971403 w 1985826"/>
              <a:gd name="connsiteY1" fmla="*/ 82312 h 346145"/>
              <a:gd name="connsiteX0" fmla="*/ 1 w 1971405"/>
              <a:gd name="connsiteY0" fmla="*/ 263833 h 263833"/>
              <a:gd name="connsiteX1" fmla="*/ 1971405 w 1971405"/>
              <a:gd name="connsiteY1" fmla="*/ 0 h 263833"/>
              <a:gd name="connsiteX0" fmla="*/ 0 w 1881458"/>
              <a:gd name="connsiteY0" fmla="*/ 269052 h 269052"/>
              <a:gd name="connsiteX1" fmla="*/ 1881458 w 1881458"/>
              <a:gd name="connsiteY1" fmla="*/ 0 h 269052"/>
              <a:gd name="connsiteX0" fmla="*/ 0 w 1881458"/>
              <a:gd name="connsiteY0" fmla="*/ 269052 h 269052"/>
              <a:gd name="connsiteX1" fmla="*/ 1881458 w 1881458"/>
              <a:gd name="connsiteY1" fmla="*/ 0 h 269052"/>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2018162"/>
              <a:gd name="connsiteY0" fmla="*/ 622209 h 622209"/>
              <a:gd name="connsiteX1" fmla="*/ 2018162 w 2018162"/>
              <a:gd name="connsiteY1" fmla="*/ 0 h 622209"/>
              <a:gd name="connsiteX0" fmla="*/ 0 w 1937320"/>
              <a:gd name="connsiteY0" fmla="*/ 636283 h 636283"/>
              <a:gd name="connsiteX1" fmla="*/ 1937320 w 1937320"/>
              <a:gd name="connsiteY1" fmla="*/ 0 h 636283"/>
              <a:gd name="connsiteX0" fmla="*/ 0 w 1937320"/>
              <a:gd name="connsiteY0" fmla="*/ 636283 h 636283"/>
              <a:gd name="connsiteX1" fmla="*/ 1937320 w 1937320"/>
              <a:gd name="connsiteY1" fmla="*/ 0 h 636283"/>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Lst>
            <a:ahLst/>
            <a:cxnLst>
              <a:cxn ang="0">
                <a:pos x="connsiteX0" y="connsiteY0"/>
              </a:cxn>
              <a:cxn ang="0">
                <a:pos x="connsiteX1" y="connsiteY1"/>
              </a:cxn>
            </a:cxnLst>
            <a:rect l="l" t="t" r="r" b="b"/>
            <a:pathLst>
              <a:path w="2004690" h="629246">
                <a:moveTo>
                  <a:pt x="0" y="629246"/>
                </a:moveTo>
                <a:cubicBezTo>
                  <a:pt x="522047" y="102065"/>
                  <a:pt x="1232079" y="16281"/>
                  <a:pt x="2004690"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18" name="Groupe 17"/>
          <p:cNvGrpSpPr/>
          <p:nvPr/>
        </p:nvGrpSpPr>
        <p:grpSpPr>
          <a:xfrm>
            <a:off x="5381909" y="3615603"/>
            <a:ext cx="867094" cy="867094"/>
            <a:chOff x="5955125" y="3615603"/>
            <a:chExt cx="867094" cy="867094"/>
          </a:xfrm>
        </p:grpSpPr>
        <p:sp>
          <p:nvSpPr>
            <p:cNvPr id="12" name="Ellipse 11"/>
            <p:cNvSpPr/>
            <p:nvPr>
              <p:custDataLst>
                <p:tags r:id="rId24"/>
              </p:custDataLst>
            </p:nvPr>
          </p:nvSpPr>
          <p:spPr>
            <a:xfrm>
              <a:off x="5955125" y="361560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schemeClr val="bg1"/>
                </a:solidFill>
                <a:latin typeface="Arial"/>
                <a:ea typeface="Calibri"/>
                <a:cs typeface="Times New Roman"/>
              </a:endParaRPr>
            </a:p>
          </p:txBody>
        </p:sp>
        <p:sp>
          <p:nvSpPr>
            <p:cNvPr id="23" name="Rectangle 22"/>
            <p:cNvSpPr/>
            <p:nvPr>
              <p:custDataLst>
                <p:tags r:id="rId25"/>
              </p:custDataLst>
            </p:nvPr>
          </p:nvSpPr>
          <p:spPr>
            <a:xfrm>
              <a:off x="6027097" y="4125621"/>
              <a:ext cx="754870" cy="338554"/>
            </a:xfrm>
            <a:prstGeom prst="rect">
              <a:avLst/>
            </a:prstGeom>
          </p:spPr>
          <p:txBody>
            <a:bodyPr wrap="square">
              <a:spAutoFit/>
            </a:bodyPr>
            <a:lstStyle/>
            <a:p>
              <a:r>
                <a:rPr lang="fr-FR" sz="800" dirty="0" smtClean="0">
                  <a:solidFill>
                    <a:schemeClr val="bg1"/>
                  </a:solidFill>
                  <a:latin typeface="Arial"/>
                  <a:ea typeface="Calibri"/>
                  <a:cs typeface="Times New Roman"/>
                </a:rPr>
                <a:t>Observation de l’existant</a:t>
              </a:r>
              <a:endParaRPr lang="fr-FR" sz="800" dirty="0">
                <a:solidFill>
                  <a:schemeClr val="bg1"/>
                </a:solidFill>
              </a:endParaRPr>
            </a:p>
          </p:txBody>
        </p:sp>
        <p:pic>
          <p:nvPicPr>
            <p:cNvPr id="32" name="Image 31"/>
            <p:cNvPicPr>
              <a:picLocks noChangeAspect="1"/>
            </p:cNvPicPr>
            <p:nvPr>
              <p:custDataLst>
                <p:tags r:id="rId26"/>
              </p:custDataLst>
            </p:nvPr>
          </p:nvPicPr>
          <p:blipFill>
            <a:blip r:embed="rId31" cstate="print">
              <a:extLst>
                <a:ext uri="{28A0092B-C50C-407E-A947-70E740481C1C}">
                  <a14:useLocalDpi xmlns:a14="http://schemas.microsoft.com/office/drawing/2010/main"/>
                </a:ext>
              </a:extLst>
            </a:blip>
            <a:stretch>
              <a:fillRect/>
            </a:stretch>
          </p:blipFill>
          <p:spPr>
            <a:xfrm>
              <a:off x="6445537" y="3842279"/>
              <a:ext cx="336430" cy="365760"/>
            </a:xfrm>
            <a:prstGeom prst="rect">
              <a:avLst/>
            </a:prstGeom>
          </p:spPr>
        </p:pic>
        <p:pic>
          <p:nvPicPr>
            <p:cNvPr id="3" name="Image 2"/>
            <p:cNvPicPr>
              <a:picLocks noChangeAspect="1"/>
            </p:cNvPicPr>
            <p:nvPr>
              <p:custDataLst>
                <p:tags r:id="rId27"/>
              </p:custDataLst>
            </p:nvPr>
          </p:nvPicPr>
          <p:blipFill>
            <a:blip r:embed="rId32" cstate="print">
              <a:extLst>
                <a:ext uri="{28A0092B-C50C-407E-A947-70E740481C1C}">
                  <a14:useLocalDpi xmlns:a14="http://schemas.microsoft.com/office/drawing/2010/main"/>
                </a:ext>
              </a:extLst>
            </a:blip>
            <a:stretch>
              <a:fillRect/>
            </a:stretch>
          </p:blipFill>
          <p:spPr>
            <a:xfrm>
              <a:off x="5997740" y="3658807"/>
              <a:ext cx="589580" cy="589383"/>
            </a:xfrm>
            <a:prstGeom prst="rect">
              <a:avLst/>
            </a:prstGeom>
          </p:spPr>
        </p:pic>
      </p:grpSp>
      <p:sp>
        <p:nvSpPr>
          <p:cNvPr id="4" name="Rectangle 3"/>
          <p:cNvSpPr/>
          <p:nvPr>
            <p:custDataLst>
              <p:tags r:id="rId14"/>
            </p:custDataLst>
          </p:nvPr>
        </p:nvSpPr>
        <p:spPr>
          <a:xfrm>
            <a:off x="3967611" y="5198827"/>
            <a:ext cx="284052" cy="307777"/>
          </a:xfrm>
          <a:prstGeom prst="rect">
            <a:avLst/>
          </a:prstGeom>
        </p:spPr>
        <p:txBody>
          <a:bodyPr wrap="none">
            <a:spAutoFit/>
          </a:bodyPr>
          <a:lstStyle/>
          <a:p>
            <a:r>
              <a:rPr lang="fr-FR" sz="1400" dirty="0">
                <a:solidFill>
                  <a:srgbClr val="58585A"/>
                </a:solidFill>
                <a:latin typeface="Arial"/>
                <a:ea typeface="Calibri"/>
                <a:cs typeface="Times New Roman"/>
              </a:rPr>
              <a:t>?</a:t>
            </a:r>
            <a:endParaRPr lang="fr-FR" dirty="0">
              <a:solidFill>
                <a:srgbClr val="58585A"/>
              </a:solidFill>
            </a:endParaRPr>
          </a:p>
        </p:txBody>
      </p:sp>
      <p:pic>
        <p:nvPicPr>
          <p:cNvPr id="7" name="Image 6"/>
          <p:cNvPicPr>
            <a:picLocks noChangeAspect="1"/>
          </p:cNvPicPr>
          <p:nvPr>
            <p:custDataLst>
              <p:tags r:id="rId15"/>
            </p:custDataLst>
          </p:nvPr>
        </p:nvPicPr>
        <p:blipFill>
          <a:blip r:embed="rId33" cstate="print">
            <a:extLst>
              <a:ext uri="{28A0092B-C50C-407E-A947-70E740481C1C}">
                <a14:useLocalDpi xmlns:a14="http://schemas.microsoft.com/office/drawing/2010/main"/>
              </a:ext>
            </a:extLst>
          </a:blip>
          <a:stretch>
            <a:fillRect/>
          </a:stretch>
        </p:blipFill>
        <p:spPr>
          <a:xfrm>
            <a:off x="2688467" y="3739789"/>
            <a:ext cx="173088" cy="195943"/>
          </a:xfrm>
          <a:prstGeom prst="rect">
            <a:avLst/>
          </a:prstGeom>
        </p:spPr>
      </p:pic>
      <p:pic>
        <p:nvPicPr>
          <p:cNvPr id="55" name="Image 54"/>
          <p:cNvPicPr>
            <a:picLocks noChangeAspect="1"/>
          </p:cNvPicPr>
          <p:nvPr>
            <p:custDataLst>
              <p:tags r:id="rId16"/>
            </p:custDataLst>
          </p:nvPr>
        </p:nvPicPr>
        <p:blipFill>
          <a:blip r:embed="rId31" cstate="print">
            <a:extLst>
              <a:ext uri="{28A0092B-C50C-407E-A947-70E740481C1C}">
                <a14:useLocalDpi xmlns:a14="http://schemas.microsoft.com/office/drawing/2010/main"/>
              </a:ext>
            </a:extLst>
          </a:blip>
          <a:stretch>
            <a:fillRect/>
          </a:stretch>
        </p:blipFill>
        <p:spPr>
          <a:xfrm>
            <a:off x="2760483" y="3371012"/>
            <a:ext cx="336430" cy="365760"/>
          </a:xfrm>
          <a:prstGeom prst="rect">
            <a:avLst/>
          </a:prstGeom>
        </p:spPr>
      </p:pic>
      <p:pic>
        <p:nvPicPr>
          <p:cNvPr id="85" name="Image 84"/>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2984198" y="3723461"/>
            <a:ext cx="254675" cy="222384"/>
          </a:xfrm>
          <a:prstGeom prst="rect">
            <a:avLst/>
          </a:prstGeom>
        </p:spPr>
      </p:pic>
      <p:sp>
        <p:nvSpPr>
          <p:cNvPr id="115" name="Ellipse 114"/>
          <p:cNvSpPr/>
          <p:nvPr>
            <p:custDataLst>
              <p:tags r:id="rId17"/>
            </p:custDataLst>
          </p:nvPr>
        </p:nvSpPr>
        <p:spPr>
          <a:xfrm>
            <a:off x="3348286" y="3040722"/>
            <a:ext cx="1961136" cy="1961136"/>
          </a:xfrm>
          <a:prstGeom prst="ellipse">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dirty="0">
              <a:solidFill>
                <a:srgbClr val="58585A"/>
              </a:solidFill>
              <a:latin typeface="Arial"/>
              <a:ea typeface="Calibri"/>
              <a:cs typeface="Times New Roman"/>
            </a:endParaRPr>
          </a:p>
        </p:txBody>
      </p:sp>
      <p:sp>
        <p:nvSpPr>
          <p:cNvPr id="118" name="Rectangle 117"/>
          <p:cNvSpPr/>
          <p:nvPr/>
        </p:nvSpPr>
        <p:spPr>
          <a:xfrm>
            <a:off x="3425380" y="3634776"/>
            <a:ext cx="1853255" cy="646331"/>
          </a:xfrm>
          <a:prstGeom prst="rect">
            <a:avLst/>
          </a:prstGeom>
        </p:spPr>
        <p:txBody>
          <a:bodyPr wrap="square">
            <a:spAutoFit/>
          </a:bodyPr>
          <a:lstStyle/>
          <a:p>
            <a:pPr algn="ctr"/>
            <a:r>
              <a:rPr lang="fr-FR" sz="1200" b="1" dirty="0">
                <a:solidFill>
                  <a:srgbClr val="58585A"/>
                </a:solidFill>
                <a:latin typeface="Arial"/>
                <a:ea typeface="Calibri"/>
                <a:cs typeface="Times New Roman"/>
              </a:rPr>
              <a:t>La démarche scientifique appliquée à l’ingénierie</a:t>
            </a:r>
          </a:p>
        </p:txBody>
      </p:sp>
      <p:pic>
        <p:nvPicPr>
          <p:cNvPr id="121" name="Image 120"/>
          <p:cNvPicPr>
            <a:picLocks noChangeAspect="1"/>
          </p:cNvPicPr>
          <p:nvPr/>
        </p:nvPicPr>
        <p:blipFill>
          <a:blip r:embed="rId35"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691952" y="2631521"/>
            <a:ext cx="633270" cy="633270"/>
          </a:xfrm>
          <a:prstGeom prst="rect">
            <a:avLst/>
          </a:prstGeom>
        </p:spPr>
      </p:pic>
      <p:sp>
        <p:nvSpPr>
          <p:cNvPr id="122" name="Rectangle 121"/>
          <p:cNvSpPr/>
          <p:nvPr/>
        </p:nvSpPr>
        <p:spPr>
          <a:xfrm>
            <a:off x="7421030" y="1935490"/>
            <a:ext cx="990512" cy="738664"/>
          </a:xfrm>
          <a:prstGeom prst="rect">
            <a:avLst/>
          </a:prstGeom>
        </p:spPr>
        <p:txBody>
          <a:bodyPr wrap="square">
            <a:spAutoFit/>
          </a:bodyPr>
          <a:lstStyle/>
          <a:p>
            <a:pPr defTabSz="269875">
              <a:tabLst>
                <a:tab pos="269875" algn="l"/>
              </a:tabLst>
            </a:pPr>
            <a:r>
              <a:rPr lang="fr-FR" sz="1050" b="1" dirty="0"/>
              <a:t>Démarrage classique de la démarche scientifique</a:t>
            </a:r>
          </a:p>
        </p:txBody>
      </p:sp>
      <p:sp>
        <p:nvSpPr>
          <p:cNvPr id="62" name="Triangle isocèle 61"/>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Triangle isocèle 62"/>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510919" y="116994"/>
            <a:ext cx="8668344" cy="369332"/>
          </a:xfrm>
          <a:prstGeom prst="rect">
            <a:avLst/>
          </a:prstGeom>
        </p:spPr>
        <p:txBody>
          <a:bodyPr wrap="square">
            <a:spAutoFit/>
          </a:bodyPr>
          <a:lstStyle/>
          <a:p>
            <a:pPr>
              <a:spcAft>
                <a:spcPts val="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démarche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en sciences de l’ingénieurs intègre la démarche scientifique</a:t>
            </a:r>
            <a:endPar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Forme libre 67"/>
          <p:cNvSpPr/>
          <p:nvPr>
            <p:custDataLst>
              <p:tags r:id="rId18"/>
            </p:custDataLst>
          </p:nvPr>
        </p:nvSpPr>
        <p:spPr>
          <a:xfrm rot="9331999">
            <a:off x="4954590" y="2369367"/>
            <a:ext cx="622785" cy="14365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custDataLst>
              <p:tags r:id="rId19"/>
            </p:custDataLst>
          </p:nvPr>
        </p:nvSpPr>
        <p:spPr>
          <a:xfrm>
            <a:off x="3723637" y="1821951"/>
            <a:ext cx="1138998" cy="1138998"/>
          </a:xfrm>
          <a:prstGeom prst="ellipse">
            <a:avLst/>
          </a:prstGeom>
          <a:solidFill>
            <a:schemeClr val="accent3">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grpSp>
        <p:nvGrpSpPr>
          <p:cNvPr id="8" name="Groupe 7"/>
          <p:cNvGrpSpPr/>
          <p:nvPr/>
        </p:nvGrpSpPr>
        <p:grpSpPr>
          <a:xfrm>
            <a:off x="3896140" y="2063376"/>
            <a:ext cx="846346" cy="807459"/>
            <a:chOff x="4494244" y="2007655"/>
            <a:chExt cx="846346" cy="807459"/>
          </a:xfrm>
        </p:grpSpPr>
        <p:sp>
          <p:nvSpPr>
            <p:cNvPr id="27" name="Rectangle 26"/>
            <p:cNvSpPr/>
            <p:nvPr>
              <p:custDataLst>
                <p:tags r:id="rId20"/>
              </p:custDataLst>
            </p:nvPr>
          </p:nvSpPr>
          <p:spPr>
            <a:xfrm>
              <a:off x="4513926" y="2599670"/>
              <a:ext cx="692811" cy="215444"/>
            </a:xfrm>
            <a:prstGeom prst="rect">
              <a:avLst/>
            </a:prstGeom>
          </p:spPr>
          <p:txBody>
            <a:bodyPr wrap="square">
              <a:spAutoFit/>
            </a:bodyPr>
            <a:lstStyle/>
            <a:p>
              <a:pPr algn="ctr"/>
              <a:r>
                <a:rPr lang="fr-FR" sz="800" dirty="0" smtClean="0">
                  <a:solidFill>
                    <a:schemeClr val="bg1"/>
                  </a:solidFill>
                  <a:latin typeface="Arial"/>
                  <a:ea typeface="Calibri"/>
                  <a:cs typeface="Times New Roman"/>
                </a:rPr>
                <a:t>Analyse</a:t>
              </a:r>
              <a:endParaRPr lang="fr-FR" sz="800" dirty="0">
                <a:solidFill>
                  <a:schemeClr val="bg1"/>
                </a:solidFill>
                <a:latin typeface="Arial"/>
                <a:ea typeface="Calibri"/>
                <a:cs typeface="Times New Roman"/>
              </a:endParaRPr>
            </a:p>
          </p:txBody>
        </p:sp>
        <p:pic>
          <p:nvPicPr>
            <p:cNvPr id="60" name="Image 59"/>
            <p:cNvPicPr>
              <a:picLocks noChangeAspect="1"/>
            </p:cNvPicPr>
            <p:nvPr>
              <p:custDataLst>
                <p:tags r:id="rId21"/>
              </p:custDataLst>
            </p:nvPr>
          </p:nvPicPr>
          <p:blipFill>
            <a:blip r:embed="rId36" cstate="print">
              <a:extLst>
                <a:ext uri="{28A0092B-C50C-407E-A947-70E740481C1C}">
                  <a14:useLocalDpi xmlns:a14="http://schemas.microsoft.com/office/drawing/2010/main"/>
                </a:ext>
              </a:extLst>
            </a:blip>
            <a:stretch>
              <a:fillRect/>
            </a:stretch>
          </p:blipFill>
          <p:spPr>
            <a:xfrm>
              <a:off x="4494244" y="2007655"/>
              <a:ext cx="566688" cy="512583"/>
            </a:xfrm>
            <a:prstGeom prst="rect">
              <a:avLst/>
            </a:prstGeom>
          </p:spPr>
        </p:pic>
        <p:pic>
          <p:nvPicPr>
            <p:cNvPr id="61" name="Image 60"/>
            <p:cNvPicPr>
              <a:picLocks noChangeAspect="1"/>
            </p:cNvPicPr>
            <p:nvPr>
              <p:custDataLst>
                <p:tags r:id="rId22"/>
              </p:custDataLst>
            </p:nvPr>
          </p:nvPicPr>
          <p:blipFill>
            <a:blip r:embed="rId37" cstate="print">
              <a:extLst>
                <a:ext uri="{28A0092B-C50C-407E-A947-70E740481C1C}">
                  <a14:useLocalDpi xmlns:a14="http://schemas.microsoft.com/office/drawing/2010/main"/>
                </a:ext>
              </a:extLst>
            </a:blip>
            <a:stretch>
              <a:fillRect/>
            </a:stretch>
          </p:blipFill>
          <p:spPr>
            <a:xfrm>
              <a:off x="4537433" y="2088596"/>
              <a:ext cx="249939" cy="271729"/>
            </a:xfrm>
            <a:prstGeom prst="rect">
              <a:avLst/>
            </a:prstGeom>
          </p:spPr>
        </p:pic>
        <p:pic>
          <p:nvPicPr>
            <p:cNvPr id="91" name="Image 90"/>
            <p:cNvPicPr>
              <a:picLocks noChangeAspect="1"/>
            </p:cNvPicPr>
            <p:nvPr>
              <p:custDataLst>
                <p:tags r:id="rId23"/>
              </p:custDataLst>
            </p:nvPr>
          </p:nvPicPr>
          <p:blipFill>
            <a:blip r:embed="rId31" cstate="print">
              <a:extLst>
                <a:ext uri="{28A0092B-C50C-407E-A947-70E740481C1C}">
                  <a14:useLocalDpi xmlns:a14="http://schemas.microsoft.com/office/drawing/2010/main"/>
                </a:ext>
              </a:extLst>
            </a:blip>
            <a:stretch>
              <a:fillRect/>
            </a:stretch>
          </p:blipFill>
          <p:spPr>
            <a:xfrm>
              <a:off x="5004160" y="2233910"/>
              <a:ext cx="336430" cy="365760"/>
            </a:xfrm>
            <a:prstGeom prst="rect">
              <a:avLst/>
            </a:prstGeom>
          </p:spPr>
        </p:pic>
        <p:pic>
          <p:nvPicPr>
            <p:cNvPr id="112" name="Image 111"/>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4820704" y="2118536"/>
              <a:ext cx="180575" cy="156194"/>
            </a:xfrm>
            <a:prstGeom prst="rect">
              <a:avLst/>
            </a:prstGeom>
          </p:spPr>
        </p:pic>
      </p:grpSp>
    </p:spTree>
    <p:extLst>
      <p:ext uri="{BB962C8B-B14F-4D97-AF65-F5344CB8AC3E}">
        <p14:creationId xmlns:p14="http://schemas.microsoft.com/office/powerpoint/2010/main" val="1906518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custDataLst>
              <p:tags r:id="rId1"/>
            </p:custDataLst>
          </p:nvPr>
        </p:nvSpPr>
        <p:spPr>
          <a:xfrm>
            <a:off x="7798713" y="1373741"/>
            <a:ext cx="872140" cy="276999"/>
          </a:xfrm>
          <a:prstGeom prst="rect">
            <a:avLst/>
          </a:prstGeom>
          <a:noFill/>
        </p:spPr>
        <p:txBody>
          <a:bodyPr wrap="square">
            <a:spAutoFit/>
          </a:bodyPr>
          <a:lstStyle/>
          <a:p>
            <a:pPr algn="ctr"/>
            <a:r>
              <a:rPr lang="fr-FR" sz="1200" dirty="0">
                <a:solidFill>
                  <a:srgbClr val="58585A"/>
                </a:solidFill>
                <a:latin typeface="Arial"/>
                <a:cs typeface="Times New Roman"/>
              </a:rPr>
              <a:t>Validation</a:t>
            </a:r>
            <a:endParaRPr lang="fr-FR" dirty="0">
              <a:solidFill>
                <a:srgbClr val="58585A"/>
              </a:solidFill>
            </a:endParaRPr>
          </a:p>
        </p:txBody>
      </p:sp>
      <p:sp>
        <p:nvSpPr>
          <p:cNvPr id="13" name="Ellipse 12"/>
          <p:cNvSpPr/>
          <p:nvPr>
            <p:custDataLst>
              <p:tags r:id="rId2"/>
            </p:custDataLst>
          </p:nvPr>
        </p:nvSpPr>
        <p:spPr>
          <a:xfrm>
            <a:off x="4368864" y="509988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15" name="Ellipse 14"/>
          <p:cNvSpPr/>
          <p:nvPr>
            <p:custDataLst>
              <p:tags r:id="rId3"/>
            </p:custDataLst>
          </p:nvPr>
        </p:nvSpPr>
        <p:spPr>
          <a:xfrm>
            <a:off x="2129856" y="3304864"/>
            <a:ext cx="867094" cy="867094"/>
          </a:xfrm>
          <a:prstGeom prst="ellipse">
            <a:avLst/>
          </a:prstGeom>
          <a:solidFill>
            <a:schemeClr val="accent4">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dirty="0">
              <a:solidFill>
                <a:prstClr val="white"/>
              </a:solidFill>
            </a:endParaRPr>
          </a:p>
        </p:txBody>
      </p:sp>
      <p:sp>
        <p:nvSpPr>
          <p:cNvPr id="21" name="Ellipse 20"/>
          <p:cNvSpPr/>
          <p:nvPr>
            <p:custDataLst>
              <p:tags r:id="rId4"/>
            </p:custDataLst>
          </p:nvPr>
        </p:nvSpPr>
        <p:spPr>
          <a:xfrm>
            <a:off x="3006577" y="1916253"/>
            <a:ext cx="867094" cy="867094"/>
          </a:xfrm>
          <a:prstGeom prst="ellipse">
            <a:avLst/>
          </a:prstGeom>
          <a:solidFill>
            <a:srgbClr val="FFFFCC"/>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sp>
        <p:nvSpPr>
          <p:cNvPr id="38" name="Forme libre 37"/>
          <p:cNvSpPr/>
          <p:nvPr>
            <p:custDataLst>
              <p:tags r:id="rId5"/>
            </p:custDataLst>
          </p:nvPr>
        </p:nvSpPr>
        <p:spPr>
          <a:xfrm>
            <a:off x="5426227" y="1841782"/>
            <a:ext cx="1790582" cy="52103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2577809 w 2577809"/>
              <a:gd name="connsiteY0" fmla="*/ 0 h 271080"/>
              <a:gd name="connsiteX1" fmla="*/ 0 w 2577809"/>
              <a:gd name="connsiteY1" fmla="*/ 246460 h 271080"/>
              <a:gd name="connsiteX0" fmla="*/ 2550861 w 2550861"/>
              <a:gd name="connsiteY0" fmla="*/ 0 h 259602"/>
              <a:gd name="connsiteX1" fmla="*/ 0 w 2550861"/>
              <a:gd name="connsiteY1" fmla="*/ 225349 h 259602"/>
              <a:gd name="connsiteX0" fmla="*/ 2550861 w 2550861"/>
              <a:gd name="connsiteY0" fmla="*/ 0 h 251572"/>
              <a:gd name="connsiteX1" fmla="*/ 0 w 2550861"/>
              <a:gd name="connsiteY1" fmla="*/ 225349 h 251572"/>
              <a:gd name="connsiteX0" fmla="*/ 2955078 w 2955078"/>
              <a:gd name="connsiteY0" fmla="*/ 0 h 408311"/>
              <a:gd name="connsiteX1" fmla="*/ 0 w 2955078"/>
              <a:gd name="connsiteY1" fmla="*/ 408312 h 408311"/>
              <a:gd name="connsiteX0" fmla="*/ 2955078 w 2955078"/>
              <a:gd name="connsiteY0" fmla="*/ 0 h 408312"/>
              <a:gd name="connsiteX1" fmla="*/ 0 w 2955078"/>
              <a:gd name="connsiteY1" fmla="*/ 408312 h 408312"/>
              <a:gd name="connsiteX0" fmla="*/ 2955078 w 2955078"/>
              <a:gd name="connsiteY0" fmla="*/ 0 h 428457"/>
              <a:gd name="connsiteX1" fmla="*/ 0 w 2955078"/>
              <a:gd name="connsiteY1" fmla="*/ 408312 h 428457"/>
              <a:gd name="connsiteX0" fmla="*/ 2955078 w 2955078"/>
              <a:gd name="connsiteY0" fmla="*/ 0 h 408312"/>
              <a:gd name="connsiteX1" fmla="*/ 0 w 2955078"/>
              <a:gd name="connsiteY1" fmla="*/ 408312 h 408312"/>
              <a:gd name="connsiteX0" fmla="*/ 2955078 w 2955078"/>
              <a:gd name="connsiteY0" fmla="*/ 0 h 425077"/>
              <a:gd name="connsiteX1" fmla="*/ 0 w 2955078"/>
              <a:gd name="connsiteY1" fmla="*/ 408312 h 425077"/>
              <a:gd name="connsiteX0" fmla="*/ 2955078 w 2955078"/>
              <a:gd name="connsiteY0" fmla="*/ 0 h 429675"/>
              <a:gd name="connsiteX1" fmla="*/ 0 w 2955078"/>
              <a:gd name="connsiteY1" fmla="*/ 408312 h 429675"/>
              <a:gd name="connsiteX0" fmla="*/ 2955078 w 2955078"/>
              <a:gd name="connsiteY0" fmla="*/ 0 h 449088"/>
              <a:gd name="connsiteX1" fmla="*/ 0 w 2955078"/>
              <a:gd name="connsiteY1" fmla="*/ 408312 h 449088"/>
            </a:gdLst>
            <a:ahLst/>
            <a:cxnLst>
              <a:cxn ang="0">
                <a:pos x="connsiteX0" y="connsiteY0"/>
              </a:cxn>
              <a:cxn ang="0">
                <a:pos x="connsiteX1" y="connsiteY1"/>
              </a:cxn>
            </a:cxnLst>
            <a:rect l="l" t="t" r="r" b="b"/>
            <a:pathLst>
              <a:path w="2955078" h="449088">
                <a:moveTo>
                  <a:pt x="2955078" y="0"/>
                </a:moveTo>
                <a:cubicBezTo>
                  <a:pt x="1887158" y="705872"/>
                  <a:pt x="1308841" y="354315"/>
                  <a:pt x="0" y="408312"/>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Forme libre 38"/>
          <p:cNvSpPr/>
          <p:nvPr>
            <p:custDataLst>
              <p:tags r:id="rId6"/>
            </p:custDataLst>
          </p:nvPr>
        </p:nvSpPr>
        <p:spPr>
          <a:xfrm>
            <a:off x="5214276" y="4314024"/>
            <a:ext cx="1208969" cy="126108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873314"/>
              <a:gd name="connsiteY0" fmla="*/ 1609014 h 1609014"/>
              <a:gd name="connsiteX1" fmla="*/ 1873314 w 1873314"/>
              <a:gd name="connsiteY1" fmla="*/ 0 h 1609014"/>
            </a:gdLst>
            <a:ahLst/>
            <a:cxnLst>
              <a:cxn ang="0">
                <a:pos x="connsiteX0" y="connsiteY0"/>
              </a:cxn>
              <a:cxn ang="0">
                <a:pos x="connsiteX1" y="connsiteY1"/>
              </a:cxn>
            </a:cxnLst>
            <a:rect l="l" t="t" r="r" b="b"/>
            <a:pathLst>
              <a:path w="1873314" h="1609014">
                <a:moveTo>
                  <a:pt x="0" y="1609014"/>
                </a:moveTo>
                <a:cubicBezTo>
                  <a:pt x="817723" y="1483805"/>
                  <a:pt x="1813498" y="723668"/>
                  <a:pt x="1873314"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1" name="Forme libre 40"/>
          <p:cNvSpPr/>
          <p:nvPr>
            <p:custDataLst>
              <p:tags r:id="rId7"/>
            </p:custDataLst>
          </p:nvPr>
        </p:nvSpPr>
        <p:spPr>
          <a:xfrm>
            <a:off x="2578441" y="4210429"/>
            <a:ext cx="1815196" cy="146095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2812672"/>
              <a:gd name="connsiteY0" fmla="*/ 0 h 1862493"/>
              <a:gd name="connsiteX1" fmla="*/ 2812672 w 2812672"/>
              <a:gd name="connsiteY1" fmla="*/ 1862493 h 1862493"/>
              <a:gd name="connsiteX0" fmla="*/ 0 w 2812672"/>
              <a:gd name="connsiteY0" fmla="*/ 0 h 1863913"/>
              <a:gd name="connsiteX1" fmla="*/ 2812672 w 2812672"/>
              <a:gd name="connsiteY1" fmla="*/ 1862493 h 1863913"/>
              <a:gd name="connsiteX0" fmla="*/ 0 w 2812672"/>
              <a:gd name="connsiteY0" fmla="*/ 0 h 1864021"/>
              <a:gd name="connsiteX1" fmla="*/ 2812672 w 2812672"/>
              <a:gd name="connsiteY1" fmla="*/ 1862493 h 1864021"/>
            </a:gdLst>
            <a:ahLst/>
            <a:cxnLst>
              <a:cxn ang="0">
                <a:pos x="connsiteX0" y="connsiteY0"/>
              </a:cxn>
              <a:cxn ang="0">
                <a:pos x="connsiteX1" y="connsiteY1"/>
              </a:cxn>
            </a:cxnLst>
            <a:rect l="l" t="t" r="r" b="b"/>
            <a:pathLst>
              <a:path w="2812672" h="1864021">
                <a:moveTo>
                  <a:pt x="0" y="0"/>
                </a:moveTo>
                <a:cubicBezTo>
                  <a:pt x="178969" y="964966"/>
                  <a:pt x="1463732" y="1907191"/>
                  <a:pt x="2812672" y="1862493"/>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3" name="Forme libre 42"/>
          <p:cNvSpPr/>
          <p:nvPr>
            <p:custDataLst>
              <p:tags r:id="rId8"/>
            </p:custDataLst>
          </p:nvPr>
        </p:nvSpPr>
        <p:spPr>
          <a:xfrm>
            <a:off x="2644213" y="2623949"/>
            <a:ext cx="448690" cy="67205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Lst>
            <a:ahLst/>
            <a:cxnLst>
              <a:cxn ang="0">
                <a:pos x="connsiteX0" y="connsiteY0"/>
              </a:cxn>
              <a:cxn ang="0">
                <a:pos x="connsiteX1" y="connsiteY1"/>
              </a:cxn>
            </a:cxnLst>
            <a:rect l="l" t="t" r="r" b="b"/>
            <a:pathLst>
              <a:path w="695253" h="857465">
                <a:moveTo>
                  <a:pt x="0" y="857465"/>
                </a:moveTo>
                <a:cubicBezTo>
                  <a:pt x="102800" y="500995"/>
                  <a:pt x="312149" y="221756"/>
                  <a:pt x="695253"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4" name="Forme libre 43"/>
          <p:cNvSpPr/>
          <p:nvPr>
            <p:custDataLst>
              <p:tags r:id="rId9"/>
            </p:custDataLst>
          </p:nvPr>
        </p:nvSpPr>
        <p:spPr>
          <a:xfrm>
            <a:off x="3837002" y="2068814"/>
            <a:ext cx="544076" cy="12613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519832"/>
              <a:gd name="connsiteY0" fmla="*/ 134279 h 296646"/>
              <a:gd name="connsiteX1" fmla="*/ 1519832 w 1519832"/>
              <a:gd name="connsiteY1" fmla="*/ 280921 h 296646"/>
              <a:gd name="connsiteX0" fmla="*/ 0 w 1519832"/>
              <a:gd name="connsiteY0" fmla="*/ 192295 h 338937"/>
              <a:gd name="connsiteX1" fmla="*/ 1519832 w 1519832"/>
              <a:gd name="connsiteY1" fmla="*/ 338937 h 338937"/>
              <a:gd name="connsiteX0" fmla="*/ 0 w 1519832"/>
              <a:gd name="connsiteY0" fmla="*/ 128558 h 275200"/>
              <a:gd name="connsiteX1" fmla="*/ 1519832 w 1519832"/>
              <a:gd name="connsiteY1" fmla="*/ 275200 h 275200"/>
              <a:gd name="connsiteX0" fmla="*/ 0 w 1519832"/>
              <a:gd name="connsiteY0" fmla="*/ 128557 h 275199"/>
              <a:gd name="connsiteX1" fmla="*/ 1519832 w 1519832"/>
              <a:gd name="connsiteY1" fmla="*/ 275199 h 275199"/>
              <a:gd name="connsiteX0" fmla="*/ 0 w 1299170"/>
              <a:gd name="connsiteY0" fmla="*/ 152197 h 222336"/>
              <a:gd name="connsiteX1" fmla="*/ 1299170 w 1299170"/>
              <a:gd name="connsiteY1" fmla="*/ 222336 h 222336"/>
              <a:gd name="connsiteX0" fmla="*/ 0 w 1299170"/>
              <a:gd name="connsiteY0" fmla="*/ 134139 h 204278"/>
              <a:gd name="connsiteX1" fmla="*/ 1299170 w 1299170"/>
              <a:gd name="connsiteY1" fmla="*/ 204278 h 204278"/>
              <a:gd name="connsiteX0" fmla="*/ 0 w 1299170"/>
              <a:gd name="connsiteY0" fmla="*/ 75191 h 145330"/>
              <a:gd name="connsiteX1" fmla="*/ 1299170 w 1299170"/>
              <a:gd name="connsiteY1" fmla="*/ 145330 h 145330"/>
              <a:gd name="connsiteX0" fmla="*/ 0 w 1206259"/>
              <a:gd name="connsiteY0" fmla="*/ 44462 h 258045"/>
              <a:gd name="connsiteX1" fmla="*/ 1206259 w 1206259"/>
              <a:gd name="connsiteY1" fmla="*/ 258045 h 258045"/>
              <a:gd name="connsiteX0" fmla="*/ 0 w 1206259"/>
              <a:gd name="connsiteY0" fmla="*/ 40186 h 253769"/>
              <a:gd name="connsiteX1" fmla="*/ 1206259 w 1206259"/>
              <a:gd name="connsiteY1" fmla="*/ 253769 h 253769"/>
              <a:gd name="connsiteX0" fmla="*/ 0 w 1415306"/>
              <a:gd name="connsiteY0" fmla="*/ 102835 h 102835"/>
              <a:gd name="connsiteX1" fmla="*/ 1415306 w 1415306"/>
              <a:gd name="connsiteY1" fmla="*/ 77345 h 102835"/>
              <a:gd name="connsiteX0" fmla="*/ 0 w 1580609"/>
              <a:gd name="connsiteY0" fmla="*/ 160103 h 160103"/>
              <a:gd name="connsiteX1" fmla="*/ 1580609 w 1580609"/>
              <a:gd name="connsiteY1" fmla="*/ 47112 h 160103"/>
              <a:gd name="connsiteX0" fmla="*/ 0 w 1580609"/>
              <a:gd name="connsiteY0" fmla="*/ 168729 h 168729"/>
              <a:gd name="connsiteX1" fmla="*/ 1580609 w 1580609"/>
              <a:gd name="connsiteY1" fmla="*/ 55738 h 168729"/>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68731 h 168731"/>
              <a:gd name="connsiteX1" fmla="*/ 1580609 w 1580609"/>
              <a:gd name="connsiteY1" fmla="*/ 55740 h 168731"/>
              <a:gd name="connsiteX0" fmla="*/ 0 w 843056"/>
              <a:gd name="connsiteY0" fmla="*/ 206916 h 206916"/>
              <a:gd name="connsiteX1" fmla="*/ 843056 w 843056"/>
              <a:gd name="connsiteY1" fmla="*/ 45979 h 206916"/>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Lst>
            <a:ahLst/>
            <a:cxnLst>
              <a:cxn ang="0">
                <a:pos x="connsiteX0" y="connsiteY0"/>
              </a:cxn>
              <a:cxn ang="0">
                <a:pos x="connsiteX1" y="connsiteY1"/>
              </a:cxn>
            </a:cxnLst>
            <a:rect l="l" t="t" r="r" b="b"/>
            <a:pathLst>
              <a:path w="843056" h="160937">
                <a:moveTo>
                  <a:pt x="0" y="160937"/>
                </a:moveTo>
                <a:cubicBezTo>
                  <a:pt x="295393" y="63305"/>
                  <a:pt x="592775" y="24467"/>
                  <a:pt x="843056"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5" name="Rectangle 44"/>
          <p:cNvSpPr/>
          <p:nvPr>
            <p:custDataLst>
              <p:tags r:id="rId10"/>
            </p:custDataLst>
          </p:nvPr>
        </p:nvSpPr>
        <p:spPr>
          <a:xfrm>
            <a:off x="2193433" y="3896707"/>
            <a:ext cx="748923" cy="215444"/>
          </a:xfrm>
          <a:prstGeom prst="rect">
            <a:avLst/>
          </a:prstGeom>
        </p:spPr>
        <p:txBody>
          <a:bodyPr wrap="none">
            <a:spAutoFit/>
          </a:bodyPr>
          <a:lstStyle/>
          <a:p>
            <a:pPr algn="ctr"/>
            <a:r>
              <a:rPr lang="fr-FR" sz="800" dirty="0">
                <a:solidFill>
                  <a:prstClr val="white"/>
                </a:solidFill>
              </a:rPr>
              <a:t>Modélisation</a:t>
            </a:r>
          </a:p>
        </p:txBody>
      </p:sp>
      <p:sp>
        <p:nvSpPr>
          <p:cNvPr id="47" name="Rectangle 46"/>
          <p:cNvSpPr/>
          <p:nvPr>
            <p:custDataLst>
              <p:tags r:id="rId11"/>
            </p:custDataLst>
          </p:nvPr>
        </p:nvSpPr>
        <p:spPr>
          <a:xfrm>
            <a:off x="3118561" y="2524432"/>
            <a:ext cx="643125" cy="215444"/>
          </a:xfrm>
          <a:prstGeom prst="rect">
            <a:avLst/>
          </a:prstGeom>
        </p:spPr>
        <p:txBody>
          <a:bodyPr wrap="none">
            <a:spAutoFit/>
          </a:bodyPr>
          <a:lstStyle/>
          <a:p>
            <a:pPr algn="ctr"/>
            <a:r>
              <a:rPr lang="fr-FR" sz="800" dirty="0">
                <a:solidFill>
                  <a:prstClr val="white">
                    <a:lumMod val="65000"/>
                  </a:prstClr>
                </a:solidFill>
              </a:rPr>
              <a:t>Simulation</a:t>
            </a:r>
          </a:p>
        </p:txBody>
      </p:sp>
      <p:pic>
        <p:nvPicPr>
          <p:cNvPr id="5" name="Image 4"/>
          <p:cNvPicPr>
            <a:picLocks noChangeAspect="1"/>
          </p:cNvPicPr>
          <p:nvPr>
            <p:custDataLst>
              <p:tags r:id="rId12"/>
            </p:custDataLst>
          </p:nvPr>
        </p:nvPicPr>
        <p:blipFill>
          <a:blip r:embed="rId38" cstate="print">
            <a:extLst>
              <a:ext uri="{28A0092B-C50C-407E-A947-70E740481C1C}">
                <a14:useLocalDpi xmlns:a14="http://schemas.microsoft.com/office/drawing/2010/main"/>
              </a:ext>
            </a:extLst>
          </a:blip>
          <a:stretch>
            <a:fillRect/>
          </a:stretch>
        </p:blipFill>
        <p:spPr>
          <a:xfrm flipH="1">
            <a:off x="4525242" y="5140972"/>
            <a:ext cx="526909" cy="604586"/>
          </a:xfrm>
          <a:prstGeom prst="rect">
            <a:avLst/>
          </a:prstGeom>
        </p:spPr>
      </p:pic>
      <p:pic>
        <p:nvPicPr>
          <p:cNvPr id="19" name="Image 18"/>
          <p:cNvPicPr>
            <a:picLocks noChangeAspect="1"/>
          </p:cNvPicPr>
          <p:nvPr>
            <p:custDataLst>
              <p:tags r:id="rId13"/>
            </p:custDataLst>
          </p:nvPr>
        </p:nvPicPr>
        <p:blipFill>
          <a:blip r:embed="rId39" cstate="print">
            <a:extLst>
              <a:ext uri="{28A0092B-C50C-407E-A947-70E740481C1C}">
                <a14:useLocalDpi xmlns:a14="http://schemas.microsoft.com/office/drawing/2010/main"/>
              </a:ext>
            </a:extLst>
          </a:blip>
          <a:stretch>
            <a:fillRect/>
          </a:stretch>
        </p:blipFill>
        <p:spPr>
          <a:xfrm rot="2403577" flipH="1">
            <a:off x="7327386" y="942382"/>
            <a:ext cx="500063" cy="944880"/>
          </a:xfrm>
          <a:prstGeom prst="rect">
            <a:avLst/>
          </a:prstGeom>
        </p:spPr>
      </p:pic>
      <p:sp>
        <p:nvSpPr>
          <p:cNvPr id="26" name="Rectangle 25"/>
          <p:cNvSpPr/>
          <p:nvPr>
            <p:custDataLst>
              <p:tags r:id="rId14"/>
            </p:custDataLst>
          </p:nvPr>
        </p:nvSpPr>
        <p:spPr>
          <a:xfrm>
            <a:off x="4433571" y="5693133"/>
            <a:ext cx="729687" cy="215444"/>
          </a:xfrm>
          <a:prstGeom prst="rect">
            <a:avLst/>
          </a:prstGeom>
        </p:spPr>
        <p:txBody>
          <a:bodyPr wrap="none">
            <a:spAutoFit/>
          </a:bodyPr>
          <a:lstStyle/>
          <a:p>
            <a:r>
              <a:rPr lang="fr-FR" sz="800" dirty="0">
                <a:solidFill>
                  <a:prstClr val="white"/>
                </a:solidFill>
                <a:latin typeface="Arial"/>
                <a:ea typeface="Calibri"/>
                <a:cs typeface="Times New Roman"/>
              </a:rPr>
              <a:t>Hypothèses</a:t>
            </a:r>
            <a:endParaRPr lang="fr-FR" sz="800" dirty="0">
              <a:solidFill>
                <a:prstClr val="white"/>
              </a:solidFill>
            </a:endParaRPr>
          </a:p>
        </p:txBody>
      </p:sp>
      <p:pic>
        <p:nvPicPr>
          <p:cNvPr id="30" name="Image 29"/>
          <p:cNvPicPr>
            <a:picLocks noChangeAspect="1"/>
          </p:cNvPicPr>
          <p:nvPr>
            <p:custDataLst>
              <p:tags r:id="rId15"/>
            </p:custDataLst>
          </p:nvPr>
        </p:nvPicPr>
        <p:blipFill>
          <a:blip r:embed="rId40" cstate="print">
            <a:extLst>
              <a:ext uri="{28A0092B-C50C-407E-A947-70E740481C1C}">
                <a14:useLocalDpi xmlns:a14="http://schemas.microsoft.com/office/drawing/2010/main"/>
              </a:ext>
            </a:extLst>
          </a:blip>
          <a:stretch>
            <a:fillRect/>
          </a:stretch>
        </p:blipFill>
        <p:spPr>
          <a:xfrm>
            <a:off x="2270698" y="3426558"/>
            <a:ext cx="566688" cy="512583"/>
          </a:xfrm>
          <a:prstGeom prst="rect">
            <a:avLst/>
          </a:prstGeom>
        </p:spPr>
      </p:pic>
      <p:pic>
        <p:nvPicPr>
          <p:cNvPr id="29" name="Image 28"/>
          <p:cNvPicPr>
            <a:picLocks noChangeAspect="1"/>
          </p:cNvPicPr>
          <p:nvPr>
            <p:custDataLst>
              <p:tags r:id="rId16"/>
            </p:custDataLst>
          </p:nvPr>
        </p:nvPicPr>
        <p:blipFill>
          <a:blip r:embed="rId41" cstate="print">
            <a:extLst>
              <a:ext uri="{28A0092B-C50C-407E-A947-70E740481C1C}">
                <a14:useLocalDpi xmlns:a14="http://schemas.microsoft.com/office/drawing/2010/main"/>
              </a:ext>
            </a:extLst>
          </a:blip>
          <a:stretch>
            <a:fillRect/>
          </a:stretch>
        </p:blipFill>
        <p:spPr>
          <a:xfrm>
            <a:off x="2347443" y="3494722"/>
            <a:ext cx="280216" cy="304645"/>
          </a:xfrm>
          <a:prstGeom prst="rect">
            <a:avLst/>
          </a:prstGeom>
        </p:spPr>
      </p:pic>
      <p:pic>
        <p:nvPicPr>
          <p:cNvPr id="49" name="Image 48"/>
          <p:cNvPicPr>
            <a:picLocks noChangeAspect="1"/>
          </p:cNvPicPr>
          <p:nvPr>
            <p:custDataLst>
              <p:tags r:id="rId17"/>
            </p:custDataLst>
          </p:nvPr>
        </p:nvPicPr>
        <p:blipFill>
          <a:blip r:embed="rId40" cstate="print">
            <a:extLst>
              <a:ext uri="{28A0092B-C50C-407E-A947-70E740481C1C}">
                <a14:useLocalDpi xmlns:a14="http://schemas.microsoft.com/office/drawing/2010/main"/>
              </a:ext>
            </a:extLst>
          </a:blip>
          <a:stretch>
            <a:fillRect/>
          </a:stretch>
        </p:blipFill>
        <p:spPr>
          <a:xfrm>
            <a:off x="3144863" y="2053926"/>
            <a:ext cx="566688" cy="512583"/>
          </a:xfrm>
          <a:prstGeom prst="rect">
            <a:avLst/>
          </a:prstGeom>
        </p:spPr>
      </p:pic>
      <p:pic>
        <p:nvPicPr>
          <p:cNvPr id="51" name="Image 50"/>
          <p:cNvPicPr>
            <a:picLocks noChangeAspect="1"/>
          </p:cNvPicPr>
          <p:nvPr>
            <p:custDataLst>
              <p:tags r:id="rId18"/>
            </p:custDataLst>
          </p:nvPr>
        </p:nvPicPr>
        <p:blipFill>
          <a:blip r:embed="rId42" cstate="print">
            <a:extLst>
              <a:ext uri="{28A0092B-C50C-407E-A947-70E740481C1C}">
                <a14:useLocalDpi xmlns:a14="http://schemas.microsoft.com/office/drawing/2010/main"/>
              </a:ext>
            </a:extLst>
          </a:blip>
          <a:stretch>
            <a:fillRect/>
          </a:stretch>
        </p:blipFill>
        <p:spPr>
          <a:xfrm>
            <a:off x="3185923" y="2152747"/>
            <a:ext cx="212708" cy="231252"/>
          </a:xfrm>
          <a:prstGeom prst="rect">
            <a:avLst/>
          </a:prstGeom>
        </p:spPr>
      </p:pic>
      <p:sp>
        <p:nvSpPr>
          <p:cNvPr id="48" name="Forme libre 47">
            <a:extLst>
              <a:ext uri="{FF2B5EF4-FFF2-40B4-BE49-F238E27FC236}">
                <a16:creationId xmlns="" xmlns:a16="http://schemas.microsoft.com/office/drawing/2014/main" id="{F309BC50-DF4F-0C49-9E55-ADD4E61FD4C5}"/>
              </a:ext>
            </a:extLst>
          </p:cNvPr>
          <p:cNvSpPr/>
          <p:nvPr>
            <p:custDataLst>
              <p:tags r:id="rId19"/>
            </p:custDataLst>
          </p:nvPr>
        </p:nvSpPr>
        <p:spPr>
          <a:xfrm>
            <a:off x="6674361" y="2993061"/>
            <a:ext cx="1691921" cy="73004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25850 w 2285854"/>
              <a:gd name="connsiteY0" fmla="*/ 0 h 357288"/>
              <a:gd name="connsiteX1" fmla="*/ 2277083 w 2285854"/>
              <a:gd name="connsiteY1" fmla="*/ 357288 h 357288"/>
              <a:gd name="connsiteX0" fmla="*/ 1 w 2263675"/>
              <a:gd name="connsiteY0" fmla="*/ 97277 h 454565"/>
              <a:gd name="connsiteX1" fmla="*/ 2251234 w 2263675"/>
              <a:gd name="connsiteY1" fmla="*/ 454565 h 454565"/>
              <a:gd name="connsiteX0" fmla="*/ -1 w 1985826"/>
              <a:gd name="connsiteY0" fmla="*/ 346145 h 346145"/>
              <a:gd name="connsiteX1" fmla="*/ 1971403 w 1985826"/>
              <a:gd name="connsiteY1" fmla="*/ 82312 h 346145"/>
              <a:gd name="connsiteX0" fmla="*/ 1 w 1971405"/>
              <a:gd name="connsiteY0" fmla="*/ 263833 h 263833"/>
              <a:gd name="connsiteX1" fmla="*/ 1971405 w 1971405"/>
              <a:gd name="connsiteY1" fmla="*/ 0 h 263833"/>
              <a:gd name="connsiteX0" fmla="*/ 0 w 1881458"/>
              <a:gd name="connsiteY0" fmla="*/ 269052 h 269052"/>
              <a:gd name="connsiteX1" fmla="*/ 1881458 w 1881458"/>
              <a:gd name="connsiteY1" fmla="*/ 0 h 269052"/>
              <a:gd name="connsiteX0" fmla="*/ 0 w 1881458"/>
              <a:gd name="connsiteY0" fmla="*/ 269052 h 269052"/>
              <a:gd name="connsiteX1" fmla="*/ 1881458 w 1881458"/>
              <a:gd name="connsiteY1" fmla="*/ 0 h 269052"/>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2018162"/>
              <a:gd name="connsiteY0" fmla="*/ 622209 h 622209"/>
              <a:gd name="connsiteX1" fmla="*/ 2018162 w 2018162"/>
              <a:gd name="connsiteY1" fmla="*/ 0 h 622209"/>
              <a:gd name="connsiteX0" fmla="*/ 0 w 1937320"/>
              <a:gd name="connsiteY0" fmla="*/ 636283 h 636283"/>
              <a:gd name="connsiteX1" fmla="*/ 1937320 w 1937320"/>
              <a:gd name="connsiteY1" fmla="*/ 0 h 636283"/>
              <a:gd name="connsiteX0" fmla="*/ 0 w 1937320"/>
              <a:gd name="connsiteY0" fmla="*/ 636283 h 636283"/>
              <a:gd name="connsiteX1" fmla="*/ 1937320 w 1937320"/>
              <a:gd name="connsiteY1" fmla="*/ 0 h 636283"/>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Lst>
            <a:ahLst/>
            <a:cxnLst>
              <a:cxn ang="0">
                <a:pos x="connsiteX0" y="connsiteY0"/>
              </a:cxn>
              <a:cxn ang="0">
                <a:pos x="connsiteX1" y="connsiteY1"/>
              </a:cxn>
            </a:cxnLst>
            <a:rect l="l" t="t" r="r" b="b"/>
            <a:pathLst>
              <a:path w="2004690" h="629246">
                <a:moveTo>
                  <a:pt x="0" y="629246"/>
                </a:moveTo>
                <a:cubicBezTo>
                  <a:pt x="522047" y="102065"/>
                  <a:pt x="1232079" y="16281"/>
                  <a:pt x="2004690"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grpSp>
        <p:nvGrpSpPr>
          <p:cNvPr id="18" name="Groupe 17"/>
          <p:cNvGrpSpPr/>
          <p:nvPr/>
        </p:nvGrpSpPr>
        <p:grpSpPr>
          <a:xfrm>
            <a:off x="5955125" y="3615603"/>
            <a:ext cx="867094" cy="867094"/>
            <a:chOff x="5955125" y="3615603"/>
            <a:chExt cx="867094" cy="867094"/>
          </a:xfrm>
        </p:grpSpPr>
        <p:sp>
          <p:nvSpPr>
            <p:cNvPr id="12" name="Ellipse 11"/>
            <p:cNvSpPr/>
            <p:nvPr>
              <p:custDataLst>
                <p:tags r:id="rId33"/>
              </p:custDataLst>
            </p:nvPr>
          </p:nvSpPr>
          <p:spPr>
            <a:xfrm>
              <a:off x="5955125" y="361560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23" name="Rectangle 22"/>
            <p:cNvSpPr/>
            <p:nvPr>
              <p:custDataLst>
                <p:tags r:id="rId34"/>
              </p:custDataLst>
            </p:nvPr>
          </p:nvSpPr>
          <p:spPr>
            <a:xfrm>
              <a:off x="6027097" y="4125621"/>
              <a:ext cx="754870" cy="338554"/>
            </a:xfrm>
            <a:prstGeom prst="rect">
              <a:avLst/>
            </a:prstGeom>
          </p:spPr>
          <p:txBody>
            <a:bodyPr wrap="square">
              <a:spAutoFit/>
            </a:bodyPr>
            <a:lstStyle/>
            <a:p>
              <a:r>
                <a:rPr lang="fr-FR" sz="800" dirty="0" smtClean="0">
                  <a:solidFill>
                    <a:prstClr val="white"/>
                  </a:solidFill>
                  <a:latin typeface="Arial"/>
                  <a:ea typeface="Calibri"/>
                  <a:cs typeface="Times New Roman"/>
                </a:rPr>
                <a:t>Observation de l’existant</a:t>
              </a:r>
              <a:endParaRPr lang="fr-FR" sz="800" dirty="0">
                <a:solidFill>
                  <a:prstClr val="white"/>
                </a:solidFill>
              </a:endParaRPr>
            </a:p>
          </p:txBody>
        </p:sp>
        <p:pic>
          <p:nvPicPr>
            <p:cNvPr id="32" name="Image 31"/>
            <p:cNvPicPr>
              <a:picLocks noChangeAspect="1"/>
            </p:cNvPicPr>
            <p:nvPr>
              <p:custDataLst>
                <p:tags r:id="rId35"/>
              </p:custDataLst>
            </p:nvPr>
          </p:nvPicPr>
          <p:blipFill>
            <a:blip r:embed="rId43" cstate="print">
              <a:extLst>
                <a:ext uri="{28A0092B-C50C-407E-A947-70E740481C1C}">
                  <a14:useLocalDpi xmlns:a14="http://schemas.microsoft.com/office/drawing/2010/main"/>
                </a:ext>
              </a:extLst>
            </a:blip>
            <a:stretch>
              <a:fillRect/>
            </a:stretch>
          </p:blipFill>
          <p:spPr>
            <a:xfrm>
              <a:off x="6445537" y="3842279"/>
              <a:ext cx="336430" cy="365760"/>
            </a:xfrm>
            <a:prstGeom prst="rect">
              <a:avLst/>
            </a:prstGeom>
          </p:spPr>
        </p:pic>
        <p:pic>
          <p:nvPicPr>
            <p:cNvPr id="3" name="Image 2"/>
            <p:cNvPicPr>
              <a:picLocks noChangeAspect="1"/>
            </p:cNvPicPr>
            <p:nvPr>
              <p:custDataLst>
                <p:tags r:id="rId36"/>
              </p:custDataLst>
            </p:nvPr>
          </p:nvPicPr>
          <p:blipFill>
            <a:blip r:embed="rId44" cstate="print">
              <a:extLst>
                <a:ext uri="{28A0092B-C50C-407E-A947-70E740481C1C}">
                  <a14:useLocalDpi xmlns:a14="http://schemas.microsoft.com/office/drawing/2010/main"/>
                </a:ext>
              </a:extLst>
            </a:blip>
            <a:stretch>
              <a:fillRect/>
            </a:stretch>
          </p:blipFill>
          <p:spPr>
            <a:xfrm>
              <a:off x="5997740" y="3658807"/>
              <a:ext cx="589580" cy="589383"/>
            </a:xfrm>
            <a:prstGeom prst="rect">
              <a:avLst/>
            </a:prstGeom>
          </p:spPr>
        </p:pic>
      </p:grpSp>
      <p:sp>
        <p:nvSpPr>
          <p:cNvPr id="4" name="Rectangle 3"/>
          <p:cNvSpPr/>
          <p:nvPr>
            <p:custDataLst>
              <p:tags r:id="rId20"/>
            </p:custDataLst>
          </p:nvPr>
        </p:nvSpPr>
        <p:spPr>
          <a:xfrm>
            <a:off x="4540827" y="5198827"/>
            <a:ext cx="284052" cy="307777"/>
          </a:xfrm>
          <a:prstGeom prst="rect">
            <a:avLst/>
          </a:prstGeom>
        </p:spPr>
        <p:txBody>
          <a:bodyPr wrap="none">
            <a:spAutoFit/>
          </a:bodyPr>
          <a:lstStyle/>
          <a:p>
            <a:r>
              <a:rPr lang="fr-FR" sz="1400" dirty="0">
                <a:solidFill>
                  <a:srgbClr val="58585A"/>
                </a:solidFill>
                <a:latin typeface="Arial"/>
                <a:ea typeface="Calibri"/>
                <a:cs typeface="Times New Roman"/>
              </a:rPr>
              <a:t>?</a:t>
            </a:r>
            <a:endParaRPr lang="fr-FR" dirty="0">
              <a:solidFill>
                <a:srgbClr val="58585A"/>
              </a:solidFill>
            </a:endParaRPr>
          </a:p>
        </p:txBody>
      </p:sp>
      <p:cxnSp>
        <p:nvCxnSpPr>
          <p:cNvPr id="34" name="Connecteur droit 33"/>
          <p:cNvCxnSpPr/>
          <p:nvPr>
            <p:custDataLst>
              <p:tags r:id="rId21"/>
            </p:custDataLst>
          </p:nvPr>
        </p:nvCxnSpPr>
        <p:spPr>
          <a:xfrm>
            <a:off x="2691518" y="3536483"/>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custDataLst>
              <p:tags r:id="rId22"/>
            </p:custDataLst>
          </p:nvPr>
        </p:nvCxnSpPr>
        <p:spPr>
          <a:xfrm>
            <a:off x="2691518" y="3583036"/>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p:custDataLst>
              <p:tags r:id="rId23"/>
            </p:custDataLst>
          </p:nvPr>
        </p:nvCxnSpPr>
        <p:spPr>
          <a:xfrm>
            <a:off x="2691518" y="3732994"/>
            <a:ext cx="42771"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pic>
        <p:nvPicPr>
          <p:cNvPr id="59" name="Image 58"/>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3440954" y="2163593"/>
            <a:ext cx="206306" cy="218661"/>
          </a:xfrm>
          <a:prstGeom prst="rect">
            <a:avLst/>
          </a:prstGeom>
        </p:spPr>
      </p:pic>
      <p:pic>
        <p:nvPicPr>
          <p:cNvPr id="28" name="Image 27"/>
          <p:cNvPicPr>
            <a:picLocks noChangeAspect="1"/>
          </p:cNvPicPr>
          <p:nvPr>
            <p:custDataLst>
              <p:tags r:id="rId24"/>
            </p:custDataLst>
          </p:nvPr>
        </p:nvPicPr>
        <p:blipFill>
          <a:blip r:embed="rId46" cstate="print">
            <a:extLst>
              <a:ext uri="{28A0092B-C50C-407E-A947-70E740481C1C}">
                <a14:useLocalDpi xmlns:a14="http://schemas.microsoft.com/office/drawing/2010/main"/>
              </a:ext>
            </a:extLst>
          </a:blip>
          <a:stretch>
            <a:fillRect/>
          </a:stretch>
        </p:blipFill>
        <p:spPr>
          <a:xfrm rot="20527941">
            <a:off x="3531732" y="1930944"/>
            <a:ext cx="332490" cy="381506"/>
          </a:xfrm>
          <a:prstGeom prst="rect">
            <a:avLst/>
          </a:prstGeom>
        </p:spPr>
      </p:pic>
      <p:cxnSp>
        <p:nvCxnSpPr>
          <p:cNvPr id="76" name="Connecteur droit 75"/>
          <p:cNvCxnSpPr/>
          <p:nvPr/>
        </p:nvCxnSpPr>
        <p:spPr>
          <a:xfrm>
            <a:off x="1661880" y="1344474"/>
            <a:ext cx="954388" cy="858865"/>
          </a:xfrm>
          <a:prstGeom prst="straightConnector1">
            <a:avLst/>
          </a:prstGeom>
          <a:ln w="254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15" name="Ellipse 114"/>
          <p:cNvSpPr/>
          <p:nvPr>
            <p:custDataLst>
              <p:tags r:id="rId25"/>
            </p:custDataLst>
          </p:nvPr>
        </p:nvSpPr>
        <p:spPr>
          <a:xfrm>
            <a:off x="3921502" y="3040722"/>
            <a:ext cx="1961136" cy="1961136"/>
          </a:xfrm>
          <a:prstGeom prst="ellipse">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dirty="0">
              <a:solidFill>
                <a:srgbClr val="58585A"/>
              </a:solidFill>
              <a:latin typeface="Arial"/>
              <a:ea typeface="Calibri"/>
              <a:cs typeface="Times New Roman"/>
            </a:endParaRPr>
          </a:p>
        </p:txBody>
      </p:sp>
      <p:sp>
        <p:nvSpPr>
          <p:cNvPr id="118" name="Rectangle 117"/>
          <p:cNvSpPr/>
          <p:nvPr/>
        </p:nvSpPr>
        <p:spPr>
          <a:xfrm>
            <a:off x="3998596" y="3634776"/>
            <a:ext cx="1853255" cy="646331"/>
          </a:xfrm>
          <a:prstGeom prst="rect">
            <a:avLst/>
          </a:prstGeom>
        </p:spPr>
        <p:txBody>
          <a:bodyPr wrap="square">
            <a:spAutoFit/>
          </a:bodyPr>
          <a:lstStyle/>
          <a:p>
            <a:pPr algn="ctr"/>
            <a:r>
              <a:rPr lang="fr-FR" sz="1200" b="1" dirty="0">
                <a:solidFill>
                  <a:srgbClr val="58585A"/>
                </a:solidFill>
                <a:latin typeface="Arial"/>
                <a:ea typeface="Calibri"/>
                <a:cs typeface="Times New Roman"/>
              </a:rPr>
              <a:t>La démarche scientifique appliquée à l’ingénierie</a:t>
            </a:r>
          </a:p>
        </p:txBody>
      </p:sp>
      <p:pic>
        <p:nvPicPr>
          <p:cNvPr id="121" name="Image 120"/>
          <p:cNvPicPr>
            <a:picLocks noChangeAspect="1"/>
          </p:cNvPicPr>
          <p:nvPr/>
        </p:nvPicPr>
        <p:blipFill>
          <a:blip r:embed="rId47"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265168" y="2631521"/>
            <a:ext cx="633270" cy="633270"/>
          </a:xfrm>
          <a:prstGeom prst="rect">
            <a:avLst/>
          </a:prstGeom>
        </p:spPr>
      </p:pic>
      <p:sp>
        <p:nvSpPr>
          <p:cNvPr id="122" name="Rectangle 121"/>
          <p:cNvSpPr/>
          <p:nvPr/>
        </p:nvSpPr>
        <p:spPr>
          <a:xfrm>
            <a:off x="7994246" y="1935490"/>
            <a:ext cx="990512" cy="738664"/>
          </a:xfrm>
          <a:prstGeom prst="rect">
            <a:avLst/>
          </a:prstGeom>
        </p:spPr>
        <p:txBody>
          <a:bodyPr wrap="square">
            <a:spAutoFit/>
          </a:bodyPr>
          <a:lstStyle/>
          <a:p>
            <a:pPr defTabSz="269875">
              <a:tabLst>
                <a:tab pos="269875" algn="l"/>
              </a:tabLst>
            </a:pPr>
            <a:r>
              <a:rPr lang="fr-FR" sz="1050" b="1" dirty="0">
                <a:solidFill>
                  <a:prstClr val="black"/>
                </a:solidFill>
              </a:rPr>
              <a:t>Démarrage classique de la démarche scientifique</a:t>
            </a:r>
          </a:p>
        </p:txBody>
      </p:sp>
      <p:sp>
        <p:nvSpPr>
          <p:cNvPr id="62" name="Triangle isocèle 61"/>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3" name="Triangle isocèle 62"/>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453200" y="160434"/>
            <a:ext cx="8668344" cy="369332"/>
          </a:xfrm>
          <a:prstGeom prst="rect">
            <a:avLst/>
          </a:prstGeom>
        </p:spPr>
        <p:txBody>
          <a:bodyPr wrap="square">
            <a:spAutoFit/>
          </a:bodyPr>
          <a:lstStyle/>
          <a:p>
            <a:r>
              <a:rPr lang="fr-FR" b="1" dirty="0">
                <a:solidFill>
                  <a:srgbClr val="002060"/>
                </a:solidFill>
                <a:ea typeface="Calibri" panose="020F0502020204030204" pitchFamily="34" charset="0"/>
                <a:cs typeface="Times New Roman" panose="02020603050405020304" pitchFamily="18" charset="0"/>
              </a:rPr>
              <a:t>La démarche </a:t>
            </a:r>
            <a:r>
              <a:rPr lang="fr-FR" b="1" dirty="0" smtClean="0">
                <a:solidFill>
                  <a:srgbClr val="002060"/>
                </a:solidFill>
                <a:ea typeface="Calibri" panose="020F0502020204030204" pitchFamily="34" charset="0"/>
                <a:cs typeface="Times New Roman" panose="02020603050405020304" pitchFamily="18" charset="0"/>
              </a:rPr>
              <a:t>en sciences de l’ingénieurs intègre la démarche scientifique</a:t>
            </a:r>
            <a:endParaRPr lang="fr-FR" b="1" dirty="0">
              <a:solidFill>
                <a:srgbClr val="002060"/>
              </a:solidFill>
              <a:ea typeface="Calibri" panose="020F0502020204030204" pitchFamily="34" charset="0"/>
              <a:cs typeface="Times New Roman" panose="02020603050405020304" pitchFamily="18" charset="0"/>
            </a:endParaRPr>
          </a:p>
        </p:txBody>
      </p:sp>
      <p:sp>
        <p:nvSpPr>
          <p:cNvPr id="68" name="Forme libre 67"/>
          <p:cNvSpPr/>
          <p:nvPr>
            <p:custDataLst>
              <p:tags r:id="rId26"/>
            </p:custDataLst>
          </p:nvPr>
        </p:nvSpPr>
        <p:spPr>
          <a:xfrm rot="9331999">
            <a:off x="5527806" y="2369367"/>
            <a:ext cx="622785" cy="14365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8" name="Rectangle 77"/>
          <p:cNvSpPr/>
          <p:nvPr>
            <p:custDataLst>
              <p:tags r:id="rId27"/>
            </p:custDataLst>
          </p:nvPr>
        </p:nvSpPr>
        <p:spPr>
          <a:xfrm>
            <a:off x="7193365" y="4142138"/>
            <a:ext cx="662361" cy="215444"/>
          </a:xfrm>
          <a:prstGeom prst="rect">
            <a:avLst/>
          </a:prstGeom>
        </p:spPr>
        <p:txBody>
          <a:bodyPr wrap="none">
            <a:spAutoFit/>
          </a:bodyPr>
          <a:lstStyle/>
          <a:p>
            <a:r>
              <a:rPr lang="fr-FR" sz="800" dirty="0" smtClean="0">
                <a:solidFill>
                  <a:prstClr val="white"/>
                </a:solidFill>
                <a:latin typeface="Arial"/>
                <a:ea typeface="Calibri"/>
                <a:cs typeface="Times New Roman"/>
              </a:rPr>
              <a:t>Innovation</a:t>
            </a:r>
            <a:endParaRPr lang="fr-FR" sz="800" dirty="0">
              <a:solidFill>
                <a:prstClr val="white"/>
              </a:solidFill>
            </a:endParaRPr>
          </a:p>
        </p:txBody>
      </p:sp>
      <p:sp>
        <p:nvSpPr>
          <p:cNvPr id="16" name="Ellipse 15"/>
          <p:cNvSpPr/>
          <p:nvPr>
            <p:custDataLst>
              <p:tags r:id="rId28"/>
            </p:custDataLst>
          </p:nvPr>
        </p:nvSpPr>
        <p:spPr>
          <a:xfrm>
            <a:off x="4296853" y="1821951"/>
            <a:ext cx="1138998" cy="1138998"/>
          </a:xfrm>
          <a:prstGeom prst="ellipse">
            <a:avLst/>
          </a:prstGeom>
          <a:solidFill>
            <a:schemeClr val="accent3">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grpSp>
        <p:nvGrpSpPr>
          <p:cNvPr id="8" name="Groupe 7"/>
          <p:cNvGrpSpPr/>
          <p:nvPr/>
        </p:nvGrpSpPr>
        <p:grpSpPr>
          <a:xfrm>
            <a:off x="4469356" y="2063376"/>
            <a:ext cx="846346" cy="807459"/>
            <a:chOff x="4494244" y="2007655"/>
            <a:chExt cx="846346" cy="807459"/>
          </a:xfrm>
        </p:grpSpPr>
        <p:sp>
          <p:nvSpPr>
            <p:cNvPr id="27" name="Rectangle 26"/>
            <p:cNvSpPr/>
            <p:nvPr>
              <p:custDataLst>
                <p:tags r:id="rId29"/>
              </p:custDataLst>
            </p:nvPr>
          </p:nvSpPr>
          <p:spPr>
            <a:xfrm>
              <a:off x="4513926" y="2599670"/>
              <a:ext cx="692811" cy="215444"/>
            </a:xfrm>
            <a:prstGeom prst="rect">
              <a:avLst/>
            </a:prstGeom>
          </p:spPr>
          <p:txBody>
            <a:bodyPr wrap="square">
              <a:spAutoFit/>
            </a:bodyPr>
            <a:lstStyle/>
            <a:p>
              <a:pPr algn="ctr"/>
              <a:r>
                <a:rPr lang="fr-FR" sz="800" dirty="0" smtClean="0">
                  <a:solidFill>
                    <a:prstClr val="white"/>
                  </a:solidFill>
                  <a:latin typeface="Arial"/>
                  <a:ea typeface="Calibri"/>
                  <a:cs typeface="Times New Roman"/>
                </a:rPr>
                <a:t>Analyse</a:t>
              </a:r>
              <a:endParaRPr lang="fr-FR" sz="800" dirty="0">
                <a:solidFill>
                  <a:prstClr val="white"/>
                </a:solidFill>
                <a:latin typeface="Arial"/>
                <a:ea typeface="Calibri"/>
                <a:cs typeface="Times New Roman"/>
              </a:endParaRPr>
            </a:p>
          </p:txBody>
        </p:sp>
        <p:pic>
          <p:nvPicPr>
            <p:cNvPr id="60" name="Image 59"/>
            <p:cNvPicPr>
              <a:picLocks noChangeAspect="1"/>
            </p:cNvPicPr>
            <p:nvPr>
              <p:custDataLst>
                <p:tags r:id="rId30"/>
              </p:custDataLst>
            </p:nvPr>
          </p:nvPicPr>
          <p:blipFill>
            <a:blip r:embed="rId40" cstate="print">
              <a:extLst>
                <a:ext uri="{28A0092B-C50C-407E-A947-70E740481C1C}">
                  <a14:useLocalDpi xmlns:a14="http://schemas.microsoft.com/office/drawing/2010/main"/>
                </a:ext>
              </a:extLst>
            </a:blip>
            <a:stretch>
              <a:fillRect/>
            </a:stretch>
          </p:blipFill>
          <p:spPr>
            <a:xfrm>
              <a:off x="4494244" y="2007655"/>
              <a:ext cx="566688" cy="512583"/>
            </a:xfrm>
            <a:prstGeom prst="rect">
              <a:avLst/>
            </a:prstGeom>
          </p:spPr>
        </p:pic>
        <p:pic>
          <p:nvPicPr>
            <p:cNvPr id="61" name="Image 60"/>
            <p:cNvPicPr>
              <a:picLocks noChangeAspect="1"/>
            </p:cNvPicPr>
            <p:nvPr>
              <p:custDataLst>
                <p:tags r:id="rId31"/>
              </p:custDataLst>
            </p:nvPr>
          </p:nvPicPr>
          <p:blipFill>
            <a:blip r:embed="rId42" cstate="print">
              <a:extLst>
                <a:ext uri="{28A0092B-C50C-407E-A947-70E740481C1C}">
                  <a14:useLocalDpi xmlns:a14="http://schemas.microsoft.com/office/drawing/2010/main"/>
                </a:ext>
              </a:extLst>
            </a:blip>
            <a:stretch>
              <a:fillRect/>
            </a:stretch>
          </p:blipFill>
          <p:spPr>
            <a:xfrm>
              <a:off x="4537433" y="2088596"/>
              <a:ext cx="249939" cy="271729"/>
            </a:xfrm>
            <a:prstGeom prst="rect">
              <a:avLst/>
            </a:prstGeom>
          </p:spPr>
        </p:pic>
        <p:pic>
          <p:nvPicPr>
            <p:cNvPr id="91" name="Image 90"/>
            <p:cNvPicPr>
              <a:picLocks noChangeAspect="1"/>
            </p:cNvPicPr>
            <p:nvPr>
              <p:custDataLst>
                <p:tags r:id="rId32"/>
              </p:custDataLst>
            </p:nvPr>
          </p:nvPicPr>
          <p:blipFill>
            <a:blip r:embed="rId43" cstate="print">
              <a:extLst>
                <a:ext uri="{28A0092B-C50C-407E-A947-70E740481C1C}">
                  <a14:useLocalDpi xmlns:a14="http://schemas.microsoft.com/office/drawing/2010/main"/>
                </a:ext>
              </a:extLst>
            </a:blip>
            <a:stretch>
              <a:fillRect/>
            </a:stretch>
          </p:blipFill>
          <p:spPr>
            <a:xfrm>
              <a:off x="5004160" y="2233910"/>
              <a:ext cx="336430" cy="365760"/>
            </a:xfrm>
            <a:prstGeom prst="rect">
              <a:avLst/>
            </a:prstGeom>
          </p:spPr>
        </p:pic>
        <p:pic>
          <p:nvPicPr>
            <p:cNvPr id="112" name="Image 111"/>
            <p:cNvPicPr>
              <a:picLocks noChangeAspect="1"/>
            </p:cNvPicPr>
            <p:nvPr/>
          </p:nvPicPr>
          <p:blipFill>
            <a:blip r:embed="rId48" cstate="print">
              <a:extLst>
                <a:ext uri="{28A0092B-C50C-407E-A947-70E740481C1C}">
                  <a14:useLocalDpi xmlns:a14="http://schemas.microsoft.com/office/drawing/2010/main"/>
                </a:ext>
              </a:extLst>
            </a:blip>
            <a:stretch>
              <a:fillRect/>
            </a:stretch>
          </p:blipFill>
          <p:spPr>
            <a:xfrm>
              <a:off x="4820704" y="2118536"/>
              <a:ext cx="180575" cy="156194"/>
            </a:xfrm>
            <a:prstGeom prst="rect">
              <a:avLst/>
            </a:prstGeom>
          </p:spPr>
        </p:pic>
      </p:grpSp>
      <p:pic>
        <p:nvPicPr>
          <p:cNvPr id="5122" name="Picture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129856" y="2167387"/>
            <a:ext cx="64928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2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p:cNvSpPr/>
          <p:nvPr>
            <p:custDataLst>
              <p:tags r:id="rId1"/>
            </p:custDataLst>
          </p:nvPr>
        </p:nvSpPr>
        <p:spPr>
          <a:xfrm>
            <a:off x="1544688" y="1482948"/>
            <a:ext cx="6913511" cy="4828952"/>
          </a:xfrm>
          <a:prstGeom prst="ellipse">
            <a:avLst/>
          </a:prstGeom>
          <a:solidFill>
            <a:schemeClr val="accent6">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1" name="Ellipse 10"/>
          <p:cNvSpPr/>
          <p:nvPr>
            <p:custDataLst>
              <p:tags r:id="rId2"/>
            </p:custDataLst>
          </p:nvPr>
        </p:nvSpPr>
        <p:spPr>
          <a:xfrm>
            <a:off x="3425915" y="2553088"/>
            <a:ext cx="3020268" cy="302026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0" name="Forme libre 9"/>
          <p:cNvSpPr/>
          <p:nvPr>
            <p:custDataLst>
              <p:tags r:id="rId3"/>
            </p:custDataLst>
          </p:nvPr>
        </p:nvSpPr>
        <p:spPr>
          <a:xfrm>
            <a:off x="2398035" y="2362813"/>
            <a:ext cx="5836748" cy="37929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1720163 w 3902048"/>
              <a:gd name="connsiteY0" fmla="*/ 3268302 h 3268302"/>
              <a:gd name="connsiteX1" fmla="*/ 6 w 3902048"/>
              <a:gd name="connsiteY1" fmla="*/ 1955550 h 3268302"/>
              <a:gd name="connsiteX2" fmla="*/ 1738271 w 3902048"/>
              <a:gd name="connsiteY2" fmla="*/ 570369 h 3268302"/>
              <a:gd name="connsiteX3" fmla="*/ 3902048 w 3902048"/>
              <a:gd name="connsiteY3" fmla="*/ 0 h 3268302"/>
              <a:gd name="connsiteX0" fmla="*/ 0 w 3902042"/>
              <a:gd name="connsiteY0" fmla="*/ 1955550 h 1955550"/>
              <a:gd name="connsiteX1" fmla="*/ 1738265 w 3902042"/>
              <a:gd name="connsiteY1" fmla="*/ 570369 h 1955550"/>
              <a:gd name="connsiteX2" fmla="*/ 3902042 w 3902042"/>
              <a:gd name="connsiteY2" fmla="*/ 0 h 1955550"/>
              <a:gd name="connsiteX0" fmla="*/ 0 w 4327927"/>
              <a:gd name="connsiteY0" fmla="*/ 1454534 h 3169110"/>
              <a:gd name="connsiteX1" fmla="*/ 1738265 w 4327927"/>
              <a:gd name="connsiteY1" fmla="*/ 69353 h 3169110"/>
              <a:gd name="connsiteX2" fmla="*/ 4327927 w 4327927"/>
              <a:gd name="connsiteY2" fmla="*/ 3169110 h 3169110"/>
              <a:gd name="connsiteX0" fmla="*/ 0 w 7368737"/>
              <a:gd name="connsiteY0" fmla="*/ 215382 h 2606158"/>
              <a:gd name="connsiteX1" fmla="*/ 7274769 w 7368737"/>
              <a:gd name="connsiteY1" fmla="*/ 2550431 h 2606158"/>
              <a:gd name="connsiteX2" fmla="*/ 4327927 w 7368737"/>
              <a:gd name="connsiteY2" fmla="*/ 1929958 h 2606158"/>
              <a:gd name="connsiteX0" fmla="*/ 2862012 w 3139449"/>
              <a:gd name="connsiteY0" fmla="*/ 201563 h 2921945"/>
              <a:gd name="connsiteX1" fmla="*/ 2946842 w 3139449"/>
              <a:gd name="connsiteY1" fmla="*/ 2849762 h 2921945"/>
              <a:gd name="connsiteX2" fmla="*/ 0 w 3139449"/>
              <a:gd name="connsiteY2" fmla="*/ 2229289 h 2921945"/>
              <a:gd name="connsiteX0" fmla="*/ 2862012 w 3509671"/>
              <a:gd name="connsiteY0" fmla="*/ 0 h 2720382"/>
              <a:gd name="connsiteX1" fmla="*/ 2946842 w 3509671"/>
              <a:gd name="connsiteY1" fmla="*/ 2648199 h 2720382"/>
              <a:gd name="connsiteX2" fmla="*/ 0 w 3509671"/>
              <a:gd name="connsiteY2" fmla="*/ 2027726 h 2720382"/>
              <a:gd name="connsiteX0" fmla="*/ 2862012 w 3236682"/>
              <a:gd name="connsiteY0" fmla="*/ 0 h 3886574"/>
              <a:gd name="connsiteX1" fmla="*/ 1844551 w 3236682"/>
              <a:gd name="connsiteY1" fmla="*/ 3850698 h 3886574"/>
              <a:gd name="connsiteX2" fmla="*/ 0 w 3236682"/>
              <a:gd name="connsiteY2" fmla="*/ 2027726 h 3886574"/>
              <a:gd name="connsiteX0" fmla="*/ 4264927 w 4673220"/>
              <a:gd name="connsiteY0" fmla="*/ 0 h 3901184"/>
              <a:gd name="connsiteX1" fmla="*/ 3247466 w 4673220"/>
              <a:gd name="connsiteY1" fmla="*/ 3850698 h 3901184"/>
              <a:gd name="connsiteX2" fmla="*/ 0 w 4673220"/>
              <a:gd name="connsiteY2" fmla="*/ 2303299 h 3901184"/>
              <a:gd name="connsiteX0" fmla="*/ 4264927 w 4517363"/>
              <a:gd name="connsiteY0" fmla="*/ 0 h 4023714"/>
              <a:gd name="connsiteX1" fmla="*/ 1819499 w 4517363"/>
              <a:gd name="connsiteY1" fmla="*/ 3975958 h 4023714"/>
              <a:gd name="connsiteX2" fmla="*/ 0 w 4517363"/>
              <a:gd name="connsiteY2" fmla="*/ 2303299 h 4023714"/>
              <a:gd name="connsiteX0" fmla="*/ 4264927 w 4609764"/>
              <a:gd name="connsiteY0" fmla="*/ 0 h 3976013"/>
              <a:gd name="connsiteX1" fmla="*/ 1819499 w 4609764"/>
              <a:gd name="connsiteY1" fmla="*/ 3975958 h 3976013"/>
              <a:gd name="connsiteX2" fmla="*/ 0 w 4609764"/>
              <a:gd name="connsiteY2" fmla="*/ 2303299 h 3976013"/>
              <a:gd name="connsiteX0" fmla="*/ 4051985 w 4317324"/>
              <a:gd name="connsiteY0" fmla="*/ 0 h 4088600"/>
              <a:gd name="connsiteX1" fmla="*/ 1819499 w 4317324"/>
              <a:gd name="connsiteY1" fmla="*/ 4038589 h 4088600"/>
              <a:gd name="connsiteX2" fmla="*/ 0 w 4317324"/>
              <a:gd name="connsiteY2" fmla="*/ 2365930 h 4088600"/>
              <a:gd name="connsiteX0" fmla="*/ 4051985 w 4051985"/>
              <a:gd name="connsiteY0" fmla="*/ 0 h 4088600"/>
              <a:gd name="connsiteX1" fmla="*/ 3653055 w 4051985"/>
              <a:gd name="connsiteY1" fmla="*/ 1810466 h 4088600"/>
              <a:gd name="connsiteX2" fmla="*/ 1819499 w 4051985"/>
              <a:gd name="connsiteY2" fmla="*/ 4038589 h 4088600"/>
              <a:gd name="connsiteX3" fmla="*/ 0 w 4051985"/>
              <a:gd name="connsiteY3" fmla="*/ 2365930 h 4088600"/>
              <a:gd name="connsiteX0" fmla="*/ 4051985 w 4949147"/>
              <a:gd name="connsiteY0" fmla="*/ 0 h 4040504"/>
              <a:gd name="connsiteX1" fmla="*/ 4880606 w 4949147"/>
              <a:gd name="connsiteY1" fmla="*/ 1960779 h 4040504"/>
              <a:gd name="connsiteX2" fmla="*/ 1819499 w 4949147"/>
              <a:gd name="connsiteY2" fmla="*/ 4038589 h 4040504"/>
              <a:gd name="connsiteX3" fmla="*/ 0 w 4949147"/>
              <a:gd name="connsiteY3" fmla="*/ 2365930 h 4040504"/>
              <a:gd name="connsiteX0" fmla="*/ 4051985 w 5286988"/>
              <a:gd name="connsiteY0" fmla="*/ 0 h 4041956"/>
              <a:gd name="connsiteX1" fmla="*/ 5231335 w 5286988"/>
              <a:gd name="connsiteY1" fmla="*/ 1822993 h 4041956"/>
              <a:gd name="connsiteX2" fmla="*/ 1819499 w 5286988"/>
              <a:gd name="connsiteY2" fmla="*/ 4038589 h 4041956"/>
              <a:gd name="connsiteX3" fmla="*/ 0 w 5286988"/>
              <a:gd name="connsiteY3" fmla="*/ 2365930 h 4041956"/>
              <a:gd name="connsiteX0" fmla="*/ 4051985 w 5231996"/>
              <a:gd name="connsiteY0" fmla="*/ 0 h 4041956"/>
              <a:gd name="connsiteX1" fmla="*/ 5231335 w 5231996"/>
              <a:gd name="connsiteY1" fmla="*/ 1822993 h 4041956"/>
              <a:gd name="connsiteX2" fmla="*/ 1819499 w 5231996"/>
              <a:gd name="connsiteY2" fmla="*/ 4038589 h 4041956"/>
              <a:gd name="connsiteX3" fmla="*/ 0 w 5231996"/>
              <a:gd name="connsiteY3" fmla="*/ 2365930 h 4041956"/>
              <a:gd name="connsiteX0" fmla="*/ 4051985 w 5233774"/>
              <a:gd name="connsiteY0" fmla="*/ 58939 h 4100895"/>
              <a:gd name="connsiteX1" fmla="*/ 5231335 w 5233774"/>
              <a:gd name="connsiteY1" fmla="*/ 1881932 h 4100895"/>
              <a:gd name="connsiteX2" fmla="*/ 1819499 w 5233774"/>
              <a:gd name="connsiteY2" fmla="*/ 4097528 h 4100895"/>
              <a:gd name="connsiteX3" fmla="*/ 0 w 5233774"/>
              <a:gd name="connsiteY3" fmla="*/ 2424869 h 4100895"/>
              <a:gd name="connsiteX0" fmla="*/ 4051985 w 5233774"/>
              <a:gd name="connsiteY0" fmla="*/ 58939 h 4100895"/>
              <a:gd name="connsiteX1" fmla="*/ 5231335 w 5233774"/>
              <a:gd name="connsiteY1" fmla="*/ 1881932 h 4100895"/>
              <a:gd name="connsiteX2" fmla="*/ 1819499 w 5233774"/>
              <a:gd name="connsiteY2" fmla="*/ 4097528 h 4100895"/>
              <a:gd name="connsiteX3" fmla="*/ 0 w 5233774"/>
              <a:gd name="connsiteY3" fmla="*/ 2424869 h 4100895"/>
              <a:gd name="connsiteX0" fmla="*/ 4051985 w 5233774"/>
              <a:gd name="connsiteY0" fmla="*/ 58939 h 4098121"/>
              <a:gd name="connsiteX1" fmla="*/ 5231335 w 5233774"/>
              <a:gd name="connsiteY1" fmla="*/ 1881932 h 4098121"/>
              <a:gd name="connsiteX2" fmla="*/ 1819499 w 5233774"/>
              <a:gd name="connsiteY2" fmla="*/ 4097528 h 4098121"/>
              <a:gd name="connsiteX3" fmla="*/ 0 w 5233774"/>
              <a:gd name="connsiteY3" fmla="*/ 2424869 h 4098121"/>
              <a:gd name="connsiteX0" fmla="*/ 4064511 w 5246300"/>
              <a:gd name="connsiteY0" fmla="*/ 58939 h 4101627"/>
              <a:gd name="connsiteX1" fmla="*/ 5243861 w 5246300"/>
              <a:gd name="connsiteY1" fmla="*/ 1881932 h 4101627"/>
              <a:gd name="connsiteX2" fmla="*/ 1832025 w 5246300"/>
              <a:gd name="connsiteY2" fmla="*/ 4097528 h 4101627"/>
              <a:gd name="connsiteX3" fmla="*/ 0 w 5246300"/>
              <a:gd name="connsiteY3" fmla="*/ 2474973 h 4101627"/>
              <a:gd name="connsiteX0" fmla="*/ 4064511 w 5246300"/>
              <a:gd name="connsiteY0" fmla="*/ 58939 h 4101627"/>
              <a:gd name="connsiteX1" fmla="*/ 5243861 w 5246300"/>
              <a:gd name="connsiteY1" fmla="*/ 1881932 h 4101627"/>
              <a:gd name="connsiteX2" fmla="*/ 1832025 w 5246300"/>
              <a:gd name="connsiteY2" fmla="*/ 4097528 h 4101627"/>
              <a:gd name="connsiteX3" fmla="*/ 0 w 5246300"/>
              <a:gd name="connsiteY3" fmla="*/ 2474973 h 4101627"/>
              <a:gd name="connsiteX0" fmla="*/ 4064511 w 5246300"/>
              <a:gd name="connsiteY0" fmla="*/ 58939 h 4110118"/>
              <a:gd name="connsiteX1" fmla="*/ 5243861 w 5246300"/>
              <a:gd name="connsiteY1" fmla="*/ 1881932 h 4110118"/>
              <a:gd name="connsiteX2" fmla="*/ 1832025 w 5246300"/>
              <a:gd name="connsiteY2" fmla="*/ 4097528 h 4110118"/>
              <a:gd name="connsiteX3" fmla="*/ 208398 w 5246300"/>
              <a:gd name="connsiteY3" fmla="*/ 2771280 h 4110118"/>
              <a:gd name="connsiteX4" fmla="*/ 0 w 5246300"/>
              <a:gd name="connsiteY4" fmla="*/ 2474973 h 4110118"/>
              <a:gd name="connsiteX0" fmla="*/ 3856113 w 5037902"/>
              <a:gd name="connsiteY0" fmla="*/ 58939 h 4110118"/>
              <a:gd name="connsiteX1" fmla="*/ 5035463 w 5037902"/>
              <a:gd name="connsiteY1" fmla="*/ 1881932 h 4110118"/>
              <a:gd name="connsiteX2" fmla="*/ 1623627 w 5037902"/>
              <a:gd name="connsiteY2" fmla="*/ 4097528 h 4110118"/>
              <a:gd name="connsiteX3" fmla="*/ 0 w 5037902"/>
              <a:gd name="connsiteY3" fmla="*/ 2771280 h 4110118"/>
              <a:gd name="connsiteX0" fmla="*/ 3881360 w 5063149"/>
              <a:gd name="connsiteY0" fmla="*/ 58939 h 4117436"/>
              <a:gd name="connsiteX1" fmla="*/ 5060710 w 5063149"/>
              <a:gd name="connsiteY1" fmla="*/ 1881932 h 4117436"/>
              <a:gd name="connsiteX2" fmla="*/ 1648874 w 5063149"/>
              <a:gd name="connsiteY2" fmla="*/ 4097528 h 4117436"/>
              <a:gd name="connsiteX3" fmla="*/ 25247 w 5063149"/>
              <a:gd name="connsiteY3" fmla="*/ 2771280 h 4117436"/>
              <a:gd name="connsiteX0" fmla="*/ 3979872 w 5161661"/>
              <a:gd name="connsiteY0" fmla="*/ 58939 h 4101528"/>
              <a:gd name="connsiteX1" fmla="*/ 5159222 w 5161661"/>
              <a:gd name="connsiteY1" fmla="*/ 1881932 h 4101528"/>
              <a:gd name="connsiteX2" fmla="*/ 1747386 w 5161661"/>
              <a:gd name="connsiteY2" fmla="*/ 4097528 h 4101528"/>
              <a:gd name="connsiteX3" fmla="*/ 23550 w 5161661"/>
              <a:gd name="connsiteY3" fmla="*/ 2345396 h 4101528"/>
              <a:gd name="connsiteX0" fmla="*/ 3981115 w 5162904"/>
              <a:gd name="connsiteY0" fmla="*/ 58939 h 4151461"/>
              <a:gd name="connsiteX1" fmla="*/ 5160465 w 5162904"/>
              <a:gd name="connsiteY1" fmla="*/ 1881932 h 4151461"/>
              <a:gd name="connsiteX2" fmla="*/ 1685999 w 5162904"/>
              <a:gd name="connsiteY2" fmla="*/ 4147632 h 4151461"/>
              <a:gd name="connsiteX3" fmla="*/ 24793 w 5162904"/>
              <a:gd name="connsiteY3" fmla="*/ 2345396 h 4151461"/>
              <a:gd name="connsiteX0" fmla="*/ 3980865 w 5162654"/>
              <a:gd name="connsiteY0" fmla="*/ 58939 h 4147635"/>
              <a:gd name="connsiteX1" fmla="*/ 5160215 w 5162654"/>
              <a:gd name="connsiteY1" fmla="*/ 1881932 h 4147635"/>
              <a:gd name="connsiteX2" fmla="*/ 1685749 w 5162654"/>
              <a:gd name="connsiteY2" fmla="*/ 4147632 h 4147635"/>
              <a:gd name="connsiteX3" fmla="*/ 24543 w 5162654"/>
              <a:gd name="connsiteY3" fmla="*/ 2345396 h 4147635"/>
              <a:gd name="connsiteX0" fmla="*/ 3980659 w 5026065"/>
              <a:gd name="connsiteY0" fmla="*/ 43315 h 4132008"/>
              <a:gd name="connsiteX1" fmla="*/ 5022222 w 5026065"/>
              <a:gd name="connsiteY1" fmla="*/ 2329771 h 4132008"/>
              <a:gd name="connsiteX2" fmla="*/ 1685543 w 5026065"/>
              <a:gd name="connsiteY2" fmla="*/ 4132008 h 4132008"/>
              <a:gd name="connsiteX3" fmla="*/ 24337 w 5026065"/>
              <a:gd name="connsiteY3" fmla="*/ 2329772 h 4132008"/>
              <a:gd name="connsiteX0" fmla="*/ 3980781 w 5063254"/>
              <a:gd name="connsiteY0" fmla="*/ 55716 h 4147149"/>
              <a:gd name="connsiteX1" fmla="*/ 5059922 w 5063254"/>
              <a:gd name="connsiteY1" fmla="*/ 1953866 h 4147149"/>
              <a:gd name="connsiteX2" fmla="*/ 1685665 w 5063254"/>
              <a:gd name="connsiteY2" fmla="*/ 4144409 h 4147149"/>
              <a:gd name="connsiteX3" fmla="*/ 24459 w 5063254"/>
              <a:gd name="connsiteY3" fmla="*/ 2342173 h 4147149"/>
              <a:gd name="connsiteX0" fmla="*/ 3980781 w 5063254"/>
              <a:gd name="connsiteY0" fmla="*/ 46327 h 4135268"/>
              <a:gd name="connsiteX1" fmla="*/ 5059922 w 5063254"/>
              <a:gd name="connsiteY1" fmla="*/ 2220049 h 4135268"/>
              <a:gd name="connsiteX2" fmla="*/ 1685665 w 5063254"/>
              <a:gd name="connsiteY2" fmla="*/ 4135020 h 4135268"/>
              <a:gd name="connsiteX3" fmla="*/ 24459 w 5063254"/>
              <a:gd name="connsiteY3" fmla="*/ 2332784 h 4135268"/>
              <a:gd name="connsiteX0" fmla="*/ 3980781 w 5065943"/>
              <a:gd name="connsiteY0" fmla="*/ 924 h 4089865"/>
              <a:gd name="connsiteX1" fmla="*/ 5059922 w 5065943"/>
              <a:gd name="connsiteY1" fmla="*/ 2174646 h 4089865"/>
              <a:gd name="connsiteX2" fmla="*/ 1685665 w 5065943"/>
              <a:gd name="connsiteY2" fmla="*/ 4089617 h 4089865"/>
              <a:gd name="connsiteX3" fmla="*/ 24459 w 5065943"/>
              <a:gd name="connsiteY3" fmla="*/ 2287381 h 4089865"/>
              <a:gd name="connsiteX0" fmla="*/ 3981157 w 5176644"/>
              <a:gd name="connsiteY0" fmla="*/ 1164 h 4091963"/>
              <a:gd name="connsiteX1" fmla="*/ 5173033 w 5176644"/>
              <a:gd name="connsiteY1" fmla="*/ 1949418 h 4091963"/>
              <a:gd name="connsiteX2" fmla="*/ 1686041 w 5176644"/>
              <a:gd name="connsiteY2" fmla="*/ 4089857 h 4091963"/>
              <a:gd name="connsiteX3" fmla="*/ 24835 w 5176644"/>
              <a:gd name="connsiteY3" fmla="*/ 2287621 h 4091963"/>
              <a:gd name="connsiteX0" fmla="*/ 3981157 w 5176644"/>
              <a:gd name="connsiteY0" fmla="*/ 1164 h 4091963"/>
              <a:gd name="connsiteX1" fmla="*/ 5173033 w 5176644"/>
              <a:gd name="connsiteY1" fmla="*/ 1949418 h 4091963"/>
              <a:gd name="connsiteX2" fmla="*/ 1686041 w 5176644"/>
              <a:gd name="connsiteY2" fmla="*/ 4089857 h 4091963"/>
              <a:gd name="connsiteX3" fmla="*/ 24835 w 5176644"/>
              <a:gd name="connsiteY3" fmla="*/ 2287621 h 4091963"/>
              <a:gd name="connsiteX0" fmla="*/ 3981157 w 5176644"/>
              <a:gd name="connsiteY0" fmla="*/ 1164 h 4097554"/>
              <a:gd name="connsiteX1" fmla="*/ 5173033 w 5176644"/>
              <a:gd name="connsiteY1" fmla="*/ 1949418 h 4097554"/>
              <a:gd name="connsiteX2" fmla="*/ 1686041 w 5176644"/>
              <a:gd name="connsiteY2" fmla="*/ 4089857 h 4097554"/>
              <a:gd name="connsiteX3" fmla="*/ 24835 w 5176644"/>
              <a:gd name="connsiteY3" fmla="*/ 2287621 h 4097554"/>
              <a:gd name="connsiteX0" fmla="*/ 3981943 w 5177430"/>
              <a:gd name="connsiteY0" fmla="*/ 1164 h 4118845"/>
              <a:gd name="connsiteX1" fmla="*/ 5173819 w 5177430"/>
              <a:gd name="connsiteY1" fmla="*/ 1949418 h 4118845"/>
              <a:gd name="connsiteX2" fmla="*/ 1686827 w 5177430"/>
              <a:gd name="connsiteY2" fmla="*/ 4089857 h 4118845"/>
              <a:gd name="connsiteX3" fmla="*/ 25621 w 5177430"/>
              <a:gd name="connsiteY3" fmla="*/ 2287621 h 4118845"/>
              <a:gd name="connsiteX0" fmla="*/ 3956322 w 5151809"/>
              <a:gd name="connsiteY0" fmla="*/ 1164 h 4118845"/>
              <a:gd name="connsiteX1" fmla="*/ 5148198 w 5151809"/>
              <a:gd name="connsiteY1" fmla="*/ 1949418 h 4118845"/>
              <a:gd name="connsiteX2" fmla="*/ 1661206 w 5151809"/>
              <a:gd name="connsiteY2" fmla="*/ 4089857 h 4118845"/>
              <a:gd name="connsiteX3" fmla="*/ 0 w 5151809"/>
              <a:gd name="connsiteY3" fmla="*/ 2287621 h 4118845"/>
              <a:gd name="connsiteX0" fmla="*/ 3956322 w 5151809"/>
              <a:gd name="connsiteY0" fmla="*/ 1164 h 4145763"/>
              <a:gd name="connsiteX1" fmla="*/ 5148198 w 5151809"/>
              <a:gd name="connsiteY1" fmla="*/ 1949418 h 4145763"/>
              <a:gd name="connsiteX2" fmla="*/ 1661206 w 5151809"/>
              <a:gd name="connsiteY2" fmla="*/ 4089857 h 4145763"/>
              <a:gd name="connsiteX3" fmla="*/ 0 w 5151809"/>
              <a:gd name="connsiteY3" fmla="*/ 2287621 h 4145763"/>
              <a:gd name="connsiteX0" fmla="*/ 3956322 w 5151809"/>
              <a:gd name="connsiteY0" fmla="*/ 1164 h 4149852"/>
              <a:gd name="connsiteX1" fmla="*/ 5148198 w 5151809"/>
              <a:gd name="connsiteY1" fmla="*/ 1949418 h 4149852"/>
              <a:gd name="connsiteX2" fmla="*/ 1661206 w 5151809"/>
              <a:gd name="connsiteY2" fmla="*/ 4089857 h 4149852"/>
              <a:gd name="connsiteX3" fmla="*/ 0 w 5151809"/>
              <a:gd name="connsiteY3" fmla="*/ 2287621 h 4149852"/>
              <a:gd name="connsiteX0" fmla="*/ 3981374 w 5176861"/>
              <a:gd name="connsiteY0" fmla="*/ 1164 h 4099419"/>
              <a:gd name="connsiteX1" fmla="*/ 5173250 w 5176861"/>
              <a:gd name="connsiteY1" fmla="*/ 1949418 h 4099419"/>
              <a:gd name="connsiteX2" fmla="*/ 1686258 w 5176861"/>
              <a:gd name="connsiteY2" fmla="*/ 4089857 h 4099419"/>
              <a:gd name="connsiteX3" fmla="*/ 0 w 5176861"/>
              <a:gd name="connsiteY3" fmla="*/ 2312674 h 4099419"/>
              <a:gd name="connsiteX0" fmla="*/ 3981374 w 5176861"/>
              <a:gd name="connsiteY0" fmla="*/ 1164 h 4148038"/>
              <a:gd name="connsiteX1" fmla="*/ 5173250 w 5176861"/>
              <a:gd name="connsiteY1" fmla="*/ 1949418 h 4148038"/>
              <a:gd name="connsiteX2" fmla="*/ 1686258 w 5176861"/>
              <a:gd name="connsiteY2" fmla="*/ 4089857 h 4148038"/>
              <a:gd name="connsiteX3" fmla="*/ 0 w 5176861"/>
              <a:gd name="connsiteY3" fmla="*/ 2312674 h 4148038"/>
              <a:gd name="connsiteX0" fmla="*/ 3918744 w 5114231"/>
              <a:gd name="connsiteY0" fmla="*/ 1164 h 4094756"/>
              <a:gd name="connsiteX1" fmla="*/ 5110620 w 5114231"/>
              <a:gd name="connsiteY1" fmla="*/ 1949418 h 4094756"/>
              <a:gd name="connsiteX2" fmla="*/ 1623628 w 5114231"/>
              <a:gd name="connsiteY2" fmla="*/ 4089857 h 4094756"/>
              <a:gd name="connsiteX3" fmla="*/ 0 w 5114231"/>
              <a:gd name="connsiteY3" fmla="*/ 2437934 h 4094756"/>
              <a:gd name="connsiteX0" fmla="*/ 3918744 w 5114231"/>
              <a:gd name="connsiteY0" fmla="*/ 1164 h 4171664"/>
              <a:gd name="connsiteX1" fmla="*/ 5110620 w 5114231"/>
              <a:gd name="connsiteY1" fmla="*/ 1949418 h 4171664"/>
              <a:gd name="connsiteX2" fmla="*/ 1623628 w 5114231"/>
              <a:gd name="connsiteY2" fmla="*/ 4089857 h 4171664"/>
              <a:gd name="connsiteX3" fmla="*/ 0 w 5114231"/>
              <a:gd name="connsiteY3" fmla="*/ 2437934 h 4171664"/>
              <a:gd name="connsiteX0" fmla="*/ 3918744 w 5114231"/>
              <a:gd name="connsiteY0" fmla="*/ 1164 h 4213124"/>
              <a:gd name="connsiteX1" fmla="*/ 5110620 w 5114231"/>
              <a:gd name="connsiteY1" fmla="*/ 1949418 h 4213124"/>
              <a:gd name="connsiteX2" fmla="*/ 4183694 w 5114231"/>
              <a:gd name="connsiteY2" fmla="*/ 3853371 h 4213124"/>
              <a:gd name="connsiteX3" fmla="*/ 1623628 w 5114231"/>
              <a:gd name="connsiteY3" fmla="*/ 4089857 h 4213124"/>
              <a:gd name="connsiteX4" fmla="*/ 0 w 5114231"/>
              <a:gd name="connsiteY4" fmla="*/ 2437934 h 4213124"/>
              <a:gd name="connsiteX0" fmla="*/ 3918744 w 5114231"/>
              <a:gd name="connsiteY0" fmla="*/ 1164 h 4329636"/>
              <a:gd name="connsiteX1" fmla="*/ 5110620 w 5114231"/>
              <a:gd name="connsiteY1" fmla="*/ 1949418 h 4329636"/>
              <a:gd name="connsiteX2" fmla="*/ 4183694 w 5114231"/>
              <a:gd name="connsiteY2" fmla="*/ 3853371 h 4329636"/>
              <a:gd name="connsiteX3" fmla="*/ 1222795 w 5114231"/>
              <a:gd name="connsiteY3" fmla="*/ 4240170 h 4329636"/>
              <a:gd name="connsiteX4" fmla="*/ 0 w 5114231"/>
              <a:gd name="connsiteY4" fmla="*/ 2437934 h 4329636"/>
              <a:gd name="connsiteX0" fmla="*/ 3918744 w 5114231"/>
              <a:gd name="connsiteY0" fmla="*/ 1164 h 4240173"/>
              <a:gd name="connsiteX1" fmla="*/ 5110620 w 5114231"/>
              <a:gd name="connsiteY1" fmla="*/ 1949418 h 4240173"/>
              <a:gd name="connsiteX2" fmla="*/ 4183694 w 5114231"/>
              <a:gd name="connsiteY2" fmla="*/ 3853371 h 4240173"/>
              <a:gd name="connsiteX3" fmla="*/ 1222795 w 5114231"/>
              <a:gd name="connsiteY3" fmla="*/ 4240170 h 4240173"/>
              <a:gd name="connsiteX4" fmla="*/ 0 w 5114231"/>
              <a:gd name="connsiteY4" fmla="*/ 2437934 h 4240173"/>
              <a:gd name="connsiteX0" fmla="*/ 3918744 w 5114582"/>
              <a:gd name="connsiteY0" fmla="*/ 1164 h 4409796"/>
              <a:gd name="connsiteX1" fmla="*/ 5110620 w 5114582"/>
              <a:gd name="connsiteY1" fmla="*/ 1949418 h 4409796"/>
              <a:gd name="connsiteX2" fmla="*/ 4246324 w 5114582"/>
              <a:gd name="connsiteY2" fmla="*/ 4091365 h 4409796"/>
              <a:gd name="connsiteX3" fmla="*/ 1222795 w 5114582"/>
              <a:gd name="connsiteY3" fmla="*/ 4240170 h 4409796"/>
              <a:gd name="connsiteX4" fmla="*/ 0 w 5114582"/>
              <a:gd name="connsiteY4" fmla="*/ 2437934 h 4409796"/>
              <a:gd name="connsiteX0" fmla="*/ 3918744 w 5114582"/>
              <a:gd name="connsiteY0" fmla="*/ 1164 h 4298011"/>
              <a:gd name="connsiteX1" fmla="*/ 5110620 w 5114582"/>
              <a:gd name="connsiteY1" fmla="*/ 1949418 h 4298011"/>
              <a:gd name="connsiteX2" fmla="*/ 4246324 w 5114582"/>
              <a:gd name="connsiteY2" fmla="*/ 4091365 h 4298011"/>
              <a:gd name="connsiteX3" fmla="*/ 1247847 w 5114582"/>
              <a:gd name="connsiteY3" fmla="*/ 4014701 h 4298011"/>
              <a:gd name="connsiteX4" fmla="*/ 0 w 5114582"/>
              <a:gd name="connsiteY4" fmla="*/ 2437934 h 4298011"/>
              <a:gd name="connsiteX0" fmla="*/ 3918744 w 5115542"/>
              <a:gd name="connsiteY0" fmla="*/ 1164 h 4162746"/>
              <a:gd name="connsiteX1" fmla="*/ 5110620 w 5115542"/>
              <a:gd name="connsiteY1" fmla="*/ 1949418 h 4162746"/>
              <a:gd name="connsiteX2" fmla="*/ 4321480 w 5115542"/>
              <a:gd name="connsiteY2" fmla="*/ 3853371 h 4162746"/>
              <a:gd name="connsiteX3" fmla="*/ 1247847 w 5115542"/>
              <a:gd name="connsiteY3" fmla="*/ 4014701 h 4162746"/>
              <a:gd name="connsiteX4" fmla="*/ 0 w 5115542"/>
              <a:gd name="connsiteY4" fmla="*/ 2437934 h 4162746"/>
              <a:gd name="connsiteX0" fmla="*/ 3918744 w 5114231"/>
              <a:gd name="connsiteY0" fmla="*/ 1164 h 4162746"/>
              <a:gd name="connsiteX1" fmla="*/ 5110620 w 5114231"/>
              <a:gd name="connsiteY1" fmla="*/ 1949418 h 4162746"/>
              <a:gd name="connsiteX2" fmla="*/ 4321480 w 5114231"/>
              <a:gd name="connsiteY2" fmla="*/ 3853371 h 4162746"/>
              <a:gd name="connsiteX3" fmla="*/ 1247847 w 5114231"/>
              <a:gd name="connsiteY3" fmla="*/ 4014701 h 4162746"/>
              <a:gd name="connsiteX4" fmla="*/ 0 w 5114231"/>
              <a:gd name="connsiteY4" fmla="*/ 2437934 h 4162746"/>
              <a:gd name="connsiteX0" fmla="*/ 3918744 w 5114231"/>
              <a:gd name="connsiteY0" fmla="*/ 1164 h 4162746"/>
              <a:gd name="connsiteX1" fmla="*/ 5110620 w 5114231"/>
              <a:gd name="connsiteY1" fmla="*/ 1949418 h 4162746"/>
              <a:gd name="connsiteX2" fmla="*/ 4321480 w 5114231"/>
              <a:gd name="connsiteY2" fmla="*/ 3853371 h 4162746"/>
              <a:gd name="connsiteX3" fmla="*/ 1247847 w 5114231"/>
              <a:gd name="connsiteY3" fmla="*/ 4014701 h 4162746"/>
              <a:gd name="connsiteX4" fmla="*/ 0 w 5114231"/>
              <a:gd name="connsiteY4" fmla="*/ 2437934 h 4162746"/>
              <a:gd name="connsiteX0" fmla="*/ 3918744 w 5116699"/>
              <a:gd name="connsiteY0" fmla="*/ 1274 h 4162856"/>
              <a:gd name="connsiteX1" fmla="*/ 5110620 w 5116699"/>
              <a:gd name="connsiteY1" fmla="*/ 1949528 h 4162856"/>
              <a:gd name="connsiteX2" fmla="*/ 4321480 w 5116699"/>
              <a:gd name="connsiteY2" fmla="*/ 3853481 h 4162856"/>
              <a:gd name="connsiteX3" fmla="*/ 1247847 w 5116699"/>
              <a:gd name="connsiteY3" fmla="*/ 4014811 h 4162856"/>
              <a:gd name="connsiteX4" fmla="*/ 0 w 5116699"/>
              <a:gd name="connsiteY4" fmla="*/ 2438044 h 4162856"/>
              <a:gd name="connsiteX0" fmla="*/ 3787867 w 4985822"/>
              <a:gd name="connsiteY0" fmla="*/ 1274 h 4162856"/>
              <a:gd name="connsiteX1" fmla="*/ 4979743 w 4985822"/>
              <a:gd name="connsiteY1" fmla="*/ 1949528 h 4162856"/>
              <a:gd name="connsiteX2" fmla="*/ 4190603 w 4985822"/>
              <a:gd name="connsiteY2" fmla="*/ 3853481 h 4162856"/>
              <a:gd name="connsiteX3" fmla="*/ 1116970 w 4985822"/>
              <a:gd name="connsiteY3" fmla="*/ 4014811 h 4162856"/>
              <a:gd name="connsiteX4" fmla="*/ 0 w 4985822"/>
              <a:gd name="connsiteY4" fmla="*/ 3092952 h 4162856"/>
              <a:gd name="connsiteX0" fmla="*/ 3787867 w 4985822"/>
              <a:gd name="connsiteY0" fmla="*/ 1274 h 4073384"/>
              <a:gd name="connsiteX1" fmla="*/ 4979743 w 4985822"/>
              <a:gd name="connsiteY1" fmla="*/ 1949528 h 4073384"/>
              <a:gd name="connsiteX2" fmla="*/ 4190603 w 4985822"/>
              <a:gd name="connsiteY2" fmla="*/ 3853481 h 4073384"/>
              <a:gd name="connsiteX3" fmla="*/ 1116970 w 4985822"/>
              <a:gd name="connsiteY3" fmla="*/ 4014811 h 4073384"/>
              <a:gd name="connsiteX4" fmla="*/ 371894 w 4985822"/>
              <a:gd name="connsiteY4" fmla="*/ 3718235 h 4073384"/>
              <a:gd name="connsiteX5" fmla="*/ 0 w 4985822"/>
              <a:gd name="connsiteY5" fmla="*/ 3092952 h 4073384"/>
              <a:gd name="connsiteX0" fmla="*/ 3787867 w 4985822"/>
              <a:gd name="connsiteY0" fmla="*/ 1274 h 4015249"/>
              <a:gd name="connsiteX1" fmla="*/ 4979743 w 4985822"/>
              <a:gd name="connsiteY1" fmla="*/ 1949528 h 4015249"/>
              <a:gd name="connsiteX2" fmla="*/ 3856140 w 4985822"/>
              <a:gd name="connsiteY2" fmla="*/ 3334498 h 4015249"/>
              <a:gd name="connsiteX3" fmla="*/ 1116970 w 4985822"/>
              <a:gd name="connsiteY3" fmla="*/ 4014811 h 4015249"/>
              <a:gd name="connsiteX4" fmla="*/ 371894 w 4985822"/>
              <a:gd name="connsiteY4" fmla="*/ 3718235 h 4015249"/>
              <a:gd name="connsiteX5" fmla="*/ 0 w 4985822"/>
              <a:gd name="connsiteY5" fmla="*/ 3092952 h 4015249"/>
              <a:gd name="connsiteX0" fmla="*/ 3787867 w 4653532"/>
              <a:gd name="connsiteY0" fmla="*/ 1337 h 4015304"/>
              <a:gd name="connsiteX1" fmla="*/ 4616198 w 4653532"/>
              <a:gd name="connsiteY1" fmla="*/ 1912521 h 4015304"/>
              <a:gd name="connsiteX2" fmla="*/ 3856140 w 4653532"/>
              <a:gd name="connsiteY2" fmla="*/ 3334561 h 4015304"/>
              <a:gd name="connsiteX3" fmla="*/ 1116970 w 4653532"/>
              <a:gd name="connsiteY3" fmla="*/ 4014874 h 4015304"/>
              <a:gd name="connsiteX4" fmla="*/ 371894 w 4653532"/>
              <a:gd name="connsiteY4" fmla="*/ 3718298 h 4015304"/>
              <a:gd name="connsiteX5" fmla="*/ 0 w 4653532"/>
              <a:gd name="connsiteY5" fmla="*/ 3093015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1258947 w 5540584"/>
              <a:gd name="connsiteY4" fmla="*/ 3718298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4015304"/>
              <a:gd name="connsiteX1" fmla="*/ 5503251 w 5540584"/>
              <a:gd name="connsiteY1" fmla="*/ 1912521 h 4015304"/>
              <a:gd name="connsiteX2" fmla="*/ 4743193 w 5540584"/>
              <a:gd name="connsiteY2" fmla="*/ 3334561 h 4015304"/>
              <a:gd name="connsiteX3" fmla="*/ 2004023 w 5540584"/>
              <a:gd name="connsiteY3" fmla="*/ 4014874 h 4015304"/>
              <a:gd name="connsiteX4" fmla="*/ 997194 w 5540584"/>
              <a:gd name="connsiteY4" fmla="*/ 3767725 h 4015304"/>
              <a:gd name="connsiteX5" fmla="*/ 0 w 5540584"/>
              <a:gd name="connsiteY5" fmla="*/ 2697599 h 4015304"/>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997194 w 5540584"/>
              <a:gd name="connsiteY4" fmla="*/ 3767725 h 3990617"/>
              <a:gd name="connsiteX5" fmla="*/ 0 w 5540584"/>
              <a:gd name="connsiteY5" fmla="*/ 2697599 h 3990617"/>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633648 w 5540584"/>
              <a:gd name="connsiteY4" fmla="*/ 3359952 h 3990617"/>
              <a:gd name="connsiteX5" fmla="*/ 0 w 5540584"/>
              <a:gd name="connsiteY5" fmla="*/ 2697599 h 3990617"/>
              <a:gd name="connsiteX0" fmla="*/ 4674920 w 5540584"/>
              <a:gd name="connsiteY0" fmla="*/ 1337 h 3990617"/>
              <a:gd name="connsiteX1" fmla="*/ 5503251 w 5540584"/>
              <a:gd name="connsiteY1" fmla="*/ 1912521 h 3990617"/>
              <a:gd name="connsiteX2" fmla="*/ 4743193 w 5540584"/>
              <a:gd name="connsiteY2" fmla="*/ 3334561 h 3990617"/>
              <a:gd name="connsiteX3" fmla="*/ 2585696 w 5540584"/>
              <a:gd name="connsiteY3" fmla="*/ 3990160 h 3990617"/>
              <a:gd name="connsiteX4" fmla="*/ 619106 w 5540584"/>
              <a:gd name="connsiteY4" fmla="*/ 3347596 h 3990617"/>
              <a:gd name="connsiteX5" fmla="*/ 0 w 5540584"/>
              <a:gd name="connsiteY5" fmla="*/ 2697599 h 3990617"/>
              <a:gd name="connsiteX0" fmla="*/ 4799134 w 5664798"/>
              <a:gd name="connsiteY0" fmla="*/ 1337 h 3990617"/>
              <a:gd name="connsiteX1" fmla="*/ 5627465 w 5664798"/>
              <a:gd name="connsiteY1" fmla="*/ 1912521 h 3990617"/>
              <a:gd name="connsiteX2" fmla="*/ 4867407 w 5664798"/>
              <a:gd name="connsiteY2" fmla="*/ 3334561 h 3990617"/>
              <a:gd name="connsiteX3" fmla="*/ 2709910 w 5664798"/>
              <a:gd name="connsiteY3" fmla="*/ 3990160 h 3990617"/>
              <a:gd name="connsiteX4" fmla="*/ 743320 w 5664798"/>
              <a:gd name="connsiteY4" fmla="*/ 3347596 h 3990617"/>
              <a:gd name="connsiteX5" fmla="*/ 0 w 5664798"/>
              <a:gd name="connsiteY5" fmla="*/ 2289826 h 3990617"/>
              <a:gd name="connsiteX0" fmla="*/ 4799134 w 5664798"/>
              <a:gd name="connsiteY0" fmla="*/ 1337 h 3990617"/>
              <a:gd name="connsiteX1" fmla="*/ 5627465 w 5664798"/>
              <a:gd name="connsiteY1" fmla="*/ 1912521 h 3990617"/>
              <a:gd name="connsiteX2" fmla="*/ 4867407 w 5664798"/>
              <a:gd name="connsiteY2" fmla="*/ 3334561 h 3990617"/>
              <a:gd name="connsiteX3" fmla="*/ 2709910 w 5664798"/>
              <a:gd name="connsiteY3" fmla="*/ 3990160 h 3990617"/>
              <a:gd name="connsiteX4" fmla="*/ 536297 w 5664798"/>
              <a:gd name="connsiteY4" fmla="*/ 3532947 h 3990617"/>
              <a:gd name="connsiteX5" fmla="*/ 0 w 5664798"/>
              <a:gd name="connsiteY5" fmla="*/ 228982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69620"/>
              <a:gd name="connsiteY0" fmla="*/ 1337 h 3990617"/>
              <a:gd name="connsiteX1" fmla="*/ 5532287 w 5569620"/>
              <a:gd name="connsiteY1" fmla="*/ 1912521 h 3990617"/>
              <a:gd name="connsiteX2" fmla="*/ 4772229 w 5569620"/>
              <a:gd name="connsiteY2" fmla="*/ 3334561 h 3990617"/>
              <a:gd name="connsiteX3" fmla="*/ 2614732 w 5569620"/>
              <a:gd name="connsiteY3" fmla="*/ 3990160 h 3990617"/>
              <a:gd name="connsiteX4" fmla="*/ 441119 w 5569620"/>
              <a:gd name="connsiteY4" fmla="*/ 3532947 h 3990617"/>
              <a:gd name="connsiteX5" fmla="*/ 0 w 5569620"/>
              <a:gd name="connsiteY5" fmla="*/ 1758586 h 3990617"/>
              <a:gd name="connsiteX0" fmla="*/ 4703956 w 5577094"/>
              <a:gd name="connsiteY0" fmla="*/ 1336 h 3990616"/>
              <a:gd name="connsiteX1" fmla="*/ 5532287 w 5577094"/>
              <a:gd name="connsiteY1" fmla="*/ 1912520 h 3990616"/>
              <a:gd name="connsiteX2" fmla="*/ 4772229 w 5577094"/>
              <a:gd name="connsiteY2" fmla="*/ 3334560 h 3990616"/>
              <a:gd name="connsiteX3" fmla="*/ 2614732 w 5577094"/>
              <a:gd name="connsiteY3" fmla="*/ 3990159 h 3990616"/>
              <a:gd name="connsiteX4" fmla="*/ 441119 w 5577094"/>
              <a:gd name="connsiteY4" fmla="*/ 3532946 h 3990616"/>
              <a:gd name="connsiteX5" fmla="*/ 0 w 5577094"/>
              <a:gd name="connsiteY5" fmla="*/ 1758585 h 3990616"/>
              <a:gd name="connsiteX0" fmla="*/ 4161443 w 5549041"/>
              <a:gd name="connsiteY0" fmla="*/ 769 h 3843766"/>
              <a:gd name="connsiteX1" fmla="*/ 5532287 w 5549041"/>
              <a:gd name="connsiteY1" fmla="*/ 1765670 h 3843766"/>
              <a:gd name="connsiteX2" fmla="*/ 4772229 w 5549041"/>
              <a:gd name="connsiteY2" fmla="*/ 3187710 h 3843766"/>
              <a:gd name="connsiteX3" fmla="*/ 2614732 w 5549041"/>
              <a:gd name="connsiteY3" fmla="*/ 3843309 h 3843766"/>
              <a:gd name="connsiteX4" fmla="*/ 441119 w 5549041"/>
              <a:gd name="connsiteY4" fmla="*/ 3386096 h 3843766"/>
              <a:gd name="connsiteX5" fmla="*/ 0 w 5549041"/>
              <a:gd name="connsiteY5" fmla="*/ 1611735 h 3843766"/>
              <a:gd name="connsiteX0" fmla="*/ 4161443 w 5549041"/>
              <a:gd name="connsiteY0" fmla="*/ 0 h 3842997"/>
              <a:gd name="connsiteX1" fmla="*/ 5532287 w 5549041"/>
              <a:gd name="connsiteY1" fmla="*/ 1764901 h 3842997"/>
              <a:gd name="connsiteX2" fmla="*/ 4772229 w 5549041"/>
              <a:gd name="connsiteY2" fmla="*/ 3186941 h 3842997"/>
              <a:gd name="connsiteX3" fmla="*/ 2614732 w 5549041"/>
              <a:gd name="connsiteY3" fmla="*/ 3842540 h 3842997"/>
              <a:gd name="connsiteX4" fmla="*/ 441119 w 5549041"/>
              <a:gd name="connsiteY4" fmla="*/ 3385327 h 3842997"/>
              <a:gd name="connsiteX5" fmla="*/ 0 w 5549041"/>
              <a:gd name="connsiteY5" fmla="*/ 1610966 h 3842997"/>
              <a:gd name="connsiteX0" fmla="*/ 4161443 w 5549041"/>
              <a:gd name="connsiteY0" fmla="*/ 0 h 3842997"/>
              <a:gd name="connsiteX1" fmla="*/ 5532287 w 5549041"/>
              <a:gd name="connsiteY1" fmla="*/ 1764901 h 3842997"/>
              <a:gd name="connsiteX2" fmla="*/ 4772229 w 5549041"/>
              <a:gd name="connsiteY2" fmla="*/ 3186941 h 3842997"/>
              <a:gd name="connsiteX3" fmla="*/ 2614732 w 5549041"/>
              <a:gd name="connsiteY3" fmla="*/ 3842540 h 3842997"/>
              <a:gd name="connsiteX4" fmla="*/ 441119 w 5549041"/>
              <a:gd name="connsiteY4" fmla="*/ 3385327 h 3842997"/>
              <a:gd name="connsiteX5" fmla="*/ 0 w 5549041"/>
              <a:gd name="connsiteY5" fmla="*/ 1610966 h 3842997"/>
              <a:gd name="connsiteX0" fmla="*/ 4161443 w 5791443"/>
              <a:gd name="connsiteY0" fmla="*/ 0 h 3843014"/>
              <a:gd name="connsiteX1" fmla="*/ 5779750 w 5791443"/>
              <a:gd name="connsiteY1" fmla="*/ 1687909 h 3843014"/>
              <a:gd name="connsiteX2" fmla="*/ 4772229 w 5791443"/>
              <a:gd name="connsiteY2" fmla="*/ 3186941 h 3843014"/>
              <a:gd name="connsiteX3" fmla="*/ 2614732 w 5791443"/>
              <a:gd name="connsiteY3" fmla="*/ 3842540 h 3843014"/>
              <a:gd name="connsiteX4" fmla="*/ 441119 w 5791443"/>
              <a:gd name="connsiteY4" fmla="*/ 3385327 h 3843014"/>
              <a:gd name="connsiteX5" fmla="*/ 0 w 5791443"/>
              <a:gd name="connsiteY5" fmla="*/ 1610966 h 3843014"/>
              <a:gd name="connsiteX0" fmla="*/ 4161443 w 5791443"/>
              <a:gd name="connsiteY0" fmla="*/ 0 h 3842793"/>
              <a:gd name="connsiteX1" fmla="*/ 5779750 w 5791443"/>
              <a:gd name="connsiteY1" fmla="*/ 1687909 h 3842793"/>
              <a:gd name="connsiteX2" fmla="*/ 4772229 w 5791443"/>
              <a:gd name="connsiteY2" fmla="*/ 3186941 h 3842793"/>
              <a:gd name="connsiteX3" fmla="*/ 2614732 w 5791443"/>
              <a:gd name="connsiteY3" fmla="*/ 3842540 h 3842793"/>
              <a:gd name="connsiteX4" fmla="*/ 602922 w 5791443"/>
              <a:gd name="connsiteY4" fmla="*/ 3246744 h 3842793"/>
              <a:gd name="connsiteX5" fmla="*/ 0 w 5791443"/>
              <a:gd name="connsiteY5" fmla="*/ 1610966 h 3842793"/>
              <a:gd name="connsiteX0" fmla="*/ 4161443 w 5792323"/>
              <a:gd name="connsiteY0" fmla="*/ 0 h 3719879"/>
              <a:gd name="connsiteX1" fmla="*/ 5779750 w 5792323"/>
              <a:gd name="connsiteY1" fmla="*/ 1687909 h 3719879"/>
              <a:gd name="connsiteX2" fmla="*/ 4772229 w 5792323"/>
              <a:gd name="connsiteY2" fmla="*/ 3186941 h 3719879"/>
              <a:gd name="connsiteX3" fmla="*/ 2319681 w 5792323"/>
              <a:gd name="connsiteY3" fmla="*/ 3719355 h 3719879"/>
              <a:gd name="connsiteX4" fmla="*/ 602922 w 5792323"/>
              <a:gd name="connsiteY4" fmla="*/ 3246744 h 3719879"/>
              <a:gd name="connsiteX5" fmla="*/ 0 w 5792323"/>
              <a:gd name="connsiteY5" fmla="*/ 1610966 h 3719879"/>
              <a:gd name="connsiteX0" fmla="*/ 4161443 w 5379141"/>
              <a:gd name="connsiteY0" fmla="*/ 0 h 3719879"/>
              <a:gd name="connsiteX1" fmla="*/ 5351449 w 5379141"/>
              <a:gd name="connsiteY1" fmla="*/ 1387644 h 3719879"/>
              <a:gd name="connsiteX2" fmla="*/ 4772229 w 5379141"/>
              <a:gd name="connsiteY2" fmla="*/ 3186941 h 3719879"/>
              <a:gd name="connsiteX3" fmla="*/ 2319681 w 5379141"/>
              <a:gd name="connsiteY3" fmla="*/ 3719355 h 3719879"/>
              <a:gd name="connsiteX4" fmla="*/ 602922 w 5379141"/>
              <a:gd name="connsiteY4" fmla="*/ 3246744 h 3719879"/>
              <a:gd name="connsiteX5" fmla="*/ 0 w 5379141"/>
              <a:gd name="connsiteY5" fmla="*/ 1610966 h 3719879"/>
              <a:gd name="connsiteX0" fmla="*/ 4161443 w 5379141"/>
              <a:gd name="connsiteY0" fmla="*/ 0 h 3719879"/>
              <a:gd name="connsiteX1" fmla="*/ 5351449 w 5379141"/>
              <a:gd name="connsiteY1" fmla="*/ 1387644 h 3719879"/>
              <a:gd name="connsiteX2" fmla="*/ 4772229 w 5379141"/>
              <a:gd name="connsiteY2" fmla="*/ 3186941 h 3719879"/>
              <a:gd name="connsiteX3" fmla="*/ 2319681 w 5379141"/>
              <a:gd name="connsiteY3" fmla="*/ 3719355 h 3719879"/>
              <a:gd name="connsiteX4" fmla="*/ 602922 w 5379141"/>
              <a:gd name="connsiteY4" fmla="*/ 3246744 h 3719879"/>
              <a:gd name="connsiteX5" fmla="*/ 0 w 5379141"/>
              <a:gd name="connsiteY5" fmla="*/ 1610966 h 3719879"/>
              <a:gd name="connsiteX0" fmla="*/ 4066265 w 5384993"/>
              <a:gd name="connsiteY0" fmla="*/ 0 h 3689082"/>
              <a:gd name="connsiteX1" fmla="*/ 5351449 w 5384993"/>
              <a:gd name="connsiteY1" fmla="*/ 1356847 h 3689082"/>
              <a:gd name="connsiteX2" fmla="*/ 4772229 w 5384993"/>
              <a:gd name="connsiteY2" fmla="*/ 3156144 h 3689082"/>
              <a:gd name="connsiteX3" fmla="*/ 2319681 w 5384993"/>
              <a:gd name="connsiteY3" fmla="*/ 3688558 h 3689082"/>
              <a:gd name="connsiteX4" fmla="*/ 602922 w 5384993"/>
              <a:gd name="connsiteY4" fmla="*/ 3215947 h 3689082"/>
              <a:gd name="connsiteX5" fmla="*/ 0 w 5384993"/>
              <a:gd name="connsiteY5" fmla="*/ 1580169 h 3689082"/>
              <a:gd name="connsiteX0" fmla="*/ 4066265 w 5384993"/>
              <a:gd name="connsiteY0" fmla="*/ 0 h 3688614"/>
              <a:gd name="connsiteX1" fmla="*/ 5351449 w 5384993"/>
              <a:gd name="connsiteY1" fmla="*/ 1356847 h 3688614"/>
              <a:gd name="connsiteX2" fmla="*/ 4772229 w 5384993"/>
              <a:gd name="connsiteY2" fmla="*/ 3156144 h 3688614"/>
              <a:gd name="connsiteX3" fmla="*/ 2319681 w 5384993"/>
              <a:gd name="connsiteY3" fmla="*/ 3688558 h 3688614"/>
              <a:gd name="connsiteX4" fmla="*/ 669547 w 5384993"/>
              <a:gd name="connsiteY4" fmla="*/ 3177452 h 3688614"/>
              <a:gd name="connsiteX5" fmla="*/ 0 w 5384993"/>
              <a:gd name="connsiteY5" fmla="*/ 1580169 h 3688614"/>
              <a:gd name="connsiteX0" fmla="*/ 4366234 w 5684962"/>
              <a:gd name="connsiteY0" fmla="*/ 0 h 3688603"/>
              <a:gd name="connsiteX1" fmla="*/ 5651418 w 5684962"/>
              <a:gd name="connsiteY1" fmla="*/ 1356847 h 3688603"/>
              <a:gd name="connsiteX2" fmla="*/ 5072198 w 5684962"/>
              <a:gd name="connsiteY2" fmla="*/ 3156144 h 3688603"/>
              <a:gd name="connsiteX3" fmla="*/ 2619650 w 5684962"/>
              <a:gd name="connsiteY3" fmla="*/ 3688558 h 3688603"/>
              <a:gd name="connsiteX4" fmla="*/ 969516 w 5684962"/>
              <a:gd name="connsiteY4" fmla="*/ 3177452 h 3688603"/>
              <a:gd name="connsiteX5" fmla="*/ 0 w 5684962"/>
              <a:gd name="connsiteY5" fmla="*/ 1838475 h 3688603"/>
              <a:gd name="connsiteX0" fmla="*/ 4134000 w 5452728"/>
              <a:gd name="connsiteY0" fmla="*/ 0 h 3688610"/>
              <a:gd name="connsiteX1" fmla="*/ 5419184 w 5452728"/>
              <a:gd name="connsiteY1" fmla="*/ 1356847 h 3688610"/>
              <a:gd name="connsiteX2" fmla="*/ 4839964 w 5452728"/>
              <a:gd name="connsiteY2" fmla="*/ 3156144 h 3688610"/>
              <a:gd name="connsiteX3" fmla="*/ 2387416 w 5452728"/>
              <a:gd name="connsiteY3" fmla="*/ 3688558 h 3688610"/>
              <a:gd name="connsiteX4" fmla="*/ 737282 w 5452728"/>
              <a:gd name="connsiteY4" fmla="*/ 3177452 h 3688610"/>
              <a:gd name="connsiteX5" fmla="*/ 0 w 5452728"/>
              <a:gd name="connsiteY5" fmla="*/ 1658444 h 3688610"/>
              <a:gd name="connsiteX0" fmla="*/ 4134000 w 5452728"/>
              <a:gd name="connsiteY0" fmla="*/ 0 h 3688610"/>
              <a:gd name="connsiteX1" fmla="*/ 5419184 w 5452728"/>
              <a:gd name="connsiteY1" fmla="*/ 1356847 h 3688610"/>
              <a:gd name="connsiteX2" fmla="*/ 4839964 w 5452728"/>
              <a:gd name="connsiteY2" fmla="*/ 3156144 h 3688610"/>
              <a:gd name="connsiteX3" fmla="*/ 2387416 w 5452728"/>
              <a:gd name="connsiteY3" fmla="*/ 3688558 h 3688610"/>
              <a:gd name="connsiteX4" fmla="*/ 737282 w 5452728"/>
              <a:gd name="connsiteY4" fmla="*/ 3177452 h 3688610"/>
              <a:gd name="connsiteX5" fmla="*/ 0 w 5452728"/>
              <a:gd name="connsiteY5" fmla="*/ 1658444 h 3688610"/>
              <a:gd name="connsiteX0" fmla="*/ 4134000 w 5452728"/>
              <a:gd name="connsiteY0" fmla="*/ 0 h 3688613"/>
              <a:gd name="connsiteX1" fmla="*/ 5419184 w 5452728"/>
              <a:gd name="connsiteY1" fmla="*/ 1356847 h 3688613"/>
              <a:gd name="connsiteX2" fmla="*/ 4839964 w 5452728"/>
              <a:gd name="connsiteY2" fmla="*/ 3156144 h 3688613"/>
              <a:gd name="connsiteX3" fmla="*/ 2387416 w 5452728"/>
              <a:gd name="connsiteY3" fmla="*/ 3688558 h 3688613"/>
              <a:gd name="connsiteX4" fmla="*/ 737282 w 5452728"/>
              <a:gd name="connsiteY4" fmla="*/ 3177452 h 3688613"/>
              <a:gd name="connsiteX5" fmla="*/ 0 w 5452728"/>
              <a:gd name="connsiteY5" fmla="*/ 1595824 h 3688613"/>
              <a:gd name="connsiteX0" fmla="*/ 4134641 w 5453369"/>
              <a:gd name="connsiteY0" fmla="*/ 0 h 3688613"/>
              <a:gd name="connsiteX1" fmla="*/ 5419825 w 5453369"/>
              <a:gd name="connsiteY1" fmla="*/ 1356847 h 3688613"/>
              <a:gd name="connsiteX2" fmla="*/ 4840605 w 5453369"/>
              <a:gd name="connsiteY2" fmla="*/ 3156144 h 3688613"/>
              <a:gd name="connsiteX3" fmla="*/ 2388057 w 5453369"/>
              <a:gd name="connsiteY3" fmla="*/ 3688558 h 3688613"/>
              <a:gd name="connsiteX4" fmla="*/ 737923 w 5453369"/>
              <a:gd name="connsiteY4" fmla="*/ 3177452 h 3688613"/>
              <a:gd name="connsiteX5" fmla="*/ 641 w 5453369"/>
              <a:gd name="connsiteY5" fmla="*/ 1595824 h 3688613"/>
              <a:gd name="connsiteX0" fmla="*/ 4347522 w 5440545"/>
              <a:gd name="connsiteY0" fmla="*/ 0 h 3532064"/>
              <a:gd name="connsiteX1" fmla="*/ 5419825 w 5440545"/>
              <a:gd name="connsiteY1" fmla="*/ 1200298 h 3532064"/>
              <a:gd name="connsiteX2" fmla="*/ 4840605 w 5440545"/>
              <a:gd name="connsiteY2" fmla="*/ 2999595 h 3532064"/>
              <a:gd name="connsiteX3" fmla="*/ 2388057 w 5440545"/>
              <a:gd name="connsiteY3" fmla="*/ 3532009 h 3532064"/>
              <a:gd name="connsiteX4" fmla="*/ 737923 w 5440545"/>
              <a:gd name="connsiteY4" fmla="*/ 3020903 h 3532064"/>
              <a:gd name="connsiteX5" fmla="*/ 641 w 5440545"/>
              <a:gd name="connsiteY5" fmla="*/ 1439275 h 3532064"/>
              <a:gd name="connsiteX0" fmla="*/ 4347522 w 5486267"/>
              <a:gd name="connsiteY0" fmla="*/ 0 h 3532064"/>
              <a:gd name="connsiteX1" fmla="*/ 5468208 w 5486267"/>
              <a:gd name="connsiteY1" fmla="*/ 1724737 h 3532064"/>
              <a:gd name="connsiteX2" fmla="*/ 4840605 w 5486267"/>
              <a:gd name="connsiteY2" fmla="*/ 2999595 h 3532064"/>
              <a:gd name="connsiteX3" fmla="*/ 2388057 w 5486267"/>
              <a:gd name="connsiteY3" fmla="*/ 3532009 h 3532064"/>
              <a:gd name="connsiteX4" fmla="*/ 737923 w 5486267"/>
              <a:gd name="connsiteY4" fmla="*/ 3020903 h 3532064"/>
              <a:gd name="connsiteX5" fmla="*/ 641 w 5486267"/>
              <a:gd name="connsiteY5" fmla="*/ 1439275 h 3532064"/>
              <a:gd name="connsiteX0" fmla="*/ 4347522 w 5483803"/>
              <a:gd name="connsiteY0" fmla="*/ 0 h 3532064"/>
              <a:gd name="connsiteX1" fmla="*/ 5468208 w 5483803"/>
              <a:gd name="connsiteY1" fmla="*/ 1724737 h 3532064"/>
              <a:gd name="connsiteX2" fmla="*/ 4840605 w 5483803"/>
              <a:gd name="connsiteY2" fmla="*/ 2999595 h 3532064"/>
              <a:gd name="connsiteX3" fmla="*/ 2388057 w 5483803"/>
              <a:gd name="connsiteY3" fmla="*/ 3532009 h 3532064"/>
              <a:gd name="connsiteX4" fmla="*/ 737923 w 5483803"/>
              <a:gd name="connsiteY4" fmla="*/ 3020903 h 3532064"/>
              <a:gd name="connsiteX5" fmla="*/ 641 w 5483803"/>
              <a:gd name="connsiteY5" fmla="*/ 1439275 h 3532064"/>
              <a:gd name="connsiteX0" fmla="*/ 4347522 w 5469272"/>
              <a:gd name="connsiteY0" fmla="*/ 0 h 3532064"/>
              <a:gd name="connsiteX1" fmla="*/ 5468208 w 5469272"/>
              <a:gd name="connsiteY1" fmla="*/ 1724737 h 3532064"/>
              <a:gd name="connsiteX2" fmla="*/ 4840605 w 5469272"/>
              <a:gd name="connsiteY2" fmla="*/ 2999595 h 3532064"/>
              <a:gd name="connsiteX3" fmla="*/ 2388057 w 5469272"/>
              <a:gd name="connsiteY3" fmla="*/ 3532009 h 3532064"/>
              <a:gd name="connsiteX4" fmla="*/ 737923 w 5469272"/>
              <a:gd name="connsiteY4" fmla="*/ 3020903 h 3532064"/>
              <a:gd name="connsiteX5" fmla="*/ 641 w 5469272"/>
              <a:gd name="connsiteY5" fmla="*/ 1439275 h 3532064"/>
              <a:gd name="connsiteX0" fmla="*/ 4347522 w 5613946"/>
              <a:gd name="connsiteY0" fmla="*/ 0 h 3532064"/>
              <a:gd name="connsiteX1" fmla="*/ 5613354 w 5613946"/>
              <a:gd name="connsiteY1" fmla="*/ 1896940 h 3532064"/>
              <a:gd name="connsiteX2" fmla="*/ 4840605 w 5613946"/>
              <a:gd name="connsiteY2" fmla="*/ 2999595 h 3532064"/>
              <a:gd name="connsiteX3" fmla="*/ 2388057 w 5613946"/>
              <a:gd name="connsiteY3" fmla="*/ 3532009 h 3532064"/>
              <a:gd name="connsiteX4" fmla="*/ 737923 w 5613946"/>
              <a:gd name="connsiteY4" fmla="*/ 3020903 h 3532064"/>
              <a:gd name="connsiteX5" fmla="*/ 641 w 5613946"/>
              <a:gd name="connsiteY5" fmla="*/ 1439275 h 3532064"/>
              <a:gd name="connsiteX0" fmla="*/ 4347522 w 5613946"/>
              <a:gd name="connsiteY0" fmla="*/ 0 h 3532064"/>
              <a:gd name="connsiteX1" fmla="*/ 5613354 w 5613946"/>
              <a:gd name="connsiteY1" fmla="*/ 1709082 h 3532064"/>
              <a:gd name="connsiteX2" fmla="*/ 4840605 w 5613946"/>
              <a:gd name="connsiteY2" fmla="*/ 2999595 h 3532064"/>
              <a:gd name="connsiteX3" fmla="*/ 2388057 w 5613946"/>
              <a:gd name="connsiteY3" fmla="*/ 3532009 h 3532064"/>
              <a:gd name="connsiteX4" fmla="*/ 737923 w 5613946"/>
              <a:gd name="connsiteY4" fmla="*/ 3020903 h 3532064"/>
              <a:gd name="connsiteX5" fmla="*/ 641 w 5613946"/>
              <a:gd name="connsiteY5" fmla="*/ 1439275 h 3532064"/>
              <a:gd name="connsiteX0" fmla="*/ 4347522 w 5719006"/>
              <a:gd name="connsiteY0" fmla="*/ 0 h 3596320"/>
              <a:gd name="connsiteX1" fmla="*/ 5613354 w 5719006"/>
              <a:gd name="connsiteY1" fmla="*/ 1709082 h 3596320"/>
              <a:gd name="connsiteX2" fmla="*/ 2388057 w 5719006"/>
              <a:gd name="connsiteY2" fmla="*/ 3532009 h 3596320"/>
              <a:gd name="connsiteX3" fmla="*/ 737923 w 5719006"/>
              <a:gd name="connsiteY3" fmla="*/ 3020903 h 3596320"/>
              <a:gd name="connsiteX4" fmla="*/ 641 w 5719006"/>
              <a:gd name="connsiteY4" fmla="*/ 1439275 h 3596320"/>
              <a:gd name="connsiteX0" fmla="*/ 4347505 w 5723496"/>
              <a:gd name="connsiteY0" fmla="*/ 0 h 3733714"/>
              <a:gd name="connsiteX1" fmla="*/ 5613337 w 5723496"/>
              <a:gd name="connsiteY1" fmla="*/ 1709082 h 3733714"/>
              <a:gd name="connsiteX2" fmla="*/ 2320306 w 5723496"/>
              <a:gd name="connsiteY2" fmla="*/ 3680730 h 3733714"/>
              <a:gd name="connsiteX3" fmla="*/ 737906 w 5723496"/>
              <a:gd name="connsiteY3" fmla="*/ 3020903 h 3733714"/>
              <a:gd name="connsiteX4" fmla="*/ 624 w 5723496"/>
              <a:gd name="connsiteY4" fmla="*/ 1439275 h 3733714"/>
              <a:gd name="connsiteX0" fmla="*/ 4347505 w 5723496"/>
              <a:gd name="connsiteY0" fmla="*/ 0 h 3680776"/>
              <a:gd name="connsiteX1" fmla="*/ 5613337 w 5723496"/>
              <a:gd name="connsiteY1" fmla="*/ 1709082 h 3680776"/>
              <a:gd name="connsiteX2" fmla="*/ 2320306 w 5723496"/>
              <a:gd name="connsiteY2" fmla="*/ 3680730 h 3680776"/>
              <a:gd name="connsiteX3" fmla="*/ 737906 w 5723496"/>
              <a:gd name="connsiteY3" fmla="*/ 3020903 h 3680776"/>
              <a:gd name="connsiteX4" fmla="*/ 624 w 5723496"/>
              <a:gd name="connsiteY4" fmla="*/ 1439275 h 3680776"/>
              <a:gd name="connsiteX0" fmla="*/ 4347505 w 5613380"/>
              <a:gd name="connsiteY0" fmla="*/ 0 h 3680776"/>
              <a:gd name="connsiteX1" fmla="*/ 5613337 w 5613380"/>
              <a:gd name="connsiteY1" fmla="*/ 1709082 h 3680776"/>
              <a:gd name="connsiteX2" fmla="*/ 2320306 w 5613380"/>
              <a:gd name="connsiteY2" fmla="*/ 3680730 h 3680776"/>
              <a:gd name="connsiteX3" fmla="*/ 737906 w 5613380"/>
              <a:gd name="connsiteY3" fmla="*/ 3020903 h 3680776"/>
              <a:gd name="connsiteX4" fmla="*/ 624 w 5613380"/>
              <a:gd name="connsiteY4" fmla="*/ 1439275 h 3680776"/>
              <a:gd name="connsiteX0" fmla="*/ 4347505 w 5613380"/>
              <a:gd name="connsiteY0" fmla="*/ 134 h 3680910"/>
              <a:gd name="connsiteX1" fmla="*/ 5613337 w 5613380"/>
              <a:gd name="connsiteY1" fmla="*/ 1709216 h 3680910"/>
              <a:gd name="connsiteX2" fmla="*/ 2320306 w 5613380"/>
              <a:gd name="connsiteY2" fmla="*/ 3680864 h 3680910"/>
              <a:gd name="connsiteX3" fmla="*/ 737906 w 5613380"/>
              <a:gd name="connsiteY3" fmla="*/ 3021037 h 3680910"/>
              <a:gd name="connsiteX4" fmla="*/ 624 w 5613380"/>
              <a:gd name="connsiteY4" fmla="*/ 1439409 h 3680910"/>
              <a:gd name="connsiteX0" fmla="*/ 4347505 w 5613380"/>
              <a:gd name="connsiteY0" fmla="*/ 329 h 3681105"/>
              <a:gd name="connsiteX1" fmla="*/ 5613337 w 5613380"/>
              <a:gd name="connsiteY1" fmla="*/ 1709411 h 3681105"/>
              <a:gd name="connsiteX2" fmla="*/ 2320306 w 5613380"/>
              <a:gd name="connsiteY2" fmla="*/ 3681059 h 3681105"/>
              <a:gd name="connsiteX3" fmla="*/ 737906 w 5613380"/>
              <a:gd name="connsiteY3" fmla="*/ 3021232 h 3681105"/>
              <a:gd name="connsiteX4" fmla="*/ 624 w 5613380"/>
              <a:gd name="connsiteY4" fmla="*/ 1439604 h 3681105"/>
              <a:gd name="connsiteX0" fmla="*/ 4347505 w 5613380"/>
              <a:gd name="connsiteY0" fmla="*/ 605 h 3681381"/>
              <a:gd name="connsiteX1" fmla="*/ 5613337 w 5613380"/>
              <a:gd name="connsiteY1" fmla="*/ 1709687 h 3681381"/>
              <a:gd name="connsiteX2" fmla="*/ 2320306 w 5613380"/>
              <a:gd name="connsiteY2" fmla="*/ 3681335 h 3681381"/>
              <a:gd name="connsiteX3" fmla="*/ 737906 w 5613380"/>
              <a:gd name="connsiteY3" fmla="*/ 3021508 h 3681381"/>
              <a:gd name="connsiteX4" fmla="*/ 624 w 5613380"/>
              <a:gd name="connsiteY4" fmla="*/ 1439880 h 3681381"/>
              <a:gd name="connsiteX0" fmla="*/ 4347505 w 5613380"/>
              <a:gd name="connsiteY0" fmla="*/ 3050 h 3683826"/>
              <a:gd name="connsiteX1" fmla="*/ 5613337 w 5613380"/>
              <a:gd name="connsiteY1" fmla="*/ 1712132 h 3683826"/>
              <a:gd name="connsiteX2" fmla="*/ 2320306 w 5613380"/>
              <a:gd name="connsiteY2" fmla="*/ 3683780 h 3683826"/>
              <a:gd name="connsiteX3" fmla="*/ 737906 w 5613380"/>
              <a:gd name="connsiteY3" fmla="*/ 3023953 h 3683826"/>
              <a:gd name="connsiteX4" fmla="*/ 624 w 5613380"/>
              <a:gd name="connsiteY4" fmla="*/ 1442325 h 3683826"/>
              <a:gd name="connsiteX0" fmla="*/ 4708907 w 5974782"/>
              <a:gd name="connsiteY0" fmla="*/ 3050 h 3683822"/>
              <a:gd name="connsiteX1" fmla="*/ 5974739 w 5974782"/>
              <a:gd name="connsiteY1" fmla="*/ 1712132 h 3683822"/>
              <a:gd name="connsiteX2" fmla="*/ 2681708 w 5974782"/>
              <a:gd name="connsiteY2" fmla="*/ 3683780 h 3683822"/>
              <a:gd name="connsiteX3" fmla="*/ 1099308 w 5974782"/>
              <a:gd name="connsiteY3" fmla="*/ 3023953 h 3683822"/>
              <a:gd name="connsiteX4" fmla="*/ 349 w 5974782"/>
              <a:gd name="connsiteY4" fmla="*/ 1627104 h 3683822"/>
              <a:gd name="connsiteX0" fmla="*/ 4708970 w 5974835"/>
              <a:gd name="connsiteY0" fmla="*/ 3050 h 3755365"/>
              <a:gd name="connsiteX1" fmla="*/ 5974802 w 5974835"/>
              <a:gd name="connsiteY1" fmla="*/ 1712132 h 3755365"/>
              <a:gd name="connsiteX2" fmla="*/ 2681771 w 5974835"/>
              <a:gd name="connsiteY2" fmla="*/ 3683780 h 3755365"/>
              <a:gd name="connsiteX3" fmla="*/ 994675 w 5974835"/>
              <a:gd name="connsiteY3" fmla="*/ 3162537 h 3755365"/>
              <a:gd name="connsiteX4" fmla="*/ 412 w 5974835"/>
              <a:gd name="connsiteY4" fmla="*/ 1627104 h 3755365"/>
              <a:gd name="connsiteX0" fmla="*/ 4709307 w 5982723"/>
              <a:gd name="connsiteY0" fmla="*/ 2804 h 3679249"/>
              <a:gd name="connsiteX1" fmla="*/ 5975139 w 5982723"/>
              <a:gd name="connsiteY1" fmla="*/ 1711886 h 3679249"/>
              <a:gd name="connsiteX2" fmla="*/ 4271581 w 5982723"/>
              <a:gd name="connsiteY2" fmla="*/ 3598843 h 3679249"/>
              <a:gd name="connsiteX3" fmla="*/ 995012 w 5982723"/>
              <a:gd name="connsiteY3" fmla="*/ 3162291 h 3679249"/>
              <a:gd name="connsiteX4" fmla="*/ 749 w 5982723"/>
              <a:gd name="connsiteY4" fmla="*/ 1626858 h 3679249"/>
              <a:gd name="connsiteX0" fmla="*/ 4708864 w 5982281"/>
              <a:gd name="connsiteY0" fmla="*/ 2804 h 3781913"/>
              <a:gd name="connsiteX1" fmla="*/ 5974696 w 5982281"/>
              <a:gd name="connsiteY1" fmla="*/ 1711886 h 3781913"/>
              <a:gd name="connsiteX2" fmla="*/ 4271138 w 5982281"/>
              <a:gd name="connsiteY2" fmla="*/ 3598843 h 3781913"/>
              <a:gd name="connsiteX3" fmla="*/ 1460941 w 5982281"/>
              <a:gd name="connsiteY3" fmla="*/ 3485654 h 3781913"/>
              <a:gd name="connsiteX4" fmla="*/ 306 w 5982281"/>
              <a:gd name="connsiteY4" fmla="*/ 1626858 h 3781913"/>
              <a:gd name="connsiteX0" fmla="*/ 4708879 w 5982296"/>
              <a:gd name="connsiteY0" fmla="*/ 2804 h 3807993"/>
              <a:gd name="connsiteX1" fmla="*/ 5974711 w 5982296"/>
              <a:gd name="connsiteY1" fmla="*/ 1711886 h 3807993"/>
              <a:gd name="connsiteX2" fmla="*/ 4271153 w 5982296"/>
              <a:gd name="connsiteY2" fmla="*/ 3598843 h 3807993"/>
              <a:gd name="connsiteX3" fmla="*/ 1422885 w 5982296"/>
              <a:gd name="connsiteY3" fmla="*/ 3539548 h 3807993"/>
              <a:gd name="connsiteX4" fmla="*/ 321 w 5982296"/>
              <a:gd name="connsiteY4" fmla="*/ 1626858 h 3807993"/>
              <a:gd name="connsiteX0" fmla="*/ 4708879 w 6095197"/>
              <a:gd name="connsiteY0" fmla="*/ 2350 h 3791777"/>
              <a:gd name="connsiteX1" fmla="*/ 6088925 w 6095197"/>
              <a:gd name="connsiteY1" fmla="*/ 1950104 h 3791777"/>
              <a:gd name="connsiteX2" fmla="*/ 4271153 w 6095197"/>
              <a:gd name="connsiteY2" fmla="*/ 3598389 h 3791777"/>
              <a:gd name="connsiteX3" fmla="*/ 1422885 w 6095197"/>
              <a:gd name="connsiteY3" fmla="*/ 3539094 h 3791777"/>
              <a:gd name="connsiteX4" fmla="*/ 321 w 6095197"/>
              <a:gd name="connsiteY4" fmla="*/ 1626404 h 3791777"/>
              <a:gd name="connsiteX0" fmla="*/ 4585147 w 6091781"/>
              <a:gd name="connsiteY0" fmla="*/ 2260 h 3860979"/>
              <a:gd name="connsiteX1" fmla="*/ 6088925 w 6091781"/>
              <a:gd name="connsiteY1" fmla="*/ 2019306 h 3860979"/>
              <a:gd name="connsiteX2" fmla="*/ 4271153 w 6091781"/>
              <a:gd name="connsiteY2" fmla="*/ 3667591 h 3860979"/>
              <a:gd name="connsiteX3" fmla="*/ 1422885 w 6091781"/>
              <a:gd name="connsiteY3" fmla="*/ 3608296 h 3860979"/>
              <a:gd name="connsiteX4" fmla="*/ 321 w 6091781"/>
              <a:gd name="connsiteY4" fmla="*/ 1695606 h 3860979"/>
              <a:gd name="connsiteX0" fmla="*/ 4585147 w 5892974"/>
              <a:gd name="connsiteY0" fmla="*/ 2980 h 3886249"/>
              <a:gd name="connsiteX1" fmla="*/ 5889051 w 5892974"/>
              <a:gd name="connsiteY1" fmla="*/ 1650468 h 3886249"/>
              <a:gd name="connsiteX2" fmla="*/ 4271153 w 5892974"/>
              <a:gd name="connsiteY2" fmla="*/ 3668311 h 3886249"/>
              <a:gd name="connsiteX3" fmla="*/ 1422885 w 5892974"/>
              <a:gd name="connsiteY3" fmla="*/ 3609016 h 3886249"/>
              <a:gd name="connsiteX4" fmla="*/ 321 w 5892974"/>
              <a:gd name="connsiteY4" fmla="*/ 1696326 h 3886249"/>
              <a:gd name="connsiteX0" fmla="*/ 4585147 w 5808051"/>
              <a:gd name="connsiteY0" fmla="*/ 2942 h 3885172"/>
              <a:gd name="connsiteX1" fmla="*/ 5803392 w 5808051"/>
              <a:gd name="connsiteY1" fmla="*/ 1665829 h 3885172"/>
              <a:gd name="connsiteX2" fmla="*/ 4271153 w 5808051"/>
              <a:gd name="connsiteY2" fmla="*/ 3668273 h 3885172"/>
              <a:gd name="connsiteX3" fmla="*/ 1422885 w 5808051"/>
              <a:gd name="connsiteY3" fmla="*/ 3608978 h 3885172"/>
              <a:gd name="connsiteX4" fmla="*/ 321 w 5808051"/>
              <a:gd name="connsiteY4" fmla="*/ 1696288 h 3885172"/>
              <a:gd name="connsiteX0" fmla="*/ 4585147 w 5808051"/>
              <a:gd name="connsiteY0" fmla="*/ 2942 h 3851702"/>
              <a:gd name="connsiteX1" fmla="*/ 5803392 w 5808051"/>
              <a:gd name="connsiteY1" fmla="*/ 1665829 h 3851702"/>
              <a:gd name="connsiteX2" fmla="*/ 4271153 w 5808051"/>
              <a:gd name="connsiteY2" fmla="*/ 3668273 h 3851702"/>
              <a:gd name="connsiteX3" fmla="*/ 1422885 w 5808051"/>
              <a:gd name="connsiteY3" fmla="*/ 3608978 h 3851702"/>
              <a:gd name="connsiteX4" fmla="*/ 321 w 5808051"/>
              <a:gd name="connsiteY4" fmla="*/ 1696288 h 3851702"/>
              <a:gd name="connsiteX0" fmla="*/ 4585147 w 5808051"/>
              <a:gd name="connsiteY0" fmla="*/ 2942 h 3852266"/>
              <a:gd name="connsiteX1" fmla="*/ 5803392 w 5808051"/>
              <a:gd name="connsiteY1" fmla="*/ 1665829 h 3852266"/>
              <a:gd name="connsiteX2" fmla="*/ 4271153 w 5808051"/>
              <a:gd name="connsiteY2" fmla="*/ 3668273 h 3852266"/>
              <a:gd name="connsiteX3" fmla="*/ 1422885 w 5808051"/>
              <a:gd name="connsiteY3" fmla="*/ 3608978 h 3852266"/>
              <a:gd name="connsiteX4" fmla="*/ 321 w 5808051"/>
              <a:gd name="connsiteY4" fmla="*/ 1696288 h 3852266"/>
              <a:gd name="connsiteX0" fmla="*/ 4585147 w 5874083"/>
              <a:gd name="connsiteY0" fmla="*/ 3357 h 3895499"/>
              <a:gd name="connsiteX1" fmla="*/ 5870016 w 5874083"/>
              <a:gd name="connsiteY1" fmla="*/ 1519962 h 3895499"/>
              <a:gd name="connsiteX2" fmla="*/ 4271153 w 5874083"/>
              <a:gd name="connsiteY2" fmla="*/ 3668688 h 3895499"/>
              <a:gd name="connsiteX3" fmla="*/ 1422885 w 5874083"/>
              <a:gd name="connsiteY3" fmla="*/ 3609393 h 3895499"/>
              <a:gd name="connsiteX4" fmla="*/ 321 w 5874083"/>
              <a:gd name="connsiteY4" fmla="*/ 1696703 h 3895499"/>
              <a:gd name="connsiteX0" fmla="*/ 4585147 w 5874083"/>
              <a:gd name="connsiteY0" fmla="*/ 3314 h 3845239"/>
              <a:gd name="connsiteX1" fmla="*/ 5870016 w 5874083"/>
              <a:gd name="connsiteY1" fmla="*/ 1519919 h 3845239"/>
              <a:gd name="connsiteX2" fmla="*/ 4271154 w 5874083"/>
              <a:gd name="connsiteY2" fmla="*/ 3583955 h 3845239"/>
              <a:gd name="connsiteX3" fmla="*/ 1422885 w 5874083"/>
              <a:gd name="connsiteY3" fmla="*/ 3609350 h 3845239"/>
              <a:gd name="connsiteX4" fmla="*/ 321 w 5874083"/>
              <a:gd name="connsiteY4" fmla="*/ 1696660 h 3845239"/>
              <a:gd name="connsiteX0" fmla="*/ 4585147 w 5871247"/>
              <a:gd name="connsiteY0" fmla="*/ 3318 h 3845243"/>
              <a:gd name="connsiteX1" fmla="*/ 5870016 w 5871247"/>
              <a:gd name="connsiteY1" fmla="*/ 1519923 h 3845243"/>
              <a:gd name="connsiteX2" fmla="*/ 4271154 w 5871247"/>
              <a:gd name="connsiteY2" fmla="*/ 3583959 h 3845243"/>
              <a:gd name="connsiteX3" fmla="*/ 1422885 w 5871247"/>
              <a:gd name="connsiteY3" fmla="*/ 3609354 h 3845243"/>
              <a:gd name="connsiteX4" fmla="*/ 321 w 5871247"/>
              <a:gd name="connsiteY4" fmla="*/ 1696664 h 3845243"/>
              <a:gd name="connsiteX0" fmla="*/ 4585147 w 5871145"/>
              <a:gd name="connsiteY0" fmla="*/ 3318 h 3845243"/>
              <a:gd name="connsiteX1" fmla="*/ 5870016 w 5871145"/>
              <a:gd name="connsiteY1" fmla="*/ 1519923 h 3845243"/>
              <a:gd name="connsiteX2" fmla="*/ 4271154 w 5871145"/>
              <a:gd name="connsiteY2" fmla="*/ 3583959 h 3845243"/>
              <a:gd name="connsiteX3" fmla="*/ 1422885 w 5871145"/>
              <a:gd name="connsiteY3" fmla="*/ 3609354 h 3845243"/>
              <a:gd name="connsiteX4" fmla="*/ 321 w 5871145"/>
              <a:gd name="connsiteY4" fmla="*/ 1696664 h 3845243"/>
              <a:gd name="connsiteX0" fmla="*/ 4566119 w 5852119"/>
              <a:gd name="connsiteY0" fmla="*/ 3318 h 3836546"/>
              <a:gd name="connsiteX1" fmla="*/ 5850988 w 5852119"/>
              <a:gd name="connsiteY1" fmla="*/ 1519923 h 3836546"/>
              <a:gd name="connsiteX2" fmla="*/ 4252126 w 5852119"/>
              <a:gd name="connsiteY2" fmla="*/ 3583959 h 3836546"/>
              <a:gd name="connsiteX3" fmla="*/ 1403857 w 5852119"/>
              <a:gd name="connsiteY3" fmla="*/ 3609354 h 3836546"/>
              <a:gd name="connsiteX4" fmla="*/ 329 w 5852119"/>
              <a:gd name="connsiteY4" fmla="*/ 1835248 h 3836546"/>
              <a:gd name="connsiteX0" fmla="*/ 4566119 w 5851550"/>
              <a:gd name="connsiteY0" fmla="*/ 1015 h 3834242"/>
              <a:gd name="connsiteX1" fmla="*/ 5850988 w 5851550"/>
              <a:gd name="connsiteY1" fmla="*/ 1517620 h 3834242"/>
              <a:gd name="connsiteX2" fmla="*/ 4252126 w 5851550"/>
              <a:gd name="connsiteY2" fmla="*/ 3581656 h 3834242"/>
              <a:gd name="connsiteX3" fmla="*/ 1403857 w 5851550"/>
              <a:gd name="connsiteY3" fmla="*/ 3607051 h 3834242"/>
              <a:gd name="connsiteX4" fmla="*/ 329 w 5851550"/>
              <a:gd name="connsiteY4" fmla="*/ 1832945 h 3834242"/>
              <a:gd name="connsiteX0" fmla="*/ 4566119 w 5850987"/>
              <a:gd name="connsiteY0" fmla="*/ 1215 h 3834442"/>
              <a:gd name="connsiteX1" fmla="*/ 5850988 w 5850987"/>
              <a:gd name="connsiteY1" fmla="*/ 1517820 h 3834442"/>
              <a:gd name="connsiteX2" fmla="*/ 4252126 w 5850987"/>
              <a:gd name="connsiteY2" fmla="*/ 3581856 h 3834442"/>
              <a:gd name="connsiteX3" fmla="*/ 1403857 w 5850987"/>
              <a:gd name="connsiteY3" fmla="*/ 3607251 h 3834442"/>
              <a:gd name="connsiteX4" fmla="*/ 329 w 5850987"/>
              <a:gd name="connsiteY4" fmla="*/ 1833145 h 3834442"/>
              <a:gd name="connsiteX0" fmla="*/ 4566119 w 5857294"/>
              <a:gd name="connsiteY0" fmla="*/ 1215 h 3834442"/>
              <a:gd name="connsiteX1" fmla="*/ 5850988 w 5857294"/>
              <a:gd name="connsiteY1" fmla="*/ 1517820 h 3834442"/>
              <a:gd name="connsiteX2" fmla="*/ 4252126 w 5857294"/>
              <a:gd name="connsiteY2" fmla="*/ 3581856 h 3834442"/>
              <a:gd name="connsiteX3" fmla="*/ 1403857 w 5857294"/>
              <a:gd name="connsiteY3" fmla="*/ 3607251 h 3834442"/>
              <a:gd name="connsiteX4" fmla="*/ 329 w 5857294"/>
              <a:gd name="connsiteY4" fmla="*/ 1833145 h 3834442"/>
              <a:gd name="connsiteX0" fmla="*/ 4566102 w 5857241"/>
              <a:gd name="connsiteY0" fmla="*/ 1215 h 3805286"/>
              <a:gd name="connsiteX1" fmla="*/ 5850971 w 5857241"/>
              <a:gd name="connsiteY1" fmla="*/ 1517820 h 3805286"/>
              <a:gd name="connsiteX2" fmla="*/ 4252109 w 5857241"/>
              <a:gd name="connsiteY2" fmla="*/ 3581856 h 3805286"/>
              <a:gd name="connsiteX3" fmla="*/ 1442546 w 5857241"/>
              <a:gd name="connsiteY3" fmla="*/ 3552459 h 3805286"/>
              <a:gd name="connsiteX4" fmla="*/ 312 w 5857241"/>
              <a:gd name="connsiteY4" fmla="*/ 1833145 h 3805286"/>
              <a:gd name="connsiteX0" fmla="*/ 4566035 w 5857172"/>
              <a:gd name="connsiteY0" fmla="*/ 1215 h 3802620"/>
              <a:gd name="connsiteX1" fmla="*/ 5850904 w 5857172"/>
              <a:gd name="connsiteY1" fmla="*/ 1517820 h 3802620"/>
              <a:gd name="connsiteX2" fmla="*/ 4252042 w 5857172"/>
              <a:gd name="connsiteY2" fmla="*/ 3581856 h 3802620"/>
              <a:gd name="connsiteX3" fmla="*/ 1442479 w 5857172"/>
              <a:gd name="connsiteY3" fmla="*/ 3552459 h 3802620"/>
              <a:gd name="connsiteX4" fmla="*/ 245 w 5857172"/>
              <a:gd name="connsiteY4" fmla="*/ 1833145 h 3802620"/>
              <a:gd name="connsiteX0" fmla="*/ 4566361 w 5857500"/>
              <a:gd name="connsiteY0" fmla="*/ 1215 h 3802620"/>
              <a:gd name="connsiteX1" fmla="*/ 5851230 w 5857500"/>
              <a:gd name="connsiteY1" fmla="*/ 1517820 h 3802620"/>
              <a:gd name="connsiteX2" fmla="*/ 4252368 w 5857500"/>
              <a:gd name="connsiteY2" fmla="*/ 3581856 h 3802620"/>
              <a:gd name="connsiteX3" fmla="*/ 1442805 w 5857500"/>
              <a:gd name="connsiteY3" fmla="*/ 3552459 h 3802620"/>
              <a:gd name="connsiteX4" fmla="*/ 571 w 5857500"/>
              <a:gd name="connsiteY4" fmla="*/ 1833145 h 3802620"/>
              <a:gd name="connsiteX0" fmla="*/ 4568084 w 5859222"/>
              <a:gd name="connsiteY0" fmla="*/ 1215 h 3802620"/>
              <a:gd name="connsiteX1" fmla="*/ 5852953 w 5859222"/>
              <a:gd name="connsiteY1" fmla="*/ 1517820 h 3802620"/>
              <a:gd name="connsiteX2" fmla="*/ 4254091 w 5859222"/>
              <a:gd name="connsiteY2" fmla="*/ 3581856 h 3802620"/>
              <a:gd name="connsiteX3" fmla="*/ 1444528 w 5859222"/>
              <a:gd name="connsiteY3" fmla="*/ 3552459 h 3802620"/>
              <a:gd name="connsiteX4" fmla="*/ 2294 w 5859222"/>
              <a:gd name="connsiteY4" fmla="*/ 1833145 h 3802620"/>
              <a:gd name="connsiteX0" fmla="*/ 4568084 w 5859222"/>
              <a:gd name="connsiteY0" fmla="*/ 1215 h 3765525"/>
              <a:gd name="connsiteX1" fmla="*/ 5852953 w 5859222"/>
              <a:gd name="connsiteY1" fmla="*/ 1517820 h 3765525"/>
              <a:gd name="connsiteX2" fmla="*/ 4254091 w 5859222"/>
              <a:gd name="connsiteY2" fmla="*/ 3581856 h 3765525"/>
              <a:gd name="connsiteX3" fmla="*/ 1444528 w 5859222"/>
              <a:gd name="connsiteY3" fmla="*/ 3552459 h 3765525"/>
              <a:gd name="connsiteX4" fmla="*/ 2294 w 5859222"/>
              <a:gd name="connsiteY4" fmla="*/ 1833145 h 3765525"/>
              <a:gd name="connsiteX0" fmla="*/ 4568084 w 5859222"/>
              <a:gd name="connsiteY0" fmla="*/ 1215 h 3818622"/>
              <a:gd name="connsiteX1" fmla="*/ 5852953 w 5859222"/>
              <a:gd name="connsiteY1" fmla="*/ 1517820 h 3818622"/>
              <a:gd name="connsiteX2" fmla="*/ 4254091 w 5859222"/>
              <a:gd name="connsiteY2" fmla="*/ 3581856 h 3818622"/>
              <a:gd name="connsiteX3" fmla="*/ 1444528 w 5859222"/>
              <a:gd name="connsiteY3" fmla="*/ 3552459 h 3818622"/>
              <a:gd name="connsiteX4" fmla="*/ 2294 w 5859222"/>
              <a:gd name="connsiteY4" fmla="*/ 1833145 h 3818622"/>
              <a:gd name="connsiteX0" fmla="*/ 4568084 w 5855236"/>
              <a:gd name="connsiteY0" fmla="*/ 1215 h 3818622"/>
              <a:gd name="connsiteX1" fmla="*/ 5852953 w 5855236"/>
              <a:gd name="connsiteY1" fmla="*/ 1517820 h 3818622"/>
              <a:gd name="connsiteX2" fmla="*/ 4254091 w 5855236"/>
              <a:gd name="connsiteY2" fmla="*/ 3581856 h 3818622"/>
              <a:gd name="connsiteX3" fmla="*/ 1444528 w 5855236"/>
              <a:gd name="connsiteY3" fmla="*/ 3552459 h 3818622"/>
              <a:gd name="connsiteX4" fmla="*/ 2294 w 5855236"/>
              <a:gd name="connsiteY4" fmla="*/ 1833145 h 3818622"/>
              <a:gd name="connsiteX0" fmla="*/ 4568664 w 5855839"/>
              <a:gd name="connsiteY0" fmla="*/ 1215 h 3831246"/>
              <a:gd name="connsiteX1" fmla="*/ 5853533 w 5855839"/>
              <a:gd name="connsiteY1" fmla="*/ 1517820 h 3831246"/>
              <a:gd name="connsiteX2" fmla="*/ 4264347 w 5855839"/>
              <a:gd name="connsiteY2" fmla="*/ 3597511 h 3831246"/>
              <a:gd name="connsiteX3" fmla="*/ 1445108 w 5855839"/>
              <a:gd name="connsiteY3" fmla="*/ 3552459 h 3831246"/>
              <a:gd name="connsiteX4" fmla="*/ 2874 w 5855839"/>
              <a:gd name="connsiteY4" fmla="*/ 1833145 h 3831246"/>
              <a:gd name="connsiteX0" fmla="*/ 4433194 w 5855839"/>
              <a:gd name="connsiteY0" fmla="*/ 1081 h 3932869"/>
              <a:gd name="connsiteX1" fmla="*/ 5853533 w 5855839"/>
              <a:gd name="connsiteY1" fmla="*/ 1619443 h 3932869"/>
              <a:gd name="connsiteX2" fmla="*/ 4264347 w 5855839"/>
              <a:gd name="connsiteY2" fmla="*/ 3699134 h 3932869"/>
              <a:gd name="connsiteX3" fmla="*/ 1445108 w 5855839"/>
              <a:gd name="connsiteY3" fmla="*/ 3654082 h 3932869"/>
              <a:gd name="connsiteX4" fmla="*/ 2874 w 5855839"/>
              <a:gd name="connsiteY4" fmla="*/ 1934768 h 3932869"/>
              <a:gd name="connsiteX0" fmla="*/ 4433194 w 5855839"/>
              <a:gd name="connsiteY0" fmla="*/ 144 h 3931932"/>
              <a:gd name="connsiteX1" fmla="*/ 5853533 w 5855839"/>
              <a:gd name="connsiteY1" fmla="*/ 1618506 h 3931932"/>
              <a:gd name="connsiteX2" fmla="*/ 4264347 w 5855839"/>
              <a:gd name="connsiteY2" fmla="*/ 3698197 h 3931932"/>
              <a:gd name="connsiteX3" fmla="*/ 1445108 w 5855839"/>
              <a:gd name="connsiteY3" fmla="*/ 3653145 h 3931932"/>
              <a:gd name="connsiteX4" fmla="*/ 2874 w 5855839"/>
              <a:gd name="connsiteY4" fmla="*/ 1933831 h 3931932"/>
              <a:gd name="connsiteX0" fmla="*/ 4433194 w 6701443"/>
              <a:gd name="connsiteY0" fmla="*/ 122 h 3931910"/>
              <a:gd name="connsiteX1" fmla="*/ 6700220 w 6701443"/>
              <a:gd name="connsiteY1" fmla="*/ 1775033 h 3931910"/>
              <a:gd name="connsiteX2" fmla="*/ 4264347 w 6701443"/>
              <a:gd name="connsiteY2" fmla="*/ 3698175 h 3931910"/>
              <a:gd name="connsiteX3" fmla="*/ 1445108 w 6701443"/>
              <a:gd name="connsiteY3" fmla="*/ 3653123 h 3931910"/>
              <a:gd name="connsiteX4" fmla="*/ 2874 w 6701443"/>
              <a:gd name="connsiteY4" fmla="*/ 1933809 h 3931910"/>
              <a:gd name="connsiteX0" fmla="*/ 4433194 w 6700931"/>
              <a:gd name="connsiteY0" fmla="*/ 122 h 4094982"/>
              <a:gd name="connsiteX1" fmla="*/ 6700220 w 6700931"/>
              <a:gd name="connsiteY1" fmla="*/ 1775033 h 4094982"/>
              <a:gd name="connsiteX2" fmla="*/ 2970126 w 6700931"/>
              <a:gd name="connsiteY2" fmla="*/ 3932998 h 4094982"/>
              <a:gd name="connsiteX3" fmla="*/ 1445108 w 6700931"/>
              <a:gd name="connsiteY3" fmla="*/ 3653123 h 4094982"/>
              <a:gd name="connsiteX4" fmla="*/ 2874 w 6700931"/>
              <a:gd name="connsiteY4" fmla="*/ 1933809 h 4094982"/>
              <a:gd name="connsiteX0" fmla="*/ 4433194 w 6700928"/>
              <a:gd name="connsiteY0" fmla="*/ 122 h 4094982"/>
              <a:gd name="connsiteX1" fmla="*/ 6700220 w 6700928"/>
              <a:gd name="connsiteY1" fmla="*/ 1775033 h 4094982"/>
              <a:gd name="connsiteX2" fmla="*/ 2970126 w 6700928"/>
              <a:gd name="connsiteY2" fmla="*/ 3932998 h 4094982"/>
              <a:gd name="connsiteX3" fmla="*/ 1445108 w 6700928"/>
              <a:gd name="connsiteY3" fmla="*/ 3653123 h 4094982"/>
              <a:gd name="connsiteX4" fmla="*/ 2874 w 6700928"/>
              <a:gd name="connsiteY4" fmla="*/ 1933809 h 4094982"/>
              <a:gd name="connsiteX0" fmla="*/ 4433194 w 6701071"/>
              <a:gd name="connsiteY0" fmla="*/ 122 h 3939094"/>
              <a:gd name="connsiteX1" fmla="*/ 6700220 w 6701071"/>
              <a:gd name="connsiteY1" fmla="*/ 1775033 h 3939094"/>
              <a:gd name="connsiteX2" fmla="*/ 2970126 w 6701071"/>
              <a:gd name="connsiteY2" fmla="*/ 3932998 h 3939094"/>
              <a:gd name="connsiteX3" fmla="*/ 1445108 w 6701071"/>
              <a:gd name="connsiteY3" fmla="*/ 3653123 h 3939094"/>
              <a:gd name="connsiteX4" fmla="*/ 2874 w 6701071"/>
              <a:gd name="connsiteY4" fmla="*/ 1933809 h 3939094"/>
              <a:gd name="connsiteX0" fmla="*/ 4433194 w 6701071"/>
              <a:gd name="connsiteY0" fmla="*/ 122 h 3939094"/>
              <a:gd name="connsiteX1" fmla="*/ 6700220 w 6701071"/>
              <a:gd name="connsiteY1" fmla="*/ 1775033 h 3939094"/>
              <a:gd name="connsiteX2" fmla="*/ 2970126 w 6701071"/>
              <a:gd name="connsiteY2" fmla="*/ 3932998 h 3939094"/>
              <a:gd name="connsiteX3" fmla="*/ 1445108 w 6701071"/>
              <a:gd name="connsiteY3" fmla="*/ 3653123 h 3939094"/>
              <a:gd name="connsiteX4" fmla="*/ 2874 w 6701071"/>
              <a:gd name="connsiteY4" fmla="*/ 1933809 h 3939094"/>
              <a:gd name="connsiteX0" fmla="*/ 4433194 w 6700254"/>
              <a:gd name="connsiteY0" fmla="*/ 225 h 3939197"/>
              <a:gd name="connsiteX1" fmla="*/ 6700220 w 6700254"/>
              <a:gd name="connsiteY1" fmla="*/ 1775136 h 3939197"/>
              <a:gd name="connsiteX2" fmla="*/ 2970126 w 6700254"/>
              <a:gd name="connsiteY2" fmla="*/ 3933101 h 3939197"/>
              <a:gd name="connsiteX3" fmla="*/ 1445108 w 6700254"/>
              <a:gd name="connsiteY3" fmla="*/ 3653226 h 3939197"/>
              <a:gd name="connsiteX4" fmla="*/ 2874 w 6700254"/>
              <a:gd name="connsiteY4" fmla="*/ 1933912 h 3939197"/>
              <a:gd name="connsiteX0" fmla="*/ 4433194 w 6700254"/>
              <a:gd name="connsiteY0" fmla="*/ 225 h 3939197"/>
              <a:gd name="connsiteX1" fmla="*/ 6700220 w 6700254"/>
              <a:gd name="connsiteY1" fmla="*/ 1775136 h 3939197"/>
              <a:gd name="connsiteX2" fmla="*/ 2970126 w 6700254"/>
              <a:gd name="connsiteY2" fmla="*/ 3933101 h 3939197"/>
              <a:gd name="connsiteX3" fmla="*/ 1445108 w 6700254"/>
              <a:gd name="connsiteY3" fmla="*/ 3653226 h 3939197"/>
              <a:gd name="connsiteX4" fmla="*/ 2874 w 6700254"/>
              <a:gd name="connsiteY4" fmla="*/ 1933912 h 3939197"/>
              <a:gd name="connsiteX0" fmla="*/ 4430320 w 6697378"/>
              <a:gd name="connsiteY0" fmla="*/ 225 h 3933423"/>
              <a:gd name="connsiteX1" fmla="*/ 6697346 w 6697378"/>
              <a:gd name="connsiteY1" fmla="*/ 1775136 h 3933423"/>
              <a:gd name="connsiteX2" fmla="*/ 2967252 w 6697378"/>
              <a:gd name="connsiteY2" fmla="*/ 3933101 h 3933423"/>
              <a:gd name="connsiteX3" fmla="*/ 0 w 6697378"/>
              <a:gd name="connsiteY3" fmla="*/ 1933912 h 3933423"/>
              <a:gd name="connsiteX0" fmla="*/ 4437694 w 6704752"/>
              <a:gd name="connsiteY0" fmla="*/ 225 h 3933691"/>
              <a:gd name="connsiteX1" fmla="*/ 6704720 w 6704752"/>
              <a:gd name="connsiteY1" fmla="*/ 1775136 h 3933691"/>
              <a:gd name="connsiteX2" fmla="*/ 2974626 w 6704752"/>
              <a:gd name="connsiteY2" fmla="*/ 3933101 h 3933691"/>
              <a:gd name="connsiteX3" fmla="*/ 7374 w 6704752"/>
              <a:gd name="connsiteY3" fmla="*/ 1933912 h 3933691"/>
              <a:gd name="connsiteX0" fmla="*/ 4444862 w 6711943"/>
              <a:gd name="connsiteY0" fmla="*/ 225 h 3934186"/>
              <a:gd name="connsiteX1" fmla="*/ 6711888 w 6711943"/>
              <a:gd name="connsiteY1" fmla="*/ 1775136 h 3934186"/>
              <a:gd name="connsiteX2" fmla="*/ 2981794 w 6711943"/>
              <a:gd name="connsiteY2" fmla="*/ 3933101 h 3934186"/>
              <a:gd name="connsiteX3" fmla="*/ 14542 w 6711943"/>
              <a:gd name="connsiteY3" fmla="*/ 1933912 h 3934186"/>
              <a:gd name="connsiteX0" fmla="*/ 4430319 w 6697400"/>
              <a:gd name="connsiteY0" fmla="*/ 225 h 3933891"/>
              <a:gd name="connsiteX1" fmla="*/ 6697345 w 6697400"/>
              <a:gd name="connsiteY1" fmla="*/ 1775136 h 3933891"/>
              <a:gd name="connsiteX2" fmla="*/ 2967251 w 6697400"/>
              <a:gd name="connsiteY2" fmla="*/ 3933101 h 3933891"/>
              <a:gd name="connsiteX3" fmla="*/ -1 w 6697400"/>
              <a:gd name="connsiteY3" fmla="*/ 1933912 h 3933891"/>
              <a:gd name="connsiteX0" fmla="*/ 4439799 w 6706880"/>
              <a:gd name="connsiteY0" fmla="*/ 225 h 3933924"/>
              <a:gd name="connsiteX1" fmla="*/ 6706825 w 6706880"/>
              <a:gd name="connsiteY1" fmla="*/ 1775136 h 3933924"/>
              <a:gd name="connsiteX2" fmla="*/ 2976731 w 6706880"/>
              <a:gd name="connsiteY2" fmla="*/ 3933101 h 3933924"/>
              <a:gd name="connsiteX3" fmla="*/ 9479 w 6706880"/>
              <a:gd name="connsiteY3" fmla="*/ 1933912 h 3933924"/>
              <a:gd name="connsiteX0" fmla="*/ 4469106 w 6736187"/>
              <a:gd name="connsiteY0" fmla="*/ 225 h 3933891"/>
              <a:gd name="connsiteX1" fmla="*/ 6736132 w 6736187"/>
              <a:gd name="connsiteY1" fmla="*/ 1775136 h 3933891"/>
              <a:gd name="connsiteX2" fmla="*/ 3006038 w 6736187"/>
              <a:gd name="connsiteY2" fmla="*/ 3933101 h 3933891"/>
              <a:gd name="connsiteX3" fmla="*/ 38786 w 6736187"/>
              <a:gd name="connsiteY3" fmla="*/ 1933912 h 3933891"/>
              <a:gd name="connsiteX0" fmla="*/ 4482835 w 6749893"/>
              <a:gd name="connsiteY0" fmla="*/ 225 h 3933528"/>
              <a:gd name="connsiteX1" fmla="*/ 6749861 w 6749893"/>
              <a:gd name="connsiteY1" fmla="*/ 1775136 h 3933528"/>
              <a:gd name="connsiteX2" fmla="*/ 3019767 w 6749893"/>
              <a:gd name="connsiteY2" fmla="*/ 3933101 h 3933528"/>
              <a:gd name="connsiteX3" fmla="*/ 21412 w 6749893"/>
              <a:gd name="connsiteY3" fmla="*/ 1933912 h 3933528"/>
              <a:gd name="connsiteX0" fmla="*/ 4505432 w 6772521"/>
              <a:gd name="connsiteY0" fmla="*/ 225 h 3940695"/>
              <a:gd name="connsiteX1" fmla="*/ 6772458 w 6772521"/>
              <a:gd name="connsiteY1" fmla="*/ 1775136 h 3940695"/>
              <a:gd name="connsiteX2" fmla="*/ 3042364 w 6772521"/>
              <a:gd name="connsiteY2" fmla="*/ 3933101 h 3940695"/>
              <a:gd name="connsiteX3" fmla="*/ 44009 w 6772521"/>
              <a:gd name="connsiteY3" fmla="*/ 1933912 h 3940695"/>
              <a:gd name="connsiteX0" fmla="*/ 4462260 w 6729319"/>
              <a:gd name="connsiteY0" fmla="*/ 225 h 3933439"/>
              <a:gd name="connsiteX1" fmla="*/ 6729286 w 6729319"/>
              <a:gd name="connsiteY1" fmla="*/ 1775136 h 3933439"/>
              <a:gd name="connsiteX2" fmla="*/ 2999192 w 6729319"/>
              <a:gd name="connsiteY2" fmla="*/ 3933101 h 3933439"/>
              <a:gd name="connsiteX3" fmla="*/ 21572 w 6729319"/>
              <a:gd name="connsiteY3" fmla="*/ 1917138 h 3933439"/>
              <a:gd name="connsiteX0" fmla="*/ 4462260 w 6748664"/>
              <a:gd name="connsiteY0" fmla="*/ 111 h 3933325"/>
              <a:gd name="connsiteX1" fmla="*/ 6729286 w 6748664"/>
              <a:gd name="connsiteY1" fmla="*/ 1775022 h 3933325"/>
              <a:gd name="connsiteX2" fmla="*/ 2999192 w 6748664"/>
              <a:gd name="connsiteY2" fmla="*/ 3932987 h 3933325"/>
              <a:gd name="connsiteX3" fmla="*/ 21572 w 6748664"/>
              <a:gd name="connsiteY3" fmla="*/ 1917024 h 3933325"/>
              <a:gd name="connsiteX0" fmla="*/ 4535780 w 6822184"/>
              <a:gd name="connsiteY0" fmla="*/ 111 h 3936074"/>
              <a:gd name="connsiteX1" fmla="*/ 6802806 w 6822184"/>
              <a:gd name="connsiteY1" fmla="*/ 1775022 h 3936074"/>
              <a:gd name="connsiteX2" fmla="*/ 3072712 w 6822184"/>
              <a:gd name="connsiteY2" fmla="*/ 3932987 h 3936074"/>
              <a:gd name="connsiteX3" fmla="*/ 95092 w 6822184"/>
              <a:gd name="connsiteY3" fmla="*/ 1917024 h 3936074"/>
              <a:gd name="connsiteX0" fmla="*/ 4481949 w 6768353"/>
              <a:gd name="connsiteY0" fmla="*/ 111 h 3933325"/>
              <a:gd name="connsiteX1" fmla="*/ 6748975 w 6768353"/>
              <a:gd name="connsiteY1" fmla="*/ 1775022 h 3933325"/>
              <a:gd name="connsiteX2" fmla="*/ 3018881 w 6768353"/>
              <a:gd name="connsiteY2" fmla="*/ 3932987 h 3933325"/>
              <a:gd name="connsiteX3" fmla="*/ 41261 w 6768353"/>
              <a:gd name="connsiteY3" fmla="*/ 1917024 h 3933325"/>
              <a:gd name="connsiteX0" fmla="*/ 4481949 w 6749092"/>
              <a:gd name="connsiteY0" fmla="*/ 114 h 3933328"/>
              <a:gd name="connsiteX1" fmla="*/ 6748975 w 6749092"/>
              <a:gd name="connsiteY1" fmla="*/ 1775025 h 3933328"/>
              <a:gd name="connsiteX2" fmla="*/ 3018881 w 6749092"/>
              <a:gd name="connsiteY2" fmla="*/ 3932990 h 3933328"/>
              <a:gd name="connsiteX3" fmla="*/ 41261 w 6749092"/>
              <a:gd name="connsiteY3" fmla="*/ 1917027 h 3933328"/>
              <a:gd name="connsiteX0" fmla="*/ 4481949 w 6749783"/>
              <a:gd name="connsiteY0" fmla="*/ 114 h 3933328"/>
              <a:gd name="connsiteX1" fmla="*/ 6748975 w 6749783"/>
              <a:gd name="connsiteY1" fmla="*/ 1775025 h 3933328"/>
              <a:gd name="connsiteX2" fmla="*/ 3018881 w 6749783"/>
              <a:gd name="connsiteY2" fmla="*/ 3932990 h 3933328"/>
              <a:gd name="connsiteX3" fmla="*/ 41261 w 6749783"/>
              <a:gd name="connsiteY3" fmla="*/ 1917027 h 3933328"/>
              <a:gd name="connsiteX0" fmla="*/ 4481949 w 6749128"/>
              <a:gd name="connsiteY0" fmla="*/ 229 h 3933443"/>
              <a:gd name="connsiteX1" fmla="*/ 6748975 w 6749128"/>
              <a:gd name="connsiteY1" fmla="*/ 1775140 h 3933443"/>
              <a:gd name="connsiteX2" fmla="*/ 3018881 w 6749128"/>
              <a:gd name="connsiteY2" fmla="*/ 3933105 h 3933443"/>
              <a:gd name="connsiteX3" fmla="*/ 41261 w 6749128"/>
              <a:gd name="connsiteY3" fmla="*/ 1917142 h 3933443"/>
            </a:gdLst>
            <a:ahLst/>
            <a:cxnLst>
              <a:cxn ang="0">
                <a:pos x="connsiteX0" y="connsiteY0"/>
              </a:cxn>
              <a:cxn ang="0">
                <a:pos x="connsiteX1" y="connsiteY1"/>
              </a:cxn>
              <a:cxn ang="0">
                <a:pos x="connsiteX2" y="connsiteY2"/>
              </a:cxn>
              <a:cxn ang="0">
                <a:pos x="connsiteX3" y="connsiteY3"/>
              </a:cxn>
            </a:cxnLst>
            <a:rect l="l" t="t" r="r" b="b"/>
            <a:pathLst>
              <a:path w="6749128" h="3933443">
                <a:moveTo>
                  <a:pt x="4481949" y="229"/>
                </a:moveTo>
                <a:cubicBezTo>
                  <a:pt x="4861977" y="-12746"/>
                  <a:pt x="6716672" y="523565"/>
                  <a:pt x="6748975" y="1775140"/>
                </a:cubicBezTo>
                <a:cubicBezTo>
                  <a:pt x="6759849" y="2196441"/>
                  <a:pt x="6200675" y="3900215"/>
                  <a:pt x="3018881" y="3933105"/>
                </a:cubicBezTo>
                <a:cubicBezTo>
                  <a:pt x="729390" y="3956771"/>
                  <a:pt x="-216624" y="2734796"/>
                  <a:pt x="41261" y="1917142"/>
                </a:cubicBezTo>
              </a:path>
            </a:pathLst>
          </a:custGeom>
          <a:noFill/>
          <a:ln w="38100">
            <a:solidFill>
              <a:srgbClr val="00B050"/>
            </a:solidFill>
            <a:prstDash val="solid"/>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p:custDataLst>
              <p:tags r:id="rId4"/>
            </p:custDataLst>
          </p:nvPr>
        </p:nvSpPr>
        <p:spPr>
          <a:xfrm>
            <a:off x="7798713" y="1373741"/>
            <a:ext cx="872140" cy="276999"/>
          </a:xfrm>
          <a:prstGeom prst="rect">
            <a:avLst/>
          </a:prstGeom>
          <a:noFill/>
        </p:spPr>
        <p:txBody>
          <a:bodyPr wrap="square">
            <a:spAutoFit/>
          </a:bodyPr>
          <a:lstStyle/>
          <a:p>
            <a:pPr algn="ctr"/>
            <a:r>
              <a:rPr lang="fr-FR" sz="1200" dirty="0">
                <a:solidFill>
                  <a:srgbClr val="58585A"/>
                </a:solidFill>
                <a:latin typeface="Arial"/>
                <a:cs typeface="Times New Roman"/>
              </a:rPr>
              <a:t>Validation</a:t>
            </a:r>
            <a:endParaRPr lang="fr-FR" dirty="0">
              <a:solidFill>
                <a:srgbClr val="58585A"/>
              </a:solidFill>
            </a:endParaRPr>
          </a:p>
        </p:txBody>
      </p:sp>
      <p:sp>
        <p:nvSpPr>
          <p:cNvPr id="13" name="Ellipse 12"/>
          <p:cNvSpPr/>
          <p:nvPr>
            <p:custDataLst>
              <p:tags r:id="rId5"/>
            </p:custDataLst>
          </p:nvPr>
        </p:nvSpPr>
        <p:spPr>
          <a:xfrm>
            <a:off x="4368864" y="509988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15" name="Ellipse 14"/>
          <p:cNvSpPr/>
          <p:nvPr>
            <p:custDataLst>
              <p:tags r:id="rId6"/>
            </p:custDataLst>
          </p:nvPr>
        </p:nvSpPr>
        <p:spPr>
          <a:xfrm>
            <a:off x="2129856" y="3304864"/>
            <a:ext cx="867094" cy="867094"/>
          </a:xfrm>
          <a:prstGeom prst="ellipse">
            <a:avLst/>
          </a:prstGeom>
          <a:solidFill>
            <a:schemeClr val="accent4">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dirty="0">
              <a:solidFill>
                <a:prstClr val="white"/>
              </a:solidFill>
            </a:endParaRPr>
          </a:p>
        </p:txBody>
      </p:sp>
      <p:sp>
        <p:nvSpPr>
          <p:cNvPr id="21" name="Ellipse 20"/>
          <p:cNvSpPr/>
          <p:nvPr>
            <p:custDataLst>
              <p:tags r:id="rId7"/>
            </p:custDataLst>
          </p:nvPr>
        </p:nvSpPr>
        <p:spPr>
          <a:xfrm>
            <a:off x="3006577" y="1916253"/>
            <a:ext cx="867094" cy="867094"/>
          </a:xfrm>
          <a:prstGeom prst="ellipse">
            <a:avLst/>
          </a:prstGeom>
          <a:solidFill>
            <a:srgbClr val="FFFFCC"/>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sp>
        <p:nvSpPr>
          <p:cNvPr id="17" name="Rectangle 16"/>
          <p:cNvSpPr/>
          <p:nvPr>
            <p:custDataLst>
              <p:tags r:id="rId8"/>
            </p:custDataLst>
          </p:nvPr>
        </p:nvSpPr>
        <p:spPr>
          <a:xfrm rot="19548632">
            <a:off x="4596323" y="3007011"/>
            <a:ext cx="3713741" cy="2727547"/>
          </a:xfrm>
          <a:prstGeom prst="rect">
            <a:avLst/>
          </a:prstGeom>
          <a:noFill/>
        </p:spPr>
        <p:txBody>
          <a:bodyPr wrap="none">
            <a:prstTxWarp prst="textArchDown">
              <a:avLst>
                <a:gd name="adj" fmla="val 2781773"/>
              </a:avLst>
            </a:prstTxWarp>
            <a:spAutoFit/>
          </a:bodyPr>
          <a:lstStyle/>
          <a:p>
            <a:pPr algn="ctr"/>
            <a:r>
              <a:rPr lang="fr-FR" dirty="0">
                <a:solidFill>
                  <a:srgbClr val="00B050"/>
                </a:solidFill>
                <a:latin typeface="Arial"/>
                <a:ea typeface="Calibri"/>
                <a:cs typeface="Times New Roman"/>
              </a:rPr>
              <a:t>Affiner le modèle</a:t>
            </a:r>
            <a:endParaRPr lang="fr-FR" dirty="0">
              <a:solidFill>
                <a:srgbClr val="00B050"/>
              </a:solidFill>
            </a:endParaRPr>
          </a:p>
        </p:txBody>
      </p:sp>
      <p:sp>
        <p:nvSpPr>
          <p:cNvPr id="14" name="Ellipse 13"/>
          <p:cNvSpPr/>
          <p:nvPr>
            <p:custDataLst>
              <p:tags r:id="rId9"/>
            </p:custDataLst>
          </p:nvPr>
        </p:nvSpPr>
        <p:spPr>
          <a:xfrm>
            <a:off x="3069749" y="3309608"/>
            <a:ext cx="867094" cy="867094"/>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dirty="0">
              <a:solidFill>
                <a:prstClr val="white"/>
              </a:solidFill>
            </a:endParaRPr>
          </a:p>
        </p:txBody>
      </p:sp>
      <p:sp>
        <p:nvSpPr>
          <p:cNvPr id="25" name="Rectangle 24"/>
          <p:cNvSpPr/>
          <p:nvPr>
            <p:custDataLst>
              <p:tags r:id="rId10"/>
            </p:custDataLst>
          </p:nvPr>
        </p:nvSpPr>
        <p:spPr>
          <a:xfrm>
            <a:off x="4768560" y="741903"/>
            <a:ext cx="1691641" cy="577081"/>
          </a:xfrm>
          <a:prstGeom prst="rect">
            <a:avLst/>
          </a:prstGeom>
        </p:spPr>
        <p:txBody>
          <a:bodyPr wrap="square">
            <a:spAutoFit/>
          </a:bodyPr>
          <a:lstStyle/>
          <a:p>
            <a:r>
              <a:rPr lang="fr-FR" sz="1050" b="1" dirty="0" smtClean="0">
                <a:solidFill>
                  <a:prstClr val="black"/>
                </a:solidFill>
              </a:rPr>
              <a:t>Identification </a:t>
            </a:r>
            <a:r>
              <a:rPr lang="fr-FR" sz="1050" b="1" smtClean="0">
                <a:solidFill>
                  <a:prstClr val="black"/>
                </a:solidFill>
              </a:rPr>
              <a:t>des besoins</a:t>
            </a:r>
          </a:p>
          <a:p>
            <a:r>
              <a:rPr lang="fr-FR" sz="1050" b="1" dirty="0" smtClean="0">
                <a:solidFill>
                  <a:prstClr val="black"/>
                </a:solidFill>
              </a:rPr>
              <a:t>Définition </a:t>
            </a:r>
            <a:r>
              <a:rPr lang="fr-FR" sz="1050" b="1" dirty="0">
                <a:solidFill>
                  <a:prstClr val="black"/>
                </a:solidFill>
              </a:rPr>
              <a:t>des performances attendues</a:t>
            </a:r>
          </a:p>
        </p:txBody>
      </p:sp>
      <p:sp>
        <p:nvSpPr>
          <p:cNvPr id="24" name="Forme libre 23"/>
          <p:cNvSpPr/>
          <p:nvPr>
            <p:custDataLst>
              <p:tags r:id="rId11"/>
            </p:custDataLst>
          </p:nvPr>
        </p:nvSpPr>
        <p:spPr>
          <a:xfrm>
            <a:off x="4601479" y="1344474"/>
            <a:ext cx="243612" cy="47137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420205 w 420205"/>
              <a:gd name="connsiteY0" fmla="*/ 586735 h 586735"/>
              <a:gd name="connsiteX1" fmla="*/ 0 w 420205"/>
              <a:gd name="connsiteY1" fmla="*/ 0 h 58673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222772 w 222772"/>
              <a:gd name="connsiteY0" fmla="*/ 519795 h 519795"/>
              <a:gd name="connsiteX1" fmla="*/ 0 w 222772"/>
              <a:gd name="connsiteY1" fmla="*/ 0 h 519795"/>
              <a:gd name="connsiteX0" fmla="*/ 13165 w 38673"/>
              <a:gd name="connsiteY0" fmla="*/ 538921 h 538921"/>
              <a:gd name="connsiteX1" fmla="*/ 11055 w 38673"/>
              <a:gd name="connsiteY1" fmla="*/ 0 h 538921"/>
              <a:gd name="connsiteX0" fmla="*/ 48565 w 48565"/>
              <a:gd name="connsiteY0" fmla="*/ 538921 h 538921"/>
              <a:gd name="connsiteX1" fmla="*/ 1 w 48565"/>
              <a:gd name="connsiteY1" fmla="*/ 0 h 538921"/>
              <a:gd name="connsiteX0" fmla="*/ 314228 w 314228"/>
              <a:gd name="connsiteY0" fmla="*/ 538921 h 538921"/>
              <a:gd name="connsiteX1" fmla="*/ 0 w 314228"/>
              <a:gd name="connsiteY1" fmla="*/ 0 h 538921"/>
              <a:gd name="connsiteX0" fmla="*/ 314228 w 314228"/>
              <a:gd name="connsiteY0" fmla="*/ 538921 h 538921"/>
              <a:gd name="connsiteX1" fmla="*/ 0 w 314228"/>
              <a:gd name="connsiteY1" fmla="*/ 0 h 538921"/>
              <a:gd name="connsiteX0" fmla="*/ 377481 w 377481"/>
              <a:gd name="connsiteY0" fmla="*/ 601421 h 601421"/>
              <a:gd name="connsiteX1" fmla="*/ 0 w 377481"/>
              <a:gd name="connsiteY1" fmla="*/ 0 h 601421"/>
            </a:gdLst>
            <a:ahLst/>
            <a:cxnLst>
              <a:cxn ang="0">
                <a:pos x="connsiteX0" y="connsiteY0"/>
              </a:cxn>
              <a:cxn ang="0">
                <a:pos x="connsiteX1" y="connsiteY1"/>
              </a:cxn>
            </a:cxnLst>
            <a:rect l="l" t="t" r="r" b="b"/>
            <a:pathLst>
              <a:path w="377481" h="601421">
                <a:moveTo>
                  <a:pt x="377481" y="601421"/>
                </a:moveTo>
                <a:cubicBezTo>
                  <a:pt x="323595" y="217537"/>
                  <a:pt x="171198" y="133131"/>
                  <a:pt x="0" y="0"/>
                </a:cubicBezTo>
              </a:path>
            </a:pathLst>
          </a:custGeom>
          <a:noFill/>
          <a:ln w="381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8" name="Forme libre 37"/>
          <p:cNvSpPr/>
          <p:nvPr>
            <p:custDataLst>
              <p:tags r:id="rId12"/>
            </p:custDataLst>
          </p:nvPr>
        </p:nvSpPr>
        <p:spPr>
          <a:xfrm>
            <a:off x="5426227" y="1841782"/>
            <a:ext cx="1790582" cy="52103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2577809 w 2577809"/>
              <a:gd name="connsiteY0" fmla="*/ 0 h 271080"/>
              <a:gd name="connsiteX1" fmla="*/ 0 w 2577809"/>
              <a:gd name="connsiteY1" fmla="*/ 246460 h 271080"/>
              <a:gd name="connsiteX0" fmla="*/ 2550861 w 2550861"/>
              <a:gd name="connsiteY0" fmla="*/ 0 h 259602"/>
              <a:gd name="connsiteX1" fmla="*/ 0 w 2550861"/>
              <a:gd name="connsiteY1" fmla="*/ 225349 h 259602"/>
              <a:gd name="connsiteX0" fmla="*/ 2550861 w 2550861"/>
              <a:gd name="connsiteY0" fmla="*/ 0 h 251572"/>
              <a:gd name="connsiteX1" fmla="*/ 0 w 2550861"/>
              <a:gd name="connsiteY1" fmla="*/ 225349 h 251572"/>
              <a:gd name="connsiteX0" fmla="*/ 2955078 w 2955078"/>
              <a:gd name="connsiteY0" fmla="*/ 0 h 408311"/>
              <a:gd name="connsiteX1" fmla="*/ 0 w 2955078"/>
              <a:gd name="connsiteY1" fmla="*/ 408312 h 408311"/>
              <a:gd name="connsiteX0" fmla="*/ 2955078 w 2955078"/>
              <a:gd name="connsiteY0" fmla="*/ 0 h 408312"/>
              <a:gd name="connsiteX1" fmla="*/ 0 w 2955078"/>
              <a:gd name="connsiteY1" fmla="*/ 408312 h 408312"/>
              <a:gd name="connsiteX0" fmla="*/ 2955078 w 2955078"/>
              <a:gd name="connsiteY0" fmla="*/ 0 h 428457"/>
              <a:gd name="connsiteX1" fmla="*/ 0 w 2955078"/>
              <a:gd name="connsiteY1" fmla="*/ 408312 h 428457"/>
              <a:gd name="connsiteX0" fmla="*/ 2955078 w 2955078"/>
              <a:gd name="connsiteY0" fmla="*/ 0 h 408312"/>
              <a:gd name="connsiteX1" fmla="*/ 0 w 2955078"/>
              <a:gd name="connsiteY1" fmla="*/ 408312 h 408312"/>
              <a:gd name="connsiteX0" fmla="*/ 2955078 w 2955078"/>
              <a:gd name="connsiteY0" fmla="*/ 0 h 425077"/>
              <a:gd name="connsiteX1" fmla="*/ 0 w 2955078"/>
              <a:gd name="connsiteY1" fmla="*/ 408312 h 425077"/>
              <a:gd name="connsiteX0" fmla="*/ 2955078 w 2955078"/>
              <a:gd name="connsiteY0" fmla="*/ 0 h 429675"/>
              <a:gd name="connsiteX1" fmla="*/ 0 w 2955078"/>
              <a:gd name="connsiteY1" fmla="*/ 408312 h 429675"/>
              <a:gd name="connsiteX0" fmla="*/ 2955078 w 2955078"/>
              <a:gd name="connsiteY0" fmla="*/ 0 h 449088"/>
              <a:gd name="connsiteX1" fmla="*/ 0 w 2955078"/>
              <a:gd name="connsiteY1" fmla="*/ 408312 h 449088"/>
            </a:gdLst>
            <a:ahLst/>
            <a:cxnLst>
              <a:cxn ang="0">
                <a:pos x="connsiteX0" y="connsiteY0"/>
              </a:cxn>
              <a:cxn ang="0">
                <a:pos x="connsiteX1" y="connsiteY1"/>
              </a:cxn>
            </a:cxnLst>
            <a:rect l="l" t="t" r="r" b="b"/>
            <a:pathLst>
              <a:path w="2955078" h="449088">
                <a:moveTo>
                  <a:pt x="2955078" y="0"/>
                </a:moveTo>
                <a:cubicBezTo>
                  <a:pt x="1887158" y="705872"/>
                  <a:pt x="1308841" y="354315"/>
                  <a:pt x="0" y="408312"/>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Forme libre 38"/>
          <p:cNvSpPr/>
          <p:nvPr>
            <p:custDataLst>
              <p:tags r:id="rId13"/>
            </p:custDataLst>
          </p:nvPr>
        </p:nvSpPr>
        <p:spPr>
          <a:xfrm>
            <a:off x="5214276" y="4314024"/>
            <a:ext cx="1208969" cy="126108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873314"/>
              <a:gd name="connsiteY0" fmla="*/ 1609014 h 1609014"/>
              <a:gd name="connsiteX1" fmla="*/ 1873314 w 1873314"/>
              <a:gd name="connsiteY1" fmla="*/ 0 h 1609014"/>
            </a:gdLst>
            <a:ahLst/>
            <a:cxnLst>
              <a:cxn ang="0">
                <a:pos x="connsiteX0" y="connsiteY0"/>
              </a:cxn>
              <a:cxn ang="0">
                <a:pos x="connsiteX1" y="connsiteY1"/>
              </a:cxn>
            </a:cxnLst>
            <a:rect l="l" t="t" r="r" b="b"/>
            <a:pathLst>
              <a:path w="1873314" h="1609014">
                <a:moveTo>
                  <a:pt x="0" y="1609014"/>
                </a:moveTo>
                <a:cubicBezTo>
                  <a:pt x="817723" y="1483805"/>
                  <a:pt x="1813498" y="723668"/>
                  <a:pt x="1873314"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2" name="Forme libre 21"/>
          <p:cNvSpPr/>
          <p:nvPr>
            <p:custDataLst>
              <p:tags r:id="rId14"/>
            </p:custDataLst>
          </p:nvPr>
        </p:nvSpPr>
        <p:spPr>
          <a:xfrm>
            <a:off x="3624314" y="2670776"/>
            <a:ext cx="753067" cy="66388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06259"/>
              <a:gd name="connsiteY0" fmla="*/ 780963 h 780963"/>
              <a:gd name="connsiteX1" fmla="*/ 1206259 w 1206259"/>
              <a:gd name="connsiteY1" fmla="*/ 0 h 780963"/>
              <a:gd name="connsiteX0" fmla="*/ 0 w 1229486"/>
              <a:gd name="connsiteY0" fmla="*/ 771399 h 771399"/>
              <a:gd name="connsiteX1" fmla="*/ 1229486 w 1229486"/>
              <a:gd name="connsiteY1" fmla="*/ 0 h 771399"/>
              <a:gd name="connsiteX0" fmla="*/ 0 w 1229486"/>
              <a:gd name="connsiteY0" fmla="*/ 771399 h 771399"/>
              <a:gd name="connsiteX1" fmla="*/ 1229486 w 1229486"/>
              <a:gd name="connsiteY1" fmla="*/ 0 h 771399"/>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382981"/>
              <a:gd name="connsiteY0" fmla="*/ 888067 h 888067"/>
              <a:gd name="connsiteX1" fmla="*/ 1382981 w 1382981"/>
              <a:gd name="connsiteY1" fmla="*/ 0 h 888067"/>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53825"/>
              <a:gd name="connsiteY0" fmla="*/ 926956 h 926956"/>
              <a:gd name="connsiteX1" fmla="*/ 1453825 w 1453825"/>
              <a:gd name="connsiteY1" fmla="*/ 0 h 926956"/>
              <a:gd name="connsiteX0" fmla="*/ 0 w 1477440"/>
              <a:gd name="connsiteY0" fmla="*/ 926956 h 926956"/>
              <a:gd name="connsiteX1" fmla="*/ 1477440 w 1477440"/>
              <a:gd name="connsiteY1" fmla="*/ 0 h 926956"/>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 name="connsiteX0" fmla="*/ 0 w 1166890"/>
              <a:gd name="connsiteY0" fmla="*/ 847047 h 847047"/>
              <a:gd name="connsiteX1" fmla="*/ 1166890 w 1166890"/>
              <a:gd name="connsiteY1" fmla="*/ 0 h 847047"/>
            </a:gdLst>
            <a:ahLst/>
            <a:cxnLst>
              <a:cxn ang="0">
                <a:pos x="connsiteX0" y="connsiteY0"/>
              </a:cxn>
              <a:cxn ang="0">
                <a:pos x="connsiteX1" y="connsiteY1"/>
              </a:cxn>
            </a:cxnLst>
            <a:rect l="l" t="t" r="r" b="b"/>
            <a:pathLst>
              <a:path w="1166890" h="847047">
                <a:moveTo>
                  <a:pt x="0" y="847047"/>
                </a:moveTo>
                <a:cubicBezTo>
                  <a:pt x="276425" y="345698"/>
                  <a:pt x="689679" y="122795"/>
                  <a:pt x="1166890" y="0"/>
                </a:cubicBezTo>
              </a:path>
            </a:pathLst>
          </a:custGeom>
          <a:noFill/>
          <a:ln w="50800">
            <a:solidFill>
              <a:srgbClr val="9E004F"/>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0" name="Forme libre 39"/>
          <p:cNvSpPr/>
          <p:nvPr>
            <p:custDataLst>
              <p:tags r:id="rId15"/>
            </p:custDataLst>
          </p:nvPr>
        </p:nvSpPr>
        <p:spPr>
          <a:xfrm>
            <a:off x="3443459" y="4182887"/>
            <a:ext cx="925405" cy="1265007"/>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1" name="Forme libre 40"/>
          <p:cNvSpPr/>
          <p:nvPr>
            <p:custDataLst>
              <p:tags r:id="rId16"/>
            </p:custDataLst>
          </p:nvPr>
        </p:nvSpPr>
        <p:spPr>
          <a:xfrm>
            <a:off x="2578441" y="4210429"/>
            <a:ext cx="1815196" cy="146095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2812672"/>
              <a:gd name="connsiteY0" fmla="*/ 0 h 1862493"/>
              <a:gd name="connsiteX1" fmla="*/ 2812672 w 2812672"/>
              <a:gd name="connsiteY1" fmla="*/ 1862493 h 1862493"/>
              <a:gd name="connsiteX0" fmla="*/ 0 w 2812672"/>
              <a:gd name="connsiteY0" fmla="*/ 0 h 1863913"/>
              <a:gd name="connsiteX1" fmla="*/ 2812672 w 2812672"/>
              <a:gd name="connsiteY1" fmla="*/ 1862493 h 1863913"/>
              <a:gd name="connsiteX0" fmla="*/ 0 w 2812672"/>
              <a:gd name="connsiteY0" fmla="*/ 0 h 1864021"/>
              <a:gd name="connsiteX1" fmla="*/ 2812672 w 2812672"/>
              <a:gd name="connsiteY1" fmla="*/ 1862493 h 1864021"/>
            </a:gdLst>
            <a:ahLst/>
            <a:cxnLst>
              <a:cxn ang="0">
                <a:pos x="connsiteX0" y="connsiteY0"/>
              </a:cxn>
              <a:cxn ang="0">
                <a:pos x="connsiteX1" y="connsiteY1"/>
              </a:cxn>
            </a:cxnLst>
            <a:rect l="l" t="t" r="r" b="b"/>
            <a:pathLst>
              <a:path w="2812672" h="1864021">
                <a:moveTo>
                  <a:pt x="0" y="0"/>
                </a:moveTo>
                <a:cubicBezTo>
                  <a:pt x="178969" y="964966"/>
                  <a:pt x="1463732" y="1907191"/>
                  <a:pt x="2812672" y="1862493"/>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3" name="Forme libre 42"/>
          <p:cNvSpPr/>
          <p:nvPr>
            <p:custDataLst>
              <p:tags r:id="rId17"/>
            </p:custDataLst>
          </p:nvPr>
        </p:nvSpPr>
        <p:spPr>
          <a:xfrm>
            <a:off x="2644213" y="2623949"/>
            <a:ext cx="448690" cy="672050"/>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 name="connsiteX0" fmla="*/ 0 w 695253"/>
              <a:gd name="connsiteY0" fmla="*/ 857465 h 857465"/>
              <a:gd name="connsiteX1" fmla="*/ 695253 w 695253"/>
              <a:gd name="connsiteY1" fmla="*/ 0 h 857465"/>
            </a:gdLst>
            <a:ahLst/>
            <a:cxnLst>
              <a:cxn ang="0">
                <a:pos x="connsiteX0" y="connsiteY0"/>
              </a:cxn>
              <a:cxn ang="0">
                <a:pos x="connsiteX1" y="connsiteY1"/>
              </a:cxn>
            </a:cxnLst>
            <a:rect l="l" t="t" r="r" b="b"/>
            <a:pathLst>
              <a:path w="695253" h="857465">
                <a:moveTo>
                  <a:pt x="0" y="857465"/>
                </a:moveTo>
                <a:cubicBezTo>
                  <a:pt x="102800" y="500995"/>
                  <a:pt x="312149" y="221756"/>
                  <a:pt x="695253"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4" name="Forme libre 43"/>
          <p:cNvSpPr/>
          <p:nvPr>
            <p:custDataLst>
              <p:tags r:id="rId18"/>
            </p:custDataLst>
          </p:nvPr>
        </p:nvSpPr>
        <p:spPr>
          <a:xfrm>
            <a:off x="3837002" y="2068814"/>
            <a:ext cx="544076" cy="126136"/>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1585582 w 3208268"/>
              <a:gd name="connsiteY0" fmla="*/ 3271004 h 3271004"/>
              <a:gd name="connsiteX1" fmla="*/ 366 w 3208268"/>
              <a:gd name="connsiteY1" fmla="*/ 2491590 h 3271004"/>
              <a:gd name="connsiteX2" fmla="*/ 1738631 w 3208268"/>
              <a:gd name="connsiteY2" fmla="*/ 1106409 h 3271004"/>
              <a:gd name="connsiteX3" fmla="*/ 3208268 w 3208268"/>
              <a:gd name="connsiteY3" fmla="*/ 0 h 3271004"/>
              <a:gd name="connsiteX0" fmla="*/ 1140461 w 2763147"/>
              <a:gd name="connsiteY0" fmla="*/ 3271004 h 3271004"/>
              <a:gd name="connsiteX1" fmla="*/ 550 w 2763147"/>
              <a:gd name="connsiteY1" fmla="*/ 1913807 h 3271004"/>
              <a:gd name="connsiteX2" fmla="*/ 1293510 w 2763147"/>
              <a:gd name="connsiteY2" fmla="*/ 1106409 h 3271004"/>
              <a:gd name="connsiteX3" fmla="*/ 2763147 w 2763147"/>
              <a:gd name="connsiteY3" fmla="*/ 0 h 3271004"/>
              <a:gd name="connsiteX0" fmla="*/ 1152812 w 2775498"/>
              <a:gd name="connsiteY0" fmla="*/ 3271004 h 3271004"/>
              <a:gd name="connsiteX1" fmla="*/ 12901 w 2775498"/>
              <a:gd name="connsiteY1" fmla="*/ 1913807 h 3271004"/>
              <a:gd name="connsiteX2" fmla="*/ 1305861 w 2775498"/>
              <a:gd name="connsiteY2" fmla="*/ 1106409 h 3271004"/>
              <a:gd name="connsiteX3" fmla="*/ 2775498 w 2775498"/>
              <a:gd name="connsiteY3" fmla="*/ 0 h 3271004"/>
              <a:gd name="connsiteX0" fmla="*/ 1161523 w 2784209"/>
              <a:gd name="connsiteY0" fmla="*/ 3271004 h 3271004"/>
              <a:gd name="connsiteX1" fmla="*/ 21612 w 2784209"/>
              <a:gd name="connsiteY1" fmla="*/ 1913807 h 3271004"/>
              <a:gd name="connsiteX2" fmla="*/ 1449512 w 2784209"/>
              <a:gd name="connsiteY2" fmla="*/ 861962 h 3271004"/>
              <a:gd name="connsiteX3" fmla="*/ 2784209 w 2784209"/>
              <a:gd name="connsiteY3" fmla="*/ 0 h 3271004"/>
              <a:gd name="connsiteX0" fmla="*/ 1260365 w 2883051"/>
              <a:gd name="connsiteY0" fmla="*/ 3271004 h 3271004"/>
              <a:gd name="connsiteX1" fmla="*/ 12503 w 2883051"/>
              <a:gd name="connsiteY1" fmla="*/ 1913807 h 3271004"/>
              <a:gd name="connsiteX2" fmla="*/ 1548354 w 2883051"/>
              <a:gd name="connsiteY2" fmla="*/ 861962 h 3271004"/>
              <a:gd name="connsiteX3" fmla="*/ 2883051 w 2883051"/>
              <a:gd name="connsiteY3" fmla="*/ 0 h 3271004"/>
              <a:gd name="connsiteX0" fmla="*/ 1236662 w 2886336"/>
              <a:gd name="connsiteY0" fmla="*/ 3326559 h 3326559"/>
              <a:gd name="connsiteX1" fmla="*/ 15788 w 2886336"/>
              <a:gd name="connsiteY1" fmla="*/ 1913807 h 3326559"/>
              <a:gd name="connsiteX2" fmla="*/ 1551639 w 2886336"/>
              <a:gd name="connsiteY2" fmla="*/ 861962 h 3326559"/>
              <a:gd name="connsiteX3" fmla="*/ 2886336 w 2886336"/>
              <a:gd name="connsiteY3" fmla="*/ 0 h 3326559"/>
              <a:gd name="connsiteX0" fmla="*/ 1246317 w 2895991"/>
              <a:gd name="connsiteY0" fmla="*/ 3326559 h 3326559"/>
              <a:gd name="connsiteX1" fmla="*/ 25443 w 2895991"/>
              <a:gd name="connsiteY1" fmla="*/ 1913807 h 3326559"/>
              <a:gd name="connsiteX2" fmla="*/ 1561294 w 2895991"/>
              <a:gd name="connsiteY2" fmla="*/ 861962 h 3326559"/>
              <a:gd name="connsiteX3" fmla="*/ 2895991 w 2895991"/>
              <a:gd name="connsiteY3" fmla="*/ 0 h 3326559"/>
              <a:gd name="connsiteX0" fmla="*/ 1227791 w 2877465"/>
              <a:gd name="connsiteY0" fmla="*/ 3326559 h 3326559"/>
              <a:gd name="connsiteX1" fmla="*/ 6917 w 2877465"/>
              <a:gd name="connsiteY1" fmla="*/ 1913807 h 3326559"/>
              <a:gd name="connsiteX2" fmla="*/ 1542768 w 2877465"/>
              <a:gd name="connsiteY2" fmla="*/ 861962 h 3326559"/>
              <a:gd name="connsiteX3" fmla="*/ 2877465 w 2877465"/>
              <a:gd name="connsiteY3" fmla="*/ 0 h 3326559"/>
              <a:gd name="connsiteX0" fmla="*/ 1309182 w 2877893"/>
              <a:gd name="connsiteY0" fmla="*/ 3326559 h 3326559"/>
              <a:gd name="connsiteX1" fmla="*/ 7345 w 2877893"/>
              <a:gd name="connsiteY1" fmla="*/ 1913807 h 3326559"/>
              <a:gd name="connsiteX2" fmla="*/ 1543196 w 2877893"/>
              <a:gd name="connsiteY2" fmla="*/ 861962 h 3326559"/>
              <a:gd name="connsiteX3" fmla="*/ 2877893 w 2877893"/>
              <a:gd name="connsiteY3" fmla="*/ 0 h 3326559"/>
              <a:gd name="connsiteX0" fmla="*/ 1302256 w 2870967"/>
              <a:gd name="connsiteY0" fmla="*/ 3326559 h 3326559"/>
              <a:gd name="connsiteX1" fmla="*/ 419 w 2870967"/>
              <a:gd name="connsiteY1" fmla="*/ 1913807 h 3326559"/>
              <a:gd name="connsiteX2" fmla="*/ 1199472 w 2870967"/>
              <a:gd name="connsiteY2" fmla="*/ 469881 h 3326559"/>
              <a:gd name="connsiteX3" fmla="*/ 2870967 w 2870967"/>
              <a:gd name="connsiteY3" fmla="*/ 0 h 3326559"/>
              <a:gd name="connsiteX0" fmla="*/ 1302098 w 2870809"/>
              <a:gd name="connsiteY0" fmla="*/ 3326559 h 3326559"/>
              <a:gd name="connsiteX1" fmla="*/ 261 w 2870809"/>
              <a:gd name="connsiteY1" fmla="*/ 1913807 h 3326559"/>
              <a:gd name="connsiteX2" fmla="*/ 1199314 w 2870809"/>
              <a:gd name="connsiteY2" fmla="*/ 469881 h 3326559"/>
              <a:gd name="connsiteX3" fmla="*/ 2301048 w 2870809"/>
              <a:gd name="connsiteY3" fmla="*/ 157506 h 3326559"/>
              <a:gd name="connsiteX4" fmla="*/ 2870809 w 2870809"/>
              <a:gd name="connsiteY4" fmla="*/ 0 h 3326559"/>
              <a:gd name="connsiteX0" fmla="*/ 1302098 w 2301048"/>
              <a:gd name="connsiteY0" fmla="*/ 3169053 h 3169053"/>
              <a:gd name="connsiteX1" fmla="*/ 261 w 2301048"/>
              <a:gd name="connsiteY1" fmla="*/ 1756301 h 3169053"/>
              <a:gd name="connsiteX2" fmla="*/ 1199314 w 2301048"/>
              <a:gd name="connsiteY2" fmla="*/ 312375 h 3169053"/>
              <a:gd name="connsiteX3" fmla="*/ 2301048 w 2301048"/>
              <a:gd name="connsiteY3" fmla="*/ 0 h 3169053"/>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3032714"/>
              <a:gd name="connsiteY0" fmla="*/ 3235994 h 3235994"/>
              <a:gd name="connsiteX1" fmla="*/ 261 w 3032714"/>
              <a:gd name="connsiteY1" fmla="*/ 1823242 h 3235994"/>
              <a:gd name="connsiteX2" fmla="*/ 1199314 w 3032714"/>
              <a:gd name="connsiteY2" fmla="*/ 379316 h 3235994"/>
              <a:gd name="connsiteX3" fmla="*/ 3032714 w 3032714"/>
              <a:gd name="connsiteY3" fmla="*/ 0 h 3235994"/>
              <a:gd name="connsiteX0" fmla="*/ 1302098 w 2812054"/>
              <a:gd name="connsiteY0" fmla="*/ 3274245 h 3274245"/>
              <a:gd name="connsiteX1" fmla="*/ 261 w 2812054"/>
              <a:gd name="connsiteY1" fmla="*/ 1861493 h 3274245"/>
              <a:gd name="connsiteX2" fmla="*/ 1199314 w 2812054"/>
              <a:gd name="connsiteY2" fmla="*/ 417567 h 3274245"/>
              <a:gd name="connsiteX3" fmla="*/ 2812054 w 281205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2648 w 2832604"/>
              <a:gd name="connsiteY0" fmla="*/ 3274245 h 3274245"/>
              <a:gd name="connsiteX1" fmla="*/ 20811 w 2832604"/>
              <a:gd name="connsiteY1" fmla="*/ 1861493 h 3274245"/>
              <a:gd name="connsiteX2" fmla="*/ 650790 w 2832604"/>
              <a:gd name="connsiteY2" fmla="*/ 647077 h 3274245"/>
              <a:gd name="connsiteX3" fmla="*/ 2832604 w 2832604"/>
              <a:gd name="connsiteY3" fmla="*/ 0 h 3274245"/>
              <a:gd name="connsiteX0" fmla="*/ 1326867 w 2836823"/>
              <a:gd name="connsiteY0" fmla="*/ 3274245 h 3274245"/>
              <a:gd name="connsiteX1" fmla="*/ 25030 w 2836823"/>
              <a:gd name="connsiteY1" fmla="*/ 1861493 h 3274245"/>
              <a:gd name="connsiteX2" fmla="*/ 655009 w 2836823"/>
              <a:gd name="connsiteY2" fmla="*/ 647077 h 3274245"/>
              <a:gd name="connsiteX3" fmla="*/ 2836823 w 2836823"/>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356675 w 2866631"/>
              <a:gd name="connsiteY0" fmla="*/ 3274245 h 3274245"/>
              <a:gd name="connsiteX1" fmla="*/ 54838 w 2866631"/>
              <a:gd name="connsiteY1" fmla="*/ 1861493 h 3274245"/>
              <a:gd name="connsiteX2" fmla="*/ 684817 w 2866631"/>
              <a:gd name="connsiteY2" fmla="*/ 647077 h 3274245"/>
              <a:gd name="connsiteX3" fmla="*/ 2866631 w 2866631"/>
              <a:gd name="connsiteY3" fmla="*/ 0 h 3274245"/>
              <a:gd name="connsiteX0" fmla="*/ 1030647 w 2540603"/>
              <a:gd name="connsiteY0" fmla="*/ 3274245 h 3274245"/>
              <a:gd name="connsiteX1" fmla="*/ 65608 w 2540603"/>
              <a:gd name="connsiteY1" fmla="*/ 2119692 h 3274245"/>
              <a:gd name="connsiteX2" fmla="*/ 358789 w 2540603"/>
              <a:gd name="connsiteY2" fmla="*/ 647077 h 3274245"/>
              <a:gd name="connsiteX3" fmla="*/ 2540603 w 2540603"/>
              <a:gd name="connsiteY3" fmla="*/ 0 h 3274245"/>
              <a:gd name="connsiteX0" fmla="*/ 1030647 w 2540603"/>
              <a:gd name="connsiteY0" fmla="*/ 3274245 h 3274420"/>
              <a:gd name="connsiteX1" fmla="*/ 65608 w 2540603"/>
              <a:gd name="connsiteY1" fmla="*/ 2119692 h 3274420"/>
              <a:gd name="connsiteX2" fmla="*/ 358789 w 2540603"/>
              <a:gd name="connsiteY2" fmla="*/ 647077 h 3274420"/>
              <a:gd name="connsiteX3" fmla="*/ 2540603 w 2540603"/>
              <a:gd name="connsiteY3" fmla="*/ 0 h 3274420"/>
              <a:gd name="connsiteX0" fmla="*/ 1006241 w 1738074"/>
              <a:gd name="connsiteY0" fmla="*/ 3436816 h 3436991"/>
              <a:gd name="connsiteX1" fmla="*/ 41202 w 1738074"/>
              <a:gd name="connsiteY1" fmla="*/ 2282263 h 3436991"/>
              <a:gd name="connsiteX2" fmla="*/ 334383 w 1738074"/>
              <a:gd name="connsiteY2" fmla="*/ 809648 h 3436991"/>
              <a:gd name="connsiteX3" fmla="*/ 1738075 w 1738074"/>
              <a:gd name="connsiteY3" fmla="*/ 0 h 3436991"/>
              <a:gd name="connsiteX0" fmla="*/ 1006241 w 1738076"/>
              <a:gd name="connsiteY0" fmla="*/ 3436816 h 3436991"/>
              <a:gd name="connsiteX1" fmla="*/ 41202 w 1738076"/>
              <a:gd name="connsiteY1" fmla="*/ 2282263 h 3436991"/>
              <a:gd name="connsiteX2" fmla="*/ 334383 w 1738076"/>
              <a:gd name="connsiteY2" fmla="*/ 809648 h 3436991"/>
              <a:gd name="connsiteX3" fmla="*/ 1738075 w 1738076"/>
              <a:gd name="connsiteY3" fmla="*/ 0 h 3436991"/>
              <a:gd name="connsiteX0" fmla="*/ 1140198 w 1872032"/>
              <a:gd name="connsiteY0" fmla="*/ 3436816 h 3436988"/>
              <a:gd name="connsiteX1" fmla="*/ 175159 w 1872032"/>
              <a:gd name="connsiteY1" fmla="*/ 2282263 h 3436988"/>
              <a:gd name="connsiteX2" fmla="*/ 166382 w 1872032"/>
              <a:gd name="connsiteY2" fmla="*/ 886152 h 3436988"/>
              <a:gd name="connsiteX3" fmla="*/ 1872032 w 1872032"/>
              <a:gd name="connsiteY3" fmla="*/ 0 h 3436988"/>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140200 w 1872034"/>
              <a:gd name="connsiteY0" fmla="*/ 3522883 h 3523055"/>
              <a:gd name="connsiteX1" fmla="*/ 175161 w 1872034"/>
              <a:gd name="connsiteY1" fmla="*/ 2368330 h 3523055"/>
              <a:gd name="connsiteX2" fmla="*/ 166384 w 1872034"/>
              <a:gd name="connsiteY2" fmla="*/ 972219 h 3523055"/>
              <a:gd name="connsiteX3" fmla="*/ 1872034 w 1872034"/>
              <a:gd name="connsiteY3" fmla="*/ 0 h 3523055"/>
              <a:gd name="connsiteX0" fmla="*/ 1240943 w 1972777"/>
              <a:gd name="connsiteY0" fmla="*/ 3522883 h 3523086"/>
              <a:gd name="connsiteX1" fmla="*/ 101698 w 1972777"/>
              <a:gd name="connsiteY1" fmla="*/ 2483086 h 3523086"/>
              <a:gd name="connsiteX2" fmla="*/ 267127 w 1972777"/>
              <a:gd name="connsiteY2" fmla="*/ 972219 h 3523086"/>
              <a:gd name="connsiteX3" fmla="*/ 1972777 w 1972777"/>
              <a:gd name="connsiteY3" fmla="*/ 0 h 3523086"/>
              <a:gd name="connsiteX0" fmla="*/ 1440163 w 1986177"/>
              <a:gd name="connsiteY0" fmla="*/ 3608950 h 3609132"/>
              <a:gd name="connsiteX1" fmla="*/ 115098 w 1986177"/>
              <a:gd name="connsiteY1" fmla="*/ 2483086 h 3609132"/>
              <a:gd name="connsiteX2" fmla="*/ 280527 w 1986177"/>
              <a:gd name="connsiteY2" fmla="*/ 972219 h 3609132"/>
              <a:gd name="connsiteX3" fmla="*/ 1986177 w 1986177"/>
              <a:gd name="connsiteY3" fmla="*/ 0 h 3609132"/>
              <a:gd name="connsiteX0" fmla="*/ 1415256 w 1984497"/>
              <a:gd name="connsiteY0" fmla="*/ 3695016 h 3695181"/>
              <a:gd name="connsiteX1" fmla="*/ 113418 w 1984497"/>
              <a:gd name="connsiteY1" fmla="*/ 2483086 h 3695181"/>
              <a:gd name="connsiteX2" fmla="*/ 278847 w 1984497"/>
              <a:gd name="connsiteY2" fmla="*/ 972219 h 3695181"/>
              <a:gd name="connsiteX3" fmla="*/ 1984497 w 1984497"/>
              <a:gd name="connsiteY3" fmla="*/ 0 h 3695181"/>
              <a:gd name="connsiteX0" fmla="*/ 1415256 w 1984497"/>
              <a:gd name="connsiteY0" fmla="*/ 3695016 h 3695016"/>
              <a:gd name="connsiteX1" fmla="*/ 113418 w 1984497"/>
              <a:gd name="connsiteY1" fmla="*/ 2483086 h 3695016"/>
              <a:gd name="connsiteX2" fmla="*/ 278847 w 1984497"/>
              <a:gd name="connsiteY2" fmla="*/ 972219 h 3695016"/>
              <a:gd name="connsiteX3" fmla="*/ 1984497 w 1984497"/>
              <a:gd name="connsiteY3" fmla="*/ 0 h 3695016"/>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402804 w 1983659"/>
              <a:gd name="connsiteY0" fmla="*/ 3647202 h 3647202"/>
              <a:gd name="connsiteX1" fmla="*/ 112580 w 1983659"/>
              <a:gd name="connsiteY1" fmla="*/ 2483086 h 3647202"/>
              <a:gd name="connsiteX2" fmla="*/ 278009 w 1983659"/>
              <a:gd name="connsiteY2" fmla="*/ 972219 h 3647202"/>
              <a:gd name="connsiteX3" fmla="*/ 1983659 w 1983659"/>
              <a:gd name="connsiteY3" fmla="*/ 0 h 3647202"/>
              <a:gd name="connsiteX0" fmla="*/ 112580 w 1983659"/>
              <a:gd name="connsiteY0" fmla="*/ 2483086 h 2483086"/>
              <a:gd name="connsiteX1" fmla="*/ 278009 w 1983659"/>
              <a:gd name="connsiteY1" fmla="*/ 972219 h 2483086"/>
              <a:gd name="connsiteX2" fmla="*/ 1983659 w 1983659"/>
              <a:gd name="connsiteY2" fmla="*/ 0 h 2483086"/>
              <a:gd name="connsiteX0" fmla="*/ -1 w 1705649"/>
              <a:gd name="connsiteY0" fmla="*/ 972219 h 972218"/>
              <a:gd name="connsiteX1" fmla="*/ 1705649 w 1705649"/>
              <a:gd name="connsiteY1" fmla="*/ 0 h 972218"/>
              <a:gd name="connsiteX0" fmla="*/ 0 w 1624354"/>
              <a:gd name="connsiteY0" fmla="*/ 886153 h 886153"/>
              <a:gd name="connsiteX1" fmla="*/ 1624354 w 1624354"/>
              <a:gd name="connsiteY1" fmla="*/ 0 h 886153"/>
              <a:gd name="connsiteX0" fmla="*/ 0 w 1392080"/>
              <a:gd name="connsiteY0" fmla="*/ 847902 h 847902"/>
              <a:gd name="connsiteX1" fmla="*/ 1392080 w 1392080"/>
              <a:gd name="connsiteY1" fmla="*/ 0 h 847902"/>
              <a:gd name="connsiteX0" fmla="*/ 0 w 1438535"/>
              <a:gd name="connsiteY0" fmla="*/ 857465 h 857465"/>
              <a:gd name="connsiteX1" fmla="*/ 1438535 w 1438535"/>
              <a:gd name="connsiteY1" fmla="*/ 0 h 857465"/>
              <a:gd name="connsiteX0" fmla="*/ 0 w 1461762"/>
              <a:gd name="connsiteY0" fmla="*/ 819214 h 819214"/>
              <a:gd name="connsiteX1" fmla="*/ 1461762 w 1461762"/>
              <a:gd name="connsiteY1" fmla="*/ 0 h 819214"/>
              <a:gd name="connsiteX0" fmla="*/ 0 w 1519832"/>
              <a:gd name="connsiteY0" fmla="*/ 134279 h 296646"/>
              <a:gd name="connsiteX1" fmla="*/ 1519832 w 1519832"/>
              <a:gd name="connsiteY1" fmla="*/ 280921 h 296646"/>
              <a:gd name="connsiteX0" fmla="*/ 0 w 1519832"/>
              <a:gd name="connsiteY0" fmla="*/ 192295 h 338937"/>
              <a:gd name="connsiteX1" fmla="*/ 1519832 w 1519832"/>
              <a:gd name="connsiteY1" fmla="*/ 338937 h 338937"/>
              <a:gd name="connsiteX0" fmla="*/ 0 w 1519832"/>
              <a:gd name="connsiteY0" fmla="*/ 128558 h 275200"/>
              <a:gd name="connsiteX1" fmla="*/ 1519832 w 1519832"/>
              <a:gd name="connsiteY1" fmla="*/ 275200 h 275200"/>
              <a:gd name="connsiteX0" fmla="*/ 0 w 1519832"/>
              <a:gd name="connsiteY0" fmla="*/ 128557 h 275199"/>
              <a:gd name="connsiteX1" fmla="*/ 1519832 w 1519832"/>
              <a:gd name="connsiteY1" fmla="*/ 275199 h 275199"/>
              <a:gd name="connsiteX0" fmla="*/ 0 w 1299170"/>
              <a:gd name="connsiteY0" fmla="*/ 152197 h 222336"/>
              <a:gd name="connsiteX1" fmla="*/ 1299170 w 1299170"/>
              <a:gd name="connsiteY1" fmla="*/ 222336 h 222336"/>
              <a:gd name="connsiteX0" fmla="*/ 0 w 1299170"/>
              <a:gd name="connsiteY0" fmla="*/ 134139 h 204278"/>
              <a:gd name="connsiteX1" fmla="*/ 1299170 w 1299170"/>
              <a:gd name="connsiteY1" fmla="*/ 204278 h 204278"/>
              <a:gd name="connsiteX0" fmla="*/ 0 w 1299170"/>
              <a:gd name="connsiteY0" fmla="*/ 75191 h 145330"/>
              <a:gd name="connsiteX1" fmla="*/ 1299170 w 1299170"/>
              <a:gd name="connsiteY1" fmla="*/ 145330 h 145330"/>
              <a:gd name="connsiteX0" fmla="*/ 0 w 1206259"/>
              <a:gd name="connsiteY0" fmla="*/ 44462 h 258045"/>
              <a:gd name="connsiteX1" fmla="*/ 1206259 w 1206259"/>
              <a:gd name="connsiteY1" fmla="*/ 258045 h 258045"/>
              <a:gd name="connsiteX0" fmla="*/ 0 w 1206259"/>
              <a:gd name="connsiteY0" fmla="*/ 40186 h 253769"/>
              <a:gd name="connsiteX1" fmla="*/ 1206259 w 1206259"/>
              <a:gd name="connsiteY1" fmla="*/ 253769 h 253769"/>
              <a:gd name="connsiteX0" fmla="*/ 0 w 1415306"/>
              <a:gd name="connsiteY0" fmla="*/ 102835 h 102835"/>
              <a:gd name="connsiteX1" fmla="*/ 1415306 w 1415306"/>
              <a:gd name="connsiteY1" fmla="*/ 77345 h 102835"/>
              <a:gd name="connsiteX0" fmla="*/ 0 w 1580609"/>
              <a:gd name="connsiteY0" fmla="*/ 160103 h 160103"/>
              <a:gd name="connsiteX1" fmla="*/ 1580609 w 1580609"/>
              <a:gd name="connsiteY1" fmla="*/ 47112 h 160103"/>
              <a:gd name="connsiteX0" fmla="*/ 0 w 1580609"/>
              <a:gd name="connsiteY0" fmla="*/ 168729 h 168729"/>
              <a:gd name="connsiteX1" fmla="*/ 1580609 w 1580609"/>
              <a:gd name="connsiteY1" fmla="*/ 55738 h 168729"/>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73045 h 173045"/>
              <a:gd name="connsiteX1" fmla="*/ 1580609 w 1580609"/>
              <a:gd name="connsiteY1" fmla="*/ 60054 h 173045"/>
              <a:gd name="connsiteX0" fmla="*/ 0 w 1580609"/>
              <a:gd name="connsiteY0" fmla="*/ 168731 h 168731"/>
              <a:gd name="connsiteX1" fmla="*/ 1580609 w 1580609"/>
              <a:gd name="connsiteY1" fmla="*/ 55740 h 168731"/>
              <a:gd name="connsiteX0" fmla="*/ 0 w 843056"/>
              <a:gd name="connsiteY0" fmla="*/ 206916 h 206916"/>
              <a:gd name="connsiteX1" fmla="*/ 843056 w 843056"/>
              <a:gd name="connsiteY1" fmla="*/ 45979 h 206916"/>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 name="connsiteX0" fmla="*/ 0 w 843056"/>
              <a:gd name="connsiteY0" fmla="*/ 160937 h 160937"/>
              <a:gd name="connsiteX1" fmla="*/ 843056 w 843056"/>
              <a:gd name="connsiteY1" fmla="*/ 0 h 160937"/>
            </a:gdLst>
            <a:ahLst/>
            <a:cxnLst>
              <a:cxn ang="0">
                <a:pos x="connsiteX0" y="connsiteY0"/>
              </a:cxn>
              <a:cxn ang="0">
                <a:pos x="connsiteX1" y="connsiteY1"/>
              </a:cxn>
            </a:cxnLst>
            <a:rect l="l" t="t" r="r" b="b"/>
            <a:pathLst>
              <a:path w="843056" h="160937">
                <a:moveTo>
                  <a:pt x="0" y="160937"/>
                </a:moveTo>
                <a:cubicBezTo>
                  <a:pt x="295393" y="63305"/>
                  <a:pt x="592775" y="24467"/>
                  <a:pt x="843056" y="0"/>
                </a:cubicBezTo>
              </a:path>
            </a:pathLst>
          </a:custGeom>
          <a:noFill/>
          <a:ln w="50800">
            <a:solidFill>
              <a:schemeClr val="accent5">
                <a:lumMod val="75000"/>
              </a:schemeClr>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5" name="Rectangle 44"/>
          <p:cNvSpPr/>
          <p:nvPr>
            <p:custDataLst>
              <p:tags r:id="rId19"/>
            </p:custDataLst>
          </p:nvPr>
        </p:nvSpPr>
        <p:spPr>
          <a:xfrm>
            <a:off x="2193433" y="3896707"/>
            <a:ext cx="748923" cy="215444"/>
          </a:xfrm>
          <a:prstGeom prst="rect">
            <a:avLst/>
          </a:prstGeom>
        </p:spPr>
        <p:txBody>
          <a:bodyPr wrap="none">
            <a:spAutoFit/>
          </a:bodyPr>
          <a:lstStyle/>
          <a:p>
            <a:pPr algn="ctr"/>
            <a:r>
              <a:rPr lang="fr-FR" sz="800" dirty="0">
                <a:solidFill>
                  <a:prstClr val="white"/>
                </a:solidFill>
              </a:rPr>
              <a:t>Modélisation</a:t>
            </a:r>
          </a:p>
        </p:txBody>
      </p:sp>
      <p:sp>
        <p:nvSpPr>
          <p:cNvPr id="47" name="Rectangle 46"/>
          <p:cNvSpPr/>
          <p:nvPr>
            <p:custDataLst>
              <p:tags r:id="rId20"/>
            </p:custDataLst>
          </p:nvPr>
        </p:nvSpPr>
        <p:spPr>
          <a:xfrm>
            <a:off x="3118561" y="2524432"/>
            <a:ext cx="643125" cy="215444"/>
          </a:xfrm>
          <a:prstGeom prst="rect">
            <a:avLst/>
          </a:prstGeom>
        </p:spPr>
        <p:txBody>
          <a:bodyPr wrap="none">
            <a:spAutoFit/>
          </a:bodyPr>
          <a:lstStyle/>
          <a:p>
            <a:pPr algn="ctr"/>
            <a:r>
              <a:rPr lang="fr-FR" sz="800" dirty="0">
                <a:solidFill>
                  <a:prstClr val="white">
                    <a:lumMod val="65000"/>
                  </a:prstClr>
                </a:solidFill>
              </a:rPr>
              <a:t>Simulation</a:t>
            </a:r>
          </a:p>
        </p:txBody>
      </p:sp>
      <p:pic>
        <p:nvPicPr>
          <p:cNvPr id="5" name="Image 4"/>
          <p:cNvPicPr>
            <a:picLocks noChangeAspect="1"/>
          </p:cNvPicPr>
          <p:nvPr>
            <p:custDataLst>
              <p:tags r:id="rId21"/>
            </p:custDataLst>
          </p:nvPr>
        </p:nvPicPr>
        <p:blipFill>
          <a:blip r:embed="rId52" cstate="print">
            <a:extLst>
              <a:ext uri="{28A0092B-C50C-407E-A947-70E740481C1C}">
                <a14:useLocalDpi xmlns:a14="http://schemas.microsoft.com/office/drawing/2010/main"/>
              </a:ext>
            </a:extLst>
          </a:blip>
          <a:stretch>
            <a:fillRect/>
          </a:stretch>
        </p:blipFill>
        <p:spPr>
          <a:xfrm flipH="1">
            <a:off x="4525242" y="5140972"/>
            <a:ext cx="526909" cy="604586"/>
          </a:xfrm>
          <a:prstGeom prst="rect">
            <a:avLst/>
          </a:prstGeom>
        </p:spPr>
      </p:pic>
      <p:pic>
        <p:nvPicPr>
          <p:cNvPr id="19" name="Image 18"/>
          <p:cNvPicPr>
            <a:picLocks noChangeAspect="1"/>
          </p:cNvPicPr>
          <p:nvPr>
            <p:custDataLst>
              <p:tags r:id="rId22"/>
            </p:custDataLst>
          </p:nvPr>
        </p:nvPicPr>
        <p:blipFill>
          <a:blip r:embed="rId53" cstate="print">
            <a:extLst>
              <a:ext uri="{28A0092B-C50C-407E-A947-70E740481C1C}">
                <a14:useLocalDpi xmlns:a14="http://schemas.microsoft.com/office/drawing/2010/main"/>
              </a:ext>
            </a:extLst>
          </a:blip>
          <a:stretch>
            <a:fillRect/>
          </a:stretch>
        </p:blipFill>
        <p:spPr>
          <a:xfrm rot="2403577" flipH="1">
            <a:off x="7327386" y="942382"/>
            <a:ext cx="500063" cy="944880"/>
          </a:xfrm>
          <a:prstGeom prst="rect">
            <a:avLst/>
          </a:prstGeom>
        </p:spPr>
      </p:pic>
      <p:sp>
        <p:nvSpPr>
          <p:cNvPr id="26" name="Rectangle 25"/>
          <p:cNvSpPr/>
          <p:nvPr>
            <p:custDataLst>
              <p:tags r:id="rId23"/>
            </p:custDataLst>
          </p:nvPr>
        </p:nvSpPr>
        <p:spPr>
          <a:xfrm>
            <a:off x="4433571" y="5693133"/>
            <a:ext cx="729687" cy="215444"/>
          </a:xfrm>
          <a:prstGeom prst="rect">
            <a:avLst/>
          </a:prstGeom>
        </p:spPr>
        <p:txBody>
          <a:bodyPr wrap="none">
            <a:spAutoFit/>
          </a:bodyPr>
          <a:lstStyle/>
          <a:p>
            <a:r>
              <a:rPr lang="fr-FR" sz="800" dirty="0">
                <a:solidFill>
                  <a:prstClr val="white"/>
                </a:solidFill>
                <a:latin typeface="Arial"/>
                <a:ea typeface="Calibri"/>
                <a:cs typeface="Times New Roman"/>
              </a:rPr>
              <a:t>Hypothèses</a:t>
            </a:r>
            <a:endParaRPr lang="fr-FR" sz="800" dirty="0">
              <a:solidFill>
                <a:prstClr val="white"/>
              </a:solidFill>
            </a:endParaRPr>
          </a:p>
        </p:txBody>
      </p:sp>
      <p:sp>
        <p:nvSpPr>
          <p:cNvPr id="46" name="Rectangle 45"/>
          <p:cNvSpPr/>
          <p:nvPr>
            <p:custDataLst>
              <p:tags r:id="rId24"/>
            </p:custDataLst>
          </p:nvPr>
        </p:nvSpPr>
        <p:spPr>
          <a:xfrm>
            <a:off x="3067249" y="3902206"/>
            <a:ext cx="930063" cy="215444"/>
          </a:xfrm>
          <a:prstGeom prst="rect">
            <a:avLst/>
          </a:prstGeom>
        </p:spPr>
        <p:txBody>
          <a:bodyPr wrap="none">
            <a:spAutoFit/>
          </a:bodyPr>
          <a:lstStyle/>
          <a:p>
            <a:pPr algn="ctr"/>
            <a:r>
              <a:rPr lang="fr-FR" sz="800" dirty="0">
                <a:solidFill>
                  <a:prstClr val="white"/>
                </a:solidFill>
                <a:effectLst>
                  <a:outerShdw blurRad="50800" dist="38100" dir="2700000" algn="tl" rotWithShape="0">
                    <a:prstClr val="black">
                      <a:alpha val="40000"/>
                    </a:prstClr>
                  </a:outerShdw>
                </a:effectLst>
                <a:latin typeface="Arial"/>
                <a:ea typeface="Calibri"/>
                <a:cs typeface="Times New Roman"/>
              </a:rPr>
              <a:t>Expérimentation</a:t>
            </a:r>
            <a:endParaRPr lang="fr-FR" sz="800" dirty="0">
              <a:solidFill>
                <a:prstClr val="white"/>
              </a:solidFill>
              <a:effectLst>
                <a:outerShdw blurRad="50800" dist="38100" dir="2700000" algn="tl" rotWithShape="0">
                  <a:prstClr val="black">
                    <a:alpha val="40000"/>
                  </a:prstClr>
                </a:outerShdw>
              </a:effectLst>
            </a:endParaRPr>
          </a:p>
        </p:txBody>
      </p:sp>
      <p:pic>
        <p:nvPicPr>
          <p:cNvPr id="30" name="Image 29"/>
          <p:cNvPicPr>
            <a:picLocks noChangeAspect="1"/>
          </p:cNvPicPr>
          <p:nvPr>
            <p:custDataLst>
              <p:tags r:id="rId25"/>
            </p:custDataLst>
          </p:nvPr>
        </p:nvPicPr>
        <p:blipFill>
          <a:blip r:embed="rId54" cstate="print">
            <a:extLst>
              <a:ext uri="{28A0092B-C50C-407E-A947-70E740481C1C}">
                <a14:useLocalDpi xmlns:a14="http://schemas.microsoft.com/office/drawing/2010/main"/>
              </a:ext>
            </a:extLst>
          </a:blip>
          <a:stretch>
            <a:fillRect/>
          </a:stretch>
        </p:blipFill>
        <p:spPr>
          <a:xfrm>
            <a:off x="2270698" y="3426558"/>
            <a:ext cx="566688" cy="512583"/>
          </a:xfrm>
          <a:prstGeom prst="rect">
            <a:avLst/>
          </a:prstGeom>
        </p:spPr>
      </p:pic>
      <p:pic>
        <p:nvPicPr>
          <p:cNvPr id="29" name="Image 28"/>
          <p:cNvPicPr>
            <a:picLocks noChangeAspect="1"/>
          </p:cNvPicPr>
          <p:nvPr>
            <p:custDataLst>
              <p:tags r:id="rId26"/>
            </p:custDataLst>
          </p:nvPr>
        </p:nvPicPr>
        <p:blipFill>
          <a:blip r:embed="rId55" cstate="print">
            <a:extLst>
              <a:ext uri="{28A0092B-C50C-407E-A947-70E740481C1C}">
                <a14:useLocalDpi xmlns:a14="http://schemas.microsoft.com/office/drawing/2010/main"/>
              </a:ext>
            </a:extLst>
          </a:blip>
          <a:stretch>
            <a:fillRect/>
          </a:stretch>
        </p:blipFill>
        <p:spPr>
          <a:xfrm>
            <a:off x="2347443" y="3494722"/>
            <a:ext cx="280216" cy="304645"/>
          </a:xfrm>
          <a:prstGeom prst="rect">
            <a:avLst/>
          </a:prstGeom>
        </p:spPr>
      </p:pic>
      <p:pic>
        <p:nvPicPr>
          <p:cNvPr id="49" name="Image 48"/>
          <p:cNvPicPr>
            <a:picLocks noChangeAspect="1"/>
          </p:cNvPicPr>
          <p:nvPr>
            <p:custDataLst>
              <p:tags r:id="rId27"/>
            </p:custDataLst>
          </p:nvPr>
        </p:nvPicPr>
        <p:blipFill>
          <a:blip r:embed="rId54" cstate="print">
            <a:extLst>
              <a:ext uri="{28A0092B-C50C-407E-A947-70E740481C1C}">
                <a14:useLocalDpi xmlns:a14="http://schemas.microsoft.com/office/drawing/2010/main"/>
              </a:ext>
            </a:extLst>
          </a:blip>
          <a:stretch>
            <a:fillRect/>
          </a:stretch>
        </p:blipFill>
        <p:spPr>
          <a:xfrm>
            <a:off x="3144863" y="2053926"/>
            <a:ext cx="566688" cy="512583"/>
          </a:xfrm>
          <a:prstGeom prst="rect">
            <a:avLst/>
          </a:prstGeom>
        </p:spPr>
      </p:pic>
      <p:pic>
        <p:nvPicPr>
          <p:cNvPr id="51" name="Image 50"/>
          <p:cNvPicPr>
            <a:picLocks noChangeAspect="1"/>
          </p:cNvPicPr>
          <p:nvPr>
            <p:custDataLst>
              <p:tags r:id="rId28"/>
            </p:custDataLst>
          </p:nvPr>
        </p:nvPicPr>
        <p:blipFill>
          <a:blip r:embed="rId56" cstate="print">
            <a:extLst>
              <a:ext uri="{28A0092B-C50C-407E-A947-70E740481C1C}">
                <a14:useLocalDpi xmlns:a14="http://schemas.microsoft.com/office/drawing/2010/main"/>
              </a:ext>
            </a:extLst>
          </a:blip>
          <a:stretch>
            <a:fillRect/>
          </a:stretch>
        </p:blipFill>
        <p:spPr>
          <a:xfrm>
            <a:off x="3185923" y="2152747"/>
            <a:ext cx="212708" cy="231252"/>
          </a:xfrm>
          <a:prstGeom prst="rect">
            <a:avLst/>
          </a:prstGeom>
        </p:spPr>
      </p:pic>
      <p:sp>
        <p:nvSpPr>
          <p:cNvPr id="65" name="Forme libre 64"/>
          <p:cNvSpPr/>
          <p:nvPr>
            <p:custDataLst>
              <p:tags r:id="rId29"/>
            </p:custDataLst>
          </p:nvPr>
        </p:nvSpPr>
        <p:spPr>
          <a:xfrm>
            <a:off x="1220392" y="4055920"/>
            <a:ext cx="1108952" cy="958573"/>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1076818 w 1076818"/>
              <a:gd name="connsiteY0" fmla="*/ 0 h 184065"/>
              <a:gd name="connsiteX1" fmla="*/ 0 w 1076818"/>
              <a:gd name="connsiteY1" fmla="*/ 184065 h 184065"/>
              <a:gd name="connsiteX0" fmla="*/ 1076818 w 1076818"/>
              <a:gd name="connsiteY0" fmla="*/ 0 h 233061"/>
              <a:gd name="connsiteX1" fmla="*/ 0 w 1076818"/>
              <a:gd name="connsiteY1" fmla="*/ 184065 h 233061"/>
              <a:gd name="connsiteX0" fmla="*/ 847761 w 847761"/>
              <a:gd name="connsiteY0" fmla="*/ 0 h 315329"/>
              <a:gd name="connsiteX1" fmla="*/ 0 w 847761"/>
              <a:gd name="connsiteY1" fmla="*/ 289621 h 315329"/>
              <a:gd name="connsiteX0" fmla="*/ 847761 w 847761"/>
              <a:gd name="connsiteY0" fmla="*/ 0 h 289621"/>
              <a:gd name="connsiteX1" fmla="*/ 0 w 847761"/>
              <a:gd name="connsiteY1" fmla="*/ 289621 h 289621"/>
              <a:gd name="connsiteX0" fmla="*/ 847761 w 847761"/>
              <a:gd name="connsiteY0" fmla="*/ 0 h 289621"/>
              <a:gd name="connsiteX1" fmla="*/ 0 w 847761"/>
              <a:gd name="connsiteY1" fmla="*/ 289621 h 289621"/>
              <a:gd name="connsiteX0" fmla="*/ 1036395 w 1036395"/>
              <a:gd name="connsiteY0" fmla="*/ 0 h 409250"/>
              <a:gd name="connsiteX1" fmla="*/ 0 w 1036395"/>
              <a:gd name="connsiteY1" fmla="*/ 409250 h 409250"/>
              <a:gd name="connsiteX0" fmla="*/ 1036395 w 1036395"/>
              <a:gd name="connsiteY0" fmla="*/ 0 h 409250"/>
              <a:gd name="connsiteX1" fmla="*/ 0 w 1036395"/>
              <a:gd name="connsiteY1" fmla="*/ 409250 h 409250"/>
              <a:gd name="connsiteX0" fmla="*/ 1548403 w 1548403"/>
              <a:gd name="connsiteY0" fmla="*/ 0 h 465547"/>
              <a:gd name="connsiteX1" fmla="*/ 0 w 1548403"/>
              <a:gd name="connsiteY1" fmla="*/ 465547 h 465547"/>
              <a:gd name="connsiteX0" fmla="*/ 1683142 w 1683142"/>
              <a:gd name="connsiteY0" fmla="*/ 0 h 465547"/>
              <a:gd name="connsiteX1" fmla="*/ 0 w 1683142"/>
              <a:gd name="connsiteY1" fmla="*/ 465547 h 465547"/>
              <a:gd name="connsiteX0" fmla="*/ 1683142 w 1683142"/>
              <a:gd name="connsiteY0" fmla="*/ 0 h 465547"/>
              <a:gd name="connsiteX1" fmla="*/ 0 w 1683142"/>
              <a:gd name="connsiteY1" fmla="*/ 465547 h 465547"/>
              <a:gd name="connsiteX0" fmla="*/ 2019989 w 2019989"/>
              <a:gd name="connsiteY0" fmla="*/ 0 h 472584"/>
              <a:gd name="connsiteX1" fmla="*/ 0 w 2019989"/>
              <a:gd name="connsiteY1" fmla="*/ 472584 h 472584"/>
              <a:gd name="connsiteX0" fmla="*/ 2019989 w 2019989"/>
              <a:gd name="connsiteY0" fmla="*/ 0 h 472584"/>
              <a:gd name="connsiteX1" fmla="*/ 0 w 2019989"/>
              <a:gd name="connsiteY1" fmla="*/ 472584 h 472584"/>
              <a:gd name="connsiteX0" fmla="*/ 1979567 w 1979567"/>
              <a:gd name="connsiteY0" fmla="*/ 0 h 458510"/>
              <a:gd name="connsiteX1" fmla="*/ 0 w 1979567"/>
              <a:gd name="connsiteY1" fmla="*/ 458510 h 458510"/>
              <a:gd name="connsiteX0" fmla="*/ 1830153 w 1830153"/>
              <a:gd name="connsiteY0" fmla="*/ 0 h 825270"/>
              <a:gd name="connsiteX1" fmla="*/ 0 w 1830153"/>
              <a:gd name="connsiteY1" fmla="*/ 825270 h 825270"/>
              <a:gd name="connsiteX0" fmla="*/ 1830153 w 1830153"/>
              <a:gd name="connsiteY0" fmla="*/ 0 h 825270"/>
              <a:gd name="connsiteX1" fmla="*/ 0 w 1830153"/>
              <a:gd name="connsiteY1" fmla="*/ 825270 h 825270"/>
              <a:gd name="connsiteX0" fmla="*/ 1830153 w 1830153"/>
              <a:gd name="connsiteY0" fmla="*/ 0 h 828332"/>
              <a:gd name="connsiteX1" fmla="*/ 0 w 1830153"/>
              <a:gd name="connsiteY1" fmla="*/ 825270 h 828332"/>
              <a:gd name="connsiteX0" fmla="*/ 1830153 w 1830153"/>
              <a:gd name="connsiteY0" fmla="*/ 0 h 826217"/>
              <a:gd name="connsiteX1" fmla="*/ 0 w 1830153"/>
              <a:gd name="connsiteY1" fmla="*/ 825270 h 826217"/>
              <a:gd name="connsiteX0" fmla="*/ 1830153 w 1830153"/>
              <a:gd name="connsiteY0" fmla="*/ 0 h 826148"/>
              <a:gd name="connsiteX1" fmla="*/ 0 w 1830153"/>
              <a:gd name="connsiteY1" fmla="*/ 825270 h 826148"/>
              <a:gd name="connsiteX0" fmla="*/ 1830153 w 1830153"/>
              <a:gd name="connsiteY0" fmla="*/ 0 h 826217"/>
              <a:gd name="connsiteX1" fmla="*/ 0 w 1830153"/>
              <a:gd name="connsiteY1" fmla="*/ 825270 h 826217"/>
            </a:gdLst>
            <a:ahLst/>
            <a:cxnLst>
              <a:cxn ang="0">
                <a:pos x="connsiteX0" y="connsiteY0"/>
              </a:cxn>
              <a:cxn ang="0">
                <a:pos x="connsiteX1" y="connsiteY1"/>
              </a:cxn>
            </a:cxnLst>
            <a:rect l="l" t="t" r="r" b="b"/>
            <a:pathLst>
              <a:path w="1830153" h="826217">
                <a:moveTo>
                  <a:pt x="1830153" y="0"/>
                </a:moveTo>
                <a:cubicBezTo>
                  <a:pt x="1390953" y="285527"/>
                  <a:pt x="1300719" y="852512"/>
                  <a:pt x="0" y="825270"/>
                </a:cubicBezTo>
              </a:path>
            </a:pathLst>
          </a:custGeom>
          <a:noFill/>
          <a:ln w="50800">
            <a:solidFill>
              <a:schemeClr val="accent5">
                <a:lumMod val="75000"/>
              </a:schemeClr>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8" name="Forme libre 47">
            <a:extLst>
              <a:ext uri="{FF2B5EF4-FFF2-40B4-BE49-F238E27FC236}">
                <a16:creationId xmlns="" xmlns:a16="http://schemas.microsoft.com/office/drawing/2014/main" id="{F309BC50-DF4F-0C49-9E55-ADD4E61FD4C5}"/>
              </a:ext>
            </a:extLst>
          </p:cNvPr>
          <p:cNvSpPr/>
          <p:nvPr>
            <p:custDataLst>
              <p:tags r:id="rId30"/>
            </p:custDataLst>
          </p:nvPr>
        </p:nvSpPr>
        <p:spPr>
          <a:xfrm>
            <a:off x="6674361" y="2993061"/>
            <a:ext cx="1691921" cy="730044"/>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2577809 w 2577809"/>
              <a:gd name="connsiteY0" fmla="*/ 0 h 246460"/>
              <a:gd name="connsiteX1" fmla="*/ 0 w 2577809"/>
              <a:gd name="connsiteY1" fmla="*/ 246460 h 246460"/>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528879"/>
              <a:gd name="connsiteX1" fmla="*/ 0 w 766919"/>
              <a:gd name="connsiteY1" fmla="*/ 528879 h 528879"/>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766919 w 766919"/>
              <a:gd name="connsiteY0" fmla="*/ 0 h 430361"/>
              <a:gd name="connsiteX1" fmla="*/ 0 w 766919"/>
              <a:gd name="connsiteY1" fmla="*/ 430361 h 430361"/>
              <a:gd name="connsiteX0" fmla="*/ 25850 w 2285854"/>
              <a:gd name="connsiteY0" fmla="*/ 0 h 357288"/>
              <a:gd name="connsiteX1" fmla="*/ 2277083 w 2285854"/>
              <a:gd name="connsiteY1" fmla="*/ 357288 h 357288"/>
              <a:gd name="connsiteX0" fmla="*/ 1 w 2263675"/>
              <a:gd name="connsiteY0" fmla="*/ 97277 h 454565"/>
              <a:gd name="connsiteX1" fmla="*/ 2251234 w 2263675"/>
              <a:gd name="connsiteY1" fmla="*/ 454565 h 454565"/>
              <a:gd name="connsiteX0" fmla="*/ -1 w 1985826"/>
              <a:gd name="connsiteY0" fmla="*/ 346145 h 346145"/>
              <a:gd name="connsiteX1" fmla="*/ 1971403 w 1985826"/>
              <a:gd name="connsiteY1" fmla="*/ 82312 h 346145"/>
              <a:gd name="connsiteX0" fmla="*/ 1 w 1971405"/>
              <a:gd name="connsiteY0" fmla="*/ 263833 h 263833"/>
              <a:gd name="connsiteX1" fmla="*/ 1971405 w 1971405"/>
              <a:gd name="connsiteY1" fmla="*/ 0 h 263833"/>
              <a:gd name="connsiteX0" fmla="*/ 0 w 1881458"/>
              <a:gd name="connsiteY0" fmla="*/ 269052 h 269052"/>
              <a:gd name="connsiteX1" fmla="*/ 1881458 w 1881458"/>
              <a:gd name="connsiteY1" fmla="*/ 0 h 269052"/>
              <a:gd name="connsiteX0" fmla="*/ 0 w 1881458"/>
              <a:gd name="connsiteY0" fmla="*/ 269052 h 269052"/>
              <a:gd name="connsiteX1" fmla="*/ 1881458 w 1881458"/>
              <a:gd name="connsiteY1" fmla="*/ 0 h 269052"/>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1101936"/>
              <a:gd name="connsiteY0" fmla="*/ 467394 h 467394"/>
              <a:gd name="connsiteX1" fmla="*/ 1101936 w 1101936"/>
              <a:gd name="connsiteY1" fmla="*/ 0 h 467394"/>
              <a:gd name="connsiteX0" fmla="*/ 0 w 2018162"/>
              <a:gd name="connsiteY0" fmla="*/ 622209 h 622209"/>
              <a:gd name="connsiteX1" fmla="*/ 2018162 w 2018162"/>
              <a:gd name="connsiteY1" fmla="*/ 0 h 622209"/>
              <a:gd name="connsiteX0" fmla="*/ 0 w 1937320"/>
              <a:gd name="connsiteY0" fmla="*/ 636283 h 636283"/>
              <a:gd name="connsiteX1" fmla="*/ 1937320 w 1937320"/>
              <a:gd name="connsiteY1" fmla="*/ 0 h 636283"/>
              <a:gd name="connsiteX0" fmla="*/ 0 w 1937320"/>
              <a:gd name="connsiteY0" fmla="*/ 636283 h 636283"/>
              <a:gd name="connsiteX1" fmla="*/ 1937320 w 1937320"/>
              <a:gd name="connsiteY1" fmla="*/ 0 h 636283"/>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 name="connsiteX0" fmla="*/ 0 w 2004690"/>
              <a:gd name="connsiteY0" fmla="*/ 629246 h 629246"/>
              <a:gd name="connsiteX1" fmla="*/ 2004690 w 2004690"/>
              <a:gd name="connsiteY1" fmla="*/ 0 h 629246"/>
            </a:gdLst>
            <a:ahLst/>
            <a:cxnLst>
              <a:cxn ang="0">
                <a:pos x="connsiteX0" y="connsiteY0"/>
              </a:cxn>
              <a:cxn ang="0">
                <a:pos x="connsiteX1" y="connsiteY1"/>
              </a:cxn>
            </a:cxnLst>
            <a:rect l="l" t="t" r="r" b="b"/>
            <a:pathLst>
              <a:path w="2004690" h="629246">
                <a:moveTo>
                  <a:pt x="0" y="629246"/>
                </a:moveTo>
                <a:cubicBezTo>
                  <a:pt x="522047" y="102065"/>
                  <a:pt x="1232079" y="16281"/>
                  <a:pt x="2004690" y="0"/>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grpSp>
        <p:nvGrpSpPr>
          <p:cNvPr id="18" name="Groupe 17"/>
          <p:cNvGrpSpPr/>
          <p:nvPr/>
        </p:nvGrpSpPr>
        <p:grpSpPr>
          <a:xfrm>
            <a:off x="5955125" y="3615603"/>
            <a:ext cx="867094" cy="867094"/>
            <a:chOff x="5955125" y="3615603"/>
            <a:chExt cx="867094" cy="867094"/>
          </a:xfrm>
        </p:grpSpPr>
        <p:sp>
          <p:nvSpPr>
            <p:cNvPr id="12" name="Ellipse 11"/>
            <p:cNvSpPr/>
            <p:nvPr>
              <p:custDataLst>
                <p:tags r:id="rId47"/>
              </p:custDataLst>
            </p:nvPr>
          </p:nvSpPr>
          <p:spPr>
            <a:xfrm>
              <a:off x="5955125" y="3615603"/>
              <a:ext cx="867094" cy="867094"/>
            </a:xfrm>
            <a:prstGeom prst="ellipse">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sp>
          <p:nvSpPr>
            <p:cNvPr id="23" name="Rectangle 22"/>
            <p:cNvSpPr/>
            <p:nvPr>
              <p:custDataLst>
                <p:tags r:id="rId48"/>
              </p:custDataLst>
            </p:nvPr>
          </p:nvSpPr>
          <p:spPr>
            <a:xfrm>
              <a:off x="6027097" y="4125621"/>
              <a:ext cx="754870" cy="338554"/>
            </a:xfrm>
            <a:prstGeom prst="rect">
              <a:avLst/>
            </a:prstGeom>
          </p:spPr>
          <p:txBody>
            <a:bodyPr wrap="square">
              <a:spAutoFit/>
            </a:bodyPr>
            <a:lstStyle/>
            <a:p>
              <a:r>
                <a:rPr lang="fr-FR" sz="800" dirty="0" smtClean="0">
                  <a:solidFill>
                    <a:prstClr val="white"/>
                  </a:solidFill>
                  <a:latin typeface="Arial"/>
                  <a:ea typeface="Calibri"/>
                  <a:cs typeface="Times New Roman"/>
                </a:rPr>
                <a:t>Observation de l’existant</a:t>
              </a:r>
              <a:endParaRPr lang="fr-FR" sz="800" dirty="0">
                <a:solidFill>
                  <a:prstClr val="white"/>
                </a:solidFill>
              </a:endParaRPr>
            </a:p>
          </p:txBody>
        </p:sp>
        <p:pic>
          <p:nvPicPr>
            <p:cNvPr id="32" name="Image 31"/>
            <p:cNvPicPr>
              <a:picLocks noChangeAspect="1"/>
            </p:cNvPicPr>
            <p:nvPr>
              <p:custDataLst>
                <p:tags r:id="rId49"/>
              </p:custDataLst>
            </p:nvPr>
          </p:nvPicPr>
          <p:blipFill>
            <a:blip r:embed="rId57" cstate="print">
              <a:extLst>
                <a:ext uri="{28A0092B-C50C-407E-A947-70E740481C1C}">
                  <a14:useLocalDpi xmlns:a14="http://schemas.microsoft.com/office/drawing/2010/main"/>
                </a:ext>
              </a:extLst>
            </a:blip>
            <a:stretch>
              <a:fillRect/>
            </a:stretch>
          </p:blipFill>
          <p:spPr>
            <a:xfrm>
              <a:off x="6445537" y="3842279"/>
              <a:ext cx="336430" cy="365760"/>
            </a:xfrm>
            <a:prstGeom prst="rect">
              <a:avLst/>
            </a:prstGeom>
          </p:spPr>
        </p:pic>
        <p:pic>
          <p:nvPicPr>
            <p:cNvPr id="3" name="Image 2"/>
            <p:cNvPicPr>
              <a:picLocks noChangeAspect="1"/>
            </p:cNvPicPr>
            <p:nvPr>
              <p:custDataLst>
                <p:tags r:id="rId50"/>
              </p:custDataLst>
            </p:nvPr>
          </p:nvPicPr>
          <p:blipFill>
            <a:blip r:embed="rId58" cstate="print">
              <a:extLst>
                <a:ext uri="{28A0092B-C50C-407E-A947-70E740481C1C}">
                  <a14:useLocalDpi xmlns:a14="http://schemas.microsoft.com/office/drawing/2010/main"/>
                </a:ext>
              </a:extLst>
            </a:blip>
            <a:stretch>
              <a:fillRect/>
            </a:stretch>
          </p:blipFill>
          <p:spPr>
            <a:xfrm>
              <a:off x="5997740" y="3658807"/>
              <a:ext cx="589580" cy="589383"/>
            </a:xfrm>
            <a:prstGeom prst="rect">
              <a:avLst/>
            </a:prstGeom>
          </p:spPr>
        </p:pic>
      </p:grpSp>
      <p:sp>
        <p:nvSpPr>
          <p:cNvPr id="4" name="Rectangle 3"/>
          <p:cNvSpPr/>
          <p:nvPr>
            <p:custDataLst>
              <p:tags r:id="rId31"/>
            </p:custDataLst>
          </p:nvPr>
        </p:nvSpPr>
        <p:spPr>
          <a:xfrm>
            <a:off x="4540827" y="5198827"/>
            <a:ext cx="284052" cy="307777"/>
          </a:xfrm>
          <a:prstGeom prst="rect">
            <a:avLst/>
          </a:prstGeom>
        </p:spPr>
        <p:txBody>
          <a:bodyPr wrap="none">
            <a:spAutoFit/>
          </a:bodyPr>
          <a:lstStyle/>
          <a:p>
            <a:r>
              <a:rPr lang="fr-FR" sz="1400" dirty="0">
                <a:solidFill>
                  <a:srgbClr val="58585A"/>
                </a:solidFill>
                <a:latin typeface="Arial"/>
                <a:ea typeface="Calibri"/>
                <a:cs typeface="Times New Roman"/>
              </a:rPr>
              <a:t>?</a:t>
            </a:r>
            <a:endParaRPr lang="fr-FR" dirty="0">
              <a:solidFill>
                <a:srgbClr val="58585A"/>
              </a:solidFill>
            </a:endParaRPr>
          </a:p>
        </p:txBody>
      </p:sp>
      <p:pic>
        <p:nvPicPr>
          <p:cNvPr id="7" name="Image 6"/>
          <p:cNvPicPr>
            <a:picLocks noChangeAspect="1"/>
          </p:cNvPicPr>
          <p:nvPr>
            <p:custDataLst>
              <p:tags r:id="rId32"/>
            </p:custDataLst>
          </p:nvPr>
        </p:nvPicPr>
        <p:blipFill>
          <a:blip r:embed="rId59" cstate="print">
            <a:extLst>
              <a:ext uri="{28A0092B-C50C-407E-A947-70E740481C1C}">
                <a14:useLocalDpi xmlns:a14="http://schemas.microsoft.com/office/drawing/2010/main"/>
              </a:ext>
            </a:extLst>
          </a:blip>
          <a:stretch>
            <a:fillRect/>
          </a:stretch>
        </p:blipFill>
        <p:spPr>
          <a:xfrm>
            <a:off x="3261683" y="3739789"/>
            <a:ext cx="173088" cy="195943"/>
          </a:xfrm>
          <a:prstGeom prst="rect">
            <a:avLst/>
          </a:prstGeom>
        </p:spPr>
      </p:pic>
      <p:pic>
        <p:nvPicPr>
          <p:cNvPr id="55" name="Image 54"/>
          <p:cNvPicPr>
            <a:picLocks noChangeAspect="1"/>
          </p:cNvPicPr>
          <p:nvPr>
            <p:custDataLst>
              <p:tags r:id="rId33"/>
            </p:custDataLst>
          </p:nvPr>
        </p:nvPicPr>
        <p:blipFill>
          <a:blip r:embed="rId57" cstate="print">
            <a:extLst>
              <a:ext uri="{28A0092B-C50C-407E-A947-70E740481C1C}">
                <a14:useLocalDpi xmlns:a14="http://schemas.microsoft.com/office/drawing/2010/main"/>
              </a:ext>
            </a:extLst>
          </a:blip>
          <a:stretch>
            <a:fillRect/>
          </a:stretch>
        </p:blipFill>
        <p:spPr>
          <a:xfrm>
            <a:off x="3333699" y="3371012"/>
            <a:ext cx="336430" cy="365760"/>
          </a:xfrm>
          <a:prstGeom prst="rect">
            <a:avLst/>
          </a:prstGeom>
        </p:spPr>
      </p:pic>
      <p:cxnSp>
        <p:nvCxnSpPr>
          <p:cNvPr id="34" name="Connecteur droit 33"/>
          <p:cNvCxnSpPr/>
          <p:nvPr>
            <p:custDataLst>
              <p:tags r:id="rId34"/>
            </p:custDataLst>
          </p:nvPr>
        </p:nvCxnSpPr>
        <p:spPr>
          <a:xfrm>
            <a:off x="2691518" y="3536483"/>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custDataLst>
              <p:tags r:id="rId35"/>
            </p:custDataLst>
          </p:nvPr>
        </p:nvCxnSpPr>
        <p:spPr>
          <a:xfrm>
            <a:off x="2691518" y="3583036"/>
            <a:ext cx="85542"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p:custDataLst>
              <p:tags r:id="rId36"/>
            </p:custDataLst>
          </p:nvPr>
        </p:nvCxnSpPr>
        <p:spPr>
          <a:xfrm>
            <a:off x="2691518" y="3732994"/>
            <a:ext cx="42771" cy="0"/>
          </a:xfrm>
          <a:prstGeom prst="line">
            <a:avLst/>
          </a:prstGeom>
          <a:ln w="12700">
            <a:solidFill>
              <a:srgbClr val="58585A"/>
            </a:solidFill>
          </a:ln>
          <a:effectLst/>
        </p:spPr>
        <p:style>
          <a:lnRef idx="2">
            <a:schemeClr val="accent1"/>
          </a:lnRef>
          <a:fillRef idx="0">
            <a:schemeClr val="accent1"/>
          </a:fillRef>
          <a:effectRef idx="1">
            <a:schemeClr val="accent1"/>
          </a:effectRef>
          <a:fontRef idx="minor">
            <a:schemeClr val="tx1"/>
          </a:fontRef>
        </p:style>
      </p:cxnSp>
      <p:pic>
        <p:nvPicPr>
          <p:cNvPr id="59" name="Image 58"/>
          <p:cNvPicPr>
            <a:picLocks noChangeAspect="1"/>
          </p:cNvPicPr>
          <p:nvPr/>
        </p:nvPicPr>
        <p:blipFill>
          <a:blip r:embed="rId60" cstate="print">
            <a:extLst>
              <a:ext uri="{28A0092B-C50C-407E-A947-70E740481C1C}">
                <a14:useLocalDpi xmlns:a14="http://schemas.microsoft.com/office/drawing/2010/main"/>
              </a:ext>
            </a:extLst>
          </a:blip>
          <a:stretch>
            <a:fillRect/>
          </a:stretch>
        </p:blipFill>
        <p:spPr>
          <a:xfrm>
            <a:off x="3440954" y="2163593"/>
            <a:ext cx="206306" cy="218661"/>
          </a:xfrm>
          <a:prstGeom prst="rect">
            <a:avLst/>
          </a:prstGeom>
        </p:spPr>
      </p:pic>
      <p:pic>
        <p:nvPicPr>
          <p:cNvPr id="28" name="Image 27"/>
          <p:cNvPicPr>
            <a:picLocks noChangeAspect="1"/>
          </p:cNvPicPr>
          <p:nvPr>
            <p:custDataLst>
              <p:tags r:id="rId37"/>
            </p:custDataLst>
          </p:nvPr>
        </p:nvPicPr>
        <p:blipFill>
          <a:blip r:embed="rId61" cstate="print">
            <a:extLst>
              <a:ext uri="{28A0092B-C50C-407E-A947-70E740481C1C}">
                <a14:useLocalDpi xmlns:a14="http://schemas.microsoft.com/office/drawing/2010/main"/>
              </a:ext>
            </a:extLst>
          </a:blip>
          <a:stretch>
            <a:fillRect/>
          </a:stretch>
        </p:blipFill>
        <p:spPr>
          <a:xfrm rot="20527941">
            <a:off x="3531732" y="1930944"/>
            <a:ext cx="332490" cy="381506"/>
          </a:xfrm>
          <a:prstGeom prst="rect">
            <a:avLst/>
          </a:prstGeom>
        </p:spPr>
      </p:pic>
      <p:cxnSp>
        <p:nvCxnSpPr>
          <p:cNvPr id="76" name="Connecteur droit 75"/>
          <p:cNvCxnSpPr/>
          <p:nvPr/>
        </p:nvCxnSpPr>
        <p:spPr>
          <a:xfrm>
            <a:off x="1661880" y="1344474"/>
            <a:ext cx="954388" cy="858865"/>
          </a:xfrm>
          <a:prstGeom prst="straightConnector1">
            <a:avLst/>
          </a:prstGeom>
          <a:ln w="254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85" name="Image 84"/>
          <p:cNvPicPr>
            <a:picLocks noChangeAspect="1"/>
          </p:cNvPicPr>
          <p:nvPr/>
        </p:nvPicPr>
        <p:blipFill>
          <a:blip r:embed="rId62" cstate="print">
            <a:extLst>
              <a:ext uri="{28A0092B-C50C-407E-A947-70E740481C1C}">
                <a14:useLocalDpi xmlns:a14="http://schemas.microsoft.com/office/drawing/2010/main"/>
              </a:ext>
            </a:extLst>
          </a:blip>
          <a:stretch>
            <a:fillRect/>
          </a:stretch>
        </p:blipFill>
        <p:spPr>
          <a:xfrm>
            <a:off x="3557414" y="3723461"/>
            <a:ext cx="254675" cy="222384"/>
          </a:xfrm>
          <a:prstGeom prst="rect">
            <a:avLst/>
          </a:prstGeom>
        </p:spPr>
      </p:pic>
      <p:sp>
        <p:nvSpPr>
          <p:cNvPr id="115" name="Ellipse 114"/>
          <p:cNvSpPr/>
          <p:nvPr>
            <p:custDataLst>
              <p:tags r:id="rId38"/>
            </p:custDataLst>
          </p:nvPr>
        </p:nvSpPr>
        <p:spPr>
          <a:xfrm>
            <a:off x="3921502" y="3040722"/>
            <a:ext cx="1961136" cy="1961136"/>
          </a:xfrm>
          <a:prstGeom prst="ellipse">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00" dirty="0">
              <a:solidFill>
                <a:srgbClr val="58585A"/>
              </a:solidFill>
              <a:latin typeface="Arial"/>
              <a:ea typeface="Calibri"/>
              <a:cs typeface="Times New Roman"/>
            </a:endParaRPr>
          </a:p>
        </p:txBody>
      </p:sp>
      <p:sp>
        <p:nvSpPr>
          <p:cNvPr id="118" name="Rectangle 117"/>
          <p:cNvSpPr/>
          <p:nvPr/>
        </p:nvSpPr>
        <p:spPr>
          <a:xfrm>
            <a:off x="3998596" y="3634776"/>
            <a:ext cx="1853255" cy="646331"/>
          </a:xfrm>
          <a:prstGeom prst="rect">
            <a:avLst/>
          </a:prstGeom>
        </p:spPr>
        <p:txBody>
          <a:bodyPr wrap="square">
            <a:spAutoFit/>
          </a:bodyPr>
          <a:lstStyle/>
          <a:p>
            <a:pPr algn="ctr"/>
            <a:r>
              <a:rPr lang="fr-FR" sz="1200" b="1" dirty="0">
                <a:solidFill>
                  <a:srgbClr val="58585A"/>
                </a:solidFill>
                <a:latin typeface="Arial"/>
                <a:ea typeface="Calibri"/>
                <a:cs typeface="Times New Roman"/>
              </a:rPr>
              <a:t>La démarche scientifique appliquée à l’ingénierie</a:t>
            </a:r>
          </a:p>
        </p:txBody>
      </p:sp>
      <p:pic>
        <p:nvPicPr>
          <p:cNvPr id="121" name="Image 120"/>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265168" y="2631521"/>
            <a:ext cx="633270" cy="633270"/>
          </a:xfrm>
          <a:prstGeom prst="rect">
            <a:avLst/>
          </a:prstGeom>
        </p:spPr>
      </p:pic>
      <p:sp>
        <p:nvSpPr>
          <p:cNvPr id="122" name="Rectangle 121"/>
          <p:cNvSpPr/>
          <p:nvPr/>
        </p:nvSpPr>
        <p:spPr>
          <a:xfrm>
            <a:off x="7994246" y="1935490"/>
            <a:ext cx="990512" cy="738664"/>
          </a:xfrm>
          <a:prstGeom prst="rect">
            <a:avLst/>
          </a:prstGeom>
        </p:spPr>
        <p:txBody>
          <a:bodyPr wrap="square">
            <a:spAutoFit/>
          </a:bodyPr>
          <a:lstStyle/>
          <a:p>
            <a:pPr defTabSz="269875">
              <a:tabLst>
                <a:tab pos="269875" algn="l"/>
              </a:tabLst>
            </a:pPr>
            <a:r>
              <a:rPr lang="fr-FR" sz="1050" b="1" dirty="0">
                <a:solidFill>
                  <a:prstClr val="black"/>
                </a:solidFill>
              </a:rPr>
              <a:t>Démarrage classique de la démarche scientifique</a:t>
            </a:r>
          </a:p>
        </p:txBody>
      </p:sp>
      <p:sp>
        <p:nvSpPr>
          <p:cNvPr id="125" name="Rectangle 124"/>
          <p:cNvSpPr/>
          <p:nvPr/>
        </p:nvSpPr>
        <p:spPr>
          <a:xfrm>
            <a:off x="18546" y="3920100"/>
            <a:ext cx="1670126" cy="738664"/>
          </a:xfrm>
          <a:prstGeom prst="rect">
            <a:avLst/>
          </a:prstGeom>
        </p:spPr>
        <p:txBody>
          <a:bodyPr wrap="square">
            <a:spAutoFit/>
          </a:bodyPr>
          <a:lstStyle/>
          <a:p>
            <a:pPr algn="ctr" defTabSz="269875">
              <a:tabLst>
                <a:tab pos="269875" algn="l"/>
              </a:tabLst>
            </a:pPr>
            <a:r>
              <a:rPr lang="fr-FR" sz="1050" b="1" dirty="0">
                <a:solidFill>
                  <a:prstClr val="black"/>
                </a:solidFill>
              </a:rPr>
              <a:t>Il est également possible d’initier la démarche </a:t>
            </a:r>
            <a:r>
              <a:rPr lang="fr-FR" sz="1050" b="1" dirty="0" smtClean="0">
                <a:solidFill>
                  <a:prstClr val="black"/>
                </a:solidFill>
              </a:rPr>
              <a:t>en SI en </a:t>
            </a:r>
            <a:r>
              <a:rPr lang="fr-FR" sz="1050" b="1" dirty="0">
                <a:solidFill>
                  <a:prstClr val="black"/>
                </a:solidFill>
              </a:rPr>
              <a:t>commençant par la </a:t>
            </a:r>
            <a:r>
              <a:rPr lang="fr-FR" sz="1050" b="1" dirty="0" smtClean="0">
                <a:solidFill>
                  <a:prstClr val="black"/>
                </a:solidFill>
              </a:rPr>
              <a:t>modélisation numérique</a:t>
            </a:r>
            <a:endParaRPr lang="fr-FR" sz="1050" b="1" dirty="0">
              <a:solidFill>
                <a:prstClr val="black"/>
              </a:solidFill>
            </a:endParaRPr>
          </a:p>
        </p:txBody>
      </p:sp>
      <p:pic>
        <p:nvPicPr>
          <p:cNvPr id="127" name="Image 126"/>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75276" y="4696759"/>
            <a:ext cx="633270" cy="633270"/>
          </a:xfrm>
          <a:prstGeom prst="rect">
            <a:avLst/>
          </a:prstGeom>
        </p:spPr>
      </p:pic>
      <p:sp>
        <p:nvSpPr>
          <p:cNvPr id="62" name="Triangle isocèle 61"/>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3" name="Triangle isocèle 62"/>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Rectangle 5"/>
          <p:cNvSpPr/>
          <p:nvPr/>
        </p:nvSpPr>
        <p:spPr>
          <a:xfrm>
            <a:off x="453200" y="160434"/>
            <a:ext cx="8668344" cy="369332"/>
          </a:xfrm>
          <a:prstGeom prst="rect">
            <a:avLst/>
          </a:prstGeom>
        </p:spPr>
        <p:txBody>
          <a:bodyPr wrap="square">
            <a:spAutoFit/>
          </a:bodyPr>
          <a:lstStyle/>
          <a:p>
            <a:r>
              <a:rPr lang="fr-FR" b="1" dirty="0">
                <a:solidFill>
                  <a:srgbClr val="002060"/>
                </a:solidFill>
                <a:ea typeface="Calibri" panose="020F0502020204030204" pitchFamily="34" charset="0"/>
                <a:cs typeface="Times New Roman" panose="02020603050405020304" pitchFamily="18" charset="0"/>
              </a:rPr>
              <a:t>La démarche </a:t>
            </a:r>
            <a:r>
              <a:rPr lang="fr-FR" b="1" dirty="0" smtClean="0">
                <a:solidFill>
                  <a:srgbClr val="002060"/>
                </a:solidFill>
                <a:ea typeface="Calibri" panose="020F0502020204030204" pitchFamily="34" charset="0"/>
                <a:cs typeface="Times New Roman" panose="02020603050405020304" pitchFamily="18" charset="0"/>
              </a:rPr>
              <a:t>en sciences de l’ingénieurs intègre la démarche scientifique</a:t>
            </a:r>
            <a:endParaRPr lang="fr-FR" b="1" dirty="0">
              <a:solidFill>
                <a:srgbClr val="002060"/>
              </a:solidFill>
              <a:ea typeface="Calibri" panose="020F0502020204030204" pitchFamily="34" charset="0"/>
              <a:cs typeface="Times New Roman" panose="02020603050405020304" pitchFamily="18" charset="0"/>
            </a:endParaRPr>
          </a:p>
        </p:txBody>
      </p:sp>
      <p:sp>
        <p:nvSpPr>
          <p:cNvPr id="68" name="Forme libre 67"/>
          <p:cNvSpPr/>
          <p:nvPr>
            <p:custDataLst>
              <p:tags r:id="rId39"/>
            </p:custDataLst>
          </p:nvPr>
        </p:nvSpPr>
        <p:spPr>
          <a:xfrm rot="9331999">
            <a:off x="5527806" y="2369367"/>
            <a:ext cx="622785" cy="1436522"/>
          </a:xfrm>
          <a:custGeom>
            <a:avLst/>
            <a:gdLst>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8" fmla="*/ 3725120 w 3989052"/>
              <a:gd name="connsiteY8" fmla="*/ 1073485 h 2963562"/>
              <a:gd name="connsiteX0" fmla="*/ 3055164 w 3989052"/>
              <a:gd name="connsiteY0" fmla="*/ 1752495 h 2963562"/>
              <a:gd name="connsiteX1" fmla="*/ 2819774 w 3989052"/>
              <a:gd name="connsiteY1" fmla="*/ 2377184 h 2963562"/>
              <a:gd name="connsiteX2" fmla="*/ 1760518 w 3989052"/>
              <a:gd name="connsiteY2" fmla="*/ 2956606 h 2963562"/>
              <a:gd name="connsiteX3" fmla="*/ 94681 w 3989052"/>
              <a:gd name="connsiteY3" fmla="*/ 1969778 h 2963562"/>
              <a:gd name="connsiteX4" fmla="*/ 375338 w 3989052"/>
              <a:gd name="connsiteY4" fmla="*/ 647972 h 2963562"/>
              <a:gd name="connsiteX5" fmla="*/ 1787679 w 3989052"/>
              <a:gd name="connsiteY5" fmla="*/ 331101 h 2963562"/>
              <a:gd name="connsiteX6" fmla="*/ 3824708 w 3989052"/>
              <a:gd name="connsiteY6" fmla="*/ 77604 h 2963562"/>
              <a:gd name="connsiteX7" fmla="*/ 3851869 w 3989052"/>
              <a:gd name="connsiteY7" fmla="*/ 86657 h 2963562"/>
              <a:gd name="connsiteX0" fmla="*/ 3055164 w 3824708"/>
              <a:gd name="connsiteY0" fmla="*/ 1674891 h 2885958"/>
              <a:gd name="connsiteX1" fmla="*/ 2819774 w 3824708"/>
              <a:gd name="connsiteY1" fmla="*/ 2299580 h 2885958"/>
              <a:gd name="connsiteX2" fmla="*/ 1760518 w 3824708"/>
              <a:gd name="connsiteY2" fmla="*/ 2879002 h 2885958"/>
              <a:gd name="connsiteX3" fmla="*/ 94681 w 3824708"/>
              <a:gd name="connsiteY3" fmla="*/ 1892174 h 2885958"/>
              <a:gd name="connsiteX4" fmla="*/ 375338 w 3824708"/>
              <a:gd name="connsiteY4" fmla="*/ 570368 h 2885958"/>
              <a:gd name="connsiteX5" fmla="*/ 1787679 w 3824708"/>
              <a:gd name="connsiteY5" fmla="*/ 253497 h 2885958"/>
              <a:gd name="connsiteX6" fmla="*/ 3824708 w 3824708"/>
              <a:gd name="connsiteY6" fmla="*/ 0 h 2885958"/>
              <a:gd name="connsiteX0" fmla="*/ 3055164 w 3824708"/>
              <a:gd name="connsiteY0" fmla="*/ 1674891 h 2880478"/>
              <a:gd name="connsiteX1" fmla="*/ 1760518 w 3824708"/>
              <a:gd name="connsiteY1" fmla="*/ 2879002 h 2880478"/>
              <a:gd name="connsiteX2" fmla="*/ 94681 w 3824708"/>
              <a:gd name="connsiteY2" fmla="*/ 1892174 h 2880478"/>
              <a:gd name="connsiteX3" fmla="*/ 375338 w 3824708"/>
              <a:gd name="connsiteY3" fmla="*/ 570368 h 2880478"/>
              <a:gd name="connsiteX4" fmla="*/ 1787679 w 3824708"/>
              <a:gd name="connsiteY4" fmla="*/ 253497 h 2880478"/>
              <a:gd name="connsiteX5" fmla="*/ 3824708 w 3824708"/>
              <a:gd name="connsiteY5" fmla="*/ 0 h 2880478"/>
              <a:gd name="connsiteX0" fmla="*/ 3116528 w 3886072"/>
              <a:gd name="connsiteY0" fmla="*/ 1674891 h 2879340"/>
              <a:gd name="connsiteX1" fmla="*/ 1821882 w 3886072"/>
              <a:gd name="connsiteY1" fmla="*/ 2879002 h 2879340"/>
              <a:gd name="connsiteX2" fmla="*/ 83618 w 3886072"/>
              <a:gd name="connsiteY2" fmla="*/ 1548143 h 2879340"/>
              <a:gd name="connsiteX3" fmla="*/ 436702 w 3886072"/>
              <a:gd name="connsiteY3" fmla="*/ 570368 h 2879340"/>
              <a:gd name="connsiteX4" fmla="*/ 1849043 w 3886072"/>
              <a:gd name="connsiteY4" fmla="*/ 253497 h 2879340"/>
              <a:gd name="connsiteX5" fmla="*/ 3886072 w 3886072"/>
              <a:gd name="connsiteY5" fmla="*/ 0 h 2879340"/>
              <a:gd name="connsiteX0" fmla="*/ 3033131 w 3802675"/>
              <a:gd name="connsiteY0" fmla="*/ 1674891 h 2879340"/>
              <a:gd name="connsiteX1" fmla="*/ 1738485 w 3802675"/>
              <a:gd name="connsiteY1" fmla="*/ 2879002 h 2879340"/>
              <a:gd name="connsiteX2" fmla="*/ 221 w 3802675"/>
              <a:gd name="connsiteY2" fmla="*/ 1548143 h 2879340"/>
              <a:gd name="connsiteX3" fmla="*/ 353305 w 3802675"/>
              <a:gd name="connsiteY3" fmla="*/ 570368 h 2879340"/>
              <a:gd name="connsiteX4" fmla="*/ 1765646 w 3802675"/>
              <a:gd name="connsiteY4" fmla="*/ 253497 h 2879340"/>
              <a:gd name="connsiteX5" fmla="*/ 3802675 w 3802675"/>
              <a:gd name="connsiteY5" fmla="*/ 0 h 2879340"/>
              <a:gd name="connsiteX0" fmla="*/ 3115250 w 3884794"/>
              <a:gd name="connsiteY0" fmla="*/ 1674891 h 2598817"/>
              <a:gd name="connsiteX1" fmla="*/ 1802497 w 3884794"/>
              <a:gd name="connsiteY1" fmla="*/ 2598345 h 2598817"/>
              <a:gd name="connsiteX2" fmla="*/ 82340 w 3884794"/>
              <a:gd name="connsiteY2" fmla="*/ 1548143 h 2598817"/>
              <a:gd name="connsiteX3" fmla="*/ 435424 w 3884794"/>
              <a:gd name="connsiteY3" fmla="*/ 570368 h 2598817"/>
              <a:gd name="connsiteX4" fmla="*/ 1847765 w 3884794"/>
              <a:gd name="connsiteY4" fmla="*/ 253497 h 2598817"/>
              <a:gd name="connsiteX5" fmla="*/ 3884794 w 3884794"/>
              <a:gd name="connsiteY5" fmla="*/ 0 h 2598817"/>
              <a:gd name="connsiteX0" fmla="*/ 3033302 w 3802846"/>
              <a:gd name="connsiteY0" fmla="*/ 1674891 h 2598817"/>
              <a:gd name="connsiteX1" fmla="*/ 1720549 w 3802846"/>
              <a:gd name="connsiteY1" fmla="*/ 2598345 h 2598817"/>
              <a:gd name="connsiteX2" fmla="*/ 392 w 3802846"/>
              <a:gd name="connsiteY2" fmla="*/ 1548143 h 2598817"/>
              <a:gd name="connsiteX3" fmla="*/ 353476 w 3802846"/>
              <a:gd name="connsiteY3" fmla="*/ 570368 h 2598817"/>
              <a:gd name="connsiteX4" fmla="*/ 1765817 w 3802846"/>
              <a:gd name="connsiteY4" fmla="*/ 253497 h 2598817"/>
              <a:gd name="connsiteX5" fmla="*/ 3802846 w 3802846"/>
              <a:gd name="connsiteY5" fmla="*/ 0 h 2598817"/>
              <a:gd name="connsiteX0" fmla="*/ 3033302 w 3802846"/>
              <a:gd name="connsiteY0" fmla="*/ 1800633 h 2724559"/>
              <a:gd name="connsiteX1" fmla="*/ 1720549 w 3802846"/>
              <a:gd name="connsiteY1" fmla="*/ 2724087 h 2724559"/>
              <a:gd name="connsiteX2" fmla="*/ 392 w 3802846"/>
              <a:gd name="connsiteY2" fmla="*/ 1673885 h 2724559"/>
              <a:gd name="connsiteX3" fmla="*/ 353476 w 3802846"/>
              <a:gd name="connsiteY3" fmla="*/ 696110 h 2724559"/>
              <a:gd name="connsiteX4" fmla="*/ 1738657 w 3802846"/>
              <a:gd name="connsiteY4" fmla="*/ 26154 h 2724559"/>
              <a:gd name="connsiteX5" fmla="*/ 3802846 w 3802846"/>
              <a:gd name="connsiteY5"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00633 h 2724559"/>
              <a:gd name="connsiteX1" fmla="*/ 1720163 w 3802460"/>
              <a:gd name="connsiteY1" fmla="*/ 2724087 h 2724559"/>
              <a:gd name="connsiteX2" fmla="*/ 6 w 3802460"/>
              <a:gd name="connsiteY2" fmla="*/ 1673885 h 2724559"/>
              <a:gd name="connsiteX3" fmla="*/ 1738271 w 3802460"/>
              <a:gd name="connsiteY3" fmla="*/ 26154 h 2724559"/>
              <a:gd name="connsiteX4" fmla="*/ 3802460 w 3802460"/>
              <a:gd name="connsiteY4" fmla="*/ 125742 h 2724559"/>
              <a:gd name="connsiteX0" fmla="*/ 3032916 w 3802460"/>
              <a:gd name="connsiteY0" fmla="*/ 1849330 h 2776808"/>
              <a:gd name="connsiteX1" fmla="*/ 1720163 w 3802460"/>
              <a:gd name="connsiteY1" fmla="*/ 2772784 h 2776808"/>
              <a:gd name="connsiteX2" fmla="*/ 6 w 3802460"/>
              <a:gd name="connsiteY2" fmla="*/ 1460032 h 2776808"/>
              <a:gd name="connsiteX3" fmla="*/ 1738271 w 3802460"/>
              <a:gd name="connsiteY3" fmla="*/ 74851 h 2776808"/>
              <a:gd name="connsiteX4" fmla="*/ 3802460 w 3802460"/>
              <a:gd name="connsiteY4" fmla="*/ 174439 h 2776808"/>
              <a:gd name="connsiteX0" fmla="*/ 3032916 w 3802460"/>
              <a:gd name="connsiteY0" fmla="*/ 1849330 h 2782920"/>
              <a:gd name="connsiteX1" fmla="*/ 1720163 w 3802460"/>
              <a:gd name="connsiteY1" fmla="*/ 2772784 h 2782920"/>
              <a:gd name="connsiteX2" fmla="*/ 6 w 3802460"/>
              <a:gd name="connsiteY2" fmla="*/ 1460032 h 2782920"/>
              <a:gd name="connsiteX3" fmla="*/ 1738271 w 3802460"/>
              <a:gd name="connsiteY3" fmla="*/ 74851 h 2782920"/>
              <a:gd name="connsiteX4" fmla="*/ 3802460 w 3802460"/>
              <a:gd name="connsiteY4" fmla="*/ 174439 h 2782920"/>
              <a:gd name="connsiteX0" fmla="*/ 3060077 w 3802460"/>
              <a:gd name="connsiteY0" fmla="*/ 1731635 h 2776791"/>
              <a:gd name="connsiteX1" fmla="*/ 1720163 w 3802460"/>
              <a:gd name="connsiteY1" fmla="*/ 2772784 h 2776791"/>
              <a:gd name="connsiteX2" fmla="*/ 6 w 3802460"/>
              <a:gd name="connsiteY2" fmla="*/ 1460032 h 2776791"/>
              <a:gd name="connsiteX3" fmla="*/ 1738271 w 3802460"/>
              <a:gd name="connsiteY3" fmla="*/ 74851 h 2776791"/>
              <a:gd name="connsiteX4" fmla="*/ 3802460 w 3802460"/>
              <a:gd name="connsiteY4" fmla="*/ 174439 h 2776791"/>
              <a:gd name="connsiteX0" fmla="*/ 3060077 w 3802460"/>
              <a:gd name="connsiteY0" fmla="*/ 1694135 h 2739291"/>
              <a:gd name="connsiteX1" fmla="*/ 1720163 w 3802460"/>
              <a:gd name="connsiteY1" fmla="*/ 2735284 h 2739291"/>
              <a:gd name="connsiteX2" fmla="*/ 6 w 3802460"/>
              <a:gd name="connsiteY2" fmla="*/ 1422532 h 2739291"/>
              <a:gd name="connsiteX3" fmla="*/ 1738271 w 3802460"/>
              <a:gd name="connsiteY3" fmla="*/ 37351 h 2739291"/>
              <a:gd name="connsiteX4" fmla="*/ 3802460 w 3802460"/>
              <a:gd name="connsiteY4" fmla="*/ 136939 h 2739291"/>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902048"/>
              <a:gd name="connsiteY0" fmla="*/ 2227153 h 3272309"/>
              <a:gd name="connsiteX1" fmla="*/ 1720163 w 3902048"/>
              <a:gd name="connsiteY1" fmla="*/ 3268302 h 3272309"/>
              <a:gd name="connsiteX2" fmla="*/ 6 w 3902048"/>
              <a:gd name="connsiteY2" fmla="*/ 1955550 h 3272309"/>
              <a:gd name="connsiteX3" fmla="*/ 1738271 w 3902048"/>
              <a:gd name="connsiteY3" fmla="*/ 570369 h 3272309"/>
              <a:gd name="connsiteX4" fmla="*/ 3902048 w 3902048"/>
              <a:gd name="connsiteY4" fmla="*/ 0 h 3272309"/>
              <a:gd name="connsiteX0" fmla="*/ 3060077 w 3207908"/>
              <a:gd name="connsiteY0" fmla="*/ 2763193 h 3808349"/>
              <a:gd name="connsiteX1" fmla="*/ 1720163 w 3207908"/>
              <a:gd name="connsiteY1" fmla="*/ 3804342 h 3808349"/>
              <a:gd name="connsiteX2" fmla="*/ 6 w 3207908"/>
              <a:gd name="connsiteY2" fmla="*/ 2491590 h 3808349"/>
              <a:gd name="connsiteX3" fmla="*/ 1738271 w 3207908"/>
              <a:gd name="connsiteY3" fmla="*/ 1106409 h 3808349"/>
              <a:gd name="connsiteX4" fmla="*/ 3207908 w 3207908"/>
              <a:gd name="connsiteY4" fmla="*/ 0 h 3808349"/>
              <a:gd name="connsiteX0" fmla="*/ 1790310 w 3207907"/>
              <a:gd name="connsiteY0" fmla="*/ 3110042 h 3844771"/>
              <a:gd name="connsiteX1" fmla="*/ 1720162 w 3207907"/>
              <a:gd name="connsiteY1" fmla="*/ 3804342 h 3844771"/>
              <a:gd name="connsiteX2" fmla="*/ 5 w 3207907"/>
              <a:gd name="connsiteY2" fmla="*/ 2491590 h 3844771"/>
              <a:gd name="connsiteX3" fmla="*/ 1738270 w 3207907"/>
              <a:gd name="connsiteY3" fmla="*/ 1106409 h 3844771"/>
              <a:gd name="connsiteX4" fmla="*/ 3207907 w 3207907"/>
              <a:gd name="connsiteY4" fmla="*/ 0 h 3844771"/>
              <a:gd name="connsiteX0" fmla="*/ 1773379 w 3207907"/>
              <a:gd name="connsiteY0" fmla="*/ 3441126 h 3964847"/>
              <a:gd name="connsiteX1" fmla="*/ 1720162 w 3207907"/>
              <a:gd name="connsiteY1" fmla="*/ 3804342 h 3964847"/>
              <a:gd name="connsiteX2" fmla="*/ 5 w 3207907"/>
              <a:gd name="connsiteY2" fmla="*/ 2491590 h 3964847"/>
              <a:gd name="connsiteX3" fmla="*/ 1738270 w 3207907"/>
              <a:gd name="connsiteY3" fmla="*/ 1106409 h 3964847"/>
              <a:gd name="connsiteX4" fmla="*/ 3207907 w 3207907"/>
              <a:gd name="connsiteY4" fmla="*/ 0 h 3964847"/>
              <a:gd name="connsiteX0" fmla="*/ 1720162 w 3207907"/>
              <a:gd name="connsiteY0" fmla="*/ 3804342 h 3804342"/>
              <a:gd name="connsiteX1" fmla="*/ 5 w 3207907"/>
              <a:gd name="connsiteY1" fmla="*/ 2491590 h 3804342"/>
              <a:gd name="connsiteX2" fmla="*/ 1738270 w 3207907"/>
              <a:gd name="connsiteY2" fmla="*/ 1106409 h 3804342"/>
              <a:gd name="connsiteX3" fmla="*/ 3207907 w 3207907"/>
              <a:gd name="connsiteY3" fmla="*/ 0 h 3804342"/>
              <a:gd name="connsiteX0" fmla="*/ 7698944 w 7698945"/>
              <a:gd name="connsiteY0" fmla="*/ 1499676 h 2494151"/>
              <a:gd name="connsiteX1" fmla="*/ 253202 w 7698945"/>
              <a:gd name="connsiteY1" fmla="*/ 2491590 h 2494151"/>
              <a:gd name="connsiteX2" fmla="*/ 1991467 w 7698945"/>
              <a:gd name="connsiteY2" fmla="*/ 1106409 h 2494151"/>
              <a:gd name="connsiteX3" fmla="*/ 3461104 w 7698945"/>
              <a:gd name="connsiteY3" fmla="*/ 0 h 2494151"/>
              <a:gd name="connsiteX0" fmla="*/ 7545680 w 7545679"/>
              <a:gd name="connsiteY0" fmla="*/ 1499676 h 2521561"/>
              <a:gd name="connsiteX1" fmla="*/ 99938 w 7545679"/>
              <a:gd name="connsiteY1" fmla="*/ 2491590 h 2521561"/>
              <a:gd name="connsiteX2" fmla="*/ 3307840 w 7545679"/>
              <a:gd name="connsiteY2" fmla="*/ 0 h 2521561"/>
              <a:gd name="connsiteX0" fmla="*/ 4363675 w 4363675"/>
              <a:gd name="connsiteY0" fmla="*/ 1499676 h 1499676"/>
              <a:gd name="connsiteX1" fmla="*/ 2341558 w 4363675"/>
              <a:gd name="connsiteY1" fmla="*/ 932834 h 1499676"/>
              <a:gd name="connsiteX2" fmla="*/ 125835 w 4363675"/>
              <a:gd name="connsiteY2" fmla="*/ 0 h 1499676"/>
              <a:gd name="connsiteX0" fmla="*/ 4237840 w 4237840"/>
              <a:gd name="connsiteY0" fmla="*/ 1499676 h 1499676"/>
              <a:gd name="connsiteX1" fmla="*/ 2215723 w 4237840"/>
              <a:gd name="connsiteY1" fmla="*/ 932834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2587362 w 4237840"/>
              <a:gd name="connsiteY1" fmla="*/ 1104966 h 1499676"/>
              <a:gd name="connsiteX2" fmla="*/ 0 w 4237840"/>
              <a:gd name="connsiteY2" fmla="*/ 0 h 1499676"/>
              <a:gd name="connsiteX0" fmla="*/ 4237840 w 4237840"/>
              <a:gd name="connsiteY0" fmla="*/ 1499676 h 1499676"/>
              <a:gd name="connsiteX1" fmla="*/ 0 w 4237840"/>
              <a:gd name="connsiteY1" fmla="*/ 0 h 1499676"/>
              <a:gd name="connsiteX0" fmla="*/ 4237840 w 4237840"/>
              <a:gd name="connsiteY0" fmla="*/ 1499676 h 1501728"/>
              <a:gd name="connsiteX1" fmla="*/ 0 w 4237840"/>
              <a:gd name="connsiteY1" fmla="*/ 0 h 1501728"/>
              <a:gd name="connsiteX0" fmla="*/ 4237840 w 4237840"/>
              <a:gd name="connsiteY0" fmla="*/ 1499676 h 1501364"/>
              <a:gd name="connsiteX1" fmla="*/ 0 w 4237840"/>
              <a:gd name="connsiteY1" fmla="*/ 0 h 1501364"/>
              <a:gd name="connsiteX0" fmla="*/ 2867417 w 2867417"/>
              <a:gd name="connsiteY0" fmla="*/ 1155411 h 1157686"/>
              <a:gd name="connsiteX1" fmla="*/ 0 w 2867417"/>
              <a:gd name="connsiteY1" fmla="*/ 0 h 1157686"/>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17"/>
              <a:gd name="connsiteY0" fmla="*/ 1155411 h 1155411"/>
              <a:gd name="connsiteX1" fmla="*/ 0 w 2867417"/>
              <a:gd name="connsiteY1" fmla="*/ 0 h 1155411"/>
              <a:gd name="connsiteX0" fmla="*/ 2867417 w 2867446"/>
              <a:gd name="connsiteY0" fmla="*/ 1155411 h 1155411"/>
              <a:gd name="connsiteX1" fmla="*/ 0 w 2867446"/>
              <a:gd name="connsiteY1" fmla="*/ 0 h 1155411"/>
              <a:gd name="connsiteX0" fmla="*/ 2891031 w 2891059"/>
              <a:gd name="connsiteY0" fmla="*/ 1155411 h 1155411"/>
              <a:gd name="connsiteX1" fmla="*/ 0 w 2891059"/>
              <a:gd name="connsiteY1" fmla="*/ 0 h 1155411"/>
              <a:gd name="connsiteX0" fmla="*/ 2891031 w 2891031"/>
              <a:gd name="connsiteY0" fmla="*/ 1155411 h 1155411"/>
              <a:gd name="connsiteX1" fmla="*/ 0 w 2891031"/>
              <a:gd name="connsiteY1" fmla="*/ 0 h 1155411"/>
              <a:gd name="connsiteX0" fmla="*/ 1840180 w 1840180"/>
              <a:gd name="connsiteY0" fmla="*/ 1038743 h 1038743"/>
              <a:gd name="connsiteX1" fmla="*/ 0 w 1840180"/>
              <a:gd name="connsiteY1" fmla="*/ 0 h 1038743"/>
              <a:gd name="connsiteX0" fmla="*/ 1840180 w 1840180"/>
              <a:gd name="connsiteY0" fmla="*/ 1038743 h 1038743"/>
              <a:gd name="connsiteX1" fmla="*/ 0 w 1840180"/>
              <a:gd name="connsiteY1" fmla="*/ 0 h 1038743"/>
              <a:gd name="connsiteX0" fmla="*/ 1946446 w 1946446"/>
              <a:gd name="connsiteY0" fmla="*/ 1019298 h 1019298"/>
              <a:gd name="connsiteX1" fmla="*/ 0 w 1946446"/>
              <a:gd name="connsiteY1" fmla="*/ 0 h 1019298"/>
              <a:gd name="connsiteX0" fmla="*/ 446916 w 491370"/>
              <a:gd name="connsiteY0" fmla="*/ 747074 h 747074"/>
              <a:gd name="connsiteX1" fmla="*/ 0 w 491370"/>
              <a:gd name="connsiteY1" fmla="*/ 0 h 747074"/>
              <a:gd name="connsiteX0" fmla="*/ 446916 w 446916"/>
              <a:gd name="connsiteY0" fmla="*/ 747074 h 747074"/>
              <a:gd name="connsiteX1" fmla="*/ 0 w 446916"/>
              <a:gd name="connsiteY1" fmla="*/ 0 h 747074"/>
              <a:gd name="connsiteX0" fmla="*/ 234384 w 234384"/>
              <a:gd name="connsiteY0" fmla="*/ 883186 h 883186"/>
              <a:gd name="connsiteX1" fmla="*/ 0 w 234384"/>
              <a:gd name="connsiteY1" fmla="*/ 0 h 883186"/>
              <a:gd name="connsiteX0" fmla="*/ 234384 w 234384"/>
              <a:gd name="connsiteY0" fmla="*/ 883186 h 883186"/>
              <a:gd name="connsiteX1" fmla="*/ 0 w 234384"/>
              <a:gd name="connsiteY1" fmla="*/ 0 h 883186"/>
              <a:gd name="connsiteX0" fmla="*/ 2288852 w 2288852"/>
              <a:gd name="connsiteY0" fmla="*/ 271967 h 393969"/>
              <a:gd name="connsiteX1" fmla="*/ 0 w 2288852"/>
              <a:gd name="connsiteY1" fmla="*/ 322122 h 393969"/>
              <a:gd name="connsiteX0" fmla="*/ 2288852 w 2288852"/>
              <a:gd name="connsiteY0" fmla="*/ 393885 h 444040"/>
              <a:gd name="connsiteX1" fmla="*/ 0 w 2288852"/>
              <a:gd name="connsiteY1" fmla="*/ 444040 h 444040"/>
              <a:gd name="connsiteX0" fmla="*/ 2088128 w 2088128"/>
              <a:gd name="connsiteY0" fmla="*/ 312842 h 683833"/>
              <a:gd name="connsiteX1" fmla="*/ 0 w 2088128"/>
              <a:gd name="connsiteY1" fmla="*/ 683833 h 683833"/>
              <a:gd name="connsiteX0" fmla="*/ 2088128 w 2088128"/>
              <a:gd name="connsiteY0" fmla="*/ 1 h 370992"/>
              <a:gd name="connsiteX1" fmla="*/ 0 w 2088128"/>
              <a:gd name="connsiteY1" fmla="*/ 370992 h 370992"/>
              <a:gd name="connsiteX0" fmla="*/ 2099935 w 2099935"/>
              <a:gd name="connsiteY0" fmla="*/ 0 h 351546"/>
              <a:gd name="connsiteX1" fmla="*/ 0 w 2099935"/>
              <a:gd name="connsiteY1" fmla="*/ 351546 h 351546"/>
              <a:gd name="connsiteX0" fmla="*/ 2099935 w 2099935"/>
              <a:gd name="connsiteY0" fmla="*/ 0 h 351546"/>
              <a:gd name="connsiteX1" fmla="*/ 0 w 2099935"/>
              <a:gd name="connsiteY1" fmla="*/ 351546 h 351546"/>
              <a:gd name="connsiteX0" fmla="*/ 126780 w 1924966"/>
              <a:gd name="connsiteY0" fmla="*/ 1582959 h 1636634"/>
              <a:gd name="connsiteX1" fmla="*/ 1836146 w 1924966"/>
              <a:gd name="connsiteY1" fmla="*/ 2793 h 1636634"/>
              <a:gd name="connsiteX0" fmla="*/ 0 w 1863945"/>
              <a:gd name="connsiteY0" fmla="*/ 1583776 h 1583775"/>
              <a:gd name="connsiteX1" fmla="*/ 1709366 w 1863945"/>
              <a:gd name="connsiteY1" fmla="*/ 3610 h 1583775"/>
              <a:gd name="connsiteX0" fmla="*/ 0 w 1709366"/>
              <a:gd name="connsiteY0" fmla="*/ 1580166 h 1580167"/>
              <a:gd name="connsiteX1" fmla="*/ 1709366 w 1709366"/>
              <a:gd name="connsiteY1" fmla="*/ 0 h 1580167"/>
              <a:gd name="connsiteX0" fmla="*/ 0 w 1709366"/>
              <a:gd name="connsiteY0" fmla="*/ 1580166 h 1580166"/>
              <a:gd name="connsiteX1" fmla="*/ 1709366 w 1709366"/>
              <a:gd name="connsiteY1" fmla="*/ 0 h 1580166"/>
              <a:gd name="connsiteX0" fmla="*/ 0 w 1709366"/>
              <a:gd name="connsiteY0" fmla="*/ 1580166 h 1580166"/>
              <a:gd name="connsiteX1" fmla="*/ 1709366 w 1709366"/>
              <a:gd name="connsiteY1" fmla="*/ 0 h 1580166"/>
              <a:gd name="connsiteX0" fmla="*/ 0 w 1790663"/>
              <a:gd name="connsiteY0" fmla="*/ 1599292 h 1599292"/>
              <a:gd name="connsiteX1" fmla="*/ 1790663 w 1790663"/>
              <a:gd name="connsiteY1" fmla="*/ 0 h 1599292"/>
              <a:gd name="connsiteX0" fmla="*/ 0 w 1790663"/>
              <a:gd name="connsiteY0" fmla="*/ 1599292 h 1599292"/>
              <a:gd name="connsiteX1" fmla="*/ 1790663 w 1790663"/>
              <a:gd name="connsiteY1" fmla="*/ 0 h 1599292"/>
              <a:gd name="connsiteX0" fmla="*/ 0 w 1233204"/>
              <a:gd name="connsiteY0" fmla="*/ 4646 h 1742756"/>
              <a:gd name="connsiteX1" fmla="*/ 1233204 w 1233204"/>
              <a:gd name="connsiteY1" fmla="*/ 1608940 h 1742756"/>
              <a:gd name="connsiteX0" fmla="*/ 0 w 1233204"/>
              <a:gd name="connsiteY0" fmla="*/ 0 h 1817264"/>
              <a:gd name="connsiteX1" fmla="*/ 1233204 w 1233204"/>
              <a:gd name="connsiteY1" fmla="*/ 1604294 h 181726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233204"/>
              <a:gd name="connsiteY0" fmla="*/ 0 h 1604294"/>
              <a:gd name="connsiteX1" fmla="*/ 1233204 w 1233204"/>
              <a:gd name="connsiteY1" fmla="*/ 1604294 h 1604294"/>
              <a:gd name="connsiteX0" fmla="*/ 0 w 1433928"/>
              <a:gd name="connsiteY0" fmla="*/ 0 h 1614016"/>
              <a:gd name="connsiteX1" fmla="*/ 1433928 w 1433928"/>
              <a:gd name="connsiteY1" fmla="*/ 1614016 h 1614016"/>
            </a:gdLst>
            <a:ahLst/>
            <a:cxnLst>
              <a:cxn ang="0">
                <a:pos x="connsiteX0" y="connsiteY0"/>
              </a:cxn>
              <a:cxn ang="0">
                <a:pos x="connsiteX1" y="connsiteY1"/>
              </a:cxn>
            </a:cxnLst>
            <a:rect l="l" t="t" r="r" b="b"/>
            <a:pathLst>
              <a:path w="1433928" h="1614016">
                <a:moveTo>
                  <a:pt x="0" y="0"/>
                </a:moveTo>
                <a:cubicBezTo>
                  <a:pt x="27990" y="888462"/>
                  <a:pt x="735357" y="1381388"/>
                  <a:pt x="1433928" y="1614016"/>
                </a:cubicBezTo>
              </a:path>
            </a:pathLst>
          </a:custGeom>
          <a:noFill/>
          <a:ln w="50800">
            <a:solidFill>
              <a:srgbClr val="9E004F"/>
            </a:solidFill>
            <a:headEnd type="arrow"/>
            <a:tailEnd type="non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69" name="Image 68"/>
          <p:cNvPicPr>
            <a:picLocks noChangeAspect="1"/>
          </p:cNvPicPr>
          <p:nvPr/>
        </p:nvPicPr>
        <p:blipFill>
          <a:blip r:embed="rId6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173958" y="849678"/>
            <a:ext cx="633270" cy="633270"/>
          </a:xfrm>
          <a:prstGeom prst="rect">
            <a:avLst/>
          </a:prstGeom>
        </p:spPr>
      </p:pic>
      <p:sp>
        <p:nvSpPr>
          <p:cNvPr id="70" name="Ellipse 69"/>
          <p:cNvSpPr/>
          <p:nvPr>
            <p:custDataLst>
              <p:tags r:id="rId40"/>
            </p:custDataLst>
          </p:nvPr>
        </p:nvSpPr>
        <p:spPr>
          <a:xfrm>
            <a:off x="7041157" y="3603006"/>
            <a:ext cx="867094" cy="867094"/>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800" b="1" dirty="0">
              <a:solidFill>
                <a:prstClr val="white"/>
              </a:solidFill>
              <a:latin typeface="Arial"/>
              <a:ea typeface="Calibri"/>
              <a:cs typeface="Times New Roman"/>
            </a:endParaRPr>
          </a:p>
        </p:txBody>
      </p:sp>
      <p:pic>
        <p:nvPicPr>
          <p:cNvPr id="9" name="Image 8"/>
          <p:cNvPicPr>
            <a:picLocks noChangeAspect="1"/>
          </p:cNvPicPr>
          <p:nvPr/>
        </p:nvPicPr>
        <p:blipFill>
          <a:blip r:embed="rId64"/>
          <a:stretch>
            <a:fillRect/>
          </a:stretch>
        </p:blipFill>
        <p:spPr>
          <a:xfrm>
            <a:off x="7345952" y="3703640"/>
            <a:ext cx="278126" cy="469808"/>
          </a:xfrm>
          <a:prstGeom prst="rect">
            <a:avLst/>
          </a:prstGeom>
        </p:spPr>
      </p:pic>
      <p:cxnSp>
        <p:nvCxnSpPr>
          <p:cNvPr id="31" name="Connecteur droit 30"/>
          <p:cNvCxnSpPr/>
          <p:nvPr/>
        </p:nvCxnSpPr>
        <p:spPr>
          <a:xfrm>
            <a:off x="7319692" y="3703637"/>
            <a:ext cx="26260" cy="5092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flipH="1">
            <a:off x="7624078" y="3717075"/>
            <a:ext cx="26260" cy="5092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7425106" y="3669459"/>
            <a:ext cx="5543" cy="5409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flipH="1">
            <a:off x="7532809" y="3671925"/>
            <a:ext cx="5543" cy="54095"/>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custDataLst>
              <p:tags r:id="rId41"/>
            </p:custDataLst>
          </p:nvPr>
        </p:nvSpPr>
        <p:spPr>
          <a:xfrm>
            <a:off x="7193365" y="4142138"/>
            <a:ext cx="662361" cy="215444"/>
          </a:xfrm>
          <a:prstGeom prst="rect">
            <a:avLst/>
          </a:prstGeom>
        </p:spPr>
        <p:txBody>
          <a:bodyPr wrap="none">
            <a:spAutoFit/>
          </a:bodyPr>
          <a:lstStyle/>
          <a:p>
            <a:r>
              <a:rPr lang="fr-FR" sz="800" dirty="0" smtClean="0">
                <a:solidFill>
                  <a:prstClr val="white"/>
                </a:solidFill>
                <a:latin typeface="Arial"/>
                <a:ea typeface="Calibri"/>
                <a:cs typeface="Times New Roman"/>
              </a:rPr>
              <a:t>Innovation</a:t>
            </a:r>
            <a:endParaRPr lang="fr-FR" sz="800" dirty="0">
              <a:solidFill>
                <a:prstClr val="white"/>
              </a:solidFill>
            </a:endParaRPr>
          </a:p>
        </p:txBody>
      </p:sp>
      <p:sp>
        <p:nvSpPr>
          <p:cNvPr id="53" name="Arc 52"/>
          <p:cNvSpPr/>
          <p:nvPr/>
        </p:nvSpPr>
        <p:spPr>
          <a:xfrm>
            <a:off x="3300963" y="2467026"/>
            <a:ext cx="4205586" cy="2181994"/>
          </a:xfrm>
          <a:prstGeom prst="arc">
            <a:avLst>
              <a:gd name="adj1" fmla="val 16200000"/>
              <a:gd name="adj2" fmla="val 47069"/>
            </a:avLst>
          </a:prstGeom>
          <a:ln w="47625">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sp>
        <p:nvSpPr>
          <p:cNvPr id="81" name="Arc 80"/>
          <p:cNvSpPr/>
          <p:nvPr/>
        </p:nvSpPr>
        <p:spPr>
          <a:xfrm flipV="1">
            <a:off x="2814572" y="3233024"/>
            <a:ext cx="4690487" cy="2486177"/>
          </a:xfrm>
          <a:prstGeom prst="arc">
            <a:avLst>
              <a:gd name="adj1" fmla="val 16200000"/>
              <a:gd name="adj2" fmla="val 47069"/>
            </a:avLst>
          </a:prstGeom>
          <a:ln w="47625">
            <a:headEnd type="arrow"/>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endParaRPr>
          </a:p>
        </p:txBody>
      </p:sp>
      <p:sp>
        <p:nvSpPr>
          <p:cNvPr id="16" name="Ellipse 15"/>
          <p:cNvSpPr/>
          <p:nvPr>
            <p:custDataLst>
              <p:tags r:id="rId42"/>
            </p:custDataLst>
          </p:nvPr>
        </p:nvSpPr>
        <p:spPr>
          <a:xfrm>
            <a:off x="4296853" y="1821951"/>
            <a:ext cx="1138998" cy="1138998"/>
          </a:xfrm>
          <a:prstGeom prst="ellipse">
            <a:avLst/>
          </a:prstGeom>
          <a:solidFill>
            <a:schemeClr val="accent3">
              <a:lumMod val="60000"/>
              <a:lumOff val="4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prstClr val="white"/>
              </a:solidFill>
            </a:endParaRPr>
          </a:p>
        </p:txBody>
      </p:sp>
      <p:grpSp>
        <p:nvGrpSpPr>
          <p:cNvPr id="8" name="Groupe 7"/>
          <p:cNvGrpSpPr/>
          <p:nvPr/>
        </p:nvGrpSpPr>
        <p:grpSpPr>
          <a:xfrm>
            <a:off x="4469356" y="2063376"/>
            <a:ext cx="846346" cy="807459"/>
            <a:chOff x="4494244" y="2007655"/>
            <a:chExt cx="846346" cy="807459"/>
          </a:xfrm>
        </p:grpSpPr>
        <p:sp>
          <p:nvSpPr>
            <p:cNvPr id="27" name="Rectangle 26"/>
            <p:cNvSpPr/>
            <p:nvPr>
              <p:custDataLst>
                <p:tags r:id="rId43"/>
              </p:custDataLst>
            </p:nvPr>
          </p:nvSpPr>
          <p:spPr>
            <a:xfrm>
              <a:off x="4513926" y="2599670"/>
              <a:ext cx="692811" cy="215444"/>
            </a:xfrm>
            <a:prstGeom prst="rect">
              <a:avLst/>
            </a:prstGeom>
          </p:spPr>
          <p:txBody>
            <a:bodyPr wrap="square">
              <a:spAutoFit/>
            </a:bodyPr>
            <a:lstStyle/>
            <a:p>
              <a:pPr algn="ctr"/>
              <a:r>
                <a:rPr lang="fr-FR" sz="800" dirty="0" smtClean="0">
                  <a:solidFill>
                    <a:prstClr val="white"/>
                  </a:solidFill>
                  <a:latin typeface="Arial"/>
                  <a:ea typeface="Calibri"/>
                  <a:cs typeface="Times New Roman"/>
                </a:rPr>
                <a:t>Analyse</a:t>
              </a:r>
              <a:endParaRPr lang="fr-FR" sz="800" dirty="0">
                <a:solidFill>
                  <a:prstClr val="white"/>
                </a:solidFill>
                <a:latin typeface="Arial"/>
                <a:ea typeface="Calibri"/>
                <a:cs typeface="Times New Roman"/>
              </a:endParaRPr>
            </a:p>
          </p:txBody>
        </p:sp>
        <p:pic>
          <p:nvPicPr>
            <p:cNvPr id="60" name="Image 59"/>
            <p:cNvPicPr>
              <a:picLocks noChangeAspect="1"/>
            </p:cNvPicPr>
            <p:nvPr>
              <p:custDataLst>
                <p:tags r:id="rId44"/>
              </p:custDataLst>
            </p:nvPr>
          </p:nvPicPr>
          <p:blipFill>
            <a:blip r:embed="rId54" cstate="print">
              <a:extLst>
                <a:ext uri="{28A0092B-C50C-407E-A947-70E740481C1C}">
                  <a14:useLocalDpi xmlns:a14="http://schemas.microsoft.com/office/drawing/2010/main"/>
                </a:ext>
              </a:extLst>
            </a:blip>
            <a:stretch>
              <a:fillRect/>
            </a:stretch>
          </p:blipFill>
          <p:spPr>
            <a:xfrm>
              <a:off x="4494244" y="2007655"/>
              <a:ext cx="566688" cy="512583"/>
            </a:xfrm>
            <a:prstGeom prst="rect">
              <a:avLst/>
            </a:prstGeom>
          </p:spPr>
        </p:pic>
        <p:pic>
          <p:nvPicPr>
            <p:cNvPr id="61" name="Image 60"/>
            <p:cNvPicPr>
              <a:picLocks noChangeAspect="1"/>
            </p:cNvPicPr>
            <p:nvPr>
              <p:custDataLst>
                <p:tags r:id="rId45"/>
              </p:custDataLst>
            </p:nvPr>
          </p:nvPicPr>
          <p:blipFill>
            <a:blip r:embed="rId56" cstate="print">
              <a:extLst>
                <a:ext uri="{28A0092B-C50C-407E-A947-70E740481C1C}">
                  <a14:useLocalDpi xmlns:a14="http://schemas.microsoft.com/office/drawing/2010/main"/>
                </a:ext>
              </a:extLst>
            </a:blip>
            <a:stretch>
              <a:fillRect/>
            </a:stretch>
          </p:blipFill>
          <p:spPr>
            <a:xfrm>
              <a:off x="4537433" y="2088596"/>
              <a:ext cx="249939" cy="271729"/>
            </a:xfrm>
            <a:prstGeom prst="rect">
              <a:avLst/>
            </a:prstGeom>
          </p:spPr>
        </p:pic>
        <p:pic>
          <p:nvPicPr>
            <p:cNvPr id="91" name="Image 90"/>
            <p:cNvPicPr>
              <a:picLocks noChangeAspect="1"/>
            </p:cNvPicPr>
            <p:nvPr>
              <p:custDataLst>
                <p:tags r:id="rId46"/>
              </p:custDataLst>
            </p:nvPr>
          </p:nvPicPr>
          <p:blipFill>
            <a:blip r:embed="rId57" cstate="print">
              <a:extLst>
                <a:ext uri="{28A0092B-C50C-407E-A947-70E740481C1C}">
                  <a14:useLocalDpi xmlns:a14="http://schemas.microsoft.com/office/drawing/2010/main"/>
                </a:ext>
              </a:extLst>
            </a:blip>
            <a:stretch>
              <a:fillRect/>
            </a:stretch>
          </p:blipFill>
          <p:spPr>
            <a:xfrm>
              <a:off x="5004160" y="2233910"/>
              <a:ext cx="336430" cy="365760"/>
            </a:xfrm>
            <a:prstGeom prst="rect">
              <a:avLst/>
            </a:prstGeom>
          </p:spPr>
        </p:pic>
        <p:pic>
          <p:nvPicPr>
            <p:cNvPr id="112" name="Image 111"/>
            <p:cNvPicPr>
              <a:picLocks noChangeAspect="1"/>
            </p:cNvPicPr>
            <p:nvPr/>
          </p:nvPicPr>
          <p:blipFill>
            <a:blip r:embed="rId65" cstate="print">
              <a:extLst>
                <a:ext uri="{28A0092B-C50C-407E-A947-70E740481C1C}">
                  <a14:useLocalDpi xmlns:a14="http://schemas.microsoft.com/office/drawing/2010/main"/>
                </a:ext>
              </a:extLst>
            </a:blip>
            <a:stretch>
              <a:fillRect/>
            </a:stretch>
          </p:blipFill>
          <p:spPr>
            <a:xfrm>
              <a:off x="4820704" y="2118536"/>
              <a:ext cx="180575" cy="156194"/>
            </a:xfrm>
            <a:prstGeom prst="rect">
              <a:avLst/>
            </a:prstGeom>
          </p:spPr>
        </p:pic>
      </p:grpSp>
    </p:spTree>
    <p:extLst>
      <p:ext uri="{BB962C8B-B14F-4D97-AF65-F5344CB8AC3E}">
        <p14:creationId xmlns:p14="http://schemas.microsoft.com/office/powerpoint/2010/main" val="714120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isocèle 9"/>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089" y="-6839"/>
            <a:ext cx="8078311" cy="461665"/>
          </a:xfrm>
          <a:prstGeom prst="rect">
            <a:avLst/>
          </a:prstGeom>
        </p:spPr>
        <p:txBody>
          <a:bodyPr wrap="square">
            <a:spAutoFit/>
          </a:bodyPr>
          <a:lstStyle/>
          <a:p>
            <a:r>
              <a:rPr lang="fr-FR" sz="2400" dirty="0" smtClean="0">
                <a:solidFill>
                  <a:srgbClr val="002060"/>
                </a:solidFill>
                <a:latin typeface="Arial"/>
                <a:ea typeface="Calibri"/>
                <a:cs typeface="Times New Roman"/>
              </a:rPr>
              <a:t>Le programme : </a:t>
            </a:r>
            <a:r>
              <a:rPr lang="fr-FR" sz="2400" dirty="0">
                <a:solidFill>
                  <a:srgbClr val="002060"/>
                </a:solidFill>
                <a:latin typeface="Arial"/>
                <a:ea typeface="Calibri"/>
                <a:cs typeface="Times New Roman"/>
              </a:rPr>
              <a:t>ses principales évolutions</a:t>
            </a:r>
          </a:p>
        </p:txBody>
      </p:sp>
      <p:sp>
        <p:nvSpPr>
          <p:cNvPr id="25" name="Rectangle 24"/>
          <p:cNvSpPr/>
          <p:nvPr/>
        </p:nvSpPr>
        <p:spPr>
          <a:xfrm>
            <a:off x="75089" y="990243"/>
            <a:ext cx="6958633" cy="5324535"/>
          </a:xfrm>
          <a:prstGeom prst="rect">
            <a:avLst/>
          </a:prstGeom>
        </p:spPr>
        <p:txBody>
          <a:bodyPr wrap="square">
            <a:spAutoFit/>
          </a:bodyPr>
          <a:lstStyle/>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approches d’analyse SADT sont remplacées par un outil d’ingénierie système plus généraliste et compatible avec un environnement numérique </a:t>
            </a:r>
            <a:r>
              <a:rPr lang="fr-FR"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SysML</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(Système </a:t>
            </a:r>
            <a:r>
              <a:rPr lang="fr-FR" sz="20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Modeling</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Langage).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outils de description des systèmes à évènements discrets évoluent vers les graphes d’états, compatibles avec un environnement numérique.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chaine d’énergie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est complété par la  une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chaine de puissance présentée à partir de la notion de grandeurs de flux et d’effort.</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L’étude des systèmes asservis est renforcée.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modélisation des matériaux est très allégée.</a:t>
            </a:r>
          </a:p>
          <a:p>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L’approche mécatronique évolue en intégrant les structures et ouvrages.</a:t>
            </a:r>
          </a:p>
        </p:txBody>
      </p:sp>
      <p:sp>
        <p:nvSpPr>
          <p:cNvPr id="29" name="Rectangle 28"/>
          <p:cNvSpPr/>
          <p:nvPr/>
        </p:nvSpPr>
        <p:spPr>
          <a:xfrm>
            <a:off x="569044" y="470854"/>
            <a:ext cx="5164694" cy="369332"/>
          </a:xfrm>
          <a:prstGeom prst="rect">
            <a:avLst/>
          </a:prstGeom>
        </p:spPr>
        <p:txBody>
          <a:bodyPr wrap="square">
            <a:spAutoFit/>
          </a:bodyPr>
          <a:lstStyle/>
          <a:p>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Quelques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points clés de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l’évolution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  programme</a:t>
            </a:r>
          </a:p>
        </p:txBody>
      </p:sp>
      <p:pic>
        <p:nvPicPr>
          <p:cNvPr id="30" name="Image 2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3722" y="866422"/>
            <a:ext cx="1989419" cy="1163403"/>
          </a:xfrm>
          <a:prstGeom prst="rect">
            <a:avLst/>
          </a:prstGeom>
        </p:spPr>
      </p:pic>
      <p:pic>
        <p:nvPicPr>
          <p:cNvPr id="31" name="Image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7247" y="2102082"/>
            <a:ext cx="1488300" cy="989695"/>
          </a:xfrm>
          <a:prstGeom prst="rect">
            <a:avLst/>
          </a:prstGeom>
        </p:spPr>
      </p:pic>
      <p:sp>
        <p:nvSpPr>
          <p:cNvPr id="32" name="Rectangle à coins arrondis 31"/>
          <p:cNvSpPr/>
          <p:nvPr/>
        </p:nvSpPr>
        <p:spPr>
          <a:xfrm>
            <a:off x="7442615" y="4168394"/>
            <a:ext cx="1412931" cy="398761"/>
          </a:xfrm>
          <a:prstGeom prst="roundRect">
            <a:avLst>
              <a:gd name="adj" fmla="val 7528"/>
            </a:avLst>
          </a:prstGeom>
          <a:solidFill>
            <a:schemeClr val="accent6">
              <a:lumMod val="60000"/>
              <a:lumOff val="40000"/>
              <a:alpha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3" name="Rectangle à coins arrondis 32"/>
          <p:cNvSpPr/>
          <p:nvPr/>
        </p:nvSpPr>
        <p:spPr>
          <a:xfrm>
            <a:off x="7442615" y="3433023"/>
            <a:ext cx="1412931" cy="373376"/>
          </a:xfrm>
          <a:prstGeom prst="roundRect">
            <a:avLst>
              <a:gd name="adj" fmla="val 6932"/>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34" name="Connecteur droit avec flèche 33"/>
          <p:cNvCxnSpPr/>
          <p:nvPr/>
        </p:nvCxnSpPr>
        <p:spPr>
          <a:xfrm>
            <a:off x="7172238" y="4365233"/>
            <a:ext cx="270378" cy="0"/>
          </a:xfrm>
          <a:prstGeom prst="straightConnector1">
            <a:avLst/>
          </a:prstGeom>
          <a:ln w="28575">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7172237" y="3613697"/>
            <a:ext cx="270378" cy="0"/>
          </a:xfrm>
          <a:prstGeom prst="straightConnector1">
            <a:avLst/>
          </a:prstGeom>
          <a:ln w="28575">
            <a:solidFill>
              <a:schemeClr val="accent5">
                <a:lumMod val="75000"/>
              </a:schemeClr>
            </a:solidFill>
            <a:tailEnd type="arrow" w="med" len="lg"/>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566259" y="3417058"/>
            <a:ext cx="1165642" cy="430887"/>
          </a:xfrm>
          <a:prstGeom prst="rect">
            <a:avLst/>
          </a:prstGeom>
          <a:noFill/>
        </p:spPr>
        <p:txBody>
          <a:bodyPr wrap="square" rtlCol="0">
            <a:spAutoFit/>
          </a:bodyPr>
          <a:lstStyle/>
          <a:p>
            <a:pPr algn="ctr"/>
            <a:r>
              <a:rPr lang="fr-FR" sz="1050" b="1" i="1" dirty="0"/>
              <a:t>Chaîne d’information</a:t>
            </a:r>
          </a:p>
        </p:txBody>
      </p:sp>
      <p:sp>
        <p:nvSpPr>
          <p:cNvPr id="37" name="ZoneTexte 36"/>
          <p:cNvSpPr txBox="1"/>
          <p:nvPr/>
        </p:nvSpPr>
        <p:spPr>
          <a:xfrm>
            <a:off x="7617059" y="4173393"/>
            <a:ext cx="1024518" cy="430887"/>
          </a:xfrm>
          <a:prstGeom prst="rect">
            <a:avLst/>
          </a:prstGeom>
          <a:noFill/>
        </p:spPr>
        <p:txBody>
          <a:bodyPr wrap="square" rtlCol="0">
            <a:spAutoFit/>
          </a:bodyPr>
          <a:lstStyle/>
          <a:p>
            <a:pPr algn="ctr"/>
            <a:r>
              <a:rPr lang="fr-FR" sz="1050" b="1" i="1" dirty="0"/>
              <a:t>Chaîne </a:t>
            </a:r>
            <a:r>
              <a:rPr lang="fr-FR" sz="1050" b="1" i="1" dirty="0" smtClean="0"/>
              <a:t>de puissance</a:t>
            </a:r>
            <a:endParaRPr lang="fr-FR" sz="1050" b="1" i="1" dirty="0"/>
          </a:p>
        </p:txBody>
      </p:sp>
      <p:sp>
        <p:nvSpPr>
          <p:cNvPr id="38" name="Flèche vers le bas 37"/>
          <p:cNvSpPr/>
          <p:nvPr/>
        </p:nvSpPr>
        <p:spPr>
          <a:xfrm>
            <a:off x="8391365" y="3830404"/>
            <a:ext cx="253812" cy="309088"/>
          </a:xfrm>
          <a:prstGeom prst="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9" name="Flèche vers le bas 38"/>
          <p:cNvSpPr/>
          <p:nvPr/>
        </p:nvSpPr>
        <p:spPr>
          <a:xfrm rot="10800000">
            <a:off x="7617059" y="3817704"/>
            <a:ext cx="253812" cy="309088"/>
          </a:xfrm>
          <a:prstGeom prst="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cxnSp>
        <p:nvCxnSpPr>
          <p:cNvPr id="40" name="Connecteur droit avec flèche 39"/>
          <p:cNvCxnSpPr/>
          <p:nvPr/>
        </p:nvCxnSpPr>
        <p:spPr>
          <a:xfrm>
            <a:off x="8855547" y="3613697"/>
            <a:ext cx="270378" cy="0"/>
          </a:xfrm>
          <a:prstGeom prst="straightConnector1">
            <a:avLst/>
          </a:prstGeom>
          <a:ln w="28575">
            <a:solidFill>
              <a:schemeClr val="accent5">
                <a:lumMod val="75000"/>
              </a:schemeClr>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8855547" y="4365233"/>
            <a:ext cx="270378" cy="0"/>
          </a:xfrm>
          <a:prstGeom prst="straightConnector1">
            <a:avLst/>
          </a:prstGeom>
          <a:ln w="28575">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pic>
        <p:nvPicPr>
          <p:cNvPr id="43" name="Image 4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6563" y="4988961"/>
            <a:ext cx="1696578" cy="69235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66259" y="5814900"/>
            <a:ext cx="1354515" cy="840452"/>
          </a:xfrm>
          <a:prstGeom prst="rect">
            <a:avLst/>
          </a:prstGeom>
        </p:spPr>
      </p:pic>
    </p:spTree>
    <p:extLst>
      <p:ext uri="{BB962C8B-B14F-4D97-AF65-F5344CB8AC3E}">
        <p14:creationId xmlns:p14="http://schemas.microsoft.com/office/powerpoint/2010/main" val="1320961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isocèle 9"/>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089" y="-6839"/>
            <a:ext cx="8078311" cy="461665"/>
          </a:xfrm>
          <a:prstGeom prst="rect">
            <a:avLst/>
          </a:prstGeom>
        </p:spPr>
        <p:txBody>
          <a:bodyPr wrap="square">
            <a:spAutoFit/>
          </a:bodyPr>
          <a:lstStyle/>
          <a:p>
            <a:r>
              <a:rPr lang="fr-FR" sz="2400" dirty="0">
                <a:solidFill>
                  <a:srgbClr val="002060"/>
                </a:solidFill>
                <a:latin typeface="Arial"/>
                <a:ea typeface="Calibri"/>
                <a:cs typeface="Times New Roman"/>
              </a:rPr>
              <a:t>Le programme : ses principales évolutions</a:t>
            </a:r>
          </a:p>
        </p:txBody>
      </p:sp>
      <p:sp>
        <p:nvSpPr>
          <p:cNvPr id="26" name="Rectangle 25"/>
          <p:cNvSpPr/>
          <p:nvPr/>
        </p:nvSpPr>
        <p:spPr>
          <a:xfrm>
            <a:off x="304800" y="1219262"/>
            <a:ext cx="5646057" cy="4708981"/>
          </a:xfrm>
          <a:prstGeom prst="rect">
            <a:avLst/>
          </a:prstGeom>
        </p:spPr>
        <p:txBody>
          <a:bodyPr wrap="square">
            <a:spAutoFit/>
          </a:bodyPr>
          <a:lstStyle/>
          <a:p>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contenus sur les systèmes numériques sont renforcés avec de nouvelles notions sur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réseaux de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communication;</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un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langage de programmation (langage python)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l’internet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des objets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éléments liés à l’Intelligence artificielle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les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notions sur la modulation et la démodulation des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signaux.</a:t>
            </a:r>
          </a:p>
          <a:p>
            <a:pPr marL="285750" indent="-285750">
              <a:buFont typeface="Arial" panose="020B0604020202020204" pitchFamily="34" charset="0"/>
              <a:buChar char="•"/>
            </a:pPr>
            <a:endPar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La </a:t>
            </a:r>
            <a:r>
              <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modélisation des systèmes est renforcée par l’approche </a:t>
            </a:r>
            <a:r>
              <a:rPr lang="fr-FR" sz="20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multiphysique</a:t>
            </a:r>
            <a:endParaRPr lang="fr-FR"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69044" y="470854"/>
            <a:ext cx="5164694" cy="369332"/>
          </a:xfrm>
          <a:prstGeom prst="rect">
            <a:avLst/>
          </a:prstGeom>
        </p:spPr>
        <p:txBody>
          <a:bodyPr wrap="square">
            <a:spAutoFit/>
          </a:bodyPr>
          <a:lstStyle/>
          <a:p>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Quelques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points clés de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l’évolution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  programme</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5169" y="1910752"/>
            <a:ext cx="1026679" cy="91015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18487" y="3013948"/>
            <a:ext cx="1063361" cy="972862"/>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1833" y="611773"/>
            <a:ext cx="1180015" cy="1086398"/>
          </a:xfrm>
          <a:prstGeom prst="rect">
            <a:avLst/>
          </a:prstGeom>
        </p:spPr>
      </p:pic>
      <p:pic>
        <p:nvPicPr>
          <p:cNvPr id="12" name="Image 11"/>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tretch>
            <a:fillRect/>
          </a:stretch>
        </p:blipFill>
        <p:spPr>
          <a:xfrm>
            <a:off x="6801833" y="5121669"/>
            <a:ext cx="1552425" cy="1047166"/>
          </a:xfrm>
          <a:prstGeom prst="rect">
            <a:avLst/>
          </a:prstGeom>
        </p:spPr>
      </p:pic>
      <p:pic>
        <p:nvPicPr>
          <p:cNvPr id="3" name="Imag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00975" y="4171840"/>
            <a:ext cx="1745553" cy="932478"/>
          </a:xfrm>
          <a:prstGeom prst="rect">
            <a:avLst/>
          </a:prstGeom>
        </p:spPr>
      </p:pic>
    </p:spTree>
    <p:extLst>
      <p:ext uri="{BB962C8B-B14F-4D97-AF65-F5344CB8AC3E}">
        <p14:creationId xmlns:p14="http://schemas.microsoft.com/office/powerpoint/2010/main" val="332076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isocèle 9"/>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089" y="-6839"/>
            <a:ext cx="8078311" cy="461665"/>
          </a:xfrm>
          <a:prstGeom prst="rect">
            <a:avLst/>
          </a:prstGeom>
        </p:spPr>
        <p:txBody>
          <a:bodyPr wrap="square">
            <a:spAutoFit/>
          </a:bodyPr>
          <a:lstStyle/>
          <a:p>
            <a:r>
              <a:rPr lang="fr-FR" sz="2400" dirty="0" smtClean="0">
                <a:solidFill>
                  <a:srgbClr val="002060"/>
                </a:solidFill>
                <a:latin typeface="Arial"/>
                <a:ea typeface="Calibri"/>
                <a:cs typeface="Times New Roman"/>
              </a:rPr>
              <a:t>Le programme : </a:t>
            </a:r>
            <a:r>
              <a:rPr lang="fr-FR" sz="2400" dirty="0">
                <a:solidFill>
                  <a:srgbClr val="002060"/>
                </a:solidFill>
                <a:latin typeface="Arial"/>
                <a:ea typeface="Calibri"/>
                <a:cs typeface="Times New Roman"/>
              </a:rPr>
              <a:t>ses principales évolutions</a:t>
            </a:r>
          </a:p>
        </p:txBody>
      </p:sp>
      <p:sp>
        <p:nvSpPr>
          <p:cNvPr id="27" name="Rectangle 26"/>
          <p:cNvSpPr/>
          <p:nvPr/>
        </p:nvSpPr>
        <p:spPr>
          <a:xfrm>
            <a:off x="569043" y="1225323"/>
            <a:ext cx="5546943" cy="2585323"/>
          </a:xfrm>
          <a:prstGeom prst="rect">
            <a:avLst/>
          </a:prstGeom>
        </p:spPr>
        <p:txBody>
          <a:bodyPr wrap="square">
            <a:spAutoFit/>
          </a:bodyPr>
          <a:lstStyle/>
          <a:p>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Une nouvelle compétence apparaît, la compétence « Innover ».</a:t>
            </a:r>
          </a:p>
          <a:p>
            <a:endPar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Elle introduit des éléments d’histoire liés aux innovations et mobilise des méthodes de créativité :</a:t>
            </a:r>
          </a:p>
          <a:p>
            <a:pPr marL="285750" indent="-285750">
              <a:buFont typeface="Arial" panose="020B0604020202020204" pitchFamily="34" charset="0"/>
              <a:buChar char="•"/>
            </a:pP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méthodes agiles ;</a:t>
            </a:r>
          </a:p>
          <a:p>
            <a:pPr marL="285750" indent="-285750">
              <a:buFont typeface="Arial" panose="020B0604020202020204" pitchFamily="34" charset="0"/>
              <a:buChar char="•"/>
            </a:pP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cartes heuristiques ;</a:t>
            </a:r>
          </a:p>
          <a:p>
            <a:pPr marL="285750" indent="-285750">
              <a:buFont typeface="Arial" panose="020B0604020202020204" pitchFamily="34" charset="0"/>
              <a:buChar char="•"/>
            </a:pP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brainstorming , analogies, de détournement d’usage ;</a:t>
            </a:r>
          </a:p>
          <a:p>
            <a:pPr marL="285750" indent="-285750">
              <a:buFont typeface="Arial" panose="020B0604020202020204" pitchFamily="34" charset="0"/>
              <a:buChar char="•"/>
            </a:pP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scénarios d’usage et expériences utilisateurs.</a:t>
            </a:r>
            <a:endPar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69044" y="470854"/>
            <a:ext cx="5164694" cy="369332"/>
          </a:xfrm>
          <a:prstGeom prst="rect">
            <a:avLst/>
          </a:prstGeom>
        </p:spPr>
        <p:txBody>
          <a:bodyPr wrap="square">
            <a:spAutoFit/>
          </a:bodyPr>
          <a:lstStyle/>
          <a:p>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Quelques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points clés de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l’évolution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  programme</a:t>
            </a:r>
          </a:p>
        </p:txBody>
      </p:sp>
    </p:spTree>
    <p:extLst>
      <p:ext uri="{BB962C8B-B14F-4D97-AF65-F5344CB8AC3E}">
        <p14:creationId xmlns:p14="http://schemas.microsoft.com/office/powerpoint/2010/main" val="241050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82322" y="-343199"/>
            <a:ext cx="6452381" cy="7022312"/>
            <a:chOff x="332424" y="-799683"/>
            <a:chExt cx="6452381" cy="7022312"/>
          </a:xfrm>
        </p:grpSpPr>
        <p:pic>
          <p:nvPicPr>
            <p:cNvPr id="3" name="Image 2"/>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1131739">
              <a:off x="332424" y="-799683"/>
              <a:ext cx="6452381" cy="7022312"/>
            </a:xfrm>
            <a:prstGeom prst="rect">
              <a:avLst/>
            </a:prstGeom>
          </p:spPr>
        </p:pic>
        <p:sp>
          <p:nvSpPr>
            <p:cNvPr id="4"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62627" y="2061029"/>
              <a:ext cx="1640115" cy="1074058"/>
            </a:xfrm>
            <a:prstGeom prst="rect">
              <a:avLst/>
            </a:prstGeom>
          </p:spPr>
        </p:pic>
      </p:grpSp>
      <p:sp>
        <p:nvSpPr>
          <p:cNvPr id="6" name="ZoneTexte 5"/>
          <p:cNvSpPr txBox="1"/>
          <p:nvPr/>
        </p:nvSpPr>
        <p:spPr>
          <a:xfrm>
            <a:off x="420434" y="1301423"/>
            <a:ext cx="4968646" cy="461665"/>
          </a:xfrm>
          <a:prstGeom prst="rect">
            <a:avLst/>
          </a:prstGeom>
          <a:noFill/>
        </p:spPr>
        <p:txBody>
          <a:bodyPr wrap="square" rtlCol="0">
            <a:spAutoFit/>
          </a:bodyPr>
          <a:lstStyle/>
          <a:p>
            <a:pPr algn="ctr"/>
            <a:r>
              <a:rPr lang="fr-FR" sz="2400" b="1" dirty="0" smtClean="0">
                <a:solidFill>
                  <a:schemeClr val="bg1">
                    <a:lumMod val="50000"/>
                  </a:schemeClr>
                </a:solidFill>
              </a:rPr>
              <a:t>Quelques chiffres</a:t>
            </a:r>
            <a:endParaRPr lang="fr-FR" sz="2400" b="1" dirty="0">
              <a:solidFill>
                <a:schemeClr val="bg1">
                  <a:lumMod val="50000"/>
                </a:schemeClr>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550" y="1909762"/>
            <a:ext cx="4914900" cy="303847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99" y="121977"/>
            <a:ext cx="8588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03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66635" y="778344"/>
            <a:ext cx="3435345" cy="4839975"/>
          </a:xfrm>
          <a:prstGeom prst="rect">
            <a:avLst/>
          </a:prstGeom>
          <a:solidFill>
            <a:schemeClr val="accent5">
              <a:lumMod val="20000"/>
              <a:lumOff val="80000"/>
              <a:alpha val="25000"/>
            </a:schemeClr>
          </a:solidFill>
          <a:ln w="9525">
            <a:solidFill>
              <a:schemeClr val="accent1">
                <a:shade val="95000"/>
                <a:satMod val="105000"/>
                <a:alpha val="22000"/>
              </a:schemeClr>
            </a:solidFill>
            <a:prstDash val="sysDash"/>
          </a:ln>
          <a:effectLst/>
        </p:spPr>
      </p:pic>
      <p:sp>
        <p:nvSpPr>
          <p:cNvPr id="3" name="Rectangle 2"/>
          <p:cNvSpPr/>
          <p:nvPr/>
        </p:nvSpPr>
        <p:spPr>
          <a:xfrm>
            <a:off x="621509" y="454826"/>
            <a:ext cx="4819920" cy="369332"/>
          </a:xfrm>
          <a:prstGeom prst="rect">
            <a:avLst/>
          </a:prstGeom>
        </p:spPr>
        <p:txBody>
          <a:bodyPr wrap="square">
            <a:spAutoFit/>
          </a:bodyPr>
          <a:lstStyle/>
          <a:p>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présentation du programme est la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suivante :</a:t>
            </a:r>
            <a:endPar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4622237" y="778344"/>
            <a:ext cx="3434305" cy="4839975"/>
          </a:xfrm>
          <a:prstGeom prst="rect">
            <a:avLst/>
          </a:prstGeom>
        </p:spPr>
      </p:pic>
      <p:sp>
        <p:nvSpPr>
          <p:cNvPr id="10" name="Triangle isocèle 9"/>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089" y="-6839"/>
            <a:ext cx="8078311" cy="830997"/>
          </a:xfrm>
          <a:prstGeom prst="rect">
            <a:avLst/>
          </a:prstGeom>
        </p:spPr>
        <p:txBody>
          <a:bodyPr wrap="square">
            <a:spAutoFit/>
          </a:bodyPr>
          <a:lstStyle/>
          <a:p>
            <a:r>
              <a:rPr lang="fr-FR" sz="2400" dirty="0" smtClean="0">
                <a:solidFill>
                  <a:srgbClr val="002060"/>
                </a:solidFill>
                <a:latin typeface="Arial"/>
                <a:ea typeface="Calibri"/>
                <a:cs typeface="Times New Roman"/>
              </a:rPr>
              <a:t>Le </a:t>
            </a:r>
            <a:r>
              <a:rPr lang="fr-FR" sz="2400" dirty="0">
                <a:solidFill>
                  <a:srgbClr val="002060"/>
                </a:solidFill>
                <a:latin typeface="Arial"/>
                <a:ea typeface="Calibri"/>
                <a:cs typeface="Times New Roman"/>
              </a:rPr>
              <a:t>programme : organisation des grilles</a:t>
            </a:r>
          </a:p>
          <a:p>
            <a:endParaRPr lang="fr-FR" sz="2400" dirty="0">
              <a:solidFill>
                <a:srgbClr val="002060"/>
              </a:solidFill>
              <a:latin typeface="Arial"/>
              <a:ea typeface="Calibri"/>
              <a:cs typeface="Times New Roman"/>
            </a:endParaRPr>
          </a:p>
        </p:txBody>
      </p:sp>
      <p:sp>
        <p:nvSpPr>
          <p:cNvPr id="12" name="Rectangle à coins arrondis 11"/>
          <p:cNvSpPr/>
          <p:nvPr/>
        </p:nvSpPr>
        <p:spPr>
          <a:xfrm>
            <a:off x="114585" y="1102783"/>
            <a:ext cx="4277534" cy="1342221"/>
          </a:xfrm>
          <a:prstGeom prst="roundRect">
            <a:avLst>
              <a:gd name="adj" fmla="val 5190"/>
            </a:avLst>
          </a:prstGeom>
          <a:solidFill>
            <a:schemeClr val="accent5">
              <a:lumMod val="20000"/>
              <a:lumOff val="80000"/>
              <a:alpha val="25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114586" y="2474755"/>
            <a:ext cx="4277532" cy="661055"/>
          </a:xfrm>
          <a:prstGeom prst="roundRect">
            <a:avLst>
              <a:gd name="adj" fmla="val 9759"/>
            </a:avLst>
          </a:prstGeom>
          <a:solidFill>
            <a:schemeClr val="accent4">
              <a:lumMod val="20000"/>
              <a:lumOff val="80000"/>
              <a:alpha val="25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114584" y="3157981"/>
            <a:ext cx="4277533" cy="1899516"/>
          </a:xfrm>
          <a:prstGeom prst="roundRect">
            <a:avLst>
              <a:gd name="adj" fmla="val 5190"/>
            </a:avLst>
          </a:prstGeom>
          <a:solidFill>
            <a:schemeClr val="accent3">
              <a:lumMod val="20000"/>
              <a:lumOff val="80000"/>
              <a:alpha val="24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4888812" y="2673575"/>
            <a:ext cx="4067811" cy="2439959"/>
          </a:xfrm>
          <a:prstGeom prst="roundRect">
            <a:avLst>
              <a:gd name="adj" fmla="val 2545"/>
            </a:avLst>
          </a:prstGeom>
          <a:solidFill>
            <a:srgbClr val="93CDDD">
              <a:alpha val="17000"/>
            </a:srgb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890046" y="3335657"/>
            <a:ext cx="389645" cy="2334504"/>
          </a:xfrm>
          <a:prstGeom prst="roundRect">
            <a:avLst>
              <a:gd name="adj" fmla="val 9144"/>
            </a:avLst>
          </a:prstGeom>
          <a:solidFill>
            <a:schemeClr val="accent2">
              <a:lumMod val="40000"/>
              <a:lumOff val="60000"/>
              <a:alpha val="24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4888811" y="952832"/>
            <a:ext cx="2901153" cy="1243156"/>
          </a:xfrm>
          <a:prstGeom prst="roundRect">
            <a:avLst>
              <a:gd name="adj" fmla="val 5190"/>
            </a:avLst>
          </a:prstGeom>
          <a:solidFill>
            <a:schemeClr val="accent3">
              <a:lumMod val="20000"/>
              <a:lumOff val="80000"/>
              <a:alpha val="24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7338785" y="1000249"/>
            <a:ext cx="389645" cy="1165600"/>
          </a:xfrm>
          <a:prstGeom prst="roundRect">
            <a:avLst>
              <a:gd name="adj" fmla="val 16839"/>
            </a:avLst>
          </a:prstGeom>
          <a:solidFill>
            <a:schemeClr val="accent2">
              <a:lumMod val="40000"/>
              <a:lumOff val="60000"/>
              <a:alpha val="24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7992929" y="3585744"/>
            <a:ext cx="1027308" cy="523220"/>
          </a:xfrm>
          <a:prstGeom prst="rect">
            <a:avLst/>
          </a:prstGeom>
        </p:spPr>
        <p:txBody>
          <a:bodyPr wrap="square">
            <a:spAutoFit/>
          </a:bodyPr>
          <a:lstStyle/>
          <a:p>
            <a:pPr algn="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Éléments contextuels</a:t>
            </a:r>
          </a:p>
        </p:txBody>
      </p:sp>
      <p:sp>
        <p:nvSpPr>
          <p:cNvPr id="4" name="Rectangle 3"/>
          <p:cNvSpPr/>
          <p:nvPr/>
        </p:nvSpPr>
        <p:spPr>
          <a:xfrm>
            <a:off x="78451" y="1528356"/>
            <a:ext cx="1392621" cy="523220"/>
          </a:xfrm>
          <a:prstGeom prst="rect">
            <a:avLst/>
          </a:prstGeom>
        </p:spPr>
        <p:txBody>
          <a:bodyPr wrap="square">
            <a:spAutoFit/>
          </a:bodyPr>
          <a:lstStyle/>
          <a:p>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lang="fr-FR" sz="14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résentation </a:t>
            </a: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la compétence</a:t>
            </a:r>
            <a:endParaRPr lang="fr-FR" sz="1400" dirty="0"/>
          </a:p>
        </p:txBody>
      </p:sp>
      <p:sp>
        <p:nvSpPr>
          <p:cNvPr id="5" name="Rectangle 4"/>
          <p:cNvSpPr/>
          <p:nvPr/>
        </p:nvSpPr>
        <p:spPr>
          <a:xfrm>
            <a:off x="114584" y="2474755"/>
            <a:ext cx="1215408" cy="523220"/>
          </a:xfrm>
          <a:prstGeom prst="rect">
            <a:avLst/>
          </a:prstGeom>
        </p:spPr>
        <p:txBody>
          <a:bodyPr wrap="square">
            <a:spAutoFit/>
          </a:bodyPr>
          <a:lstStyle/>
          <a:p>
            <a:r>
              <a:rPr lang="fr-FR" sz="14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Attendus </a:t>
            </a: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 fin de cycle</a:t>
            </a:r>
          </a:p>
        </p:txBody>
      </p:sp>
      <p:sp>
        <p:nvSpPr>
          <p:cNvPr id="6" name="Rectangle 5"/>
          <p:cNvSpPr/>
          <p:nvPr/>
        </p:nvSpPr>
        <p:spPr>
          <a:xfrm>
            <a:off x="78451" y="3494049"/>
            <a:ext cx="1527532" cy="1169551"/>
          </a:xfrm>
          <a:prstGeom prst="rect">
            <a:avLst/>
          </a:prstGeom>
        </p:spPr>
        <p:txBody>
          <a:bodyPr wrap="square">
            <a:spAutoFit/>
          </a:bodyPr>
          <a:lstStyle/>
          <a:p>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Tableau des compétences développées et des connaissances associées</a:t>
            </a:r>
          </a:p>
        </p:txBody>
      </p:sp>
      <p:sp>
        <p:nvSpPr>
          <p:cNvPr id="24" name="Rectangle à coins arrondis 23"/>
          <p:cNvSpPr/>
          <p:nvPr/>
        </p:nvSpPr>
        <p:spPr>
          <a:xfrm>
            <a:off x="879613" y="5367204"/>
            <a:ext cx="2638268" cy="502230"/>
          </a:xfrm>
          <a:prstGeom prst="roundRect">
            <a:avLst>
              <a:gd name="adj" fmla="val 15313"/>
            </a:avLst>
          </a:prstGeom>
          <a:solidFill>
            <a:schemeClr val="accent2">
              <a:lumMod val="40000"/>
              <a:lumOff val="60000"/>
              <a:alpha val="24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859872" y="5343016"/>
            <a:ext cx="2710474" cy="523220"/>
          </a:xfrm>
          <a:prstGeom prst="rect">
            <a:avLst/>
          </a:prstGeom>
        </p:spPr>
        <p:txBody>
          <a:bodyPr wrap="square">
            <a:spAutoFit/>
          </a:bodyPr>
          <a:lstStyle/>
          <a:p>
            <a:pPr algn="ctr"/>
            <a:r>
              <a:rPr lang="fr-FR" sz="14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Niveau </a:t>
            </a: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d’enseignement en classe de première ou de terminale</a:t>
            </a:r>
            <a:endParaRPr lang="fr-FR" sz="1400" dirty="0"/>
          </a:p>
        </p:txBody>
      </p:sp>
    </p:spTree>
    <p:extLst>
      <p:ext uri="{BB962C8B-B14F-4D97-AF65-F5344CB8AC3E}">
        <p14:creationId xmlns:p14="http://schemas.microsoft.com/office/powerpoint/2010/main" val="394294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angle isocèle 59"/>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Rectangle 60"/>
          <p:cNvSpPr/>
          <p:nvPr/>
        </p:nvSpPr>
        <p:spPr>
          <a:xfrm>
            <a:off x="75090" y="-6839"/>
            <a:ext cx="9068910" cy="461665"/>
          </a:xfrm>
          <a:prstGeom prst="rect">
            <a:avLst/>
          </a:prstGeom>
        </p:spPr>
        <p:txBody>
          <a:bodyPr wrap="square">
            <a:spAutoFit/>
          </a:bodyPr>
          <a:lstStyle/>
          <a:p>
            <a:r>
              <a:rPr lang="fr-FR" sz="2400" dirty="0" smtClean="0">
                <a:solidFill>
                  <a:srgbClr val="002060"/>
                </a:solidFill>
                <a:latin typeface="Arial"/>
                <a:ea typeface="Calibri"/>
                <a:cs typeface="Times New Roman"/>
              </a:rPr>
              <a:t>Le </a:t>
            </a:r>
            <a:r>
              <a:rPr lang="fr-FR" sz="2400" dirty="0">
                <a:solidFill>
                  <a:srgbClr val="002060"/>
                </a:solidFill>
                <a:latin typeface="Arial"/>
                <a:ea typeface="Calibri"/>
                <a:cs typeface="Times New Roman"/>
              </a:rPr>
              <a:t>programme : proposition de mise en œuvre sur les 2 ans</a:t>
            </a:r>
          </a:p>
        </p:txBody>
      </p:sp>
      <p:sp>
        <p:nvSpPr>
          <p:cNvPr id="23" name="Rectangle 22"/>
          <p:cNvSpPr/>
          <p:nvPr/>
        </p:nvSpPr>
        <p:spPr>
          <a:xfrm>
            <a:off x="600075" y="1221288"/>
            <a:ext cx="8315325" cy="400110"/>
          </a:xfrm>
          <a:prstGeom prst="rect">
            <a:avLst/>
          </a:prstGeom>
          <a:solidFill>
            <a:schemeClr val="bg1"/>
          </a:solidFill>
        </p:spPr>
        <p:txBody>
          <a:bodyPr wrap="square">
            <a:spAutoFit/>
          </a:bodyPr>
          <a:lstStyle/>
          <a:p>
            <a:pPr algn="just" fontAlgn="base">
              <a:spcBef>
                <a:spcPct val="0"/>
              </a:spcBef>
              <a:spcAft>
                <a:spcPct val="0"/>
              </a:spcAft>
            </a:pPr>
            <a:r>
              <a:rPr lang="fr-FR" sz="2000" dirty="0" smtClean="0">
                <a:solidFill>
                  <a:srgbClr val="000099"/>
                </a:solidFill>
                <a:latin typeface="Arial"/>
                <a:ea typeface="Times New Roman"/>
                <a:cs typeface="Times New Roman"/>
              </a:rPr>
              <a:t>Des allégements apparaissent sur le programme existant</a:t>
            </a:r>
            <a:endParaRPr lang="fr-FR" sz="2000" b="1" dirty="0" smtClean="0">
              <a:solidFill>
                <a:srgbClr val="000099"/>
              </a:solidFill>
              <a:latin typeface="Arial"/>
              <a:ea typeface="Times New Roman"/>
              <a:cs typeface="Times New Roman"/>
            </a:endParaRPr>
          </a:p>
        </p:txBody>
      </p:sp>
      <p:pic>
        <p:nvPicPr>
          <p:cNvPr id="24" name="Imag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4" y="1957388"/>
            <a:ext cx="7932786" cy="4129087"/>
          </a:xfrm>
          <a:prstGeom prst="rect">
            <a:avLst/>
          </a:prstGeom>
        </p:spPr>
      </p:pic>
      <p:sp>
        <p:nvSpPr>
          <p:cNvPr id="25" name="ZoneTexte 24"/>
          <p:cNvSpPr txBox="1"/>
          <p:nvPr/>
        </p:nvSpPr>
        <p:spPr>
          <a:xfrm>
            <a:off x="957263" y="3100388"/>
            <a:ext cx="2157412" cy="2031325"/>
          </a:xfrm>
          <a:prstGeom prst="rect">
            <a:avLst/>
          </a:prstGeom>
          <a:solidFill>
            <a:srgbClr val="FFFFFF"/>
          </a:solidFill>
        </p:spPr>
        <p:txBody>
          <a:bodyPr wrap="square" rtlCol="0">
            <a:spAutoFit/>
          </a:bodyPr>
          <a:lstStyle/>
          <a:p>
            <a:pPr fontAlgn="base">
              <a:spcBef>
                <a:spcPct val="0"/>
              </a:spcBef>
              <a:spcAft>
                <a:spcPct val="0"/>
              </a:spcAft>
            </a:pPr>
            <a:r>
              <a:rPr lang="fr-FR" dirty="0" smtClean="0">
                <a:solidFill>
                  <a:prstClr val="black"/>
                </a:solidFill>
                <a:latin typeface="Arial" charset="0"/>
              </a:rPr>
              <a:t>Allégement sensible de la compétence analyser, notamment sur la chaine d’énergie et les matériaux</a:t>
            </a:r>
            <a:endParaRPr lang="fr-FR" dirty="0">
              <a:solidFill>
                <a:prstClr val="black"/>
              </a:solidFill>
              <a:latin typeface="Arial" charset="0"/>
            </a:endParaRPr>
          </a:p>
        </p:txBody>
      </p:sp>
      <p:sp>
        <p:nvSpPr>
          <p:cNvPr id="26" name="ZoneTexte 25"/>
          <p:cNvSpPr txBox="1"/>
          <p:nvPr/>
        </p:nvSpPr>
        <p:spPr>
          <a:xfrm>
            <a:off x="3529013" y="3143251"/>
            <a:ext cx="2271712" cy="2308324"/>
          </a:xfrm>
          <a:prstGeom prst="rect">
            <a:avLst/>
          </a:prstGeom>
          <a:solidFill>
            <a:srgbClr val="FFFFFF"/>
          </a:solidFill>
        </p:spPr>
        <p:txBody>
          <a:bodyPr wrap="square" rtlCol="0">
            <a:spAutoFit/>
          </a:bodyPr>
          <a:lstStyle/>
          <a:p>
            <a:pPr fontAlgn="base">
              <a:spcBef>
                <a:spcPct val="0"/>
              </a:spcBef>
              <a:spcAft>
                <a:spcPct val="0"/>
              </a:spcAft>
            </a:pPr>
            <a:r>
              <a:rPr lang="fr-FR" dirty="0" smtClean="0">
                <a:solidFill>
                  <a:prstClr val="black"/>
                </a:solidFill>
                <a:latin typeface="Arial" charset="0"/>
              </a:rPr>
              <a:t>Dans la compétence modéliser et simuler allégement sur l’approche matériaux , le comportement du solide déformable et le Grafcet</a:t>
            </a:r>
            <a:endParaRPr lang="fr-FR" dirty="0">
              <a:solidFill>
                <a:prstClr val="black"/>
              </a:solidFill>
              <a:latin typeface="Arial" charset="0"/>
            </a:endParaRPr>
          </a:p>
        </p:txBody>
      </p:sp>
      <p:sp>
        <p:nvSpPr>
          <p:cNvPr id="27" name="ZoneTexte 26"/>
          <p:cNvSpPr txBox="1"/>
          <p:nvPr/>
        </p:nvSpPr>
        <p:spPr>
          <a:xfrm>
            <a:off x="6272213" y="3357563"/>
            <a:ext cx="2157412" cy="1754326"/>
          </a:xfrm>
          <a:prstGeom prst="rect">
            <a:avLst/>
          </a:prstGeom>
          <a:solidFill>
            <a:srgbClr val="FFFFFF"/>
          </a:solidFill>
        </p:spPr>
        <p:txBody>
          <a:bodyPr wrap="square" rtlCol="0">
            <a:spAutoFit/>
          </a:bodyPr>
          <a:lstStyle/>
          <a:p>
            <a:pPr fontAlgn="base">
              <a:spcBef>
                <a:spcPct val="0"/>
              </a:spcBef>
              <a:spcAft>
                <a:spcPct val="0"/>
              </a:spcAft>
            </a:pPr>
            <a:r>
              <a:rPr lang="fr-FR" dirty="0" smtClean="0">
                <a:solidFill>
                  <a:prstClr val="black"/>
                </a:solidFill>
                <a:latin typeface="Arial" charset="0"/>
              </a:rPr>
              <a:t>Peu d’allègement sur les compétences Expérimenter, Simuler et Communiquer</a:t>
            </a:r>
            <a:endParaRPr lang="fr-FR" dirty="0">
              <a:solidFill>
                <a:prstClr val="black"/>
              </a:solidFill>
              <a:latin typeface="Arial" charset="0"/>
            </a:endParaRPr>
          </a:p>
        </p:txBody>
      </p:sp>
      <p:sp>
        <p:nvSpPr>
          <p:cNvPr id="28" name="Rectangle 27"/>
          <p:cNvSpPr/>
          <p:nvPr/>
        </p:nvSpPr>
        <p:spPr>
          <a:xfrm>
            <a:off x="569044" y="470854"/>
            <a:ext cx="5164694" cy="369332"/>
          </a:xfrm>
          <a:prstGeom prst="rect">
            <a:avLst/>
          </a:prstGeom>
        </p:spPr>
        <p:txBody>
          <a:bodyPr wrap="square">
            <a:spAutoFit/>
          </a:bodyPr>
          <a:lstStyle/>
          <a:p>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Quelques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points clés de </a:t>
            </a:r>
            <a:r>
              <a:rPr lang="fr-FR"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l’évolution </a:t>
            </a: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du  programme</a:t>
            </a:r>
          </a:p>
        </p:txBody>
      </p:sp>
    </p:spTree>
    <p:extLst>
      <p:ext uri="{BB962C8B-B14F-4D97-AF65-F5344CB8AC3E}">
        <p14:creationId xmlns:p14="http://schemas.microsoft.com/office/powerpoint/2010/main" val="20899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82322" y="-343199"/>
            <a:ext cx="6452381" cy="7022312"/>
            <a:chOff x="332424" y="-799683"/>
            <a:chExt cx="6452381" cy="7022312"/>
          </a:xfrm>
        </p:grpSpPr>
        <p:pic>
          <p:nvPicPr>
            <p:cNvPr id="3" name="Image 2"/>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1131739">
              <a:off x="332424" y="-799683"/>
              <a:ext cx="6452381" cy="7022312"/>
            </a:xfrm>
            <a:prstGeom prst="rect">
              <a:avLst/>
            </a:prstGeom>
          </p:spPr>
        </p:pic>
        <p:sp>
          <p:nvSpPr>
            <p:cNvPr id="4"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62627" y="2061029"/>
              <a:ext cx="1640115" cy="1074058"/>
            </a:xfrm>
            <a:prstGeom prst="rect">
              <a:avLst/>
            </a:prstGeom>
          </p:spPr>
        </p:pic>
      </p:grpSp>
      <p:sp>
        <p:nvSpPr>
          <p:cNvPr id="7" name="ZoneTexte 6"/>
          <p:cNvSpPr txBox="1"/>
          <p:nvPr/>
        </p:nvSpPr>
        <p:spPr>
          <a:xfrm>
            <a:off x="735626" y="4966962"/>
            <a:ext cx="6482686" cy="769441"/>
          </a:xfrm>
          <a:prstGeom prst="rect">
            <a:avLst/>
          </a:prstGeom>
          <a:noFill/>
        </p:spPr>
        <p:txBody>
          <a:bodyPr wrap="square" rtlCol="0">
            <a:spAutoFit/>
          </a:bodyPr>
          <a:lstStyle/>
          <a:p>
            <a:pPr algn="ctr"/>
            <a:r>
              <a:rPr lang="fr-FR" sz="4400" b="1" dirty="0" smtClean="0">
                <a:solidFill>
                  <a:schemeClr val="accent2">
                    <a:lumMod val="50000"/>
                  </a:schemeClr>
                </a:solidFill>
              </a:rPr>
              <a:t>Merci de votre attention</a:t>
            </a:r>
            <a:endParaRPr lang="fr-FR" sz="4400" b="1" dirty="0">
              <a:solidFill>
                <a:schemeClr val="accent2">
                  <a:lumMod val="50000"/>
                </a:schemeClr>
              </a:solidFill>
            </a:endParaRPr>
          </a:p>
        </p:txBody>
      </p:sp>
      <p:sp>
        <p:nvSpPr>
          <p:cNvPr id="8" name="Ellipse 7"/>
          <p:cNvSpPr/>
          <p:nvPr/>
        </p:nvSpPr>
        <p:spPr>
          <a:xfrm rot="3516052">
            <a:off x="3467585" y="2271779"/>
            <a:ext cx="401285" cy="990122"/>
          </a:xfrm>
          <a:prstGeom prst="ellipse">
            <a:avLst/>
          </a:prstGeom>
          <a:solidFill>
            <a:srgbClr val="F1DA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1433876" y="368490"/>
            <a:ext cx="6482686" cy="4154984"/>
          </a:xfrm>
          <a:prstGeom prst="rect">
            <a:avLst/>
          </a:prstGeom>
          <a:noFill/>
        </p:spPr>
        <p:txBody>
          <a:bodyPr wrap="square" rtlCol="0">
            <a:spAutoFit/>
          </a:bodyPr>
          <a:lstStyle/>
          <a:p>
            <a:pPr algn="ctr"/>
            <a:r>
              <a:rPr lang="fr-FR" b="1" dirty="0" smtClean="0">
                <a:solidFill>
                  <a:schemeClr val="accent2">
                    <a:lumMod val="50000"/>
                  </a:schemeClr>
                </a:solidFill>
              </a:rPr>
              <a:t>Séminaire national STI2D-SI 15-16 Janvier 2019 Paris</a:t>
            </a: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b="1" dirty="0" smtClean="0">
              <a:solidFill>
                <a:schemeClr val="accent2">
                  <a:lumMod val="50000"/>
                </a:schemeClr>
              </a:solidFill>
            </a:endParaRPr>
          </a:p>
          <a:p>
            <a:pPr algn="ctr"/>
            <a:endParaRPr lang="fr-FR" b="1" dirty="0">
              <a:solidFill>
                <a:schemeClr val="accent2">
                  <a:lumMod val="50000"/>
                </a:schemeClr>
              </a:solidFill>
            </a:endParaRPr>
          </a:p>
          <a:p>
            <a:pPr algn="ctr"/>
            <a:endParaRPr lang="fr-FR" sz="4000" b="1" dirty="0" smtClean="0">
              <a:solidFill>
                <a:schemeClr val="accent2">
                  <a:lumMod val="50000"/>
                </a:schemeClr>
              </a:solidFill>
            </a:endParaRPr>
          </a:p>
          <a:p>
            <a:pPr algn="ctr"/>
            <a:r>
              <a:rPr lang="fr-FR" sz="4000" b="1" dirty="0" smtClean="0">
                <a:solidFill>
                  <a:schemeClr val="accent2">
                    <a:lumMod val="50000"/>
                  </a:schemeClr>
                </a:solidFill>
              </a:rPr>
              <a:t>CYCLE TERMINAL DES  SCIENCES DE L’INGÉNIEUR</a:t>
            </a:r>
            <a:endParaRPr lang="fr-FR" sz="4000" b="1" dirty="0">
              <a:solidFill>
                <a:schemeClr val="accent2">
                  <a:lumMod val="50000"/>
                </a:schemeClr>
              </a:solidFill>
            </a:endParaRPr>
          </a:p>
        </p:txBody>
      </p:sp>
    </p:spTree>
    <p:extLst>
      <p:ext uri="{BB962C8B-B14F-4D97-AF65-F5344CB8AC3E}">
        <p14:creationId xmlns:p14="http://schemas.microsoft.com/office/powerpoint/2010/main" val="216596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82000" contrast="74000"/>
                    </a14:imgEffect>
                  </a14:imgLayer>
                </a14:imgProps>
              </a:ext>
              <a:ext uri="{28A0092B-C50C-407E-A947-70E740481C1C}">
                <a14:useLocalDpi xmlns:a14="http://schemas.microsoft.com/office/drawing/2010/main"/>
              </a:ext>
            </a:extLst>
          </a:blip>
          <a:srcRect/>
          <a:stretch/>
        </p:blipFill>
        <p:spPr>
          <a:xfrm rot="1131739">
            <a:off x="1382322" y="-343199"/>
            <a:ext cx="6452381" cy="7022312"/>
          </a:xfrm>
          <a:prstGeom prst="rect">
            <a:avLst/>
          </a:prstGeom>
        </p:spPr>
      </p:pic>
      <p:sp>
        <p:nvSpPr>
          <p:cNvPr id="6" name="ZoneTexte 5"/>
          <p:cNvSpPr txBox="1"/>
          <p:nvPr/>
        </p:nvSpPr>
        <p:spPr>
          <a:xfrm>
            <a:off x="915260" y="74361"/>
            <a:ext cx="7496128" cy="307777"/>
          </a:xfrm>
          <a:prstGeom prst="rect">
            <a:avLst/>
          </a:prstGeom>
          <a:noFill/>
        </p:spPr>
        <p:txBody>
          <a:bodyPr wrap="square" rtlCol="0">
            <a:spAutoFit/>
          </a:bodyPr>
          <a:lstStyle/>
          <a:p>
            <a:pPr algn="ctr"/>
            <a:r>
              <a:rPr lang="fr-FR" sz="1400" b="1" dirty="0">
                <a:solidFill>
                  <a:schemeClr val="bg1">
                    <a:lumMod val="50000"/>
                  </a:schemeClr>
                </a:solidFill>
              </a:rPr>
              <a:t>CYCLE TERMINAL DES  SCIENCES DE </a:t>
            </a:r>
            <a:r>
              <a:rPr lang="fr-FR" sz="1400" b="1" dirty="0" smtClean="0">
                <a:solidFill>
                  <a:schemeClr val="bg1">
                    <a:lumMod val="50000"/>
                  </a:schemeClr>
                </a:solidFill>
              </a:rPr>
              <a:t>L’INGÉNIEUR</a:t>
            </a:r>
            <a:endParaRPr lang="fr-FR" sz="1400" b="1" dirty="0">
              <a:solidFill>
                <a:schemeClr val="bg1">
                  <a:lumMod val="50000"/>
                </a:schemeClr>
              </a:solidFill>
            </a:endParaRPr>
          </a:p>
        </p:txBody>
      </p:sp>
      <p:sp>
        <p:nvSpPr>
          <p:cNvPr id="7" name="ZoneTexte 6"/>
          <p:cNvSpPr txBox="1"/>
          <p:nvPr/>
        </p:nvSpPr>
        <p:spPr>
          <a:xfrm>
            <a:off x="515637" y="869849"/>
            <a:ext cx="8577366" cy="646331"/>
          </a:xfrm>
          <a:prstGeom prst="rect">
            <a:avLst/>
          </a:prstGeom>
          <a:noFill/>
        </p:spPr>
        <p:txBody>
          <a:bodyPr wrap="square" rtlCol="0">
            <a:spAutoFit/>
          </a:bodyPr>
          <a:lstStyle/>
          <a:p>
            <a:r>
              <a:rPr lang="fr-FR" b="1" dirty="0" smtClean="0">
                <a:solidFill>
                  <a:schemeClr val="bg1">
                    <a:lumMod val="50000"/>
                  </a:schemeClr>
                </a:solidFill>
              </a:rPr>
              <a:t>L’écriture de ce projet de programme des Sciences de l’ingénieur pour le cycle terminal du lycée général intègre  les contraintes suivantes:</a:t>
            </a:r>
            <a:endParaRPr lang="fr-FR" b="1" dirty="0">
              <a:solidFill>
                <a:schemeClr val="bg1">
                  <a:lumMod val="50000"/>
                </a:schemeClr>
              </a:solidFill>
            </a:endParaRPr>
          </a:p>
        </p:txBody>
      </p:sp>
      <p:sp>
        <p:nvSpPr>
          <p:cNvPr id="8" name="Rectangle 7"/>
          <p:cNvSpPr/>
          <p:nvPr/>
        </p:nvSpPr>
        <p:spPr>
          <a:xfrm>
            <a:off x="420434" y="1783361"/>
            <a:ext cx="8179376" cy="4360168"/>
          </a:xfrm>
          <a:prstGeom prst="rect">
            <a:avLst/>
          </a:prstGeom>
        </p:spPr>
        <p:txBody>
          <a:bodyPr wrap="square">
            <a:spAutoFit/>
          </a:bodyPr>
          <a:lstStyle/>
          <a:p>
            <a:pPr marL="342900" indent="-342900" algn="just">
              <a:buFont typeface="+mj-lt"/>
              <a:buAutoNum type="arabicPeriod"/>
            </a:pPr>
            <a:r>
              <a:rPr lang="fr-FR" sz="1600" b="1" dirty="0">
                <a:solidFill>
                  <a:schemeClr val="bg1">
                    <a:lumMod val="50000"/>
                  </a:schemeClr>
                </a:solidFill>
                <a:latin typeface="Arial"/>
                <a:ea typeface="Calibri"/>
              </a:rPr>
              <a:t>Prendre en compte l’évolution du volume horaire (15 heures actuellement,        10 heures pour le nouveau cycle).</a:t>
            </a:r>
          </a:p>
          <a:p>
            <a:pPr marL="342900" indent="-342900" algn="just">
              <a:buFont typeface="+mj-lt"/>
              <a:buAutoNum type="arabicPeriod"/>
            </a:pPr>
            <a:endParaRPr lang="fr-FR" sz="1600" b="1" dirty="0">
              <a:solidFill>
                <a:schemeClr val="bg1">
                  <a:lumMod val="50000"/>
                </a:schemeClr>
              </a:solidFill>
            </a:endParaRPr>
          </a:p>
          <a:p>
            <a:pPr marL="342900" indent="-342900" algn="just">
              <a:buFont typeface="+mj-lt"/>
              <a:buAutoNum type="arabicPeriod"/>
            </a:pPr>
            <a:r>
              <a:rPr lang="fr-FR" sz="1600" b="1" dirty="0" smtClean="0">
                <a:solidFill>
                  <a:schemeClr val="bg1">
                    <a:lumMod val="50000"/>
                  </a:schemeClr>
                </a:solidFill>
                <a:latin typeface="Arial"/>
                <a:ea typeface="Calibri"/>
              </a:rPr>
              <a:t>Positionner le programme en </a:t>
            </a:r>
            <a:r>
              <a:rPr lang="fr-FR" sz="1600" b="1" dirty="0">
                <a:solidFill>
                  <a:schemeClr val="bg1">
                    <a:lumMod val="50000"/>
                  </a:schemeClr>
                </a:solidFill>
                <a:latin typeface="Arial"/>
                <a:ea typeface="Calibri"/>
              </a:rPr>
              <a:t>cohérence avec les </a:t>
            </a:r>
            <a:r>
              <a:rPr lang="fr-FR" sz="1600" b="1" dirty="0" smtClean="0">
                <a:solidFill>
                  <a:schemeClr val="bg1">
                    <a:lumMod val="50000"/>
                  </a:schemeClr>
                </a:solidFill>
                <a:latin typeface="Arial"/>
                <a:ea typeface="Calibri"/>
              </a:rPr>
              <a:t>contenus scientifiques </a:t>
            </a:r>
            <a:r>
              <a:rPr lang="fr-FR" sz="1600" b="1" dirty="0">
                <a:solidFill>
                  <a:schemeClr val="bg1">
                    <a:lumMod val="50000"/>
                  </a:schemeClr>
                </a:solidFill>
                <a:latin typeface="Arial"/>
                <a:ea typeface="Calibri"/>
              </a:rPr>
              <a:t>de physique et de mathématiques, dans un continuum d’enseignement </a:t>
            </a:r>
            <a:r>
              <a:rPr lang="fr-FR" sz="1600" b="1" dirty="0" smtClean="0">
                <a:solidFill>
                  <a:schemeClr val="bg1">
                    <a:lumMod val="50000"/>
                  </a:schemeClr>
                </a:solidFill>
                <a:latin typeface="Arial"/>
                <a:ea typeface="Calibri"/>
              </a:rPr>
              <a:t>du collège et de </a:t>
            </a:r>
            <a:r>
              <a:rPr lang="fr-FR" sz="1600" b="1" dirty="0">
                <a:solidFill>
                  <a:schemeClr val="bg1">
                    <a:lumMod val="50000"/>
                  </a:schemeClr>
                </a:solidFill>
                <a:latin typeface="Arial"/>
                <a:ea typeface="Calibri"/>
              </a:rPr>
              <a:t>la seconde vers les études </a:t>
            </a:r>
            <a:r>
              <a:rPr lang="fr-FR" sz="1600" b="1" dirty="0" smtClean="0">
                <a:solidFill>
                  <a:schemeClr val="bg1">
                    <a:lumMod val="50000"/>
                  </a:schemeClr>
                </a:solidFill>
                <a:latin typeface="Arial"/>
                <a:ea typeface="Calibri"/>
              </a:rPr>
              <a:t>supérieures.</a:t>
            </a:r>
          </a:p>
          <a:p>
            <a:pPr marL="342900" indent="-342900" algn="just">
              <a:buFont typeface="+mj-lt"/>
              <a:buAutoNum type="arabicPeriod"/>
            </a:pPr>
            <a:endParaRPr lang="fr-FR" sz="1600" b="1" dirty="0" smtClean="0">
              <a:solidFill>
                <a:schemeClr val="bg1">
                  <a:lumMod val="50000"/>
                </a:schemeClr>
              </a:solidFill>
              <a:latin typeface="Arial"/>
              <a:ea typeface="Calibri"/>
            </a:endParaRPr>
          </a:p>
          <a:p>
            <a:pPr marL="342900" indent="-342900" algn="just">
              <a:spcAft>
                <a:spcPts val="1000"/>
              </a:spcAft>
              <a:buFont typeface="+mj-lt"/>
              <a:buAutoNum type="arabicPeriod"/>
            </a:pPr>
            <a:r>
              <a:rPr lang="fr-FR" sz="1600" b="1" dirty="0">
                <a:solidFill>
                  <a:schemeClr val="bg1">
                    <a:lumMod val="50000"/>
                  </a:schemeClr>
                </a:solidFill>
                <a:latin typeface="Arial"/>
                <a:ea typeface="Calibri"/>
                <a:cs typeface="Times New Roman"/>
              </a:rPr>
              <a:t>Intégrer dans les sciences de l’ingénieur les fortes évolutions générées par le développement des sciences et technologies du numérique.</a:t>
            </a:r>
            <a:endParaRPr lang="fr-FR" sz="1600" b="1" dirty="0">
              <a:solidFill>
                <a:schemeClr val="bg1">
                  <a:lumMod val="50000"/>
                </a:schemeClr>
              </a:solidFill>
              <a:latin typeface="Cambria"/>
              <a:ea typeface="MS ??"/>
              <a:cs typeface="Times New Roman"/>
            </a:endParaRPr>
          </a:p>
          <a:p>
            <a:pPr marL="342900" lvl="0" indent="-342900" algn="just">
              <a:spcAft>
                <a:spcPts val="1000"/>
              </a:spcAft>
              <a:buFont typeface="+mj-lt"/>
              <a:buAutoNum type="arabicPeriod"/>
            </a:pPr>
            <a:r>
              <a:rPr lang="fr-FR" sz="1600" b="1" dirty="0" smtClean="0">
                <a:solidFill>
                  <a:schemeClr val="bg1">
                    <a:lumMod val="50000"/>
                  </a:schemeClr>
                </a:solidFill>
                <a:latin typeface="Arial"/>
                <a:ea typeface="Calibri"/>
                <a:cs typeface="Times New Roman"/>
              </a:rPr>
              <a:t>Affirmer </a:t>
            </a:r>
            <a:r>
              <a:rPr lang="fr-FR" sz="1600" b="1" dirty="0">
                <a:solidFill>
                  <a:schemeClr val="bg1">
                    <a:lumMod val="50000"/>
                  </a:schemeClr>
                </a:solidFill>
                <a:latin typeface="Arial"/>
                <a:ea typeface="Calibri"/>
                <a:cs typeface="Times New Roman"/>
              </a:rPr>
              <a:t>la démarche scientifique de l’enseignement de sciences de l’ingénieur dans la voie générale du lycée</a:t>
            </a:r>
            <a:r>
              <a:rPr lang="fr-FR" sz="1600" b="1" dirty="0" smtClean="0">
                <a:solidFill>
                  <a:schemeClr val="bg1">
                    <a:lumMod val="50000"/>
                  </a:schemeClr>
                </a:solidFill>
                <a:latin typeface="Arial"/>
                <a:ea typeface="Calibri"/>
                <a:cs typeface="Times New Roman"/>
              </a:rPr>
              <a:t>.</a:t>
            </a:r>
          </a:p>
          <a:p>
            <a:pPr marL="342900" lvl="0" indent="-342900" algn="just">
              <a:spcAft>
                <a:spcPts val="1000"/>
              </a:spcAft>
              <a:buFont typeface="+mj-lt"/>
              <a:buAutoNum type="arabicPeriod"/>
            </a:pPr>
            <a:r>
              <a:rPr lang="fr-FR" sz="1600" b="1" dirty="0" smtClean="0">
                <a:solidFill>
                  <a:schemeClr val="bg1">
                    <a:lumMod val="50000"/>
                  </a:schemeClr>
                </a:solidFill>
                <a:latin typeface="Arial"/>
                <a:ea typeface="Calibri"/>
                <a:cs typeface="Times New Roman"/>
              </a:rPr>
              <a:t>Inscrire </a:t>
            </a:r>
            <a:r>
              <a:rPr lang="fr-FR" sz="1600" b="1" dirty="0">
                <a:solidFill>
                  <a:schemeClr val="bg1">
                    <a:lumMod val="50000"/>
                  </a:schemeClr>
                </a:solidFill>
                <a:latin typeface="Arial"/>
                <a:ea typeface="Calibri"/>
                <a:cs typeface="Times New Roman"/>
              </a:rPr>
              <a:t>dans les enseignements un projet scientifique interdisciplinaire, support possible du grand oral terminal</a:t>
            </a:r>
            <a:r>
              <a:rPr lang="fr-FR" sz="1600" b="1" dirty="0">
                <a:solidFill>
                  <a:srgbClr val="000099"/>
                </a:solidFill>
                <a:latin typeface="Arial"/>
                <a:ea typeface="Calibri"/>
                <a:cs typeface="Times New Roman"/>
              </a:rPr>
              <a:t>.</a:t>
            </a:r>
            <a:endParaRPr lang="fr-FR" sz="1600" dirty="0">
              <a:solidFill>
                <a:srgbClr val="000099"/>
              </a:solidFill>
              <a:latin typeface="Cambria"/>
              <a:ea typeface="MS ??"/>
              <a:cs typeface="Times New Roman"/>
            </a:endParaRPr>
          </a:p>
          <a:p>
            <a:pPr marL="342900" lvl="0" indent="-342900" algn="just">
              <a:spcAft>
                <a:spcPts val="1000"/>
              </a:spcAft>
              <a:buFont typeface="+mj-lt"/>
              <a:buAutoNum type="arabicPeriod"/>
            </a:pPr>
            <a:endParaRPr lang="fr-FR" dirty="0">
              <a:latin typeface="Cambria"/>
              <a:ea typeface="MS ??"/>
              <a:cs typeface="Times New Roman"/>
            </a:endParaRPr>
          </a:p>
          <a:p>
            <a:pPr marL="342900" indent="-342900">
              <a:buFont typeface="+mj-lt"/>
              <a:buAutoNum type="arabicPeriod"/>
            </a:pPr>
            <a:endParaRPr lang="fr-F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8" y="74361"/>
            <a:ext cx="85883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5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84000"/>
                    </a14:imgEffect>
                  </a14:imgLayer>
                </a14:imgProps>
              </a:ext>
              <a:ext uri="{28A0092B-C50C-407E-A947-70E740481C1C}">
                <a14:useLocalDpi xmlns:a14="http://schemas.microsoft.com/office/drawing/2010/main"/>
              </a:ext>
            </a:extLst>
          </a:blip>
          <a:srcRect/>
          <a:stretch/>
        </p:blipFill>
        <p:spPr>
          <a:xfrm rot="1131739">
            <a:off x="1382322" y="-343199"/>
            <a:ext cx="6452381" cy="7022312"/>
          </a:xfrm>
          <a:prstGeom prst="rect">
            <a:avLst/>
          </a:prstGeom>
        </p:spPr>
      </p:pic>
      <p:sp>
        <p:nvSpPr>
          <p:cNvPr id="27" name="Rectangle à coins arrondis 26"/>
          <p:cNvSpPr/>
          <p:nvPr/>
        </p:nvSpPr>
        <p:spPr>
          <a:xfrm>
            <a:off x="51979" y="3940906"/>
            <a:ext cx="2035275" cy="577123"/>
          </a:xfrm>
          <a:prstGeom prst="roundRect">
            <a:avLst>
              <a:gd name="adj" fmla="val 8643"/>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36000" rtlCol="0" anchor="t"/>
          <a:lstStyle/>
          <a:p>
            <a:pPr algn="ctr"/>
            <a:r>
              <a:rPr lang="fr-FR" sz="1000" dirty="0" smtClean="0">
                <a:solidFill>
                  <a:schemeClr val="tx1"/>
                </a:solidFill>
              </a:rPr>
              <a:t>Les </a:t>
            </a:r>
            <a:r>
              <a:rPr lang="fr-FR" sz="1000" dirty="0">
                <a:solidFill>
                  <a:schemeClr val="tx1"/>
                </a:solidFill>
              </a:rPr>
              <a:t>cycles 2 et 3 </a:t>
            </a:r>
            <a:r>
              <a:rPr lang="fr-FR" sz="1000" dirty="0" smtClean="0">
                <a:solidFill>
                  <a:schemeClr val="tx1"/>
                </a:solidFill>
              </a:rPr>
              <a:t>:</a:t>
            </a:r>
            <a:br>
              <a:rPr lang="fr-FR" sz="1000" dirty="0" smtClean="0">
                <a:solidFill>
                  <a:schemeClr val="tx1"/>
                </a:solidFill>
              </a:rPr>
            </a:br>
            <a:r>
              <a:rPr lang="fr-FR" sz="1000" dirty="0" smtClean="0">
                <a:solidFill>
                  <a:schemeClr val="tx1"/>
                </a:solidFill>
              </a:rPr>
              <a:t>une initiation </a:t>
            </a:r>
            <a:r>
              <a:rPr lang="fr-FR" sz="1000" dirty="0">
                <a:solidFill>
                  <a:schemeClr val="tx1"/>
                </a:solidFill>
              </a:rPr>
              <a:t>à la technologie</a:t>
            </a:r>
          </a:p>
        </p:txBody>
      </p:sp>
      <p:sp>
        <p:nvSpPr>
          <p:cNvPr id="24" name="Rectangle à coins arrondis 23"/>
          <p:cNvSpPr/>
          <p:nvPr/>
        </p:nvSpPr>
        <p:spPr>
          <a:xfrm>
            <a:off x="2072265" y="3669867"/>
            <a:ext cx="2301240" cy="816964"/>
          </a:xfrm>
          <a:prstGeom prst="roundRect">
            <a:avLst>
              <a:gd name="adj" fmla="val 8643"/>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36000" rtlCol="0" anchor="t"/>
          <a:lstStyle/>
          <a:p>
            <a:pPr algn="ctr"/>
            <a:r>
              <a:rPr lang="fr-FR" sz="1000" dirty="0" smtClean="0">
                <a:solidFill>
                  <a:schemeClr val="tx1"/>
                </a:solidFill>
              </a:rPr>
              <a:t>Le </a:t>
            </a:r>
            <a:r>
              <a:rPr lang="fr-FR" sz="1000" dirty="0">
                <a:solidFill>
                  <a:schemeClr val="tx1"/>
                </a:solidFill>
              </a:rPr>
              <a:t>cycle </a:t>
            </a:r>
            <a:r>
              <a:rPr lang="fr-FR" sz="1000" dirty="0" smtClean="0">
                <a:solidFill>
                  <a:schemeClr val="tx1"/>
                </a:solidFill>
              </a:rPr>
              <a:t>4 :</a:t>
            </a:r>
            <a:br>
              <a:rPr lang="fr-FR" sz="1000" dirty="0" smtClean="0">
                <a:solidFill>
                  <a:schemeClr val="tx1"/>
                </a:solidFill>
              </a:rPr>
            </a:br>
            <a:r>
              <a:rPr lang="fr-FR" sz="1000" dirty="0" smtClean="0">
                <a:solidFill>
                  <a:schemeClr val="tx1"/>
                </a:solidFill>
              </a:rPr>
              <a:t>la </a:t>
            </a:r>
            <a:r>
              <a:rPr lang="fr-FR" sz="1000" dirty="0">
                <a:solidFill>
                  <a:schemeClr val="tx1"/>
                </a:solidFill>
              </a:rPr>
              <a:t>découverte de la </a:t>
            </a:r>
            <a:r>
              <a:rPr lang="fr-FR" sz="1000" dirty="0" smtClean="0">
                <a:solidFill>
                  <a:schemeClr val="tx1"/>
                </a:solidFill>
              </a:rPr>
              <a:t>technologie</a:t>
            </a:r>
          </a:p>
        </p:txBody>
      </p:sp>
      <p:grpSp>
        <p:nvGrpSpPr>
          <p:cNvPr id="5" name="Groupe 4"/>
          <p:cNvGrpSpPr/>
          <p:nvPr/>
        </p:nvGrpSpPr>
        <p:grpSpPr>
          <a:xfrm>
            <a:off x="4373505" y="2394046"/>
            <a:ext cx="2775174" cy="2125823"/>
            <a:chOff x="4373505" y="2830782"/>
            <a:chExt cx="2775174" cy="2125823"/>
          </a:xfrm>
        </p:grpSpPr>
        <p:sp>
          <p:nvSpPr>
            <p:cNvPr id="26" name="Rectangle à coins arrondis 25"/>
            <p:cNvSpPr/>
            <p:nvPr/>
          </p:nvSpPr>
          <p:spPr>
            <a:xfrm>
              <a:off x="4373505" y="2830782"/>
              <a:ext cx="2775174" cy="2018280"/>
            </a:xfrm>
            <a:prstGeom prst="roundRect">
              <a:avLst>
                <a:gd name="adj" fmla="val 4929"/>
              </a:avLst>
            </a:prstGeom>
            <a:solidFill>
              <a:srgbClr val="31859C"/>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rtlCol="0" anchor="t"/>
            <a:lstStyle/>
            <a:p>
              <a:pPr algn="ctr"/>
              <a:r>
                <a:rPr lang="fr-FR" sz="1000" dirty="0" smtClean="0">
                  <a:solidFill>
                    <a:srgbClr val="FFFF00"/>
                  </a:solidFill>
                </a:rPr>
                <a:t>L’enseignement scientifique au lycée</a:t>
              </a:r>
              <a:endParaRPr lang="fr-FR" sz="1000" dirty="0">
                <a:solidFill>
                  <a:srgbClr val="FFFF00"/>
                </a:solidFill>
              </a:endParaRPr>
            </a:p>
          </p:txBody>
        </p:sp>
        <p:sp>
          <p:nvSpPr>
            <p:cNvPr id="22" name="Rectangle à coins arrondis 21"/>
            <p:cNvSpPr/>
            <p:nvPr/>
          </p:nvSpPr>
          <p:spPr>
            <a:xfrm>
              <a:off x="5292030" y="3097178"/>
              <a:ext cx="1852336" cy="1842026"/>
            </a:xfrm>
            <a:prstGeom prst="roundRect">
              <a:avLst>
                <a:gd name="adj" fmla="val 8643"/>
              </a:avLst>
            </a:pr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lIns="36000" tIns="36000" rIns="36000" rtlCol="0" anchor="t"/>
            <a:lstStyle/>
            <a:p>
              <a:pPr algn="ctr"/>
              <a:r>
                <a:rPr lang="fr-FR" sz="1000" dirty="0" smtClean="0">
                  <a:solidFill>
                    <a:srgbClr val="FFFF00"/>
                  </a:solidFill>
                </a:rPr>
                <a:t>En 1</a:t>
              </a:r>
              <a:r>
                <a:rPr lang="fr-FR" sz="1000" baseline="30000" dirty="0" smtClean="0">
                  <a:solidFill>
                    <a:srgbClr val="FFFF00"/>
                  </a:solidFill>
                </a:rPr>
                <a:t>ère</a:t>
              </a:r>
              <a:r>
                <a:rPr lang="fr-FR" sz="1000" dirty="0" smtClean="0">
                  <a:solidFill>
                    <a:srgbClr val="FFFF00"/>
                  </a:solidFill>
                </a:rPr>
                <a:t> et terminale</a:t>
              </a:r>
              <a:endParaRPr lang="fr-FR" sz="1000" dirty="0">
                <a:solidFill>
                  <a:srgbClr val="FFFF00"/>
                </a:solidFill>
              </a:endParaRPr>
            </a:p>
            <a:p>
              <a:r>
                <a:rPr lang="fr-FR" sz="1000" dirty="0" smtClean="0"/>
                <a:t>le </a:t>
              </a:r>
              <a:r>
                <a:rPr lang="fr-FR" sz="1000" dirty="0"/>
                <a:t>nouvel enseignement de sciences de l’ingénieur  :</a:t>
              </a:r>
            </a:p>
            <a:p>
              <a:pPr marL="171450" lvl="0" indent="-171450">
                <a:buFont typeface="Arial" panose="020B0604020202020204" pitchFamily="34" charset="0"/>
                <a:buChar char="•"/>
              </a:pPr>
              <a:r>
                <a:rPr lang="fr-FR" sz="1000" dirty="0" smtClean="0"/>
                <a:t>4h de SI en </a:t>
              </a:r>
              <a:r>
                <a:rPr lang="fr-FR" sz="1000" dirty="0"/>
                <a:t>classe de première </a:t>
              </a:r>
              <a:endParaRPr lang="fr-FR" sz="1000" dirty="0" smtClean="0"/>
            </a:p>
            <a:p>
              <a:pPr marL="171450" lvl="0" indent="-171450">
                <a:buFont typeface="Arial" panose="020B0604020202020204" pitchFamily="34" charset="0"/>
                <a:buChar char="•"/>
              </a:pPr>
              <a:r>
                <a:rPr lang="fr-FR" sz="1000" dirty="0" smtClean="0"/>
                <a:t>6h de SI en </a:t>
              </a:r>
              <a:r>
                <a:rPr lang="fr-FR" sz="1000" dirty="0"/>
                <a:t>classe de terminale </a:t>
              </a:r>
              <a:r>
                <a:rPr lang="fr-FR" sz="1000" dirty="0" smtClean="0"/>
                <a:t>et </a:t>
              </a:r>
              <a:r>
                <a:rPr lang="fr-FR" sz="1000" dirty="0"/>
                <a:t>2 heures de physique</a:t>
              </a:r>
              <a:r>
                <a:rPr lang="fr-FR" sz="1000" dirty="0" smtClean="0"/>
                <a:t>.</a:t>
              </a:r>
              <a:endParaRPr lang="fr-FR" sz="1000" dirty="0"/>
            </a:p>
          </p:txBody>
        </p:sp>
        <p:sp>
          <p:nvSpPr>
            <p:cNvPr id="21" name="Rectangle à coins arrondis 20"/>
            <p:cNvSpPr/>
            <p:nvPr/>
          </p:nvSpPr>
          <p:spPr>
            <a:xfrm>
              <a:off x="4403985" y="3165894"/>
              <a:ext cx="880550" cy="1790711"/>
            </a:xfrm>
            <a:prstGeom prst="roundRect">
              <a:avLst>
                <a:gd name="adj" fmla="val 8643"/>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tIns="0" rIns="0" bIns="36000" rtlCol="0" anchor="t"/>
            <a:lstStyle/>
            <a:p>
              <a:pPr algn="ctr"/>
              <a:r>
                <a:rPr lang="fr-FR" sz="1000" dirty="0" smtClean="0">
                  <a:solidFill>
                    <a:srgbClr val="FFFF00"/>
                  </a:solidFill>
                </a:rPr>
                <a:t>En seconde</a:t>
              </a:r>
            </a:p>
            <a:p>
              <a:pPr algn="ctr"/>
              <a:r>
                <a:rPr lang="fr-FR" sz="900" dirty="0">
                  <a:solidFill>
                    <a:schemeClr val="bg1"/>
                  </a:solidFill>
                </a:rPr>
                <a:t>N</a:t>
              </a:r>
              <a:r>
                <a:rPr lang="fr-FR" sz="900" dirty="0" smtClean="0">
                  <a:solidFill>
                    <a:schemeClr val="bg1"/>
                  </a:solidFill>
                </a:rPr>
                <a:t>ouvel </a:t>
              </a:r>
              <a:r>
                <a:rPr lang="fr-FR" sz="900" dirty="0">
                  <a:solidFill>
                    <a:schemeClr val="bg1"/>
                  </a:solidFill>
                </a:rPr>
                <a:t>enseignement commun </a:t>
              </a:r>
              <a:r>
                <a:rPr lang="fr-FR" sz="900" dirty="0" smtClean="0">
                  <a:solidFill>
                    <a:schemeClr val="bg1"/>
                  </a:solidFill>
                </a:rPr>
                <a:t>« Sciences </a:t>
              </a:r>
              <a:r>
                <a:rPr lang="fr-FR" sz="900" dirty="0">
                  <a:solidFill>
                    <a:schemeClr val="bg1"/>
                  </a:solidFill>
                </a:rPr>
                <a:t>N</a:t>
              </a:r>
              <a:r>
                <a:rPr lang="fr-FR" sz="900" dirty="0" smtClean="0">
                  <a:solidFill>
                    <a:schemeClr val="bg1"/>
                  </a:solidFill>
                </a:rPr>
                <a:t>umériques </a:t>
              </a:r>
              <a:r>
                <a:rPr lang="fr-FR" sz="900" dirty="0">
                  <a:solidFill>
                    <a:schemeClr val="bg1"/>
                  </a:solidFill>
                </a:rPr>
                <a:t>et T</a:t>
              </a:r>
              <a:r>
                <a:rPr lang="fr-FR" sz="900" dirty="0" smtClean="0">
                  <a:solidFill>
                    <a:schemeClr val="bg1"/>
                  </a:solidFill>
                </a:rPr>
                <a:t>echnologie » (SNT)</a:t>
              </a:r>
            </a:p>
            <a:p>
              <a:pPr algn="ctr"/>
              <a:r>
                <a:rPr lang="fr-FR" sz="400" dirty="0" smtClean="0">
                  <a:solidFill>
                    <a:schemeClr val="bg1"/>
                  </a:solidFill>
                </a:rPr>
                <a:t> </a:t>
              </a:r>
              <a:r>
                <a:rPr lang="fr-FR" sz="900" dirty="0" smtClean="0">
                  <a:solidFill>
                    <a:schemeClr val="bg1"/>
                  </a:solidFill>
                </a:rPr>
                <a:t/>
              </a:r>
              <a:br>
                <a:rPr lang="fr-FR" sz="900" dirty="0" smtClean="0">
                  <a:solidFill>
                    <a:schemeClr val="bg1"/>
                  </a:solidFill>
                </a:rPr>
              </a:br>
              <a:r>
                <a:rPr lang="fr-FR" sz="900" dirty="0" smtClean="0">
                  <a:solidFill>
                    <a:schemeClr val="bg1"/>
                  </a:solidFill>
                </a:rPr>
                <a:t>Option « Sciences de l’ingénieur » (SI)</a:t>
              </a:r>
              <a:endParaRPr lang="fr-FR" sz="900" dirty="0">
                <a:solidFill>
                  <a:schemeClr val="bg1"/>
                </a:solidFill>
              </a:endParaRPr>
            </a:p>
          </p:txBody>
        </p:sp>
      </p:grpSp>
      <p:pic>
        <p:nvPicPr>
          <p:cNvPr id="2" name="Image 1"/>
          <p:cNvPicPr>
            <a:picLocks noChangeAspect="1"/>
          </p:cNvPicPr>
          <p:nvPr>
            <p:custDataLst>
              <p:tags r:id="rId1"/>
            </p:custDataLst>
          </p:nvPr>
        </p:nvPicPr>
        <p:blipFill>
          <a:blip r:embed="rId7" cstate="print">
            <a:extLst>
              <a:ext uri="{28A0092B-C50C-407E-A947-70E740481C1C}">
                <a14:useLocalDpi xmlns:a14="http://schemas.microsoft.com/office/drawing/2010/main"/>
              </a:ext>
            </a:extLst>
          </a:blip>
          <a:stretch>
            <a:fillRect/>
          </a:stretch>
        </p:blipFill>
        <p:spPr>
          <a:xfrm>
            <a:off x="44484" y="4345158"/>
            <a:ext cx="2063199" cy="1367077"/>
          </a:xfrm>
          <a:prstGeom prst="rect">
            <a:avLst/>
          </a:prstGeom>
        </p:spPr>
      </p:pic>
      <p:pic>
        <p:nvPicPr>
          <p:cNvPr id="3" name="Image 2"/>
          <p:cNvPicPr>
            <a:picLocks noChangeAspect="1"/>
          </p:cNvPicPr>
          <p:nvPr>
            <p:custDataLst>
              <p:tags r:id="rId2"/>
            </p:custDataLst>
          </p:nvPr>
        </p:nvPicPr>
        <p:blipFill rotWithShape="1">
          <a:blip r:embed="rId8" cstate="print">
            <a:extLst>
              <a:ext uri="{28A0092B-C50C-407E-A947-70E740481C1C}">
                <a14:useLocalDpi xmlns:a14="http://schemas.microsoft.com/office/drawing/2010/main"/>
              </a:ext>
            </a:extLst>
          </a:blip>
          <a:srcRect/>
          <a:stretch/>
        </p:blipFill>
        <p:spPr>
          <a:xfrm>
            <a:off x="5284033" y="4345158"/>
            <a:ext cx="1852837" cy="1367078"/>
          </a:xfrm>
          <a:prstGeom prst="rect">
            <a:avLst/>
          </a:prstGeom>
        </p:spPr>
      </p:pic>
      <p:sp>
        <p:nvSpPr>
          <p:cNvPr id="6" name="Rectangle 5"/>
          <p:cNvSpPr/>
          <p:nvPr/>
        </p:nvSpPr>
        <p:spPr>
          <a:xfrm>
            <a:off x="180586" y="1099899"/>
            <a:ext cx="6302101" cy="1077218"/>
          </a:xfrm>
          <a:prstGeom prst="rect">
            <a:avLst/>
          </a:prstGeom>
        </p:spPr>
        <p:txBody>
          <a:bodyPr wrap="square">
            <a:spAutoFit/>
          </a:bodyPr>
          <a:lstStyle/>
          <a:p>
            <a:pPr marL="342900" lvl="0" indent="-342900" algn="just">
              <a:buFont typeface="+mj-lt"/>
              <a:buAutoNum type="arabicPeriod" startAt="2"/>
            </a:pPr>
            <a:r>
              <a:rPr lang="fr-FR" sz="1600" b="1" dirty="0">
                <a:solidFill>
                  <a:prstClr val="white">
                    <a:lumMod val="50000"/>
                  </a:prstClr>
                </a:solidFill>
                <a:latin typeface="Arial"/>
                <a:ea typeface="Calibri"/>
              </a:rPr>
              <a:t>Positionner le programme en cohérence avec les contenus scientifiques de physique et de mathématiques, dans un continuum d’enseignement du collège et de la seconde vers les études supérieures.</a:t>
            </a:r>
          </a:p>
        </p:txBody>
      </p:sp>
      <p:sp>
        <p:nvSpPr>
          <p:cNvPr id="7" name="Triangle isocèle 6"/>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75089" y="-6839"/>
            <a:ext cx="8078311" cy="830997"/>
          </a:xfrm>
          <a:prstGeom prst="rect">
            <a:avLst/>
          </a:prstGeom>
        </p:spPr>
        <p:txBody>
          <a:bodyPr wrap="square">
            <a:spAutoFit/>
          </a:bodyPr>
          <a:lstStyle/>
          <a:p>
            <a:r>
              <a:rPr lang="fr-FR" sz="2400" dirty="0" smtClean="0">
                <a:solidFill>
                  <a:srgbClr val="002060"/>
                </a:solidFill>
                <a:latin typeface="Arial"/>
                <a:ea typeface="Calibri"/>
                <a:cs typeface="Times New Roman"/>
              </a:rPr>
              <a:t>Les sciences de l’ingénieur dans un </a:t>
            </a:r>
            <a:r>
              <a:rPr lang="fr-FR" sz="2400" dirty="0">
                <a:solidFill>
                  <a:srgbClr val="002060"/>
                </a:solidFill>
                <a:latin typeface="Arial"/>
                <a:ea typeface="Calibri"/>
                <a:cs typeface="Times New Roman"/>
              </a:rPr>
              <a:t>continuum de </a:t>
            </a:r>
            <a:r>
              <a:rPr lang="fr-FR" sz="2400" dirty="0" smtClean="0">
                <a:solidFill>
                  <a:srgbClr val="002060"/>
                </a:solidFill>
                <a:latin typeface="Arial"/>
                <a:ea typeface="Calibri"/>
                <a:cs typeface="Times New Roman"/>
              </a:rPr>
              <a:t>formation de l’école à l’enseignement supérieur</a:t>
            </a:r>
            <a:endParaRPr lang="fr-FR" sz="2400" dirty="0">
              <a:solidFill>
                <a:srgbClr val="002060"/>
              </a:solidFill>
              <a:latin typeface="Arial"/>
              <a:ea typeface="Calibri"/>
              <a:cs typeface="Times New Roman"/>
            </a:endParaRPr>
          </a:p>
        </p:txBody>
      </p:sp>
      <p:pic>
        <p:nvPicPr>
          <p:cNvPr id="10" name="Image 9"/>
          <p:cNvPicPr>
            <a:picLocks noChangeAspect="1"/>
          </p:cNvPicPr>
          <p:nvPr/>
        </p:nvPicPr>
        <p:blipFill rotWithShape="1">
          <a:blip r:embed="rId9" cstate="print">
            <a:extLst>
              <a:ext uri="{28A0092B-C50C-407E-A947-70E740481C1C}">
                <a14:useLocalDpi xmlns:a14="http://schemas.microsoft.com/office/drawing/2010/main"/>
              </a:ext>
            </a:extLst>
          </a:blip>
          <a:srcRect l="-120"/>
          <a:stretch/>
        </p:blipFill>
        <p:spPr>
          <a:xfrm>
            <a:off x="2072140" y="4347823"/>
            <a:ext cx="2346948" cy="1364411"/>
          </a:xfrm>
          <a:prstGeom prst="rect">
            <a:avLst/>
          </a:prstGeom>
          <a:effectLst>
            <a:outerShdw blurRad="50800" dist="38100" dir="10800000" algn="r" rotWithShape="0">
              <a:prstClr val="black">
                <a:alpha val="40000"/>
              </a:prstClr>
            </a:outerShdw>
          </a:effectLst>
        </p:spPr>
      </p:pic>
      <p:pic>
        <p:nvPicPr>
          <p:cNvPr id="17" name="Image 16"/>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373755" y="4347823"/>
            <a:ext cx="910779" cy="1364684"/>
          </a:xfrm>
          <a:prstGeom prst="rect">
            <a:avLst/>
          </a:prstGeom>
          <a:effectLst>
            <a:outerShdw blurRad="50800" dist="38100" dir="10800000" algn="r" rotWithShape="0">
              <a:prstClr val="black">
                <a:alpha val="40000"/>
              </a:prstClr>
            </a:outerShdw>
          </a:effectLst>
        </p:spPr>
      </p:pic>
      <p:sp>
        <p:nvSpPr>
          <p:cNvPr id="23" name="Rectangle à coins arrondis 22"/>
          <p:cNvSpPr/>
          <p:nvPr/>
        </p:nvSpPr>
        <p:spPr>
          <a:xfrm>
            <a:off x="7145496" y="1573601"/>
            <a:ext cx="1884960" cy="2899157"/>
          </a:xfrm>
          <a:prstGeom prst="roundRect">
            <a:avLst>
              <a:gd name="adj" fmla="val 5462"/>
            </a:avLst>
          </a:prstGeom>
          <a:solidFill>
            <a:schemeClr val="accent5">
              <a:lumMod val="50000"/>
            </a:scheme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tIns="36000" rIns="36000" rtlCol="0" anchor="t"/>
          <a:lstStyle/>
          <a:p>
            <a:pPr algn="ctr"/>
            <a:r>
              <a:rPr lang="fr-FR" sz="1000" dirty="0" smtClean="0">
                <a:solidFill>
                  <a:srgbClr val="FFFF00"/>
                </a:solidFill>
              </a:rPr>
              <a:t>Poursuites d’études</a:t>
            </a:r>
            <a:endParaRPr lang="fr-FR" sz="1000" dirty="0">
              <a:solidFill>
                <a:srgbClr val="FFFF00"/>
              </a:solidFill>
            </a:endParaRPr>
          </a:p>
          <a:p>
            <a:endParaRPr lang="fr-FR" sz="1000" dirty="0" smtClean="0"/>
          </a:p>
          <a:p>
            <a:r>
              <a:rPr lang="fr-FR" sz="1000" dirty="0" smtClean="0"/>
              <a:t>Les </a:t>
            </a:r>
            <a:r>
              <a:rPr lang="fr-FR" sz="1000" dirty="0"/>
              <a:t>élèves qui suivront cet enseignement de sciences de l’ingénieur au cycle terminal du lycée se destinent </a:t>
            </a:r>
            <a:r>
              <a:rPr lang="fr-FR" sz="1000" dirty="0" smtClean="0"/>
              <a:t>à </a:t>
            </a:r>
            <a:r>
              <a:rPr lang="fr-FR" sz="1000" dirty="0"/>
              <a:t>poursuivre vers des études d’ingénieur. </a:t>
            </a:r>
            <a:endParaRPr lang="fr-FR" sz="1000" dirty="0" smtClean="0"/>
          </a:p>
          <a:p>
            <a:r>
              <a:rPr lang="fr-FR" sz="1000" dirty="0" smtClean="0"/>
              <a:t>Les </a:t>
            </a:r>
            <a:r>
              <a:rPr lang="fr-FR" sz="1000" dirty="0"/>
              <a:t>parcours qui le permettent sont </a:t>
            </a:r>
            <a:r>
              <a:rPr lang="fr-FR" sz="1000" dirty="0" smtClean="0"/>
              <a:t>nombreux : </a:t>
            </a:r>
          </a:p>
          <a:p>
            <a:pPr marL="171450" indent="-171450">
              <a:buFont typeface="Arial" panose="020B0604020202020204" pitchFamily="34" charset="0"/>
              <a:buChar char="•"/>
            </a:pPr>
            <a:r>
              <a:rPr lang="fr-FR" sz="1000" dirty="0" smtClean="0"/>
              <a:t>CPGE</a:t>
            </a:r>
          </a:p>
          <a:p>
            <a:pPr marL="171450" indent="-171450">
              <a:buFont typeface="Arial" panose="020B0604020202020204" pitchFamily="34" charset="0"/>
              <a:buChar char="•"/>
            </a:pPr>
            <a:r>
              <a:rPr lang="fr-FR" sz="1000" dirty="0"/>
              <a:t>C</a:t>
            </a:r>
            <a:r>
              <a:rPr lang="fr-FR" sz="1000" dirty="0" smtClean="0"/>
              <a:t>lasses </a:t>
            </a:r>
            <a:r>
              <a:rPr lang="fr-FR" sz="1000" dirty="0"/>
              <a:t>préparatoires intégrées dans les écoles d’ingénieur en cinq </a:t>
            </a:r>
            <a:r>
              <a:rPr lang="fr-FR" sz="1000" dirty="0" smtClean="0"/>
              <a:t>ans,</a:t>
            </a:r>
          </a:p>
          <a:p>
            <a:pPr marL="171450" indent="-171450">
              <a:buFont typeface="Arial" panose="020B0604020202020204" pitchFamily="34" charset="0"/>
              <a:buChar char="•"/>
            </a:pPr>
            <a:r>
              <a:rPr lang="fr-FR" sz="1000" dirty="0" smtClean="0"/>
              <a:t>L’université </a:t>
            </a:r>
            <a:r>
              <a:rPr lang="fr-FR" sz="1000" dirty="0"/>
              <a:t>à l’issue d’un DUT et l’intégration en </a:t>
            </a:r>
            <a:r>
              <a:rPr lang="fr-FR" sz="1000" dirty="0" smtClean="0"/>
              <a:t>3ème</a:t>
            </a:r>
            <a:r>
              <a:rPr lang="fr-FR" sz="1000" dirty="0"/>
              <a:t> année.</a:t>
            </a:r>
          </a:p>
        </p:txBody>
      </p:sp>
      <p:pic>
        <p:nvPicPr>
          <p:cNvPr id="4" name="Image 3"/>
          <p:cNvPicPr>
            <a:picLocks noChangeAspect="1"/>
          </p:cNvPicPr>
          <p:nvPr>
            <p:custDataLst>
              <p:tags r:id="rId3"/>
            </p:custDataLst>
          </p:nvPr>
        </p:nvPicPr>
        <p:blipFill rotWithShape="1">
          <a:blip r:embed="rId12" cstate="print">
            <a:extLst>
              <a:ext uri="{28A0092B-C50C-407E-A947-70E740481C1C}">
                <a14:useLocalDpi xmlns:a14="http://schemas.microsoft.com/office/drawing/2010/main"/>
              </a:ext>
            </a:extLst>
          </a:blip>
          <a:srcRect/>
          <a:stretch/>
        </p:blipFill>
        <p:spPr>
          <a:xfrm>
            <a:off x="7134046" y="4345717"/>
            <a:ext cx="1896410" cy="1378720"/>
          </a:xfrm>
          <a:prstGeom prst="rect">
            <a:avLst/>
          </a:prstGeom>
          <a:effectLst>
            <a:outerShdw blurRad="50800" dist="38100" dir="10800000" algn="r" rotWithShape="0">
              <a:prstClr val="black">
                <a:alpha val="40000"/>
              </a:prstClr>
            </a:outerShdw>
          </a:effectLst>
        </p:spPr>
      </p:pic>
      <p:graphicFrame>
        <p:nvGraphicFramePr>
          <p:cNvPr id="19" name="Diagramme 18"/>
          <p:cNvGraphicFramePr/>
          <p:nvPr>
            <p:extLst>
              <p:ext uri="{D42A27DB-BD31-4B8C-83A1-F6EECF244321}">
                <p14:modId xmlns:p14="http://schemas.microsoft.com/office/powerpoint/2010/main" val="1525820237"/>
              </p:ext>
            </p:extLst>
          </p:nvPr>
        </p:nvGraphicFramePr>
        <p:xfrm>
          <a:off x="44359" y="5694727"/>
          <a:ext cx="9068354" cy="4377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10579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à coins arrondis 95"/>
          <p:cNvSpPr/>
          <p:nvPr/>
        </p:nvSpPr>
        <p:spPr>
          <a:xfrm>
            <a:off x="179882" y="957766"/>
            <a:ext cx="1416689" cy="5167266"/>
          </a:xfrm>
          <a:prstGeom prst="roundRect">
            <a:avLst>
              <a:gd name="adj" fmla="val 2956"/>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Triangle isocèle 61"/>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9" name="Groupe 8"/>
          <p:cNvGrpSpPr/>
          <p:nvPr/>
        </p:nvGrpSpPr>
        <p:grpSpPr>
          <a:xfrm>
            <a:off x="264059" y="4146313"/>
            <a:ext cx="1332512" cy="867094"/>
            <a:chOff x="246063" y="1530948"/>
            <a:chExt cx="1036245" cy="867094"/>
          </a:xfrm>
        </p:grpSpPr>
        <p:sp>
          <p:nvSpPr>
            <p:cNvPr id="71" name="Ellipse 70"/>
            <p:cNvSpPr/>
            <p:nvPr>
              <p:custDataLst>
                <p:tags r:id="rId5"/>
              </p:custDataLst>
            </p:nvPr>
          </p:nvSpPr>
          <p:spPr>
            <a:xfrm>
              <a:off x="323774" y="1530948"/>
              <a:ext cx="867094" cy="867094"/>
            </a:xfrm>
            <a:prstGeom prst="ellipse">
              <a:avLst/>
            </a:prstGeom>
            <a:solidFill>
              <a:srgbClr val="FFFFCC"/>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64" name="Rectangle 63">
              <a:extLst>
                <a:ext uri="{FF2B5EF4-FFF2-40B4-BE49-F238E27FC236}">
                  <a16:creationId xmlns="" xmlns:a16="http://schemas.microsoft.com/office/drawing/2014/main" id="{69477DC1-F597-174C-875B-3431886A9718}"/>
                </a:ext>
              </a:extLst>
            </p:cNvPr>
            <p:cNvSpPr/>
            <p:nvPr/>
          </p:nvSpPr>
          <p:spPr>
            <a:xfrm>
              <a:off x="246063" y="1723651"/>
              <a:ext cx="1036245" cy="600164"/>
            </a:xfrm>
            <a:prstGeom prst="rect">
              <a:avLst/>
            </a:prstGeom>
          </p:spPr>
          <p:txBody>
            <a:bodyPr wrap="square" lIns="0" tIns="0" rIns="0" bIns="0">
              <a:spAutoFit/>
            </a:bodyPr>
            <a:lstStyle/>
            <a:p>
              <a:pPr algn="ctr"/>
              <a:r>
                <a:rPr lang="fr-FR" sz="1300" b="1" dirty="0" smtClean="0">
                  <a:latin typeface="Calibri" panose="020F0502020204030204" pitchFamily="34" charset="0"/>
                  <a:cs typeface="Times New Roman" panose="02020603050405020304" pitchFamily="18" charset="0"/>
                </a:rPr>
                <a:t>Expérimenter</a:t>
              </a:r>
            </a:p>
            <a:p>
              <a:pPr algn="ctr"/>
              <a:r>
                <a:rPr lang="fr-FR" sz="1300" b="1" dirty="0" smtClean="0">
                  <a:latin typeface="Calibri" panose="020F0502020204030204" pitchFamily="34" charset="0"/>
                  <a:cs typeface="Times New Roman" panose="02020603050405020304" pitchFamily="18" charset="0"/>
                </a:rPr>
                <a:t>&amp;</a:t>
              </a:r>
            </a:p>
            <a:p>
              <a:pPr algn="ctr"/>
              <a:r>
                <a:rPr lang="fr-FR" sz="1300" b="1" dirty="0" smtClean="0">
                  <a:latin typeface="Calibri" panose="020F0502020204030204" pitchFamily="34" charset="0"/>
                  <a:cs typeface="Times New Roman" panose="02020603050405020304" pitchFamily="18" charset="0"/>
                </a:rPr>
                <a:t>Simuler</a:t>
              </a:r>
            </a:p>
          </p:txBody>
        </p:sp>
      </p:grpSp>
      <p:grpSp>
        <p:nvGrpSpPr>
          <p:cNvPr id="31" name="Groupe 30"/>
          <p:cNvGrpSpPr/>
          <p:nvPr/>
        </p:nvGrpSpPr>
        <p:grpSpPr>
          <a:xfrm>
            <a:off x="239129" y="1284736"/>
            <a:ext cx="1342928" cy="867094"/>
            <a:chOff x="1306327" y="1567889"/>
            <a:chExt cx="1036245" cy="867094"/>
          </a:xfrm>
        </p:grpSpPr>
        <p:sp>
          <p:nvSpPr>
            <p:cNvPr id="72" name="Ellipse 71"/>
            <p:cNvSpPr/>
            <p:nvPr>
              <p:custDataLst>
                <p:tags r:id="rId4"/>
              </p:custDataLst>
            </p:nvPr>
          </p:nvSpPr>
          <p:spPr>
            <a:xfrm>
              <a:off x="1384038" y="1567889"/>
              <a:ext cx="867094" cy="867094"/>
            </a:xfrm>
            <a:prstGeom prst="ellipse">
              <a:avLst/>
            </a:prstGeom>
            <a:solidFill>
              <a:srgbClr val="F4E8DF"/>
            </a:solidFill>
            <a:ln w="127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b="1" dirty="0">
                <a:solidFill>
                  <a:schemeClr val="bg1"/>
                </a:solidFill>
              </a:endParaRPr>
            </a:p>
          </p:txBody>
        </p:sp>
        <p:sp>
          <p:nvSpPr>
            <p:cNvPr id="73" name="Rectangle 72">
              <a:extLst>
                <a:ext uri="{FF2B5EF4-FFF2-40B4-BE49-F238E27FC236}">
                  <a16:creationId xmlns="" xmlns:a16="http://schemas.microsoft.com/office/drawing/2014/main" id="{69477DC1-F597-174C-875B-3431886A9718}"/>
                </a:ext>
              </a:extLst>
            </p:cNvPr>
            <p:cNvSpPr/>
            <p:nvPr/>
          </p:nvSpPr>
          <p:spPr>
            <a:xfrm>
              <a:off x="1306327" y="1847596"/>
              <a:ext cx="1036245" cy="292388"/>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Innover</a:t>
              </a:r>
            </a:p>
          </p:txBody>
        </p:sp>
      </p:grpSp>
      <p:grpSp>
        <p:nvGrpSpPr>
          <p:cNvPr id="35" name="Groupe 34"/>
          <p:cNvGrpSpPr/>
          <p:nvPr/>
        </p:nvGrpSpPr>
        <p:grpSpPr>
          <a:xfrm>
            <a:off x="234109" y="5126410"/>
            <a:ext cx="1362462" cy="867094"/>
            <a:chOff x="1277158" y="2566442"/>
            <a:chExt cx="1036245" cy="867094"/>
          </a:xfrm>
        </p:grpSpPr>
        <p:sp>
          <p:nvSpPr>
            <p:cNvPr id="74" name="Ellipse 73"/>
            <p:cNvSpPr/>
            <p:nvPr>
              <p:custDataLst>
                <p:tags r:id="rId3"/>
              </p:custDataLst>
            </p:nvPr>
          </p:nvSpPr>
          <p:spPr>
            <a:xfrm>
              <a:off x="1380817" y="2566442"/>
              <a:ext cx="867094" cy="867094"/>
            </a:xfrm>
            <a:prstGeom prst="ellipse">
              <a:avLst/>
            </a:prstGeom>
            <a:solidFill>
              <a:srgbClr val="F4E8DF"/>
            </a:solidFill>
            <a:ln w="127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75" name="Rectangle 74">
              <a:extLst>
                <a:ext uri="{FF2B5EF4-FFF2-40B4-BE49-F238E27FC236}">
                  <a16:creationId xmlns="" xmlns:a16="http://schemas.microsoft.com/office/drawing/2014/main" id="{69477DC1-F597-174C-875B-3431886A9718}"/>
                </a:ext>
              </a:extLst>
            </p:cNvPr>
            <p:cNvSpPr/>
            <p:nvPr/>
          </p:nvSpPr>
          <p:spPr>
            <a:xfrm>
              <a:off x="1277158" y="2832945"/>
              <a:ext cx="1036245" cy="292388"/>
            </a:xfrm>
            <a:prstGeom prst="rect">
              <a:avLst/>
            </a:prstGeom>
          </p:spPr>
          <p:txBody>
            <a:bodyPr wrap="square" lIns="0" rIns="0">
              <a:spAutoFit/>
            </a:bodyPr>
            <a:lstStyle/>
            <a:p>
              <a:pPr algn="ctr"/>
              <a:r>
                <a:rPr lang="fr-FR" sz="1300" b="1" dirty="0" smtClean="0">
                  <a:latin typeface="Calibri" panose="020F0502020204030204" pitchFamily="34" charset="0"/>
                  <a:cs typeface="Times New Roman" panose="02020603050405020304" pitchFamily="18" charset="0"/>
                </a:rPr>
                <a:t>Communiquer</a:t>
              </a:r>
            </a:p>
          </p:txBody>
        </p:sp>
      </p:grpSp>
      <p:grpSp>
        <p:nvGrpSpPr>
          <p:cNvPr id="18" name="Groupe 17"/>
          <p:cNvGrpSpPr/>
          <p:nvPr/>
        </p:nvGrpSpPr>
        <p:grpSpPr>
          <a:xfrm>
            <a:off x="265432" y="2236177"/>
            <a:ext cx="1331139" cy="867094"/>
            <a:chOff x="250491" y="2432577"/>
            <a:chExt cx="1036245" cy="867094"/>
          </a:xfrm>
        </p:grpSpPr>
        <p:sp>
          <p:nvSpPr>
            <p:cNvPr id="77" name="Ellipse 76"/>
            <p:cNvSpPr/>
            <p:nvPr>
              <p:custDataLst>
                <p:tags r:id="rId2"/>
              </p:custDataLst>
            </p:nvPr>
          </p:nvSpPr>
          <p:spPr>
            <a:xfrm>
              <a:off x="318345" y="2432577"/>
              <a:ext cx="867094" cy="867094"/>
            </a:xfrm>
            <a:prstGeom prst="ellipse">
              <a:avLst/>
            </a:prstGeom>
            <a:solidFill>
              <a:schemeClr val="accent3">
                <a:lumMod val="60000"/>
                <a:lumOff val="40000"/>
              </a:schemeClr>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sz="1000" b="1" dirty="0">
                <a:solidFill>
                  <a:schemeClr val="bg1"/>
                </a:solidFill>
              </a:endParaRPr>
            </a:p>
          </p:txBody>
        </p:sp>
        <p:sp>
          <p:nvSpPr>
            <p:cNvPr id="78" name="Rectangle 77">
              <a:extLst>
                <a:ext uri="{FF2B5EF4-FFF2-40B4-BE49-F238E27FC236}">
                  <a16:creationId xmlns="" xmlns:a16="http://schemas.microsoft.com/office/drawing/2014/main" id="{69477DC1-F597-174C-875B-3431886A9718}"/>
                </a:ext>
              </a:extLst>
            </p:cNvPr>
            <p:cNvSpPr/>
            <p:nvPr/>
          </p:nvSpPr>
          <p:spPr>
            <a:xfrm>
              <a:off x="250491" y="2740645"/>
              <a:ext cx="1036245" cy="292388"/>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Analyser</a:t>
              </a:r>
            </a:p>
          </p:txBody>
        </p:sp>
      </p:grpSp>
      <p:grpSp>
        <p:nvGrpSpPr>
          <p:cNvPr id="37" name="Groupe 36"/>
          <p:cNvGrpSpPr/>
          <p:nvPr/>
        </p:nvGrpSpPr>
        <p:grpSpPr>
          <a:xfrm>
            <a:off x="266064" y="3196022"/>
            <a:ext cx="1330507" cy="867094"/>
            <a:chOff x="616147" y="4749270"/>
            <a:chExt cx="1036245" cy="867094"/>
          </a:xfrm>
        </p:grpSpPr>
        <p:sp>
          <p:nvSpPr>
            <p:cNvPr id="79" name="Ellipse 78"/>
            <p:cNvSpPr/>
            <p:nvPr>
              <p:custDataLst>
                <p:tags r:id="rId1"/>
              </p:custDataLst>
            </p:nvPr>
          </p:nvSpPr>
          <p:spPr>
            <a:xfrm>
              <a:off x="687075" y="4749270"/>
              <a:ext cx="867094" cy="867094"/>
            </a:xfrm>
            <a:prstGeom prst="ellipse">
              <a:avLst/>
            </a:prstGeom>
            <a:solidFill>
              <a:schemeClr val="accent4">
                <a:lumMod val="60000"/>
                <a:lumOff val="4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b="1" dirty="0"/>
            </a:p>
          </p:txBody>
        </p:sp>
        <p:sp>
          <p:nvSpPr>
            <p:cNvPr id="80" name="Rectangle 79">
              <a:extLst>
                <a:ext uri="{FF2B5EF4-FFF2-40B4-BE49-F238E27FC236}">
                  <a16:creationId xmlns="" xmlns:a16="http://schemas.microsoft.com/office/drawing/2014/main" id="{69477DC1-F597-174C-875B-3431886A9718}"/>
                </a:ext>
              </a:extLst>
            </p:cNvPr>
            <p:cNvSpPr/>
            <p:nvPr/>
          </p:nvSpPr>
          <p:spPr>
            <a:xfrm>
              <a:off x="616147" y="4851126"/>
              <a:ext cx="1036245" cy="492443"/>
            </a:xfrm>
            <a:prstGeom prst="rect">
              <a:avLst/>
            </a:prstGeom>
          </p:spPr>
          <p:txBody>
            <a:bodyPr wrap="square">
              <a:spAutoFit/>
            </a:bodyPr>
            <a:lstStyle/>
            <a:p>
              <a:pPr algn="ctr"/>
              <a:r>
                <a:rPr lang="fr-FR" sz="1300" b="1" dirty="0" smtClean="0">
                  <a:latin typeface="Calibri" panose="020F0502020204030204" pitchFamily="34" charset="0"/>
                  <a:cs typeface="Times New Roman" panose="02020603050405020304" pitchFamily="18" charset="0"/>
                </a:rPr>
                <a:t>Modéliser</a:t>
              </a:r>
            </a:p>
            <a:p>
              <a:pPr algn="ctr"/>
              <a:r>
                <a:rPr lang="fr-FR" sz="1300" b="1" dirty="0" smtClean="0">
                  <a:latin typeface="Calibri" panose="020F0502020204030204" pitchFamily="34" charset="0"/>
                  <a:cs typeface="Times New Roman" panose="02020603050405020304" pitchFamily="18" charset="0"/>
                </a:rPr>
                <a:t>&amp; Résoudre</a:t>
              </a:r>
            </a:p>
          </p:txBody>
        </p:sp>
      </p:grpSp>
      <p:sp>
        <p:nvSpPr>
          <p:cNvPr id="106" name="Rectangle 105"/>
          <p:cNvSpPr/>
          <p:nvPr/>
        </p:nvSpPr>
        <p:spPr>
          <a:xfrm>
            <a:off x="872726" y="73393"/>
            <a:ext cx="7734240" cy="1138773"/>
          </a:xfrm>
          <a:prstGeom prst="rect">
            <a:avLst/>
          </a:prstGeom>
        </p:spPr>
        <p:txBody>
          <a:bodyPr wrap="square">
            <a:spAutoFit/>
          </a:bodyPr>
          <a:lstStyle/>
          <a:p>
            <a:r>
              <a:rPr lang="fr-FR" sz="1600" b="1" dirty="0">
                <a:solidFill>
                  <a:srgbClr val="002060"/>
                </a:solidFill>
                <a:ea typeface="Calibri"/>
                <a:cs typeface="Times New Roman"/>
              </a:rPr>
              <a:t>Les sciences de l’ingénieur </a:t>
            </a:r>
            <a:r>
              <a:rPr lang="fr-FR" sz="1600" b="1" dirty="0" smtClean="0">
                <a:solidFill>
                  <a:srgbClr val="002060"/>
                </a:solidFill>
                <a:ea typeface="Calibri"/>
                <a:cs typeface="Times New Roman"/>
              </a:rPr>
              <a:t>s’inscrivent dans </a:t>
            </a:r>
            <a:r>
              <a:rPr lang="fr-FR" sz="1600" b="1" dirty="0">
                <a:solidFill>
                  <a:srgbClr val="002060"/>
                </a:solidFill>
                <a:ea typeface="Calibri"/>
                <a:cs typeface="Times New Roman"/>
              </a:rPr>
              <a:t>un continuum de formation de l’école à l’enseignement </a:t>
            </a:r>
            <a:r>
              <a:rPr lang="fr-FR" sz="1600" b="1" dirty="0" smtClean="0">
                <a:solidFill>
                  <a:srgbClr val="002060"/>
                </a:solidFill>
                <a:ea typeface="Calibri"/>
                <a:cs typeface="Times New Roman"/>
              </a:rPr>
              <a:t>supérieur:  </a:t>
            </a:r>
            <a:r>
              <a:rPr lang="fr-FR" sz="1600" b="1" dirty="0" smtClean="0">
                <a:solidFill>
                  <a:srgbClr val="002060"/>
                </a:solidFill>
                <a:ea typeface="Calibri" panose="020F0502020204030204" pitchFamily="34" charset="0"/>
                <a:cs typeface="Times New Roman" panose="02020603050405020304" pitchFamily="18" charset="0"/>
              </a:rPr>
              <a:t>les </a:t>
            </a:r>
            <a:r>
              <a:rPr lang="fr-FR" sz="1600" b="1" dirty="0">
                <a:solidFill>
                  <a:srgbClr val="002060"/>
                </a:solidFill>
                <a:ea typeface="Calibri" panose="020F0502020204030204" pitchFamily="34" charset="0"/>
                <a:cs typeface="Times New Roman" panose="02020603050405020304" pitchFamily="18" charset="0"/>
              </a:rPr>
              <a:t>compétences </a:t>
            </a:r>
            <a:r>
              <a:rPr lang="fr-FR" sz="1600" b="1" dirty="0" smtClean="0">
                <a:solidFill>
                  <a:srgbClr val="002060"/>
                </a:solidFill>
                <a:ea typeface="Calibri" panose="020F0502020204030204" pitchFamily="34" charset="0"/>
                <a:cs typeface="Times New Roman" panose="02020603050405020304" pitchFamily="18" charset="0"/>
              </a:rPr>
              <a:t> s’appuient </a:t>
            </a:r>
            <a:r>
              <a:rPr lang="fr-FR" sz="1600" b="1" dirty="0">
                <a:solidFill>
                  <a:srgbClr val="002060"/>
                </a:solidFill>
                <a:ea typeface="Calibri" panose="020F0502020204030204" pitchFamily="34" charset="0"/>
                <a:cs typeface="Times New Roman" panose="02020603050405020304" pitchFamily="18" charset="0"/>
              </a:rPr>
              <a:t>sur les acquisitions des cycles précédents et </a:t>
            </a:r>
            <a:r>
              <a:rPr lang="fr-FR" sz="1600" b="1" dirty="0" smtClean="0">
                <a:solidFill>
                  <a:srgbClr val="002060"/>
                </a:solidFill>
                <a:ea typeface="Calibri" panose="020F0502020204030204" pitchFamily="34" charset="0"/>
                <a:cs typeface="Times New Roman" panose="02020603050405020304" pitchFamily="18" charset="0"/>
              </a:rPr>
              <a:t>préparent </a:t>
            </a:r>
            <a:r>
              <a:rPr lang="fr-FR" sz="1600" b="1" dirty="0">
                <a:solidFill>
                  <a:srgbClr val="002060"/>
                </a:solidFill>
                <a:ea typeface="Calibri" panose="020F0502020204030204" pitchFamily="34" charset="0"/>
                <a:cs typeface="Times New Roman" panose="02020603050405020304" pitchFamily="18" charset="0"/>
              </a:rPr>
              <a:t>celles attendues pour l’enseignement </a:t>
            </a:r>
            <a:r>
              <a:rPr lang="fr-FR" sz="1600" b="1" dirty="0" smtClean="0">
                <a:solidFill>
                  <a:srgbClr val="002060"/>
                </a:solidFill>
                <a:ea typeface="Calibri" panose="020F0502020204030204" pitchFamily="34" charset="0"/>
                <a:cs typeface="Times New Roman" panose="02020603050405020304" pitchFamily="18" charset="0"/>
              </a:rPr>
              <a:t>supérieur.</a:t>
            </a:r>
            <a:endParaRPr lang="fr-FR" sz="1600" b="1" dirty="0">
              <a:solidFill>
                <a:srgbClr val="002060"/>
              </a:solidFill>
              <a:ea typeface="Calibri" panose="020F0502020204030204" pitchFamily="34" charset="0"/>
              <a:cs typeface="Times New Roman" panose="02020603050405020304" pitchFamily="18" charset="0"/>
            </a:endParaRPr>
          </a:p>
          <a:p>
            <a:endParaRPr lang="fr-FR" sz="2000" dirty="0">
              <a:solidFill>
                <a:srgbClr val="002060"/>
              </a:solidFill>
              <a:latin typeface="Arial"/>
              <a:ea typeface="Calibri"/>
              <a:cs typeface="Times New Roman"/>
            </a:endParaRPr>
          </a:p>
        </p:txBody>
      </p:sp>
      <p:sp>
        <p:nvSpPr>
          <p:cNvPr id="104" name="Rectangle à coins arrondis 103"/>
          <p:cNvSpPr/>
          <p:nvPr/>
        </p:nvSpPr>
        <p:spPr>
          <a:xfrm>
            <a:off x="1768074" y="1453179"/>
            <a:ext cx="6618922" cy="664526"/>
          </a:xfrm>
          <a:prstGeom prst="roundRect">
            <a:avLst>
              <a:gd name="adj" fmla="val 21607"/>
            </a:avLst>
          </a:prstGeom>
          <a:solidFill>
            <a:srgbClr val="F4E8DF"/>
          </a:solidFill>
          <a:ln w="25400">
            <a:solidFill>
              <a:srgbClr val="EB9998"/>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Créer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des produits innovants</a:t>
            </a:r>
          </a:p>
        </p:txBody>
      </p:sp>
      <p:sp>
        <p:nvSpPr>
          <p:cNvPr id="110" name="Rectangle à coins arrondis 109"/>
          <p:cNvSpPr/>
          <p:nvPr/>
        </p:nvSpPr>
        <p:spPr>
          <a:xfrm>
            <a:off x="1768073" y="2375708"/>
            <a:ext cx="6618923" cy="719954"/>
          </a:xfrm>
          <a:prstGeom prst="roundRect">
            <a:avLst/>
          </a:prstGeom>
          <a:solidFill>
            <a:schemeClr val="accent3">
              <a:lumMod val="60000"/>
              <a:lumOff val="40000"/>
            </a:schemeClr>
          </a:solid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Analyser </a:t>
            </a:r>
            <a:r>
              <a:rPr lang="fr-FR" kern="100" dirty="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les produits existants pour appréhender leur </a:t>
            </a:r>
            <a:r>
              <a:rPr lang="fr-FR" kern="100" dirty="0" smtClean="0">
                <a:solidFill>
                  <a:schemeClr val="tx1">
                    <a:lumMod val="95000"/>
                    <a:lumOff val="5000"/>
                  </a:schemeClr>
                </a:solidFill>
                <a:latin typeface="Calibri" panose="020F0502020204030204" pitchFamily="34" charset="0"/>
                <a:ea typeface="Arial" panose="020B0604020202020204" pitchFamily="34" charset="0"/>
                <a:cs typeface="Calibri" panose="020F0502020204030204" pitchFamily="34" charset="0"/>
              </a:rPr>
              <a:t>complexité</a:t>
            </a:r>
            <a:r>
              <a:rPr lang="fr-FR" sz="1000" kern="100" dirty="0">
                <a:solidFill>
                  <a:srgbClr val="000000"/>
                </a:solidFill>
                <a:latin typeface="Calibri" panose="020F0502020204030204" pitchFamily="34" charset="0"/>
                <a:ea typeface="Arial" panose="020B0604020202020204" pitchFamily="34" charset="0"/>
                <a:cs typeface="Calibri" panose="020F0502020204030204" pitchFamily="34" charset="0"/>
              </a:rPr>
              <a:t>.</a:t>
            </a:r>
          </a:p>
        </p:txBody>
      </p:sp>
      <p:sp>
        <p:nvSpPr>
          <p:cNvPr id="113" name="Rectangle à coins arrondis 112"/>
          <p:cNvSpPr/>
          <p:nvPr/>
        </p:nvSpPr>
        <p:spPr>
          <a:xfrm>
            <a:off x="1768072" y="3268591"/>
            <a:ext cx="6618923" cy="765493"/>
          </a:xfrm>
          <a:prstGeom prst="roundRect">
            <a:avLst/>
          </a:prstGeom>
          <a:solidFill>
            <a:schemeClr val="accent4">
              <a:lumMod val="60000"/>
              <a:lumOff val="40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115000"/>
              </a:lnSpc>
              <a:buClr>
                <a:srgbClr val="0062AC"/>
              </a:buClr>
              <a:buSzPts val="1200"/>
              <a:buFont typeface="Arial" panose="020B0604020202020204" pitchFamily="34" charset="0"/>
              <a:buChar char="•"/>
            </a:pPr>
            <a:r>
              <a:rPr lang="fr-FR" b="1" kern="100" dirty="0" smtClean="0">
                <a:solidFill>
                  <a:schemeClr val="bg1"/>
                </a:solidFill>
                <a:latin typeface="Calibri" panose="020F0502020204030204" pitchFamily="34" charset="0"/>
                <a:ea typeface="Arial" panose="020B0604020202020204" pitchFamily="34" charset="0"/>
                <a:cs typeface="Calibri" panose="020F0502020204030204" pitchFamily="34" charset="0"/>
              </a:rPr>
              <a:t>Modéliser </a:t>
            </a:r>
            <a:r>
              <a:rPr lang="fr-FR" b="1" kern="100" dirty="0">
                <a:solidFill>
                  <a:schemeClr val="bg1"/>
                </a:solidFill>
                <a:latin typeface="Calibri" panose="020F0502020204030204" pitchFamily="34" charset="0"/>
                <a:ea typeface="Arial" panose="020B0604020202020204" pitchFamily="34" charset="0"/>
                <a:cs typeface="Calibri" panose="020F0502020204030204" pitchFamily="34" charset="0"/>
              </a:rPr>
              <a:t>les produits pour prévoir leurs performances</a:t>
            </a:r>
          </a:p>
        </p:txBody>
      </p:sp>
      <p:sp>
        <p:nvSpPr>
          <p:cNvPr id="114" name="Rectangle à coins arrondis 113"/>
          <p:cNvSpPr/>
          <p:nvPr/>
        </p:nvSpPr>
        <p:spPr>
          <a:xfrm>
            <a:off x="1768073" y="4208390"/>
            <a:ext cx="6618923" cy="892036"/>
          </a:xfrm>
          <a:prstGeom prst="roundRect">
            <a:avLst/>
          </a:prstGeom>
          <a:solidFill>
            <a:srgbClr val="FFFFCC"/>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indent="-171450">
              <a:lnSpc>
                <a:spcPct val="115000"/>
              </a:lnSpc>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Valider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les performances d’un produit par les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expérimentations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et les simulations numériques</a:t>
            </a:r>
          </a:p>
        </p:txBody>
      </p:sp>
      <p:sp>
        <p:nvSpPr>
          <p:cNvPr id="116" name="Rectangle à coins arrondis 115"/>
          <p:cNvSpPr/>
          <p:nvPr/>
        </p:nvSpPr>
        <p:spPr>
          <a:xfrm>
            <a:off x="1768073" y="5194958"/>
            <a:ext cx="6618921" cy="825217"/>
          </a:xfrm>
          <a:prstGeom prst="roundRect">
            <a:avLst/>
          </a:prstGeom>
          <a:solidFill>
            <a:srgbClr val="F4E8DF"/>
          </a:solidFill>
          <a:ln w="2540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71450" lvl="0" indent="-171450">
              <a:lnSpc>
                <a:spcPct val="115000"/>
              </a:lnSpc>
              <a:spcAft>
                <a:spcPts val="0"/>
              </a:spcAft>
              <a:buClr>
                <a:srgbClr val="0062AC"/>
              </a:buClr>
              <a:buSzPts val="1200"/>
              <a:buFont typeface="Arial" panose="020B0604020202020204" pitchFamily="34" charset="0"/>
              <a:buChar char="•"/>
            </a:pP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S’informer</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 choisir, produire de l’information pour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communiquer </a:t>
            </a:r>
            <a:r>
              <a:rPr lang="fr-FR" kern="100" dirty="0">
                <a:solidFill>
                  <a:srgbClr val="000000"/>
                </a:solidFill>
                <a:latin typeface="Calibri" panose="020F0502020204030204" pitchFamily="34" charset="0"/>
                <a:ea typeface="Arial" panose="020B0604020202020204" pitchFamily="34" charset="0"/>
                <a:cs typeface="Calibri" panose="020F0502020204030204" pitchFamily="34" charset="0"/>
              </a:rPr>
              <a:t>au sein d’une équipe ou avec des intervenants </a:t>
            </a:r>
            <a:r>
              <a:rPr lang="fr-FR" kern="100" dirty="0" smtClean="0">
                <a:solidFill>
                  <a:srgbClr val="000000"/>
                </a:solidFill>
                <a:latin typeface="Calibri" panose="020F0502020204030204" pitchFamily="34" charset="0"/>
                <a:ea typeface="Arial" panose="020B0604020202020204" pitchFamily="34" charset="0"/>
                <a:cs typeface="Calibri" panose="020F0502020204030204" pitchFamily="34" charset="0"/>
              </a:rPr>
              <a:t>extérieurs</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Texte 37"/>
          <p:cNvSpPr txBox="1"/>
          <p:nvPr/>
        </p:nvSpPr>
        <p:spPr>
          <a:xfrm>
            <a:off x="147025" y="911388"/>
            <a:ext cx="1582057" cy="369332"/>
          </a:xfrm>
          <a:prstGeom prst="rect">
            <a:avLst/>
          </a:prstGeom>
          <a:noFill/>
        </p:spPr>
        <p:txBody>
          <a:bodyPr wrap="square" rtlCol="0">
            <a:spAutoFit/>
          </a:bodyPr>
          <a:lstStyle/>
          <a:p>
            <a:r>
              <a:rPr lang="fr-FR" b="1" dirty="0" smtClean="0">
                <a:solidFill>
                  <a:schemeClr val="accent1">
                    <a:lumMod val="75000"/>
                  </a:schemeClr>
                </a:solidFill>
              </a:rPr>
              <a:t>Compétences</a:t>
            </a:r>
            <a:endParaRPr lang="fr-FR" b="1" dirty="0">
              <a:solidFill>
                <a:schemeClr val="accent1">
                  <a:lumMod val="75000"/>
                </a:schemeClr>
              </a:solidFill>
            </a:endParaRPr>
          </a:p>
        </p:txBody>
      </p:sp>
      <p:sp>
        <p:nvSpPr>
          <p:cNvPr id="63" name="Rectangle à coins arrondis 62"/>
          <p:cNvSpPr/>
          <p:nvPr/>
        </p:nvSpPr>
        <p:spPr>
          <a:xfrm>
            <a:off x="1685540" y="941872"/>
            <a:ext cx="6877889" cy="5167266"/>
          </a:xfrm>
          <a:prstGeom prst="roundRect">
            <a:avLst>
              <a:gd name="adj" fmla="val 2956"/>
            </a:avLst>
          </a:prstGeom>
          <a:noFill/>
          <a:ln w="254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ZoneTexte 64"/>
          <p:cNvSpPr txBox="1"/>
          <p:nvPr/>
        </p:nvSpPr>
        <p:spPr>
          <a:xfrm>
            <a:off x="1652683" y="939036"/>
            <a:ext cx="7680735" cy="369332"/>
          </a:xfrm>
          <a:prstGeom prst="rect">
            <a:avLst/>
          </a:prstGeom>
          <a:noFill/>
        </p:spPr>
        <p:txBody>
          <a:bodyPr wrap="square" rtlCol="0">
            <a:spAutoFit/>
          </a:bodyPr>
          <a:lstStyle/>
          <a:p>
            <a:r>
              <a:rPr lang="fr-FR" b="1" dirty="0" smtClean="0">
                <a:solidFill>
                  <a:schemeClr val="accent1">
                    <a:lumMod val="75000"/>
                  </a:schemeClr>
                </a:solidFill>
              </a:rPr>
              <a:t>  </a:t>
            </a:r>
            <a:r>
              <a:rPr lang="fr-FR" b="1" dirty="0" smtClean="0">
                <a:solidFill>
                  <a:srgbClr val="A2127F"/>
                </a:solidFill>
              </a:rPr>
              <a:t>Objectifs de formation</a:t>
            </a:r>
            <a:endParaRPr lang="fr-FR" b="1" dirty="0">
              <a:solidFill>
                <a:srgbClr val="A2127F"/>
              </a:solidFill>
            </a:endParaRPr>
          </a:p>
        </p:txBody>
      </p:sp>
    </p:spTree>
    <p:extLst>
      <p:ext uri="{BB962C8B-B14F-4D97-AF65-F5344CB8AC3E}">
        <p14:creationId xmlns:p14="http://schemas.microsoft.com/office/powerpoint/2010/main" val="4084317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e 96"/>
          <p:cNvGrpSpPr/>
          <p:nvPr/>
        </p:nvGrpSpPr>
        <p:grpSpPr>
          <a:xfrm>
            <a:off x="1382322" y="-343199"/>
            <a:ext cx="6452381" cy="7022312"/>
            <a:chOff x="332424" y="-799683"/>
            <a:chExt cx="6452381" cy="7022312"/>
          </a:xfrm>
        </p:grpSpPr>
        <p:pic>
          <p:nvPicPr>
            <p:cNvPr id="98" name="Image 97"/>
            <p:cNvPicPr>
              <a:picLocks noChangeAspect="1"/>
            </p:cNvPicPr>
            <p:nvPr/>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rot="1131739">
              <a:off x="332424" y="-799683"/>
              <a:ext cx="6452381" cy="7022312"/>
            </a:xfrm>
            <a:prstGeom prst="rect">
              <a:avLst/>
            </a:prstGeom>
          </p:spPr>
        </p:pic>
        <p:sp>
          <p:nvSpPr>
            <p:cNvPr id="99"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0" name="Image 9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62627" y="2061029"/>
              <a:ext cx="1640115" cy="1074058"/>
            </a:xfrm>
            <a:prstGeom prst="rect">
              <a:avLst/>
            </a:prstGeom>
          </p:spPr>
        </p:pic>
      </p:grpSp>
      <p:sp>
        <p:nvSpPr>
          <p:cNvPr id="4" name="Flèche droite 3"/>
          <p:cNvSpPr/>
          <p:nvPr/>
        </p:nvSpPr>
        <p:spPr>
          <a:xfrm>
            <a:off x="701864" y="998588"/>
            <a:ext cx="7051795" cy="4230590"/>
          </a:xfrm>
          <a:custGeom>
            <a:avLst/>
            <a:gdLst>
              <a:gd name="connsiteX0" fmla="*/ 0 w 7411459"/>
              <a:gd name="connsiteY0" fmla="*/ 411480 h 1645920"/>
              <a:gd name="connsiteX1" fmla="*/ 6588499 w 7411459"/>
              <a:gd name="connsiteY1" fmla="*/ 411480 h 1645920"/>
              <a:gd name="connsiteX2" fmla="*/ 6588499 w 7411459"/>
              <a:gd name="connsiteY2" fmla="*/ 0 h 1645920"/>
              <a:gd name="connsiteX3" fmla="*/ 7411459 w 7411459"/>
              <a:gd name="connsiteY3" fmla="*/ 822960 h 1645920"/>
              <a:gd name="connsiteX4" fmla="*/ 6588499 w 7411459"/>
              <a:gd name="connsiteY4" fmla="*/ 1645920 h 1645920"/>
              <a:gd name="connsiteX5" fmla="*/ 6588499 w 7411459"/>
              <a:gd name="connsiteY5" fmla="*/ 1234440 h 1645920"/>
              <a:gd name="connsiteX6" fmla="*/ 0 w 7411459"/>
              <a:gd name="connsiteY6" fmla="*/ 1234440 h 1645920"/>
              <a:gd name="connsiteX7" fmla="*/ 0 w 7411459"/>
              <a:gd name="connsiteY7" fmla="*/ 411480 h 1645920"/>
              <a:gd name="connsiteX0" fmla="*/ 0 w 7411459"/>
              <a:gd name="connsiteY0" fmla="*/ 411480 h 4258056"/>
              <a:gd name="connsiteX1" fmla="*/ 6588499 w 7411459"/>
              <a:gd name="connsiteY1" fmla="*/ 411480 h 4258056"/>
              <a:gd name="connsiteX2" fmla="*/ 6588499 w 7411459"/>
              <a:gd name="connsiteY2" fmla="*/ 0 h 4258056"/>
              <a:gd name="connsiteX3" fmla="*/ 7411459 w 7411459"/>
              <a:gd name="connsiteY3" fmla="*/ 822960 h 4258056"/>
              <a:gd name="connsiteX4" fmla="*/ 6588499 w 7411459"/>
              <a:gd name="connsiteY4" fmla="*/ 1645920 h 4258056"/>
              <a:gd name="connsiteX5" fmla="*/ 6588499 w 7411459"/>
              <a:gd name="connsiteY5" fmla="*/ 1234440 h 4258056"/>
              <a:gd name="connsiteX6" fmla="*/ 182880 w 7411459"/>
              <a:gd name="connsiteY6" fmla="*/ 4258056 h 4258056"/>
              <a:gd name="connsiteX7" fmla="*/ 0 w 7411459"/>
              <a:gd name="connsiteY7" fmla="*/ 411480 h 4258056"/>
              <a:gd name="connsiteX0" fmla="*/ 0 w 7411459"/>
              <a:gd name="connsiteY0" fmla="*/ 411480 h 4258056"/>
              <a:gd name="connsiteX1" fmla="*/ 6588499 w 7411459"/>
              <a:gd name="connsiteY1" fmla="*/ 411480 h 4258056"/>
              <a:gd name="connsiteX2" fmla="*/ 6588499 w 7411459"/>
              <a:gd name="connsiteY2" fmla="*/ 0 h 4258056"/>
              <a:gd name="connsiteX3" fmla="*/ 7411459 w 7411459"/>
              <a:gd name="connsiteY3" fmla="*/ 822960 h 4258056"/>
              <a:gd name="connsiteX4" fmla="*/ 6588499 w 7411459"/>
              <a:gd name="connsiteY4" fmla="*/ 1645920 h 4258056"/>
              <a:gd name="connsiteX5" fmla="*/ 6588499 w 7411459"/>
              <a:gd name="connsiteY5" fmla="*/ 1234440 h 4258056"/>
              <a:gd name="connsiteX6" fmla="*/ 182880 w 7411459"/>
              <a:gd name="connsiteY6" fmla="*/ 4258056 h 4258056"/>
              <a:gd name="connsiteX7" fmla="*/ 0 w 7411459"/>
              <a:gd name="connsiteY7" fmla="*/ 411480 h 4258056"/>
              <a:gd name="connsiteX0" fmla="*/ 0 w 7411459"/>
              <a:gd name="connsiteY0" fmla="*/ 411480 h 4258056"/>
              <a:gd name="connsiteX1" fmla="*/ 6588499 w 7411459"/>
              <a:gd name="connsiteY1" fmla="*/ 411480 h 4258056"/>
              <a:gd name="connsiteX2" fmla="*/ 6588499 w 7411459"/>
              <a:gd name="connsiteY2" fmla="*/ 0 h 4258056"/>
              <a:gd name="connsiteX3" fmla="*/ 7411459 w 7411459"/>
              <a:gd name="connsiteY3" fmla="*/ 822960 h 4258056"/>
              <a:gd name="connsiteX4" fmla="*/ 6588499 w 7411459"/>
              <a:gd name="connsiteY4" fmla="*/ 1645920 h 4258056"/>
              <a:gd name="connsiteX5" fmla="*/ 6588499 w 7411459"/>
              <a:gd name="connsiteY5" fmla="*/ 1234440 h 4258056"/>
              <a:gd name="connsiteX6" fmla="*/ 182880 w 7411459"/>
              <a:gd name="connsiteY6" fmla="*/ 4258056 h 4258056"/>
              <a:gd name="connsiteX7" fmla="*/ 0 w 7411459"/>
              <a:gd name="connsiteY7" fmla="*/ 411480 h 4258056"/>
              <a:gd name="connsiteX0" fmla="*/ 12192 w 7228579"/>
              <a:gd name="connsiteY0" fmla="*/ 4203192 h 4258056"/>
              <a:gd name="connsiteX1" fmla="*/ 6405619 w 7228579"/>
              <a:gd name="connsiteY1" fmla="*/ 411480 h 4258056"/>
              <a:gd name="connsiteX2" fmla="*/ 6405619 w 7228579"/>
              <a:gd name="connsiteY2" fmla="*/ 0 h 4258056"/>
              <a:gd name="connsiteX3" fmla="*/ 7228579 w 7228579"/>
              <a:gd name="connsiteY3" fmla="*/ 822960 h 4258056"/>
              <a:gd name="connsiteX4" fmla="*/ 6405619 w 7228579"/>
              <a:gd name="connsiteY4" fmla="*/ 1645920 h 4258056"/>
              <a:gd name="connsiteX5" fmla="*/ 6405619 w 7228579"/>
              <a:gd name="connsiteY5" fmla="*/ 1234440 h 4258056"/>
              <a:gd name="connsiteX6" fmla="*/ 0 w 7228579"/>
              <a:gd name="connsiteY6" fmla="*/ 4258056 h 4258056"/>
              <a:gd name="connsiteX7" fmla="*/ 12192 w 7228579"/>
              <a:gd name="connsiteY7" fmla="*/ 4203192 h 4258056"/>
              <a:gd name="connsiteX0" fmla="*/ 12192 w 7228579"/>
              <a:gd name="connsiteY0" fmla="*/ 4203192 h 4258056"/>
              <a:gd name="connsiteX1" fmla="*/ 6405619 w 7228579"/>
              <a:gd name="connsiteY1" fmla="*/ 411480 h 4258056"/>
              <a:gd name="connsiteX2" fmla="*/ 6405619 w 7228579"/>
              <a:gd name="connsiteY2" fmla="*/ 0 h 4258056"/>
              <a:gd name="connsiteX3" fmla="*/ 7228579 w 7228579"/>
              <a:gd name="connsiteY3" fmla="*/ 822960 h 4258056"/>
              <a:gd name="connsiteX4" fmla="*/ 6405619 w 7228579"/>
              <a:gd name="connsiteY4" fmla="*/ 1645920 h 4258056"/>
              <a:gd name="connsiteX5" fmla="*/ 6405619 w 7228579"/>
              <a:gd name="connsiteY5" fmla="*/ 1234440 h 4258056"/>
              <a:gd name="connsiteX6" fmla="*/ 0 w 7228579"/>
              <a:gd name="connsiteY6" fmla="*/ 4258056 h 4258056"/>
              <a:gd name="connsiteX7" fmla="*/ 12192 w 7228579"/>
              <a:gd name="connsiteY7" fmla="*/ 4203192 h 4258056"/>
              <a:gd name="connsiteX0" fmla="*/ 12192 w 7228579"/>
              <a:gd name="connsiteY0" fmla="*/ 4465320 h 4520184"/>
              <a:gd name="connsiteX1" fmla="*/ 6405619 w 7228579"/>
              <a:gd name="connsiteY1" fmla="*/ 673608 h 4520184"/>
              <a:gd name="connsiteX2" fmla="*/ 6405619 w 7228579"/>
              <a:gd name="connsiteY2" fmla="*/ 262128 h 4520184"/>
              <a:gd name="connsiteX3" fmla="*/ 7228579 w 7228579"/>
              <a:gd name="connsiteY3" fmla="*/ 0 h 4520184"/>
              <a:gd name="connsiteX4" fmla="*/ 6405619 w 7228579"/>
              <a:gd name="connsiteY4" fmla="*/ 1908048 h 4520184"/>
              <a:gd name="connsiteX5" fmla="*/ 6405619 w 7228579"/>
              <a:gd name="connsiteY5" fmla="*/ 1496568 h 4520184"/>
              <a:gd name="connsiteX6" fmla="*/ 0 w 7228579"/>
              <a:gd name="connsiteY6" fmla="*/ 4520184 h 4520184"/>
              <a:gd name="connsiteX7" fmla="*/ 12192 w 7228579"/>
              <a:gd name="connsiteY7" fmla="*/ 4465320 h 4520184"/>
              <a:gd name="connsiteX0" fmla="*/ 12192 w 7228579"/>
              <a:gd name="connsiteY0" fmla="*/ 4465320 h 4520184"/>
              <a:gd name="connsiteX1" fmla="*/ 6405619 w 7228579"/>
              <a:gd name="connsiteY1" fmla="*/ 673608 h 4520184"/>
              <a:gd name="connsiteX2" fmla="*/ 5991091 w 7228579"/>
              <a:gd name="connsiteY2" fmla="*/ 249936 h 4520184"/>
              <a:gd name="connsiteX3" fmla="*/ 7228579 w 7228579"/>
              <a:gd name="connsiteY3" fmla="*/ 0 h 4520184"/>
              <a:gd name="connsiteX4" fmla="*/ 6405619 w 7228579"/>
              <a:gd name="connsiteY4" fmla="*/ 1908048 h 4520184"/>
              <a:gd name="connsiteX5" fmla="*/ 6405619 w 7228579"/>
              <a:gd name="connsiteY5" fmla="*/ 1496568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991091 w 7228579"/>
              <a:gd name="connsiteY2" fmla="*/ 249936 h 4520184"/>
              <a:gd name="connsiteX3" fmla="*/ 7228579 w 7228579"/>
              <a:gd name="connsiteY3" fmla="*/ 0 h 4520184"/>
              <a:gd name="connsiteX4" fmla="*/ 6405619 w 7228579"/>
              <a:gd name="connsiteY4" fmla="*/ 1908048 h 4520184"/>
              <a:gd name="connsiteX5" fmla="*/ 6405619 w 7228579"/>
              <a:gd name="connsiteY5" fmla="*/ 1496568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991091 w 7228579"/>
              <a:gd name="connsiteY2" fmla="*/ 249936 h 4520184"/>
              <a:gd name="connsiteX3" fmla="*/ 7228579 w 7228579"/>
              <a:gd name="connsiteY3" fmla="*/ 0 h 4520184"/>
              <a:gd name="connsiteX4" fmla="*/ 6405619 w 7228579"/>
              <a:gd name="connsiteY4" fmla="*/ 1908048 h 4520184"/>
              <a:gd name="connsiteX5" fmla="*/ 6405619 w 7228579"/>
              <a:gd name="connsiteY5" fmla="*/ 1496568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405619 w 7228579"/>
              <a:gd name="connsiteY4" fmla="*/ 1908048 h 4520184"/>
              <a:gd name="connsiteX5" fmla="*/ 6405619 w 7228579"/>
              <a:gd name="connsiteY5" fmla="*/ 1496568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405619 w 7228579"/>
              <a:gd name="connsiteY4" fmla="*/ 1908048 h 4520184"/>
              <a:gd name="connsiteX5" fmla="*/ 6588499 w 7228579"/>
              <a:gd name="connsiteY5" fmla="*/ 1033272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405619 w 7228579"/>
              <a:gd name="connsiteY4" fmla="*/ 1908048 h 4520184"/>
              <a:gd name="connsiteX5" fmla="*/ 6588499 w 7228579"/>
              <a:gd name="connsiteY5" fmla="*/ 1033272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929875 w 7228579"/>
              <a:gd name="connsiteY4" fmla="*/ 1444752 h 4520184"/>
              <a:gd name="connsiteX5" fmla="*/ 6588499 w 7228579"/>
              <a:gd name="connsiteY5" fmla="*/ 1033272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929875 w 7228579"/>
              <a:gd name="connsiteY4" fmla="*/ 1444752 h 4520184"/>
              <a:gd name="connsiteX5" fmla="*/ 6637267 w 7228579"/>
              <a:gd name="connsiteY5" fmla="*/ 1143000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6929875 w 7228579"/>
              <a:gd name="connsiteY4" fmla="*/ 1444752 h 4520184"/>
              <a:gd name="connsiteX5" fmla="*/ 6698227 w 7228579"/>
              <a:gd name="connsiteY5" fmla="*/ 1228344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7039603 w 7228579"/>
              <a:gd name="connsiteY4" fmla="*/ 1444752 h 4520184"/>
              <a:gd name="connsiteX5" fmla="*/ 6698227 w 7228579"/>
              <a:gd name="connsiteY5" fmla="*/ 1228344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7039603 w 7228579"/>
              <a:gd name="connsiteY4" fmla="*/ 1444752 h 4520184"/>
              <a:gd name="connsiteX5" fmla="*/ 6698227 w 7228579"/>
              <a:gd name="connsiteY5" fmla="*/ 1228344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7039603 w 7228579"/>
              <a:gd name="connsiteY4" fmla="*/ 1444752 h 4520184"/>
              <a:gd name="connsiteX5" fmla="*/ 6698227 w 7228579"/>
              <a:gd name="connsiteY5" fmla="*/ 1228344 h 4520184"/>
              <a:gd name="connsiteX6" fmla="*/ 0 w 7228579"/>
              <a:gd name="connsiteY6" fmla="*/ 4520184 h 4520184"/>
              <a:gd name="connsiteX7" fmla="*/ 12192 w 7228579"/>
              <a:gd name="connsiteY7" fmla="*/ 4465320 h 4520184"/>
              <a:gd name="connsiteX0" fmla="*/ 12192 w 7228579"/>
              <a:gd name="connsiteY0" fmla="*/ 4465320 h 4520184"/>
              <a:gd name="connsiteX1" fmla="*/ 6161779 w 7228579"/>
              <a:gd name="connsiteY1" fmla="*/ 783336 h 4520184"/>
              <a:gd name="connsiteX2" fmla="*/ 5832595 w 7228579"/>
              <a:gd name="connsiteY2" fmla="*/ 493776 h 4520184"/>
              <a:gd name="connsiteX3" fmla="*/ 7228579 w 7228579"/>
              <a:gd name="connsiteY3" fmla="*/ 0 h 4520184"/>
              <a:gd name="connsiteX4" fmla="*/ 7039603 w 7228579"/>
              <a:gd name="connsiteY4" fmla="*/ 1444752 h 4520184"/>
              <a:gd name="connsiteX5" fmla="*/ 6698227 w 7228579"/>
              <a:gd name="connsiteY5" fmla="*/ 1228344 h 4520184"/>
              <a:gd name="connsiteX6" fmla="*/ 0 w 7228579"/>
              <a:gd name="connsiteY6" fmla="*/ 4520184 h 4520184"/>
              <a:gd name="connsiteX7" fmla="*/ 12192 w 7228579"/>
              <a:gd name="connsiteY7" fmla="*/ 4465320 h 4520184"/>
              <a:gd name="connsiteX0" fmla="*/ 475488 w 7228579"/>
              <a:gd name="connsiteY0" fmla="*/ 4258056 h 4520184"/>
              <a:gd name="connsiteX1" fmla="*/ 6161779 w 7228579"/>
              <a:gd name="connsiteY1" fmla="*/ 783336 h 4520184"/>
              <a:gd name="connsiteX2" fmla="*/ 5832595 w 7228579"/>
              <a:gd name="connsiteY2" fmla="*/ 493776 h 4520184"/>
              <a:gd name="connsiteX3" fmla="*/ 7228579 w 7228579"/>
              <a:gd name="connsiteY3" fmla="*/ 0 h 4520184"/>
              <a:gd name="connsiteX4" fmla="*/ 7039603 w 7228579"/>
              <a:gd name="connsiteY4" fmla="*/ 1444752 h 4520184"/>
              <a:gd name="connsiteX5" fmla="*/ 6698227 w 7228579"/>
              <a:gd name="connsiteY5" fmla="*/ 1228344 h 4520184"/>
              <a:gd name="connsiteX6" fmla="*/ 0 w 7228579"/>
              <a:gd name="connsiteY6" fmla="*/ 4520184 h 4520184"/>
              <a:gd name="connsiteX7" fmla="*/ 475488 w 7228579"/>
              <a:gd name="connsiteY7" fmla="*/ 4258056 h 4520184"/>
              <a:gd name="connsiteX0" fmla="*/ 475488 w 7228579"/>
              <a:gd name="connsiteY0" fmla="*/ 4258056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475488 w 7228579"/>
              <a:gd name="connsiteY7" fmla="*/ 4258056 h 4548936"/>
              <a:gd name="connsiteX0" fmla="*/ 475488 w 7228579"/>
              <a:gd name="connsiteY0" fmla="*/ 4258056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475488 w 7228579"/>
              <a:gd name="connsiteY7" fmla="*/ 4258056 h 4548936"/>
              <a:gd name="connsiteX0" fmla="*/ 475488 w 7228579"/>
              <a:gd name="connsiteY0" fmla="*/ 4258056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475488 w 7228579"/>
              <a:gd name="connsiteY7" fmla="*/ 4258056 h 4548936"/>
              <a:gd name="connsiteX0" fmla="*/ 36576 w 7228579"/>
              <a:gd name="connsiteY0" fmla="*/ 4514088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36576 w 7228579"/>
              <a:gd name="connsiteY7" fmla="*/ 4514088 h 4548936"/>
              <a:gd name="connsiteX0" fmla="*/ 36576 w 7228579"/>
              <a:gd name="connsiteY0" fmla="*/ 4514088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36576 w 7228579"/>
              <a:gd name="connsiteY7" fmla="*/ 4514088 h 4548936"/>
              <a:gd name="connsiteX0" fmla="*/ 36576 w 7228579"/>
              <a:gd name="connsiteY0" fmla="*/ 4514088 h 4548936"/>
              <a:gd name="connsiteX1" fmla="*/ 6161779 w 7228579"/>
              <a:gd name="connsiteY1" fmla="*/ 783336 h 4548936"/>
              <a:gd name="connsiteX2" fmla="*/ 5832595 w 7228579"/>
              <a:gd name="connsiteY2" fmla="*/ 493776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36576 w 7228579"/>
              <a:gd name="connsiteY7" fmla="*/ 4514088 h 4548936"/>
              <a:gd name="connsiteX0" fmla="*/ 36576 w 7228579"/>
              <a:gd name="connsiteY0" fmla="*/ 4514088 h 4548936"/>
              <a:gd name="connsiteX1" fmla="*/ 6161779 w 7228579"/>
              <a:gd name="connsiteY1" fmla="*/ 783336 h 4548936"/>
              <a:gd name="connsiteX2" fmla="*/ 5820403 w 7228579"/>
              <a:gd name="connsiteY2" fmla="*/ 542544 h 4548936"/>
              <a:gd name="connsiteX3" fmla="*/ 7228579 w 7228579"/>
              <a:gd name="connsiteY3" fmla="*/ 0 h 4548936"/>
              <a:gd name="connsiteX4" fmla="*/ 7039603 w 7228579"/>
              <a:gd name="connsiteY4" fmla="*/ 1444752 h 4548936"/>
              <a:gd name="connsiteX5" fmla="*/ 6698227 w 7228579"/>
              <a:gd name="connsiteY5" fmla="*/ 1228344 h 4548936"/>
              <a:gd name="connsiteX6" fmla="*/ 0 w 7228579"/>
              <a:gd name="connsiteY6" fmla="*/ 4520184 h 4548936"/>
              <a:gd name="connsiteX7" fmla="*/ 36576 w 7228579"/>
              <a:gd name="connsiteY7" fmla="*/ 4514088 h 4548936"/>
              <a:gd name="connsiteX0" fmla="*/ 36576 w 7057891"/>
              <a:gd name="connsiteY0" fmla="*/ 4477512 h 4512360"/>
              <a:gd name="connsiteX1" fmla="*/ 6161779 w 7057891"/>
              <a:gd name="connsiteY1" fmla="*/ 746760 h 4512360"/>
              <a:gd name="connsiteX2" fmla="*/ 5820403 w 7057891"/>
              <a:gd name="connsiteY2" fmla="*/ 505968 h 4512360"/>
              <a:gd name="connsiteX3" fmla="*/ 7057891 w 7057891"/>
              <a:gd name="connsiteY3" fmla="*/ 0 h 4512360"/>
              <a:gd name="connsiteX4" fmla="*/ 7039603 w 7057891"/>
              <a:gd name="connsiteY4" fmla="*/ 1408176 h 4512360"/>
              <a:gd name="connsiteX5" fmla="*/ 6698227 w 7057891"/>
              <a:gd name="connsiteY5" fmla="*/ 1191768 h 4512360"/>
              <a:gd name="connsiteX6" fmla="*/ 0 w 7057891"/>
              <a:gd name="connsiteY6" fmla="*/ 4483608 h 4512360"/>
              <a:gd name="connsiteX7" fmla="*/ 36576 w 7057891"/>
              <a:gd name="connsiteY7" fmla="*/ 4477512 h 4512360"/>
              <a:gd name="connsiteX0" fmla="*/ 36576 w 7057891"/>
              <a:gd name="connsiteY0" fmla="*/ 4477512 h 4512360"/>
              <a:gd name="connsiteX1" fmla="*/ 6161779 w 7057891"/>
              <a:gd name="connsiteY1" fmla="*/ 746760 h 4512360"/>
              <a:gd name="connsiteX2" fmla="*/ 5820403 w 7057891"/>
              <a:gd name="connsiteY2" fmla="*/ 505968 h 4512360"/>
              <a:gd name="connsiteX3" fmla="*/ 7057891 w 7057891"/>
              <a:gd name="connsiteY3" fmla="*/ 0 h 4512360"/>
              <a:gd name="connsiteX4" fmla="*/ 7051795 w 7057891"/>
              <a:gd name="connsiteY4" fmla="*/ 1286256 h 4512360"/>
              <a:gd name="connsiteX5" fmla="*/ 6698227 w 7057891"/>
              <a:gd name="connsiteY5" fmla="*/ 1191768 h 4512360"/>
              <a:gd name="connsiteX6" fmla="*/ 0 w 7057891"/>
              <a:gd name="connsiteY6" fmla="*/ 4483608 h 4512360"/>
              <a:gd name="connsiteX7" fmla="*/ 36576 w 7057891"/>
              <a:gd name="connsiteY7" fmla="*/ 4477512 h 4512360"/>
              <a:gd name="connsiteX0" fmla="*/ 36576 w 7057891"/>
              <a:gd name="connsiteY0" fmla="*/ 4477512 h 4512004"/>
              <a:gd name="connsiteX1" fmla="*/ 6161779 w 7057891"/>
              <a:gd name="connsiteY1" fmla="*/ 746760 h 4512004"/>
              <a:gd name="connsiteX2" fmla="*/ 5820403 w 7057891"/>
              <a:gd name="connsiteY2" fmla="*/ 505968 h 4512004"/>
              <a:gd name="connsiteX3" fmla="*/ 7057891 w 7057891"/>
              <a:gd name="connsiteY3" fmla="*/ 0 h 4512004"/>
              <a:gd name="connsiteX4" fmla="*/ 7051795 w 7057891"/>
              <a:gd name="connsiteY4" fmla="*/ 1286256 h 4512004"/>
              <a:gd name="connsiteX5" fmla="*/ 6746995 w 7057891"/>
              <a:gd name="connsiteY5" fmla="*/ 1155192 h 4512004"/>
              <a:gd name="connsiteX6" fmla="*/ 0 w 7057891"/>
              <a:gd name="connsiteY6" fmla="*/ 4483608 h 4512004"/>
              <a:gd name="connsiteX7" fmla="*/ 36576 w 7057891"/>
              <a:gd name="connsiteY7" fmla="*/ 4477512 h 4512004"/>
              <a:gd name="connsiteX0" fmla="*/ 36576 w 7057891"/>
              <a:gd name="connsiteY0" fmla="*/ 4477512 h 4512004"/>
              <a:gd name="connsiteX1" fmla="*/ 6161779 w 7057891"/>
              <a:gd name="connsiteY1" fmla="*/ 746760 h 4512004"/>
              <a:gd name="connsiteX2" fmla="*/ 5869171 w 7057891"/>
              <a:gd name="connsiteY2" fmla="*/ 530352 h 4512004"/>
              <a:gd name="connsiteX3" fmla="*/ 7057891 w 7057891"/>
              <a:gd name="connsiteY3" fmla="*/ 0 h 4512004"/>
              <a:gd name="connsiteX4" fmla="*/ 7051795 w 7057891"/>
              <a:gd name="connsiteY4" fmla="*/ 1286256 h 4512004"/>
              <a:gd name="connsiteX5" fmla="*/ 6746995 w 7057891"/>
              <a:gd name="connsiteY5" fmla="*/ 1155192 h 4512004"/>
              <a:gd name="connsiteX6" fmla="*/ 0 w 7057891"/>
              <a:gd name="connsiteY6" fmla="*/ 4483608 h 4512004"/>
              <a:gd name="connsiteX7" fmla="*/ 36576 w 7057891"/>
              <a:gd name="connsiteY7" fmla="*/ 4477512 h 4512004"/>
              <a:gd name="connsiteX0" fmla="*/ 36576 w 7051795"/>
              <a:gd name="connsiteY0" fmla="*/ 4477512 h 4512004"/>
              <a:gd name="connsiteX1" fmla="*/ 6161779 w 7051795"/>
              <a:gd name="connsiteY1" fmla="*/ 746760 h 4512004"/>
              <a:gd name="connsiteX2" fmla="*/ 5869171 w 7051795"/>
              <a:gd name="connsiteY2" fmla="*/ 530352 h 4512004"/>
              <a:gd name="connsiteX3" fmla="*/ 7021315 w 7051795"/>
              <a:gd name="connsiteY3" fmla="*/ 0 h 4512004"/>
              <a:gd name="connsiteX4" fmla="*/ 7051795 w 7051795"/>
              <a:gd name="connsiteY4" fmla="*/ 1286256 h 4512004"/>
              <a:gd name="connsiteX5" fmla="*/ 6746995 w 7051795"/>
              <a:gd name="connsiteY5" fmla="*/ 1155192 h 4512004"/>
              <a:gd name="connsiteX6" fmla="*/ 0 w 7051795"/>
              <a:gd name="connsiteY6" fmla="*/ 4483608 h 4512004"/>
              <a:gd name="connsiteX7" fmla="*/ 36576 w 7051795"/>
              <a:gd name="connsiteY7" fmla="*/ 4477512 h 4512004"/>
              <a:gd name="connsiteX0" fmla="*/ 36576 w 7051795"/>
              <a:gd name="connsiteY0" fmla="*/ 4477512 h 4512004"/>
              <a:gd name="connsiteX1" fmla="*/ 6161779 w 7051795"/>
              <a:gd name="connsiteY1" fmla="*/ 746760 h 4512004"/>
              <a:gd name="connsiteX2" fmla="*/ 5820403 w 7051795"/>
              <a:gd name="connsiteY2" fmla="*/ 554736 h 4512004"/>
              <a:gd name="connsiteX3" fmla="*/ 7021315 w 7051795"/>
              <a:gd name="connsiteY3" fmla="*/ 0 h 4512004"/>
              <a:gd name="connsiteX4" fmla="*/ 7051795 w 7051795"/>
              <a:gd name="connsiteY4" fmla="*/ 1286256 h 4512004"/>
              <a:gd name="connsiteX5" fmla="*/ 6746995 w 7051795"/>
              <a:gd name="connsiteY5" fmla="*/ 1155192 h 4512004"/>
              <a:gd name="connsiteX6" fmla="*/ 0 w 7051795"/>
              <a:gd name="connsiteY6" fmla="*/ 4483608 h 4512004"/>
              <a:gd name="connsiteX7" fmla="*/ 36576 w 7051795"/>
              <a:gd name="connsiteY7" fmla="*/ 4477512 h 4512004"/>
              <a:gd name="connsiteX0" fmla="*/ 36576 w 7051795"/>
              <a:gd name="connsiteY0" fmla="*/ 4477512 h 4512004"/>
              <a:gd name="connsiteX1" fmla="*/ 6100819 w 7051795"/>
              <a:gd name="connsiteY1" fmla="*/ 832104 h 4512004"/>
              <a:gd name="connsiteX2" fmla="*/ 5820403 w 7051795"/>
              <a:gd name="connsiteY2" fmla="*/ 554736 h 4512004"/>
              <a:gd name="connsiteX3" fmla="*/ 7021315 w 7051795"/>
              <a:gd name="connsiteY3" fmla="*/ 0 h 4512004"/>
              <a:gd name="connsiteX4" fmla="*/ 7051795 w 7051795"/>
              <a:gd name="connsiteY4" fmla="*/ 1286256 h 4512004"/>
              <a:gd name="connsiteX5" fmla="*/ 6746995 w 7051795"/>
              <a:gd name="connsiteY5" fmla="*/ 1155192 h 4512004"/>
              <a:gd name="connsiteX6" fmla="*/ 0 w 7051795"/>
              <a:gd name="connsiteY6" fmla="*/ 4483608 h 4512004"/>
              <a:gd name="connsiteX7" fmla="*/ 36576 w 7051795"/>
              <a:gd name="connsiteY7" fmla="*/ 4477512 h 4512004"/>
              <a:gd name="connsiteX0" fmla="*/ 36576 w 7051795"/>
              <a:gd name="connsiteY0" fmla="*/ 4477512 h 4512004"/>
              <a:gd name="connsiteX1" fmla="*/ 6100819 w 7051795"/>
              <a:gd name="connsiteY1" fmla="*/ 832104 h 4512004"/>
              <a:gd name="connsiteX2" fmla="*/ 5783827 w 7051795"/>
              <a:gd name="connsiteY2" fmla="*/ 652272 h 4512004"/>
              <a:gd name="connsiteX3" fmla="*/ 7021315 w 7051795"/>
              <a:gd name="connsiteY3" fmla="*/ 0 h 4512004"/>
              <a:gd name="connsiteX4" fmla="*/ 7051795 w 7051795"/>
              <a:gd name="connsiteY4" fmla="*/ 1286256 h 4512004"/>
              <a:gd name="connsiteX5" fmla="*/ 6746995 w 7051795"/>
              <a:gd name="connsiteY5" fmla="*/ 1155192 h 4512004"/>
              <a:gd name="connsiteX6" fmla="*/ 0 w 7051795"/>
              <a:gd name="connsiteY6" fmla="*/ 4483608 h 4512004"/>
              <a:gd name="connsiteX7" fmla="*/ 36576 w 7051795"/>
              <a:gd name="connsiteY7" fmla="*/ 4477512 h 4512004"/>
              <a:gd name="connsiteX0" fmla="*/ 36576 w 7051795"/>
              <a:gd name="connsiteY0" fmla="*/ 4477512 h 4512004"/>
              <a:gd name="connsiteX1" fmla="*/ 6113011 w 7051795"/>
              <a:gd name="connsiteY1" fmla="*/ 819912 h 4512004"/>
              <a:gd name="connsiteX2" fmla="*/ 5783827 w 7051795"/>
              <a:gd name="connsiteY2" fmla="*/ 652272 h 4512004"/>
              <a:gd name="connsiteX3" fmla="*/ 7021315 w 7051795"/>
              <a:gd name="connsiteY3" fmla="*/ 0 h 4512004"/>
              <a:gd name="connsiteX4" fmla="*/ 7051795 w 7051795"/>
              <a:gd name="connsiteY4" fmla="*/ 1286256 h 4512004"/>
              <a:gd name="connsiteX5" fmla="*/ 6746995 w 7051795"/>
              <a:gd name="connsiteY5" fmla="*/ 1155192 h 4512004"/>
              <a:gd name="connsiteX6" fmla="*/ 0 w 7051795"/>
              <a:gd name="connsiteY6" fmla="*/ 4483608 h 4512004"/>
              <a:gd name="connsiteX7" fmla="*/ 36576 w 7051795"/>
              <a:gd name="connsiteY7" fmla="*/ 4477512 h 4512004"/>
              <a:gd name="connsiteX0" fmla="*/ 36576 w 7051795"/>
              <a:gd name="connsiteY0" fmla="*/ 4379976 h 4414468"/>
              <a:gd name="connsiteX1" fmla="*/ 6113011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379976 h 4414468"/>
              <a:gd name="connsiteX1" fmla="*/ 6113011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379976 h 4414468"/>
              <a:gd name="connsiteX1" fmla="*/ 6100819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379976 h 4414468"/>
              <a:gd name="connsiteX1" fmla="*/ 6076435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379976 h 4414468"/>
              <a:gd name="connsiteX1" fmla="*/ 6076435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379976 h 4414468"/>
              <a:gd name="connsiteX1" fmla="*/ 6076435 w 7051795"/>
              <a:gd name="connsiteY1" fmla="*/ 722376 h 4414468"/>
              <a:gd name="connsiteX2" fmla="*/ 5783827 w 7051795"/>
              <a:gd name="connsiteY2" fmla="*/ 554736 h 4414468"/>
              <a:gd name="connsiteX3" fmla="*/ 6875011 w 7051795"/>
              <a:gd name="connsiteY3" fmla="*/ 0 h 4414468"/>
              <a:gd name="connsiteX4" fmla="*/ 7051795 w 7051795"/>
              <a:gd name="connsiteY4" fmla="*/ 1188720 h 4414468"/>
              <a:gd name="connsiteX5" fmla="*/ 6746995 w 7051795"/>
              <a:gd name="connsiteY5" fmla="*/ 1057656 h 4414468"/>
              <a:gd name="connsiteX6" fmla="*/ 0 w 7051795"/>
              <a:gd name="connsiteY6" fmla="*/ 4386072 h 4414468"/>
              <a:gd name="connsiteX7" fmla="*/ 36576 w 7051795"/>
              <a:gd name="connsiteY7" fmla="*/ 4379976 h 4414468"/>
              <a:gd name="connsiteX0" fmla="*/ 36576 w 7051795"/>
              <a:gd name="connsiteY0" fmla="*/ 4197096 h 4231588"/>
              <a:gd name="connsiteX1" fmla="*/ 6076435 w 7051795"/>
              <a:gd name="connsiteY1" fmla="*/ 539496 h 4231588"/>
              <a:gd name="connsiteX2" fmla="*/ 5783827 w 7051795"/>
              <a:gd name="connsiteY2" fmla="*/ 371856 h 4231588"/>
              <a:gd name="connsiteX3" fmla="*/ 6814051 w 7051795"/>
              <a:gd name="connsiteY3" fmla="*/ 0 h 4231588"/>
              <a:gd name="connsiteX4" fmla="*/ 7051795 w 7051795"/>
              <a:gd name="connsiteY4" fmla="*/ 1005840 h 4231588"/>
              <a:gd name="connsiteX5" fmla="*/ 6746995 w 7051795"/>
              <a:gd name="connsiteY5" fmla="*/ 874776 h 4231588"/>
              <a:gd name="connsiteX6" fmla="*/ 0 w 7051795"/>
              <a:gd name="connsiteY6" fmla="*/ 4203192 h 4231588"/>
              <a:gd name="connsiteX7" fmla="*/ 36576 w 7051795"/>
              <a:gd name="connsiteY7" fmla="*/ 4197096 h 4231588"/>
              <a:gd name="connsiteX0" fmla="*/ 36576 w 7051795"/>
              <a:gd name="connsiteY0" fmla="*/ 4197096 h 4230590"/>
              <a:gd name="connsiteX1" fmla="*/ 6076435 w 7051795"/>
              <a:gd name="connsiteY1" fmla="*/ 539496 h 4230590"/>
              <a:gd name="connsiteX2" fmla="*/ 5783827 w 7051795"/>
              <a:gd name="connsiteY2" fmla="*/ 371856 h 4230590"/>
              <a:gd name="connsiteX3" fmla="*/ 6814051 w 7051795"/>
              <a:gd name="connsiteY3" fmla="*/ 0 h 4230590"/>
              <a:gd name="connsiteX4" fmla="*/ 7051795 w 7051795"/>
              <a:gd name="connsiteY4" fmla="*/ 1005840 h 4230590"/>
              <a:gd name="connsiteX5" fmla="*/ 6746995 w 7051795"/>
              <a:gd name="connsiteY5" fmla="*/ 874776 h 4230590"/>
              <a:gd name="connsiteX6" fmla="*/ 0 w 7051795"/>
              <a:gd name="connsiteY6" fmla="*/ 4203192 h 4230590"/>
              <a:gd name="connsiteX7" fmla="*/ 36576 w 7051795"/>
              <a:gd name="connsiteY7" fmla="*/ 4197096 h 4230590"/>
              <a:gd name="connsiteX0" fmla="*/ 36576 w 7051795"/>
              <a:gd name="connsiteY0" fmla="*/ 4197096 h 4230590"/>
              <a:gd name="connsiteX1" fmla="*/ 6076435 w 7051795"/>
              <a:gd name="connsiteY1" fmla="*/ 539496 h 4230590"/>
              <a:gd name="connsiteX2" fmla="*/ 5783827 w 7051795"/>
              <a:gd name="connsiteY2" fmla="*/ 371856 h 4230590"/>
              <a:gd name="connsiteX3" fmla="*/ 6814051 w 7051795"/>
              <a:gd name="connsiteY3" fmla="*/ 0 h 4230590"/>
              <a:gd name="connsiteX4" fmla="*/ 7051795 w 7051795"/>
              <a:gd name="connsiteY4" fmla="*/ 1005840 h 4230590"/>
              <a:gd name="connsiteX5" fmla="*/ 6746995 w 7051795"/>
              <a:gd name="connsiteY5" fmla="*/ 874776 h 4230590"/>
              <a:gd name="connsiteX6" fmla="*/ 0 w 7051795"/>
              <a:gd name="connsiteY6" fmla="*/ 4203192 h 4230590"/>
              <a:gd name="connsiteX7" fmla="*/ 36576 w 7051795"/>
              <a:gd name="connsiteY7" fmla="*/ 4197096 h 4230590"/>
              <a:gd name="connsiteX0" fmla="*/ 36576 w 7051795"/>
              <a:gd name="connsiteY0" fmla="*/ 4197096 h 4230590"/>
              <a:gd name="connsiteX1" fmla="*/ 6076435 w 7051795"/>
              <a:gd name="connsiteY1" fmla="*/ 539496 h 4230590"/>
              <a:gd name="connsiteX2" fmla="*/ 5783827 w 7051795"/>
              <a:gd name="connsiteY2" fmla="*/ 371856 h 4230590"/>
              <a:gd name="connsiteX3" fmla="*/ 6814051 w 7051795"/>
              <a:gd name="connsiteY3" fmla="*/ 0 h 4230590"/>
              <a:gd name="connsiteX4" fmla="*/ 7051795 w 7051795"/>
              <a:gd name="connsiteY4" fmla="*/ 1005840 h 4230590"/>
              <a:gd name="connsiteX5" fmla="*/ 6746995 w 7051795"/>
              <a:gd name="connsiteY5" fmla="*/ 874776 h 4230590"/>
              <a:gd name="connsiteX6" fmla="*/ 0 w 7051795"/>
              <a:gd name="connsiteY6" fmla="*/ 4203192 h 4230590"/>
              <a:gd name="connsiteX7" fmla="*/ 36576 w 7051795"/>
              <a:gd name="connsiteY7" fmla="*/ 4197096 h 4230590"/>
              <a:gd name="connsiteX0" fmla="*/ 36576 w 7051795"/>
              <a:gd name="connsiteY0" fmla="*/ 4197096 h 4230590"/>
              <a:gd name="connsiteX1" fmla="*/ 6076435 w 7051795"/>
              <a:gd name="connsiteY1" fmla="*/ 539496 h 4230590"/>
              <a:gd name="connsiteX2" fmla="*/ 5783827 w 7051795"/>
              <a:gd name="connsiteY2" fmla="*/ 371856 h 4230590"/>
              <a:gd name="connsiteX3" fmla="*/ 6814051 w 7051795"/>
              <a:gd name="connsiteY3" fmla="*/ 0 h 4230590"/>
              <a:gd name="connsiteX4" fmla="*/ 7051795 w 7051795"/>
              <a:gd name="connsiteY4" fmla="*/ 1005840 h 4230590"/>
              <a:gd name="connsiteX5" fmla="*/ 6746995 w 7051795"/>
              <a:gd name="connsiteY5" fmla="*/ 874776 h 4230590"/>
              <a:gd name="connsiteX6" fmla="*/ 0 w 7051795"/>
              <a:gd name="connsiteY6" fmla="*/ 4203192 h 4230590"/>
              <a:gd name="connsiteX7" fmla="*/ 36576 w 7051795"/>
              <a:gd name="connsiteY7" fmla="*/ 4197096 h 42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1795" h="4230590">
                <a:moveTo>
                  <a:pt x="36576" y="4197096"/>
                </a:moveTo>
                <a:cubicBezTo>
                  <a:pt x="5184009" y="3288792"/>
                  <a:pt x="5649202" y="1304472"/>
                  <a:pt x="6076435" y="539496"/>
                </a:cubicBezTo>
                <a:lnTo>
                  <a:pt x="5783827" y="371856"/>
                </a:lnTo>
                <a:lnTo>
                  <a:pt x="6814051" y="0"/>
                </a:lnTo>
                <a:lnTo>
                  <a:pt x="7051795" y="1005840"/>
                </a:lnTo>
                <a:lnTo>
                  <a:pt x="6746995" y="874776"/>
                </a:lnTo>
                <a:cubicBezTo>
                  <a:pt x="6282093" y="1736344"/>
                  <a:pt x="5268550" y="4536440"/>
                  <a:pt x="0" y="4203192"/>
                </a:cubicBezTo>
                <a:lnTo>
                  <a:pt x="36576" y="4197096"/>
                </a:lnTo>
                <a:close/>
              </a:path>
            </a:pathLst>
          </a:custGeom>
          <a:gradFill>
            <a:gsLst>
              <a:gs pos="0">
                <a:schemeClr val="accent2">
                  <a:lumMod val="20000"/>
                  <a:lumOff val="80000"/>
                  <a:alpha val="86000"/>
                </a:schemeClr>
              </a:gs>
              <a:gs pos="66000">
                <a:schemeClr val="accent6">
                  <a:lumMod val="75000"/>
                </a:schemeClr>
              </a:gs>
              <a:gs pos="100000">
                <a:srgbClr val="C000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 xmlns:a16="http://schemas.microsoft.com/office/drawing/2014/main" id="{CB9DD763-3F5C-7F47-940C-92A60AE750E8}"/>
              </a:ext>
            </a:extLst>
          </p:cNvPr>
          <p:cNvSpPr/>
          <p:nvPr/>
        </p:nvSpPr>
        <p:spPr>
          <a:xfrm>
            <a:off x="767899" y="4945812"/>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1960</a:t>
            </a:r>
            <a:endParaRPr lang="fr-FR" dirty="0"/>
          </a:p>
        </p:txBody>
      </p:sp>
      <p:sp>
        <p:nvSpPr>
          <p:cNvPr id="12" name="Rectangle 11">
            <a:extLst>
              <a:ext uri="{FF2B5EF4-FFF2-40B4-BE49-F238E27FC236}">
                <a16:creationId xmlns="" xmlns:a16="http://schemas.microsoft.com/office/drawing/2014/main" id="{CB9DD763-3F5C-7F47-940C-92A60AE750E8}"/>
              </a:ext>
            </a:extLst>
          </p:cNvPr>
          <p:cNvSpPr/>
          <p:nvPr/>
        </p:nvSpPr>
        <p:spPr>
          <a:xfrm>
            <a:off x="2301720" y="4795410"/>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1980</a:t>
            </a:r>
            <a:endParaRPr lang="fr-FR" dirty="0"/>
          </a:p>
        </p:txBody>
      </p:sp>
      <p:sp>
        <p:nvSpPr>
          <p:cNvPr id="13" name="Rectangle 12">
            <a:extLst>
              <a:ext uri="{FF2B5EF4-FFF2-40B4-BE49-F238E27FC236}">
                <a16:creationId xmlns="" xmlns:a16="http://schemas.microsoft.com/office/drawing/2014/main" id="{CB9DD763-3F5C-7F47-940C-92A60AE750E8}"/>
              </a:ext>
            </a:extLst>
          </p:cNvPr>
          <p:cNvSpPr/>
          <p:nvPr/>
        </p:nvSpPr>
        <p:spPr>
          <a:xfrm rot="3994191">
            <a:off x="3784371" y="4345705"/>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1995</a:t>
            </a:r>
            <a:endParaRPr lang="fr-FR" dirty="0"/>
          </a:p>
        </p:txBody>
      </p:sp>
      <p:sp>
        <p:nvSpPr>
          <p:cNvPr id="14" name="Rectangle 13">
            <a:extLst>
              <a:ext uri="{FF2B5EF4-FFF2-40B4-BE49-F238E27FC236}">
                <a16:creationId xmlns="" xmlns:a16="http://schemas.microsoft.com/office/drawing/2014/main" id="{CB9DD763-3F5C-7F47-940C-92A60AE750E8}"/>
              </a:ext>
            </a:extLst>
          </p:cNvPr>
          <p:cNvSpPr/>
          <p:nvPr/>
        </p:nvSpPr>
        <p:spPr>
          <a:xfrm rot="3370834">
            <a:off x="4791120" y="3844337"/>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2005</a:t>
            </a:r>
            <a:endParaRPr lang="fr-FR" dirty="0"/>
          </a:p>
        </p:txBody>
      </p:sp>
      <p:sp>
        <p:nvSpPr>
          <p:cNvPr id="15" name="Rectangle 14">
            <a:extLst>
              <a:ext uri="{FF2B5EF4-FFF2-40B4-BE49-F238E27FC236}">
                <a16:creationId xmlns="" xmlns:a16="http://schemas.microsoft.com/office/drawing/2014/main" id="{CB9DD763-3F5C-7F47-940C-92A60AE750E8}"/>
              </a:ext>
            </a:extLst>
          </p:cNvPr>
          <p:cNvSpPr/>
          <p:nvPr/>
        </p:nvSpPr>
        <p:spPr>
          <a:xfrm rot="2492022">
            <a:off x="5858912" y="2941165"/>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2015</a:t>
            </a:r>
            <a:endParaRPr lang="fr-FR" dirty="0"/>
          </a:p>
        </p:txBody>
      </p:sp>
      <p:sp>
        <p:nvSpPr>
          <p:cNvPr id="16" name="Rectangle 15">
            <a:extLst>
              <a:ext uri="{FF2B5EF4-FFF2-40B4-BE49-F238E27FC236}">
                <a16:creationId xmlns="" xmlns:a16="http://schemas.microsoft.com/office/drawing/2014/main" id="{CB9DD763-3F5C-7F47-940C-92A60AE750E8}"/>
              </a:ext>
            </a:extLst>
          </p:cNvPr>
          <p:cNvSpPr/>
          <p:nvPr/>
        </p:nvSpPr>
        <p:spPr>
          <a:xfrm rot="1607562">
            <a:off x="6762098" y="1566822"/>
            <a:ext cx="652743" cy="369332"/>
          </a:xfrm>
          <a:prstGeom prst="rect">
            <a:avLst/>
          </a:prstGeom>
        </p:spPr>
        <p:txBody>
          <a:bodyPr wrap="non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2020</a:t>
            </a:r>
            <a:endParaRPr lang="fr-FR" dirty="0"/>
          </a:p>
        </p:txBody>
      </p:sp>
      <p:sp>
        <p:nvSpPr>
          <p:cNvPr id="21" name="Rectangle 20">
            <a:extLst>
              <a:ext uri="{FF2B5EF4-FFF2-40B4-BE49-F238E27FC236}">
                <a16:creationId xmlns="" xmlns:a16="http://schemas.microsoft.com/office/drawing/2014/main" id="{CB9DD763-3F5C-7F47-940C-92A60AE750E8}"/>
              </a:ext>
            </a:extLst>
          </p:cNvPr>
          <p:cNvSpPr/>
          <p:nvPr/>
        </p:nvSpPr>
        <p:spPr>
          <a:xfrm>
            <a:off x="8114676" y="1138135"/>
            <a:ext cx="1043232" cy="646331"/>
          </a:xfrm>
          <a:prstGeom prst="rect">
            <a:avLst/>
          </a:prstGeom>
        </p:spPr>
        <p:txBody>
          <a:bodyPr wrap="square">
            <a:spAutoFit/>
          </a:bodyPr>
          <a:lstStyle/>
          <a:p>
            <a:r>
              <a:rPr lang="fr-FR" sz="1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Population mondiale connectée</a:t>
            </a:r>
            <a:endParaRPr lang="fr-FR" sz="1200" dirty="0">
              <a:solidFill>
                <a:schemeClr val="accent6">
                  <a:lumMod val="75000"/>
                </a:schemeClr>
              </a:solidFill>
            </a:endParaRPr>
          </a:p>
        </p:txBody>
      </p:sp>
      <p:sp>
        <p:nvSpPr>
          <p:cNvPr id="35" name="Rectangle 34">
            <a:extLst>
              <a:ext uri="{FF2B5EF4-FFF2-40B4-BE49-F238E27FC236}">
                <a16:creationId xmlns="" xmlns:a16="http://schemas.microsoft.com/office/drawing/2014/main" id="{CB9DD763-3F5C-7F47-940C-92A60AE750E8}"/>
              </a:ext>
            </a:extLst>
          </p:cNvPr>
          <p:cNvSpPr/>
          <p:nvPr/>
        </p:nvSpPr>
        <p:spPr>
          <a:xfrm>
            <a:off x="8402699" y="2348682"/>
            <a:ext cx="781734" cy="461665"/>
          </a:xfrm>
          <a:prstGeom prst="rect">
            <a:avLst/>
          </a:prstGeom>
        </p:spPr>
        <p:txBody>
          <a:bodyPr wrap="square">
            <a:spAutoFit/>
          </a:bodyPr>
          <a:lstStyle/>
          <a:p>
            <a:r>
              <a:rPr lang="fr-FR"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Bande passante</a:t>
            </a:r>
          </a:p>
        </p:txBody>
      </p:sp>
      <p:sp>
        <p:nvSpPr>
          <p:cNvPr id="52" name="Forme libre 51"/>
          <p:cNvSpPr/>
          <p:nvPr/>
        </p:nvSpPr>
        <p:spPr>
          <a:xfrm>
            <a:off x="767899" y="2398925"/>
            <a:ext cx="7568765" cy="4002037"/>
          </a:xfrm>
          <a:custGeom>
            <a:avLst/>
            <a:gdLst>
              <a:gd name="connsiteX0" fmla="*/ 0 w 7217664"/>
              <a:gd name="connsiteY0" fmla="*/ 3791712 h 3791712"/>
              <a:gd name="connsiteX1" fmla="*/ 4913376 w 7217664"/>
              <a:gd name="connsiteY1" fmla="*/ 2913888 h 3791712"/>
              <a:gd name="connsiteX2" fmla="*/ 7217664 w 7217664"/>
              <a:gd name="connsiteY2" fmla="*/ 0 h 3791712"/>
              <a:gd name="connsiteX3" fmla="*/ 7217664 w 7217664"/>
              <a:gd name="connsiteY3" fmla="*/ 0 h 3791712"/>
              <a:gd name="connsiteX0" fmla="*/ 0 w 7217664"/>
              <a:gd name="connsiteY0" fmla="*/ 3791712 h 3791712"/>
              <a:gd name="connsiteX1" fmla="*/ 4218432 w 7217664"/>
              <a:gd name="connsiteY1" fmla="*/ 3048000 h 3791712"/>
              <a:gd name="connsiteX2" fmla="*/ 7217664 w 7217664"/>
              <a:gd name="connsiteY2" fmla="*/ 0 h 3791712"/>
              <a:gd name="connsiteX3" fmla="*/ 7217664 w 7217664"/>
              <a:gd name="connsiteY3" fmla="*/ 0 h 3791712"/>
              <a:gd name="connsiteX0" fmla="*/ 0 w 7481730"/>
              <a:gd name="connsiteY0" fmla="*/ 4925568 h 4925568"/>
              <a:gd name="connsiteX1" fmla="*/ 4218432 w 7481730"/>
              <a:gd name="connsiteY1" fmla="*/ 4181856 h 4925568"/>
              <a:gd name="connsiteX2" fmla="*/ 7217664 w 7481730"/>
              <a:gd name="connsiteY2" fmla="*/ 1133856 h 4925568"/>
              <a:gd name="connsiteX3" fmla="*/ 7363968 w 7481730"/>
              <a:gd name="connsiteY3" fmla="*/ 0 h 4925568"/>
              <a:gd name="connsiteX0" fmla="*/ 0 w 7363968"/>
              <a:gd name="connsiteY0" fmla="*/ 4925568 h 4925568"/>
              <a:gd name="connsiteX1" fmla="*/ 4218432 w 7363968"/>
              <a:gd name="connsiteY1" fmla="*/ 4181856 h 4925568"/>
              <a:gd name="connsiteX2" fmla="*/ 6571488 w 7363968"/>
              <a:gd name="connsiteY2" fmla="*/ 1450848 h 4925568"/>
              <a:gd name="connsiteX3" fmla="*/ 7363968 w 7363968"/>
              <a:gd name="connsiteY3" fmla="*/ 0 h 4925568"/>
              <a:gd name="connsiteX0" fmla="*/ 0 w 7363968"/>
              <a:gd name="connsiteY0" fmla="*/ 4925568 h 4925568"/>
              <a:gd name="connsiteX1" fmla="*/ 4218432 w 7363968"/>
              <a:gd name="connsiteY1" fmla="*/ 4181856 h 4925568"/>
              <a:gd name="connsiteX2" fmla="*/ 6571488 w 7363968"/>
              <a:gd name="connsiteY2" fmla="*/ 1450848 h 4925568"/>
              <a:gd name="connsiteX3" fmla="*/ 7363968 w 7363968"/>
              <a:gd name="connsiteY3" fmla="*/ 0 h 4925568"/>
              <a:gd name="connsiteX0" fmla="*/ 0 w 6571488"/>
              <a:gd name="connsiteY0" fmla="*/ 3474720 h 3474720"/>
              <a:gd name="connsiteX1" fmla="*/ 4218432 w 6571488"/>
              <a:gd name="connsiteY1" fmla="*/ 2731008 h 3474720"/>
              <a:gd name="connsiteX2" fmla="*/ 6571488 w 6571488"/>
              <a:gd name="connsiteY2" fmla="*/ 0 h 3474720"/>
              <a:gd name="connsiteX0" fmla="*/ 0 w 6571488"/>
              <a:gd name="connsiteY0" fmla="*/ 3474720 h 3474720"/>
              <a:gd name="connsiteX1" fmla="*/ 4218432 w 6571488"/>
              <a:gd name="connsiteY1" fmla="*/ 2731008 h 3474720"/>
              <a:gd name="connsiteX2" fmla="*/ 6571488 w 6571488"/>
              <a:gd name="connsiteY2" fmla="*/ 0 h 3474720"/>
              <a:gd name="connsiteX0" fmla="*/ 0 w 6571488"/>
              <a:gd name="connsiteY0" fmla="*/ 3474720 h 3474720"/>
              <a:gd name="connsiteX1" fmla="*/ 4218432 w 6571488"/>
              <a:gd name="connsiteY1" fmla="*/ 2731008 h 3474720"/>
              <a:gd name="connsiteX2" fmla="*/ 6571488 w 6571488"/>
              <a:gd name="connsiteY2" fmla="*/ 0 h 3474720"/>
            </a:gdLst>
            <a:ahLst/>
            <a:cxnLst>
              <a:cxn ang="0">
                <a:pos x="connsiteX0" y="connsiteY0"/>
              </a:cxn>
              <a:cxn ang="0">
                <a:pos x="connsiteX1" y="connsiteY1"/>
              </a:cxn>
              <a:cxn ang="0">
                <a:pos x="connsiteX2" y="connsiteY2"/>
              </a:cxn>
            </a:cxnLst>
            <a:rect l="l" t="t" r="r" b="b"/>
            <a:pathLst>
              <a:path w="6571488" h="3474720">
                <a:moveTo>
                  <a:pt x="0" y="3474720"/>
                </a:moveTo>
                <a:cubicBezTo>
                  <a:pt x="2330704" y="3473704"/>
                  <a:pt x="3123184" y="3310128"/>
                  <a:pt x="4218432" y="2731008"/>
                </a:cubicBezTo>
                <a:cubicBezTo>
                  <a:pt x="5313680" y="2151888"/>
                  <a:pt x="6144768" y="867664"/>
                  <a:pt x="6571488" y="0"/>
                </a:cubicBezTo>
              </a:path>
            </a:pathLst>
          </a:custGeom>
          <a:ln w="12700">
            <a:solidFill>
              <a:schemeClr val="accent1">
                <a:lumMod val="75000"/>
              </a:schemeClr>
            </a:solidFill>
            <a:prstDash val="sysDash"/>
            <a:tailEnd type="arrow"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3" name="Ellipse 52"/>
          <p:cNvSpPr/>
          <p:nvPr/>
        </p:nvSpPr>
        <p:spPr>
          <a:xfrm>
            <a:off x="3119110" y="6408876"/>
            <a:ext cx="415049" cy="415049"/>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rgbClr val="0070C0"/>
                </a:solidFill>
              </a:rPr>
              <a:t>2G</a:t>
            </a:r>
          </a:p>
        </p:txBody>
      </p:sp>
      <p:sp>
        <p:nvSpPr>
          <p:cNvPr id="54" name="Ellipse 53"/>
          <p:cNvSpPr/>
          <p:nvPr/>
        </p:nvSpPr>
        <p:spPr>
          <a:xfrm>
            <a:off x="5792721" y="5142321"/>
            <a:ext cx="415049" cy="415049"/>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rgbClr val="0070C0"/>
                </a:solidFill>
              </a:rPr>
              <a:t>3G</a:t>
            </a:r>
          </a:p>
        </p:txBody>
      </p:sp>
      <p:sp>
        <p:nvSpPr>
          <p:cNvPr id="55" name="Ellipse 54"/>
          <p:cNvSpPr/>
          <p:nvPr/>
        </p:nvSpPr>
        <p:spPr>
          <a:xfrm>
            <a:off x="7127654" y="3850602"/>
            <a:ext cx="415049" cy="415049"/>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rgbClr val="0070C0"/>
                </a:solidFill>
              </a:rPr>
              <a:t>4G</a:t>
            </a:r>
          </a:p>
        </p:txBody>
      </p:sp>
      <p:sp>
        <p:nvSpPr>
          <p:cNvPr id="56" name="Ellipse 55"/>
          <p:cNvSpPr/>
          <p:nvPr/>
        </p:nvSpPr>
        <p:spPr>
          <a:xfrm>
            <a:off x="8243942" y="1933633"/>
            <a:ext cx="415049" cy="415049"/>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rgbClr val="0070C0"/>
                </a:solidFill>
              </a:rPr>
              <a:t>5G</a:t>
            </a:r>
          </a:p>
        </p:txBody>
      </p:sp>
      <p:sp>
        <p:nvSpPr>
          <p:cNvPr id="57" name="Forme libre 56"/>
          <p:cNvSpPr/>
          <p:nvPr/>
        </p:nvSpPr>
        <p:spPr>
          <a:xfrm>
            <a:off x="821041" y="2103933"/>
            <a:ext cx="7063030" cy="3808354"/>
          </a:xfrm>
          <a:custGeom>
            <a:avLst/>
            <a:gdLst>
              <a:gd name="connsiteX0" fmla="*/ 0 w 7217664"/>
              <a:gd name="connsiteY0" fmla="*/ 3791712 h 3791712"/>
              <a:gd name="connsiteX1" fmla="*/ 4913376 w 7217664"/>
              <a:gd name="connsiteY1" fmla="*/ 2913888 h 3791712"/>
              <a:gd name="connsiteX2" fmla="*/ 7217664 w 7217664"/>
              <a:gd name="connsiteY2" fmla="*/ 0 h 3791712"/>
              <a:gd name="connsiteX3" fmla="*/ 7217664 w 7217664"/>
              <a:gd name="connsiteY3" fmla="*/ 0 h 3791712"/>
              <a:gd name="connsiteX0" fmla="*/ 0 w 7217664"/>
              <a:gd name="connsiteY0" fmla="*/ 3791712 h 3791712"/>
              <a:gd name="connsiteX1" fmla="*/ 4218432 w 7217664"/>
              <a:gd name="connsiteY1" fmla="*/ 3048000 h 3791712"/>
              <a:gd name="connsiteX2" fmla="*/ 7217664 w 7217664"/>
              <a:gd name="connsiteY2" fmla="*/ 0 h 3791712"/>
              <a:gd name="connsiteX3" fmla="*/ 7217664 w 7217664"/>
              <a:gd name="connsiteY3" fmla="*/ 0 h 3791712"/>
              <a:gd name="connsiteX0" fmla="*/ 0 w 7481730"/>
              <a:gd name="connsiteY0" fmla="*/ 4925568 h 4925568"/>
              <a:gd name="connsiteX1" fmla="*/ 4218432 w 7481730"/>
              <a:gd name="connsiteY1" fmla="*/ 4181856 h 4925568"/>
              <a:gd name="connsiteX2" fmla="*/ 7217664 w 7481730"/>
              <a:gd name="connsiteY2" fmla="*/ 1133856 h 4925568"/>
              <a:gd name="connsiteX3" fmla="*/ 7363968 w 7481730"/>
              <a:gd name="connsiteY3" fmla="*/ 0 h 4925568"/>
              <a:gd name="connsiteX0" fmla="*/ 0 w 7363968"/>
              <a:gd name="connsiteY0" fmla="*/ 4925568 h 4925568"/>
              <a:gd name="connsiteX1" fmla="*/ 4218432 w 7363968"/>
              <a:gd name="connsiteY1" fmla="*/ 4181856 h 4925568"/>
              <a:gd name="connsiteX2" fmla="*/ 6571488 w 7363968"/>
              <a:gd name="connsiteY2" fmla="*/ 1450848 h 4925568"/>
              <a:gd name="connsiteX3" fmla="*/ 7363968 w 7363968"/>
              <a:gd name="connsiteY3" fmla="*/ 0 h 4925568"/>
              <a:gd name="connsiteX0" fmla="*/ 0 w 7363968"/>
              <a:gd name="connsiteY0" fmla="*/ 4925568 h 4925568"/>
              <a:gd name="connsiteX1" fmla="*/ 4218432 w 7363968"/>
              <a:gd name="connsiteY1" fmla="*/ 4181856 h 4925568"/>
              <a:gd name="connsiteX2" fmla="*/ 6571488 w 7363968"/>
              <a:gd name="connsiteY2" fmla="*/ 1450848 h 4925568"/>
              <a:gd name="connsiteX3" fmla="*/ 7363968 w 7363968"/>
              <a:gd name="connsiteY3" fmla="*/ 0 h 4925568"/>
              <a:gd name="connsiteX0" fmla="*/ 0 w 6571488"/>
              <a:gd name="connsiteY0" fmla="*/ 3474720 h 3474720"/>
              <a:gd name="connsiteX1" fmla="*/ 4218432 w 6571488"/>
              <a:gd name="connsiteY1" fmla="*/ 2731008 h 3474720"/>
              <a:gd name="connsiteX2" fmla="*/ 6571488 w 6571488"/>
              <a:gd name="connsiteY2" fmla="*/ 0 h 3474720"/>
              <a:gd name="connsiteX0" fmla="*/ 0 w 6571488"/>
              <a:gd name="connsiteY0" fmla="*/ 3474720 h 3474720"/>
              <a:gd name="connsiteX1" fmla="*/ 4218432 w 6571488"/>
              <a:gd name="connsiteY1" fmla="*/ 2731008 h 3474720"/>
              <a:gd name="connsiteX2" fmla="*/ 6571488 w 6571488"/>
              <a:gd name="connsiteY2" fmla="*/ 0 h 3474720"/>
              <a:gd name="connsiteX0" fmla="*/ 0 w 6571488"/>
              <a:gd name="connsiteY0" fmla="*/ 3474720 h 3474720"/>
              <a:gd name="connsiteX1" fmla="*/ 4218432 w 6571488"/>
              <a:gd name="connsiteY1" fmla="*/ 2731008 h 3474720"/>
              <a:gd name="connsiteX2" fmla="*/ 6571488 w 6571488"/>
              <a:gd name="connsiteY2" fmla="*/ 0 h 3474720"/>
            </a:gdLst>
            <a:ahLst/>
            <a:cxnLst>
              <a:cxn ang="0">
                <a:pos x="connsiteX0" y="connsiteY0"/>
              </a:cxn>
              <a:cxn ang="0">
                <a:pos x="connsiteX1" y="connsiteY1"/>
              </a:cxn>
              <a:cxn ang="0">
                <a:pos x="connsiteX2" y="connsiteY2"/>
              </a:cxn>
            </a:cxnLst>
            <a:rect l="l" t="t" r="r" b="b"/>
            <a:pathLst>
              <a:path w="6571488" h="3474720">
                <a:moveTo>
                  <a:pt x="0" y="3474720"/>
                </a:moveTo>
                <a:cubicBezTo>
                  <a:pt x="2330704" y="3473704"/>
                  <a:pt x="3123184" y="3310128"/>
                  <a:pt x="4218432" y="2731008"/>
                </a:cubicBezTo>
                <a:cubicBezTo>
                  <a:pt x="5313680" y="2151888"/>
                  <a:pt x="6144768" y="867664"/>
                  <a:pt x="6571488" y="0"/>
                </a:cubicBezTo>
              </a:path>
            </a:pathLst>
          </a:custGeom>
          <a:ln w="12700">
            <a:solidFill>
              <a:schemeClr val="accent6">
                <a:lumMod val="75000"/>
              </a:schemeClr>
            </a:solidFill>
            <a:prstDash val="sysDash"/>
            <a:tailEnd type="arrow"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8" name="Ellipse 57"/>
          <p:cNvSpPr/>
          <p:nvPr/>
        </p:nvSpPr>
        <p:spPr>
          <a:xfrm>
            <a:off x="1597190" y="5662698"/>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2%</a:t>
            </a:r>
          </a:p>
        </p:txBody>
      </p:sp>
      <p:sp>
        <p:nvSpPr>
          <p:cNvPr id="59" name="Ellipse 58"/>
          <p:cNvSpPr/>
          <p:nvPr/>
        </p:nvSpPr>
        <p:spPr>
          <a:xfrm>
            <a:off x="2875428" y="5571364"/>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6%</a:t>
            </a:r>
          </a:p>
        </p:txBody>
      </p:sp>
      <p:sp>
        <p:nvSpPr>
          <p:cNvPr id="60" name="Ellipse 59"/>
          <p:cNvSpPr/>
          <p:nvPr/>
        </p:nvSpPr>
        <p:spPr>
          <a:xfrm>
            <a:off x="3903217" y="5401208"/>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15%</a:t>
            </a:r>
          </a:p>
        </p:txBody>
      </p:sp>
      <p:sp>
        <p:nvSpPr>
          <p:cNvPr id="61" name="Ellipse 60"/>
          <p:cNvSpPr/>
          <p:nvPr/>
        </p:nvSpPr>
        <p:spPr>
          <a:xfrm>
            <a:off x="5443863" y="4674538"/>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30%</a:t>
            </a:r>
          </a:p>
        </p:txBody>
      </p:sp>
      <p:sp>
        <p:nvSpPr>
          <p:cNvPr id="62" name="Ellipse 61"/>
          <p:cNvSpPr/>
          <p:nvPr/>
        </p:nvSpPr>
        <p:spPr>
          <a:xfrm>
            <a:off x="6692426" y="3513439"/>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40%</a:t>
            </a:r>
          </a:p>
        </p:txBody>
      </p:sp>
      <p:sp>
        <p:nvSpPr>
          <p:cNvPr id="63" name="Ellipse 62"/>
          <p:cNvSpPr/>
          <p:nvPr/>
        </p:nvSpPr>
        <p:spPr>
          <a:xfrm>
            <a:off x="7137137" y="2862203"/>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50%</a:t>
            </a:r>
          </a:p>
        </p:txBody>
      </p:sp>
      <p:sp>
        <p:nvSpPr>
          <p:cNvPr id="64" name="Ellipse 63"/>
          <p:cNvSpPr/>
          <p:nvPr/>
        </p:nvSpPr>
        <p:spPr>
          <a:xfrm>
            <a:off x="7781202" y="1651570"/>
            <a:ext cx="415049" cy="415049"/>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a:solidFill>
                  <a:schemeClr val="accent6">
                    <a:lumMod val="75000"/>
                  </a:schemeClr>
                </a:solidFill>
              </a:rPr>
              <a:t>75%</a:t>
            </a:r>
          </a:p>
        </p:txBody>
      </p:sp>
      <p:sp>
        <p:nvSpPr>
          <p:cNvPr id="65" name="Triangle isocèle 64"/>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Rectangle 73"/>
          <p:cNvSpPr/>
          <p:nvPr/>
        </p:nvSpPr>
        <p:spPr>
          <a:xfrm>
            <a:off x="7354719" y="6608481"/>
            <a:ext cx="1784463" cy="215444"/>
          </a:xfrm>
          <a:prstGeom prst="rect">
            <a:avLst/>
          </a:prstGeom>
        </p:spPr>
        <p:txBody>
          <a:bodyPr wrap="none">
            <a:spAutoFit/>
          </a:bodyPr>
          <a:lstStyle/>
          <a:p>
            <a:r>
              <a:rPr lang="fr-FR" sz="800" dirty="0"/>
              <a:t>Source : http://www.21siecle.quebec/</a:t>
            </a:r>
          </a:p>
        </p:txBody>
      </p:sp>
      <p:sp>
        <p:nvSpPr>
          <p:cNvPr id="75" name="Ellipse 74"/>
          <p:cNvSpPr/>
          <p:nvPr/>
        </p:nvSpPr>
        <p:spPr>
          <a:xfrm>
            <a:off x="6010664" y="1793980"/>
            <a:ext cx="753657" cy="753657"/>
          </a:xfrm>
          <a:prstGeom prst="ellipse">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dirty="0">
                <a:solidFill>
                  <a:schemeClr val="accent6">
                    <a:lumMod val="75000"/>
                  </a:schemeClr>
                </a:solidFill>
              </a:rPr>
              <a:t>1milliard de sites web</a:t>
            </a:r>
          </a:p>
        </p:txBody>
      </p:sp>
      <p:sp>
        <p:nvSpPr>
          <p:cNvPr id="76" name="Rectangle 75"/>
          <p:cNvSpPr/>
          <p:nvPr/>
        </p:nvSpPr>
        <p:spPr>
          <a:xfrm>
            <a:off x="75090" y="-6839"/>
            <a:ext cx="9068910" cy="461665"/>
          </a:xfrm>
          <a:prstGeom prst="rect">
            <a:avLst/>
          </a:prstGeom>
        </p:spPr>
        <p:txBody>
          <a:bodyPr wrap="square">
            <a:spAutoFit/>
          </a:bodyPr>
          <a:lstStyle/>
          <a:p>
            <a:r>
              <a:rPr lang="fr-FR" sz="2400" dirty="0">
                <a:solidFill>
                  <a:srgbClr val="002060"/>
                </a:solidFill>
                <a:latin typeface="Arial"/>
                <a:ea typeface="Calibri"/>
                <a:cs typeface="Times New Roman"/>
              </a:rPr>
              <a:t>Une prise en compte de l’évolution des sciences de l'ingénieur</a:t>
            </a:r>
          </a:p>
        </p:txBody>
      </p:sp>
      <p:sp>
        <p:nvSpPr>
          <p:cNvPr id="84" name="Rectangle 83"/>
          <p:cNvSpPr/>
          <p:nvPr/>
        </p:nvSpPr>
        <p:spPr>
          <a:xfrm>
            <a:off x="420433" y="491804"/>
            <a:ext cx="5936823" cy="923330"/>
          </a:xfrm>
          <a:prstGeom prst="rect">
            <a:avLst/>
          </a:prstGeom>
        </p:spPr>
        <p:txBody>
          <a:bodyPr wrap="square">
            <a:spAutoFit/>
          </a:bodyPr>
          <a:lstStyle/>
          <a:p>
            <a:pPr marL="342900" indent="-342900">
              <a:buFont typeface="+mj-lt"/>
              <a:buAutoNum type="arabicPeriod" startAt="3"/>
            </a:pPr>
            <a:r>
              <a:rPr lang="fr-FR" b="1" dirty="0">
                <a:solidFill>
                  <a:schemeClr val="bg1">
                    <a:lumMod val="50000"/>
                  </a:schemeClr>
                </a:solidFill>
              </a:rPr>
              <a:t>Intégrer dans </a:t>
            </a:r>
            <a:r>
              <a:rPr lang="fr-FR" b="1" dirty="0" smtClean="0">
                <a:solidFill>
                  <a:schemeClr val="bg1">
                    <a:lumMod val="50000"/>
                  </a:schemeClr>
                </a:solidFill>
              </a:rPr>
              <a:t>les sciences </a:t>
            </a:r>
            <a:r>
              <a:rPr lang="fr-FR" b="1" dirty="0">
                <a:solidFill>
                  <a:schemeClr val="bg1">
                    <a:lumMod val="50000"/>
                  </a:schemeClr>
                </a:solidFill>
              </a:rPr>
              <a:t>de l’ingénieur les fortes évolutions générées par le développement des sciences et technologies du numérique.</a:t>
            </a:r>
          </a:p>
        </p:txBody>
      </p:sp>
      <p:sp>
        <p:nvSpPr>
          <p:cNvPr id="33" name="Ellipse 32"/>
          <p:cNvSpPr/>
          <p:nvPr/>
        </p:nvSpPr>
        <p:spPr>
          <a:xfrm rot="3516052">
            <a:off x="3467585" y="2271779"/>
            <a:ext cx="401285" cy="990122"/>
          </a:xfrm>
          <a:prstGeom prst="ellipse">
            <a:avLst/>
          </a:prstGeom>
          <a:solidFill>
            <a:srgbClr val="F1DA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695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2393431" y="426214"/>
            <a:ext cx="4042699" cy="5065362"/>
            <a:chOff x="332424" y="-799683"/>
            <a:chExt cx="6452381" cy="7022312"/>
          </a:xfrm>
        </p:grpSpPr>
        <p:pic>
          <p:nvPicPr>
            <p:cNvPr id="27" name="Image 26"/>
            <p:cNvPicPr>
              <a:picLocks noChangeAspect="1"/>
            </p:cNvPicPr>
            <p:nvPr/>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rot="1131739">
              <a:off x="332424" y="-799683"/>
              <a:ext cx="6452381" cy="7022312"/>
            </a:xfrm>
            <a:prstGeom prst="rect">
              <a:avLst/>
            </a:prstGeom>
          </p:spPr>
        </p:pic>
        <p:sp>
          <p:nvSpPr>
            <p:cNvPr id="28"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62627" y="2061029"/>
              <a:ext cx="1640115" cy="1074058"/>
            </a:xfrm>
            <a:prstGeom prst="rect">
              <a:avLst/>
            </a:prstGeom>
          </p:spPr>
        </p:pic>
      </p:grpSp>
      <p:sp>
        <p:nvSpPr>
          <p:cNvPr id="65" name="Triangle isocèle 64"/>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Rectangle 69"/>
          <p:cNvSpPr/>
          <p:nvPr/>
        </p:nvSpPr>
        <p:spPr>
          <a:xfrm>
            <a:off x="0" y="1027147"/>
            <a:ext cx="362309" cy="132300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Évolution</a:t>
            </a:r>
            <a:endParaRPr lang="fr-FR" sz="1200" dirty="0"/>
          </a:p>
        </p:txBody>
      </p:sp>
      <p:pic>
        <p:nvPicPr>
          <p:cNvPr id="72" name="Image 7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025" y="2629046"/>
            <a:ext cx="1881605" cy="2300144"/>
          </a:xfrm>
          <a:prstGeom prst="rect">
            <a:avLst/>
          </a:prstGeom>
        </p:spPr>
      </p:pic>
      <p:pic>
        <p:nvPicPr>
          <p:cNvPr id="73" name="Image 7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342226">
            <a:off x="2828561" y="3744364"/>
            <a:ext cx="2661567" cy="1964641"/>
          </a:xfrm>
          <a:prstGeom prst="rect">
            <a:avLst/>
          </a:prstGeom>
        </p:spPr>
      </p:pic>
      <p:sp>
        <p:nvSpPr>
          <p:cNvPr id="50" name="Rectangle 49"/>
          <p:cNvSpPr/>
          <p:nvPr/>
        </p:nvSpPr>
        <p:spPr>
          <a:xfrm>
            <a:off x="75090" y="-6839"/>
            <a:ext cx="9068910" cy="461665"/>
          </a:xfrm>
          <a:prstGeom prst="rect">
            <a:avLst/>
          </a:prstGeom>
        </p:spPr>
        <p:txBody>
          <a:bodyPr wrap="square">
            <a:spAutoFit/>
          </a:bodyPr>
          <a:lstStyle/>
          <a:p>
            <a:r>
              <a:rPr lang="fr-FR" sz="2400" dirty="0">
                <a:solidFill>
                  <a:srgbClr val="002060"/>
                </a:solidFill>
                <a:latin typeface="Arial"/>
                <a:ea typeface="Calibri"/>
                <a:cs typeface="Times New Roman"/>
              </a:rPr>
              <a:t>Une prise en compte de l’évolution des sciences de l'ingénieur</a:t>
            </a:r>
          </a:p>
        </p:txBody>
      </p:sp>
      <p:pic>
        <p:nvPicPr>
          <p:cNvPr id="71" name="Image 7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92556" y="1783809"/>
            <a:ext cx="1702419" cy="2498517"/>
          </a:xfrm>
          <a:prstGeom prst="rect">
            <a:avLst/>
          </a:prstGeom>
        </p:spPr>
      </p:pic>
      <p:sp>
        <p:nvSpPr>
          <p:cNvPr id="2" name="Rectangle 1"/>
          <p:cNvSpPr/>
          <p:nvPr/>
        </p:nvSpPr>
        <p:spPr>
          <a:xfrm>
            <a:off x="859872" y="1783809"/>
            <a:ext cx="1400447" cy="701731"/>
          </a:xfrm>
          <a:prstGeom prst="rect">
            <a:avLst/>
          </a:prstGeom>
        </p:spPr>
        <p:txBody>
          <a:bodyPr wrap="square">
            <a:spAutoFit/>
          </a:bodyPr>
          <a:lstStyle/>
          <a:p>
            <a:pPr algn="ctr">
              <a:lnSpc>
                <a:spcPct val="110000"/>
              </a:lnSpc>
              <a:spcAft>
                <a:spcPts val="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rapport aux objets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3996733" y="5277325"/>
            <a:ext cx="2106272" cy="701731"/>
          </a:xfrm>
          <a:prstGeom prst="rect">
            <a:avLst/>
          </a:prstGeom>
        </p:spPr>
        <p:txBody>
          <a:bodyPr wrap="square">
            <a:spAutoFit/>
          </a:bodyPr>
          <a:lstStyle/>
          <a:p>
            <a:pPr algn="ctr">
              <a:lnSpc>
                <a:spcPct val="110000"/>
              </a:lnSpc>
              <a:spcAft>
                <a:spcPts val="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rapport à l’environnement</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p:cNvSpPr/>
          <p:nvPr/>
        </p:nvSpPr>
        <p:spPr>
          <a:xfrm>
            <a:off x="7143184" y="4415853"/>
            <a:ext cx="1351791" cy="701731"/>
          </a:xfrm>
          <a:prstGeom prst="rect">
            <a:avLst/>
          </a:prstGeom>
        </p:spPr>
        <p:txBody>
          <a:bodyPr wrap="square">
            <a:spAutoFit/>
          </a:bodyPr>
          <a:lstStyle/>
          <a:p>
            <a:pPr algn="ctr">
              <a:lnSpc>
                <a:spcPct val="110000"/>
              </a:lnSpc>
              <a:spcAft>
                <a:spcPts val="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rapport au vivant</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75025" y="700409"/>
            <a:ext cx="8215567" cy="646331"/>
          </a:xfrm>
          <a:prstGeom prst="rect">
            <a:avLst/>
          </a:prstGeom>
        </p:spPr>
        <p:txBody>
          <a:bodyPr wrap="square">
            <a:spAutoFit/>
          </a:bodyPr>
          <a:lstStyle/>
          <a:p>
            <a:r>
              <a:rPr lang="fr-FR" b="1" dirty="0">
                <a:solidFill>
                  <a:schemeClr val="bg1">
                    <a:lumMod val="50000"/>
                  </a:schemeClr>
                </a:solidFill>
              </a:rPr>
              <a:t>Intégrer dans </a:t>
            </a:r>
            <a:r>
              <a:rPr lang="fr-FR" b="1" dirty="0" smtClean="0">
                <a:solidFill>
                  <a:schemeClr val="bg1">
                    <a:lumMod val="50000"/>
                  </a:schemeClr>
                </a:solidFill>
              </a:rPr>
              <a:t>les sciences </a:t>
            </a:r>
            <a:r>
              <a:rPr lang="fr-FR" b="1" dirty="0">
                <a:solidFill>
                  <a:schemeClr val="bg1">
                    <a:lumMod val="50000"/>
                  </a:schemeClr>
                </a:solidFill>
              </a:rPr>
              <a:t>de l’ingénieur les fortes évolutions générées par le développement des sciences et technologies du numérique.</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1528" y="2431163"/>
            <a:ext cx="671231" cy="47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54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
          <p:cNvSpPr/>
          <p:nvPr/>
        </p:nvSpPr>
        <p:spPr>
          <a:xfrm>
            <a:off x="362309" y="4162567"/>
            <a:ext cx="5621098" cy="1975536"/>
          </a:xfrm>
          <a:custGeom>
            <a:avLst/>
            <a:gdLst>
              <a:gd name="connsiteX0" fmla="*/ 0 w 5600482"/>
              <a:gd name="connsiteY0" fmla="*/ 234356 h 1406105"/>
              <a:gd name="connsiteX1" fmla="*/ 234356 w 5600482"/>
              <a:gd name="connsiteY1" fmla="*/ 0 h 1406105"/>
              <a:gd name="connsiteX2" fmla="*/ 5366126 w 5600482"/>
              <a:gd name="connsiteY2" fmla="*/ 0 h 1406105"/>
              <a:gd name="connsiteX3" fmla="*/ 5600482 w 5600482"/>
              <a:gd name="connsiteY3" fmla="*/ 234356 h 1406105"/>
              <a:gd name="connsiteX4" fmla="*/ 5600482 w 5600482"/>
              <a:gd name="connsiteY4" fmla="*/ 1171749 h 1406105"/>
              <a:gd name="connsiteX5" fmla="*/ 5366126 w 5600482"/>
              <a:gd name="connsiteY5" fmla="*/ 1406105 h 1406105"/>
              <a:gd name="connsiteX6" fmla="*/ 234356 w 5600482"/>
              <a:gd name="connsiteY6" fmla="*/ 1406105 h 1406105"/>
              <a:gd name="connsiteX7" fmla="*/ 0 w 5600482"/>
              <a:gd name="connsiteY7" fmla="*/ 1171749 h 1406105"/>
              <a:gd name="connsiteX8" fmla="*/ 0 w 5600482"/>
              <a:gd name="connsiteY8"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234356 w 5600482"/>
              <a:gd name="connsiteY5" fmla="*/ 1406105 h 1406105"/>
              <a:gd name="connsiteX6" fmla="*/ 0 w 5600482"/>
              <a:gd name="connsiteY6" fmla="*/ 1171749 h 1406105"/>
              <a:gd name="connsiteX7" fmla="*/ 0 w 5600482"/>
              <a:gd name="connsiteY7"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0 w 5600482"/>
              <a:gd name="connsiteY5" fmla="*/ 1171749 h 1406105"/>
              <a:gd name="connsiteX6" fmla="*/ 0 w 5600482"/>
              <a:gd name="connsiteY6" fmla="*/ 234356 h 1406105"/>
              <a:gd name="connsiteX0" fmla="*/ 0 w 5600482"/>
              <a:gd name="connsiteY0" fmla="*/ 234356 h 1430542"/>
              <a:gd name="connsiteX1" fmla="*/ 5366126 w 5600482"/>
              <a:gd name="connsiteY1" fmla="*/ 0 h 1430542"/>
              <a:gd name="connsiteX2" fmla="*/ 5600482 w 5600482"/>
              <a:gd name="connsiteY2" fmla="*/ 234356 h 1430542"/>
              <a:gd name="connsiteX3" fmla="*/ 5600482 w 5600482"/>
              <a:gd name="connsiteY3" fmla="*/ 1171749 h 1430542"/>
              <a:gd name="connsiteX4" fmla="*/ 5366126 w 5600482"/>
              <a:gd name="connsiteY4" fmla="*/ 1406105 h 1430542"/>
              <a:gd name="connsiteX5" fmla="*/ 224287 w 5600482"/>
              <a:gd name="connsiteY5" fmla="*/ 1430542 h 1430542"/>
              <a:gd name="connsiteX6" fmla="*/ 0 w 5600482"/>
              <a:gd name="connsiteY6" fmla="*/ 234356 h 1430542"/>
              <a:gd name="connsiteX0" fmla="*/ 0 w 5600482"/>
              <a:gd name="connsiteY0" fmla="*/ 234356 h 1413289"/>
              <a:gd name="connsiteX1" fmla="*/ 5366126 w 5600482"/>
              <a:gd name="connsiteY1" fmla="*/ 0 h 1413289"/>
              <a:gd name="connsiteX2" fmla="*/ 5600482 w 5600482"/>
              <a:gd name="connsiteY2" fmla="*/ 234356 h 1413289"/>
              <a:gd name="connsiteX3" fmla="*/ 5600482 w 5600482"/>
              <a:gd name="connsiteY3" fmla="*/ 1171749 h 1413289"/>
              <a:gd name="connsiteX4" fmla="*/ 5366126 w 5600482"/>
              <a:gd name="connsiteY4" fmla="*/ 1406105 h 1413289"/>
              <a:gd name="connsiteX5" fmla="*/ 224287 w 5600482"/>
              <a:gd name="connsiteY5" fmla="*/ 1413289 h 1413289"/>
              <a:gd name="connsiteX6" fmla="*/ 0 w 5600482"/>
              <a:gd name="connsiteY6" fmla="*/ 234356 h 1413289"/>
              <a:gd name="connsiteX0" fmla="*/ 17253 w 5376195"/>
              <a:gd name="connsiteY0" fmla="*/ 117271 h 1442853"/>
              <a:gd name="connsiteX1" fmla="*/ 5141839 w 5376195"/>
              <a:gd name="connsiteY1" fmla="*/ 29564 h 1442853"/>
              <a:gd name="connsiteX2" fmla="*/ 5376195 w 5376195"/>
              <a:gd name="connsiteY2" fmla="*/ 263920 h 1442853"/>
              <a:gd name="connsiteX3" fmla="*/ 5376195 w 5376195"/>
              <a:gd name="connsiteY3" fmla="*/ 1201313 h 1442853"/>
              <a:gd name="connsiteX4" fmla="*/ 5141839 w 5376195"/>
              <a:gd name="connsiteY4" fmla="*/ 1435669 h 1442853"/>
              <a:gd name="connsiteX5" fmla="*/ 0 w 5376195"/>
              <a:gd name="connsiteY5" fmla="*/ 1442853 h 1442853"/>
              <a:gd name="connsiteX6" fmla="*/ 17253 w 5376195"/>
              <a:gd name="connsiteY6" fmla="*/ 117271 h 1442853"/>
              <a:gd name="connsiteX0" fmla="*/ 17253 w 5376195"/>
              <a:gd name="connsiteY0" fmla="*/ 87707 h 1413289"/>
              <a:gd name="connsiteX1" fmla="*/ 5141839 w 5376195"/>
              <a:gd name="connsiteY1" fmla="*/ 0 h 1413289"/>
              <a:gd name="connsiteX2" fmla="*/ 5376195 w 5376195"/>
              <a:gd name="connsiteY2" fmla="*/ 234356 h 1413289"/>
              <a:gd name="connsiteX3" fmla="*/ 5376195 w 5376195"/>
              <a:gd name="connsiteY3" fmla="*/ 1171749 h 1413289"/>
              <a:gd name="connsiteX4" fmla="*/ 5141839 w 5376195"/>
              <a:gd name="connsiteY4" fmla="*/ 1406105 h 1413289"/>
              <a:gd name="connsiteX5" fmla="*/ 0 w 5376195"/>
              <a:gd name="connsiteY5" fmla="*/ 1413289 h 1413289"/>
              <a:gd name="connsiteX6" fmla="*/ 17253 w 5376195"/>
              <a:gd name="connsiteY6" fmla="*/ 87707 h 141328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10214 w 5377783"/>
              <a:gd name="connsiteY0" fmla="*/ 0 h 1429099"/>
              <a:gd name="connsiteX1" fmla="*/ 5143427 w 5377783"/>
              <a:gd name="connsiteY1" fmla="*/ 15810 h 1429099"/>
              <a:gd name="connsiteX2" fmla="*/ 5377783 w 5377783"/>
              <a:gd name="connsiteY2" fmla="*/ 250166 h 1429099"/>
              <a:gd name="connsiteX3" fmla="*/ 5377783 w 5377783"/>
              <a:gd name="connsiteY3" fmla="*/ 1187559 h 1429099"/>
              <a:gd name="connsiteX4" fmla="*/ 5143427 w 5377783"/>
              <a:gd name="connsiteY4" fmla="*/ 1421915 h 1429099"/>
              <a:gd name="connsiteX5" fmla="*/ 1588 w 5377783"/>
              <a:gd name="connsiteY5" fmla="*/ 1429099 h 1429099"/>
              <a:gd name="connsiteX6" fmla="*/ 10214 w 5377783"/>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10069 h 1413289"/>
              <a:gd name="connsiteX1" fmla="*/ 5145159 w 5379515"/>
              <a:gd name="connsiteY1" fmla="*/ 0 h 1413289"/>
              <a:gd name="connsiteX2" fmla="*/ 5379515 w 5379515"/>
              <a:gd name="connsiteY2" fmla="*/ 234356 h 1413289"/>
              <a:gd name="connsiteX3" fmla="*/ 5379515 w 5379515"/>
              <a:gd name="connsiteY3" fmla="*/ 1171749 h 1413289"/>
              <a:gd name="connsiteX4" fmla="*/ 5145159 w 5379515"/>
              <a:gd name="connsiteY4" fmla="*/ 1406105 h 1413289"/>
              <a:gd name="connsiteX5" fmla="*/ 3320 w 5379515"/>
              <a:gd name="connsiteY5" fmla="*/ 1413289 h 1413289"/>
              <a:gd name="connsiteX6" fmla="*/ 3320 w 5379515"/>
              <a:gd name="connsiteY6" fmla="*/ 10069 h 1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515" h="1413289">
                <a:moveTo>
                  <a:pt x="3320" y="10069"/>
                </a:moveTo>
                <a:lnTo>
                  <a:pt x="5145159" y="0"/>
                </a:lnTo>
                <a:cubicBezTo>
                  <a:pt x="5274590" y="0"/>
                  <a:pt x="5379515" y="104925"/>
                  <a:pt x="5379515" y="234356"/>
                </a:cubicBezTo>
                <a:lnTo>
                  <a:pt x="5379515" y="1171749"/>
                </a:lnTo>
                <a:cubicBezTo>
                  <a:pt x="5379515" y="1301180"/>
                  <a:pt x="5274590" y="1406105"/>
                  <a:pt x="5145159" y="1406105"/>
                </a:cubicBezTo>
                <a:lnTo>
                  <a:pt x="3320" y="1413289"/>
                </a:lnTo>
                <a:cubicBezTo>
                  <a:pt x="-2431" y="919670"/>
                  <a:pt x="445" y="486435"/>
                  <a:pt x="3320" y="10069"/>
                </a:cubicBezTo>
                <a:close/>
              </a:path>
            </a:pathLst>
          </a:cu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9" name="Rectangle 8"/>
          <p:cNvSpPr/>
          <p:nvPr/>
        </p:nvSpPr>
        <p:spPr>
          <a:xfrm>
            <a:off x="384909" y="996412"/>
            <a:ext cx="5598498" cy="381771"/>
          </a:xfrm>
          <a:prstGeom prst="rect">
            <a:avLst/>
          </a:prstGeom>
        </p:spPr>
        <p:txBody>
          <a:bodyPr wrap="square">
            <a:spAutoFit/>
          </a:bodyPr>
          <a:lstStyle/>
          <a:p>
            <a:pPr>
              <a:lnSpc>
                <a:spcPct val="110000"/>
              </a:lnSpc>
              <a:spcAft>
                <a:spcPts val="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révolution numérique modifie les rapports aux objets </a:t>
            </a:r>
            <a:endParaRPr lang="fr-F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62309" y="1664020"/>
            <a:ext cx="5298262" cy="4290405"/>
          </a:xfrm>
          <a:prstGeom prst="rect">
            <a:avLst/>
          </a:prstGeom>
        </p:spPr>
        <p:txBody>
          <a:bodyPr wrap="square">
            <a:spAutoFit/>
          </a:bodyPr>
          <a:lstStyle/>
          <a:p>
            <a:pPr algn="just">
              <a:lnSpc>
                <a:spcPct val="110000"/>
              </a:lnSpc>
              <a:spcAft>
                <a:spcPts val="0"/>
              </a:spcAft>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dématérialisation de l’information et des services a des conséquences sur le rapport aux objets matériels.</a:t>
            </a:r>
          </a:p>
          <a:p>
            <a:pPr algn="just">
              <a:lnSpc>
                <a:spcPct val="110000"/>
              </a:lnSpc>
            </a:pPr>
            <a:endPar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Une </a:t>
            </a:r>
            <a:r>
              <a:rPr lang="fr-FR"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démarche d’ingénierie design </a:t>
            </a: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valorisera l’usage partagé et les services rendus, en termes de qualités et de performances.</a:t>
            </a:r>
          </a:p>
          <a:p>
            <a:pPr algn="just">
              <a:lnSpc>
                <a:spcPct val="110000"/>
              </a:lnSpc>
            </a:pPr>
            <a:endPar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endPar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fr-FR" b="1" i="1" dirty="0" smtClean="0"/>
              <a:t>Le </a:t>
            </a:r>
            <a:r>
              <a:rPr lang="fr-FR" b="1" i="1" dirty="0"/>
              <a:t>bénéfice de l’usage d’un objet ou d’un système devient parfois plus important que de le posséder.  Ses performances et la qualité de son usage partagé devront être valorisées dans une démarche d’ingénierie design pratiquée par les ingénieurs.</a:t>
            </a:r>
          </a:p>
        </p:txBody>
      </p:sp>
      <p:sp>
        <p:nvSpPr>
          <p:cNvPr id="16" name="Triangle isocèle 15"/>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0" y="4162568"/>
            <a:ext cx="362309" cy="197553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Objets</a:t>
            </a:r>
            <a:endParaRPr lang="fr-FR" sz="1200" dirty="0"/>
          </a:p>
        </p:txBody>
      </p:sp>
      <p:pic>
        <p:nvPicPr>
          <p:cNvPr id="10"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1124" y="2047163"/>
            <a:ext cx="3011110" cy="3680893"/>
          </a:xfrm>
          <a:prstGeom prst="rect">
            <a:avLst/>
          </a:prstGeom>
        </p:spPr>
      </p:pic>
      <p:sp>
        <p:nvSpPr>
          <p:cNvPr id="13" name="Rectangle 12"/>
          <p:cNvSpPr/>
          <p:nvPr/>
        </p:nvSpPr>
        <p:spPr>
          <a:xfrm>
            <a:off x="93107" y="223993"/>
            <a:ext cx="9068910" cy="461665"/>
          </a:xfrm>
          <a:prstGeom prst="rect">
            <a:avLst/>
          </a:prstGeom>
        </p:spPr>
        <p:txBody>
          <a:bodyPr wrap="square">
            <a:spAutoFit/>
          </a:bodyPr>
          <a:lstStyle/>
          <a:p>
            <a:r>
              <a:rPr lang="fr-FR" sz="2400" dirty="0">
                <a:solidFill>
                  <a:srgbClr val="002060"/>
                </a:solidFill>
                <a:latin typeface="Arial"/>
                <a:ea typeface="Calibri"/>
                <a:cs typeface="Times New Roman"/>
              </a:rPr>
              <a:t>Une prise en compte de l’évolution des sciences de l'ingénieur</a:t>
            </a:r>
          </a:p>
        </p:txBody>
      </p:sp>
      <p:grpSp>
        <p:nvGrpSpPr>
          <p:cNvPr id="11" name="Groupe 10"/>
          <p:cNvGrpSpPr/>
          <p:nvPr/>
        </p:nvGrpSpPr>
        <p:grpSpPr>
          <a:xfrm>
            <a:off x="8157877" y="5906944"/>
            <a:ext cx="873868" cy="951056"/>
            <a:chOff x="332424" y="-799683"/>
            <a:chExt cx="6452381" cy="7022312"/>
          </a:xfrm>
        </p:grpSpPr>
        <p:pic>
          <p:nvPicPr>
            <p:cNvPr id="14" name="Image 1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a:ext>
              </a:extLst>
            </a:blip>
            <a:srcRect r="46428"/>
            <a:stretch/>
          </p:blipFill>
          <p:spPr>
            <a:xfrm rot="1131739">
              <a:off x="332424" y="-799683"/>
              <a:ext cx="6452381" cy="7022312"/>
            </a:xfrm>
            <a:prstGeom prst="rect">
              <a:avLst/>
            </a:prstGeom>
          </p:spPr>
        </p:pic>
        <p:sp>
          <p:nvSpPr>
            <p:cNvPr id="15" name="Ellipse 84"/>
            <p:cNvSpPr/>
            <p:nvPr/>
          </p:nvSpPr>
          <p:spPr>
            <a:xfrm>
              <a:off x="1285856" y="1580970"/>
              <a:ext cx="3169632" cy="1981600"/>
            </a:xfrm>
            <a:custGeom>
              <a:avLst/>
              <a:gdLst>
                <a:gd name="connsiteX0" fmla="*/ 0 w 1724465"/>
                <a:gd name="connsiteY0" fmla="*/ 862233 h 1724465"/>
                <a:gd name="connsiteX1" fmla="*/ 862233 w 1724465"/>
                <a:gd name="connsiteY1" fmla="*/ 0 h 1724465"/>
                <a:gd name="connsiteX2" fmla="*/ 1724466 w 1724465"/>
                <a:gd name="connsiteY2" fmla="*/ 862233 h 1724465"/>
                <a:gd name="connsiteX3" fmla="*/ 862233 w 1724465"/>
                <a:gd name="connsiteY3" fmla="*/ 1724466 h 1724465"/>
                <a:gd name="connsiteX4" fmla="*/ 0 w 1724465"/>
                <a:gd name="connsiteY4" fmla="*/ 862233 h 1724465"/>
                <a:gd name="connsiteX0" fmla="*/ 1314294 w 3038760"/>
                <a:gd name="connsiteY0" fmla="*/ 862233 h 2653380"/>
                <a:gd name="connsiteX1" fmla="*/ 2176527 w 3038760"/>
                <a:gd name="connsiteY1" fmla="*/ 0 h 2653380"/>
                <a:gd name="connsiteX2" fmla="*/ 3038760 w 3038760"/>
                <a:gd name="connsiteY2" fmla="*/ 862233 h 2653380"/>
                <a:gd name="connsiteX3" fmla="*/ 100984 w 3038760"/>
                <a:gd name="connsiteY3" fmla="*/ 2653380 h 2653380"/>
                <a:gd name="connsiteX4" fmla="*/ 1314294 w 3038760"/>
                <a:gd name="connsiteY4" fmla="*/ 862233 h 2653380"/>
                <a:gd name="connsiteX0" fmla="*/ 1225734 w 2136902"/>
                <a:gd name="connsiteY0" fmla="*/ 903290 h 2764788"/>
                <a:gd name="connsiteX1" fmla="*/ 2087967 w 2136902"/>
                <a:gd name="connsiteY1" fmla="*/ 41057 h 2764788"/>
                <a:gd name="connsiteX2" fmla="*/ 2035800 w 2136902"/>
                <a:gd name="connsiteY2" fmla="*/ 2151519 h 2764788"/>
                <a:gd name="connsiteX3" fmla="*/ 12424 w 2136902"/>
                <a:gd name="connsiteY3" fmla="*/ 2694437 h 2764788"/>
                <a:gd name="connsiteX4" fmla="*/ 1225734 w 2136902"/>
                <a:gd name="connsiteY4" fmla="*/ 903290 h 2764788"/>
                <a:gd name="connsiteX0" fmla="*/ 1227513 w 2958144"/>
                <a:gd name="connsiteY0" fmla="*/ 201952 h 2063450"/>
                <a:gd name="connsiteX1" fmla="*/ 2946089 w 2958144"/>
                <a:gd name="connsiteY1" fmla="*/ 181548 h 2063450"/>
                <a:gd name="connsiteX2" fmla="*/ 2037579 w 2958144"/>
                <a:gd name="connsiteY2" fmla="*/ 1450181 h 2063450"/>
                <a:gd name="connsiteX3" fmla="*/ 14203 w 2958144"/>
                <a:gd name="connsiteY3" fmla="*/ 1993099 h 2063450"/>
                <a:gd name="connsiteX4" fmla="*/ 1227513 w 2958144"/>
                <a:gd name="connsiteY4" fmla="*/ 201952 h 2063450"/>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77388"/>
                <a:gd name="connsiteY0" fmla="*/ 566839 h 1871175"/>
                <a:gd name="connsiteX1" fmla="*/ 2958968 w 2977388"/>
                <a:gd name="connsiteY1" fmla="*/ 23920 h 1871175"/>
                <a:gd name="connsiteX2" fmla="*/ 2050458 w 2977388"/>
                <a:gd name="connsiteY2" fmla="*/ 1292553 h 1871175"/>
                <a:gd name="connsiteX3" fmla="*/ 27082 w 2977388"/>
                <a:gd name="connsiteY3" fmla="*/ 1835471 h 1871175"/>
                <a:gd name="connsiteX4" fmla="*/ 1022677 w 2977388"/>
                <a:gd name="connsiteY4" fmla="*/ 566839 h 18711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450"/>
                <a:gd name="connsiteY0" fmla="*/ 566839 h 1859875"/>
                <a:gd name="connsiteX1" fmla="*/ 2958968 w 2992450"/>
                <a:gd name="connsiteY1" fmla="*/ 23920 h 1859875"/>
                <a:gd name="connsiteX2" fmla="*/ 2050458 w 2992450"/>
                <a:gd name="connsiteY2" fmla="*/ 1292553 h 1859875"/>
                <a:gd name="connsiteX3" fmla="*/ 27082 w 2992450"/>
                <a:gd name="connsiteY3" fmla="*/ 1835471 h 1859875"/>
                <a:gd name="connsiteX4" fmla="*/ 1022677 w 2992450"/>
                <a:gd name="connsiteY4" fmla="*/ 566839 h 1859875"/>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677 w 2992203"/>
                <a:gd name="connsiteY0" fmla="*/ 606720 h 1899756"/>
                <a:gd name="connsiteX1" fmla="*/ 2958968 w 2992203"/>
                <a:gd name="connsiteY1" fmla="*/ 63801 h 1899756"/>
                <a:gd name="connsiteX2" fmla="*/ 2050458 w 2992203"/>
                <a:gd name="connsiteY2" fmla="*/ 1332434 h 1899756"/>
                <a:gd name="connsiteX3" fmla="*/ 27082 w 2992203"/>
                <a:gd name="connsiteY3" fmla="*/ 1875352 h 1899756"/>
                <a:gd name="connsiteX4" fmla="*/ 1022677 w 2992203"/>
                <a:gd name="connsiteY4" fmla="*/ 606720 h 1899756"/>
                <a:gd name="connsiteX0" fmla="*/ 1022958 w 2992484"/>
                <a:gd name="connsiteY0" fmla="*/ 606720 h 1967925"/>
                <a:gd name="connsiteX1" fmla="*/ 2959249 w 2992484"/>
                <a:gd name="connsiteY1" fmla="*/ 63801 h 1967925"/>
                <a:gd name="connsiteX2" fmla="*/ 2050739 w 2992484"/>
                <a:gd name="connsiteY2" fmla="*/ 1332434 h 1967925"/>
                <a:gd name="connsiteX3" fmla="*/ 27363 w 2992484"/>
                <a:gd name="connsiteY3" fmla="*/ 1875352 h 1967925"/>
                <a:gd name="connsiteX4" fmla="*/ 1022958 w 2992484"/>
                <a:gd name="connsiteY4" fmla="*/ 606720 h 1967925"/>
                <a:gd name="connsiteX0" fmla="*/ 1071283 w 3040809"/>
                <a:gd name="connsiteY0" fmla="*/ 606720 h 1964658"/>
                <a:gd name="connsiteX1" fmla="*/ 3007574 w 3040809"/>
                <a:gd name="connsiteY1" fmla="*/ 63801 h 1964658"/>
                <a:gd name="connsiteX2" fmla="*/ 2099064 w 3040809"/>
                <a:gd name="connsiteY2" fmla="*/ 1332434 h 1964658"/>
                <a:gd name="connsiteX3" fmla="*/ 75688 w 3040809"/>
                <a:gd name="connsiteY3" fmla="*/ 1875352 h 1964658"/>
                <a:gd name="connsiteX4" fmla="*/ 1071283 w 3040809"/>
                <a:gd name="connsiteY4" fmla="*/ 606720 h 1964658"/>
                <a:gd name="connsiteX0" fmla="*/ 1071283 w 3084343"/>
                <a:gd name="connsiteY0" fmla="*/ 608852 h 1966790"/>
                <a:gd name="connsiteX1" fmla="*/ 3007574 w 3084343"/>
                <a:gd name="connsiteY1" fmla="*/ 65933 h 1966790"/>
                <a:gd name="connsiteX2" fmla="*/ 2099064 w 3084343"/>
                <a:gd name="connsiteY2" fmla="*/ 1334566 h 1966790"/>
                <a:gd name="connsiteX3" fmla="*/ 75688 w 3084343"/>
                <a:gd name="connsiteY3" fmla="*/ 1877484 h 1966790"/>
                <a:gd name="connsiteX4" fmla="*/ 1071283 w 3084343"/>
                <a:gd name="connsiteY4" fmla="*/ 608852 h 1966790"/>
                <a:gd name="connsiteX0" fmla="*/ 1024567 w 2998880"/>
                <a:gd name="connsiteY0" fmla="*/ 568320 h 1864527"/>
                <a:gd name="connsiteX1" fmla="*/ 2960858 w 2998880"/>
                <a:gd name="connsiteY1" fmla="*/ 25401 h 1864527"/>
                <a:gd name="connsiteX2" fmla="*/ 2095891 w 2998880"/>
                <a:gd name="connsiteY2" fmla="*/ 1323062 h 1864527"/>
                <a:gd name="connsiteX3" fmla="*/ 28972 w 2998880"/>
                <a:gd name="connsiteY3" fmla="*/ 1836952 h 1864527"/>
                <a:gd name="connsiteX4" fmla="*/ 1024567 w 2998880"/>
                <a:gd name="connsiteY4" fmla="*/ 568320 h 1864527"/>
                <a:gd name="connsiteX0" fmla="*/ 1024567 w 3019134"/>
                <a:gd name="connsiteY0" fmla="*/ 568320 h 1863100"/>
                <a:gd name="connsiteX1" fmla="*/ 2960858 w 3019134"/>
                <a:gd name="connsiteY1" fmla="*/ 25401 h 1863100"/>
                <a:gd name="connsiteX2" fmla="*/ 2095891 w 3019134"/>
                <a:gd name="connsiteY2" fmla="*/ 1323062 h 1863100"/>
                <a:gd name="connsiteX3" fmla="*/ 28972 w 3019134"/>
                <a:gd name="connsiteY3" fmla="*/ 1836952 h 1863100"/>
                <a:gd name="connsiteX4" fmla="*/ 1024567 w 3019134"/>
                <a:gd name="connsiteY4" fmla="*/ 568320 h 1863100"/>
                <a:gd name="connsiteX0" fmla="*/ 1024567 w 3021728"/>
                <a:gd name="connsiteY0" fmla="*/ 568320 h 1877571"/>
                <a:gd name="connsiteX1" fmla="*/ 2960858 w 3021728"/>
                <a:gd name="connsiteY1" fmla="*/ 25401 h 1877571"/>
                <a:gd name="connsiteX2" fmla="*/ 2095891 w 3021728"/>
                <a:gd name="connsiteY2" fmla="*/ 1323062 h 1877571"/>
                <a:gd name="connsiteX3" fmla="*/ 28972 w 3021728"/>
                <a:gd name="connsiteY3" fmla="*/ 1836952 h 1877571"/>
                <a:gd name="connsiteX4" fmla="*/ 1024567 w 3021728"/>
                <a:gd name="connsiteY4" fmla="*/ 568320 h 1877571"/>
                <a:gd name="connsiteX0" fmla="*/ 1021421 w 3018582"/>
                <a:gd name="connsiteY0" fmla="*/ 568320 h 1950158"/>
                <a:gd name="connsiteX1" fmla="*/ 2957712 w 3018582"/>
                <a:gd name="connsiteY1" fmla="*/ 25401 h 1950158"/>
                <a:gd name="connsiteX2" fmla="*/ 2092745 w 3018582"/>
                <a:gd name="connsiteY2" fmla="*/ 1323062 h 1950158"/>
                <a:gd name="connsiteX3" fmla="*/ 25826 w 3018582"/>
                <a:gd name="connsiteY3" fmla="*/ 1836952 h 1950158"/>
                <a:gd name="connsiteX4" fmla="*/ 1021421 w 3018582"/>
                <a:gd name="connsiteY4" fmla="*/ 568320 h 1950158"/>
                <a:gd name="connsiteX0" fmla="*/ 1125949 w 3123110"/>
                <a:gd name="connsiteY0" fmla="*/ 568320 h 1929868"/>
                <a:gd name="connsiteX1" fmla="*/ 3062240 w 3123110"/>
                <a:gd name="connsiteY1" fmla="*/ 25401 h 1929868"/>
                <a:gd name="connsiteX2" fmla="*/ 2197273 w 3123110"/>
                <a:gd name="connsiteY2" fmla="*/ 1323062 h 1929868"/>
                <a:gd name="connsiteX3" fmla="*/ 130354 w 3123110"/>
                <a:gd name="connsiteY3" fmla="*/ 1836952 h 1929868"/>
                <a:gd name="connsiteX4" fmla="*/ 1125949 w 3123110"/>
                <a:gd name="connsiteY4" fmla="*/ 568320 h 1929868"/>
                <a:gd name="connsiteX0" fmla="*/ 1125949 w 3128176"/>
                <a:gd name="connsiteY0" fmla="*/ 603141 h 1964689"/>
                <a:gd name="connsiteX1" fmla="*/ 3062240 w 3128176"/>
                <a:gd name="connsiteY1" fmla="*/ 60222 h 1964689"/>
                <a:gd name="connsiteX2" fmla="*/ 2197273 w 3128176"/>
                <a:gd name="connsiteY2" fmla="*/ 1357883 h 1964689"/>
                <a:gd name="connsiteX3" fmla="*/ 130354 w 3128176"/>
                <a:gd name="connsiteY3" fmla="*/ 1871773 h 1964689"/>
                <a:gd name="connsiteX4" fmla="*/ 1125949 w 3128176"/>
                <a:gd name="connsiteY4" fmla="*/ 603141 h 1964689"/>
                <a:gd name="connsiteX0" fmla="*/ 1125949 w 3128865"/>
                <a:gd name="connsiteY0" fmla="*/ 608521 h 1970069"/>
                <a:gd name="connsiteX1" fmla="*/ 3062240 w 3128865"/>
                <a:gd name="connsiteY1" fmla="*/ 65602 h 1970069"/>
                <a:gd name="connsiteX2" fmla="*/ 2197273 w 3128865"/>
                <a:gd name="connsiteY2" fmla="*/ 1363263 h 1970069"/>
                <a:gd name="connsiteX3" fmla="*/ 130354 w 3128865"/>
                <a:gd name="connsiteY3" fmla="*/ 1877153 h 1970069"/>
                <a:gd name="connsiteX4" fmla="*/ 1125949 w 3128865"/>
                <a:gd name="connsiteY4" fmla="*/ 608521 h 1970069"/>
                <a:gd name="connsiteX0" fmla="*/ 1125949 w 3100742"/>
                <a:gd name="connsiteY0" fmla="*/ 608521 h 1949586"/>
                <a:gd name="connsiteX1" fmla="*/ 3062240 w 3100742"/>
                <a:gd name="connsiteY1" fmla="*/ 65602 h 1949586"/>
                <a:gd name="connsiteX2" fmla="*/ 2197273 w 3100742"/>
                <a:gd name="connsiteY2" fmla="*/ 1363263 h 1949586"/>
                <a:gd name="connsiteX3" fmla="*/ 130354 w 3100742"/>
                <a:gd name="connsiteY3" fmla="*/ 1877153 h 1949586"/>
                <a:gd name="connsiteX4" fmla="*/ 1125949 w 3100742"/>
                <a:gd name="connsiteY4" fmla="*/ 608521 h 1949586"/>
                <a:gd name="connsiteX0" fmla="*/ 1125949 w 3139466"/>
                <a:gd name="connsiteY0" fmla="*/ 618897 h 1959962"/>
                <a:gd name="connsiteX1" fmla="*/ 3062240 w 3139466"/>
                <a:gd name="connsiteY1" fmla="*/ 75978 h 1959962"/>
                <a:gd name="connsiteX2" fmla="*/ 2197273 w 3139466"/>
                <a:gd name="connsiteY2" fmla="*/ 1373639 h 1959962"/>
                <a:gd name="connsiteX3" fmla="*/ 130354 w 3139466"/>
                <a:gd name="connsiteY3" fmla="*/ 1887529 h 1959962"/>
                <a:gd name="connsiteX4" fmla="*/ 1125949 w 3139466"/>
                <a:gd name="connsiteY4" fmla="*/ 618897 h 1959962"/>
                <a:gd name="connsiteX0" fmla="*/ 1125949 w 3138667"/>
                <a:gd name="connsiteY0" fmla="*/ 618897 h 1982779"/>
                <a:gd name="connsiteX1" fmla="*/ 3062240 w 3138667"/>
                <a:gd name="connsiteY1" fmla="*/ 75978 h 1982779"/>
                <a:gd name="connsiteX2" fmla="*/ 2197273 w 3138667"/>
                <a:gd name="connsiteY2" fmla="*/ 1373639 h 1982779"/>
                <a:gd name="connsiteX3" fmla="*/ 130354 w 3138667"/>
                <a:gd name="connsiteY3" fmla="*/ 1887529 h 1982779"/>
                <a:gd name="connsiteX4" fmla="*/ 1125949 w 3138667"/>
                <a:gd name="connsiteY4" fmla="*/ 618897 h 1982779"/>
                <a:gd name="connsiteX0" fmla="*/ 997877 w 2998359"/>
                <a:gd name="connsiteY0" fmla="*/ 568320 h 1879360"/>
                <a:gd name="connsiteX1" fmla="*/ 2963197 w 2998359"/>
                <a:gd name="connsiteY1" fmla="*/ 25401 h 1879360"/>
                <a:gd name="connsiteX2" fmla="*/ 2098230 w 2998359"/>
                <a:gd name="connsiteY2" fmla="*/ 1323062 h 1879360"/>
                <a:gd name="connsiteX3" fmla="*/ 31311 w 2998359"/>
                <a:gd name="connsiteY3" fmla="*/ 1836952 h 1879360"/>
                <a:gd name="connsiteX4" fmla="*/ 997877 w 2998359"/>
                <a:gd name="connsiteY4" fmla="*/ 568320 h 1879360"/>
                <a:gd name="connsiteX0" fmla="*/ 997877 w 3003826"/>
                <a:gd name="connsiteY0" fmla="*/ 608521 h 1919561"/>
                <a:gd name="connsiteX1" fmla="*/ 2963197 w 3003826"/>
                <a:gd name="connsiteY1" fmla="*/ 65602 h 1919561"/>
                <a:gd name="connsiteX2" fmla="*/ 2098230 w 3003826"/>
                <a:gd name="connsiteY2" fmla="*/ 1363263 h 1919561"/>
                <a:gd name="connsiteX3" fmla="*/ 31311 w 3003826"/>
                <a:gd name="connsiteY3" fmla="*/ 1877153 h 1919561"/>
                <a:gd name="connsiteX4" fmla="*/ 997877 w 3003826"/>
                <a:gd name="connsiteY4" fmla="*/ 608521 h 1919561"/>
                <a:gd name="connsiteX0" fmla="*/ 997877 w 3058445"/>
                <a:gd name="connsiteY0" fmla="*/ 601113 h 1912153"/>
                <a:gd name="connsiteX1" fmla="*/ 2963197 w 3058445"/>
                <a:gd name="connsiteY1" fmla="*/ 58194 h 1912153"/>
                <a:gd name="connsiteX2" fmla="*/ 2098230 w 3058445"/>
                <a:gd name="connsiteY2" fmla="*/ 1355855 h 1912153"/>
                <a:gd name="connsiteX3" fmla="*/ 31311 w 3058445"/>
                <a:gd name="connsiteY3" fmla="*/ 1869745 h 1912153"/>
                <a:gd name="connsiteX4" fmla="*/ 997877 w 3058445"/>
                <a:gd name="connsiteY4" fmla="*/ 601113 h 1912153"/>
                <a:gd name="connsiteX0" fmla="*/ 996657 w 3057225"/>
                <a:gd name="connsiteY0" fmla="*/ 601113 h 1979170"/>
                <a:gd name="connsiteX1" fmla="*/ 2961977 w 3057225"/>
                <a:gd name="connsiteY1" fmla="*/ 58194 h 1979170"/>
                <a:gd name="connsiteX2" fmla="*/ 2097010 w 3057225"/>
                <a:gd name="connsiteY2" fmla="*/ 1355855 h 1979170"/>
                <a:gd name="connsiteX3" fmla="*/ 30091 w 3057225"/>
                <a:gd name="connsiteY3" fmla="*/ 1869745 h 1979170"/>
                <a:gd name="connsiteX4" fmla="*/ 996657 w 3057225"/>
                <a:gd name="connsiteY4" fmla="*/ 601113 h 1979170"/>
                <a:gd name="connsiteX0" fmla="*/ 1098915 w 3159483"/>
                <a:gd name="connsiteY0" fmla="*/ 601113 h 1955228"/>
                <a:gd name="connsiteX1" fmla="*/ 3064235 w 3159483"/>
                <a:gd name="connsiteY1" fmla="*/ 58194 h 1955228"/>
                <a:gd name="connsiteX2" fmla="*/ 2199268 w 3159483"/>
                <a:gd name="connsiteY2" fmla="*/ 1355855 h 1955228"/>
                <a:gd name="connsiteX3" fmla="*/ 132349 w 3159483"/>
                <a:gd name="connsiteY3" fmla="*/ 1869745 h 1955228"/>
                <a:gd name="connsiteX4" fmla="*/ 1098915 w 3159483"/>
                <a:gd name="connsiteY4" fmla="*/ 601113 h 1955228"/>
                <a:gd name="connsiteX0" fmla="*/ 1110005 w 3170573"/>
                <a:gd name="connsiteY0" fmla="*/ 609055 h 1963170"/>
                <a:gd name="connsiteX1" fmla="*/ 3075325 w 3170573"/>
                <a:gd name="connsiteY1" fmla="*/ 66136 h 1963170"/>
                <a:gd name="connsiteX2" fmla="*/ 2210358 w 3170573"/>
                <a:gd name="connsiteY2" fmla="*/ 1363797 h 1963170"/>
                <a:gd name="connsiteX3" fmla="*/ 143439 w 3170573"/>
                <a:gd name="connsiteY3" fmla="*/ 1877687 h 1963170"/>
                <a:gd name="connsiteX4" fmla="*/ 1110005 w 3170573"/>
                <a:gd name="connsiteY4" fmla="*/ 609055 h 1963170"/>
                <a:gd name="connsiteX0" fmla="*/ 1110005 w 3149687"/>
                <a:gd name="connsiteY0" fmla="*/ 650705 h 2004820"/>
                <a:gd name="connsiteX1" fmla="*/ 3075325 w 3149687"/>
                <a:gd name="connsiteY1" fmla="*/ 107786 h 2004820"/>
                <a:gd name="connsiteX2" fmla="*/ 2210358 w 3149687"/>
                <a:gd name="connsiteY2" fmla="*/ 1405447 h 2004820"/>
                <a:gd name="connsiteX3" fmla="*/ 143439 w 3149687"/>
                <a:gd name="connsiteY3" fmla="*/ 1919337 h 2004820"/>
                <a:gd name="connsiteX4" fmla="*/ 1110005 w 3149687"/>
                <a:gd name="connsiteY4" fmla="*/ 650705 h 2004820"/>
                <a:gd name="connsiteX0" fmla="*/ 1110005 w 3158872"/>
                <a:gd name="connsiteY0" fmla="*/ 621328 h 1975443"/>
                <a:gd name="connsiteX1" fmla="*/ 3075325 w 3158872"/>
                <a:gd name="connsiteY1" fmla="*/ 78409 h 1975443"/>
                <a:gd name="connsiteX2" fmla="*/ 2210358 w 3158872"/>
                <a:gd name="connsiteY2" fmla="*/ 1376070 h 1975443"/>
                <a:gd name="connsiteX3" fmla="*/ 143439 w 3158872"/>
                <a:gd name="connsiteY3" fmla="*/ 1889960 h 1975443"/>
                <a:gd name="connsiteX4" fmla="*/ 1110005 w 3158872"/>
                <a:gd name="connsiteY4" fmla="*/ 621328 h 1975443"/>
                <a:gd name="connsiteX0" fmla="*/ 1110005 w 3169406"/>
                <a:gd name="connsiteY0" fmla="*/ 639209 h 1993324"/>
                <a:gd name="connsiteX1" fmla="*/ 3075325 w 3169406"/>
                <a:gd name="connsiteY1" fmla="*/ 96290 h 1993324"/>
                <a:gd name="connsiteX2" fmla="*/ 2210358 w 3169406"/>
                <a:gd name="connsiteY2" fmla="*/ 1393951 h 1993324"/>
                <a:gd name="connsiteX3" fmla="*/ 143439 w 3169406"/>
                <a:gd name="connsiteY3" fmla="*/ 1907841 h 1993324"/>
                <a:gd name="connsiteX4" fmla="*/ 1110005 w 3169406"/>
                <a:gd name="connsiteY4" fmla="*/ 639209 h 1993324"/>
                <a:gd name="connsiteX0" fmla="*/ 1110005 w 3169632"/>
                <a:gd name="connsiteY0" fmla="*/ 627485 h 1981600"/>
                <a:gd name="connsiteX1" fmla="*/ 3075325 w 3169632"/>
                <a:gd name="connsiteY1" fmla="*/ 84566 h 1981600"/>
                <a:gd name="connsiteX2" fmla="*/ 2210358 w 3169632"/>
                <a:gd name="connsiteY2" fmla="*/ 1382227 h 1981600"/>
                <a:gd name="connsiteX3" fmla="*/ 143439 w 3169632"/>
                <a:gd name="connsiteY3" fmla="*/ 1896117 h 1981600"/>
                <a:gd name="connsiteX4" fmla="*/ 1110005 w 3169632"/>
                <a:gd name="connsiteY4" fmla="*/ 627485 h 19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632" h="1981600">
                  <a:moveTo>
                    <a:pt x="1110005" y="627485"/>
                  </a:moveTo>
                  <a:cubicBezTo>
                    <a:pt x="1714767" y="238474"/>
                    <a:pt x="2645946" y="-183841"/>
                    <a:pt x="3075325" y="84566"/>
                  </a:cubicBezTo>
                  <a:cubicBezTo>
                    <a:pt x="3433860" y="308688"/>
                    <a:pt x="2688183" y="1063450"/>
                    <a:pt x="2210358" y="1382227"/>
                  </a:cubicBezTo>
                  <a:cubicBezTo>
                    <a:pt x="1474967" y="1872838"/>
                    <a:pt x="565725" y="2125482"/>
                    <a:pt x="143439" y="1896117"/>
                  </a:cubicBezTo>
                  <a:cubicBezTo>
                    <a:pt x="-340264" y="1633393"/>
                    <a:pt x="505243" y="1016496"/>
                    <a:pt x="1110005" y="627485"/>
                  </a:cubicBezTo>
                  <a:close/>
                </a:path>
              </a:pathLst>
            </a:custGeom>
            <a:solidFill>
              <a:srgbClr val="EED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rotWithShape="1">
            <a:blip r:embed="rId4" cstate="print">
              <a:extLst>
                <a:ext uri="{28A0092B-C50C-407E-A947-70E740481C1C}">
                  <a14:useLocalDpi xmlns:a14="http://schemas.microsoft.com/office/drawing/2010/main"/>
                </a:ext>
              </a:extLst>
            </a:blip>
            <a:srcRect l="27894" t="24480" r="20397" b="21307"/>
            <a:stretch/>
          </p:blipFill>
          <p:spPr>
            <a:xfrm>
              <a:off x="2162627" y="2061029"/>
              <a:ext cx="1640115" cy="1074058"/>
            </a:xfrm>
            <a:prstGeom prst="rect">
              <a:avLst/>
            </a:prstGeom>
          </p:spPr>
        </p:pic>
      </p:grpSp>
    </p:spTree>
    <p:extLst>
      <p:ext uri="{BB962C8B-B14F-4D97-AF65-F5344CB8AC3E}">
        <p14:creationId xmlns:p14="http://schemas.microsoft.com/office/powerpoint/2010/main" val="202454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7021" y="890201"/>
            <a:ext cx="6348997" cy="369332"/>
          </a:xfrm>
          <a:prstGeom prst="rect">
            <a:avLst/>
          </a:prstGeom>
        </p:spPr>
        <p:txBody>
          <a:bodyPr wrap="square">
            <a:spAutoFit/>
          </a:bodyPr>
          <a:lstStyle/>
          <a:p>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révolution numérique modifie le rapport  à l’environnement.</a:t>
            </a:r>
          </a:p>
        </p:txBody>
      </p:sp>
      <p:sp>
        <p:nvSpPr>
          <p:cNvPr id="16" name="Triangle isocèle 15"/>
          <p:cNvSpPr/>
          <p:nvPr/>
        </p:nvSpPr>
        <p:spPr>
          <a:xfrm rot="10800000">
            <a:off x="0" y="157"/>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
          <p:cNvSpPr/>
          <p:nvPr/>
        </p:nvSpPr>
        <p:spPr>
          <a:xfrm>
            <a:off x="362309" y="4774286"/>
            <a:ext cx="5405348" cy="1247703"/>
          </a:xfrm>
          <a:custGeom>
            <a:avLst/>
            <a:gdLst>
              <a:gd name="connsiteX0" fmla="*/ 0 w 5600482"/>
              <a:gd name="connsiteY0" fmla="*/ 234356 h 1406105"/>
              <a:gd name="connsiteX1" fmla="*/ 234356 w 5600482"/>
              <a:gd name="connsiteY1" fmla="*/ 0 h 1406105"/>
              <a:gd name="connsiteX2" fmla="*/ 5366126 w 5600482"/>
              <a:gd name="connsiteY2" fmla="*/ 0 h 1406105"/>
              <a:gd name="connsiteX3" fmla="*/ 5600482 w 5600482"/>
              <a:gd name="connsiteY3" fmla="*/ 234356 h 1406105"/>
              <a:gd name="connsiteX4" fmla="*/ 5600482 w 5600482"/>
              <a:gd name="connsiteY4" fmla="*/ 1171749 h 1406105"/>
              <a:gd name="connsiteX5" fmla="*/ 5366126 w 5600482"/>
              <a:gd name="connsiteY5" fmla="*/ 1406105 h 1406105"/>
              <a:gd name="connsiteX6" fmla="*/ 234356 w 5600482"/>
              <a:gd name="connsiteY6" fmla="*/ 1406105 h 1406105"/>
              <a:gd name="connsiteX7" fmla="*/ 0 w 5600482"/>
              <a:gd name="connsiteY7" fmla="*/ 1171749 h 1406105"/>
              <a:gd name="connsiteX8" fmla="*/ 0 w 5600482"/>
              <a:gd name="connsiteY8"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234356 w 5600482"/>
              <a:gd name="connsiteY5" fmla="*/ 1406105 h 1406105"/>
              <a:gd name="connsiteX6" fmla="*/ 0 w 5600482"/>
              <a:gd name="connsiteY6" fmla="*/ 1171749 h 1406105"/>
              <a:gd name="connsiteX7" fmla="*/ 0 w 5600482"/>
              <a:gd name="connsiteY7" fmla="*/ 234356 h 1406105"/>
              <a:gd name="connsiteX0" fmla="*/ 0 w 5600482"/>
              <a:gd name="connsiteY0" fmla="*/ 234356 h 1406105"/>
              <a:gd name="connsiteX1" fmla="*/ 5366126 w 5600482"/>
              <a:gd name="connsiteY1" fmla="*/ 0 h 1406105"/>
              <a:gd name="connsiteX2" fmla="*/ 5600482 w 5600482"/>
              <a:gd name="connsiteY2" fmla="*/ 234356 h 1406105"/>
              <a:gd name="connsiteX3" fmla="*/ 5600482 w 5600482"/>
              <a:gd name="connsiteY3" fmla="*/ 1171749 h 1406105"/>
              <a:gd name="connsiteX4" fmla="*/ 5366126 w 5600482"/>
              <a:gd name="connsiteY4" fmla="*/ 1406105 h 1406105"/>
              <a:gd name="connsiteX5" fmla="*/ 0 w 5600482"/>
              <a:gd name="connsiteY5" fmla="*/ 1171749 h 1406105"/>
              <a:gd name="connsiteX6" fmla="*/ 0 w 5600482"/>
              <a:gd name="connsiteY6" fmla="*/ 234356 h 1406105"/>
              <a:gd name="connsiteX0" fmla="*/ 0 w 5600482"/>
              <a:gd name="connsiteY0" fmla="*/ 234356 h 1430542"/>
              <a:gd name="connsiteX1" fmla="*/ 5366126 w 5600482"/>
              <a:gd name="connsiteY1" fmla="*/ 0 h 1430542"/>
              <a:gd name="connsiteX2" fmla="*/ 5600482 w 5600482"/>
              <a:gd name="connsiteY2" fmla="*/ 234356 h 1430542"/>
              <a:gd name="connsiteX3" fmla="*/ 5600482 w 5600482"/>
              <a:gd name="connsiteY3" fmla="*/ 1171749 h 1430542"/>
              <a:gd name="connsiteX4" fmla="*/ 5366126 w 5600482"/>
              <a:gd name="connsiteY4" fmla="*/ 1406105 h 1430542"/>
              <a:gd name="connsiteX5" fmla="*/ 224287 w 5600482"/>
              <a:gd name="connsiteY5" fmla="*/ 1430542 h 1430542"/>
              <a:gd name="connsiteX6" fmla="*/ 0 w 5600482"/>
              <a:gd name="connsiteY6" fmla="*/ 234356 h 1430542"/>
              <a:gd name="connsiteX0" fmla="*/ 0 w 5600482"/>
              <a:gd name="connsiteY0" fmla="*/ 234356 h 1413289"/>
              <a:gd name="connsiteX1" fmla="*/ 5366126 w 5600482"/>
              <a:gd name="connsiteY1" fmla="*/ 0 h 1413289"/>
              <a:gd name="connsiteX2" fmla="*/ 5600482 w 5600482"/>
              <a:gd name="connsiteY2" fmla="*/ 234356 h 1413289"/>
              <a:gd name="connsiteX3" fmla="*/ 5600482 w 5600482"/>
              <a:gd name="connsiteY3" fmla="*/ 1171749 h 1413289"/>
              <a:gd name="connsiteX4" fmla="*/ 5366126 w 5600482"/>
              <a:gd name="connsiteY4" fmla="*/ 1406105 h 1413289"/>
              <a:gd name="connsiteX5" fmla="*/ 224287 w 5600482"/>
              <a:gd name="connsiteY5" fmla="*/ 1413289 h 1413289"/>
              <a:gd name="connsiteX6" fmla="*/ 0 w 5600482"/>
              <a:gd name="connsiteY6" fmla="*/ 234356 h 1413289"/>
              <a:gd name="connsiteX0" fmla="*/ 17253 w 5376195"/>
              <a:gd name="connsiteY0" fmla="*/ 117271 h 1442853"/>
              <a:gd name="connsiteX1" fmla="*/ 5141839 w 5376195"/>
              <a:gd name="connsiteY1" fmla="*/ 29564 h 1442853"/>
              <a:gd name="connsiteX2" fmla="*/ 5376195 w 5376195"/>
              <a:gd name="connsiteY2" fmla="*/ 263920 h 1442853"/>
              <a:gd name="connsiteX3" fmla="*/ 5376195 w 5376195"/>
              <a:gd name="connsiteY3" fmla="*/ 1201313 h 1442853"/>
              <a:gd name="connsiteX4" fmla="*/ 5141839 w 5376195"/>
              <a:gd name="connsiteY4" fmla="*/ 1435669 h 1442853"/>
              <a:gd name="connsiteX5" fmla="*/ 0 w 5376195"/>
              <a:gd name="connsiteY5" fmla="*/ 1442853 h 1442853"/>
              <a:gd name="connsiteX6" fmla="*/ 17253 w 5376195"/>
              <a:gd name="connsiteY6" fmla="*/ 117271 h 1442853"/>
              <a:gd name="connsiteX0" fmla="*/ 17253 w 5376195"/>
              <a:gd name="connsiteY0" fmla="*/ 87707 h 1413289"/>
              <a:gd name="connsiteX1" fmla="*/ 5141839 w 5376195"/>
              <a:gd name="connsiteY1" fmla="*/ 0 h 1413289"/>
              <a:gd name="connsiteX2" fmla="*/ 5376195 w 5376195"/>
              <a:gd name="connsiteY2" fmla="*/ 234356 h 1413289"/>
              <a:gd name="connsiteX3" fmla="*/ 5376195 w 5376195"/>
              <a:gd name="connsiteY3" fmla="*/ 1171749 h 1413289"/>
              <a:gd name="connsiteX4" fmla="*/ 5141839 w 5376195"/>
              <a:gd name="connsiteY4" fmla="*/ 1406105 h 1413289"/>
              <a:gd name="connsiteX5" fmla="*/ 0 w 5376195"/>
              <a:gd name="connsiteY5" fmla="*/ 1413289 h 1413289"/>
              <a:gd name="connsiteX6" fmla="*/ 17253 w 5376195"/>
              <a:gd name="connsiteY6" fmla="*/ 87707 h 141328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8626 w 5376195"/>
              <a:gd name="connsiteY0" fmla="*/ 0 h 1429099"/>
              <a:gd name="connsiteX1" fmla="*/ 5141839 w 5376195"/>
              <a:gd name="connsiteY1" fmla="*/ 15810 h 1429099"/>
              <a:gd name="connsiteX2" fmla="*/ 5376195 w 5376195"/>
              <a:gd name="connsiteY2" fmla="*/ 250166 h 1429099"/>
              <a:gd name="connsiteX3" fmla="*/ 5376195 w 5376195"/>
              <a:gd name="connsiteY3" fmla="*/ 1187559 h 1429099"/>
              <a:gd name="connsiteX4" fmla="*/ 5141839 w 5376195"/>
              <a:gd name="connsiteY4" fmla="*/ 1421915 h 1429099"/>
              <a:gd name="connsiteX5" fmla="*/ 0 w 5376195"/>
              <a:gd name="connsiteY5" fmla="*/ 1429099 h 1429099"/>
              <a:gd name="connsiteX6" fmla="*/ 8626 w 5376195"/>
              <a:gd name="connsiteY6" fmla="*/ 0 h 1429099"/>
              <a:gd name="connsiteX0" fmla="*/ 10214 w 5377783"/>
              <a:gd name="connsiteY0" fmla="*/ 0 h 1429099"/>
              <a:gd name="connsiteX1" fmla="*/ 5143427 w 5377783"/>
              <a:gd name="connsiteY1" fmla="*/ 15810 h 1429099"/>
              <a:gd name="connsiteX2" fmla="*/ 5377783 w 5377783"/>
              <a:gd name="connsiteY2" fmla="*/ 250166 h 1429099"/>
              <a:gd name="connsiteX3" fmla="*/ 5377783 w 5377783"/>
              <a:gd name="connsiteY3" fmla="*/ 1187559 h 1429099"/>
              <a:gd name="connsiteX4" fmla="*/ 5143427 w 5377783"/>
              <a:gd name="connsiteY4" fmla="*/ 1421915 h 1429099"/>
              <a:gd name="connsiteX5" fmla="*/ 1588 w 5377783"/>
              <a:gd name="connsiteY5" fmla="*/ 1429099 h 1429099"/>
              <a:gd name="connsiteX6" fmla="*/ 10214 w 5377783"/>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0 h 1429099"/>
              <a:gd name="connsiteX1" fmla="*/ 5145159 w 5379515"/>
              <a:gd name="connsiteY1" fmla="*/ 15810 h 1429099"/>
              <a:gd name="connsiteX2" fmla="*/ 5379515 w 5379515"/>
              <a:gd name="connsiteY2" fmla="*/ 250166 h 1429099"/>
              <a:gd name="connsiteX3" fmla="*/ 5379515 w 5379515"/>
              <a:gd name="connsiteY3" fmla="*/ 1187559 h 1429099"/>
              <a:gd name="connsiteX4" fmla="*/ 5145159 w 5379515"/>
              <a:gd name="connsiteY4" fmla="*/ 1421915 h 1429099"/>
              <a:gd name="connsiteX5" fmla="*/ 3320 w 5379515"/>
              <a:gd name="connsiteY5" fmla="*/ 1429099 h 1429099"/>
              <a:gd name="connsiteX6" fmla="*/ 3320 w 5379515"/>
              <a:gd name="connsiteY6" fmla="*/ 0 h 1429099"/>
              <a:gd name="connsiteX0" fmla="*/ 3320 w 5379515"/>
              <a:gd name="connsiteY0" fmla="*/ 10069 h 1413289"/>
              <a:gd name="connsiteX1" fmla="*/ 5145159 w 5379515"/>
              <a:gd name="connsiteY1" fmla="*/ 0 h 1413289"/>
              <a:gd name="connsiteX2" fmla="*/ 5379515 w 5379515"/>
              <a:gd name="connsiteY2" fmla="*/ 234356 h 1413289"/>
              <a:gd name="connsiteX3" fmla="*/ 5379515 w 5379515"/>
              <a:gd name="connsiteY3" fmla="*/ 1171749 h 1413289"/>
              <a:gd name="connsiteX4" fmla="*/ 5145159 w 5379515"/>
              <a:gd name="connsiteY4" fmla="*/ 1406105 h 1413289"/>
              <a:gd name="connsiteX5" fmla="*/ 3320 w 5379515"/>
              <a:gd name="connsiteY5" fmla="*/ 1413289 h 1413289"/>
              <a:gd name="connsiteX6" fmla="*/ 3320 w 5379515"/>
              <a:gd name="connsiteY6" fmla="*/ 10069 h 1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515" h="1413289">
                <a:moveTo>
                  <a:pt x="3320" y="10069"/>
                </a:moveTo>
                <a:lnTo>
                  <a:pt x="5145159" y="0"/>
                </a:lnTo>
                <a:cubicBezTo>
                  <a:pt x="5274590" y="0"/>
                  <a:pt x="5379515" y="104925"/>
                  <a:pt x="5379515" y="234356"/>
                </a:cubicBezTo>
                <a:lnTo>
                  <a:pt x="5379515" y="1171749"/>
                </a:lnTo>
                <a:cubicBezTo>
                  <a:pt x="5379515" y="1301180"/>
                  <a:pt x="5274590" y="1406105"/>
                  <a:pt x="5145159" y="1406105"/>
                </a:cubicBezTo>
                <a:lnTo>
                  <a:pt x="3320" y="1413289"/>
                </a:lnTo>
                <a:cubicBezTo>
                  <a:pt x="-2431" y="919670"/>
                  <a:pt x="445" y="486435"/>
                  <a:pt x="3320" y="10069"/>
                </a:cubicBezTo>
                <a:close/>
              </a:path>
            </a:pathLst>
          </a:cu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580191" y="4935104"/>
            <a:ext cx="4964268" cy="1006429"/>
          </a:xfrm>
          <a:prstGeom prst="rect">
            <a:avLst/>
          </a:prstGeom>
        </p:spPr>
        <p:txBody>
          <a:bodyPr wrap="square">
            <a:spAutoFit/>
          </a:bodyPr>
          <a:lstStyle/>
          <a:p>
            <a:pPr>
              <a:lnSpc>
                <a:spcPct val="110000"/>
              </a:lnSpc>
            </a:pPr>
            <a:r>
              <a:rPr lang="fr-FR" b="1" i="1" dirty="0"/>
              <a:t>La formation des futurs ingénieurs devra intégrer des compétences sur l’IOT et les  nombreux réseaux d’une ville  « intelligente et sensible ». </a:t>
            </a:r>
            <a:endPar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4774285"/>
            <a:ext cx="362309" cy="124770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Environnement</a:t>
            </a:r>
            <a:endParaRPr lang="fr-FR" sz="1200" dirty="0"/>
          </a:p>
        </p:txBody>
      </p:sp>
      <p:pic>
        <p:nvPicPr>
          <p:cNvPr id="13" name="Imag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8249" y="1473645"/>
            <a:ext cx="3401516" cy="2982241"/>
          </a:xfrm>
          <a:prstGeom prst="rect">
            <a:avLst/>
          </a:prstGeom>
        </p:spPr>
      </p:pic>
      <p:pic>
        <p:nvPicPr>
          <p:cNvPr id="21" name="Imag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7021" y="4271161"/>
            <a:ext cx="521852" cy="678457"/>
          </a:xfrm>
          <a:prstGeom prst="rect">
            <a:avLst/>
          </a:prstGeom>
        </p:spPr>
      </p:pic>
      <p:sp>
        <p:nvSpPr>
          <p:cNvPr id="14" name="Rectangle 13"/>
          <p:cNvSpPr/>
          <p:nvPr/>
        </p:nvSpPr>
        <p:spPr>
          <a:xfrm>
            <a:off x="75090" y="-6839"/>
            <a:ext cx="9068910" cy="461665"/>
          </a:xfrm>
          <a:prstGeom prst="rect">
            <a:avLst/>
          </a:prstGeom>
        </p:spPr>
        <p:txBody>
          <a:bodyPr wrap="square">
            <a:spAutoFit/>
          </a:bodyPr>
          <a:lstStyle/>
          <a:p>
            <a:r>
              <a:rPr lang="fr-FR" sz="2400" dirty="0">
                <a:solidFill>
                  <a:srgbClr val="002060"/>
                </a:solidFill>
                <a:latin typeface="Arial"/>
                <a:ea typeface="Calibri"/>
                <a:cs typeface="Times New Roman"/>
              </a:rPr>
              <a:t>Une prise en compte de l’évolution des sciences de l'ingénieur</a:t>
            </a:r>
          </a:p>
        </p:txBody>
      </p:sp>
      <p:sp>
        <p:nvSpPr>
          <p:cNvPr id="12" name="Rectangle 11"/>
          <p:cNvSpPr/>
          <p:nvPr/>
        </p:nvSpPr>
        <p:spPr>
          <a:xfrm>
            <a:off x="362310" y="1464101"/>
            <a:ext cx="4746719" cy="2834622"/>
          </a:xfrm>
          <a:prstGeom prst="rect">
            <a:avLst/>
          </a:prstGeom>
        </p:spPr>
        <p:txBody>
          <a:bodyPr wrap="square">
            <a:spAutoFit/>
          </a:bodyPr>
          <a:lstStyle/>
          <a:p>
            <a:pPr algn="just">
              <a:lnSpc>
                <a:spcPct val="110000"/>
              </a:lnSpc>
              <a:spcAft>
                <a:spcPts val="0"/>
              </a:spcAft>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L’environnement et plus précisément celui des villes, sera profondément bouleversé par l’explosion du nombre d’objets communicants.  </a:t>
            </a:r>
          </a:p>
          <a:p>
            <a:pPr algn="just">
              <a:lnSpc>
                <a:spcPct val="110000"/>
              </a:lnSpc>
              <a:spcAft>
                <a:spcPts val="0"/>
              </a:spcAft>
            </a:pPr>
            <a:endPar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fr-FR"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L’Humain, </a:t>
            </a: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occupant d’une citée sensible,</a:t>
            </a:r>
          </a:p>
          <a:p>
            <a:pPr algn="just">
              <a:lnSpc>
                <a:spcPct val="110000"/>
              </a:lnSpc>
            </a:pPr>
            <a:r>
              <a:rPr lang="fr-FR"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fera lui-même partie intégrante de cet environnement, capable de recevoir et fournir de nombreuses données </a:t>
            </a:r>
            <a:r>
              <a:rPr lang="fr-FR"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pour assurer son bien-être et sa sécurité</a:t>
            </a:r>
            <a:r>
              <a:rPr lang="fr-F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345" y="5430644"/>
            <a:ext cx="1139825"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8729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3"/>
</p:tagLst>
</file>

<file path=ppt/tags/tag101.xml><?xml version="1.0" encoding="utf-8"?>
<p:tagLst xmlns:a="http://schemas.openxmlformats.org/drawingml/2006/main" xmlns:r="http://schemas.openxmlformats.org/officeDocument/2006/relationships" xmlns:p="http://schemas.openxmlformats.org/presentationml/2006/main">
  <p:tag name="NUM" val="24"/>
</p:tagLst>
</file>

<file path=ppt/tags/tag102.xml><?xml version="1.0" encoding="utf-8"?>
<p:tagLst xmlns:a="http://schemas.openxmlformats.org/drawingml/2006/main" xmlns:r="http://schemas.openxmlformats.org/officeDocument/2006/relationships" xmlns:p="http://schemas.openxmlformats.org/presentationml/2006/main">
  <p:tag name="NUM" val="25"/>
</p:tagLst>
</file>

<file path=ppt/tags/tag103.xml><?xml version="1.0" encoding="utf-8"?>
<p:tagLst xmlns:a="http://schemas.openxmlformats.org/drawingml/2006/main" xmlns:r="http://schemas.openxmlformats.org/officeDocument/2006/relationships" xmlns:p="http://schemas.openxmlformats.org/presentationml/2006/main">
  <p:tag name="NUM" val="26"/>
</p:tagLst>
</file>

<file path=ppt/tags/tag104.xml><?xml version="1.0" encoding="utf-8"?>
<p:tagLst xmlns:a="http://schemas.openxmlformats.org/drawingml/2006/main" xmlns:r="http://schemas.openxmlformats.org/officeDocument/2006/relationships" xmlns:p="http://schemas.openxmlformats.org/presentationml/2006/main">
  <p:tag name="NUM" val="27"/>
</p:tagLst>
</file>

<file path=ppt/tags/tag105.xml><?xml version="1.0" encoding="utf-8"?>
<p:tagLst xmlns:a="http://schemas.openxmlformats.org/drawingml/2006/main" xmlns:r="http://schemas.openxmlformats.org/officeDocument/2006/relationships" xmlns:p="http://schemas.openxmlformats.org/presentationml/2006/main">
  <p:tag name="NUM" val="29"/>
</p:tagLst>
</file>

<file path=ppt/tags/tag106.xml><?xml version="1.0" encoding="utf-8"?>
<p:tagLst xmlns:a="http://schemas.openxmlformats.org/drawingml/2006/main" xmlns:r="http://schemas.openxmlformats.org/officeDocument/2006/relationships" xmlns:p="http://schemas.openxmlformats.org/presentationml/2006/main">
  <p:tag name="NUM" val="31"/>
</p:tagLst>
</file>

<file path=ppt/tags/tag107.xml><?xml version="1.0" encoding="utf-8"?>
<p:tagLst xmlns:a="http://schemas.openxmlformats.org/drawingml/2006/main" xmlns:r="http://schemas.openxmlformats.org/officeDocument/2006/relationships" xmlns:p="http://schemas.openxmlformats.org/presentationml/2006/main">
  <p:tag name="NUM" val="32"/>
</p:tagLst>
</file>

<file path=ppt/tags/tag108.xml><?xml version="1.0" encoding="utf-8"?>
<p:tagLst xmlns:a="http://schemas.openxmlformats.org/drawingml/2006/main" xmlns:r="http://schemas.openxmlformats.org/officeDocument/2006/relationships" xmlns:p="http://schemas.openxmlformats.org/presentationml/2006/main">
  <p:tag name="NUM" val="33"/>
</p:tagLst>
</file>

<file path=ppt/tags/tag109.xml><?xml version="1.0" encoding="utf-8"?>
<p:tagLst xmlns:a="http://schemas.openxmlformats.org/drawingml/2006/main" xmlns:r="http://schemas.openxmlformats.org/officeDocument/2006/relationships" xmlns:p="http://schemas.openxmlformats.org/presentationml/2006/main">
  <p:tag name="NUM" val="34"/>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10.xml><?xml version="1.0" encoding="utf-8"?>
<p:tagLst xmlns:a="http://schemas.openxmlformats.org/drawingml/2006/main" xmlns:r="http://schemas.openxmlformats.org/officeDocument/2006/relationships" xmlns:p="http://schemas.openxmlformats.org/presentationml/2006/main">
  <p:tag name="NUM" val="35"/>
</p:tagLst>
</file>

<file path=ppt/tags/tag111.xml><?xml version="1.0" encoding="utf-8"?>
<p:tagLst xmlns:a="http://schemas.openxmlformats.org/drawingml/2006/main" xmlns:r="http://schemas.openxmlformats.org/officeDocument/2006/relationships" xmlns:p="http://schemas.openxmlformats.org/presentationml/2006/main">
  <p:tag name="NUM" val="43"/>
</p:tagLst>
</file>

<file path=ppt/tags/tag112.xml><?xml version="1.0" encoding="utf-8"?>
<p:tagLst xmlns:a="http://schemas.openxmlformats.org/drawingml/2006/main" xmlns:r="http://schemas.openxmlformats.org/officeDocument/2006/relationships" xmlns:p="http://schemas.openxmlformats.org/presentationml/2006/main">
  <p:tag name="NUM" val="44"/>
</p:tagLst>
</file>

<file path=ppt/tags/tag113.xml><?xml version="1.0" encoding="utf-8"?>
<p:tagLst xmlns:a="http://schemas.openxmlformats.org/drawingml/2006/main" xmlns:r="http://schemas.openxmlformats.org/officeDocument/2006/relationships" xmlns:p="http://schemas.openxmlformats.org/presentationml/2006/main">
  <p:tag name="NUM" val="46"/>
</p:tagLst>
</file>

<file path=ppt/tags/tag114.xml><?xml version="1.0" encoding="utf-8"?>
<p:tagLst xmlns:a="http://schemas.openxmlformats.org/drawingml/2006/main" xmlns:r="http://schemas.openxmlformats.org/officeDocument/2006/relationships" xmlns:p="http://schemas.openxmlformats.org/presentationml/2006/main">
  <p:tag name="NUM" val="50"/>
</p:tagLst>
</file>

<file path=ppt/tags/tag115.xml><?xml version="1.0" encoding="utf-8"?>
<p:tagLst xmlns:a="http://schemas.openxmlformats.org/drawingml/2006/main" xmlns:r="http://schemas.openxmlformats.org/officeDocument/2006/relationships" xmlns:p="http://schemas.openxmlformats.org/presentationml/2006/main">
  <p:tag name="NUM" val="52"/>
</p:tagLst>
</file>

<file path=ppt/tags/tag116.xml><?xml version="1.0" encoding="utf-8"?>
<p:tagLst xmlns:a="http://schemas.openxmlformats.org/drawingml/2006/main" xmlns:r="http://schemas.openxmlformats.org/officeDocument/2006/relationships" xmlns:p="http://schemas.openxmlformats.org/presentationml/2006/main">
  <p:tag name="NUM" val="55"/>
</p:tagLst>
</file>

<file path=ppt/tags/tag117.xml><?xml version="1.0" encoding="utf-8"?>
<p:tagLst xmlns:a="http://schemas.openxmlformats.org/drawingml/2006/main" xmlns:r="http://schemas.openxmlformats.org/officeDocument/2006/relationships" xmlns:p="http://schemas.openxmlformats.org/presentationml/2006/main">
  <p:tag name="NUM" val="56"/>
</p:tagLst>
</file>

<file path=ppt/tags/tag118.xml><?xml version="1.0" encoding="utf-8"?>
<p:tagLst xmlns:a="http://schemas.openxmlformats.org/drawingml/2006/main" xmlns:r="http://schemas.openxmlformats.org/officeDocument/2006/relationships" xmlns:p="http://schemas.openxmlformats.org/presentationml/2006/main">
  <p:tag name="NUM" val="57"/>
</p:tagLst>
</file>

<file path=ppt/tags/tag119.xml><?xml version="1.0" encoding="utf-8"?>
<p:tagLst xmlns:a="http://schemas.openxmlformats.org/drawingml/2006/main" xmlns:r="http://schemas.openxmlformats.org/officeDocument/2006/relationships" xmlns:p="http://schemas.openxmlformats.org/presentationml/2006/main">
  <p:tag name="NUM" val="36"/>
</p:tagLst>
</file>

<file path=ppt/tags/tag12.xml><?xml version="1.0" encoding="utf-8"?>
<p:tagLst xmlns:a="http://schemas.openxmlformats.org/drawingml/2006/main" xmlns:r="http://schemas.openxmlformats.org/officeDocument/2006/relationships" xmlns:p="http://schemas.openxmlformats.org/presentationml/2006/main">
  <p:tag name="NUM" val="16"/>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20"/>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28"/>
</p:tagLst>
</file>

<file path=ppt/tags/tag124.xml><?xml version="1.0" encoding="utf-8"?>
<p:tagLst xmlns:a="http://schemas.openxmlformats.org/drawingml/2006/main" xmlns:r="http://schemas.openxmlformats.org/officeDocument/2006/relationships" xmlns:p="http://schemas.openxmlformats.org/presentationml/2006/main">
  <p:tag name="NUM" val="11"/>
</p:tagLst>
</file>

<file path=ppt/tags/tag125.xml><?xml version="1.0" encoding="utf-8"?>
<p:tagLst xmlns:a="http://schemas.openxmlformats.org/drawingml/2006/main" xmlns:r="http://schemas.openxmlformats.org/officeDocument/2006/relationships" xmlns:p="http://schemas.openxmlformats.org/presentationml/2006/main">
  <p:tag name="NUM" val="30"/>
</p:tagLst>
</file>

<file path=ppt/tags/tag126.xml><?xml version="1.0" encoding="utf-8"?>
<p:tagLst xmlns:a="http://schemas.openxmlformats.org/drawingml/2006/main" xmlns:r="http://schemas.openxmlformats.org/officeDocument/2006/relationships" xmlns:p="http://schemas.openxmlformats.org/presentationml/2006/main">
  <p:tag name="NUM" val="38"/>
</p:tagLst>
</file>

<file path=ppt/tags/tag127.xml><?xml version="1.0" encoding="utf-8"?>
<p:tagLst xmlns:a="http://schemas.openxmlformats.org/drawingml/2006/main" xmlns:r="http://schemas.openxmlformats.org/officeDocument/2006/relationships" xmlns:p="http://schemas.openxmlformats.org/presentationml/2006/main">
  <p:tag name="NUM" val="39"/>
</p:tagLst>
</file>

<file path=ppt/tags/tag128.xml><?xml version="1.0" encoding="utf-8"?>
<p:tagLst xmlns:a="http://schemas.openxmlformats.org/drawingml/2006/main" xmlns:r="http://schemas.openxmlformats.org/officeDocument/2006/relationships" xmlns:p="http://schemas.openxmlformats.org/presentationml/2006/main">
  <p:tag name="NUM" val="52"/>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7"/>
</p:tagLst>
</file>

<file path=ppt/tags/tag130.xml><?xml version="1.0" encoding="utf-8"?>
<p:tagLst xmlns:a="http://schemas.openxmlformats.org/drawingml/2006/main" xmlns:r="http://schemas.openxmlformats.org/officeDocument/2006/relationships" xmlns:p="http://schemas.openxmlformats.org/presentationml/2006/main">
  <p:tag name="NUM" val="28"/>
</p:tagLst>
</file>

<file path=ppt/tags/tag131.xml><?xml version="1.0" encoding="utf-8"?>
<p:tagLst xmlns:a="http://schemas.openxmlformats.org/drawingml/2006/main" xmlns:r="http://schemas.openxmlformats.org/officeDocument/2006/relationships" xmlns:p="http://schemas.openxmlformats.org/presentationml/2006/main">
  <p:tag name="NUM" val="37"/>
</p:tagLst>
</file>

<file path=ppt/tags/tag132.xml><?xml version="1.0" encoding="utf-8"?>
<p:tagLst xmlns:a="http://schemas.openxmlformats.org/drawingml/2006/main" xmlns:r="http://schemas.openxmlformats.org/officeDocument/2006/relationships" xmlns:p="http://schemas.openxmlformats.org/presentationml/2006/main">
  <p:tag name="NUM" val="45"/>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27"/>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30"/>
</p:tagLst>
</file>

<file path=ppt/tags/tag17.xml><?xml version="1.0" encoding="utf-8"?>
<p:tagLst xmlns:a="http://schemas.openxmlformats.org/drawingml/2006/main" xmlns:r="http://schemas.openxmlformats.org/officeDocument/2006/relationships" xmlns:p="http://schemas.openxmlformats.org/presentationml/2006/main">
  <p:tag name="NUM" val="38"/>
</p:tagLst>
</file>

<file path=ppt/tags/tag18.xml><?xml version="1.0" encoding="utf-8"?>
<p:tagLst xmlns:a="http://schemas.openxmlformats.org/drawingml/2006/main" xmlns:r="http://schemas.openxmlformats.org/officeDocument/2006/relationships" xmlns:p="http://schemas.openxmlformats.org/presentationml/2006/main">
  <p:tag name="NUM" val="39"/>
</p:tagLst>
</file>

<file path=ppt/tags/tag19.xml><?xml version="1.0" encoding="utf-8"?>
<p:tagLst xmlns:a="http://schemas.openxmlformats.org/drawingml/2006/main" xmlns:r="http://schemas.openxmlformats.org/officeDocument/2006/relationships" xmlns:p="http://schemas.openxmlformats.org/presentationml/2006/main">
  <p:tag name="NUM" val="5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7"/>
</p:tagLst>
</file>

<file path=ppt/tags/tag25.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20"/>
</p:tagLst>
</file>

<file path=ppt/tags/tag28.xml><?xml version="1.0" encoding="utf-8"?>
<p:tagLst xmlns:a="http://schemas.openxmlformats.org/drawingml/2006/main" xmlns:r="http://schemas.openxmlformats.org/officeDocument/2006/relationships" xmlns:p="http://schemas.openxmlformats.org/presentationml/2006/main">
  <p:tag name="NUM" val="26"/>
</p:tagLst>
</file>

<file path=ppt/tags/tag29.xml><?xml version="1.0" encoding="utf-8"?>
<p:tagLst xmlns:a="http://schemas.openxmlformats.org/drawingml/2006/main" xmlns:r="http://schemas.openxmlformats.org/officeDocument/2006/relationships" xmlns:p="http://schemas.openxmlformats.org/presentationml/2006/main">
  <p:tag name="NUM" val="2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9"/>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44"/>
</p:tagLst>
</file>

<file path=ppt/tags/tag33.xml><?xml version="1.0" encoding="utf-8"?>
<p:tagLst xmlns:a="http://schemas.openxmlformats.org/drawingml/2006/main" xmlns:r="http://schemas.openxmlformats.org/officeDocument/2006/relationships" xmlns:p="http://schemas.openxmlformats.org/presentationml/2006/main">
  <p:tag name="NUM" val="46"/>
</p:tagLst>
</file>

<file path=ppt/tags/tag34.xml><?xml version="1.0" encoding="utf-8"?>
<p:tagLst xmlns:a="http://schemas.openxmlformats.org/drawingml/2006/main" xmlns:r="http://schemas.openxmlformats.org/officeDocument/2006/relationships" xmlns:p="http://schemas.openxmlformats.org/presentationml/2006/main">
  <p:tag name="NUM" val="50"/>
</p:tagLst>
</file>

<file path=ppt/tags/tag35.xml><?xml version="1.0" encoding="utf-8"?>
<p:tagLst xmlns:a="http://schemas.openxmlformats.org/drawingml/2006/main" xmlns:r="http://schemas.openxmlformats.org/officeDocument/2006/relationships" xmlns:p="http://schemas.openxmlformats.org/presentationml/2006/main">
  <p:tag name="NUM" val="52"/>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2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30"/>
</p:tagLst>
</file>

<file path=ppt/tags/tag4.xml><?xml version="1.0" encoding="utf-8"?>
<p:tagLst xmlns:a="http://schemas.openxmlformats.org/drawingml/2006/main" xmlns:r="http://schemas.openxmlformats.org/officeDocument/2006/relationships" xmlns:p="http://schemas.openxmlformats.org/presentationml/2006/main">
  <p:tag name="NUM" val="10"/>
</p:tagLst>
</file>

<file path=ppt/tags/tag40.xml><?xml version="1.0" encoding="utf-8"?>
<p:tagLst xmlns:a="http://schemas.openxmlformats.org/drawingml/2006/main" xmlns:r="http://schemas.openxmlformats.org/officeDocument/2006/relationships" xmlns:p="http://schemas.openxmlformats.org/presentationml/2006/main">
  <p:tag name="NUM" val="38"/>
</p:tagLst>
</file>

<file path=ppt/tags/tag41.xml><?xml version="1.0" encoding="utf-8"?>
<p:tagLst xmlns:a="http://schemas.openxmlformats.org/drawingml/2006/main" xmlns:r="http://schemas.openxmlformats.org/officeDocument/2006/relationships" xmlns:p="http://schemas.openxmlformats.org/presentationml/2006/main">
  <p:tag name="NUM" val="39"/>
</p:tagLst>
</file>

<file path=ppt/tags/tag42.xml><?xml version="1.0" encoding="utf-8"?>
<p:tagLst xmlns:a="http://schemas.openxmlformats.org/drawingml/2006/main" xmlns:r="http://schemas.openxmlformats.org/officeDocument/2006/relationships" xmlns:p="http://schemas.openxmlformats.org/presentationml/2006/main">
  <p:tag name="NUM" val="52"/>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28"/>
</p:tagLst>
</file>

<file path=ppt/tags/tag45.xml><?xml version="1.0" encoding="utf-8"?>
<p:tagLst xmlns:a="http://schemas.openxmlformats.org/drawingml/2006/main" xmlns:r="http://schemas.openxmlformats.org/officeDocument/2006/relationships" xmlns:p="http://schemas.openxmlformats.org/presentationml/2006/main">
  <p:tag name="NUM" val="37"/>
</p:tagLst>
</file>

<file path=ppt/tags/tag46.xml><?xml version="1.0" encoding="utf-8"?>
<p:tagLst xmlns:a="http://schemas.openxmlformats.org/drawingml/2006/main" xmlns:r="http://schemas.openxmlformats.org/officeDocument/2006/relationships" xmlns:p="http://schemas.openxmlformats.org/presentationml/2006/main">
  <p:tag name="NUM" val="45"/>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21"/>
</p:tagLst>
</file>

<file path=ppt/tags/tag54.xml><?xml version="1.0" encoding="utf-8"?>
<p:tagLst xmlns:a="http://schemas.openxmlformats.org/drawingml/2006/main" xmlns:r="http://schemas.openxmlformats.org/officeDocument/2006/relationships" xmlns:p="http://schemas.openxmlformats.org/presentationml/2006/main">
  <p:tag name="NUM" val="22"/>
</p:tagLst>
</file>

<file path=ppt/tags/tag55.xml><?xml version="1.0" encoding="utf-8"?>
<p:tagLst xmlns:a="http://schemas.openxmlformats.org/drawingml/2006/main" xmlns:r="http://schemas.openxmlformats.org/officeDocument/2006/relationships" xmlns:p="http://schemas.openxmlformats.org/presentationml/2006/main">
  <p:tag name="NUM" val="23"/>
</p:tagLst>
</file>

<file path=ppt/tags/tag56.xml><?xml version="1.0" encoding="utf-8"?>
<p:tagLst xmlns:a="http://schemas.openxmlformats.org/drawingml/2006/main" xmlns:r="http://schemas.openxmlformats.org/officeDocument/2006/relationships" xmlns:p="http://schemas.openxmlformats.org/presentationml/2006/main">
  <p:tag name="NUM" val="24"/>
</p:tagLst>
</file>

<file path=ppt/tags/tag57.xml><?xml version="1.0" encoding="utf-8"?>
<p:tagLst xmlns:a="http://schemas.openxmlformats.org/drawingml/2006/main" xmlns:r="http://schemas.openxmlformats.org/officeDocument/2006/relationships" xmlns:p="http://schemas.openxmlformats.org/presentationml/2006/main">
  <p:tag name="NUM" val="25"/>
</p:tagLst>
</file>

<file path=ppt/tags/tag58.xml><?xml version="1.0" encoding="utf-8"?>
<p:tagLst xmlns:a="http://schemas.openxmlformats.org/drawingml/2006/main" xmlns:r="http://schemas.openxmlformats.org/officeDocument/2006/relationships" xmlns:p="http://schemas.openxmlformats.org/presentationml/2006/main">
  <p:tag name="NUM" val="26"/>
</p:tagLst>
</file>

<file path=ppt/tags/tag59.xml><?xml version="1.0" encoding="utf-8"?>
<p:tagLst xmlns:a="http://schemas.openxmlformats.org/drawingml/2006/main" xmlns:r="http://schemas.openxmlformats.org/officeDocument/2006/relationships" xmlns:p="http://schemas.openxmlformats.org/presentationml/2006/main">
  <p:tag name="NUM" val="27"/>
</p:tagLst>
</file>

<file path=ppt/tags/tag6.xml><?xml version="1.0" encoding="utf-8"?>
<p:tagLst xmlns:a="http://schemas.openxmlformats.org/drawingml/2006/main" xmlns:r="http://schemas.openxmlformats.org/officeDocument/2006/relationships" xmlns:p="http://schemas.openxmlformats.org/presentationml/2006/main">
  <p:tag name="NUM" val="10"/>
</p:tagLst>
</file>

<file path=ppt/tags/tag60.xml><?xml version="1.0" encoding="utf-8"?>
<p:tagLst xmlns:a="http://schemas.openxmlformats.org/drawingml/2006/main" xmlns:r="http://schemas.openxmlformats.org/officeDocument/2006/relationships" xmlns:p="http://schemas.openxmlformats.org/presentationml/2006/main">
  <p:tag name="NUM" val="29"/>
</p:tagLst>
</file>

<file path=ppt/tags/tag61.xml><?xml version="1.0" encoding="utf-8"?>
<p:tagLst xmlns:a="http://schemas.openxmlformats.org/drawingml/2006/main" xmlns:r="http://schemas.openxmlformats.org/officeDocument/2006/relationships" xmlns:p="http://schemas.openxmlformats.org/presentationml/2006/main">
  <p:tag name="NUM" val="32"/>
</p:tagLst>
</file>

<file path=ppt/tags/tag62.xml><?xml version="1.0" encoding="utf-8"?>
<p:tagLst xmlns:a="http://schemas.openxmlformats.org/drawingml/2006/main" xmlns:r="http://schemas.openxmlformats.org/officeDocument/2006/relationships" xmlns:p="http://schemas.openxmlformats.org/presentationml/2006/main">
  <p:tag name="NUM" val="33"/>
</p:tagLst>
</file>

<file path=ppt/tags/tag63.xml><?xml version="1.0" encoding="utf-8"?>
<p:tagLst xmlns:a="http://schemas.openxmlformats.org/drawingml/2006/main" xmlns:r="http://schemas.openxmlformats.org/officeDocument/2006/relationships" xmlns:p="http://schemas.openxmlformats.org/presentationml/2006/main">
  <p:tag name="NUM" val="34"/>
</p:tagLst>
</file>

<file path=ppt/tags/tag64.xml><?xml version="1.0" encoding="utf-8"?>
<p:tagLst xmlns:a="http://schemas.openxmlformats.org/drawingml/2006/main" xmlns:r="http://schemas.openxmlformats.org/officeDocument/2006/relationships" xmlns:p="http://schemas.openxmlformats.org/presentationml/2006/main">
  <p:tag name="NUM" val="35"/>
</p:tagLst>
</file>

<file path=ppt/tags/tag65.xml><?xml version="1.0" encoding="utf-8"?>
<p:tagLst xmlns:a="http://schemas.openxmlformats.org/drawingml/2006/main" xmlns:r="http://schemas.openxmlformats.org/officeDocument/2006/relationships" xmlns:p="http://schemas.openxmlformats.org/presentationml/2006/main">
  <p:tag name="NUM" val="44"/>
</p:tagLst>
</file>

<file path=ppt/tags/tag66.xml><?xml version="1.0" encoding="utf-8"?>
<p:tagLst xmlns:a="http://schemas.openxmlformats.org/drawingml/2006/main" xmlns:r="http://schemas.openxmlformats.org/officeDocument/2006/relationships" xmlns:p="http://schemas.openxmlformats.org/presentationml/2006/main">
  <p:tag name="NUM" val="46"/>
</p:tagLst>
</file>

<file path=ppt/tags/tag67.xml><?xml version="1.0" encoding="utf-8"?>
<p:tagLst xmlns:a="http://schemas.openxmlformats.org/drawingml/2006/main" xmlns:r="http://schemas.openxmlformats.org/officeDocument/2006/relationships" xmlns:p="http://schemas.openxmlformats.org/presentationml/2006/main">
  <p:tag name="NUM" val="55"/>
</p:tagLst>
</file>

<file path=ppt/tags/tag68.xml><?xml version="1.0" encoding="utf-8"?>
<p:tagLst xmlns:a="http://schemas.openxmlformats.org/drawingml/2006/main" xmlns:r="http://schemas.openxmlformats.org/officeDocument/2006/relationships" xmlns:p="http://schemas.openxmlformats.org/presentationml/2006/main">
  <p:tag name="NUM" val="56"/>
</p:tagLst>
</file>

<file path=ppt/tags/tag69.xml><?xml version="1.0" encoding="utf-8"?>
<p:tagLst xmlns:a="http://schemas.openxmlformats.org/drawingml/2006/main" xmlns:r="http://schemas.openxmlformats.org/officeDocument/2006/relationships" xmlns:p="http://schemas.openxmlformats.org/presentationml/2006/main">
  <p:tag name="NUM" val="57"/>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70.xml><?xml version="1.0" encoding="utf-8"?>
<p:tagLst xmlns:a="http://schemas.openxmlformats.org/drawingml/2006/main" xmlns:r="http://schemas.openxmlformats.org/officeDocument/2006/relationships" xmlns:p="http://schemas.openxmlformats.org/presentationml/2006/main">
  <p:tag name="NUM" val="36"/>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20"/>
</p:tagLst>
</file>

<file path=ppt/tags/tag73.xml><?xml version="1.0" encoding="utf-8"?>
<p:tagLst xmlns:a="http://schemas.openxmlformats.org/drawingml/2006/main" xmlns:r="http://schemas.openxmlformats.org/officeDocument/2006/relationships" xmlns:p="http://schemas.openxmlformats.org/presentationml/2006/main">
  <p:tag name="NUM" val="28"/>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30"/>
</p:tagLst>
</file>

<file path=ppt/tags/tag76.xml><?xml version="1.0" encoding="utf-8"?>
<p:tagLst xmlns:a="http://schemas.openxmlformats.org/drawingml/2006/main" xmlns:r="http://schemas.openxmlformats.org/officeDocument/2006/relationships" xmlns:p="http://schemas.openxmlformats.org/presentationml/2006/main">
  <p:tag name="NUM" val="38"/>
</p:tagLst>
</file>

<file path=ppt/tags/tag77.xml><?xml version="1.0" encoding="utf-8"?>
<p:tagLst xmlns:a="http://schemas.openxmlformats.org/drawingml/2006/main" xmlns:r="http://schemas.openxmlformats.org/officeDocument/2006/relationships" xmlns:p="http://schemas.openxmlformats.org/presentationml/2006/main">
  <p:tag name="NUM" val="39"/>
</p:tagLst>
</file>

<file path=ppt/tags/tag78.xml><?xml version="1.0" encoding="utf-8"?>
<p:tagLst xmlns:a="http://schemas.openxmlformats.org/drawingml/2006/main" xmlns:r="http://schemas.openxmlformats.org/officeDocument/2006/relationships" xmlns:p="http://schemas.openxmlformats.org/presentationml/2006/main">
  <p:tag name="NUM" val="52"/>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80.xml><?xml version="1.0" encoding="utf-8"?>
<p:tagLst xmlns:a="http://schemas.openxmlformats.org/drawingml/2006/main" xmlns:r="http://schemas.openxmlformats.org/officeDocument/2006/relationships" xmlns:p="http://schemas.openxmlformats.org/presentationml/2006/main">
  <p:tag name="NUM" val="28"/>
</p:tagLst>
</file>

<file path=ppt/tags/tag81.xml><?xml version="1.0" encoding="utf-8"?>
<p:tagLst xmlns:a="http://schemas.openxmlformats.org/drawingml/2006/main" xmlns:r="http://schemas.openxmlformats.org/officeDocument/2006/relationships" xmlns:p="http://schemas.openxmlformats.org/presentationml/2006/main">
  <p:tag name="NUM" val="37"/>
</p:tagLst>
</file>

<file path=ppt/tags/tag82.xml><?xml version="1.0" encoding="utf-8"?>
<p:tagLst xmlns:a="http://schemas.openxmlformats.org/drawingml/2006/main" xmlns:r="http://schemas.openxmlformats.org/officeDocument/2006/relationships" xmlns:p="http://schemas.openxmlformats.org/presentationml/2006/main">
  <p:tag name="NUM" val="4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2"/>
</p:tagLst>
</file>

<file path=ppt/tags/tag91.xml><?xml version="1.0" encoding="utf-8"?>
<p:tagLst xmlns:a="http://schemas.openxmlformats.org/drawingml/2006/main" xmlns:r="http://schemas.openxmlformats.org/officeDocument/2006/relationships" xmlns:p="http://schemas.openxmlformats.org/presentationml/2006/main">
  <p:tag name="NUM" val="13"/>
</p:tagLst>
</file>

<file path=ppt/tags/tag92.xml><?xml version="1.0" encoding="utf-8"?>
<p:tagLst xmlns:a="http://schemas.openxmlformats.org/drawingml/2006/main" xmlns:r="http://schemas.openxmlformats.org/officeDocument/2006/relationships" xmlns:p="http://schemas.openxmlformats.org/presentationml/2006/main">
  <p:tag name="NUM" val="14"/>
</p:tagLst>
</file>

<file path=ppt/tags/tag93.xml><?xml version="1.0" encoding="utf-8"?>
<p:tagLst xmlns:a="http://schemas.openxmlformats.org/drawingml/2006/main" xmlns:r="http://schemas.openxmlformats.org/officeDocument/2006/relationships" xmlns:p="http://schemas.openxmlformats.org/presentationml/2006/main">
  <p:tag name="NUM" val="16"/>
</p:tagLst>
</file>

<file path=ppt/tags/tag94.xml><?xml version="1.0" encoding="utf-8"?>
<p:tagLst xmlns:a="http://schemas.openxmlformats.org/drawingml/2006/main" xmlns:r="http://schemas.openxmlformats.org/officeDocument/2006/relationships" xmlns:p="http://schemas.openxmlformats.org/presentationml/2006/main">
  <p:tag name="NUM" val="17"/>
</p:tagLst>
</file>

<file path=ppt/tags/tag95.xml><?xml version="1.0" encoding="utf-8"?>
<p:tagLst xmlns:a="http://schemas.openxmlformats.org/drawingml/2006/main" xmlns:r="http://schemas.openxmlformats.org/officeDocument/2006/relationships" xmlns:p="http://schemas.openxmlformats.org/presentationml/2006/main">
  <p:tag name="NUM" val="18"/>
</p:tagLst>
</file>

<file path=ppt/tags/tag96.xml><?xml version="1.0" encoding="utf-8"?>
<p:tagLst xmlns:a="http://schemas.openxmlformats.org/drawingml/2006/main" xmlns:r="http://schemas.openxmlformats.org/officeDocument/2006/relationships" xmlns:p="http://schemas.openxmlformats.org/presentationml/2006/main">
  <p:tag name="NUM" val="19"/>
</p:tagLst>
</file>

<file path=ppt/tags/tag97.xml><?xml version="1.0" encoding="utf-8"?>
<p:tagLst xmlns:a="http://schemas.openxmlformats.org/drawingml/2006/main" xmlns:r="http://schemas.openxmlformats.org/officeDocument/2006/relationships" xmlns:p="http://schemas.openxmlformats.org/presentationml/2006/main">
  <p:tag name="NUM" val="20"/>
</p:tagLst>
</file>

<file path=ppt/tags/tag98.xml><?xml version="1.0" encoding="utf-8"?>
<p:tagLst xmlns:a="http://schemas.openxmlformats.org/drawingml/2006/main" xmlns:r="http://schemas.openxmlformats.org/officeDocument/2006/relationships" xmlns:p="http://schemas.openxmlformats.org/presentationml/2006/main">
  <p:tag name="NUM" val="21"/>
</p:tagLst>
</file>

<file path=ppt/tags/tag99.xml><?xml version="1.0" encoding="utf-8"?>
<p:tagLst xmlns:a="http://schemas.openxmlformats.org/drawingml/2006/main" xmlns:r="http://schemas.openxmlformats.org/officeDocument/2006/relationships" xmlns:p="http://schemas.openxmlformats.org/presentationml/2006/main">
  <p:tag name="NUM" val="2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12988</TotalTime>
  <Words>1399</Words>
  <Application>Microsoft Office PowerPoint</Application>
  <PresentationFormat>Affichage à l'écran (4:3)</PresentationFormat>
  <Paragraphs>234</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Thème Office</vt:lpstr>
      <vt:lpstr>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perso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STI2D 2021</dc:title>
  <dc:creator>Samuel VIOLLIN; Frédéric TARAUD</dc:creator>
  <cp:lastModifiedBy>Samuel VIOLLIN</cp:lastModifiedBy>
  <cp:revision>467</cp:revision>
  <cp:lastPrinted>2018-09-07T10:09:55Z</cp:lastPrinted>
  <dcterms:created xsi:type="dcterms:W3CDTF">2018-05-28T09:17:26Z</dcterms:created>
  <dcterms:modified xsi:type="dcterms:W3CDTF">2019-01-16T00:05:47Z</dcterms:modified>
</cp:coreProperties>
</file>