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6" r:id="rId2"/>
  </p:sldMasterIdLst>
  <p:notesMasterIdLst>
    <p:notesMasterId r:id="rId27"/>
  </p:notesMasterIdLst>
  <p:handoutMasterIdLst>
    <p:handoutMasterId r:id="rId28"/>
  </p:handoutMasterIdLst>
  <p:sldIdLst>
    <p:sldId id="259" r:id="rId3"/>
    <p:sldId id="268" r:id="rId4"/>
    <p:sldId id="266" r:id="rId5"/>
    <p:sldId id="263" r:id="rId6"/>
    <p:sldId id="265" r:id="rId7"/>
    <p:sldId id="270" r:id="rId8"/>
    <p:sldId id="288" r:id="rId9"/>
    <p:sldId id="289" r:id="rId10"/>
    <p:sldId id="290" r:id="rId11"/>
    <p:sldId id="291" r:id="rId12"/>
    <p:sldId id="292" r:id="rId13"/>
    <p:sldId id="293" r:id="rId14"/>
    <p:sldId id="314" r:id="rId15"/>
    <p:sldId id="315" r:id="rId16"/>
    <p:sldId id="316" r:id="rId17"/>
    <p:sldId id="297" r:id="rId18"/>
    <p:sldId id="298" r:id="rId19"/>
    <p:sldId id="299" r:id="rId20"/>
    <p:sldId id="300" r:id="rId21"/>
    <p:sldId id="317" r:id="rId22"/>
    <p:sldId id="318" r:id="rId23"/>
    <p:sldId id="309" r:id="rId24"/>
    <p:sldId id="310" r:id="rId25"/>
    <p:sldId id="313" r:id="rId26"/>
  </p:sldIdLst>
  <p:sldSz cx="9144000" cy="6858000" type="screen4x3"/>
  <p:notesSz cx="6735763" cy="9866313"/>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97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livier Fort" initials="OF" lastIdx="6" clrIdx="0">
    <p:extLst/>
  </p:cmAuthor>
  <p:cmAuthor id="2" name="Frédéric TARAUD" initials="FT" lastIdx="1" clrIdx="1">
    <p:extLst/>
  </p:cmAuthor>
  <p:cmAuthor id="3" name="Bastien" initials="BA"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CAF27F"/>
    <a:srgbClr val="EB9998"/>
    <a:srgbClr val="16AEB2"/>
    <a:srgbClr val="31859C"/>
    <a:srgbClr val="A2127F"/>
    <a:srgbClr val="93CDDD"/>
    <a:srgbClr val="00B050"/>
    <a:srgbClr val="7FB3C1"/>
    <a:srgbClr val="ECAB7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277" autoAdjust="0"/>
    <p:restoredTop sz="95322" autoAdjust="0"/>
  </p:normalViewPr>
  <p:slideViewPr>
    <p:cSldViewPr snapToGrid="0" snapToObjects="1">
      <p:cViewPr varScale="1">
        <p:scale>
          <a:sx n="100" d="100"/>
          <a:sy n="100" d="100"/>
        </p:scale>
        <p:origin x="288" y="160"/>
      </p:cViewPr>
      <p:guideLst>
        <p:guide orient="horz" pos="2183"/>
        <p:guide pos="2971"/>
      </p:guideLst>
    </p:cSldViewPr>
  </p:slid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70" d="100"/>
          <a:sy n="70" d="100"/>
        </p:scale>
        <p:origin x="2904" y="2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EB24EDF6-9D5C-4C2B-BECE-0A754A09030A}" type="datetimeFigureOut">
              <a:rPr lang="fr-FR" smtClean="0"/>
              <a:t>30/01/2019</a:t>
            </a:fld>
            <a:endParaRPr lang="fr-FR"/>
          </a:p>
        </p:txBody>
      </p:sp>
      <p:sp>
        <p:nvSpPr>
          <p:cNvPr id="4" name="Espace réservé du pied de page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FB840FDB-8DE5-42FF-B377-DC564D15A216}" type="slidenum">
              <a:rPr lang="fr-FR" smtClean="0"/>
              <a:t>‹N°›</a:t>
            </a:fld>
            <a:endParaRPr lang="fr-FR"/>
          </a:p>
        </p:txBody>
      </p:sp>
    </p:spTree>
    <p:extLst>
      <p:ext uri="{BB962C8B-B14F-4D97-AF65-F5344CB8AC3E}">
        <p14:creationId xmlns:p14="http://schemas.microsoft.com/office/powerpoint/2010/main" val="28060689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B4371BCA-5831-A345-804C-67FF2F83CA62}" type="datetimeFigureOut">
              <a:rPr lang="fr-FR" smtClean="0"/>
              <a:t>30/01/2019</a:t>
            </a:fld>
            <a:endParaRPr lang="fr-FR"/>
          </a:p>
        </p:txBody>
      </p:sp>
      <p:sp>
        <p:nvSpPr>
          <p:cNvPr id="4" name="Espace réservé de l'image des diapositives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6DE501F2-2B48-A14B-AFC4-1D617FACCF21}" type="slidenum">
              <a:rPr lang="fr-FR" smtClean="0"/>
              <a:t>‹N°›</a:t>
            </a:fld>
            <a:endParaRPr lang="fr-FR"/>
          </a:p>
        </p:txBody>
      </p:sp>
    </p:spTree>
    <p:extLst>
      <p:ext uri="{BB962C8B-B14F-4D97-AF65-F5344CB8AC3E}">
        <p14:creationId xmlns:p14="http://schemas.microsoft.com/office/powerpoint/2010/main" val="224511615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DE501F2-2B48-A14B-AFC4-1D617FACCF21}" type="slidenum">
              <a:rPr lang="fr-FR" smtClean="0"/>
              <a:t>1</a:t>
            </a:fld>
            <a:endParaRPr lang="fr-FR"/>
          </a:p>
        </p:txBody>
      </p:sp>
    </p:spTree>
    <p:extLst>
      <p:ext uri="{BB962C8B-B14F-4D97-AF65-F5344CB8AC3E}">
        <p14:creationId xmlns:p14="http://schemas.microsoft.com/office/powerpoint/2010/main" val="3098775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numéro de diapositive 4">
            <a:extLst>
              <a:ext uri="{FF2B5EF4-FFF2-40B4-BE49-F238E27FC236}">
                <a16:creationId xmlns:a16="http://schemas.microsoft.com/office/drawing/2014/main" id="{946297FC-0964-436E-8AC3-525987814BB2}"/>
              </a:ext>
            </a:extLst>
          </p:cNvPr>
          <p:cNvSpPr txBox="1">
            <a:spLocks/>
          </p:cNvSpPr>
          <p:nvPr userDrawn="1"/>
        </p:nvSpPr>
        <p:spPr>
          <a:xfrm>
            <a:off x="2136022" y="6319022"/>
            <a:ext cx="525694" cy="365125"/>
          </a:xfrm>
          <a:prstGeom prst="rect">
            <a:avLst/>
          </a:prstGeom>
        </p:spPr>
        <p:txBody>
          <a:bodyPr/>
          <a:lstStyle>
            <a:defPPr>
              <a:defRPr lang="fr-FR"/>
            </a:defPPr>
            <a:lvl1pPr marL="0" algn="ctr"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44BB07B-E674-E847-921B-89EC41271B7E}" type="slidenum">
              <a:rPr lang="fr-FR" smtClean="0"/>
              <a:pPr/>
              <a:t>‹N°›</a:t>
            </a:fld>
            <a:endParaRPr lang="fr-FR"/>
          </a:p>
        </p:txBody>
      </p:sp>
      <p:sp>
        <p:nvSpPr>
          <p:cNvPr id="8" name="Espace réservé de la date 2">
            <a:extLst>
              <a:ext uri="{FF2B5EF4-FFF2-40B4-BE49-F238E27FC236}">
                <a16:creationId xmlns:a16="http://schemas.microsoft.com/office/drawing/2014/main" id="{9EBEBB02-F0D4-4EA0-8D9D-D3E3F3DDD96B}"/>
              </a:ext>
            </a:extLst>
          </p:cNvPr>
          <p:cNvSpPr>
            <a:spLocks noGrp="1"/>
          </p:cNvSpPr>
          <p:nvPr>
            <p:ph type="dt" sz="half" idx="10"/>
          </p:nvPr>
        </p:nvSpPr>
        <p:spPr>
          <a:xfrm>
            <a:off x="8057584" y="6329831"/>
            <a:ext cx="1083994" cy="279200"/>
          </a:xfrm>
          <a:prstGeom prst="rect">
            <a:avLst/>
          </a:prstGeom>
        </p:spPr>
        <p:txBody>
          <a:bodyPr/>
          <a:lstStyle>
            <a:lvl1pPr algn="r">
              <a:defRPr sz="1400"/>
            </a:lvl1pPr>
          </a:lstStyle>
          <a:p>
            <a:endParaRPr lang="fr-FR" dirty="0"/>
          </a:p>
        </p:txBody>
      </p:sp>
    </p:spTree>
    <p:extLst>
      <p:ext uri="{BB962C8B-B14F-4D97-AF65-F5344CB8AC3E}">
        <p14:creationId xmlns:p14="http://schemas.microsoft.com/office/powerpoint/2010/main" val="2408367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a:xfrm>
            <a:off x="8057584" y="6329831"/>
            <a:ext cx="1083994" cy="279200"/>
          </a:xfrm>
          <a:prstGeom prst="rect">
            <a:avLst/>
          </a:prstGeom>
        </p:spPr>
        <p:txBody>
          <a:bodyPr/>
          <a:lstStyle>
            <a:lvl1pPr algn="r">
              <a:defRPr sz="1400"/>
            </a:lvl1pPr>
          </a:lstStyle>
          <a:p>
            <a:endParaRPr lang="fr-FR" dirty="0"/>
          </a:p>
        </p:txBody>
      </p:sp>
      <p:sp>
        <p:nvSpPr>
          <p:cNvPr id="5" name="Espace réservé du numéro de diapositive 4"/>
          <p:cNvSpPr>
            <a:spLocks noGrp="1"/>
          </p:cNvSpPr>
          <p:nvPr>
            <p:ph type="sldNum" sz="quarter" idx="12"/>
          </p:nvPr>
        </p:nvSpPr>
        <p:spPr>
          <a:xfrm>
            <a:off x="2136022" y="6319022"/>
            <a:ext cx="525694" cy="365125"/>
          </a:xfrm>
          <a:prstGeom prst="rect">
            <a:avLst/>
          </a:prstGeom>
        </p:spPr>
        <p:txBody>
          <a:bodyPr/>
          <a:lstStyle>
            <a:lvl1pPr algn="ctr">
              <a:defRPr sz="1400"/>
            </a:lvl1pPr>
          </a:lstStyle>
          <a:p>
            <a:fld id="{144BB07B-E674-E847-921B-89EC41271B7E}" type="slidenum">
              <a:rPr lang="fr-FR" smtClean="0"/>
              <a:pPr/>
              <a:t>‹N°›</a:t>
            </a:fld>
            <a:endParaRPr lang="fr-FR"/>
          </a:p>
        </p:txBody>
      </p:sp>
    </p:spTree>
    <p:extLst>
      <p:ext uri="{BB962C8B-B14F-4D97-AF65-F5344CB8AC3E}">
        <p14:creationId xmlns:p14="http://schemas.microsoft.com/office/powerpoint/2010/main" val="1949718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F612911-D031-4258-9B6D-3BEA3C0DA97E}"/>
              </a:ext>
            </a:extLst>
          </p:cNvPr>
          <p:cNvSpPr txBox="1">
            <a:spLocks/>
          </p:cNvSpPr>
          <p:nvPr userDrawn="1"/>
        </p:nvSpPr>
        <p:spPr>
          <a:xfrm>
            <a:off x="2136022" y="6319022"/>
            <a:ext cx="525694" cy="365125"/>
          </a:xfrm>
          <a:prstGeom prst="rect">
            <a:avLst/>
          </a:prstGeom>
        </p:spPr>
        <p:txBody>
          <a:bodyPr/>
          <a:lstStyle>
            <a:defPPr>
              <a:defRPr lang="fr-FR"/>
            </a:defPPr>
            <a:lvl1pPr marL="0" algn="ctr"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44BB07B-E674-E847-921B-89EC41271B7E}" type="slidenum">
              <a:rPr lang="fr-FR" smtClean="0"/>
              <a:pPr/>
              <a:t>‹N°›</a:t>
            </a:fld>
            <a:endParaRPr lang="fr-FR"/>
          </a:p>
        </p:txBody>
      </p:sp>
      <p:sp>
        <p:nvSpPr>
          <p:cNvPr id="6" name="Espace réservé de la date 2">
            <a:extLst>
              <a:ext uri="{FF2B5EF4-FFF2-40B4-BE49-F238E27FC236}">
                <a16:creationId xmlns:a16="http://schemas.microsoft.com/office/drawing/2014/main" id="{2C38233A-CBAF-4E90-911A-DB3F8658BAFC}"/>
              </a:ext>
            </a:extLst>
          </p:cNvPr>
          <p:cNvSpPr>
            <a:spLocks noGrp="1"/>
          </p:cNvSpPr>
          <p:nvPr>
            <p:ph type="dt" sz="half" idx="10"/>
          </p:nvPr>
        </p:nvSpPr>
        <p:spPr>
          <a:xfrm>
            <a:off x="8057584" y="6329831"/>
            <a:ext cx="1083994" cy="279200"/>
          </a:xfrm>
          <a:prstGeom prst="rect">
            <a:avLst/>
          </a:prstGeom>
        </p:spPr>
        <p:txBody>
          <a:bodyPr/>
          <a:lstStyle>
            <a:lvl1pPr algn="r">
              <a:defRPr sz="1400"/>
            </a:lvl1pPr>
          </a:lstStyle>
          <a:p>
            <a:endParaRPr lang="fr-FR" dirty="0"/>
          </a:p>
        </p:txBody>
      </p:sp>
    </p:spTree>
    <p:extLst>
      <p:ext uri="{BB962C8B-B14F-4D97-AF65-F5344CB8AC3E}">
        <p14:creationId xmlns:p14="http://schemas.microsoft.com/office/powerpoint/2010/main" val="3321898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numéro de diapositive 4">
            <a:extLst>
              <a:ext uri="{FF2B5EF4-FFF2-40B4-BE49-F238E27FC236}">
                <a16:creationId xmlns:a16="http://schemas.microsoft.com/office/drawing/2014/main" id="{946297FC-0964-436E-8AC3-525987814BB2}"/>
              </a:ext>
            </a:extLst>
          </p:cNvPr>
          <p:cNvSpPr txBox="1">
            <a:spLocks/>
          </p:cNvSpPr>
          <p:nvPr userDrawn="1"/>
        </p:nvSpPr>
        <p:spPr>
          <a:xfrm>
            <a:off x="2136022" y="6319022"/>
            <a:ext cx="525694" cy="365125"/>
          </a:xfrm>
          <a:prstGeom prst="rect">
            <a:avLst/>
          </a:prstGeom>
        </p:spPr>
        <p:txBody>
          <a:bodyPr/>
          <a:lstStyle>
            <a:defPPr>
              <a:defRPr lang="fr-FR"/>
            </a:defPPr>
            <a:lvl1pPr marL="0" algn="ctr"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144BB07B-E674-E847-921B-89EC41271B7E}" type="slidenum">
              <a:rPr kumimoji="0" lang="fr-FR" sz="14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‹N°›</a:t>
            </a:fld>
            <a:endParaRPr kumimoji="0" lang="fr-FR" sz="1400" b="0" i="0" u="none" strike="noStrike" kern="1200" cap="none" spc="0" normalizeH="0" baseline="0" noProof="0">
              <a:ln>
                <a:noFill/>
              </a:ln>
              <a:solidFill>
                <a:prstClr val="black"/>
              </a:solidFill>
              <a:effectLst/>
              <a:uLnTx/>
              <a:uFillTx/>
              <a:latin typeface="Calibri"/>
              <a:ea typeface="+mn-ea"/>
              <a:cs typeface="+mn-cs"/>
            </a:endParaRPr>
          </a:p>
        </p:txBody>
      </p:sp>
      <p:sp>
        <p:nvSpPr>
          <p:cNvPr id="8" name="Espace réservé de la date 2">
            <a:extLst>
              <a:ext uri="{FF2B5EF4-FFF2-40B4-BE49-F238E27FC236}">
                <a16:creationId xmlns:a16="http://schemas.microsoft.com/office/drawing/2014/main" id="{9EBEBB02-F0D4-4EA0-8D9D-D3E3F3DDD96B}"/>
              </a:ext>
            </a:extLst>
          </p:cNvPr>
          <p:cNvSpPr>
            <a:spLocks noGrp="1"/>
          </p:cNvSpPr>
          <p:nvPr>
            <p:ph type="dt" sz="half" idx="10"/>
          </p:nvPr>
        </p:nvSpPr>
        <p:spPr>
          <a:xfrm>
            <a:off x="8057584" y="6329831"/>
            <a:ext cx="1083994" cy="279200"/>
          </a:xfrm>
          <a:prstGeom prst="rect">
            <a:avLst/>
          </a:prstGeom>
        </p:spPr>
        <p:txBody>
          <a:bodyPr/>
          <a:lstStyle>
            <a:lvl1pPr algn="r">
              <a:defRPr sz="1400"/>
            </a:lvl1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65754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a:xfrm>
            <a:off x="8057584" y="6329831"/>
            <a:ext cx="1083994" cy="279200"/>
          </a:xfrm>
          <a:prstGeom prst="rect">
            <a:avLst/>
          </a:prstGeom>
        </p:spPr>
        <p:txBody>
          <a:bodyPr/>
          <a:lstStyle>
            <a:lvl1pPr algn="r">
              <a:defRPr sz="1400"/>
            </a:lvl1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Espace réservé du numéro de diapositive 4"/>
          <p:cNvSpPr>
            <a:spLocks noGrp="1"/>
          </p:cNvSpPr>
          <p:nvPr>
            <p:ph type="sldNum" sz="quarter" idx="12"/>
          </p:nvPr>
        </p:nvSpPr>
        <p:spPr>
          <a:xfrm>
            <a:off x="2136022" y="6319022"/>
            <a:ext cx="525694" cy="365125"/>
          </a:xfrm>
          <a:prstGeom prst="rect">
            <a:avLst/>
          </a:prstGeom>
        </p:spPr>
        <p:txBody>
          <a:bodyPr/>
          <a:lstStyle>
            <a:lvl1pPr algn="ctr">
              <a:defRPr sz="1400"/>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144BB07B-E674-E847-921B-89EC41271B7E}" type="slidenum">
              <a:rPr kumimoji="0" lang="fr-FR" sz="14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‹N°›</a:t>
            </a:fld>
            <a:endParaRPr kumimoji="0" lang="fr-FR" sz="14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7645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F612911-D031-4258-9B6D-3BEA3C0DA97E}"/>
              </a:ext>
            </a:extLst>
          </p:cNvPr>
          <p:cNvSpPr txBox="1">
            <a:spLocks/>
          </p:cNvSpPr>
          <p:nvPr userDrawn="1"/>
        </p:nvSpPr>
        <p:spPr>
          <a:xfrm>
            <a:off x="2136022" y="6319022"/>
            <a:ext cx="525694" cy="365125"/>
          </a:xfrm>
          <a:prstGeom prst="rect">
            <a:avLst/>
          </a:prstGeom>
        </p:spPr>
        <p:txBody>
          <a:bodyPr/>
          <a:lstStyle>
            <a:defPPr>
              <a:defRPr lang="fr-FR"/>
            </a:defPPr>
            <a:lvl1pPr marL="0" algn="ctr"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144BB07B-E674-E847-921B-89EC41271B7E}" type="slidenum">
              <a:rPr kumimoji="0" lang="fr-FR" sz="14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‹N°›</a:t>
            </a:fld>
            <a:endParaRPr kumimoji="0" lang="fr-FR" sz="1400" b="0" i="0" u="none" strike="noStrike" kern="1200" cap="none" spc="0" normalizeH="0" baseline="0" noProof="0">
              <a:ln>
                <a:noFill/>
              </a:ln>
              <a:solidFill>
                <a:prstClr val="black"/>
              </a:solidFill>
              <a:effectLst/>
              <a:uLnTx/>
              <a:uFillTx/>
              <a:latin typeface="Calibri"/>
              <a:ea typeface="+mn-ea"/>
              <a:cs typeface="+mn-cs"/>
            </a:endParaRPr>
          </a:p>
        </p:txBody>
      </p:sp>
      <p:sp>
        <p:nvSpPr>
          <p:cNvPr id="6" name="Espace réservé de la date 2">
            <a:extLst>
              <a:ext uri="{FF2B5EF4-FFF2-40B4-BE49-F238E27FC236}">
                <a16:creationId xmlns:a16="http://schemas.microsoft.com/office/drawing/2014/main" id="{2C38233A-CBAF-4E90-911A-DB3F8658BAFC}"/>
              </a:ext>
            </a:extLst>
          </p:cNvPr>
          <p:cNvSpPr>
            <a:spLocks noGrp="1"/>
          </p:cNvSpPr>
          <p:nvPr>
            <p:ph type="dt" sz="half" idx="10"/>
          </p:nvPr>
        </p:nvSpPr>
        <p:spPr>
          <a:xfrm>
            <a:off x="8057584" y="6329831"/>
            <a:ext cx="1083994" cy="279200"/>
          </a:xfrm>
          <a:prstGeom prst="rect">
            <a:avLst/>
          </a:prstGeom>
        </p:spPr>
        <p:txBody>
          <a:bodyPr/>
          <a:lstStyle>
            <a:lvl1pPr algn="r">
              <a:defRPr sz="1400"/>
            </a:lvl1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571578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6.jpe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149928" y="1181417"/>
            <a:ext cx="6542344" cy="4942556"/>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Rectangle 6">
            <a:extLst>
              <a:ext uri="{FF2B5EF4-FFF2-40B4-BE49-F238E27FC236}">
                <a16:creationId xmlns:a16="http://schemas.microsoft.com/office/drawing/2014/main" id="{30247CA4-A056-9741-9E0F-024216126320}"/>
              </a:ext>
            </a:extLst>
          </p:cNvPr>
          <p:cNvSpPr/>
          <p:nvPr userDrawn="1"/>
        </p:nvSpPr>
        <p:spPr>
          <a:xfrm>
            <a:off x="0" y="-827"/>
            <a:ext cx="1560235" cy="364481"/>
          </a:xfrm>
          <a:prstGeom prst="rect">
            <a:avLst/>
          </a:prstGeom>
          <a:solidFill>
            <a:schemeClr val="accent5">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b="1" dirty="0">
                <a:solidFill>
                  <a:schemeClr val="bg1"/>
                </a:solidFill>
              </a:rPr>
              <a:t>Rentrée 2019</a:t>
            </a:r>
          </a:p>
        </p:txBody>
      </p:sp>
      <p:sp>
        <p:nvSpPr>
          <p:cNvPr id="8" name="Rectangle 7">
            <a:extLst>
              <a:ext uri="{FF2B5EF4-FFF2-40B4-BE49-F238E27FC236}">
                <a16:creationId xmlns:a16="http://schemas.microsoft.com/office/drawing/2014/main" id="{05193CC9-1ACD-5043-B4C2-6944FCD946FE}"/>
              </a:ext>
            </a:extLst>
          </p:cNvPr>
          <p:cNvSpPr/>
          <p:nvPr userDrawn="1"/>
        </p:nvSpPr>
        <p:spPr>
          <a:xfrm>
            <a:off x="1149928" y="363655"/>
            <a:ext cx="6542344" cy="360062"/>
          </a:xfrm>
          <a:prstGeom prst="rect">
            <a:avLst/>
          </a:prstGeom>
          <a:solidFill>
            <a:schemeClr val="accent2">
              <a:lumMod val="60000"/>
              <a:lumOff val="40000"/>
              <a:alpha val="6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FR" dirty="0">
              <a:solidFill>
                <a:schemeClr val="tx1"/>
              </a:solidFill>
            </a:endParaRPr>
          </a:p>
        </p:txBody>
      </p:sp>
      <p:sp>
        <p:nvSpPr>
          <p:cNvPr id="9" name="Rectangle 8">
            <a:extLst>
              <a:ext uri="{FF2B5EF4-FFF2-40B4-BE49-F238E27FC236}">
                <a16:creationId xmlns:a16="http://schemas.microsoft.com/office/drawing/2014/main" id="{942785FE-A3AC-AA4D-9931-555E187F4BDF}"/>
              </a:ext>
            </a:extLst>
          </p:cNvPr>
          <p:cNvSpPr/>
          <p:nvPr userDrawn="1"/>
        </p:nvSpPr>
        <p:spPr>
          <a:xfrm>
            <a:off x="2693488" y="6321373"/>
            <a:ext cx="288000" cy="288000"/>
          </a:xfrm>
          <a:prstGeom prst="rect">
            <a:avLst/>
          </a:prstGeom>
          <a:solidFill>
            <a:schemeClr val="tx1">
              <a:alpha val="24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180975" indent="-180975">
              <a:buFont typeface="Arial" panose="020B0604020202020204" pitchFamily="34" charset="0"/>
              <a:buChar char="•"/>
            </a:pPr>
            <a:endParaRPr lang="fr-FR" dirty="0"/>
          </a:p>
        </p:txBody>
      </p:sp>
      <p:sp>
        <p:nvSpPr>
          <p:cNvPr id="10" name="Rectangle 9">
            <a:extLst>
              <a:ext uri="{FF2B5EF4-FFF2-40B4-BE49-F238E27FC236}">
                <a16:creationId xmlns:a16="http://schemas.microsoft.com/office/drawing/2014/main" id="{60E5EDCE-885D-3742-BB4E-275709A94ED5}"/>
              </a:ext>
            </a:extLst>
          </p:cNvPr>
          <p:cNvSpPr/>
          <p:nvPr userDrawn="1"/>
        </p:nvSpPr>
        <p:spPr>
          <a:xfrm>
            <a:off x="3125905" y="6321373"/>
            <a:ext cx="6018095" cy="288000"/>
          </a:xfrm>
          <a:prstGeom prst="rect">
            <a:avLst/>
          </a:prstGeom>
          <a:solidFill>
            <a:schemeClr val="tx1">
              <a:alpha val="9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180975" indent="-180975">
              <a:buFont typeface="Arial" panose="020B0604020202020204" pitchFamily="34" charset="0"/>
              <a:buChar char="•"/>
            </a:pPr>
            <a:endParaRPr lang="fr-FR" dirty="0"/>
          </a:p>
        </p:txBody>
      </p:sp>
      <p:sp>
        <p:nvSpPr>
          <p:cNvPr id="11" name="Rectangle 10">
            <a:extLst>
              <a:ext uri="{FF2B5EF4-FFF2-40B4-BE49-F238E27FC236}">
                <a16:creationId xmlns:a16="http://schemas.microsoft.com/office/drawing/2014/main" id="{8D89AFB3-2A21-484E-B204-F60F59940420}"/>
              </a:ext>
            </a:extLst>
          </p:cNvPr>
          <p:cNvSpPr/>
          <p:nvPr userDrawn="1"/>
        </p:nvSpPr>
        <p:spPr>
          <a:xfrm>
            <a:off x="2261070" y="6321373"/>
            <a:ext cx="288000" cy="288000"/>
          </a:xfrm>
          <a:prstGeom prst="rect">
            <a:avLst/>
          </a:prstGeom>
          <a:solidFill>
            <a:schemeClr val="tx1">
              <a:alpha val="31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180975" indent="-180975">
              <a:buFont typeface="Arial" panose="020B0604020202020204" pitchFamily="34" charset="0"/>
              <a:buChar char="•"/>
            </a:pPr>
            <a:endParaRPr lang="fr-FR" dirty="0"/>
          </a:p>
        </p:txBody>
      </p:sp>
      <p:pic>
        <p:nvPicPr>
          <p:cNvPr id="13" name="Image 12"/>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8399843" y="44371"/>
            <a:ext cx="699190" cy="679346"/>
          </a:xfrm>
          <a:prstGeom prst="rect">
            <a:avLst/>
          </a:prstGeom>
        </p:spPr>
      </p:pic>
      <p:sp>
        <p:nvSpPr>
          <p:cNvPr id="14" name="Rectangle 13">
            <a:extLst>
              <a:ext uri="{FF2B5EF4-FFF2-40B4-BE49-F238E27FC236}">
                <a16:creationId xmlns:a16="http://schemas.microsoft.com/office/drawing/2014/main" id="{56724E7E-076D-8348-9C1F-996B9D7D8D5B}"/>
              </a:ext>
            </a:extLst>
          </p:cNvPr>
          <p:cNvSpPr/>
          <p:nvPr userDrawn="1"/>
        </p:nvSpPr>
        <p:spPr>
          <a:xfrm>
            <a:off x="0" y="359235"/>
            <a:ext cx="1149928" cy="364481"/>
          </a:xfrm>
          <a:prstGeom prst="rect">
            <a:avLst/>
          </a:prstGeom>
          <a:solidFill>
            <a:schemeClr val="tx1">
              <a:alpha val="31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b="1" dirty="0">
                <a:solidFill>
                  <a:schemeClr val="bg1"/>
                </a:solidFill>
              </a:rPr>
              <a:t>STI2D</a:t>
            </a:r>
          </a:p>
        </p:txBody>
      </p:sp>
      <p:sp>
        <p:nvSpPr>
          <p:cNvPr id="2" name="Espace réservé du titre 1"/>
          <p:cNvSpPr>
            <a:spLocks noGrp="1"/>
          </p:cNvSpPr>
          <p:nvPr>
            <p:ph type="title"/>
          </p:nvPr>
        </p:nvSpPr>
        <p:spPr>
          <a:xfrm>
            <a:off x="1149928" y="358808"/>
            <a:ext cx="6542344" cy="400110"/>
          </a:xfrm>
          <a:prstGeom prst="rect">
            <a:avLst/>
          </a:prstGeom>
        </p:spPr>
        <p:txBody>
          <a:bodyPr vert="horz" wrap="square" lIns="91440" tIns="45720" rIns="91440" bIns="45720" rtlCol="0" anchor="ctr">
            <a:spAutoFit/>
          </a:bodyPr>
          <a:lstStyle/>
          <a:p>
            <a:r>
              <a:rPr lang="fr-FR" dirty="0"/>
              <a:t>Cliquez et modifiez le titre</a:t>
            </a:r>
          </a:p>
        </p:txBody>
      </p:sp>
      <p:sp>
        <p:nvSpPr>
          <p:cNvPr id="15" name="Espace réservé du numéro de diapositive 4">
            <a:extLst>
              <a:ext uri="{FF2B5EF4-FFF2-40B4-BE49-F238E27FC236}">
                <a16:creationId xmlns:a16="http://schemas.microsoft.com/office/drawing/2014/main" id="{721CAABD-679C-4A15-A9C7-6151D700E0C3}"/>
              </a:ext>
            </a:extLst>
          </p:cNvPr>
          <p:cNvSpPr>
            <a:spLocks noGrp="1"/>
          </p:cNvSpPr>
          <p:nvPr>
            <p:ph type="sldNum" sz="quarter" idx="4"/>
          </p:nvPr>
        </p:nvSpPr>
        <p:spPr>
          <a:xfrm>
            <a:off x="2136022" y="6319022"/>
            <a:ext cx="525694" cy="365125"/>
          </a:xfrm>
          <a:prstGeom prst="rect">
            <a:avLst/>
          </a:prstGeom>
        </p:spPr>
        <p:txBody>
          <a:bodyPr/>
          <a:lstStyle>
            <a:lvl1pPr algn="ctr">
              <a:defRPr sz="1400"/>
            </a:lvl1pPr>
          </a:lstStyle>
          <a:p>
            <a:fld id="{144BB07B-E674-E847-921B-89EC41271B7E}" type="slidenum">
              <a:rPr lang="fr-FR" smtClean="0"/>
              <a:pPr/>
              <a:t>‹N°›</a:t>
            </a:fld>
            <a:endParaRPr lang="fr-FR"/>
          </a:p>
        </p:txBody>
      </p:sp>
      <p:sp>
        <p:nvSpPr>
          <p:cNvPr id="16" name="Espace réservé de la date 2">
            <a:extLst>
              <a:ext uri="{FF2B5EF4-FFF2-40B4-BE49-F238E27FC236}">
                <a16:creationId xmlns:a16="http://schemas.microsoft.com/office/drawing/2014/main" id="{49A4173E-469F-4D42-9AB3-C0016BBB82C0}"/>
              </a:ext>
            </a:extLst>
          </p:cNvPr>
          <p:cNvSpPr>
            <a:spLocks noGrp="1"/>
          </p:cNvSpPr>
          <p:nvPr>
            <p:ph type="dt" sz="half" idx="2"/>
          </p:nvPr>
        </p:nvSpPr>
        <p:spPr>
          <a:xfrm>
            <a:off x="8057584" y="6329831"/>
            <a:ext cx="1083994" cy="279200"/>
          </a:xfrm>
          <a:prstGeom prst="rect">
            <a:avLst/>
          </a:prstGeom>
        </p:spPr>
        <p:txBody>
          <a:bodyPr/>
          <a:lstStyle>
            <a:lvl1pPr algn="r">
              <a:defRPr sz="1400"/>
            </a:lvl1pPr>
          </a:lstStyle>
          <a:p>
            <a:endParaRPr lang="fr-FR" dirty="0"/>
          </a:p>
        </p:txBody>
      </p:sp>
      <p:grpSp>
        <p:nvGrpSpPr>
          <p:cNvPr id="17" name="Groupe 16"/>
          <p:cNvGrpSpPr>
            <a:grpSpLocks noChangeAspect="1"/>
          </p:cNvGrpSpPr>
          <p:nvPr userDrawn="1"/>
        </p:nvGrpSpPr>
        <p:grpSpPr>
          <a:xfrm>
            <a:off x="23839" y="6415872"/>
            <a:ext cx="2043675" cy="360000"/>
            <a:chOff x="666933" y="6063238"/>
            <a:chExt cx="3425919" cy="603504"/>
          </a:xfrm>
        </p:grpSpPr>
        <p:pic>
          <p:nvPicPr>
            <p:cNvPr id="18" name="Image 17" descr="logoIGEN.jp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611524" y="6063238"/>
              <a:ext cx="1481328" cy="603504"/>
            </a:xfrm>
            <a:prstGeom prst="rect">
              <a:avLst/>
            </a:prstGeom>
          </p:spPr>
        </p:pic>
        <p:pic>
          <p:nvPicPr>
            <p:cNvPr id="19" name="Picture 2" descr="C:\Users\dlacaze\Documents\Communication\Modèles et logos\Logos\Logos octobre 2018\Logos ministères 2018\2018_MENJ_logo_horizontal_vect.jp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66933" y="6132905"/>
              <a:ext cx="1649638" cy="504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92989049"/>
      </p:ext>
    </p:extLst>
  </p:cSld>
  <p:clrMap bg1="lt1" tx1="dk1" bg2="lt2" tx2="dk2" accent1="accent1" accent2="accent2" accent3="accent3" accent4="accent4" accent5="accent5" accent6="accent6" hlink="hlink" folHlink="folHlink"/>
  <p:sldLayoutIdLst>
    <p:sldLayoutId id="2147483650" r:id="rId1"/>
    <p:sldLayoutId id="2147483654" r:id="rId2"/>
    <p:sldLayoutId id="2147483655" r:id="rId3"/>
  </p:sldLayoutIdLst>
  <p:hf hdr="0" ftr="0" dt="0"/>
  <p:txStyles>
    <p:titleStyle>
      <a:lvl1pPr algn="l" defTabSz="457200" rtl="0" eaLnBrk="1" latinLnBrk="0" hangingPunct="1">
        <a:spcBef>
          <a:spcPct val="0"/>
        </a:spcBef>
        <a:buNone/>
        <a:defRPr sz="2000" kern="1200">
          <a:solidFill>
            <a:schemeClr val="tx1"/>
          </a:solidFill>
          <a:latin typeface="+mj-lt"/>
          <a:ea typeface="+mj-ea"/>
          <a:cs typeface="+mj-cs"/>
        </a:defRPr>
      </a:lvl1pPr>
    </p:titleStyle>
    <p:bodyStyle>
      <a:lvl1pPr marL="179388" indent="-179388" algn="l" defTabSz="457200" rtl="0" eaLnBrk="1" latinLnBrk="0" hangingPunct="1">
        <a:spcBef>
          <a:spcPct val="20000"/>
        </a:spcBef>
        <a:buFont typeface="Arial"/>
        <a:buChar char="•"/>
        <a:defRPr sz="2400" kern="1200">
          <a:solidFill>
            <a:schemeClr val="tx1"/>
          </a:solidFill>
          <a:latin typeface="+mn-lt"/>
          <a:ea typeface="+mn-ea"/>
          <a:cs typeface="+mn-cs"/>
        </a:defRPr>
      </a:lvl1pPr>
      <a:lvl2pPr marL="623888" indent="-166688" algn="l" defTabSz="4572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076325" indent="-161925" algn="l" defTabSz="457200" rtl="0" eaLnBrk="1" latinLnBrk="0" hangingPunct="1">
        <a:spcBef>
          <a:spcPct val="20000"/>
        </a:spcBef>
        <a:buFont typeface="Arial"/>
        <a:buChar char="•"/>
        <a:defRPr sz="2000" kern="1200">
          <a:solidFill>
            <a:schemeClr val="tx1"/>
          </a:solidFill>
          <a:latin typeface="+mn-lt"/>
          <a:ea typeface="+mn-ea"/>
          <a:cs typeface="+mn-cs"/>
        </a:defRPr>
      </a:lvl3pPr>
      <a:lvl4pPr marL="1520825" indent="-149225" algn="l" defTabSz="4572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1974850" indent="-146050" algn="l" defTabSz="4572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149928" y="1181417"/>
            <a:ext cx="6542344" cy="4942556"/>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Rectangle 6">
            <a:extLst>
              <a:ext uri="{FF2B5EF4-FFF2-40B4-BE49-F238E27FC236}">
                <a16:creationId xmlns:a16="http://schemas.microsoft.com/office/drawing/2014/main" id="{30247CA4-A056-9741-9E0F-024216126320}"/>
              </a:ext>
            </a:extLst>
          </p:cNvPr>
          <p:cNvSpPr/>
          <p:nvPr userDrawn="1"/>
        </p:nvSpPr>
        <p:spPr>
          <a:xfrm>
            <a:off x="0" y="-827"/>
            <a:ext cx="1560235" cy="364481"/>
          </a:xfrm>
          <a:prstGeom prst="rect">
            <a:avLst/>
          </a:prstGeom>
          <a:solidFill>
            <a:schemeClr val="accent5">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Calibri"/>
                <a:ea typeface="+mn-ea"/>
                <a:cs typeface="+mn-cs"/>
              </a:rPr>
              <a:t>Rentrée 2019</a:t>
            </a:r>
          </a:p>
        </p:txBody>
      </p:sp>
      <p:sp>
        <p:nvSpPr>
          <p:cNvPr id="8" name="Rectangle 7">
            <a:extLst>
              <a:ext uri="{FF2B5EF4-FFF2-40B4-BE49-F238E27FC236}">
                <a16:creationId xmlns:a16="http://schemas.microsoft.com/office/drawing/2014/main" id="{05193CC9-1ACD-5043-B4C2-6944FCD946FE}"/>
              </a:ext>
            </a:extLst>
          </p:cNvPr>
          <p:cNvSpPr/>
          <p:nvPr userDrawn="1"/>
        </p:nvSpPr>
        <p:spPr>
          <a:xfrm>
            <a:off x="1149928" y="363655"/>
            <a:ext cx="6542344" cy="360062"/>
          </a:xfrm>
          <a:prstGeom prst="rect">
            <a:avLst/>
          </a:prstGeom>
          <a:solidFill>
            <a:schemeClr val="accent2">
              <a:lumMod val="60000"/>
              <a:lumOff val="40000"/>
              <a:alpha val="6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942785FE-A3AC-AA4D-9931-555E187F4BDF}"/>
              </a:ext>
            </a:extLst>
          </p:cNvPr>
          <p:cNvSpPr/>
          <p:nvPr userDrawn="1"/>
        </p:nvSpPr>
        <p:spPr>
          <a:xfrm>
            <a:off x="2693488" y="6321373"/>
            <a:ext cx="288000" cy="288000"/>
          </a:xfrm>
          <a:prstGeom prst="rect">
            <a:avLst/>
          </a:prstGeom>
          <a:solidFill>
            <a:schemeClr val="tx1">
              <a:alpha val="24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180975" marR="0" lvl="0" indent="-1809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60E5EDCE-885D-3742-BB4E-275709A94ED5}"/>
              </a:ext>
            </a:extLst>
          </p:cNvPr>
          <p:cNvSpPr/>
          <p:nvPr userDrawn="1"/>
        </p:nvSpPr>
        <p:spPr>
          <a:xfrm>
            <a:off x="3125905" y="6321373"/>
            <a:ext cx="6018095" cy="288000"/>
          </a:xfrm>
          <a:prstGeom prst="rect">
            <a:avLst/>
          </a:prstGeom>
          <a:solidFill>
            <a:schemeClr val="tx1">
              <a:alpha val="9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180975" marR="0" lvl="0" indent="-1809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8D89AFB3-2A21-484E-B204-F60F59940420}"/>
              </a:ext>
            </a:extLst>
          </p:cNvPr>
          <p:cNvSpPr/>
          <p:nvPr userDrawn="1"/>
        </p:nvSpPr>
        <p:spPr>
          <a:xfrm>
            <a:off x="2261070" y="6321373"/>
            <a:ext cx="288000" cy="288000"/>
          </a:xfrm>
          <a:prstGeom prst="rect">
            <a:avLst/>
          </a:prstGeom>
          <a:solidFill>
            <a:schemeClr val="tx1">
              <a:alpha val="31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180975" marR="0" lvl="0" indent="-1809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3" name="Image 12"/>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399843" y="44371"/>
            <a:ext cx="699190" cy="679346"/>
          </a:xfrm>
          <a:prstGeom prst="rect">
            <a:avLst/>
          </a:prstGeom>
        </p:spPr>
      </p:pic>
      <p:sp>
        <p:nvSpPr>
          <p:cNvPr id="14" name="Rectangle 13">
            <a:extLst>
              <a:ext uri="{FF2B5EF4-FFF2-40B4-BE49-F238E27FC236}">
                <a16:creationId xmlns:a16="http://schemas.microsoft.com/office/drawing/2014/main" id="{56724E7E-076D-8348-9C1F-996B9D7D8D5B}"/>
              </a:ext>
            </a:extLst>
          </p:cNvPr>
          <p:cNvSpPr/>
          <p:nvPr userDrawn="1"/>
        </p:nvSpPr>
        <p:spPr>
          <a:xfrm>
            <a:off x="0" y="359235"/>
            <a:ext cx="1149928" cy="364481"/>
          </a:xfrm>
          <a:prstGeom prst="rect">
            <a:avLst/>
          </a:prstGeom>
          <a:solidFill>
            <a:schemeClr val="tx1">
              <a:alpha val="31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Calibri"/>
                <a:ea typeface="+mn-ea"/>
                <a:cs typeface="+mn-cs"/>
              </a:rPr>
              <a:t>STI2D</a:t>
            </a:r>
          </a:p>
        </p:txBody>
      </p:sp>
      <p:sp>
        <p:nvSpPr>
          <p:cNvPr id="2" name="Espace réservé du titre 1"/>
          <p:cNvSpPr>
            <a:spLocks noGrp="1"/>
          </p:cNvSpPr>
          <p:nvPr>
            <p:ph type="title"/>
          </p:nvPr>
        </p:nvSpPr>
        <p:spPr>
          <a:xfrm>
            <a:off x="1149928" y="358808"/>
            <a:ext cx="6542344" cy="400110"/>
          </a:xfrm>
          <a:prstGeom prst="rect">
            <a:avLst/>
          </a:prstGeom>
        </p:spPr>
        <p:txBody>
          <a:bodyPr vert="horz" wrap="square" lIns="91440" tIns="45720" rIns="91440" bIns="45720" rtlCol="0" anchor="ctr">
            <a:spAutoFit/>
          </a:bodyPr>
          <a:lstStyle/>
          <a:p>
            <a:r>
              <a:rPr lang="fr-FR" dirty="0"/>
              <a:t>Cliquez et modifiez le titre</a:t>
            </a:r>
          </a:p>
        </p:txBody>
      </p:sp>
      <p:sp>
        <p:nvSpPr>
          <p:cNvPr id="15" name="Espace réservé du numéro de diapositive 4">
            <a:extLst>
              <a:ext uri="{FF2B5EF4-FFF2-40B4-BE49-F238E27FC236}">
                <a16:creationId xmlns:a16="http://schemas.microsoft.com/office/drawing/2014/main" id="{721CAABD-679C-4A15-A9C7-6151D700E0C3}"/>
              </a:ext>
            </a:extLst>
          </p:cNvPr>
          <p:cNvSpPr>
            <a:spLocks noGrp="1"/>
          </p:cNvSpPr>
          <p:nvPr>
            <p:ph type="sldNum" sz="quarter" idx="4"/>
          </p:nvPr>
        </p:nvSpPr>
        <p:spPr>
          <a:xfrm>
            <a:off x="2136022" y="6319022"/>
            <a:ext cx="525694" cy="365125"/>
          </a:xfrm>
          <a:prstGeom prst="rect">
            <a:avLst/>
          </a:prstGeom>
        </p:spPr>
        <p:txBody>
          <a:bodyPr/>
          <a:lstStyle>
            <a:lvl1pPr algn="ctr">
              <a:defRPr sz="1400"/>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144BB07B-E674-E847-921B-89EC41271B7E}" type="slidenum">
              <a:rPr kumimoji="0" lang="fr-FR" sz="14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‹N°›</a:t>
            </a:fld>
            <a:endParaRPr kumimoji="0" lang="fr-FR" sz="1400" b="0" i="0" u="none" strike="noStrike" kern="1200" cap="none" spc="0" normalizeH="0" baseline="0" noProof="0">
              <a:ln>
                <a:noFill/>
              </a:ln>
              <a:solidFill>
                <a:prstClr val="black"/>
              </a:solidFill>
              <a:effectLst/>
              <a:uLnTx/>
              <a:uFillTx/>
              <a:latin typeface="Calibri"/>
              <a:ea typeface="+mn-ea"/>
              <a:cs typeface="+mn-cs"/>
            </a:endParaRPr>
          </a:p>
        </p:txBody>
      </p:sp>
      <p:sp>
        <p:nvSpPr>
          <p:cNvPr id="16" name="Espace réservé de la date 2">
            <a:extLst>
              <a:ext uri="{FF2B5EF4-FFF2-40B4-BE49-F238E27FC236}">
                <a16:creationId xmlns:a16="http://schemas.microsoft.com/office/drawing/2014/main" id="{49A4173E-469F-4D42-9AB3-C0016BBB82C0}"/>
              </a:ext>
            </a:extLst>
          </p:cNvPr>
          <p:cNvSpPr>
            <a:spLocks noGrp="1"/>
          </p:cNvSpPr>
          <p:nvPr>
            <p:ph type="dt" sz="half" idx="2"/>
          </p:nvPr>
        </p:nvSpPr>
        <p:spPr>
          <a:xfrm>
            <a:off x="8057584" y="6329831"/>
            <a:ext cx="1083994" cy="279200"/>
          </a:xfrm>
          <a:prstGeom prst="rect">
            <a:avLst/>
          </a:prstGeom>
        </p:spPr>
        <p:txBody>
          <a:bodyPr/>
          <a:lstStyle>
            <a:lvl1pPr algn="r">
              <a:defRPr sz="1400"/>
            </a:lvl1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7" name="Groupe 16"/>
          <p:cNvGrpSpPr>
            <a:grpSpLocks noChangeAspect="1"/>
          </p:cNvGrpSpPr>
          <p:nvPr userDrawn="1"/>
        </p:nvGrpSpPr>
        <p:grpSpPr>
          <a:xfrm>
            <a:off x="23839" y="6415872"/>
            <a:ext cx="2043675" cy="360000"/>
            <a:chOff x="666933" y="6063238"/>
            <a:chExt cx="3425919" cy="603504"/>
          </a:xfrm>
        </p:grpSpPr>
        <p:pic>
          <p:nvPicPr>
            <p:cNvPr id="18" name="Image 17" descr="logoIGEN.jp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611524" y="6063238"/>
              <a:ext cx="1481328" cy="603504"/>
            </a:xfrm>
            <a:prstGeom prst="rect">
              <a:avLst/>
            </a:prstGeom>
          </p:spPr>
        </p:pic>
        <p:pic>
          <p:nvPicPr>
            <p:cNvPr id="19" name="Picture 2" descr="C:\Users\dlacaze\Documents\Communication\Modèles et logos\Logos\Logos octobre 2018\Logos ministères 2018\2018_MENJ_logo_horizontal_vect.jpg"/>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666933" y="6132905"/>
              <a:ext cx="1649638" cy="504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6978458"/>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Lst>
  <p:hf hdr="0" ftr="0" dt="0"/>
  <p:txStyles>
    <p:titleStyle>
      <a:lvl1pPr algn="l" defTabSz="457200" rtl="0" eaLnBrk="1" latinLnBrk="0" hangingPunct="1">
        <a:spcBef>
          <a:spcPct val="0"/>
        </a:spcBef>
        <a:buNone/>
        <a:defRPr sz="2000" kern="1200">
          <a:solidFill>
            <a:schemeClr val="tx1"/>
          </a:solidFill>
          <a:latin typeface="+mj-lt"/>
          <a:ea typeface="+mj-ea"/>
          <a:cs typeface="+mj-cs"/>
        </a:defRPr>
      </a:lvl1pPr>
    </p:titleStyle>
    <p:bodyStyle>
      <a:lvl1pPr marL="179388" indent="-179388" algn="l" defTabSz="457200" rtl="0" eaLnBrk="1" latinLnBrk="0" hangingPunct="1">
        <a:spcBef>
          <a:spcPct val="20000"/>
        </a:spcBef>
        <a:buFont typeface="Arial"/>
        <a:buChar char="•"/>
        <a:defRPr sz="2400" kern="1200">
          <a:solidFill>
            <a:schemeClr val="tx1"/>
          </a:solidFill>
          <a:latin typeface="+mn-lt"/>
          <a:ea typeface="+mn-ea"/>
          <a:cs typeface="+mn-cs"/>
        </a:defRPr>
      </a:lvl1pPr>
      <a:lvl2pPr marL="623888" indent="-166688" algn="l" defTabSz="4572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076325" indent="-161925" algn="l" defTabSz="457200" rtl="0" eaLnBrk="1" latinLnBrk="0" hangingPunct="1">
        <a:spcBef>
          <a:spcPct val="20000"/>
        </a:spcBef>
        <a:buFont typeface="Arial"/>
        <a:buChar char="•"/>
        <a:defRPr sz="2000" kern="1200">
          <a:solidFill>
            <a:schemeClr val="tx1"/>
          </a:solidFill>
          <a:latin typeface="+mn-lt"/>
          <a:ea typeface="+mn-ea"/>
          <a:cs typeface="+mn-cs"/>
        </a:defRPr>
      </a:lvl3pPr>
      <a:lvl4pPr marL="1520825" indent="-149225" algn="l" defTabSz="4572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1974850" indent="-146050" algn="l" defTabSz="4572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png"/><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4617" y="366460"/>
            <a:ext cx="7161559" cy="369332"/>
          </a:xfrm>
        </p:spPr>
        <p:txBody>
          <a:bodyPr/>
          <a:lstStyle/>
          <a:p>
            <a:r>
              <a:rPr lang="fr-FR" sz="1800" b="1" dirty="0"/>
              <a:t>Principes d’organisation et conception des espaces de formation </a:t>
            </a:r>
          </a:p>
        </p:txBody>
      </p:sp>
      <p:sp>
        <p:nvSpPr>
          <p:cNvPr id="3" name="Espace réservé du numéro de diapositive 2"/>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144BB07B-E674-E847-921B-89EC41271B7E}" type="slidenum">
              <a:rPr kumimoji="0" lang="fr-FR" sz="14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a:t>
            </a:fld>
            <a:endParaRPr kumimoji="0" lang="fr-FR" sz="1400" b="0" i="0" u="none" strike="noStrike" kern="1200" cap="none" spc="0" normalizeH="0" baseline="0" noProof="0">
              <a:ln>
                <a:noFill/>
              </a:ln>
              <a:solidFill>
                <a:prstClr val="black"/>
              </a:solidFill>
              <a:effectLst/>
              <a:uLnTx/>
              <a:uFillTx/>
              <a:latin typeface="Calibri"/>
              <a:ea typeface="+mn-ea"/>
              <a:cs typeface="+mn-cs"/>
            </a:endParaRPr>
          </a:p>
        </p:txBody>
      </p:sp>
      <p:grpSp>
        <p:nvGrpSpPr>
          <p:cNvPr id="9" name="Groupe 8"/>
          <p:cNvGrpSpPr/>
          <p:nvPr/>
        </p:nvGrpSpPr>
        <p:grpSpPr>
          <a:xfrm>
            <a:off x="813764" y="2433060"/>
            <a:ext cx="7683264" cy="1306427"/>
            <a:chOff x="4751226" y="1213688"/>
            <a:chExt cx="3895526" cy="1481097"/>
          </a:xfrm>
        </p:grpSpPr>
        <p:sp>
          <p:nvSpPr>
            <p:cNvPr id="4" name="Rectangle 3">
              <a:extLst>
                <a:ext uri="{FF2B5EF4-FFF2-40B4-BE49-F238E27FC236}">
                  <a16:creationId xmlns:a16="http://schemas.microsoft.com/office/drawing/2014/main" id="{946F1660-7460-4267-8DC6-6CA70F791FF0}"/>
                </a:ext>
              </a:extLst>
            </p:cNvPr>
            <p:cNvSpPr/>
            <p:nvPr/>
          </p:nvSpPr>
          <p:spPr>
            <a:xfrm>
              <a:off x="4859014" y="1213688"/>
              <a:ext cx="3787738" cy="1481097"/>
            </a:xfrm>
            <a:prstGeom prst="rect">
              <a:avLst/>
            </a:prstGeom>
            <a:solidFill>
              <a:schemeClr val="tx1">
                <a:alpha val="31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lvl="0" algn="ctr"/>
              <a:r>
                <a:rPr lang="fr-FR" sz="3200" b="1" dirty="0">
                  <a:solidFill>
                    <a:schemeClr val="tx1"/>
                  </a:solidFill>
                </a:rPr>
                <a:t>QUELS ESPACES DE FORMATION POUR RÉUSSIR LA RÉNOVATION STI2D?</a:t>
              </a:r>
              <a:endParaRPr kumimoji="0" lang="fr-FR" sz="2800" b="0" i="0" u="none" strike="noStrike" kern="1200" cap="none" spc="0" normalizeH="0" baseline="0" noProof="0" dirty="0">
                <a:ln>
                  <a:noFill/>
                </a:ln>
                <a:solidFill>
                  <a:schemeClr val="tx1"/>
                </a:solidFill>
                <a:effectLst/>
                <a:uLnTx/>
                <a:uFillTx/>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2800" b="0" i="0" u="none" strike="noStrike" kern="1200" cap="none" spc="0" normalizeH="0" baseline="0" noProof="0" dirty="0">
                <a:ln>
                  <a:noFill/>
                </a:ln>
                <a:solidFill>
                  <a:prstClr val="white"/>
                </a:solidFill>
                <a:effectLst/>
                <a:uLnTx/>
                <a:uFillTx/>
              </a:endParaRPr>
            </a:p>
          </p:txBody>
        </p:sp>
        <p:sp>
          <p:nvSpPr>
            <p:cNvPr id="5" name="Rectangle 4">
              <a:extLst>
                <a:ext uri="{FF2B5EF4-FFF2-40B4-BE49-F238E27FC236}">
                  <a16:creationId xmlns:a16="http://schemas.microsoft.com/office/drawing/2014/main" id="{4318F92D-B431-4238-918B-6417755A6415}"/>
                </a:ext>
              </a:extLst>
            </p:cNvPr>
            <p:cNvSpPr/>
            <p:nvPr/>
          </p:nvSpPr>
          <p:spPr>
            <a:xfrm>
              <a:off x="4751226" y="1214047"/>
              <a:ext cx="107788" cy="1480738"/>
            </a:xfrm>
            <a:prstGeom prst="rect">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3200" b="1" i="0" u="none" strike="noStrike" kern="1200" cap="none" spc="0" normalizeH="0" baseline="0" noProof="0" dirty="0">
                <a:ln>
                  <a:noFill/>
                </a:ln>
                <a:solidFill>
                  <a:prstClr val="white"/>
                </a:solidFill>
                <a:effectLst/>
                <a:uLnTx/>
                <a:uFillTx/>
                <a:ea typeface="+mn-ea"/>
                <a:cs typeface="+mn-cs"/>
              </a:endParaRPr>
            </a:p>
          </p:txBody>
        </p:sp>
      </p:grpSp>
    </p:spTree>
    <p:extLst>
      <p:ext uri="{BB962C8B-B14F-4D97-AF65-F5344CB8AC3E}">
        <p14:creationId xmlns:p14="http://schemas.microsoft.com/office/powerpoint/2010/main" val="3614185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Structure pédagogique 2018 - 2019</a:t>
            </a:r>
          </a:p>
        </p:txBody>
      </p:sp>
      <p:sp>
        <p:nvSpPr>
          <p:cNvPr id="3" name="Espace réservé du numéro de diapositive 2"/>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144BB07B-E674-E847-921B-89EC41271B7E}" type="slidenum">
              <a:rPr kumimoji="0" lang="fr-FR" sz="14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10</a:t>
            </a:fld>
            <a:endParaRPr kumimoji="0" lang="fr-FR" sz="1400" b="0" i="0" u="none" strike="noStrike" kern="1200" cap="none" spc="0" normalizeH="0" baseline="0" noProof="0">
              <a:ln>
                <a:noFill/>
              </a:ln>
              <a:solidFill>
                <a:prstClr val="black"/>
              </a:solidFill>
              <a:effectLst/>
              <a:uLnTx/>
              <a:uFillTx/>
              <a:latin typeface="Calibri"/>
              <a:ea typeface="+mn-ea"/>
              <a:cs typeface="+mn-cs"/>
            </a:endParaRPr>
          </a:p>
        </p:txBody>
      </p:sp>
      <p:grpSp>
        <p:nvGrpSpPr>
          <p:cNvPr id="9" name="Groupe 8"/>
          <p:cNvGrpSpPr/>
          <p:nvPr/>
        </p:nvGrpSpPr>
        <p:grpSpPr>
          <a:xfrm>
            <a:off x="628288" y="4137711"/>
            <a:ext cx="6796921" cy="1578120"/>
            <a:chOff x="4751226" y="1213688"/>
            <a:chExt cx="6796921" cy="1481097"/>
          </a:xfrm>
        </p:grpSpPr>
        <p:sp>
          <p:nvSpPr>
            <p:cNvPr id="4" name="Rectangle 3">
              <a:extLst>
                <a:ext uri="{FF2B5EF4-FFF2-40B4-BE49-F238E27FC236}">
                  <a16:creationId xmlns:a16="http://schemas.microsoft.com/office/drawing/2014/main" id="{946F1660-7460-4267-8DC6-6CA70F791FF0}"/>
                </a:ext>
              </a:extLst>
            </p:cNvPr>
            <p:cNvSpPr/>
            <p:nvPr/>
          </p:nvSpPr>
          <p:spPr>
            <a:xfrm>
              <a:off x="4859014" y="1213688"/>
              <a:ext cx="6689133" cy="1481097"/>
            </a:xfrm>
            <a:prstGeom prst="rect">
              <a:avLst/>
            </a:prstGeom>
            <a:solidFill>
              <a:schemeClr val="tx1">
                <a:alpha val="31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a:ea typeface="+mn-ea"/>
                  <a:cs typeface="+mn-cs"/>
                </a:rPr>
                <a:t>L’établissement privilégie les faibles effectifs en classe complète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fr-FR" sz="1800" b="0" i="0" u="none" strike="noStrike" kern="1200" cap="none" spc="0" normalizeH="0" baseline="0" noProof="0" dirty="0">
                  <a:ln>
                    <a:noFill/>
                  </a:ln>
                  <a:solidFill>
                    <a:prstClr val="white"/>
                  </a:solidFill>
                  <a:effectLst/>
                  <a:uLnTx/>
                  <a:uFillTx/>
                  <a:latin typeface="Calibri"/>
                  <a:ea typeface="+mn-ea"/>
                  <a:cs typeface="+mn-cs"/>
                  <a:sym typeface="Wingdings" panose="05000000000000000000" pitchFamily="2" charset="2"/>
                </a:rPr>
                <a:t>5 divisions de 22 à 29 élèves</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fr-FR" sz="1800" b="0" i="0" u="none" strike="noStrike" kern="1200" cap="none" spc="0" normalizeH="0" baseline="0" noProof="0" dirty="0">
                  <a:ln>
                    <a:noFill/>
                  </a:ln>
                  <a:solidFill>
                    <a:prstClr val="white"/>
                  </a:solidFill>
                  <a:effectLst/>
                  <a:uLnTx/>
                  <a:uFillTx/>
                  <a:latin typeface="Calibri"/>
                  <a:ea typeface="+mn-ea"/>
                  <a:cs typeface="+mn-cs"/>
                  <a:sym typeface="Wingdings" panose="05000000000000000000" pitchFamily="2" charset="2"/>
                </a:rPr>
                <a:t>En ETT : 2 groupes à effectif allégé par division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4318F92D-B431-4238-918B-6417755A6415}"/>
                </a:ext>
              </a:extLst>
            </p:cNvPr>
            <p:cNvSpPr/>
            <p:nvPr/>
          </p:nvSpPr>
          <p:spPr>
            <a:xfrm>
              <a:off x="4751226" y="1214047"/>
              <a:ext cx="107788" cy="1480738"/>
            </a:xfrm>
            <a:prstGeom prst="rect">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6" name="Groupe 15">
            <a:extLst>
              <a:ext uri="{FF2B5EF4-FFF2-40B4-BE49-F238E27FC236}">
                <a16:creationId xmlns:a16="http://schemas.microsoft.com/office/drawing/2014/main" id="{A2E7C1AA-29C0-45A6-9515-8061B14A57C0}"/>
              </a:ext>
            </a:extLst>
          </p:cNvPr>
          <p:cNvGrpSpPr/>
          <p:nvPr/>
        </p:nvGrpSpPr>
        <p:grpSpPr>
          <a:xfrm>
            <a:off x="628288" y="1944564"/>
            <a:ext cx="3895526" cy="854103"/>
            <a:chOff x="4751226" y="1213688"/>
            <a:chExt cx="3895526" cy="1481097"/>
          </a:xfrm>
        </p:grpSpPr>
        <p:sp>
          <p:nvSpPr>
            <p:cNvPr id="23" name="Rectangle 22">
              <a:extLst>
                <a:ext uri="{FF2B5EF4-FFF2-40B4-BE49-F238E27FC236}">
                  <a16:creationId xmlns:a16="http://schemas.microsoft.com/office/drawing/2014/main" id="{398A8B16-26EA-4318-A948-E467C7705AA5}"/>
                </a:ext>
              </a:extLst>
            </p:cNvPr>
            <p:cNvSpPr/>
            <p:nvPr/>
          </p:nvSpPr>
          <p:spPr>
            <a:xfrm>
              <a:off x="4859014" y="1213688"/>
              <a:ext cx="3787738" cy="1481097"/>
            </a:xfrm>
            <a:prstGeom prst="rect">
              <a:avLst/>
            </a:prstGeom>
            <a:solidFill>
              <a:schemeClr val="tx1">
                <a:alpha val="31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a:ea typeface="+mn-ea"/>
                  <a:cs typeface="+mn-cs"/>
                </a:rPr>
                <a:t>Rentrée </a:t>
              </a:r>
              <a:r>
                <a:rPr kumimoji="0" lang="fr-FR" sz="3600" b="1" i="0" u="none" strike="noStrike" kern="1200" cap="none" spc="0" normalizeH="0" baseline="0" noProof="0" dirty="0">
                  <a:ln>
                    <a:noFill/>
                  </a:ln>
                  <a:solidFill>
                    <a:prstClr val="white"/>
                  </a:solidFill>
                  <a:effectLst/>
                  <a:uLnTx/>
                  <a:uFillTx/>
                  <a:latin typeface="Calibri"/>
                  <a:ea typeface="+mn-ea"/>
                  <a:cs typeface="+mn-cs"/>
                </a:rPr>
                <a:t>2018</a:t>
              </a:r>
              <a:endParaRPr kumimoji="0" lang="fr-FR"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24" name="Rectangle 23">
              <a:extLst>
                <a:ext uri="{FF2B5EF4-FFF2-40B4-BE49-F238E27FC236}">
                  <a16:creationId xmlns:a16="http://schemas.microsoft.com/office/drawing/2014/main" id="{D8754462-0F65-42B6-B282-11542896E6B9}"/>
                </a:ext>
              </a:extLst>
            </p:cNvPr>
            <p:cNvSpPr/>
            <p:nvPr/>
          </p:nvSpPr>
          <p:spPr>
            <a:xfrm>
              <a:off x="4751226" y="1214047"/>
              <a:ext cx="107788" cy="1480738"/>
            </a:xfrm>
            <a:prstGeom prst="rect">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25" name="Groupe 24">
            <a:extLst>
              <a:ext uri="{FF2B5EF4-FFF2-40B4-BE49-F238E27FC236}">
                <a16:creationId xmlns:a16="http://schemas.microsoft.com/office/drawing/2014/main" id="{FD736F32-D594-4665-BBC7-605DAE891FBB}"/>
              </a:ext>
            </a:extLst>
          </p:cNvPr>
          <p:cNvGrpSpPr/>
          <p:nvPr/>
        </p:nvGrpSpPr>
        <p:grpSpPr>
          <a:xfrm>
            <a:off x="628288" y="3167827"/>
            <a:ext cx="7585624" cy="646462"/>
            <a:chOff x="4751226" y="1213688"/>
            <a:chExt cx="7585624" cy="1481097"/>
          </a:xfrm>
        </p:grpSpPr>
        <p:sp>
          <p:nvSpPr>
            <p:cNvPr id="26" name="Rectangle 25">
              <a:extLst>
                <a:ext uri="{FF2B5EF4-FFF2-40B4-BE49-F238E27FC236}">
                  <a16:creationId xmlns:a16="http://schemas.microsoft.com/office/drawing/2014/main" id="{BE6382DD-CBB6-468F-A523-A8EDB7C6F471}"/>
                </a:ext>
              </a:extLst>
            </p:cNvPr>
            <p:cNvSpPr/>
            <p:nvPr/>
          </p:nvSpPr>
          <p:spPr>
            <a:xfrm>
              <a:off x="4859014" y="1213688"/>
              <a:ext cx="7477836" cy="1481097"/>
            </a:xfrm>
            <a:prstGeom prst="rect">
              <a:avLst/>
            </a:prstGeom>
            <a:solidFill>
              <a:schemeClr val="tx1">
                <a:alpha val="31000"/>
              </a:schemeClr>
            </a:solidFill>
            <a:ln>
              <a:noFill/>
            </a:ln>
          </p:spPr>
          <p:style>
            <a:lnRef idx="0">
              <a:scrgbClr r="0" g="0" b="0"/>
            </a:lnRef>
            <a:fillRef idx="0">
              <a:scrgbClr r="0" g="0" b="0"/>
            </a:fillRef>
            <a:effectRef idx="0">
              <a:scrgbClr r="0" g="0" b="0"/>
            </a:effectRef>
            <a:fontRef idx="minor">
              <a:schemeClr val="lt1"/>
            </a:fontRef>
          </p:style>
          <p:txBody>
            <a:bodyPr rtlCol="0" anchor="ctr"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Calibri"/>
                  <a:ea typeface="+mn-ea"/>
                  <a:cs typeface="+mn-cs"/>
                </a:rPr>
                <a:t>Le rectorat prévoyait 128 élèves en T STI2D</a:t>
              </a:r>
            </a:p>
          </p:txBody>
        </p:sp>
        <p:sp>
          <p:nvSpPr>
            <p:cNvPr id="27" name="Rectangle 26">
              <a:extLst>
                <a:ext uri="{FF2B5EF4-FFF2-40B4-BE49-F238E27FC236}">
                  <a16:creationId xmlns:a16="http://schemas.microsoft.com/office/drawing/2014/main" id="{6B9D2646-F871-4448-9B6E-955F64601A5C}"/>
                </a:ext>
              </a:extLst>
            </p:cNvPr>
            <p:cNvSpPr/>
            <p:nvPr/>
          </p:nvSpPr>
          <p:spPr>
            <a:xfrm>
              <a:off x="4751226" y="1214047"/>
              <a:ext cx="107788" cy="1480738"/>
            </a:xfrm>
            <a:prstGeom prst="rect">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28" name="Groupe 27">
            <a:extLst>
              <a:ext uri="{FF2B5EF4-FFF2-40B4-BE49-F238E27FC236}">
                <a16:creationId xmlns:a16="http://schemas.microsoft.com/office/drawing/2014/main" id="{26AF6EFE-B02B-433E-A87F-BD4888EC20B5}"/>
              </a:ext>
            </a:extLst>
          </p:cNvPr>
          <p:cNvGrpSpPr/>
          <p:nvPr/>
        </p:nvGrpSpPr>
        <p:grpSpPr>
          <a:xfrm>
            <a:off x="207024" y="1080160"/>
            <a:ext cx="6723018" cy="494063"/>
            <a:chOff x="321794" y="1159970"/>
            <a:chExt cx="6723018" cy="1481097"/>
          </a:xfrm>
        </p:grpSpPr>
        <p:sp>
          <p:nvSpPr>
            <p:cNvPr id="29" name="Rectangle 28">
              <a:extLst>
                <a:ext uri="{FF2B5EF4-FFF2-40B4-BE49-F238E27FC236}">
                  <a16:creationId xmlns:a16="http://schemas.microsoft.com/office/drawing/2014/main" id="{CBB4A757-7B18-47A3-BFF5-DC5B5F1A8162}"/>
                </a:ext>
              </a:extLst>
            </p:cNvPr>
            <p:cNvSpPr/>
            <p:nvPr/>
          </p:nvSpPr>
          <p:spPr>
            <a:xfrm>
              <a:off x="429581" y="1159970"/>
              <a:ext cx="6615231" cy="1481097"/>
            </a:xfrm>
            <a:prstGeom prst="rect">
              <a:avLst/>
            </a:prstGeom>
            <a:solidFill>
              <a:schemeClr val="tx1">
                <a:alpha val="31000"/>
              </a:schemeClr>
            </a:solidFill>
            <a:ln>
              <a:noFill/>
            </a:ln>
          </p:spPr>
          <p:style>
            <a:lnRef idx="0">
              <a:scrgbClr r="0" g="0" b="0"/>
            </a:lnRef>
            <a:fillRef idx="0">
              <a:scrgbClr r="0" g="0" b="0"/>
            </a:fillRef>
            <a:effectRef idx="0">
              <a:scrgbClr r="0" g="0" b="0"/>
            </a:effectRef>
            <a:fontRef idx="minor">
              <a:schemeClr val="lt1"/>
            </a:fontRef>
          </p:style>
          <p:txBody>
            <a:bodyPr rtlCol="0" anchor="ctr"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white"/>
                  </a:solidFill>
                  <a:effectLst/>
                  <a:uLnTx/>
                  <a:uFillTx/>
                  <a:latin typeface="Calibri"/>
                  <a:ea typeface="+mn-ea"/>
                  <a:cs typeface="+mn-cs"/>
                </a:rPr>
                <a:t>Situation antérieure - Classes de Terminale</a:t>
              </a:r>
              <a:endParaRPr kumimoji="0" lang="fr-FR" sz="2000" b="1" i="0" u="none" strike="noStrike" kern="1200" cap="none" spc="0" normalizeH="0" baseline="0" noProof="0" dirty="0">
                <a:ln>
                  <a:noFill/>
                </a:ln>
                <a:solidFill>
                  <a:prstClr val="white"/>
                </a:solidFill>
                <a:effectLst/>
                <a:uLnTx/>
                <a:uFillTx/>
                <a:latin typeface="Calibri"/>
                <a:ea typeface="+mn-ea"/>
                <a:cs typeface="+mn-cs"/>
              </a:endParaRPr>
            </a:p>
          </p:txBody>
        </p:sp>
        <p:sp>
          <p:nvSpPr>
            <p:cNvPr id="30" name="Rectangle 29">
              <a:extLst>
                <a:ext uri="{FF2B5EF4-FFF2-40B4-BE49-F238E27FC236}">
                  <a16:creationId xmlns:a16="http://schemas.microsoft.com/office/drawing/2014/main" id="{C49CDA79-0D3C-42F2-B257-7E98F32240FB}"/>
                </a:ext>
              </a:extLst>
            </p:cNvPr>
            <p:cNvSpPr/>
            <p:nvPr/>
          </p:nvSpPr>
          <p:spPr>
            <a:xfrm>
              <a:off x="321794" y="1160329"/>
              <a:ext cx="107788" cy="1480738"/>
            </a:xfrm>
            <a:prstGeom prst="rect">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477110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Structure pédagogique 2018 - 2019</a:t>
            </a:r>
          </a:p>
        </p:txBody>
      </p:sp>
      <p:sp>
        <p:nvSpPr>
          <p:cNvPr id="3" name="Espace réservé du numéro de diapositive 2"/>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144BB07B-E674-E847-921B-89EC41271B7E}" type="slidenum">
              <a:rPr kumimoji="0" lang="fr-FR" sz="14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11</a:t>
            </a:fld>
            <a:endParaRPr kumimoji="0" lang="fr-FR" sz="1400" b="0" i="0" u="none" strike="noStrike" kern="1200" cap="none" spc="0" normalizeH="0" baseline="0" noProof="0">
              <a:ln>
                <a:noFill/>
              </a:ln>
              <a:solidFill>
                <a:prstClr val="black"/>
              </a:solidFill>
              <a:effectLst/>
              <a:uLnTx/>
              <a:uFillTx/>
              <a:latin typeface="Calibri"/>
              <a:ea typeface="+mn-ea"/>
              <a:cs typeface="+mn-cs"/>
            </a:endParaRPr>
          </a:p>
        </p:txBody>
      </p:sp>
      <p:grpSp>
        <p:nvGrpSpPr>
          <p:cNvPr id="7" name="Groupe 6"/>
          <p:cNvGrpSpPr/>
          <p:nvPr/>
        </p:nvGrpSpPr>
        <p:grpSpPr>
          <a:xfrm>
            <a:off x="207024" y="2605088"/>
            <a:ext cx="8580222" cy="2567716"/>
            <a:chOff x="207024" y="2605088"/>
            <a:chExt cx="8580222" cy="2567716"/>
          </a:xfrm>
        </p:grpSpPr>
        <p:grpSp>
          <p:nvGrpSpPr>
            <p:cNvPr id="9" name="Groupe 8"/>
            <p:cNvGrpSpPr/>
            <p:nvPr/>
          </p:nvGrpSpPr>
          <p:grpSpPr>
            <a:xfrm>
              <a:off x="207024" y="2605088"/>
              <a:ext cx="8580222" cy="2567716"/>
              <a:chOff x="4751226" y="1213688"/>
              <a:chExt cx="8580222" cy="1481097"/>
            </a:xfrm>
          </p:grpSpPr>
          <p:sp>
            <p:nvSpPr>
              <p:cNvPr id="4" name="Rectangle 3">
                <a:extLst>
                  <a:ext uri="{FF2B5EF4-FFF2-40B4-BE49-F238E27FC236}">
                    <a16:creationId xmlns:a16="http://schemas.microsoft.com/office/drawing/2014/main" id="{946F1660-7460-4267-8DC6-6CA70F791FF0}"/>
                  </a:ext>
                </a:extLst>
              </p:cNvPr>
              <p:cNvSpPr/>
              <p:nvPr/>
            </p:nvSpPr>
            <p:spPr>
              <a:xfrm>
                <a:off x="4859013" y="1213688"/>
                <a:ext cx="8472435" cy="1481097"/>
              </a:xfrm>
              <a:prstGeom prst="rect">
                <a:avLst/>
              </a:prstGeom>
              <a:solidFill>
                <a:schemeClr val="tx1">
                  <a:alpha val="31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4318F92D-B431-4238-918B-6417755A6415}"/>
                  </a:ext>
                </a:extLst>
              </p:cNvPr>
              <p:cNvSpPr/>
              <p:nvPr/>
            </p:nvSpPr>
            <p:spPr>
              <a:xfrm>
                <a:off x="4751226" y="1214047"/>
                <a:ext cx="107788" cy="1480738"/>
              </a:xfrm>
              <a:prstGeom prst="rect">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2" name="Groupe 11">
              <a:extLst>
                <a:ext uri="{FF2B5EF4-FFF2-40B4-BE49-F238E27FC236}">
                  <a16:creationId xmlns:a16="http://schemas.microsoft.com/office/drawing/2014/main" id="{0392F714-90DD-4B7E-B74E-01880687755D}"/>
                </a:ext>
              </a:extLst>
            </p:cNvPr>
            <p:cNvGrpSpPr/>
            <p:nvPr/>
          </p:nvGrpSpPr>
          <p:grpSpPr>
            <a:xfrm>
              <a:off x="1209207" y="3067976"/>
              <a:ext cx="2413219" cy="1542526"/>
              <a:chOff x="1244382" y="3651100"/>
              <a:chExt cx="2413219" cy="1542526"/>
            </a:xfrm>
          </p:grpSpPr>
          <p:sp>
            <p:nvSpPr>
              <p:cNvPr id="17" name="Rectangle 16">
                <a:extLst>
                  <a:ext uri="{FF2B5EF4-FFF2-40B4-BE49-F238E27FC236}">
                    <a16:creationId xmlns:a16="http://schemas.microsoft.com/office/drawing/2014/main" id="{45E74654-B241-449A-B444-08E5D68F338A}"/>
                  </a:ext>
                </a:extLst>
              </p:cNvPr>
              <p:cNvSpPr/>
              <p:nvPr/>
            </p:nvSpPr>
            <p:spPr>
              <a:xfrm>
                <a:off x="1249006" y="3651100"/>
                <a:ext cx="360000" cy="36000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white"/>
                    </a:solidFill>
                    <a:effectLst/>
                    <a:uLnTx/>
                    <a:uFillTx/>
                    <a:latin typeface="Calibri"/>
                    <a:ea typeface="+mn-ea"/>
                    <a:cs typeface="+mn-cs"/>
                  </a:rPr>
                  <a:t>AC</a:t>
                </a:r>
              </a:p>
            </p:txBody>
          </p:sp>
          <p:sp>
            <p:nvSpPr>
              <p:cNvPr id="18" name="Rectangle 17">
                <a:extLst>
                  <a:ext uri="{FF2B5EF4-FFF2-40B4-BE49-F238E27FC236}">
                    <a16:creationId xmlns:a16="http://schemas.microsoft.com/office/drawing/2014/main" id="{0529E02E-03E7-476E-9CA7-2406E8B864FF}"/>
                  </a:ext>
                </a:extLst>
              </p:cNvPr>
              <p:cNvSpPr/>
              <p:nvPr/>
            </p:nvSpPr>
            <p:spPr>
              <a:xfrm>
                <a:off x="1249006" y="4040582"/>
                <a:ext cx="360000" cy="360000"/>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white"/>
                    </a:solidFill>
                    <a:effectLst/>
                    <a:uLnTx/>
                    <a:uFillTx/>
                    <a:latin typeface="Calibri"/>
                    <a:ea typeface="+mn-ea"/>
                    <a:cs typeface="+mn-cs"/>
                  </a:rPr>
                  <a:t>ITEC</a:t>
                </a:r>
              </a:p>
            </p:txBody>
          </p:sp>
          <p:sp>
            <p:nvSpPr>
              <p:cNvPr id="19" name="Rectangle 18">
                <a:extLst>
                  <a:ext uri="{FF2B5EF4-FFF2-40B4-BE49-F238E27FC236}">
                    <a16:creationId xmlns:a16="http://schemas.microsoft.com/office/drawing/2014/main" id="{F26B23A8-EE32-4F45-A5C4-BEF26D08088C}"/>
                  </a:ext>
                </a:extLst>
              </p:cNvPr>
              <p:cNvSpPr/>
              <p:nvPr/>
            </p:nvSpPr>
            <p:spPr>
              <a:xfrm>
                <a:off x="1244382" y="4425482"/>
                <a:ext cx="360000" cy="360000"/>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white"/>
                    </a:solidFill>
                    <a:effectLst/>
                    <a:uLnTx/>
                    <a:uFillTx/>
                    <a:latin typeface="Calibri"/>
                    <a:ea typeface="+mn-ea"/>
                    <a:cs typeface="+mn-cs"/>
                  </a:rPr>
                  <a:t>EE</a:t>
                </a:r>
              </a:p>
            </p:txBody>
          </p:sp>
          <p:sp>
            <p:nvSpPr>
              <p:cNvPr id="20" name="Rectangle 19">
                <a:extLst>
                  <a:ext uri="{FF2B5EF4-FFF2-40B4-BE49-F238E27FC236}">
                    <a16:creationId xmlns:a16="http://schemas.microsoft.com/office/drawing/2014/main" id="{AF4B5F7A-9EFF-4E59-97DF-47CCB1E825DF}"/>
                  </a:ext>
                </a:extLst>
              </p:cNvPr>
              <p:cNvSpPr/>
              <p:nvPr/>
            </p:nvSpPr>
            <p:spPr>
              <a:xfrm>
                <a:off x="1245208" y="4833626"/>
                <a:ext cx="360000" cy="360000"/>
              </a:xfrm>
              <a:prstGeom prst="rect">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white"/>
                    </a:solidFill>
                    <a:effectLst/>
                    <a:uLnTx/>
                    <a:uFillTx/>
                    <a:latin typeface="Calibri"/>
                    <a:ea typeface="+mn-ea"/>
                    <a:cs typeface="+mn-cs"/>
                  </a:rPr>
                  <a:t>SIN</a:t>
                </a:r>
              </a:p>
            </p:txBody>
          </p:sp>
          <p:sp>
            <p:nvSpPr>
              <p:cNvPr id="10" name="ZoneTexte 9">
                <a:extLst>
                  <a:ext uri="{FF2B5EF4-FFF2-40B4-BE49-F238E27FC236}">
                    <a16:creationId xmlns:a16="http://schemas.microsoft.com/office/drawing/2014/main" id="{ED94A339-9248-421D-9106-26669335CE50}"/>
                  </a:ext>
                </a:extLst>
              </p:cNvPr>
              <p:cNvSpPr txBox="1"/>
              <p:nvPr/>
            </p:nvSpPr>
            <p:spPr>
              <a:xfrm>
                <a:off x="1716795" y="3651100"/>
                <a:ext cx="1940806" cy="346835"/>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R="0" lvl="0" indent="0" algn="ctr" fontAlgn="auto">
                  <a:lnSpc>
                    <a:spcPct val="100000"/>
                  </a:lnSpc>
                  <a:spcBef>
                    <a:spcPts val="0"/>
                  </a:spcBef>
                  <a:spcAft>
                    <a:spcPts val="0"/>
                  </a:spcAft>
                  <a:buClrTx/>
                  <a:buSzTx/>
                  <a:buFontTx/>
                  <a:buNone/>
                  <a:tabLst/>
                  <a:defRPr kumimoji="0" sz="1200" b="0" i="0" u="none" strike="noStrike" cap="none" spc="0" normalizeH="0" baseline="0">
                    <a:ln>
                      <a:noFill/>
                    </a:ln>
                    <a:solidFill>
                      <a:prstClr val="white"/>
                    </a:solidFill>
                    <a:effectLst/>
                    <a:uLnTx/>
                    <a:uFillTx/>
                    <a:latin typeface="Calibri"/>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457200" marR="0" lvl="1" indent="-98425"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Calibri"/>
                    <a:ea typeface="+mn-ea"/>
                    <a:cs typeface="+mn-cs"/>
                  </a:rPr>
                  <a:t>2 groupes</a:t>
                </a:r>
              </a:p>
            </p:txBody>
          </p:sp>
          <p:sp>
            <p:nvSpPr>
              <p:cNvPr id="23" name="ZoneTexte 22">
                <a:extLst>
                  <a:ext uri="{FF2B5EF4-FFF2-40B4-BE49-F238E27FC236}">
                    <a16:creationId xmlns:a16="http://schemas.microsoft.com/office/drawing/2014/main" id="{082E719B-CA24-466E-9414-32E4478F5F87}"/>
                  </a:ext>
                </a:extLst>
              </p:cNvPr>
              <p:cNvSpPr txBox="1"/>
              <p:nvPr/>
            </p:nvSpPr>
            <p:spPr>
              <a:xfrm>
                <a:off x="1716794" y="4053747"/>
                <a:ext cx="1940806" cy="346835"/>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R="0" lvl="0" indent="0" algn="ctr" fontAlgn="auto">
                  <a:lnSpc>
                    <a:spcPct val="100000"/>
                  </a:lnSpc>
                  <a:spcBef>
                    <a:spcPts val="0"/>
                  </a:spcBef>
                  <a:spcAft>
                    <a:spcPts val="0"/>
                  </a:spcAft>
                  <a:buClrTx/>
                  <a:buSzTx/>
                  <a:buFontTx/>
                  <a:buNone/>
                  <a:tabLst/>
                  <a:defRPr kumimoji="0" sz="1200" b="0" i="0" u="none" strike="noStrike" cap="none" spc="0" normalizeH="0" baseline="0">
                    <a:ln>
                      <a:noFill/>
                    </a:ln>
                    <a:solidFill>
                      <a:prstClr val="white"/>
                    </a:solidFill>
                    <a:effectLst/>
                    <a:uLnTx/>
                    <a:uFillTx/>
                    <a:latin typeface="Calibri"/>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Calibri"/>
                    <a:ea typeface="+mn-ea"/>
                    <a:cs typeface="+mn-cs"/>
                  </a:rPr>
                  <a:t>3 groupes</a:t>
                </a:r>
              </a:p>
            </p:txBody>
          </p:sp>
          <p:sp>
            <p:nvSpPr>
              <p:cNvPr id="24" name="ZoneTexte 23">
                <a:extLst>
                  <a:ext uri="{FF2B5EF4-FFF2-40B4-BE49-F238E27FC236}">
                    <a16:creationId xmlns:a16="http://schemas.microsoft.com/office/drawing/2014/main" id="{C0BC06E5-FDCB-4056-8A0F-8281AB5F64BE}"/>
                  </a:ext>
                </a:extLst>
              </p:cNvPr>
              <p:cNvSpPr txBox="1"/>
              <p:nvPr/>
            </p:nvSpPr>
            <p:spPr>
              <a:xfrm>
                <a:off x="1712170" y="4420816"/>
                <a:ext cx="1940806" cy="364666"/>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R="0" lvl="0" indent="0" algn="ctr" fontAlgn="auto">
                  <a:lnSpc>
                    <a:spcPct val="100000"/>
                  </a:lnSpc>
                  <a:spcBef>
                    <a:spcPts val="0"/>
                  </a:spcBef>
                  <a:spcAft>
                    <a:spcPts val="0"/>
                  </a:spcAft>
                  <a:buClrTx/>
                  <a:buSzTx/>
                  <a:buFontTx/>
                  <a:buNone/>
                  <a:tabLst/>
                  <a:defRPr kumimoji="0" sz="1200" b="0" i="0" u="none" strike="noStrike" cap="none" spc="0" normalizeH="0" baseline="0">
                    <a:ln>
                      <a:noFill/>
                    </a:ln>
                    <a:solidFill>
                      <a:prstClr val="white"/>
                    </a:solidFill>
                    <a:effectLst/>
                    <a:uLnTx/>
                    <a:uFillTx/>
                    <a:latin typeface="Calibri"/>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358775" marR="0" lvl="1"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Calibri"/>
                    <a:ea typeface="+mn-ea"/>
                    <a:cs typeface="+mn-cs"/>
                  </a:rPr>
                  <a:t>1 groupe</a:t>
                </a:r>
              </a:p>
            </p:txBody>
          </p:sp>
          <p:sp>
            <p:nvSpPr>
              <p:cNvPr id="25" name="ZoneTexte 24">
                <a:extLst>
                  <a:ext uri="{FF2B5EF4-FFF2-40B4-BE49-F238E27FC236}">
                    <a16:creationId xmlns:a16="http://schemas.microsoft.com/office/drawing/2014/main" id="{F8F98AD1-B430-49AF-8A80-16B2C4DCF9FE}"/>
                  </a:ext>
                </a:extLst>
              </p:cNvPr>
              <p:cNvSpPr txBox="1"/>
              <p:nvPr/>
            </p:nvSpPr>
            <p:spPr>
              <a:xfrm>
                <a:off x="1716795" y="4833626"/>
                <a:ext cx="1940806" cy="360000"/>
              </a:xfrm>
              <a:prstGeom prst="rect">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R="0" lvl="0" indent="0" algn="ctr" fontAlgn="auto">
                  <a:lnSpc>
                    <a:spcPct val="100000"/>
                  </a:lnSpc>
                  <a:spcBef>
                    <a:spcPts val="0"/>
                  </a:spcBef>
                  <a:spcAft>
                    <a:spcPts val="0"/>
                  </a:spcAft>
                  <a:buClrTx/>
                  <a:buSzTx/>
                  <a:buFontTx/>
                  <a:buNone/>
                  <a:tabLst/>
                  <a:defRPr kumimoji="0" sz="1200" b="0" i="0" u="none" strike="noStrike" cap="none" spc="0" normalizeH="0" baseline="0">
                    <a:ln>
                      <a:noFill/>
                    </a:ln>
                    <a:solidFill>
                      <a:prstClr val="white"/>
                    </a:solidFill>
                    <a:effectLst/>
                    <a:uLnTx/>
                    <a:uFillTx/>
                    <a:latin typeface="Calibri"/>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Calibri"/>
                    <a:ea typeface="+mn-ea"/>
                    <a:cs typeface="+mn-cs"/>
                  </a:rPr>
                  <a:t>3 groupes</a:t>
                </a:r>
              </a:p>
            </p:txBody>
          </p:sp>
        </p:grpSp>
      </p:grpSp>
      <p:grpSp>
        <p:nvGrpSpPr>
          <p:cNvPr id="26" name="Groupe 25">
            <a:extLst>
              <a:ext uri="{FF2B5EF4-FFF2-40B4-BE49-F238E27FC236}">
                <a16:creationId xmlns:a16="http://schemas.microsoft.com/office/drawing/2014/main" id="{DF5DC8B7-B025-42C9-8994-6A4140231A5F}"/>
              </a:ext>
            </a:extLst>
          </p:cNvPr>
          <p:cNvGrpSpPr/>
          <p:nvPr/>
        </p:nvGrpSpPr>
        <p:grpSpPr>
          <a:xfrm>
            <a:off x="207024" y="1080160"/>
            <a:ext cx="6723018" cy="494063"/>
            <a:chOff x="321794" y="1159970"/>
            <a:chExt cx="6723018" cy="1481097"/>
          </a:xfrm>
        </p:grpSpPr>
        <p:sp>
          <p:nvSpPr>
            <p:cNvPr id="27" name="Rectangle 26">
              <a:extLst>
                <a:ext uri="{FF2B5EF4-FFF2-40B4-BE49-F238E27FC236}">
                  <a16:creationId xmlns:a16="http://schemas.microsoft.com/office/drawing/2014/main" id="{ED1CB382-DFAA-486A-84DF-7A775D06EF9B}"/>
                </a:ext>
              </a:extLst>
            </p:cNvPr>
            <p:cNvSpPr/>
            <p:nvPr/>
          </p:nvSpPr>
          <p:spPr>
            <a:xfrm>
              <a:off x="429581" y="1159970"/>
              <a:ext cx="6615231" cy="1481097"/>
            </a:xfrm>
            <a:prstGeom prst="rect">
              <a:avLst/>
            </a:prstGeom>
            <a:solidFill>
              <a:schemeClr val="tx1">
                <a:alpha val="31000"/>
              </a:schemeClr>
            </a:solidFill>
            <a:ln>
              <a:noFill/>
            </a:ln>
          </p:spPr>
          <p:style>
            <a:lnRef idx="0">
              <a:scrgbClr r="0" g="0" b="0"/>
            </a:lnRef>
            <a:fillRef idx="0">
              <a:scrgbClr r="0" g="0" b="0"/>
            </a:fillRef>
            <a:effectRef idx="0">
              <a:scrgbClr r="0" g="0" b="0"/>
            </a:effectRef>
            <a:fontRef idx="minor">
              <a:schemeClr val="lt1"/>
            </a:fontRef>
          </p:style>
          <p:txBody>
            <a:bodyPr rtlCol="0" anchor="ctr"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white"/>
                  </a:solidFill>
                  <a:effectLst/>
                  <a:uLnTx/>
                  <a:uFillTx/>
                  <a:latin typeface="Calibri"/>
                  <a:ea typeface="+mn-ea"/>
                  <a:cs typeface="+mn-cs"/>
                </a:rPr>
                <a:t>Situation actuelle - Classes de Terminale</a:t>
              </a:r>
              <a:endParaRPr kumimoji="0" lang="fr-FR" sz="2000" b="1" i="0" u="none" strike="noStrike" kern="1200" cap="none" spc="0" normalizeH="0" baseline="0" noProof="0" dirty="0">
                <a:ln>
                  <a:noFill/>
                </a:ln>
                <a:solidFill>
                  <a:prstClr val="white"/>
                </a:solidFill>
                <a:effectLst/>
                <a:uLnTx/>
                <a:uFillTx/>
                <a:latin typeface="Calibri"/>
                <a:ea typeface="+mn-ea"/>
                <a:cs typeface="+mn-cs"/>
              </a:endParaRPr>
            </a:p>
          </p:txBody>
        </p:sp>
        <p:sp>
          <p:nvSpPr>
            <p:cNvPr id="28" name="Rectangle 27">
              <a:extLst>
                <a:ext uri="{FF2B5EF4-FFF2-40B4-BE49-F238E27FC236}">
                  <a16:creationId xmlns:a16="http://schemas.microsoft.com/office/drawing/2014/main" id="{F506A641-233D-4A87-B242-78A1C092AD95}"/>
                </a:ext>
              </a:extLst>
            </p:cNvPr>
            <p:cNvSpPr/>
            <p:nvPr/>
          </p:nvSpPr>
          <p:spPr>
            <a:xfrm>
              <a:off x="321794" y="1160329"/>
              <a:ext cx="107788" cy="1480738"/>
            </a:xfrm>
            <a:prstGeom prst="rect">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6" name="ZoneTexte 5">
            <a:extLst>
              <a:ext uri="{FF2B5EF4-FFF2-40B4-BE49-F238E27FC236}">
                <a16:creationId xmlns:a16="http://schemas.microsoft.com/office/drawing/2014/main" id="{05FCF457-C17E-4526-AF9C-3583B864F60E}"/>
              </a:ext>
            </a:extLst>
          </p:cNvPr>
          <p:cNvSpPr txBox="1"/>
          <p:nvPr/>
        </p:nvSpPr>
        <p:spPr>
          <a:xfrm>
            <a:off x="4551028" y="3374801"/>
            <a:ext cx="3049732" cy="830997"/>
          </a:xfrm>
          <a:prstGeom prst="rect">
            <a:avLst/>
          </a:prstGeom>
          <a:solidFill>
            <a:srgbClr val="E7BDBB"/>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Calibri"/>
                <a:ea typeface="+mn-ea"/>
                <a:cs typeface="+mn-cs"/>
              </a:rPr>
              <a:t>10 groupes d’ETT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Calibri"/>
                <a:ea typeface="+mn-ea"/>
                <a:cs typeface="+mn-cs"/>
              </a:rPr>
              <a:t>9 groupes de spécialité</a:t>
            </a:r>
          </a:p>
        </p:txBody>
      </p:sp>
    </p:spTree>
    <p:extLst>
      <p:ext uri="{BB962C8B-B14F-4D97-AF65-F5344CB8AC3E}">
        <p14:creationId xmlns:p14="http://schemas.microsoft.com/office/powerpoint/2010/main" val="378943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78D3BB-02EC-4779-980B-AC1231804FE3}"/>
              </a:ext>
            </a:extLst>
          </p:cNvPr>
          <p:cNvSpPr>
            <a:spLocks noGrp="1"/>
          </p:cNvSpPr>
          <p:nvPr>
            <p:ph type="title"/>
          </p:nvPr>
        </p:nvSpPr>
        <p:spPr/>
        <p:txBody>
          <a:bodyPr/>
          <a:lstStyle/>
          <a:p>
            <a:r>
              <a:rPr lang="fr-FR" dirty="0"/>
              <a:t>2018 – 2019 : répartition temps de formation</a:t>
            </a:r>
          </a:p>
        </p:txBody>
      </p:sp>
      <p:sp>
        <p:nvSpPr>
          <p:cNvPr id="3" name="Espace réservé du numéro de diapositive 2">
            <a:extLst>
              <a:ext uri="{FF2B5EF4-FFF2-40B4-BE49-F238E27FC236}">
                <a16:creationId xmlns:a16="http://schemas.microsoft.com/office/drawing/2014/main" id="{22D9D461-CBCC-4503-91CC-9BD7C1837FDC}"/>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144BB07B-E674-E847-921B-89EC41271B7E}" type="slidenum">
              <a:rPr kumimoji="0" lang="fr-FR" sz="14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12</a:t>
            </a:fld>
            <a:endParaRPr kumimoji="0" lang="fr-FR" sz="14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5" name="Tableau 4">
            <a:extLst>
              <a:ext uri="{FF2B5EF4-FFF2-40B4-BE49-F238E27FC236}">
                <a16:creationId xmlns:a16="http://schemas.microsoft.com/office/drawing/2014/main" id="{0C94AE60-154F-404E-8CEE-053FEB4A0C98}"/>
              </a:ext>
            </a:extLst>
          </p:cNvPr>
          <p:cNvGraphicFramePr>
            <a:graphicFrameLocks noGrp="1"/>
          </p:cNvGraphicFramePr>
          <p:nvPr>
            <p:extLst/>
          </p:nvPr>
        </p:nvGraphicFramePr>
        <p:xfrm>
          <a:off x="1275598" y="1646799"/>
          <a:ext cx="6416672" cy="2004625"/>
        </p:xfrm>
        <a:graphic>
          <a:graphicData uri="http://schemas.openxmlformats.org/drawingml/2006/table">
            <a:tbl>
              <a:tblPr firstRow="1" firstCol="1" bandRow="1">
                <a:tableStyleId>{5C22544A-7EE6-4342-B048-85BDC9FD1C3A}</a:tableStyleId>
              </a:tblPr>
              <a:tblGrid>
                <a:gridCol w="1406584">
                  <a:extLst>
                    <a:ext uri="{9D8B030D-6E8A-4147-A177-3AD203B41FA5}">
                      <a16:colId xmlns:a16="http://schemas.microsoft.com/office/drawing/2014/main" val="3304691992"/>
                    </a:ext>
                  </a:extLst>
                </a:gridCol>
                <a:gridCol w="1343665">
                  <a:extLst>
                    <a:ext uri="{9D8B030D-6E8A-4147-A177-3AD203B41FA5}">
                      <a16:colId xmlns:a16="http://schemas.microsoft.com/office/drawing/2014/main" val="2887881254"/>
                    </a:ext>
                  </a:extLst>
                </a:gridCol>
                <a:gridCol w="1222141">
                  <a:extLst>
                    <a:ext uri="{9D8B030D-6E8A-4147-A177-3AD203B41FA5}">
                      <a16:colId xmlns:a16="http://schemas.microsoft.com/office/drawing/2014/main" val="3251609466"/>
                    </a:ext>
                  </a:extLst>
                </a:gridCol>
                <a:gridCol w="1222141">
                  <a:extLst>
                    <a:ext uri="{9D8B030D-6E8A-4147-A177-3AD203B41FA5}">
                      <a16:colId xmlns:a16="http://schemas.microsoft.com/office/drawing/2014/main" val="2906608934"/>
                    </a:ext>
                  </a:extLst>
                </a:gridCol>
                <a:gridCol w="1222141">
                  <a:extLst>
                    <a:ext uri="{9D8B030D-6E8A-4147-A177-3AD203B41FA5}">
                      <a16:colId xmlns:a16="http://schemas.microsoft.com/office/drawing/2014/main" val="2962553055"/>
                    </a:ext>
                  </a:extLst>
                </a:gridCol>
              </a:tblGrid>
              <a:tr h="443292">
                <a:tc>
                  <a:txBody>
                    <a:bodyPr/>
                    <a:lstStyle/>
                    <a:p>
                      <a:pPr>
                        <a:lnSpc>
                          <a:spcPct val="107000"/>
                        </a:lnSpc>
                      </a:pPr>
                      <a:endParaRPr lang="fr-FR" sz="1100" dirty="0">
                        <a:effectLst/>
                        <a:latin typeface="Calibri" panose="020F0502020204030204" pitchFamily="34" charset="0"/>
                        <a:cs typeface="Times New Roman" panose="02020603050405020304" pitchFamily="18" charset="0"/>
                      </a:endParaRPr>
                    </a:p>
                  </a:txBody>
                  <a:tcPr marL="44450" marR="44450" marT="0" marB="0" anchor="ctr">
                    <a:lnR w="19050" cap="flat" cmpd="sng" algn="ctr">
                      <a:solidFill>
                        <a:schemeClr val="tx1"/>
                      </a:solidFill>
                      <a:prstDash val="solid"/>
                      <a:round/>
                      <a:headEnd type="none" w="med" len="med"/>
                      <a:tailEnd type="none" w="med" len="med"/>
                    </a:lnR>
                    <a:noFill/>
                  </a:tcPr>
                </a:tc>
                <a:tc gridSpan="2">
                  <a:txBody>
                    <a:bodyPr/>
                    <a:lstStyle/>
                    <a:p>
                      <a:pPr algn="ctr">
                        <a:lnSpc>
                          <a:spcPct val="107000"/>
                        </a:lnSpc>
                        <a:spcAft>
                          <a:spcPts val="0"/>
                        </a:spcAft>
                      </a:pPr>
                      <a:r>
                        <a:rPr lang="fr-FR" sz="1600" dirty="0">
                          <a:effectLst/>
                        </a:rPr>
                        <a:t>Temps CLASSE ENTIÈRE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c gridSpan="2">
                  <a:txBody>
                    <a:bodyPr/>
                    <a:lstStyle/>
                    <a:p>
                      <a:pPr algn="ctr">
                        <a:lnSpc>
                          <a:spcPct val="107000"/>
                        </a:lnSpc>
                        <a:spcAft>
                          <a:spcPts val="0"/>
                        </a:spcAft>
                      </a:pPr>
                      <a:r>
                        <a:rPr lang="fr-FR" sz="1600" dirty="0">
                          <a:effectLst/>
                        </a:rPr>
                        <a:t>Temps EFFECTIFS ALLÉGÉS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val="4175107775"/>
                  </a:ext>
                </a:extLst>
              </a:tr>
              <a:tr h="497435">
                <a:tc>
                  <a:txBody>
                    <a:bodyPr/>
                    <a:lstStyle/>
                    <a:p>
                      <a:pPr>
                        <a:lnSpc>
                          <a:spcPct val="107000"/>
                        </a:lnSpc>
                      </a:pPr>
                      <a:endParaRPr lang="fr-FR" sz="1100" dirty="0">
                        <a:effectLst/>
                        <a:latin typeface="Calibri" panose="020F0502020204030204" pitchFamily="34" charset="0"/>
                        <a:cs typeface="Times New Roman" panose="02020603050405020304" pitchFamily="18" charset="0"/>
                      </a:endParaRPr>
                    </a:p>
                  </a:txBody>
                  <a:tcPr marL="44450" marR="44450" marT="0" marB="0" anchor="ctr">
                    <a:lnR w="1905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fr-FR" sz="1600" b="1" dirty="0">
                          <a:effectLst/>
                        </a:rPr>
                        <a:t>ETT</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fr-FR" sz="1600" b="1" dirty="0">
                          <a:effectLst/>
                        </a:rPr>
                        <a:t>SPE</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fr-FR" sz="1600" b="1" dirty="0">
                          <a:effectLst/>
                        </a:rPr>
                        <a:t>ETT</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fr-FR" sz="1600" b="1" dirty="0">
                          <a:effectLst/>
                        </a:rPr>
                        <a:t>SPE</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5772961"/>
                  </a:ext>
                </a:extLst>
              </a:tr>
              <a:tr h="531949">
                <a:tc>
                  <a:txBody>
                    <a:bodyPr/>
                    <a:lstStyle/>
                    <a:p>
                      <a:pPr algn="ctr">
                        <a:lnSpc>
                          <a:spcPct val="107000"/>
                        </a:lnSpc>
                        <a:spcAft>
                          <a:spcPts val="0"/>
                        </a:spcAft>
                      </a:pPr>
                      <a:r>
                        <a:rPr lang="fr-FR" sz="1600" dirty="0">
                          <a:effectLst/>
                        </a:rPr>
                        <a:t>1 STI2D</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fr-FR" sz="1600" b="1" dirty="0">
                          <a:effectLst/>
                          <a:latin typeface="Calibri" panose="020F0502020204030204" pitchFamily="34" charset="0"/>
                          <a:ea typeface="Calibri" panose="020F0502020204030204" pitchFamily="34" charset="0"/>
                          <a:cs typeface="Times New Roman" panose="02020603050405020304" pitchFamily="18" charset="0"/>
                        </a:rPr>
                        <a:t>4</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fr-FR" sz="1600" b="1" dirty="0">
                          <a:effectLst/>
                          <a:latin typeface="Calibri" panose="020F0502020204030204" pitchFamily="34" charset="0"/>
                          <a:ea typeface="Calibri" panose="020F0502020204030204" pitchFamily="34" charset="0"/>
                          <a:cs typeface="Times New Roman" panose="02020603050405020304" pitchFamily="18" charset="0"/>
                        </a:rPr>
                        <a:t>1</a:t>
                      </a:r>
                    </a:p>
                  </a:txBody>
                  <a:tcPr marL="44450" marR="4445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fr-FR" sz="1600" b="1" dirty="0">
                          <a:effectLst/>
                          <a:latin typeface="Calibri" panose="020F0502020204030204" pitchFamily="34" charset="0"/>
                          <a:ea typeface="Calibri" panose="020F0502020204030204" pitchFamily="34" charset="0"/>
                          <a:cs typeface="Times New Roman" panose="02020603050405020304" pitchFamily="18" charset="0"/>
                        </a:rPr>
                        <a:t>3</a:t>
                      </a:r>
                    </a:p>
                  </a:txBody>
                  <a:tcPr marL="44450" marR="4445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fr-FR" sz="1600" b="1" dirty="0">
                          <a:effectLst/>
                          <a:latin typeface="Calibri" panose="020F0502020204030204" pitchFamily="34" charset="0"/>
                          <a:ea typeface="Calibri" panose="020F0502020204030204" pitchFamily="34" charset="0"/>
                          <a:cs typeface="Times New Roman" panose="02020603050405020304" pitchFamily="18" charset="0"/>
                        </a:rPr>
                        <a:t>4</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5733222"/>
                  </a:ext>
                </a:extLst>
              </a:tr>
              <a:tr h="531949">
                <a:tc>
                  <a:txBody>
                    <a:bodyPr/>
                    <a:lstStyle/>
                    <a:p>
                      <a:pPr algn="ctr">
                        <a:lnSpc>
                          <a:spcPct val="107000"/>
                        </a:lnSpc>
                        <a:spcAft>
                          <a:spcPts val="0"/>
                        </a:spcAft>
                      </a:pPr>
                      <a:r>
                        <a:rPr lang="fr-FR" sz="1600" dirty="0">
                          <a:effectLst/>
                          <a:latin typeface="Calibri" panose="020F0502020204030204" pitchFamily="34" charset="0"/>
                          <a:ea typeface="Calibri" panose="020F0502020204030204" pitchFamily="34" charset="0"/>
                          <a:cs typeface="Times New Roman" panose="02020603050405020304" pitchFamily="18" charset="0"/>
                        </a:rPr>
                        <a:t>T STI2D</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fr-FR" sz="1600" b="1" dirty="0">
                          <a:effectLst/>
                          <a:latin typeface="Calibri" panose="020F0502020204030204" pitchFamily="34" charset="0"/>
                          <a:ea typeface="Calibri" panose="020F0502020204030204" pitchFamily="34" charset="0"/>
                          <a:cs typeface="Times New Roman" panose="02020603050405020304" pitchFamily="18" charset="0"/>
                        </a:rPr>
                        <a:t>2</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fr-FR" sz="1600" b="1" dirty="0">
                          <a:effectLst/>
                          <a:latin typeface="Calibri" panose="020F0502020204030204" pitchFamily="34" charset="0"/>
                          <a:ea typeface="Calibri" panose="020F0502020204030204" pitchFamily="34" charset="0"/>
                          <a:cs typeface="Times New Roman" panose="02020603050405020304" pitchFamily="18" charset="0"/>
                        </a:rPr>
                        <a:t>1</a:t>
                      </a:r>
                    </a:p>
                  </a:txBody>
                  <a:tcPr marL="44450" marR="4445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fr-FR" sz="1600" b="1" dirty="0">
                          <a:effectLst/>
                          <a:latin typeface="Calibri" panose="020F0502020204030204" pitchFamily="34" charset="0"/>
                          <a:ea typeface="Calibri" panose="020F0502020204030204" pitchFamily="34" charset="0"/>
                          <a:cs typeface="Times New Roman" panose="02020603050405020304" pitchFamily="18" charset="0"/>
                        </a:rPr>
                        <a:t>3</a:t>
                      </a:r>
                    </a:p>
                  </a:txBody>
                  <a:tcPr marL="44450" marR="4445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fr-FR" sz="1600" b="1" dirty="0">
                          <a:effectLst/>
                          <a:latin typeface="Calibri" panose="020F0502020204030204" pitchFamily="34" charset="0"/>
                          <a:ea typeface="Calibri" panose="020F0502020204030204" pitchFamily="34" charset="0"/>
                          <a:cs typeface="Times New Roman" panose="02020603050405020304" pitchFamily="18" charset="0"/>
                        </a:rPr>
                        <a:t>8</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5595361"/>
                  </a:ext>
                </a:extLst>
              </a:tr>
            </a:tbl>
          </a:graphicData>
        </a:graphic>
      </p:graphicFrame>
      <p:graphicFrame>
        <p:nvGraphicFramePr>
          <p:cNvPr id="7" name="Tableau 6">
            <a:extLst>
              <a:ext uri="{FF2B5EF4-FFF2-40B4-BE49-F238E27FC236}">
                <a16:creationId xmlns:a16="http://schemas.microsoft.com/office/drawing/2014/main" id="{0003A44B-1F7E-4562-A468-3AE7E3D281F4}"/>
              </a:ext>
            </a:extLst>
          </p:cNvPr>
          <p:cNvGraphicFramePr>
            <a:graphicFrameLocks noGrp="1"/>
          </p:cNvGraphicFramePr>
          <p:nvPr>
            <p:extLst/>
          </p:nvPr>
        </p:nvGraphicFramePr>
        <p:xfrm>
          <a:off x="1275596" y="4654537"/>
          <a:ext cx="6416676" cy="1483360"/>
        </p:xfrm>
        <a:graphic>
          <a:graphicData uri="http://schemas.openxmlformats.org/drawingml/2006/table">
            <a:tbl>
              <a:tblPr firstRow="1" bandRow="1">
                <a:tableStyleId>{5C22544A-7EE6-4342-B048-85BDC9FD1C3A}</a:tableStyleId>
              </a:tblPr>
              <a:tblGrid>
                <a:gridCol w="1069446">
                  <a:extLst>
                    <a:ext uri="{9D8B030D-6E8A-4147-A177-3AD203B41FA5}">
                      <a16:colId xmlns:a16="http://schemas.microsoft.com/office/drawing/2014/main" val="2882624587"/>
                    </a:ext>
                  </a:extLst>
                </a:gridCol>
                <a:gridCol w="1069446">
                  <a:extLst>
                    <a:ext uri="{9D8B030D-6E8A-4147-A177-3AD203B41FA5}">
                      <a16:colId xmlns:a16="http://schemas.microsoft.com/office/drawing/2014/main" val="3641103056"/>
                    </a:ext>
                  </a:extLst>
                </a:gridCol>
                <a:gridCol w="1069446">
                  <a:extLst>
                    <a:ext uri="{9D8B030D-6E8A-4147-A177-3AD203B41FA5}">
                      <a16:colId xmlns:a16="http://schemas.microsoft.com/office/drawing/2014/main" val="470176979"/>
                    </a:ext>
                  </a:extLst>
                </a:gridCol>
                <a:gridCol w="1069446">
                  <a:extLst>
                    <a:ext uri="{9D8B030D-6E8A-4147-A177-3AD203B41FA5}">
                      <a16:colId xmlns:a16="http://schemas.microsoft.com/office/drawing/2014/main" val="1821490199"/>
                    </a:ext>
                  </a:extLst>
                </a:gridCol>
                <a:gridCol w="1069446">
                  <a:extLst>
                    <a:ext uri="{9D8B030D-6E8A-4147-A177-3AD203B41FA5}">
                      <a16:colId xmlns:a16="http://schemas.microsoft.com/office/drawing/2014/main" val="2939487623"/>
                    </a:ext>
                  </a:extLst>
                </a:gridCol>
                <a:gridCol w="1069446">
                  <a:extLst>
                    <a:ext uri="{9D8B030D-6E8A-4147-A177-3AD203B41FA5}">
                      <a16:colId xmlns:a16="http://schemas.microsoft.com/office/drawing/2014/main" val="2076189657"/>
                    </a:ext>
                  </a:extLst>
                </a:gridCol>
              </a:tblGrid>
              <a:tr h="370840">
                <a:tc>
                  <a:txBody>
                    <a:bodyPr/>
                    <a:lstStyle/>
                    <a:p>
                      <a:endParaRPr lang="fr-FR" dirty="0"/>
                    </a:p>
                  </a:txBody>
                  <a:tcPr/>
                </a:tc>
                <a:tc>
                  <a:txBody>
                    <a:bodyPr/>
                    <a:lstStyle/>
                    <a:p>
                      <a:pPr algn="ctr"/>
                      <a:r>
                        <a:rPr lang="fr-FR" dirty="0"/>
                        <a:t>ETT</a:t>
                      </a:r>
                    </a:p>
                  </a:txBody>
                  <a:tcPr anchor="ctr"/>
                </a:tc>
                <a:tc>
                  <a:txBody>
                    <a:bodyPr/>
                    <a:lstStyle/>
                    <a:p>
                      <a:pPr algn="ctr"/>
                      <a:r>
                        <a:rPr lang="fr-FR" dirty="0"/>
                        <a:t>AC</a:t>
                      </a:r>
                    </a:p>
                  </a:txBody>
                  <a:tcPr anchor="ctr">
                    <a:solidFill>
                      <a:srgbClr val="E46C0A"/>
                    </a:solidFill>
                  </a:tcPr>
                </a:tc>
                <a:tc>
                  <a:txBody>
                    <a:bodyPr/>
                    <a:lstStyle/>
                    <a:p>
                      <a:pPr algn="ctr"/>
                      <a:r>
                        <a:rPr lang="fr-FR" dirty="0"/>
                        <a:t>EE</a:t>
                      </a:r>
                    </a:p>
                  </a:txBody>
                  <a:tcPr anchor="ctr">
                    <a:solidFill>
                      <a:srgbClr val="00B050"/>
                    </a:solidFill>
                  </a:tcPr>
                </a:tc>
                <a:tc>
                  <a:txBody>
                    <a:bodyPr/>
                    <a:lstStyle/>
                    <a:p>
                      <a:pPr algn="ctr"/>
                      <a:r>
                        <a:rPr lang="fr-FR" dirty="0"/>
                        <a:t>ITEC</a:t>
                      </a:r>
                    </a:p>
                  </a:txBody>
                  <a:tcPr anchor="ctr">
                    <a:solidFill>
                      <a:srgbClr val="C00000"/>
                    </a:solidFill>
                  </a:tcPr>
                </a:tc>
                <a:tc>
                  <a:txBody>
                    <a:bodyPr/>
                    <a:lstStyle/>
                    <a:p>
                      <a:pPr algn="ctr"/>
                      <a:r>
                        <a:rPr lang="fr-FR" dirty="0"/>
                        <a:t>SIN</a:t>
                      </a:r>
                    </a:p>
                  </a:txBody>
                  <a:tcPr anchor="ctr">
                    <a:solidFill>
                      <a:srgbClr val="93CDDD"/>
                    </a:solidFill>
                  </a:tcPr>
                </a:tc>
                <a:extLst>
                  <a:ext uri="{0D108BD9-81ED-4DB2-BD59-A6C34878D82A}">
                    <a16:rowId xmlns:a16="http://schemas.microsoft.com/office/drawing/2014/main" val="1067343092"/>
                  </a:ext>
                </a:extLst>
              </a:tr>
              <a:tr h="370840">
                <a:tc>
                  <a:txBody>
                    <a:bodyPr/>
                    <a:lstStyle/>
                    <a:p>
                      <a:r>
                        <a:rPr lang="fr-FR" dirty="0"/>
                        <a:t>1 STI2D</a:t>
                      </a:r>
                    </a:p>
                  </a:txBody>
                  <a:tcPr/>
                </a:tc>
                <a:tc>
                  <a:txBody>
                    <a:bodyPr/>
                    <a:lstStyle/>
                    <a:p>
                      <a:pPr algn="ctr"/>
                      <a:r>
                        <a:rPr lang="fr-FR" dirty="0"/>
                        <a:t>5 x 3</a:t>
                      </a:r>
                    </a:p>
                  </a:txBody>
                  <a:tcPr anchor="ctr"/>
                </a:tc>
                <a:tc>
                  <a:txBody>
                    <a:bodyPr/>
                    <a:lstStyle/>
                    <a:p>
                      <a:pPr algn="ctr"/>
                      <a:r>
                        <a:rPr lang="fr-FR" dirty="0"/>
                        <a:t>2 x 4</a:t>
                      </a:r>
                    </a:p>
                  </a:txBody>
                  <a:tcPr anchor="ctr">
                    <a:solidFill>
                      <a:srgbClr val="E46C0A">
                        <a:alpha val="36078"/>
                      </a:srgbClr>
                    </a:solidFill>
                  </a:tcPr>
                </a:tc>
                <a:tc>
                  <a:txBody>
                    <a:bodyPr/>
                    <a:lstStyle/>
                    <a:p>
                      <a:pPr algn="ctr"/>
                      <a:r>
                        <a:rPr lang="fr-FR" dirty="0"/>
                        <a:t>2 x 4</a:t>
                      </a:r>
                    </a:p>
                  </a:txBody>
                  <a:tcPr anchor="ctr">
                    <a:solidFill>
                      <a:srgbClr val="00B050">
                        <a:alpha val="43137"/>
                      </a:srgbClr>
                    </a:solidFill>
                  </a:tcPr>
                </a:tc>
                <a:tc>
                  <a:txBody>
                    <a:bodyPr/>
                    <a:lstStyle/>
                    <a:p>
                      <a:pPr algn="ctr"/>
                      <a:r>
                        <a:rPr lang="fr-FR" dirty="0"/>
                        <a:t>3 x 4</a:t>
                      </a:r>
                    </a:p>
                  </a:txBody>
                  <a:tcPr anchor="ctr">
                    <a:solidFill>
                      <a:srgbClr val="C00000">
                        <a:alpha val="50196"/>
                      </a:srgbClr>
                    </a:solidFill>
                  </a:tcPr>
                </a:tc>
                <a:tc>
                  <a:txBody>
                    <a:bodyPr/>
                    <a:lstStyle/>
                    <a:p>
                      <a:pPr algn="ctr"/>
                      <a:r>
                        <a:rPr lang="fr-FR" dirty="0"/>
                        <a:t>3 x 4</a:t>
                      </a:r>
                    </a:p>
                  </a:txBody>
                  <a:tcPr anchor="ctr">
                    <a:solidFill>
                      <a:srgbClr val="93CDDD">
                        <a:alpha val="50196"/>
                      </a:srgbClr>
                    </a:solidFill>
                  </a:tcPr>
                </a:tc>
                <a:extLst>
                  <a:ext uri="{0D108BD9-81ED-4DB2-BD59-A6C34878D82A}">
                    <a16:rowId xmlns:a16="http://schemas.microsoft.com/office/drawing/2014/main" val="994526190"/>
                  </a:ext>
                </a:extLst>
              </a:tr>
              <a:tr h="370840">
                <a:tc>
                  <a:txBody>
                    <a:bodyPr/>
                    <a:lstStyle/>
                    <a:p>
                      <a:r>
                        <a:rPr lang="fr-FR" dirty="0"/>
                        <a:t>T STI2D</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dirty="0"/>
                        <a:t>5 x 3</a:t>
                      </a:r>
                    </a:p>
                  </a:txBody>
                  <a:tcPr anchor="ctr"/>
                </a:tc>
                <a:tc>
                  <a:txBody>
                    <a:bodyPr/>
                    <a:lstStyle/>
                    <a:p>
                      <a:pPr algn="ctr"/>
                      <a:r>
                        <a:rPr lang="fr-FR" dirty="0"/>
                        <a:t>2 x 8</a:t>
                      </a:r>
                    </a:p>
                  </a:txBody>
                  <a:tcPr anchor="ctr">
                    <a:solidFill>
                      <a:srgbClr val="E46C0A">
                        <a:alpha val="20000"/>
                      </a:srgbClr>
                    </a:solidFill>
                  </a:tcPr>
                </a:tc>
                <a:tc>
                  <a:txBody>
                    <a:bodyPr/>
                    <a:lstStyle/>
                    <a:p>
                      <a:pPr algn="ctr"/>
                      <a:r>
                        <a:rPr lang="fr-FR" dirty="0"/>
                        <a:t>1 x 8</a:t>
                      </a:r>
                    </a:p>
                  </a:txBody>
                  <a:tcPr anchor="ctr">
                    <a:solidFill>
                      <a:srgbClr val="00B050">
                        <a:alpha val="20000"/>
                      </a:srgbClr>
                    </a:solidFill>
                  </a:tcPr>
                </a:tc>
                <a:tc>
                  <a:txBody>
                    <a:bodyPr/>
                    <a:lstStyle/>
                    <a:p>
                      <a:pPr algn="ctr"/>
                      <a:r>
                        <a:rPr lang="fr-FR" dirty="0"/>
                        <a:t>3 x 8</a:t>
                      </a:r>
                    </a:p>
                  </a:txBody>
                  <a:tcPr anchor="ctr">
                    <a:solidFill>
                      <a:srgbClr val="C00000">
                        <a:alpha val="20000"/>
                      </a:srgbClr>
                    </a:solidFill>
                  </a:tcPr>
                </a:tc>
                <a:tc>
                  <a:txBody>
                    <a:bodyPr/>
                    <a:lstStyle/>
                    <a:p>
                      <a:pPr algn="ctr"/>
                      <a:r>
                        <a:rPr lang="fr-FR" dirty="0"/>
                        <a:t>3 x 8</a:t>
                      </a:r>
                    </a:p>
                  </a:txBody>
                  <a:tcPr anchor="ctr">
                    <a:solidFill>
                      <a:srgbClr val="93CDDD">
                        <a:alpha val="20000"/>
                      </a:srgbClr>
                    </a:solidFill>
                  </a:tcPr>
                </a:tc>
                <a:extLst>
                  <a:ext uri="{0D108BD9-81ED-4DB2-BD59-A6C34878D82A}">
                    <a16:rowId xmlns:a16="http://schemas.microsoft.com/office/drawing/2014/main" val="224617818"/>
                  </a:ext>
                </a:extLst>
              </a:tr>
              <a:tr h="370840">
                <a:tc>
                  <a:txBody>
                    <a:bodyPr/>
                    <a:lstStyle/>
                    <a:p>
                      <a:r>
                        <a:rPr lang="fr-FR" dirty="0"/>
                        <a:t>Total</a:t>
                      </a:r>
                    </a:p>
                  </a:txBody>
                  <a:tcPr/>
                </a:tc>
                <a:tc>
                  <a:txBody>
                    <a:bodyPr/>
                    <a:lstStyle/>
                    <a:p>
                      <a:pPr algn="ctr"/>
                      <a:r>
                        <a:rPr lang="fr-FR" dirty="0"/>
                        <a:t>30h</a:t>
                      </a:r>
                    </a:p>
                  </a:txBody>
                  <a:tcPr anchor="ctr"/>
                </a:tc>
                <a:tc>
                  <a:txBody>
                    <a:bodyPr/>
                    <a:lstStyle/>
                    <a:p>
                      <a:pPr algn="ctr"/>
                      <a:r>
                        <a:rPr lang="fr-FR" dirty="0"/>
                        <a:t>24h</a:t>
                      </a:r>
                    </a:p>
                  </a:txBody>
                  <a:tcPr anchor="ctr">
                    <a:solidFill>
                      <a:srgbClr val="E46C0A">
                        <a:alpha val="36078"/>
                      </a:srgbClr>
                    </a:solidFill>
                  </a:tcPr>
                </a:tc>
                <a:tc>
                  <a:txBody>
                    <a:bodyPr/>
                    <a:lstStyle/>
                    <a:p>
                      <a:pPr algn="ctr"/>
                      <a:r>
                        <a:rPr lang="fr-FR" dirty="0"/>
                        <a:t>16h</a:t>
                      </a:r>
                    </a:p>
                  </a:txBody>
                  <a:tcPr anchor="ctr">
                    <a:solidFill>
                      <a:srgbClr val="00B050">
                        <a:alpha val="43137"/>
                      </a:srgbClr>
                    </a:solidFill>
                  </a:tcPr>
                </a:tc>
                <a:tc>
                  <a:txBody>
                    <a:bodyPr/>
                    <a:lstStyle/>
                    <a:p>
                      <a:pPr algn="ctr"/>
                      <a:r>
                        <a:rPr lang="fr-FR" dirty="0"/>
                        <a:t>36h</a:t>
                      </a:r>
                    </a:p>
                  </a:txBody>
                  <a:tcPr anchor="ctr">
                    <a:solidFill>
                      <a:srgbClr val="C00000">
                        <a:alpha val="50196"/>
                      </a:srgbClr>
                    </a:solidFill>
                  </a:tcPr>
                </a:tc>
                <a:tc>
                  <a:txBody>
                    <a:bodyPr/>
                    <a:lstStyle/>
                    <a:p>
                      <a:pPr algn="ctr"/>
                      <a:r>
                        <a:rPr lang="fr-FR" dirty="0"/>
                        <a:t>36h</a:t>
                      </a:r>
                    </a:p>
                  </a:txBody>
                  <a:tcPr anchor="ctr">
                    <a:solidFill>
                      <a:srgbClr val="93CDDD">
                        <a:alpha val="50196"/>
                      </a:srgbClr>
                    </a:solidFill>
                  </a:tcPr>
                </a:tc>
                <a:extLst>
                  <a:ext uri="{0D108BD9-81ED-4DB2-BD59-A6C34878D82A}">
                    <a16:rowId xmlns:a16="http://schemas.microsoft.com/office/drawing/2014/main" val="2464271687"/>
                  </a:ext>
                </a:extLst>
              </a:tr>
            </a:tbl>
          </a:graphicData>
        </a:graphic>
      </p:graphicFrame>
      <p:grpSp>
        <p:nvGrpSpPr>
          <p:cNvPr id="8" name="Groupe 7">
            <a:extLst>
              <a:ext uri="{FF2B5EF4-FFF2-40B4-BE49-F238E27FC236}">
                <a16:creationId xmlns:a16="http://schemas.microsoft.com/office/drawing/2014/main" id="{CD0386FF-A124-459F-A244-7C9017364186}"/>
              </a:ext>
            </a:extLst>
          </p:cNvPr>
          <p:cNvGrpSpPr/>
          <p:nvPr/>
        </p:nvGrpSpPr>
        <p:grpSpPr>
          <a:xfrm>
            <a:off x="314810" y="3905949"/>
            <a:ext cx="7377461" cy="494063"/>
            <a:chOff x="321794" y="1159970"/>
            <a:chExt cx="7251791" cy="1481097"/>
          </a:xfrm>
        </p:grpSpPr>
        <p:sp>
          <p:nvSpPr>
            <p:cNvPr id="9" name="Rectangle 8">
              <a:extLst>
                <a:ext uri="{FF2B5EF4-FFF2-40B4-BE49-F238E27FC236}">
                  <a16:creationId xmlns:a16="http://schemas.microsoft.com/office/drawing/2014/main" id="{6ED1E3F1-E2EC-4B08-88BF-E460ACBF8EA1}"/>
                </a:ext>
              </a:extLst>
            </p:cNvPr>
            <p:cNvSpPr/>
            <p:nvPr/>
          </p:nvSpPr>
          <p:spPr>
            <a:xfrm>
              <a:off x="429581" y="1159970"/>
              <a:ext cx="7144004" cy="1481097"/>
            </a:xfrm>
            <a:prstGeom prst="rect">
              <a:avLst/>
            </a:prstGeom>
            <a:solidFill>
              <a:schemeClr val="tx1">
                <a:alpha val="31000"/>
              </a:schemeClr>
            </a:solidFill>
            <a:ln>
              <a:noFill/>
            </a:ln>
          </p:spPr>
          <p:style>
            <a:lnRef idx="0">
              <a:scrgbClr r="0" g="0" b="0"/>
            </a:lnRef>
            <a:fillRef idx="0">
              <a:scrgbClr r="0" g="0" b="0"/>
            </a:fillRef>
            <a:effectRef idx="0">
              <a:scrgbClr r="0" g="0" b="0"/>
            </a:effectRef>
            <a:fontRef idx="minor">
              <a:schemeClr val="lt1"/>
            </a:fontRef>
          </p:style>
          <p:txBody>
            <a:bodyPr rtlCol="0" anchor="ctr"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Calibri"/>
                  <a:ea typeface="+mn-ea"/>
                  <a:cs typeface="+mn-cs"/>
                </a:rPr>
                <a:t>Occupation des labos</a:t>
              </a:r>
              <a:endParaRPr kumimoji="0" lang="fr-FR"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5FF9D459-4330-4BD5-9031-8DC33240C526}"/>
                </a:ext>
              </a:extLst>
            </p:cNvPr>
            <p:cNvSpPr/>
            <p:nvPr/>
          </p:nvSpPr>
          <p:spPr>
            <a:xfrm>
              <a:off x="321794" y="1160329"/>
              <a:ext cx="107788" cy="1480738"/>
            </a:xfrm>
            <a:prstGeom prst="rect">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1" name="Groupe 10">
            <a:extLst>
              <a:ext uri="{FF2B5EF4-FFF2-40B4-BE49-F238E27FC236}">
                <a16:creationId xmlns:a16="http://schemas.microsoft.com/office/drawing/2014/main" id="{5FB08F1A-9F1F-456B-AD93-603BF4818CB3}"/>
              </a:ext>
            </a:extLst>
          </p:cNvPr>
          <p:cNvGrpSpPr/>
          <p:nvPr/>
        </p:nvGrpSpPr>
        <p:grpSpPr>
          <a:xfrm>
            <a:off x="391252" y="898211"/>
            <a:ext cx="7301019" cy="494063"/>
            <a:chOff x="321794" y="1159970"/>
            <a:chExt cx="7301019" cy="1481097"/>
          </a:xfrm>
        </p:grpSpPr>
        <p:sp>
          <p:nvSpPr>
            <p:cNvPr id="12" name="Rectangle 11">
              <a:extLst>
                <a:ext uri="{FF2B5EF4-FFF2-40B4-BE49-F238E27FC236}">
                  <a16:creationId xmlns:a16="http://schemas.microsoft.com/office/drawing/2014/main" id="{E06F6118-4B5F-488B-B6B3-B059DA2C4886}"/>
                </a:ext>
              </a:extLst>
            </p:cNvPr>
            <p:cNvSpPr/>
            <p:nvPr/>
          </p:nvSpPr>
          <p:spPr>
            <a:xfrm>
              <a:off x="429581" y="1159970"/>
              <a:ext cx="7193232" cy="1481097"/>
            </a:xfrm>
            <a:prstGeom prst="rect">
              <a:avLst/>
            </a:prstGeom>
            <a:solidFill>
              <a:schemeClr val="tx1">
                <a:alpha val="31000"/>
              </a:schemeClr>
            </a:solidFill>
            <a:ln>
              <a:noFill/>
            </a:ln>
          </p:spPr>
          <p:style>
            <a:lnRef idx="0">
              <a:scrgbClr r="0" g="0" b="0"/>
            </a:lnRef>
            <a:fillRef idx="0">
              <a:scrgbClr r="0" g="0" b="0"/>
            </a:fillRef>
            <a:effectRef idx="0">
              <a:scrgbClr r="0" g="0" b="0"/>
            </a:effectRef>
            <a:fontRef idx="minor">
              <a:schemeClr val="lt1"/>
            </a:fontRef>
          </p:style>
          <p:txBody>
            <a:bodyPr rtlCol="0" anchor="ctr"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Calibri"/>
                  <a:ea typeface="+mn-ea"/>
                  <a:cs typeface="+mn-cs"/>
                </a:rPr>
                <a:t>Choix des horaires en effectifs allégés</a:t>
              </a:r>
              <a:endParaRPr kumimoji="0" lang="fr-FR"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A641799A-2DB2-44C7-87C4-A442400383E5}"/>
                </a:ext>
              </a:extLst>
            </p:cNvPr>
            <p:cNvSpPr/>
            <p:nvPr/>
          </p:nvSpPr>
          <p:spPr>
            <a:xfrm>
              <a:off x="321794" y="1160329"/>
              <a:ext cx="107788" cy="1480738"/>
            </a:xfrm>
            <a:prstGeom prst="rect">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4" name="ZoneTexte 13">
            <a:extLst>
              <a:ext uri="{FF2B5EF4-FFF2-40B4-BE49-F238E27FC236}">
                <a16:creationId xmlns:a16="http://schemas.microsoft.com/office/drawing/2014/main" id="{861C92B9-4CBC-45D4-9CEC-82615DDECE03}"/>
              </a:ext>
            </a:extLst>
          </p:cNvPr>
          <p:cNvSpPr txBox="1"/>
          <p:nvPr/>
        </p:nvSpPr>
        <p:spPr>
          <a:xfrm>
            <a:off x="279065" y="4473412"/>
            <a:ext cx="1540210" cy="461665"/>
          </a:xfrm>
          <a:prstGeom prst="rect">
            <a:avLst/>
          </a:prstGeom>
          <a:solidFill>
            <a:srgbClr val="E7BDBB"/>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Calibri"/>
                <a:ea typeface="+mn-ea"/>
                <a:cs typeface="+mn-cs"/>
              </a:rPr>
              <a:t>Hors </a:t>
            </a:r>
            <a:r>
              <a:rPr kumimoji="0" lang="fr-FR" sz="2400" b="0" i="0" u="none" strike="noStrike" kern="1200" cap="none" spc="0" normalizeH="0" baseline="0" noProof="0" dirty="0" err="1">
                <a:ln>
                  <a:noFill/>
                </a:ln>
                <a:solidFill>
                  <a:prstClr val="black"/>
                </a:solidFill>
                <a:effectLst/>
                <a:uLnTx/>
                <a:uFillTx/>
                <a:latin typeface="Calibri"/>
                <a:ea typeface="+mn-ea"/>
                <a:cs typeface="+mn-cs"/>
              </a:rPr>
              <a:t>ETLV</a:t>
            </a:r>
            <a:endParaRPr kumimoji="0" lang="fr-FR" sz="2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2372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7B7020E1-6EB2-41D0-8EE7-0107C710211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15650" y="715402"/>
            <a:ext cx="3912700" cy="5427196"/>
          </a:xfrm>
          <a:prstGeom prst="rect">
            <a:avLst/>
          </a:prstGeom>
        </p:spPr>
      </p:pic>
      <p:sp>
        <p:nvSpPr>
          <p:cNvPr id="2" name="Titre 1">
            <a:extLst>
              <a:ext uri="{FF2B5EF4-FFF2-40B4-BE49-F238E27FC236}">
                <a16:creationId xmlns:a16="http://schemas.microsoft.com/office/drawing/2014/main" id="{121740CA-42B0-49DD-B130-5EC44E84D3BD}"/>
              </a:ext>
            </a:extLst>
          </p:cNvPr>
          <p:cNvSpPr>
            <a:spLocks noGrp="1"/>
          </p:cNvSpPr>
          <p:nvPr>
            <p:ph type="title"/>
          </p:nvPr>
        </p:nvSpPr>
        <p:spPr/>
        <p:txBody>
          <a:bodyPr/>
          <a:lstStyle/>
          <a:p>
            <a:r>
              <a:rPr lang="fr-FR" dirty="0"/>
              <a:t>2018 – 2019 Espaces de formations</a:t>
            </a:r>
          </a:p>
        </p:txBody>
      </p:sp>
      <p:sp>
        <p:nvSpPr>
          <p:cNvPr id="3" name="Espace réservé du numéro de diapositive 2">
            <a:extLst>
              <a:ext uri="{FF2B5EF4-FFF2-40B4-BE49-F238E27FC236}">
                <a16:creationId xmlns:a16="http://schemas.microsoft.com/office/drawing/2014/main" id="{62D380DE-302F-49B4-920B-5CB4D6313F04}"/>
              </a:ext>
            </a:extLst>
          </p:cNvPr>
          <p:cNvSpPr>
            <a:spLocks noGrp="1"/>
          </p:cNvSpPr>
          <p:nvPr>
            <p:ph type="sldNum" sz="quarter" idx="12"/>
          </p:nvPr>
        </p:nvSpPr>
        <p:spPr/>
        <p:txBody>
          <a:bodyPr/>
          <a:lstStyle/>
          <a:p>
            <a:fld id="{144BB07B-E674-E847-921B-89EC41271B7E}" type="slidenum">
              <a:rPr lang="fr-FR" smtClean="0"/>
              <a:pPr/>
              <a:t>13</a:t>
            </a:fld>
            <a:endParaRPr lang="fr-FR"/>
          </a:p>
        </p:txBody>
      </p:sp>
      <p:grpSp>
        <p:nvGrpSpPr>
          <p:cNvPr id="5" name="Groupe 4"/>
          <p:cNvGrpSpPr/>
          <p:nvPr/>
        </p:nvGrpSpPr>
        <p:grpSpPr>
          <a:xfrm>
            <a:off x="367390" y="2540000"/>
            <a:ext cx="4388760" cy="889000"/>
            <a:chOff x="367390" y="2540000"/>
            <a:chExt cx="4388760" cy="889000"/>
          </a:xfrm>
        </p:grpSpPr>
        <p:cxnSp>
          <p:nvCxnSpPr>
            <p:cNvPr id="8" name="Connecteur droit avec flèche 7">
              <a:extLst>
                <a:ext uri="{FF2B5EF4-FFF2-40B4-BE49-F238E27FC236}">
                  <a16:creationId xmlns:a16="http://schemas.microsoft.com/office/drawing/2014/main" id="{A633A93F-EF8A-4674-9206-D41B6E6D9237}"/>
                </a:ext>
              </a:extLst>
            </p:cNvPr>
            <p:cNvCxnSpPr>
              <a:cxnSpLocks/>
              <a:stCxn id="16" idx="3"/>
            </p:cNvCxnSpPr>
            <p:nvPr/>
          </p:nvCxnSpPr>
          <p:spPr>
            <a:xfrm flipV="1">
              <a:off x="2615653" y="2540000"/>
              <a:ext cx="2140497" cy="688945"/>
            </a:xfrm>
            <a:prstGeom prst="straightConnector1">
              <a:avLst/>
            </a:prstGeom>
            <a:ln>
              <a:solidFill>
                <a:srgbClr val="31859C"/>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9" name="Connecteur droit avec flèche 8">
              <a:extLst>
                <a:ext uri="{FF2B5EF4-FFF2-40B4-BE49-F238E27FC236}">
                  <a16:creationId xmlns:a16="http://schemas.microsoft.com/office/drawing/2014/main" id="{C262CA6B-76CB-4C49-ADE3-378960F8C7B6}"/>
                </a:ext>
              </a:extLst>
            </p:cNvPr>
            <p:cNvCxnSpPr>
              <a:cxnSpLocks/>
              <a:stCxn id="16" idx="3"/>
            </p:cNvCxnSpPr>
            <p:nvPr/>
          </p:nvCxnSpPr>
          <p:spPr>
            <a:xfrm>
              <a:off x="2615653" y="3228945"/>
              <a:ext cx="924234" cy="200055"/>
            </a:xfrm>
            <a:prstGeom prst="straightConnector1">
              <a:avLst/>
            </a:prstGeom>
            <a:ln>
              <a:solidFill>
                <a:srgbClr val="31859C"/>
              </a:solidFill>
              <a:tailEnd type="stealth" w="lg" len="lg"/>
            </a:ln>
          </p:spPr>
          <p:style>
            <a:lnRef idx="2">
              <a:schemeClr val="accent1"/>
            </a:lnRef>
            <a:fillRef idx="0">
              <a:schemeClr val="accent1"/>
            </a:fillRef>
            <a:effectRef idx="1">
              <a:schemeClr val="accent1"/>
            </a:effectRef>
            <a:fontRef idx="minor">
              <a:schemeClr val="tx1"/>
            </a:fontRef>
          </p:style>
        </p:cxnSp>
        <p:grpSp>
          <p:nvGrpSpPr>
            <p:cNvPr id="15" name="Groupe 14">
              <a:extLst>
                <a:ext uri="{FF2B5EF4-FFF2-40B4-BE49-F238E27FC236}">
                  <a16:creationId xmlns:a16="http://schemas.microsoft.com/office/drawing/2014/main" id="{2686BD56-08A7-42D2-B638-4ABE50F4805C}"/>
                </a:ext>
              </a:extLst>
            </p:cNvPr>
            <p:cNvGrpSpPr/>
            <p:nvPr/>
          </p:nvGrpSpPr>
          <p:grpSpPr>
            <a:xfrm>
              <a:off x="367390" y="3028890"/>
              <a:ext cx="2248263" cy="400110"/>
              <a:chOff x="4751226" y="1213688"/>
              <a:chExt cx="2248263" cy="1481097"/>
            </a:xfrm>
          </p:grpSpPr>
          <p:sp>
            <p:nvSpPr>
              <p:cNvPr id="16" name="Rectangle 15">
                <a:extLst>
                  <a:ext uri="{FF2B5EF4-FFF2-40B4-BE49-F238E27FC236}">
                    <a16:creationId xmlns:a16="http://schemas.microsoft.com/office/drawing/2014/main" id="{D098AFAD-74A7-4875-9785-0C3BD88F66E7}"/>
                  </a:ext>
                </a:extLst>
              </p:cNvPr>
              <p:cNvSpPr/>
              <p:nvPr/>
            </p:nvSpPr>
            <p:spPr>
              <a:xfrm>
                <a:off x="4859015" y="1213688"/>
                <a:ext cx="2140474" cy="1481097"/>
              </a:xfrm>
              <a:prstGeom prst="rect">
                <a:avLst/>
              </a:prstGeom>
              <a:solidFill>
                <a:schemeClr val="tx1">
                  <a:alpha val="31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b="0" i="0" u="none" strike="noStrike" kern="1200" cap="none" spc="0" normalizeH="0" baseline="0" noProof="0" dirty="0">
                    <a:ln>
                      <a:noFill/>
                    </a:ln>
                    <a:solidFill>
                      <a:prstClr val="white"/>
                    </a:solidFill>
                    <a:effectLst/>
                    <a:uLnTx/>
                    <a:uFillTx/>
                    <a:latin typeface="Calibri"/>
                    <a:ea typeface="+mn-ea"/>
                    <a:cs typeface="+mn-cs"/>
                  </a:rPr>
                  <a:t>2 laboratoires d’ETT</a:t>
                </a:r>
                <a:endParaRPr lang="fr-FR" dirty="0">
                  <a:solidFill>
                    <a:prstClr val="white"/>
                  </a:solidFill>
                  <a:latin typeface="Calibri"/>
                  <a:sym typeface="Wingdings" panose="05000000000000000000" pitchFamily="2" charset="2"/>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FC9A20B3-96A9-4C0B-A913-4C53ECB3375D}"/>
                  </a:ext>
                </a:extLst>
              </p:cNvPr>
              <p:cNvSpPr/>
              <p:nvPr/>
            </p:nvSpPr>
            <p:spPr>
              <a:xfrm>
                <a:off x="4751226" y="1214047"/>
                <a:ext cx="107788" cy="1480738"/>
              </a:xfrm>
              <a:prstGeom prst="rect">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prstClr val="white"/>
                  </a:solidFill>
                  <a:effectLst/>
                  <a:uLnTx/>
                  <a:uFillTx/>
                  <a:latin typeface="Calibri"/>
                  <a:ea typeface="+mn-ea"/>
                  <a:cs typeface="+mn-cs"/>
                </a:endParaRPr>
              </a:p>
            </p:txBody>
          </p:sp>
        </p:grpSp>
      </p:grpSp>
      <p:grpSp>
        <p:nvGrpSpPr>
          <p:cNvPr id="18" name="Groupe 17">
            <a:extLst>
              <a:ext uri="{FF2B5EF4-FFF2-40B4-BE49-F238E27FC236}">
                <a16:creationId xmlns:a16="http://schemas.microsoft.com/office/drawing/2014/main" id="{CB04D11D-1FD1-476D-A3A6-4431CC351CFC}"/>
              </a:ext>
            </a:extLst>
          </p:cNvPr>
          <p:cNvGrpSpPr/>
          <p:nvPr/>
        </p:nvGrpSpPr>
        <p:grpSpPr>
          <a:xfrm>
            <a:off x="6157706" y="4581623"/>
            <a:ext cx="2849501" cy="646330"/>
            <a:chOff x="4751226" y="1213688"/>
            <a:chExt cx="2248263" cy="1481097"/>
          </a:xfrm>
        </p:grpSpPr>
        <p:sp>
          <p:nvSpPr>
            <p:cNvPr id="19" name="Rectangle 18">
              <a:extLst>
                <a:ext uri="{FF2B5EF4-FFF2-40B4-BE49-F238E27FC236}">
                  <a16:creationId xmlns:a16="http://schemas.microsoft.com/office/drawing/2014/main" id="{19BE9762-E42B-4103-BA68-4E8FF68B470C}"/>
                </a:ext>
              </a:extLst>
            </p:cNvPr>
            <p:cNvSpPr/>
            <p:nvPr/>
          </p:nvSpPr>
          <p:spPr>
            <a:xfrm>
              <a:off x="4859015" y="1213688"/>
              <a:ext cx="2140474" cy="1481097"/>
            </a:xfrm>
            <a:prstGeom prst="rect">
              <a:avLst/>
            </a:prstGeom>
            <a:solidFill>
              <a:schemeClr val="tx1">
                <a:alpha val="31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b="0" i="0" u="none" strike="noStrike" kern="1200" cap="none" spc="0" normalizeH="0" baseline="0" noProof="0" dirty="0">
                  <a:ln>
                    <a:noFill/>
                  </a:ln>
                  <a:solidFill>
                    <a:prstClr val="white"/>
                  </a:solidFill>
                  <a:effectLst/>
                  <a:uLnTx/>
                  <a:uFillTx/>
                  <a:latin typeface="Calibri"/>
                  <a:ea typeface="+mn-ea"/>
                  <a:cs typeface="+mn-cs"/>
                </a:rPr>
                <a:t>4 laboratoires de spécialité (1 par spécialité)</a:t>
              </a:r>
              <a:endParaRPr lang="fr-FR" dirty="0">
                <a:solidFill>
                  <a:prstClr val="white"/>
                </a:solidFill>
                <a:latin typeface="Calibri"/>
                <a:sym typeface="Wingdings" panose="05000000000000000000" pitchFamily="2" charset="2"/>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64B0688C-F113-4A59-9584-F2B0243F3660}"/>
                </a:ext>
              </a:extLst>
            </p:cNvPr>
            <p:cNvSpPr/>
            <p:nvPr/>
          </p:nvSpPr>
          <p:spPr>
            <a:xfrm>
              <a:off x="4751226" y="1214047"/>
              <a:ext cx="107788" cy="1480738"/>
            </a:xfrm>
            <a:prstGeom prst="rect">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4" name="Groupe 3"/>
          <p:cNvGrpSpPr/>
          <p:nvPr/>
        </p:nvGrpSpPr>
        <p:grpSpPr>
          <a:xfrm>
            <a:off x="390421" y="1695390"/>
            <a:ext cx="3149466" cy="573652"/>
            <a:chOff x="390421" y="1695390"/>
            <a:chExt cx="3149466" cy="573652"/>
          </a:xfrm>
        </p:grpSpPr>
        <p:grpSp>
          <p:nvGrpSpPr>
            <p:cNvPr id="25" name="Groupe 24">
              <a:extLst>
                <a:ext uri="{FF2B5EF4-FFF2-40B4-BE49-F238E27FC236}">
                  <a16:creationId xmlns:a16="http://schemas.microsoft.com/office/drawing/2014/main" id="{9EC282D1-77D2-4D33-8A31-15AB2966EA73}"/>
                </a:ext>
              </a:extLst>
            </p:cNvPr>
            <p:cNvGrpSpPr/>
            <p:nvPr/>
          </p:nvGrpSpPr>
          <p:grpSpPr>
            <a:xfrm>
              <a:off x="390421" y="1695390"/>
              <a:ext cx="2248263" cy="400110"/>
              <a:chOff x="4751226" y="1213688"/>
              <a:chExt cx="2248263" cy="1481097"/>
            </a:xfrm>
          </p:grpSpPr>
          <p:sp>
            <p:nvSpPr>
              <p:cNvPr id="26" name="Rectangle 25">
                <a:extLst>
                  <a:ext uri="{FF2B5EF4-FFF2-40B4-BE49-F238E27FC236}">
                    <a16:creationId xmlns:a16="http://schemas.microsoft.com/office/drawing/2014/main" id="{77EC5D76-26D4-4FE9-B080-ADD755C29776}"/>
                  </a:ext>
                </a:extLst>
              </p:cNvPr>
              <p:cNvSpPr/>
              <p:nvPr/>
            </p:nvSpPr>
            <p:spPr>
              <a:xfrm>
                <a:off x="4859015" y="1213688"/>
                <a:ext cx="2140474" cy="1481097"/>
              </a:xfrm>
              <a:prstGeom prst="rect">
                <a:avLst/>
              </a:prstGeom>
              <a:solidFill>
                <a:schemeClr val="tx1">
                  <a:alpha val="31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b="0" i="0" u="none" strike="noStrike" kern="1200" cap="none" spc="0" normalizeH="0" baseline="0" noProof="0" dirty="0">
                    <a:ln>
                      <a:noFill/>
                    </a:ln>
                    <a:solidFill>
                      <a:prstClr val="white"/>
                    </a:solidFill>
                    <a:effectLst/>
                    <a:uLnTx/>
                    <a:uFillTx/>
                    <a:latin typeface="Calibri"/>
                    <a:ea typeface="+mn-ea"/>
                    <a:cs typeface="+mn-cs"/>
                  </a:rPr>
                  <a:t>1 salle de synthèse</a:t>
                </a:r>
                <a:endParaRPr lang="fr-FR" dirty="0">
                  <a:solidFill>
                    <a:prstClr val="white"/>
                  </a:solidFill>
                  <a:latin typeface="Calibri"/>
                  <a:sym typeface="Wingdings" panose="05000000000000000000" pitchFamily="2" charset="2"/>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27" name="Rectangle 26">
                <a:extLst>
                  <a:ext uri="{FF2B5EF4-FFF2-40B4-BE49-F238E27FC236}">
                    <a16:creationId xmlns:a16="http://schemas.microsoft.com/office/drawing/2014/main" id="{A6A23634-D376-4051-A429-F5E3DE338185}"/>
                  </a:ext>
                </a:extLst>
              </p:cNvPr>
              <p:cNvSpPr/>
              <p:nvPr/>
            </p:nvSpPr>
            <p:spPr>
              <a:xfrm>
                <a:off x="4751226" y="1214047"/>
                <a:ext cx="107788" cy="1480738"/>
              </a:xfrm>
              <a:prstGeom prst="rect">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prstClr val="white"/>
                  </a:solidFill>
                  <a:effectLst/>
                  <a:uLnTx/>
                  <a:uFillTx/>
                  <a:latin typeface="Calibri"/>
                  <a:ea typeface="+mn-ea"/>
                  <a:cs typeface="+mn-cs"/>
                </a:endParaRPr>
              </a:p>
            </p:txBody>
          </p:sp>
        </p:grpSp>
        <p:cxnSp>
          <p:nvCxnSpPr>
            <p:cNvPr id="28" name="Connecteur droit avec flèche 27">
              <a:extLst>
                <a:ext uri="{FF2B5EF4-FFF2-40B4-BE49-F238E27FC236}">
                  <a16:creationId xmlns:a16="http://schemas.microsoft.com/office/drawing/2014/main" id="{96B6CCA3-8FA1-4603-8A3D-4A3BFFE78597}"/>
                </a:ext>
              </a:extLst>
            </p:cNvPr>
            <p:cNvCxnSpPr>
              <a:cxnSpLocks/>
              <a:stCxn id="26" idx="3"/>
            </p:cNvCxnSpPr>
            <p:nvPr/>
          </p:nvCxnSpPr>
          <p:spPr>
            <a:xfrm>
              <a:off x="2638684" y="1895445"/>
              <a:ext cx="901203" cy="373597"/>
            </a:xfrm>
            <a:prstGeom prst="straightConnector1">
              <a:avLst/>
            </a:prstGeom>
            <a:ln>
              <a:solidFill>
                <a:srgbClr val="31859C"/>
              </a:solidFill>
              <a:tailEnd type="stealth" w="lg" len="lg"/>
            </a:ln>
          </p:spPr>
          <p:style>
            <a:lnRef idx="2">
              <a:schemeClr val="accent1"/>
            </a:lnRef>
            <a:fillRef idx="0">
              <a:schemeClr val="accent1"/>
            </a:fillRef>
            <a:effectRef idx="1">
              <a:schemeClr val="accent1"/>
            </a:effectRef>
            <a:fontRef idx="minor">
              <a:schemeClr val="tx1"/>
            </a:fontRef>
          </p:style>
        </p:cxnSp>
      </p:grpSp>
      <p:grpSp>
        <p:nvGrpSpPr>
          <p:cNvPr id="30" name="Groupe 29">
            <a:extLst>
              <a:ext uri="{FF2B5EF4-FFF2-40B4-BE49-F238E27FC236}">
                <a16:creationId xmlns:a16="http://schemas.microsoft.com/office/drawing/2014/main" id="{32DE26F7-CD91-483C-97B1-7B07FEFD8431}"/>
              </a:ext>
            </a:extLst>
          </p:cNvPr>
          <p:cNvGrpSpPr/>
          <p:nvPr/>
        </p:nvGrpSpPr>
        <p:grpSpPr>
          <a:xfrm>
            <a:off x="6157706" y="1082676"/>
            <a:ext cx="1978129" cy="400110"/>
            <a:chOff x="4751226" y="1213688"/>
            <a:chExt cx="1978129" cy="1481097"/>
          </a:xfrm>
        </p:grpSpPr>
        <p:sp>
          <p:nvSpPr>
            <p:cNvPr id="31" name="Rectangle 30">
              <a:extLst>
                <a:ext uri="{FF2B5EF4-FFF2-40B4-BE49-F238E27FC236}">
                  <a16:creationId xmlns:a16="http://schemas.microsoft.com/office/drawing/2014/main" id="{99758ABB-8AFE-47C6-A7ED-9672C9088DA8}"/>
                </a:ext>
              </a:extLst>
            </p:cNvPr>
            <p:cNvSpPr/>
            <p:nvPr/>
          </p:nvSpPr>
          <p:spPr>
            <a:xfrm>
              <a:off x="4859015" y="1213688"/>
              <a:ext cx="1870340" cy="1481097"/>
            </a:xfrm>
            <a:prstGeom prst="rect">
              <a:avLst/>
            </a:prstGeom>
            <a:solidFill>
              <a:schemeClr val="tx1">
                <a:alpha val="31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b="0" i="0" u="none" strike="noStrike" kern="1200" cap="none" spc="0" normalizeH="0" baseline="0" noProof="0" dirty="0">
                  <a:ln>
                    <a:noFill/>
                  </a:ln>
                  <a:solidFill>
                    <a:prstClr val="white"/>
                  </a:solidFill>
                  <a:effectLst/>
                  <a:uLnTx/>
                  <a:uFillTx/>
                  <a:latin typeface="Calibri"/>
                  <a:ea typeface="+mn-ea"/>
                  <a:cs typeface="+mn-cs"/>
                </a:rPr>
                <a:t>Salles </a:t>
              </a:r>
              <a:r>
                <a:rPr lang="fr-FR" dirty="0">
                  <a:solidFill>
                    <a:prstClr val="white"/>
                  </a:solidFill>
                  <a:latin typeface="Calibri"/>
                </a:rPr>
                <a:t>de </a:t>
              </a:r>
              <a:r>
                <a:rPr kumimoji="0" lang="fr-FR" b="0" i="0" u="none" strike="noStrike" kern="1200" cap="none" spc="0" normalizeH="0" baseline="0" noProof="0" dirty="0">
                  <a:ln>
                    <a:noFill/>
                  </a:ln>
                  <a:solidFill>
                    <a:prstClr val="white"/>
                  </a:solidFill>
                  <a:effectLst/>
                  <a:uLnTx/>
                  <a:uFillTx/>
                  <a:latin typeface="Calibri"/>
                  <a:ea typeface="+mn-ea"/>
                  <a:cs typeface="+mn-cs"/>
                </a:rPr>
                <a:t>cours</a:t>
              </a:r>
              <a:endParaRPr lang="fr-FR" dirty="0">
                <a:solidFill>
                  <a:prstClr val="white"/>
                </a:solidFill>
                <a:latin typeface="Calibri"/>
                <a:sym typeface="Wingdings" panose="05000000000000000000" pitchFamily="2" charset="2"/>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32" name="Rectangle 31">
              <a:extLst>
                <a:ext uri="{FF2B5EF4-FFF2-40B4-BE49-F238E27FC236}">
                  <a16:creationId xmlns:a16="http://schemas.microsoft.com/office/drawing/2014/main" id="{93AC003F-9D6F-40E2-B587-86D4978EB71A}"/>
                </a:ext>
              </a:extLst>
            </p:cNvPr>
            <p:cNvSpPr/>
            <p:nvPr/>
          </p:nvSpPr>
          <p:spPr>
            <a:xfrm>
              <a:off x="4751226" y="1214047"/>
              <a:ext cx="107788" cy="1480738"/>
            </a:xfrm>
            <a:prstGeom prst="rect">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090334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1740CA-42B0-49DD-B130-5EC44E84D3BD}"/>
              </a:ext>
            </a:extLst>
          </p:cNvPr>
          <p:cNvSpPr>
            <a:spLocks noGrp="1"/>
          </p:cNvSpPr>
          <p:nvPr>
            <p:ph type="title"/>
          </p:nvPr>
        </p:nvSpPr>
        <p:spPr/>
        <p:txBody>
          <a:bodyPr/>
          <a:lstStyle/>
          <a:p>
            <a:r>
              <a:rPr lang="fr-FR" dirty="0"/>
              <a:t>2018 – 2019 Espaces de formation ETT</a:t>
            </a:r>
          </a:p>
        </p:txBody>
      </p:sp>
      <p:sp>
        <p:nvSpPr>
          <p:cNvPr id="3" name="Espace réservé du numéro de diapositive 2">
            <a:extLst>
              <a:ext uri="{FF2B5EF4-FFF2-40B4-BE49-F238E27FC236}">
                <a16:creationId xmlns:a16="http://schemas.microsoft.com/office/drawing/2014/main" id="{62D380DE-302F-49B4-920B-5CB4D6313F04}"/>
              </a:ext>
            </a:extLst>
          </p:cNvPr>
          <p:cNvSpPr>
            <a:spLocks noGrp="1"/>
          </p:cNvSpPr>
          <p:nvPr>
            <p:ph type="sldNum" sz="quarter" idx="12"/>
          </p:nvPr>
        </p:nvSpPr>
        <p:spPr/>
        <p:txBody>
          <a:bodyPr/>
          <a:lstStyle/>
          <a:p>
            <a:fld id="{144BB07B-E674-E847-921B-89EC41271B7E}" type="slidenum">
              <a:rPr lang="fr-FR" smtClean="0"/>
              <a:pPr/>
              <a:t>14</a:t>
            </a:fld>
            <a:endParaRPr lang="fr-FR"/>
          </a:p>
        </p:txBody>
      </p:sp>
      <p:pic>
        <p:nvPicPr>
          <p:cNvPr id="6" name="Image 5">
            <a:extLst>
              <a:ext uri="{FF2B5EF4-FFF2-40B4-BE49-F238E27FC236}">
                <a16:creationId xmlns:a16="http://schemas.microsoft.com/office/drawing/2014/main" id="{1D8AB9E6-A620-4F16-AA32-82CD6693124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5504" y="1276350"/>
            <a:ext cx="8473079" cy="4548188"/>
          </a:xfrm>
          <a:prstGeom prst="rect">
            <a:avLst/>
          </a:prstGeom>
        </p:spPr>
      </p:pic>
      <p:sp>
        <p:nvSpPr>
          <p:cNvPr id="4" name="ZoneTexte 3">
            <a:extLst>
              <a:ext uri="{FF2B5EF4-FFF2-40B4-BE49-F238E27FC236}">
                <a16:creationId xmlns:a16="http://schemas.microsoft.com/office/drawing/2014/main" id="{141EC016-1DA1-4AD8-A286-566920E5E95D}"/>
              </a:ext>
            </a:extLst>
          </p:cNvPr>
          <p:cNvSpPr txBox="1"/>
          <p:nvPr/>
        </p:nvSpPr>
        <p:spPr>
          <a:xfrm>
            <a:off x="1480458" y="5103224"/>
            <a:ext cx="2079865" cy="369332"/>
          </a:xfrm>
          <a:prstGeom prst="rect">
            <a:avLst/>
          </a:prstGeom>
          <a:noFill/>
        </p:spPr>
        <p:txBody>
          <a:bodyPr wrap="none" rtlCol="0">
            <a:spAutoFit/>
          </a:bodyPr>
          <a:lstStyle/>
          <a:p>
            <a:r>
              <a:rPr lang="fr-FR" b="1" dirty="0"/>
              <a:t>Laboratoire ETT N°1</a:t>
            </a:r>
          </a:p>
        </p:txBody>
      </p:sp>
      <p:sp>
        <p:nvSpPr>
          <p:cNvPr id="7" name="ZoneTexte 6">
            <a:extLst>
              <a:ext uri="{FF2B5EF4-FFF2-40B4-BE49-F238E27FC236}">
                <a16:creationId xmlns:a16="http://schemas.microsoft.com/office/drawing/2014/main" id="{A5813664-68A1-4ADA-BF29-3C43C862AF67}"/>
              </a:ext>
            </a:extLst>
          </p:cNvPr>
          <p:cNvSpPr txBox="1"/>
          <p:nvPr/>
        </p:nvSpPr>
        <p:spPr>
          <a:xfrm>
            <a:off x="4421100" y="2159727"/>
            <a:ext cx="2079865" cy="369332"/>
          </a:xfrm>
          <a:prstGeom prst="rect">
            <a:avLst/>
          </a:prstGeom>
          <a:noFill/>
        </p:spPr>
        <p:txBody>
          <a:bodyPr wrap="none" rtlCol="0">
            <a:spAutoFit/>
          </a:bodyPr>
          <a:lstStyle/>
          <a:p>
            <a:r>
              <a:rPr lang="fr-FR" b="1" dirty="0"/>
              <a:t>Laboratoire ETT N°2</a:t>
            </a:r>
          </a:p>
        </p:txBody>
      </p:sp>
      <p:sp>
        <p:nvSpPr>
          <p:cNvPr id="8" name="ZoneTexte 7">
            <a:extLst>
              <a:ext uri="{FF2B5EF4-FFF2-40B4-BE49-F238E27FC236}">
                <a16:creationId xmlns:a16="http://schemas.microsoft.com/office/drawing/2014/main" id="{E2C33961-1B4B-4792-AD5D-5544EF596D66}"/>
              </a:ext>
            </a:extLst>
          </p:cNvPr>
          <p:cNvSpPr txBox="1"/>
          <p:nvPr/>
        </p:nvSpPr>
        <p:spPr>
          <a:xfrm>
            <a:off x="1771467" y="2344393"/>
            <a:ext cx="1823769" cy="369332"/>
          </a:xfrm>
          <a:prstGeom prst="rect">
            <a:avLst/>
          </a:prstGeom>
          <a:noFill/>
        </p:spPr>
        <p:txBody>
          <a:bodyPr wrap="none" rtlCol="0">
            <a:spAutoFit/>
          </a:bodyPr>
          <a:lstStyle/>
          <a:p>
            <a:r>
              <a:rPr lang="fr-FR" b="1" dirty="0"/>
              <a:t>Salle de synthèse</a:t>
            </a:r>
          </a:p>
        </p:txBody>
      </p:sp>
    </p:spTree>
    <p:extLst>
      <p:ext uri="{BB962C8B-B14F-4D97-AF65-F5344CB8AC3E}">
        <p14:creationId xmlns:p14="http://schemas.microsoft.com/office/powerpoint/2010/main" val="62000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1740CA-42B0-49DD-B130-5EC44E84D3BD}"/>
              </a:ext>
            </a:extLst>
          </p:cNvPr>
          <p:cNvSpPr>
            <a:spLocks noGrp="1"/>
          </p:cNvSpPr>
          <p:nvPr>
            <p:ph type="title"/>
          </p:nvPr>
        </p:nvSpPr>
        <p:spPr>
          <a:xfrm>
            <a:off x="1149928" y="358808"/>
            <a:ext cx="6542344" cy="400110"/>
          </a:xfrm>
        </p:spPr>
        <p:txBody>
          <a:bodyPr/>
          <a:lstStyle/>
          <a:p>
            <a:r>
              <a:rPr lang="fr-FR" dirty="0"/>
              <a:t>2018 – 2019 Espaces de formation pour les spécialités</a:t>
            </a:r>
          </a:p>
        </p:txBody>
      </p:sp>
      <p:sp>
        <p:nvSpPr>
          <p:cNvPr id="3" name="Espace réservé du numéro de diapositive 2">
            <a:extLst>
              <a:ext uri="{FF2B5EF4-FFF2-40B4-BE49-F238E27FC236}">
                <a16:creationId xmlns:a16="http://schemas.microsoft.com/office/drawing/2014/main" id="{62D380DE-302F-49B4-920B-5CB4D6313F04}"/>
              </a:ext>
            </a:extLst>
          </p:cNvPr>
          <p:cNvSpPr>
            <a:spLocks noGrp="1"/>
          </p:cNvSpPr>
          <p:nvPr>
            <p:ph type="sldNum" sz="quarter" idx="12"/>
          </p:nvPr>
        </p:nvSpPr>
        <p:spPr/>
        <p:txBody>
          <a:bodyPr/>
          <a:lstStyle/>
          <a:p>
            <a:fld id="{144BB07B-E674-E847-921B-89EC41271B7E}" type="slidenum">
              <a:rPr lang="fr-FR" smtClean="0"/>
              <a:pPr/>
              <a:t>15</a:t>
            </a:fld>
            <a:endParaRPr lang="fr-FR"/>
          </a:p>
        </p:txBody>
      </p:sp>
      <p:pic>
        <p:nvPicPr>
          <p:cNvPr id="6" name="Image 5">
            <a:extLst>
              <a:ext uri="{FF2B5EF4-FFF2-40B4-BE49-F238E27FC236}">
                <a16:creationId xmlns:a16="http://schemas.microsoft.com/office/drawing/2014/main" id="{59CF5530-F905-4A1A-B1B2-C1E9AB3B5E8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7894" y="1152290"/>
            <a:ext cx="8280344" cy="4553420"/>
          </a:xfrm>
          <a:prstGeom prst="rect">
            <a:avLst/>
          </a:prstGeom>
        </p:spPr>
      </p:pic>
    </p:spTree>
    <p:extLst>
      <p:ext uri="{BB962C8B-B14F-4D97-AF65-F5344CB8AC3E}">
        <p14:creationId xmlns:p14="http://schemas.microsoft.com/office/powerpoint/2010/main" val="640122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E8F7AA-5907-47BE-92F3-D54D6568CAE6}"/>
              </a:ext>
            </a:extLst>
          </p:cNvPr>
          <p:cNvSpPr>
            <a:spLocks noGrp="1"/>
          </p:cNvSpPr>
          <p:nvPr>
            <p:ph type="title"/>
          </p:nvPr>
        </p:nvSpPr>
        <p:spPr/>
        <p:txBody>
          <a:bodyPr/>
          <a:lstStyle/>
          <a:p>
            <a:r>
              <a:rPr lang="fr-FR" dirty="0"/>
              <a:t>Inventaire des matériels disponibles actuellement</a:t>
            </a:r>
          </a:p>
        </p:txBody>
      </p:sp>
      <p:sp>
        <p:nvSpPr>
          <p:cNvPr id="3" name="Espace réservé du numéro de diapositive 2">
            <a:extLst>
              <a:ext uri="{FF2B5EF4-FFF2-40B4-BE49-F238E27FC236}">
                <a16:creationId xmlns:a16="http://schemas.microsoft.com/office/drawing/2014/main" id="{034A50C4-A54F-407D-9C6F-F28C16EB43A8}"/>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144BB07B-E674-E847-921B-89EC41271B7E}" type="slidenum">
              <a:rPr kumimoji="0" lang="fr-FR" sz="14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16</a:t>
            </a:fld>
            <a:endParaRPr kumimoji="0" lang="fr-FR" sz="1400" b="0" i="0" u="none" strike="noStrike" kern="1200" cap="none" spc="0" normalizeH="0" baseline="0" noProof="0">
              <a:ln>
                <a:noFill/>
              </a:ln>
              <a:solidFill>
                <a:prstClr val="black"/>
              </a:solidFill>
              <a:effectLst/>
              <a:uLnTx/>
              <a:uFillTx/>
              <a:latin typeface="Calibri"/>
              <a:ea typeface="+mn-ea"/>
              <a:cs typeface="+mn-cs"/>
            </a:endParaRPr>
          </a:p>
        </p:txBody>
      </p:sp>
      <p:grpSp>
        <p:nvGrpSpPr>
          <p:cNvPr id="4" name="Groupe 3">
            <a:extLst>
              <a:ext uri="{FF2B5EF4-FFF2-40B4-BE49-F238E27FC236}">
                <a16:creationId xmlns:a16="http://schemas.microsoft.com/office/drawing/2014/main" id="{7E4DA6F9-FDED-4F3F-A949-896FD82DC064}"/>
              </a:ext>
            </a:extLst>
          </p:cNvPr>
          <p:cNvGrpSpPr/>
          <p:nvPr/>
        </p:nvGrpSpPr>
        <p:grpSpPr>
          <a:xfrm>
            <a:off x="132988" y="1318310"/>
            <a:ext cx="4439011" cy="4764990"/>
            <a:chOff x="4751226" y="1213688"/>
            <a:chExt cx="4439011" cy="1481097"/>
          </a:xfrm>
        </p:grpSpPr>
        <p:sp>
          <p:nvSpPr>
            <p:cNvPr id="5" name="Rectangle 4">
              <a:extLst>
                <a:ext uri="{FF2B5EF4-FFF2-40B4-BE49-F238E27FC236}">
                  <a16:creationId xmlns:a16="http://schemas.microsoft.com/office/drawing/2014/main" id="{F3F11501-3849-455B-9BD2-8FE188C35509}"/>
                </a:ext>
              </a:extLst>
            </p:cNvPr>
            <p:cNvSpPr/>
            <p:nvPr/>
          </p:nvSpPr>
          <p:spPr>
            <a:xfrm>
              <a:off x="4859014" y="1213688"/>
              <a:ext cx="4331223" cy="1481097"/>
            </a:xfrm>
            <a:prstGeom prst="rect">
              <a:avLst/>
            </a:prstGeom>
            <a:solidFill>
              <a:schemeClr val="tx1">
                <a:alpha val="31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marL="177800" marR="0" lvl="0" indent="-1778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white"/>
                  </a:solidFill>
                  <a:effectLst/>
                  <a:uLnTx/>
                  <a:uFillTx/>
                  <a:latin typeface="Calibri"/>
                  <a:ea typeface="+mn-ea"/>
                  <a:cs typeface="+mn-cs"/>
                </a:rPr>
                <a:t>Drone (x2)</a:t>
              </a:r>
            </a:p>
            <a:p>
              <a:pPr marL="177800" marR="0" lvl="0" indent="-1778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white"/>
                  </a:solidFill>
                  <a:effectLst/>
                  <a:uLnTx/>
                  <a:uFillTx/>
                  <a:latin typeface="Calibri"/>
                  <a:ea typeface="+mn-ea"/>
                  <a:cs typeface="+mn-cs"/>
                </a:rPr>
                <a:t>Tourne seul (x2)</a:t>
              </a:r>
            </a:p>
            <a:p>
              <a:pPr marL="177800" marR="0" lvl="0" indent="-1778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err="1">
                  <a:ln>
                    <a:noFill/>
                  </a:ln>
                  <a:solidFill>
                    <a:prstClr val="white"/>
                  </a:solidFill>
                  <a:effectLst/>
                  <a:uLnTx/>
                  <a:uFillTx/>
                  <a:latin typeface="Calibri"/>
                  <a:ea typeface="+mn-ea"/>
                  <a:cs typeface="+mn-cs"/>
                </a:rPr>
                <a:t>AirBlade</a:t>
              </a:r>
              <a:r>
                <a:rPr kumimoji="0" lang="fr-FR" sz="1800" b="0" i="0" u="none" strike="noStrike" kern="1200" cap="none" spc="0" normalizeH="0" baseline="0" noProof="0" dirty="0">
                  <a:ln>
                    <a:noFill/>
                  </a:ln>
                  <a:solidFill>
                    <a:prstClr val="white"/>
                  </a:solidFill>
                  <a:effectLst/>
                  <a:uLnTx/>
                  <a:uFillTx/>
                  <a:latin typeface="Calibri"/>
                  <a:ea typeface="+mn-ea"/>
                  <a:cs typeface="+mn-cs"/>
                </a:rPr>
                <a:t> (x2)</a:t>
              </a:r>
            </a:p>
            <a:p>
              <a:pPr marL="177800" marR="0" lvl="0" indent="-1778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white"/>
                  </a:solidFill>
                  <a:effectLst/>
                  <a:uLnTx/>
                  <a:uFillTx/>
                  <a:latin typeface="Calibri"/>
                  <a:ea typeface="+mn-ea"/>
                  <a:cs typeface="+mn-cs"/>
                </a:rPr>
                <a:t>DS4 hybride (x2)</a:t>
              </a:r>
            </a:p>
            <a:p>
              <a:pPr marL="177800" marR="0" lvl="0" indent="-1778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white"/>
                  </a:solidFill>
                  <a:effectLst/>
                  <a:uLnTx/>
                  <a:uFillTx/>
                  <a:latin typeface="Calibri"/>
                  <a:ea typeface="+mn-ea"/>
                  <a:cs typeface="+mn-cs"/>
                </a:rPr>
                <a:t>Pile combustible (x2)</a:t>
              </a:r>
            </a:p>
            <a:p>
              <a:pPr marL="177800" marR="0" lvl="0" indent="-1778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white"/>
                  </a:solidFill>
                  <a:effectLst/>
                  <a:uLnTx/>
                  <a:uFillTx/>
                  <a:latin typeface="Calibri"/>
                  <a:ea typeface="+mn-ea"/>
                  <a:cs typeface="+mn-cs"/>
                </a:rPr>
                <a:t>Pompe à chaleur (x2)</a:t>
              </a:r>
            </a:p>
            <a:p>
              <a:pPr marL="177800" marR="0" lvl="0" indent="-1778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white"/>
                  </a:solidFill>
                  <a:effectLst/>
                  <a:uLnTx/>
                  <a:uFillTx/>
                  <a:latin typeface="Calibri"/>
                  <a:ea typeface="+mn-ea"/>
                  <a:cs typeface="+mn-cs"/>
                </a:rPr>
                <a:t>Mimi (x2)</a:t>
              </a:r>
            </a:p>
            <a:p>
              <a:pPr marL="177800" marR="0" lvl="0" indent="-1778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white"/>
                  </a:solidFill>
                  <a:effectLst/>
                  <a:uLnTx/>
                  <a:uFillTx/>
                  <a:latin typeface="Calibri"/>
                  <a:ea typeface="+mn-ea"/>
                  <a:cs typeface="+mn-cs"/>
                </a:rPr>
                <a:t>Kit énergie (bateau)</a:t>
              </a:r>
            </a:p>
            <a:p>
              <a:pPr marL="177800" marR="0" lvl="0" indent="-1778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white"/>
                  </a:solidFill>
                  <a:effectLst/>
                  <a:uLnTx/>
                  <a:uFillTx/>
                  <a:latin typeface="Calibri"/>
                  <a:ea typeface="+mn-ea"/>
                  <a:cs typeface="+mn-cs"/>
                </a:rPr>
                <a:t>Maison domotique</a:t>
              </a:r>
            </a:p>
            <a:p>
              <a:pPr marL="177800" marR="0" lvl="0" indent="-1778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white"/>
                  </a:solidFill>
                  <a:effectLst/>
                  <a:uLnTx/>
                  <a:uFillTx/>
                  <a:latin typeface="Calibri"/>
                  <a:ea typeface="+mn-ea"/>
                  <a:cs typeface="+mn-cs"/>
                </a:rPr>
                <a:t>Mesure de hauteur de neige</a:t>
              </a:r>
            </a:p>
            <a:p>
              <a:pPr marL="177800" marR="0" lvl="0" indent="-1778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white"/>
                  </a:solidFill>
                  <a:effectLst/>
                  <a:uLnTx/>
                  <a:uFillTx/>
                  <a:latin typeface="Calibri"/>
                  <a:ea typeface="+mn-ea"/>
                  <a:cs typeface="+mn-cs"/>
                </a:rPr>
                <a:t>Réseau CAN automobile</a:t>
              </a:r>
            </a:p>
            <a:p>
              <a:pPr marL="177800" marR="0" lvl="0" indent="-1778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white"/>
                  </a:solidFill>
                  <a:effectLst/>
                  <a:uLnTx/>
                  <a:uFillTx/>
                  <a:latin typeface="Calibri"/>
                  <a:ea typeface="+mn-ea"/>
                  <a:cs typeface="+mn-cs"/>
                </a:rPr>
                <a:t>Gestion de réserve d’eau</a:t>
              </a:r>
            </a:p>
            <a:p>
              <a:pPr marL="177800" marR="0" lvl="0" indent="-1778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white"/>
                  </a:solidFill>
                  <a:effectLst/>
                  <a:uLnTx/>
                  <a:uFillTx/>
                  <a:latin typeface="Calibri"/>
                  <a:ea typeface="+mn-ea"/>
                  <a:cs typeface="+mn-cs"/>
                </a:rPr>
                <a:t>Kit énergie nomade (</a:t>
              </a:r>
              <a:r>
                <a:rPr kumimoji="0" lang="fr-FR" sz="1800" b="0" i="0" u="none" strike="noStrike" kern="1200" cap="none" spc="0" normalizeH="0" baseline="0" noProof="0" dirty="0" err="1">
                  <a:ln>
                    <a:noFill/>
                  </a:ln>
                  <a:solidFill>
                    <a:prstClr val="white"/>
                  </a:solidFill>
                  <a:effectLst/>
                  <a:uLnTx/>
                  <a:uFillTx/>
                  <a:latin typeface="Calibri"/>
                  <a:ea typeface="+mn-ea"/>
                  <a:cs typeface="+mn-cs"/>
                </a:rPr>
                <a:t>Iland</a:t>
              </a:r>
              <a:r>
                <a:rPr kumimoji="0" lang="fr-FR" sz="1800" b="0" i="0" u="none" strike="noStrike" kern="1200" cap="none" spc="0" normalizeH="0" baseline="0" noProof="0" dirty="0">
                  <a:ln>
                    <a:noFill/>
                  </a:ln>
                  <a:solidFill>
                    <a:prstClr val="white"/>
                  </a:solidFill>
                  <a:effectLst/>
                  <a:uLnTx/>
                  <a:uFillTx/>
                  <a:latin typeface="Calibri"/>
                  <a:ea typeface="+mn-ea"/>
                  <a:cs typeface="+mn-cs"/>
                </a:rPr>
                <a:t>) (x2)</a:t>
              </a:r>
            </a:p>
            <a:p>
              <a:pPr marL="177800" marR="0" lvl="0" indent="-1778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err="1">
                  <a:ln>
                    <a:noFill/>
                  </a:ln>
                  <a:solidFill>
                    <a:prstClr val="white"/>
                  </a:solidFill>
                  <a:effectLst/>
                  <a:uLnTx/>
                  <a:uFillTx/>
                  <a:latin typeface="Calibri"/>
                  <a:ea typeface="+mn-ea"/>
                  <a:cs typeface="+mn-cs"/>
                </a:rPr>
                <a:t>Hémomixer</a:t>
              </a:r>
              <a:r>
                <a:rPr kumimoji="0" lang="fr-FR" sz="1800" b="0" i="0" u="none" strike="noStrike" kern="1200" cap="none" spc="0" normalizeH="0" baseline="0" noProof="0" dirty="0">
                  <a:ln>
                    <a:noFill/>
                  </a:ln>
                  <a:solidFill>
                    <a:prstClr val="white"/>
                  </a:solidFill>
                  <a:effectLst/>
                  <a:uLnTx/>
                  <a:uFillTx/>
                  <a:latin typeface="Calibri"/>
                  <a:ea typeface="+mn-ea"/>
                  <a:cs typeface="+mn-cs"/>
                </a:rPr>
                <a:t> (x2)</a:t>
              </a:r>
            </a:p>
            <a:p>
              <a:pPr marL="177800" marR="0" lvl="0" indent="-1778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1" i="0" u="none" strike="noStrike" kern="1200" cap="none" spc="0" normalizeH="0" baseline="0" noProof="0" dirty="0">
                  <a:ln>
                    <a:noFill/>
                  </a:ln>
                  <a:solidFill>
                    <a:prstClr val="white"/>
                  </a:solidFill>
                  <a:effectLst/>
                  <a:uLnTx/>
                  <a:uFillTx/>
                  <a:latin typeface="Calibri"/>
                  <a:ea typeface="+mn-ea"/>
                  <a:cs typeface="+mn-cs"/>
                </a:rPr>
                <a:t>…</a:t>
              </a:r>
            </a:p>
            <a:p>
              <a:pPr marL="177800" marR="0" lvl="0" indent="-1778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800" b="1" i="0" u="none" strike="noStrike" kern="1200" cap="none" spc="0" normalizeH="0" baseline="0" noProof="0" dirty="0">
                <a:ln>
                  <a:noFill/>
                </a:ln>
                <a:solidFill>
                  <a:prstClr val="white"/>
                </a:solidFill>
                <a:effectLst/>
                <a:uLnTx/>
                <a:uFillTx/>
                <a:latin typeface="Calibri"/>
                <a:ea typeface="+mn-ea"/>
                <a:cs typeface="+mn-cs"/>
              </a:endParaRPr>
            </a:p>
            <a:p>
              <a:pPr marL="177800" marR="0" lvl="0" indent="-1778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D1BABA81-6E39-49E9-A074-97EC23480F35}"/>
                </a:ext>
              </a:extLst>
            </p:cNvPr>
            <p:cNvSpPr/>
            <p:nvPr/>
          </p:nvSpPr>
          <p:spPr>
            <a:xfrm>
              <a:off x="4751226" y="1214047"/>
              <a:ext cx="107788" cy="1480738"/>
            </a:xfrm>
            <a:prstGeom prst="rect">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7" name="Groupe 6">
            <a:extLst>
              <a:ext uri="{FF2B5EF4-FFF2-40B4-BE49-F238E27FC236}">
                <a16:creationId xmlns:a16="http://schemas.microsoft.com/office/drawing/2014/main" id="{502A5EC4-BCC0-499C-9747-B16ACDA0AD91}"/>
              </a:ext>
            </a:extLst>
          </p:cNvPr>
          <p:cNvGrpSpPr/>
          <p:nvPr/>
        </p:nvGrpSpPr>
        <p:grpSpPr>
          <a:xfrm>
            <a:off x="4679788" y="1318310"/>
            <a:ext cx="4388013" cy="4764990"/>
            <a:chOff x="4751226" y="1213688"/>
            <a:chExt cx="4148053" cy="1481097"/>
          </a:xfrm>
        </p:grpSpPr>
        <p:sp>
          <p:nvSpPr>
            <p:cNvPr id="8" name="Rectangle 7">
              <a:extLst>
                <a:ext uri="{FF2B5EF4-FFF2-40B4-BE49-F238E27FC236}">
                  <a16:creationId xmlns:a16="http://schemas.microsoft.com/office/drawing/2014/main" id="{922FD0F5-B296-4972-8686-D88FE7F5FA0D}"/>
                </a:ext>
              </a:extLst>
            </p:cNvPr>
            <p:cNvSpPr/>
            <p:nvPr/>
          </p:nvSpPr>
          <p:spPr>
            <a:xfrm>
              <a:off x="4859015" y="1213688"/>
              <a:ext cx="4040264" cy="1481097"/>
            </a:xfrm>
            <a:prstGeom prst="rect">
              <a:avLst/>
            </a:prstGeom>
            <a:solidFill>
              <a:schemeClr val="tx1">
                <a:alpha val="31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white"/>
                  </a:solidFill>
                  <a:effectLst/>
                  <a:uLnTx/>
                  <a:uFillTx/>
                  <a:latin typeface="Calibri"/>
                  <a:ea typeface="+mn-ea"/>
                  <a:cs typeface="+mn-cs"/>
                </a:rPr>
                <a:t>Tour et CU apprentissage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white"/>
                  </a:solidFill>
                  <a:effectLst/>
                  <a:uLnTx/>
                  <a:uFillTx/>
                  <a:latin typeface="Calibri"/>
                  <a:ea typeface="+mn-ea"/>
                  <a:cs typeface="+mn-cs"/>
                </a:rPr>
                <a:t>Perceuse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white"/>
                  </a:solidFill>
                  <a:effectLst/>
                  <a:uLnTx/>
                  <a:uFillTx/>
                  <a:latin typeface="Calibri"/>
                  <a:ea typeface="+mn-ea"/>
                  <a:cs typeface="+mn-cs"/>
                </a:rPr>
                <a:t>Imprimante 3D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white"/>
                  </a:solidFill>
                  <a:effectLst/>
                  <a:uLnTx/>
                  <a:uFillTx/>
                  <a:latin typeface="Calibri"/>
                  <a:ea typeface="+mn-ea"/>
                  <a:cs typeface="+mn-cs"/>
                </a:rPr>
                <a:t>Instruments – appareils mesurage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white"/>
                  </a:solidFill>
                  <a:effectLst/>
                  <a:uLnTx/>
                  <a:uFillTx/>
                  <a:latin typeface="Calibri"/>
                  <a:ea typeface="+mn-ea"/>
                  <a:cs typeface="+mn-cs"/>
                </a:rPr>
                <a:t>Bancs d’essai sur structure (de type triangle </a:t>
              </a:r>
              <a:r>
                <a:rPr kumimoji="0" lang="fr-FR" sz="1800" b="0" i="0" u="none" strike="noStrike" kern="1200" cap="none" spc="0" normalizeH="0" baseline="0" noProof="0" dirty="0" err="1">
                  <a:ln>
                    <a:noFill/>
                  </a:ln>
                  <a:solidFill>
                    <a:prstClr val="white"/>
                  </a:solidFill>
                  <a:effectLst/>
                  <a:uLnTx/>
                  <a:uFillTx/>
                  <a:latin typeface="Calibri"/>
                  <a:ea typeface="+mn-ea"/>
                  <a:cs typeface="+mn-cs"/>
                </a:rPr>
                <a:t>Deltalab</a:t>
              </a:r>
              <a:r>
                <a:rPr kumimoji="0" lang="fr-FR" sz="1800" b="0" i="0" u="none" strike="noStrike" kern="1200" cap="none" spc="0" normalizeH="0" baseline="0" noProof="0" dirty="0">
                  <a:ln>
                    <a:noFill/>
                  </a:ln>
                  <a:solidFill>
                    <a:prstClr val="white"/>
                  </a:solidFill>
                  <a:effectLst/>
                  <a:uLnTx/>
                  <a:uFillTx/>
                  <a:latin typeface="Calibri"/>
                  <a:ea typeface="+mn-ea"/>
                  <a:cs typeface="+mn-cs"/>
                </a:rPr>
                <a:t>, banc 3R ou ERM)</a:t>
              </a:r>
            </a:p>
            <a:p>
              <a:pPr marL="266700" marR="0" lvl="0" indent="-2667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white"/>
                  </a:solidFill>
                  <a:effectLst/>
                  <a:uLnTx/>
                  <a:uFillTx/>
                  <a:latin typeface="Calibri"/>
                  <a:ea typeface="+mn-ea"/>
                  <a:cs typeface="+mn-cs"/>
                </a:rPr>
                <a:t>Kit thermique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white"/>
                  </a:solidFill>
                  <a:effectLst/>
                  <a:uLnTx/>
                  <a:uFillTx/>
                  <a:latin typeface="Calibri"/>
                  <a:ea typeface="+mn-ea"/>
                  <a:cs typeface="+mn-cs"/>
                </a:rPr>
                <a:t>Matériel de prototypage et d’expérimentation de la chaîne d’info (Arduino, Raspberry, capteurs, </a:t>
              </a:r>
              <a:r>
                <a:rPr kumimoji="0" lang="fr-FR" sz="1800" b="0" i="0" u="none" strike="noStrike" kern="1200" cap="none" spc="0" normalizeH="0" baseline="0" noProof="0" dirty="0" err="1">
                  <a:ln>
                    <a:noFill/>
                  </a:ln>
                  <a:solidFill>
                    <a:prstClr val="white"/>
                  </a:solidFill>
                  <a:effectLst/>
                  <a:uLnTx/>
                  <a:uFillTx/>
                  <a:latin typeface="Calibri"/>
                  <a:ea typeface="+mn-ea"/>
                  <a:cs typeface="+mn-cs"/>
                </a:rPr>
                <a:t>breadboard</a:t>
              </a:r>
              <a:r>
                <a:rPr kumimoji="0" lang="fr-FR" sz="1800" b="0" i="0" u="none" strike="noStrike" kern="1200" cap="none" spc="0" normalizeH="0" baseline="0" noProof="0" dirty="0">
                  <a:ln>
                    <a:noFill/>
                  </a:ln>
                  <a:solidFill>
                    <a:prstClr val="white"/>
                  </a:solidFill>
                  <a:effectLst/>
                  <a:uLnTx/>
                  <a:uFillTx/>
                  <a:latin typeface="Calibri"/>
                  <a:ea typeface="+mn-ea"/>
                  <a:cs typeface="+mn-cs"/>
                </a:rPr>
                <a:t>, PC, composants actifs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white"/>
                  </a:solidFill>
                  <a:effectLst/>
                  <a:uLnTx/>
                  <a:uFillTx/>
                  <a:latin typeface="Calibri"/>
                  <a:ea typeface="+mn-ea"/>
                  <a:cs typeface="+mn-cs"/>
                </a:rPr>
                <a:t>Composants de la chaîne d’énergie (prototypage et expérimentation)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err="1">
                  <a:ln>
                    <a:noFill/>
                  </a:ln>
                  <a:solidFill>
                    <a:prstClr val="white"/>
                  </a:solidFill>
                  <a:effectLst/>
                  <a:uLnTx/>
                  <a:uFillTx/>
                  <a:latin typeface="Calibri"/>
                  <a:ea typeface="+mn-ea"/>
                  <a:cs typeface="+mn-cs"/>
                </a:rPr>
                <a:t>Malettes</a:t>
              </a:r>
              <a:r>
                <a:rPr kumimoji="0" lang="fr-FR" sz="1800" b="0" i="0" u="none" strike="noStrike" kern="1200" cap="none" spc="0" normalizeH="0" baseline="0" noProof="0" dirty="0">
                  <a:ln>
                    <a:noFill/>
                  </a:ln>
                  <a:solidFill>
                    <a:prstClr val="white"/>
                  </a:solidFill>
                  <a:effectLst/>
                  <a:uLnTx/>
                  <a:uFillTx/>
                  <a:latin typeface="Calibri"/>
                  <a:ea typeface="+mn-ea"/>
                  <a:cs typeface="+mn-cs"/>
                </a:rPr>
                <a:t> didactiques (de type RI40, Réducteur)</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white"/>
                  </a:solidFill>
                  <a:effectLst/>
                  <a:uLnTx/>
                  <a:uFillTx/>
                  <a:latin typeface="Calibri"/>
                  <a:ea typeface="+mn-ea"/>
                  <a:cs typeface="+mn-cs"/>
                </a:rPr>
                <a:t>Maquette de produits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white"/>
                  </a:solidFill>
                  <a:effectLst/>
                  <a:uLnTx/>
                  <a:uFillTx/>
                  <a:latin typeface="Calibri"/>
                  <a:ea typeface="+mn-ea"/>
                  <a:cs typeface="+mn-cs"/>
                </a:rPr>
                <a:t>…</a:t>
              </a:r>
            </a:p>
          </p:txBody>
        </p:sp>
        <p:sp>
          <p:nvSpPr>
            <p:cNvPr id="9" name="Rectangle 8">
              <a:extLst>
                <a:ext uri="{FF2B5EF4-FFF2-40B4-BE49-F238E27FC236}">
                  <a16:creationId xmlns:a16="http://schemas.microsoft.com/office/drawing/2014/main" id="{7C1B3D5A-8404-4FA5-BC14-6514B2C6F546}"/>
                </a:ext>
              </a:extLst>
            </p:cNvPr>
            <p:cNvSpPr/>
            <p:nvPr/>
          </p:nvSpPr>
          <p:spPr>
            <a:xfrm>
              <a:off x="4751226" y="1214047"/>
              <a:ext cx="107788" cy="1480738"/>
            </a:xfrm>
            <a:prstGeom prst="rect">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0" name="Groupe 9">
            <a:extLst>
              <a:ext uri="{FF2B5EF4-FFF2-40B4-BE49-F238E27FC236}">
                <a16:creationId xmlns:a16="http://schemas.microsoft.com/office/drawing/2014/main" id="{3D9D32D0-B8D4-45E0-B207-12A5331A9C67}"/>
              </a:ext>
            </a:extLst>
          </p:cNvPr>
          <p:cNvGrpSpPr/>
          <p:nvPr/>
        </p:nvGrpSpPr>
        <p:grpSpPr>
          <a:xfrm>
            <a:off x="132988" y="836250"/>
            <a:ext cx="4439011" cy="400110"/>
            <a:chOff x="4751226" y="1213688"/>
            <a:chExt cx="4439011" cy="1481097"/>
          </a:xfrm>
        </p:grpSpPr>
        <p:sp>
          <p:nvSpPr>
            <p:cNvPr id="11" name="Rectangle 10">
              <a:extLst>
                <a:ext uri="{FF2B5EF4-FFF2-40B4-BE49-F238E27FC236}">
                  <a16:creationId xmlns:a16="http://schemas.microsoft.com/office/drawing/2014/main" id="{FC6FE5AE-2849-40D6-8635-087EAEDF33DF}"/>
                </a:ext>
              </a:extLst>
            </p:cNvPr>
            <p:cNvSpPr/>
            <p:nvPr/>
          </p:nvSpPr>
          <p:spPr>
            <a:xfrm>
              <a:off x="4859014" y="1213688"/>
              <a:ext cx="4331223" cy="1481097"/>
            </a:xfrm>
            <a:prstGeom prst="rect">
              <a:avLst/>
            </a:prstGeom>
            <a:solidFill>
              <a:schemeClr val="tx1">
                <a:alpha val="31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Calibri"/>
                  <a:ea typeface="+mn-ea"/>
                  <a:cs typeface="+mn-cs"/>
                </a:rPr>
                <a:t>Produits pluri-technologiques</a:t>
              </a:r>
            </a:p>
          </p:txBody>
        </p:sp>
        <p:sp>
          <p:nvSpPr>
            <p:cNvPr id="12" name="Rectangle 11">
              <a:extLst>
                <a:ext uri="{FF2B5EF4-FFF2-40B4-BE49-F238E27FC236}">
                  <a16:creationId xmlns:a16="http://schemas.microsoft.com/office/drawing/2014/main" id="{93BB60C0-08FA-4197-948F-F400A9E2A589}"/>
                </a:ext>
              </a:extLst>
            </p:cNvPr>
            <p:cNvSpPr/>
            <p:nvPr/>
          </p:nvSpPr>
          <p:spPr>
            <a:xfrm>
              <a:off x="4751226" y="1214047"/>
              <a:ext cx="107788" cy="1480738"/>
            </a:xfrm>
            <a:prstGeom prst="rect">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3" name="Groupe 12">
            <a:extLst>
              <a:ext uri="{FF2B5EF4-FFF2-40B4-BE49-F238E27FC236}">
                <a16:creationId xmlns:a16="http://schemas.microsoft.com/office/drawing/2014/main" id="{C7902CF3-8F4C-412E-B450-D488DD65E598}"/>
              </a:ext>
            </a:extLst>
          </p:cNvPr>
          <p:cNvGrpSpPr/>
          <p:nvPr/>
        </p:nvGrpSpPr>
        <p:grpSpPr>
          <a:xfrm>
            <a:off x="4669819" y="836347"/>
            <a:ext cx="4397983" cy="400110"/>
            <a:chOff x="4751226" y="1213688"/>
            <a:chExt cx="4397983" cy="1481097"/>
          </a:xfrm>
        </p:grpSpPr>
        <p:sp>
          <p:nvSpPr>
            <p:cNvPr id="14" name="Rectangle 13">
              <a:extLst>
                <a:ext uri="{FF2B5EF4-FFF2-40B4-BE49-F238E27FC236}">
                  <a16:creationId xmlns:a16="http://schemas.microsoft.com/office/drawing/2014/main" id="{21EB5930-4B9F-4CFA-A1AE-D2FAAAC9B744}"/>
                </a:ext>
              </a:extLst>
            </p:cNvPr>
            <p:cNvSpPr/>
            <p:nvPr/>
          </p:nvSpPr>
          <p:spPr>
            <a:xfrm>
              <a:off x="4859015" y="1213688"/>
              <a:ext cx="4290194" cy="1481097"/>
            </a:xfrm>
            <a:prstGeom prst="rect">
              <a:avLst/>
            </a:prstGeom>
            <a:solidFill>
              <a:schemeClr val="tx1">
                <a:alpha val="31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Calibri"/>
                  <a:ea typeface="+mn-ea"/>
                  <a:cs typeface="+mn-cs"/>
                </a:rPr>
                <a:t>Expérimentation - Prototypage</a:t>
              </a:r>
            </a:p>
          </p:txBody>
        </p:sp>
        <p:sp>
          <p:nvSpPr>
            <p:cNvPr id="15" name="Rectangle 14">
              <a:extLst>
                <a:ext uri="{FF2B5EF4-FFF2-40B4-BE49-F238E27FC236}">
                  <a16:creationId xmlns:a16="http://schemas.microsoft.com/office/drawing/2014/main" id="{31D280DB-2B99-4C9D-90A4-C811BA4F3BD0}"/>
                </a:ext>
              </a:extLst>
            </p:cNvPr>
            <p:cNvSpPr/>
            <p:nvPr/>
          </p:nvSpPr>
          <p:spPr>
            <a:xfrm>
              <a:off x="4751226" y="1214047"/>
              <a:ext cx="107788" cy="1480738"/>
            </a:xfrm>
            <a:prstGeom prst="rect">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40095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9928" y="358808"/>
            <a:ext cx="6542344" cy="400110"/>
          </a:xfrm>
        </p:spPr>
        <p:txBody>
          <a:bodyPr/>
          <a:lstStyle/>
          <a:p>
            <a:r>
              <a:rPr lang="fr-FR" dirty="0"/>
              <a:t>Structure pédagogique en régime établi (dès rentrée 2020)</a:t>
            </a:r>
          </a:p>
        </p:txBody>
      </p:sp>
      <p:sp>
        <p:nvSpPr>
          <p:cNvPr id="3" name="Espace réservé du numéro de diapositive 2"/>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144BB07B-E674-E847-921B-89EC41271B7E}" type="slidenum">
              <a:rPr kumimoji="0" lang="fr-FR" sz="14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17</a:t>
            </a:fld>
            <a:endParaRPr kumimoji="0" lang="fr-FR" sz="1400" b="0" i="0" u="none" strike="noStrike" kern="1200" cap="none" spc="0" normalizeH="0" baseline="0" noProof="0">
              <a:ln>
                <a:noFill/>
              </a:ln>
              <a:solidFill>
                <a:prstClr val="black"/>
              </a:solidFill>
              <a:effectLst/>
              <a:uLnTx/>
              <a:uFillTx/>
              <a:latin typeface="Calibri"/>
              <a:ea typeface="+mn-ea"/>
              <a:cs typeface="+mn-cs"/>
            </a:endParaRPr>
          </a:p>
        </p:txBody>
      </p:sp>
      <p:grpSp>
        <p:nvGrpSpPr>
          <p:cNvPr id="9" name="Groupe 8"/>
          <p:cNvGrpSpPr/>
          <p:nvPr/>
        </p:nvGrpSpPr>
        <p:grpSpPr>
          <a:xfrm>
            <a:off x="628288" y="4137711"/>
            <a:ext cx="6796921" cy="700989"/>
            <a:chOff x="4751226" y="1213688"/>
            <a:chExt cx="6796921" cy="1481097"/>
          </a:xfrm>
        </p:grpSpPr>
        <p:sp>
          <p:nvSpPr>
            <p:cNvPr id="4" name="Rectangle 3">
              <a:extLst>
                <a:ext uri="{FF2B5EF4-FFF2-40B4-BE49-F238E27FC236}">
                  <a16:creationId xmlns:a16="http://schemas.microsoft.com/office/drawing/2014/main" id="{946F1660-7460-4267-8DC6-6CA70F791FF0}"/>
                </a:ext>
              </a:extLst>
            </p:cNvPr>
            <p:cNvSpPr/>
            <p:nvPr/>
          </p:nvSpPr>
          <p:spPr>
            <a:xfrm>
              <a:off x="4859014" y="1213688"/>
              <a:ext cx="6689133" cy="1481097"/>
            </a:xfrm>
            <a:prstGeom prst="rect">
              <a:avLst/>
            </a:prstGeom>
            <a:solidFill>
              <a:schemeClr val="tx1">
                <a:alpha val="31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fr-FR" sz="1800" b="0" i="0" u="none" strike="noStrike" kern="1200" cap="none" spc="0" normalizeH="0" baseline="0" noProof="0" dirty="0">
                  <a:ln>
                    <a:noFill/>
                  </a:ln>
                  <a:solidFill>
                    <a:prstClr val="white"/>
                  </a:solidFill>
                  <a:effectLst/>
                  <a:uLnTx/>
                  <a:uFillTx/>
                  <a:latin typeface="Calibri"/>
                  <a:ea typeface="+mn-ea"/>
                  <a:cs typeface="+mn-cs"/>
                  <a:sym typeface="Wingdings" panose="05000000000000000000" pitchFamily="2" charset="2"/>
                </a:rPr>
                <a:t>4 divisions de 26 ou 27 élèves</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fr-FR" sz="1800" b="0" i="0" u="none" strike="noStrike" kern="1200" cap="none" spc="0" normalizeH="0" baseline="0" noProof="0" dirty="0">
                  <a:ln>
                    <a:noFill/>
                  </a:ln>
                  <a:solidFill>
                    <a:prstClr val="white"/>
                  </a:solidFill>
                  <a:effectLst/>
                  <a:uLnTx/>
                  <a:uFillTx/>
                  <a:latin typeface="Calibri"/>
                  <a:ea typeface="+mn-ea"/>
                  <a:cs typeface="+mn-cs"/>
                  <a:sym typeface="Wingdings" panose="05000000000000000000" pitchFamily="2" charset="2"/>
                </a:rPr>
                <a:t>Projection de 8 groupes d’IT et 8 groupes d’I2D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4318F92D-B431-4238-918B-6417755A6415}"/>
                </a:ext>
              </a:extLst>
            </p:cNvPr>
            <p:cNvSpPr/>
            <p:nvPr/>
          </p:nvSpPr>
          <p:spPr>
            <a:xfrm>
              <a:off x="4751226" y="1214047"/>
              <a:ext cx="107788" cy="1480738"/>
            </a:xfrm>
            <a:prstGeom prst="rect">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6" name="Groupe 15">
            <a:extLst>
              <a:ext uri="{FF2B5EF4-FFF2-40B4-BE49-F238E27FC236}">
                <a16:creationId xmlns:a16="http://schemas.microsoft.com/office/drawing/2014/main" id="{A2E7C1AA-29C0-45A6-9515-8061B14A57C0}"/>
              </a:ext>
            </a:extLst>
          </p:cNvPr>
          <p:cNvGrpSpPr/>
          <p:nvPr/>
        </p:nvGrpSpPr>
        <p:grpSpPr>
          <a:xfrm>
            <a:off x="628288" y="1944564"/>
            <a:ext cx="7585624" cy="854103"/>
            <a:chOff x="4751226" y="1213688"/>
            <a:chExt cx="7585624" cy="1481097"/>
          </a:xfrm>
        </p:grpSpPr>
        <p:sp>
          <p:nvSpPr>
            <p:cNvPr id="23" name="Rectangle 22">
              <a:extLst>
                <a:ext uri="{FF2B5EF4-FFF2-40B4-BE49-F238E27FC236}">
                  <a16:creationId xmlns:a16="http://schemas.microsoft.com/office/drawing/2014/main" id="{398A8B16-26EA-4318-A948-E467C7705AA5}"/>
                </a:ext>
              </a:extLst>
            </p:cNvPr>
            <p:cNvSpPr/>
            <p:nvPr/>
          </p:nvSpPr>
          <p:spPr>
            <a:xfrm>
              <a:off x="4859014" y="1213688"/>
              <a:ext cx="7477836" cy="1481097"/>
            </a:xfrm>
            <a:prstGeom prst="rect">
              <a:avLst/>
            </a:prstGeom>
            <a:solidFill>
              <a:schemeClr val="tx1">
                <a:alpha val="31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a:ea typeface="+mn-ea"/>
                  <a:cs typeface="+mn-cs"/>
                </a:rPr>
                <a:t>Préparation de la rentrée </a:t>
              </a:r>
              <a:r>
                <a:rPr kumimoji="0" lang="fr-FR" sz="3600" b="1" i="0" u="none" strike="noStrike" kern="1200" cap="none" spc="0" normalizeH="0" baseline="0" noProof="0" dirty="0">
                  <a:ln>
                    <a:noFill/>
                  </a:ln>
                  <a:solidFill>
                    <a:prstClr val="white"/>
                  </a:solidFill>
                  <a:effectLst/>
                  <a:uLnTx/>
                  <a:uFillTx/>
                  <a:latin typeface="Calibri"/>
                  <a:ea typeface="+mn-ea"/>
                  <a:cs typeface="+mn-cs"/>
                </a:rPr>
                <a:t>2020 </a:t>
              </a:r>
              <a:r>
                <a:rPr kumimoji="0" lang="fr-FR" sz="1600" b="0" i="0" u="none" strike="noStrike" kern="1200" cap="none" spc="0" normalizeH="0" baseline="0" noProof="0" dirty="0">
                  <a:ln>
                    <a:noFill/>
                  </a:ln>
                  <a:solidFill>
                    <a:prstClr val="white"/>
                  </a:solidFill>
                  <a:effectLst/>
                  <a:uLnTx/>
                  <a:uFillTx/>
                  <a:latin typeface="Calibri"/>
                  <a:ea typeface="+mn-ea"/>
                  <a:cs typeface="+mn-cs"/>
                </a:rPr>
                <a:t>donc en réforme complète 1° et terminale</a:t>
              </a:r>
            </a:p>
          </p:txBody>
        </p:sp>
        <p:sp>
          <p:nvSpPr>
            <p:cNvPr id="24" name="Rectangle 23">
              <a:extLst>
                <a:ext uri="{FF2B5EF4-FFF2-40B4-BE49-F238E27FC236}">
                  <a16:creationId xmlns:a16="http://schemas.microsoft.com/office/drawing/2014/main" id="{D8754462-0F65-42B6-B282-11542896E6B9}"/>
                </a:ext>
              </a:extLst>
            </p:cNvPr>
            <p:cNvSpPr/>
            <p:nvPr/>
          </p:nvSpPr>
          <p:spPr>
            <a:xfrm>
              <a:off x="4751226" y="1214047"/>
              <a:ext cx="107788" cy="1480738"/>
            </a:xfrm>
            <a:prstGeom prst="rect">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25" name="Groupe 24">
            <a:extLst>
              <a:ext uri="{FF2B5EF4-FFF2-40B4-BE49-F238E27FC236}">
                <a16:creationId xmlns:a16="http://schemas.microsoft.com/office/drawing/2014/main" id="{FD736F32-D594-4665-BBC7-605DAE891FBB}"/>
              </a:ext>
            </a:extLst>
          </p:cNvPr>
          <p:cNvGrpSpPr/>
          <p:nvPr/>
        </p:nvGrpSpPr>
        <p:grpSpPr>
          <a:xfrm>
            <a:off x="628288" y="3167827"/>
            <a:ext cx="7585624" cy="646462"/>
            <a:chOff x="4751226" y="1213687"/>
            <a:chExt cx="7585624" cy="1481098"/>
          </a:xfrm>
        </p:grpSpPr>
        <p:sp>
          <p:nvSpPr>
            <p:cNvPr id="26" name="Rectangle 25">
              <a:extLst>
                <a:ext uri="{FF2B5EF4-FFF2-40B4-BE49-F238E27FC236}">
                  <a16:creationId xmlns:a16="http://schemas.microsoft.com/office/drawing/2014/main" id="{BE6382DD-CBB6-468F-A523-A8EDB7C6F471}"/>
                </a:ext>
              </a:extLst>
            </p:cNvPr>
            <p:cNvSpPr/>
            <p:nvPr/>
          </p:nvSpPr>
          <p:spPr>
            <a:xfrm>
              <a:off x="4859014" y="1213687"/>
              <a:ext cx="7477836" cy="1481097"/>
            </a:xfrm>
            <a:prstGeom prst="rect">
              <a:avLst/>
            </a:prstGeom>
            <a:solidFill>
              <a:schemeClr val="tx1">
                <a:alpha val="31000"/>
              </a:schemeClr>
            </a:solidFill>
            <a:ln>
              <a:noFill/>
            </a:ln>
          </p:spPr>
          <p:style>
            <a:lnRef idx="0">
              <a:scrgbClr r="0" g="0" b="0"/>
            </a:lnRef>
            <a:fillRef idx="0">
              <a:scrgbClr r="0" g="0" b="0"/>
            </a:fillRef>
            <a:effectRef idx="0">
              <a:scrgbClr r="0" g="0" b="0"/>
            </a:effectRef>
            <a:fontRef idx="minor">
              <a:schemeClr val="lt1"/>
            </a:fontRef>
          </p:style>
          <p:txBody>
            <a:bodyPr rtlCol="0" anchor="ctr"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Calibri"/>
                  <a:ea typeface="+mn-ea"/>
                  <a:cs typeface="+mn-cs"/>
                </a:rPr>
                <a:t>Le rectorat prévoit 107 élèves en 1STI2D</a:t>
              </a:r>
            </a:p>
          </p:txBody>
        </p:sp>
        <p:sp>
          <p:nvSpPr>
            <p:cNvPr id="27" name="Rectangle 26">
              <a:extLst>
                <a:ext uri="{FF2B5EF4-FFF2-40B4-BE49-F238E27FC236}">
                  <a16:creationId xmlns:a16="http://schemas.microsoft.com/office/drawing/2014/main" id="{6B9D2646-F871-4448-9B6E-955F64601A5C}"/>
                </a:ext>
              </a:extLst>
            </p:cNvPr>
            <p:cNvSpPr/>
            <p:nvPr/>
          </p:nvSpPr>
          <p:spPr>
            <a:xfrm>
              <a:off x="4751226" y="1214047"/>
              <a:ext cx="107788" cy="1480738"/>
            </a:xfrm>
            <a:prstGeom prst="rect">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28" name="Groupe 27">
            <a:extLst>
              <a:ext uri="{FF2B5EF4-FFF2-40B4-BE49-F238E27FC236}">
                <a16:creationId xmlns:a16="http://schemas.microsoft.com/office/drawing/2014/main" id="{26AF6EFE-B02B-433E-A87F-BD4888EC20B5}"/>
              </a:ext>
            </a:extLst>
          </p:cNvPr>
          <p:cNvGrpSpPr/>
          <p:nvPr/>
        </p:nvGrpSpPr>
        <p:grpSpPr>
          <a:xfrm>
            <a:off x="207024" y="1080160"/>
            <a:ext cx="6723018" cy="494063"/>
            <a:chOff x="321794" y="1159970"/>
            <a:chExt cx="6723018" cy="1481097"/>
          </a:xfrm>
        </p:grpSpPr>
        <p:sp>
          <p:nvSpPr>
            <p:cNvPr id="29" name="Rectangle 28">
              <a:extLst>
                <a:ext uri="{FF2B5EF4-FFF2-40B4-BE49-F238E27FC236}">
                  <a16:creationId xmlns:a16="http://schemas.microsoft.com/office/drawing/2014/main" id="{CBB4A757-7B18-47A3-BFF5-DC5B5F1A8162}"/>
                </a:ext>
              </a:extLst>
            </p:cNvPr>
            <p:cNvSpPr/>
            <p:nvPr/>
          </p:nvSpPr>
          <p:spPr>
            <a:xfrm>
              <a:off x="429581" y="1159970"/>
              <a:ext cx="6615231" cy="1481097"/>
            </a:xfrm>
            <a:prstGeom prst="rect">
              <a:avLst/>
            </a:prstGeom>
            <a:solidFill>
              <a:schemeClr val="tx1">
                <a:alpha val="31000"/>
              </a:schemeClr>
            </a:solidFill>
            <a:ln>
              <a:noFill/>
            </a:ln>
          </p:spPr>
          <p:style>
            <a:lnRef idx="0">
              <a:scrgbClr r="0" g="0" b="0"/>
            </a:lnRef>
            <a:fillRef idx="0">
              <a:scrgbClr r="0" g="0" b="0"/>
            </a:fillRef>
            <a:effectRef idx="0">
              <a:scrgbClr r="0" g="0" b="0"/>
            </a:effectRef>
            <a:fontRef idx="minor">
              <a:schemeClr val="lt1"/>
            </a:fontRef>
          </p:style>
          <p:txBody>
            <a:bodyPr rtlCol="0" anchor="ctr"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white"/>
                  </a:solidFill>
                  <a:effectLst/>
                  <a:uLnTx/>
                  <a:uFillTx/>
                  <a:latin typeface="Calibri"/>
                  <a:ea typeface="+mn-ea"/>
                  <a:cs typeface="+mn-cs"/>
                </a:rPr>
                <a:t>Situation future - Classes de 1°</a:t>
              </a:r>
              <a:endParaRPr kumimoji="0" lang="fr-FR" sz="2000" b="1" i="0" u="none" strike="noStrike" kern="1200" cap="none" spc="0" normalizeH="0" baseline="0" noProof="0" dirty="0">
                <a:ln>
                  <a:noFill/>
                </a:ln>
                <a:solidFill>
                  <a:prstClr val="white"/>
                </a:solidFill>
                <a:effectLst/>
                <a:uLnTx/>
                <a:uFillTx/>
                <a:latin typeface="Calibri"/>
                <a:ea typeface="+mn-ea"/>
                <a:cs typeface="+mn-cs"/>
              </a:endParaRPr>
            </a:p>
          </p:txBody>
        </p:sp>
        <p:sp>
          <p:nvSpPr>
            <p:cNvPr id="30" name="Rectangle 29">
              <a:extLst>
                <a:ext uri="{FF2B5EF4-FFF2-40B4-BE49-F238E27FC236}">
                  <a16:creationId xmlns:a16="http://schemas.microsoft.com/office/drawing/2014/main" id="{C49CDA79-0D3C-42F2-B257-7E98F32240FB}"/>
                </a:ext>
              </a:extLst>
            </p:cNvPr>
            <p:cNvSpPr/>
            <p:nvPr/>
          </p:nvSpPr>
          <p:spPr>
            <a:xfrm>
              <a:off x="321794" y="1160329"/>
              <a:ext cx="107788" cy="1480738"/>
            </a:xfrm>
            <a:prstGeom prst="rect">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4278545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Structure en régime établi (dès rentrée 2020)</a:t>
            </a:r>
          </a:p>
        </p:txBody>
      </p:sp>
      <p:sp>
        <p:nvSpPr>
          <p:cNvPr id="3" name="Espace réservé du numéro de diapositive 2"/>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144BB07B-E674-E847-921B-89EC41271B7E}" type="slidenum">
              <a:rPr kumimoji="0" lang="fr-FR" sz="14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18</a:t>
            </a:fld>
            <a:endParaRPr kumimoji="0" lang="fr-FR" sz="1400" b="0" i="0" u="none" strike="noStrike" kern="1200" cap="none" spc="0" normalizeH="0" baseline="0" noProof="0">
              <a:ln>
                <a:noFill/>
              </a:ln>
              <a:solidFill>
                <a:prstClr val="black"/>
              </a:solidFill>
              <a:effectLst/>
              <a:uLnTx/>
              <a:uFillTx/>
              <a:latin typeface="Calibri"/>
              <a:ea typeface="+mn-ea"/>
              <a:cs typeface="+mn-cs"/>
            </a:endParaRPr>
          </a:p>
        </p:txBody>
      </p:sp>
      <p:grpSp>
        <p:nvGrpSpPr>
          <p:cNvPr id="9" name="Groupe 8"/>
          <p:cNvGrpSpPr/>
          <p:nvPr/>
        </p:nvGrpSpPr>
        <p:grpSpPr>
          <a:xfrm>
            <a:off x="628288" y="3332675"/>
            <a:ext cx="7485248" cy="700989"/>
            <a:chOff x="4751226" y="1213688"/>
            <a:chExt cx="7485248" cy="1481097"/>
          </a:xfrm>
        </p:grpSpPr>
        <p:sp>
          <p:nvSpPr>
            <p:cNvPr id="4" name="Rectangle 3">
              <a:extLst>
                <a:ext uri="{FF2B5EF4-FFF2-40B4-BE49-F238E27FC236}">
                  <a16:creationId xmlns:a16="http://schemas.microsoft.com/office/drawing/2014/main" id="{946F1660-7460-4267-8DC6-6CA70F791FF0}"/>
                </a:ext>
              </a:extLst>
            </p:cNvPr>
            <p:cNvSpPr/>
            <p:nvPr/>
          </p:nvSpPr>
          <p:spPr>
            <a:xfrm>
              <a:off x="4859014" y="1213688"/>
              <a:ext cx="7377460" cy="1481097"/>
            </a:xfrm>
            <a:prstGeom prst="rect">
              <a:avLst/>
            </a:prstGeom>
            <a:solidFill>
              <a:schemeClr val="tx1">
                <a:alpha val="31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fr-FR" sz="1800" b="0" i="0" u="none" strike="noStrike" kern="1200" cap="none" spc="0" normalizeH="0" baseline="0" noProof="0" dirty="0">
                  <a:ln>
                    <a:noFill/>
                  </a:ln>
                  <a:solidFill>
                    <a:prstClr val="white"/>
                  </a:solidFill>
                  <a:effectLst/>
                  <a:uLnTx/>
                  <a:uFillTx/>
                  <a:latin typeface="Calibri"/>
                  <a:ea typeface="+mn-ea"/>
                  <a:cs typeface="+mn-cs"/>
                  <a:sym typeface="Wingdings" panose="05000000000000000000" pitchFamily="2" charset="2"/>
                </a:rPr>
                <a:t>4 divisions de 27 à 29 élèves</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fr-FR" sz="1800" b="0" i="0" u="none" strike="noStrike" kern="1200" cap="none" spc="0" normalizeH="0" baseline="0" noProof="0" dirty="0">
                  <a:ln>
                    <a:noFill/>
                  </a:ln>
                  <a:solidFill>
                    <a:prstClr val="white"/>
                  </a:solidFill>
                  <a:effectLst/>
                  <a:uLnTx/>
                  <a:uFillTx/>
                  <a:latin typeface="Calibri"/>
                  <a:ea typeface="+mn-ea"/>
                  <a:cs typeface="+mn-cs"/>
                  <a:sym typeface="Wingdings" panose="05000000000000000000" pitchFamily="2" charset="2"/>
                </a:rPr>
                <a:t>Projection de 8 groupes d’enseignement commun de 2I2D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4318F92D-B431-4238-918B-6417755A6415}"/>
                </a:ext>
              </a:extLst>
            </p:cNvPr>
            <p:cNvSpPr/>
            <p:nvPr/>
          </p:nvSpPr>
          <p:spPr>
            <a:xfrm>
              <a:off x="4751226" y="1214047"/>
              <a:ext cx="107788" cy="1480738"/>
            </a:xfrm>
            <a:prstGeom prst="rect">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6" name="Groupe 15">
            <a:extLst>
              <a:ext uri="{FF2B5EF4-FFF2-40B4-BE49-F238E27FC236}">
                <a16:creationId xmlns:a16="http://schemas.microsoft.com/office/drawing/2014/main" id="{A2E7C1AA-29C0-45A6-9515-8061B14A57C0}"/>
              </a:ext>
            </a:extLst>
          </p:cNvPr>
          <p:cNvGrpSpPr/>
          <p:nvPr/>
        </p:nvGrpSpPr>
        <p:grpSpPr>
          <a:xfrm>
            <a:off x="207024" y="1529212"/>
            <a:ext cx="3895526" cy="854103"/>
            <a:chOff x="4751226" y="1213688"/>
            <a:chExt cx="3895526" cy="1481097"/>
          </a:xfrm>
        </p:grpSpPr>
        <p:sp>
          <p:nvSpPr>
            <p:cNvPr id="23" name="Rectangle 22">
              <a:extLst>
                <a:ext uri="{FF2B5EF4-FFF2-40B4-BE49-F238E27FC236}">
                  <a16:creationId xmlns:a16="http://schemas.microsoft.com/office/drawing/2014/main" id="{398A8B16-26EA-4318-A948-E467C7705AA5}"/>
                </a:ext>
              </a:extLst>
            </p:cNvPr>
            <p:cNvSpPr/>
            <p:nvPr/>
          </p:nvSpPr>
          <p:spPr>
            <a:xfrm>
              <a:off x="4859014" y="1213688"/>
              <a:ext cx="3787738" cy="1481097"/>
            </a:xfrm>
            <a:prstGeom prst="rect">
              <a:avLst/>
            </a:prstGeom>
            <a:solidFill>
              <a:schemeClr val="tx1">
                <a:alpha val="31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a:ea typeface="+mn-ea"/>
                  <a:cs typeface="+mn-cs"/>
                </a:rPr>
                <a:t>Projection de la rentrée </a:t>
              </a:r>
              <a:r>
                <a:rPr kumimoji="0" lang="fr-FR" sz="3600" b="1" i="0" u="none" strike="noStrike" kern="1200" cap="none" spc="0" normalizeH="0" baseline="0" noProof="0" dirty="0">
                  <a:ln>
                    <a:noFill/>
                  </a:ln>
                  <a:solidFill>
                    <a:prstClr val="white"/>
                  </a:solidFill>
                  <a:effectLst/>
                  <a:uLnTx/>
                  <a:uFillTx/>
                  <a:latin typeface="Calibri"/>
                  <a:ea typeface="+mn-ea"/>
                  <a:cs typeface="+mn-cs"/>
                </a:rPr>
                <a:t>2020</a:t>
              </a:r>
              <a:endParaRPr kumimoji="0" lang="fr-FR"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24" name="Rectangle 23">
              <a:extLst>
                <a:ext uri="{FF2B5EF4-FFF2-40B4-BE49-F238E27FC236}">
                  <a16:creationId xmlns:a16="http://schemas.microsoft.com/office/drawing/2014/main" id="{D8754462-0F65-42B6-B282-11542896E6B9}"/>
                </a:ext>
              </a:extLst>
            </p:cNvPr>
            <p:cNvSpPr/>
            <p:nvPr/>
          </p:nvSpPr>
          <p:spPr>
            <a:xfrm>
              <a:off x="4751226" y="1214047"/>
              <a:ext cx="107788" cy="1480738"/>
            </a:xfrm>
            <a:prstGeom prst="rect">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25" name="Groupe 24">
            <a:extLst>
              <a:ext uri="{FF2B5EF4-FFF2-40B4-BE49-F238E27FC236}">
                <a16:creationId xmlns:a16="http://schemas.microsoft.com/office/drawing/2014/main" id="{FD736F32-D594-4665-BBC7-605DAE891FBB}"/>
              </a:ext>
            </a:extLst>
          </p:cNvPr>
          <p:cNvGrpSpPr/>
          <p:nvPr/>
        </p:nvGrpSpPr>
        <p:grpSpPr>
          <a:xfrm>
            <a:off x="628288" y="2536429"/>
            <a:ext cx="7485248" cy="646462"/>
            <a:chOff x="4751226" y="1213687"/>
            <a:chExt cx="7485248" cy="1481098"/>
          </a:xfrm>
        </p:grpSpPr>
        <p:sp>
          <p:nvSpPr>
            <p:cNvPr id="26" name="Rectangle 25">
              <a:extLst>
                <a:ext uri="{FF2B5EF4-FFF2-40B4-BE49-F238E27FC236}">
                  <a16:creationId xmlns:a16="http://schemas.microsoft.com/office/drawing/2014/main" id="{BE6382DD-CBB6-468F-A523-A8EDB7C6F471}"/>
                </a:ext>
              </a:extLst>
            </p:cNvPr>
            <p:cNvSpPr/>
            <p:nvPr/>
          </p:nvSpPr>
          <p:spPr>
            <a:xfrm>
              <a:off x="4859014" y="1213687"/>
              <a:ext cx="7377460" cy="1481098"/>
            </a:xfrm>
            <a:prstGeom prst="rect">
              <a:avLst/>
            </a:prstGeom>
            <a:solidFill>
              <a:schemeClr val="tx1">
                <a:alpha val="31000"/>
              </a:schemeClr>
            </a:solidFill>
            <a:ln>
              <a:noFill/>
            </a:ln>
          </p:spPr>
          <p:style>
            <a:lnRef idx="0">
              <a:scrgbClr r="0" g="0" b="0"/>
            </a:lnRef>
            <a:fillRef idx="0">
              <a:scrgbClr r="0" g="0" b="0"/>
            </a:fillRef>
            <a:effectRef idx="0">
              <a:scrgbClr r="0" g="0" b="0"/>
            </a:effectRef>
            <a:fontRef idx="minor">
              <a:schemeClr val="lt1"/>
            </a:fontRef>
          </p:style>
          <p:txBody>
            <a:bodyPr rtlCol="0" anchor="ctr"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Calibri"/>
                  <a:ea typeface="+mn-ea"/>
                  <a:cs typeface="+mn-cs"/>
                </a:rPr>
                <a:t>Le rectorat prévoit 112 élèves en T</a:t>
              </a:r>
              <a:r>
                <a:rPr kumimoji="0" lang="fr-FR" sz="2400" b="0" i="0" u="none" strike="noStrike" kern="1200" cap="none" spc="0" normalizeH="0" baseline="30000" noProof="0" dirty="0">
                  <a:ln>
                    <a:noFill/>
                  </a:ln>
                  <a:solidFill>
                    <a:prstClr val="white"/>
                  </a:solidFill>
                  <a:effectLst/>
                  <a:uLnTx/>
                  <a:uFillTx/>
                  <a:latin typeface="Calibri"/>
                  <a:ea typeface="+mn-ea"/>
                  <a:cs typeface="+mn-cs"/>
                </a:rPr>
                <a:t>ale</a:t>
              </a:r>
              <a:r>
                <a:rPr kumimoji="0" lang="fr-FR" sz="2400" b="0" i="0" u="none" strike="noStrike" kern="1200" cap="none" spc="0" normalizeH="0" baseline="0" noProof="0" dirty="0">
                  <a:ln>
                    <a:noFill/>
                  </a:ln>
                  <a:solidFill>
                    <a:prstClr val="white"/>
                  </a:solidFill>
                  <a:effectLst/>
                  <a:uLnTx/>
                  <a:uFillTx/>
                  <a:latin typeface="Calibri"/>
                  <a:ea typeface="+mn-ea"/>
                  <a:cs typeface="+mn-cs"/>
                </a:rPr>
                <a:t> STI2D</a:t>
              </a:r>
            </a:p>
          </p:txBody>
        </p:sp>
        <p:sp>
          <p:nvSpPr>
            <p:cNvPr id="27" name="Rectangle 26">
              <a:extLst>
                <a:ext uri="{FF2B5EF4-FFF2-40B4-BE49-F238E27FC236}">
                  <a16:creationId xmlns:a16="http://schemas.microsoft.com/office/drawing/2014/main" id="{6B9D2646-F871-4448-9B6E-955F64601A5C}"/>
                </a:ext>
              </a:extLst>
            </p:cNvPr>
            <p:cNvSpPr/>
            <p:nvPr/>
          </p:nvSpPr>
          <p:spPr>
            <a:xfrm>
              <a:off x="4751226" y="1214047"/>
              <a:ext cx="107788" cy="1480738"/>
            </a:xfrm>
            <a:prstGeom prst="rect">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28" name="Groupe 27">
            <a:extLst>
              <a:ext uri="{FF2B5EF4-FFF2-40B4-BE49-F238E27FC236}">
                <a16:creationId xmlns:a16="http://schemas.microsoft.com/office/drawing/2014/main" id="{26AF6EFE-B02B-433E-A87F-BD4888EC20B5}"/>
              </a:ext>
            </a:extLst>
          </p:cNvPr>
          <p:cNvGrpSpPr/>
          <p:nvPr/>
        </p:nvGrpSpPr>
        <p:grpSpPr>
          <a:xfrm>
            <a:off x="207024" y="888694"/>
            <a:ext cx="6723018" cy="494063"/>
            <a:chOff x="321794" y="1159970"/>
            <a:chExt cx="6723018" cy="1481097"/>
          </a:xfrm>
        </p:grpSpPr>
        <p:sp>
          <p:nvSpPr>
            <p:cNvPr id="29" name="Rectangle 28">
              <a:extLst>
                <a:ext uri="{FF2B5EF4-FFF2-40B4-BE49-F238E27FC236}">
                  <a16:creationId xmlns:a16="http://schemas.microsoft.com/office/drawing/2014/main" id="{CBB4A757-7B18-47A3-BFF5-DC5B5F1A8162}"/>
                </a:ext>
              </a:extLst>
            </p:cNvPr>
            <p:cNvSpPr/>
            <p:nvPr/>
          </p:nvSpPr>
          <p:spPr>
            <a:xfrm>
              <a:off x="429581" y="1159970"/>
              <a:ext cx="6615231" cy="1481097"/>
            </a:xfrm>
            <a:prstGeom prst="rect">
              <a:avLst/>
            </a:prstGeom>
            <a:solidFill>
              <a:schemeClr val="tx1">
                <a:alpha val="31000"/>
              </a:schemeClr>
            </a:solidFill>
            <a:ln>
              <a:noFill/>
            </a:ln>
          </p:spPr>
          <p:style>
            <a:lnRef idx="0">
              <a:scrgbClr r="0" g="0" b="0"/>
            </a:lnRef>
            <a:fillRef idx="0">
              <a:scrgbClr r="0" g="0" b="0"/>
            </a:fillRef>
            <a:effectRef idx="0">
              <a:scrgbClr r="0" g="0" b="0"/>
            </a:effectRef>
            <a:fontRef idx="minor">
              <a:schemeClr val="lt1"/>
            </a:fontRef>
          </p:style>
          <p:txBody>
            <a:bodyPr rtlCol="0" anchor="ctr"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white"/>
                  </a:solidFill>
                  <a:effectLst/>
                  <a:uLnTx/>
                  <a:uFillTx/>
                  <a:latin typeface="Calibri"/>
                  <a:ea typeface="+mn-ea"/>
                  <a:cs typeface="+mn-cs"/>
                </a:rPr>
                <a:t>Situation future - Classes de Terminale</a:t>
              </a:r>
              <a:endParaRPr kumimoji="0" lang="fr-FR" sz="2000" b="1" i="0" u="none" strike="noStrike" kern="1200" cap="none" spc="0" normalizeH="0" baseline="0" noProof="0" dirty="0">
                <a:ln>
                  <a:noFill/>
                </a:ln>
                <a:solidFill>
                  <a:prstClr val="white"/>
                </a:solidFill>
                <a:effectLst/>
                <a:uLnTx/>
                <a:uFillTx/>
                <a:latin typeface="Calibri"/>
                <a:ea typeface="+mn-ea"/>
                <a:cs typeface="+mn-cs"/>
              </a:endParaRPr>
            </a:p>
          </p:txBody>
        </p:sp>
        <p:sp>
          <p:nvSpPr>
            <p:cNvPr id="30" name="Rectangle 29">
              <a:extLst>
                <a:ext uri="{FF2B5EF4-FFF2-40B4-BE49-F238E27FC236}">
                  <a16:creationId xmlns:a16="http://schemas.microsoft.com/office/drawing/2014/main" id="{C49CDA79-0D3C-42F2-B257-7E98F32240FB}"/>
                </a:ext>
              </a:extLst>
            </p:cNvPr>
            <p:cNvSpPr/>
            <p:nvPr/>
          </p:nvSpPr>
          <p:spPr>
            <a:xfrm>
              <a:off x="321794" y="1160329"/>
              <a:ext cx="107788" cy="1480738"/>
            </a:xfrm>
            <a:prstGeom prst="rect">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6" name="Groupe 5">
            <a:extLst>
              <a:ext uri="{FF2B5EF4-FFF2-40B4-BE49-F238E27FC236}">
                <a16:creationId xmlns:a16="http://schemas.microsoft.com/office/drawing/2014/main" id="{0290A4FC-EDA1-41A4-AEA2-FEFF0D65D565}"/>
              </a:ext>
            </a:extLst>
          </p:cNvPr>
          <p:cNvGrpSpPr/>
          <p:nvPr/>
        </p:nvGrpSpPr>
        <p:grpSpPr>
          <a:xfrm>
            <a:off x="628288" y="4156468"/>
            <a:ext cx="7485248" cy="2039749"/>
            <a:chOff x="207024" y="4183449"/>
            <a:chExt cx="7485248" cy="2039749"/>
          </a:xfrm>
        </p:grpSpPr>
        <p:grpSp>
          <p:nvGrpSpPr>
            <p:cNvPr id="17" name="Groupe 16">
              <a:extLst>
                <a:ext uri="{FF2B5EF4-FFF2-40B4-BE49-F238E27FC236}">
                  <a16:creationId xmlns:a16="http://schemas.microsoft.com/office/drawing/2014/main" id="{D424ECE4-E922-4151-8414-38BB43DE6DAA}"/>
                </a:ext>
              </a:extLst>
            </p:cNvPr>
            <p:cNvGrpSpPr/>
            <p:nvPr/>
          </p:nvGrpSpPr>
          <p:grpSpPr>
            <a:xfrm>
              <a:off x="207024" y="4183449"/>
              <a:ext cx="7485248" cy="2039749"/>
              <a:chOff x="4751226" y="1213688"/>
              <a:chExt cx="7485248" cy="1481097"/>
            </a:xfrm>
          </p:grpSpPr>
          <p:sp>
            <p:nvSpPr>
              <p:cNvPr id="18" name="Rectangle 17">
                <a:extLst>
                  <a:ext uri="{FF2B5EF4-FFF2-40B4-BE49-F238E27FC236}">
                    <a16:creationId xmlns:a16="http://schemas.microsoft.com/office/drawing/2014/main" id="{3D985A57-8D40-46EF-8088-F05A43A1A716}"/>
                  </a:ext>
                </a:extLst>
              </p:cNvPr>
              <p:cNvSpPr/>
              <p:nvPr/>
            </p:nvSpPr>
            <p:spPr>
              <a:xfrm>
                <a:off x="4859013" y="1213688"/>
                <a:ext cx="7377461" cy="1481097"/>
              </a:xfrm>
              <a:prstGeom prst="rect">
                <a:avLst/>
              </a:prstGeom>
              <a:solidFill>
                <a:schemeClr val="tx1">
                  <a:alpha val="31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Calibri"/>
                    <a:ea typeface="+mn-ea"/>
                    <a:cs typeface="+mn-cs"/>
                    <a:sym typeface="Wingdings" panose="05000000000000000000" pitchFamily="2" charset="2"/>
                  </a:rPr>
                  <a:t>Groupes d’enseignement spécifique</a:t>
                </a:r>
                <a:endParaRPr kumimoji="0" lang="fr-FR" sz="2000" b="0"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FA418A65-96D9-495F-9522-F89A2F7B0EB6}"/>
                  </a:ext>
                </a:extLst>
              </p:cNvPr>
              <p:cNvSpPr/>
              <p:nvPr/>
            </p:nvSpPr>
            <p:spPr>
              <a:xfrm>
                <a:off x="4751226" y="1214047"/>
                <a:ext cx="107788" cy="1480738"/>
              </a:xfrm>
              <a:prstGeom prst="rect">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20" name="Groupe 19">
              <a:extLst>
                <a:ext uri="{FF2B5EF4-FFF2-40B4-BE49-F238E27FC236}">
                  <a16:creationId xmlns:a16="http://schemas.microsoft.com/office/drawing/2014/main" id="{9328864E-8CF2-4457-9FA6-3690C87CCD9F}"/>
                </a:ext>
              </a:extLst>
            </p:cNvPr>
            <p:cNvGrpSpPr/>
            <p:nvPr/>
          </p:nvGrpSpPr>
          <p:grpSpPr>
            <a:xfrm>
              <a:off x="1209207" y="4601658"/>
              <a:ext cx="2413219" cy="1542526"/>
              <a:chOff x="1244382" y="3651100"/>
              <a:chExt cx="2413219" cy="1542526"/>
            </a:xfrm>
          </p:grpSpPr>
          <p:sp>
            <p:nvSpPr>
              <p:cNvPr id="21" name="Rectangle 20">
                <a:extLst>
                  <a:ext uri="{FF2B5EF4-FFF2-40B4-BE49-F238E27FC236}">
                    <a16:creationId xmlns:a16="http://schemas.microsoft.com/office/drawing/2014/main" id="{AE60D915-6502-485E-8AC0-94379AD314EA}"/>
                  </a:ext>
                </a:extLst>
              </p:cNvPr>
              <p:cNvSpPr/>
              <p:nvPr/>
            </p:nvSpPr>
            <p:spPr>
              <a:xfrm>
                <a:off x="1249006" y="3651100"/>
                <a:ext cx="360000" cy="36000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white"/>
                    </a:solidFill>
                    <a:effectLst/>
                    <a:uLnTx/>
                    <a:uFillTx/>
                    <a:latin typeface="Calibri"/>
                    <a:ea typeface="+mn-ea"/>
                    <a:cs typeface="+mn-cs"/>
                  </a:rPr>
                  <a:t>AC</a:t>
                </a:r>
              </a:p>
            </p:txBody>
          </p:sp>
          <p:sp>
            <p:nvSpPr>
              <p:cNvPr id="22" name="Rectangle 21">
                <a:extLst>
                  <a:ext uri="{FF2B5EF4-FFF2-40B4-BE49-F238E27FC236}">
                    <a16:creationId xmlns:a16="http://schemas.microsoft.com/office/drawing/2014/main" id="{AB602B84-44AB-45E7-87D3-0220BAEE1C62}"/>
                  </a:ext>
                </a:extLst>
              </p:cNvPr>
              <p:cNvSpPr/>
              <p:nvPr/>
            </p:nvSpPr>
            <p:spPr>
              <a:xfrm>
                <a:off x="1249006" y="4040582"/>
                <a:ext cx="360000" cy="360000"/>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white"/>
                    </a:solidFill>
                    <a:effectLst/>
                    <a:uLnTx/>
                    <a:uFillTx/>
                    <a:latin typeface="Calibri"/>
                    <a:ea typeface="+mn-ea"/>
                    <a:cs typeface="+mn-cs"/>
                  </a:rPr>
                  <a:t>ITEC</a:t>
                </a:r>
              </a:p>
            </p:txBody>
          </p:sp>
          <p:sp>
            <p:nvSpPr>
              <p:cNvPr id="31" name="Rectangle 30">
                <a:extLst>
                  <a:ext uri="{FF2B5EF4-FFF2-40B4-BE49-F238E27FC236}">
                    <a16:creationId xmlns:a16="http://schemas.microsoft.com/office/drawing/2014/main" id="{06E3BE70-2271-4F61-99FF-597EF1F0FA0F}"/>
                  </a:ext>
                </a:extLst>
              </p:cNvPr>
              <p:cNvSpPr/>
              <p:nvPr/>
            </p:nvSpPr>
            <p:spPr>
              <a:xfrm>
                <a:off x="1244382" y="4425482"/>
                <a:ext cx="360000" cy="360000"/>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white"/>
                    </a:solidFill>
                    <a:effectLst/>
                    <a:uLnTx/>
                    <a:uFillTx/>
                    <a:latin typeface="Calibri"/>
                    <a:ea typeface="+mn-ea"/>
                    <a:cs typeface="+mn-cs"/>
                  </a:rPr>
                  <a:t>EE</a:t>
                </a:r>
              </a:p>
            </p:txBody>
          </p:sp>
          <p:sp>
            <p:nvSpPr>
              <p:cNvPr id="32" name="Rectangle 31">
                <a:extLst>
                  <a:ext uri="{FF2B5EF4-FFF2-40B4-BE49-F238E27FC236}">
                    <a16:creationId xmlns:a16="http://schemas.microsoft.com/office/drawing/2014/main" id="{5BFE8869-FEB8-4B6B-896E-0F6EE94AB5FE}"/>
                  </a:ext>
                </a:extLst>
              </p:cNvPr>
              <p:cNvSpPr/>
              <p:nvPr/>
            </p:nvSpPr>
            <p:spPr>
              <a:xfrm>
                <a:off x="1245208" y="4833626"/>
                <a:ext cx="360000" cy="360000"/>
              </a:xfrm>
              <a:prstGeom prst="rect">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white"/>
                    </a:solidFill>
                    <a:effectLst/>
                    <a:uLnTx/>
                    <a:uFillTx/>
                    <a:latin typeface="Calibri"/>
                    <a:ea typeface="+mn-ea"/>
                    <a:cs typeface="+mn-cs"/>
                  </a:rPr>
                  <a:t>SIN</a:t>
                </a:r>
              </a:p>
            </p:txBody>
          </p:sp>
          <p:sp>
            <p:nvSpPr>
              <p:cNvPr id="33" name="ZoneTexte 32">
                <a:extLst>
                  <a:ext uri="{FF2B5EF4-FFF2-40B4-BE49-F238E27FC236}">
                    <a16:creationId xmlns:a16="http://schemas.microsoft.com/office/drawing/2014/main" id="{8848FFA9-8DA3-411B-94A4-01589B40E279}"/>
                  </a:ext>
                </a:extLst>
              </p:cNvPr>
              <p:cNvSpPr txBox="1"/>
              <p:nvPr/>
            </p:nvSpPr>
            <p:spPr>
              <a:xfrm>
                <a:off x="1716795" y="3651100"/>
                <a:ext cx="1940806" cy="346835"/>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R="0" lvl="0" indent="0" algn="ctr" fontAlgn="auto">
                  <a:lnSpc>
                    <a:spcPct val="100000"/>
                  </a:lnSpc>
                  <a:spcBef>
                    <a:spcPts val="0"/>
                  </a:spcBef>
                  <a:spcAft>
                    <a:spcPts val="0"/>
                  </a:spcAft>
                  <a:buClrTx/>
                  <a:buSzTx/>
                  <a:buFontTx/>
                  <a:buNone/>
                  <a:tabLst/>
                  <a:defRPr kumimoji="0" sz="1200" b="0" i="0" u="none" strike="noStrike" cap="none" spc="0" normalizeH="0" baseline="0">
                    <a:ln>
                      <a:noFill/>
                    </a:ln>
                    <a:solidFill>
                      <a:prstClr val="white"/>
                    </a:solidFill>
                    <a:effectLst/>
                    <a:uLnTx/>
                    <a:uFillTx/>
                    <a:latin typeface="Calibri"/>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457200" marR="0" lvl="1" indent="-98425"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Calibri"/>
                    <a:ea typeface="+mn-ea"/>
                    <a:cs typeface="+mn-cs"/>
                  </a:rPr>
                  <a:t>2 groupes</a:t>
                </a:r>
              </a:p>
            </p:txBody>
          </p:sp>
          <p:sp>
            <p:nvSpPr>
              <p:cNvPr id="34" name="ZoneTexte 33">
                <a:extLst>
                  <a:ext uri="{FF2B5EF4-FFF2-40B4-BE49-F238E27FC236}">
                    <a16:creationId xmlns:a16="http://schemas.microsoft.com/office/drawing/2014/main" id="{C8075B19-4800-46D5-8693-A9F839B01964}"/>
                  </a:ext>
                </a:extLst>
              </p:cNvPr>
              <p:cNvSpPr txBox="1"/>
              <p:nvPr/>
            </p:nvSpPr>
            <p:spPr>
              <a:xfrm>
                <a:off x="1716794" y="4053747"/>
                <a:ext cx="1940806" cy="346835"/>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R="0" lvl="0" indent="0" algn="ctr" fontAlgn="auto">
                  <a:lnSpc>
                    <a:spcPct val="100000"/>
                  </a:lnSpc>
                  <a:spcBef>
                    <a:spcPts val="0"/>
                  </a:spcBef>
                  <a:spcAft>
                    <a:spcPts val="0"/>
                  </a:spcAft>
                  <a:buClrTx/>
                  <a:buSzTx/>
                  <a:buFontTx/>
                  <a:buNone/>
                  <a:tabLst/>
                  <a:defRPr kumimoji="0" sz="1200" b="0" i="0" u="none" strike="noStrike" cap="none" spc="0" normalizeH="0" baseline="0">
                    <a:ln>
                      <a:noFill/>
                    </a:ln>
                    <a:solidFill>
                      <a:prstClr val="white"/>
                    </a:solidFill>
                    <a:effectLst/>
                    <a:uLnTx/>
                    <a:uFillTx/>
                    <a:latin typeface="Calibri"/>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Calibri"/>
                    <a:ea typeface="+mn-ea"/>
                    <a:cs typeface="+mn-cs"/>
                  </a:rPr>
                  <a:t>2 groupes</a:t>
                </a:r>
              </a:p>
            </p:txBody>
          </p:sp>
          <p:sp>
            <p:nvSpPr>
              <p:cNvPr id="35" name="ZoneTexte 34">
                <a:extLst>
                  <a:ext uri="{FF2B5EF4-FFF2-40B4-BE49-F238E27FC236}">
                    <a16:creationId xmlns:a16="http://schemas.microsoft.com/office/drawing/2014/main" id="{AEEA502D-FEDF-48DC-A95B-6F177B7BFD2D}"/>
                  </a:ext>
                </a:extLst>
              </p:cNvPr>
              <p:cNvSpPr txBox="1"/>
              <p:nvPr/>
            </p:nvSpPr>
            <p:spPr>
              <a:xfrm>
                <a:off x="1712170" y="4420816"/>
                <a:ext cx="1940806" cy="364666"/>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R="0" lvl="0" indent="0" algn="ctr" fontAlgn="auto">
                  <a:lnSpc>
                    <a:spcPct val="100000"/>
                  </a:lnSpc>
                  <a:spcBef>
                    <a:spcPts val="0"/>
                  </a:spcBef>
                  <a:spcAft>
                    <a:spcPts val="0"/>
                  </a:spcAft>
                  <a:buClrTx/>
                  <a:buSzTx/>
                  <a:buFontTx/>
                  <a:buNone/>
                  <a:tabLst/>
                  <a:defRPr kumimoji="0" sz="1200" b="0" i="0" u="none" strike="noStrike" cap="none" spc="0" normalizeH="0" baseline="0">
                    <a:ln>
                      <a:noFill/>
                    </a:ln>
                    <a:solidFill>
                      <a:prstClr val="white"/>
                    </a:solidFill>
                    <a:effectLst/>
                    <a:uLnTx/>
                    <a:uFillTx/>
                    <a:latin typeface="Calibri"/>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358775" marR="0" lvl="1"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Calibri"/>
                    <a:ea typeface="+mn-ea"/>
                    <a:cs typeface="+mn-cs"/>
                  </a:rPr>
                  <a:t>2 groupes</a:t>
                </a:r>
              </a:p>
            </p:txBody>
          </p:sp>
          <p:sp>
            <p:nvSpPr>
              <p:cNvPr id="36" name="ZoneTexte 35">
                <a:extLst>
                  <a:ext uri="{FF2B5EF4-FFF2-40B4-BE49-F238E27FC236}">
                    <a16:creationId xmlns:a16="http://schemas.microsoft.com/office/drawing/2014/main" id="{1350D93D-4EEE-459D-A32F-226B66A48F4A}"/>
                  </a:ext>
                </a:extLst>
              </p:cNvPr>
              <p:cNvSpPr txBox="1"/>
              <p:nvPr/>
            </p:nvSpPr>
            <p:spPr>
              <a:xfrm>
                <a:off x="1716795" y="4833626"/>
                <a:ext cx="1940806" cy="360000"/>
              </a:xfrm>
              <a:prstGeom prst="rect">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R="0" lvl="0" indent="0" algn="ctr" fontAlgn="auto">
                  <a:lnSpc>
                    <a:spcPct val="100000"/>
                  </a:lnSpc>
                  <a:spcBef>
                    <a:spcPts val="0"/>
                  </a:spcBef>
                  <a:spcAft>
                    <a:spcPts val="0"/>
                  </a:spcAft>
                  <a:buClrTx/>
                  <a:buSzTx/>
                  <a:buFontTx/>
                  <a:buNone/>
                  <a:tabLst/>
                  <a:defRPr kumimoji="0" sz="1200" b="0" i="0" u="none" strike="noStrike" cap="none" spc="0" normalizeH="0" baseline="0">
                    <a:ln>
                      <a:noFill/>
                    </a:ln>
                    <a:solidFill>
                      <a:prstClr val="white"/>
                    </a:solidFill>
                    <a:effectLst/>
                    <a:uLnTx/>
                    <a:uFillTx/>
                    <a:latin typeface="Calibri"/>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Calibri"/>
                    <a:ea typeface="+mn-ea"/>
                    <a:cs typeface="+mn-cs"/>
                  </a:rPr>
                  <a:t>2 groupes</a:t>
                </a:r>
              </a:p>
            </p:txBody>
          </p:sp>
        </p:grpSp>
      </p:grpSp>
    </p:spTree>
    <p:extLst>
      <p:ext uri="{BB962C8B-B14F-4D97-AF65-F5344CB8AC3E}">
        <p14:creationId xmlns:p14="http://schemas.microsoft.com/office/powerpoint/2010/main" val="233349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78D3BB-02EC-4779-980B-AC1231804FE3}"/>
              </a:ext>
            </a:extLst>
          </p:cNvPr>
          <p:cNvSpPr>
            <a:spLocks noGrp="1"/>
          </p:cNvSpPr>
          <p:nvPr>
            <p:ph type="title"/>
          </p:nvPr>
        </p:nvSpPr>
        <p:spPr/>
        <p:txBody>
          <a:bodyPr/>
          <a:lstStyle/>
          <a:p>
            <a:r>
              <a:rPr lang="fr-FR" dirty="0"/>
              <a:t>2020 – 2021 : choix pédagogique d’allocation horaire</a:t>
            </a:r>
          </a:p>
        </p:txBody>
      </p:sp>
      <p:sp>
        <p:nvSpPr>
          <p:cNvPr id="3" name="Espace réservé du numéro de diapositive 2">
            <a:extLst>
              <a:ext uri="{FF2B5EF4-FFF2-40B4-BE49-F238E27FC236}">
                <a16:creationId xmlns:a16="http://schemas.microsoft.com/office/drawing/2014/main" id="{22D9D461-CBCC-4503-91CC-9BD7C1837FDC}"/>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144BB07B-E674-E847-921B-89EC41271B7E}" type="slidenum">
              <a:rPr kumimoji="0" lang="fr-FR" sz="14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19</a:t>
            </a:fld>
            <a:endParaRPr kumimoji="0" lang="fr-FR" sz="14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5" name="Tableau 4">
            <a:extLst>
              <a:ext uri="{FF2B5EF4-FFF2-40B4-BE49-F238E27FC236}">
                <a16:creationId xmlns:a16="http://schemas.microsoft.com/office/drawing/2014/main" id="{0C94AE60-154F-404E-8CEE-053FEB4A0C98}"/>
              </a:ext>
            </a:extLst>
          </p:cNvPr>
          <p:cNvGraphicFramePr>
            <a:graphicFrameLocks noGrp="1"/>
          </p:cNvGraphicFramePr>
          <p:nvPr>
            <p:extLst/>
          </p:nvPr>
        </p:nvGraphicFramePr>
        <p:xfrm>
          <a:off x="108000" y="1621186"/>
          <a:ext cx="8927999" cy="2176075"/>
        </p:xfrm>
        <a:graphic>
          <a:graphicData uri="http://schemas.openxmlformats.org/drawingml/2006/table">
            <a:tbl>
              <a:tblPr firstRow="1" firstCol="1" bandRow="1">
                <a:tableStyleId>{5C22544A-7EE6-4342-B048-85BDC9FD1C3A}</a:tableStyleId>
              </a:tblPr>
              <a:tblGrid>
                <a:gridCol w="1110812">
                  <a:extLst>
                    <a:ext uri="{9D8B030D-6E8A-4147-A177-3AD203B41FA5}">
                      <a16:colId xmlns:a16="http://schemas.microsoft.com/office/drawing/2014/main" val="3304691992"/>
                    </a:ext>
                  </a:extLst>
                </a:gridCol>
                <a:gridCol w="1061123">
                  <a:extLst>
                    <a:ext uri="{9D8B030D-6E8A-4147-A177-3AD203B41FA5}">
                      <a16:colId xmlns:a16="http://schemas.microsoft.com/office/drawing/2014/main" val="2887881254"/>
                    </a:ext>
                  </a:extLst>
                </a:gridCol>
                <a:gridCol w="965152">
                  <a:extLst>
                    <a:ext uri="{9D8B030D-6E8A-4147-A177-3AD203B41FA5}">
                      <a16:colId xmlns:a16="http://schemas.microsoft.com/office/drawing/2014/main" val="3251609466"/>
                    </a:ext>
                  </a:extLst>
                </a:gridCol>
                <a:gridCol w="965152">
                  <a:extLst>
                    <a:ext uri="{9D8B030D-6E8A-4147-A177-3AD203B41FA5}">
                      <a16:colId xmlns:a16="http://schemas.microsoft.com/office/drawing/2014/main" val="1336111384"/>
                    </a:ext>
                  </a:extLst>
                </a:gridCol>
                <a:gridCol w="965152">
                  <a:extLst>
                    <a:ext uri="{9D8B030D-6E8A-4147-A177-3AD203B41FA5}">
                      <a16:colId xmlns:a16="http://schemas.microsoft.com/office/drawing/2014/main" val="4036723983"/>
                    </a:ext>
                  </a:extLst>
                </a:gridCol>
                <a:gridCol w="965152">
                  <a:extLst>
                    <a:ext uri="{9D8B030D-6E8A-4147-A177-3AD203B41FA5}">
                      <a16:colId xmlns:a16="http://schemas.microsoft.com/office/drawing/2014/main" val="2906608934"/>
                    </a:ext>
                  </a:extLst>
                </a:gridCol>
                <a:gridCol w="965152">
                  <a:extLst>
                    <a:ext uri="{9D8B030D-6E8A-4147-A177-3AD203B41FA5}">
                      <a16:colId xmlns:a16="http://schemas.microsoft.com/office/drawing/2014/main" val="2962553055"/>
                    </a:ext>
                  </a:extLst>
                </a:gridCol>
                <a:gridCol w="965152">
                  <a:extLst>
                    <a:ext uri="{9D8B030D-6E8A-4147-A177-3AD203B41FA5}">
                      <a16:colId xmlns:a16="http://schemas.microsoft.com/office/drawing/2014/main" val="1064125716"/>
                    </a:ext>
                  </a:extLst>
                </a:gridCol>
                <a:gridCol w="965152">
                  <a:extLst>
                    <a:ext uri="{9D8B030D-6E8A-4147-A177-3AD203B41FA5}">
                      <a16:colId xmlns:a16="http://schemas.microsoft.com/office/drawing/2014/main" val="49443824"/>
                    </a:ext>
                  </a:extLst>
                </a:gridCol>
              </a:tblGrid>
              <a:tr h="443292">
                <a:tc>
                  <a:txBody>
                    <a:bodyPr/>
                    <a:lstStyle/>
                    <a:p>
                      <a:pPr>
                        <a:lnSpc>
                          <a:spcPct val="107000"/>
                        </a:lnSpc>
                      </a:pPr>
                      <a:endParaRPr lang="fr-FR" sz="1100" dirty="0">
                        <a:effectLst/>
                        <a:latin typeface="Calibri" panose="020F0502020204030204" pitchFamily="34" charset="0"/>
                        <a:cs typeface="Times New Roman" panose="02020603050405020304" pitchFamily="18" charset="0"/>
                      </a:endParaRPr>
                    </a:p>
                  </a:txBody>
                  <a:tcPr marL="44450" marR="44450" marT="0" marB="0" anchor="ctr">
                    <a:lnR w="19050" cap="flat" cmpd="sng" algn="ctr">
                      <a:solidFill>
                        <a:schemeClr val="tx1"/>
                      </a:solidFill>
                      <a:prstDash val="solid"/>
                      <a:round/>
                      <a:headEnd type="none" w="med" len="med"/>
                      <a:tailEnd type="none" w="med" len="med"/>
                    </a:lnR>
                    <a:noFill/>
                  </a:tcPr>
                </a:tc>
                <a:tc gridSpan="4">
                  <a:txBody>
                    <a:bodyPr/>
                    <a:lstStyle/>
                    <a:p>
                      <a:pPr algn="ctr">
                        <a:lnSpc>
                          <a:spcPct val="107000"/>
                        </a:lnSpc>
                        <a:spcAft>
                          <a:spcPts val="0"/>
                        </a:spcAft>
                      </a:pPr>
                      <a:r>
                        <a:rPr lang="fr-FR" sz="1600" dirty="0">
                          <a:effectLst/>
                        </a:rPr>
                        <a:t>Temps CLASSE ENTIÈRE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c hMerge="1">
                  <a:txBody>
                    <a:bodyPr/>
                    <a:lstStyle/>
                    <a:p>
                      <a:pPr algn="ctr">
                        <a:lnSpc>
                          <a:spcPct val="107000"/>
                        </a:lnSpc>
                        <a:spcAft>
                          <a:spcPts val="0"/>
                        </a:spcAft>
                      </a:pP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lnSpc>
                          <a:spcPct val="107000"/>
                        </a:lnSpc>
                        <a:spcAft>
                          <a:spcPts val="0"/>
                        </a:spcAft>
                      </a:pP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lnSpc>
                          <a:spcPct val="107000"/>
                        </a:lnSpc>
                        <a:spcAft>
                          <a:spcPts val="0"/>
                        </a:spcAft>
                      </a:pPr>
                      <a:r>
                        <a:rPr lang="fr-FR" sz="1600" dirty="0">
                          <a:effectLst/>
                        </a:rPr>
                        <a:t>Temps EFFECTIFS ALLÉGÉS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c hMerge="1">
                  <a:txBody>
                    <a:bodyPr/>
                    <a:lstStyle/>
                    <a:p>
                      <a:pPr algn="ctr">
                        <a:lnSpc>
                          <a:spcPct val="107000"/>
                        </a:lnSpc>
                        <a:spcAft>
                          <a:spcPts val="0"/>
                        </a:spcAft>
                      </a:pP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lnSpc>
                          <a:spcPct val="107000"/>
                        </a:lnSpc>
                        <a:spcAft>
                          <a:spcPts val="0"/>
                        </a:spcAft>
                      </a:pP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5107775"/>
                  </a:ext>
                </a:extLst>
              </a:tr>
              <a:tr h="291159">
                <a:tc rowSpan="2">
                  <a:txBody>
                    <a:bodyPr/>
                    <a:lstStyle/>
                    <a:p>
                      <a:pPr>
                        <a:lnSpc>
                          <a:spcPct val="107000"/>
                        </a:lnSpc>
                      </a:pPr>
                      <a:endParaRPr lang="fr-FR" sz="1100" dirty="0">
                        <a:effectLst/>
                        <a:latin typeface="Calibri" panose="020F0502020204030204" pitchFamily="34" charset="0"/>
                        <a:cs typeface="Times New Roman" panose="02020603050405020304" pitchFamily="18" charset="0"/>
                      </a:endParaRPr>
                    </a:p>
                  </a:txBody>
                  <a:tcPr marL="44450" marR="44450" marT="0" marB="0" anchor="ctr">
                    <a:lnR w="19050" cap="flat" cmpd="sng" algn="ctr">
                      <a:solidFill>
                        <a:schemeClr val="tx1"/>
                      </a:solidFill>
                      <a:prstDash val="solid"/>
                      <a:round/>
                      <a:headEnd type="none" w="med" len="med"/>
                      <a:tailEnd type="none" w="med" len="med"/>
                    </a:lnR>
                    <a:noFill/>
                  </a:tcPr>
                </a:tc>
                <a:tc rowSpan="3">
                  <a:txBody>
                    <a:bodyPr/>
                    <a:lstStyle/>
                    <a:p>
                      <a:pPr algn="ctr">
                        <a:lnSpc>
                          <a:spcPct val="107000"/>
                        </a:lnSpc>
                        <a:spcAft>
                          <a:spcPts val="0"/>
                        </a:spcAft>
                      </a:pPr>
                      <a:r>
                        <a:rPr lang="fr-FR" sz="1600" b="1" dirty="0">
                          <a:effectLst/>
                        </a:rPr>
                        <a:t>IT</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07000"/>
                        </a:lnSpc>
                        <a:spcAft>
                          <a:spcPts val="0"/>
                        </a:spcAft>
                      </a:pPr>
                      <a:r>
                        <a:rPr lang="fr-FR" sz="1600" b="1" dirty="0">
                          <a:effectLst/>
                        </a:rPr>
                        <a:t>I2D</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ct val="107000"/>
                        </a:lnSpc>
                        <a:spcAft>
                          <a:spcPts val="0"/>
                        </a:spcAft>
                      </a:pPr>
                      <a:r>
                        <a:rPr lang="fr-FR" sz="1600" b="1" dirty="0">
                          <a:effectLst/>
                          <a:latin typeface="Calibri" panose="020F0502020204030204" pitchFamily="34" charset="0"/>
                          <a:ea typeface="Calibri" panose="020F0502020204030204" pitchFamily="34" charset="0"/>
                          <a:cs typeface="Times New Roman" panose="02020603050405020304" pitchFamily="18" charset="0"/>
                        </a:rPr>
                        <a:t>2I2D</a:t>
                      </a:r>
                    </a:p>
                  </a:txBody>
                  <a:tcPr marL="44450" marR="4445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lnSpc>
                          <a:spcPct val="107000"/>
                        </a:lnSpc>
                        <a:spcAft>
                          <a:spcPts val="0"/>
                        </a:spcAft>
                      </a:pP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07000"/>
                        </a:lnSpc>
                        <a:spcAft>
                          <a:spcPts val="0"/>
                        </a:spcAft>
                      </a:pPr>
                      <a:r>
                        <a:rPr lang="fr-FR" sz="1600" b="1" dirty="0">
                          <a:effectLst/>
                        </a:rPr>
                        <a:t>IT</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07000"/>
                        </a:lnSpc>
                        <a:spcAft>
                          <a:spcPts val="0"/>
                        </a:spcAft>
                      </a:pPr>
                      <a:r>
                        <a:rPr lang="fr-FR" sz="1600" b="1" dirty="0">
                          <a:effectLst/>
                        </a:rPr>
                        <a:t>I2D</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ct val="107000"/>
                        </a:lnSpc>
                        <a:spcAft>
                          <a:spcPts val="0"/>
                        </a:spcAft>
                      </a:pPr>
                      <a:r>
                        <a:rPr lang="fr-FR" sz="1600" b="1" dirty="0">
                          <a:effectLst/>
                          <a:latin typeface="Calibri" panose="020F0502020204030204" pitchFamily="34" charset="0"/>
                          <a:ea typeface="Calibri" panose="020F0502020204030204" pitchFamily="34" charset="0"/>
                          <a:cs typeface="Times New Roman" panose="02020603050405020304" pitchFamily="18" charset="0"/>
                        </a:rPr>
                        <a:t>2I2D</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lnSpc>
                          <a:spcPct val="107000"/>
                        </a:lnSpc>
                        <a:spcAft>
                          <a:spcPts val="0"/>
                        </a:spcAft>
                      </a:pP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7518671"/>
                  </a:ext>
                </a:extLst>
              </a:tr>
              <a:tr h="206276">
                <a:tc vMerge="1">
                  <a:txBody>
                    <a:bodyPr/>
                    <a:lstStyle/>
                    <a:p>
                      <a:pPr>
                        <a:lnSpc>
                          <a:spcPct val="107000"/>
                        </a:lnSpc>
                      </a:pPr>
                      <a:endParaRPr lang="fr-FR" sz="1100" dirty="0">
                        <a:effectLst/>
                        <a:latin typeface="Calibri" panose="020F0502020204030204" pitchFamily="34" charset="0"/>
                        <a:cs typeface="Times New Roman" panose="02020603050405020304" pitchFamily="18" charset="0"/>
                      </a:endParaRPr>
                    </a:p>
                  </a:txBody>
                  <a:tcPr marL="44450" marR="44450" marT="0" marB="0" anchor="ctr">
                    <a:lnR w="19050" cap="flat" cmpd="sng" algn="ctr">
                      <a:solidFill>
                        <a:schemeClr val="tx1"/>
                      </a:solidFill>
                      <a:prstDash val="solid"/>
                      <a:round/>
                      <a:headEnd type="none" w="med" len="med"/>
                      <a:tailEnd type="none" w="med" len="med"/>
                    </a:lnR>
                    <a:noFill/>
                  </a:tcPr>
                </a:tc>
                <a:tc vMerge="1">
                  <a:txBody>
                    <a:bodyPr/>
                    <a:lstStyle/>
                    <a:p>
                      <a:endParaRPr lang="fr-FR"/>
                    </a:p>
                  </a:txBody>
                  <a:tcPr/>
                </a:tc>
                <a:tc vMerge="1">
                  <a:txBody>
                    <a:bodyPr/>
                    <a:lstStyle/>
                    <a:p>
                      <a:endParaRPr lang="fr-FR"/>
                    </a:p>
                  </a:txBody>
                  <a:tcPr/>
                </a:tc>
                <a:tc rowSpan="2">
                  <a:txBody>
                    <a:bodyPr/>
                    <a:lstStyle/>
                    <a:p>
                      <a:pPr algn="ctr">
                        <a:lnSpc>
                          <a:spcPct val="107000"/>
                        </a:lnSpc>
                        <a:spcAft>
                          <a:spcPts val="0"/>
                        </a:spcAft>
                      </a:pPr>
                      <a:r>
                        <a:rPr lang="fr-FR" b="0" dirty="0"/>
                        <a:t>Commun</a:t>
                      </a:r>
                      <a:endParaRPr lang="fr-FR"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fr-FR" sz="1600" b="0" dirty="0">
                          <a:effectLst/>
                          <a:latin typeface="Calibri" panose="020F0502020204030204" pitchFamily="34" charset="0"/>
                          <a:ea typeface="Calibri" panose="020F0502020204030204" pitchFamily="34" charset="0"/>
                          <a:cs typeface="Times New Roman" panose="02020603050405020304" pitchFamily="18" charset="0"/>
                        </a:rPr>
                        <a:t>Spé</a:t>
                      </a:r>
                      <a:endParaRPr lang="fr-FR" b="0" dirty="0"/>
                    </a:p>
                  </a:txBody>
                  <a:tcPr marL="44450" marR="4445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c rowSpan="2">
                  <a:txBody>
                    <a:bodyPr/>
                    <a:lstStyle/>
                    <a:p>
                      <a:pPr algn="ctr">
                        <a:lnSpc>
                          <a:spcPct val="107000"/>
                        </a:lnSpc>
                        <a:spcAft>
                          <a:spcPts val="0"/>
                        </a:spcAft>
                      </a:pPr>
                      <a:r>
                        <a:rPr lang="fr-FR" b="0" dirty="0"/>
                        <a:t>Commun</a:t>
                      </a:r>
                      <a:endParaRPr lang="fr-FR"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fr-FR" sz="1600" b="0" dirty="0">
                          <a:effectLst/>
                          <a:latin typeface="Calibri" panose="020F0502020204030204" pitchFamily="34" charset="0"/>
                          <a:ea typeface="Calibri" panose="020F0502020204030204" pitchFamily="34" charset="0"/>
                          <a:cs typeface="Times New Roman" panose="02020603050405020304" pitchFamily="18" charset="0"/>
                        </a:rPr>
                        <a:t>Spé</a:t>
                      </a:r>
                      <a:endParaRPr lang="fr-FR" b="0" dirty="0"/>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2915897"/>
                  </a:ext>
                </a:extLst>
              </a:tr>
              <a:tr h="85824">
                <a:tc>
                  <a:txBody>
                    <a:bodyPr/>
                    <a:lstStyle/>
                    <a:p>
                      <a:pPr>
                        <a:lnSpc>
                          <a:spcPct val="107000"/>
                        </a:lnSpc>
                      </a:pPr>
                      <a:endParaRPr lang="fr-FR" sz="1100" dirty="0">
                        <a:effectLst/>
                        <a:latin typeface="Calibri" panose="020F0502020204030204" pitchFamily="34" charset="0"/>
                        <a:cs typeface="Times New Roman" panose="02020603050405020304" pitchFamily="18" charset="0"/>
                      </a:endParaRPr>
                    </a:p>
                  </a:txBody>
                  <a:tcPr marL="44450" marR="44450" marT="0" marB="0" anchor="ctr">
                    <a:lnR w="1905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vMerge="1">
                  <a:txBody>
                    <a:bodyPr/>
                    <a:lstStyle/>
                    <a:p>
                      <a:endParaRPr lang="fr-FR" dirty="0"/>
                    </a:p>
                  </a:txBody>
                  <a:tcPr marL="44450" marR="4445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fr-FR" dirty="0"/>
                    </a:p>
                  </a:txBody>
                  <a:tcPr marL="44450" marR="4445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r>
                        <a:rPr lang="fr-FR" dirty="0"/>
                        <a:t>Commun</a:t>
                      </a:r>
                    </a:p>
                  </a:txBody>
                  <a:tcPr marL="44450" marR="4445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ct val="107000"/>
                        </a:lnSpc>
                        <a:spcAft>
                          <a:spcPts val="0"/>
                        </a:spcAft>
                      </a:pPr>
                      <a:r>
                        <a:rPr lang="fr-FR" sz="1600" b="1" dirty="0">
                          <a:effectLst/>
                          <a:latin typeface="Calibri" panose="020F0502020204030204" pitchFamily="34" charset="0"/>
                          <a:ea typeface="Calibri" panose="020F0502020204030204" pitchFamily="34" charset="0"/>
                          <a:cs typeface="Times New Roman" panose="02020603050405020304" pitchFamily="18" charset="0"/>
                        </a:rPr>
                        <a:t>Spé</a:t>
                      </a:r>
                    </a:p>
                  </a:txBody>
                  <a:tcPr marL="44450" marR="4445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fr-FR" dirty="0"/>
                    </a:p>
                  </a:txBody>
                  <a:tcPr marL="44450" marR="4445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fr-FR" dirty="0"/>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r>
                        <a:rPr lang="fr-FR" dirty="0"/>
                        <a:t>Commun</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ct val="107000"/>
                        </a:lnSpc>
                        <a:spcAft>
                          <a:spcPts val="0"/>
                        </a:spcAft>
                      </a:pPr>
                      <a:r>
                        <a:rPr lang="fr-FR" sz="1600" b="1" dirty="0">
                          <a:effectLst/>
                          <a:latin typeface="Calibri" panose="020F0502020204030204" pitchFamily="34" charset="0"/>
                          <a:ea typeface="Calibri" panose="020F0502020204030204" pitchFamily="34" charset="0"/>
                          <a:cs typeface="Times New Roman" panose="02020603050405020304" pitchFamily="18" charset="0"/>
                        </a:rPr>
                        <a:t>Spé</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5772961"/>
                  </a:ext>
                </a:extLst>
              </a:tr>
              <a:tr h="531949">
                <a:tc>
                  <a:txBody>
                    <a:bodyPr/>
                    <a:lstStyle/>
                    <a:p>
                      <a:pPr algn="ctr">
                        <a:lnSpc>
                          <a:spcPct val="107000"/>
                        </a:lnSpc>
                        <a:spcAft>
                          <a:spcPts val="0"/>
                        </a:spcAft>
                      </a:pPr>
                      <a:r>
                        <a:rPr lang="fr-FR" sz="1600" dirty="0">
                          <a:effectLst/>
                        </a:rPr>
                        <a:t>1 STI2D</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fr-FR" sz="1600" b="1" dirty="0">
                          <a:effectLst/>
                          <a:latin typeface="Calibri" panose="020F0502020204030204" pitchFamily="34" charset="0"/>
                          <a:ea typeface="Calibri" panose="020F0502020204030204" pitchFamily="34" charset="0"/>
                          <a:cs typeface="Times New Roman" panose="02020603050405020304" pitchFamily="18" charset="0"/>
                        </a:rPr>
                        <a:t>0</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fr-FR" sz="1600" b="1" dirty="0">
                          <a:effectLst/>
                          <a:latin typeface="Calibri" panose="020F0502020204030204" pitchFamily="34" charset="0"/>
                          <a:ea typeface="Calibri" panose="020F0502020204030204" pitchFamily="34" charset="0"/>
                          <a:cs typeface="Times New Roman" panose="02020603050405020304" pitchFamily="18" charset="0"/>
                        </a:rPr>
                        <a:t>3</a:t>
                      </a:r>
                    </a:p>
                  </a:txBody>
                  <a:tcPr marL="44450" marR="4445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a:txBody>
                    <a:bodyPr/>
                    <a:lstStyle/>
                    <a:p>
                      <a:pPr algn="ctr">
                        <a:lnSpc>
                          <a:spcPct val="107000"/>
                        </a:lnSpc>
                        <a:spcAft>
                          <a:spcPts val="0"/>
                        </a:spcAft>
                      </a:pP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a:txBody>
                    <a:bodyPr/>
                    <a:lstStyle/>
                    <a:p>
                      <a:pPr algn="ctr">
                        <a:lnSpc>
                          <a:spcPct val="107000"/>
                        </a:lnSpc>
                        <a:spcAft>
                          <a:spcPts val="0"/>
                        </a:spcAft>
                      </a:pPr>
                      <a:r>
                        <a:rPr lang="fr-FR" sz="1600" b="1" dirty="0">
                          <a:effectLst/>
                          <a:latin typeface="Calibri" panose="020F0502020204030204" pitchFamily="34" charset="0"/>
                          <a:ea typeface="Calibri" panose="020F0502020204030204" pitchFamily="34" charset="0"/>
                          <a:cs typeface="Times New Roman" panose="02020603050405020304" pitchFamily="18" charset="0"/>
                        </a:rPr>
                        <a:t>3</a:t>
                      </a:r>
                    </a:p>
                  </a:txBody>
                  <a:tcPr marL="44450" marR="4445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fr-FR" sz="1600" b="1" dirty="0">
                          <a:effectLst/>
                          <a:latin typeface="Calibri" panose="020F0502020204030204" pitchFamily="34" charset="0"/>
                          <a:ea typeface="Calibri" panose="020F0502020204030204" pitchFamily="34" charset="0"/>
                          <a:cs typeface="Times New Roman" panose="02020603050405020304" pitchFamily="18" charset="0"/>
                        </a:rPr>
                        <a:t>6</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a:txBody>
                    <a:bodyPr/>
                    <a:lstStyle/>
                    <a:p>
                      <a:pPr algn="ctr">
                        <a:lnSpc>
                          <a:spcPct val="107000"/>
                        </a:lnSpc>
                        <a:spcAft>
                          <a:spcPts val="0"/>
                        </a:spcAft>
                      </a:pP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extLst>
                  <a:ext uri="{0D108BD9-81ED-4DB2-BD59-A6C34878D82A}">
                    <a16:rowId xmlns:a16="http://schemas.microsoft.com/office/drawing/2014/main" val="1435733222"/>
                  </a:ext>
                </a:extLst>
              </a:tr>
              <a:tr h="531949">
                <a:tc>
                  <a:txBody>
                    <a:bodyPr/>
                    <a:lstStyle/>
                    <a:p>
                      <a:pPr algn="ctr">
                        <a:lnSpc>
                          <a:spcPct val="107000"/>
                        </a:lnSpc>
                        <a:spcAft>
                          <a:spcPts val="0"/>
                        </a:spcAft>
                      </a:pPr>
                      <a:r>
                        <a:rPr lang="fr-FR" sz="1600" dirty="0">
                          <a:effectLst/>
                          <a:latin typeface="Calibri" panose="020F0502020204030204" pitchFamily="34" charset="0"/>
                          <a:ea typeface="Calibri" panose="020F0502020204030204" pitchFamily="34" charset="0"/>
                          <a:cs typeface="Times New Roman" panose="02020603050405020304" pitchFamily="18" charset="0"/>
                        </a:rPr>
                        <a:t>T STI2D</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a:txBody>
                    <a:bodyPr/>
                    <a:lstStyle/>
                    <a:p>
                      <a:pPr algn="ctr">
                        <a:lnSpc>
                          <a:spcPct val="107000"/>
                        </a:lnSpc>
                        <a:spcAft>
                          <a:spcPts val="0"/>
                        </a:spcAft>
                      </a:pP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a:txBody>
                    <a:bodyPr/>
                    <a:lstStyle/>
                    <a:p>
                      <a:pPr algn="ctr">
                        <a:lnSpc>
                          <a:spcPct val="107000"/>
                        </a:lnSpc>
                        <a:spcAft>
                          <a:spcPts val="0"/>
                        </a:spcAft>
                      </a:pPr>
                      <a:r>
                        <a:rPr lang="fr-FR" sz="1600" b="1" dirty="0">
                          <a:effectLst/>
                          <a:latin typeface="Calibri" panose="020F0502020204030204" pitchFamily="34" charset="0"/>
                          <a:ea typeface="Calibri" panose="020F0502020204030204" pitchFamily="34" charset="0"/>
                          <a:cs typeface="Times New Roman" panose="02020603050405020304" pitchFamily="18" charset="0"/>
                        </a:rPr>
                        <a:t>1</a:t>
                      </a:r>
                    </a:p>
                  </a:txBody>
                  <a:tcPr marL="44450" marR="4445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fr-FR" sz="1600" b="1" dirty="0">
                          <a:effectLst/>
                          <a:latin typeface="Calibri" panose="020F0502020204030204" pitchFamily="34" charset="0"/>
                          <a:ea typeface="Calibri" panose="020F0502020204030204" pitchFamily="34" charset="0"/>
                          <a:cs typeface="Times New Roman" panose="02020603050405020304" pitchFamily="18" charset="0"/>
                        </a:rPr>
                        <a:t>2</a:t>
                      </a:r>
                    </a:p>
                  </a:txBody>
                  <a:tcPr marL="44450" marR="4445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a:txBody>
                    <a:bodyPr/>
                    <a:lstStyle/>
                    <a:p>
                      <a:pPr algn="ctr">
                        <a:lnSpc>
                          <a:spcPct val="107000"/>
                        </a:lnSpc>
                        <a:spcAft>
                          <a:spcPts val="0"/>
                        </a:spcAft>
                      </a:pP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a:txBody>
                    <a:bodyPr/>
                    <a:lstStyle/>
                    <a:p>
                      <a:pPr algn="ctr">
                        <a:lnSpc>
                          <a:spcPct val="107000"/>
                        </a:lnSpc>
                        <a:spcAft>
                          <a:spcPts val="0"/>
                        </a:spcAft>
                      </a:pPr>
                      <a:r>
                        <a:rPr lang="fr-FR" sz="1600" b="1" dirty="0">
                          <a:effectLst/>
                          <a:latin typeface="Calibri" panose="020F0502020204030204" pitchFamily="34" charset="0"/>
                          <a:ea typeface="Calibri" panose="020F0502020204030204" pitchFamily="34" charset="0"/>
                          <a:cs typeface="Times New Roman" panose="02020603050405020304" pitchFamily="18" charset="0"/>
                        </a:rPr>
                        <a:t>3</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fr-FR" sz="1600" b="1" dirty="0">
                          <a:effectLst/>
                          <a:latin typeface="Calibri" panose="020F0502020204030204" pitchFamily="34" charset="0"/>
                          <a:ea typeface="Calibri" panose="020F0502020204030204" pitchFamily="34" charset="0"/>
                          <a:cs typeface="Times New Roman" panose="02020603050405020304" pitchFamily="18" charset="0"/>
                        </a:rPr>
                        <a:t>6</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5595361"/>
                  </a:ext>
                </a:extLst>
              </a:tr>
            </a:tbl>
          </a:graphicData>
        </a:graphic>
      </p:graphicFrame>
      <p:grpSp>
        <p:nvGrpSpPr>
          <p:cNvPr id="11" name="Groupe 10">
            <a:extLst>
              <a:ext uri="{FF2B5EF4-FFF2-40B4-BE49-F238E27FC236}">
                <a16:creationId xmlns:a16="http://schemas.microsoft.com/office/drawing/2014/main" id="{5FB08F1A-9F1F-456B-AD93-603BF4818CB3}"/>
              </a:ext>
            </a:extLst>
          </p:cNvPr>
          <p:cNvGrpSpPr/>
          <p:nvPr/>
        </p:nvGrpSpPr>
        <p:grpSpPr>
          <a:xfrm>
            <a:off x="391252" y="898211"/>
            <a:ext cx="7301019" cy="494063"/>
            <a:chOff x="321794" y="1159970"/>
            <a:chExt cx="7301019" cy="1481097"/>
          </a:xfrm>
        </p:grpSpPr>
        <p:sp>
          <p:nvSpPr>
            <p:cNvPr id="12" name="Rectangle 11">
              <a:extLst>
                <a:ext uri="{FF2B5EF4-FFF2-40B4-BE49-F238E27FC236}">
                  <a16:creationId xmlns:a16="http://schemas.microsoft.com/office/drawing/2014/main" id="{E06F6118-4B5F-488B-B6B3-B059DA2C4886}"/>
                </a:ext>
              </a:extLst>
            </p:cNvPr>
            <p:cNvSpPr/>
            <p:nvPr/>
          </p:nvSpPr>
          <p:spPr>
            <a:xfrm>
              <a:off x="429581" y="1159970"/>
              <a:ext cx="7193232" cy="1481097"/>
            </a:xfrm>
            <a:prstGeom prst="rect">
              <a:avLst/>
            </a:prstGeom>
            <a:solidFill>
              <a:schemeClr val="tx1">
                <a:alpha val="31000"/>
              </a:schemeClr>
            </a:solidFill>
            <a:ln>
              <a:noFill/>
            </a:ln>
          </p:spPr>
          <p:style>
            <a:lnRef idx="0">
              <a:scrgbClr r="0" g="0" b="0"/>
            </a:lnRef>
            <a:fillRef idx="0">
              <a:scrgbClr r="0" g="0" b="0"/>
            </a:fillRef>
            <a:effectRef idx="0">
              <a:scrgbClr r="0" g="0" b="0"/>
            </a:effectRef>
            <a:fontRef idx="minor">
              <a:schemeClr val="lt1"/>
            </a:fontRef>
          </p:style>
          <p:txBody>
            <a:bodyPr rtlCol="0" anchor="ctr"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Calibri"/>
                  <a:ea typeface="+mn-ea"/>
                  <a:cs typeface="+mn-cs"/>
                </a:rPr>
                <a:t>Choix des horaires en effectifs allégés</a:t>
              </a:r>
              <a:endParaRPr kumimoji="0" lang="fr-FR"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A641799A-2DB2-44C7-87C4-A442400383E5}"/>
                </a:ext>
              </a:extLst>
            </p:cNvPr>
            <p:cNvSpPr/>
            <p:nvPr/>
          </p:nvSpPr>
          <p:spPr>
            <a:xfrm>
              <a:off x="321794" y="1160329"/>
              <a:ext cx="107788" cy="1480738"/>
            </a:xfrm>
            <a:prstGeom prst="rect">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6" name="Groupe 5">
            <a:extLst>
              <a:ext uri="{FF2B5EF4-FFF2-40B4-BE49-F238E27FC236}">
                <a16:creationId xmlns:a16="http://schemas.microsoft.com/office/drawing/2014/main" id="{62A78D01-FCA8-452B-BD26-6589C5B6EA44}"/>
              </a:ext>
            </a:extLst>
          </p:cNvPr>
          <p:cNvGrpSpPr/>
          <p:nvPr/>
        </p:nvGrpSpPr>
        <p:grpSpPr>
          <a:xfrm>
            <a:off x="2559074" y="4116283"/>
            <a:ext cx="4025850" cy="1889439"/>
            <a:chOff x="2559074" y="4116283"/>
            <a:chExt cx="4025850" cy="1889439"/>
          </a:xfrm>
        </p:grpSpPr>
        <p:grpSp>
          <p:nvGrpSpPr>
            <p:cNvPr id="14" name="Groupe 13">
              <a:extLst>
                <a:ext uri="{FF2B5EF4-FFF2-40B4-BE49-F238E27FC236}">
                  <a16:creationId xmlns:a16="http://schemas.microsoft.com/office/drawing/2014/main" id="{A74C3B97-227C-4523-9F07-41074323592B}"/>
                </a:ext>
              </a:extLst>
            </p:cNvPr>
            <p:cNvGrpSpPr/>
            <p:nvPr/>
          </p:nvGrpSpPr>
          <p:grpSpPr>
            <a:xfrm>
              <a:off x="2559074" y="4116283"/>
              <a:ext cx="4025850" cy="1889439"/>
              <a:chOff x="321794" y="1159970"/>
              <a:chExt cx="4025850" cy="1481097"/>
            </a:xfrm>
          </p:grpSpPr>
          <p:sp>
            <p:nvSpPr>
              <p:cNvPr id="15" name="Rectangle 14">
                <a:extLst>
                  <a:ext uri="{FF2B5EF4-FFF2-40B4-BE49-F238E27FC236}">
                    <a16:creationId xmlns:a16="http://schemas.microsoft.com/office/drawing/2014/main" id="{F62BC99B-8812-4654-B789-F028983FFC74}"/>
                  </a:ext>
                </a:extLst>
              </p:cNvPr>
              <p:cNvSpPr/>
              <p:nvPr/>
            </p:nvSpPr>
            <p:spPr>
              <a:xfrm>
                <a:off x="429581" y="1159970"/>
                <a:ext cx="3918063" cy="1481097"/>
              </a:xfrm>
              <a:prstGeom prst="rect">
                <a:avLst/>
              </a:prstGeom>
              <a:solidFill>
                <a:schemeClr val="tx1">
                  <a:alpha val="31000"/>
                </a:schemeClr>
              </a:solidFill>
              <a:ln>
                <a:noFill/>
              </a:ln>
            </p:spPr>
            <p:style>
              <a:lnRef idx="0">
                <a:scrgbClr r="0" g="0" b="0"/>
              </a:lnRef>
              <a:fillRef idx="0">
                <a:scrgbClr r="0" g="0" b="0"/>
              </a:fillRef>
              <a:effectRef idx="0">
                <a:scrgbClr r="0" g="0" b="0"/>
              </a:effectRef>
              <a:fontRef idx="minor">
                <a:schemeClr val="lt1"/>
              </a:fontRef>
            </p:style>
            <p:txBody>
              <a:bodyPr rtlCol="0" anchor="ctr"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Calibri"/>
                    <a:ea typeface="+mn-ea"/>
                    <a:cs typeface="+mn-cs"/>
                  </a:rPr>
                  <a:t>IT = 0 + 3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Calibri"/>
                    <a:ea typeface="+mn-ea"/>
                    <a:cs typeface="+mn-cs"/>
                  </a:rPr>
                  <a:t>I2D = 3 + 6</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20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Calibri"/>
                    <a:ea typeface="+mn-ea"/>
                    <a:cs typeface="+mn-cs"/>
                  </a:rPr>
                  <a:t>				</a:t>
                </a:r>
                <a:r>
                  <a:rPr kumimoji="0" lang="fr-FR" sz="2000" b="1" i="0" u="none" strike="noStrike" kern="1200" cap="none" spc="0" normalizeH="0" baseline="0" noProof="0" dirty="0" err="1">
                    <a:ln>
                      <a:noFill/>
                    </a:ln>
                    <a:solidFill>
                      <a:prstClr val="white"/>
                    </a:solidFill>
                    <a:effectLst/>
                    <a:uLnTx/>
                    <a:uFillTx/>
                    <a:latin typeface="Calibri"/>
                    <a:ea typeface="+mn-ea"/>
                    <a:cs typeface="+mn-cs"/>
                  </a:rPr>
                  <a:t>Ens</a:t>
                </a:r>
                <a:r>
                  <a:rPr kumimoji="0" lang="fr-FR" sz="2000" b="1" i="0" u="none" strike="noStrike" kern="1200" cap="none" spc="0" normalizeH="0" baseline="0" noProof="0" dirty="0">
                    <a:ln>
                      <a:noFill/>
                    </a:ln>
                    <a:solidFill>
                      <a:prstClr val="white"/>
                    </a:solidFill>
                    <a:effectLst/>
                    <a:uLnTx/>
                    <a:uFillTx/>
                    <a:latin typeface="Calibri"/>
                    <a:ea typeface="+mn-ea"/>
                    <a:cs typeface="+mn-cs"/>
                  </a:rPr>
                  <a:t> Com = 1 + 3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Calibri"/>
                    <a:ea typeface="+mn-ea"/>
                    <a:cs typeface="+mn-cs"/>
                  </a:rPr>
                  <a:t>2I2D = 3 + 9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Calibri"/>
                    <a:ea typeface="+mn-ea"/>
                    <a:cs typeface="+mn-cs"/>
                  </a:rPr>
                  <a:t>				</a:t>
                </a:r>
                <a:r>
                  <a:rPr kumimoji="0" lang="fr-FR" sz="2000" b="1" i="0" u="none" strike="noStrike" kern="1200" cap="none" spc="0" normalizeH="0" baseline="0" noProof="0" dirty="0" err="1">
                    <a:ln>
                      <a:noFill/>
                    </a:ln>
                    <a:solidFill>
                      <a:prstClr val="white"/>
                    </a:solidFill>
                    <a:effectLst/>
                    <a:uLnTx/>
                    <a:uFillTx/>
                    <a:latin typeface="Calibri"/>
                    <a:ea typeface="+mn-ea"/>
                    <a:cs typeface="+mn-cs"/>
                  </a:rPr>
                  <a:t>Ens</a:t>
                </a:r>
                <a:r>
                  <a:rPr kumimoji="0" lang="fr-FR" sz="2000" b="1" i="0" u="none" strike="noStrike" kern="1200" cap="none" spc="0" normalizeH="0" baseline="0" noProof="0" dirty="0">
                    <a:ln>
                      <a:noFill/>
                    </a:ln>
                    <a:solidFill>
                      <a:prstClr val="white"/>
                    </a:solidFill>
                    <a:effectLst/>
                    <a:uLnTx/>
                    <a:uFillTx/>
                    <a:latin typeface="Calibri"/>
                    <a:ea typeface="+mn-ea"/>
                    <a:cs typeface="+mn-cs"/>
                  </a:rPr>
                  <a:t> </a:t>
                </a:r>
                <a:r>
                  <a:rPr kumimoji="0" lang="fr-FR" sz="2000" b="1" i="0" u="none" strike="noStrike" kern="1200" cap="none" spc="0" normalizeH="0" baseline="0" noProof="0" dirty="0" err="1">
                    <a:ln>
                      <a:noFill/>
                    </a:ln>
                    <a:solidFill>
                      <a:prstClr val="white"/>
                    </a:solidFill>
                    <a:effectLst/>
                    <a:uLnTx/>
                    <a:uFillTx/>
                    <a:latin typeface="Calibri"/>
                    <a:ea typeface="+mn-ea"/>
                    <a:cs typeface="+mn-cs"/>
                  </a:rPr>
                  <a:t>Spe</a:t>
                </a:r>
                <a:r>
                  <a:rPr kumimoji="0" lang="fr-FR" sz="2000" b="1" i="0" u="none" strike="noStrike" kern="1200" cap="none" spc="0" normalizeH="0" baseline="0" noProof="0" dirty="0">
                    <a:ln>
                      <a:noFill/>
                    </a:ln>
                    <a:solidFill>
                      <a:prstClr val="white"/>
                    </a:solidFill>
                    <a:effectLst/>
                    <a:uLnTx/>
                    <a:uFillTx/>
                    <a:latin typeface="Calibri"/>
                    <a:ea typeface="+mn-ea"/>
                    <a:cs typeface="+mn-cs"/>
                  </a:rPr>
                  <a:t> = 2 + 6</a:t>
                </a:r>
              </a:p>
            </p:txBody>
          </p:sp>
          <p:sp>
            <p:nvSpPr>
              <p:cNvPr id="16" name="Rectangle 15">
                <a:extLst>
                  <a:ext uri="{FF2B5EF4-FFF2-40B4-BE49-F238E27FC236}">
                    <a16:creationId xmlns:a16="http://schemas.microsoft.com/office/drawing/2014/main" id="{3DA4AD60-67F1-4AB8-A11C-185F10F453C6}"/>
                  </a:ext>
                </a:extLst>
              </p:cNvPr>
              <p:cNvSpPr/>
              <p:nvPr/>
            </p:nvSpPr>
            <p:spPr>
              <a:xfrm>
                <a:off x="321794" y="1160329"/>
                <a:ext cx="107788" cy="1480738"/>
              </a:xfrm>
              <a:prstGeom prst="rect">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4" name="Accolade ouvrante 3">
              <a:extLst>
                <a:ext uri="{FF2B5EF4-FFF2-40B4-BE49-F238E27FC236}">
                  <a16:creationId xmlns:a16="http://schemas.microsoft.com/office/drawing/2014/main" id="{DBD334D7-02E7-4B05-9F2B-9A228AB8ED54}"/>
                </a:ext>
              </a:extLst>
            </p:cNvPr>
            <p:cNvSpPr/>
            <p:nvPr/>
          </p:nvSpPr>
          <p:spPr>
            <a:xfrm>
              <a:off x="4292593" y="5053013"/>
              <a:ext cx="107788" cy="882650"/>
            </a:xfrm>
            <a:prstGeom prst="leftBrace">
              <a:avLst>
                <a:gd name="adj1" fmla="val 58408"/>
                <a:gd name="adj2" fmla="val 50000"/>
              </a:avLst>
            </a:prstGeom>
            <a:ln>
              <a:solidFill>
                <a:srgbClr val="31859C"/>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959861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4617" y="366460"/>
            <a:ext cx="7161559" cy="369332"/>
          </a:xfrm>
        </p:spPr>
        <p:txBody>
          <a:bodyPr/>
          <a:lstStyle/>
          <a:p>
            <a:r>
              <a:rPr lang="fr-FR" sz="1800" b="1" dirty="0"/>
              <a:t>Quels espaces de formation pour réussir la rénovation STI2D?</a:t>
            </a:r>
          </a:p>
        </p:txBody>
      </p:sp>
      <p:sp>
        <p:nvSpPr>
          <p:cNvPr id="3" name="Espace réservé du numéro de diapositive 2"/>
          <p:cNvSpPr>
            <a:spLocks noGrp="1"/>
          </p:cNvSpPr>
          <p:nvPr>
            <p:ph type="sldNum" sz="quarter" idx="12"/>
          </p:nvPr>
        </p:nvSpPr>
        <p:spPr>
          <a:xfrm>
            <a:off x="2136022" y="6313025"/>
            <a:ext cx="525694"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144BB07B-E674-E847-921B-89EC41271B7E}" type="slidenum">
              <a:rPr kumimoji="0" lang="fr-FR" sz="14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a:t>
            </a:fld>
            <a:endParaRPr kumimoji="0" lang="fr-FR" sz="1400" b="0" i="0" u="none" strike="noStrike" kern="1200" cap="none" spc="0" normalizeH="0" baseline="0" noProof="0">
              <a:ln>
                <a:noFill/>
              </a:ln>
              <a:solidFill>
                <a:prstClr val="black"/>
              </a:solidFill>
              <a:effectLst/>
              <a:uLnTx/>
              <a:uFillTx/>
              <a:latin typeface="Calibri"/>
              <a:ea typeface="+mn-ea"/>
              <a:cs typeface="+mn-cs"/>
            </a:endParaRPr>
          </a:p>
        </p:txBody>
      </p:sp>
      <p:grpSp>
        <p:nvGrpSpPr>
          <p:cNvPr id="9" name="Groupe 8"/>
          <p:cNvGrpSpPr/>
          <p:nvPr/>
        </p:nvGrpSpPr>
        <p:grpSpPr>
          <a:xfrm>
            <a:off x="178954" y="931806"/>
            <a:ext cx="7683264" cy="1295695"/>
            <a:chOff x="4751226" y="1213688"/>
            <a:chExt cx="3895526" cy="1481097"/>
          </a:xfrm>
        </p:grpSpPr>
        <p:sp>
          <p:nvSpPr>
            <p:cNvPr id="4" name="Rectangle 3">
              <a:extLst>
                <a:ext uri="{FF2B5EF4-FFF2-40B4-BE49-F238E27FC236}">
                  <a16:creationId xmlns:a16="http://schemas.microsoft.com/office/drawing/2014/main" id="{946F1660-7460-4267-8DC6-6CA70F791FF0}"/>
                </a:ext>
              </a:extLst>
            </p:cNvPr>
            <p:cNvSpPr/>
            <p:nvPr/>
          </p:nvSpPr>
          <p:spPr>
            <a:xfrm>
              <a:off x="4859014" y="1213688"/>
              <a:ext cx="3787738" cy="1481097"/>
            </a:xfrm>
            <a:prstGeom prst="rect">
              <a:avLst/>
            </a:prstGeom>
            <a:solidFill>
              <a:schemeClr val="tx1">
                <a:alpha val="31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a:solidFill>
                    <a:prstClr val="white"/>
                  </a:solidFill>
                  <a:latin typeface="Calibri"/>
                </a:rPr>
                <a:t>Les espaces de formation, leur organisation et les équipements didactiques qui s’y trouvent conditionnent les activités qui peuvent être mises en place pour garantir les acquisitions de connaissances et de compétences définies dans le programme.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4318F92D-B431-4238-918B-6417755A6415}"/>
                </a:ext>
              </a:extLst>
            </p:cNvPr>
            <p:cNvSpPr/>
            <p:nvPr/>
          </p:nvSpPr>
          <p:spPr>
            <a:xfrm>
              <a:off x="4751226" y="1214047"/>
              <a:ext cx="107788" cy="1480738"/>
            </a:xfrm>
            <a:prstGeom prst="rect">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25" name="Groupe 24"/>
          <p:cNvGrpSpPr/>
          <p:nvPr/>
        </p:nvGrpSpPr>
        <p:grpSpPr>
          <a:xfrm>
            <a:off x="813764" y="2303168"/>
            <a:ext cx="7683264" cy="878345"/>
            <a:chOff x="4751226" y="1213688"/>
            <a:chExt cx="3895526" cy="2297541"/>
          </a:xfrm>
        </p:grpSpPr>
        <p:sp>
          <p:nvSpPr>
            <p:cNvPr id="26" name="Rectangle 25">
              <a:extLst>
                <a:ext uri="{FF2B5EF4-FFF2-40B4-BE49-F238E27FC236}">
                  <a16:creationId xmlns:a16="http://schemas.microsoft.com/office/drawing/2014/main" id="{946F1660-7460-4267-8DC6-6CA70F791FF0}"/>
                </a:ext>
              </a:extLst>
            </p:cNvPr>
            <p:cNvSpPr/>
            <p:nvPr/>
          </p:nvSpPr>
          <p:spPr>
            <a:xfrm>
              <a:off x="4859014" y="1213688"/>
              <a:ext cx="3787738" cy="2297541"/>
            </a:xfrm>
            <a:prstGeom prst="rect">
              <a:avLst/>
            </a:prstGeom>
            <a:solidFill>
              <a:schemeClr val="tx1">
                <a:alpha val="31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a:solidFill>
                    <a:prstClr val="white"/>
                  </a:solidFill>
                  <a:latin typeface="Calibri"/>
                </a:rPr>
                <a:t>Il est nécessaire d’enclencher la dynamique pour que, dés la rentrée 2019, les espaces soient en capacité d’accueillir les 2 spécialités technologiques de</a:t>
              </a:r>
            </a:p>
            <a:p>
              <a:pPr marL="0" marR="0" lvl="0" indent="0" algn="ctr" defTabSz="457200" rtl="0" eaLnBrk="1" fontAlgn="auto" latinLnBrk="0" hangingPunct="1">
                <a:lnSpc>
                  <a:spcPct val="100000"/>
                </a:lnSpc>
                <a:spcBef>
                  <a:spcPts val="0"/>
                </a:spcBef>
                <a:spcAft>
                  <a:spcPts val="0"/>
                </a:spcAft>
                <a:buClrTx/>
                <a:buSzTx/>
                <a:buFontTx/>
                <a:buNone/>
                <a:tabLst/>
                <a:defRPr/>
              </a:pPr>
              <a:r>
                <a:rPr lang="fr-FR" dirty="0">
                  <a:solidFill>
                    <a:prstClr val="white"/>
                  </a:solidFill>
                  <a:latin typeface="Calibri"/>
                </a:rPr>
                <a:t> 1 STI2D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27" name="Rectangle 26">
              <a:extLst>
                <a:ext uri="{FF2B5EF4-FFF2-40B4-BE49-F238E27FC236}">
                  <a16:creationId xmlns:a16="http://schemas.microsoft.com/office/drawing/2014/main" id="{4318F92D-B431-4238-918B-6417755A6415}"/>
                </a:ext>
              </a:extLst>
            </p:cNvPr>
            <p:cNvSpPr/>
            <p:nvPr/>
          </p:nvSpPr>
          <p:spPr>
            <a:xfrm>
              <a:off x="4751226" y="1214047"/>
              <a:ext cx="107788" cy="2297182"/>
            </a:xfrm>
            <a:prstGeom prst="rect">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3" name="Groupe 12"/>
          <p:cNvGrpSpPr/>
          <p:nvPr/>
        </p:nvGrpSpPr>
        <p:grpSpPr>
          <a:xfrm>
            <a:off x="2661716" y="3225918"/>
            <a:ext cx="2978808" cy="726609"/>
            <a:chOff x="3484634" y="3885905"/>
            <a:chExt cx="2978808" cy="726609"/>
          </a:xfrm>
        </p:grpSpPr>
        <p:sp>
          <p:nvSpPr>
            <p:cNvPr id="6" name="Rectangle 5">
              <a:extLst>
                <a:ext uri="{FF2B5EF4-FFF2-40B4-BE49-F238E27FC236}">
                  <a16:creationId xmlns:a16="http://schemas.microsoft.com/office/drawing/2014/main" id="{35140DA9-8C5F-4424-898E-025610CA4C8B}"/>
                </a:ext>
              </a:extLst>
            </p:cNvPr>
            <p:cNvSpPr>
              <a:spLocks noChangeAspect="1"/>
            </p:cNvSpPr>
            <p:nvPr/>
          </p:nvSpPr>
          <p:spPr>
            <a:xfrm>
              <a:off x="3484634" y="3885905"/>
              <a:ext cx="1136361" cy="720000"/>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a:ln>
                    <a:noFill/>
                  </a:ln>
                  <a:solidFill>
                    <a:prstClr val="white"/>
                  </a:solidFill>
                  <a:effectLst/>
                  <a:uLnTx/>
                  <a:uFillTx/>
                  <a:latin typeface="Calibri"/>
                  <a:ea typeface="+mn-ea"/>
                  <a:cs typeface="+mn-cs"/>
                </a:rPr>
                <a:t>IT</a:t>
              </a:r>
            </a:p>
          </p:txBody>
        </p:sp>
        <p:sp>
          <p:nvSpPr>
            <p:cNvPr id="7" name="Rectangle 6">
              <a:extLst>
                <a:ext uri="{FF2B5EF4-FFF2-40B4-BE49-F238E27FC236}">
                  <a16:creationId xmlns:a16="http://schemas.microsoft.com/office/drawing/2014/main" id="{D2E4D345-FE78-458E-BAA4-B6063B357A37}"/>
                </a:ext>
              </a:extLst>
            </p:cNvPr>
            <p:cNvSpPr>
              <a:spLocks noChangeAspect="1"/>
            </p:cNvSpPr>
            <p:nvPr/>
          </p:nvSpPr>
          <p:spPr>
            <a:xfrm>
              <a:off x="5327081" y="3892514"/>
              <a:ext cx="1136361" cy="720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a:ln>
                    <a:noFill/>
                  </a:ln>
                  <a:solidFill>
                    <a:prstClr val="white"/>
                  </a:solidFill>
                  <a:effectLst/>
                  <a:uLnTx/>
                  <a:uFillTx/>
                  <a:latin typeface="Calibri"/>
                  <a:ea typeface="+mn-ea"/>
                  <a:cs typeface="+mn-cs"/>
                </a:rPr>
                <a:t>I2D</a:t>
              </a:r>
              <a:endParaRPr kumimoji="0" lang="fr-FR" sz="1200" b="1"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Rectangle 11"/>
            <p:cNvSpPr/>
            <p:nvPr/>
          </p:nvSpPr>
          <p:spPr>
            <a:xfrm>
              <a:off x="4782969" y="3935247"/>
              <a:ext cx="429114" cy="61124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4000" b="1" dirty="0">
                  <a:ln w="0"/>
                  <a:solidFill>
                    <a:schemeClr val="tx1"/>
                  </a:solidFill>
                  <a:effectLst>
                    <a:outerShdw blurRad="38100" dist="19050" dir="2700000" algn="tl" rotWithShape="0">
                      <a:schemeClr val="dk1">
                        <a:alpha val="40000"/>
                      </a:schemeClr>
                    </a:outerShdw>
                  </a:effectLst>
                </a:rPr>
                <a:t>+</a:t>
              </a:r>
            </a:p>
          </p:txBody>
        </p:sp>
      </p:grpSp>
      <p:grpSp>
        <p:nvGrpSpPr>
          <p:cNvPr id="28" name="Groupe 27"/>
          <p:cNvGrpSpPr/>
          <p:nvPr/>
        </p:nvGrpSpPr>
        <p:grpSpPr>
          <a:xfrm>
            <a:off x="1408442" y="3998795"/>
            <a:ext cx="7646210" cy="955342"/>
            <a:chOff x="4770013" y="1267188"/>
            <a:chExt cx="3876739" cy="2244041"/>
          </a:xfrm>
        </p:grpSpPr>
        <p:sp>
          <p:nvSpPr>
            <p:cNvPr id="29" name="Rectangle 28">
              <a:extLst>
                <a:ext uri="{FF2B5EF4-FFF2-40B4-BE49-F238E27FC236}">
                  <a16:creationId xmlns:a16="http://schemas.microsoft.com/office/drawing/2014/main" id="{946F1660-7460-4267-8DC6-6CA70F791FF0}"/>
                </a:ext>
              </a:extLst>
            </p:cNvPr>
            <p:cNvSpPr/>
            <p:nvPr/>
          </p:nvSpPr>
          <p:spPr>
            <a:xfrm>
              <a:off x="4859014" y="1267188"/>
              <a:ext cx="3787738" cy="2240863"/>
            </a:xfrm>
            <a:prstGeom prst="rect">
              <a:avLst/>
            </a:prstGeom>
            <a:solidFill>
              <a:schemeClr val="tx1">
                <a:alpha val="31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a:solidFill>
                    <a:prstClr val="white"/>
                  </a:solidFill>
                  <a:latin typeface="Calibri"/>
                </a:rPr>
                <a:t>Il convient également d’anticiper l’évolution pour accueillir la spécialité, y compris les enseignements spécifiques, de </a:t>
              </a:r>
            </a:p>
            <a:p>
              <a:pPr marL="0" marR="0" lvl="0" indent="0" algn="ctr" defTabSz="457200" rtl="0" eaLnBrk="1" fontAlgn="auto" latinLnBrk="0" hangingPunct="1">
                <a:lnSpc>
                  <a:spcPct val="100000"/>
                </a:lnSpc>
                <a:spcBef>
                  <a:spcPts val="0"/>
                </a:spcBef>
                <a:spcAft>
                  <a:spcPts val="0"/>
                </a:spcAft>
                <a:buClrTx/>
                <a:buSzTx/>
                <a:buFontTx/>
                <a:buNone/>
                <a:tabLst/>
                <a:defRPr/>
              </a:pPr>
              <a:r>
                <a:rPr lang="fr-FR" dirty="0">
                  <a:solidFill>
                    <a:prstClr val="white"/>
                  </a:solidFill>
                  <a:latin typeface="Calibri"/>
                </a:rPr>
                <a:t> T STI2D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30" name="Rectangle 29">
              <a:extLst>
                <a:ext uri="{FF2B5EF4-FFF2-40B4-BE49-F238E27FC236}">
                  <a16:creationId xmlns:a16="http://schemas.microsoft.com/office/drawing/2014/main" id="{4318F92D-B431-4238-918B-6417755A6415}"/>
                </a:ext>
              </a:extLst>
            </p:cNvPr>
            <p:cNvSpPr/>
            <p:nvPr/>
          </p:nvSpPr>
          <p:spPr>
            <a:xfrm>
              <a:off x="4770013" y="1267188"/>
              <a:ext cx="89001" cy="2244041"/>
            </a:xfrm>
            <a:prstGeom prst="rect">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1" name="Groupe 10"/>
          <p:cNvGrpSpPr/>
          <p:nvPr/>
        </p:nvGrpSpPr>
        <p:grpSpPr>
          <a:xfrm>
            <a:off x="2193693" y="5075111"/>
            <a:ext cx="6042483" cy="937557"/>
            <a:chOff x="2193693" y="4884039"/>
            <a:chExt cx="6042483" cy="937557"/>
          </a:xfrm>
        </p:grpSpPr>
        <p:sp>
          <p:nvSpPr>
            <p:cNvPr id="8" name="Rectangle 7">
              <a:extLst>
                <a:ext uri="{FF2B5EF4-FFF2-40B4-BE49-F238E27FC236}">
                  <a16:creationId xmlns:a16="http://schemas.microsoft.com/office/drawing/2014/main" id="{86772F9E-03CE-46D3-9F78-A3B9527C3F72}"/>
                </a:ext>
              </a:extLst>
            </p:cNvPr>
            <p:cNvSpPr>
              <a:spLocks noChangeAspect="1"/>
            </p:cNvSpPr>
            <p:nvPr/>
          </p:nvSpPr>
          <p:spPr>
            <a:xfrm>
              <a:off x="2193693" y="4925374"/>
              <a:ext cx="1136361" cy="720000"/>
            </a:xfrm>
            <a:prstGeom prst="rect">
              <a:avLst/>
            </a:prstGeom>
            <a:solidFill>
              <a:schemeClr val="accent3">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a:ln>
                    <a:noFill/>
                  </a:ln>
                  <a:solidFill>
                    <a:prstClr val="white"/>
                  </a:solidFill>
                  <a:effectLst/>
                  <a:uLnTx/>
                  <a:uFillTx/>
                  <a:latin typeface="Calibri"/>
                  <a:ea typeface="+mn-ea"/>
                  <a:cs typeface="+mn-cs"/>
                </a:rPr>
                <a:t>2I2D</a:t>
              </a:r>
            </a:p>
          </p:txBody>
        </p:sp>
        <p:grpSp>
          <p:nvGrpSpPr>
            <p:cNvPr id="10" name="Groupe 9"/>
            <p:cNvGrpSpPr/>
            <p:nvPr/>
          </p:nvGrpSpPr>
          <p:grpSpPr>
            <a:xfrm>
              <a:off x="7083188" y="4884039"/>
              <a:ext cx="1152988" cy="937557"/>
              <a:chOff x="7083188" y="4884039"/>
              <a:chExt cx="1152988" cy="937557"/>
            </a:xfrm>
          </p:grpSpPr>
          <p:sp>
            <p:nvSpPr>
              <p:cNvPr id="15" name="Rectangle 14"/>
              <p:cNvSpPr/>
              <p:nvPr/>
            </p:nvSpPr>
            <p:spPr>
              <a:xfrm>
                <a:off x="7083188" y="4884039"/>
                <a:ext cx="1152988" cy="937557"/>
              </a:xfrm>
              <a:prstGeom prst="rect">
                <a:avLst/>
              </a:prstGeom>
              <a:solidFill>
                <a:schemeClr val="accent3">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3600" b="1">
                  <a:solidFill>
                    <a:prstClr val="white"/>
                  </a:solidFill>
                  <a:latin typeface="Calibri"/>
                </a:endParaRPr>
              </a:p>
            </p:txBody>
          </p:sp>
          <p:sp>
            <p:nvSpPr>
              <p:cNvPr id="17" name="Rectangle 16">
                <a:extLst>
                  <a:ext uri="{FF2B5EF4-FFF2-40B4-BE49-F238E27FC236}">
                    <a16:creationId xmlns:a16="http://schemas.microsoft.com/office/drawing/2014/main" id="{45E74654-B241-449A-B444-08E5D68F338A}"/>
                  </a:ext>
                </a:extLst>
              </p:cNvPr>
              <p:cNvSpPr/>
              <p:nvPr/>
            </p:nvSpPr>
            <p:spPr>
              <a:xfrm>
                <a:off x="7228155" y="4944264"/>
                <a:ext cx="360000" cy="36000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white"/>
                    </a:solidFill>
                    <a:effectLst/>
                    <a:uLnTx/>
                    <a:uFillTx/>
                    <a:latin typeface="Calibri"/>
                    <a:ea typeface="+mn-ea"/>
                    <a:cs typeface="+mn-cs"/>
                  </a:rPr>
                  <a:t>AC</a:t>
                </a:r>
              </a:p>
            </p:txBody>
          </p:sp>
          <p:sp>
            <p:nvSpPr>
              <p:cNvPr id="18" name="Rectangle 17">
                <a:extLst>
                  <a:ext uri="{FF2B5EF4-FFF2-40B4-BE49-F238E27FC236}">
                    <a16:creationId xmlns:a16="http://schemas.microsoft.com/office/drawing/2014/main" id="{0529E02E-03E7-476E-9CA7-2406E8B864FF}"/>
                  </a:ext>
                </a:extLst>
              </p:cNvPr>
              <p:cNvSpPr/>
              <p:nvPr/>
            </p:nvSpPr>
            <p:spPr>
              <a:xfrm>
                <a:off x="7727399" y="4950442"/>
                <a:ext cx="360000" cy="360000"/>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white"/>
                    </a:solidFill>
                    <a:effectLst/>
                    <a:uLnTx/>
                    <a:uFillTx/>
                    <a:latin typeface="Calibri"/>
                    <a:ea typeface="+mn-ea"/>
                    <a:cs typeface="+mn-cs"/>
                  </a:rPr>
                  <a:t>ITEC</a:t>
                </a:r>
              </a:p>
            </p:txBody>
          </p:sp>
          <p:sp>
            <p:nvSpPr>
              <p:cNvPr id="19" name="Rectangle 18">
                <a:extLst>
                  <a:ext uri="{FF2B5EF4-FFF2-40B4-BE49-F238E27FC236}">
                    <a16:creationId xmlns:a16="http://schemas.microsoft.com/office/drawing/2014/main" id="{F26B23A8-EE32-4F45-A5C4-BEF26D08088C}"/>
                  </a:ext>
                </a:extLst>
              </p:cNvPr>
              <p:cNvSpPr/>
              <p:nvPr/>
            </p:nvSpPr>
            <p:spPr>
              <a:xfrm>
                <a:off x="7251213" y="5352065"/>
                <a:ext cx="360000" cy="360000"/>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white"/>
                    </a:solidFill>
                    <a:effectLst/>
                    <a:uLnTx/>
                    <a:uFillTx/>
                    <a:latin typeface="Calibri"/>
                    <a:ea typeface="+mn-ea"/>
                    <a:cs typeface="+mn-cs"/>
                  </a:rPr>
                  <a:t>EE</a:t>
                </a:r>
              </a:p>
            </p:txBody>
          </p:sp>
          <p:sp>
            <p:nvSpPr>
              <p:cNvPr id="20" name="Rectangle 19">
                <a:extLst>
                  <a:ext uri="{FF2B5EF4-FFF2-40B4-BE49-F238E27FC236}">
                    <a16:creationId xmlns:a16="http://schemas.microsoft.com/office/drawing/2014/main" id="{AF4B5F7A-9EFF-4E59-97DF-47CCB1E825DF}"/>
                  </a:ext>
                </a:extLst>
              </p:cNvPr>
              <p:cNvSpPr/>
              <p:nvPr/>
            </p:nvSpPr>
            <p:spPr>
              <a:xfrm>
                <a:off x="7727399" y="5364312"/>
                <a:ext cx="360000" cy="360000"/>
              </a:xfrm>
              <a:prstGeom prst="rect">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white"/>
                    </a:solidFill>
                    <a:effectLst/>
                    <a:uLnTx/>
                    <a:uFillTx/>
                    <a:latin typeface="Calibri"/>
                    <a:ea typeface="+mn-ea"/>
                    <a:cs typeface="+mn-cs"/>
                  </a:rPr>
                  <a:t>SIN</a:t>
                </a:r>
              </a:p>
            </p:txBody>
          </p:sp>
        </p:grpSp>
        <p:sp>
          <p:nvSpPr>
            <p:cNvPr id="14" name="ZoneTexte 13"/>
            <p:cNvSpPr txBox="1"/>
            <p:nvPr/>
          </p:nvSpPr>
          <p:spPr>
            <a:xfrm>
              <a:off x="3399802" y="4953783"/>
              <a:ext cx="2878168" cy="302067"/>
            </a:xfrm>
            <a:prstGeom prst="rect">
              <a:avLst/>
            </a:prstGeom>
            <a:solidFill>
              <a:schemeClr val="accent3">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R="0" lvl="0" indent="0" algn="ctr" fontAlgn="auto">
                <a:lnSpc>
                  <a:spcPct val="100000"/>
                </a:lnSpc>
                <a:spcBef>
                  <a:spcPts val="0"/>
                </a:spcBef>
                <a:spcAft>
                  <a:spcPts val="0"/>
                </a:spcAft>
                <a:buClrTx/>
                <a:buSzTx/>
                <a:buFontTx/>
                <a:buNone/>
                <a:tabLst/>
                <a:defRPr kumimoji="0" sz="1200" b="1" i="0" u="none" strike="noStrike" cap="none" spc="0" normalizeH="0" baseline="0">
                  <a:ln>
                    <a:noFill/>
                  </a:ln>
                  <a:solidFill>
                    <a:prstClr val="white"/>
                  </a:solidFill>
                  <a:effectLst/>
                  <a:uLnTx/>
                  <a:uFillTx/>
                  <a:latin typeface="Calibri"/>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sz="2000" dirty="0"/>
                <a:t>Enseignement commun</a:t>
              </a:r>
            </a:p>
          </p:txBody>
        </p:sp>
        <p:sp>
          <p:nvSpPr>
            <p:cNvPr id="31" name="ZoneTexte 30"/>
            <p:cNvSpPr txBox="1"/>
            <p:nvPr/>
          </p:nvSpPr>
          <p:spPr>
            <a:xfrm>
              <a:off x="3875964" y="5346181"/>
              <a:ext cx="3083131" cy="285545"/>
            </a:xfrm>
            <a:prstGeom prst="rect">
              <a:avLst/>
            </a:prstGeom>
            <a:solidFill>
              <a:schemeClr val="accent3">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R="0" lvl="0" indent="0" algn="ctr" fontAlgn="auto">
                <a:lnSpc>
                  <a:spcPct val="100000"/>
                </a:lnSpc>
                <a:spcBef>
                  <a:spcPts val="0"/>
                </a:spcBef>
                <a:spcAft>
                  <a:spcPts val="0"/>
                </a:spcAft>
                <a:buClrTx/>
                <a:buSzTx/>
                <a:buFontTx/>
                <a:buNone/>
                <a:tabLst/>
                <a:defRPr kumimoji="0" sz="1200" b="1" i="0" u="none" strike="noStrike" cap="none" spc="0" normalizeH="0" baseline="0">
                  <a:ln>
                    <a:noFill/>
                  </a:ln>
                  <a:solidFill>
                    <a:prstClr val="white"/>
                  </a:solidFill>
                  <a:effectLst/>
                  <a:uLnTx/>
                  <a:uFillTx/>
                  <a:latin typeface="Calibri"/>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sz="2000" dirty="0"/>
                <a:t>Enseignements spécifiques</a:t>
              </a:r>
            </a:p>
          </p:txBody>
        </p:sp>
      </p:grpSp>
    </p:spTree>
    <p:extLst>
      <p:ext uri="{BB962C8B-B14F-4D97-AF65-F5344CB8AC3E}">
        <p14:creationId xmlns:p14="http://schemas.microsoft.com/office/powerpoint/2010/main" val="415338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98782E-D071-4684-BE7B-6E6297BF1F39}"/>
              </a:ext>
            </a:extLst>
          </p:cNvPr>
          <p:cNvSpPr>
            <a:spLocks noGrp="1"/>
          </p:cNvSpPr>
          <p:nvPr>
            <p:ph type="title"/>
          </p:nvPr>
        </p:nvSpPr>
        <p:spPr>
          <a:xfrm>
            <a:off x="1149928" y="358808"/>
            <a:ext cx="6542344" cy="400110"/>
          </a:xfrm>
        </p:spPr>
        <p:txBody>
          <a:bodyPr/>
          <a:lstStyle/>
          <a:p>
            <a:r>
              <a:rPr lang="fr-FR" dirty="0"/>
              <a:t>Aménagement pour la rentrée 2020 </a:t>
            </a:r>
            <a:r>
              <a:rPr lang="fr-FR" sz="1800" dirty="0"/>
              <a:t>(1° + T</a:t>
            </a:r>
            <a:r>
              <a:rPr lang="fr-FR" sz="1800" baseline="30000" dirty="0"/>
              <a:t>ales</a:t>
            </a:r>
            <a:r>
              <a:rPr lang="fr-FR" sz="1800" dirty="0"/>
              <a:t> rénovées)</a:t>
            </a:r>
            <a:endParaRPr lang="fr-FR" dirty="0"/>
          </a:p>
        </p:txBody>
      </p:sp>
      <p:sp>
        <p:nvSpPr>
          <p:cNvPr id="3" name="Espace réservé du numéro de diapositive 2">
            <a:extLst>
              <a:ext uri="{FF2B5EF4-FFF2-40B4-BE49-F238E27FC236}">
                <a16:creationId xmlns:a16="http://schemas.microsoft.com/office/drawing/2014/main" id="{E80B3F7C-B836-414E-A295-A7DFD2255C48}"/>
              </a:ext>
            </a:extLst>
          </p:cNvPr>
          <p:cNvSpPr>
            <a:spLocks noGrp="1"/>
          </p:cNvSpPr>
          <p:nvPr>
            <p:ph type="sldNum" sz="quarter" idx="12"/>
          </p:nvPr>
        </p:nvSpPr>
        <p:spPr/>
        <p:txBody>
          <a:bodyPr/>
          <a:lstStyle/>
          <a:p>
            <a:fld id="{144BB07B-E674-E847-921B-89EC41271B7E}" type="slidenum">
              <a:rPr lang="fr-FR" smtClean="0"/>
              <a:pPr/>
              <a:t>20</a:t>
            </a:fld>
            <a:endParaRPr lang="fr-FR"/>
          </a:p>
        </p:txBody>
      </p:sp>
      <p:pic>
        <p:nvPicPr>
          <p:cNvPr id="8" name="Image 7">
            <a:extLst>
              <a:ext uri="{FF2B5EF4-FFF2-40B4-BE49-F238E27FC236}">
                <a16:creationId xmlns:a16="http://schemas.microsoft.com/office/drawing/2014/main" id="{6D55B16C-5958-48A9-941A-DCFFB4BE4D3B}"/>
              </a:ext>
            </a:extLst>
          </p:cNvPr>
          <p:cNvPicPr>
            <a:picLocks noChangeAspect="1"/>
          </p:cNvPicPr>
          <p:nvPr/>
        </p:nvPicPr>
        <p:blipFill>
          <a:blip r:embed="rId2"/>
          <a:stretch>
            <a:fillRect/>
          </a:stretch>
        </p:blipFill>
        <p:spPr>
          <a:xfrm>
            <a:off x="2204327" y="808743"/>
            <a:ext cx="4633279" cy="5460453"/>
          </a:xfrm>
          <a:prstGeom prst="rect">
            <a:avLst/>
          </a:prstGeom>
        </p:spPr>
      </p:pic>
    </p:spTree>
    <p:extLst>
      <p:ext uri="{BB962C8B-B14F-4D97-AF65-F5344CB8AC3E}">
        <p14:creationId xmlns:p14="http://schemas.microsoft.com/office/powerpoint/2010/main" val="3580325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 16">
            <a:extLst>
              <a:ext uri="{FF2B5EF4-FFF2-40B4-BE49-F238E27FC236}">
                <a16:creationId xmlns:a16="http://schemas.microsoft.com/office/drawing/2014/main" id="{62543D03-D47B-4275-96EA-16F86CF30A1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6451" y="1171575"/>
            <a:ext cx="8440081" cy="4600575"/>
          </a:xfrm>
          <a:prstGeom prst="rect">
            <a:avLst/>
          </a:prstGeom>
        </p:spPr>
      </p:pic>
      <p:sp>
        <p:nvSpPr>
          <p:cNvPr id="2" name="Titre 1">
            <a:extLst>
              <a:ext uri="{FF2B5EF4-FFF2-40B4-BE49-F238E27FC236}">
                <a16:creationId xmlns:a16="http://schemas.microsoft.com/office/drawing/2014/main" id="{B098782E-D071-4684-BE7B-6E6297BF1F39}"/>
              </a:ext>
            </a:extLst>
          </p:cNvPr>
          <p:cNvSpPr>
            <a:spLocks noGrp="1"/>
          </p:cNvSpPr>
          <p:nvPr>
            <p:ph type="title"/>
          </p:nvPr>
        </p:nvSpPr>
        <p:spPr>
          <a:xfrm>
            <a:off x="1149928" y="358808"/>
            <a:ext cx="6542344" cy="400110"/>
          </a:xfrm>
        </p:spPr>
        <p:txBody>
          <a:bodyPr/>
          <a:lstStyle/>
          <a:p>
            <a:r>
              <a:rPr lang="fr-FR" dirty="0"/>
              <a:t>Aménagement pour la rentrée 2020 </a:t>
            </a:r>
            <a:r>
              <a:rPr lang="fr-FR" sz="1800" dirty="0"/>
              <a:t>(1° + T</a:t>
            </a:r>
            <a:r>
              <a:rPr lang="fr-FR" sz="1800" baseline="30000" dirty="0"/>
              <a:t>ales</a:t>
            </a:r>
            <a:r>
              <a:rPr lang="fr-FR" sz="1800" dirty="0"/>
              <a:t> rénovées)</a:t>
            </a:r>
            <a:endParaRPr lang="fr-FR" dirty="0"/>
          </a:p>
        </p:txBody>
      </p:sp>
      <p:sp>
        <p:nvSpPr>
          <p:cNvPr id="3" name="Espace réservé du numéro de diapositive 2">
            <a:extLst>
              <a:ext uri="{FF2B5EF4-FFF2-40B4-BE49-F238E27FC236}">
                <a16:creationId xmlns:a16="http://schemas.microsoft.com/office/drawing/2014/main" id="{E80B3F7C-B836-414E-A295-A7DFD2255C48}"/>
              </a:ext>
            </a:extLst>
          </p:cNvPr>
          <p:cNvSpPr>
            <a:spLocks noGrp="1"/>
          </p:cNvSpPr>
          <p:nvPr>
            <p:ph type="sldNum" sz="quarter" idx="12"/>
          </p:nvPr>
        </p:nvSpPr>
        <p:spPr/>
        <p:txBody>
          <a:bodyPr/>
          <a:lstStyle/>
          <a:p>
            <a:fld id="{144BB07B-E674-E847-921B-89EC41271B7E}" type="slidenum">
              <a:rPr lang="fr-FR" smtClean="0"/>
              <a:pPr/>
              <a:t>21</a:t>
            </a:fld>
            <a:endParaRPr lang="fr-FR"/>
          </a:p>
        </p:txBody>
      </p:sp>
      <p:pic>
        <p:nvPicPr>
          <p:cNvPr id="10" name="Image 9">
            <a:extLst>
              <a:ext uri="{FF2B5EF4-FFF2-40B4-BE49-F238E27FC236}">
                <a16:creationId xmlns:a16="http://schemas.microsoft.com/office/drawing/2014/main" id="{E9761151-DF9E-4595-A61B-9F25E07447B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932682" y="4705350"/>
            <a:ext cx="1767036" cy="875362"/>
          </a:xfrm>
          <a:prstGeom prst="rect">
            <a:avLst/>
          </a:prstGeom>
        </p:spPr>
      </p:pic>
      <p:pic>
        <p:nvPicPr>
          <p:cNvPr id="11" name="Image 10">
            <a:extLst>
              <a:ext uri="{FF2B5EF4-FFF2-40B4-BE49-F238E27FC236}">
                <a16:creationId xmlns:a16="http://schemas.microsoft.com/office/drawing/2014/main" id="{370C24FF-0947-4AC8-B5BC-8EF28362F402}"/>
              </a:ext>
            </a:extLst>
          </p:cNvPr>
          <p:cNvPicPr>
            <a:picLocks noChangeAspect="1"/>
          </p:cNvPicPr>
          <p:nvPr/>
        </p:nvPicPr>
        <p:blipFill rotWithShape="1">
          <a:blip r:embed="rId4"/>
          <a:srcRect l="1098" t="3378" b="3490"/>
          <a:stretch/>
        </p:blipFill>
        <p:spPr>
          <a:xfrm>
            <a:off x="1433513" y="2994422"/>
            <a:ext cx="1858962" cy="567929"/>
          </a:xfrm>
          <a:prstGeom prst="rect">
            <a:avLst/>
          </a:prstGeom>
        </p:spPr>
      </p:pic>
      <p:pic>
        <p:nvPicPr>
          <p:cNvPr id="13" name="Image 12">
            <a:extLst>
              <a:ext uri="{FF2B5EF4-FFF2-40B4-BE49-F238E27FC236}">
                <a16:creationId xmlns:a16="http://schemas.microsoft.com/office/drawing/2014/main" id="{E80DB099-9290-4167-927D-6E367FFD633E}"/>
              </a:ext>
            </a:extLst>
          </p:cNvPr>
          <p:cNvPicPr>
            <a:picLocks noChangeAspect="1"/>
          </p:cNvPicPr>
          <p:nvPr/>
        </p:nvPicPr>
        <p:blipFill rotWithShape="1">
          <a:blip r:embed="rId5"/>
          <a:srcRect l="4615" t="9626" r="1734" b="4505"/>
          <a:stretch/>
        </p:blipFill>
        <p:spPr>
          <a:xfrm>
            <a:off x="1433513" y="2181323"/>
            <a:ext cx="1858962" cy="586340"/>
          </a:xfrm>
          <a:prstGeom prst="rect">
            <a:avLst/>
          </a:prstGeom>
        </p:spPr>
      </p:pic>
      <p:sp>
        <p:nvSpPr>
          <p:cNvPr id="14" name="Flèche : double flèche horizontale 13">
            <a:extLst>
              <a:ext uri="{FF2B5EF4-FFF2-40B4-BE49-F238E27FC236}">
                <a16:creationId xmlns:a16="http://schemas.microsoft.com/office/drawing/2014/main" id="{121A50E4-B333-4FB2-915F-8D15BDD32988}"/>
              </a:ext>
            </a:extLst>
          </p:cNvPr>
          <p:cNvSpPr/>
          <p:nvPr/>
        </p:nvSpPr>
        <p:spPr>
          <a:xfrm>
            <a:off x="6948011" y="4900200"/>
            <a:ext cx="426720" cy="148828"/>
          </a:xfrm>
          <a:prstGeom prst="leftRightArrow">
            <a:avLst>
              <a:gd name="adj1" fmla="val 37200"/>
              <a:gd name="adj2" fmla="val 81200"/>
            </a:avLst>
          </a:prstGeom>
          <a:solidFill>
            <a:srgbClr val="9BBB59">
              <a:alpha val="50196"/>
            </a:srgbClr>
          </a:solidFill>
          <a:ln w="12700"/>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24506FAE-D482-4E17-9327-499E925589C9}"/>
              </a:ext>
            </a:extLst>
          </p:cNvPr>
          <p:cNvSpPr/>
          <p:nvPr/>
        </p:nvSpPr>
        <p:spPr>
          <a:xfrm>
            <a:off x="881558" y="1234341"/>
            <a:ext cx="631486" cy="40011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white"/>
                </a:solidFill>
                <a:effectLst/>
                <a:uLnTx/>
                <a:uFillTx/>
                <a:latin typeface="Calibri"/>
                <a:ea typeface="+mn-ea"/>
                <a:cs typeface="+mn-cs"/>
              </a:rPr>
              <a:t>I2D</a:t>
            </a:r>
          </a:p>
        </p:txBody>
      </p:sp>
      <p:sp>
        <p:nvSpPr>
          <p:cNvPr id="18" name="Rectangle 17">
            <a:extLst>
              <a:ext uri="{FF2B5EF4-FFF2-40B4-BE49-F238E27FC236}">
                <a16:creationId xmlns:a16="http://schemas.microsoft.com/office/drawing/2014/main" id="{AECA3A1C-3A7C-4A15-8A4B-3475255D122B}"/>
              </a:ext>
            </a:extLst>
          </p:cNvPr>
          <p:cNvSpPr/>
          <p:nvPr/>
        </p:nvSpPr>
        <p:spPr>
          <a:xfrm>
            <a:off x="6408918" y="3362296"/>
            <a:ext cx="631486" cy="400110"/>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white"/>
                </a:solidFill>
                <a:effectLst/>
                <a:uLnTx/>
                <a:uFillTx/>
                <a:latin typeface="Calibri"/>
                <a:ea typeface="+mn-ea"/>
                <a:cs typeface="+mn-cs"/>
              </a:rPr>
              <a:t>IT</a:t>
            </a:r>
          </a:p>
        </p:txBody>
      </p:sp>
      <p:sp>
        <p:nvSpPr>
          <p:cNvPr id="19" name="Rectangle 18">
            <a:extLst>
              <a:ext uri="{FF2B5EF4-FFF2-40B4-BE49-F238E27FC236}">
                <a16:creationId xmlns:a16="http://schemas.microsoft.com/office/drawing/2014/main" id="{20CE5824-ED2C-4CBE-A2E6-0BF232B8034A}"/>
              </a:ext>
            </a:extLst>
          </p:cNvPr>
          <p:cNvSpPr/>
          <p:nvPr/>
        </p:nvSpPr>
        <p:spPr>
          <a:xfrm>
            <a:off x="881558" y="5223549"/>
            <a:ext cx="631486" cy="40011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white"/>
                </a:solidFill>
                <a:effectLst/>
                <a:uLnTx/>
                <a:uFillTx/>
                <a:latin typeface="Calibri"/>
                <a:ea typeface="+mn-ea"/>
                <a:cs typeface="+mn-cs"/>
              </a:rPr>
              <a:t>I2D</a:t>
            </a:r>
          </a:p>
        </p:txBody>
      </p:sp>
      <p:sp>
        <p:nvSpPr>
          <p:cNvPr id="15" name="Rectangle 14">
            <a:extLst>
              <a:ext uri="{FF2B5EF4-FFF2-40B4-BE49-F238E27FC236}">
                <a16:creationId xmlns:a16="http://schemas.microsoft.com/office/drawing/2014/main" id="{F94D0CDF-387D-4978-B2BB-20202E785481}"/>
              </a:ext>
            </a:extLst>
          </p:cNvPr>
          <p:cNvSpPr/>
          <p:nvPr/>
        </p:nvSpPr>
        <p:spPr>
          <a:xfrm>
            <a:off x="6408918" y="2794367"/>
            <a:ext cx="631486" cy="400110"/>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white"/>
                </a:solidFill>
                <a:effectLst/>
                <a:uLnTx/>
                <a:uFillTx/>
                <a:latin typeface="Calibri"/>
                <a:ea typeface="+mn-ea"/>
                <a:cs typeface="+mn-cs"/>
              </a:rPr>
              <a:t>IT</a:t>
            </a:r>
          </a:p>
        </p:txBody>
      </p:sp>
    </p:spTree>
    <p:extLst>
      <p:ext uri="{BB962C8B-B14F-4D97-AF65-F5344CB8AC3E}">
        <p14:creationId xmlns:p14="http://schemas.microsoft.com/office/powerpoint/2010/main" val="262037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9"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4ED46132-9957-494B-B378-4A79DBE9F28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16880" y="1065927"/>
            <a:ext cx="8556315" cy="4840446"/>
          </a:xfrm>
          <a:prstGeom prst="rect">
            <a:avLst/>
          </a:prstGeom>
        </p:spPr>
      </p:pic>
      <p:sp>
        <p:nvSpPr>
          <p:cNvPr id="2" name="Titre 1">
            <a:extLst>
              <a:ext uri="{FF2B5EF4-FFF2-40B4-BE49-F238E27FC236}">
                <a16:creationId xmlns:a16="http://schemas.microsoft.com/office/drawing/2014/main" id="{B098782E-D071-4684-BE7B-6E6297BF1F39}"/>
              </a:ext>
            </a:extLst>
          </p:cNvPr>
          <p:cNvSpPr>
            <a:spLocks noGrp="1"/>
          </p:cNvSpPr>
          <p:nvPr>
            <p:ph type="title"/>
          </p:nvPr>
        </p:nvSpPr>
        <p:spPr>
          <a:xfrm>
            <a:off x="1149928" y="358808"/>
            <a:ext cx="6542344" cy="400110"/>
          </a:xfrm>
        </p:spPr>
        <p:txBody>
          <a:bodyPr/>
          <a:lstStyle/>
          <a:p>
            <a:r>
              <a:rPr lang="fr-FR" dirty="0"/>
              <a:t>Aménagement pour la rentrée 2020 </a:t>
            </a:r>
            <a:r>
              <a:rPr lang="fr-FR" sz="1800" dirty="0"/>
              <a:t>(1° + T</a:t>
            </a:r>
            <a:r>
              <a:rPr lang="fr-FR" sz="1800" baseline="30000" dirty="0"/>
              <a:t>ales</a:t>
            </a:r>
            <a:r>
              <a:rPr lang="fr-FR" sz="1800" dirty="0"/>
              <a:t> rénovées)</a:t>
            </a:r>
            <a:endParaRPr lang="fr-FR" dirty="0"/>
          </a:p>
        </p:txBody>
      </p:sp>
      <p:sp>
        <p:nvSpPr>
          <p:cNvPr id="3" name="Espace réservé du numéro de diapositive 2">
            <a:extLst>
              <a:ext uri="{FF2B5EF4-FFF2-40B4-BE49-F238E27FC236}">
                <a16:creationId xmlns:a16="http://schemas.microsoft.com/office/drawing/2014/main" id="{E80B3F7C-B836-414E-A295-A7DFD2255C48}"/>
              </a:ext>
            </a:extLst>
          </p:cNvPr>
          <p:cNvSpPr>
            <a:spLocks noGrp="1"/>
          </p:cNvSpPr>
          <p:nvPr>
            <p:ph type="sldNum" sz="quarter" idx="12"/>
          </p:nvPr>
        </p:nvSpPr>
        <p:spPr/>
        <p:txBody>
          <a:bodyPr/>
          <a:lstStyle/>
          <a:p>
            <a:fld id="{144BB07B-E674-E847-921B-89EC41271B7E}" type="slidenum">
              <a:rPr lang="fr-FR" smtClean="0"/>
              <a:pPr/>
              <a:t>22</a:t>
            </a:fld>
            <a:endParaRPr lang="fr-FR"/>
          </a:p>
        </p:txBody>
      </p:sp>
      <p:pic>
        <p:nvPicPr>
          <p:cNvPr id="6" name="Image 5">
            <a:extLst>
              <a:ext uri="{FF2B5EF4-FFF2-40B4-BE49-F238E27FC236}">
                <a16:creationId xmlns:a16="http://schemas.microsoft.com/office/drawing/2014/main" id="{FA0B7029-FFD4-431B-BBD4-DAAD3BA9C109}"/>
              </a:ext>
            </a:extLst>
          </p:cNvPr>
          <p:cNvPicPr>
            <a:picLocks noChangeAspect="1"/>
          </p:cNvPicPr>
          <p:nvPr/>
        </p:nvPicPr>
        <p:blipFill rotWithShape="1">
          <a:blip r:embed="rId3"/>
          <a:srcRect l="1098" t="3378" b="3490"/>
          <a:stretch/>
        </p:blipFill>
        <p:spPr>
          <a:xfrm>
            <a:off x="2713038" y="1540907"/>
            <a:ext cx="1858962" cy="567929"/>
          </a:xfrm>
          <a:prstGeom prst="rect">
            <a:avLst/>
          </a:prstGeom>
        </p:spPr>
      </p:pic>
      <p:pic>
        <p:nvPicPr>
          <p:cNvPr id="4" name="Image 3">
            <a:extLst>
              <a:ext uri="{FF2B5EF4-FFF2-40B4-BE49-F238E27FC236}">
                <a16:creationId xmlns:a16="http://schemas.microsoft.com/office/drawing/2014/main" id="{E5DE7532-61D1-4619-9290-6C7E3A037266}"/>
              </a:ext>
            </a:extLst>
          </p:cNvPr>
          <p:cNvPicPr>
            <a:picLocks noChangeAspect="1"/>
          </p:cNvPicPr>
          <p:nvPr/>
        </p:nvPicPr>
        <p:blipFill rotWithShape="1">
          <a:blip r:embed="rId4"/>
          <a:srcRect l="2709" t="5668" r="666" b="4422"/>
          <a:stretch/>
        </p:blipFill>
        <p:spPr>
          <a:xfrm>
            <a:off x="2867701" y="4064921"/>
            <a:ext cx="1858962" cy="578771"/>
          </a:xfrm>
          <a:prstGeom prst="rect">
            <a:avLst/>
          </a:prstGeom>
        </p:spPr>
      </p:pic>
      <p:sp>
        <p:nvSpPr>
          <p:cNvPr id="7" name="Rectangle 6">
            <a:extLst>
              <a:ext uri="{FF2B5EF4-FFF2-40B4-BE49-F238E27FC236}">
                <a16:creationId xmlns:a16="http://schemas.microsoft.com/office/drawing/2014/main" id="{BE257434-E81F-4055-88D9-CA105445FB6F}"/>
              </a:ext>
            </a:extLst>
          </p:cNvPr>
          <p:cNvSpPr/>
          <p:nvPr/>
        </p:nvSpPr>
        <p:spPr>
          <a:xfrm>
            <a:off x="647744" y="2863227"/>
            <a:ext cx="631486" cy="400110"/>
          </a:xfrm>
          <a:prstGeom prst="rect">
            <a:avLst/>
          </a:prstGeom>
          <a:solidFill>
            <a:schemeClr val="accent3">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white"/>
                </a:solidFill>
                <a:effectLst/>
                <a:uLnTx/>
                <a:uFillTx/>
                <a:latin typeface="Calibri"/>
                <a:ea typeface="+mn-ea"/>
                <a:cs typeface="+mn-cs"/>
              </a:rPr>
              <a:t>2I2D</a:t>
            </a:r>
          </a:p>
        </p:txBody>
      </p:sp>
      <p:sp>
        <p:nvSpPr>
          <p:cNvPr id="8" name="Rectangle 7">
            <a:extLst>
              <a:ext uri="{FF2B5EF4-FFF2-40B4-BE49-F238E27FC236}">
                <a16:creationId xmlns:a16="http://schemas.microsoft.com/office/drawing/2014/main" id="{41C489B3-3558-4470-B595-0BA47B81CCBD}"/>
              </a:ext>
            </a:extLst>
          </p:cNvPr>
          <p:cNvSpPr/>
          <p:nvPr/>
        </p:nvSpPr>
        <p:spPr>
          <a:xfrm>
            <a:off x="647744" y="3370291"/>
            <a:ext cx="631486" cy="400110"/>
          </a:xfrm>
          <a:prstGeom prst="rect">
            <a:avLst/>
          </a:prstGeom>
          <a:solidFill>
            <a:schemeClr val="accent3">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white"/>
                </a:solidFill>
                <a:effectLst/>
                <a:uLnTx/>
                <a:uFillTx/>
                <a:latin typeface="Calibri"/>
                <a:ea typeface="+mn-ea"/>
                <a:cs typeface="+mn-cs"/>
              </a:rPr>
              <a:t>2I2D</a:t>
            </a:r>
          </a:p>
        </p:txBody>
      </p:sp>
    </p:spTree>
    <p:extLst>
      <p:ext uri="{BB962C8B-B14F-4D97-AF65-F5344CB8AC3E}">
        <p14:creationId xmlns:p14="http://schemas.microsoft.com/office/powerpoint/2010/main" val="24004186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98782E-D071-4684-BE7B-6E6297BF1F39}"/>
              </a:ext>
            </a:extLst>
          </p:cNvPr>
          <p:cNvSpPr>
            <a:spLocks noGrp="1"/>
          </p:cNvSpPr>
          <p:nvPr>
            <p:ph type="title"/>
          </p:nvPr>
        </p:nvSpPr>
        <p:spPr>
          <a:xfrm>
            <a:off x="1149928" y="358808"/>
            <a:ext cx="6542344" cy="400110"/>
          </a:xfrm>
        </p:spPr>
        <p:txBody>
          <a:bodyPr/>
          <a:lstStyle/>
          <a:p>
            <a:r>
              <a:rPr lang="fr-FR" dirty="0"/>
              <a:t>Aménagement transitoire 2019-2020 </a:t>
            </a:r>
            <a:r>
              <a:rPr lang="fr-FR" sz="1800" dirty="0"/>
              <a:t>(1° rénovée + T</a:t>
            </a:r>
            <a:r>
              <a:rPr lang="fr-FR" sz="1800" baseline="30000" dirty="0"/>
              <a:t>ales</a:t>
            </a:r>
            <a:r>
              <a:rPr lang="fr-FR" sz="1800" dirty="0"/>
              <a:t> 2011)</a:t>
            </a:r>
            <a:endParaRPr lang="fr-FR" dirty="0"/>
          </a:p>
        </p:txBody>
      </p:sp>
      <p:sp>
        <p:nvSpPr>
          <p:cNvPr id="3" name="Espace réservé du numéro de diapositive 2">
            <a:extLst>
              <a:ext uri="{FF2B5EF4-FFF2-40B4-BE49-F238E27FC236}">
                <a16:creationId xmlns:a16="http://schemas.microsoft.com/office/drawing/2014/main" id="{E80B3F7C-B836-414E-A295-A7DFD2255C48}"/>
              </a:ext>
            </a:extLst>
          </p:cNvPr>
          <p:cNvSpPr>
            <a:spLocks noGrp="1"/>
          </p:cNvSpPr>
          <p:nvPr>
            <p:ph type="sldNum" sz="quarter" idx="12"/>
          </p:nvPr>
        </p:nvSpPr>
        <p:spPr/>
        <p:txBody>
          <a:bodyPr/>
          <a:lstStyle/>
          <a:p>
            <a:fld id="{144BB07B-E674-E847-921B-89EC41271B7E}" type="slidenum">
              <a:rPr lang="fr-FR" smtClean="0"/>
              <a:pPr/>
              <a:t>23</a:t>
            </a:fld>
            <a:endParaRPr lang="fr-FR"/>
          </a:p>
        </p:txBody>
      </p:sp>
      <p:grpSp>
        <p:nvGrpSpPr>
          <p:cNvPr id="7" name="Groupe 6">
            <a:extLst>
              <a:ext uri="{FF2B5EF4-FFF2-40B4-BE49-F238E27FC236}">
                <a16:creationId xmlns:a16="http://schemas.microsoft.com/office/drawing/2014/main" id="{B1E9D174-FDFE-4A44-B089-2D480B310D49}"/>
              </a:ext>
            </a:extLst>
          </p:cNvPr>
          <p:cNvGrpSpPr/>
          <p:nvPr/>
        </p:nvGrpSpPr>
        <p:grpSpPr>
          <a:xfrm>
            <a:off x="150606" y="1871603"/>
            <a:ext cx="2248263" cy="1572954"/>
            <a:chOff x="4751226" y="1213689"/>
            <a:chExt cx="2248263" cy="1481098"/>
          </a:xfrm>
        </p:grpSpPr>
        <p:sp>
          <p:nvSpPr>
            <p:cNvPr id="8" name="Rectangle 7">
              <a:extLst>
                <a:ext uri="{FF2B5EF4-FFF2-40B4-BE49-F238E27FC236}">
                  <a16:creationId xmlns:a16="http://schemas.microsoft.com/office/drawing/2014/main" id="{AC002A89-08DD-41CC-AB41-C0ED96EBC242}"/>
                </a:ext>
              </a:extLst>
            </p:cNvPr>
            <p:cNvSpPr/>
            <p:nvPr/>
          </p:nvSpPr>
          <p:spPr>
            <a:xfrm>
              <a:off x="4859015" y="1213689"/>
              <a:ext cx="2140474" cy="1481098"/>
            </a:xfrm>
            <a:prstGeom prst="rect">
              <a:avLst/>
            </a:prstGeom>
            <a:solidFill>
              <a:schemeClr val="tx1">
                <a:alpha val="31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a:solidFill>
                    <a:prstClr val="white"/>
                  </a:solidFill>
                  <a:latin typeface="Calibri"/>
                  <a:sym typeface="Wingdings" panose="05000000000000000000" pitchFamily="2" charset="2"/>
                </a:rPr>
                <a:t>Utilisation zone étude de produits pluri-techniques comme labo d’ETT de terminale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9F0C3FD2-0300-43B8-BE6A-D816F9EA967E}"/>
                </a:ext>
              </a:extLst>
            </p:cNvPr>
            <p:cNvSpPr/>
            <p:nvPr/>
          </p:nvSpPr>
          <p:spPr>
            <a:xfrm>
              <a:off x="4751226" y="1214047"/>
              <a:ext cx="107788" cy="1480738"/>
            </a:xfrm>
            <a:prstGeom prst="rect">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13" name="Image 12">
            <a:extLst>
              <a:ext uri="{FF2B5EF4-FFF2-40B4-BE49-F238E27FC236}">
                <a16:creationId xmlns:a16="http://schemas.microsoft.com/office/drawing/2014/main" id="{2945E5B0-9D0D-41B2-81B4-09B3FBFA311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2"/>
          <a:stretch/>
        </p:blipFill>
        <p:spPr>
          <a:xfrm>
            <a:off x="2220203" y="797583"/>
            <a:ext cx="4409197" cy="2702007"/>
          </a:xfrm>
          <a:prstGeom prst="rect">
            <a:avLst/>
          </a:prstGeom>
        </p:spPr>
      </p:pic>
      <p:pic>
        <p:nvPicPr>
          <p:cNvPr id="14" name="Image 13">
            <a:extLst>
              <a:ext uri="{FF2B5EF4-FFF2-40B4-BE49-F238E27FC236}">
                <a16:creationId xmlns:a16="http://schemas.microsoft.com/office/drawing/2014/main" id="{E6019351-A21B-4A49-9252-711604B9D99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55074" y="3499591"/>
            <a:ext cx="4747523" cy="2610697"/>
          </a:xfrm>
          <a:prstGeom prst="rect">
            <a:avLst/>
          </a:prstGeom>
        </p:spPr>
      </p:pic>
      <p:sp>
        <p:nvSpPr>
          <p:cNvPr id="4" name="Rectangle 3">
            <a:extLst>
              <a:ext uri="{FF2B5EF4-FFF2-40B4-BE49-F238E27FC236}">
                <a16:creationId xmlns:a16="http://schemas.microsoft.com/office/drawing/2014/main" id="{939DE9F1-0C5B-4D63-BC1D-628470BD1309}"/>
              </a:ext>
            </a:extLst>
          </p:cNvPr>
          <p:cNvSpPr/>
          <p:nvPr/>
        </p:nvSpPr>
        <p:spPr>
          <a:xfrm>
            <a:off x="5137244" y="3187868"/>
            <a:ext cx="713215" cy="284206"/>
          </a:xfrm>
          <a:prstGeom prst="rect">
            <a:avLst/>
          </a:prstGeom>
          <a:solidFill>
            <a:srgbClr val="D8D8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10" name="Groupe 9">
            <a:extLst>
              <a:ext uri="{FF2B5EF4-FFF2-40B4-BE49-F238E27FC236}">
                <a16:creationId xmlns:a16="http://schemas.microsoft.com/office/drawing/2014/main" id="{58153F27-0197-4A87-82C1-068FDBE3DD16}"/>
              </a:ext>
            </a:extLst>
          </p:cNvPr>
          <p:cNvGrpSpPr/>
          <p:nvPr/>
        </p:nvGrpSpPr>
        <p:grpSpPr>
          <a:xfrm>
            <a:off x="4634534" y="3258610"/>
            <a:ext cx="1240044" cy="240981"/>
            <a:chOff x="4751226" y="1213689"/>
            <a:chExt cx="1240044" cy="1481098"/>
          </a:xfrm>
        </p:grpSpPr>
        <p:sp>
          <p:nvSpPr>
            <p:cNvPr id="11" name="Rectangle 10">
              <a:extLst>
                <a:ext uri="{FF2B5EF4-FFF2-40B4-BE49-F238E27FC236}">
                  <a16:creationId xmlns:a16="http://schemas.microsoft.com/office/drawing/2014/main" id="{C940A62B-E6A2-4EA1-A780-5EACD0BB80C2}"/>
                </a:ext>
              </a:extLst>
            </p:cNvPr>
            <p:cNvSpPr/>
            <p:nvPr/>
          </p:nvSpPr>
          <p:spPr>
            <a:xfrm>
              <a:off x="4859015" y="1213689"/>
              <a:ext cx="1132255" cy="1481098"/>
            </a:xfrm>
            <a:prstGeom prst="rect">
              <a:avLst/>
            </a:prstGeom>
            <a:solidFill>
              <a:schemeClr val="tx1">
                <a:alpha val="31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400" dirty="0">
                  <a:solidFill>
                    <a:schemeClr val="tx1"/>
                  </a:solidFill>
                  <a:latin typeface="Calibri"/>
                  <a:sym typeface="Wingdings" panose="05000000000000000000" pitchFamily="2" charset="2"/>
                </a:rPr>
                <a:t>2019 - 2020</a:t>
              </a:r>
            </a:p>
          </p:txBody>
        </p:sp>
        <p:sp>
          <p:nvSpPr>
            <p:cNvPr id="12" name="Rectangle 11">
              <a:extLst>
                <a:ext uri="{FF2B5EF4-FFF2-40B4-BE49-F238E27FC236}">
                  <a16:creationId xmlns:a16="http://schemas.microsoft.com/office/drawing/2014/main" id="{2C73E87E-D306-4672-AF69-D1B0A993BBF5}"/>
                </a:ext>
              </a:extLst>
            </p:cNvPr>
            <p:cNvSpPr/>
            <p:nvPr/>
          </p:nvSpPr>
          <p:spPr>
            <a:xfrm>
              <a:off x="4751226" y="1214047"/>
              <a:ext cx="107788" cy="1480738"/>
            </a:xfrm>
            <a:prstGeom prst="rect">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8928114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98782E-D071-4684-BE7B-6E6297BF1F39}"/>
              </a:ext>
            </a:extLst>
          </p:cNvPr>
          <p:cNvSpPr>
            <a:spLocks noGrp="1"/>
          </p:cNvSpPr>
          <p:nvPr>
            <p:ph type="title"/>
          </p:nvPr>
        </p:nvSpPr>
        <p:spPr>
          <a:xfrm>
            <a:off x="1149928" y="358808"/>
            <a:ext cx="6542344" cy="400110"/>
          </a:xfrm>
        </p:spPr>
        <p:txBody>
          <a:bodyPr/>
          <a:lstStyle/>
          <a:p>
            <a:endParaRPr lang="fr-FR" dirty="0"/>
          </a:p>
        </p:txBody>
      </p:sp>
      <p:sp>
        <p:nvSpPr>
          <p:cNvPr id="3" name="Espace réservé du numéro de diapositive 2">
            <a:extLst>
              <a:ext uri="{FF2B5EF4-FFF2-40B4-BE49-F238E27FC236}">
                <a16:creationId xmlns:a16="http://schemas.microsoft.com/office/drawing/2014/main" id="{E80B3F7C-B836-414E-A295-A7DFD2255C48}"/>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144BB07B-E674-E847-921B-89EC41271B7E}" type="slidenum">
              <a:rPr kumimoji="0" lang="fr-FR" sz="14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24</a:t>
            </a:fld>
            <a:endParaRPr kumimoji="0" lang="fr-FR" sz="1400" b="0" i="0" u="none" strike="noStrike" kern="1200" cap="none" spc="0" normalizeH="0" baseline="0" noProof="0">
              <a:ln>
                <a:noFill/>
              </a:ln>
              <a:solidFill>
                <a:prstClr val="black"/>
              </a:solidFill>
              <a:effectLst/>
              <a:uLnTx/>
              <a:uFillTx/>
              <a:latin typeface="Calibri"/>
              <a:ea typeface="+mn-ea"/>
              <a:cs typeface="+mn-cs"/>
            </a:endParaRPr>
          </a:p>
        </p:txBody>
      </p:sp>
      <p:sp>
        <p:nvSpPr>
          <p:cNvPr id="13" name="ZoneTexte 12">
            <a:extLst>
              <a:ext uri="{FF2B5EF4-FFF2-40B4-BE49-F238E27FC236}">
                <a16:creationId xmlns:a16="http://schemas.microsoft.com/office/drawing/2014/main" id="{82015343-B563-4AE0-82AE-6712A2016453}"/>
              </a:ext>
            </a:extLst>
          </p:cNvPr>
          <p:cNvSpPr txBox="1"/>
          <p:nvPr/>
        </p:nvSpPr>
        <p:spPr>
          <a:xfrm>
            <a:off x="2398869" y="3095661"/>
            <a:ext cx="4874732" cy="646331"/>
          </a:xfrm>
          <a:prstGeom prst="rect">
            <a:avLst/>
          </a:prstGeom>
          <a:noFill/>
        </p:spPr>
        <p:txBody>
          <a:bodyPr wrap="none" rtlCol="0">
            <a:spAutoFit/>
          </a:bodyPr>
          <a:lstStyle/>
          <a:p>
            <a:r>
              <a:rPr lang="fr-FR" sz="3600" dirty="0"/>
              <a:t>Merci de votre attention.</a:t>
            </a:r>
          </a:p>
        </p:txBody>
      </p:sp>
    </p:spTree>
    <p:extLst>
      <p:ext uri="{BB962C8B-B14F-4D97-AF65-F5344CB8AC3E}">
        <p14:creationId xmlns:p14="http://schemas.microsoft.com/office/powerpoint/2010/main" val="980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32" presetClass="emph" presetSubtype="0" fill="hold" grpId="0" nodeType="withEffect">
                                  <p:stCondLst>
                                    <p:cond delay="0"/>
                                  </p:stCondLst>
                                  <p:childTnLst>
                                    <p:animRot by="120000">
                                      <p:cBhvr>
                                        <p:cTn id="8" dur="100" fill="hold">
                                          <p:stCondLst>
                                            <p:cond delay="0"/>
                                          </p:stCondLst>
                                        </p:cTn>
                                        <p:tgtEl>
                                          <p:spTgt spid="13"/>
                                        </p:tgtEl>
                                        <p:attrNameLst>
                                          <p:attrName>r</p:attrName>
                                        </p:attrNameLst>
                                      </p:cBhvr>
                                    </p:animRot>
                                    <p:animRot by="-240000">
                                      <p:cBhvr>
                                        <p:cTn id="9" dur="200" fill="hold">
                                          <p:stCondLst>
                                            <p:cond delay="200"/>
                                          </p:stCondLst>
                                        </p:cTn>
                                        <p:tgtEl>
                                          <p:spTgt spid="13"/>
                                        </p:tgtEl>
                                        <p:attrNameLst>
                                          <p:attrName>r</p:attrName>
                                        </p:attrNameLst>
                                      </p:cBhvr>
                                    </p:animRot>
                                    <p:animRot by="240000">
                                      <p:cBhvr>
                                        <p:cTn id="10" dur="200" fill="hold">
                                          <p:stCondLst>
                                            <p:cond delay="400"/>
                                          </p:stCondLst>
                                        </p:cTn>
                                        <p:tgtEl>
                                          <p:spTgt spid="13"/>
                                        </p:tgtEl>
                                        <p:attrNameLst>
                                          <p:attrName>r</p:attrName>
                                        </p:attrNameLst>
                                      </p:cBhvr>
                                    </p:animRot>
                                    <p:animRot by="-240000">
                                      <p:cBhvr>
                                        <p:cTn id="11" dur="200" fill="hold">
                                          <p:stCondLst>
                                            <p:cond delay="600"/>
                                          </p:stCondLst>
                                        </p:cTn>
                                        <p:tgtEl>
                                          <p:spTgt spid="13"/>
                                        </p:tgtEl>
                                        <p:attrNameLst>
                                          <p:attrName>r</p:attrName>
                                        </p:attrNameLst>
                                      </p:cBhvr>
                                    </p:animRot>
                                    <p:animRot by="120000">
                                      <p:cBhvr>
                                        <p:cTn id="12" dur="200" fill="hold">
                                          <p:stCondLst>
                                            <p:cond delay="8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6724E7E-076D-8348-9C1F-996B9D7D8D5B}"/>
              </a:ext>
            </a:extLst>
          </p:cNvPr>
          <p:cNvSpPr/>
          <p:nvPr/>
        </p:nvSpPr>
        <p:spPr>
          <a:xfrm>
            <a:off x="0" y="359235"/>
            <a:ext cx="1149928" cy="364481"/>
          </a:xfrm>
          <a:prstGeom prst="rect">
            <a:avLst/>
          </a:prstGeom>
          <a:solidFill>
            <a:schemeClr val="tx1">
              <a:alpha val="31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b="1" dirty="0">
                <a:solidFill>
                  <a:schemeClr val="bg1"/>
                </a:solidFill>
              </a:rPr>
              <a:t>STI2D</a:t>
            </a:r>
          </a:p>
        </p:txBody>
      </p:sp>
      <p:sp>
        <p:nvSpPr>
          <p:cNvPr id="15" name="Rectangle 14">
            <a:extLst>
              <a:ext uri="{FF2B5EF4-FFF2-40B4-BE49-F238E27FC236}">
                <a16:creationId xmlns:a16="http://schemas.microsoft.com/office/drawing/2014/main" id="{30247CA4-A056-9741-9E0F-024216126320}"/>
              </a:ext>
            </a:extLst>
          </p:cNvPr>
          <p:cNvSpPr/>
          <p:nvPr/>
        </p:nvSpPr>
        <p:spPr>
          <a:xfrm>
            <a:off x="0" y="-827"/>
            <a:ext cx="1560235" cy="364481"/>
          </a:xfrm>
          <a:prstGeom prst="rect">
            <a:avLst/>
          </a:prstGeom>
          <a:solidFill>
            <a:schemeClr val="accent5">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b="1" dirty="0">
                <a:solidFill>
                  <a:schemeClr val="bg1"/>
                </a:solidFill>
              </a:rPr>
              <a:t>Baccalauréat</a:t>
            </a:r>
          </a:p>
        </p:txBody>
      </p:sp>
      <p:sp>
        <p:nvSpPr>
          <p:cNvPr id="17" name="Rectangle 16">
            <a:extLst>
              <a:ext uri="{FF2B5EF4-FFF2-40B4-BE49-F238E27FC236}">
                <a16:creationId xmlns:a16="http://schemas.microsoft.com/office/drawing/2014/main" id="{CE0CC687-B500-5649-A843-5CE17AB45319}"/>
              </a:ext>
            </a:extLst>
          </p:cNvPr>
          <p:cNvSpPr/>
          <p:nvPr/>
        </p:nvSpPr>
        <p:spPr>
          <a:xfrm>
            <a:off x="1149928" y="363654"/>
            <a:ext cx="3458585" cy="359423"/>
          </a:xfrm>
          <a:prstGeom prst="rect">
            <a:avLst/>
          </a:prstGeom>
          <a:solidFill>
            <a:schemeClr val="accent2">
              <a:lumMod val="60000"/>
              <a:lumOff val="40000"/>
              <a:alpha val="6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3200" b="1" dirty="0"/>
          </a:p>
        </p:txBody>
      </p:sp>
      <p:sp>
        <p:nvSpPr>
          <p:cNvPr id="16" name="Rectangle 15">
            <a:extLst>
              <a:ext uri="{FF2B5EF4-FFF2-40B4-BE49-F238E27FC236}">
                <a16:creationId xmlns:a16="http://schemas.microsoft.com/office/drawing/2014/main" id="{921136D0-99EA-B945-9522-5F85AB60D607}"/>
              </a:ext>
            </a:extLst>
          </p:cNvPr>
          <p:cNvSpPr/>
          <p:nvPr/>
        </p:nvSpPr>
        <p:spPr>
          <a:xfrm>
            <a:off x="1149928" y="365368"/>
            <a:ext cx="4274808" cy="369332"/>
          </a:xfrm>
          <a:prstGeom prst="rect">
            <a:avLst/>
          </a:prstGeom>
        </p:spPr>
        <p:txBody>
          <a:bodyPr wrap="square">
            <a:spAutoFit/>
          </a:bodyPr>
          <a:lstStyle/>
          <a:p>
            <a:r>
              <a:rPr lang="fr-FR" b="1" dirty="0"/>
              <a:t>Garantir l’approche pluridisciplinaire STEM</a:t>
            </a:r>
          </a:p>
        </p:txBody>
      </p:sp>
      <p:sp>
        <p:nvSpPr>
          <p:cNvPr id="32" name="Rectangle 31">
            <a:extLst>
              <a:ext uri="{FF2B5EF4-FFF2-40B4-BE49-F238E27FC236}">
                <a16:creationId xmlns:a16="http://schemas.microsoft.com/office/drawing/2014/main" id="{67EC87CE-7665-3F48-82D9-CEC148EEF602}"/>
              </a:ext>
            </a:extLst>
          </p:cNvPr>
          <p:cNvSpPr/>
          <p:nvPr/>
        </p:nvSpPr>
        <p:spPr>
          <a:xfrm>
            <a:off x="2693488" y="6321373"/>
            <a:ext cx="288000" cy="288000"/>
          </a:xfrm>
          <a:prstGeom prst="rect">
            <a:avLst/>
          </a:prstGeom>
          <a:solidFill>
            <a:schemeClr val="tx1">
              <a:alpha val="24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180975" indent="-180975">
              <a:buFont typeface="Arial" panose="020B0604020202020204" pitchFamily="34" charset="0"/>
              <a:buChar char="•"/>
            </a:pPr>
            <a:endParaRPr lang="fr-FR" dirty="0"/>
          </a:p>
        </p:txBody>
      </p:sp>
      <p:sp>
        <p:nvSpPr>
          <p:cNvPr id="33" name="Rectangle 32">
            <a:extLst>
              <a:ext uri="{FF2B5EF4-FFF2-40B4-BE49-F238E27FC236}">
                <a16:creationId xmlns:a16="http://schemas.microsoft.com/office/drawing/2014/main" id="{7BA8137E-0C39-D84C-A913-0B642594DD8B}"/>
              </a:ext>
            </a:extLst>
          </p:cNvPr>
          <p:cNvSpPr/>
          <p:nvPr/>
        </p:nvSpPr>
        <p:spPr>
          <a:xfrm>
            <a:off x="3125905" y="6321373"/>
            <a:ext cx="6018095" cy="288000"/>
          </a:xfrm>
          <a:prstGeom prst="rect">
            <a:avLst/>
          </a:prstGeom>
          <a:solidFill>
            <a:schemeClr val="tx1">
              <a:alpha val="9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180975" indent="-180975">
              <a:buFont typeface="Arial" panose="020B0604020202020204" pitchFamily="34" charset="0"/>
              <a:buChar char="•"/>
            </a:pPr>
            <a:endParaRPr lang="fr-FR" dirty="0"/>
          </a:p>
        </p:txBody>
      </p:sp>
      <p:pic>
        <p:nvPicPr>
          <p:cNvPr id="12" name="Image 1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437006" y="1126110"/>
            <a:ext cx="1666664" cy="792432"/>
          </a:xfrm>
          <a:prstGeom prst="rect">
            <a:avLst/>
          </a:prstGeom>
        </p:spPr>
      </p:pic>
      <p:grpSp>
        <p:nvGrpSpPr>
          <p:cNvPr id="2" name="Groupe 1"/>
          <p:cNvGrpSpPr/>
          <p:nvPr/>
        </p:nvGrpSpPr>
        <p:grpSpPr>
          <a:xfrm>
            <a:off x="1560235" y="4020939"/>
            <a:ext cx="7323080" cy="2245907"/>
            <a:chOff x="854601" y="3530850"/>
            <a:chExt cx="7323080" cy="2245907"/>
          </a:xfrm>
        </p:grpSpPr>
        <p:pic>
          <p:nvPicPr>
            <p:cNvPr id="11" name="Image 1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198925" y="3530850"/>
              <a:ext cx="2978756" cy="2245907"/>
            </a:xfrm>
            <a:prstGeom prst="rect">
              <a:avLst/>
            </a:prstGeom>
          </p:spPr>
        </p:pic>
        <p:sp>
          <p:nvSpPr>
            <p:cNvPr id="36" name="Rectangle 35">
              <a:extLst>
                <a:ext uri="{FF2B5EF4-FFF2-40B4-BE49-F238E27FC236}">
                  <a16:creationId xmlns:a16="http://schemas.microsoft.com/office/drawing/2014/main" id="{A540A02D-26CB-314D-A397-6274A37178FD}"/>
                </a:ext>
              </a:extLst>
            </p:cNvPr>
            <p:cNvSpPr/>
            <p:nvPr/>
          </p:nvSpPr>
          <p:spPr>
            <a:xfrm>
              <a:off x="854601" y="4012443"/>
              <a:ext cx="4357972" cy="1764314"/>
            </a:xfrm>
            <a:prstGeom prst="rect">
              <a:avLst/>
            </a:prstGeom>
            <a:solidFill>
              <a:schemeClr val="tx1">
                <a:alpha val="31000"/>
              </a:schemeClr>
            </a:solidFill>
            <a:ln>
              <a:noFill/>
            </a:ln>
          </p:spPr>
          <p:style>
            <a:lnRef idx="0">
              <a:scrgbClr r="0" g="0" b="0"/>
            </a:lnRef>
            <a:fillRef idx="0">
              <a:scrgbClr r="0" g="0" b="0"/>
            </a:fillRef>
            <a:effectRef idx="0">
              <a:scrgbClr r="0" g="0" b="0"/>
            </a:effectRef>
            <a:fontRef idx="minor">
              <a:schemeClr val="lt1"/>
            </a:fontRef>
          </p:style>
          <p:txBody>
            <a:bodyPr rtlCol="0" anchor="t"/>
            <a:lstStyle/>
            <a:p>
              <a:r>
                <a:rPr lang="fr-FR" sz="1600" dirty="0">
                  <a:solidFill>
                    <a:schemeClr val="bg1"/>
                  </a:solidFill>
                  <a:ea typeface="Calibri" panose="020F0502020204030204" pitchFamily="34" charset="0"/>
                  <a:cs typeface="Times New Roman" panose="02020603050405020304" pitchFamily="18" charset="0"/>
                </a:rPr>
                <a:t>STEM se distingue de l'enseignement traditionnel par un environnement d'apprentissage permettant aux élèves de comprendre comment la méthode scientifique peut s’appliquer à la vie quotidienne </a:t>
              </a:r>
              <a:r>
                <a:rPr lang="fr-FR" sz="1600" dirty="0">
                  <a:solidFill>
                    <a:schemeClr val="bg1"/>
                  </a:solidFill>
                </a:rPr>
                <a:t>et en se concentrant sur la résolution de problèmes réels.</a:t>
              </a:r>
            </a:p>
          </p:txBody>
        </p:sp>
      </p:grpSp>
      <p:sp>
        <p:nvSpPr>
          <p:cNvPr id="37" name="Rectangle 36">
            <a:extLst>
              <a:ext uri="{FF2B5EF4-FFF2-40B4-BE49-F238E27FC236}">
                <a16:creationId xmlns:a16="http://schemas.microsoft.com/office/drawing/2014/main" id="{FBB44C79-D56B-E849-A091-DCC5F3396F7C}"/>
              </a:ext>
            </a:extLst>
          </p:cNvPr>
          <p:cNvSpPr/>
          <p:nvPr/>
        </p:nvSpPr>
        <p:spPr>
          <a:xfrm>
            <a:off x="1560235" y="4020939"/>
            <a:ext cx="4356284" cy="484996"/>
          </a:xfrm>
          <a:prstGeom prst="rect">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rtlCol="0" anchor="ctr"/>
          <a:lstStyle/>
          <a:p>
            <a:r>
              <a:rPr lang="fr-FR" dirty="0">
                <a:latin typeface="Calibri" panose="020F0502020204030204" pitchFamily="34" charset="0"/>
                <a:ea typeface="Calibri" panose="020F0502020204030204" pitchFamily="34" charset="0"/>
                <a:cs typeface="Times New Roman" panose="02020603050405020304" pitchFamily="18" charset="0"/>
              </a:rPr>
              <a:t>Un environnement pédagogique adapté</a:t>
            </a:r>
            <a:endParaRPr lang="fr-FR" dirty="0"/>
          </a:p>
        </p:txBody>
      </p:sp>
      <p:grpSp>
        <p:nvGrpSpPr>
          <p:cNvPr id="4" name="Groupe 3"/>
          <p:cNvGrpSpPr/>
          <p:nvPr/>
        </p:nvGrpSpPr>
        <p:grpSpPr>
          <a:xfrm>
            <a:off x="4553144" y="1020775"/>
            <a:ext cx="2474575" cy="943864"/>
            <a:chOff x="4567494" y="1884943"/>
            <a:chExt cx="2474575" cy="943864"/>
          </a:xfrm>
        </p:grpSpPr>
        <p:sp>
          <p:nvSpPr>
            <p:cNvPr id="21" name="Rectangle 20">
              <a:extLst>
                <a:ext uri="{FF2B5EF4-FFF2-40B4-BE49-F238E27FC236}">
                  <a16:creationId xmlns:a16="http://schemas.microsoft.com/office/drawing/2014/main" id="{A4FFADD0-BD39-2E40-9057-92838F977B5D}"/>
                </a:ext>
              </a:extLst>
            </p:cNvPr>
            <p:cNvSpPr/>
            <p:nvPr/>
          </p:nvSpPr>
          <p:spPr>
            <a:xfrm>
              <a:off x="4567494" y="2368073"/>
              <a:ext cx="540000" cy="19170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fr-FR" sz="1050" dirty="0">
                  <a:solidFill>
                    <a:schemeClr val="tx1"/>
                  </a:solidFill>
                </a:rPr>
                <a:t>Maths</a:t>
              </a:r>
            </a:p>
          </p:txBody>
        </p:sp>
        <p:sp>
          <p:nvSpPr>
            <p:cNvPr id="22" name="Rectangle 21">
              <a:extLst>
                <a:ext uri="{FF2B5EF4-FFF2-40B4-BE49-F238E27FC236}">
                  <a16:creationId xmlns:a16="http://schemas.microsoft.com/office/drawing/2014/main" id="{A4FFADD0-BD39-2E40-9057-92838F977B5D}"/>
                </a:ext>
              </a:extLst>
            </p:cNvPr>
            <p:cNvSpPr/>
            <p:nvPr/>
          </p:nvSpPr>
          <p:spPr>
            <a:xfrm>
              <a:off x="5107494" y="1884943"/>
              <a:ext cx="612000" cy="191709"/>
            </a:xfrm>
            <a:prstGeom prst="rect">
              <a:avLst/>
            </a:prstGeom>
            <a:solidFill>
              <a:schemeClr val="accent6">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fr-FR" sz="1050" dirty="0">
                  <a:solidFill>
                    <a:schemeClr val="tx1"/>
                  </a:solidFill>
                  <a:latin typeface="Calibri" panose="020F0502020204030204" pitchFamily="34" charset="0"/>
                  <a:ea typeface="Calibri" panose="020F0502020204030204" pitchFamily="34" charset="0"/>
                  <a:cs typeface="Times New Roman" panose="02020603050405020304" pitchFamily="18" charset="0"/>
                </a:rPr>
                <a:t>Ingénierie</a:t>
              </a:r>
              <a:endParaRPr lang="fr-FR" sz="1050" dirty="0">
                <a:solidFill>
                  <a:schemeClr val="tx1"/>
                </a:solidFill>
              </a:endParaRPr>
            </a:p>
          </p:txBody>
        </p:sp>
        <p:sp>
          <p:nvSpPr>
            <p:cNvPr id="23" name="Rectangle 22">
              <a:extLst>
                <a:ext uri="{FF2B5EF4-FFF2-40B4-BE49-F238E27FC236}">
                  <a16:creationId xmlns:a16="http://schemas.microsoft.com/office/drawing/2014/main" id="{A4FFADD0-BD39-2E40-9057-92838F977B5D}"/>
                </a:ext>
              </a:extLst>
            </p:cNvPr>
            <p:cNvSpPr/>
            <p:nvPr/>
          </p:nvSpPr>
          <p:spPr>
            <a:xfrm>
              <a:off x="4778159" y="2597932"/>
              <a:ext cx="756000" cy="191709"/>
            </a:xfrm>
            <a:prstGeom prst="rect">
              <a:avLst/>
            </a:prstGeom>
            <a:solidFill>
              <a:srgbClr val="00B050"/>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fr-FR" sz="1050" dirty="0">
                  <a:latin typeface="Calibri" panose="020F0502020204030204" pitchFamily="34" charset="0"/>
                  <a:ea typeface="Calibri" panose="020F0502020204030204" pitchFamily="34" charset="0"/>
                  <a:cs typeface="Times New Roman" panose="02020603050405020304" pitchFamily="18" charset="0"/>
                </a:rPr>
                <a:t>Technologie</a:t>
              </a:r>
              <a:endParaRPr lang="fr-FR" sz="1050" dirty="0"/>
            </a:p>
          </p:txBody>
        </p:sp>
        <p:sp>
          <p:nvSpPr>
            <p:cNvPr id="24" name="Rectangle 23">
              <a:extLst>
                <a:ext uri="{FF2B5EF4-FFF2-40B4-BE49-F238E27FC236}">
                  <a16:creationId xmlns:a16="http://schemas.microsoft.com/office/drawing/2014/main" id="{A4FFADD0-BD39-2E40-9057-92838F977B5D}"/>
                </a:ext>
              </a:extLst>
            </p:cNvPr>
            <p:cNvSpPr/>
            <p:nvPr/>
          </p:nvSpPr>
          <p:spPr>
            <a:xfrm>
              <a:off x="4695191" y="2107909"/>
              <a:ext cx="648000" cy="191709"/>
            </a:xfrm>
            <a:prstGeom prst="rect">
              <a:avLst/>
            </a:prstGeom>
            <a:solidFill>
              <a:schemeClr val="accent5">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fr-FR" sz="1050" dirty="0">
                  <a:solidFill>
                    <a:schemeClr val="tx1"/>
                  </a:solidFill>
                  <a:latin typeface="Calibri" panose="020F0502020204030204" pitchFamily="34" charset="0"/>
                  <a:ea typeface="Calibri" panose="020F0502020204030204" pitchFamily="34" charset="0"/>
                  <a:cs typeface="Times New Roman" panose="02020603050405020304" pitchFamily="18" charset="0"/>
                </a:rPr>
                <a:t>Sciences</a:t>
              </a:r>
              <a:endParaRPr lang="fr-FR" sz="1050" dirty="0">
                <a:solidFill>
                  <a:schemeClr val="tx1"/>
                </a:solidFill>
              </a:endParaRPr>
            </a:p>
          </p:txBody>
        </p:sp>
        <p:sp>
          <p:nvSpPr>
            <p:cNvPr id="13" name="Ellipse 12"/>
            <p:cNvSpPr>
              <a:spLocks noChangeAspect="1"/>
            </p:cNvSpPr>
            <p:nvPr/>
          </p:nvSpPr>
          <p:spPr>
            <a:xfrm>
              <a:off x="6094355" y="1892807"/>
              <a:ext cx="936000" cy="936000"/>
            </a:xfrm>
            <a:prstGeom prst="ellipse">
              <a:avLst/>
            </a:prstGeom>
            <a:solidFill>
              <a:srgbClr val="16AEB2"/>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fr-FR" sz="10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Sciences</a:t>
              </a:r>
              <a:endParaRPr lang="fr-FR" sz="1000" b="1" dirty="0">
                <a:solidFill>
                  <a:schemeClr val="bg1"/>
                </a:solidFill>
              </a:endParaRPr>
            </a:p>
            <a:p>
              <a:pPr algn="ctr"/>
              <a:r>
                <a:rPr lang="fr-FR" sz="10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Technologie</a:t>
              </a:r>
            </a:p>
            <a:p>
              <a:pPr algn="ctr"/>
              <a:r>
                <a:rPr lang="fr-FR" sz="10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Ingénierie</a:t>
              </a:r>
            </a:p>
            <a:p>
              <a:pPr algn="ctr"/>
              <a:r>
                <a:rPr lang="fr-FR" sz="1000" b="1" dirty="0">
                  <a:solidFill>
                    <a:schemeClr val="bg1"/>
                  </a:solidFill>
                </a:rPr>
                <a:t>Maths</a:t>
              </a:r>
            </a:p>
          </p:txBody>
        </p:sp>
        <p:sp>
          <p:nvSpPr>
            <p:cNvPr id="31" name="Rectangle 30"/>
            <p:cNvSpPr/>
            <p:nvPr/>
          </p:nvSpPr>
          <p:spPr>
            <a:xfrm rot="1159178">
              <a:off x="6331618" y="1987471"/>
              <a:ext cx="710451" cy="369332"/>
            </a:xfrm>
            <a:prstGeom prst="rect">
              <a:avLst/>
            </a:prstGeom>
          </p:spPr>
          <p:txBody>
            <a:bodyPr wrap="none">
              <a:prstTxWarp prst="textArchUp">
                <a:avLst/>
              </a:prstTxWarp>
              <a:spAutoFit/>
            </a:bodyPr>
            <a:lstStyle/>
            <a:p>
              <a:r>
                <a:rPr lang="fr-FR" dirty="0"/>
                <a:t>STEM</a:t>
              </a:r>
            </a:p>
          </p:txBody>
        </p:sp>
        <p:sp>
          <p:nvSpPr>
            <p:cNvPr id="40" name="Flèche droite 39"/>
            <p:cNvSpPr/>
            <p:nvPr/>
          </p:nvSpPr>
          <p:spPr>
            <a:xfrm>
              <a:off x="5624178" y="2095355"/>
              <a:ext cx="443839" cy="576072"/>
            </a:xfrm>
            <a:prstGeom prst="rightArrow">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35" name="Rectangle 34">
            <a:extLst>
              <a:ext uri="{FF2B5EF4-FFF2-40B4-BE49-F238E27FC236}">
                <a16:creationId xmlns:a16="http://schemas.microsoft.com/office/drawing/2014/main" id="{FBB44C79-D56B-E849-A091-DCC5F3396F7C}"/>
              </a:ext>
            </a:extLst>
          </p:cNvPr>
          <p:cNvSpPr/>
          <p:nvPr/>
        </p:nvSpPr>
        <p:spPr>
          <a:xfrm>
            <a:off x="166821" y="793476"/>
            <a:ext cx="4318860" cy="364481"/>
          </a:xfrm>
          <a:prstGeom prst="rect">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rtlCol="0" anchor="ctr"/>
          <a:lstStyle/>
          <a:p>
            <a:r>
              <a:rPr lang="fr-FR" dirty="0">
                <a:latin typeface="Calibri" panose="020F0502020204030204" pitchFamily="34" charset="0"/>
                <a:ea typeface="Calibri" panose="020F0502020204030204" pitchFamily="34" charset="0"/>
                <a:cs typeface="Times New Roman" panose="02020603050405020304" pitchFamily="18" charset="0"/>
              </a:rPr>
              <a:t>Le programme STEM</a:t>
            </a:r>
            <a:endParaRPr lang="fr-FR" dirty="0"/>
          </a:p>
        </p:txBody>
      </p:sp>
      <p:sp>
        <p:nvSpPr>
          <p:cNvPr id="34" name="Rectangle 33">
            <a:extLst>
              <a:ext uri="{FF2B5EF4-FFF2-40B4-BE49-F238E27FC236}">
                <a16:creationId xmlns:a16="http://schemas.microsoft.com/office/drawing/2014/main" id="{A540A02D-26CB-314D-A397-6274A37178FD}"/>
              </a:ext>
            </a:extLst>
          </p:cNvPr>
          <p:cNvSpPr/>
          <p:nvPr/>
        </p:nvSpPr>
        <p:spPr>
          <a:xfrm>
            <a:off x="167779" y="1153406"/>
            <a:ext cx="4317902" cy="1148707"/>
          </a:xfrm>
          <a:prstGeom prst="rect">
            <a:avLst/>
          </a:prstGeom>
          <a:solidFill>
            <a:schemeClr val="tx1">
              <a:alpha val="31000"/>
            </a:schemeClr>
          </a:solidFill>
          <a:ln>
            <a:noFill/>
          </a:ln>
        </p:spPr>
        <p:style>
          <a:lnRef idx="0">
            <a:scrgbClr r="0" g="0" b="0"/>
          </a:lnRef>
          <a:fillRef idx="0">
            <a:scrgbClr r="0" g="0" b="0"/>
          </a:fillRef>
          <a:effectRef idx="0">
            <a:scrgbClr r="0" g="0" b="0"/>
          </a:effectRef>
          <a:fontRef idx="minor">
            <a:schemeClr val="lt1"/>
          </a:fontRef>
        </p:style>
        <p:txBody>
          <a:bodyPr rtlCol="0" anchor="t"/>
          <a:lstStyle/>
          <a:p>
            <a:r>
              <a:rPr lang="fr-FR" sz="1600" dirty="0">
                <a:latin typeface="Calibri" panose="020F0502020204030204" pitchFamily="34" charset="0"/>
                <a:ea typeface="Calibri" panose="020F0502020204030204" pitchFamily="34" charset="0"/>
                <a:cs typeface="Times New Roman" panose="02020603050405020304" pitchFamily="18" charset="0"/>
              </a:rPr>
              <a:t>STEM intègre les quatre disciplines sciences, technologie, ingénierie et mathématiques dans une approche interdisciplinaire </a:t>
            </a:r>
            <a:r>
              <a:rPr lang="fr-FR" dirty="0">
                <a:latin typeface="Calibri" panose="020F0502020204030204" pitchFamily="34" charset="0"/>
                <a:ea typeface="Calibri" panose="020F0502020204030204" pitchFamily="34" charset="0"/>
                <a:cs typeface="Times New Roman" panose="02020603050405020304" pitchFamily="18" charset="0"/>
              </a:rPr>
              <a:t>basée</a:t>
            </a:r>
            <a:r>
              <a:rPr lang="fr-FR" sz="1600" dirty="0">
                <a:latin typeface="Calibri" panose="020F0502020204030204" pitchFamily="34" charset="0"/>
                <a:ea typeface="Calibri" panose="020F0502020204030204" pitchFamily="34" charset="0"/>
                <a:cs typeface="Times New Roman" panose="02020603050405020304" pitchFamily="18" charset="0"/>
              </a:rPr>
              <a:t> sur des applications du monde réel.</a:t>
            </a:r>
          </a:p>
        </p:txBody>
      </p:sp>
      <p:pic>
        <p:nvPicPr>
          <p:cNvPr id="29" name="Image 2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399843" y="44371"/>
            <a:ext cx="699190" cy="679346"/>
          </a:xfrm>
          <a:prstGeom prst="rect">
            <a:avLst/>
          </a:prstGeom>
        </p:spPr>
      </p:pic>
      <p:sp>
        <p:nvSpPr>
          <p:cNvPr id="27" name="Rectangle 26">
            <a:extLst>
              <a:ext uri="{FF2B5EF4-FFF2-40B4-BE49-F238E27FC236}">
                <a16:creationId xmlns:a16="http://schemas.microsoft.com/office/drawing/2014/main" id="{FBB44C79-D56B-E849-A091-DCC5F3396F7C}"/>
              </a:ext>
            </a:extLst>
          </p:cNvPr>
          <p:cNvSpPr/>
          <p:nvPr/>
        </p:nvSpPr>
        <p:spPr>
          <a:xfrm>
            <a:off x="492992" y="2403748"/>
            <a:ext cx="8606041" cy="1388869"/>
          </a:xfrm>
          <a:prstGeom prst="rect">
            <a:avLst/>
          </a:prstGeom>
          <a:solidFill>
            <a:schemeClr val="tx1">
              <a:alpha val="31000"/>
            </a:schemeClr>
          </a:solidFill>
          <a:ln>
            <a:noFill/>
          </a:ln>
        </p:spPr>
        <p:style>
          <a:lnRef idx="0">
            <a:scrgbClr r="0" g="0" b="0"/>
          </a:lnRef>
          <a:fillRef idx="0">
            <a:scrgbClr r="0" g="0" b="0"/>
          </a:fillRef>
          <a:effectRef idx="0">
            <a:scrgbClr r="0" g="0" b="0"/>
          </a:effectRef>
          <a:fontRef idx="minor">
            <a:schemeClr val="lt1"/>
          </a:fontRef>
        </p:style>
        <p:txBody>
          <a:bodyPr rtlCol="0" anchor="t"/>
          <a:lstStyle/>
          <a:p>
            <a:r>
              <a:rPr lang="fr-FR" sz="1600" dirty="0">
                <a:solidFill>
                  <a:schemeClr val="tx1"/>
                </a:solidFill>
                <a:latin typeface="Calibri" panose="020F0502020204030204" pitchFamily="34" charset="0"/>
                <a:ea typeface="Calibri" panose="020F0502020204030204" pitchFamily="34" charset="0"/>
                <a:cs typeface="Times New Roman" panose="02020603050405020304" pitchFamily="18" charset="0"/>
              </a:rPr>
              <a:t>Le programme indique en page 6 :</a:t>
            </a:r>
          </a:p>
          <a:p>
            <a:r>
              <a:rPr lang="fr-FR" sz="16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 Afin de favoriser le développement de liens forts entre tous les enseignements, il est nécessaire que tous les enseignants puissent accéder au laboratoire de technologie. Cet aspect permet à toutes les disciplines de prendre appui sur les situations concrètes rencontrées (expérimentations, projets, études de produits) et favorise la conception de progressions pédagogiques partagées. »</a:t>
            </a:r>
          </a:p>
        </p:txBody>
      </p:sp>
    </p:spTree>
    <p:extLst>
      <p:ext uri="{BB962C8B-B14F-4D97-AF65-F5344CB8AC3E}">
        <p14:creationId xmlns:p14="http://schemas.microsoft.com/office/powerpoint/2010/main" val="2043465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4"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9928" y="358808"/>
            <a:ext cx="6542344" cy="400110"/>
          </a:xfrm>
        </p:spPr>
        <p:txBody>
          <a:bodyPr/>
          <a:lstStyle/>
          <a:p>
            <a:r>
              <a:rPr lang="fr-FR" b="1" dirty="0"/>
              <a:t>Un espace central et emblématique de la rénovation STI2D</a:t>
            </a:r>
          </a:p>
        </p:txBody>
      </p:sp>
      <p:sp>
        <p:nvSpPr>
          <p:cNvPr id="3" name="Espace réservé du numéro de diapositive 2"/>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144BB07B-E674-E847-921B-89EC41271B7E}" type="slidenum">
              <a:rPr kumimoji="0" lang="fr-FR" sz="14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a:t>
            </a:fld>
            <a:endParaRPr kumimoji="0" lang="fr-FR" sz="1400" b="0" i="0" u="none" strike="noStrike" kern="1200" cap="none" spc="0" normalizeH="0" baseline="0" noProof="0">
              <a:ln>
                <a:noFill/>
              </a:ln>
              <a:solidFill>
                <a:prstClr val="black"/>
              </a:solidFill>
              <a:effectLst/>
              <a:uLnTx/>
              <a:uFillTx/>
              <a:latin typeface="Calibri"/>
              <a:ea typeface="+mn-ea"/>
              <a:cs typeface="+mn-cs"/>
            </a:endParaRPr>
          </a:p>
        </p:txBody>
      </p:sp>
      <p:grpSp>
        <p:nvGrpSpPr>
          <p:cNvPr id="9" name="Groupe 8"/>
          <p:cNvGrpSpPr/>
          <p:nvPr/>
        </p:nvGrpSpPr>
        <p:grpSpPr>
          <a:xfrm>
            <a:off x="188259" y="1535168"/>
            <a:ext cx="3895526" cy="935077"/>
            <a:chOff x="4751226" y="1213688"/>
            <a:chExt cx="3895526" cy="1180845"/>
          </a:xfrm>
        </p:grpSpPr>
        <p:sp>
          <p:nvSpPr>
            <p:cNvPr id="4" name="Rectangle 3">
              <a:extLst>
                <a:ext uri="{FF2B5EF4-FFF2-40B4-BE49-F238E27FC236}">
                  <a16:creationId xmlns:a16="http://schemas.microsoft.com/office/drawing/2014/main" id="{946F1660-7460-4267-8DC6-6CA70F791FF0}"/>
                </a:ext>
              </a:extLst>
            </p:cNvPr>
            <p:cNvSpPr/>
            <p:nvPr/>
          </p:nvSpPr>
          <p:spPr>
            <a:xfrm>
              <a:off x="4859014" y="1213688"/>
              <a:ext cx="3787738" cy="1180845"/>
            </a:xfrm>
            <a:prstGeom prst="rect">
              <a:avLst/>
            </a:prstGeom>
            <a:solidFill>
              <a:schemeClr val="tx1">
                <a:alpha val="31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marL="0" marR="0" lvl="0" indent="0" defTabSz="457200" rtl="0" eaLnBrk="1" fontAlgn="auto" latinLnBrk="0" hangingPunct="1">
                <a:lnSpc>
                  <a:spcPct val="100000"/>
                </a:lnSpc>
                <a:spcBef>
                  <a:spcPts val="0"/>
                </a:spcBef>
                <a:spcAft>
                  <a:spcPts val="0"/>
                </a:spcAft>
                <a:buClrTx/>
                <a:buSzTx/>
                <a:buFontTx/>
                <a:buNone/>
                <a:tabLst/>
                <a:defRPr/>
              </a:pPr>
              <a:r>
                <a:rPr lang="fr-FR" dirty="0">
                  <a:solidFill>
                    <a:prstClr val="white"/>
                  </a:solidFill>
                  <a:latin typeface="Calibri"/>
                </a:rPr>
                <a:t>Un espace central autour duquel les activités pédagogiques doivent graviter</a:t>
              </a:r>
              <a:endParaRPr kumimoji="0" lang="fr-FR"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4318F92D-B431-4238-918B-6417755A6415}"/>
                </a:ext>
              </a:extLst>
            </p:cNvPr>
            <p:cNvSpPr/>
            <p:nvPr/>
          </p:nvSpPr>
          <p:spPr>
            <a:xfrm>
              <a:off x="4751226" y="1214047"/>
              <a:ext cx="107788" cy="1180486"/>
            </a:xfrm>
            <a:prstGeom prst="rect">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23" name="Image 2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902408" y="1042197"/>
            <a:ext cx="2594369" cy="1233519"/>
          </a:xfrm>
          <a:prstGeom prst="rect">
            <a:avLst/>
          </a:prstGeom>
        </p:spPr>
      </p:pic>
      <p:sp>
        <p:nvSpPr>
          <p:cNvPr id="11" name="Ellipse 10"/>
          <p:cNvSpPr/>
          <p:nvPr/>
        </p:nvSpPr>
        <p:spPr>
          <a:xfrm>
            <a:off x="826845" y="2895657"/>
            <a:ext cx="3657600" cy="3419058"/>
          </a:xfrm>
          <a:prstGeom prst="ellipse">
            <a:avLst/>
          </a:prstGeom>
          <a:solidFill>
            <a:srgbClr val="7030A0"/>
          </a:solidFill>
        </p:spPr>
        <p:txBody>
          <a:bodyPr wrap="square" rtlCol="0">
            <a:spAutoFit/>
          </a:bodyPr>
          <a:lstStyle/>
          <a:p>
            <a:pPr algn="ctr" fontAlgn="ctr"/>
            <a:r>
              <a:rPr lang="fr-FR" sz="1600" b="1" dirty="0">
                <a:solidFill>
                  <a:schemeClr val="bg1"/>
                </a:solidFill>
                <a:latin typeface="Calibri" panose="020F0502020204030204" pitchFamily="34" charset="0"/>
              </a:rPr>
              <a:t> </a:t>
            </a:r>
            <a:r>
              <a:rPr lang="fr-FR" sz="4800" b="1" dirty="0">
                <a:solidFill>
                  <a:schemeClr val="bg1"/>
                </a:solidFill>
                <a:latin typeface="Calibri" panose="020F0502020204030204" pitchFamily="34" charset="0"/>
              </a:rPr>
              <a:t>FABLAB</a:t>
            </a:r>
          </a:p>
          <a:p>
            <a:pPr algn="ctr" fontAlgn="ctr"/>
            <a:r>
              <a:rPr lang="fr-FR" sz="1400" b="1" dirty="0">
                <a:solidFill>
                  <a:schemeClr val="bg1"/>
                </a:solidFill>
                <a:latin typeface="Calibri" panose="020F0502020204030204" pitchFamily="34" charset="0"/>
              </a:rPr>
              <a:t>ENSEMBLE DES ZONES CONDUISANT AU </a:t>
            </a:r>
            <a:r>
              <a:rPr lang="fr-FR" sz="2800" b="1" dirty="0">
                <a:solidFill>
                  <a:schemeClr val="bg1"/>
                </a:solidFill>
                <a:latin typeface="Calibri" panose="020F0502020204030204" pitchFamily="34" charset="0"/>
              </a:rPr>
              <a:t>PROTOTYPAGE</a:t>
            </a:r>
            <a:r>
              <a:rPr lang="fr-FR" sz="2000" b="1" dirty="0">
                <a:solidFill>
                  <a:schemeClr val="bg1"/>
                </a:solidFill>
                <a:latin typeface="Calibri" panose="020F0502020204030204" pitchFamily="34" charset="0"/>
              </a:rPr>
              <a:t> </a:t>
            </a:r>
          </a:p>
          <a:p>
            <a:pPr algn="ctr" fontAlgn="ctr"/>
            <a:r>
              <a:rPr lang="fr-FR" sz="1400" b="1" dirty="0">
                <a:solidFill>
                  <a:schemeClr val="bg1"/>
                </a:solidFill>
                <a:latin typeface="Calibri" panose="020F0502020204030204" pitchFamily="34" charset="0"/>
              </a:rPr>
              <a:t>D’UNE</a:t>
            </a:r>
            <a:r>
              <a:rPr lang="fr-FR" sz="1600" b="1" dirty="0">
                <a:solidFill>
                  <a:schemeClr val="bg1"/>
                </a:solidFill>
                <a:latin typeface="Calibri" panose="020F0502020204030204" pitchFamily="34" charset="0"/>
              </a:rPr>
              <a:t> </a:t>
            </a:r>
          </a:p>
          <a:p>
            <a:pPr algn="ctr" fontAlgn="ctr"/>
            <a:r>
              <a:rPr lang="fr-FR" sz="3200" b="1" dirty="0">
                <a:solidFill>
                  <a:schemeClr val="bg1"/>
                </a:solidFill>
                <a:latin typeface="Calibri" panose="020F0502020204030204" pitchFamily="34" charset="0"/>
              </a:rPr>
              <a:t>SOLUTION</a:t>
            </a:r>
            <a:r>
              <a:rPr lang="fr-FR" sz="2400" b="1" dirty="0">
                <a:solidFill>
                  <a:schemeClr val="bg1"/>
                </a:solidFill>
                <a:latin typeface="Calibri" panose="020F0502020204030204" pitchFamily="34" charset="0"/>
              </a:rPr>
              <a:t> </a:t>
            </a:r>
          </a:p>
        </p:txBody>
      </p:sp>
      <p:grpSp>
        <p:nvGrpSpPr>
          <p:cNvPr id="16" name="Groupe 15"/>
          <p:cNvGrpSpPr/>
          <p:nvPr/>
        </p:nvGrpSpPr>
        <p:grpSpPr>
          <a:xfrm>
            <a:off x="3902267" y="2703995"/>
            <a:ext cx="4068025" cy="3476775"/>
            <a:chOff x="3902267" y="2703995"/>
            <a:chExt cx="4068025" cy="3476775"/>
          </a:xfrm>
        </p:grpSpPr>
        <p:sp>
          <p:nvSpPr>
            <p:cNvPr id="12" name="Flèche courbée vers le bas 11"/>
            <p:cNvSpPr/>
            <p:nvPr/>
          </p:nvSpPr>
          <p:spPr>
            <a:xfrm>
              <a:off x="3902267" y="2703995"/>
              <a:ext cx="3195560" cy="666161"/>
            </a:xfrm>
            <a:prstGeom prst="curvedDownArrow">
              <a:avLst>
                <a:gd name="adj1" fmla="val 69367"/>
                <a:gd name="adj2" fmla="val 115016"/>
                <a:gd name="adj3" fmla="val 25000"/>
              </a:avLst>
            </a:prstGeom>
            <a:solidFill>
              <a:srgbClr val="7030A0"/>
            </a:solidFill>
          </p:spPr>
          <p:txBody>
            <a:bodyPr wrap="square" rtlCol="0">
              <a:spAutoFit/>
            </a:bodyPr>
            <a:lstStyle/>
            <a:p>
              <a:pPr algn="ctr" fontAlgn="ctr"/>
              <a:endParaRPr lang="fr-FR" sz="1600" b="1">
                <a:solidFill>
                  <a:schemeClr val="bg1"/>
                </a:solidFill>
                <a:latin typeface="Calibri" panose="020F0502020204030204" pitchFamily="34" charset="0"/>
              </a:endParaRPr>
            </a:p>
          </p:txBody>
        </p:sp>
        <p:sp>
          <p:nvSpPr>
            <p:cNvPr id="14" name="Rectangle 13"/>
            <p:cNvSpPr/>
            <p:nvPr/>
          </p:nvSpPr>
          <p:spPr>
            <a:xfrm>
              <a:off x="5500047" y="3444770"/>
              <a:ext cx="2470245" cy="2736000"/>
            </a:xfrm>
            <a:prstGeom prst="rect">
              <a:avLst/>
            </a:prstGeom>
            <a:solidFill>
              <a:srgbClr val="7030A0"/>
            </a:solidFill>
          </p:spPr>
          <p:txBody>
            <a:bodyPr wrap="square" rtlCol="0">
              <a:spAutoFit/>
            </a:bodyPr>
            <a:lstStyle/>
            <a:p>
              <a:pPr algn="ctr" fontAlgn="ctr"/>
              <a:endParaRPr lang="fr-FR" sz="1600" b="1">
                <a:solidFill>
                  <a:schemeClr val="bg1"/>
                </a:solidFill>
                <a:latin typeface="Calibri" panose="020F0502020204030204" pitchFamily="34" charset="0"/>
              </a:endParaRPr>
            </a:p>
          </p:txBody>
        </p:sp>
      </p:grpSp>
      <p:sp>
        <p:nvSpPr>
          <p:cNvPr id="13" name="Ellipse 12"/>
          <p:cNvSpPr/>
          <p:nvPr/>
        </p:nvSpPr>
        <p:spPr>
          <a:xfrm>
            <a:off x="5691118" y="3507473"/>
            <a:ext cx="2052000" cy="94180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a:solidFill>
                  <a:schemeClr val="bg1"/>
                </a:solidFill>
                <a:latin typeface="Calibri" panose="020F0502020204030204" pitchFamily="34" charset="0"/>
              </a:rPr>
              <a:t>ZONE CRÉATIVITÉ</a:t>
            </a:r>
            <a:br>
              <a:rPr lang="fr-FR" b="1" dirty="0">
                <a:solidFill>
                  <a:schemeClr val="bg1"/>
                </a:solidFill>
                <a:latin typeface="Calibri" panose="020F0502020204030204" pitchFamily="34" charset="0"/>
              </a:rPr>
            </a:br>
            <a:endParaRPr lang="fr-FR" dirty="0"/>
          </a:p>
        </p:txBody>
      </p:sp>
      <p:sp>
        <p:nvSpPr>
          <p:cNvPr id="24" name="Ellipse 23"/>
          <p:cNvSpPr/>
          <p:nvPr/>
        </p:nvSpPr>
        <p:spPr>
          <a:xfrm>
            <a:off x="5691118" y="4299041"/>
            <a:ext cx="2052000" cy="94180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a:solidFill>
                  <a:schemeClr val="bg1"/>
                </a:solidFill>
                <a:latin typeface="Calibri" panose="020F0502020204030204" pitchFamily="34" charset="0"/>
              </a:rPr>
              <a:t>ZONE CONCEPTION</a:t>
            </a:r>
            <a:endParaRPr lang="fr-FR" dirty="0"/>
          </a:p>
        </p:txBody>
      </p:sp>
      <p:sp>
        <p:nvSpPr>
          <p:cNvPr id="25" name="Ellipse 24"/>
          <p:cNvSpPr/>
          <p:nvPr/>
        </p:nvSpPr>
        <p:spPr>
          <a:xfrm>
            <a:off x="5691118" y="5103420"/>
            <a:ext cx="2052000" cy="94180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a:solidFill>
                  <a:schemeClr val="bg1"/>
                </a:solidFill>
                <a:latin typeface="Calibri" panose="020F0502020204030204" pitchFamily="34" charset="0"/>
              </a:rPr>
              <a:t>ZONE RÉALISATION</a:t>
            </a:r>
            <a:endParaRPr lang="fr-FR" dirty="0"/>
          </a:p>
        </p:txBody>
      </p:sp>
    </p:spTree>
    <p:extLst>
      <p:ext uri="{BB962C8B-B14F-4D97-AF65-F5344CB8AC3E}">
        <p14:creationId xmlns:p14="http://schemas.microsoft.com/office/powerpoint/2010/main" val="167560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24"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Conception des lieux de formation</a:t>
            </a:r>
          </a:p>
        </p:txBody>
      </p:sp>
      <p:sp>
        <p:nvSpPr>
          <p:cNvPr id="3" name="Espace réservé du numéro de diapositive 2"/>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144BB07B-E674-E847-921B-89EC41271B7E}" type="slidenum">
              <a:rPr kumimoji="0" lang="fr-FR" sz="14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5</a:t>
            </a:fld>
            <a:endParaRPr kumimoji="0" lang="fr-FR" sz="1400" b="0" i="0" u="none" strike="noStrike" kern="1200" cap="none" spc="0" normalizeH="0" baseline="0" noProof="0">
              <a:ln>
                <a:noFill/>
              </a:ln>
              <a:solidFill>
                <a:prstClr val="black"/>
              </a:solidFill>
              <a:effectLst/>
              <a:uLnTx/>
              <a:uFillTx/>
              <a:latin typeface="Calibri"/>
              <a:ea typeface="+mn-ea"/>
              <a:cs typeface="+mn-cs"/>
            </a:endParaRPr>
          </a:p>
        </p:txBody>
      </p:sp>
      <p:pic>
        <p:nvPicPr>
          <p:cNvPr id="22" name="Image 2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4992" y="855258"/>
            <a:ext cx="979861" cy="465885"/>
          </a:xfrm>
          <a:prstGeom prst="rect">
            <a:avLst/>
          </a:prstGeom>
        </p:spPr>
      </p:pic>
      <p:grpSp>
        <p:nvGrpSpPr>
          <p:cNvPr id="27" name="Groupe 26"/>
          <p:cNvGrpSpPr/>
          <p:nvPr/>
        </p:nvGrpSpPr>
        <p:grpSpPr>
          <a:xfrm>
            <a:off x="4842806" y="751079"/>
            <a:ext cx="4301194" cy="965980"/>
            <a:chOff x="5229360" y="811380"/>
            <a:chExt cx="3914640" cy="1165153"/>
          </a:xfrm>
        </p:grpSpPr>
        <p:sp>
          <p:nvSpPr>
            <p:cNvPr id="4" name="Rectangle 3">
              <a:extLst>
                <a:ext uri="{FF2B5EF4-FFF2-40B4-BE49-F238E27FC236}">
                  <a16:creationId xmlns:a16="http://schemas.microsoft.com/office/drawing/2014/main" id="{946F1660-7460-4267-8DC6-6CA70F791FF0}"/>
                </a:ext>
              </a:extLst>
            </p:cNvPr>
            <p:cNvSpPr/>
            <p:nvPr/>
          </p:nvSpPr>
          <p:spPr>
            <a:xfrm>
              <a:off x="5356262" y="811381"/>
              <a:ext cx="3787738" cy="1162123"/>
            </a:xfrm>
            <a:prstGeom prst="rect">
              <a:avLst/>
            </a:prstGeom>
            <a:solidFill>
              <a:schemeClr val="tx1">
                <a:alpha val="31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a:ea typeface="+mn-ea"/>
                  <a:cs typeface="+mn-cs"/>
                </a:rPr>
                <a:t>Les concepts clés et les éléments indispensables à retenir pour concevoir et dimensionner  les lieux de formation</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4318F92D-B431-4238-918B-6417755A6415}"/>
                </a:ext>
              </a:extLst>
            </p:cNvPr>
            <p:cNvSpPr/>
            <p:nvPr/>
          </p:nvSpPr>
          <p:spPr>
            <a:xfrm>
              <a:off x="5229360" y="811380"/>
              <a:ext cx="139552" cy="1165153"/>
            </a:xfrm>
            <a:prstGeom prst="rect">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26" name="Groupe 25"/>
          <p:cNvGrpSpPr/>
          <p:nvPr/>
        </p:nvGrpSpPr>
        <p:grpSpPr>
          <a:xfrm>
            <a:off x="18588" y="811381"/>
            <a:ext cx="4768055" cy="4685752"/>
            <a:chOff x="18588" y="1016101"/>
            <a:chExt cx="4768055" cy="4685752"/>
          </a:xfrm>
        </p:grpSpPr>
        <p:grpSp>
          <p:nvGrpSpPr>
            <p:cNvPr id="51" name="Grouper 14"/>
            <p:cNvGrpSpPr/>
            <p:nvPr/>
          </p:nvGrpSpPr>
          <p:grpSpPr>
            <a:xfrm>
              <a:off x="34115" y="1016101"/>
              <a:ext cx="4752528" cy="4680000"/>
              <a:chOff x="2267744" y="1628800"/>
              <a:chExt cx="4752528" cy="4680000"/>
            </a:xfrm>
          </p:grpSpPr>
          <p:sp>
            <p:nvSpPr>
              <p:cNvPr id="58" name="Arc plein 57"/>
              <p:cNvSpPr>
                <a:spLocks noChangeAspect="1"/>
              </p:cNvSpPr>
              <p:nvPr/>
            </p:nvSpPr>
            <p:spPr>
              <a:xfrm>
                <a:off x="2267744" y="1628800"/>
                <a:ext cx="4752528" cy="4680000"/>
              </a:xfrm>
              <a:prstGeom prst="blockArc">
                <a:avLst>
                  <a:gd name="adj1" fmla="val 16243136"/>
                  <a:gd name="adj2" fmla="val 21074585"/>
                  <a:gd name="adj3" fmla="val 7356"/>
                </a:avLst>
              </a:prstGeom>
              <a:solidFill>
                <a:srgbClr val="EB999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59" name="Rectangle 58"/>
              <p:cNvSpPr/>
              <p:nvPr/>
            </p:nvSpPr>
            <p:spPr>
              <a:xfrm rot="2593556">
                <a:off x="3917523" y="2040820"/>
                <a:ext cx="2755813" cy="1982733"/>
              </a:xfrm>
              <a:prstGeom prst="rect">
                <a:avLst/>
              </a:prstGeom>
              <a:noFill/>
            </p:spPr>
            <p:txBody>
              <a:bodyPr wrap="none" lIns="91440" tIns="45720" rIns="91440" bIns="45720">
                <a:prstTxWarp prst="textArchUp">
                  <a:avLst>
                    <a:gd name="adj" fmla="val 9714645"/>
                  </a:avLst>
                </a:prstTxWarp>
                <a:spAutoFit/>
              </a:bodyPr>
              <a:lstStyle/>
              <a:p>
                <a:pPr algn="ctr"/>
                <a:r>
                  <a:rPr lang="fr-FR" sz="2000" dirty="0"/>
                  <a:t>structurale</a:t>
                </a:r>
                <a:endParaRPr lang="fr-FR" sz="2000" b="1" dirty="0">
                  <a:ln w="17780" cmpd="sng">
                    <a:noFill/>
                    <a:prstDash val="solid"/>
                    <a:miter lim="800000"/>
                  </a:ln>
                  <a:effectLst>
                    <a:outerShdw blurRad="50800" algn="tl" rotWithShape="0">
                      <a:srgbClr val="000000"/>
                    </a:outerShdw>
                  </a:effectLst>
                </a:endParaRPr>
              </a:p>
            </p:txBody>
          </p:sp>
        </p:grpSp>
        <p:grpSp>
          <p:nvGrpSpPr>
            <p:cNvPr id="52" name="Grouper 13"/>
            <p:cNvGrpSpPr/>
            <p:nvPr/>
          </p:nvGrpSpPr>
          <p:grpSpPr>
            <a:xfrm>
              <a:off x="34115" y="1016621"/>
              <a:ext cx="4752528" cy="4680000"/>
              <a:chOff x="2267744" y="1629320"/>
              <a:chExt cx="4752528" cy="4680000"/>
            </a:xfrm>
          </p:grpSpPr>
          <p:sp>
            <p:nvSpPr>
              <p:cNvPr id="56" name="Arc plein 55"/>
              <p:cNvSpPr>
                <a:spLocks noChangeAspect="1"/>
              </p:cNvSpPr>
              <p:nvPr/>
            </p:nvSpPr>
            <p:spPr>
              <a:xfrm>
                <a:off x="2267744" y="1629320"/>
                <a:ext cx="4752528" cy="4680000"/>
              </a:xfrm>
              <a:prstGeom prst="blockArc">
                <a:avLst>
                  <a:gd name="adj1" fmla="val 9089204"/>
                  <a:gd name="adj2" fmla="val 16074985"/>
                  <a:gd name="adj3" fmla="val 6260"/>
                </a:avLst>
              </a:prstGeom>
              <a:solidFill>
                <a:srgbClr val="CFB5F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57" name="Rectangle 56"/>
              <p:cNvSpPr/>
              <p:nvPr/>
            </p:nvSpPr>
            <p:spPr>
              <a:xfrm rot="17649249">
                <a:off x="2142214" y="2502897"/>
                <a:ext cx="2755813" cy="1982733"/>
              </a:xfrm>
              <a:prstGeom prst="rect">
                <a:avLst/>
              </a:prstGeom>
              <a:noFill/>
            </p:spPr>
            <p:txBody>
              <a:bodyPr wrap="none" lIns="91440" tIns="45720" rIns="91440" bIns="45720">
                <a:prstTxWarp prst="textArchUp">
                  <a:avLst>
                    <a:gd name="adj" fmla="val 9714645"/>
                  </a:avLst>
                </a:prstTxWarp>
                <a:spAutoFit/>
              </a:bodyPr>
              <a:lstStyle/>
              <a:p>
                <a:pPr algn="ctr"/>
                <a:r>
                  <a:rPr lang="fr-FR" sz="2000" dirty="0"/>
                  <a:t>générique</a:t>
                </a:r>
                <a:endParaRPr lang="fr-FR" sz="2000" b="1" dirty="0">
                  <a:ln w="17780" cmpd="sng">
                    <a:noFill/>
                    <a:prstDash val="solid"/>
                    <a:miter lim="800000"/>
                  </a:ln>
                  <a:effectLst>
                    <a:outerShdw blurRad="50800" algn="tl" rotWithShape="0">
                      <a:srgbClr val="000000"/>
                    </a:outerShdw>
                  </a:effectLst>
                </a:endParaRPr>
              </a:p>
            </p:txBody>
          </p:sp>
        </p:grpSp>
        <p:grpSp>
          <p:nvGrpSpPr>
            <p:cNvPr id="53" name="Grouper 15"/>
            <p:cNvGrpSpPr/>
            <p:nvPr/>
          </p:nvGrpSpPr>
          <p:grpSpPr>
            <a:xfrm>
              <a:off x="18588" y="1021853"/>
              <a:ext cx="4752528" cy="4680000"/>
              <a:chOff x="2099817" y="1482152"/>
              <a:chExt cx="4752528" cy="4680000"/>
            </a:xfrm>
          </p:grpSpPr>
          <p:sp>
            <p:nvSpPr>
              <p:cNvPr id="54" name="Arc plein 53"/>
              <p:cNvSpPr>
                <a:spLocks noChangeAspect="1"/>
              </p:cNvSpPr>
              <p:nvPr/>
            </p:nvSpPr>
            <p:spPr>
              <a:xfrm>
                <a:off x="2099817" y="1482152"/>
                <a:ext cx="4752528" cy="4680000"/>
              </a:xfrm>
              <a:prstGeom prst="blockArc">
                <a:avLst>
                  <a:gd name="adj1" fmla="val 6374289"/>
                  <a:gd name="adj2" fmla="val 8908633"/>
                  <a:gd name="adj3" fmla="val 6418"/>
                </a:avLst>
              </a:prstGeom>
              <a:solidFill>
                <a:srgbClr val="CAF27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55" name="Rectangle 54"/>
              <p:cNvSpPr/>
              <p:nvPr/>
            </p:nvSpPr>
            <p:spPr>
              <a:xfrm rot="2366550">
                <a:off x="2102974" y="3314481"/>
                <a:ext cx="3572331" cy="2549897"/>
              </a:xfrm>
              <a:prstGeom prst="rect">
                <a:avLst/>
              </a:prstGeom>
              <a:noFill/>
            </p:spPr>
            <p:txBody>
              <a:bodyPr spcFirstLastPara="1" wrap="none" lIns="91440" tIns="45720" rIns="91440" bIns="45720" numCol="1">
                <a:prstTxWarp prst="textArchDown">
                  <a:avLst/>
                </a:prstTxWarp>
                <a:spAutoFit/>
              </a:bodyPr>
              <a:lstStyle/>
              <a:p>
                <a:pPr algn="ctr"/>
                <a:r>
                  <a:rPr lang="fr-FR" sz="2000" dirty="0"/>
                  <a:t>Génétique</a:t>
                </a:r>
              </a:p>
              <a:p>
                <a:pPr algn="ctr"/>
                <a:r>
                  <a:rPr lang="fr-FR" sz="2000" dirty="0"/>
                  <a:t> et générale</a:t>
                </a:r>
              </a:p>
            </p:txBody>
          </p:sp>
        </p:grpSp>
        <p:grpSp>
          <p:nvGrpSpPr>
            <p:cNvPr id="10" name="Groupe 9"/>
            <p:cNvGrpSpPr/>
            <p:nvPr/>
          </p:nvGrpSpPr>
          <p:grpSpPr>
            <a:xfrm>
              <a:off x="478924" y="1445960"/>
              <a:ext cx="3876687" cy="3816419"/>
              <a:chOff x="550969" y="1864932"/>
              <a:chExt cx="3876687" cy="3816419"/>
            </a:xfrm>
          </p:grpSpPr>
          <p:sp>
            <p:nvSpPr>
              <p:cNvPr id="11" name="Forme libre 10"/>
              <p:cNvSpPr/>
              <p:nvPr/>
            </p:nvSpPr>
            <p:spPr>
              <a:xfrm>
                <a:off x="592821" y="1864932"/>
                <a:ext cx="3834835" cy="3729259"/>
              </a:xfrm>
              <a:custGeom>
                <a:avLst/>
                <a:gdLst>
                  <a:gd name="connsiteX0" fmla="*/ 1917417 w 3834835"/>
                  <a:gd name="connsiteY0" fmla="*/ 0 h 3729259"/>
                  <a:gd name="connsiteX1" fmla="*/ 3566158 w 3834835"/>
                  <a:gd name="connsiteY1" fmla="*/ 912729 h 3729259"/>
                  <a:gd name="connsiteX2" fmla="*/ 3566158 w 3834835"/>
                  <a:gd name="connsiteY2" fmla="*/ 2816531 h 3729259"/>
                  <a:gd name="connsiteX3" fmla="*/ 1917418 w 3834835"/>
                  <a:gd name="connsiteY3" fmla="*/ 1864630 h 3729259"/>
                  <a:gd name="connsiteX4" fmla="*/ 1917417 w 3834835"/>
                  <a:gd name="connsiteY4" fmla="*/ 0 h 3729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4835" h="3729259">
                    <a:moveTo>
                      <a:pt x="1917417" y="0"/>
                    </a:moveTo>
                    <a:cubicBezTo>
                      <a:pt x="2594113" y="0"/>
                      <a:pt x="3220702" y="346874"/>
                      <a:pt x="3566158" y="912729"/>
                    </a:cubicBezTo>
                    <a:cubicBezTo>
                      <a:pt x="3924394" y="1499518"/>
                      <a:pt x="3924394" y="2229741"/>
                      <a:pt x="3566158" y="2816531"/>
                    </a:cubicBezTo>
                    <a:lnTo>
                      <a:pt x="1917418" y="1864630"/>
                    </a:lnTo>
                    <a:cubicBezTo>
                      <a:pt x="1917418" y="1243087"/>
                      <a:pt x="1917417" y="621543"/>
                      <a:pt x="1917417" y="0"/>
                    </a:cubicBezTo>
                    <a:close/>
                  </a:path>
                </a:pathLst>
              </a:custGeom>
              <a:scene3d>
                <a:camera prst="orthographicFront">
                  <a:rot lat="0" lon="0" rev="0"/>
                </a:camera>
                <a:lightRig rig="threePt" dir="t">
                  <a:rot lat="0" lon="0" rev="1200000"/>
                </a:lightRig>
              </a:scene3d>
              <a:sp3d/>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2102743" tIns="705917" rIns="466548" bIns="1815816" numCol="1" spcCol="1270" anchor="ctr" anchorCtr="0">
                <a:noAutofit/>
              </a:bodyPr>
              <a:lstStyle/>
              <a:p>
                <a:pPr lvl="0" algn="ctr" defTabSz="622300">
                  <a:lnSpc>
                    <a:spcPct val="90000"/>
                  </a:lnSpc>
                  <a:spcBef>
                    <a:spcPct val="0"/>
                  </a:spcBef>
                  <a:spcAft>
                    <a:spcPct val="35000"/>
                  </a:spcAft>
                </a:pPr>
                <a:r>
                  <a:rPr lang="fr-FR" sz="1400" b="0" kern="1200" dirty="0">
                    <a:solidFill>
                      <a:schemeClr val="tx1"/>
                    </a:solidFill>
                  </a:rPr>
                  <a:t> </a:t>
                </a:r>
                <a:endParaRPr lang="fr-FR" sz="1600" b="1" kern="1200" dirty="0">
                  <a:solidFill>
                    <a:schemeClr val="tx1"/>
                  </a:solidFill>
                </a:endParaRPr>
              </a:p>
              <a:p>
                <a:pPr lvl="0" algn="ctr" defTabSz="622300">
                  <a:lnSpc>
                    <a:spcPct val="90000"/>
                  </a:lnSpc>
                  <a:spcBef>
                    <a:spcPct val="0"/>
                  </a:spcBef>
                  <a:spcAft>
                    <a:spcPct val="35000"/>
                  </a:spcAft>
                </a:pPr>
                <a:r>
                  <a:rPr lang="fr-FR" sz="1600" b="1" kern="1200" dirty="0">
                    <a:solidFill>
                      <a:schemeClr val="tx1"/>
                    </a:solidFill>
                  </a:rPr>
                  <a:t> </a:t>
                </a:r>
              </a:p>
            </p:txBody>
          </p:sp>
          <p:sp>
            <p:nvSpPr>
              <p:cNvPr id="13" name="Forme libre 12"/>
              <p:cNvSpPr/>
              <p:nvPr/>
            </p:nvSpPr>
            <p:spPr>
              <a:xfrm>
                <a:off x="607840" y="1952092"/>
                <a:ext cx="3729259" cy="3729259"/>
              </a:xfrm>
              <a:custGeom>
                <a:avLst/>
                <a:gdLst>
                  <a:gd name="connsiteX0" fmla="*/ 3479446 w 3729259"/>
                  <a:gd name="connsiteY0" fmla="*/ 2796944 h 3729259"/>
                  <a:gd name="connsiteX1" fmla="*/ 1864629 w 3729259"/>
                  <a:gd name="connsiteY1" fmla="*/ 3729259 h 3729259"/>
                  <a:gd name="connsiteX2" fmla="*/ 249812 w 3729259"/>
                  <a:gd name="connsiteY2" fmla="*/ 2796944 h 3729259"/>
                  <a:gd name="connsiteX3" fmla="*/ 1864630 w 3729259"/>
                  <a:gd name="connsiteY3" fmla="*/ 1864630 h 3729259"/>
                  <a:gd name="connsiteX4" fmla="*/ 3479446 w 3729259"/>
                  <a:gd name="connsiteY4" fmla="*/ 2796944 h 3729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9259" h="3729259">
                    <a:moveTo>
                      <a:pt x="3479446" y="2796944"/>
                    </a:moveTo>
                    <a:cubicBezTo>
                      <a:pt x="3146362" y="3373863"/>
                      <a:pt x="2530797" y="3729259"/>
                      <a:pt x="1864629" y="3729259"/>
                    </a:cubicBezTo>
                    <a:cubicBezTo>
                      <a:pt x="1198461" y="3729259"/>
                      <a:pt x="582896" y="3373863"/>
                      <a:pt x="249812" y="2796944"/>
                    </a:cubicBezTo>
                    <a:lnTo>
                      <a:pt x="1864630" y="1864630"/>
                    </a:lnTo>
                    <a:lnTo>
                      <a:pt x="3479446" y="2796944"/>
                    </a:lnTo>
                    <a:close/>
                  </a:path>
                </a:pathLst>
              </a:custGeom>
              <a:scene3d>
                <a:camera prst="orthographicFront">
                  <a:rot lat="0" lon="0" rev="0"/>
                </a:camera>
                <a:lightRig rig="threePt" dir="t">
                  <a:rot lat="0" lon="0" rev="1200000"/>
                </a:lightRig>
              </a:scene3d>
              <a:sp3d/>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spcFirstLastPara="0" vert="horz" wrap="square" lIns="1038887" tIns="2370765" rIns="1038886" bIns="239760" numCol="1" spcCol="1270" anchor="ctr" anchorCtr="0">
                <a:noAutofit/>
              </a:bodyPr>
              <a:lstStyle/>
              <a:p>
                <a:pPr lvl="0" algn="r" defTabSz="622300">
                  <a:lnSpc>
                    <a:spcPct val="90000"/>
                  </a:lnSpc>
                  <a:spcBef>
                    <a:spcPct val="0"/>
                  </a:spcBef>
                  <a:spcAft>
                    <a:spcPct val="35000"/>
                  </a:spcAft>
                </a:pPr>
                <a:r>
                  <a:rPr lang="fr-FR" sz="1400" b="0" kern="1200" dirty="0">
                    <a:solidFill>
                      <a:schemeClr val="tx1"/>
                    </a:solidFill>
                  </a:rPr>
                  <a:t> </a:t>
                </a:r>
                <a:endParaRPr lang="fr-FR" sz="1600" kern="1200" dirty="0">
                  <a:solidFill>
                    <a:schemeClr val="tx1"/>
                  </a:solidFill>
                </a:endParaRPr>
              </a:p>
            </p:txBody>
          </p:sp>
          <p:sp>
            <p:nvSpPr>
              <p:cNvPr id="14" name="Forme libre 13"/>
              <p:cNvSpPr/>
              <p:nvPr/>
            </p:nvSpPr>
            <p:spPr>
              <a:xfrm>
                <a:off x="550969" y="1864939"/>
                <a:ext cx="3729259" cy="3729259"/>
              </a:xfrm>
              <a:custGeom>
                <a:avLst/>
                <a:gdLst>
                  <a:gd name="connsiteX0" fmla="*/ 249813 w 3729259"/>
                  <a:gd name="connsiteY0" fmla="*/ 2796944 h 3729259"/>
                  <a:gd name="connsiteX1" fmla="*/ 249813 w 3729259"/>
                  <a:gd name="connsiteY1" fmla="*/ 932314 h 3729259"/>
                  <a:gd name="connsiteX2" fmla="*/ 1864630 w 3729259"/>
                  <a:gd name="connsiteY2" fmla="*/ -1 h 3729259"/>
                  <a:gd name="connsiteX3" fmla="*/ 1864630 w 3729259"/>
                  <a:gd name="connsiteY3" fmla="*/ 1864630 h 3729259"/>
                  <a:gd name="connsiteX4" fmla="*/ 249813 w 3729259"/>
                  <a:gd name="connsiteY4" fmla="*/ 2796944 h 3729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9259" h="3729259">
                    <a:moveTo>
                      <a:pt x="249813" y="2796944"/>
                    </a:moveTo>
                    <a:cubicBezTo>
                      <a:pt x="-83271" y="2220025"/>
                      <a:pt x="-83271" y="1509233"/>
                      <a:pt x="249813" y="932314"/>
                    </a:cubicBezTo>
                    <a:cubicBezTo>
                      <a:pt x="582897" y="355395"/>
                      <a:pt x="1198462" y="-1"/>
                      <a:pt x="1864630" y="-1"/>
                    </a:cubicBezTo>
                    <a:lnTo>
                      <a:pt x="1864630" y="1864630"/>
                    </a:lnTo>
                    <a:lnTo>
                      <a:pt x="249813" y="2796944"/>
                    </a:lnTo>
                    <a:close/>
                  </a:path>
                </a:pathLst>
              </a:custGeom>
              <a:scene3d>
                <a:camera prst="orthographicFront">
                  <a:rot lat="0" lon="0" rev="0"/>
                </a:camera>
                <a:lightRig rig="threePt" dir="t">
                  <a:rot lat="0" lon="0" rev="1200000"/>
                </a:lightRig>
              </a:scene3d>
              <a:sp3d/>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spcFirstLastPara="0" vert="horz" wrap="square" lIns="399563" tIns="732533" rIns="2064412" bIns="1771420" numCol="1" spcCol="1270" anchor="b" anchorCtr="0">
                <a:noAutofit/>
              </a:bodyPr>
              <a:lstStyle/>
              <a:p>
                <a:pPr marL="0" lvl="0" indent="0" algn="ctr" defTabSz="622300">
                  <a:lnSpc>
                    <a:spcPct val="90000"/>
                  </a:lnSpc>
                  <a:spcBef>
                    <a:spcPct val="0"/>
                  </a:spcBef>
                  <a:spcAft>
                    <a:spcPts val="0"/>
                  </a:spcAft>
                </a:pPr>
                <a:r>
                  <a:rPr lang="fr-FR" sz="1400" b="0" kern="1200" baseline="0" dirty="0">
                    <a:solidFill>
                      <a:schemeClr val="tx1"/>
                    </a:solidFill>
                  </a:rPr>
                  <a:t> </a:t>
                </a:r>
                <a:endParaRPr lang="fr-FR" sz="1400" b="1" kern="1200" baseline="0" dirty="0">
                  <a:solidFill>
                    <a:schemeClr val="tx1"/>
                  </a:solidFill>
                </a:endParaRPr>
              </a:p>
              <a:p>
                <a:pPr lvl="0" algn="ctr" defTabSz="622300">
                  <a:lnSpc>
                    <a:spcPct val="90000"/>
                  </a:lnSpc>
                  <a:spcBef>
                    <a:spcPct val="0"/>
                  </a:spcBef>
                  <a:spcAft>
                    <a:spcPts val="0"/>
                  </a:spcAft>
                </a:pPr>
                <a:endParaRPr lang="fr-FR" sz="1200" b="1" kern="1200" baseline="0" dirty="0">
                  <a:solidFill>
                    <a:schemeClr val="tx1"/>
                  </a:solidFill>
                </a:endParaRPr>
              </a:p>
              <a:p>
                <a:pPr lvl="0" algn="ctr" defTabSz="622300">
                  <a:lnSpc>
                    <a:spcPct val="90000"/>
                  </a:lnSpc>
                  <a:spcBef>
                    <a:spcPct val="0"/>
                  </a:spcBef>
                  <a:spcAft>
                    <a:spcPts val="0"/>
                  </a:spcAft>
                </a:pPr>
                <a:endParaRPr lang="fr-FR" sz="1200" b="1" kern="1200" baseline="0" dirty="0">
                  <a:solidFill>
                    <a:schemeClr val="tx1"/>
                  </a:solidFill>
                </a:endParaRPr>
              </a:p>
              <a:p>
                <a:pPr lvl="0" algn="ctr" defTabSz="622300">
                  <a:lnSpc>
                    <a:spcPct val="90000"/>
                  </a:lnSpc>
                  <a:spcBef>
                    <a:spcPct val="0"/>
                  </a:spcBef>
                  <a:spcAft>
                    <a:spcPts val="0"/>
                  </a:spcAft>
                </a:pPr>
                <a:endParaRPr lang="fr-FR" sz="1200" b="1" kern="1200" baseline="0" dirty="0">
                  <a:solidFill>
                    <a:schemeClr val="tx1"/>
                  </a:solidFill>
                </a:endParaRPr>
              </a:p>
              <a:p>
                <a:pPr lvl="0" algn="ctr" defTabSz="622300">
                  <a:lnSpc>
                    <a:spcPct val="90000"/>
                  </a:lnSpc>
                  <a:spcBef>
                    <a:spcPct val="0"/>
                  </a:spcBef>
                  <a:spcAft>
                    <a:spcPct val="35000"/>
                  </a:spcAft>
                </a:pPr>
                <a:endParaRPr lang="fr-FR" sz="1100" kern="1200" dirty="0">
                  <a:solidFill>
                    <a:schemeClr val="tx1"/>
                  </a:solidFill>
                </a:endParaRPr>
              </a:p>
            </p:txBody>
          </p:sp>
        </p:grpSp>
        <p:grpSp>
          <p:nvGrpSpPr>
            <p:cNvPr id="65" name="Grouper 2"/>
            <p:cNvGrpSpPr/>
            <p:nvPr/>
          </p:nvGrpSpPr>
          <p:grpSpPr>
            <a:xfrm>
              <a:off x="960154" y="1878408"/>
              <a:ext cx="2755813" cy="2755813"/>
              <a:chOff x="3147616" y="2160900"/>
              <a:chExt cx="2755813" cy="2755813"/>
            </a:xfrm>
          </p:grpSpPr>
          <p:sp>
            <p:nvSpPr>
              <p:cNvPr id="66" name="Arc plein 65"/>
              <p:cNvSpPr>
                <a:spLocks noChangeAspect="1"/>
              </p:cNvSpPr>
              <p:nvPr/>
            </p:nvSpPr>
            <p:spPr>
              <a:xfrm>
                <a:off x="3281815" y="2362852"/>
                <a:ext cx="2558550" cy="2519502"/>
              </a:xfrm>
              <a:prstGeom prst="blockArc">
                <a:avLst>
                  <a:gd name="adj1" fmla="val 14278136"/>
                  <a:gd name="adj2" fmla="val 21123278"/>
                  <a:gd name="adj3" fmla="val 16700"/>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67" name="Rectangle 66"/>
              <p:cNvSpPr/>
              <p:nvPr/>
            </p:nvSpPr>
            <p:spPr>
              <a:xfrm rot="1535578">
                <a:off x="3147616" y="2611751"/>
                <a:ext cx="2755813" cy="1982733"/>
              </a:xfrm>
              <a:prstGeom prst="rect">
                <a:avLst/>
              </a:prstGeom>
              <a:noFill/>
            </p:spPr>
            <p:txBody>
              <a:bodyPr wrap="none" lIns="91440" tIns="45720" rIns="91440" bIns="45720">
                <a:prstTxWarp prst="textArchUp">
                  <a:avLst>
                    <a:gd name="adj" fmla="val 13329605"/>
                  </a:avLst>
                </a:prstTxWarp>
                <a:spAutoFit/>
              </a:bodyPr>
              <a:lstStyle/>
              <a:p>
                <a:pPr algn="ctr"/>
                <a:r>
                  <a:rPr lang="fr-FR" sz="2800" b="1" dirty="0">
                    <a:solidFill>
                      <a:schemeClr val="bg1"/>
                    </a:solidFill>
                  </a:rPr>
                  <a:t>I2D</a:t>
                </a:r>
                <a:endParaRPr lang="fr-FR" sz="2800" b="1" dirty="0">
                  <a:ln w="17780" cmpd="sng">
                    <a:noFill/>
                    <a:prstDash val="solid"/>
                    <a:miter lim="800000"/>
                  </a:ln>
                  <a:solidFill>
                    <a:schemeClr val="bg1"/>
                  </a:solidFill>
                  <a:effectLst>
                    <a:outerShdw blurRad="50800" algn="tl" rotWithShape="0">
                      <a:srgbClr val="000000"/>
                    </a:outerShdw>
                  </a:effectLst>
                </a:endParaRPr>
              </a:p>
            </p:txBody>
          </p:sp>
          <p:sp>
            <p:nvSpPr>
              <p:cNvPr id="68" name="Arc plein 67"/>
              <p:cNvSpPr>
                <a:spLocks noChangeAspect="1"/>
              </p:cNvSpPr>
              <p:nvPr/>
            </p:nvSpPr>
            <p:spPr>
              <a:xfrm>
                <a:off x="3290441" y="2330460"/>
                <a:ext cx="2558550" cy="2519502"/>
              </a:xfrm>
              <a:prstGeom prst="blockArc">
                <a:avLst>
                  <a:gd name="adj1" fmla="val 6312653"/>
                  <a:gd name="adj2" fmla="val 10511570"/>
                  <a:gd name="adj3" fmla="val 17359"/>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69" name="Rectangle 68"/>
              <p:cNvSpPr/>
              <p:nvPr/>
            </p:nvSpPr>
            <p:spPr>
              <a:xfrm rot="13800000">
                <a:off x="3165903" y="2547440"/>
                <a:ext cx="2755813" cy="1982733"/>
              </a:xfrm>
              <a:prstGeom prst="rect">
                <a:avLst/>
              </a:prstGeom>
              <a:noFill/>
            </p:spPr>
            <p:txBody>
              <a:bodyPr wrap="none" lIns="91440" tIns="45720" rIns="91440" bIns="45720">
                <a:prstTxWarp prst="textArchUp">
                  <a:avLst>
                    <a:gd name="adj" fmla="val 13329605"/>
                  </a:avLst>
                </a:prstTxWarp>
                <a:spAutoFit/>
              </a:bodyPr>
              <a:lstStyle/>
              <a:p>
                <a:pPr algn="ctr"/>
                <a:r>
                  <a:rPr lang="fr-FR" sz="2800" b="1" dirty="0">
                    <a:solidFill>
                      <a:schemeClr val="bg1"/>
                    </a:solidFill>
                  </a:rPr>
                  <a:t>I2D</a:t>
                </a:r>
                <a:endParaRPr lang="fr-FR" sz="2800" b="1" dirty="0">
                  <a:ln w="17780" cmpd="sng">
                    <a:noFill/>
                    <a:prstDash val="solid"/>
                    <a:miter lim="800000"/>
                  </a:ln>
                  <a:solidFill>
                    <a:schemeClr val="bg1"/>
                  </a:solidFill>
                  <a:effectLst>
                    <a:outerShdw blurRad="50800" algn="tl" rotWithShape="0">
                      <a:srgbClr val="000000"/>
                    </a:outerShdw>
                  </a:effectLst>
                </a:endParaRPr>
              </a:p>
            </p:txBody>
          </p:sp>
        </p:grpSp>
        <p:grpSp>
          <p:nvGrpSpPr>
            <p:cNvPr id="76" name="Grouper 1"/>
            <p:cNvGrpSpPr/>
            <p:nvPr/>
          </p:nvGrpSpPr>
          <p:grpSpPr>
            <a:xfrm>
              <a:off x="1539627" y="2068918"/>
              <a:ext cx="2140585" cy="2755813"/>
              <a:chOff x="3727089" y="2351410"/>
              <a:chExt cx="2140585" cy="2755813"/>
            </a:xfrm>
          </p:grpSpPr>
          <p:sp>
            <p:nvSpPr>
              <p:cNvPr id="78" name="Arc plein 77"/>
              <p:cNvSpPr>
                <a:spLocks noChangeAspect="1"/>
              </p:cNvSpPr>
              <p:nvPr/>
            </p:nvSpPr>
            <p:spPr>
              <a:xfrm>
                <a:off x="3727089" y="2775766"/>
                <a:ext cx="1657481" cy="1632186"/>
              </a:xfrm>
              <a:prstGeom prst="blockArc">
                <a:avLst>
                  <a:gd name="adj1" fmla="val 7533416"/>
                  <a:gd name="adj2" fmla="val 17605540"/>
                  <a:gd name="adj3" fmla="val 16037"/>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79" name="Rectangle 78"/>
              <p:cNvSpPr/>
              <p:nvPr/>
            </p:nvSpPr>
            <p:spPr>
              <a:xfrm rot="17820744">
                <a:off x="3498401" y="2737950"/>
                <a:ext cx="2755813" cy="1982733"/>
              </a:xfrm>
              <a:prstGeom prst="rect">
                <a:avLst/>
              </a:prstGeom>
              <a:noFill/>
            </p:spPr>
            <p:txBody>
              <a:bodyPr wrap="none" lIns="91440" tIns="45720" rIns="91440" bIns="45720">
                <a:prstTxWarp prst="textArchUp">
                  <a:avLst>
                    <a:gd name="adj" fmla="val 9714645"/>
                  </a:avLst>
                </a:prstTxWarp>
                <a:spAutoFit/>
              </a:bodyPr>
              <a:lstStyle/>
              <a:p>
                <a:pPr algn="ctr"/>
                <a:r>
                  <a:rPr lang="fr-FR" sz="2400" b="1" dirty="0">
                    <a:solidFill>
                      <a:schemeClr val="bg1"/>
                    </a:solidFill>
                  </a:rPr>
                  <a:t>IT</a:t>
                </a:r>
                <a:endParaRPr lang="fr-FR" sz="2400" b="1" dirty="0">
                  <a:ln w="17780" cmpd="sng">
                    <a:noFill/>
                    <a:prstDash val="solid"/>
                    <a:miter lim="800000"/>
                  </a:ln>
                  <a:solidFill>
                    <a:schemeClr val="bg1"/>
                  </a:solidFill>
                  <a:effectLst>
                    <a:outerShdw blurRad="50800" algn="tl" rotWithShape="0">
                      <a:srgbClr val="000000"/>
                    </a:outerShdw>
                  </a:effectLst>
                </a:endParaRPr>
              </a:p>
            </p:txBody>
          </p:sp>
        </p:grpSp>
        <p:sp>
          <p:nvSpPr>
            <p:cNvPr id="82" name="Arc plein 81"/>
            <p:cNvSpPr>
              <a:spLocks noChangeAspect="1"/>
            </p:cNvSpPr>
            <p:nvPr/>
          </p:nvSpPr>
          <p:spPr>
            <a:xfrm>
              <a:off x="556307" y="1525863"/>
              <a:ext cx="3661036" cy="3605164"/>
            </a:xfrm>
            <a:prstGeom prst="blockArc">
              <a:avLst>
                <a:gd name="adj1" fmla="val 6329566"/>
                <a:gd name="adj2" fmla="val 21104942"/>
                <a:gd name="adj3" fmla="val 15612"/>
              </a:avLst>
            </a:prstGeom>
            <a:noFill/>
          </p:spPr>
          <p:txBody>
            <a:bodyPr spcFirstLastPara="1" wrap="none" lIns="91440" tIns="45720" rIns="91440" bIns="45720" numCol="1">
              <a:prstTxWarp prst="textArchDown">
                <a:avLst/>
              </a:prstTxWarp>
              <a:spAutoFit/>
            </a:bodyPr>
            <a:lstStyle/>
            <a:p>
              <a:pPr algn="ctr"/>
              <a:endParaRPr lang="fr-FR" sz="2000">
                <a:solidFill>
                  <a:schemeClr val="tx1"/>
                </a:solidFill>
              </a:endParaRPr>
            </a:p>
          </p:txBody>
        </p:sp>
        <p:sp>
          <p:nvSpPr>
            <p:cNvPr id="21" name="Secteurs 20"/>
            <p:cNvSpPr>
              <a:spLocks noChangeAspect="1"/>
            </p:cNvSpPr>
            <p:nvPr/>
          </p:nvSpPr>
          <p:spPr>
            <a:xfrm rot="20488020">
              <a:off x="588966" y="1507749"/>
              <a:ext cx="3780000" cy="3780000"/>
            </a:xfrm>
            <a:prstGeom prst="pie">
              <a:avLst>
                <a:gd name="adj1" fmla="val 648236"/>
                <a:gd name="adj2" fmla="val 7331867"/>
              </a:avLst>
            </a:prstGeom>
            <a:solidFill>
              <a:schemeClr val="bg1"/>
            </a:solidFill>
            <a:ln>
              <a:solidFill>
                <a:schemeClr val="bg1"/>
              </a:solidFill>
            </a:ln>
            <a:effectLst>
              <a:glow rad="127000">
                <a:schemeClr val="bg1"/>
              </a:glow>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grpSp>
          <p:nvGrpSpPr>
            <p:cNvPr id="20" name="Groupe 19"/>
            <p:cNvGrpSpPr/>
            <p:nvPr/>
          </p:nvGrpSpPr>
          <p:grpSpPr>
            <a:xfrm>
              <a:off x="1849092" y="2799910"/>
              <a:ext cx="1008112" cy="1028274"/>
              <a:chOff x="5568746" y="3467775"/>
              <a:chExt cx="1008112" cy="1028274"/>
            </a:xfrm>
          </p:grpSpPr>
          <p:sp>
            <p:nvSpPr>
              <p:cNvPr id="95" name="Ellipse 94"/>
              <p:cNvSpPr>
                <a:spLocks/>
              </p:cNvSpPr>
              <p:nvPr/>
            </p:nvSpPr>
            <p:spPr>
              <a:xfrm>
                <a:off x="5568746" y="3467775"/>
                <a:ext cx="1008112" cy="1028274"/>
              </a:xfrm>
              <a:prstGeom prst="ellipse">
                <a:avLst/>
              </a:prstGeom>
            </p:spPr>
            <p:style>
              <a:lnRef idx="0">
                <a:schemeClr val="accent1"/>
              </a:lnRef>
              <a:fillRef idx="3">
                <a:schemeClr val="accent1"/>
              </a:fillRef>
              <a:effectRef idx="3">
                <a:schemeClr val="accent1"/>
              </a:effectRef>
              <a:fontRef idx="minor">
                <a:schemeClr val="lt1"/>
              </a:fontRef>
            </p:style>
            <p:txBody>
              <a:bodyPr lIns="36000" tIns="0" rIns="36000" bIns="0" rtlCol="0" anchor="ctr"/>
              <a:lstStyle/>
              <a:p>
                <a:pPr algn="ctr"/>
                <a:r>
                  <a:rPr lang="fr-FR" sz="1600" b="1" dirty="0"/>
                  <a:t>Produit</a:t>
                </a:r>
                <a:endParaRPr lang="fr-FR" sz="800" dirty="0"/>
              </a:p>
            </p:txBody>
          </p:sp>
          <p:pic>
            <p:nvPicPr>
              <p:cNvPr id="96" name="Image 95">
                <a:extLst>
                  <a:ext uri="{FF2B5EF4-FFF2-40B4-BE49-F238E27FC236}">
                    <a16:creationId xmlns:a16="http://schemas.microsoft.com/office/drawing/2014/main" id="{89F4381B-14FA-514E-BCB1-6C252E8C4D01}"/>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772002" y="3542702"/>
                <a:ext cx="537971" cy="333801"/>
              </a:xfrm>
              <a:prstGeom prst="rect">
                <a:avLst/>
              </a:prstGeom>
            </p:spPr>
          </p:pic>
          <p:pic>
            <p:nvPicPr>
              <p:cNvPr id="97" name="Image 96"/>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589568" y="4039702"/>
                <a:ext cx="412446" cy="340717"/>
              </a:xfrm>
              <a:prstGeom prst="rect">
                <a:avLst/>
              </a:prstGeom>
            </p:spPr>
          </p:pic>
          <p:pic>
            <p:nvPicPr>
              <p:cNvPr id="73" name="Image 72"/>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967935" y="4086877"/>
                <a:ext cx="481284" cy="345437"/>
              </a:xfrm>
              <a:prstGeom prst="rect">
                <a:avLst/>
              </a:prstGeom>
            </p:spPr>
          </p:pic>
        </p:grpSp>
        <p:grpSp>
          <p:nvGrpSpPr>
            <p:cNvPr id="25" name="Groupe 24"/>
            <p:cNvGrpSpPr/>
            <p:nvPr/>
          </p:nvGrpSpPr>
          <p:grpSpPr>
            <a:xfrm>
              <a:off x="493357" y="1433408"/>
              <a:ext cx="3861014" cy="3852000"/>
              <a:chOff x="6051406" y="2538748"/>
              <a:chExt cx="3785056" cy="3792853"/>
            </a:xfrm>
          </p:grpSpPr>
          <p:sp>
            <p:nvSpPr>
              <p:cNvPr id="98" name="Arc plein 97"/>
              <p:cNvSpPr>
                <a:spLocks noChangeAspect="1"/>
              </p:cNvSpPr>
              <p:nvPr/>
            </p:nvSpPr>
            <p:spPr>
              <a:xfrm>
                <a:off x="6051406" y="2538748"/>
                <a:ext cx="3785056" cy="3792853"/>
              </a:xfrm>
              <a:prstGeom prst="blockArc">
                <a:avLst>
                  <a:gd name="adj1" fmla="val 6270088"/>
                  <a:gd name="adj2" fmla="val 21104942"/>
                  <a:gd name="adj3" fmla="val 15612"/>
                </a:avLst>
              </a:prstGeom>
              <a:solidFill>
                <a:schemeClr val="accent3">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83" name="Rectangle 82"/>
              <p:cNvSpPr/>
              <p:nvPr/>
            </p:nvSpPr>
            <p:spPr>
              <a:xfrm rot="17891271">
                <a:off x="6081510" y="3174081"/>
                <a:ext cx="2755813" cy="1982733"/>
              </a:xfrm>
              <a:prstGeom prst="rect">
                <a:avLst/>
              </a:prstGeom>
              <a:noFill/>
            </p:spPr>
            <p:txBody>
              <a:bodyPr wrap="none" lIns="91440" tIns="45720" rIns="91440" bIns="45720">
                <a:prstTxWarp prst="textArchUp">
                  <a:avLst>
                    <a:gd name="adj" fmla="val 9714645"/>
                  </a:avLst>
                </a:prstTxWarp>
                <a:spAutoFit/>
              </a:bodyPr>
              <a:lstStyle/>
              <a:p>
                <a:pPr algn="ctr"/>
                <a:r>
                  <a:rPr lang="fr-FR" sz="2800" b="1" dirty="0">
                    <a:solidFill>
                      <a:schemeClr val="bg1"/>
                    </a:solidFill>
                  </a:rPr>
                  <a:t>2I2D</a:t>
                </a:r>
                <a:endParaRPr lang="fr-FR" sz="2800" b="1" dirty="0">
                  <a:ln w="17780" cmpd="sng">
                    <a:noFill/>
                    <a:prstDash val="solid"/>
                    <a:miter lim="800000"/>
                  </a:ln>
                  <a:solidFill>
                    <a:schemeClr val="bg1"/>
                  </a:solidFill>
                  <a:effectLst>
                    <a:outerShdw blurRad="50800" algn="tl" rotWithShape="0">
                      <a:srgbClr val="000000"/>
                    </a:outerShdw>
                  </a:effectLst>
                </a:endParaRPr>
              </a:p>
            </p:txBody>
          </p:sp>
        </p:grpSp>
      </p:grpSp>
      <p:sp>
        <p:nvSpPr>
          <p:cNvPr id="99" name="Forme libre 98"/>
          <p:cNvSpPr/>
          <p:nvPr/>
        </p:nvSpPr>
        <p:spPr>
          <a:xfrm rot="20788488">
            <a:off x="1935642" y="3055018"/>
            <a:ext cx="4243922" cy="499563"/>
          </a:xfrm>
          <a:custGeom>
            <a:avLst/>
            <a:gdLst>
              <a:gd name="connsiteX0" fmla="*/ 0 w 3085031"/>
              <a:gd name="connsiteY0" fmla="*/ 0 h 282011"/>
              <a:gd name="connsiteX1" fmla="*/ 1410056 w 3085031"/>
              <a:gd name="connsiteY1" fmla="*/ 222190 h 282011"/>
              <a:gd name="connsiteX2" fmla="*/ 3085031 w 3085031"/>
              <a:gd name="connsiteY2" fmla="*/ 282011 h 282011"/>
              <a:gd name="connsiteX0" fmla="*/ 0 w 3127760"/>
              <a:gd name="connsiteY0" fmla="*/ 0 h 290557"/>
              <a:gd name="connsiteX1" fmla="*/ 1452785 w 3127760"/>
              <a:gd name="connsiteY1" fmla="*/ 230736 h 290557"/>
              <a:gd name="connsiteX2" fmla="*/ 3127760 w 3127760"/>
              <a:gd name="connsiteY2" fmla="*/ 290557 h 290557"/>
              <a:gd name="connsiteX0" fmla="*/ 0 w 3127760"/>
              <a:gd name="connsiteY0" fmla="*/ 0 h 290557"/>
              <a:gd name="connsiteX1" fmla="*/ 1452785 w 3127760"/>
              <a:gd name="connsiteY1" fmla="*/ 230736 h 290557"/>
              <a:gd name="connsiteX2" fmla="*/ 3127760 w 3127760"/>
              <a:gd name="connsiteY2" fmla="*/ 290557 h 290557"/>
              <a:gd name="connsiteX0" fmla="*/ 0 w 3127760"/>
              <a:gd name="connsiteY0" fmla="*/ 0 h 290557"/>
              <a:gd name="connsiteX1" fmla="*/ 3127760 w 3127760"/>
              <a:gd name="connsiteY1" fmla="*/ 290557 h 290557"/>
              <a:gd name="connsiteX0" fmla="*/ 0 w 3127760"/>
              <a:gd name="connsiteY0" fmla="*/ 0 h 292701"/>
              <a:gd name="connsiteX1" fmla="*/ 3127760 w 3127760"/>
              <a:gd name="connsiteY1" fmla="*/ 290557 h 292701"/>
              <a:gd name="connsiteX0" fmla="*/ 0 w 3127760"/>
              <a:gd name="connsiteY0" fmla="*/ 0 h 343649"/>
              <a:gd name="connsiteX1" fmla="*/ 3127760 w 3127760"/>
              <a:gd name="connsiteY1" fmla="*/ 290557 h 343649"/>
              <a:gd name="connsiteX0" fmla="*/ 0 w 3110668"/>
              <a:gd name="connsiteY0" fmla="*/ 0 h 237207"/>
              <a:gd name="connsiteX1" fmla="*/ 3110668 w 3110668"/>
              <a:gd name="connsiteY1" fmla="*/ 42729 h 237207"/>
              <a:gd name="connsiteX0" fmla="*/ 0 w 3110668"/>
              <a:gd name="connsiteY0" fmla="*/ 0 h 305222"/>
              <a:gd name="connsiteX1" fmla="*/ 3110668 w 3110668"/>
              <a:gd name="connsiteY1" fmla="*/ 42729 h 305222"/>
              <a:gd name="connsiteX0" fmla="*/ 0 w 3110668"/>
              <a:gd name="connsiteY0" fmla="*/ 0 h 298998"/>
              <a:gd name="connsiteX1" fmla="*/ 3110668 w 3110668"/>
              <a:gd name="connsiteY1" fmla="*/ 42729 h 298998"/>
              <a:gd name="connsiteX0" fmla="*/ 0 w 3110668"/>
              <a:gd name="connsiteY0" fmla="*/ 0 h 397610"/>
              <a:gd name="connsiteX1" fmla="*/ 3110668 w 3110668"/>
              <a:gd name="connsiteY1" fmla="*/ 42729 h 397610"/>
              <a:gd name="connsiteX0" fmla="*/ 0 w 3110668"/>
              <a:gd name="connsiteY0" fmla="*/ 0 h 401404"/>
              <a:gd name="connsiteX1" fmla="*/ 3110668 w 3110668"/>
              <a:gd name="connsiteY1" fmla="*/ 42729 h 401404"/>
              <a:gd name="connsiteX0" fmla="*/ 0 w 3127760"/>
              <a:gd name="connsiteY0" fmla="*/ 0 h 394451"/>
              <a:gd name="connsiteX1" fmla="*/ 3127760 w 3127760"/>
              <a:gd name="connsiteY1" fmla="*/ 17092 h 394451"/>
              <a:gd name="connsiteX0" fmla="*/ 0 w 3119214"/>
              <a:gd name="connsiteY0" fmla="*/ 0 h 403776"/>
              <a:gd name="connsiteX1" fmla="*/ 3119214 w 3119214"/>
              <a:gd name="connsiteY1" fmla="*/ 51276 h 403776"/>
              <a:gd name="connsiteX0" fmla="*/ 0 w 3119214"/>
              <a:gd name="connsiteY0" fmla="*/ 0 h 430327"/>
              <a:gd name="connsiteX1" fmla="*/ 3119214 w 3119214"/>
              <a:gd name="connsiteY1" fmla="*/ 51276 h 430327"/>
              <a:gd name="connsiteX0" fmla="*/ 0 w 3119214"/>
              <a:gd name="connsiteY0" fmla="*/ 0 h 365855"/>
              <a:gd name="connsiteX1" fmla="*/ 3119214 w 3119214"/>
              <a:gd name="connsiteY1" fmla="*/ 51276 h 365855"/>
              <a:gd name="connsiteX0" fmla="*/ 0 w 3119214"/>
              <a:gd name="connsiteY0" fmla="*/ 0 h 422741"/>
              <a:gd name="connsiteX1" fmla="*/ 3119214 w 3119214"/>
              <a:gd name="connsiteY1" fmla="*/ 51276 h 422741"/>
              <a:gd name="connsiteX0" fmla="*/ 0 w 3119214"/>
              <a:gd name="connsiteY0" fmla="*/ 0 h 282495"/>
              <a:gd name="connsiteX1" fmla="*/ 3119214 w 3119214"/>
              <a:gd name="connsiteY1" fmla="*/ 51276 h 282495"/>
              <a:gd name="connsiteX0" fmla="*/ 0 w 3119214"/>
              <a:gd name="connsiteY0" fmla="*/ 0 h 274923"/>
              <a:gd name="connsiteX1" fmla="*/ 3119214 w 3119214"/>
              <a:gd name="connsiteY1" fmla="*/ 51276 h 274923"/>
              <a:gd name="connsiteX0" fmla="*/ 0 w 3119214"/>
              <a:gd name="connsiteY0" fmla="*/ 0 h 248436"/>
              <a:gd name="connsiteX1" fmla="*/ 3119214 w 3119214"/>
              <a:gd name="connsiteY1" fmla="*/ 51276 h 248436"/>
              <a:gd name="connsiteX0" fmla="*/ 0 w 3119214"/>
              <a:gd name="connsiteY0" fmla="*/ 0 h 241126"/>
              <a:gd name="connsiteX1" fmla="*/ 3119214 w 3119214"/>
              <a:gd name="connsiteY1" fmla="*/ 25639 h 241126"/>
              <a:gd name="connsiteX0" fmla="*/ 0 w 2966978"/>
              <a:gd name="connsiteY0" fmla="*/ 0 h 237853"/>
              <a:gd name="connsiteX1" fmla="*/ 2966978 w 2966978"/>
              <a:gd name="connsiteY1" fmla="*/ 13663 h 237853"/>
              <a:gd name="connsiteX0" fmla="*/ 0 w 3039501"/>
              <a:gd name="connsiteY0" fmla="*/ 103914 h 313723"/>
              <a:gd name="connsiteX1" fmla="*/ 3039501 w 3039501"/>
              <a:gd name="connsiteY1" fmla="*/ 0 h 313723"/>
              <a:gd name="connsiteX0" fmla="*/ 0 w 3039501"/>
              <a:gd name="connsiteY0" fmla="*/ 160891 h 326340"/>
              <a:gd name="connsiteX1" fmla="*/ 3039501 w 3039501"/>
              <a:gd name="connsiteY1" fmla="*/ 56977 h 326340"/>
              <a:gd name="connsiteX0" fmla="*/ 0 w 3028337"/>
              <a:gd name="connsiteY0" fmla="*/ 162479 h 327701"/>
              <a:gd name="connsiteX1" fmla="*/ 3028337 w 3028337"/>
              <a:gd name="connsiteY1" fmla="*/ 56887 h 327701"/>
              <a:gd name="connsiteX0" fmla="*/ 0 w 2860612"/>
              <a:gd name="connsiteY0" fmla="*/ 105460 h 279303"/>
              <a:gd name="connsiteX1" fmla="*/ 2860612 w 2860612"/>
              <a:gd name="connsiteY1" fmla="*/ 60360 h 279303"/>
              <a:gd name="connsiteX0" fmla="*/ 0 w 2860612"/>
              <a:gd name="connsiteY0" fmla="*/ 76165 h 264157"/>
              <a:gd name="connsiteX1" fmla="*/ 2860612 w 2860612"/>
              <a:gd name="connsiteY1" fmla="*/ 31065 h 264157"/>
              <a:gd name="connsiteX0" fmla="*/ 0 w 2793089"/>
              <a:gd name="connsiteY0" fmla="*/ 40635 h 235304"/>
              <a:gd name="connsiteX1" fmla="*/ 2793089 w 2793089"/>
              <a:gd name="connsiteY1" fmla="*/ 32496 h 235304"/>
              <a:gd name="connsiteX0" fmla="*/ 0 w 2793089"/>
              <a:gd name="connsiteY0" fmla="*/ 55099 h 241958"/>
              <a:gd name="connsiteX1" fmla="*/ 2793089 w 2793089"/>
              <a:gd name="connsiteY1" fmla="*/ 46960 h 241958"/>
              <a:gd name="connsiteX0" fmla="*/ 0 w 2793089"/>
              <a:gd name="connsiteY0" fmla="*/ 54844 h 243871"/>
              <a:gd name="connsiteX1" fmla="*/ 2793089 w 2793089"/>
              <a:gd name="connsiteY1" fmla="*/ 46705 h 243871"/>
              <a:gd name="connsiteX0" fmla="*/ 0 w 2793089"/>
              <a:gd name="connsiteY0" fmla="*/ 53607 h 253478"/>
              <a:gd name="connsiteX1" fmla="*/ 2793089 w 2793089"/>
              <a:gd name="connsiteY1" fmla="*/ 45468 h 253478"/>
            </a:gdLst>
            <a:ahLst/>
            <a:cxnLst>
              <a:cxn ang="0">
                <a:pos x="connsiteX0" y="connsiteY0"/>
              </a:cxn>
              <a:cxn ang="0">
                <a:pos x="connsiteX1" y="connsiteY1"/>
              </a:cxn>
            </a:cxnLst>
            <a:rect l="l" t="t" r="r" b="b"/>
            <a:pathLst>
              <a:path w="2793089" h="253478">
                <a:moveTo>
                  <a:pt x="0" y="53607"/>
                </a:moveTo>
                <a:cubicBezTo>
                  <a:pt x="726562" y="608000"/>
                  <a:pt x="1664869" y="-192429"/>
                  <a:pt x="2793089" y="45468"/>
                </a:cubicBezTo>
              </a:path>
            </a:pathLst>
          </a:custGeom>
          <a:ln w="273050">
            <a:solidFill>
              <a:schemeClr val="accent3">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grpSp>
        <p:nvGrpSpPr>
          <p:cNvPr id="29" name="Groupe 28"/>
          <p:cNvGrpSpPr/>
          <p:nvPr/>
        </p:nvGrpSpPr>
        <p:grpSpPr>
          <a:xfrm>
            <a:off x="5086796" y="1752114"/>
            <a:ext cx="4057204" cy="1863828"/>
            <a:chOff x="5086796" y="2056912"/>
            <a:chExt cx="3580467" cy="1735544"/>
          </a:xfrm>
        </p:grpSpPr>
        <p:pic>
          <p:nvPicPr>
            <p:cNvPr id="88" name="Image 8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40553" y="2060826"/>
              <a:ext cx="1926710" cy="1275692"/>
            </a:xfrm>
            <a:prstGeom prst="rect">
              <a:avLst/>
            </a:prstGeom>
            <a:solidFill>
              <a:schemeClr val="accent5">
                <a:lumMod val="75000"/>
              </a:schemeClr>
            </a:solidFill>
            <a:ln>
              <a:noFill/>
            </a:ln>
          </p:spPr>
        </p:pic>
        <p:grpSp>
          <p:nvGrpSpPr>
            <p:cNvPr id="100" name="Groupe 99"/>
            <p:cNvGrpSpPr/>
            <p:nvPr/>
          </p:nvGrpSpPr>
          <p:grpSpPr>
            <a:xfrm>
              <a:off x="5086796" y="2056912"/>
              <a:ext cx="1678285" cy="1735544"/>
              <a:chOff x="5500047" y="3513010"/>
              <a:chExt cx="2470245" cy="2736000"/>
            </a:xfrm>
          </p:grpSpPr>
          <p:sp>
            <p:nvSpPr>
              <p:cNvPr id="101" name="Rectangle 100"/>
              <p:cNvSpPr/>
              <p:nvPr/>
            </p:nvSpPr>
            <p:spPr>
              <a:xfrm>
                <a:off x="5500047" y="3513010"/>
                <a:ext cx="2470245" cy="2736000"/>
              </a:xfrm>
              <a:prstGeom prst="rect">
                <a:avLst/>
              </a:prstGeom>
              <a:solidFill>
                <a:srgbClr val="7030A0"/>
              </a:solidFill>
            </p:spPr>
            <p:txBody>
              <a:bodyPr wrap="square" rtlCol="0">
                <a:spAutoFit/>
              </a:bodyPr>
              <a:lstStyle/>
              <a:p>
                <a:pPr algn="ctr" fontAlgn="ctr"/>
                <a:endParaRPr lang="fr-FR" sz="1600" b="1">
                  <a:solidFill>
                    <a:schemeClr val="bg1"/>
                  </a:solidFill>
                  <a:latin typeface="Calibri" panose="020F0502020204030204" pitchFamily="34" charset="0"/>
                </a:endParaRPr>
              </a:p>
            </p:txBody>
          </p:sp>
          <p:sp>
            <p:nvSpPr>
              <p:cNvPr id="102" name="Ellipse 101"/>
              <p:cNvSpPr/>
              <p:nvPr/>
            </p:nvSpPr>
            <p:spPr>
              <a:xfrm>
                <a:off x="5691118" y="3575713"/>
                <a:ext cx="2052000" cy="941804"/>
              </a:xfrm>
              <a:prstGeom prst="ellipse">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050" b="1" dirty="0">
                    <a:solidFill>
                      <a:schemeClr val="bg1"/>
                    </a:solidFill>
                    <a:cs typeface="Arial" panose="020B0604020202020204" pitchFamily="34" charset="0"/>
                  </a:rPr>
                  <a:t>ZONE </a:t>
                </a:r>
                <a:r>
                  <a:rPr lang="fr-FR" sz="1100" b="1" dirty="0">
                    <a:solidFill>
                      <a:schemeClr val="bg1"/>
                    </a:solidFill>
                    <a:cs typeface="Arial" panose="020B0604020202020204" pitchFamily="34" charset="0"/>
                  </a:rPr>
                  <a:t>CRÉATIVITÉ</a:t>
                </a:r>
                <a:br>
                  <a:rPr lang="fr-FR" sz="1050" b="1" dirty="0">
                    <a:solidFill>
                      <a:schemeClr val="bg1"/>
                    </a:solidFill>
                    <a:cs typeface="Arial" panose="020B0604020202020204" pitchFamily="34" charset="0"/>
                  </a:rPr>
                </a:br>
                <a:endParaRPr lang="fr-FR" sz="1050" dirty="0">
                  <a:cs typeface="Arial" panose="020B0604020202020204" pitchFamily="34" charset="0"/>
                </a:endParaRPr>
              </a:p>
            </p:txBody>
          </p:sp>
          <p:sp>
            <p:nvSpPr>
              <p:cNvPr id="103" name="Ellipse 102"/>
              <p:cNvSpPr/>
              <p:nvPr/>
            </p:nvSpPr>
            <p:spPr>
              <a:xfrm>
                <a:off x="5691118" y="4367281"/>
                <a:ext cx="2052000" cy="941804"/>
              </a:xfrm>
              <a:prstGeom prst="ellipse">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b="1" dirty="0">
                    <a:solidFill>
                      <a:schemeClr val="bg1"/>
                    </a:solidFill>
                    <a:latin typeface="Calibri" panose="020F0502020204030204" pitchFamily="34" charset="0"/>
                  </a:rPr>
                  <a:t>ZONE CONCEPTION</a:t>
                </a:r>
                <a:endParaRPr lang="fr-FR" sz="1100" dirty="0"/>
              </a:p>
            </p:txBody>
          </p:sp>
          <p:sp>
            <p:nvSpPr>
              <p:cNvPr id="104" name="Ellipse 103"/>
              <p:cNvSpPr/>
              <p:nvPr/>
            </p:nvSpPr>
            <p:spPr>
              <a:xfrm>
                <a:off x="5691118" y="5171660"/>
                <a:ext cx="2052000" cy="941804"/>
              </a:xfrm>
              <a:prstGeom prst="ellipse">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b="1" dirty="0">
                    <a:solidFill>
                      <a:schemeClr val="bg1"/>
                    </a:solidFill>
                    <a:latin typeface="Calibri" panose="020F0502020204030204" pitchFamily="34" charset="0"/>
                  </a:rPr>
                  <a:t>ZONE RÉALISATION</a:t>
                </a:r>
                <a:endParaRPr lang="fr-FR" sz="1100" dirty="0"/>
              </a:p>
            </p:txBody>
          </p:sp>
        </p:grpSp>
        <p:sp>
          <p:nvSpPr>
            <p:cNvPr id="28" name="Rectangle 27"/>
            <p:cNvSpPr/>
            <p:nvPr/>
          </p:nvSpPr>
          <p:spPr>
            <a:xfrm>
              <a:off x="6764377" y="3343376"/>
              <a:ext cx="1902886" cy="449079"/>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800" b="1" dirty="0"/>
                <a:t>FABLAB</a:t>
              </a:r>
            </a:p>
          </p:txBody>
        </p:sp>
      </p:grpSp>
      <p:sp>
        <p:nvSpPr>
          <p:cNvPr id="105" name="Forme libre 104"/>
          <p:cNvSpPr/>
          <p:nvPr/>
        </p:nvSpPr>
        <p:spPr>
          <a:xfrm>
            <a:off x="1991409" y="4081831"/>
            <a:ext cx="3127470" cy="906708"/>
          </a:xfrm>
          <a:custGeom>
            <a:avLst/>
            <a:gdLst>
              <a:gd name="connsiteX0" fmla="*/ 0 w 3085031"/>
              <a:gd name="connsiteY0" fmla="*/ 0 h 282011"/>
              <a:gd name="connsiteX1" fmla="*/ 1410056 w 3085031"/>
              <a:gd name="connsiteY1" fmla="*/ 222190 h 282011"/>
              <a:gd name="connsiteX2" fmla="*/ 3085031 w 3085031"/>
              <a:gd name="connsiteY2" fmla="*/ 282011 h 282011"/>
              <a:gd name="connsiteX0" fmla="*/ 0 w 3127760"/>
              <a:gd name="connsiteY0" fmla="*/ 0 h 290557"/>
              <a:gd name="connsiteX1" fmla="*/ 1452785 w 3127760"/>
              <a:gd name="connsiteY1" fmla="*/ 230736 h 290557"/>
              <a:gd name="connsiteX2" fmla="*/ 3127760 w 3127760"/>
              <a:gd name="connsiteY2" fmla="*/ 290557 h 290557"/>
              <a:gd name="connsiteX0" fmla="*/ 0 w 3127760"/>
              <a:gd name="connsiteY0" fmla="*/ 0 h 290557"/>
              <a:gd name="connsiteX1" fmla="*/ 1452785 w 3127760"/>
              <a:gd name="connsiteY1" fmla="*/ 230736 h 290557"/>
              <a:gd name="connsiteX2" fmla="*/ 3127760 w 3127760"/>
              <a:gd name="connsiteY2" fmla="*/ 290557 h 290557"/>
              <a:gd name="connsiteX0" fmla="*/ 0 w 3127760"/>
              <a:gd name="connsiteY0" fmla="*/ 0 h 290557"/>
              <a:gd name="connsiteX1" fmla="*/ 3127760 w 3127760"/>
              <a:gd name="connsiteY1" fmla="*/ 290557 h 290557"/>
              <a:gd name="connsiteX0" fmla="*/ 0 w 3127760"/>
              <a:gd name="connsiteY0" fmla="*/ 0 h 292701"/>
              <a:gd name="connsiteX1" fmla="*/ 3127760 w 3127760"/>
              <a:gd name="connsiteY1" fmla="*/ 290557 h 292701"/>
              <a:gd name="connsiteX0" fmla="*/ 0 w 3127760"/>
              <a:gd name="connsiteY0" fmla="*/ 0 h 343649"/>
              <a:gd name="connsiteX1" fmla="*/ 3127760 w 3127760"/>
              <a:gd name="connsiteY1" fmla="*/ 290557 h 343649"/>
              <a:gd name="connsiteX0" fmla="*/ 0 w 3110668"/>
              <a:gd name="connsiteY0" fmla="*/ 0 h 237207"/>
              <a:gd name="connsiteX1" fmla="*/ 3110668 w 3110668"/>
              <a:gd name="connsiteY1" fmla="*/ 42729 h 237207"/>
              <a:gd name="connsiteX0" fmla="*/ 0 w 3110668"/>
              <a:gd name="connsiteY0" fmla="*/ 0 h 305222"/>
              <a:gd name="connsiteX1" fmla="*/ 3110668 w 3110668"/>
              <a:gd name="connsiteY1" fmla="*/ 42729 h 305222"/>
              <a:gd name="connsiteX0" fmla="*/ 0 w 3110668"/>
              <a:gd name="connsiteY0" fmla="*/ 0 h 298998"/>
              <a:gd name="connsiteX1" fmla="*/ 3110668 w 3110668"/>
              <a:gd name="connsiteY1" fmla="*/ 42729 h 298998"/>
              <a:gd name="connsiteX0" fmla="*/ 0 w 3110668"/>
              <a:gd name="connsiteY0" fmla="*/ 0 h 397610"/>
              <a:gd name="connsiteX1" fmla="*/ 3110668 w 3110668"/>
              <a:gd name="connsiteY1" fmla="*/ 42729 h 397610"/>
              <a:gd name="connsiteX0" fmla="*/ 0 w 3110668"/>
              <a:gd name="connsiteY0" fmla="*/ 0 h 401404"/>
              <a:gd name="connsiteX1" fmla="*/ 3110668 w 3110668"/>
              <a:gd name="connsiteY1" fmla="*/ 42729 h 401404"/>
              <a:gd name="connsiteX0" fmla="*/ 0 w 3127760"/>
              <a:gd name="connsiteY0" fmla="*/ 0 h 394451"/>
              <a:gd name="connsiteX1" fmla="*/ 3127760 w 3127760"/>
              <a:gd name="connsiteY1" fmla="*/ 17092 h 394451"/>
              <a:gd name="connsiteX0" fmla="*/ 0 w 3119214"/>
              <a:gd name="connsiteY0" fmla="*/ 0 h 403776"/>
              <a:gd name="connsiteX1" fmla="*/ 3119214 w 3119214"/>
              <a:gd name="connsiteY1" fmla="*/ 51276 h 403776"/>
              <a:gd name="connsiteX0" fmla="*/ 0 w 3119214"/>
              <a:gd name="connsiteY0" fmla="*/ 0 h 430327"/>
              <a:gd name="connsiteX1" fmla="*/ 3119214 w 3119214"/>
              <a:gd name="connsiteY1" fmla="*/ 51276 h 430327"/>
              <a:gd name="connsiteX0" fmla="*/ 0 w 3119214"/>
              <a:gd name="connsiteY0" fmla="*/ 0 h 365855"/>
              <a:gd name="connsiteX1" fmla="*/ 3119214 w 3119214"/>
              <a:gd name="connsiteY1" fmla="*/ 51276 h 365855"/>
              <a:gd name="connsiteX0" fmla="*/ 0 w 3119214"/>
              <a:gd name="connsiteY0" fmla="*/ 0 h 422741"/>
              <a:gd name="connsiteX1" fmla="*/ 3119214 w 3119214"/>
              <a:gd name="connsiteY1" fmla="*/ 51276 h 422741"/>
              <a:gd name="connsiteX0" fmla="*/ 0 w 3119214"/>
              <a:gd name="connsiteY0" fmla="*/ 0 h 282495"/>
              <a:gd name="connsiteX1" fmla="*/ 3119214 w 3119214"/>
              <a:gd name="connsiteY1" fmla="*/ 51276 h 282495"/>
              <a:gd name="connsiteX0" fmla="*/ 0 w 3119214"/>
              <a:gd name="connsiteY0" fmla="*/ 0 h 274923"/>
              <a:gd name="connsiteX1" fmla="*/ 3119214 w 3119214"/>
              <a:gd name="connsiteY1" fmla="*/ 51276 h 274923"/>
              <a:gd name="connsiteX0" fmla="*/ 0 w 3119214"/>
              <a:gd name="connsiteY0" fmla="*/ 0 h 248436"/>
              <a:gd name="connsiteX1" fmla="*/ 3119214 w 3119214"/>
              <a:gd name="connsiteY1" fmla="*/ 51276 h 248436"/>
              <a:gd name="connsiteX0" fmla="*/ 0 w 3119214"/>
              <a:gd name="connsiteY0" fmla="*/ 0 h 241126"/>
              <a:gd name="connsiteX1" fmla="*/ 3119214 w 3119214"/>
              <a:gd name="connsiteY1" fmla="*/ 25639 h 241126"/>
              <a:gd name="connsiteX0" fmla="*/ 0 w 2943368"/>
              <a:gd name="connsiteY0" fmla="*/ 0 h 887350"/>
              <a:gd name="connsiteX1" fmla="*/ 2943368 w 2943368"/>
              <a:gd name="connsiteY1" fmla="*/ 887285 h 887350"/>
              <a:gd name="connsiteX0" fmla="*/ 0 w 2943368"/>
              <a:gd name="connsiteY0" fmla="*/ 0 h 887318"/>
              <a:gd name="connsiteX1" fmla="*/ 2943368 w 2943368"/>
              <a:gd name="connsiteY1" fmla="*/ 887285 h 887318"/>
              <a:gd name="connsiteX0" fmla="*/ 0 w 2943368"/>
              <a:gd name="connsiteY0" fmla="*/ 0 h 887323"/>
              <a:gd name="connsiteX1" fmla="*/ 2943368 w 2943368"/>
              <a:gd name="connsiteY1" fmla="*/ 887285 h 887323"/>
              <a:gd name="connsiteX0" fmla="*/ 0 w 2943368"/>
              <a:gd name="connsiteY0" fmla="*/ 0 h 887325"/>
              <a:gd name="connsiteX1" fmla="*/ 2943368 w 2943368"/>
              <a:gd name="connsiteY1" fmla="*/ 887285 h 887325"/>
              <a:gd name="connsiteX0" fmla="*/ 0 w 2962418"/>
              <a:gd name="connsiteY0" fmla="*/ 0 h 887325"/>
              <a:gd name="connsiteX1" fmla="*/ 2962418 w 2962418"/>
              <a:gd name="connsiteY1" fmla="*/ 887285 h 887325"/>
              <a:gd name="connsiteX0" fmla="*/ 0 w 2962418"/>
              <a:gd name="connsiteY0" fmla="*/ 0 h 859111"/>
              <a:gd name="connsiteX1" fmla="*/ 2962418 w 2962418"/>
              <a:gd name="connsiteY1" fmla="*/ 859070 h 859111"/>
              <a:gd name="connsiteX0" fmla="*/ 0 w 2962418"/>
              <a:gd name="connsiteY0" fmla="*/ 0 h 859108"/>
              <a:gd name="connsiteX1" fmla="*/ 2962418 w 2962418"/>
              <a:gd name="connsiteY1" fmla="*/ 859070 h 859108"/>
              <a:gd name="connsiteX0" fmla="*/ 0 w 2680978"/>
              <a:gd name="connsiteY0" fmla="*/ 0 h 1095058"/>
              <a:gd name="connsiteX1" fmla="*/ 2680978 w 2680978"/>
              <a:gd name="connsiteY1" fmla="*/ 1095031 h 1095058"/>
              <a:gd name="connsiteX0" fmla="*/ 0 w 2504044"/>
              <a:gd name="connsiteY0" fmla="*/ 0 h 831350"/>
              <a:gd name="connsiteX1" fmla="*/ 2504044 w 2504044"/>
              <a:gd name="connsiteY1" fmla="*/ 831310 h 831350"/>
              <a:gd name="connsiteX0" fmla="*/ 0 w 2504044"/>
              <a:gd name="connsiteY0" fmla="*/ 0 h 798387"/>
              <a:gd name="connsiteX1" fmla="*/ 2504044 w 2504044"/>
              <a:gd name="connsiteY1" fmla="*/ 798345 h 798387"/>
              <a:gd name="connsiteX0" fmla="*/ 0 w 3110297"/>
              <a:gd name="connsiteY0" fmla="*/ 0 h 784508"/>
              <a:gd name="connsiteX1" fmla="*/ 3110297 w 3110297"/>
              <a:gd name="connsiteY1" fmla="*/ 784465 h 784508"/>
            </a:gdLst>
            <a:ahLst/>
            <a:cxnLst>
              <a:cxn ang="0">
                <a:pos x="connsiteX0" y="connsiteY0"/>
              </a:cxn>
              <a:cxn ang="0">
                <a:pos x="connsiteX1" y="connsiteY1"/>
              </a:cxn>
            </a:cxnLst>
            <a:rect l="l" t="t" r="r" b="b"/>
            <a:pathLst>
              <a:path w="3110297" h="784508">
                <a:moveTo>
                  <a:pt x="0" y="0"/>
                </a:moveTo>
                <a:cubicBezTo>
                  <a:pt x="1163028" y="233967"/>
                  <a:pt x="1563508" y="790163"/>
                  <a:pt x="3110297" y="784465"/>
                </a:cubicBezTo>
              </a:path>
            </a:pathLst>
          </a:custGeom>
          <a:ln w="434975">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sz="2000"/>
          </a:p>
        </p:txBody>
      </p:sp>
      <p:grpSp>
        <p:nvGrpSpPr>
          <p:cNvPr id="6" name="Groupe 5"/>
          <p:cNvGrpSpPr/>
          <p:nvPr/>
        </p:nvGrpSpPr>
        <p:grpSpPr>
          <a:xfrm>
            <a:off x="5062146" y="3678791"/>
            <a:ext cx="4077972" cy="2620810"/>
            <a:chOff x="5062146" y="3678791"/>
            <a:chExt cx="4077972" cy="2620810"/>
          </a:xfrm>
        </p:grpSpPr>
        <p:grpSp>
          <p:nvGrpSpPr>
            <p:cNvPr id="111" name="Groupe 110"/>
            <p:cNvGrpSpPr/>
            <p:nvPr/>
          </p:nvGrpSpPr>
          <p:grpSpPr>
            <a:xfrm>
              <a:off x="5070096" y="3678791"/>
              <a:ext cx="4070022" cy="1296000"/>
              <a:chOff x="5062145" y="3742399"/>
              <a:chExt cx="4070022" cy="1296000"/>
            </a:xfrm>
          </p:grpSpPr>
          <p:sp>
            <p:nvSpPr>
              <p:cNvPr id="106" name="Rectangle 105">
                <a:extLst>
                  <a:ext uri="{FF2B5EF4-FFF2-40B4-BE49-F238E27FC236}">
                    <a16:creationId xmlns:a16="http://schemas.microsoft.com/office/drawing/2014/main" id="{B082ED1B-4741-44F2-ABA8-BBCD793ED31D}"/>
                  </a:ext>
                </a:extLst>
              </p:cNvPr>
              <p:cNvSpPr/>
              <p:nvPr/>
            </p:nvSpPr>
            <p:spPr>
              <a:xfrm>
                <a:off x="5062145" y="3742399"/>
                <a:ext cx="1908000" cy="1296000"/>
              </a:xfrm>
              <a:prstGeom prst="rect">
                <a:avLst/>
              </a:prstGeom>
              <a:solidFill>
                <a:schemeClr val="accent5">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400" b="1" dirty="0"/>
                  <a:t>ZONE</a:t>
                </a:r>
              </a:p>
              <a:p>
                <a:pPr algn="ctr"/>
                <a:r>
                  <a:rPr lang="fr-FR" sz="1400" b="1" dirty="0"/>
                  <a:t>ÉTUDE DES PRODUITS PLURI TECHNIQUES</a:t>
                </a:r>
              </a:p>
            </p:txBody>
          </p:sp>
          <p:pic>
            <p:nvPicPr>
              <p:cNvPr id="108" name="Image 107"/>
              <p:cNvPicPr preferRelativeResize="0">
                <a:picLocks/>
              </p:cNvPicPr>
              <p:nvPr/>
            </p:nvPicPr>
            <p:blipFill rotWithShape="1">
              <a:blip r:embed="rId7">
                <a:extLst>
                  <a:ext uri="{28A0092B-C50C-407E-A947-70E740481C1C}">
                    <a14:useLocalDpi xmlns:a14="http://schemas.microsoft.com/office/drawing/2010/main" val="0"/>
                  </a:ext>
                </a:extLst>
              </a:blip>
              <a:srcRect b="5989"/>
              <a:stretch/>
            </p:blipFill>
            <p:spPr>
              <a:xfrm>
                <a:off x="6972167" y="3742399"/>
                <a:ext cx="2160000" cy="1296000"/>
              </a:xfrm>
              <a:prstGeom prst="rect">
                <a:avLst/>
              </a:prstGeom>
            </p:spPr>
          </p:pic>
        </p:grpSp>
        <p:grpSp>
          <p:nvGrpSpPr>
            <p:cNvPr id="120" name="Groupe 119"/>
            <p:cNvGrpSpPr/>
            <p:nvPr/>
          </p:nvGrpSpPr>
          <p:grpSpPr>
            <a:xfrm>
              <a:off x="5062146" y="5003601"/>
              <a:ext cx="4077972" cy="1296000"/>
              <a:chOff x="5062146" y="5003601"/>
              <a:chExt cx="4077972" cy="1296000"/>
            </a:xfrm>
          </p:grpSpPr>
          <p:sp>
            <p:nvSpPr>
              <p:cNvPr id="109" name="Rectangle 108">
                <a:extLst>
                  <a:ext uri="{FF2B5EF4-FFF2-40B4-BE49-F238E27FC236}">
                    <a16:creationId xmlns:a16="http://schemas.microsoft.com/office/drawing/2014/main" id="{B082ED1B-4741-44F2-ABA8-BBCD793ED31D}"/>
                  </a:ext>
                </a:extLst>
              </p:cNvPr>
              <p:cNvSpPr/>
              <p:nvPr/>
            </p:nvSpPr>
            <p:spPr>
              <a:xfrm>
                <a:off x="5062146" y="5003601"/>
                <a:ext cx="1915950" cy="1296000"/>
              </a:xfrm>
              <a:prstGeom prst="rect">
                <a:avLst/>
              </a:prstGeom>
              <a:solidFill>
                <a:schemeClr val="accent5">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400" b="1" dirty="0"/>
                  <a:t>ZONE</a:t>
                </a:r>
              </a:p>
              <a:p>
                <a:pPr algn="ctr"/>
                <a:r>
                  <a:rPr lang="fr-FR" sz="1400" b="1" dirty="0"/>
                  <a:t>EXPÉRIMENTATION</a:t>
                </a:r>
              </a:p>
              <a:p>
                <a:pPr algn="ctr"/>
                <a:r>
                  <a:rPr lang="fr-FR" sz="1400" b="1" dirty="0"/>
                  <a:t> M-E-I</a:t>
                </a:r>
              </a:p>
            </p:txBody>
          </p:sp>
          <p:pic>
            <p:nvPicPr>
              <p:cNvPr id="110" name="Image 109"/>
              <p:cNvPicPr preferRelativeResize="0">
                <a:picLocks/>
              </p:cNvPicPr>
              <p:nvPr/>
            </p:nvPicPr>
            <p:blipFill rotWithShape="1">
              <a:blip r:embed="rId8">
                <a:extLst>
                  <a:ext uri="{28A0092B-C50C-407E-A947-70E740481C1C}">
                    <a14:useLocalDpi xmlns:a14="http://schemas.microsoft.com/office/drawing/2010/main" val="0"/>
                  </a:ext>
                </a:extLst>
              </a:blip>
              <a:srcRect l="19953" t="1" r="12047" b="3609"/>
              <a:stretch/>
            </p:blipFill>
            <p:spPr>
              <a:xfrm>
                <a:off x="6980118" y="5003601"/>
                <a:ext cx="2160000" cy="1296000"/>
              </a:xfrm>
              <a:prstGeom prst="rect">
                <a:avLst/>
              </a:prstGeom>
            </p:spPr>
          </p:pic>
        </p:grpSp>
      </p:grpSp>
      <p:sp>
        <p:nvSpPr>
          <p:cNvPr id="119" name="Rectangle 118"/>
          <p:cNvSpPr/>
          <p:nvPr/>
        </p:nvSpPr>
        <p:spPr>
          <a:xfrm>
            <a:off x="1829253" y="5387323"/>
            <a:ext cx="1753199" cy="846895"/>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b="1" dirty="0">
                <a:solidFill>
                  <a:schemeClr val="tx1"/>
                </a:solidFill>
              </a:rPr>
              <a:t>1 STI2D</a:t>
            </a:r>
          </a:p>
        </p:txBody>
      </p:sp>
      <p:sp>
        <p:nvSpPr>
          <p:cNvPr id="60" name="Rectangle à coins arrondis 59"/>
          <p:cNvSpPr/>
          <p:nvPr/>
        </p:nvSpPr>
        <p:spPr>
          <a:xfrm>
            <a:off x="5091812" y="2357171"/>
            <a:ext cx="538685" cy="273988"/>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a:solidFill>
                  <a:schemeClr val="tx1"/>
                </a:solidFill>
              </a:rPr>
              <a:t>20</a:t>
            </a:r>
          </a:p>
        </p:txBody>
      </p:sp>
      <p:sp>
        <p:nvSpPr>
          <p:cNvPr id="61" name="Rectangle à coins arrondis 60"/>
          <p:cNvSpPr/>
          <p:nvPr/>
        </p:nvSpPr>
        <p:spPr>
          <a:xfrm>
            <a:off x="5091819" y="1743020"/>
            <a:ext cx="538685" cy="273988"/>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a:solidFill>
                  <a:schemeClr val="tx1"/>
                </a:solidFill>
              </a:rPr>
              <a:t>20</a:t>
            </a:r>
          </a:p>
        </p:txBody>
      </p:sp>
      <p:sp>
        <p:nvSpPr>
          <p:cNvPr id="62" name="Rectangle à coins arrondis 61"/>
          <p:cNvSpPr/>
          <p:nvPr/>
        </p:nvSpPr>
        <p:spPr>
          <a:xfrm>
            <a:off x="5799229" y="4784205"/>
            <a:ext cx="538685" cy="273988"/>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a:solidFill>
                  <a:schemeClr val="tx1"/>
                </a:solidFill>
              </a:rPr>
              <a:t>40</a:t>
            </a:r>
          </a:p>
        </p:txBody>
      </p:sp>
    </p:spTree>
    <p:extLst>
      <p:ext uri="{BB962C8B-B14F-4D97-AF65-F5344CB8AC3E}">
        <p14:creationId xmlns:p14="http://schemas.microsoft.com/office/powerpoint/2010/main" val="372961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05"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Conception des lieux de formation</a:t>
            </a:r>
          </a:p>
        </p:txBody>
      </p:sp>
      <p:sp>
        <p:nvSpPr>
          <p:cNvPr id="3" name="Espace réservé du numéro de diapositive 2"/>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144BB07B-E674-E847-921B-89EC41271B7E}" type="slidenum">
              <a:rPr kumimoji="0" lang="fr-FR" sz="14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6</a:t>
            </a:fld>
            <a:endParaRPr kumimoji="0" lang="fr-FR" sz="1400" b="0" i="0" u="none" strike="noStrike" kern="1200" cap="none" spc="0" normalizeH="0" baseline="0" noProof="0">
              <a:ln>
                <a:noFill/>
              </a:ln>
              <a:solidFill>
                <a:prstClr val="black"/>
              </a:solidFill>
              <a:effectLst/>
              <a:uLnTx/>
              <a:uFillTx/>
              <a:latin typeface="Calibri"/>
              <a:ea typeface="+mn-ea"/>
              <a:cs typeface="+mn-cs"/>
            </a:endParaRPr>
          </a:p>
        </p:txBody>
      </p:sp>
      <p:pic>
        <p:nvPicPr>
          <p:cNvPr id="22" name="Image 2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4992" y="855258"/>
            <a:ext cx="979861" cy="465885"/>
          </a:xfrm>
          <a:prstGeom prst="rect">
            <a:avLst/>
          </a:prstGeom>
        </p:spPr>
      </p:pic>
      <p:grpSp>
        <p:nvGrpSpPr>
          <p:cNvPr id="27" name="Groupe 26"/>
          <p:cNvGrpSpPr/>
          <p:nvPr/>
        </p:nvGrpSpPr>
        <p:grpSpPr>
          <a:xfrm>
            <a:off x="4842806" y="751079"/>
            <a:ext cx="4301194" cy="965980"/>
            <a:chOff x="5229360" y="811380"/>
            <a:chExt cx="3914640" cy="1165153"/>
          </a:xfrm>
        </p:grpSpPr>
        <p:sp>
          <p:nvSpPr>
            <p:cNvPr id="4" name="Rectangle 3">
              <a:extLst>
                <a:ext uri="{FF2B5EF4-FFF2-40B4-BE49-F238E27FC236}">
                  <a16:creationId xmlns:a16="http://schemas.microsoft.com/office/drawing/2014/main" id="{946F1660-7460-4267-8DC6-6CA70F791FF0}"/>
                </a:ext>
              </a:extLst>
            </p:cNvPr>
            <p:cNvSpPr/>
            <p:nvPr/>
          </p:nvSpPr>
          <p:spPr>
            <a:xfrm>
              <a:off x="5356262" y="811381"/>
              <a:ext cx="3787738" cy="1162123"/>
            </a:xfrm>
            <a:prstGeom prst="rect">
              <a:avLst/>
            </a:prstGeom>
            <a:solidFill>
              <a:schemeClr val="tx1">
                <a:alpha val="31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a:ea typeface="+mn-ea"/>
                  <a:cs typeface="+mn-cs"/>
                </a:rPr>
                <a:t>Les concepts clés et les éléments indispensables à retenir pour concevoir et dimensionner  les lieux de formation</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4318F92D-B431-4238-918B-6417755A6415}"/>
                </a:ext>
              </a:extLst>
            </p:cNvPr>
            <p:cNvSpPr/>
            <p:nvPr/>
          </p:nvSpPr>
          <p:spPr>
            <a:xfrm>
              <a:off x="5229360" y="811380"/>
              <a:ext cx="139552" cy="1165153"/>
            </a:xfrm>
            <a:prstGeom prst="rect">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26" name="Groupe 25"/>
          <p:cNvGrpSpPr/>
          <p:nvPr/>
        </p:nvGrpSpPr>
        <p:grpSpPr>
          <a:xfrm>
            <a:off x="18588" y="811381"/>
            <a:ext cx="4768055" cy="4685752"/>
            <a:chOff x="18588" y="1016101"/>
            <a:chExt cx="4768055" cy="4685752"/>
          </a:xfrm>
        </p:grpSpPr>
        <p:grpSp>
          <p:nvGrpSpPr>
            <p:cNvPr id="51" name="Grouper 14"/>
            <p:cNvGrpSpPr/>
            <p:nvPr/>
          </p:nvGrpSpPr>
          <p:grpSpPr>
            <a:xfrm>
              <a:off x="34115" y="1016101"/>
              <a:ext cx="4752528" cy="4680000"/>
              <a:chOff x="2267744" y="1628800"/>
              <a:chExt cx="4752528" cy="4680000"/>
            </a:xfrm>
          </p:grpSpPr>
          <p:sp>
            <p:nvSpPr>
              <p:cNvPr id="58" name="Arc plein 57"/>
              <p:cNvSpPr>
                <a:spLocks noChangeAspect="1"/>
              </p:cNvSpPr>
              <p:nvPr/>
            </p:nvSpPr>
            <p:spPr>
              <a:xfrm>
                <a:off x="2267744" y="1628800"/>
                <a:ext cx="4752528" cy="4680000"/>
              </a:xfrm>
              <a:prstGeom prst="blockArc">
                <a:avLst>
                  <a:gd name="adj1" fmla="val 16243136"/>
                  <a:gd name="adj2" fmla="val 21074585"/>
                  <a:gd name="adj3" fmla="val 7356"/>
                </a:avLst>
              </a:prstGeom>
              <a:solidFill>
                <a:srgbClr val="EB999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59" name="Rectangle 58"/>
              <p:cNvSpPr/>
              <p:nvPr/>
            </p:nvSpPr>
            <p:spPr>
              <a:xfrm rot="2593556">
                <a:off x="3917523" y="2040820"/>
                <a:ext cx="2755813" cy="1982733"/>
              </a:xfrm>
              <a:prstGeom prst="rect">
                <a:avLst/>
              </a:prstGeom>
              <a:noFill/>
            </p:spPr>
            <p:txBody>
              <a:bodyPr wrap="none" lIns="91440" tIns="45720" rIns="91440" bIns="45720">
                <a:prstTxWarp prst="textArchUp">
                  <a:avLst>
                    <a:gd name="adj" fmla="val 9714645"/>
                  </a:avLst>
                </a:prstTxWarp>
                <a:spAutoFit/>
              </a:bodyPr>
              <a:lstStyle/>
              <a:p>
                <a:pPr algn="ctr"/>
                <a:r>
                  <a:rPr lang="fr-FR" sz="2000" dirty="0"/>
                  <a:t>structurale</a:t>
                </a:r>
                <a:endParaRPr lang="fr-FR" sz="2000" b="1" dirty="0">
                  <a:ln w="17780" cmpd="sng">
                    <a:noFill/>
                    <a:prstDash val="solid"/>
                    <a:miter lim="800000"/>
                  </a:ln>
                  <a:effectLst>
                    <a:outerShdw blurRad="50800" algn="tl" rotWithShape="0">
                      <a:srgbClr val="000000"/>
                    </a:outerShdw>
                  </a:effectLst>
                </a:endParaRPr>
              </a:p>
            </p:txBody>
          </p:sp>
        </p:grpSp>
        <p:grpSp>
          <p:nvGrpSpPr>
            <p:cNvPr id="52" name="Grouper 13"/>
            <p:cNvGrpSpPr/>
            <p:nvPr/>
          </p:nvGrpSpPr>
          <p:grpSpPr>
            <a:xfrm>
              <a:off x="34115" y="1016621"/>
              <a:ext cx="4752528" cy="4680000"/>
              <a:chOff x="2267744" y="1629320"/>
              <a:chExt cx="4752528" cy="4680000"/>
            </a:xfrm>
          </p:grpSpPr>
          <p:sp>
            <p:nvSpPr>
              <p:cNvPr id="56" name="Arc plein 55"/>
              <p:cNvSpPr>
                <a:spLocks noChangeAspect="1"/>
              </p:cNvSpPr>
              <p:nvPr/>
            </p:nvSpPr>
            <p:spPr>
              <a:xfrm>
                <a:off x="2267744" y="1629320"/>
                <a:ext cx="4752528" cy="4680000"/>
              </a:xfrm>
              <a:prstGeom prst="blockArc">
                <a:avLst>
                  <a:gd name="adj1" fmla="val 9089204"/>
                  <a:gd name="adj2" fmla="val 16074985"/>
                  <a:gd name="adj3" fmla="val 6260"/>
                </a:avLst>
              </a:prstGeom>
              <a:solidFill>
                <a:srgbClr val="CFB5F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57" name="Rectangle 56"/>
              <p:cNvSpPr/>
              <p:nvPr/>
            </p:nvSpPr>
            <p:spPr>
              <a:xfrm rot="17649249">
                <a:off x="2142214" y="2502897"/>
                <a:ext cx="2755813" cy="1982733"/>
              </a:xfrm>
              <a:prstGeom prst="rect">
                <a:avLst/>
              </a:prstGeom>
              <a:noFill/>
            </p:spPr>
            <p:txBody>
              <a:bodyPr wrap="none" lIns="91440" tIns="45720" rIns="91440" bIns="45720">
                <a:prstTxWarp prst="textArchUp">
                  <a:avLst>
                    <a:gd name="adj" fmla="val 9714645"/>
                  </a:avLst>
                </a:prstTxWarp>
                <a:spAutoFit/>
              </a:bodyPr>
              <a:lstStyle/>
              <a:p>
                <a:pPr algn="ctr"/>
                <a:r>
                  <a:rPr lang="fr-FR" sz="2000" dirty="0"/>
                  <a:t>générique</a:t>
                </a:r>
                <a:endParaRPr lang="fr-FR" sz="2000" b="1" dirty="0">
                  <a:ln w="17780" cmpd="sng">
                    <a:noFill/>
                    <a:prstDash val="solid"/>
                    <a:miter lim="800000"/>
                  </a:ln>
                  <a:effectLst>
                    <a:outerShdw blurRad="50800" algn="tl" rotWithShape="0">
                      <a:srgbClr val="000000"/>
                    </a:outerShdw>
                  </a:effectLst>
                </a:endParaRPr>
              </a:p>
            </p:txBody>
          </p:sp>
        </p:grpSp>
        <p:grpSp>
          <p:nvGrpSpPr>
            <p:cNvPr id="53" name="Grouper 15"/>
            <p:cNvGrpSpPr/>
            <p:nvPr/>
          </p:nvGrpSpPr>
          <p:grpSpPr>
            <a:xfrm>
              <a:off x="18588" y="1021853"/>
              <a:ext cx="4752528" cy="4680000"/>
              <a:chOff x="2099817" y="1482152"/>
              <a:chExt cx="4752528" cy="4680000"/>
            </a:xfrm>
          </p:grpSpPr>
          <p:sp>
            <p:nvSpPr>
              <p:cNvPr id="54" name="Arc plein 53"/>
              <p:cNvSpPr>
                <a:spLocks noChangeAspect="1"/>
              </p:cNvSpPr>
              <p:nvPr/>
            </p:nvSpPr>
            <p:spPr>
              <a:xfrm>
                <a:off x="2099817" y="1482152"/>
                <a:ext cx="4752528" cy="4680000"/>
              </a:xfrm>
              <a:prstGeom prst="blockArc">
                <a:avLst>
                  <a:gd name="adj1" fmla="val 6374289"/>
                  <a:gd name="adj2" fmla="val 8908633"/>
                  <a:gd name="adj3" fmla="val 6418"/>
                </a:avLst>
              </a:prstGeom>
              <a:solidFill>
                <a:srgbClr val="CAF27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55" name="Rectangle 54"/>
              <p:cNvSpPr/>
              <p:nvPr/>
            </p:nvSpPr>
            <p:spPr>
              <a:xfrm rot="2366550">
                <a:off x="2102974" y="3314481"/>
                <a:ext cx="3572331" cy="2549897"/>
              </a:xfrm>
              <a:prstGeom prst="rect">
                <a:avLst/>
              </a:prstGeom>
              <a:noFill/>
            </p:spPr>
            <p:txBody>
              <a:bodyPr spcFirstLastPara="1" wrap="none" lIns="91440" tIns="45720" rIns="91440" bIns="45720" numCol="1">
                <a:prstTxWarp prst="textArchDown">
                  <a:avLst/>
                </a:prstTxWarp>
                <a:spAutoFit/>
              </a:bodyPr>
              <a:lstStyle/>
              <a:p>
                <a:pPr algn="ctr"/>
                <a:r>
                  <a:rPr lang="fr-FR" sz="2000" dirty="0"/>
                  <a:t>Génétique</a:t>
                </a:r>
              </a:p>
              <a:p>
                <a:pPr algn="ctr"/>
                <a:r>
                  <a:rPr lang="fr-FR" sz="2000" dirty="0"/>
                  <a:t> et générale</a:t>
                </a:r>
              </a:p>
            </p:txBody>
          </p:sp>
        </p:grpSp>
        <p:grpSp>
          <p:nvGrpSpPr>
            <p:cNvPr id="10" name="Groupe 9"/>
            <p:cNvGrpSpPr/>
            <p:nvPr/>
          </p:nvGrpSpPr>
          <p:grpSpPr>
            <a:xfrm>
              <a:off x="478924" y="1445960"/>
              <a:ext cx="3876687" cy="3816419"/>
              <a:chOff x="550969" y="1864932"/>
              <a:chExt cx="3876687" cy="3816419"/>
            </a:xfrm>
          </p:grpSpPr>
          <p:sp>
            <p:nvSpPr>
              <p:cNvPr id="11" name="Forme libre 10"/>
              <p:cNvSpPr/>
              <p:nvPr/>
            </p:nvSpPr>
            <p:spPr>
              <a:xfrm>
                <a:off x="592821" y="1864932"/>
                <a:ext cx="3834835" cy="3729259"/>
              </a:xfrm>
              <a:custGeom>
                <a:avLst/>
                <a:gdLst>
                  <a:gd name="connsiteX0" fmla="*/ 1917417 w 3834835"/>
                  <a:gd name="connsiteY0" fmla="*/ 0 h 3729259"/>
                  <a:gd name="connsiteX1" fmla="*/ 3566158 w 3834835"/>
                  <a:gd name="connsiteY1" fmla="*/ 912729 h 3729259"/>
                  <a:gd name="connsiteX2" fmla="*/ 3566158 w 3834835"/>
                  <a:gd name="connsiteY2" fmla="*/ 2816531 h 3729259"/>
                  <a:gd name="connsiteX3" fmla="*/ 1917418 w 3834835"/>
                  <a:gd name="connsiteY3" fmla="*/ 1864630 h 3729259"/>
                  <a:gd name="connsiteX4" fmla="*/ 1917417 w 3834835"/>
                  <a:gd name="connsiteY4" fmla="*/ 0 h 3729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4835" h="3729259">
                    <a:moveTo>
                      <a:pt x="1917417" y="0"/>
                    </a:moveTo>
                    <a:cubicBezTo>
                      <a:pt x="2594113" y="0"/>
                      <a:pt x="3220702" y="346874"/>
                      <a:pt x="3566158" y="912729"/>
                    </a:cubicBezTo>
                    <a:cubicBezTo>
                      <a:pt x="3924394" y="1499518"/>
                      <a:pt x="3924394" y="2229741"/>
                      <a:pt x="3566158" y="2816531"/>
                    </a:cubicBezTo>
                    <a:lnTo>
                      <a:pt x="1917418" y="1864630"/>
                    </a:lnTo>
                    <a:cubicBezTo>
                      <a:pt x="1917418" y="1243087"/>
                      <a:pt x="1917417" y="621543"/>
                      <a:pt x="1917417" y="0"/>
                    </a:cubicBezTo>
                    <a:close/>
                  </a:path>
                </a:pathLst>
              </a:custGeom>
              <a:scene3d>
                <a:camera prst="orthographicFront">
                  <a:rot lat="0" lon="0" rev="0"/>
                </a:camera>
                <a:lightRig rig="threePt" dir="t">
                  <a:rot lat="0" lon="0" rev="1200000"/>
                </a:lightRig>
              </a:scene3d>
              <a:sp3d/>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2102743" tIns="705917" rIns="466548" bIns="1815816" numCol="1" spcCol="1270" anchor="ctr" anchorCtr="0">
                <a:noAutofit/>
              </a:bodyPr>
              <a:lstStyle/>
              <a:p>
                <a:pPr lvl="0" algn="ctr" defTabSz="622300">
                  <a:lnSpc>
                    <a:spcPct val="90000"/>
                  </a:lnSpc>
                  <a:spcBef>
                    <a:spcPct val="0"/>
                  </a:spcBef>
                  <a:spcAft>
                    <a:spcPct val="35000"/>
                  </a:spcAft>
                </a:pPr>
                <a:r>
                  <a:rPr lang="fr-FR" sz="1400" b="0" kern="1200" dirty="0">
                    <a:solidFill>
                      <a:schemeClr val="tx1"/>
                    </a:solidFill>
                  </a:rPr>
                  <a:t> </a:t>
                </a:r>
                <a:endParaRPr lang="fr-FR" sz="1600" b="1" kern="1200" dirty="0">
                  <a:solidFill>
                    <a:schemeClr val="tx1"/>
                  </a:solidFill>
                </a:endParaRPr>
              </a:p>
              <a:p>
                <a:pPr lvl="0" algn="ctr" defTabSz="622300">
                  <a:lnSpc>
                    <a:spcPct val="90000"/>
                  </a:lnSpc>
                  <a:spcBef>
                    <a:spcPct val="0"/>
                  </a:spcBef>
                  <a:spcAft>
                    <a:spcPct val="35000"/>
                  </a:spcAft>
                </a:pPr>
                <a:r>
                  <a:rPr lang="fr-FR" sz="1600" b="1" kern="1200" dirty="0">
                    <a:solidFill>
                      <a:schemeClr val="tx1"/>
                    </a:solidFill>
                  </a:rPr>
                  <a:t> </a:t>
                </a:r>
              </a:p>
            </p:txBody>
          </p:sp>
          <p:sp>
            <p:nvSpPr>
              <p:cNvPr id="13" name="Forme libre 12"/>
              <p:cNvSpPr/>
              <p:nvPr/>
            </p:nvSpPr>
            <p:spPr>
              <a:xfrm>
                <a:off x="607840" y="1952092"/>
                <a:ext cx="3729259" cy="3729259"/>
              </a:xfrm>
              <a:custGeom>
                <a:avLst/>
                <a:gdLst>
                  <a:gd name="connsiteX0" fmla="*/ 3479446 w 3729259"/>
                  <a:gd name="connsiteY0" fmla="*/ 2796944 h 3729259"/>
                  <a:gd name="connsiteX1" fmla="*/ 1864629 w 3729259"/>
                  <a:gd name="connsiteY1" fmla="*/ 3729259 h 3729259"/>
                  <a:gd name="connsiteX2" fmla="*/ 249812 w 3729259"/>
                  <a:gd name="connsiteY2" fmla="*/ 2796944 h 3729259"/>
                  <a:gd name="connsiteX3" fmla="*/ 1864630 w 3729259"/>
                  <a:gd name="connsiteY3" fmla="*/ 1864630 h 3729259"/>
                  <a:gd name="connsiteX4" fmla="*/ 3479446 w 3729259"/>
                  <a:gd name="connsiteY4" fmla="*/ 2796944 h 3729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9259" h="3729259">
                    <a:moveTo>
                      <a:pt x="3479446" y="2796944"/>
                    </a:moveTo>
                    <a:cubicBezTo>
                      <a:pt x="3146362" y="3373863"/>
                      <a:pt x="2530797" y="3729259"/>
                      <a:pt x="1864629" y="3729259"/>
                    </a:cubicBezTo>
                    <a:cubicBezTo>
                      <a:pt x="1198461" y="3729259"/>
                      <a:pt x="582896" y="3373863"/>
                      <a:pt x="249812" y="2796944"/>
                    </a:cubicBezTo>
                    <a:lnTo>
                      <a:pt x="1864630" y="1864630"/>
                    </a:lnTo>
                    <a:lnTo>
                      <a:pt x="3479446" y="2796944"/>
                    </a:lnTo>
                    <a:close/>
                  </a:path>
                </a:pathLst>
              </a:custGeom>
              <a:scene3d>
                <a:camera prst="orthographicFront">
                  <a:rot lat="0" lon="0" rev="0"/>
                </a:camera>
                <a:lightRig rig="threePt" dir="t">
                  <a:rot lat="0" lon="0" rev="1200000"/>
                </a:lightRig>
              </a:scene3d>
              <a:sp3d/>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spcFirstLastPara="0" vert="horz" wrap="square" lIns="1038887" tIns="2370765" rIns="1038886" bIns="239760" numCol="1" spcCol="1270" anchor="ctr" anchorCtr="0">
                <a:noAutofit/>
              </a:bodyPr>
              <a:lstStyle/>
              <a:p>
                <a:pPr lvl="0" algn="r" defTabSz="622300">
                  <a:lnSpc>
                    <a:spcPct val="90000"/>
                  </a:lnSpc>
                  <a:spcBef>
                    <a:spcPct val="0"/>
                  </a:spcBef>
                  <a:spcAft>
                    <a:spcPct val="35000"/>
                  </a:spcAft>
                </a:pPr>
                <a:r>
                  <a:rPr lang="fr-FR" sz="1400" b="0" kern="1200" dirty="0">
                    <a:solidFill>
                      <a:schemeClr val="tx1"/>
                    </a:solidFill>
                  </a:rPr>
                  <a:t> </a:t>
                </a:r>
                <a:endParaRPr lang="fr-FR" sz="1600" kern="1200" dirty="0">
                  <a:solidFill>
                    <a:schemeClr val="tx1"/>
                  </a:solidFill>
                </a:endParaRPr>
              </a:p>
            </p:txBody>
          </p:sp>
          <p:sp>
            <p:nvSpPr>
              <p:cNvPr id="14" name="Forme libre 13"/>
              <p:cNvSpPr/>
              <p:nvPr/>
            </p:nvSpPr>
            <p:spPr>
              <a:xfrm>
                <a:off x="550969" y="1864939"/>
                <a:ext cx="3729259" cy="3729259"/>
              </a:xfrm>
              <a:custGeom>
                <a:avLst/>
                <a:gdLst>
                  <a:gd name="connsiteX0" fmla="*/ 249813 w 3729259"/>
                  <a:gd name="connsiteY0" fmla="*/ 2796944 h 3729259"/>
                  <a:gd name="connsiteX1" fmla="*/ 249813 w 3729259"/>
                  <a:gd name="connsiteY1" fmla="*/ 932314 h 3729259"/>
                  <a:gd name="connsiteX2" fmla="*/ 1864630 w 3729259"/>
                  <a:gd name="connsiteY2" fmla="*/ -1 h 3729259"/>
                  <a:gd name="connsiteX3" fmla="*/ 1864630 w 3729259"/>
                  <a:gd name="connsiteY3" fmla="*/ 1864630 h 3729259"/>
                  <a:gd name="connsiteX4" fmla="*/ 249813 w 3729259"/>
                  <a:gd name="connsiteY4" fmla="*/ 2796944 h 3729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9259" h="3729259">
                    <a:moveTo>
                      <a:pt x="249813" y="2796944"/>
                    </a:moveTo>
                    <a:cubicBezTo>
                      <a:pt x="-83271" y="2220025"/>
                      <a:pt x="-83271" y="1509233"/>
                      <a:pt x="249813" y="932314"/>
                    </a:cubicBezTo>
                    <a:cubicBezTo>
                      <a:pt x="582897" y="355395"/>
                      <a:pt x="1198462" y="-1"/>
                      <a:pt x="1864630" y="-1"/>
                    </a:cubicBezTo>
                    <a:lnTo>
                      <a:pt x="1864630" y="1864630"/>
                    </a:lnTo>
                    <a:lnTo>
                      <a:pt x="249813" y="2796944"/>
                    </a:lnTo>
                    <a:close/>
                  </a:path>
                </a:pathLst>
              </a:custGeom>
              <a:scene3d>
                <a:camera prst="orthographicFront">
                  <a:rot lat="0" lon="0" rev="0"/>
                </a:camera>
                <a:lightRig rig="threePt" dir="t">
                  <a:rot lat="0" lon="0" rev="1200000"/>
                </a:lightRig>
              </a:scene3d>
              <a:sp3d/>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spcFirstLastPara="0" vert="horz" wrap="square" lIns="399563" tIns="732533" rIns="2064412" bIns="1771420" numCol="1" spcCol="1270" anchor="b" anchorCtr="0">
                <a:noAutofit/>
              </a:bodyPr>
              <a:lstStyle/>
              <a:p>
                <a:pPr marL="0" lvl="0" indent="0" algn="ctr" defTabSz="622300">
                  <a:lnSpc>
                    <a:spcPct val="90000"/>
                  </a:lnSpc>
                  <a:spcBef>
                    <a:spcPct val="0"/>
                  </a:spcBef>
                  <a:spcAft>
                    <a:spcPts val="0"/>
                  </a:spcAft>
                </a:pPr>
                <a:r>
                  <a:rPr lang="fr-FR" sz="1400" b="0" kern="1200" baseline="0" dirty="0">
                    <a:solidFill>
                      <a:schemeClr val="tx1"/>
                    </a:solidFill>
                  </a:rPr>
                  <a:t> </a:t>
                </a:r>
                <a:endParaRPr lang="fr-FR" sz="1400" b="1" kern="1200" baseline="0" dirty="0">
                  <a:solidFill>
                    <a:schemeClr val="tx1"/>
                  </a:solidFill>
                </a:endParaRPr>
              </a:p>
              <a:p>
                <a:pPr lvl="0" algn="ctr" defTabSz="622300">
                  <a:lnSpc>
                    <a:spcPct val="90000"/>
                  </a:lnSpc>
                  <a:spcBef>
                    <a:spcPct val="0"/>
                  </a:spcBef>
                  <a:spcAft>
                    <a:spcPts val="0"/>
                  </a:spcAft>
                </a:pPr>
                <a:endParaRPr lang="fr-FR" sz="1200" b="1" kern="1200" baseline="0" dirty="0">
                  <a:solidFill>
                    <a:schemeClr val="tx1"/>
                  </a:solidFill>
                </a:endParaRPr>
              </a:p>
              <a:p>
                <a:pPr lvl="0" algn="ctr" defTabSz="622300">
                  <a:lnSpc>
                    <a:spcPct val="90000"/>
                  </a:lnSpc>
                  <a:spcBef>
                    <a:spcPct val="0"/>
                  </a:spcBef>
                  <a:spcAft>
                    <a:spcPts val="0"/>
                  </a:spcAft>
                </a:pPr>
                <a:endParaRPr lang="fr-FR" sz="1200" b="1" kern="1200" baseline="0" dirty="0">
                  <a:solidFill>
                    <a:schemeClr val="tx1"/>
                  </a:solidFill>
                </a:endParaRPr>
              </a:p>
              <a:p>
                <a:pPr lvl="0" algn="ctr" defTabSz="622300">
                  <a:lnSpc>
                    <a:spcPct val="90000"/>
                  </a:lnSpc>
                  <a:spcBef>
                    <a:spcPct val="0"/>
                  </a:spcBef>
                  <a:spcAft>
                    <a:spcPts val="0"/>
                  </a:spcAft>
                </a:pPr>
                <a:endParaRPr lang="fr-FR" sz="1200" b="1" kern="1200" baseline="0" dirty="0">
                  <a:solidFill>
                    <a:schemeClr val="tx1"/>
                  </a:solidFill>
                </a:endParaRPr>
              </a:p>
              <a:p>
                <a:pPr lvl="0" algn="ctr" defTabSz="622300">
                  <a:lnSpc>
                    <a:spcPct val="90000"/>
                  </a:lnSpc>
                  <a:spcBef>
                    <a:spcPct val="0"/>
                  </a:spcBef>
                  <a:spcAft>
                    <a:spcPct val="35000"/>
                  </a:spcAft>
                </a:pPr>
                <a:endParaRPr lang="fr-FR" sz="1100" kern="1200" dirty="0">
                  <a:solidFill>
                    <a:schemeClr val="tx1"/>
                  </a:solidFill>
                </a:endParaRPr>
              </a:p>
            </p:txBody>
          </p:sp>
        </p:grpSp>
        <p:grpSp>
          <p:nvGrpSpPr>
            <p:cNvPr id="65" name="Grouper 2"/>
            <p:cNvGrpSpPr/>
            <p:nvPr/>
          </p:nvGrpSpPr>
          <p:grpSpPr>
            <a:xfrm>
              <a:off x="960154" y="1878408"/>
              <a:ext cx="2755813" cy="2755813"/>
              <a:chOff x="3147616" y="2160900"/>
              <a:chExt cx="2755813" cy="2755813"/>
            </a:xfrm>
          </p:grpSpPr>
          <p:sp>
            <p:nvSpPr>
              <p:cNvPr id="66" name="Arc plein 65"/>
              <p:cNvSpPr>
                <a:spLocks noChangeAspect="1"/>
              </p:cNvSpPr>
              <p:nvPr/>
            </p:nvSpPr>
            <p:spPr>
              <a:xfrm>
                <a:off x="3281815" y="2362852"/>
                <a:ext cx="2558550" cy="2519502"/>
              </a:xfrm>
              <a:prstGeom prst="blockArc">
                <a:avLst>
                  <a:gd name="adj1" fmla="val 14278136"/>
                  <a:gd name="adj2" fmla="val 21123278"/>
                  <a:gd name="adj3" fmla="val 16700"/>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67" name="Rectangle 66"/>
              <p:cNvSpPr/>
              <p:nvPr/>
            </p:nvSpPr>
            <p:spPr>
              <a:xfrm rot="1535578">
                <a:off x="3147616" y="2611751"/>
                <a:ext cx="2755813" cy="1982733"/>
              </a:xfrm>
              <a:prstGeom prst="rect">
                <a:avLst/>
              </a:prstGeom>
              <a:noFill/>
            </p:spPr>
            <p:txBody>
              <a:bodyPr wrap="none" lIns="91440" tIns="45720" rIns="91440" bIns="45720">
                <a:prstTxWarp prst="textArchUp">
                  <a:avLst>
                    <a:gd name="adj" fmla="val 13329605"/>
                  </a:avLst>
                </a:prstTxWarp>
                <a:spAutoFit/>
              </a:bodyPr>
              <a:lstStyle/>
              <a:p>
                <a:pPr algn="ctr"/>
                <a:r>
                  <a:rPr lang="fr-FR" sz="2800" b="1" dirty="0">
                    <a:solidFill>
                      <a:schemeClr val="bg1"/>
                    </a:solidFill>
                  </a:rPr>
                  <a:t>I2D</a:t>
                </a:r>
                <a:endParaRPr lang="fr-FR" sz="2800" b="1" dirty="0">
                  <a:ln w="17780" cmpd="sng">
                    <a:noFill/>
                    <a:prstDash val="solid"/>
                    <a:miter lim="800000"/>
                  </a:ln>
                  <a:solidFill>
                    <a:schemeClr val="bg1"/>
                  </a:solidFill>
                  <a:effectLst>
                    <a:outerShdw blurRad="50800" algn="tl" rotWithShape="0">
                      <a:srgbClr val="000000"/>
                    </a:outerShdw>
                  </a:effectLst>
                </a:endParaRPr>
              </a:p>
            </p:txBody>
          </p:sp>
          <p:sp>
            <p:nvSpPr>
              <p:cNvPr id="68" name="Arc plein 67"/>
              <p:cNvSpPr>
                <a:spLocks noChangeAspect="1"/>
              </p:cNvSpPr>
              <p:nvPr/>
            </p:nvSpPr>
            <p:spPr>
              <a:xfrm>
                <a:off x="3290441" y="2330460"/>
                <a:ext cx="2558550" cy="2519502"/>
              </a:xfrm>
              <a:prstGeom prst="blockArc">
                <a:avLst>
                  <a:gd name="adj1" fmla="val 6312653"/>
                  <a:gd name="adj2" fmla="val 10511570"/>
                  <a:gd name="adj3" fmla="val 17359"/>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69" name="Rectangle 68"/>
              <p:cNvSpPr/>
              <p:nvPr/>
            </p:nvSpPr>
            <p:spPr>
              <a:xfrm rot="13800000">
                <a:off x="3165903" y="2547440"/>
                <a:ext cx="2755813" cy="1982733"/>
              </a:xfrm>
              <a:prstGeom prst="rect">
                <a:avLst/>
              </a:prstGeom>
              <a:noFill/>
            </p:spPr>
            <p:txBody>
              <a:bodyPr wrap="none" lIns="91440" tIns="45720" rIns="91440" bIns="45720">
                <a:prstTxWarp prst="textArchUp">
                  <a:avLst>
                    <a:gd name="adj" fmla="val 13329605"/>
                  </a:avLst>
                </a:prstTxWarp>
                <a:spAutoFit/>
              </a:bodyPr>
              <a:lstStyle/>
              <a:p>
                <a:pPr algn="ctr"/>
                <a:r>
                  <a:rPr lang="fr-FR" sz="2800" b="1" dirty="0">
                    <a:solidFill>
                      <a:schemeClr val="bg1"/>
                    </a:solidFill>
                  </a:rPr>
                  <a:t>I2D</a:t>
                </a:r>
                <a:endParaRPr lang="fr-FR" sz="2800" b="1" dirty="0">
                  <a:ln w="17780" cmpd="sng">
                    <a:noFill/>
                    <a:prstDash val="solid"/>
                    <a:miter lim="800000"/>
                  </a:ln>
                  <a:solidFill>
                    <a:schemeClr val="bg1"/>
                  </a:solidFill>
                  <a:effectLst>
                    <a:outerShdw blurRad="50800" algn="tl" rotWithShape="0">
                      <a:srgbClr val="000000"/>
                    </a:outerShdw>
                  </a:effectLst>
                </a:endParaRPr>
              </a:p>
            </p:txBody>
          </p:sp>
        </p:grpSp>
        <p:grpSp>
          <p:nvGrpSpPr>
            <p:cNvPr id="76" name="Grouper 1"/>
            <p:cNvGrpSpPr/>
            <p:nvPr/>
          </p:nvGrpSpPr>
          <p:grpSpPr>
            <a:xfrm>
              <a:off x="1539627" y="2068918"/>
              <a:ext cx="2140585" cy="2755813"/>
              <a:chOff x="3727089" y="2351410"/>
              <a:chExt cx="2140585" cy="2755813"/>
            </a:xfrm>
          </p:grpSpPr>
          <p:sp>
            <p:nvSpPr>
              <p:cNvPr id="78" name="Arc plein 77"/>
              <p:cNvSpPr>
                <a:spLocks noChangeAspect="1"/>
              </p:cNvSpPr>
              <p:nvPr/>
            </p:nvSpPr>
            <p:spPr>
              <a:xfrm>
                <a:off x="3727089" y="2775766"/>
                <a:ext cx="1657481" cy="1632186"/>
              </a:xfrm>
              <a:prstGeom prst="blockArc">
                <a:avLst>
                  <a:gd name="adj1" fmla="val 7533416"/>
                  <a:gd name="adj2" fmla="val 17605540"/>
                  <a:gd name="adj3" fmla="val 16037"/>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79" name="Rectangle 78"/>
              <p:cNvSpPr/>
              <p:nvPr/>
            </p:nvSpPr>
            <p:spPr>
              <a:xfrm rot="17820744">
                <a:off x="3498401" y="2737950"/>
                <a:ext cx="2755813" cy="1982733"/>
              </a:xfrm>
              <a:prstGeom prst="rect">
                <a:avLst/>
              </a:prstGeom>
              <a:noFill/>
            </p:spPr>
            <p:txBody>
              <a:bodyPr wrap="none" lIns="91440" tIns="45720" rIns="91440" bIns="45720">
                <a:prstTxWarp prst="textArchUp">
                  <a:avLst>
                    <a:gd name="adj" fmla="val 9714645"/>
                  </a:avLst>
                </a:prstTxWarp>
                <a:spAutoFit/>
              </a:bodyPr>
              <a:lstStyle/>
              <a:p>
                <a:pPr algn="ctr"/>
                <a:r>
                  <a:rPr lang="fr-FR" sz="2400" b="1" dirty="0">
                    <a:solidFill>
                      <a:schemeClr val="bg1"/>
                    </a:solidFill>
                  </a:rPr>
                  <a:t>IT</a:t>
                </a:r>
                <a:endParaRPr lang="fr-FR" sz="2400" b="1" dirty="0">
                  <a:ln w="17780" cmpd="sng">
                    <a:noFill/>
                    <a:prstDash val="solid"/>
                    <a:miter lim="800000"/>
                  </a:ln>
                  <a:solidFill>
                    <a:schemeClr val="bg1"/>
                  </a:solidFill>
                  <a:effectLst>
                    <a:outerShdw blurRad="50800" algn="tl" rotWithShape="0">
                      <a:srgbClr val="000000"/>
                    </a:outerShdw>
                  </a:effectLst>
                </a:endParaRPr>
              </a:p>
            </p:txBody>
          </p:sp>
        </p:grpSp>
        <p:sp>
          <p:nvSpPr>
            <p:cNvPr id="82" name="Arc plein 81"/>
            <p:cNvSpPr>
              <a:spLocks noChangeAspect="1"/>
            </p:cNvSpPr>
            <p:nvPr/>
          </p:nvSpPr>
          <p:spPr>
            <a:xfrm>
              <a:off x="556307" y="1525863"/>
              <a:ext cx="3661036" cy="3605164"/>
            </a:xfrm>
            <a:prstGeom prst="blockArc">
              <a:avLst>
                <a:gd name="adj1" fmla="val 6329566"/>
                <a:gd name="adj2" fmla="val 21104942"/>
                <a:gd name="adj3" fmla="val 15612"/>
              </a:avLst>
            </a:prstGeom>
            <a:noFill/>
          </p:spPr>
          <p:txBody>
            <a:bodyPr spcFirstLastPara="1" wrap="none" lIns="91440" tIns="45720" rIns="91440" bIns="45720" numCol="1">
              <a:prstTxWarp prst="textArchDown">
                <a:avLst/>
              </a:prstTxWarp>
              <a:spAutoFit/>
            </a:bodyPr>
            <a:lstStyle/>
            <a:p>
              <a:pPr algn="ctr"/>
              <a:endParaRPr lang="fr-FR" sz="2000">
                <a:solidFill>
                  <a:schemeClr val="tx1"/>
                </a:solidFill>
              </a:endParaRPr>
            </a:p>
          </p:txBody>
        </p:sp>
        <p:sp>
          <p:nvSpPr>
            <p:cNvPr id="21" name="Secteurs 20"/>
            <p:cNvSpPr>
              <a:spLocks noChangeAspect="1"/>
            </p:cNvSpPr>
            <p:nvPr/>
          </p:nvSpPr>
          <p:spPr>
            <a:xfrm rot="20488020">
              <a:off x="588966" y="1507749"/>
              <a:ext cx="3780000" cy="3780000"/>
            </a:xfrm>
            <a:prstGeom prst="pie">
              <a:avLst>
                <a:gd name="adj1" fmla="val 648236"/>
                <a:gd name="adj2" fmla="val 7331867"/>
              </a:avLst>
            </a:prstGeom>
            <a:solidFill>
              <a:schemeClr val="bg1"/>
            </a:solidFill>
            <a:ln>
              <a:solidFill>
                <a:schemeClr val="bg1"/>
              </a:solidFill>
            </a:ln>
            <a:effectLst>
              <a:glow rad="127000">
                <a:schemeClr val="bg1"/>
              </a:glow>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grpSp>
          <p:nvGrpSpPr>
            <p:cNvPr id="20" name="Groupe 19"/>
            <p:cNvGrpSpPr/>
            <p:nvPr/>
          </p:nvGrpSpPr>
          <p:grpSpPr>
            <a:xfrm>
              <a:off x="1849092" y="2799910"/>
              <a:ext cx="1008112" cy="1028274"/>
              <a:chOff x="5568746" y="3467775"/>
              <a:chExt cx="1008112" cy="1028274"/>
            </a:xfrm>
          </p:grpSpPr>
          <p:sp>
            <p:nvSpPr>
              <p:cNvPr id="95" name="Ellipse 94"/>
              <p:cNvSpPr>
                <a:spLocks/>
              </p:cNvSpPr>
              <p:nvPr/>
            </p:nvSpPr>
            <p:spPr>
              <a:xfrm>
                <a:off x="5568746" y="3467775"/>
                <a:ext cx="1008112" cy="1028274"/>
              </a:xfrm>
              <a:prstGeom prst="ellipse">
                <a:avLst/>
              </a:prstGeom>
            </p:spPr>
            <p:style>
              <a:lnRef idx="0">
                <a:schemeClr val="accent1"/>
              </a:lnRef>
              <a:fillRef idx="3">
                <a:schemeClr val="accent1"/>
              </a:fillRef>
              <a:effectRef idx="3">
                <a:schemeClr val="accent1"/>
              </a:effectRef>
              <a:fontRef idx="minor">
                <a:schemeClr val="lt1"/>
              </a:fontRef>
            </p:style>
            <p:txBody>
              <a:bodyPr lIns="36000" tIns="0" rIns="36000" bIns="0" rtlCol="0" anchor="ctr"/>
              <a:lstStyle/>
              <a:p>
                <a:pPr algn="ctr"/>
                <a:r>
                  <a:rPr lang="fr-FR" sz="1600" b="1" dirty="0"/>
                  <a:t>Produit</a:t>
                </a:r>
                <a:endParaRPr lang="fr-FR" sz="800" dirty="0"/>
              </a:p>
            </p:txBody>
          </p:sp>
          <p:pic>
            <p:nvPicPr>
              <p:cNvPr id="96" name="Image 95">
                <a:extLst>
                  <a:ext uri="{FF2B5EF4-FFF2-40B4-BE49-F238E27FC236}">
                    <a16:creationId xmlns:a16="http://schemas.microsoft.com/office/drawing/2014/main" id="{89F4381B-14FA-514E-BCB1-6C252E8C4D01}"/>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772002" y="3542702"/>
                <a:ext cx="537971" cy="333801"/>
              </a:xfrm>
              <a:prstGeom prst="rect">
                <a:avLst/>
              </a:prstGeom>
            </p:spPr>
          </p:pic>
          <p:pic>
            <p:nvPicPr>
              <p:cNvPr id="97" name="Image 96"/>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589568" y="4039702"/>
                <a:ext cx="412446" cy="340717"/>
              </a:xfrm>
              <a:prstGeom prst="rect">
                <a:avLst/>
              </a:prstGeom>
            </p:spPr>
          </p:pic>
          <p:pic>
            <p:nvPicPr>
              <p:cNvPr id="73" name="Image 72"/>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967935" y="4086877"/>
                <a:ext cx="481284" cy="345437"/>
              </a:xfrm>
              <a:prstGeom prst="rect">
                <a:avLst/>
              </a:prstGeom>
            </p:spPr>
          </p:pic>
        </p:grpSp>
        <p:grpSp>
          <p:nvGrpSpPr>
            <p:cNvPr id="25" name="Groupe 24"/>
            <p:cNvGrpSpPr/>
            <p:nvPr/>
          </p:nvGrpSpPr>
          <p:grpSpPr>
            <a:xfrm>
              <a:off x="493357" y="1433408"/>
              <a:ext cx="3861014" cy="3852000"/>
              <a:chOff x="6051406" y="2538748"/>
              <a:chExt cx="3785056" cy="3792853"/>
            </a:xfrm>
          </p:grpSpPr>
          <p:sp>
            <p:nvSpPr>
              <p:cNvPr id="98" name="Arc plein 97"/>
              <p:cNvSpPr>
                <a:spLocks noChangeAspect="1"/>
              </p:cNvSpPr>
              <p:nvPr/>
            </p:nvSpPr>
            <p:spPr>
              <a:xfrm>
                <a:off x="6051406" y="2538748"/>
                <a:ext cx="3785056" cy="3792853"/>
              </a:xfrm>
              <a:prstGeom prst="blockArc">
                <a:avLst>
                  <a:gd name="adj1" fmla="val 6270088"/>
                  <a:gd name="adj2" fmla="val 21104942"/>
                  <a:gd name="adj3" fmla="val 15612"/>
                </a:avLst>
              </a:prstGeom>
              <a:solidFill>
                <a:schemeClr val="accent3">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83" name="Rectangle 82"/>
              <p:cNvSpPr/>
              <p:nvPr/>
            </p:nvSpPr>
            <p:spPr>
              <a:xfrm rot="17891271">
                <a:off x="6081510" y="3174081"/>
                <a:ext cx="2755813" cy="1982733"/>
              </a:xfrm>
              <a:prstGeom prst="rect">
                <a:avLst/>
              </a:prstGeom>
              <a:noFill/>
            </p:spPr>
            <p:txBody>
              <a:bodyPr wrap="none" lIns="91440" tIns="45720" rIns="91440" bIns="45720">
                <a:prstTxWarp prst="textArchUp">
                  <a:avLst>
                    <a:gd name="adj" fmla="val 9714645"/>
                  </a:avLst>
                </a:prstTxWarp>
                <a:spAutoFit/>
              </a:bodyPr>
              <a:lstStyle/>
              <a:p>
                <a:pPr algn="ctr"/>
                <a:r>
                  <a:rPr lang="fr-FR" sz="2800" b="1" dirty="0">
                    <a:solidFill>
                      <a:schemeClr val="bg1"/>
                    </a:solidFill>
                  </a:rPr>
                  <a:t>2I2D</a:t>
                </a:r>
                <a:endParaRPr lang="fr-FR" sz="2800" b="1" dirty="0">
                  <a:ln w="17780" cmpd="sng">
                    <a:noFill/>
                    <a:prstDash val="solid"/>
                    <a:miter lim="800000"/>
                  </a:ln>
                  <a:solidFill>
                    <a:schemeClr val="bg1"/>
                  </a:solidFill>
                  <a:effectLst>
                    <a:outerShdw blurRad="50800" algn="tl" rotWithShape="0">
                      <a:srgbClr val="000000"/>
                    </a:outerShdw>
                  </a:effectLst>
                </a:endParaRPr>
              </a:p>
            </p:txBody>
          </p:sp>
        </p:grpSp>
      </p:grpSp>
      <p:sp>
        <p:nvSpPr>
          <p:cNvPr id="105" name="Forme libre 104"/>
          <p:cNvSpPr/>
          <p:nvPr/>
        </p:nvSpPr>
        <p:spPr>
          <a:xfrm>
            <a:off x="2001166" y="4733565"/>
            <a:ext cx="3111428" cy="297787"/>
          </a:xfrm>
          <a:custGeom>
            <a:avLst/>
            <a:gdLst>
              <a:gd name="connsiteX0" fmla="*/ 0 w 3085031"/>
              <a:gd name="connsiteY0" fmla="*/ 0 h 282011"/>
              <a:gd name="connsiteX1" fmla="*/ 1410056 w 3085031"/>
              <a:gd name="connsiteY1" fmla="*/ 222190 h 282011"/>
              <a:gd name="connsiteX2" fmla="*/ 3085031 w 3085031"/>
              <a:gd name="connsiteY2" fmla="*/ 282011 h 282011"/>
              <a:gd name="connsiteX0" fmla="*/ 0 w 3127760"/>
              <a:gd name="connsiteY0" fmla="*/ 0 h 290557"/>
              <a:gd name="connsiteX1" fmla="*/ 1452785 w 3127760"/>
              <a:gd name="connsiteY1" fmla="*/ 230736 h 290557"/>
              <a:gd name="connsiteX2" fmla="*/ 3127760 w 3127760"/>
              <a:gd name="connsiteY2" fmla="*/ 290557 h 290557"/>
              <a:gd name="connsiteX0" fmla="*/ 0 w 3127760"/>
              <a:gd name="connsiteY0" fmla="*/ 0 h 290557"/>
              <a:gd name="connsiteX1" fmla="*/ 1452785 w 3127760"/>
              <a:gd name="connsiteY1" fmla="*/ 230736 h 290557"/>
              <a:gd name="connsiteX2" fmla="*/ 3127760 w 3127760"/>
              <a:gd name="connsiteY2" fmla="*/ 290557 h 290557"/>
              <a:gd name="connsiteX0" fmla="*/ 0 w 3127760"/>
              <a:gd name="connsiteY0" fmla="*/ 0 h 290557"/>
              <a:gd name="connsiteX1" fmla="*/ 3127760 w 3127760"/>
              <a:gd name="connsiteY1" fmla="*/ 290557 h 290557"/>
              <a:gd name="connsiteX0" fmla="*/ 0 w 3127760"/>
              <a:gd name="connsiteY0" fmla="*/ 0 h 292701"/>
              <a:gd name="connsiteX1" fmla="*/ 3127760 w 3127760"/>
              <a:gd name="connsiteY1" fmla="*/ 290557 h 292701"/>
              <a:gd name="connsiteX0" fmla="*/ 0 w 3127760"/>
              <a:gd name="connsiteY0" fmla="*/ 0 h 343649"/>
              <a:gd name="connsiteX1" fmla="*/ 3127760 w 3127760"/>
              <a:gd name="connsiteY1" fmla="*/ 290557 h 343649"/>
              <a:gd name="connsiteX0" fmla="*/ 0 w 3110668"/>
              <a:gd name="connsiteY0" fmla="*/ 0 h 237207"/>
              <a:gd name="connsiteX1" fmla="*/ 3110668 w 3110668"/>
              <a:gd name="connsiteY1" fmla="*/ 42729 h 237207"/>
              <a:gd name="connsiteX0" fmla="*/ 0 w 3110668"/>
              <a:gd name="connsiteY0" fmla="*/ 0 h 305222"/>
              <a:gd name="connsiteX1" fmla="*/ 3110668 w 3110668"/>
              <a:gd name="connsiteY1" fmla="*/ 42729 h 305222"/>
              <a:gd name="connsiteX0" fmla="*/ 0 w 3110668"/>
              <a:gd name="connsiteY0" fmla="*/ 0 h 298998"/>
              <a:gd name="connsiteX1" fmla="*/ 3110668 w 3110668"/>
              <a:gd name="connsiteY1" fmla="*/ 42729 h 298998"/>
              <a:gd name="connsiteX0" fmla="*/ 0 w 3110668"/>
              <a:gd name="connsiteY0" fmla="*/ 0 h 397610"/>
              <a:gd name="connsiteX1" fmla="*/ 3110668 w 3110668"/>
              <a:gd name="connsiteY1" fmla="*/ 42729 h 397610"/>
              <a:gd name="connsiteX0" fmla="*/ 0 w 3110668"/>
              <a:gd name="connsiteY0" fmla="*/ 0 h 401404"/>
              <a:gd name="connsiteX1" fmla="*/ 3110668 w 3110668"/>
              <a:gd name="connsiteY1" fmla="*/ 42729 h 401404"/>
              <a:gd name="connsiteX0" fmla="*/ 0 w 3127760"/>
              <a:gd name="connsiteY0" fmla="*/ 0 h 394451"/>
              <a:gd name="connsiteX1" fmla="*/ 3127760 w 3127760"/>
              <a:gd name="connsiteY1" fmla="*/ 17092 h 394451"/>
              <a:gd name="connsiteX0" fmla="*/ 0 w 3119214"/>
              <a:gd name="connsiteY0" fmla="*/ 0 h 403776"/>
              <a:gd name="connsiteX1" fmla="*/ 3119214 w 3119214"/>
              <a:gd name="connsiteY1" fmla="*/ 51276 h 403776"/>
              <a:gd name="connsiteX0" fmla="*/ 0 w 3119214"/>
              <a:gd name="connsiteY0" fmla="*/ 0 h 430327"/>
              <a:gd name="connsiteX1" fmla="*/ 3119214 w 3119214"/>
              <a:gd name="connsiteY1" fmla="*/ 51276 h 430327"/>
              <a:gd name="connsiteX0" fmla="*/ 0 w 3119214"/>
              <a:gd name="connsiteY0" fmla="*/ 0 h 365855"/>
              <a:gd name="connsiteX1" fmla="*/ 3119214 w 3119214"/>
              <a:gd name="connsiteY1" fmla="*/ 51276 h 365855"/>
              <a:gd name="connsiteX0" fmla="*/ 0 w 3119214"/>
              <a:gd name="connsiteY0" fmla="*/ 0 h 422741"/>
              <a:gd name="connsiteX1" fmla="*/ 3119214 w 3119214"/>
              <a:gd name="connsiteY1" fmla="*/ 51276 h 422741"/>
              <a:gd name="connsiteX0" fmla="*/ 0 w 3119214"/>
              <a:gd name="connsiteY0" fmla="*/ 0 h 282495"/>
              <a:gd name="connsiteX1" fmla="*/ 3119214 w 3119214"/>
              <a:gd name="connsiteY1" fmla="*/ 51276 h 282495"/>
              <a:gd name="connsiteX0" fmla="*/ 0 w 3119214"/>
              <a:gd name="connsiteY0" fmla="*/ 0 h 274923"/>
              <a:gd name="connsiteX1" fmla="*/ 3119214 w 3119214"/>
              <a:gd name="connsiteY1" fmla="*/ 51276 h 274923"/>
              <a:gd name="connsiteX0" fmla="*/ 0 w 3119214"/>
              <a:gd name="connsiteY0" fmla="*/ 0 h 248436"/>
              <a:gd name="connsiteX1" fmla="*/ 3119214 w 3119214"/>
              <a:gd name="connsiteY1" fmla="*/ 51276 h 248436"/>
              <a:gd name="connsiteX0" fmla="*/ 0 w 3119214"/>
              <a:gd name="connsiteY0" fmla="*/ 0 h 241126"/>
              <a:gd name="connsiteX1" fmla="*/ 3119214 w 3119214"/>
              <a:gd name="connsiteY1" fmla="*/ 25639 h 241126"/>
              <a:gd name="connsiteX0" fmla="*/ 0 w 2943368"/>
              <a:gd name="connsiteY0" fmla="*/ 0 h 887350"/>
              <a:gd name="connsiteX1" fmla="*/ 2943368 w 2943368"/>
              <a:gd name="connsiteY1" fmla="*/ 887285 h 887350"/>
              <a:gd name="connsiteX0" fmla="*/ 0 w 2943368"/>
              <a:gd name="connsiteY0" fmla="*/ 0 h 887318"/>
              <a:gd name="connsiteX1" fmla="*/ 2943368 w 2943368"/>
              <a:gd name="connsiteY1" fmla="*/ 887285 h 887318"/>
              <a:gd name="connsiteX0" fmla="*/ 0 w 2943368"/>
              <a:gd name="connsiteY0" fmla="*/ 0 h 887323"/>
              <a:gd name="connsiteX1" fmla="*/ 2943368 w 2943368"/>
              <a:gd name="connsiteY1" fmla="*/ 887285 h 887323"/>
              <a:gd name="connsiteX0" fmla="*/ 0 w 2943368"/>
              <a:gd name="connsiteY0" fmla="*/ 0 h 887325"/>
              <a:gd name="connsiteX1" fmla="*/ 2943368 w 2943368"/>
              <a:gd name="connsiteY1" fmla="*/ 887285 h 887325"/>
              <a:gd name="connsiteX0" fmla="*/ 0 w 2962418"/>
              <a:gd name="connsiteY0" fmla="*/ 0 h 887325"/>
              <a:gd name="connsiteX1" fmla="*/ 2962418 w 2962418"/>
              <a:gd name="connsiteY1" fmla="*/ 887285 h 887325"/>
              <a:gd name="connsiteX0" fmla="*/ 0 w 2962418"/>
              <a:gd name="connsiteY0" fmla="*/ 0 h 859111"/>
              <a:gd name="connsiteX1" fmla="*/ 2962418 w 2962418"/>
              <a:gd name="connsiteY1" fmla="*/ 859070 h 859111"/>
              <a:gd name="connsiteX0" fmla="*/ 0 w 2962418"/>
              <a:gd name="connsiteY0" fmla="*/ 0 h 859108"/>
              <a:gd name="connsiteX1" fmla="*/ 2962418 w 2962418"/>
              <a:gd name="connsiteY1" fmla="*/ 859070 h 859108"/>
              <a:gd name="connsiteX0" fmla="*/ 0 w 2680978"/>
              <a:gd name="connsiteY0" fmla="*/ 0 h 1095058"/>
              <a:gd name="connsiteX1" fmla="*/ 2680978 w 2680978"/>
              <a:gd name="connsiteY1" fmla="*/ 1095031 h 1095058"/>
              <a:gd name="connsiteX0" fmla="*/ 0 w 2504044"/>
              <a:gd name="connsiteY0" fmla="*/ 0 h 831350"/>
              <a:gd name="connsiteX1" fmla="*/ 2504044 w 2504044"/>
              <a:gd name="connsiteY1" fmla="*/ 831310 h 831350"/>
              <a:gd name="connsiteX0" fmla="*/ 0 w 2504044"/>
              <a:gd name="connsiteY0" fmla="*/ 0 h 798387"/>
              <a:gd name="connsiteX1" fmla="*/ 2504044 w 2504044"/>
              <a:gd name="connsiteY1" fmla="*/ 798345 h 798387"/>
              <a:gd name="connsiteX0" fmla="*/ 0 w 2424274"/>
              <a:gd name="connsiteY0" fmla="*/ 0 h 271379"/>
              <a:gd name="connsiteX1" fmla="*/ 2424274 w 2424274"/>
              <a:gd name="connsiteY1" fmla="*/ 270902 h 271379"/>
              <a:gd name="connsiteX0" fmla="*/ 0 w 3094342"/>
              <a:gd name="connsiteY0" fmla="*/ 0 h 257653"/>
              <a:gd name="connsiteX1" fmla="*/ 3094342 w 3094342"/>
              <a:gd name="connsiteY1" fmla="*/ 257022 h 257653"/>
            </a:gdLst>
            <a:ahLst/>
            <a:cxnLst>
              <a:cxn ang="0">
                <a:pos x="connsiteX0" y="connsiteY0"/>
              </a:cxn>
              <a:cxn ang="0">
                <a:pos x="connsiteX1" y="connsiteY1"/>
              </a:cxn>
            </a:cxnLst>
            <a:rect l="l" t="t" r="r" b="b"/>
            <a:pathLst>
              <a:path w="3094342" h="257653">
                <a:moveTo>
                  <a:pt x="0" y="0"/>
                </a:moveTo>
                <a:cubicBezTo>
                  <a:pt x="1163028" y="233967"/>
                  <a:pt x="1547553" y="262720"/>
                  <a:pt x="3094342" y="257022"/>
                </a:cubicBezTo>
              </a:path>
            </a:pathLst>
          </a:custGeom>
          <a:ln w="609600">
            <a:solidFill>
              <a:schemeClr val="accent3">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sz="2000"/>
          </a:p>
        </p:txBody>
      </p:sp>
      <p:grpSp>
        <p:nvGrpSpPr>
          <p:cNvPr id="111" name="Groupe 110"/>
          <p:cNvGrpSpPr/>
          <p:nvPr/>
        </p:nvGrpSpPr>
        <p:grpSpPr>
          <a:xfrm>
            <a:off x="5070096" y="3678791"/>
            <a:ext cx="4070022" cy="1296000"/>
            <a:chOff x="5062145" y="3742399"/>
            <a:chExt cx="4070022" cy="1296000"/>
          </a:xfrm>
        </p:grpSpPr>
        <p:sp>
          <p:nvSpPr>
            <p:cNvPr id="106" name="Rectangle 105">
              <a:extLst>
                <a:ext uri="{FF2B5EF4-FFF2-40B4-BE49-F238E27FC236}">
                  <a16:creationId xmlns:a16="http://schemas.microsoft.com/office/drawing/2014/main" id="{B082ED1B-4741-44F2-ABA8-BBCD793ED31D}"/>
                </a:ext>
              </a:extLst>
            </p:cNvPr>
            <p:cNvSpPr/>
            <p:nvPr/>
          </p:nvSpPr>
          <p:spPr>
            <a:xfrm>
              <a:off x="5062145" y="3742399"/>
              <a:ext cx="1908000" cy="1296000"/>
            </a:xfrm>
            <a:prstGeom prst="rect">
              <a:avLst/>
            </a:prstGeom>
            <a:solidFill>
              <a:schemeClr val="accent5">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400" b="1" dirty="0"/>
                <a:t>ZONE</a:t>
              </a:r>
            </a:p>
            <a:p>
              <a:pPr algn="ctr"/>
              <a:r>
                <a:rPr lang="fr-FR" sz="1400" b="1" dirty="0"/>
                <a:t>ÉTUDE DES PRODUITS PLURI TECHNIQUES</a:t>
              </a:r>
            </a:p>
          </p:txBody>
        </p:sp>
        <p:pic>
          <p:nvPicPr>
            <p:cNvPr id="108" name="Image 107"/>
            <p:cNvPicPr preferRelativeResize="0">
              <a:picLocks/>
            </p:cNvPicPr>
            <p:nvPr/>
          </p:nvPicPr>
          <p:blipFill rotWithShape="1">
            <a:blip r:embed="rId6">
              <a:extLst>
                <a:ext uri="{28A0092B-C50C-407E-A947-70E740481C1C}">
                  <a14:useLocalDpi xmlns:a14="http://schemas.microsoft.com/office/drawing/2010/main" val="0"/>
                </a:ext>
              </a:extLst>
            </a:blip>
            <a:srcRect b="5989"/>
            <a:stretch/>
          </p:blipFill>
          <p:spPr>
            <a:xfrm>
              <a:off x="6972167" y="3742399"/>
              <a:ext cx="2160000" cy="1296000"/>
            </a:xfrm>
            <a:prstGeom prst="rect">
              <a:avLst/>
            </a:prstGeom>
          </p:spPr>
        </p:pic>
      </p:grpSp>
      <p:sp>
        <p:nvSpPr>
          <p:cNvPr id="119" name="Rectangle 118"/>
          <p:cNvSpPr/>
          <p:nvPr/>
        </p:nvSpPr>
        <p:spPr>
          <a:xfrm>
            <a:off x="1864879" y="5378873"/>
            <a:ext cx="1617097" cy="869562"/>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b="1" dirty="0">
                <a:solidFill>
                  <a:schemeClr val="tx1"/>
                </a:solidFill>
              </a:rPr>
              <a:t>T STI2D</a:t>
            </a:r>
          </a:p>
        </p:txBody>
      </p:sp>
      <p:grpSp>
        <p:nvGrpSpPr>
          <p:cNvPr id="7" name="Groupe 6"/>
          <p:cNvGrpSpPr/>
          <p:nvPr/>
        </p:nvGrpSpPr>
        <p:grpSpPr>
          <a:xfrm>
            <a:off x="5062146" y="5003601"/>
            <a:ext cx="4077972" cy="1296000"/>
            <a:chOff x="5062146" y="5003601"/>
            <a:chExt cx="4077972" cy="1296000"/>
          </a:xfrm>
        </p:grpSpPr>
        <p:sp>
          <p:nvSpPr>
            <p:cNvPr id="109" name="Rectangle 108">
              <a:extLst>
                <a:ext uri="{FF2B5EF4-FFF2-40B4-BE49-F238E27FC236}">
                  <a16:creationId xmlns:a16="http://schemas.microsoft.com/office/drawing/2014/main" id="{B082ED1B-4741-44F2-ABA8-BBCD793ED31D}"/>
                </a:ext>
              </a:extLst>
            </p:cNvPr>
            <p:cNvSpPr/>
            <p:nvPr/>
          </p:nvSpPr>
          <p:spPr>
            <a:xfrm>
              <a:off x="5062146" y="5003601"/>
              <a:ext cx="1915950" cy="1296000"/>
            </a:xfrm>
            <a:prstGeom prst="rect">
              <a:avLst/>
            </a:prstGeom>
            <a:solidFill>
              <a:schemeClr val="accent5">
                <a:lumMod val="75000"/>
              </a:schemeClr>
            </a:solidFill>
            <a:ln>
              <a:noFill/>
            </a:ln>
          </p:spPr>
          <p:style>
            <a:lnRef idx="0">
              <a:scrgbClr r="0" g="0" b="0"/>
            </a:lnRef>
            <a:fillRef idx="0">
              <a:scrgbClr r="0" g="0" b="0"/>
            </a:fillRef>
            <a:effectRef idx="0">
              <a:scrgbClr r="0" g="0" b="0"/>
            </a:effectRef>
            <a:fontRef idx="minor">
              <a:schemeClr val="lt1"/>
            </a:fontRef>
          </p:style>
          <p:txBody>
            <a:bodyPr tIns="180000" rtlCol="0" anchor="t" anchorCtr="0"/>
            <a:lstStyle/>
            <a:p>
              <a:pPr algn="ctr"/>
              <a:r>
                <a:rPr lang="fr-FR" sz="1400" b="1" dirty="0"/>
                <a:t>ZONE</a:t>
              </a:r>
            </a:p>
            <a:p>
              <a:pPr algn="ctr"/>
              <a:r>
                <a:rPr lang="fr-FR" sz="1400" b="1" dirty="0"/>
                <a:t>EXPÉRIMENTATION</a:t>
              </a:r>
            </a:p>
            <a:p>
              <a:pPr algn="ctr"/>
              <a:r>
                <a:rPr lang="fr-FR" sz="1400" b="1" dirty="0"/>
                <a:t> M-E-I</a:t>
              </a:r>
            </a:p>
          </p:txBody>
        </p:sp>
        <p:pic>
          <p:nvPicPr>
            <p:cNvPr id="110" name="Image 109"/>
            <p:cNvPicPr preferRelativeResize="0">
              <a:picLocks/>
            </p:cNvPicPr>
            <p:nvPr/>
          </p:nvPicPr>
          <p:blipFill rotWithShape="1">
            <a:blip r:embed="rId7">
              <a:extLst>
                <a:ext uri="{28A0092B-C50C-407E-A947-70E740481C1C}">
                  <a14:useLocalDpi xmlns:a14="http://schemas.microsoft.com/office/drawing/2010/main" val="0"/>
                </a:ext>
              </a:extLst>
            </a:blip>
            <a:srcRect l="19953" t="1" r="12047" b="3609"/>
            <a:stretch/>
          </p:blipFill>
          <p:spPr>
            <a:xfrm>
              <a:off x="6980118" y="5003601"/>
              <a:ext cx="2160000" cy="1296000"/>
            </a:xfrm>
            <a:prstGeom prst="rect">
              <a:avLst/>
            </a:prstGeom>
          </p:spPr>
        </p:pic>
      </p:grpSp>
      <p:sp>
        <p:nvSpPr>
          <p:cNvPr id="64" name="Forme libre 63"/>
          <p:cNvSpPr/>
          <p:nvPr/>
        </p:nvSpPr>
        <p:spPr>
          <a:xfrm rot="4085172">
            <a:off x="3921532" y="2853780"/>
            <a:ext cx="1125466" cy="922515"/>
          </a:xfrm>
          <a:custGeom>
            <a:avLst/>
            <a:gdLst>
              <a:gd name="connsiteX0" fmla="*/ 0 w 3085031"/>
              <a:gd name="connsiteY0" fmla="*/ 0 h 282011"/>
              <a:gd name="connsiteX1" fmla="*/ 1410056 w 3085031"/>
              <a:gd name="connsiteY1" fmla="*/ 222190 h 282011"/>
              <a:gd name="connsiteX2" fmla="*/ 3085031 w 3085031"/>
              <a:gd name="connsiteY2" fmla="*/ 282011 h 282011"/>
              <a:gd name="connsiteX0" fmla="*/ 0 w 3127760"/>
              <a:gd name="connsiteY0" fmla="*/ 0 h 290557"/>
              <a:gd name="connsiteX1" fmla="*/ 1452785 w 3127760"/>
              <a:gd name="connsiteY1" fmla="*/ 230736 h 290557"/>
              <a:gd name="connsiteX2" fmla="*/ 3127760 w 3127760"/>
              <a:gd name="connsiteY2" fmla="*/ 290557 h 290557"/>
              <a:gd name="connsiteX0" fmla="*/ 0 w 3127760"/>
              <a:gd name="connsiteY0" fmla="*/ 0 h 290557"/>
              <a:gd name="connsiteX1" fmla="*/ 1452785 w 3127760"/>
              <a:gd name="connsiteY1" fmla="*/ 230736 h 290557"/>
              <a:gd name="connsiteX2" fmla="*/ 3127760 w 3127760"/>
              <a:gd name="connsiteY2" fmla="*/ 290557 h 290557"/>
              <a:gd name="connsiteX0" fmla="*/ 0 w 3127760"/>
              <a:gd name="connsiteY0" fmla="*/ 0 h 290557"/>
              <a:gd name="connsiteX1" fmla="*/ 3127760 w 3127760"/>
              <a:gd name="connsiteY1" fmla="*/ 290557 h 290557"/>
              <a:gd name="connsiteX0" fmla="*/ 0 w 3127760"/>
              <a:gd name="connsiteY0" fmla="*/ 0 h 292701"/>
              <a:gd name="connsiteX1" fmla="*/ 3127760 w 3127760"/>
              <a:gd name="connsiteY1" fmla="*/ 290557 h 292701"/>
              <a:gd name="connsiteX0" fmla="*/ 0 w 3127760"/>
              <a:gd name="connsiteY0" fmla="*/ 0 h 343649"/>
              <a:gd name="connsiteX1" fmla="*/ 3127760 w 3127760"/>
              <a:gd name="connsiteY1" fmla="*/ 290557 h 343649"/>
              <a:gd name="connsiteX0" fmla="*/ 0 w 3110668"/>
              <a:gd name="connsiteY0" fmla="*/ 0 h 237207"/>
              <a:gd name="connsiteX1" fmla="*/ 3110668 w 3110668"/>
              <a:gd name="connsiteY1" fmla="*/ 42729 h 237207"/>
              <a:gd name="connsiteX0" fmla="*/ 0 w 3110668"/>
              <a:gd name="connsiteY0" fmla="*/ 0 h 305222"/>
              <a:gd name="connsiteX1" fmla="*/ 3110668 w 3110668"/>
              <a:gd name="connsiteY1" fmla="*/ 42729 h 305222"/>
              <a:gd name="connsiteX0" fmla="*/ 0 w 3110668"/>
              <a:gd name="connsiteY0" fmla="*/ 0 h 298998"/>
              <a:gd name="connsiteX1" fmla="*/ 3110668 w 3110668"/>
              <a:gd name="connsiteY1" fmla="*/ 42729 h 298998"/>
              <a:gd name="connsiteX0" fmla="*/ 0 w 3110668"/>
              <a:gd name="connsiteY0" fmla="*/ 0 h 397610"/>
              <a:gd name="connsiteX1" fmla="*/ 3110668 w 3110668"/>
              <a:gd name="connsiteY1" fmla="*/ 42729 h 397610"/>
              <a:gd name="connsiteX0" fmla="*/ 0 w 3110668"/>
              <a:gd name="connsiteY0" fmla="*/ 0 h 401404"/>
              <a:gd name="connsiteX1" fmla="*/ 3110668 w 3110668"/>
              <a:gd name="connsiteY1" fmla="*/ 42729 h 401404"/>
              <a:gd name="connsiteX0" fmla="*/ 0 w 3127760"/>
              <a:gd name="connsiteY0" fmla="*/ 0 h 394451"/>
              <a:gd name="connsiteX1" fmla="*/ 3127760 w 3127760"/>
              <a:gd name="connsiteY1" fmla="*/ 17092 h 394451"/>
              <a:gd name="connsiteX0" fmla="*/ 0 w 3119214"/>
              <a:gd name="connsiteY0" fmla="*/ 0 h 403776"/>
              <a:gd name="connsiteX1" fmla="*/ 3119214 w 3119214"/>
              <a:gd name="connsiteY1" fmla="*/ 51276 h 403776"/>
              <a:gd name="connsiteX0" fmla="*/ 0 w 3119214"/>
              <a:gd name="connsiteY0" fmla="*/ 0 h 430327"/>
              <a:gd name="connsiteX1" fmla="*/ 3119214 w 3119214"/>
              <a:gd name="connsiteY1" fmla="*/ 51276 h 430327"/>
              <a:gd name="connsiteX0" fmla="*/ 0 w 3119214"/>
              <a:gd name="connsiteY0" fmla="*/ 0 h 365855"/>
              <a:gd name="connsiteX1" fmla="*/ 3119214 w 3119214"/>
              <a:gd name="connsiteY1" fmla="*/ 51276 h 365855"/>
              <a:gd name="connsiteX0" fmla="*/ 0 w 3119214"/>
              <a:gd name="connsiteY0" fmla="*/ 0 h 422741"/>
              <a:gd name="connsiteX1" fmla="*/ 3119214 w 3119214"/>
              <a:gd name="connsiteY1" fmla="*/ 51276 h 422741"/>
              <a:gd name="connsiteX0" fmla="*/ 0 w 3119214"/>
              <a:gd name="connsiteY0" fmla="*/ 0 h 282495"/>
              <a:gd name="connsiteX1" fmla="*/ 3119214 w 3119214"/>
              <a:gd name="connsiteY1" fmla="*/ 51276 h 282495"/>
              <a:gd name="connsiteX0" fmla="*/ 0 w 3119214"/>
              <a:gd name="connsiteY0" fmla="*/ 0 h 274923"/>
              <a:gd name="connsiteX1" fmla="*/ 3119214 w 3119214"/>
              <a:gd name="connsiteY1" fmla="*/ 51276 h 274923"/>
              <a:gd name="connsiteX0" fmla="*/ 0 w 3119214"/>
              <a:gd name="connsiteY0" fmla="*/ 0 h 248436"/>
              <a:gd name="connsiteX1" fmla="*/ 3119214 w 3119214"/>
              <a:gd name="connsiteY1" fmla="*/ 51276 h 248436"/>
              <a:gd name="connsiteX0" fmla="*/ 0 w 3119214"/>
              <a:gd name="connsiteY0" fmla="*/ 0 h 241126"/>
              <a:gd name="connsiteX1" fmla="*/ 3119214 w 3119214"/>
              <a:gd name="connsiteY1" fmla="*/ 25639 h 241126"/>
              <a:gd name="connsiteX0" fmla="*/ 0 w 2943368"/>
              <a:gd name="connsiteY0" fmla="*/ 0 h 887350"/>
              <a:gd name="connsiteX1" fmla="*/ 2943368 w 2943368"/>
              <a:gd name="connsiteY1" fmla="*/ 887285 h 887350"/>
              <a:gd name="connsiteX0" fmla="*/ 0 w 2943368"/>
              <a:gd name="connsiteY0" fmla="*/ 0 h 887318"/>
              <a:gd name="connsiteX1" fmla="*/ 2943368 w 2943368"/>
              <a:gd name="connsiteY1" fmla="*/ 887285 h 887318"/>
              <a:gd name="connsiteX0" fmla="*/ 0 w 2943368"/>
              <a:gd name="connsiteY0" fmla="*/ 0 h 887323"/>
              <a:gd name="connsiteX1" fmla="*/ 2943368 w 2943368"/>
              <a:gd name="connsiteY1" fmla="*/ 887285 h 887323"/>
              <a:gd name="connsiteX0" fmla="*/ 0 w 2943368"/>
              <a:gd name="connsiteY0" fmla="*/ 0 h 887325"/>
              <a:gd name="connsiteX1" fmla="*/ 2943368 w 2943368"/>
              <a:gd name="connsiteY1" fmla="*/ 887285 h 887325"/>
              <a:gd name="connsiteX0" fmla="*/ 0 w 2962418"/>
              <a:gd name="connsiteY0" fmla="*/ 0 h 887325"/>
              <a:gd name="connsiteX1" fmla="*/ 2962418 w 2962418"/>
              <a:gd name="connsiteY1" fmla="*/ 887285 h 887325"/>
              <a:gd name="connsiteX0" fmla="*/ 0 w 2962418"/>
              <a:gd name="connsiteY0" fmla="*/ 0 h 859111"/>
              <a:gd name="connsiteX1" fmla="*/ 2962418 w 2962418"/>
              <a:gd name="connsiteY1" fmla="*/ 859070 h 859111"/>
              <a:gd name="connsiteX0" fmla="*/ 0 w 2962418"/>
              <a:gd name="connsiteY0" fmla="*/ 0 h 859108"/>
              <a:gd name="connsiteX1" fmla="*/ 2962418 w 2962418"/>
              <a:gd name="connsiteY1" fmla="*/ 859070 h 859108"/>
              <a:gd name="connsiteX0" fmla="*/ 0 w 2680978"/>
              <a:gd name="connsiteY0" fmla="*/ 0 h 1095058"/>
              <a:gd name="connsiteX1" fmla="*/ 2680978 w 2680978"/>
              <a:gd name="connsiteY1" fmla="*/ 1095031 h 1095058"/>
              <a:gd name="connsiteX0" fmla="*/ 0 w 2504044"/>
              <a:gd name="connsiteY0" fmla="*/ 0 h 831350"/>
              <a:gd name="connsiteX1" fmla="*/ 2504044 w 2504044"/>
              <a:gd name="connsiteY1" fmla="*/ 831310 h 831350"/>
              <a:gd name="connsiteX0" fmla="*/ 0 w 2504044"/>
              <a:gd name="connsiteY0" fmla="*/ 0 h 798387"/>
              <a:gd name="connsiteX1" fmla="*/ 2504044 w 2504044"/>
              <a:gd name="connsiteY1" fmla="*/ 798345 h 798387"/>
              <a:gd name="connsiteX0" fmla="*/ 0 w 2424274"/>
              <a:gd name="connsiteY0" fmla="*/ 0 h 271379"/>
              <a:gd name="connsiteX1" fmla="*/ 2424274 w 2424274"/>
              <a:gd name="connsiteY1" fmla="*/ 270902 h 271379"/>
              <a:gd name="connsiteX0" fmla="*/ 0 w 3094342"/>
              <a:gd name="connsiteY0" fmla="*/ 0 h 257653"/>
              <a:gd name="connsiteX1" fmla="*/ 3094342 w 3094342"/>
              <a:gd name="connsiteY1" fmla="*/ 257022 h 257653"/>
              <a:gd name="connsiteX0" fmla="*/ 0 w 3110296"/>
              <a:gd name="connsiteY0" fmla="*/ 0 h 534701"/>
              <a:gd name="connsiteX1" fmla="*/ 3110296 w 3110296"/>
              <a:gd name="connsiteY1" fmla="*/ 534623 h 534701"/>
              <a:gd name="connsiteX0" fmla="*/ 0 w 1052229"/>
              <a:gd name="connsiteY0" fmla="*/ 0 h 645721"/>
              <a:gd name="connsiteX1" fmla="*/ 1052229 w 1052229"/>
              <a:gd name="connsiteY1" fmla="*/ 645664 h 645721"/>
              <a:gd name="connsiteX0" fmla="*/ 0 w 1243677"/>
              <a:gd name="connsiteY0" fmla="*/ 0 h 701235"/>
              <a:gd name="connsiteX1" fmla="*/ 1243677 w 1243677"/>
              <a:gd name="connsiteY1" fmla="*/ 701184 h 701235"/>
              <a:gd name="connsiteX0" fmla="*/ 0 w 1243677"/>
              <a:gd name="connsiteY0" fmla="*/ 0 h 1048474"/>
              <a:gd name="connsiteX1" fmla="*/ 1243677 w 1243677"/>
              <a:gd name="connsiteY1" fmla="*/ 701184 h 1048474"/>
              <a:gd name="connsiteX0" fmla="*/ 0 w 985399"/>
              <a:gd name="connsiteY0" fmla="*/ 376638 h 652923"/>
              <a:gd name="connsiteX1" fmla="*/ 985399 w 985399"/>
              <a:gd name="connsiteY1" fmla="*/ 0 h 652923"/>
              <a:gd name="connsiteX0" fmla="*/ 0 w 1089514"/>
              <a:gd name="connsiteY0" fmla="*/ 564615 h 757102"/>
              <a:gd name="connsiteX1" fmla="*/ 1089514 w 1089514"/>
              <a:gd name="connsiteY1" fmla="*/ 0 h 757102"/>
              <a:gd name="connsiteX0" fmla="*/ 0 w 1119286"/>
              <a:gd name="connsiteY0" fmla="*/ 629001 h 798185"/>
              <a:gd name="connsiteX1" fmla="*/ 1119286 w 1119286"/>
              <a:gd name="connsiteY1" fmla="*/ 0 h 798185"/>
            </a:gdLst>
            <a:ahLst/>
            <a:cxnLst>
              <a:cxn ang="0">
                <a:pos x="connsiteX0" y="connsiteY0"/>
              </a:cxn>
              <a:cxn ang="0">
                <a:pos x="connsiteX1" y="connsiteY1"/>
              </a:cxn>
            </a:cxnLst>
            <a:rect l="l" t="t" r="r" b="b"/>
            <a:pathLst>
              <a:path w="1119286" h="798185">
                <a:moveTo>
                  <a:pt x="0" y="629001"/>
                </a:moveTo>
                <a:cubicBezTo>
                  <a:pt x="1163028" y="862968"/>
                  <a:pt x="589375" y="1004914"/>
                  <a:pt x="1119286" y="0"/>
                </a:cubicBezTo>
              </a:path>
            </a:pathLst>
          </a:custGeom>
          <a:ln w="609600">
            <a:solidFill>
              <a:schemeClr val="accent3">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sz="2000"/>
          </a:p>
        </p:txBody>
      </p:sp>
      <p:sp>
        <p:nvSpPr>
          <p:cNvPr id="70" name="Rectangle à coins arrondis 69"/>
          <p:cNvSpPr/>
          <p:nvPr/>
        </p:nvSpPr>
        <p:spPr>
          <a:xfrm>
            <a:off x="5799229" y="4784205"/>
            <a:ext cx="538685" cy="273988"/>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a:solidFill>
                  <a:schemeClr val="tx1"/>
                </a:solidFill>
              </a:rPr>
              <a:t>40</a:t>
            </a:r>
          </a:p>
        </p:txBody>
      </p:sp>
      <p:grpSp>
        <p:nvGrpSpPr>
          <p:cNvPr id="12" name="Groupe 11"/>
          <p:cNvGrpSpPr/>
          <p:nvPr/>
        </p:nvGrpSpPr>
        <p:grpSpPr>
          <a:xfrm>
            <a:off x="5170028" y="5887384"/>
            <a:ext cx="1747154" cy="589886"/>
            <a:chOff x="5170028" y="5887384"/>
            <a:chExt cx="1747154" cy="589886"/>
          </a:xfrm>
        </p:grpSpPr>
        <p:grpSp>
          <p:nvGrpSpPr>
            <p:cNvPr id="8" name="Groupe 7"/>
            <p:cNvGrpSpPr/>
            <p:nvPr/>
          </p:nvGrpSpPr>
          <p:grpSpPr>
            <a:xfrm>
              <a:off x="5172298" y="5887384"/>
              <a:ext cx="1744884" cy="361051"/>
              <a:chOff x="5158808" y="5924902"/>
              <a:chExt cx="1744884" cy="361051"/>
            </a:xfrm>
          </p:grpSpPr>
          <p:sp>
            <p:nvSpPr>
              <p:cNvPr id="60" name="Rectangle 59">
                <a:extLst>
                  <a:ext uri="{FF2B5EF4-FFF2-40B4-BE49-F238E27FC236}">
                    <a16:creationId xmlns:a16="http://schemas.microsoft.com/office/drawing/2014/main" id="{45E74654-B241-449A-B444-08E5D68F338A}"/>
                  </a:ext>
                </a:extLst>
              </p:cNvPr>
              <p:cNvSpPr/>
              <p:nvPr/>
            </p:nvSpPr>
            <p:spPr>
              <a:xfrm>
                <a:off x="5158808" y="5924902"/>
                <a:ext cx="360000" cy="36000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white"/>
                    </a:solidFill>
                    <a:effectLst/>
                    <a:uLnTx/>
                    <a:uFillTx/>
                    <a:latin typeface="Calibri"/>
                    <a:ea typeface="+mn-ea"/>
                    <a:cs typeface="+mn-cs"/>
                  </a:rPr>
                  <a:t>AC</a:t>
                </a:r>
              </a:p>
            </p:txBody>
          </p:sp>
          <p:sp>
            <p:nvSpPr>
              <p:cNvPr id="61" name="Rectangle 60">
                <a:extLst>
                  <a:ext uri="{FF2B5EF4-FFF2-40B4-BE49-F238E27FC236}">
                    <a16:creationId xmlns:a16="http://schemas.microsoft.com/office/drawing/2014/main" id="{0529E02E-03E7-476E-9CA7-2406E8B864FF}"/>
                  </a:ext>
                </a:extLst>
              </p:cNvPr>
              <p:cNvSpPr/>
              <p:nvPr/>
            </p:nvSpPr>
            <p:spPr>
              <a:xfrm>
                <a:off x="5623616" y="5925953"/>
                <a:ext cx="360000" cy="360000"/>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white"/>
                    </a:solidFill>
                    <a:effectLst/>
                    <a:uLnTx/>
                    <a:uFillTx/>
                    <a:latin typeface="Calibri"/>
                    <a:ea typeface="+mn-ea"/>
                    <a:cs typeface="+mn-cs"/>
                  </a:rPr>
                  <a:t>ITEC</a:t>
                </a:r>
              </a:p>
            </p:txBody>
          </p:sp>
          <p:sp>
            <p:nvSpPr>
              <p:cNvPr id="62" name="Rectangle 61">
                <a:extLst>
                  <a:ext uri="{FF2B5EF4-FFF2-40B4-BE49-F238E27FC236}">
                    <a16:creationId xmlns:a16="http://schemas.microsoft.com/office/drawing/2014/main" id="{F26B23A8-EE32-4F45-A5C4-BEF26D08088C}"/>
                  </a:ext>
                </a:extLst>
              </p:cNvPr>
              <p:cNvSpPr/>
              <p:nvPr/>
            </p:nvSpPr>
            <p:spPr>
              <a:xfrm>
                <a:off x="6108826" y="5925802"/>
                <a:ext cx="360000" cy="360000"/>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white"/>
                    </a:solidFill>
                    <a:effectLst/>
                    <a:uLnTx/>
                    <a:uFillTx/>
                    <a:latin typeface="Calibri"/>
                    <a:ea typeface="+mn-ea"/>
                    <a:cs typeface="+mn-cs"/>
                  </a:rPr>
                  <a:t>EE</a:t>
                </a:r>
              </a:p>
            </p:txBody>
          </p:sp>
          <p:sp>
            <p:nvSpPr>
              <p:cNvPr id="63" name="Rectangle 62">
                <a:extLst>
                  <a:ext uri="{FF2B5EF4-FFF2-40B4-BE49-F238E27FC236}">
                    <a16:creationId xmlns:a16="http://schemas.microsoft.com/office/drawing/2014/main" id="{AF4B5F7A-9EFF-4E59-97DF-47CCB1E825DF}"/>
                  </a:ext>
                </a:extLst>
              </p:cNvPr>
              <p:cNvSpPr/>
              <p:nvPr/>
            </p:nvSpPr>
            <p:spPr>
              <a:xfrm>
                <a:off x="6543692" y="5925953"/>
                <a:ext cx="360000" cy="360000"/>
              </a:xfrm>
              <a:prstGeom prst="rect">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white"/>
                    </a:solidFill>
                    <a:effectLst/>
                    <a:uLnTx/>
                    <a:uFillTx/>
                    <a:latin typeface="Calibri"/>
                    <a:ea typeface="+mn-ea"/>
                    <a:cs typeface="+mn-cs"/>
                  </a:rPr>
                  <a:t>SIN</a:t>
                </a:r>
              </a:p>
            </p:txBody>
          </p:sp>
        </p:grpSp>
        <p:sp>
          <p:nvSpPr>
            <p:cNvPr id="81" name="Rectangle à coins arrondis 80"/>
            <p:cNvSpPr/>
            <p:nvPr/>
          </p:nvSpPr>
          <p:spPr>
            <a:xfrm>
              <a:off x="6559828" y="6170198"/>
              <a:ext cx="344069" cy="30480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000" b="1" dirty="0">
                  <a:solidFill>
                    <a:schemeClr val="tx1"/>
                  </a:solidFill>
                </a:rPr>
                <a:t>20</a:t>
              </a:r>
            </a:p>
          </p:txBody>
        </p:sp>
        <p:sp>
          <p:nvSpPr>
            <p:cNvPr id="89" name="Rectangle à coins arrondis 88"/>
            <p:cNvSpPr/>
            <p:nvPr/>
          </p:nvSpPr>
          <p:spPr>
            <a:xfrm>
              <a:off x="5170028" y="6158822"/>
              <a:ext cx="344069" cy="30480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000" b="1" dirty="0">
                  <a:solidFill>
                    <a:schemeClr val="tx1"/>
                  </a:solidFill>
                </a:rPr>
                <a:t>20</a:t>
              </a:r>
            </a:p>
          </p:txBody>
        </p:sp>
        <p:sp>
          <p:nvSpPr>
            <p:cNvPr id="90" name="Rectangle à coins arrondis 89"/>
            <p:cNvSpPr/>
            <p:nvPr/>
          </p:nvSpPr>
          <p:spPr>
            <a:xfrm>
              <a:off x="5647702" y="6172470"/>
              <a:ext cx="344069" cy="30480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000" b="1" dirty="0">
                  <a:solidFill>
                    <a:schemeClr val="tx1"/>
                  </a:solidFill>
                </a:rPr>
                <a:t>20</a:t>
              </a:r>
            </a:p>
          </p:txBody>
        </p:sp>
        <p:sp>
          <p:nvSpPr>
            <p:cNvPr id="91" name="Rectangle à coins arrondis 90"/>
            <p:cNvSpPr/>
            <p:nvPr/>
          </p:nvSpPr>
          <p:spPr>
            <a:xfrm>
              <a:off x="6139017" y="6172470"/>
              <a:ext cx="344069" cy="30480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000" b="1" dirty="0">
                  <a:solidFill>
                    <a:schemeClr val="tx1"/>
                  </a:solidFill>
                </a:rPr>
                <a:t>20</a:t>
              </a:r>
            </a:p>
          </p:txBody>
        </p:sp>
      </p:grpSp>
      <p:grpSp>
        <p:nvGrpSpPr>
          <p:cNvPr id="9" name="Groupe 8"/>
          <p:cNvGrpSpPr/>
          <p:nvPr/>
        </p:nvGrpSpPr>
        <p:grpSpPr>
          <a:xfrm>
            <a:off x="5086796" y="1743020"/>
            <a:ext cx="4057204" cy="1872922"/>
            <a:chOff x="5086796" y="1743020"/>
            <a:chExt cx="4057204" cy="1872922"/>
          </a:xfrm>
        </p:grpSpPr>
        <p:grpSp>
          <p:nvGrpSpPr>
            <p:cNvPr id="29" name="Groupe 28"/>
            <p:cNvGrpSpPr/>
            <p:nvPr/>
          </p:nvGrpSpPr>
          <p:grpSpPr>
            <a:xfrm>
              <a:off x="5086796" y="1752114"/>
              <a:ext cx="4057204" cy="1863828"/>
              <a:chOff x="5086796" y="2056912"/>
              <a:chExt cx="3580467" cy="1735544"/>
            </a:xfrm>
          </p:grpSpPr>
          <p:pic>
            <p:nvPicPr>
              <p:cNvPr id="88" name="Image 8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40553" y="2060826"/>
                <a:ext cx="1926710" cy="1275692"/>
              </a:xfrm>
              <a:prstGeom prst="rect">
                <a:avLst/>
              </a:prstGeom>
              <a:solidFill>
                <a:schemeClr val="accent5">
                  <a:lumMod val="75000"/>
                </a:schemeClr>
              </a:solidFill>
              <a:ln>
                <a:noFill/>
              </a:ln>
            </p:spPr>
          </p:pic>
          <p:grpSp>
            <p:nvGrpSpPr>
              <p:cNvPr id="100" name="Groupe 99"/>
              <p:cNvGrpSpPr/>
              <p:nvPr/>
            </p:nvGrpSpPr>
            <p:grpSpPr>
              <a:xfrm>
                <a:off x="5086796" y="2056912"/>
                <a:ext cx="1678285" cy="1735544"/>
                <a:chOff x="5500047" y="3513010"/>
                <a:chExt cx="2470245" cy="2736000"/>
              </a:xfrm>
            </p:grpSpPr>
            <p:sp>
              <p:nvSpPr>
                <p:cNvPr id="101" name="Rectangle 100"/>
                <p:cNvSpPr/>
                <p:nvPr/>
              </p:nvSpPr>
              <p:spPr>
                <a:xfrm>
                  <a:off x="5500047" y="3513010"/>
                  <a:ext cx="2470245" cy="2736000"/>
                </a:xfrm>
                <a:prstGeom prst="rect">
                  <a:avLst/>
                </a:prstGeom>
                <a:solidFill>
                  <a:srgbClr val="7030A0"/>
                </a:solidFill>
              </p:spPr>
              <p:txBody>
                <a:bodyPr wrap="square" rtlCol="0">
                  <a:spAutoFit/>
                </a:bodyPr>
                <a:lstStyle/>
                <a:p>
                  <a:pPr algn="ctr" fontAlgn="ctr"/>
                  <a:endParaRPr lang="fr-FR" sz="1600" b="1">
                    <a:solidFill>
                      <a:schemeClr val="bg1"/>
                    </a:solidFill>
                    <a:latin typeface="Calibri" panose="020F0502020204030204" pitchFamily="34" charset="0"/>
                  </a:endParaRPr>
                </a:p>
              </p:txBody>
            </p:sp>
            <p:sp>
              <p:nvSpPr>
                <p:cNvPr id="102" name="Ellipse 101"/>
                <p:cNvSpPr/>
                <p:nvPr/>
              </p:nvSpPr>
              <p:spPr>
                <a:xfrm>
                  <a:off x="5691118" y="3575713"/>
                  <a:ext cx="2052000" cy="941804"/>
                </a:xfrm>
                <a:prstGeom prst="ellipse">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050" b="1" dirty="0">
                      <a:solidFill>
                        <a:schemeClr val="bg1"/>
                      </a:solidFill>
                      <a:cs typeface="Arial" panose="020B0604020202020204" pitchFamily="34" charset="0"/>
                    </a:rPr>
                    <a:t>ZONE </a:t>
                  </a:r>
                  <a:r>
                    <a:rPr lang="fr-FR" sz="1100" b="1" dirty="0">
                      <a:solidFill>
                        <a:schemeClr val="bg1"/>
                      </a:solidFill>
                      <a:cs typeface="Arial" panose="020B0604020202020204" pitchFamily="34" charset="0"/>
                    </a:rPr>
                    <a:t>CRÉATIVITÉ</a:t>
                  </a:r>
                  <a:br>
                    <a:rPr lang="fr-FR" sz="1050" b="1" dirty="0">
                      <a:solidFill>
                        <a:schemeClr val="bg1"/>
                      </a:solidFill>
                      <a:cs typeface="Arial" panose="020B0604020202020204" pitchFamily="34" charset="0"/>
                    </a:rPr>
                  </a:br>
                  <a:endParaRPr lang="fr-FR" sz="1050" dirty="0">
                    <a:cs typeface="Arial" panose="020B0604020202020204" pitchFamily="34" charset="0"/>
                  </a:endParaRPr>
                </a:p>
              </p:txBody>
            </p:sp>
            <p:sp>
              <p:nvSpPr>
                <p:cNvPr id="103" name="Ellipse 102"/>
                <p:cNvSpPr/>
                <p:nvPr/>
              </p:nvSpPr>
              <p:spPr>
                <a:xfrm>
                  <a:off x="5691118" y="4367281"/>
                  <a:ext cx="2052000" cy="941804"/>
                </a:xfrm>
                <a:prstGeom prst="ellipse">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b="1" dirty="0">
                      <a:solidFill>
                        <a:schemeClr val="bg1"/>
                      </a:solidFill>
                      <a:latin typeface="Calibri" panose="020F0502020204030204" pitchFamily="34" charset="0"/>
                    </a:rPr>
                    <a:t>ZONE CONCEPTION</a:t>
                  </a:r>
                  <a:endParaRPr lang="fr-FR" sz="1100" dirty="0"/>
                </a:p>
              </p:txBody>
            </p:sp>
            <p:sp>
              <p:nvSpPr>
                <p:cNvPr id="104" name="Ellipse 103"/>
                <p:cNvSpPr/>
                <p:nvPr/>
              </p:nvSpPr>
              <p:spPr>
                <a:xfrm>
                  <a:off x="5691118" y="5171660"/>
                  <a:ext cx="2052000" cy="941804"/>
                </a:xfrm>
                <a:prstGeom prst="ellipse">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b="1" dirty="0">
                      <a:solidFill>
                        <a:schemeClr val="bg1"/>
                      </a:solidFill>
                      <a:latin typeface="Calibri" panose="020F0502020204030204" pitchFamily="34" charset="0"/>
                    </a:rPr>
                    <a:t>ZONE RÉALISATION</a:t>
                  </a:r>
                  <a:endParaRPr lang="fr-FR" sz="1100" dirty="0"/>
                </a:p>
              </p:txBody>
            </p:sp>
          </p:grpSp>
          <p:sp>
            <p:nvSpPr>
              <p:cNvPr id="28" name="Rectangle 27"/>
              <p:cNvSpPr/>
              <p:nvPr/>
            </p:nvSpPr>
            <p:spPr>
              <a:xfrm>
                <a:off x="6764377" y="3343376"/>
                <a:ext cx="1902886" cy="449079"/>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800" b="1" dirty="0"/>
                  <a:t>FABLAB</a:t>
                </a:r>
              </a:p>
            </p:txBody>
          </p:sp>
        </p:grpSp>
        <p:sp>
          <p:nvSpPr>
            <p:cNvPr id="92" name="Rectangle à coins arrondis 91"/>
            <p:cNvSpPr/>
            <p:nvPr/>
          </p:nvSpPr>
          <p:spPr>
            <a:xfrm>
              <a:off x="5091812" y="2357171"/>
              <a:ext cx="538685" cy="273988"/>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a:solidFill>
                    <a:schemeClr val="tx1"/>
                  </a:solidFill>
                </a:rPr>
                <a:t>20</a:t>
              </a:r>
            </a:p>
          </p:txBody>
        </p:sp>
        <p:sp>
          <p:nvSpPr>
            <p:cNvPr id="93" name="Rectangle à coins arrondis 92"/>
            <p:cNvSpPr/>
            <p:nvPr/>
          </p:nvSpPr>
          <p:spPr>
            <a:xfrm>
              <a:off x="5091819" y="1743020"/>
              <a:ext cx="538685" cy="273988"/>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a:solidFill>
                    <a:schemeClr val="tx1"/>
                  </a:solidFill>
                </a:rPr>
                <a:t>20</a:t>
              </a:r>
            </a:p>
          </p:txBody>
        </p:sp>
      </p:grpSp>
    </p:spTree>
    <p:extLst>
      <p:ext uri="{BB962C8B-B14F-4D97-AF65-F5344CB8AC3E}">
        <p14:creationId xmlns:p14="http://schemas.microsoft.com/office/powerpoint/2010/main" val="1322210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64"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Déterminer les besoins en matière d’espace de formation</a:t>
            </a:r>
          </a:p>
        </p:txBody>
      </p:sp>
      <p:sp>
        <p:nvSpPr>
          <p:cNvPr id="3" name="Espace réservé du numéro de diapositive 2"/>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144BB07B-E674-E847-921B-89EC41271B7E}" type="slidenum">
              <a:rPr kumimoji="0" lang="fr-FR" sz="14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7</a:t>
            </a:fld>
            <a:endParaRPr kumimoji="0" lang="fr-FR" sz="1400" b="0" i="0" u="none" strike="noStrike" kern="1200" cap="none" spc="0" normalizeH="0" baseline="0" noProof="0">
              <a:ln>
                <a:noFill/>
              </a:ln>
              <a:solidFill>
                <a:prstClr val="black"/>
              </a:solidFill>
              <a:effectLst/>
              <a:uLnTx/>
              <a:uFillTx/>
              <a:latin typeface="Calibri"/>
              <a:ea typeface="+mn-ea"/>
              <a:cs typeface="+mn-cs"/>
            </a:endParaRPr>
          </a:p>
        </p:txBody>
      </p:sp>
      <p:grpSp>
        <p:nvGrpSpPr>
          <p:cNvPr id="11" name="Groupe 10"/>
          <p:cNvGrpSpPr/>
          <p:nvPr/>
        </p:nvGrpSpPr>
        <p:grpSpPr>
          <a:xfrm>
            <a:off x="331738" y="911319"/>
            <a:ext cx="8178726" cy="1069882"/>
            <a:chOff x="4751226" y="1213689"/>
            <a:chExt cx="3895527" cy="1481097"/>
          </a:xfrm>
        </p:grpSpPr>
        <p:sp>
          <p:nvSpPr>
            <p:cNvPr id="12" name="Rectangle 11">
              <a:extLst>
                <a:ext uri="{FF2B5EF4-FFF2-40B4-BE49-F238E27FC236}">
                  <a16:creationId xmlns:a16="http://schemas.microsoft.com/office/drawing/2014/main" id="{946F1660-7460-4267-8DC6-6CA70F791FF0}"/>
                </a:ext>
              </a:extLst>
            </p:cNvPr>
            <p:cNvSpPr/>
            <p:nvPr/>
          </p:nvSpPr>
          <p:spPr>
            <a:xfrm>
              <a:off x="4811074" y="1213689"/>
              <a:ext cx="3835679" cy="1481097"/>
            </a:xfrm>
            <a:prstGeom prst="rect">
              <a:avLst/>
            </a:prstGeom>
            <a:solidFill>
              <a:schemeClr val="tx1">
                <a:alpha val="31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Calibri"/>
                  <a:ea typeface="+mn-ea"/>
                  <a:cs typeface="+mn-cs"/>
                </a:rPr>
                <a:t>Exemple </a:t>
              </a:r>
              <a:r>
                <a:rPr kumimoji="0" lang="fr-FR" sz="1800" b="0" i="0" u="none" strike="noStrike" kern="1200" cap="none" spc="0" normalizeH="0" baseline="0" noProof="0" dirty="0">
                  <a:ln>
                    <a:noFill/>
                  </a:ln>
                  <a:solidFill>
                    <a:prstClr val="white"/>
                  </a:solidFill>
                  <a:effectLst/>
                  <a:uLnTx/>
                  <a:uFillTx/>
                  <a:latin typeface="Calibri"/>
                  <a:ea typeface="+mn-ea"/>
                  <a:cs typeface="+mn-cs"/>
                </a:rPr>
                <a:t>au lycée du Hainaut, à Valenciennes</a:t>
              </a:r>
            </a:p>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Calibri"/>
                  <a:ea typeface="+mn-ea"/>
                  <a:cs typeface="+mn-cs"/>
                </a:rPr>
                <a:t>Olivier FORT</a:t>
              </a:r>
            </a:p>
          </p:txBody>
        </p:sp>
        <p:sp>
          <p:nvSpPr>
            <p:cNvPr id="13" name="Rectangle 12">
              <a:extLst>
                <a:ext uri="{FF2B5EF4-FFF2-40B4-BE49-F238E27FC236}">
                  <a16:creationId xmlns:a16="http://schemas.microsoft.com/office/drawing/2014/main" id="{4318F92D-B431-4238-918B-6417755A6415}"/>
                </a:ext>
              </a:extLst>
            </p:cNvPr>
            <p:cNvSpPr/>
            <p:nvPr/>
          </p:nvSpPr>
          <p:spPr>
            <a:xfrm>
              <a:off x="4751226" y="1214048"/>
              <a:ext cx="59847" cy="1480738"/>
            </a:xfrm>
            <a:prstGeom prst="rect">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2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7" name="Groupe 6">
            <a:extLst>
              <a:ext uri="{FF2B5EF4-FFF2-40B4-BE49-F238E27FC236}">
                <a16:creationId xmlns:a16="http://schemas.microsoft.com/office/drawing/2014/main" id="{ACAB6CD3-9B1B-4BD0-8ACF-2B1CD0E78898}"/>
              </a:ext>
            </a:extLst>
          </p:cNvPr>
          <p:cNvGrpSpPr/>
          <p:nvPr/>
        </p:nvGrpSpPr>
        <p:grpSpPr>
          <a:xfrm>
            <a:off x="331738" y="2426866"/>
            <a:ext cx="3846562" cy="1357734"/>
            <a:chOff x="321794" y="1159970"/>
            <a:chExt cx="3299754" cy="1481097"/>
          </a:xfrm>
        </p:grpSpPr>
        <p:sp>
          <p:nvSpPr>
            <p:cNvPr id="8" name="Rectangle 7">
              <a:extLst>
                <a:ext uri="{FF2B5EF4-FFF2-40B4-BE49-F238E27FC236}">
                  <a16:creationId xmlns:a16="http://schemas.microsoft.com/office/drawing/2014/main" id="{0BEDA6D0-1393-4FCA-842A-B970696C2A27}"/>
                </a:ext>
              </a:extLst>
            </p:cNvPr>
            <p:cNvSpPr/>
            <p:nvPr/>
          </p:nvSpPr>
          <p:spPr>
            <a:xfrm>
              <a:off x="429581" y="1159970"/>
              <a:ext cx="3191967" cy="1481097"/>
            </a:xfrm>
            <a:prstGeom prst="rect">
              <a:avLst/>
            </a:prstGeom>
            <a:solidFill>
              <a:schemeClr val="tx1">
                <a:alpha val="31000"/>
              </a:schemeClr>
            </a:solidFill>
            <a:ln>
              <a:noFill/>
            </a:ln>
          </p:spPr>
          <p:style>
            <a:lnRef idx="0">
              <a:scrgbClr r="0" g="0" b="0"/>
            </a:lnRef>
            <a:fillRef idx="0">
              <a:scrgbClr r="0" g="0" b="0"/>
            </a:fillRef>
            <a:effectRef idx="0">
              <a:scrgbClr r="0" g="0" b="0"/>
            </a:effectRef>
            <a:fontRef idx="minor">
              <a:schemeClr val="lt1"/>
            </a:fontRef>
          </p:style>
          <p:txBody>
            <a:bodyPr rtlCol="0" anchor="ctr"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Calibri"/>
                  <a:ea typeface="+mn-ea"/>
                  <a:cs typeface="+mn-cs"/>
                </a:rPr>
                <a:t>Comment passer de la structure pédagogique de 2018 – 2019 à la situation finale 2020 – 2021 ?</a:t>
              </a:r>
            </a:p>
          </p:txBody>
        </p:sp>
        <p:sp>
          <p:nvSpPr>
            <p:cNvPr id="9" name="Rectangle 8">
              <a:extLst>
                <a:ext uri="{FF2B5EF4-FFF2-40B4-BE49-F238E27FC236}">
                  <a16:creationId xmlns:a16="http://schemas.microsoft.com/office/drawing/2014/main" id="{091CDA38-33A4-49C5-B0B4-F7B8D383FD3A}"/>
                </a:ext>
              </a:extLst>
            </p:cNvPr>
            <p:cNvSpPr/>
            <p:nvPr/>
          </p:nvSpPr>
          <p:spPr>
            <a:xfrm>
              <a:off x="321794" y="1160329"/>
              <a:ext cx="107788" cy="1480738"/>
            </a:xfrm>
            <a:prstGeom prst="rect">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0" name="Groupe 9">
            <a:extLst>
              <a:ext uri="{FF2B5EF4-FFF2-40B4-BE49-F238E27FC236}">
                <a16:creationId xmlns:a16="http://schemas.microsoft.com/office/drawing/2014/main" id="{041BB6E4-B9BD-43EA-830C-1E7F605F0A11}"/>
              </a:ext>
            </a:extLst>
          </p:cNvPr>
          <p:cNvGrpSpPr/>
          <p:nvPr/>
        </p:nvGrpSpPr>
        <p:grpSpPr>
          <a:xfrm>
            <a:off x="331738" y="3867150"/>
            <a:ext cx="3846562" cy="1162287"/>
            <a:chOff x="321794" y="1159970"/>
            <a:chExt cx="3299754" cy="1481097"/>
          </a:xfrm>
        </p:grpSpPr>
        <p:sp>
          <p:nvSpPr>
            <p:cNvPr id="14" name="Rectangle 13">
              <a:extLst>
                <a:ext uri="{FF2B5EF4-FFF2-40B4-BE49-F238E27FC236}">
                  <a16:creationId xmlns:a16="http://schemas.microsoft.com/office/drawing/2014/main" id="{8D900E6B-784E-4DF7-AB71-F64DD61B64D0}"/>
                </a:ext>
              </a:extLst>
            </p:cNvPr>
            <p:cNvSpPr/>
            <p:nvPr/>
          </p:nvSpPr>
          <p:spPr>
            <a:xfrm>
              <a:off x="429581" y="1159970"/>
              <a:ext cx="3191967" cy="1481097"/>
            </a:xfrm>
            <a:prstGeom prst="rect">
              <a:avLst/>
            </a:prstGeom>
            <a:solidFill>
              <a:schemeClr val="tx1">
                <a:alpha val="31000"/>
              </a:schemeClr>
            </a:solidFill>
            <a:ln>
              <a:noFill/>
            </a:ln>
          </p:spPr>
          <p:style>
            <a:lnRef idx="0">
              <a:scrgbClr r="0" g="0" b="0"/>
            </a:lnRef>
            <a:fillRef idx="0">
              <a:scrgbClr r="0" g="0" b="0"/>
            </a:fillRef>
            <a:effectRef idx="0">
              <a:scrgbClr r="0" g="0" b="0"/>
            </a:effectRef>
            <a:fontRef idx="minor">
              <a:schemeClr val="lt1"/>
            </a:fontRef>
          </p:style>
          <p:txBody>
            <a:bodyPr rtlCol="0" anchor="ctr"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Calibri"/>
                  <a:ea typeface="+mn-ea"/>
                  <a:cs typeface="+mn-cs"/>
                </a:rPr>
                <a:t>Quelles sont les conséquences sur les espaces de formation ?</a:t>
              </a:r>
              <a:endParaRPr kumimoji="0" lang="fr-FR" sz="20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79163024-BEE6-4848-8042-0BE4BA2EDDC3}"/>
                </a:ext>
              </a:extLst>
            </p:cNvPr>
            <p:cNvSpPr/>
            <p:nvPr/>
          </p:nvSpPr>
          <p:spPr>
            <a:xfrm>
              <a:off x="321794" y="1160329"/>
              <a:ext cx="107788" cy="1480738"/>
            </a:xfrm>
            <a:prstGeom prst="rect">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6" name="Rectangle 15">
            <a:extLst>
              <a:ext uri="{FF2B5EF4-FFF2-40B4-BE49-F238E27FC236}">
                <a16:creationId xmlns:a16="http://schemas.microsoft.com/office/drawing/2014/main" id="{2E0F5022-A96A-45ED-8BAF-670198716FB5}"/>
              </a:ext>
            </a:extLst>
          </p:cNvPr>
          <p:cNvSpPr/>
          <p:nvPr/>
        </p:nvSpPr>
        <p:spPr>
          <a:xfrm>
            <a:off x="4420923" y="2434159"/>
            <a:ext cx="4089539" cy="437673"/>
          </a:xfrm>
          <a:prstGeom prst="rect">
            <a:avLst/>
          </a:prstGeom>
          <a:solidFill>
            <a:schemeClr val="accent5">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Calibri"/>
                <a:ea typeface="+mn-ea"/>
                <a:cs typeface="+mn-cs"/>
              </a:rPr>
              <a:t>Au sommaire</a:t>
            </a:r>
          </a:p>
        </p:txBody>
      </p:sp>
      <p:sp>
        <p:nvSpPr>
          <p:cNvPr id="17" name="Rectangle 16">
            <a:extLst>
              <a:ext uri="{FF2B5EF4-FFF2-40B4-BE49-F238E27FC236}">
                <a16:creationId xmlns:a16="http://schemas.microsoft.com/office/drawing/2014/main" id="{7D328211-B995-43F8-B3C3-EA56F294B571}"/>
              </a:ext>
            </a:extLst>
          </p:cNvPr>
          <p:cNvSpPr/>
          <p:nvPr/>
        </p:nvSpPr>
        <p:spPr>
          <a:xfrm>
            <a:off x="4420923" y="2872989"/>
            <a:ext cx="4089539" cy="2156211"/>
          </a:xfrm>
          <a:prstGeom prst="rect">
            <a:avLst/>
          </a:prstGeom>
          <a:solidFill>
            <a:schemeClr val="accent6">
              <a:alpha val="3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268288" marR="0" lvl="0" indent="-268288" algn="l" defTabSz="457200" rtl="0" eaLnBrk="1" fontAlgn="auto" latinLnBrk="0" hangingPunct="1">
              <a:lnSpc>
                <a:spcPct val="100000"/>
              </a:lnSpc>
              <a:spcBef>
                <a:spcPts val="0"/>
              </a:spcBef>
              <a:spcAft>
                <a:spcPts val="300"/>
              </a:spcAft>
              <a:buClrTx/>
              <a:buSzTx/>
              <a:buFont typeface="+mj-lt"/>
              <a:buAutoNum type="arabicPeriod"/>
              <a:tabLst/>
              <a:defRPr/>
            </a:pPr>
            <a:r>
              <a:rPr kumimoji="0" lang="fr-FR" sz="2000" b="0" i="0" u="none" strike="noStrike" kern="1200" cap="none" spc="0" normalizeH="0" baseline="0" noProof="0" dirty="0">
                <a:ln>
                  <a:noFill/>
                </a:ln>
                <a:solidFill>
                  <a:prstClr val="black"/>
                </a:solidFill>
                <a:effectLst/>
                <a:uLnTx/>
                <a:uFillTx/>
                <a:latin typeface="Calibri"/>
                <a:ea typeface="+mn-ea"/>
                <a:cs typeface="+mn-cs"/>
              </a:rPr>
              <a:t>La situation initiale (2018 – 2019)</a:t>
            </a:r>
          </a:p>
          <a:p>
            <a:pPr marL="265113" marR="0" lvl="0" indent="0" algn="l"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4F81BD">
                    <a:lumMod val="75000"/>
                  </a:srgbClr>
                </a:solidFill>
                <a:effectLst/>
                <a:uLnTx/>
                <a:uFillTx/>
                <a:latin typeface="Calibri"/>
                <a:ea typeface="+mn-ea"/>
                <a:cs typeface="+mn-cs"/>
              </a:rPr>
              <a:t>Utilisation DHG</a:t>
            </a:r>
          </a:p>
          <a:p>
            <a:pPr marL="265113" marR="0" lvl="0" indent="0" algn="l"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4F81BD">
                    <a:lumMod val="75000"/>
                  </a:srgbClr>
                </a:solidFill>
                <a:effectLst/>
                <a:uLnTx/>
                <a:uFillTx/>
                <a:latin typeface="Calibri"/>
                <a:ea typeface="+mn-ea"/>
                <a:cs typeface="+mn-cs"/>
              </a:rPr>
              <a:t>Espaces de formations</a:t>
            </a:r>
          </a:p>
          <a:p>
            <a:pPr marL="266700" marR="0" lvl="0" indent="-266700" algn="l" defTabSz="457200" rtl="0" eaLnBrk="1" fontAlgn="auto" latinLnBrk="0" hangingPunct="1">
              <a:lnSpc>
                <a:spcPct val="100000"/>
              </a:lnSpc>
              <a:spcBef>
                <a:spcPts val="0"/>
              </a:spcBef>
              <a:spcAft>
                <a:spcPts val="0"/>
              </a:spcAft>
              <a:buClrTx/>
              <a:buSzTx/>
              <a:buFont typeface="+mj-lt"/>
              <a:buAutoNum type="arabicPeriod" startAt="2"/>
              <a:tabLst/>
              <a:defRPr/>
            </a:pPr>
            <a:r>
              <a:rPr kumimoji="0" lang="fr-FR" sz="2000" b="0" i="0" u="none" strike="noStrike" kern="1200" cap="none" spc="0" normalizeH="0" baseline="0" noProof="0" dirty="0">
                <a:ln>
                  <a:noFill/>
                </a:ln>
                <a:solidFill>
                  <a:prstClr val="black"/>
                </a:solidFill>
                <a:effectLst/>
                <a:uLnTx/>
                <a:uFillTx/>
                <a:latin typeface="Calibri"/>
                <a:ea typeface="+mn-ea"/>
                <a:cs typeface="+mn-cs"/>
              </a:rPr>
              <a:t>Situation finale (2020 – 2021)</a:t>
            </a:r>
            <a:r>
              <a:rPr kumimoji="0" lang="fr-FR" sz="2000" b="0" i="0" u="none" strike="noStrike" kern="1200" cap="none" spc="0" normalizeH="0" baseline="0" noProof="0" dirty="0">
                <a:ln>
                  <a:noFill/>
                </a:ln>
                <a:solidFill>
                  <a:srgbClr val="4F81BD">
                    <a:lumMod val="75000"/>
                  </a:srgbClr>
                </a:solidFill>
                <a:effectLst/>
                <a:uLnTx/>
                <a:uFillTx/>
                <a:latin typeface="Calibri"/>
                <a:ea typeface="+mn-ea"/>
                <a:cs typeface="+mn-cs"/>
              </a:rPr>
              <a:t> </a:t>
            </a:r>
            <a:r>
              <a:rPr kumimoji="0" lang="fr-FR" sz="1600" b="0" i="0" u="none" strike="noStrike" kern="1200" cap="none" spc="0" normalizeH="0" baseline="0" noProof="0" dirty="0">
                <a:ln>
                  <a:noFill/>
                </a:ln>
                <a:solidFill>
                  <a:srgbClr val="4F81BD">
                    <a:lumMod val="75000"/>
                  </a:srgbClr>
                </a:solidFill>
                <a:effectLst/>
                <a:uLnTx/>
                <a:uFillTx/>
                <a:latin typeface="Calibri"/>
                <a:ea typeface="+mn-ea"/>
                <a:cs typeface="+mn-cs"/>
              </a:rPr>
              <a:t>Assistant à la décision</a:t>
            </a:r>
          </a:p>
          <a:p>
            <a:pPr marL="265113" marR="0" lvl="0" indent="0" algn="l"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4F81BD">
                    <a:lumMod val="75000"/>
                  </a:srgbClr>
                </a:solidFill>
                <a:effectLst/>
                <a:uLnTx/>
                <a:uFillTx/>
                <a:latin typeface="Calibri"/>
                <a:ea typeface="+mn-ea"/>
                <a:cs typeface="+mn-cs"/>
              </a:rPr>
              <a:t>Espaces de formations</a:t>
            </a:r>
          </a:p>
          <a:p>
            <a:pPr marL="266700" marR="0" lvl="0" indent="-266700" algn="l" defTabSz="457200" rtl="0" eaLnBrk="1" fontAlgn="auto" latinLnBrk="0" hangingPunct="1">
              <a:lnSpc>
                <a:spcPct val="100000"/>
              </a:lnSpc>
              <a:spcBef>
                <a:spcPts val="0"/>
              </a:spcBef>
              <a:spcAft>
                <a:spcPts val="0"/>
              </a:spcAft>
              <a:buClrTx/>
              <a:buSzTx/>
              <a:buFont typeface="+mj-lt"/>
              <a:buAutoNum type="arabicPeriod" startAt="3"/>
              <a:tabLst/>
              <a:defRPr/>
            </a:pPr>
            <a:r>
              <a:rPr kumimoji="0" lang="fr-FR" sz="2000" b="0" i="0" u="none" strike="noStrike" kern="1200" cap="none" spc="0" normalizeH="0" baseline="0" noProof="0" dirty="0">
                <a:ln>
                  <a:noFill/>
                </a:ln>
                <a:solidFill>
                  <a:prstClr val="black"/>
                </a:solidFill>
                <a:effectLst/>
                <a:uLnTx/>
                <a:uFillTx/>
                <a:latin typeface="Calibri"/>
                <a:ea typeface="+mn-ea"/>
                <a:cs typeface="+mn-cs"/>
              </a:rPr>
              <a:t>Situation transitoire (2019 – 2020)</a:t>
            </a:r>
            <a:endParaRPr kumimoji="0" lang="fr-FR" sz="2000" b="0" i="0" u="none" strike="noStrike" kern="1200" cap="none" spc="0" normalizeH="0" baseline="0" noProof="0" dirty="0">
              <a:ln>
                <a:noFill/>
              </a:ln>
              <a:solidFill>
                <a:srgbClr val="4F81BD">
                  <a:lumMod val="75000"/>
                </a:srgbClr>
              </a:solidFill>
              <a:effectLst/>
              <a:uLnTx/>
              <a:uFillTx/>
              <a:latin typeface="Calibri"/>
              <a:ea typeface="+mn-ea"/>
              <a:cs typeface="+mn-cs"/>
            </a:endParaRPr>
          </a:p>
        </p:txBody>
      </p:sp>
    </p:spTree>
    <p:extLst>
      <p:ext uri="{BB962C8B-B14F-4D97-AF65-F5344CB8AC3E}">
        <p14:creationId xmlns:p14="http://schemas.microsoft.com/office/powerpoint/2010/main" val="550104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Structure pédagogique 2018 - 2019</a:t>
            </a:r>
          </a:p>
        </p:txBody>
      </p:sp>
      <p:sp>
        <p:nvSpPr>
          <p:cNvPr id="3" name="Espace réservé du numéro de diapositive 2"/>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144BB07B-E674-E847-921B-89EC41271B7E}" type="slidenum">
              <a:rPr kumimoji="0" lang="fr-FR" sz="14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8</a:t>
            </a:fld>
            <a:endParaRPr kumimoji="0" lang="fr-FR" sz="1400" b="0" i="0" u="none" strike="noStrike" kern="1200" cap="none" spc="0" normalizeH="0" baseline="0" noProof="0">
              <a:ln>
                <a:noFill/>
              </a:ln>
              <a:solidFill>
                <a:prstClr val="black"/>
              </a:solidFill>
              <a:effectLst/>
              <a:uLnTx/>
              <a:uFillTx/>
              <a:latin typeface="Calibri"/>
              <a:ea typeface="+mn-ea"/>
              <a:cs typeface="+mn-cs"/>
            </a:endParaRPr>
          </a:p>
        </p:txBody>
      </p:sp>
      <p:grpSp>
        <p:nvGrpSpPr>
          <p:cNvPr id="9" name="Groupe 8"/>
          <p:cNvGrpSpPr/>
          <p:nvPr/>
        </p:nvGrpSpPr>
        <p:grpSpPr>
          <a:xfrm>
            <a:off x="628288" y="4137711"/>
            <a:ext cx="6796921" cy="1578120"/>
            <a:chOff x="4751226" y="1213688"/>
            <a:chExt cx="6796921" cy="1481097"/>
          </a:xfrm>
        </p:grpSpPr>
        <p:sp>
          <p:nvSpPr>
            <p:cNvPr id="4" name="Rectangle 3">
              <a:extLst>
                <a:ext uri="{FF2B5EF4-FFF2-40B4-BE49-F238E27FC236}">
                  <a16:creationId xmlns:a16="http://schemas.microsoft.com/office/drawing/2014/main" id="{946F1660-7460-4267-8DC6-6CA70F791FF0}"/>
                </a:ext>
              </a:extLst>
            </p:cNvPr>
            <p:cNvSpPr/>
            <p:nvPr/>
          </p:nvSpPr>
          <p:spPr>
            <a:xfrm>
              <a:off x="4859014" y="1213688"/>
              <a:ext cx="6689133" cy="1481097"/>
            </a:xfrm>
            <a:prstGeom prst="rect">
              <a:avLst/>
            </a:prstGeom>
            <a:solidFill>
              <a:schemeClr val="tx1">
                <a:alpha val="31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a:ea typeface="+mn-ea"/>
                  <a:cs typeface="+mn-cs"/>
                </a:rPr>
                <a:t>L’établissement privilégie les faibles effectifs en classe complète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fr-FR" sz="1800" b="0" i="0" u="none" strike="noStrike" kern="1200" cap="none" spc="0" normalizeH="0" baseline="0" noProof="0" dirty="0">
                  <a:ln>
                    <a:noFill/>
                  </a:ln>
                  <a:solidFill>
                    <a:prstClr val="white"/>
                  </a:solidFill>
                  <a:effectLst/>
                  <a:uLnTx/>
                  <a:uFillTx/>
                  <a:latin typeface="Calibri"/>
                  <a:ea typeface="+mn-ea"/>
                  <a:cs typeface="+mn-cs"/>
                  <a:sym typeface="Wingdings" panose="05000000000000000000" pitchFamily="2" charset="2"/>
                </a:rPr>
                <a:t>5 divisions de 24 ou 25 élèves</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fr-FR" sz="1800" b="0" i="0" u="none" strike="noStrike" kern="1200" cap="none" spc="0" normalizeH="0" baseline="0" noProof="0" dirty="0">
                  <a:ln>
                    <a:noFill/>
                  </a:ln>
                  <a:solidFill>
                    <a:prstClr val="white"/>
                  </a:solidFill>
                  <a:effectLst/>
                  <a:uLnTx/>
                  <a:uFillTx/>
                  <a:latin typeface="Calibri"/>
                  <a:ea typeface="+mn-ea"/>
                  <a:cs typeface="+mn-cs"/>
                  <a:sym typeface="Wingdings" panose="05000000000000000000" pitchFamily="2" charset="2"/>
                </a:rPr>
                <a:t>En ETT : 2 groupes à effectif allégé par division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4318F92D-B431-4238-918B-6417755A6415}"/>
                </a:ext>
              </a:extLst>
            </p:cNvPr>
            <p:cNvSpPr/>
            <p:nvPr/>
          </p:nvSpPr>
          <p:spPr>
            <a:xfrm>
              <a:off x="4751226" y="1214047"/>
              <a:ext cx="107788" cy="1480738"/>
            </a:xfrm>
            <a:prstGeom prst="rect">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6" name="Groupe 15">
            <a:extLst>
              <a:ext uri="{FF2B5EF4-FFF2-40B4-BE49-F238E27FC236}">
                <a16:creationId xmlns:a16="http://schemas.microsoft.com/office/drawing/2014/main" id="{A2E7C1AA-29C0-45A6-9515-8061B14A57C0}"/>
              </a:ext>
            </a:extLst>
          </p:cNvPr>
          <p:cNvGrpSpPr/>
          <p:nvPr/>
        </p:nvGrpSpPr>
        <p:grpSpPr>
          <a:xfrm>
            <a:off x="628288" y="1944564"/>
            <a:ext cx="3895526" cy="854103"/>
            <a:chOff x="4751226" y="1213688"/>
            <a:chExt cx="3895526" cy="1481097"/>
          </a:xfrm>
        </p:grpSpPr>
        <p:sp>
          <p:nvSpPr>
            <p:cNvPr id="23" name="Rectangle 22">
              <a:extLst>
                <a:ext uri="{FF2B5EF4-FFF2-40B4-BE49-F238E27FC236}">
                  <a16:creationId xmlns:a16="http://schemas.microsoft.com/office/drawing/2014/main" id="{398A8B16-26EA-4318-A948-E467C7705AA5}"/>
                </a:ext>
              </a:extLst>
            </p:cNvPr>
            <p:cNvSpPr/>
            <p:nvPr/>
          </p:nvSpPr>
          <p:spPr>
            <a:xfrm>
              <a:off x="4859014" y="1213688"/>
              <a:ext cx="3787738" cy="1481097"/>
            </a:xfrm>
            <a:prstGeom prst="rect">
              <a:avLst/>
            </a:prstGeom>
            <a:solidFill>
              <a:schemeClr val="tx1">
                <a:alpha val="31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a:ea typeface="+mn-ea"/>
                  <a:cs typeface="+mn-cs"/>
                </a:rPr>
                <a:t>Préparation de la rentrée </a:t>
              </a:r>
              <a:r>
                <a:rPr kumimoji="0" lang="fr-FR" sz="3600" b="1" i="0" u="none" strike="noStrike" kern="1200" cap="none" spc="0" normalizeH="0" baseline="0" noProof="0" dirty="0">
                  <a:ln>
                    <a:noFill/>
                  </a:ln>
                  <a:solidFill>
                    <a:prstClr val="white"/>
                  </a:solidFill>
                  <a:effectLst/>
                  <a:uLnTx/>
                  <a:uFillTx/>
                  <a:latin typeface="Calibri"/>
                  <a:ea typeface="+mn-ea"/>
                  <a:cs typeface="+mn-cs"/>
                </a:rPr>
                <a:t>2018</a:t>
              </a:r>
              <a:endParaRPr kumimoji="0" lang="fr-FR"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24" name="Rectangle 23">
              <a:extLst>
                <a:ext uri="{FF2B5EF4-FFF2-40B4-BE49-F238E27FC236}">
                  <a16:creationId xmlns:a16="http://schemas.microsoft.com/office/drawing/2014/main" id="{D8754462-0F65-42B6-B282-11542896E6B9}"/>
                </a:ext>
              </a:extLst>
            </p:cNvPr>
            <p:cNvSpPr/>
            <p:nvPr/>
          </p:nvSpPr>
          <p:spPr>
            <a:xfrm>
              <a:off x="4751226" y="1214047"/>
              <a:ext cx="107788" cy="1480738"/>
            </a:xfrm>
            <a:prstGeom prst="rect">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25" name="Groupe 24">
            <a:extLst>
              <a:ext uri="{FF2B5EF4-FFF2-40B4-BE49-F238E27FC236}">
                <a16:creationId xmlns:a16="http://schemas.microsoft.com/office/drawing/2014/main" id="{FD736F32-D594-4665-BBC7-605DAE891FBB}"/>
              </a:ext>
            </a:extLst>
          </p:cNvPr>
          <p:cNvGrpSpPr/>
          <p:nvPr/>
        </p:nvGrpSpPr>
        <p:grpSpPr>
          <a:xfrm>
            <a:off x="628288" y="3167827"/>
            <a:ext cx="7585624" cy="646462"/>
            <a:chOff x="4751226" y="1213688"/>
            <a:chExt cx="7585624" cy="1481097"/>
          </a:xfrm>
        </p:grpSpPr>
        <p:sp>
          <p:nvSpPr>
            <p:cNvPr id="26" name="Rectangle 25">
              <a:extLst>
                <a:ext uri="{FF2B5EF4-FFF2-40B4-BE49-F238E27FC236}">
                  <a16:creationId xmlns:a16="http://schemas.microsoft.com/office/drawing/2014/main" id="{BE6382DD-CBB6-468F-A523-A8EDB7C6F471}"/>
                </a:ext>
              </a:extLst>
            </p:cNvPr>
            <p:cNvSpPr/>
            <p:nvPr/>
          </p:nvSpPr>
          <p:spPr>
            <a:xfrm>
              <a:off x="4859014" y="1213688"/>
              <a:ext cx="7477836" cy="1481097"/>
            </a:xfrm>
            <a:prstGeom prst="rect">
              <a:avLst/>
            </a:prstGeom>
            <a:solidFill>
              <a:schemeClr val="tx1">
                <a:alpha val="31000"/>
              </a:schemeClr>
            </a:solidFill>
            <a:ln>
              <a:noFill/>
            </a:ln>
          </p:spPr>
          <p:style>
            <a:lnRef idx="0">
              <a:scrgbClr r="0" g="0" b="0"/>
            </a:lnRef>
            <a:fillRef idx="0">
              <a:scrgbClr r="0" g="0" b="0"/>
            </a:fillRef>
            <a:effectRef idx="0">
              <a:scrgbClr r="0" g="0" b="0"/>
            </a:effectRef>
            <a:fontRef idx="minor">
              <a:schemeClr val="lt1"/>
            </a:fontRef>
          </p:style>
          <p:txBody>
            <a:bodyPr rtlCol="0" anchor="ctr"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Calibri"/>
                  <a:ea typeface="+mn-ea"/>
                  <a:cs typeface="+mn-cs"/>
                </a:rPr>
                <a:t>Il y a un an le rectorat prévoyait 121 élèves en 1° STI2D</a:t>
              </a:r>
            </a:p>
          </p:txBody>
        </p:sp>
        <p:sp>
          <p:nvSpPr>
            <p:cNvPr id="27" name="Rectangle 26">
              <a:extLst>
                <a:ext uri="{FF2B5EF4-FFF2-40B4-BE49-F238E27FC236}">
                  <a16:creationId xmlns:a16="http://schemas.microsoft.com/office/drawing/2014/main" id="{6B9D2646-F871-4448-9B6E-955F64601A5C}"/>
                </a:ext>
              </a:extLst>
            </p:cNvPr>
            <p:cNvSpPr/>
            <p:nvPr/>
          </p:nvSpPr>
          <p:spPr>
            <a:xfrm>
              <a:off x="4751226" y="1214047"/>
              <a:ext cx="107788" cy="1480738"/>
            </a:xfrm>
            <a:prstGeom prst="rect">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28" name="Groupe 27">
            <a:extLst>
              <a:ext uri="{FF2B5EF4-FFF2-40B4-BE49-F238E27FC236}">
                <a16:creationId xmlns:a16="http://schemas.microsoft.com/office/drawing/2014/main" id="{26AF6EFE-B02B-433E-A87F-BD4888EC20B5}"/>
              </a:ext>
            </a:extLst>
          </p:cNvPr>
          <p:cNvGrpSpPr/>
          <p:nvPr/>
        </p:nvGrpSpPr>
        <p:grpSpPr>
          <a:xfrm>
            <a:off x="207024" y="1080160"/>
            <a:ext cx="6723018" cy="494063"/>
            <a:chOff x="321794" y="1159970"/>
            <a:chExt cx="6723018" cy="1481097"/>
          </a:xfrm>
        </p:grpSpPr>
        <p:sp>
          <p:nvSpPr>
            <p:cNvPr id="29" name="Rectangle 28">
              <a:extLst>
                <a:ext uri="{FF2B5EF4-FFF2-40B4-BE49-F238E27FC236}">
                  <a16:creationId xmlns:a16="http://schemas.microsoft.com/office/drawing/2014/main" id="{CBB4A757-7B18-47A3-BFF5-DC5B5F1A8162}"/>
                </a:ext>
              </a:extLst>
            </p:cNvPr>
            <p:cNvSpPr/>
            <p:nvPr/>
          </p:nvSpPr>
          <p:spPr>
            <a:xfrm>
              <a:off x="429581" y="1159970"/>
              <a:ext cx="6615231" cy="1481097"/>
            </a:xfrm>
            <a:prstGeom prst="rect">
              <a:avLst/>
            </a:prstGeom>
            <a:solidFill>
              <a:schemeClr val="tx1">
                <a:alpha val="31000"/>
              </a:schemeClr>
            </a:solidFill>
            <a:ln>
              <a:noFill/>
            </a:ln>
          </p:spPr>
          <p:style>
            <a:lnRef idx="0">
              <a:scrgbClr r="0" g="0" b="0"/>
            </a:lnRef>
            <a:fillRef idx="0">
              <a:scrgbClr r="0" g="0" b="0"/>
            </a:fillRef>
            <a:effectRef idx="0">
              <a:scrgbClr r="0" g="0" b="0"/>
            </a:effectRef>
            <a:fontRef idx="minor">
              <a:schemeClr val="lt1"/>
            </a:fontRef>
          </p:style>
          <p:txBody>
            <a:bodyPr rtlCol="0" anchor="ctr"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white"/>
                  </a:solidFill>
                  <a:effectLst/>
                  <a:uLnTx/>
                  <a:uFillTx/>
                  <a:latin typeface="Calibri"/>
                  <a:ea typeface="+mn-ea"/>
                  <a:cs typeface="+mn-cs"/>
                </a:rPr>
                <a:t>Situation antérieure - Classes de 1°</a:t>
              </a:r>
              <a:endParaRPr kumimoji="0" lang="fr-FR" sz="2000" b="1" i="0" u="none" strike="noStrike" kern="1200" cap="none" spc="0" normalizeH="0" baseline="0" noProof="0" dirty="0">
                <a:ln>
                  <a:noFill/>
                </a:ln>
                <a:solidFill>
                  <a:prstClr val="white"/>
                </a:solidFill>
                <a:effectLst/>
                <a:uLnTx/>
                <a:uFillTx/>
                <a:latin typeface="Calibri"/>
                <a:ea typeface="+mn-ea"/>
                <a:cs typeface="+mn-cs"/>
              </a:endParaRPr>
            </a:p>
          </p:txBody>
        </p:sp>
        <p:sp>
          <p:nvSpPr>
            <p:cNvPr id="30" name="Rectangle 29">
              <a:extLst>
                <a:ext uri="{FF2B5EF4-FFF2-40B4-BE49-F238E27FC236}">
                  <a16:creationId xmlns:a16="http://schemas.microsoft.com/office/drawing/2014/main" id="{C49CDA79-0D3C-42F2-B257-7E98F32240FB}"/>
                </a:ext>
              </a:extLst>
            </p:cNvPr>
            <p:cNvSpPr/>
            <p:nvPr/>
          </p:nvSpPr>
          <p:spPr>
            <a:xfrm>
              <a:off x="321794" y="1160329"/>
              <a:ext cx="107788" cy="1480738"/>
            </a:xfrm>
            <a:prstGeom prst="rect">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028864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Structure pédagogique 2018 - 2019</a:t>
            </a:r>
          </a:p>
        </p:txBody>
      </p:sp>
      <p:sp>
        <p:nvSpPr>
          <p:cNvPr id="3" name="Espace réservé du numéro de diapositive 2"/>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144BB07B-E674-E847-921B-89EC41271B7E}" type="slidenum">
              <a:rPr kumimoji="0" lang="fr-FR" sz="14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9</a:t>
            </a:fld>
            <a:endParaRPr kumimoji="0" lang="fr-FR" sz="1400" b="0" i="0" u="none" strike="noStrike" kern="1200" cap="none" spc="0" normalizeH="0" baseline="0" noProof="0">
              <a:ln>
                <a:noFill/>
              </a:ln>
              <a:solidFill>
                <a:prstClr val="black"/>
              </a:solidFill>
              <a:effectLst/>
              <a:uLnTx/>
              <a:uFillTx/>
              <a:latin typeface="Calibri"/>
              <a:ea typeface="+mn-ea"/>
              <a:cs typeface="+mn-cs"/>
            </a:endParaRPr>
          </a:p>
        </p:txBody>
      </p:sp>
      <p:grpSp>
        <p:nvGrpSpPr>
          <p:cNvPr id="6" name="Groupe 5"/>
          <p:cNvGrpSpPr/>
          <p:nvPr/>
        </p:nvGrpSpPr>
        <p:grpSpPr>
          <a:xfrm>
            <a:off x="215682" y="2181218"/>
            <a:ext cx="8580222" cy="3248032"/>
            <a:chOff x="215682" y="2181218"/>
            <a:chExt cx="8580222" cy="3248032"/>
          </a:xfrm>
        </p:grpSpPr>
        <p:grpSp>
          <p:nvGrpSpPr>
            <p:cNvPr id="9" name="Groupe 8"/>
            <p:cNvGrpSpPr/>
            <p:nvPr/>
          </p:nvGrpSpPr>
          <p:grpSpPr>
            <a:xfrm>
              <a:off x="215682" y="2181218"/>
              <a:ext cx="8580222" cy="3248032"/>
              <a:chOff x="4751226" y="1213688"/>
              <a:chExt cx="8580222" cy="1481097"/>
            </a:xfrm>
          </p:grpSpPr>
          <p:sp>
            <p:nvSpPr>
              <p:cNvPr id="4" name="Rectangle 3">
                <a:extLst>
                  <a:ext uri="{FF2B5EF4-FFF2-40B4-BE49-F238E27FC236}">
                    <a16:creationId xmlns:a16="http://schemas.microsoft.com/office/drawing/2014/main" id="{946F1660-7460-4267-8DC6-6CA70F791FF0}"/>
                  </a:ext>
                </a:extLst>
              </p:cNvPr>
              <p:cNvSpPr/>
              <p:nvPr/>
            </p:nvSpPr>
            <p:spPr>
              <a:xfrm>
                <a:off x="4859013" y="1213688"/>
                <a:ext cx="8472435" cy="1481097"/>
              </a:xfrm>
              <a:prstGeom prst="rect">
                <a:avLst/>
              </a:prstGeom>
              <a:solidFill>
                <a:schemeClr val="tx1">
                  <a:alpha val="31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Calibri"/>
                    <a:ea typeface="+mn-ea"/>
                    <a:cs typeface="+mn-cs"/>
                  </a:rPr>
                  <a:t>Le lycée profite de la possibilité de différer le choix des spécialités</a:t>
                </a:r>
                <a:r>
                  <a:rPr kumimoji="0" lang="fr-FR" sz="1800" b="0" i="0" u="none" strike="noStrike" kern="1200" cap="none" spc="0" normalizeH="0" baseline="0" noProof="0" dirty="0">
                    <a:ln>
                      <a:noFill/>
                    </a:ln>
                    <a:solidFill>
                      <a:prstClr val="white"/>
                    </a:solidFill>
                    <a:effectLst/>
                    <a:uLnTx/>
                    <a:uFillTx/>
                    <a:latin typeface="Calibri"/>
                    <a:ea typeface="+mn-ea"/>
                    <a:cs typeface="+mn-cs"/>
                  </a:rPr>
                  <a:t>. Les élèves arrêtent leur décision, éclairée, à la rentrée des vacances d’automne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white"/>
                    </a:solidFill>
                    <a:effectLst/>
                    <a:uLnTx/>
                    <a:uFillTx/>
                    <a:latin typeface="Calibri"/>
                    <a:ea typeface="+mn-ea"/>
                    <a:cs typeface="+mn-cs"/>
                    <a:sym typeface="Wingdings" panose="05000000000000000000" pitchFamily="2" charset="2"/>
                  </a:rPr>
                  <a:t>capacité d’accueil en spécialité STI2D (évaluation en appui sur l’historique mais optimiste en EE pour tenter de redynamiser)</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4318F92D-B431-4238-918B-6417755A6415}"/>
                  </a:ext>
                </a:extLst>
              </p:cNvPr>
              <p:cNvSpPr/>
              <p:nvPr/>
            </p:nvSpPr>
            <p:spPr>
              <a:xfrm>
                <a:off x="4751226" y="1214047"/>
                <a:ext cx="107788" cy="1480738"/>
              </a:xfrm>
              <a:prstGeom prst="rect">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2" name="Groupe 11">
              <a:extLst>
                <a:ext uri="{FF2B5EF4-FFF2-40B4-BE49-F238E27FC236}">
                  <a16:creationId xmlns:a16="http://schemas.microsoft.com/office/drawing/2014/main" id="{0392F714-90DD-4B7E-B74E-01880687755D}"/>
                </a:ext>
              </a:extLst>
            </p:cNvPr>
            <p:cNvGrpSpPr/>
            <p:nvPr/>
          </p:nvGrpSpPr>
          <p:grpSpPr>
            <a:xfrm>
              <a:off x="3214490" y="3703054"/>
              <a:ext cx="2413219" cy="1542526"/>
              <a:chOff x="1244382" y="3651100"/>
              <a:chExt cx="2413219" cy="1542526"/>
            </a:xfrm>
          </p:grpSpPr>
          <p:sp>
            <p:nvSpPr>
              <p:cNvPr id="17" name="Rectangle 16">
                <a:extLst>
                  <a:ext uri="{FF2B5EF4-FFF2-40B4-BE49-F238E27FC236}">
                    <a16:creationId xmlns:a16="http://schemas.microsoft.com/office/drawing/2014/main" id="{45E74654-B241-449A-B444-08E5D68F338A}"/>
                  </a:ext>
                </a:extLst>
              </p:cNvPr>
              <p:cNvSpPr/>
              <p:nvPr/>
            </p:nvSpPr>
            <p:spPr>
              <a:xfrm>
                <a:off x="1249006" y="3651100"/>
                <a:ext cx="360000" cy="36000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white"/>
                    </a:solidFill>
                    <a:effectLst/>
                    <a:uLnTx/>
                    <a:uFillTx/>
                    <a:latin typeface="Calibri"/>
                    <a:ea typeface="+mn-ea"/>
                    <a:cs typeface="+mn-cs"/>
                  </a:rPr>
                  <a:t>AC</a:t>
                </a:r>
              </a:p>
            </p:txBody>
          </p:sp>
          <p:sp>
            <p:nvSpPr>
              <p:cNvPr id="18" name="Rectangle 17">
                <a:extLst>
                  <a:ext uri="{FF2B5EF4-FFF2-40B4-BE49-F238E27FC236}">
                    <a16:creationId xmlns:a16="http://schemas.microsoft.com/office/drawing/2014/main" id="{0529E02E-03E7-476E-9CA7-2406E8B864FF}"/>
                  </a:ext>
                </a:extLst>
              </p:cNvPr>
              <p:cNvSpPr/>
              <p:nvPr/>
            </p:nvSpPr>
            <p:spPr>
              <a:xfrm>
                <a:off x="1249006" y="4040582"/>
                <a:ext cx="360000" cy="360000"/>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white"/>
                    </a:solidFill>
                    <a:effectLst/>
                    <a:uLnTx/>
                    <a:uFillTx/>
                    <a:latin typeface="Calibri"/>
                    <a:ea typeface="+mn-ea"/>
                    <a:cs typeface="+mn-cs"/>
                  </a:rPr>
                  <a:t>ITEC</a:t>
                </a:r>
              </a:p>
            </p:txBody>
          </p:sp>
          <p:sp>
            <p:nvSpPr>
              <p:cNvPr id="19" name="Rectangle 18">
                <a:extLst>
                  <a:ext uri="{FF2B5EF4-FFF2-40B4-BE49-F238E27FC236}">
                    <a16:creationId xmlns:a16="http://schemas.microsoft.com/office/drawing/2014/main" id="{F26B23A8-EE32-4F45-A5C4-BEF26D08088C}"/>
                  </a:ext>
                </a:extLst>
              </p:cNvPr>
              <p:cNvSpPr/>
              <p:nvPr/>
            </p:nvSpPr>
            <p:spPr>
              <a:xfrm>
                <a:off x="1244382" y="4425482"/>
                <a:ext cx="360000" cy="360000"/>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white"/>
                    </a:solidFill>
                    <a:effectLst/>
                    <a:uLnTx/>
                    <a:uFillTx/>
                    <a:latin typeface="Calibri"/>
                    <a:ea typeface="+mn-ea"/>
                    <a:cs typeface="+mn-cs"/>
                  </a:rPr>
                  <a:t>EE</a:t>
                </a:r>
              </a:p>
            </p:txBody>
          </p:sp>
          <p:sp>
            <p:nvSpPr>
              <p:cNvPr id="20" name="Rectangle 19">
                <a:extLst>
                  <a:ext uri="{FF2B5EF4-FFF2-40B4-BE49-F238E27FC236}">
                    <a16:creationId xmlns:a16="http://schemas.microsoft.com/office/drawing/2014/main" id="{AF4B5F7A-9EFF-4E59-97DF-47CCB1E825DF}"/>
                  </a:ext>
                </a:extLst>
              </p:cNvPr>
              <p:cNvSpPr/>
              <p:nvPr/>
            </p:nvSpPr>
            <p:spPr>
              <a:xfrm>
                <a:off x="1245208" y="4833626"/>
                <a:ext cx="360000" cy="360000"/>
              </a:xfrm>
              <a:prstGeom prst="rect">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white"/>
                    </a:solidFill>
                    <a:effectLst/>
                    <a:uLnTx/>
                    <a:uFillTx/>
                    <a:latin typeface="Calibri"/>
                    <a:ea typeface="+mn-ea"/>
                    <a:cs typeface="+mn-cs"/>
                  </a:rPr>
                  <a:t>SIN</a:t>
                </a:r>
              </a:p>
            </p:txBody>
          </p:sp>
          <p:sp>
            <p:nvSpPr>
              <p:cNvPr id="10" name="ZoneTexte 9">
                <a:extLst>
                  <a:ext uri="{FF2B5EF4-FFF2-40B4-BE49-F238E27FC236}">
                    <a16:creationId xmlns:a16="http://schemas.microsoft.com/office/drawing/2014/main" id="{ED94A339-9248-421D-9106-26669335CE50}"/>
                  </a:ext>
                </a:extLst>
              </p:cNvPr>
              <p:cNvSpPr txBox="1"/>
              <p:nvPr/>
            </p:nvSpPr>
            <p:spPr>
              <a:xfrm>
                <a:off x="1716795" y="3651100"/>
                <a:ext cx="1940806" cy="346835"/>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R="0" lvl="0" indent="0" algn="ctr" fontAlgn="auto">
                  <a:lnSpc>
                    <a:spcPct val="100000"/>
                  </a:lnSpc>
                  <a:spcBef>
                    <a:spcPts val="0"/>
                  </a:spcBef>
                  <a:spcAft>
                    <a:spcPts val="0"/>
                  </a:spcAft>
                  <a:buClrTx/>
                  <a:buSzTx/>
                  <a:buFontTx/>
                  <a:buNone/>
                  <a:tabLst/>
                  <a:defRPr kumimoji="0" sz="1200" b="0" i="0" u="none" strike="noStrike" cap="none" spc="0" normalizeH="0" baseline="0">
                    <a:ln>
                      <a:noFill/>
                    </a:ln>
                    <a:solidFill>
                      <a:prstClr val="white"/>
                    </a:solidFill>
                    <a:effectLst/>
                    <a:uLnTx/>
                    <a:uFillTx/>
                    <a:latin typeface="Calibri"/>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457200" marR="0" lvl="1" indent="-98425"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Calibri"/>
                    <a:ea typeface="+mn-ea"/>
                    <a:cs typeface="+mn-cs"/>
                  </a:rPr>
                  <a:t>2 groupes</a:t>
                </a:r>
              </a:p>
            </p:txBody>
          </p:sp>
          <p:sp>
            <p:nvSpPr>
              <p:cNvPr id="23" name="ZoneTexte 22">
                <a:extLst>
                  <a:ext uri="{FF2B5EF4-FFF2-40B4-BE49-F238E27FC236}">
                    <a16:creationId xmlns:a16="http://schemas.microsoft.com/office/drawing/2014/main" id="{082E719B-CA24-466E-9414-32E4478F5F87}"/>
                  </a:ext>
                </a:extLst>
              </p:cNvPr>
              <p:cNvSpPr txBox="1"/>
              <p:nvPr/>
            </p:nvSpPr>
            <p:spPr>
              <a:xfrm>
                <a:off x="1716794" y="4053747"/>
                <a:ext cx="1940806" cy="346835"/>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R="0" lvl="0" indent="0" algn="ctr" fontAlgn="auto">
                  <a:lnSpc>
                    <a:spcPct val="100000"/>
                  </a:lnSpc>
                  <a:spcBef>
                    <a:spcPts val="0"/>
                  </a:spcBef>
                  <a:spcAft>
                    <a:spcPts val="0"/>
                  </a:spcAft>
                  <a:buClrTx/>
                  <a:buSzTx/>
                  <a:buFontTx/>
                  <a:buNone/>
                  <a:tabLst/>
                  <a:defRPr kumimoji="0" sz="1200" b="0" i="0" u="none" strike="noStrike" cap="none" spc="0" normalizeH="0" baseline="0">
                    <a:ln>
                      <a:noFill/>
                    </a:ln>
                    <a:solidFill>
                      <a:prstClr val="white"/>
                    </a:solidFill>
                    <a:effectLst/>
                    <a:uLnTx/>
                    <a:uFillTx/>
                    <a:latin typeface="Calibri"/>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Calibri"/>
                    <a:ea typeface="+mn-ea"/>
                    <a:cs typeface="+mn-cs"/>
                  </a:rPr>
                  <a:t>3 groupes</a:t>
                </a:r>
              </a:p>
            </p:txBody>
          </p:sp>
          <p:sp>
            <p:nvSpPr>
              <p:cNvPr id="24" name="ZoneTexte 23">
                <a:extLst>
                  <a:ext uri="{FF2B5EF4-FFF2-40B4-BE49-F238E27FC236}">
                    <a16:creationId xmlns:a16="http://schemas.microsoft.com/office/drawing/2014/main" id="{C0BC06E5-FDCB-4056-8A0F-8281AB5F64BE}"/>
                  </a:ext>
                </a:extLst>
              </p:cNvPr>
              <p:cNvSpPr txBox="1"/>
              <p:nvPr/>
            </p:nvSpPr>
            <p:spPr>
              <a:xfrm>
                <a:off x="1712170" y="4420816"/>
                <a:ext cx="1940806" cy="364666"/>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R="0" lvl="0" indent="0" algn="ctr" fontAlgn="auto">
                  <a:lnSpc>
                    <a:spcPct val="100000"/>
                  </a:lnSpc>
                  <a:spcBef>
                    <a:spcPts val="0"/>
                  </a:spcBef>
                  <a:spcAft>
                    <a:spcPts val="0"/>
                  </a:spcAft>
                  <a:buClrTx/>
                  <a:buSzTx/>
                  <a:buFontTx/>
                  <a:buNone/>
                  <a:tabLst/>
                  <a:defRPr kumimoji="0" sz="1200" b="0" i="0" u="none" strike="noStrike" cap="none" spc="0" normalizeH="0" baseline="0">
                    <a:ln>
                      <a:noFill/>
                    </a:ln>
                    <a:solidFill>
                      <a:prstClr val="white"/>
                    </a:solidFill>
                    <a:effectLst/>
                    <a:uLnTx/>
                    <a:uFillTx/>
                    <a:latin typeface="Calibri"/>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358775" marR="0" lvl="1"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Calibri"/>
                    <a:ea typeface="+mn-ea"/>
                    <a:cs typeface="+mn-cs"/>
                  </a:rPr>
                  <a:t>2 groupes</a:t>
                </a:r>
              </a:p>
            </p:txBody>
          </p:sp>
          <p:sp>
            <p:nvSpPr>
              <p:cNvPr id="25" name="ZoneTexte 24">
                <a:extLst>
                  <a:ext uri="{FF2B5EF4-FFF2-40B4-BE49-F238E27FC236}">
                    <a16:creationId xmlns:a16="http://schemas.microsoft.com/office/drawing/2014/main" id="{F8F98AD1-B430-49AF-8A80-16B2C4DCF9FE}"/>
                  </a:ext>
                </a:extLst>
              </p:cNvPr>
              <p:cNvSpPr txBox="1"/>
              <p:nvPr/>
            </p:nvSpPr>
            <p:spPr>
              <a:xfrm>
                <a:off x="1716795" y="4833626"/>
                <a:ext cx="1940806" cy="360000"/>
              </a:xfrm>
              <a:prstGeom prst="rect">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R="0" lvl="0" indent="0" algn="ctr" fontAlgn="auto">
                  <a:lnSpc>
                    <a:spcPct val="100000"/>
                  </a:lnSpc>
                  <a:spcBef>
                    <a:spcPts val="0"/>
                  </a:spcBef>
                  <a:spcAft>
                    <a:spcPts val="0"/>
                  </a:spcAft>
                  <a:buClrTx/>
                  <a:buSzTx/>
                  <a:buFontTx/>
                  <a:buNone/>
                  <a:tabLst/>
                  <a:defRPr kumimoji="0" sz="1200" b="0" i="0" u="none" strike="noStrike" cap="none" spc="0" normalizeH="0" baseline="0">
                    <a:ln>
                      <a:noFill/>
                    </a:ln>
                    <a:solidFill>
                      <a:prstClr val="white"/>
                    </a:solidFill>
                    <a:effectLst/>
                    <a:uLnTx/>
                    <a:uFillTx/>
                    <a:latin typeface="Calibri"/>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Calibri"/>
                    <a:ea typeface="+mn-ea"/>
                    <a:cs typeface="+mn-cs"/>
                  </a:rPr>
                  <a:t>3 groupes</a:t>
                </a:r>
              </a:p>
            </p:txBody>
          </p:sp>
        </p:grpSp>
      </p:grpSp>
      <p:grpSp>
        <p:nvGrpSpPr>
          <p:cNvPr id="26" name="Groupe 25">
            <a:extLst>
              <a:ext uri="{FF2B5EF4-FFF2-40B4-BE49-F238E27FC236}">
                <a16:creationId xmlns:a16="http://schemas.microsoft.com/office/drawing/2014/main" id="{DF5DC8B7-B025-42C9-8994-6A4140231A5F}"/>
              </a:ext>
            </a:extLst>
          </p:cNvPr>
          <p:cNvGrpSpPr/>
          <p:nvPr/>
        </p:nvGrpSpPr>
        <p:grpSpPr>
          <a:xfrm>
            <a:off x="207024" y="1080160"/>
            <a:ext cx="6723018" cy="494063"/>
            <a:chOff x="321794" y="1159970"/>
            <a:chExt cx="6723018" cy="1481097"/>
          </a:xfrm>
        </p:grpSpPr>
        <p:sp>
          <p:nvSpPr>
            <p:cNvPr id="27" name="Rectangle 26">
              <a:extLst>
                <a:ext uri="{FF2B5EF4-FFF2-40B4-BE49-F238E27FC236}">
                  <a16:creationId xmlns:a16="http://schemas.microsoft.com/office/drawing/2014/main" id="{ED1CB382-DFAA-486A-84DF-7A775D06EF9B}"/>
                </a:ext>
              </a:extLst>
            </p:cNvPr>
            <p:cNvSpPr/>
            <p:nvPr/>
          </p:nvSpPr>
          <p:spPr>
            <a:xfrm>
              <a:off x="429581" y="1159970"/>
              <a:ext cx="6615231" cy="1481097"/>
            </a:xfrm>
            <a:prstGeom prst="rect">
              <a:avLst/>
            </a:prstGeom>
            <a:solidFill>
              <a:schemeClr val="tx1">
                <a:alpha val="31000"/>
              </a:schemeClr>
            </a:solidFill>
            <a:ln>
              <a:noFill/>
            </a:ln>
          </p:spPr>
          <p:style>
            <a:lnRef idx="0">
              <a:scrgbClr r="0" g="0" b="0"/>
            </a:lnRef>
            <a:fillRef idx="0">
              <a:scrgbClr r="0" g="0" b="0"/>
            </a:fillRef>
            <a:effectRef idx="0">
              <a:scrgbClr r="0" g="0" b="0"/>
            </a:effectRef>
            <a:fontRef idx="minor">
              <a:schemeClr val="lt1"/>
            </a:fontRef>
          </p:style>
          <p:txBody>
            <a:bodyPr rtlCol="0" anchor="ctr"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white"/>
                  </a:solidFill>
                  <a:effectLst/>
                  <a:uLnTx/>
                  <a:uFillTx/>
                  <a:latin typeface="Calibri"/>
                  <a:ea typeface="+mn-ea"/>
                  <a:cs typeface="+mn-cs"/>
                </a:rPr>
                <a:t>Situation antérieure - Classes de 1°</a:t>
              </a:r>
              <a:endParaRPr kumimoji="0" lang="fr-FR" sz="2000" b="1" i="0" u="none" strike="noStrike" kern="1200" cap="none" spc="0" normalizeH="0" baseline="0" noProof="0" dirty="0">
                <a:ln>
                  <a:noFill/>
                </a:ln>
                <a:solidFill>
                  <a:prstClr val="white"/>
                </a:solidFill>
                <a:effectLst/>
                <a:uLnTx/>
                <a:uFillTx/>
                <a:latin typeface="Calibri"/>
                <a:ea typeface="+mn-ea"/>
                <a:cs typeface="+mn-cs"/>
              </a:endParaRPr>
            </a:p>
          </p:txBody>
        </p:sp>
        <p:sp>
          <p:nvSpPr>
            <p:cNvPr id="28" name="Rectangle 27">
              <a:extLst>
                <a:ext uri="{FF2B5EF4-FFF2-40B4-BE49-F238E27FC236}">
                  <a16:creationId xmlns:a16="http://schemas.microsoft.com/office/drawing/2014/main" id="{F506A641-233D-4A87-B242-78A1C092AD95}"/>
                </a:ext>
              </a:extLst>
            </p:cNvPr>
            <p:cNvSpPr/>
            <p:nvPr/>
          </p:nvSpPr>
          <p:spPr>
            <a:xfrm>
              <a:off x="321794" y="1160329"/>
              <a:ext cx="107788" cy="1480738"/>
            </a:xfrm>
            <a:prstGeom prst="rect">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97624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13107</TotalTime>
  <Words>1211</Words>
  <Application>Microsoft Macintosh PowerPoint</Application>
  <PresentationFormat>Affichage à l'écran (4:3)</PresentationFormat>
  <Paragraphs>336</Paragraphs>
  <Slides>24</Slides>
  <Notes>1</Notes>
  <HiddenSlides>0</HiddenSlides>
  <MMClips>0</MMClips>
  <ScaleCrop>false</ScaleCrop>
  <HeadingPairs>
    <vt:vector size="6" baseType="variant">
      <vt:variant>
        <vt:lpstr>Polices utilisées</vt:lpstr>
      </vt:variant>
      <vt:variant>
        <vt:i4>3</vt:i4>
      </vt:variant>
      <vt:variant>
        <vt:lpstr>Thème</vt:lpstr>
      </vt:variant>
      <vt:variant>
        <vt:i4>2</vt:i4>
      </vt:variant>
      <vt:variant>
        <vt:lpstr>Titres des diapositives</vt:lpstr>
      </vt:variant>
      <vt:variant>
        <vt:i4>24</vt:i4>
      </vt:variant>
    </vt:vector>
  </HeadingPairs>
  <TitlesOfParts>
    <vt:vector size="29" baseType="lpstr">
      <vt:lpstr>Arial</vt:lpstr>
      <vt:lpstr>Calibri</vt:lpstr>
      <vt:lpstr>Wingdings</vt:lpstr>
      <vt:lpstr>Thème Office</vt:lpstr>
      <vt:lpstr>1_Thème Office</vt:lpstr>
      <vt:lpstr>Principes d’organisation et conception des espaces de formation </vt:lpstr>
      <vt:lpstr>Quels espaces de formation pour réussir la rénovation STI2D?</vt:lpstr>
      <vt:lpstr>Présentation PowerPoint</vt:lpstr>
      <vt:lpstr>Un espace central et emblématique de la rénovation STI2D</vt:lpstr>
      <vt:lpstr>Conception des lieux de formation</vt:lpstr>
      <vt:lpstr>Conception des lieux de formation</vt:lpstr>
      <vt:lpstr>Déterminer les besoins en matière d’espace de formation</vt:lpstr>
      <vt:lpstr>Structure pédagogique 2018 - 2019</vt:lpstr>
      <vt:lpstr>Structure pédagogique 2018 - 2019</vt:lpstr>
      <vt:lpstr>Structure pédagogique 2018 - 2019</vt:lpstr>
      <vt:lpstr>Structure pédagogique 2018 - 2019</vt:lpstr>
      <vt:lpstr>2018 – 2019 : répartition temps de formation</vt:lpstr>
      <vt:lpstr>2018 – 2019 Espaces de formations</vt:lpstr>
      <vt:lpstr>2018 – 2019 Espaces de formation ETT</vt:lpstr>
      <vt:lpstr>2018 – 2019 Espaces de formation pour les spécialités</vt:lpstr>
      <vt:lpstr>Inventaire des matériels disponibles actuellement</vt:lpstr>
      <vt:lpstr>Structure pédagogique en régime établi (dès rentrée 2020)</vt:lpstr>
      <vt:lpstr>Structure en régime établi (dès rentrée 2020)</vt:lpstr>
      <vt:lpstr>2020 – 2021 : choix pédagogique d’allocation horaire</vt:lpstr>
      <vt:lpstr>Aménagement pour la rentrée 2020 (1° + Tales rénovées)</vt:lpstr>
      <vt:lpstr>Aménagement pour la rentrée 2020 (1° + Tales rénovées)</vt:lpstr>
      <vt:lpstr>Aménagement pour la rentrée 2020 (1° + Tales rénovées)</vt:lpstr>
      <vt:lpstr>Aménagement transitoire 2019-2020 (1° rénovée + Tales 2011)</vt:lpstr>
      <vt:lpstr>Présentation PowerPoint</vt:lpstr>
    </vt:vector>
  </TitlesOfParts>
  <Company>perso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du programme STI2D 2021</dc:title>
  <dc:creator>Frédéric TARAUD</dc:creator>
  <cp:lastModifiedBy>Pascale COSTA</cp:lastModifiedBy>
  <cp:revision>427</cp:revision>
  <cp:lastPrinted>2018-09-07T10:09:55Z</cp:lastPrinted>
  <dcterms:created xsi:type="dcterms:W3CDTF">2018-05-28T09:17:26Z</dcterms:created>
  <dcterms:modified xsi:type="dcterms:W3CDTF">2019-01-30T17:43:49Z</dcterms:modified>
</cp:coreProperties>
</file>