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08" r:id="rId2"/>
    <p:sldId id="369" r:id="rId3"/>
    <p:sldId id="370" r:id="rId4"/>
    <p:sldId id="372" r:id="rId5"/>
    <p:sldId id="375" r:id="rId6"/>
    <p:sldId id="373" r:id="rId7"/>
    <p:sldId id="406" r:id="rId8"/>
    <p:sldId id="374" r:id="rId9"/>
    <p:sldId id="376" r:id="rId10"/>
    <p:sldId id="377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7" r:id="rId33"/>
    <p:sldId id="405" r:id="rId34"/>
    <p:sldId id="378" r:id="rId35"/>
    <p:sldId id="40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594"/>
    <a:srgbClr val="C2D69B"/>
    <a:srgbClr val="BFBFBF"/>
    <a:srgbClr val="845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614092-D279-476A-A459-5B3CB15FDD04}" v="555" dt="2018-12-16T11:23:20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0" autoAdjust="0"/>
    <p:restoredTop sz="94660"/>
  </p:normalViewPr>
  <p:slideViewPr>
    <p:cSldViewPr>
      <p:cViewPr varScale="1">
        <p:scale>
          <a:sx n="66" d="100"/>
          <a:sy n="66" d="100"/>
        </p:scale>
        <p:origin x="12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dric Dziubanowski" userId="9cf059ebb6151069" providerId="LiveId" clId="{3982504B-38EC-48C8-807C-D41DB2223AA6}"/>
    <pc:docChg chg="custSel addSld delSld modSld sldOrd delSection modSection">
      <pc:chgData name="Cedric Dziubanowski" userId="9cf059ebb6151069" providerId="LiveId" clId="{3982504B-38EC-48C8-807C-D41DB2223AA6}" dt="2018-11-23T08:38:46.638" v="114"/>
      <pc:docMkLst>
        <pc:docMk/>
      </pc:docMkLst>
      <pc:sldChg chg="addSp delSp modSp add">
        <pc:chgData name="Cedric Dziubanowski" userId="9cf059ebb6151069" providerId="LiveId" clId="{3982504B-38EC-48C8-807C-D41DB2223AA6}" dt="2018-11-23T08:38:13.396" v="93" actId="20577"/>
        <pc:sldMkLst>
          <pc:docMk/>
          <pc:sldMk cId="579498842" sldId="308"/>
        </pc:sldMkLst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2" creationId="{C4799604-8E77-4858-83C0-07B5EA9ACD51}"/>
          </ac:spMkLst>
        </pc:spChg>
        <pc:spChg chg="del">
          <ac:chgData name="Cedric Dziubanowski" userId="9cf059ebb6151069" providerId="LiveId" clId="{3982504B-38EC-48C8-807C-D41DB2223AA6}" dt="2018-11-23T08:37:49.230" v="35"/>
          <ac:spMkLst>
            <pc:docMk/>
            <pc:sldMk cId="579498842" sldId="308"/>
            <ac:spMk id="3" creationId="{EA7816EF-FD5B-4A85-9DEB-FCF78B8CF256}"/>
          </ac:spMkLst>
        </pc:spChg>
        <pc:spChg chg="add mod">
          <ac:chgData name="Cedric Dziubanowski" userId="9cf059ebb6151069" providerId="LiveId" clId="{3982504B-38EC-48C8-807C-D41DB2223AA6}" dt="2018-11-23T08:37:56.800" v="55" actId="20577"/>
          <ac:spMkLst>
            <pc:docMk/>
            <pc:sldMk cId="579498842" sldId="308"/>
            <ac:spMk id="5" creationId="{0ED1DED4-C332-4093-8D24-DC488EB89415}"/>
          </ac:spMkLst>
        </pc:spChg>
        <pc:spChg chg="add mod">
          <ac:chgData name="Cedric Dziubanowski" userId="9cf059ebb6151069" providerId="LiveId" clId="{3982504B-38EC-48C8-807C-D41DB2223AA6}" dt="2018-11-23T08:38:13.396" v="93" actId="20577"/>
          <ac:spMkLst>
            <pc:docMk/>
            <pc:sldMk cId="579498842" sldId="308"/>
            <ac:spMk id="6" creationId="{212D4207-B0D2-4BC5-B8DC-1699A0567397}"/>
          </ac:spMkLst>
        </pc:spChg>
      </pc:sldChg>
      <pc:sldMasterChg chg="delSldLayout">
        <pc:chgData name="Cedric Dziubanowski" userId="9cf059ebb6151069" providerId="LiveId" clId="{3982504B-38EC-48C8-807C-D41DB2223AA6}" dt="2018-11-23T08:37:19.234" v="23" actId="2696"/>
        <pc:sldMasterMkLst>
          <pc:docMk/>
          <pc:sldMasterMk cId="2440612285" sldId="2147483648"/>
        </pc:sldMasterMkLst>
      </pc:sldMasterChg>
    </pc:docChg>
  </pc:docChgLst>
  <pc:docChgLst>
    <pc:chgData name="Cedric Dziubanowski" userId="9cf059ebb6151069" providerId="LiveId" clId="{8D614092-D279-476A-A459-5B3CB15FDD04}"/>
    <pc:docChg chg="undo custSel addSld modSld">
      <pc:chgData name="Cedric Dziubanowski" userId="9cf059ebb6151069" providerId="LiveId" clId="{8D614092-D279-476A-A459-5B3CB15FDD04}" dt="2018-12-16T11:23:20.534" v="1556" actId="20577"/>
      <pc:docMkLst>
        <pc:docMk/>
      </pc:docMkLst>
      <pc:sldChg chg="modSp modTransition">
        <pc:chgData name="Cedric Dziubanowski" userId="9cf059ebb6151069" providerId="LiveId" clId="{8D614092-D279-476A-A459-5B3CB15FDD04}" dt="2018-12-16T10:45:27.382" v="68"/>
        <pc:sldMkLst>
          <pc:docMk/>
          <pc:sldMk cId="579498842" sldId="308"/>
        </pc:sldMkLst>
        <pc:spChg chg="mod">
          <ac:chgData name="Cedric Dziubanowski" userId="9cf059ebb6151069" providerId="LiveId" clId="{8D614092-D279-476A-A459-5B3CB15FDD04}" dt="2018-12-16T10:42:16.049" v="2" actId="15"/>
          <ac:spMkLst>
            <pc:docMk/>
            <pc:sldMk cId="579498842" sldId="308"/>
            <ac:spMk id="6" creationId="{212D4207-B0D2-4BC5-B8DC-1699A0567397}"/>
          </ac:spMkLst>
        </pc:spChg>
      </pc:sldChg>
      <pc:sldChg chg="modTransition">
        <pc:chgData name="Cedric Dziubanowski" userId="9cf059ebb6151069" providerId="LiveId" clId="{8D614092-D279-476A-A459-5B3CB15FDD04}" dt="2018-12-16T10:45:27.382" v="68"/>
        <pc:sldMkLst>
          <pc:docMk/>
          <pc:sldMk cId="2458623806" sldId="369"/>
        </pc:sldMkLst>
      </pc:sldChg>
      <pc:sldChg chg="modTransition">
        <pc:chgData name="Cedric Dziubanowski" userId="9cf059ebb6151069" providerId="LiveId" clId="{8D614092-D279-476A-A459-5B3CB15FDD04}" dt="2018-12-16T10:45:27.382" v="68"/>
        <pc:sldMkLst>
          <pc:docMk/>
          <pc:sldMk cId="1747352860" sldId="370"/>
        </pc:sldMkLst>
      </pc:sldChg>
      <pc:sldChg chg="modTransition">
        <pc:chgData name="Cedric Dziubanowski" userId="9cf059ebb6151069" providerId="LiveId" clId="{8D614092-D279-476A-A459-5B3CB15FDD04}" dt="2018-12-16T10:45:27.382" v="68"/>
        <pc:sldMkLst>
          <pc:docMk/>
          <pc:sldMk cId="2366677718" sldId="372"/>
        </pc:sldMkLst>
      </pc:sldChg>
      <pc:sldChg chg="delSp modTransition modAnim">
        <pc:chgData name="Cedric Dziubanowski" userId="9cf059ebb6151069" providerId="LiveId" clId="{8D614092-D279-476A-A459-5B3CB15FDD04}" dt="2018-12-16T10:45:27.382" v="68"/>
        <pc:sldMkLst>
          <pc:docMk/>
          <pc:sldMk cId="56180789" sldId="373"/>
        </pc:sldMkLst>
        <pc:picChg chg="del">
          <ac:chgData name="Cedric Dziubanowski" userId="9cf059ebb6151069" providerId="LiveId" clId="{8D614092-D279-476A-A459-5B3CB15FDD04}" dt="2018-12-16T10:43:14.857" v="4"/>
          <ac:picMkLst>
            <pc:docMk/>
            <pc:sldMk cId="56180789" sldId="373"/>
            <ac:picMk id="9" creationId="{00000000-0000-0000-0000-000000000000}"/>
          </ac:picMkLst>
        </pc:picChg>
      </pc:sldChg>
      <pc:sldChg chg="modSp modTransition">
        <pc:chgData name="Cedric Dziubanowski" userId="9cf059ebb6151069" providerId="LiveId" clId="{8D614092-D279-476A-A459-5B3CB15FDD04}" dt="2018-12-16T10:51:56.217" v="228" actId="1038"/>
        <pc:sldMkLst>
          <pc:docMk/>
          <pc:sldMk cId="4243785786" sldId="374"/>
        </pc:sldMkLst>
        <pc:picChg chg="mod">
          <ac:chgData name="Cedric Dziubanowski" userId="9cf059ebb6151069" providerId="LiveId" clId="{8D614092-D279-476A-A459-5B3CB15FDD04}" dt="2018-12-16T10:51:56.217" v="228" actId="1038"/>
          <ac:picMkLst>
            <pc:docMk/>
            <pc:sldMk cId="4243785786" sldId="374"/>
            <ac:picMk id="8" creationId="{00000000-0000-0000-0000-000000000000}"/>
          </ac:picMkLst>
        </pc:picChg>
      </pc:sldChg>
      <pc:sldChg chg="modSp modTransition">
        <pc:chgData name="Cedric Dziubanowski" userId="9cf059ebb6151069" providerId="LiveId" clId="{8D614092-D279-476A-A459-5B3CB15FDD04}" dt="2018-12-16T10:49:56.838" v="223" actId="20577"/>
        <pc:sldMkLst>
          <pc:docMk/>
          <pc:sldMk cId="1543999450" sldId="375"/>
        </pc:sldMkLst>
        <pc:spChg chg="mod">
          <ac:chgData name="Cedric Dziubanowski" userId="9cf059ebb6151069" providerId="LiveId" clId="{8D614092-D279-476A-A459-5B3CB15FDD04}" dt="2018-12-16T10:49:56.838" v="223" actId="20577"/>
          <ac:spMkLst>
            <pc:docMk/>
            <pc:sldMk cId="1543999450" sldId="375"/>
            <ac:spMk id="3" creationId="{00000000-0000-0000-0000-000000000000}"/>
          </ac:spMkLst>
        </pc:spChg>
        <pc:picChg chg="mod">
          <ac:chgData name="Cedric Dziubanowski" userId="9cf059ebb6151069" providerId="LiveId" clId="{8D614092-D279-476A-A459-5B3CB15FDD04}" dt="2018-12-16T10:49:11.038" v="167" actId="1076"/>
          <ac:picMkLst>
            <pc:docMk/>
            <pc:sldMk cId="1543999450" sldId="375"/>
            <ac:picMk id="5" creationId="{00000000-0000-0000-0000-000000000000}"/>
          </ac:picMkLst>
        </pc:picChg>
        <pc:picChg chg="mod">
          <ac:chgData name="Cedric Dziubanowski" userId="9cf059ebb6151069" providerId="LiveId" clId="{8D614092-D279-476A-A459-5B3CB15FDD04}" dt="2018-12-16T10:49:14.468" v="168" actId="1076"/>
          <ac:picMkLst>
            <pc:docMk/>
            <pc:sldMk cId="1543999450" sldId="375"/>
            <ac:picMk id="6" creationId="{00000000-0000-0000-0000-000000000000}"/>
          </ac:picMkLst>
        </pc:picChg>
      </pc:sldChg>
      <pc:sldChg chg="modSp modTransition">
        <pc:chgData name="Cedric Dziubanowski" userId="9cf059ebb6151069" providerId="LiveId" clId="{8D614092-D279-476A-A459-5B3CB15FDD04}" dt="2018-12-16T10:52:49.118" v="324" actId="6549"/>
        <pc:sldMkLst>
          <pc:docMk/>
          <pc:sldMk cId="154927562" sldId="376"/>
        </pc:sldMkLst>
        <pc:spChg chg="mod">
          <ac:chgData name="Cedric Dziubanowski" userId="9cf059ebb6151069" providerId="LiveId" clId="{8D614092-D279-476A-A459-5B3CB15FDD04}" dt="2018-12-16T10:52:49.118" v="324" actId="6549"/>
          <ac:spMkLst>
            <pc:docMk/>
            <pc:sldMk cId="154927562" sldId="376"/>
            <ac:spMk id="3" creationId="{00000000-0000-0000-0000-000000000000}"/>
          </ac:spMkLst>
        </pc:spChg>
        <pc:picChg chg="mod">
          <ac:chgData name="Cedric Dziubanowski" userId="9cf059ebb6151069" providerId="LiveId" clId="{8D614092-D279-476A-A459-5B3CB15FDD04}" dt="2018-12-16T10:52:17.235" v="267" actId="14100"/>
          <ac:picMkLst>
            <pc:docMk/>
            <pc:sldMk cId="154927562" sldId="376"/>
            <ac:picMk id="5" creationId="{00000000-0000-0000-0000-000000000000}"/>
          </ac:picMkLst>
        </pc:picChg>
      </pc:sldChg>
      <pc:sldChg chg="addSp modSp modTransition">
        <pc:chgData name="Cedric Dziubanowski" userId="9cf059ebb6151069" providerId="LiveId" clId="{8D614092-D279-476A-A459-5B3CB15FDD04}" dt="2018-12-16T11:00:47.170" v="635" actId="6549"/>
        <pc:sldMkLst>
          <pc:docMk/>
          <pc:sldMk cId="3518452987" sldId="377"/>
        </pc:sldMkLst>
        <pc:spChg chg="mod">
          <ac:chgData name="Cedric Dziubanowski" userId="9cf059ebb6151069" providerId="LiveId" clId="{8D614092-D279-476A-A459-5B3CB15FDD04}" dt="2018-12-16T11:00:47.170" v="635" actId="6549"/>
          <ac:spMkLst>
            <pc:docMk/>
            <pc:sldMk cId="3518452987" sldId="377"/>
            <ac:spMk id="2" creationId="{00000000-0000-0000-0000-000000000000}"/>
          </ac:spMkLst>
        </pc:spChg>
        <pc:spChg chg="add mod">
          <ac:chgData name="Cedric Dziubanowski" userId="9cf059ebb6151069" providerId="LiveId" clId="{8D614092-D279-476A-A459-5B3CB15FDD04}" dt="2018-12-16T10:58:49.723" v="534" actId="6549"/>
          <ac:spMkLst>
            <pc:docMk/>
            <pc:sldMk cId="3518452987" sldId="377"/>
            <ac:spMk id="4" creationId="{ED3A7025-01FC-4410-882A-E47A5D3B0DD3}"/>
          </ac:spMkLst>
        </pc:spChg>
        <pc:spChg chg="add mod">
          <ac:chgData name="Cedric Dziubanowski" userId="9cf059ebb6151069" providerId="LiveId" clId="{8D614092-D279-476A-A459-5B3CB15FDD04}" dt="2018-12-16T11:00:23.246" v="619" actId="14100"/>
          <ac:spMkLst>
            <pc:docMk/>
            <pc:sldMk cId="3518452987" sldId="377"/>
            <ac:spMk id="6" creationId="{2ED6AFBF-9147-48E1-AD6F-A3585723AAC2}"/>
          </ac:spMkLst>
        </pc:spChg>
        <pc:spChg chg="add mod">
          <ac:chgData name="Cedric Dziubanowski" userId="9cf059ebb6151069" providerId="LiveId" clId="{8D614092-D279-476A-A459-5B3CB15FDD04}" dt="2018-12-16T11:00:29.377" v="621" actId="1076"/>
          <ac:spMkLst>
            <pc:docMk/>
            <pc:sldMk cId="3518452987" sldId="377"/>
            <ac:spMk id="8" creationId="{1ABA231E-BB32-4568-A523-226C8D820A8C}"/>
          </ac:spMkLst>
        </pc:spChg>
      </pc:sldChg>
      <pc:sldChg chg="modTransition">
        <pc:chgData name="Cedric Dziubanowski" userId="9cf059ebb6151069" providerId="LiveId" clId="{8D614092-D279-476A-A459-5B3CB15FDD04}" dt="2018-12-16T10:45:27.382" v="68"/>
        <pc:sldMkLst>
          <pc:docMk/>
          <pc:sldMk cId="1570111831" sldId="378"/>
        </pc:sldMkLst>
      </pc:sldChg>
      <pc:sldChg chg="addSp modSp modTransition">
        <pc:chgData name="Cedric Dziubanowski" userId="9cf059ebb6151069" providerId="LiveId" clId="{8D614092-D279-476A-A459-5B3CB15FDD04}" dt="2018-12-16T10:54:43.301" v="387" actId="1076"/>
        <pc:sldMkLst>
          <pc:docMk/>
          <pc:sldMk cId="4127331485" sldId="383"/>
        </pc:sldMkLst>
        <pc:spChg chg="add mod">
          <ac:chgData name="Cedric Dziubanowski" userId="9cf059ebb6151069" providerId="LiveId" clId="{8D614092-D279-476A-A459-5B3CB15FDD04}" dt="2018-12-16T10:54:43.301" v="387" actId="1076"/>
          <ac:spMkLst>
            <pc:docMk/>
            <pc:sldMk cId="4127331485" sldId="383"/>
            <ac:spMk id="6" creationId="{73784402-3AF1-4543-9DD6-5710C116DB26}"/>
          </ac:spMkLst>
        </pc:spChg>
      </pc:sldChg>
      <pc:sldChg chg="addSp modSp modTransition">
        <pc:chgData name="Cedric Dziubanowski" userId="9cf059ebb6151069" providerId="LiveId" clId="{8D614092-D279-476A-A459-5B3CB15FDD04}" dt="2018-12-16T10:54:49.300" v="389" actId="1076"/>
        <pc:sldMkLst>
          <pc:docMk/>
          <pc:sldMk cId="3464835778" sldId="384"/>
        </pc:sldMkLst>
        <pc:spChg chg="add mod">
          <ac:chgData name="Cedric Dziubanowski" userId="9cf059ebb6151069" providerId="LiveId" clId="{8D614092-D279-476A-A459-5B3CB15FDD04}" dt="2018-12-16T10:54:49.300" v="389" actId="1076"/>
          <ac:spMkLst>
            <pc:docMk/>
            <pc:sldMk cId="3464835778" sldId="384"/>
            <ac:spMk id="5" creationId="{D4D47EE5-F0D9-42D5-8908-E41A25502EE0}"/>
          </ac:spMkLst>
        </pc:spChg>
      </pc:sldChg>
      <pc:sldChg chg="addSp modSp modTransition">
        <pc:chgData name="Cedric Dziubanowski" userId="9cf059ebb6151069" providerId="LiveId" clId="{8D614092-D279-476A-A459-5B3CB15FDD04}" dt="2018-12-16T10:55:02.176" v="393" actId="1076"/>
        <pc:sldMkLst>
          <pc:docMk/>
          <pc:sldMk cId="1605270714" sldId="385"/>
        </pc:sldMkLst>
        <pc:spChg chg="add mod">
          <ac:chgData name="Cedric Dziubanowski" userId="9cf059ebb6151069" providerId="LiveId" clId="{8D614092-D279-476A-A459-5B3CB15FDD04}" dt="2018-12-16T10:55:02.176" v="393" actId="1076"/>
          <ac:spMkLst>
            <pc:docMk/>
            <pc:sldMk cId="1605270714" sldId="385"/>
            <ac:spMk id="5" creationId="{47375843-A621-4AC7-B5AE-7C7EBF782071}"/>
          </ac:spMkLst>
        </pc:spChg>
      </pc:sldChg>
      <pc:sldChg chg="addSp modSp modTransition">
        <pc:chgData name="Cedric Dziubanowski" userId="9cf059ebb6151069" providerId="LiveId" clId="{8D614092-D279-476A-A459-5B3CB15FDD04}" dt="2018-12-16T10:56:44.553" v="422" actId="313"/>
        <pc:sldMkLst>
          <pc:docMk/>
          <pc:sldMk cId="1390604736" sldId="386"/>
        </pc:sldMkLst>
        <pc:spChg chg="mod">
          <ac:chgData name="Cedric Dziubanowski" userId="9cf059ebb6151069" providerId="LiveId" clId="{8D614092-D279-476A-A459-5B3CB15FDD04}" dt="2018-12-16T10:56:44.553" v="422" actId="313"/>
          <ac:spMkLst>
            <pc:docMk/>
            <pc:sldMk cId="1390604736" sldId="386"/>
            <ac:spMk id="2" creationId="{00000000-0000-0000-0000-000000000000}"/>
          </ac:spMkLst>
        </pc:spChg>
        <pc:spChg chg="add mod">
          <ac:chgData name="Cedric Dziubanowski" userId="9cf059ebb6151069" providerId="LiveId" clId="{8D614092-D279-476A-A459-5B3CB15FDD04}" dt="2018-12-16T10:55:14.011" v="395" actId="1076"/>
          <ac:spMkLst>
            <pc:docMk/>
            <pc:sldMk cId="1390604736" sldId="386"/>
            <ac:spMk id="23" creationId="{65CB81BA-49C5-4C6B-892F-141F4A633551}"/>
          </ac:spMkLst>
        </pc:spChg>
      </pc:sldChg>
      <pc:sldChg chg="addSp delSp modSp modTransition">
        <pc:chgData name="Cedric Dziubanowski" userId="9cf059ebb6151069" providerId="LiveId" clId="{8D614092-D279-476A-A459-5B3CB15FDD04}" dt="2018-12-16T11:05:14.951" v="712" actId="14100"/>
        <pc:sldMkLst>
          <pc:docMk/>
          <pc:sldMk cId="2899242638" sldId="387"/>
        </pc:sldMkLst>
        <pc:spChg chg="add del mod">
          <ac:chgData name="Cedric Dziubanowski" userId="9cf059ebb6151069" providerId="LiveId" clId="{8D614092-D279-476A-A459-5B3CB15FDD04}" dt="2018-12-16T11:02:49.287" v="642"/>
          <ac:spMkLst>
            <pc:docMk/>
            <pc:sldMk cId="2899242638" sldId="387"/>
            <ac:spMk id="2" creationId="{420D7201-F1AF-493D-B570-32BA0211E1EA}"/>
          </ac:spMkLst>
        </pc:spChg>
        <pc:spChg chg="add mod">
          <ac:chgData name="Cedric Dziubanowski" userId="9cf059ebb6151069" providerId="LiveId" clId="{8D614092-D279-476A-A459-5B3CB15FDD04}" dt="2018-12-16T11:04:26.848" v="705" actId="15"/>
          <ac:spMkLst>
            <pc:docMk/>
            <pc:sldMk cId="2899242638" sldId="387"/>
            <ac:spMk id="3" creationId="{E0FA8E7A-231D-4311-8F09-7C7DB0AD92F9}"/>
          </ac:spMkLst>
        </pc:spChg>
        <pc:spChg chg="add mod">
          <ac:chgData name="Cedric Dziubanowski" userId="9cf059ebb6151069" providerId="LiveId" clId="{8D614092-D279-476A-A459-5B3CB15FDD04}" dt="2018-12-16T11:05:12.468" v="711" actId="1076"/>
          <ac:spMkLst>
            <pc:docMk/>
            <pc:sldMk cId="2899242638" sldId="387"/>
            <ac:spMk id="5" creationId="{4A5FD944-F521-415D-85BC-B83A6CC7E4EB}"/>
          </ac:spMkLst>
        </pc:spChg>
        <pc:spChg chg="add del mod">
          <ac:chgData name="Cedric Dziubanowski" userId="9cf059ebb6151069" providerId="LiveId" clId="{8D614092-D279-476A-A459-5B3CB15FDD04}" dt="2018-12-16T11:02:49.287" v="642"/>
          <ac:spMkLst>
            <pc:docMk/>
            <pc:sldMk cId="2899242638" sldId="387"/>
            <ac:spMk id="6" creationId="{10DA6B24-711E-4945-8799-3BDF811DCE97}"/>
          </ac:spMkLst>
        </pc:spChg>
        <pc:spChg chg="add del mod">
          <ac:chgData name="Cedric Dziubanowski" userId="9cf059ebb6151069" providerId="LiveId" clId="{8D614092-D279-476A-A459-5B3CB15FDD04}" dt="2018-12-16T11:02:49.287" v="642"/>
          <ac:spMkLst>
            <pc:docMk/>
            <pc:sldMk cId="2899242638" sldId="387"/>
            <ac:spMk id="7" creationId="{180D769B-997D-46F5-94F3-287D2B630E0B}"/>
          </ac:spMkLst>
        </pc:spChg>
        <pc:spChg chg="add mod">
          <ac:chgData name="Cedric Dziubanowski" userId="9cf059ebb6151069" providerId="LiveId" clId="{8D614092-D279-476A-A459-5B3CB15FDD04}" dt="2018-12-16T11:03:00.584" v="644"/>
          <ac:spMkLst>
            <pc:docMk/>
            <pc:sldMk cId="2899242638" sldId="387"/>
            <ac:spMk id="8" creationId="{D9C631FF-C9DA-418A-BFC5-BDCA057D41A8}"/>
          </ac:spMkLst>
        </pc:spChg>
        <pc:spChg chg="add del mod">
          <ac:chgData name="Cedric Dziubanowski" userId="9cf059ebb6151069" providerId="LiveId" clId="{8D614092-D279-476A-A459-5B3CB15FDD04}" dt="2018-12-16T11:03:36.870" v="664"/>
          <ac:spMkLst>
            <pc:docMk/>
            <pc:sldMk cId="2899242638" sldId="387"/>
            <ac:spMk id="9" creationId="{89C542C0-540E-4F20-98D5-6ACE7203C7C1}"/>
          </ac:spMkLst>
        </pc:spChg>
        <pc:spChg chg="del mod">
          <ac:chgData name="Cedric Dziubanowski" userId="9cf059ebb6151069" providerId="LiveId" clId="{8D614092-D279-476A-A459-5B3CB15FDD04}" dt="2018-12-16T11:02:45.994" v="641"/>
          <ac:spMkLst>
            <pc:docMk/>
            <pc:sldMk cId="2899242638" sldId="387"/>
            <ac:spMk id="10" creationId="{00000000-0000-0000-0000-000000000000}"/>
          </ac:spMkLst>
        </pc:spChg>
        <pc:spChg chg="add del mod">
          <ac:chgData name="Cedric Dziubanowski" userId="9cf059ebb6151069" providerId="LiveId" clId="{8D614092-D279-476A-A459-5B3CB15FDD04}" dt="2018-12-16T11:03:36.870" v="664"/>
          <ac:spMkLst>
            <pc:docMk/>
            <pc:sldMk cId="2899242638" sldId="387"/>
            <ac:spMk id="11" creationId="{B2B7B1A6-2925-40B9-A77F-B042A5825365}"/>
          </ac:spMkLst>
        </pc:spChg>
        <pc:spChg chg="add del mod">
          <ac:chgData name="Cedric Dziubanowski" userId="9cf059ebb6151069" providerId="LiveId" clId="{8D614092-D279-476A-A459-5B3CB15FDD04}" dt="2018-12-16T11:03:36.870" v="664"/>
          <ac:spMkLst>
            <pc:docMk/>
            <pc:sldMk cId="2899242638" sldId="387"/>
            <ac:spMk id="12" creationId="{C2E6D325-B258-4B70-817C-B730A91F8F3F}"/>
          </ac:spMkLst>
        </pc:spChg>
        <pc:picChg chg="add mod">
          <ac:chgData name="Cedric Dziubanowski" userId="9cf059ebb6151069" providerId="LiveId" clId="{8D614092-D279-476A-A459-5B3CB15FDD04}" dt="2018-12-16T11:05:14.951" v="712" actId="14100"/>
          <ac:picMkLst>
            <pc:docMk/>
            <pc:sldMk cId="2899242638" sldId="387"/>
            <ac:picMk id="13" creationId="{769CFC65-D30B-44E3-BC6B-C391AB211CB1}"/>
          </ac:picMkLst>
        </pc:picChg>
      </pc:sldChg>
      <pc:sldChg chg="addSp modSp modTransition">
        <pc:chgData name="Cedric Dziubanowski" userId="9cf059ebb6151069" providerId="LiveId" clId="{8D614092-D279-476A-A459-5B3CB15FDD04}" dt="2018-12-16T10:56:54.731" v="439" actId="313"/>
        <pc:sldMkLst>
          <pc:docMk/>
          <pc:sldMk cId="1802522451" sldId="388"/>
        </pc:sldMkLst>
        <pc:spChg chg="mod">
          <ac:chgData name="Cedric Dziubanowski" userId="9cf059ebb6151069" providerId="LiveId" clId="{8D614092-D279-476A-A459-5B3CB15FDD04}" dt="2018-12-16T10:56:54.731" v="439" actId="313"/>
          <ac:spMkLst>
            <pc:docMk/>
            <pc:sldMk cId="1802522451" sldId="388"/>
            <ac:spMk id="2" creationId="{00000000-0000-0000-0000-000000000000}"/>
          </ac:spMkLst>
        </pc:spChg>
        <pc:spChg chg="add mod">
          <ac:chgData name="Cedric Dziubanowski" userId="9cf059ebb6151069" providerId="LiveId" clId="{8D614092-D279-476A-A459-5B3CB15FDD04}" dt="2018-12-16T10:55:33.056" v="399" actId="1076"/>
          <ac:spMkLst>
            <pc:docMk/>
            <pc:sldMk cId="1802522451" sldId="388"/>
            <ac:spMk id="9" creationId="{207B56D2-D9F0-4B7E-A524-DB1DE3C7D87F}"/>
          </ac:spMkLst>
        </pc:spChg>
      </pc:sldChg>
      <pc:sldChg chg="addSp modSp modTransition">
        <pc:chgData name="Cedric Dziubanowski" userId="9cf059ebb6151069" providerId="LiveId" clId="{8D614092-D279-476A-A459-5B3CB15FDD04}" dt="2018-12-16T10:55:41.457" v="401" actId="1076"/>
        <pc:sldMkLst>
          <pc:docMk/>
          <pc:sldMk cId="4125310847" sldId="389"/>
        </pc:sldMkLst>
        <pc:spChg chg="add mod">
          <ac:chgData name="Cedric Dziubanowski" userId="9cf059ebb6151069" providerId="LiveId" clId="{8D614092-D279-476A-A459-5B3CB15FDD04}" dt="2018-12-16T10:55:41.457" v="401" actId="1076"/>
          <ac:spMkLst>
            <pc:docMk/>
            <pc:sldMk cId="4125310847" sldId="389"/>
            <ac:spMk id="5" creationId="{370BE87B-E8BB-4BF1-9A15-81D22CAA20D5}"/>
          </ac:spMkLst>
        </pc:spChg>
      </pc:sldChg>
      <pc:sldChg chg="addSp delSp modSp modTransition">
        <pc:chgData name="Cedric Dziubanowski" userId="9cf059ebb6151069" providerId="LiveId" clId="{8D614092-D279-476A-A459-5B3CB15FDD04}" dt="2018-12-16T11:07:02.191" v="794" actId="20577"/>
        <pc:sldMkLst>
          <pc:docMk/>
          <pc:sldMk cId="31284383" sldId="390"/>
        </pc:sldMkLst>
        <pc:spChg chg="add del mod">
          <ac:chgData name="Cedric Dziubanowski" userId="9cf059ebb6151069" providerId="LiveId" clId="{8D614092-D279-476A-A459-5B3CB15FDD04}" dt="2018-12-16T11:06:22.512" v="765"/>
          <ac:spMkLst>
            <pc:docMk/>
            <pc:sldMk cId="31284383" sldId="390"/>
            <ac:spMk id="2" creationId="{97A4E6C2-A5C0-4CC4-BD9F-EE6BDB3D36BD}"/>
          </ac:spMkLst>
        </pc:spChg>
        <pc:spChg chg="add mod">
          <ac:chgData name="Cedric Dziubanowski" userId="9cf059ebb6151069" providerId="LiveId" clId="{8D614092-D279-476A-A459-5B3CB15FDD04}" dt="2018-12-16T11:07:02.191" v="794" actId="20577"/>
          <ac:spMkLst>
            <pc:docMk/>
            <pc:sldMk cId="31284383" sldId="390"/>
            <ac:spMk id="3" creationId="{87A26E26-7E34-4FC6-A062-1045CDEA0876}"/>
          </ac:spMkLst>
        </pc:spChg>
        <pc:spChg chg="del mod">
          <ac:chgData name="Cedric Dziubanowski" userId="9cf059ebb6151069" providerId="LiveId" clId="{8D614092-D279-476A-A459-5B3CB15FDD04}" dt="2018-12-16T11:06:21.024" v="764"/>
          <ac:spMkLst>
            <pc:docMk/>
            <pc:sldMk cId="31284383" sldId="390"/>
            <ac:spMk id="5" creationId="{00000000-0000-0000-0000-000000000000}"/>
          </ac:spMkLst>
        </pc:spChg>
        <pc:spChg chg="add mod">
          <ac:chgData name="Cedric Dziubanowski" userId="9cf059ebb6151069" providerId="LiveId" clId="{8D614092-D279-476A-A459-5B3CB15FDD04}" dt="2018-12-16T10:55:50.692" v="403" actId="1076"/>
          <ac:spMkLst>
            <pc:docMk/>
            <pc:sldMk cId="31284383" sldId="390"/>
            <ac:spMk id="6" creationId="{7046D10E-2D12-4197-B096-16C5F300A50E}"/>
          </ac:spMkLst>
        </pc:spChg>
        <pc:spChg chg="add del mod">
          <ac:chgData name="Cedric Dziubanowski" userId="9cf059ebb6151069" providerId="LiveId" clId="{8D614092-D279-476A-A459-5B3CB15FDD04}" dt="2018-12-16T11:06:22.512" v="765"/>
          <ac:spMkLst>
            <pc:docMk/>
            <pc:sldMk cId="31284383" sldId="390"/>
            <ac:spMk id="7" creationId="{4182C330-FF6E-4167-818A-8263CD806F74}"/>
          </ac:spMkLst>
        </pc:spChg>
        <pc:spChg chg="add del mod">
          <ac:chgData name="Cedric Dziubanowski" userId="9cf059ebb6151069" providerId="LiveId" clId="{8D614092-D279-476A-A459-5B3CB15FDD04}" dt="2018-12-16T11:06:22.512" v="765"/>
          <ac:spMkLst>
            <pc:docMk/>
            <pc:sldMk cId="31284383" sldId="390"/>
            <ac:spMk id="8" creationId="{1767BA9B-8693-4D3B-8341-80738F01F963}"/>
          </ac:spMkLst>
        </pc:spChg>
        <pc:spChg chg="add mod">
          <ac:chgData name="Cedric Dziubanowski" userId="9cf059ebb6151069" providerId="LiveId" clId="{8D614092-D279-476A-A459-5B3CB15FDD04}" dt="2018-12-16T11:06:29.312" v="766"/>
          <ac:spMkLst>
            <pc:docMk/>
            <pc:sldMk cId="31284383" sldId="390"/>
            <ac:spMk id="9" creationId="{72FB9ABD-9A2A-445C-BD74-1AE9DD1DA4D1}"/>
          </ac:spMkLst>
        </pc:spChg>
      </pc:sldChg>
      <pc:sldChg chg="addSp modSp modTransition">
        <pc:chgData name="Cedric Dziubanowski" userId="9cf059ebb6151069" providerId="LiveId" clId="{8D614092-D279-476A-A459-5B3CB15FDD04}" dt="2018-12-16T11:09:01.793" v="845" actId="1076"/>
        <pc:sldMkLst>
          <pc:docMk/>
          <pc:sldMk cId="2330726817" sldId="391"/>
        </pc:sldMkLst>
        <pc:spChg chg="add mod">
          <ac:chgData name="Cedric Dziubanowski" userId="9cf059ebb6151069" providerId="LiveId" clId="{8D614092-D279-476A-A459-5B3CB15FDD04}" dt="2018-12-16T11:09:01.793" v="845" actId="1076"/>
          <ac:spMkLst>
            <pc:docMk/>
            <pc:sldMk cId="2330726817" sldId="391"/>
            <ac:spMk id="5" creationId="{F7E990AC-BF0F-41E4-A878-71042684A7F4}"/>
          </ac:spMkLst>
        </pc:spChg>
      </pc:sldChg>
      <pc:sldChg chg="addSp delSp modSp modTransition">
        <pc:chgData name="Cedric Dziubanowski" userId="9cf059ebb6151069" providerId="LiveId" clId="{8D614092-D279-476A-A459-5B3CB15FDD04}" dt="2018-12-16T11:09:03.899" v="846"/>
        <pc:sldMkLst>
          <pc:docMk/>
          <pc:sldMk cId="338473695" sldId="392"/>
        </pc:sldMkLst>
        <pc:spChg chg="add mod">
          <ac:chgData name="Cedric Dziubanowski" userId="9cf059ebb6151069" providerId="LiveId" clId="{8D614092-D279-476A-A459-5B3CB15FDD04}" dt="2018-12-16T11:07:45.988" v="802"/>
          <ac:spMkLst>
            <pc:docMk/>
            <pc:sldMk cId="338473695" sldId="392"/>
            <ac:spMk id="2" creationId="{C2839DE3-60C3-4E0B-A9F1-5B6663C33579}"/>
          </ac:spMkLst>
        </pc:spChg>
        <pc:spChg chg="add mod">
          <ac:chgData name="Cedric Dziubanowski" userId="9cf059ebb6151069" providerId="LiveId" clId="{8D614092-D279-476A-A459-5B3CB15FDD04}" dt="2018-12-16T11:08:48.045" v="843" actId="207"/>
          <ac:spMkLst>
            <pc:docMk/>
            <pc:sldMk cId="338473695" sldId="392"/>
            <ac:spMk id="3" creationId="{9E6856B9-6782-4097-A610-7B74BD51869A}"/>
          </ac:spMkLst>
        </pc:spChg>
        <pc:spChg chg="del mod">
          <ac:chgData name="Cedric Dziubanowski" userId="9cf059ebb6151069" providerId="LiveId" clId="{8D614092-D279-476A-A459-5B3CB15FDD04}" dt="2018-12-16T11:07:39.905" v="801"/>
          <ac:spMkLst>
            <pc:docMk/>
            <pc:sldMk cId="338473695" sldId="392"/>
            <ac:spMk id="5" creationId="{00000000-0000-0000-0000-000000000000}"/>
          </ac:spMkLst>
        </pc:spChg>
        <pc:spChg chg="add del mod">
          <ac:chgData name="Cedric Dziubanowski" userId="9cf059ebb6151069" providerId="LiveId" clId="{8D614092-D279-476A-A459-5B3CB15FDD04}" dt="2018-12-16T11:08:21.031" v="835"/>
          <ac:spMkLst>
            <pc:docMk/>
            <pc:sldMk cId="338473695" sldId="392"/>
            <ac:spMk id="6" creationId="{72D337A7-FD46-4FB1-8FCB-7A14350D6775}"/>
          </ac:spMkLst>
        </pc:spChg>
        <pc:spChg chg="add del mod">
          <ac:chgData name="Cedric Dziubanowski" userId="9cf059ebb6151069" providerId="LiveId" clId="{8D614092-D279-476A-A459-5B3CB15FDD04}" dt="2018-12-16T11:08:21.031" v="835"/>
          <ac:spMkLst>
            <pc:docMk/>
            <pc:sldMk cId="338473695" sldId="392"/>
            <ac:spMk id="7" creationId="{F67C3C88-DEC4-446C-B61B-7CEBED8E2F60}"/>
          </ac:spMkLst>
        </pc:spChg>
        <pc:spChg chg="add del mod">
          <ac:chgData name="Cedric Dziubanowski" userId="9cf059ebb6151069" providerId="LiveId" clId="{8D614092-D279-476A-A459-5B3CB15FDD04}" dt="2018-12-16T11:08:21.031" v="835"/>
          <ac:spMkLst>
            <pc:docMk/>
            <pc:sldMk cId="338473695" sldId="392"/>
            <ac:spMk id="8" creationId="{62DE1A86-D146-4A8D-8E5C-85AE91F7F1E7}"/>
          </ac:spMkLst>
        </pc:spChg>
        <pc:spChg chg="add">
          <ac:chgData name="Cedric Dziubanowski" userId="9cf059ebb6151069" providerId="LiveId" clId="{8D614092-D279-476A-A459-5B3CB15FDD04}" dt="2018-12-16T11:09:03.899" v="846"/>
          <ac:spMkLst>
            <pc:docMk/>
            <pc:sldMk cId="338473695" sldId="392"/>
            <ac:spMk id="9" creationId="{5A09BFE8-F676-416C-B040-E2EBCD01BD73}"/>
          </ac:spMkLst>
        </pc:spChg>
      </pc:sldChg>
      <pc:sldChg chg="addSp modSp modTransition">
        <pc:chgData name="Cedric Dziubanowski" userId="9cf059ebb6151069" providerId="LiveId" clId="{8D614092-D279-476A-A459-5B3CB15FDD04}" dt="2018-12-16T11:12:16.482" v="894" actId="1076"/>
        <pc:sldMkLst>
          <pc:docMk/>
          <pc:sldMk cId="1208439406" sldId="393"/>
        </pc:sldMkLst>
        <pc:spChg chg="add mod">
          <ac:chgData name="Cedric Dziubanowski" userId="9cf059ebb6151069" providerId="LiveId" clId="{8D614092-D279-476A-A459-5B3CB15FDD04}" dt="2018-12-16T11:12:16.482" v="894" actId="1076"/>
          <ac:spMkLst>
            <pc:docMk/>
            <pc:sldMk cId="1208439406" sldId="393"/>
            <ac:spMk id="6" creationId="{42CDF1E3-5497-4745-85C7-8C3170546134}"/>
          </ac:spMkLst>
        </pc:spChg>
        <pc:spChg chg="mod">
          <ac:chgData name="Cedric Dziubanowski" userId="9cf059ebb6151069" providerId="LiveId" clId="{8D614092-D279-476A-A459-5B3CB15FDD04}" dt="2018-12-16T11:12:06.706" v="893" actId="6549"/>
          <ac:spMkLst>
            <pc:docMk/>
            <pc:sldMk cId="1208439406" sldId="393"/>
            <ac:spMk id="9" creationId="{00000000-0000-0000-0000-000000000000}"/>
          </ac:spMkLst>
        </pc:spChg>
      </pc:sldChg>
      <pc:sldChg chg="addSp modSp modTransition">
        <pc:chgData name="Cedric Dziubanowski" userId="9cf059ebb6151069" providerId="LiveId" clId="{8D614092-D279-476A-A459-5B3CB15FDD04}" dt="2018-12-16T11:12:29.970" v="896" actId="1076"/>
        <pc:sldMkLst>
          <pc:docMk/>
          <pc:sldMk cId="3093525941" sldId="394"/>
        </pc:sldMkLst>
        <pc:spChg chg="add mod">
          <ac:chgData name="Cedric Dziubanowski" userId="9cf059ebb6151069" providerId="LiveId" clId="{8D614092-D279-476A-A459-5B3CB15FDD04}" dt="2018-12-16T11:12:29.970" v="896" actId="1076"/>
          <ac:spMkLst>
            <pc:docMk/>
            <pc:sldMk cId="3093525941" sldId="394"/>
            <ac:spMk id="5" creationId="{6057AE43-9661-4684-B29B-7AA1DFF6BFE0}"/>
          </ac:spMkLst>
        </pc:spChg>
      </pc:sldChg>
      <pc:sldChg chg="addSp modSp modTransition">
        <pc:chgData name="Cedric Dziubanowski" userId="9cf059ebb6151069" providerId="LiveId" clId="{8D614092-D279-476A-A459-5B3CB15FDD04}" dt="2018-12-16T11:12:36.386" v="898" actId="1076"/>
        <pc:sldMkLst>
          <pc:docMk/>
          <pc:sldMk cId="2635050406" sldId="395"/>
        </pc:sldMkLst>
        <pc:spChg chg="add mod">
          <ac:chgData name="Cedric Dziubanowski" userId="9cf059ebb6151069" providerId="LiveId" clId="{8D614092-D279-476A-A459-5B3CB15FDD04}" dt="2018-12-16T11:12:36.386" v="898" actId="1076"/>
          <ac:spMkLst>
            <pc:docMk/>
            <pc:sldMk cId="2635050406" sldId="395"/>
            <ac:spMk id="5" creationId="{E4328C16-E53D-43DC-A6FA-1A9F4B5434F2}"/>
          </ac:spMkLst>
        </pc:spChg>
      </pc:sldChg>
      <pc:sldChg chg="addSp modSp modTransition">
        <pc:chgData name="Cedric Dziubanowski" userId="9cf059ebb6151069" providerId="LiveId" clId="{8D614092-D279-476A-A459-5B3CB15FDD04}" dt="2018-12-16T11:12:43.068" v="900" actId="1076"/>
        <pc:sldMkLst>
          <pc:docMk/>
          <pc:sldMk cId="1850798109" sldId="396"/>
        </pc:sldMkLst>
        <pc:spChg chg="add mod">
          <ac:chgData name="Cedric Dziubanowski" userId="9cf059ebb6151069" providerId="LiveId" clId="{8D614092-D279-476A-A459-5B3CB15FDD04}" dt="2018-12-16T11:12:43.068" v="900" actId="1076"/>
          <ac:spMkLst>
            <pc:docMk/>
            <pc:sldMk cId="1850798109" sldId="396"/>
            <ac:spMk id="5" creationId="{77403BCF-FE36-4EF3-A2A5-20AEB2502FAC}"/>
          </ac:spMkLst>
        </pc:spChg>
      </pc:sldChg>
      <pc:sldChg chg="modSp modTransition">
        <pc:chgData name="Cedric Dziubanowski" userId="9cf059ebb6151069" providerId="LiveId" clId="{8D614092-D279-476A-A459-5B3CB15FDD04}" dt="2018-12-16T11:13:13.851" v="902" actId="113"/>
        <pc:sldMkLst>
          <pc:docMk/>
          <pc:sldMk cId="186545419" sldId="397"/>
        </pc:sldMkLst>
        <pc:spChg chg="mod">
          <ac:chgData name="Cedric Dziubanowski" userId="9cf059ebb6151069" providerId="LiveId" clId="{8D614092-D279-476A-A459-5B3CB15FDD04}" dt="2018-12-16T11:13:02.450" v="901" actId="113"/>
          <ac:spMkLst>
            <pc:docMk/>
            <pc:sldMk cId="186545419" sldId="397"/>
            <ac:spMk id="9" creationId="{00000000-0000-0000-0000-000000000000}"/>
          </ac:spMkLst>
        </pc:spChg>
        <pc:spChg chg="mod">
          <ac:chgData name="Cedric Dziubanowski" userId="9cf059ebb6151069" providerId="LiveId" clId="{8D614092-D279-476A-A459-5B3CB15FDD04}" dt="2018-12-16T11:13:13.851" v="902" actId="113"/>
          <ac:spMkLst>
            <pc:docMk/>
            <pc:sldMk cId="186545419" sldId="397"/>
            <ac:spMk id="11" creationId="{00000000-0000-0000-0000-000000000000}"/>
          </ac:spMkLst>
        </pc:spChg>
      </pc:sldChg>
      <pc:sldChg chg="addSp modSp modTransition">
        <pc:chgData name="Cedric Dziubanowski" userId="9cf059ebb6151069" providerId="LiveId" clId="{8D614092-D279-476A-A459-5B3CB15FDD04}" dt="2018-12-16T11:13:56.075" v="909" actId="1076"/>
        <pc:sldMkLst>
          <pc:docMk/>
          <pc:sldMk cId="1712194533" sldId="398"/>
        </pc:sldMkLst>
        <pc:spChg chg="add mod">
          <ac:chgData name="Cedric Dziubanowski" userId="9cf059ebb6151069" providerId="LiveId" clId="{8D614092-D279-476A-A459-5B3CB15FDD04}" dt="2018-12-16T11:13:56.075" v="909" actId="1076"/>
          <ac:spMkLst>
            <pc:docMk/>
            <pc:sldMk cId="1712194533" sldId="398"/>
            <ac:spMk id="5" creationId="{EB99986C-C867-4A7D-AE57-3F928DE310DF}"/>
          </ac:spMkLst>
        </pc:spChg>
      </pc:sldChg>
      <pc:sldChg chg="addSp delSp modSp modTransition">
        <pc:chgData name="Cedric Dziubanowski" userId="9cf059ebb6151069" providerId="LiveId" clId="{8D614092-D279-476A-A459-5B3CB15FDD04}" dt="2018-12-16T11:14:40.236" v="917" actId="1076"/>
        <pc:sldMkLst>
          <pc:docMk/>
          <pc:sldMk cId="369522195" sldId="399"/>
        </pc:sldMkLst>
        <pc:spChg chg="add del">
          <ac:chgData name="Cedric Dziubanowski" userId="9cf059ebb6151069" providerId="LiveId" clId="{8D614092-D279-476A-A459-5B3CB15FDD04}" dt="2018-12-16T11:14:09.120" v="911"/>
          <ac:spMkLst>
            <pc:docMk/>
            <pc:sldMk cId="369522195" sldId="399"/>
            <ac:spMk id="6" creationId="{B7C618F0-FEA5-4EF9-ACAB-6176F729FEB7}"/>
          </ac:spMkLst>
        </pc:spChg>
        <pc:spChg chg="add mod">
          <ac:chgData name="Cedric Dziubanowski" userId="9cf059ebb6151069" providerId="LiveId" clId="{8D614092-D279-476A-A459-5B3CB15FDD04}" dt="2018-12-16T11:14:40.236" v="917" actId="1076"/>
          <ac:spMkLst>
            <pc:docMk/>
            <pc:sldMk cId="369522195" sldId="399"/>
            <ac:spMk id="7" creationId="{9D532393-AE9F-4117-9BCE-B2AC84D00E8A}"/>
          </ac:spMkLst>
        </pc:spChg>
        <pc:picChg chg="mod">
          <ac:chgData name="Cedric Dziubanowski" userId="9cf059ebb6151069" providerId="LiveId" clId="{8D614092-D279-476A-A459-5B3CB15FDD04}" dt="2018-12-16T11:14:32.926" v="915" actId="1076"/>
          <ac:picMkLst>
            <pc:docMk/>
            <pc:sldMk cId="369522195" sldId="399"/>
            <ac:picMk id="14" creationId="{00000000-0000-0000-0000-000000000000}"/>
          </ac:picMkLst>
        </pc:picChg>
      </pc:sldChg>
      <pc:sldChg chg="addSp modSp modTransition">
        <pc:chgData name="Cedric Dziubanowski" userId="9cf059ebb6151069" providerId="LiveId" clId="{8D614092-D279-476A-A459-5B3CB15FDD04}" dt="2018-12-16T11:14:56.323" v="920" actId="113"/>
        <pc:sldMkLst>
          <pc:docMk/>
          <pc:sldMk cId="3212108203" sldId="400"/>
        </pc:sldMkLst>
        <pc:spChg chg="mod">
          <ac:chgData name="Cedric Dziubanowski" userId="9cf059ebb6151069" providerId="LiveId" clId="{8D614092-D279-476A-A459-5B3CB15FDD04}" dt="2018-12-16T11:14:56.323" v="920" actId="113"/>
          <ac:spMkLst>
            <pc:docMk/>
            <pc:sldMk cId="3212108203" sldId="400"/>
            <ac:spMk id="6" creationId="{00000000-0000-0000-0000-000000000000}"/>
          </ac:spMkLst>
        </pc:spChg>
        <pc:spChg chg="add mod">
          <ac:chgData name="Cedric Dziubanowski" userId="9cf059ebb6151069" providerId="LiveId" clId="{8D614092-D279-476A-A459-5B3CB15FDD04}" dt="2018-12-16T11:14:53.519" v="919" actId="1076"/>
          <ac:spMkLst>
            <pc:docMk/>
            <pc:sldMk cId="3212108203" sldId="400"/>
            <ac:spMk id="7" creationId="{CE996A9F-2825-4BFE-BBDE-92A27563D043}"/>
          </ac:spMkLst>
        </pc:spChg>
      </pc:sldChg>
      <pc:sldChg chg="modTransition">
        <pc:chgData name="Cedric Dziubanowski" userId="9cf059ebb6151069" providerId="LiveId" clId="{8D614092-D279-476A-A459-5B3CB15FDD04}" dt="2018-12-16T10:45:27.382" v="68"/>
        <pc:sldMkLst>
          <pc:docMk/>
          <pc:sldMk cId="1629261189" sldId="401"/>
        </pc:sldMkLst>
      </pc:sldChg>
      <pc:sldChg chg="addSp modSp modTransition">
        <pc:chgData name="Cedric Dziubanowski" userId="9cf059ebb6151069" providerId="LiveId" clId="{8D614092-D279-476A-A459-5B3CB15FDD04}" dt="2018-12-16T11:15:12.711" v="922" actId="1076"/>
        <pc:sldMkLst>
          <pc:docMk/>
          <pc:sldMk cId="3210845063" sldId="402"/>
        </pc:sldMkLst>
        <pc:spChg chg="add mod">
          <ac:chgData name="Cedric Dziubanowski" userId="9cf059ebb6151069" providerId="LiveId" clId="{8D614092-D279-476A-A459-5B3CB15FDD04}" dt="2018-12-16T11:15:12.711" v="922" actId="1076"/>
          <ac:spMkLst>
            <pc:docMk/>
            <pc:sldMk cId="3210845063" sldId="402"/>
            <ac:spMk id="7" creationId="{9ACC93FC-C790-4C73-9FBF-19339F328BE4}"/>
          </ac:spMkLst>
        </pc:spChg>
      </pc:sldChg>
      <pc:sldChg chg="addSp modSp modTransition">
        <pc:chgData name="Cedric Dziubanowski" userId="9cf059ebb6151069" providerId="LiveId" clId="{8D614092-D279-476A-A459-5B3CB15FDD04}" dt="2018-12-16T11:15:21.579" v="925" actId="14100"/>
        <pc:sldMkLst>
          <pc:docMk/>
          <pc:sldMk cId="1480111073" sldId="403"/>
        </pc:sldMkLst>
        <pc:spChg chg="mod">
          <ac:chgData name="Cedric Dziubanowski" userId="9cf059ebb6151069" providerId="LiveId" clId="{8D614092-D279-476A-A459-5B3CB15FDD04}" dt="2018-12-16T11:15:21.579" v="925" actId="14100"/>
          <ac:spMkLst>
            <pc:docMk/>
            <pc:sldMk cId="1480111073" sldId="403"/>
            <ac:spMk id="6" creationId="{00000000-0000-0000-0000-000000000000}"/>
          </ac:spMkLst>
        </pc:spChg>
        <pc:spChg chg="add mod">
          <ac:chgData name="Cedric Dziubanowski" userId="9cf059ebb6151069" providerId="LiveId" clId="{8D614092-D279-476A-A459-5B3CB15FDD04}" dt="2018-12-16T11:15:18.110" v="924" actId="1076"/>
          <ac:spMkLst>
            <pc:docMk/>
            <pc:sldMk cId="1480111073" sldId="403"/>
            <ac:spMk id="8" creationId="{4DD33265-29CC-4F86-8218-5157B3643D66}"/>
          </ac:spMkLst>
        </pc:spChg>
      </pc:sldChg>
      <pc:sldChg chg="modSp modTransition">
        <pc:chgData name="Cedric Dziubanowski" userId="9cf059ebb6151069" providerId="LiveId" clId="{8D614092-D279-476A-A459-5B3CB15FDD04}" dt="2018-12-16T11:23:20.534" v="1556" actId="20577"/>
        <pc:sldMkLst>
          <pc:docMk/>
          <pc:sldMk cId="2534674693" sldId="404"/>
        </pc:sldMkLst>
        <pc:spChg chg="mod">
          <ac:chgData name="Cedric Dziubanowski" userId="9cf059ebb6151069" providerId="LiveId" clId="{8D614092-D279-476A-A459-5B3CB15FDD04}" dt="2018-12-16T11:23:20.534" v="1556" actId="20577"/>
          <ac:spMkLst>
            <pc:docMk/>
            <pc:sldMk cId="2534674693" sldId="404"/>
            <ac:spMk id="6" creationId="{212D4207-B0D2-4BC5-B8DC-1699A0567397}"/>
          </ac:spMkLst>
        </pc:spChg>
      </pc:sldChg>
      <pc:sldChg chg="modSp modTransition">
        <pc:chgData name="Cedric Dziubanowski" userId="9cf059ebb6151069" providerId="LiveId" clId="{8D614092-D279-476A-A459-5B3CB15FDD04}" dt="2018-12-16T11:21:08.141" v="1509" actId="6549"/>
        <pc:sldMkLst>
          <pc:docMk/>
          <pc:sldMk cId="1695997656" sldId="405"/>
        </pc:sldMkLst>
        <pc:spChg chg="mod">
          <ac:chgData name="Cedric Dziubanowski" userId="9cf059ebb6151069" providerId="LiveId" clId="{8D614092-D279-476A-A459-5B3CB15FDD04}" dt="2018-12-16T11:21:08.141" v="1509" actId="6549"/>
          <ac:spMkLst>
            <pc:docMk/>
            <pc:sldMk cId="1695997656" sldId="405"/>
            <ac:spMk id="2" creationId="{00000000-0000-0000-0000-000000000000}"/>
          </ac:spMkLst>
        </pc:spChg>
      </pc:sldChg>
      <pc:sldChg chg="addSp modSp add modTransition modAnim">
        <pc:chgData name="Cedric Dziubanowski" userId="9cf059ebb6151069" providerId="LiveId" clId="{8D614092-D279-476A-A459-5B3CB15FDD04}" dt="2018-12-16T10:51:43.191" v="224" actId="14100"/>
        <pc:sldMkLst>
          <pc:docMk/>
          <pc:sldMk cId="1892557143" sldId="406"/>
        </pc:sldMkLst>
        <pc:spChg chg="mod">
          <ac:chgData name="Cedric Dziubanowski" userId="9cf059ebb6151069" providerId="LiveId" clId="{8D614092-D279-476A-A459-5B3CB15FDD04}" dt="2018-12-16T10:43:41.069" v="66" actId="20577"/>
          <ac:spMkLst>
            <pc:docMk/>
            <pc:sldMk cId="1892557143" sldId="406"/>
            <ac:spMk id="2" creationId="{2A54C2E1-E157-4E45-9FCD-FA3B5E995F87}"/>
          </ac:spMkLst>
        </pc:spChg>
        <pc:picChg chg="add mod">
          <ac:chgData name="Cedric Dziubanowski" userId="9cf059ebb6151069" providerId="LiveId" clId="{8D614092-D279-476A-A459-5B3CB15FDD04}" dt="2018-12-16T10:51:43.191" v="224" actId="14100"/>
          <ac:picMkLst>
            <pc:docMk/>
            <pc:sldMk cId="1892557143" sldId="406"/>
            <ac:picMk id="5" creationId="{993AB65A-0CE2-4E85-99B1-DF227FD04625}"/>
          </ac:picMkLst>
        </pc:picChg>
      </pc:sldChg>
      <pc:sldChg chg="addSp delSp modSp add">
        <pc:chgData name="Cedric Dziubanowski" userId="9cf059ebb6151069" providerId="LiveId" clId="{8D614092-D279-476A-A459-5B3CB15FDD04}" dt="2018-12-16T11:22:50.442" v="1551" actId="20577"/>
        <pc:sldMkLst>
          <pc:docMk/>
          <pc:sldMk cId="250405775" sldId="407"/>
        </pc:sldMkLst>
        <pc:spChg chg="del">
          <ac:chgData name="Cedric Dziubanowski" userId="9cf059ebb6151069" providerId="LiveId" clId="{8D614092-D279-476A-A459-5B3CB15FDD04}" dt="2018-12-16T11:15:44.952" v="927"/>
          <ac:spMkLst>
            <pc:docMk/>
            <pc:sldMk cId="250405775" sldId="407"/>
            <ac:spMk id="2" creationId="{E3247D23-9959-4A0B-90CC-99DCC81309C0}"/>
          </ac:spMkLst>
        </pc:spChg>
        <pc:spChg chg="del">
          <ac:chgData name="Cedric Dziubanowski" userId="9cf059ebb6151069" providerId="LiveId" clId="{8D614092-D279-476A-A459-5B3CB15FDD04}" dt="2018-12-16T11:15:44.952" v="927"/>
          <ac:spMkLst>
            <pc:docMk/>
            <pc:sldMk cId="250405775" sldId="407"/>
            <ac:spMk id="3" creationId="{FE49D9E5-69FB-438D-A436-378E29871BD8}"/>
          </ac:spMkLst>
        </pc:spChg>
        <pc:spChg chg="add mod">
          <ac:chgData name="Cedric Dziubanowski" userId="9cf059ebb6151069" providerId="LiveId" clId="{8D614092-D279-476A-A459-5B3CB15FDD04}" dt="2018-12-16T11:15:57.240" v="963" actId="20577"/>
          <ac:spMkLst>
            <pc:docMk/>
            <pc:sldMk cId="250405775" sldId="407"/>
            <ac:spMk id="5" creationId="{16DDFD84-3CF3-40F2-B8ED-7F009F75A50E}"/>
          </ac:spMkLst>
        </pc:spChg>
        <pc:spChg chg="add mod">
          <ac:chgData name="Cedric Dziubanowski" userId="9cf059ebb6151069" providerId="LiveId" clId="{8D614092-D279-476A-A459-5B3CB15FDD04}" dt="2018-12-16T11:22:50.442" v="1551" actId="20577"/>
          <ac:spMkLst>
            <pc:docMk/>
            <pc:sldMk cId="250405775" sldId="407"/>
            <ac:spMk id="6" creationId="{A4FFACAE-D23B-42A2-83D9-68E4C8B80A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CE23-0281-48E3-8F23-C13186062654}" type="datetimeFigureOut">
              <a:rPr lang="fr-FR" smtClean="0"/>
              <a:t>25/12/2018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858B2-BE96-4C1C-AE19-6172446B74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B30-F17C-4AD2-B6C1-3022D4465FEF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6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7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e à supprim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fr-FR" sz="2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0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2B23-9150-4C57-B4B8-7C3F35FAAB52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250EF-50CF-40D6-A00D-74BE2F49DAD0}"/>
              </a:ext>
            </a:extLst>
          </p:cNvPr>
          <p:cNvSpPr/>
          <p:nvPr userDrawn="1"/>
        </p:nvSpPr>
        <p:spPr>
          <a:xfrm rot="20724246">
            <a:off x="3376736" y="4289720"/>
            <a:ext cx="52861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Dispositive à remplacer </a:t>
            </a:r>
          </a:p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puis supprimer</a:t>
            </a:r>
          </a:p>
        </p:txBody>
      </p:sp>
    </p:spTree>
    <p:extLst>
      <p:ext uri="{BB962C8B-B14F-4D97-AF65-F5344CB8AC3E}">
        <p14:creationId xmlns:p14="http://schemas.microsoft.com/office/powerpoint/2010/main" val="3112848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747962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0037"/>
            <a:ext cx="7772400" cy="1500187"/>
          </a:xfrm>
        </p:spPr>
        <p:txBody>
          <a:bodyPr anchor="b"/>
          <a:lstStyle>
            <a:lvl1pPr marL="2155825" indent="-2068513" algn="ctr">
              <a:buNone/>
              <a:tabLst>
                <a:tab pos="2155825" algn="l"/>
              </a:tabLst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8BF9-AB4A-4CD9-8171-6D9EC7CF5E4B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1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0CA3-00A7-4876-8CBC-51A5F9BF780A}" type="datetime1">
              <a:rPr lang="fr-FR" smtClean="0"/>
              <a:t>25/12/2018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7E9A1-46DD-4F6F-A2ED-29F14F78B853}" type="datetime1">
              <a:rPr lang="fr-FR" smtClean="0"/>
              <a:t>25/12/2018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1C576-85C9-40DD-998E-E3188D67EF7D}" type="datetime1">
              <a:rPr lang="fr-FR" smtClean="0"/>
              <a:t>25/12/2018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Char char="■"/>
              <a:tabLst/>
              <a:defRPr>
                <a:solidFill>
                  <a:srgbClr val="683086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83086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155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836711"/>
            <a:ext cx="8229600" cy="72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00ABA-3EB4-4B43-B8F0-063D203A63A6}" type="datetime1">
              <a:rPr lang="fr-FR" smtClean="0"/>
              <a:t>25/12/2018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D59C3-3175-4073-91CF-50F255B39163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F55BC80-4E45-4BB9-857D-AB807E6369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912" y="194099"/>
            <a:ext cx="67070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778500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400" algn="l"/>
              </a:tabLst>
            </a:pPr>
            <a:r>
              <a:rPr kumimoji="0" lang="fr-FR" altLang="fr-FR" sz="1100" b="1" i="1" u="none" strike="noStrike" cap="none" normalizeH="0" baseline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PNF BTS AMCR			Lycée Raspail</a:t>
            </a:r>
            <a:r>
              <a:rPr kumimoji="0" lang="fr-FR" altLang="fr-FR" sz="1100" b="1" i="1" u="none" strike="noStrike" cap="none" normalizeH="0" dirty="0">
                <a:ln>
                  <a:noFill/>
                </a:ln>
                <a:solidFill>
                  <a:srgbClr val="8453C6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-Paris le 17 décembre 2018</a:t>
            </a:r>
            <a:endParaRPr kumimoji="0" lang="fr-FR" altLang="fr-FR" sz="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30EF9D-ADBD-493F-9838-3707685DDEA7}"/>
              </a:ext>
            </a:extLst>
          </p:cNvPr>
          <p:cNvCxnSpPr>
            <a:cxnSpLocks/>
          </p:cNvCxnSpPr>
          <p:nvPr userDrawn="1"/>
        </p:nvCxnSpPr>
        <p:spPr>
          <a:xfrm flipV="1">
            <a:off x="2436912" y="454217"/>
            <a:ext cx="6486610" cy="2983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3425D0C-560E-4BB4-878D-D079A4F7B3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2" y="215819"/>
            <a:ext cx="2030869" cy="6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0" lang="fr-FR" sz="2800" b="1" i="1" u="none" strike="noStrike" kern="1200" cap="none" normalizeH="0" baseline="0" dirty="0">
          <a:ln>
            <a:noFill/>
          </a:ln>
          <a:solidFill>
            <a:srgbClr val="8453C6"/>
          </a:solidFill>
          <a:effectLst/>
          <a:latin typeface="Century Gothic" pitchFamily="34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../3%20-%20Guide%20d'&#233;quipement%20et%20mat&#233;riel/guide%20d'&#233;quipement%20AMCR%20-%20V5.docx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besoins en équipements et l'aménagement des plateaux techniques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lvl="1" algn="l"/>
            <a:r>
              <a:rPr lang="fr-FR" sz="2400" dirty="0"/>
              <a:t>Daniel GLAISER</a:t>
            </a:r>
            <a:r>
              <a:rPr lang="fr-FR" sz="2400" dirty="0" smtClean="0"/>
              <a:t>, IA-IPR </a:t>
            </a:r>
            <a:r>
              <a:rPr lang="fr-FR" sz="2400" dirty="0"/>
              <a:t>STI, académie de Strasbourg</a:t>
            </a:r>
          </a:p>
          <a:p>
            <a:pPr lvl="1" algn="just"/>
            <a:r>
              <a:rPr lang="fr-FR" sz="2400" dirty="0"/>
              <a:t>Christian REICHERT, professeur en BTS AMCR au lycée Stanislas, </a:t>
            </a:r>
            <a:r>
              <a:rPr lang="fr-FR" sz="2400" dirty="0" smtClean="0"/>
              <a:t>Wissembourg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Aménagement des plateaux techniques et zones de formations : </a:t>
            </a:r>
            <a:r>
              <a:rPr lang="fr-FR" dirty="0">
                <a:solidFill>
                  <a:srgbClr val="FF0000"/>
                </a:solidFill>
              </a:rPr>
              <a:t>Exemple de zone de montage de 2 bâtiments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3732"/>
            <a:ext cx="8686800" cy="4756150"/>
          </a:xfrm>
        </p:spPr>
        <p:txBody>
          <a:bodyPr>
            <a:normAutofit/>
          </a:bodyPr>
          <a:lstStyle/>
          <a:p>
            <a:r>
              <a:rPr lang="fr-FR" dirty="0"/>
              <a:t>Espace de montage, d’exécution, simulation et suivi de chantier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10</a:t>
            </a:fld>
            <a:endParaRPr lang="fr-F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4998" y="2477668"/>
            <a:ext cx="6377362" cy="440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D3A7025-01FC-4410-882A-E47A5D3B0DD3}"/>
              </a:ext>
            </a:extLst>
          </p:cNvPr>
          <p:cNvSpPr txBox="1"/>
          <p:nvPr/>
        </p:nvSpPr>
        <p:spPr>
          <a:xfrm>
            <a:off x="179512" y="3481197"/>
            <a:ext cx="201622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de zone de montage en Alsace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ED6AFBF-9147-48E1-AD6F-A3585723AAC2}"/>
              </a:ext>
            </a:extLst>
          </p:cNvPr>
          <p:cNvSpPr/>
          <p:nvPr/>
        </p:nvSpPr>
        <p:spPr>
          <a:xfrm>
            <a:off x="4572000" y="3354699"/>
            <a:ext cx="2088232" cy="180249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ABA231E-BB32-4568-A523-226C8D820A8C}"/>
              </a:ext>
            </a:extLst>
          </p:cNvPr>
          <p:cNvSpPr/>
          <p:nvPr/>
        </p:nvSpPr>
        <p:spPr>
          <a:xfrm>
            <a:off x="3240360" y="4862709"/>
            <a:ext cx="2088232" cy="180249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F8597E-E7B4-44E3-9211-FBAB14E1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001056" cy="556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00034" y="1214422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Tous les bâtiments vus sans bardages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784402-3AF1-4543-9DD6-5710C116DB26}"/>
              </a:ext>
            </a:extLst>
          </p:cNvPr>
          <p:cNvSpPr txBox="1"/>
          <p:nvPr/>
        </p:nvSpPr>
        <p:spPr>
          <a:xfrm>
            <a:off x="6228184" y="5013176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412733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53BB27-0560-453D-B457-F0B47FCD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5972105" cy="391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00034" y="107154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plateau entièrement démonté (sauf bâtiment de rangement) peut être rendu à la présence des élèves du lycée.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D47EE5-F0D9-42D5-8908-E41A25502EE0}"/>
              </a:ext>
            </a:extLst>
          </p:cNvPr>
          <p:cNvSpPr txBox="1"/>
          <p:nvPr/>
        </p:nvSpPr>
        <p:spPr>
          <a:xfrm>
            <a:off x="5868144" y="4725144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34648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368636" cy="569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1214414" y="564357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00FF"/>
                </a:solidFill>
              </a:rPr>
              <a:t>Surface occupée :</a:t>
            </a:r>
            <a:br>
              <a:rPr lang="fr-FR" sz="2400" dirty="0">
                <a:solidFill>
                  <a:srgbClr val="0000FF"/>
                </a:solidFill>
              </a:rPr>
            </a:br>
            <a:r>
              <a:rPr lang="fr-FR" sz="2400" dirty="0">
                <a:solidFill>
                  <a:srgbClr val="0000FF"/>
                </a:solidFill>
              </a:rPr>
              <a:t>530 m2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375843-A621-4AC7-B5AE-7C7EBF782071}"/>
              </a:ext>
            </a:extLst>
          </p:cNvPr>
          <p:cNvSpPr txBox="1"/>
          <p:nvPr/>
        </p:nvSpPr>
        <p:spPr>
          <a:xfrm>
            <a:off x="6948264" y="548680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16052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/>
              <a:t>Présentation détaillée du bâtiment « BTP1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 descr="6 perspective de BTP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1647578"/>
            <a:ext cx="6715172" cy="492922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V="1">
            <a:off x="4143372" y="4933726"/>
            <a:ext cx="4000528" cy="18573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 rot="19982253">
            <a:off x="5601505" y="5497577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7.5 m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1214414" y="6005296"/>
            <a:ext cx="2071702" cy="85725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 rot="1450411">
            <a:off x="1885995" y="6137069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m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5400000" flipH="1" flipV="1">
            <a:off x="6929454" y="3362090"/>
            <a:ext cx="2000264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001024" y="286202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3.2 m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286644" y="1218950"/>
            <a:ext cx="114300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UPE 140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rot="10800000" flipV="1">
            <a:off x="6215074" y="1576140"/>
            <a:ext cx="1071570" cy="85725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6200000" flipH="1">
            <a:off x="6822297" y="2040487"/>
            <a:ext cx="1071570" cy="142876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10800000" flipV="1">
            <a:off x="5786446" y="1576140"/>
            <a:ext cx="1500198" cy="35719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00100" y="1933330"/>
            <a:ext cx="1928826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Portique de stabilité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928926" y="2576272"/>
            <a:ext cx="1500198" cy="642942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5CB81BA-49C5-4C6B-892F-141F4A633551}"/>
              </a:ext>
            </a:extLst>
          </p:cNvPr>
          <p:cNvSpPr txBox="1"/>
          <p:nvPr/>
        </p:nvSpPr>
        <p:spPr>
          <a:xfrm>
            <a:off x="6920680" y="5419592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13906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D9C631FF-C9DA-418A-BFC5-BDCA057D4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détaillée du bâtiment « BTP1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FA8E7A-231D-4311-8F09-7C7DB0AD9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toit mono-pente, inclinaison 5°</a:t>
            </a:r>
          </a:p>
          <a:p>
            <a:pPr>
              <a:spcAft>
                <a:spcPts val="600"/>
              </a:spcAft>
            </a:pPr>
            <a:r>
              <a:rPr lang="fr-FR" dirty="0"/>
              <a:t>ouverture des portiques :  3 m entre axe des poteaux</a:t>
            </a:r>
          </a:p>
          <a:p>
            <a:pPr>
              <a:spcAft>
                <a:spcPts val="600"/>
              </a:spcAft>
            </a:pPr>
            <a:r>
              <a:rPr lang="fr-FR" dirty="0"/>
              <a:t>3 travées de 2.5 m, longueur totale 7.5 m,</a:t>
            </a:r>
          </a:p>
          <a:p>
            <a:pPr>
              <a:spcAft>
                <a:spcPts val="600"/>
              </a:spcAft>
            </a:pPr>
            <a:r>
              <a:rPr lang="fr-FR" dirty="0"/>
              <a:t>aucun élément plus lourd que 45 Kg (tout manuportable)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poteau traverse IPE140, pannes IPE100 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contreventement en cornière 50*50*5 en file A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portique de stabilité en file 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5FD944-F521-415D-85BC-B83A6CC7E4EB}"/>
              </a:ext>
            </a:extLst>
          </p:cNvPr>
          <p:cNvSpPr txBox="1"/>
          <p:nvPr/>
        </p:nvSpPr>
        <p:spPr>
          <a:xfrm>
            <a:off x="3635896" y="5257800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  <p:pic>
        <p:nvPicPr>
          <p:cNvPr id="13" name="Image 12" descr="6 perspective de BTP1.jpg">
            <a:extLst>
              <a:ext uri="{FF2B5EF4-FFF2-40B4-BE49-F238E27FC236}">
                <a16:creationId xmlns:a16="http://schemas.microsoft.com/office/drawing/2014/main" id="{769CFC65-D30B-44E3-BC6B-C391AB211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96136" y="4653136"/>
            <a:ext cx="2927648" cy="17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4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Présentation du bâtiment « BTP 2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00069" y="6529398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8000"/>
                </a:solidFill>
              </a:rPr>
              <a:t>Structure entièrement montée (résultat attendu)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00650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Connecteur droit avec flèche 11"/>
          <p:cNvCxnSpPr/>
          <p:nvPr/>
        </p:nvCxnSpPr>
        <p:spPr>
          <a:xfrm rot="5400000">
            <a:off x="6465107" y="4107661"/>
            <a:ext cx="785818" cy="158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ZoneTexte 12"/>
          <p:cNvSpPr txBox="1"/>
          <p:nvPr/>
        </p:nvSpPr>
        <p:spPr>
          <a:xfrm>
            <a:off x="6929454" y="3929066"/>
            <a:ext cx="1357322" cy="36933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1.60 m max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7B56D2-D9F0-4B7E-A524-DB1DE3C7D87F}"/>
              </a:ext>
            </a:extLst>
          </p:cNvPr>
          <p:cNvSpPr txBox="1"/>
          <p:nvPr/>
        </p:nvSpPr>
        <p:spPr>
          <a:xfrm>
            <a:off x="272161" y="5085184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180252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01056" cy="526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643174" y="57148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● L’ensemble entièrement bardé (résultat attendu)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0BE87B-E8BB-4BF1-9A15-81D22CAA20D5}"/>
              </a:ext>
            </a:extLst>
          </p:cNvPr>
          <p:cNvSpPr txBox="1"/>
          <p:nvPr/>
        </p:nvSpPr>
        <p:spPr>
          <a:xfrm>
            <a:off x="6440451" y="5086191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41253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2FB9ABD-9A2A-445C-BD74-1AE9DD1D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bâtiment « BTP 2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A26E26-7E34-4FC6-A062-1045CDEA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r-FR" dirty="0"/>
              <a:t>« BTP2 » est constitué du toit de « BTP1 » mais posé au sol</a:t>
            </a:r>
          </a:p>
          <a:p>
            <a:pPr>
              <a:spcAft>
                <a:spcPts val="600"/>
              </a:spcAft>
            </a:pPr>
            <a:r>
              <a:rPr lang="fr-FR" dirty="0"/>
              <a:t>Montage en toute sécurité mais sans échafaudage</a:t>
            </a:r>
          </a:p>
          <a:p>
            <a:pPr>
              <a:spcAft>
                <a:spcPts val="600"/>
              </a:spcAft>
            </a:pPr>
            <a:r>
              <a:rPr lang="fr-FR" dirty="0"/>
              <a:t>Permet d’aller en formation au bout du montage de l’étanchéité (relevé, coiffe…..)</a:t>
            </a:r>
          </a:p>
          <a:p>
            <a:pPr>
              <a:spcAft>
                <a:spcPts val="600"/>
              </a:spcAft>
            </a:pPr>
            <a:r>
              <a:rPr lang="fr-FR" dirty="0"/>
              <a:t>Hauteur de travail 1.60 m</a:t>
            </a:r>
          </a:p>
          <a:p>
            <a:pPr>
              <a:spcAft>
                <a:spcPts val="600"/>
              </a:spcAft>
            </a:pPr>
            <a:r>
              <a:rPr lang="fr-FR" dirty="0"/>
              <a:t>Acrotère = rambarde de sécurité</a:t>
            </a:r>
          </a:p>
          <a:p>
            <a:pPr>
              <a:spcAft>
                <a:spcPts val="600"/>
              </a:spcAft>
            </a:pPr>
            <a:r>
              <a:rPr lang="fr-FR" dirty="0"/>
              <a:t>Réaliser des travaux de pliage pour les pièces de finition </a:t>
            </a:r>
            <a:br>
              <a:rPr lang="fr-FR" dirty="0"/>
            </a:br>
            <a:r>
              <a:rPr lang="fr-FR" dirty="0"/>
              <a:t>la finition complète du bardage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046D10E-2D12-4197-B096-16C5F300A50E}"/>
              </a:ext>
            </a:extLst>
          </p:cNvPr>
          <p:cNvSpPr txBox="1"/>
          <p:nvPr/>
        </p:nvSpPr>
        <p:spPr>
          <a:xfrm>
            <a:off x="6804248" y="3284984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3128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Bâtiments de rangement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6" name="Image 5" descr="fig 11 vue perspective rangement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142976" y="1744497"/>
            <a:ext cx="6899670" cy="51408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7E990AC-BF0F-41E4-A878-71042684A7F4}"/>
              </a:ext>
            </a:extLst>
          </p:cNvPr>
          <p:cNvSpPr txBox="1"/>
          <p:nvPr/>
        </p:nvSpPr>
        <p:spPr>
          <a:xfrm>
            <a:off x="395536" y="1608656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23307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Evolution dans la formation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6150"/>
          </a:xfrm>
        </p:spPr>
        <p:txBody>
          <a:bodyPr>
            <a:normAutofit/>
          </a:bodyPr>
          <a:lstStyle/>
          <a:p>
            <a:r>
              <a:rPr lang="fr-FR" dirty="0"/>
              <a:t>Nouvelles compétences à développer</a:t>
            </a:r>
          </a:p>
          <a:p>
            <a:pPr lvl="1"/>
            <a:r>
              <a:rPr lang="fr-FR" dirty="0"/>
              <a:t>Sécurité</a:t>
            </a:r>
          </a:p>
          <a:p>
            <a:pPr lvl="1"/>
            <a:r>
              <a:rPr lang="fr-FR" dirty="0"/>
              <a:t>Conception, calculs …</a:t>
            </a:r>
          </a:p>
          <a:p>
            <a:pPr lvl="1"/>
            <a:r>
              <a:rPr lang="fr-FR" dirty="0"/>
              <a:t>Essais structurels</a:t>
            </a:r>
          </a:p>
          <a:p>
            <a:r>
              <a:rPr lang="fr-FR" dirty="0"/>
              <a:t>Généralisation du numérique : BIM</a:t>
            </a:r>
          </a:p>
          <a:p>
            <a:pPr lvl="0"/>
            <a:r>
              <a:rPr lang="fr-FR" dirty="0"/>
              <a:t>Renforcement du projet et du chantier</a:t>
            </a:r>
          </a:p>
          <a:p>
            <a:r>
              <a:rPr lang="fr-FR" dirty="0"/>
              <a:t>Accentuation de la compréhension des comportements et des phénomènes</a:t>
            </a:r>
          </a:p>
          <a:p>
            <a:r>
              <a:rPr lang="fr-FR" dirty="0"/>
              <a:t>Décloisonnement des enseignements</a:t>
            </a:r>
          </a:p>
          <a:p>
            <a:r>
              <a:rPr lang="fr-FR" dirty="0"/>
              <a:t>…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46856" y="5342412"/>
            <a:ext cx="8229600" cy="76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kumimoji="0" lang="fr-FR" sz="2800" b="1" i="1" u="none" strike="noStrike" kern="1200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Evolution dans la certification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6017666"/>
            <a:ext cx="8229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dirty="0"/>
              <a:t>Forme de l’évaluation des compétences (blocs)</a:t>
            </a:r>
          </a:p>
          <a:p>
            <a:pPr lvl="0"/>
            <a:r>
              <a:rPr lang="fr-FR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586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839DE3-60C3-4E0B-A9F1-5B6663C33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Bâtiments de rangement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6856B9-6782-4097-A610-7B74BD51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Emprise au sol 5 *2.5 m, hauteur 2.5</a:t>
            </a:r>
          </a:p>
          <a:p>
            <a:r>
              <a:rPr lang="fr-FR" dirty="0"/>
              <a:t>bâtiments mono pentes avec évacuations d’eaux pluviales</a:t>
            </a:r>
          </a:p>
          <a:p>
            <a:endParaRPr lang="fr-FR" dirty="0"/>
          </a:p>
          <a:p>
            <a:r>
              <a:rPr lang="fr-FR" dirty="0"/>
              <a:t>prévoir 4 bâtiments de rangement pour : </a:t>
            </a:r>
          </a:p>
          <a:p>
            <a:pPr lvl="1"/>
            <a:r>
              <a:rPr lang="fr-FR" dirty="0"/>
              <a:t>le rangement de BTP1</a:t>
            </a:r>
          </a:p>
          <a:p>
            <a:pPr lvl="1"/>
            <a:r>
              <a:rPr lang="fr-FR" dirty="0"/>
              <a:t>le rangement de BTP2</a:t>
            </a:r>
          </a:p>
          <a:p>
            <a:pPr lvl="1"/>
            <a:r>
              <a:rPr lang="fr-FR" dirty="0"/>
              <a:t>le rangement des barrières de chantier</a:t>
            </a:r>
          </a:p>
          <a:p>
            <a:pPr lvl="1"/>
            <a:r>
              <a:rPr lang="fr-FR" dirty="0"/>
              <a:t>le rangement des échafaudages, harnais de sécurité</a:t>
            </a:r>
          </a:p>
          <a:p>
            <a:pPr lvl="1"/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Ces bâtiments sont fixes et non démontables.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09BFE8-F676-416C-B040-E2EBCD01BD73}"/>
              </a:ext>
            </a:extLst>
          </p:cNvPr>
          <p:cNvSpPr txBox="1"/>
          <p:nvPr/>
        </p:nvSpPr>
        <p:spPr>
          <a:xfrm>
            <a:off x="6804248" y="3284984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3384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Budget de l’opération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8473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2910" y="1357298"/>
            <a:ext cx="807249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Suite à une demande de devis auprès d’entreprises de la région, on obtient: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Sous bassement béton 			</a:t>
            </a:r>
            <a:r>
              <a:rPr lang="fr-FR" sz="2400" b="1" dirty="0"/>
              <a:t>51 000 € </a:t>
            </a:r>
            <a:r>
              <a:rPr lang="fr-FR" sz="2400" dirty="0"/>
              <a:t>TTC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charpente métallique (structure peinte) 	</a:t>
            </a:r>
            <a:r>
              <a:rPr lang="fr-FR" sz="2400" b="1" dirty="0"/>
              <a:t>48 000 € </a:t>
            </a:r>
            <a:r>
              <a:rPr lang="fr-FR" sz="2400" dirty="0"/>
              <a:t>TTC  comprenant l'ensemble des bâtiments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maîtrise d'œuvre : architecte, B.E. sol 	</a:t>
            </a:r>
            <a:r>
              <a:rPr lang="fr-FR" sz="2400" b="1" dirty="0"/>
              <a:t>16 000 €</a:t>
            </a:r>
            <a:r>
              <a:rPr lang="fr-FR" sz="2400" dirty="0"/>
              <a:t> TTC</a:t>
            </a:r>
            <a:br>
              <a:rPr lang="fr-FR" sz="2400" dirty="0"/>
            </a:br>
            <a:r>
              <a:rPr lang="fr-FR" sz="2400" dirty="0"/>
              <a:t>et béton 					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>
                <a:solidFill>
                  <a:srgbClr val="FF0000"/>
                </a:solidFill>
              </a:rPr>
              <a:t> Estimation totale de l’opération</a:t>
            </a:r>
            <a:r>
              <a:rPr lang="fr-FR" sz="2400" b="1" i="1" dirty="0">
                <a:solidFill>
                  <a:srgbClr val="FF0000"/>
                </a:solidFill>
              </a:rPr>
              <a:t>	  	115 000 € TTC</a:t>
            </a:r>
            <a:br>
              <a:rPr lang="fr-FR" sz="2400" b="1" i="1" dirty="0">
                <a:solidFill>
                  <a:srgbClr val="FF0000"/>
                </a:solidFill>
              </a:rPr>
            </a:br>
            <a:r>
              <a:rPr lang="fr-FR" sz="2400" dirty="0"/>
              <a:t/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CDF1E3-5497-4745-85C7-8C3170546134}"/>
              </a:ext>
            </a:extLst>
          </p:cNvPr>
          <p:cNvSpPr txBox="1"/>
          <p:nvPr/>
        </p:nvSpPr>
        <p:spPr>
          <a:xfrm>
            <a:off x="457200" y="5318763"/>
            <a:ext cx="266429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12084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643174" y="57148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E) Quelques documents d’architecte</a:t>
            </a:r>
          </a:p>
        </p:txBody>
      </p:sp>
      <p:pic>
        <p:nvPicPr>
          <p:cNvPr id="11" name="Image 10" descr="fig 13 plan masse Architect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143932" cy="52149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057AE43-9661-4684-B29B-7AA1DFF6BFE0}"/>
              </a:ext>
            </a:extLst>
          </p:cNvPr>
          <p:cNvSpPr txBox="1"/>
          <p:nvPr/>
        </p:nvSpPr>
        <p:spPr>
          <a:xfrm>
            <a:off x="179512" y="3933056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309352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8" name="Image 7" descr="fig 14 perspective Architect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8429684" cy="550072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328C16-E53D-43DC-A6FA-1A9F4B5434F2}"/>
              </a:ext>
            </a:extLst>
          </p:cNvPr>
          <p:cNvSpPr txBox="1"/>
          <p:nvPr/>
        </p:nvSpPr>
        <p:spPr>
          <a:xfrm>
            <a:off x="285720" y="4365104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26350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8" name="Image 7" descr="fig 15 perspective Architect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8501089" cy="542928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7403BCF-FE36-4EF3-A2A5-20AEB2502FAC}"/>
              </a:ext>
            </a:extLst>
          </p:cNvPr>
          <p:cNvSpPr txBox="1"/>
          <p:nvPr/>
        </p:nvSpPr>
        <p:spPr>
          <a:xfrm>
            <a:off x="323528" y="4437112"/>
            <a:ext cx="20162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18507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Exploitation pédagogique du plateau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142976" y="2048729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1) Réception d’un ouvrage exécuté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1472" y="2691671"/>
            <a:ext cx="835824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On rappelle l'intitulé de cette compétence, faisant partie de U61 : </a:t>
            </a:r>
            <a:br>
              <a:rPr lang="fr-FR" sz="2400" dirty="0"/>
            </a:b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       </a:t>
            </a:r>
            <a:r>
              <a:rPr lang="fr-FR" sz="2400" b="1" dirty="0"/>
              <a:t>C13.1 : Contrôler et réceptionner un ouvrage exécuté, le support d'une structure ou une implantation.</a:t>
            </a:r>
          </a:p>
          <a:p>
            <a:r>
              <a:rPr lang="fr-FR" sz="2400" dirty="0"/>
              <a:t/>
            </a:r>
            <a:br>
              <a:rPr lang="fr-FR" sz="2400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214414" y="4620497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Comic Sans MS" pitchFamily="66" charset="0"/>
              </a:rPr>
              <a:t>2) Contrôle du soubassement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85786" y="5406315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On introduit dans le soubassement un certain nombre de défauts que les élèves devront détecter.</a:t>
            </a:r>
          </a:p>
        </p:txBody>
      </p:sp>
    </p:spTree>
    <p:extLst>
      <p:ext uri="{BB962C8B-B14F-4D97-AF65-F5344CB8AC3E}">
        <p14:creationId xmlns:p14="http://schemas.microsoft.com/office/powerpoint/2010/main" val="1865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766418" cy="57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99986C-C867-4A7D-AE57-3F928DE310DF}"/>
              </a:ext>
            </a:extLst>
          </p:cNvPr>
          <p:cNvSpPr txBox="1"/>
          <p:nvPr/>
        </p:nvSpPr>
        <p:spPr>
          <a:xfrm>
            <a:off x="179512" y="3861048"/>
            <a:ext cx="1800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17121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Contrôle de planéité avant pose du bardage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27</a:t>
            </a:fld>
            <a:endParaRPr lang="fr-FR" dirty="0"/>
          </a:p>
        </p:txBody>
      </p:sp>
      <p:pic>
        <p:nvPicPr>
          <p:cNvPr id="14" name="Image 13" descr="fig 3 toléranc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60" y="1682694"/>
            <a:ext cx="7344816" cy="4637112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D532393-AE9F-4117-9BCE-B2AC84D00E8A}"/>
              </a:ext>
            </a:extLst>
          </p:cNvPr>
          <p:cNvSpPr txBox="1"/>
          <p:nvPr/>
        </p:nvSpPr>
        <p:spPr>
          <a:xfrm>
            <a:off x="7298829" y="4180582"/>
            <a:ext cx="1800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36952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28</a:t>
            </a:fld>
            <a:endParaRPr lang="fr-F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6858048" cy="548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786050" y="57148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● vérification de la planéité sur le bâtiment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996A9F-2825-4BFE-BBDE-92A27563D043}"/>
              </a:ext>
            </a:extLst>
          </p:cNvPr>
          <p:cNvSpPr txBox="1"/>
          <p:nvPr/>
        </p:nvSpPr>
        <p:spPr>
          <a:xfrm>
            <a:off x="7164288" y="1196752"/>
            <a:ext cx="1800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321210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0" y="836712"/>
            <a:ext cx="4114800" cy="763488"/>
          </a:xfrm>
        </p:spPr>
        <p:txBody>
          <a:bodyPr>
            <a:noAutofit/>
          </a:bodyPr>
          <a:lstStyle/>
          <a:p>
            <a:r>
              <a:rPr lang="fr-FR" dirty="0"/>
              <a:t>Contrôle des tolérances de montage d’après EN1090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9" name="Image 8" descr="fig 18 tolérances de montage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4000528" cy="564360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572000" y="185736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Inclinaison d’un poteau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72000" y="335756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Inclinaison moyenne de tous les poteaux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572000" y="442913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Inclinaison d’un poteau avec chemin de roulement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14876" y="571501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rectitude d’un poteau</a:t>
            </a:r>
          </a:p>
        </p:txBody>
      </p:sp>
    </p:spTree>
    <p:extLst>
      <p:ext uri="{BB962C8B-B14F-4D97-AF65-F5344CB8AC3E}">
        <p14:creationId xmlns:p14="http://schemas.microsoft.com/office/powerpoint/2010/main" val="16292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Aménagement des plateaux techniques et zones de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 zones</a:t>
            </a:r>
          </a:p>
          <a:p>
            <a:pPr lvl="1" algn="just"/>
            <a:r>
              <a:rPr lang="fr-FR" dirty="0"/>
              <a:t>une ou plusieurs salles de cours</a:t>
            </a:r>
          </a:p>
          <a:p>
            <a:pPr lvl="1" algn="just"/>
            <a:r>
              <a:rPr lang="fr-FR" dirty="0"/>
              <a:t>un espace de bureau d’études dédié aux études de conception et de méthodes</a:t>
            </a:r>
          </a:p>
          <a:p>
            <a:pPr lvl="1" algn="just"/>
            <a:r>
              <a:rPr lang="fr-FR" dirty="0"/>
              <a:t>un espace de laboratoire d’expérimentation</a:t>
            </a:r>
          </a:p>
          <a:p>
            <a:pPr lvl="1" algn="just"/>
            <a:r>
              <a:rPr lang="fr-FR" dirty="0"/>
              <a:t>un espace de fabrication, mise en œuvre de la matière</a:t>
            </a:r>
          </a:p>
          <a:p>
            <a:pPr lvl="1" algn="just"/>
            <a:r>
              <a:rPr lang="fr-FR" dirty="0"/>
              <a:t>un espace de montage, réalisation des structures, simulation de chantier</a:t>
            </a:r>
          </a:p>
          <a:p>
            <a:pPr lvl="1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3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Préparation du montage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158538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Avant le montage, le élèves préparent les phases de montage et montrent l’enchaînement des opérations de manière graphique 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99762"/>
            <a:ext cx="6500858" cy="451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00034" y="3514208"/>
            <a:ext cx="1500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solidFill>
                  <a:srgbClr val="FF0000"/>
                </a:solidFill>
                <a:latin typeface="Comic Sans MS" pitchFamily="66" charset="0"/>
              </a:rPr>
              <a:t>Phase 1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fr-FR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fr-FR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montage du </a:t>
            </a:r>
            <a:br>
              <a:rPr lang="fr-FR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premier </a:t>
            </a:r>
            <a:br>
              <a:rPr lang="fr-FR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poteau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CC93FC-C790-4C73-9FBF-19339F328BE4}"/>
              </a:ext>
            </a:extLst>
          </p:cNvPr>
          <p:cNvSpPr txBox="1"/>
          <p:nvPr/>
        </p:nvSpPr>
        <p:spPr>
          <a:xfrm>
            <a:off x="543255" y="5482679"/>
            <a:ext cx="1800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321084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86050" y="785794"/>
            <a:ext cx="5098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solidFill>
                  <a:srgbClr val="FF0000"/>
                </a:solidFill>
                <a:latin typeface="Comic Sans MS" pitchFamily="66" charset="0"/>
              </a:rPr>
              <a:t>Phase 2 </a:t>
            </a:r>
            <a:r>
              <a:rPr lang="fr-FR" dirty="0">
                <a:solidFill>
                  <a:srgbClr val="FF0000"/>
                </a:solidFill>
                <a:latin typeface="Comic Sans MS" pitchFamily="66" charset="0"/>
              </a:rPr>
              <a:t>: montage du deuxième poteau</a:t>
            </a:r>
          </a:p>
        </p:txBody>
      </p:sp>
      <p:pic>
        <p:nvPicPr>
          <p:cNvPr id="5" name="Image 4" descr="image 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1428736"/>
            <a:ext cx="6643734" cy="47149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28662" y="6143644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  <a:latin typeface="Comic Sans MS" pitchFamily="66" charset="0"/>
              </a:rPr>
              <a:t>Et ainsi de suite……………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D33265-29CC-4F86-8218-5157B3643D66}"/>
              </a:ext>
            </a:extLst>
          </p:cNvPr>
          <p:cNvSpPr txBox="1"/>
          <p:nvPr/>
        </p:nvSpPr>
        <p:spPr>
          <a:xfrm>
            <a:off x="107504" y="4712483"/>
            <a:ext cx="1800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Exemple d’un projet d’aménagement en cours en Alsace</a:t>
            </a:r>
          </a:p>
        </p:txBody>
      </p:sp>
    </p:spTree>
    <p:extLst>
      <p:ext uri="{BB962C8B-B14F-4D97-AF65-F5344CB8AC3E}">
        <p14:creationId xmlns:p14="http://schemas.microsoft.com/office/powerpoint/2010/main" val="14801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6DDFD84-3CF3-40F2-B8ED-7F009F75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Nombreuses possibilités d’évolution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4FFACAE-D23B-42A2-83D9-68E4C8B80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Possibilités de :</a:t>
            </a:r>
          </a:p>
          <a:p>
            <a:pPr lvl="1"/>
            <a:r>
              <a:rPr lang="fr-FR" dirty="0"/>
              <a:t>préparer le chantier en bureau d’étude méthodes</a:t>
            </a:r>
          </a:p>
          <a:p>
            <a:pPr lvl="1"/>
            <a:r>
              <a:rPr lang="fr-FR" dirty="0"/>
              <a:t>réaliser des simulation partielles de réalisation, assemblage</a:t>
            </a:r>
          </a:p>
          <a:p>
            <a:pPr lvl="1"/>
            <a:r>
              <a:rPr lang="fr-FR" dirty="0"/>
              <a:t>réaliser des simulations du montage </a:t>
            </a:r>
          </a:p>
          <a:p>
            <a:pPr lvl="2"/>
            <a:r>
              <a:rPr lang="fr-FR" dirty="0"/>
              <a:t>En réel, à l’atelier</a:t>
            </a:r>
          </a:p>
          <a:p>
            <a:pPr lvl="2"/>
            <a:r>
              <a:rPr lang="fr-FR" dirty="0"/>
              <a:t>En simulation informatique</a:t>
            </a:r>
          </a:p>
          <a:p>
            <a:pPr lvl="2"/>
            <a:r>
              <a:rPr lang="fr-FR" dirty="0"/>
              <a:t>En simulation en environnement immersif (réalité virtuelle, casques immersifs, cave …)</a:t>
            </a:r>
          </a:p>
          <a:p>
            <a:pPr lvl="1"/>
            <a:r>
              <a:rPr lang="fr-FR" dirty="0"/>
              <a:t>contrôler le chantier en temps réel avec des techniques numériques (photogrammétrie, scanner 3D, drones, réalité mixte ….)</a:t>
            </a:r>
          </a:p>
          <a:p>
            <a:pPr lvl="1"/>
            <a:r>
              <a:rPr lang="fr-FR" dirty="0"/>
              <a:t>autres …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AE415E-77EA-4F77-BAB9-87298534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Equipements disponibles dans les lycées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Sondage sur le territoire</a:t>
            </a:r>
          </a:p>
          <a:p>
            <a:pPr lvl="1"/>
            <a:r>
              <a:rPr lang="fr-FR" dirty="0"/>
              <a:t>18 académies concernées</a:t>
            </a:r>
          </a:p>
          <a:p>
            <a:pPr lvl="1"/>
            <a:r>
              <a:rPr lang="fr-FR" dirty="0"/>
              <a:t>22 centres de formation</a:t>
            </a:r>
          </a:p>
          <a:p>
            <a:pPr lvl="1"/>
            <a:r>
              <a:rPr lang="fr-FR" dirty="0"/>
              <a:t>50 % de taux de réponses</a:t>
            </a:r>
          </a:p>
          <a:p>
            <a:r>
              <a:rPr lang="fr-FR" dirty="0"/>
              <a:t>Structure existante à maintenir mais aussi à conforter</a:t>
            </a:r>
          </a:p>
          <a:p>
            <a:r>
              <a:rPr lang="fr-FR" dirty="0"/>
              <a:t>Sondage sur 6 domaines, pour les 4 espaces</a:t>
            </a:r>
          </a:p>
          <a:p>
            <a:pPr lvl="1"/>
            <a:r>
              <a:rPr lang="fr-FR" dirty="0"/>
              <a:t>Matériels pour l’espace conception et méthodes</a:t>
            </a:r>
          </a:p>
          <a:p>
            <a:pPr lvl="2"/>
            <a:r>
              <a:rPr lang="fr-FR" dirty="0"/>
              <a:t>50% de stations BIM, 50% imprimante 3D, très peu de RVI ou de drone</a:t>
            </a:r>
          </a:p>
          <a:p>
            <a:pPr lvl="1"/>
            <a:r>
              <a:rPr lang="fr-FR" dirty="0"/>
              <a:t>Matériels pour l’espace de laboratoire d’expérimentation</a:t>
            </a:r>
          </a:p>
          <a:p>
            <a:pPr lvl="2"/>
            <a:r>
              <a:rPr lang="fr-FR" dirty="0"/>
              <a:t>Traction : 7, Flexion : 5, 3 établissements aucun banc de mesures</a:t>
            </a:r>
          </a:p>
          <a:p>
            <a:pPr lvl="1"/>
            <a:r>
              <a:rPr lang="fr-FR" dirty="0"/>
              <a:t>Matériels pour l’espace de fabrication en atelier</a:t>
            </a:r>
          </a:p>
          <a:p>
            <a:pPr lvl="2"/>
            <a:r>
              <a:rPr lang="fr-FR" dirty="0"/>
              <a:t>1 établissement faiblement équipé pour travaux classiques</a:t>
            </a:r>
          </a:p>
          <a:p>
            <a:pPr lvl="1"/>
            <a:r>
              <a:rPr lang="fr-FR" dirty="0"/>
              <a:t>Matériels pour l’espace de montage et simulation de chantier</a:t>
            </a:r>
          </a:p>
          <a:p>
            <a:pPr lvl="2"/>
            <a:r>
              <a:rPr lang="fr-FR" dirty="0"/>
              <a:t>Levage : 30%,  Travail en hauteur : 40%, TOPO : 50%</a:t>
            </a:r>
          </a:p>
          <a:p>
            <a:pPr lvl="2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9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Guide d’équipement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Lien vers le guide d’équipement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11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ED1DED4-C332-4093-8D24-DC488EB894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besoins en équipements et l'aménagement des plateaux techniques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212D4207-B0D2-4BC5-B8DC-1699A0567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pPr lvl="1" algn="l"/>
            <a:r>
              <a:rPr lang="fr-FR" sz="2400" dirty="0"/>
              <a:t>Daniel GLAISER</a:t>
            </a:r>
            <a:r>
              <a:rPr lang="fr-FR" sz="2400" dirty="0" smtClean="0"/>
              <a:t>, IA-IPR </a:t>
            </a:r>
            <a:r>
              <a:rPr lang="fr-FR" sz="2400" dirty="0"/>
              <a:t>STI, académie de Strasbourg</a:t>
            </a:r>
          </a:p>
          <a:p>
            <a:pPr lvl="1" algn="just"/>
            <a:r>
              <a:rPr lang="fr-FR" sz="2400" dirty="0"/>
              <a:t>Christian REICHERT, professeur en BTS AMCR au lycée Stanislas, </a:t>
            </a:r>
            <a:r>
              <a:rPr lang="fr-FR" sz="2400" dirty="0" smtClean="0"/>
              <a:t>Wissembourg</a:t>
            </a:r>
            <a:endParaRPr lang="fr-FR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F40DD-E6F1-4997-B807-AF397CF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5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Aménagement des plateaux techniques et zones de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Agencement général</a:t>
            </a:r>
          </a:p>
          <a:p>
            <a:pPr lvl="1"/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 descr="SALLES FINALES ZOOM ETEN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514" y="2132856"/>
            <a:ext cx="9144000" cy="40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Aménagement des plateaux techniques et zones de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3732"/>
            <a:ext cx="8540332" cy="4756150"/>
          </a:xfrm>
        </p:spPr>
        <p:txBody>
          <a:bodyPr/>
          <a:lstStyle/>
          <a:p>
            <a:r>
              <a:rPr lang="fr-FR" dirty="0"/>
              <a:t>Salles de cours </a:t>
            </a:r>
          </a:p>
          <a:p>
            <a:pPr lvl="1"/>
            <a:r>
              <a:rPr lang="fr-FR" b="0" dirty="0"/>
              <a:t>à proximité des plateaux techniques pour favoriser les rapprochements et </a:t>
            </a:r>
            <a:r>
              <a:rPr lang="fr-FR" b="0" dirty="0" err="1"/>
              <a:t>co</a:t>
            </a:r>
            <a:r>
              <a:rPr lang="fr-FR" b="0" dirty="0"/>
              <a:t>-enseignements entre enseignements généraux et professionnels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5</a:t>
            </a:fld>
            <a:endParaRPr lang="fr-FR"/>
          </a:p>
        </p:txBody>
      </p:sp>
      <p:pic>
        <p:nvPicPr>
          <p:cNvPr id="5" name="Image 4" descr="SALLES FINAL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9846"/>
          <a:stretch/>
        </p:blipFill>
        <p:spPr bwMode="auto">
          <a:xfrm>
            <a:off x="160521" y="3320297"/>
            <a:ext cx="4209508" cy="306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909E8E84-426E-40dd-AFC4-6F175D3DCCD1}">
              <a14:hiddenFill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ma14="http://schemas.microsoft.com/office/mac/drawingml/2011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val="1"/>
            </a:ext>
          </a:extLst>
        </p:spPr>
      </p:pic>
      <p:pic>
        <p:nvPicPr>
          <p:cNvPr id="6" name="Image 5" descr="salle de cour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0"/>
          <a:stretch/>
        </p:blipFill>
        <p:spPr bwMode="auto">
          <a:xfrm>
            <a:off x="4509160" y="3290370"/>
            <a:ext cx="4088080" cy="306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909E8E84-426E-40dd-AFC4-6F175D3DCCD1}">
              <a14:hiddenFill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ma14="http://schemas.microsoft.com/office/mac/drawingml/2011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15439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Aménagement des plateaux techniques et zones de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3732"/>
            <a:ext cx="3898776" cy="4756150"/>
          </a:xfrm>
        </p:spPr>
        <p:txBody>
          <a:bodyPr/>
          <a:lstStyle/>
          <a:p>
            <a:r>
              <a:rPr lang="fr-FR" dirty="0"/>
              <a:t>Espace bureau d’études conception et méthodes</a:t>
            </a:r>
          </a:p>
          <a:p>
            <a:pPr lvl="1"/>
            <a:r>
              <a:rPr lang="fr-FR" dirty="0"/>
              <a:t>ilots de travail équipé d’une station de travail BIM par étudiant</a:t>
            </a:r>
          </a:p>
          <a:p>
            <a:pPr lvl="1"/>
            <a:r>
              <a:rPr lang="fr-FR" dirty="0"/>
              <a:t>accès aux ressources numériques avec outils de travail collaboratifs</a:t>
            </a:r>
          </a:p>
          <a:p>
            <a:pPr lvl="1"/>
            <a:r>
              <a:rPr lang="fr-FR" dirty="0"/>
              <a:t>logiciels professionnels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 descr="SALLES CONCEP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58788" y="1460024"/>
            <a:ext cx="3754888" cy="2261593"/>
          </a:xfrm>
          <a:prstGeom prst="rect">
            <a:avLst/>
          </a:prstGeom>
        </p:spPr>
      </p:pic>
      <p:pic>
        <p:nvPicPr>
          <p:cNvPr id="7" name="Image 6" descr="postes info b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0005" y="3981461"/>
            <a:ext cx="2423795" cy="2026920"/>
          </a:xfrm>
          <a:prstGeom prst="rect">
            <a:avLst/>
          </a:prstGeom>
        </p:spPr>
      </p:pic>
      <p:pic>
        <p:nvPicPr>
          <p:cNvPr id="8" name="Image 7" descr="salle be personnages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3169" y="4831339"/>
            <a:ext cx="2219960" cy="19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4C2E1-E157-4E45-9FCD-FA3B5E995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d’aménagement d’ilot bureau d’étude BIM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687E95-0BE3-460A-BA6A-1D191D5A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2A3B3F-4CFD-423B-B3E3-619ADAD4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D59C3-3175-4073-91CF-50F255B39163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3AB65A-0CE2-4E85-99B1-DF227FD046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9593" y="1484785"/>
            <a:ext cx="6822960" cy="50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Aménagement des plateaux techniques et zones de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3732"/>
            <a:ext cx="6096000" cy="4756150"/>
          </a:xfrm>
        </p:spPr>
        <p:txBody>
          <a:bodyPr/>
          <a:lstStyle/>
          <a:p>
            <a:r>
              <a:rPr lang="fr-FR" dirty="0"/>
              <a:t>Laboratoire d’expérimentations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8</a:t>
            </a:fld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426" y="2672747"/>
            <a:ext cx="3820526" cy="199682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87" y="4863301"/>
            <a:ext cx="3905603" cy="18983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0539" y="1248333"/>
            <a:ext cx="2517965" cy="265298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8024" y="3591237"/>
            <a:ext cx="2523924" cy="29476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424378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Aménagement des plateaux techniques et zones de formations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3732"/>
            <a:ext cx="7787208" cy="4756150"/>
          </a:xfrm>
        </p:spPr>
        <p:txBody>
          <a:bodyPr/>
          <a:lstStyle/>
          <a:p>
            <a:r>
              <a:rPr lang="fr-FR" dirty="0"/>
              <a:t>Atelier de fabrication de composants et éléments de structures en métal (structures à échelle 1 ou réduite)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22CCB-9A52-40ED-BC4E-0495E8AB7719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 descr="ATELIE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780928"/>
            <a:ext cx="7164048" cy="37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:ve="http://schemas.openxmlformats.org/markup-compatibility/2006" xmlns:o="urn:schemas-microsoft-com:office:office" xmlns:v="urn:schemas-microsoft-com:vml" xmlns:w10="urn:schemas-microsoft-com:office:word" xmlns:w="http://schemas.openxmlformats.org/wordprocessingml/2006/main" xmlns="" xmlns:ma14="http://schemas.microsoft.com/office/mac/drawingml/2011/main" xmlns:w16cid="http://schemas.microsoft.com/office/word/2016/wordml/cid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1549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1044</Words>
  <Application>Microsoft Office PowerPoint</Application>
  <PresentationFormat>Affichage à l'écran (4:3)</PresentationFormat>
  <Paragraphs>190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2" baseType="lpstr">
      <vt:lpstr>Arial</vt:lpstr>
      <vt:lpstr>Arial Italic</vt:lpstr>
      <vt:lpstr>Calibri</vt:lpstr>
      <vt:lpstr>Century Gothic</vt:lpstr>
      <vt:lpstr>Comic Sans MS</vt:lpstr>
      <vt:lpstr>Times New Roman</vt:lpstr>
      <vt:lpstr>Thème Office</vt:lpstr>
      <vt:lpstr>Les besoins en équipements et l'aménagement des plateaux techniques</vt:lpstr>
      <vt:lpstr>Evolution dans la formation</vt:lpstr>
      <vt:lpstr>Aménagement des plateaux techniques et zones de formations</vt:lpstr>
      <vt:lpstr>Aménagement des plateaux techniques et zones de formations</vt:lpstr>
      <vt:lpstr>Aménagement des plateaux techniques et zones de formations</vt:lpstr>
      <vt:lpstr>Aménagement des plateaux techniques et zones de formations</vt:lpstr>
      <vt:lpstr>Exemple d’aménagement d’ilot bureau d’étude BIM</vt:lpstr>
      <vt:lpstr>Aménagement des plateaux techniques et zones de formations</vt:lpstr>
      <vt:lpstr>Aménagement des plateaux techniques et zones de formations</vt:lpstr>
      <vt:lpstr>Aménagement des plateaux techniques et zones de formations : Exemple de zone de montage de 2 bâtiments</vt:lpstr>
      <vt:lpstr>Présentation PowerPoint</vt:lpstr>
      <vt:lpstr>Présentation PowerPoint</vt:lpstr>
      <vt:lpstr>Présentation PowerPoint</vt:lpstr>
      <vt:lpstr>Présentation détaillée du bâtiment « BTP1 »</vt:lpstr>
      <vt:lpstr>Présentation détaillée du bâtiment « BTP1 »</vt:lpstr>
      <vt:lpstr>Présentation du bâtiment « BTP 2 »</vt:lpstr>
      <vt:lpstr>Présentation PowerPoint</vt:lpstr>
      <vt:lpstr>Présentation du bâtiment « BTP 2 »</vt:lpstr>
      <vt:lpstr>Bâtiments de rangement</vt:lpstr>
      <vt:lpstr>Bâtiments de rangement</vt:lpstr>
      <vt:lpstr>Budget de l’opération </vt:lpstr>
      <vt:lpstr>Présentation PowerPoint</vt:lpstr>
      <vt:lpstr>Présentation PowerPoint</vt:lpstr>
      <vt:lpstr>Présentation PowerPoint</vt:lpstr>
      <vt:lpstr>Exploitation pédagogique du plateau</vt:lpstr>
      <vt:lpstr>Présentation PowerPoint</vt:lpstr>
      <vt:lpstr>Contrôle de planéité avant pose du bardage</vt:lpstr>
      <vt:lpstr>Présentation PowerPoint</vt:lpstr>
      <vt:lpstr>Contrôle des tolérances de montage d’après EN1090</vt:lpstr>
      <vt:lpstr>Préparation du montage</vt:lpstr>
      <vt:lpstr>Présentation PowerPoint</vt:lpstr>
      <vt:lpstr>Nombreuses possibilités d’évolution</vt:lpstr>
      <vt:lpstr>Equipements disponibles dans les lycées</vt:lpstr>
      <vt:lpstr>Guide d’équipement</vt:lpstr>
      <vt:lpstr>Les besoins en équipements et l'aménagement des plateaux techniques</vt:lpstr>
    </vt:vector>
  </TitlesOfParts>
  <Company>Rectorat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Monin Thierry</dc:creator>
  <cp:lastModifiedBy>Daniel GLAISER</cp:lastModifiedBy>
  <cp:revision>90</cp:revision>
  <dcterms:created xsi:type="dcterms:W3CDTF">2017-01-13T11:06:51Z</dcterms:created>
  <dcterms:modified xsi:type="dcterms:W3CDTF">2018-12-25T09:43:01Z</dcterms:modified>
</cp:coreProperties>
</file>