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08" r:id="rId2"/>
    <p:sldId id="309" r:id="rId3"/>
    <p:sldId id="310" r:id="rId4"/>
    <p:sldId id="313" r:id="rId5"/>
    <p:sldId id="314" r:id="rId6"/>
    <p:sldId id="315" r:id="rId7"/>
    <p:sldId id="316" r:id="rId8"/>
    <p:sldId id="317" r:id="rId9"/>
    <p:sldId id="318" r:id="rId10"/>
    <p:sldId id="312" r:id="rId11"/>
    <p:sldId id="319" r:id="rId12"/>
    <p:sldId id="320" r:id="rId13"/>
    <p:sldId id="321" r:id="rId14"/>
    <p:sldId id="322" r:id="rId15"/>
    <p:sldId id="323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5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AF5FAC-18CF-4C17-887B-D2BA37072648}" v="10" dt="2018-12-16T10:39:57.7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890" autoAdjust="0"/>
    <p:restoredTop sz="94660"/>
  </p:normalViewPr>
  <p:slideViewPr>
    <p:cSldViewPr>
      <p:cViewPr varScale="1">
        <p:scale>
          <a:sx n="84" d="100"/>
          <a:sy n="84" d="100"/>
        </p:scale>
        <p:origin x="545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dric Dziubanowski" userId="9cf059ebb6151069" providerId="LiveId" clId="{C478F600-1B9D-4951-94BB-920ECB469025}"/>
    <pc:docChg chg="modSld">
      <pc:chgData name="Cedric Dziubanowski" userId="9cf059ebb6151069" providerId="LiveId" clId="{C478F600-1B9D-4951-94BB-920ECB469025}" dt="2018-12-16T10:09:16.222" v="2" actId="120"/>
      <pc:docMkLst>
        <pc:docMk/>
      </pc:docMkLst>
      <pc:sldChg chg="modSp">
        <pc:chgData name="Cedric Dziubanowski" userId="9cf059ebb6151069" providerId="LiveId" clId="{C478F600-1B9D-4951-94BB-920ECB469025}" dt="2018-12-16T10:09:16.222" v="2" actId="120"/>
        <pc:sldMkLst>
          <pc:docMk/>
          <pc:sldMk cId="579498842" sldId="308"/>
        </pc:sldMkLst>
        <pc:spChg chg="mod">
          <ac:chgData name="Cedric Dziubanowski" userId="9cf059ebb6151069" providerId="LiveId" clId="{C478F600-1B9D-4951-94BB-920ECB469025}" dt="2018-12-16T10:09:16.222" v="2" actId="120"/>
          <ac:spMkLst>
            <pc:docMk/>
            <pc:sldMk cId="579498842" sldId="308"/>
            <ac:spMk id="6" creationId="{212D4207-B0D2-4BC5-B8DC-1699A0567397}"/>
          </ac:spMkLst>
        </pc:spChg>
      </pc:sldChg>
    </pc:docChg>
  </pc:docChgLst>
  <pc:docChgLst>
    <pc:chgData name="Cedric Dziubanowski" userId="9cf059ebb6151069" providerId="LiveId" clId="{3982504B-38EC-48C8-807C-D41DB2223AA6}"/>
    <pc:docChg chg="custSel addSld delSld modSld sldOrd delSection modSection">
      <pc:chgData name="Cedric Dziubanowski" userId="9cf059ebb6151069" providerId="LiveId" clId="{3982504B-38EC-48C8-807C-D41DB2223AA6}" dt="2018-11-23T08:38:46.638" v="114"/>
      <pc:docMkLst>
        <pc:docMk/>
      </pc:docMkLst>
      <pc:sldChg chg="addSp delSp modSp add">
        <pc:chgData name="Cedric Dziubanowski" userId="9cf059ebb6151069" providerId="LiveId" clId="{3982504B-38EC-48C8-807C-D41DB2223AA6}" dt="2018-11-23T08:38:13.396" v="93" actId="20577"/>
        <pc:sldMkLst>
          <pc:docMk/>
          <pc:sldMk cId="579498842" sldId="308"/>
        </pc:sldMkLst>
        <pc:spChg chg="del">
          <ac:chgData name="Cedric Dziubanowski" userId="9cf059ebb6151069" providerId="LiveId" clId="{3982504B-38EC-48C8-807C-D41DB2223AA6}" dt="2018-11-23T08:37:49.230" v="35" actId="20577"/>
          <ac:spMkLst>
            <pc:docMk/>
            <pc:sldMk cId="579498842" sldId="308"/>
            <ac:spMk id="2" creationId="{C4799604-8E77-4858-83C0-07B5EA9ACD51}"/>
          </ac:spMkLst>
        </pc:spChg>
        <pc:spChg chg="del">
          <ac:chgData name="Cedric Dziubanowski" userId="9cf059ebb6151069" providerId="LiveId" clId="{3982504B-38EC-48C8-807C-D41DB2223AA6}" dt="2018-11-23T08:37:49.230" v="35" actId="20577"/>
          <ac:spMkLst>
            <pc:docMk/>
            <pc:sldMk cId="579498842" sldId="308"/>
            <ac:spMk id="3" creationId="{EA7816EF-FD5B-4A85-9DEB-FCF78B8CF256}"/>
          </ac:spMkLst>
        </pc:spChg>
        <pc:spChg chg="add mod">
          <ac:chgData name="Cedric Dziubanowski" userId="9cf059ebb6151069" providerId="LiveId" clId="{3982504B-38EC-48C8-807C-D41DB2223AA6}" dt="2018-11-23T08:37:56.800" v="55" actId="20577"/>
          <ac:spMkLst>
            <pc:docMk/>
            <pc:sldMk cId="579498842" sldId="308"/>
            <ac:spMk id="5" creationId="{0ED1DED4-C332-4093-8D24-DC488EB89415}"/>
          </ac:spMkLst>
        </pc:spChg>
        <pc:spChg chg="add mod">
          <ac:chgData name="Cedric Dziubanowski" userId="9cf059ebb6151069" providerId="LiveId" clId="{3982504B-38EC-48C8-807C-D41DB2223AA6}" dt="2018-11-23T08:38:13.396" v="93" actId="20577"/>
          <ac:spMkLst>
            <pc:docMk/>
            <pc:sldMk cId="579498842" sldId="308"/>
            <ac:spMk id="6" creationId="{212D4207-B0D2-4BC5-B8DC-1699A0567397}"/>
          </ac:spMkLst>
        </pc:spChg>
      </pc:sldChg>
      <pc:sldChg chg="modSp add">
        <pc:chgData name="Cedric Dziubanowski" userId="9cf059ebb6151069" providerId="LiveId" clId="{3982504B-38EC-48C8-807C-D41DB2223AA6}" dt="2018-11-23T08:38:20.896" v="105" actId="20577"/>
        <pc:sldMkLst>
          <pc:docMk/>
          <pc:sldMk cId="1876533836" sldId="309"/>
        </pc:sldMkLst>
        <pc:spChg chg="mod">
          <ac:chgData name="Cedric Dziubanowski" userId="9cf059ebb6151069" providerId="LiveId" clId="{3982504B-38EC-48C8-807C-D41DB2223AA6}" dt="2018-11-23T08:38:18.407" v="98" actId="20577"/>
          <ac:spMkLst>
            <pc:docMk/>
            <pc:sldMk cId="1876533836" sldId="309"/>
            <ac:spMk id="2" creationId="{F02C5B8D-7F1C-4E01-9F18-BF11EEE7206F}"/>
          </ac:spMkLst>
        </pc:spChg>
        <pc:spChg chg="mod">
          <ac:chgData name="Cedric Dziubanowski" userId="9cf059ebb6151069" providerId="LiveId" clId="{3982504B-38EC-48C8-807C-D41DB2223AA6}" dt="2018-11-23T08:38:20.896" v="105" actId="20577"/>
          <ac:spMkLst>
            <pc:docMk/>
            <pc:sldMk cId="1876533836" sldId="309"/>
            <ac:spMk id="3" creationId="{A0FF99E3-87E5-4E2B-ADE9-4A78AA49A21B}"/>
          </ac:spMkLst>
        </pc:spChg>
      </pc:sldChg>
      <pc:sldChg chg="addSp delSp modSp add">
        <pc:chgData name="Cedric Dziubanowski" userId="9cf059ebb6151069" providerId="LiveId" clId="{3982504B-38EC-48C8-807C-D41DB2223AA6}" dt="2018-11-23T08:38:33.256" v="112" actId="20577"/>
        <pc:sldMkLst>
          <pc:docMk/>
          <pc:sldMk cId="819488182" sldId="310"/>
        </pc:sldMkLst>
        <pc:spChg chg="del">
          <ac:chgData name="Cedric Dziubanowski" userId="9cf059ebb6151069" providerId="LiveId" clId="{3982504B-38EC-48C8-807C-D41DB2223AA6}" dt="2018-11-23T08:38:30.695" v="107" actId="20577"/>
          <ac:spMkLst>
            <pc:docMk/>
            <pc:sldMk cId="819488182" sldId="310"/>
            <ac:spMk id="2" creationId="{907D82CE-5CB8-464E-8BEF-7666217651A3}"/>
          </ac:spMkLst>
        </pc:spChg>
        <pc:spChg chg="del">
          <ac:chgData name="Cedric Dziubanowski" userId="9cf059ebb6151069" providerId="LiveId" clId="{3982504B-38EC-48C8-807C-D41DB2223AA6}" dt="2018-11-23T08:38:30.695" v="107" actId="20577"/>
          <ac:spMkLst>
            <pc:docMk/>
            <pc:sldMk cId="819488182" sldId="310"/>
            <ac:spMk id="3" creationId="{8AE0CCFD-045C-4693-BBEB-77FCB95178D0}"/>
          </ac:spMkLst>
        </pc:spChg>
        <pc:spChg chg="add mod">
          <ac:chgData name="Cedric Dziubanowski" userId="9cf059ebb6151069" providerId="LiveId" clId="{3982504B-38EC-48C8-807C-D41DB2223AA6}" dt="2018-11-23T08:38:33.256" v="112" actId="20577"/>
          <ac:spMkLst>
            <pc:docMk/>
            <pc:sldMk cId="819488182" sldId="310"/>
            <ac:spMk id="5" creationId="{4D22590C-223A-4530-96F3-4DECC34A0DFF}"/>
          </ac:spMkLst>
        </pc:spChg>
      </pc:sldChg>
      <pc:sldMasterChg chg="delSldLayout">
        <pc:chgData name="Cedric Dziubanowski" userId="9cf059ebb6151069" providerId="LiveId" clId="{3982504B-38EC-48C8-807C-D41DB2223AA6}" dt="2018-11-23T08:37:19.234" v="23" actId="2696"/>
        <pc:sldMasterMkLst>
          <pc:docMk/>
          <pc:sldMasterMk cId="2440612285" sldId="2147483648"/>
        </pc:sldMasterMkLst>
      </pc:sldMasterChg>
    </pc:docChg>
  </pc:docChgLst>
  <pc:docChgLst>
    <pc:chgData name="Cedric Dziubanowski" userId="9cf059ebb6151069" providerId="LiveId" clId="{87AF5FAC-18CF-4C17-887B-D2BA37072648}"/>
    <pc:docChg chg="custSel modSld">
      <pc:chgData name="Cedric Dziubanowski" userId="9cf059ebb6151069" providerId="LiveId" clId="{87AF5FAC-18CF-4C17-887B-D2BA37072648}" dt="2018-12-16T10:39:57.751" v="617" actId="207"/>
      <pc:docMkLst>
        <pc:docMk/>
      </pc:docMkLst>
      <pc:sldChg chg="modSp">
        <pc:chgData name="Cedric Dziubanowski" userId="9cf059ebb6151069" providerId="LiveId" clId="{87AF5FAC-18CF-4C17-887B-D2BA37072648}" dt="2018-12-16T10:14:33.200" v="1" actId="113"/>
        <pc:sldMkLst>
          <pc:docMk/>
          <pc:sldMk cId="819488182" sldId="310"/>
        </pc:sldMkLst>
        <pc:spChg chg="mod">
          <ac:chgData name="Cedric Dziubanowski" userId="9cf059ebb6151069" providerId="LiveId" clId="{87AF5FAC-18CF-4C17-887B-D2BA37072648}" dt="2018-12-16T10:14:33.200" v="1" actId="113"/>
          <ac:spMkLst>
            <pc:docMk/>
            <pc:sldMk cId="819488182" sldId="310"/>
            <ac:spMk id="7" creationId="{03D6C91F-1A33-4568-82BF-29DCFC13E40E}"/>
          </ac:spMkLst>
        </pc:spChg>
      </pc:sldChg>
      <pc:sldChg chg="modSp">
        <pc:chgData name="Cedric Dziubanowski" userId="9cf059ebb6151069" providerId="LiveId" clId="{87AF5FAC-18CF-4C17-887B-D2BA37072648}" dt="2018-12-16T10:38:30.649" v="518" actId="113"/>
        <pc:sldMkLst>
          <pc:docMk/>
          <pc:sldMk cId="819488182" sldId="312"/>
        </pc:sldMkLst>
        <pc:spChg chg="mod">
          <ac:chgData name="Cedric Dziubanowski" userId="9cf059ebb6151069" providerId="LiveId" clId="{87AF5FAC-18CF-4C17-887B-D2BA37072648}" dt="2018-12-16T10:38:30.649" v="518" actId="113"/>
          <ac:spMkLst>
            <pc:docMk/>
            <pc:sldMk cId="819488182" sldId="312"/>
            <ac:spMk id="7" creationId="{0808E732-13D8-44E9-A2E1-84B6ACB85BE8}"/>
          </ac:spMkLst>
        </pc:spChg>
      </pc:sldChg>
      <pc:sldChg chg="addSp modSp">
        <pc:chgData name="Cedric Dziubanowski" userId="9cf059ebb6151069" providerId="LiveId" clId="{87AF5FAC-18CF-4C17-887B-D2BA37072648}" dt="2018-12-16T10:22:14.921" v="473" actId="1076"/>
        <pc:sldMkLst>
          <pc:docMk/>
          <pc:sldMk cId="819488182" sldId="313"/>
        </pc:sldMkLst>
        <pc:spChg chg="add mod">
          <ac:chgData name="Cedric Dziubanowski" userId="9cf059ebb6151069" providerId="LiveId" clId="{87AF5FAC-18CF-4C17-887B-D2BA37072648}" dt="2018-12-16T10:15:42.700" v="18" actId="1076"/>
          <ac:spMkLst>
            <pc:docMk/>
            <pc:sldMk cId="819488182" sldId="313"/>
            <ac:spMk id="2" creationId="{A32E3A56-4D17-4495-952D-CA7FD1FF2793}"/>
          </ac:spMkLst>
        </pc:spChg>
        <pc:spChg chg="add mod">
          <ac:chgData name="Cedric Dziubanowski" userId="9cf059ebb6151069" providerId="LiveId" clId="{87AF5FAC-18CF-4C17-887B-D2BA37072648}" dt="2018-12-16T10:17:12.828" v="39" actId="14100"/>
          <ac:spMkLst>
            <pc:docMk/>
            <pc:sldMk cId="819488182" sldId="313"/>
            <ac:spMk id="3" creationId="{DA9D381C-C5F6-48CD-907E-8EDF619927B8}"/>
          </ac:spMkLst>
        </pc:spChg>
        <pc:spChg chg="mod">
          <ac:chgData name="Cedric Dziubanowski" userId="9cf059ebb6151069" providerId="LiveId" clId="{87AF5FAC-18CF-4C17-887B-D2BA37072648}" dt="2018-12-16T10:18:34.084" v="52" actId="14"/>
          <ac:spMkLst>
            <pc:docMk/>
            <pc:sldMk cId="819488182" sldId="313"/>
            <ac:spMk id="6" creationId="{03D6C91F-1A33-4568-82BF-29DCFC13E40E}"/>
          </ac:spMkLst>
        </pc:spChg>
        <pc:spChg chg="add mod">
          <ac:chgData name="Cedric Dziubanowski" userId="9cf059ebb6151069" providerId="LiveId" clId="{87AF5FAC-18CF-4C17-887B-D2BA37072648}" dt="2018-12-16T10:16:24.020" v="31" actId="6549"/>
          <ac:spMkLst>
            <pc:docMk/>
            <pc:sldMk cId="819488182" sldId="313"/>
            <ac:spMk id="7" creationId="{2800B1E4-CFD9-4666-A612-474B3B30A6F8}"/>
          </ac:spMkLst>
        </pc:spChg>
        <pc:spChg chg="add mod">
          <ac:chgData name="Cedric Dziubanowski" userId="9cf059ebb6151069" providerId="LiveId" clId="{87AF5FAC-18CF-4C17-887B-D2BA37072648}" dt="2018-12-16T10:16:21.482" v="29" actId="1076"/>
          <ac:spMkLst>
            <pc:docMk/>
            <pc:sldMk cId="819488182" sldId="313"/>
            <ac:spMk id="8" creationId="{A8E873CA-7AC9-4E05-9DDA-50F3B7D6EEFE}"/>
          </ac:spMkLst>
        </pc:spChg>
        <pc:spChg chg="add mod">
          <ac:chgData name="Cedric Dziubanowski" userId="9cf059ebb6151069" providerId="LiveId" clId="{87AF5FAC-18CF-4C17-887B-D2BA37072648}" dt="2018-12-16T10:17:29.537" v="50" actId="207"/>
          <ac:spMkLst>
            <pc:docMk/>
            <pc:sldMk cId="819488182" sldId="313"/>
            <ac:spMk id="9" creationId="{76C41EEB-7B48-42CE-A339-4EAFC72F5C48}"/>
          </ac:spMkLst>
        </pc:spChg>
        <pc:spChg chg="add mod">
          <ac:chgData name="Cedric Dziubanowski" userId="9cf059ebb6151069" providerId="LiveId" clId="{87AF5FAC-18CF-4C17-887B-D2BA37072648}" dt="2018-12-16T10:22:14.921" v="473" actId="1076"/>
          <ac:spMkLst>
            <pc:docMk/>
            <pc:sldMk cId="819488182" sldId="313"/>
            <ac:spMk id="10" creationId="{8F106E62-BDA5-4BD9-A906-0599AD03EE75}"/>
          </ac:spMkLst>
        </pc:spChg>
      </pc:sldChg>
      <pc:sldChg chg="addSp delSp modSp">
        <pc:chgData name="Cedric Dziubanowski" userId="9cf059ebb6151069" providerId="LiveId" clId="{87AF5FAC-18CF-4C17-887B-D2BA37072648}" dt="2018-12-16T10:33:50.671" v="479" actId="1076"/>
        <pc:sldMkLst>
          <pc:docMk/>
          <pc:sldMk cId="3630336646" sldId="316"/>
        </pc:sldMkLst>
        <pc:picChg chg="del">
          <ac:chgData name="Cedric Dziubanowski" userId="9cf059ebb6151069" providerId="LiveId" clId="{87AF5FAC-18CF-4C17-887B-D2BA37072648}" dt="2018-12-16T10:33:39.275" v="474" actId="478"/>
          <ac:picMkLst>
            <pc:docMk/>
            <pc:sldMk cId="3630336646" sldId="316"/>
            <ac:picMk id="2" creationId="{82809EFA-F9C5-4409-87AC-113FA4A3173A}"/>
          </ac:picMkLst>
        </pc:picChg>
        <pc:picChg chg="add mod">
          <ac:chgData name="Cedric Dziubanowski" userId="9cf059ebb6151069" providerId="LiveId" clId="{87AF5FAC-18CF-4C17-887B-D2BA37072648}" dt="2018-12-16T10:33:50.671" v="479" actId="1076"/>
          <ac:picMkLst>
            <pc:docMk/>
            <pc:sldMk cId="3630336646" sldId="316"/>
            <ac:picMk id="3" creationId="{57DD13FE-4C8F-4D98-921D-E87263E2FBDC}"/>
          </ac:picMkLst>
        </pc:picChg>
      </pc:sldChg>
      <pc:sldChg chg="modSp">
        <pc:chgData name="Cedric Dziubanowski" userId="9cf059ebb6151069" providerId="LiveId" clId="{87AF5FAC-18CF-4C17-887B-D2BA37072648}" dt="2018-12-16T10:37:53.886" v="489" actId="6549"/>
        <pc:sldMkLst>
          <pc:docMk/>
          <pc:sldMk cId="3225880067" sldId="318"/>
        </pc:sldMkLst>
        <pc:spChg chg="mod">
          <ac:chgData name="Cedric Dziubanowski" userId="9cf059ebb6151069" providerId="LiveId" clId="{87AF5FAC-18CF-4C17-887B-D2BA37072648}" dt="2018-12-16T10:37:53.886" v="489" actId="6549"/>
          <ac:spMkLst>
            <pc:docMk/>
            <pc:sldMk cId="3225880067" sldId="318"/>
            <ac:spMk id="7" creationId="{03D6C91F-1A33-4568-82BF-29DCFC13E40E}"/>
          </ac:spMkLst>
        </pc:spChg>
      </pc:sldChg>
      <pc:sldChg chg="modSp">
        <pc:chgData name="Cedric Dziubanowski" userId="9cf059ebb6151069" providerId="LiveId" clId="{87AF5FAC-18CF-4C17-887B-D2BA37072648}" dt="2018-12-16T10:39:57.751" v="617" actId="207"/>
        <pc:sldMkLst>
          <pc:docMk/>
          <pc:sldMk cId="2165930607" sldId="320"/>
        </pc:sldMkLst>
        <pc:spChg chg="mod">
          <ac:chgData name="Cedric Dziubanowski" userId="9cf059ebb6151069" providerId="LiveId" clId="{87AF5FAC-18CF-4C17-887B-D2BA37072648}" dt="2018-12-16T10:39:57.751" v="617" actId="207"/>
          <ac:spMkLst>
            <pc:docMk/>
            <pc:sldMk cId="2165930607" sldId="320"/>
            <ac:spMk id="6" creationId="{DA11B54D-9FC7-4156-B307-2D478E81EF1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6CE23-0281-48E3-8F23-C13186062654}" type="datetimeFigureOut">
              <a:rPr lang="fr-FR" smtClean="0"/>
              <a:pPr/>
              <a:t>16/12/2018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858B2-BE96-4C1C-AE19-6172446B746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249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5B30-F17C-4AD2-B6C1-3022D4465FEF}" type="datetime1">
              <a:rPr lang="fr-FR" smtClean="0"/>
              <a:pPr/>
              <a:t>16/12/2018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65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63488"/>
          </a:xfrm>
        </p:spPr>
        <p:txBody>
          <a:bodyPr>
            <a:normAutofit/>
          </a:bodyPr>
          <a:lstStyle>
            <a:lvl1pPr marL="0" algn="ctr" defTabSz="914400" rtl="0" eaLnBrk="1" latinLnBrk="0" hangingPunct="1">
              <a:defRPr lang="fr-FR" sz="2800" b="1" kern="1200" dirty="0">
                <a:solidFill>
                  <a:srgbClr val="7030A0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>
            <a:lvl1pPr>
              <a:defRPr sz="2400" b="1"/>
            </a:lvl1pPr>
            <a:lvl2pPr>
              <a:defRPr sz="2000" b="0"/>
            </a:lvl2pPr>
            <a:lvl3pPr>
              <a:defRPr sz="1800" b="0"/>
            </a:lvl3pPr>
            <a:lvl4pPr>
              <a:defRPr sz="1600" b="0"/>
            </a:lvl4pPr>
            <a:lvl5pPr>
              <a:defRPr sz="1600" b="0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2B23-9150-4C57-B4B8-7C3F35FAAB52}" type="datetime1">
              <a:rPr lang="fr-FR" smtClean="0"/>
              <a:pPr/>
              <a:t>16/12/2018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0781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apositive à supprim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63488"/>
          </a:xfrm>
        </p:spPr>
        <p:txBody>
          <a:bodyPr>
            <a:normAutofit/>
          </a:bodyPr>
          <a:lstStyle>
            <a:lvl1pPr marL="0" algn="ctr" defTabSz="914400" rtl="0" eaLnBrk="1" latinLnBrk="0" hangingPunct="1">
              <a:defRPr lang="fr-FR" sz="2800" b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>
            <a:lvl1pPr>
              <a:defRPr sz="2400" b="1"/>
            </a:lvl1pPr>
            <a:lvl2pPr>
              <a:defRPr sz="2000" b="0"/>
            </a:lvl2pPr>
            <a:lvl3pPr>
              <a:defRPr sz="1800" b="0"/>
            </a:lvl3pPr>
            <a:lvl4pPr>
              <a:defRPr sz="1600" b="0"/>
            </a:lvl4pPr>
            <a:lvl5pPr>
              <a:defRPr sz="1600" b="0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2B23-9150-4C57-B4B8-7C3F35FAAB52}" type="datetime1">
              <a:rPr lang="fr-FR" smtClean="0"/>
              <a:pPr/>
              <a:t>16/12/2018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3250EF-50CF-40D6-A00D-74BE2F49DAD0}"/>
              </a:ext>
            </a:extLst>
          </p:cNvPr>
          <p:cNvSpPr/>
          <p:nvPr userDrawn="1"/>
        </p:nvSpPr>
        <p:spPr>
          <a:xfrm rot="20724246">
            <a:off x="3376736" y="4289720"/>
            <a:ext cx="528612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Dispositive à remplacer </a:t>
            </a:r>
          </a:p>
          <a:p>
            <a:pPr algn="ctr"/>
            <a:r>
              <a:rPr lang="fr-FR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puis supprimer</a:t>
            </a:r>
          </a:p>
        </p:txBody>
      </p:sp>
    </p:spTree>
    <p:extLst>
      <p:ext uri="{BB962C8B-B14F-4D97-AF65-F5344CB8AC3E}">
        <p14:creationId xmlns:p14="http://schemas.microsoft.com/office/powerpoint/2010/main" val="31128487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747962"/>
            <a:ext cx="7772400" cy="1362075"/>
          </a:xfrm>
        </p:spPr>
        <p:txBody>
          <a:bodyPr anchor="t">
            <a:normAutofit/>
          </a:bodyPr>
          <a:lstStyle>
            <a:lvl1pPr algn="ctr">
              <a:defRPr sz="3200" b="1" cap="all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4110037"/>
            <a:ext cx="7772400" cy="1500187"/>
          </a:xfrm>
        </p:spPr>
        <p:txBody>
          <a:bodyPr anchor="b"/>
          <a:lstStyle>
            <a:lvl1pPr marL="2155825" indent="-2068513" algn="ctr">
              <a:buNone/>
              <a:tabLst>
                <a:tab pos="2155825" algn="l"/>
              </a:tabLst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8BF9-AB4A-4CD9-8171-6D9EC7CF5E4B}" type="datetime1">
              <a:rPr lang="fr-FR" smtClean="0"/>
              <a:pPr/>
              <a:t>16/12/2018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10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0CA3-00A7-4876-8CBC-51A5F9BF780A}" type="datetime1">
              <a:rPr lang="fr-FR" smtClean="0"/>
              <a:pPr/>
              <a:t>16/12/2018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617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E9A1-46DD-4F6F-A2ED-29F14F78B853}" type="datetime1">
              <a:rPr lang="fr-FR" smtClean="0"/>
              <a:pPr/>
              <a:t>16/12/2018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83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1C576-85C9-40DD-998E-E3188D67EF7D}" type="datetime1">
              <a:rPr lang="fr-FR" smtClean="0"/>
              <a:pPr/>
              <a:t>16/12/2018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40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836711"/>
            <a:ext cx="8229600" cy="7200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00ABA-3EB4-4B43-B8F0-063D203A63A6}" type="datetime1">
              <a:rPr lang="fr-FR" smtClean="0"/>
              <a:pPr/>
              <a:t>16/12/2018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D59C3-3175-4073-91CF-50F255B391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F55BC80-4E45-4BB9-857D-AB807E63697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436912" y="194099"/>
            <a:ext cx="670708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400" algn="l"/>
              </a:tabLst>
            </a:pPr>
            <a:r>
              <a:rPr kumimoji="0" lang="fr-FR" altLang="fr-FR" sz="1100" b="1" i="1" u="none" strike="noStrike" cap="none" normalizeH="0" baseline="0" dirty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PNF BTS AMCR			Lycée Raspail</a:t>
            </a:r>
            <a:r>
              <a:rPr kumimoji="0" lang="fr-FR" altLang="fr-FR" sz="1100" b="1" i="1" u="none" strike="noStrike" cap="none" normalizeH="0" dirty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-Paris le 17 décembre 2018</a:t>
            </a:r>
            <a:endParaRPr kumimoji="0" lang="fr-FR" altLang="fr-FR" sz="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2C30EF9D-ADBD-493F-9838-3707685DDEA7}"/>
              </a:ext>
            </a:extLst>
          </p:cNvPr>
          <p:cNvCxnSpPr>
            <a:cxnSpLocks/>
          </p:cNvCxnSpPr>
          <p:nvPr userDrawn="1"/>
        </p:nvCxnSpPr>
        <p:spPr>
          <a:xfrm flipV="1">
            <a:off x="2436912" y="454217"/>
            <a:ext cx="6486610" cy="2983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73425D0C-560E-4BB4-878D-D079A4F7B36B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42" y="215819"/>
            <a:ext cx="2030869" cy="620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61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1" r:id="rId4"/>
    <p:sldLayoutId id="2147483653" r:id="rId5"/>
    <p:sldLayoutId id="2147483654" r:id="rId6"/>
    <p:sldLayoutId id="2147483655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0" lang="fr-FR" sz="2800" b="1" i="1" u="none" strike="noStrike" kern="1200" cap="none" normalizeH="0" baseline="0" dirty="0">
          <a:ln>
            <a:noFill/>
          </a:ln>
          <a:solidFill>
            <a:srgbClr val="8453C6"/>
          </a:solidFill>
          <a:effectLst/>
          <a:latin typeface="Century Gothic" pitchFamily="34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0ED1DED4-C332-4093-8D24-DC488EB894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Épreuve U62 : </a:t>
            </a:r>
            <a:br>
              <a:rPr lang="fr-FR" dirty="0"/>
            </a:br>
            <a:r>
              <a:rPr lang="fr-FR" dirty="0"/>
              <a:t>Conduite de projet en milieu professionnel</a:t>
            </a:r>
          </a:p>
        </p:txBody>
      </p:sp>
      <p:sp>
        <p:nvSpPr>
          <p:cNvPr id="6" name="Sous-titre 5">
            <a:extLst>
              <a:ext uri="{FF2B5EF4-FFF2-40B4-BE49-F238E27FC236}">
                <a16:creationId xmlns:a16="http://schemas.microsoft.com/office/drawing/2014/main" id="{212D4207-B0D2-4BC5-B8DC-1699A05673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fr-FR" sz="2400" dirty="0"/>
              <a:t>Guillon Stéphane, Professeur en BTS AMCR, École La </a:t>
            </a:r>
            <a:r>
              <a:rPr lang="fr-FR" sz="2400" dirty="0" err="1"/>
              <a:t>Mache</a:t>
            </a:r>
            <a:r>
              <a:rPr lang="fr-FR" sz="2400" dirty="0"/>
              <a:t>, académie de Lyon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99F40DD-E6F1-4997-B807-AF397CF92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9498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4D22590C-223A-4530-96F3-4DECC34A0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Contenu de l’épreuve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53BB27-0560-453D-B457-F0B47FCD5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7" name="Espace réservé du contenu 4">
            <a:extLst>
              <a:ext uri="{FF2B5EF4-FFF2-40B4-BE49-F238E27FC236}">
                <a16:creationId xmlns:a16="http://schemas.microsoft.com/office/drawing/2014/main" id="{0808E732-13D8-44E9-A2E1-84B6ACB85BE8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75615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Rédaction d’un mémoire technique individuel (</a:t>
            </a:r>
            <a:r>
              <a:rPr lang="fr-FR" sz="2400" dirty="0">
                <a:sym typeface="Symbol" panose="05050102010706020507" pitchFamily="18" charset="2"/>
              </a:rPr>
              <a:t> </a:t>
            </a:r>
            <a:r>
              <a:rPr lang="fr-FR" sz="2400" dirty="0"/>
              <a:t>30 pages) :</a:t>
            </a:r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Présentation de l’entreprise ;</a:t>
            </a:r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Compte rendu des activités ;</a:t>
            </a:r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2400" b="1" dirty="0"/>
              <a:t>Analyse</a:t>
            </a:r>
            <a:r>
              <a:rPr lang="fr-FR" sz="2400" dirty="0"/>
              <a:t> des situations observées ;</a:t>
            </a:r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Bilan des acquis d’ordre technique, économique, organisationnel, …</a:t>
            </a:r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Compte rendu de réunion signé </a:t>
            </a:r>
            <a:r>
              <a:rPr lang="fr-FR" sz="2400" b="1" dirty="0"/>
              <a:t>et visé par le tuteur</a:t>
            </a:r>
            <a:r>
              <a:rPr lang="fr-FR" sz="2400" dirty="0"/>
              <a:t>;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Date de remise obligatoire définie par l’organisation interacadémique :</a:t>
            </a:r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Scolaire : au alentour du 15 novembre de la 2</a:t>
            </a:r>
            <a:r>
              <a:rPr lang="fr-FR" sz="2400" baseline="30000" dirty="0"/>
              <a:t>ème</a:t>
            </a:r>
            <a:r>
              <a:rPr lang="fr-FR" sz="2400" dirty="0"/>
              <a:t> année</a:t>
            </a:r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Alternance : 15 jours avant la convocation</a:t>
            </a:r>
          </a:p>
        </p:txBody>
      </p:sp>
    </p:spTree>
    <p:extLst>
      <p:ext uri="{BB962C8B-B14F-4D97-AF65-F5344CB8AC3E}">
        <p14:creationId xmlns:p14="http://schemas.microsoft.com/office/powerpoint/2010/main" val="819488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4D22590C-223A-4530-96F3-4DECC34A0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Formes d’évaluations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53BB27-0560-453D-B457-F0B47FCD5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11</a:t>
            </a:fld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8" y="1905000"/>
            <a:ext cx="820102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B5617F7A-D2C9-4290-AFBA-EF5C51279603}"/>
              </a:ext>
            </a:extLst>
          </p:cNvPr>
          <p:cNvSpPr/>
          <p:nvPr/>
        </p:nvSpPr>
        <p:spPr>
          <a:xfrm>
            <a:off x="467544" y="4005064"/>
            <a:ext cx="8208912" cy="792088"/>
          </a:xfrm>
          <a:prstGeom prst="roundRect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544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4D22590C-223A-4530-96F3-4DECC34A0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Formes d’évaluations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53BB27-0560-453D-B457-F0B47FCD5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6" name="Espace réservé du contenu 4">
            <a:extLst>
              <a:ext uri="{FF2B5EF4-FFF2-40B4-BE49-F238E27FC236}">
                <a16:creationId xmlns:a16="http://schemas.microsoft.com/office/drawing/2014/main" id="{DA11B54D-9FC7-4156-B307-2D478E81EF14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75615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Épreuve de </a:t>
            </a:r>
            <a:r>
              <a:rPr lang="fr-FR" sz="2400" dirty="0" err="1"/>
              <a:t>CCF</a:t>
            </a:r>
            <a:r>
              <a:rPr lang="fr-FR" sz="2400" dirty="0"/>
              <a:t> orale individuel : maxi 40 minutes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Exposé devant le jury : 20 minutes maximum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Entretien avec le jury : 20 minutes maximum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Quand ?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Début du second semestre de la 2</a:t>
            </a:r>
            <a:r>
              <a:rPr lang="fr-FR" sz="2400" baseline="30000" dirty="0"/>
              <a:t>ème</a:t>
            </a:r>
            <a:r>
              <a:rPr lang="fr-FR" sz="2400" dirty="0"/>
              <a:t> année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FF0000"/>
                </a:solidFill>
              </a:rPr>
              <a:t>Composition de la commission qui évalue le CCF: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b="1" dirty="0"/>
              <a:t>Un professionnel </a:t>
            </a:r>
            <a:r>
              <a:rPr lang="fr-FR" sz="2400" dirty="0"/>
              <a:t>issu du champs d’activités du diplôme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b="1" dirty="0"/>
              <a:t>Deux professeurs </a:t>
            </a:r>
            <a:r>
              <a:rPr lang="fr-FR" sz="2400" dirty="0"/>
              <a:t>intervenant dans le centre de formation du candidat (si le centre est habilité au CCF)</a:t>
            </a:r>
          </a:p>
          <a:p>
            <a:pPr marL="1714500" lvl="3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Au moins un enseignant de discipline professionnelle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165930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4D22590C-223A-4530-96F3-4DECC34A0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Grille d’évaluation - dossier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53BB27-0560-453D-B457-F0B47FCD5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6" name="Espace réservé du contenu 4">
            <a:extLst>
              <a:ext uri="{FF2B5EF4-FFF2-40B4-BE49-F238E27FC236}">
                <a16:creationId xmlns:a16="http://schemas.microsoft.com/office/drawing/2014/main" id="{DA11B54D-9FC7-4156-B307-2D478E81EF14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421088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A l’issue de l’évaluation, l’équipe pédagogique constitue un dossier contenant :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Rapport de stage, diaporama…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La grille d’évaluation</a:t>
            </a:r>
          </a:p>
          <a:p>
            <a:pPr marL="1714500" lvl="3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Modèle fourni dans la circulaire nationale d’examen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165930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4D22590C-223A-4530-96F3-4DECC34A0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Grille d’évaluation - dossier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53BB27-0560-453D-B457-F0B47FCD5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14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5" y="1484784"/>
            <a:ext cx="7488832" cy="4955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65930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0ED1DED4-C332-4093-8D24-DC488EB894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Épreuve U62 : </a:t>
            </a:r>
            <a:br>
              <a:rPr lang="fr-FR" dirty="0"/>
            </a:br>
            <a:r>
              <a:rPr lang="fr-FR" dirty="0"/>
              <a:t>Conduite de projet en milieu professionnel</a:t>
            </a:r>
          </a:p>
        </p:txBody>
      </p:sp>
      <p:sp>
        <p:nvSpPr>
          <p:cNvPr id="6" name="Sous-titre 5">
            <a:extLst>
              <a:ext uri="{FF2B5EF4-FFF2-40B4-BE49-F238E27FC236}">
                <a16:creationId xmlns:a16="http://schemas.microsoft.com/office/drawing/2014/main" id="{212D4207-B0D2-4BC5-B8DC-1699A05673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Guillon Stéphane, Professeur en BTS AMCR, École La </a:t>
            </a:r>
            <a:r>
              <a:rPr lang="fr-FR" dirty="0" err="1"/>
              <a:t>Mache</a:t>
            </a:r>
            <a:r>
              <a:rPr lang="fr-FR" dirty="0"/>
              <a:t>, académie de Lyon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99F40DD-E6F1-4997-B807-AF397CF92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869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2C5B8D-7F1C-4E01-9F18-BF11EEE72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Conduite de projet en milieu professionnel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FF99E3-87E5-4E2B-ADE9-4A78AA49A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Périodes de stage</a:t>
            </a:r>
          </a:p>
          <a:p>
            <a:r>
              <a:rPr lang="fr-FR" dirty="0"/>
              <a:t>Nature des activités</a:t>
            </a:r>
          </a:p>
          <a:p>
            <a:r>
              <a:rPr lang="fr-FR" dirty="0"/>
              <a:t>Tâches professionnelles associées</a:t>
            </a:r>
          </a:p>
          <a:p>
            <a:r>
              <a:rPr lang="fr-FR" dirty="0"/>
              <a:t>Fiche nationale de suivi</a:t>
            </a:r>
          </a:p>
          <a:p>
            <a:r>
              <a:rPr lang="fr-FR" dirty="0"/>
              <a:t>Les compétences évaluées</a:t>
            </a:r>
          </a:p>
          <a:p>
            <a:r>
              <a:rPr lang="fr-FR" dirty="0"/>
              <a:t>Contenu de l’épreuve</a:t>
            </a:r>
          </a:p>
          <a:p>
            <a:r>
              <a:rPr lang="fr-FR" dirty="0"/>
              <a:t>Formes d’évaluations</a:t>
            </a:r>
          </a:p>
          <a:p>
            <a:r>
              <a:rPr lang="fr-FR" dirty="0"/>
              <a:t>Grilles d’évaluation – dossiers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1173923-C991-4803-A7E8-9539C5E31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533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4D22590C-223A-4530-96F3-4DECC34A0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Périodes de stage : 2 stages obligatoires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53BB27-0560-453D-B457-F0B47FCD5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7" name="Espace réservé du contenu 4">
            <a:extLst>
              <a:ext uri="{FF2B5EF4-FFF2-40B4-BE49-F238E27FC236}">
                <a16:creationId xmlns:a16="http://schemas.microsoft.com/office/drawing/2014/main" id="{03D6C91F-1A33-4568-82BF-29DCFC13E40E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75615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b="1" dirty="0"/>
              <a:t>Stage de « sensibilisation au monde de l’entreprise » : 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Début du 1</a:t>
            </a:r>
            <a:r>
              <a:rPr lang="fr-FR" sz="2400" baseline="30000" dirty="0"/>
              <a:t>er</a:t>
            </a:r>
            <a:r>
              <a:rPr lang="fr-FR" sz="2400" dirty="0"/>
              <a:t> trimestre de la formation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1 à 2 semaines en entreprise et/ou au sein du lycée</a:t>
            </a:r>
          </a:p>
          <a:p>
            <a:pPr marL="1714500" lvl="3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Visites, conférences, immersion en entreprise…</a:t>
            </a:r>
          </a:p>
          <a:p>
            <a:pPr marL="1714500" lvl="3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Possibilité de banaliser 5 à 10 journées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2400" b="1" noProof="0" dirty="0"/>
              <a:t>Stage « conduite de projet en milieu professionnel » :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noProof="0" dirty="0"/>
              <a:t>Fin de première année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8 semaines consécutives (minimum 6) en entreprise</a:t>
            </a:r>
          </a:p>
          <a:p>
            <a:pPr marL="1714500" lvl="3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noProof="0" dirty="0"/>
              <a:t>Favoriser les stages à l’étranger</a:t>
            </a:r>
          </a:p>
          <a:p>
            <a:pPr marL="342900" indent="-342900" algn="ctr">
              <a:spcBef>
                <a:spcPct val="20000"/>
              </a:spcBef>
            </a:pPr>
            <a:r>
              <a:rPr lang="fr-FR" sz="2400" dirty="0"/>
              <a:t>Formation au travail en hauteur obligatoire </a:t>
            </a:r>
          </a:p>
          <a:p>
            <a:pPr marL="342900" indent="-342900" algn="ctr"/>
            <a:r>
              <a:rPr lang="fr-FR" sz="2400" dirty="0"/>
              <a:t>(R408 Annexes 4 et 5 ) 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fr-FR" sz="2400" noProof="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5517233"/>
            <a:ext cx="648072" cy="563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19488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4D22590C-223A-4530-96F3-4DECC34A0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Nature des activités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53BB27-0560-453D-B457-F0B47FCD5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Espace réservé du contenu 4">
            <a:extLst>
              <a:ext uri="{FF2B5EF4-FFF2-40B4-BE49-F238E27FC236}">
                <a16:creationId xmlns:a16="http://schemas.microsoft.com/office/drawing/2014/main" id="{03D6C91F-1A33-4568-82BF-29DCFC13E40E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75615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b="1" dirty="0"/>
              <a:t>Ensemble des activités décrites dans le </a:t>
            </a:r>
            <a:r>
              <a:rPr lang="fr-FR" sz="2400" b="1" dirty="0" err="1"/>
              <a:t>R.A.P</a:t>
            </a:r>
            <a:r>
              <a:rPr lang="fr-FR" sz="2400" dirty="0"/>
              <a:t>, notamment du point de vue 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/>
              <a:t>Économique 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/>
              <a:t>Juridique 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/>
              <a:t>Technique 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/>
              <a:t>Social.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b="1" noProof="0" dirty="0"/>
              <a:t>Stage idéal : mixage de trois activités</a:t>
            </a:r>
          </a:p>
          <a:p>
            <a:pPr marL="342900" indent="-342900">
              <a:spcBef>
                <a:spcPct val="20000"/>
              </a:spcBef>
            </a:pPr>
            <a:endParaRPr lang="fr-FR" sz="2400" noProof="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012" y="4475806"/>
            <a:ext cx="8641468" cy="1329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A32E3A56-4D17-4495-952D-CA7FD1FF2793}"/>
              </a:ext>
            </a:extLst>
          </p:cNvPr>
          <p:cNvSpPr txBox="1"/>
          <p:nvPr/>
        </p:nvSpPr>
        <p:spPr>
          <a:xfrm>
            <a:off x="827584" y="5803160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 semaines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800B1E4-CFD9-4666-A612-474B3B30A6F8}"/>
              </a:ext>
            </a:extLst>
          </p:cNvPr>
          <p:cNvSpPr txBox="1"/>
          <p:nvPr/>
        </p:nvSpPr>
        <p:spPr>
          <a:xfrm>
            <a:off x="3522559" y="5803160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 semaines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8E873CA-7AC9-4E05-9DDA-50F3B7D6EEFE}"/>
              </a:ext>
            </a:extLst>
          </p:cNvPr>
          <p:cNvSpPr txBox="1"/>
          <p:nvPr/>
        </p:nvSpPr>
        <p:spPr>
          <a:xfrm>
            <a:off x="6732240" y="5803160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 semaines</a:t>
            </a:r>
          </a:p>
        </p:txBody>
      </p:sp>
      <p:sp>
        <p:nvSpPr>
          <p:cNvPr id="3" name="Accolade fermante 2">
            <a:extLst>
              <a:ext uri="{FF2B5EF4-FFF2-40B4-BE49-F238E27FC236}">
                <a16:creationId xmlns:a16="http://schemas.microsoft.com/office/drawing/2014/main" id="{DA9D381C-C5F6-48CD-907E-8EDF619927B8}"/>
              </a:ext>
            </a:extLst>
          </p:cNvPr>
          <p:cNvSpPr/>
          <p:nvPr/>
        </p:nvSpPr>
        <p:spPr>
          <a:xfrm rot="5400000">
            <a:off x="4256294" y="2531188"/>
            <a:ext cx="432048" cy="7345324"/>
          </a:xfrm>
          <a:prstGeom prst="rightBrace">
            <a:avLst>
              <a:gd name="adj1" fmla="val 47360"/>
              <a:gd name="adj2" fmla="val 50000"/>
            </a:avLst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6C41EEB-7B48-42CE-A339-4EAFC72F5C48}"/>
              </a:ext>
            </a:extLst>
          </p:cNvPr>
          <p:cNvSpPr txBox="1"/>
          <p:nvPr/>
        </p:nvSpPr>
        <p:spPr>
          <a:xfrm>
            <a:off x="3982280" y="6386009"/>
            <a:ext cx="98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>
                <a:solidFill>
                  <a:srgbClr val="FF0000"/>
                </a:solidFill>
              </a:rPr>
              <a:t>Exemple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F106E62-BDA5-4BD9-A906-0599AD03EE75}"/>
              </a:ext>
            </a:extLst>
          </p:cNvPr>
          <p:cNvSpPr txBox="1"/>
          <p:nvPr/>
        </p:nvSpPr>
        <p:spPr>
          <a:xfrm>
            <a:off x="3735324" y="2244985"/>
            <a:ext cx="5157156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i="1" dirty="0"/>
              <a:t>On demande au stagiaire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i="1" dirty="0"/>
              <a:t>de réaliser </a:t>
            </a:r>
            <a:r>
              <a:rPr lang="fr-FR" i="1" dirty="0"/>
              <a:t>les tâches confiées par l’entreprise 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i="1" dirty="0"/>
              <a:t>d’observer, d’analyser et de restituer </a:t>
            </a:r>
            <a:r>
              <a:rPr lang="fr-FR" i="1" dirty="0"/>
              <a:t>un maximum d’activités rencontrées et présentes dans le RAP du BTS AMCR.</a:t>
            </a:r>
          </a:p>
        </p:txBody>
      </p:sp>
    </p:spTree>
    <p:extLst>
      <p:ext uri="{BB962C8B-B14F-4D97-AF65-F5344CB8AC3E}">
        <p14:creationId xmlns:p14="http://schemas.microsoft.com/office/powerpoint/2010/main" val="819488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4D22590C-223A-4530-96F3-4DECC34A0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Tâches professionnelles associées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53BB27-0560-453D-B457-F0B47FCD5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5</a:t>
            </a:fld>
            <a:endParaRPr lang="fr-F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8254503" cy="4515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19488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4D22590C-223A-4530-96F3-4DECC34A0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Fiche nationale de suivi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53BB27-0560-453D-B457-F0B47FCD5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7" name="Espace réservé du contenu 4">
            <a:extLst>
              <a:ext uri="{FF2B5EF4-FFF2-40B4-BE49-F238E27FC236}">
                <a16:creationId xmlns:a16="http://schemas.microsoft.com/office/drawing/2014/main" id="{03D6C91F-1A33-4568-82BF-29DCFC13E40E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75615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Fournie par la circulaire nationale de l’examen : 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Annexée à la convention de stage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Renseignée et signée par le tuteur et l’étudiant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Tâches susceptibles d’être confiées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Sert de bilan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Obligatoirement annexée au rapport avec l’ attestation de stage</a:t>
            </a:r>
          </a:p>
        </p:txBody>
      </p:sp>
    </p:spTree>
    <p:extLst>
      <p:ext uri="{BB962C8B-B14F-4D97-AF65-F5344CB8AC3E}">
        <p14:creationId xmlns:p14="http://schemas.microsoft.com/office/powerpoint/2010/main" val="753759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4D22590C-223A-4530-96F3-4DECC34A0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Fiche nationale de suivi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53BB27-0560-453D-B457-F0B47FCD5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7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57DD13FE-4C8F-4D98-921D-E87263E2FB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475877"/>
            <a:ext cx="7344816" cy="4845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336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4D22590C-223A-4530-96F3-4DECC34A0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Compétences évaluées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53BB27-0560-453D-B457-F0B47FCD5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8</a:t>
            </a:fld>
            <a:endParaRPr lang="fr-FR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94C774BD-1934-4EE0-B243-091AEAB4EA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36291"/>
            <a:ext cx="7562850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à coins arrondis 4">
            <a:extLst>
              <a:ext uri="{FF2B5EF4-FFF2-40B4-BE49-F238E27FC236}">
                <a16:creationId xmlns:a16="http://schemas.microsoft.com/office/drawing/2014/main" id="{844ECE88-AF20-4726-B981-B463FD00EB11}"/>
              </a:ext>
            </a:extLst>
          </p:cNvPr>
          <p:cNvSpPr/>
          <p:nvPr/>
        </p:nvSpPr>
        <p:spPr>
          <a:xfrm>
            <a:off x="2843808" y="2804443"/>
            <a:ext cx="5688632" cy="43204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5">
            <a:extLst>
              <a:ext uri="{FF2B5EF4-FFF2-40B4-BE49-F238E27FC236}">
                <a16:creationId xmlns:a16="http://schemas.microsoft.com/office/drawing/2014/main" id="{4941BCA6-2B99-4E89-B9A2-5120E902E0AF}"/>
              </a:ext>
            </a:extLst>
          </p:cNvPr>
          <p:cNvSpPr/>
          <p:nvPr/>
        </p:nvSpPr>
        <p:spPr>
          <a:xfrm>
            <a:off x="7524328" y="1724323"/>
            <a:ext cx="936104" cy="475252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553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4D22590C-223A-4530-96F3-4DECC34A0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Compétences évaluées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53BB27-0560-453D-B457-F0B47FCD5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7" name="Espace réservé du contenu 4">
            <a:extLst>
              <a:ext uri="{FF2B5EF4-FFF2-40B4-BE49-F238E27FC236}">
                <a16:creationId xmlns:a16="http://schemas.microsoft.com/office/drawing/2014/main" id="{03D6C91F-1A33-4568-82BF-29DCFC13E40E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75615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Si toutes les compétences sont mobilisables, seules les compétences citées seront évaluées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La compétence C14.4 : « Produire le compte rendu d’une réunion » est obligatoire :</a:t>
            </a:r>
          </a:p>
          <a:p>
            <a:pPr>
              <a:spcBef>
                <a:spcPct val="20000"/>
              </a:spcBef>
            </a:pPr>
            <a:r>
              <a:rPr lang="fr-FR" sz="2400" b="1" i="1" dirty="0">
                <a:solidFill>
                  <a:srgbClr val="FF0000"/>
                </a:solidFill>
              </a:rPr>
              <a:t>« Participer à une réunion et en faire un compte rendu »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Grille d’évaluation fournie par l’annexe nationale de l’examen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fr-FR" sz="2400" dirty="0"/>
              <a:t>Évaluée par :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fr-FR" sz="2400" dirty="0"/>
              <a:t>le tuteur de l’entreprise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fr-FR" sz="2400" dirty="0"/>
              <a:t>un professeur d’enseignement professionnel</a:t>
            </a:r>
          </a:p>
          <a:p>
            <a:pPr marL="1714500" lvl="3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Annexée au rapport de stage avec le compte rendu</a:t>
            </a:r>
          </a:p>
        </p:txBody>
      </p:sp>
    </p:spTree>
    <p:extLst>
      <p:ext uri="{BB962C8B-B14F-4D97-AF65-F5344CB8AC3E}">
        <p14:creationId xmlns:p14="http://schemas.microsoft.com/office/powerpoint/2010/main" val="32258800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3480</TotalTime>
  <Words>434</Words>
  <Application>Microsoft Office PowerPoint</Application>
  <PresentationFormat>Affichage à l'écran (4:3)</PresentationFormat>
  <Paragraphs>100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Century Gothic</vt:lpstr>
      <vt:lpstr>Thème Office</vt:lpstr>
      <vt:lpstr>Épreuve U62 :  Conduite de projet en milieu professionnel</vt:lpstr>
      <vt:lpstr>Conduite de projet en milieu professionnel</vt:lpstr>
      <vt:lpstr>Périodes de stage : 2 stages obligatoires</vt:lpstr>
      <vt:lpstr>Nature des activités</vt:lpstr>
      <vt:lpstr>Tâches professionnelles associées</vt:lpstr>
      <vt:lpstr>Fiche nationale de suivi</vt:lpstr>
      <vt:lpstr>Fiche nationale de suivi</vt:lpstr>
      <vt:lpstr>Compétences évaluées</vt:lpstr>
      <vt:lpstr>Compétences évaluées</vt:lpstr>
      <vt:lpstr>Contenu de l’épreuve</vt:lpstr>
      <vt:lpstr>Formes d’évaluations</vt:lpstr>
      <vt:lpstr>Formes d’évaluations</vt:lpstr>
      <vt:lpstr>Grille d’évaluation - dossier</vt:lpstr>
      <vt:lpstr>Grille d’évaluation - dossier</vt:lpstr>
      <vt:lpstr>Épreuve U62 :  Conduite de projet en milieu professionnel</vt:lpstr>
    </vt:vector>
  </TitlesOfParts>
  <Company>Rectorat De Montpellier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Monin Thierry</dc:creator>
  <cp:lastModifiedBy>Cedric Dziubanowski</cp:lastModifiedBy>
  <cp:revision>94</cp:revision>
  <dcterms:created xsi:type="dcterms:W3CDTF">2017-01-13T11:06:51Z</dcterms:created>
  <dcterms:modified xsi:type="dcterms:W3CDTF">2018-12-16T10:40:06Z</dcterms:modified>
</cp:coreProperties>
</file>