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8" r:id="rId2"/>
    <p:sldId id="309" r:id="rId3"/>
    <p:sldId id="313" r:id="rId4"/>
    <p:sldId id="311" r:id="rId5"/>
    <p:sldId id="314" r:id="rId6"/>
    <p:sldId id="31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FF203-D3E7-48CA-8FC7-F673EF5A3EFD}" v="7" dt="2018-12-16T14:40:43.835"/>
    <p1510:client id="{C4CB7BC2-10AA-432D-9983-EE22E95ACDC9}" v="26" dt="2018-12-16T15:00:23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90" autoAdjust="0"/>
    <p:restoredTop sz="94660"/>
  </p:normalViewPr>
  <p:slideViewPr>
    <p:cSldViewPr>
      <p:cViewPr varScale="1">
        <p:scale>
          <a:sx n="84" d="100"/>
          <a:sy n="84" d="100"/>
        </p:scale>
        <p:origin x="5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C4CB7BC2-10AA-432D-9983-EE22E95ACDC9}"/>
    <pc:docChg chg="undo custSel addSld delSld modSld sldOrd">
      <pc:chgData name="Cedric Dziubanowski" userId="9cf059ebb6151069" providerId="LiveId" clId="{C4CB7BC2-10AA-432D-9983-EE22E95ACDC9}" dt="2018-12-16T15:04:17.974" v="509" actId="6549"/>
      <pc:docMkLst>
        <pc:docMk/>
      </pc:docMkLst>
      <pc:sldChg chg="del">
        <pc:chgData name="Cedric Dziubanowski" userId="9cf059ebb6151069" providerId="LiveId" clId="{C4CB7BC2-10AA-432D-9983-EE22E95ACDC9}" dt="2018-12-16T15:02:09.188" v="501" actId="2696"/>
        <pc:sldMkLst>
          <pc:docMk/>
          <pc:sldMk cId="2286743739" sldId="292"/>
        </pc:sldMkLst>
      </pc:sldChg>
      <pc:sldChg chg="modSp">
        <pc:chgData name="Cedric Dziubanowski" userId="9cf059ebb6151069" providerId="LiveId" clId="{C4CB7BC2-10AA-432D-9983-EE22E95ACDC9}" dt="2018-12-16T15:02:27.144" v="506" actId="20577"/>
        <pc:sldMkLst>
          <pc:docMk/>
          <pc:sldMk cId="579498842" sldId="308"/>
        </pc:sldMkLst>
        <pc:spChg chg="mod">
          <ac:chgData name="Cedric Dziubanowski" userId="9cf059ebb6151069" providerId="LiveId" clId="{C4CB7BC2-10AA-432D-9983-EE22E95ACDC9}" dt="2018-12-16T15:02:27.144" v="506" actId="20577"/>
          <ac:spMkLst>
            <pc:docMk/>
            <pc:sldMk cId="579498842" sldId="308"/>
            <ac:spMk id="6" creationId="{212D4207-B0D2-4BC5-B8DC-1699A0567397}"/>
          </ac:spMkLst>
        </pc:spChg>
      </pc:sldChg>
      <pc:sldChg chg="modSp">
        <pc:chgData name="Cedric Dziubanowski" userId="9cf059ebb6151069" providerId="LiveId" clId="{C4CB7BC2-10AA-432D-9983-EE22E95ACDC9}" dt="2018-12-16T15:03:55.130" v="508" actId="20577"/>
        <pc:sldMkLst>
          <pc:docMk/>
          <pc:sldMk cId="1876533836" sldId="309"/>
        </pc:sldMkLst>
        <pc:spChg chg="mod">
          <ac:chgData name="Cedric Dziubanowski" userId="9cf059ebb6151069" providerId="LiveId" clId="{C4CB7BC2-10AA-432D-9983-EE22E95ACDC9}" dt="2018-12-16T14:42:58.303" v="19" actId="20577"/>
          <ac:spMkLst>
            <pc:docMk/>
            <pc:sldMk cId="1876533836" sldId="309"/>
            <ac:spMk id="2" creationId="{F02C5B8D-7F1C-4E01-9F18-BF11EEE7206F}"/>
          </ac:spMkLst>
        </pc:spChg>
        <pc:spChg chg="mod">
          <ac:chgData name="Cedric Dziubanowski" userId="9cf059ebb6151069" providerId="LiveId" clId="{C4CB7BC2-10AA-432D-9983-EE22E95ACDC9}" dt="2018-12-16T15:03:55.130" v="508" actId="20577"/>
          <ac:spMkLst>
            <pc:docMk/>
            <pc:sldMk cId="1876533836" sldId="309"/>
            <ac:spMk id="3" creationId="{A0FF99E3-87E5-4E2B-ADE9-4A78AA49A21B}"/>
          </ac:spMkLst>
        </pc:spChg>
        <pc:picChg chg="mod">
          <ac:chgData name="Cedric Dziubanowski" userId="9cf059ebb6151069" providerId="LiveId" clId="{C4CB7BC2-10AA-432D-9983-EE22E95ACDC9}" dt="2018-12-16T14:43:31.608" v="88" actId="1076"/>
          <ac:picMkLst>
            <pc:docMk/>
            <pc:sldMk cId="1876533836" sldId="309"/>
            <ac:picMk id="5" creationId="{9636493A-1E48-48C4-9979-9F7278E03083}"/>
          </ac:picMkLst>
        </pc:picChg>
      </pc:sldChg>
      <pc:sldChg chg="addSp modSp">
        <pc:chgData name="Cedric Dziubanowski" userId="9cf059ebb6151069" providerId="LiveId" clId="{C4CB7BC2-10AA-432D-9983-EE22E95ACDC9}" dt="2018-12-16T15:02:02.625" v="500" actId="114"/>
        <pc:sldMkLst>
          <pc:docMk/>
          <pc:sldMk cId="819488182" sldId="310"/>
        </pc:sldMkLst>
        <pc:spChg chg="add mod">
          <ac:chgData name="Cedric Dziubanowski" userId="9cf059ebb6151069" providerId="LiveId" clId="{C4CB7BC2-10AA-432D-9983-EE22E95ACDC9}" dt="2018-12-16T15:02:02.625" v="500" actId="114"/>
          <ac:spMkLst>
            <pc:docMk/>
            <pc:sldMk cId="819488182" sldId="310"/>
            <ac:spMk id="2" creationId="{FE0E0D36-B741-4CD5-958C-A908BCB284EE}"/>
          </ac:spMkLst>
        </pc:spChg>
        <pc:spChg chg="mod">
          <ac:chgData name="Cedric Dziubanowski" userId="9cf059ebb6151069" providerId="LiveId" clId="{C4CB7BC2-10AA-432D-9983-EE22E95ACDC9}" dt="2018-12-16T15:01:14.396" v="484" actId="6549"/>
          <ac:spMkLst>
            <pc:docMk/>
            <pc:sldMk cId="819488182" sldId="310"/>
            <ac:spMk id="5" creationId="{4D22590C-223A-4530-96F3-4DECC34A0DFF}"/>
          </ac:spMkLst>
        </pc:spChg>
        <pc:picChg chg="add mod">
          <ac:chgData name="Cedric Dziubanowski" userId="9cf059ebb6151069" providerId="LiveId" clId="{C4CB7BC2-10AA-432D-9983-EE22E95ACDC9}" dt="2018-12-16T15:01:07.314" v="473" actId="1076"/>
          <ac:picMkLst>
            <pc:docMk/>
            <pc:sldMk cId="819488182" sldId="310"/>
            <ac:picMk id="3" creationId="{EAB4DDAF-BCA1-4551-A1F6-C2890A9CA01D}"/>
          </ac:picMkLst>
        </pc:picChg>
        <pc:picChg chg="add mod modCrop">
          <ac:chgData name="Cedric Dziubanowski" userId="9cf059ebb6151069" providerId="LiveId" clId="{C4CB7BC2-10AA-432D-9983-EE22E95ACDC9}" dt="2018-12-16T15:01:28.497" v="485" actId="732"/>
          <ac:picMkLst>
            <pc:docMk/>
            <pc:sldMk cId="819488182" sldId="310"/>
            <ac:picMk id="6" creationId="{F0DE70CC-2214-43CE-8841-4D594ECB3904}"/>
          </ac:picMkLst>
        </pc:picChg>
      </pc:sldChg>
      <pc:sldChg chg="addSp delSp modSp">
        <pc:chgData name="Cedric Dziubanowski" userId="9cf059ebb6151069" providerId="LiveId" clId="{C4CB7BC2-10AA-432D-9983-EE22E95ACDC9}" dt="2018-12-16T15:04:17.974" v="509" actId="6549"/>
        <pc:sldMkLst>
          <pc:docMk/>
          <pc:sldMk cId="1253237117" sldId="311"/>
        </pc:sldMkLst>
        <pc:spChg chg="add mod">
          <ac:chgData name="Cedric Dziubanowski" userId="9cf059ebb6151069" providerId="LiveId" clId="{C4CB7BC2-10AA-432D-9983-EE22E95ACDC9}" dt="2018-12-16T14:45:01.361" v="126" actId="20577"/>
          <ac:spMkLst>
            <pc:docMk/>
            <pc:sldMk cId="1253237117" sldId="311"/>
            <ac:spMk id="3" creationId="{7757F4EA-B9BC-4E31-9140-570D23545D7F}"/>
          </ac:spMkLst>
        </pc:spChg>
        <pc:spChg chg="del">
          <ac:chgData name="Cedric Dziubanowski" userId="9cf059ebb6151069" providerId="LiveId" clId="{C4CB7BC2-10AA-432D-9983-EE22E95ACDC9}" dt="2018-12-16T14:46:00.150" v="141" actId="478"/>
          <ac:spMkLst>
            <pc:docMk/>
            <pc:sldMk cId="1253237117" sldId="311"/>
            <ac:spMk id="4" creationId="{23F8597E-E7B4-44E3-9211-FBAB14E1332D}"/>
          </ac:spMkLst>
        </pc:spChg>
        <pc:spChg chg="add mod">
          <ac:chgData name="Cedric Dziubanowski" userId="9cf059ebb6151069" providerId="LiveId" clId="{C4CB7BC2-10AA-432D-9983-EE22E95ACDC9}" dt="2018-12-16T15:04:17.974" v="509" actId="6549"/>
          <ac:spMkLst>
            <pc:docMk/>
            <pc:sldMk cId="1253237117" sldId="311"/>
            <ac:spMk id="5" creationId="{75D15B52-D5DB-45DE-AE98-DA0E7453FB04}"/>
          </ac:spMkLst>
        </pc:spChg>
        <pc:spChg chg="add del mod">
          <ac:chgData name="Cedric Dziubanowski" userId="9cf059ebb6151069" providerId="LiveId" clId="{C4CB7BC2-10AA-432D-9983-EE22E95ACDC9}" dt="2018-12-16T14:45:16.595" v="129"/>
          <ac:spMkLst>
            <pc:docMk/>
            <pc:sldMk cId="1253237117" sldId="311"/>
            <ac:spMk id="6" creationId="{6470DC3A-1222-457D-AA9A-8839AB1476C9}"/>
          </ac:spMkLst>
        </pc:spChg>
        <pc:spChg chg="add del mod">
          <ac:chgData name="Cedric Dziubanowski" userId="9cf059ebb6151069" providerId="LiveId" clId="{C4CB7BC2-10AA-432D-9983-EE22E95ACDC9}" dt="2018-12-16T14:45:16.595" v="129"/>
          <ac:spMkLst>
            <pc:docMk/>
            <pc:sldMk cId="1253237117" sldId="311"/>
            <ac:spMk id="7" creationId="{1D9E9E21-7B4C-4EBC-89E0-1AA7D9771C7D}"/>
          </ac:spMkLst>
        </pc:spChg>
        <pc:spChg chg="add del mod">
          <ac:chgData name="Cedric Dziubanowski" userId="9cf059ebb6151069" providerId="LiveId" clId="{C4CB7BC2-10AA-432D-9983-EE22E95ACDC9}" dt="2018-12-16T14:45:16.595" v="129"/>
          <ac:spMkLst>
            <pc:docMk/>
            <pc:sldMk cId="1253237117" sldId="311"/>
            <ac:spMk id="8" creationId="{53265DCA-53F8-4F2B-82D9-30CE03CFF75F}"/>
          </ac:spMkLst>
        </pc:spChg>
        <pc:picChg chg="add mod">
          <ac:chgData name="Cedric Dziubanowski" userId="9cf059ebb6151069" providerId="LiveId" clId="{C4CB7BC2-10AA-432D-9983-EE22E95ACDC9}" dt="2018-12-16T14:44:57.179" v="110" actId="1076"/>
          <ac:picMkLst>
            <pc:docMk/>
            <pc:sldMk cId="1253237117" sldId="311"/>
            <ac:picMk id="2" creationId="{38309B09-E205-49E2-99B5-651094DFFD5C}"/>
          </ac:picMkLst>
        </pc:picChg>
      </pc:sldChg>
      <pc:sldChg chg="addSp delSp modSp add del">
        <pc:chgData name="Cedric Dziubanowski" userId="9cf059ebb6151069" providerId="LiveId" clId="{C4CB7BC2-10AA-432D-9983-EE22E95ACDC9}" dt="2018-12-16T14:52:07.435" v="320" actId="2696"/>
        <pc:sldMkLst>
          <pc:docMk/>
          <pc:sldMk cId="561099664" sldId="312"/>
        </pc:sldMkLst>
        <pc:spChg chg="mod">
          <ac:chgData name="Cedric Dziubanowski" userId="9cf059ebb6151069" providerId="LiveId" clId="{C4CB7BC2-10AA-432D-9983-EE22E95ACDC9}" dt="2018-12-16T14:49:18.639" v="242" actId="20577"/>
          <ac:spMkLst>
            <pc:docMk/>
            <pc:sldMk cId="561099664" sldId="312"/>
            <ac:spMk id="3" creationId="{7757F4EA-B9BC-4E31-9140-570D23545D7F}"/>
          </ac:spMkLst>
        </pc:spChg>
        <pc:spChg chg="add del mod">
          <ac:chgData name="Cedric Dziubanowski" userId="9cf059ebb6151069" providerId="LiveId" clId="{C4CB7BC2-10AA-432D-9983-EE22E95ACDC9}" dt="2018-12-16T14:50:10.040" v="259"/>
          <ac:spMkLst>
            <pc:docMk/>
            <pc:sldMk cId="561099664" sldId="312"/>
            <ac:spMk id="6" creationId="{9D7449EE-9989-47A6-8921-D63AC039B020}"/>
          </ac:spMkLst>
        </pc:spChg>
        <pc:spChg chg="add del mod">
          <ac:chgData name="Cedric Dziubanowski" userId="9cf059ebb6151069" providerId="LiveId" clId="{C4CB7BC2-10AA-432D-9983-EE22E95ACDC9}" dt="2018-12-16T14:50:10.040" v="259"/>
          <ac:spMkLst>
            <pc:docMk/>
            <pc:sldMk cId="561099664" sldId="312"/>
            <ac:spMk id="7" creationId="{59FF8419-D363-4976-B77D-186413690EA9}"/>
          </ac:spMkLst>
        </pc:spChg>
        <pc:picChg chg="del">
          <ac:chgData name="Cedric Dziubanowski" userId="9cf059ebb6151069" providerId="LiveId" clId="{C4CB7BC2-10AA-432D-9983-EE22E95ACDC9}" dt="2018-12-16T14:49:19.842" v="243" actId="478"/>
          <ac:picMkLst>
            <pc:docMk/>
            <pc:sldMk cId="561099664" sldId="312"/>
            <ac:picMk id="2" creationId="{38309B09-E205-49E2-99B5-651094DFFD5C}"/>
          </ac:picMkLst>
        </pc:picChg>
        <pc:picChg chg="add del mod">
          <ac:chgData name="Cedric Dziubanowski" userId="9cf059ebb6151069" providerId="LiveId" clId="{C4CB7BC2-10AA-432D-9983-EE22E95ACDC9}" dt="2018-12-16T14:50:06.015" v="258" actId="478"/>
          <ac:picMkLst>
            <pc:docMk/>
            <pc:sldMk cId="561099664" sldId="312"/>
            <ac:picMk id="4" creationId="{A61A44EF-A4AA-4F86-93ED-EFF81BE1A2A8}"/>
          </ac:picMkLst>
        </pc:picChg>
      </pc:sldChg>
      <pc:sldChg chg="modSp add">
        <pc:chgData name="Cedric Dziubanowski" userId="9cf059ebb6151069" providerId="LiveId" clId="{C4CB7BC2-10AA-432D-9983-EE22E95ACDC9}" dt="2018-12-16T14:48:54.811" v="241" actId="20577"/>
        <pc:sldMkLst>
          <pc:docMk/>
          <pc:sldMk cId="1965711828" sldId="313"/>
        </pc:sldMkLst>
        <pc:spChg chg="mod">
          <ac:chgData name="Cedric Dziubanowski" userId="9cf059ebb6151069" providerId="LiveId" clId="{C4CB7BC2-10AA-432D-9983-EE22E95ACDC9}" dt="2018-12-16T14:48:54.811" v="241" actId="20577"/>
          <ac:spMkLst>
            <pc:docMk/>
            <pc:sldMk cId="1965711828" sldId="313"/>
            <ac:spMk id="2" creationId="{6830727F-59AD-4B6D-9F50-E0A18B721CA5}"/>
          </ac:spMkLst>
        </pc:spChg>
        <pc:spChg chg="mod">
          <ac:chgData name="Cedric Dziubanowski" userId="9cf059ebb6151069" providerId="LiveId" clId="{C4CB7BC2-10AA-432D-9983-EE22E95ACDC9}" dt="2018-12-16T14:48:46.012" v="234" actId="20577"/>
          <ac:spMkLst>
            <pc:docMk/>
            <pc:sldMk cId="1965711828" sldId="313"/>
            <ac:spMk id="3" creationId="{29196ED1-A1AF-43A3-B7A3-202271D86AFF}"/>
          </ac:spMkLst>
        </pc:spChg>
      </pc:sldChg>
      <pc:sldChg chg="addSp delSp modSp add ord">
        <pc:chgData name="Cedric Dziubanowski" userId="9cf059ebb6151069" providerId="LiveId" clId="{C4CB7BC2-10AA-432D-9983-EE22E95ACDC9}" dt="2018-12-16T14:51:54.254" v="319" actId="20577"/>
        <pc:sldMkLst>
          <pc:docMk/>
          <pc:sldMk cId="3441501676" sldId="314"/>
        </pc:sldMkLst>
        <pc:spChg chg="mod">
          <ac:chgData name="Cedric Dziubanowski" userId="9cf059ebb6151069" providerId="LiveId" clId="{C4CB7BC2-10AA-432D-9983-EE22E95ACDC9}" dt="2018-12-16T14:49:54.273" v="254" actId="1076"/>
          <ac:spMkLst>
            <pc:docMk/>
            <pc:sldMk cId="3441501676" sldId="314"/>
            <ac:spMk id="3" creationId="{7757F4EA-B9BC-4E31-9140-570D23545D7F}"/>
          </ac:spMkLst>
        </pc:spChg>
        <pc:spChg chg="del">
          <ac:chgData name="Cedric Dziubanowski" userId="9cf059ebb6151069" providerId="LiveId" clId="{C4CB7BC2-10AA-432D-9983-EE22E95ACDC9}" dt="2018-12-16T14:49:41.072" v="247" actId="478"/>
          <ac:spMkLst>
            <pc:docMk/>
            <pc:sldMk cId="3441501676" sldId="314"/>
            <ac:spMk id="5" creationId="{75D15B52-D5DB-45DE-AE98-DA0E7453FB04}"/>
          </ac:spMkLst>
        </pc:spChg>
        <pc:spChg chg="add del mod">
          <ac:chgData name="Cedric Dziubanowski" userId="9cf059ebb6151069" providerId="LiveId" clId="{C4CB7BC2-10AA-432D-9983-EE22E95ACDC9}" dt="2018-12-16T14:49:43.625" v="248" actId="478"/>
          <ac:spMkLst>
            <pc:docMk/>
            <pc:sldMk cId="3441501676" sldId="314"/>
            <ac:spMk id="6" creationId="{E0D22B6B-683D-4642-8F30-52FB0A6221B7}"/>
          </ac:spMkLst>
        </pc:spChg>
        <pc:spChg chg="add mod">
          <ac:chgData name="Cedric Dziubanowski" userId="9cf059ebb6151069" providerId="LiveId" clId="{C4CB7BC2-10AA-432D-9983-EE22E95ACDC9}" dt="2018-12-16T14:51:54.254" v="319" actId="20577"/>
          <ac:spMkLst>
            <pc:docMk/>
            <pc:sldMk cId="3441501676" sldId="314"/>
            <ac:spMk id="7" creationId="{65BA1CFD-0273-4F64-8BAB-4E40ABA4BAC6}"/>
          </ac:spMkLst>
        </pc:spChg>
        <pc:picChg chg="mod">
          <ac:chgData name="Cedric Dziubanowski" userId="9cf059ebb6151069" providerId="LiveId" clId="{C4CB7BC2-10AA-432D-9983-EE22E95ACDC9}" dt="2018-12-16T14:49:59.216" v="256" actId="14100"/>
          <ac:picMkLst>
            <pc:docMk/>
            <pc:sldMk cId="3441501676" sldId="314"/>
            <ac:picMk id="4" creationId="{A61A44EF-A4AA-4F86-93ED-EFF81BE1A2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16/12/2018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16/12/2018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4099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de l’épreuve </a:t>
            </a:r>
            <a:br>
              <a:rPr lang="fr-FR" dirty="0"/>
            </a:br>
            <a:r>
              <a:rPr lang="fr-FR" dirty="0"/>
              <a:t>E5 « Projet de bureau d’étude »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944816" cy="15841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b="1" dirty="0"/>
              <a:t>Frédéric HORGUES</a:t>
            </a:r>
            <a:r>
              <a:rPr lang="fr-FR" dirty="0"/>
              <a:t>, </a:t>
            </a:r>
            <a:r>
              <a:rPr lang="fr-FR"/>
              <a:t>professeur en </a:t>
            </a:r>
            <a:r>
              <a:rPr lang="fr-FR" dirty="0"/>
              <a:t>BTS AMCR au lycée Aristide Briand, Saint-Nazaire</a:t>
            </a:r>
          </a:p>
          <a:p>
            <a:pPr algn="l"/>
            <a:endParaRPr lang="fr-FR" dirty="0"/>
          </a:p>
          <a:p>
            <a:pPr algn="l"/>
            <a:r>
              <a:rPr lang="fr-FR" b="1" dirty="0"/>
              <a:t>Vincent JAUSSAUD</a:t>
            </a:r>
            <a:r>
              <a:rPr lang="fr-FR" dirty="0"/>
              <a:t>, professeur en BTS AMCR au lycée Jean Lurçat, Martigues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E5220-0738-4BC8-AE84-75C0B6299BF3}"/>
              </a:ext>
            </a:extLst>
          </p:cNvPr>
          <p:cNvSpPr/>
          <p:nvPr/>
        </p:nvSpPr>
        <p:spPr>
          <a:xfrm>
            <a:off x="1115616" y="320669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3513" indent="-895350"/>
            <a:r>
              <a:rPr lang="fr-FR" sz="2000" b="1" i="1" dirty="0">
                <a:solidFill>
                  <a:srgbClr val="8453C6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U51: 	Réponse à un projet</a:t>
            </a:r>
          </a:p>
          <a:p>
            <a:pPr marL="1433513" indent="-895350"/>
            <a:r>
              <a:rPr lang="fr-FR" sz="2000" b="1" i="1" dirty="0">
                <a:solidFill>
                  <a:srgbClr val="8453C6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U52 : 	Conception détaillée et préparation de la réalisation du projet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évaluées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le même dossier technique </a:t>
            </a:r>
          </a:p>
          <a:p>
            <a:r>
              <a:rPr lang="fr-FR" dirty="0"/>
              <a:t>40h pour U51, 120h pour U52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36493A-1E48-48C4-9979-9F7278E0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5" y="2564904"/>
            <a:ext cx="822890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0727F-59AD-4B6D-9F50-E0A18B72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finale des épreuves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96ED1-A1AF-43A3-B7A3-202271D86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L’oral individuel de l’épreuve </a:t>
            </a:r>
            <a:r>
              <a:rPr lang="fr-FR" dirty="0"/>
              <a:t>U51 (20 minutes) </a:t>
            </a:r>
            <a:r>
              <a:rPr lang="fr-FR" b="0" dirty="0"/>
              <a:t>et l’oral individuel de l’épreuve </a:t>
            </a:r>
            <a:r>
              <a:rPr lang="fr-FR" dirty="0"/>
              <a:t>U52 (40 minutes) sont enchainés </a:t>
            </a:r>
            <a:r>
              <a:rPr lang="fr-FR" b="0" dirty="0"/>
              <a:t>à la suite l’un de l’autre.</a:t>
            </a:r>
          </a:p>
          <a:p>
            <a:r>
              <a:rPr lang="fr-FR" b="0" dirty="0"/>
              <a:t>Deux grilles d’évaluation U51 et U52 de soutenance sont complétées par la commission d’évaluation.</a:t>
            </a:r>
          </a:p>
          <a:p>
            <a:r>
              <a:rPr lang="fr-FR" b="0" dirty="0"/>
              <a:t>Commission d’interrogation est composée de :</a:t>
            </a:r>
          </a:p>
          <a:p>
            <a:pPr lvl="1"/>
            <a:r>
              <a:rPr lang="fr-FR" dirty="0"/>
              <a:t>Un professionnel </a:t>
            </a:r>
            <a:r>
              <a:rPr lang="fr-FR" b="0" dirty="0"/>
              <a:t>issu du champ d’activités du diplôme</a:t>
            </a:r>
          </a:p>
          <a:p>
            <a:pPr lvl="1"/>
            <a:r>
              <a:rPr lang="fr-FR" dirty="0"/>
              <a:t>Deux professeurs d’enseignement technique </a:t>
            </a:r>
            <a:r>
              <a:rPr lang="fr-FR" b="0" dirty="0"/>
              <a:t>industriel intervenants dans les enseignements professionnels de la formation du BTS, et </a:t>
            </a:r>
            <a:r>
              <a:rPr lang="fr-FR" b="1" dirty="0"/>
              <a:t>n’ayant pas suivi le candidat </a:t>
            </a:r>
            <a:r>
              <a:rPr lang="fr-FR" dirty="0"/>
              <a:t>en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F25A2B-F8AA-417D-A2AC-B39FBFAF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757F4EA-B9BC-4E31-9140-570D2354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Sous épreuve U51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D15B52-D5DB-45DE-AE98-DA0E7453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913054"/>
            <a:ext cx="8229600" cy="1759928"/>
          </a:xfrm>
        </p:spPr>
        <p:txBody>
          <a:bodyPr>
            <a:normAutofit fontScale="85000" lnSpcReduction="20000"/>
          </a:bodyPr>
          <a:lstStyle/>
          <a:p>
            <a:r>
              <a:rPr lang="fr-FR" b="0" dirty="0"/>
              <a:t>mémoire technique individuel et obligatoire élaboré en centre de formation sur une durée de </a:t>
            </a:r>
            <a:r>
              <a:rPr lang="fr-FR" dirty="0"/>
              <a:t>40 heures</a:t>
            </a:r>
          </a:p>
          <a:p>
            <a:r>
              <a:rPr lang="fr-FR" dirty="0"/>
              <a:t>50 % de temps de travail collectif et 50 % de temps de travail individuel</a:t>
            </a:r>
          </a:p>
          <a:p>
            <a:r>
              <a:rPr lang="fr-FR" b="0" dirty="0"/>
              <a:t>chaque partie évaluée par une note sur 20.</a:t>
            </a:r>
          </a:p>
          <a:p>
            <a:r>
              <a:rPr lang="fr-FR" b="0" dirty="0"/>
              <a:t>note finale de l’épreuve U51 constituée de la </a:t>
            </a:r>
            <a:r>
              <a:rPr lang="fr-FR" dirty="0"/>
              <a:t>note de revue de projet coefficient 1</a:t>
            </a:r>
            <a:r>
              <a:rPr lang="fr-FR" b="0" dirty="0"/>
              <a:t>, et de la </a:t>
            </a:r>
            <a:r>
              <a:rPr lang="fr-FR" dirty="0"/>
              <a:t>note de soutenance de projet coefficient 2</a:t>
            </a:r>
          </a:p>
          <a:p>
            <a:endParaRPr lang="fr-FR" b="0" dirty="0"/>
          </a:p>
          <a:p>
            <a:endParaRPr lang="fr-FR" b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309B09-E205-49E2-99B5-651094DF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7074786" cy="32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757F4EA-B9BC-4E31-9140-570D2354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1882552" cy="763488"/>
          </a:xfrm>
        </p:spPr>
        <p:txBody>
          <a:bodyPr>
            <a:normAutofit fontScale="90000"/>
          </a:bodyPr>
          <a:lstStyle/>
          <a:p>
            <a:r>
              <a:rPr lang="fr-FR" dirty="0"/>
              <a:t>Sous épreuve U52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1A44EF-A4AA-4F86-93ED-EFF81BE1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09582"/>
            <a:ext cx="6264696" cy="6187355"/>
          </a:xfrm>
          <a:prstGeom prst="rect">
            <a:avLst/>
          </a:prstGeom>
        </p:spPr>
      </p:pic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65BA1CFD-0273-4F64-8BAB-4E40ABA4B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1820888" cy="4295502"/>
          </a:xfrm>
        </p:spPr>
        <p:txBody>
          <a:bodyPr>
            <a:normAutofit/>
          </a:bodyPr>
          <a:lstStyle/>
          <a:p>
            <a:pPr marL="161925" indent="-161925"/>
            <a:r>
              <a:rPr lang="fr-FR" sz="1600" dirty="0"/>
              <a:t>120 heures</a:t>
            </a:r>
          </a:p>
          <a:p>
            <a:pPr marL="161925" indent="-161925"/>
            <a:r>
              <a:rPr lang="fr-FR" sz="1600" dirty="0"/>
              <a:t>50 % collectif et 50 % individuel</a:t>
            </a:r>
          </a:p>
          <a:p>
            <a:pPr marL="161925" indent="-161925"/>
            <a:r>
              <a:rPr lang="fr-FR" sz="1600" dirty="0"/>
              <a:t>revue de projet coef 1</a:t>
            </a:r>
          </a:p>
          <a:p>
            <a:pPr marL="161925" indent="-161925"/>
            <a:r>
              <a:rPr lang="fr-FR" sz="1600" dirty="0"/>
              <a:t>soutenance de projet coef 2</a:t>
            </a:r>
          </a:p>
          <a:p>
            <a:pPr marL="161925" indent="-161925"/>
            <a:endParaRPr lang="fr-FR" sz="1400" dirty="0"/>
          </a:p>
          <a:p>
            <a:pPr marL="161925" indent="-161925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415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D22590C-223A-4530-96F3-4DECC34A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deux sujets zéro U51 et U52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0E0D36-B741-4CD5-958C-A908BCB2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Pôle Aéronautique</a:t>
            </a:r>
          </a:p>
          <a:p>
            <a:pPr marL="0" indent="0">
              <a:buNone/>
            </a:pPr>
            <a:endParaRPr lang="fr-FR" sz="1700" b="0" dirty="0"/>
          </a:p>
          <a:p>
            <a:pPr marL="0" indent="0">
              <a:buNone/>
            </a:pPr>
            <a:r>
              <a:rPr lang="fr-FR" sz="1700" dirty="0"/>
              <a:t>Frédéric HORGUES</a:t>
            </a:r>
          </a:p>
          <a:p>
            <a:pPr marL="0" indent="0">
              <a:buNone/>
            </a:pPr>
            <a:r>
              <a:rPr lang="fr-FR" sz="1700" b="0" dirty="0"/>
              <a:t>lycée Aristide Briand, Saint-Nazaire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Passerelle SCARPE</a:t>
            </a:r>
          </a:p>
          <a:p>
            <a:pPr marL="0" indent="0">
              <a:buNone/>
            </a:pPr>
            <a:endParaRPr lang="fr-FR" sz="1700" b="0" dirty="0"/>
          </a:p>
          <a:p>
            <a:pPr marL="0" indent="0">
              <a:buNone/>
            </a:pPr>
            <a:r>
              <a:rPr lang="fr-FR" sz="1700" dirty="0"/>
              <a:t>Vincent JAUSSAUD</a:t>
            </a:r>
          </a:p>
          <a:p>
            <a:pPr marL="0" indent="0">
              <a:buNone/>
            </a:pPr>
            <a:r>
              <a:rPr lang="fr-FR" sz="1700" b="0" dirty="0"/>
              <a:t>lycée Jean Lurçat, Martigues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B4DDAF-BCA1-4551-A1F6-C2890A9C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19" y="3947382"/>
            <a:ext cx="3744416" cy="2104347"/>
          </a:xfrm>
          <a:prstGeom prst="rect">
            <a:avLst/>
          </a:prstGeom>
        </p:spPr>
      </p:pic>
      <p:pic>
        <p:nvPicPr>
          <p:cNvPr id="6" name="Image1">
            <a:extLst>
              <a:ext uri="{FF2B5EF4-FFF2-40B4-BE49-F238E27FC236}">
                <a16:creationId xmlns:a16="http://schemas.microsoft.com/office/drawing/2014/main" id="{F0DE70CC-2214-43CE-8841-4D594ECB3904}"/>
              </a:ext>
            </a:extLst>
          </p:cNvPr>
          <p:cNvPicPr/>
          <p:nvPr/>
        </p:nvPicPr>
        <p:blipFill rotWithShape="1">
          <a:blip r:embed="rId3"/>
          <a:srcRect l="12276"/>
          <a:stretch/>
        </p:blipFill>
        <p:spPr bwMode="auto">
          <a:xfrm>
            <a:off x="4499992" y="1696586"/>
            <a:ext cx="4116243" cy="2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881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251</Words>
  <Application>Microsoft Office PowerPoint</Application>
  <PresentationFormat>Affichage à l'écran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Thème Office</vt:lpstr>
      <vt:lpstr>Présentation de l’épreuve  E5 « Projet de bureau d’étude »  </vt:lpstr>
      <vt:lpstr>Compétences évaluées</vt:lpstr>
      <vt:lpstr>Evaluation finale des épreuves</vt:lpstr>
      <vt:lpstr>Sous épreuve U51</vt:lpstr>
      <vt:lpstr>Sous épreuve U52</vt:lpstr>
      <vt:lpstr>Présentation de deux sujets zéro U51 et U52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Cedric Dziubanowski</cp:lastModifiedBy>
  <cp:revision>42</cp:revision>
  <dcterms:created xsi:type="dcterms:W3CDTF">2017-01-13T11:06:51Z</dcterms:created>
  <dcterms:modified xsi:type="dcterms:W3CDTF">2018-12-16T15:04:28Z</dcterms:modified>
</cp:coreProperties>
</file>