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08" r:id="rId2"/>
    <p:sldId id="315" r:id="rId3"/>
    <p:sldId id="314" r:id="rId4"/>
    <p:sldId id="312" r:id="rId5"/>
    <p:sldId id="316" r:id="rId6"/>
    <p:sldId id="313" r:id="rId7"/>
    <p:sldId id="317" r:id="rId8"/>
    <p:sldId id="319" r:id="rId9"/>
    <p:sldId id="318" r:id="rId10"/>
    <p:sldId id="320" r:id="rId11"/>
    <p:sldId id="321" r:id="rId12"/>
    <p:sldId id="322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53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64EF8C-E86A-4009-A2F3-E40F502D2D2A}" v="326" dt="2018-11-23T08:34:10.498"/>
    <p1510:client id="{3982504B-38EC-48C8-807C-D41DB2223AA6}" v="10" dt="2018-11-23T08:38:46.6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0890" autoAdjust="0"/>
    <p:restoredTop sz="94660"/>
  </p:normalViewPr>
  <p:slideViewPr>
    <p:cSldViewPr>
      <p:cViewPr varScale="1">
        <p:scale>
          <a:sx n="69" d="100"/>
          <a:sy n="69" d="100"/>
        </p:scale>
        <p:origin x="-11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7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dric Dziubanowski" userId="9cf059ebb6151069" providerId="LiveId" clId="{3982504B-38EC-48C8-807C-D41DB2223AA6}"/>
    <pc:docChg chg="custSel addSld delSld modSld sldOrd delSection modSection">
      <pc:chgData name="Cedric Dziubanowski" userId="9cf059ebb6151069" providerId="LiveId" clId="{3982504B-38EC-48C8-807C-D41DB2223AA6}" dt="2018-11-23T08:38:46.638" v="114"/>
      <pc:docMkLst>
        <pc:docMk/>
      </pc:docMkLst>
      <pc:sldChg chg="del ord">
        <pc:chgData name="Cedric Dziubanowski" userId="9cf059ebb6151069" providerId="LiveId" clId="{3982504B-38EC-48C8-807C-D41DB2223AA6}" dt="2018-11-23T08:37:25.955" v="26" actId="2696"/>
        <pc:sldMkLst>
          <pc:docMk/>
          <pc:sldMk cId="2079669863" sldId="256"/>
        </pc:sldMkLst>
      </pc:sldChg>
      <pc:sldChg chg="del">
        <pc:chgData name="Cedric Dziubanowski" userId="9cf059ebb6151069" providerId="LiveId" clId="{3982504B-38EC-48C8-807C-D41DB2223AA6}" dt="2018-11-23T08:37:33.659" v="29" actId="2696"/>
        <pc:sldMkLst>
          <pc:docMk/>
          <pc:sldMk cId="2037660415" sldId="257"/>
        </pc:sldMkLst>
      </pc:sldChg>
      <pc:sldChg chg="del ord">
        <pc:chgData name="Cedric Dziubanowski" userId="9cf059ebb6151069" providerId="LiveId" clId="{3982504B-38EC-48C8-807C-D41DB2223AA6}" dt="2018-11-23T08:37:16.582" v="19" actId="2696"/>
        <pc:sldMkLst>
          <pc:docMk/>
          <pc:sldMk cId="1826490000" sldId="259"/>
        </pc:sldMkLst>
      </pc:sldChg>
      <pc:sldChg chg="del">
        <pc:chgData name="Cedric Dziubanowski" userId="9cf059ebb6151069" providerId="LiveId" clId="{3982504B-38EC-48C8-807C-D41DB2223AA6}" dt="2018-11-23T08:37:20.267" v="24" actId="2696"/>
        <pc:sldMkLst>
          <pc:docMk/>
          <pc:sldMk cId="2849911359" sldId="260"/>
        </pc:sldMkLst>
      </pc:sldChg>
      <pc:sldChg chg="del">
        <pc:chgData name="Cedric Dziubanowski" userId="9cf059ebb6151069" providerId="LiveId" clId="{3982504B-38EC-48C8-807C-D41DB2223AA6}" dt="2018-11-23T08:36:49.198" v="10" actId="2696"/>
        <pc:sldMkLst>
          <pc:docMk/>
          <pc:sldMk cId="3426343099" sldId="265"/>
        </pc:sldMkLst>
      </pc:sldChg>
      <pc:sldChg chg="del">
        <pc:chgData name="Cedric Dziubanowski" userId="9cf059ebb6151069" providerId="LiveId" clId="{3982504B-38EC-48C8-807C-D41DB2223AA6}" dt="2018-11-23T08:37:19.234" v="22" actId="2696"/>
        <pc:sldMkLst>
          <pc:docMk/>
          <pc:sldMk cId="1762370440" sldId="278"/>
        </pc:sldMkLst>
      </pc:sldChg>
      <pc:sldChg chg="del">
        <pc:chgData name="Cedric Dziubanowski" userId="9cf059ebb6151069" providerId="LiveId" clId="{3982504B-38EC-48C8-807C-D41DB2223AA6}" dt="2018-11-23T08:36:40.615" v="0" actId="2696"/>
        <pc:sldMkLst>
          <pc:docMk/>
          <pc:sldMk cId="3020765199" sldId="284"/>
        </pc:sldMkLst>
      </pc:sldChg>
      <pc:sldChg chg="del">
        <pc:chgData name="Cedric Dziubanowski" userId="9cf059ebb6151069" providerId="LiveId" clId="{3982504B-38EC-48C8-807C-D41DB2223AA6}" dt="2018-11-23T08:37:33.690" v="30" actId="2696"/>
        <pc:sldMkLst>
          <pc:docMk/>
          <pc:sldMk cId="2323796774" sldId="286"/>
        </pc:sldMkLst>
      </pc:sldChg>
      <pc:sldChg chg="del">
        <pc:chgData name="Cedric Dziubanowski" userId="9cf059ebb6151069" providerId="LiveId" clId="{3982504B-38EC-48C8-807C-D41DB2223AA6}" dt="2018-11-23T08:37:33.690" v="31" actId="2696"/>
        <pc:sldMkLst>
          <pc:docMk/>
          <pc:sldMk cId="3517307434" sldId="288"/>
        </pc:sldMkLst>
      </pc:sldChg>
      <pc:sldChg chg="del">
        <pc:chgData name="Cedric Dziubanowski" userId="9cf059ebb6151069" providerId="LiveId" clId="{3982504B-38EC-48C8-807C-D41DB2223AA6}" dt="2018-11-23T08:37:33.643" v="28" actId="2696"/>
        <pc:sldMkLst>
          <pc:docMk/>
          <pc:sldMk cId="1356645713" sldId="289"/>
        </pc:sldMkLst>
      </pc:sldChg>
      <pc:sldChg chg="del">
        <pc:chgData name="Cedric Dziubanowski" userId="9cf059ebb6151069" providerId="LiveId" clId="{3982504B-38EC-48C8-807C-D41DB2223AA6}" dt="2018-11-23T08:37:27.513" v="27" actId="2696"/>
        <pc:sldMkLst>
          <pc:docMk/>
          <pc:sldMk cId="3130396398" sldId="290"/>
        </pc:sldMkLst>
      </pc:sldChg>
      <pc:sldChg chg="del">
        <pc:chgData name="Cedric Dziubanowski" userId="9cf059ebb6151069" providerId="LiveId" clId="{3982504B-38EC-48C8-807C-D41DB2223AA6}" dt="2018-11-23T08:37:33.706" v="32" actId="2696"/>
        <pc:sldMkLst>
          <pc:docMk/>
          <pc:sldMk cId="2040930564" sldId="291"/>
        </pc:sldMkLst>
      </pc:sldChg>
      <pc:sldChg chg="addSp delSp modSp">
        <pc:chgData name="Cedric Dziubanowski" userId="9cf059ebb6151069" providerId="LiveId" clId="{3982504B-38EC-48C8-807C-D41DB2223AA6}" dt="2018-11-23T08:37:42.551" v="34"/>
        <pc:sldMkLst>
          <pc:docMk/>
          <pc:sldMk cId="2286743739" sldId="292"/>
        </pc:sldMkLst>
        <pc:spChg chg="add del mod">
          <ac:chgData name="Cedric Dziubanowski" userId="9cf059ebb6151069" providerId="LiveId" clId="{3982504B-38EC-48C8-807C-D41DB2223AA6}" dt="2018-11-23T08:37:42.551" v="34"/>
          <ac:spMkLst>
            <pc:docMk/>
            <pc:sldMk cId="2286743739" sldId="292"/>
            <ac:spMk id="2" creationId="{EC34AB66-CC79-44AD-BB49-CAEA0A49A272}"/>
          </ac:spMkLst>
        </pc:spChg>
        <pc:spChg chg="add del mod">
          <ac:chgData name="Cedric Dziubanowski" userId="9cf059ebb6151069" providerId="LiveId" clId="{3982504B-38EC-48C8-807C-D41DB2223AA6}" dt="2018-11-23T08:37:42.551" v="34"/>
          <ac:spMkLst>
            <pc:docMk/>
            <pc:sldMk cId="2286743739" sldId="292"/>
            <ac:spMk id="3" creationId="{721ADC56-B9F2-4BC1-AAC1-BDEFBF77C14D}"/>
          </ac:spMkLst>
        </pc:spChg>
        <pc:spChg chg="add mod">
          <ac:chgData name="Cedric Dziubanowski" userId="9cf059ebb6151069" providerId="LiveId" clId="{3982504B-38EC-48C8-807C-D41DB2223AA6}" dt="2018-11-23T08:37:42.551" v="34"/>
          <ac:spMkLst>
            <pc:docMk/>
            <pc:sldMk cId="2286743739" sldId="292"/>
            <ac:spMk id="5" creationId="{03D6C91F-1A33-4568-82BF-29DCFC13E40E}"/>
          </ac:spMkLst>
        </pc:spChg>
        <pc:spChg chg="del mod">
          <ac:chgData name="Cedric Dziubanowski" userId="9cf059ebb6151069" providerId="LiveId" clId="{3982504B-38EC-48C8-807C-D41DB2223AA6}" dt="2018-11-23T08:37:42.551" v="34"/>
          <ac:spMkLst>
            <pc:docMk/>
            <pc:sldMk cId="2286743739" sldId="292"/>
            <ac:spMk id="6" creationId="{3C90F09D-D6DD-4F94-82FB-1C2DA69820E5}"/>
          </ac:spMkLst>
        </pc:spChg>
      </pc:sldChg>
      <pc:sldChg chg="del">
        <pc:chgData name="Cedric Dziubanowski" userId="9cf059ebb6151069" providerId="LiveId" clId="{3982504B-38EC-48C8-807C-D41DB2223AA6}" dt="2018-11-23T08:36:54.626" v="14" actId="2696"/>
        <pc:sldMkLst>
          <pc:docMk/>
          <pc:sldMk cId="3824909230" sldId="293"/>
        </pc:sldMkLst>
      </pc:sldChg>
      <pc:sldChg chg="del">
        <pc:chgData name="Cedric Dziubanowski" userId="9cf059ebb6151069" providerId="LiveId" clId="{3982504B-38EC-48C8-807C-D41DB2223AA6}" dt="2018-11-23T08:36:51.942" v="13" actId="2696"/>
        <pc:sldMkLst>
          <pc:docMk/>
          <pc:sldMk cId="1500143924" sldId="294"/>
        </pc:sldMkLst>
      </pc:sldChg>
      <pc:sldChg chg="del">
        <pc:chgData name="Cedric Dziubanowski" userId="9cf059ebb6151069" providerId="LiveId" clId="{3982504B-38EC-48C8-807C-D41DB2223AA6}" dt="2018-11-23T08:36:51.218" v="12" actId="2696"/>
        <pc:sldMkLst>
          <pc:docMk/>
          <pc:sldMk cId="25398964" sldId="295"/>
        </pc:sldMkLst>
      </pc:sldChg>
      <pc:sldChg chg="del">
        <pc:chgData name="Cedric Dziubanowski" userId="9cf059ebb6151069" providerId="LiveId" clId="{3982504B-38EC-48C8-807C-D41DB2223AA6}" dt="2018-11-23T08:36:50.571" v="11" actId="2696"/>
        <pc:sldMkLst>
          <pc:docMk/>
          <pc:sldMk cId="276203447" sldId="296"/>
        </pc:sldMkLst>
      </pc:sldChg>
      <pc:sldChg chg="del">
        <pc:chgData name="Cedric Dziubanowski" userId="9cf059ebb6151069" providerId="LiveId" clId="{3982504B-38EC-48C8-807C-D41DB2223AA6}" dt="2018-11-23T08:36:48.518" v="9" actId="2696"/>
        <pc:sldMkLst>
          <pc:docMk/>
          <pc:sldMk cId="4089430509" sldId="297"/>
        </pc:sldMkLst>
      </pc:sldChg>
      <pc:sldChg chg="del">
        <pc:chgData name="Cedric Dziubanowski" userId="9cf059ebb6151069" providerId="LiveId" clId="{3982504B-38EC-48C8-807C-D41DB2223AA6}" dt="2018-11-23T08:36:47.895" v="8" actId="2696"/>
        <pc:sldMkLst>
          <pc:docMk/>
          <pc:sldMk cId="774718328" sldId="298"/>
        </pc:sldMkLst>
      </pc:sldChg>
      <pc:sldChg chg="del">
        <pc:chgData name="Cedric Dziubanowski" userId="9cf059ebb6151069" providerId="LiveId" clId="{3982504B-38EC-48C8-807C-D41DB2223AA6}" dt="2018-11-23T08:36:47.209" v="7" actId="2696"/>
        <pc:sldMkLst>
          <pc:docMk/>
          <pc:sldMk cId="1391713304" sldId="299"/>
        </pc:sldMkLst>
      </pc:sldChg>
      <pc:sldChg chg="del">
        <pc:chgData name="Cedric Dziubanowski" userId="9cf059ebb6151069" providerId="LiveId" clId="{3982504B-38EC-48C8-807C-D41DB2223AA6}" dt="2018-11-23T08:36:46.507" v="6" actId="2696"/>
        <pc:sldMkLst>
          <pc:docMk/>
          <pc:sldMk cId="3129269441" sldId="300"/>
        </pc:sldMkLst>
      </pc:sldChg>
      <pc:sldChg chg="del">
        <pc:chgData name="Cedric Dziubanowski" userId="9cf059ebb6151069" providerId="LiveId" clId="{3982504B-38EC-48C8-807C-D41DB2223AA6}" dt="2018-11-23T08:36:45.806" v="5" actId="2696"/>
        <pc:sldMkLst>
          <pc:docMk/>
          <pc:sldMk cId="2600989956" sldId="301"/>
        </pc:sldMkLst>
      </pc:sldChg>
      <pc:sldChg chg="del">
        <pc:chgData name="Cedric Dziubanowski" userId="9cf059ebb6151069" providerId="LiveId" clId="{3982504B-38EC-48C8-807C-D41DB2223AA6}" dt="2018-11-23T08:36:45.057" v="4" actId="2696"/>
        <pc:sldMkLst>
          <pc:docMk/>
          <pc:sldMk cId="4088797310" sldId="302"/>
        </pc:sldMkLst>
      </pc:sldChg>
      <pc:sldChg chg="del">
        <pc:chgData name="Cedric Dziubanowski" userId="9cf059ebb6151069" providerId="LiveId" clId="{3982504B-38EC-48C8-807C-D41DB2223AA6}" dt="2018-11-23T08:36:44.302" v="3" actId="2696"/>
        <pc:sldMkLst>
          <pc:docMk/>
          <pc:sldMk cId="4273812589" sldId="303"/>
        </pc:sldMkLst>
      </pc:sldChg>
      <pc:sldChg chg="del">
        <pc:chgData name="Cedric Dziubanowski" userId="9cf059ebb6151069" providerId="LiveId" clId="{3982504B-38EC-48C8-807C-D41DB2223AA6}" dt="2018-11-23T08:36:43.537" v="2" actId="2696"/>
        <pc:sldMkLst>
          <pc:docMk/>
          <pc:sldMk cId="3528747304" sldId="304"/>
        </pc:sldMkLst>
      </pc:sldChg>
      <pc:sldChg chg="del">
        <pc:chgData name="Cedric Dziubanowski" userId="9cf059ebb6151069" providerId="LiveId" clId="{3982504B-38EC-48C8-807C-D41DB2223AA6}" dt="2018-11-23T08:36:41.912" v="1" actId="2696"/>
        <pc:sldMkLst>
          <pc:docMk/>
          <pc:sldMk cId="3742450266" sldId="305"/>
        </pc:sldMkLst>
      </pc:sldChg>
      <pc:sldChg chg="del">
        <pc:chgData name="Cedric Dziubanowski" userId="9cf059ebb6151069" providerId="LiveId" clId="{3982504B-38EC-48C8-807C-D41DB2223AA6}" dt="2018-11-23T08:37:18.184" v="20" actId="2696"/>
        <pc:sldMkLst>
          <pc:docMk/>
          <pc:sldMk cId="703750800" sldId="307"/>
        </pc:sldMkLst>
      </pc:sldChg>
      <pc:sldChg chg="addSp delSp modSp add">
        <pc:chgData name="Cedric Dziubanowski" userId="9cf059ebb6151069" providerId="LiveId" clId="{3982504B-38EC-48C8-807C-D41DB2223AA6}" dt="2018-11-23T08:38:13.396" v="93" actId="20577"/>
        <pc:sldMkLst>
          <pc:docMk/>
          <pc:sldMk cId="579498842" sldId="308"/>
        </pc:sldMkLst>
        <pc:spChg chg="del">
          <ac:chgData name="Cedric Dziubanowski" userId="9cf059ebb6151069" providerId="LiveId" clId="{3982504B-38EC-48C8-807C-D41DB2223AA6}" dt="2018-11-23T08:37:49.230" v="35"/>
          <ac:spMkLst>
            <pc:docMk/>
            <pc:sldMk cId="579498842" sldId="308"/>
            <ac:spMk id="2" creationId="{C4799604-8E77-4858-83C0-07B5EA9ACD51}"/>
          </ac:spMkLst>
        </pc:spChg>
        <pc:spChg chg="del">
          <ac:chgData name="Cedric Dziubanowski" userId="9cf059ebb6151069" providerId="LiveId" clId="{3982504B-38EC-48C8-807C-D41DB2223AA6}" dt="2018-11-23T08:37:49.230" v="35"/>
          <ac:spMkLst>
            <pc:docMk/>
            <pc:sldMk cId="579498842" sldId="308"/>
            <ac:spMk id="3" creationId="{EA7816EF-FD5B-4A85-9DEB-FCF78B8CF256}"/>
          </ac:spMkLst>
        </pc:spChg>
        <pc:spChg chg="add mod">
          <ac:chgData name="Cedric Dziubanowski" userId="9cf059ebb6151069" providerId="LiveId" clId="{3982504B-38EC-48C8-807C-D41DB2223AA6}" dt="2018-11-23T08:37:56.800" v="55" actId="20577"/>
          <ac:spMkLst>
            <pc:docMk/>
            <pc:sldMk cId="579498842" sldId="308"/>
            <ac:spMk id="5" creationId="{0ED1DED4-C332-4093-8D24-DC488EB89415}"/>
          </ac:spMkLst>
        </pc:spChg>
        <pc:spChg chg="add mod">
          <ac:chgData name="Cedric Dziubanowski" userId="9cf059ebb6151069" providerId="LiveId" clId="{3982504B-38EC-48C8-807C-D41DB2223AA6}" dt="2018-11-23T08:38:13.396" v="93" actId="20577"/>
          <ac:spMkLst>
            <pc:docMk/>
            <pc:sldMk cId="579498842" sldId="308"/>
            <ac:spMk id="6" creationId="{212D4207-B0D2-4BC5-B8DC-1699A0567397}"/>
          </ac:spMkLst>
        </pc:spChg>
      </pc:sldChg>
      <pc:sldChg chg="modSp add">
        <pc:chgData name="Cedric Dziubanowski" userId="9cf059ebb6151069" providerId="LiveId" clId="{3982504B-38EC-48C8-807C-D41DB2223AA6}" dt="2018-11-23T08:38:20.896" v="105" actId="20577"/>
        <pc:sldMkLst>
          <pc:docMk/>
          <pc:sldMk cId="1876533836" sldId="309"/>
        </pc:sldMkLst>
        <pc:spChg chg="mod">
          <ac:chgData name="Cedric Dziubanowski" userId="9cf059ebb6151069" providerId="LiveId" clId="{3982504B-38EC-48C8-807C-D41DB2223AA6}" dt="2018-11-23T08:38:18.407" v="98" actId="20577"/>
          <ac:spMkLst>
            <pc:docMk/>
            <pc:sldMk cId="1876533836" sldId="309"/>
            <ac:spMk id="2" creationId="{F02C5B8D-7F1C-4E01-9F18-BF11EEE7206F}"/>
          </ac:spMkLst>
        </pc:spChg>
        <pc:spChg chg="mod">
          <ac:chgData name="Cedric Dziubanowski" userId="9cf059ebb6151069" providerId="LiveId" clId="{3982504B-38EC-48C8-807C-D41DB2223AA6}" dt="2018-11-23T08:38:20.896" v="105" actId="20577"/>
          <ac:spMkLst>
            <pc:docMk/>
            <pc:sldMk cId="1876533836" sldId="309"/>
            <ac:spMk id="3" creationId="{A0FF99E3-87E5-4E2B-ADE9-4A78AA49A21B}"/>
          </ac:spMkLst>
        </pc:spChg>
      </pc:sldChg>
      <pc:sldChg chg="addSp delSp modSp add">
        <pc:chgData name="Cedric Dziubanowski" userId="9cf059ebb6151069" providerId="LiveId" clId="{3982504B-38EC-48C8-807C-D41DB2223AA6}" dt="2018-11-23T08:38:33.256" v="112" actId="20577"/>
        <pc:sldMkLst>
          <pc:docMk/>
          <pc:sldMk cId="819488182" sldId="310"/>
        </pc:sldMkLst>
        <pc:spChg chg="del">
          <ac:chgData name="Cedric Dziubanowski" userId="9cf059ebb6151069" providerId="LiveId" clId="{3982504B-38EC-48C8-807C-D41DB2223AA6}" dt="2018-11-23T08:38:30.695" v="107"/>
          <ac:spMkLst>
            <pc:docMk/>
            <pc:sldMk cId="819488182" sldId="310"/>
            <ac:spMk id="2" creationId="{907D82CE-5CB8-464E-8BEF-7666217651A3}"/>
          </ac:spMkLst>
        </pc:spChg>
        <pc:spChg chg="del">
          <ac:chgData name="Cedric Dziubanowski" userId="9cf059ebb6151069" providerId="LiveId" clId="{3982504B-38EC-48C8-807C-D41DB2223AA6}" dt="2018-11-23T08:38:30.695" v="107"/>
          <ac:spMkLst>
            <pc:docMk/>
            <pc:sldMk cId="819488182" sldId="310"/>
            <ac:spMk id="3" creationId="{8AE0CCFD-045C-4693-BBEB-77FCB95178D0}"/>
          </ac:spMkLst>
        </pc:spChg>
        <pc:spChg chg="add mod">
          <ac:chgData name="Cedric Dziubanowski" userId="9cf059ebb6151069" providerId="LiveId" clId="{3982504B-38EC-48C8-807C-D41DB2223AA6}" dt="2018-11-23T08:38:33.256" v="112" actId="20577"/>
          <ac:spMkLst>
            <pc:docMk/>
            <pc:sldMk cId="819488182" sldId="310"/>
            <ac:spMk id="5" creationId="{4D22590C-223A-4530-96F3-4DECC34A0DFF}"/>
          </ac:spMkLst>
        </pc:spChg>
      </pc:sldChg>
      <pc:sldChg chg="delSp add">
        <pc:chgData name="Cedric Dziubanowski" userId="9cf059ebb6151069" providerId="LiveId" clId="{3982504B-38EC-48C8-807C-D41DB2223AA6}" dt="2018-11-23T08:38:46.638" v="114"/>
        <pc:sldMkLst>
          <pc:docMk/>
          <pc:sldMk cId="1253237117" sldId="311"/>
        </pc:sldMkLst>
        <pc:spChg chg="del">
          <ac:chgData name="Cedric Dziubanowski" userId="9cf059ebb6151069" providerId="LiveId" clId="{3982504B-38EC-48C8-807C-D41DB2223AA6}" dt="2018-11-23T08:38:46.638" v="114"/>
          <ac:spMkLst>
            <pc:docMk/>
            <pc:sldMk cId="1253237117" sldId="311"/>
            <ac:spMk id="2" creationId="{1F21B654-6F7B-42E2-AF77-2FF56DF282BE}"/>
          </ac:spMkLst>
        </pc:spChg>
        <pc:spChg chg="del">
          <ac:chgData name="Cedric Dziubanowski" userId="9cf059ebb6151069" providerId="LiveId" clId="{3982504B-38EC-48C8-807C-D41DB2223AA6}" dt="2018-11-23T08:38:46.638" v="114"/>
          <ac:spMkLst>
            <pc:docMk/>
            <pc:sldMk cId="1253237117" sldId="311"/>
            <ac:spMk id="3" creationId="{BC9F3456-999D-4B68-8C12-36E390F18277}"/>
          </ac:spMkLst>
        </pc:spChg>
      </pc:sldChg>
      <pc:sldMasterChg chg="delSldLayout">
        <pc:chgData name="Cedric Dziubanowski" userId="9cf059ebb6151069" providerId="LiveId" clId="{3982504B-38EC-48C8-807C-D41DB2223AA6}" dt="2018-11-23T08:37:19.234" v="23" actId="2696"/>
        <pc:sldMasterMkLst>
          <pc:docMk/>
          <pc:sldMasterMk cId="2440612285" sldId="2147483648"/>
        </pc:sldMasterMkLst>
        <pc:sldLayoutChg chg="del">
          <pc:chgData name="Cedric Dziubanowski" userId="9cf059ebb6151069" providerId="LiveId" clId="{3982504B-38EC-48C8-807C-D41DB2223AA6}" dt="2018-11-23T08:37:18.184" v="21" actId="2696"/>
          <pc:sldLayoutMkLst>
            <pc:docMk/>
            <pc:sldMasterMk cId="2440612285" sldId="2147483648"/>
            <pc:sldLayoutMk cId="3680643762" sldId="2147483657"/>
          </pc:sldLayoutMkLst>
        </pc:sldLayoutChg>
        <pc:sldLayoutChg chg="del">
          <pc:chgData name="Cedric Dziubanowski" userId="9cf059ebb6151069" providerId="LiveId" clId="{3982504B-38EC-48C8-807C-D41DB2223AA6}" dt="2018-11-23T08:37:19.234" v="23" actId="2696"/>
          <pc:sldLayoutMkLst>
            <pc:docMk/>
            <pc:sldMasterMk cId="2440612285" sldId="2147483648"/>
            <pc:sldLayoutMk cId="3383062597" sldId="2147483660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D5F64-4796-4C42-9AC9-2F2EAAF842D8}" type="datetimeFigureOut">
              <a:rPr lang="fr-FR" smtClean="0"/>
              <a:t>17/12/2018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A5B2E-0B6F-48A6-966B-BD7CC0C966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1173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6CE23-0281-48E3-8F23-C13186062654}" type="datetimeFigureOut">
              <a:rPr lang="fr-FR" smtClean="0"/>
              <a:t>17/12/2018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858B2-BE96-4C1C-AE19-6172446B74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1249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75B30-F17C-4AD2-B6C1-3022D4465FEF}" type="datetime1">
              <a:rPr lang="fr-FR" smtClean="0"/>
              <a:t>17/12/2018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7658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63488"/>
          </a:xfrm>
        </p:spPr>
        <p:txBody>
          <a:bodyPr>
            <a:normAutofit/>
          </a:bodyPr>
          <a:lstStyle>
            <a:lvl1pPr marL="0" algn="ctr" defTabSz="914400" rtl="0" eaLnBrk="1" latinLnBrk="0" hangingPunct="1">
              <a:defRPr lang="fr-FR" sz="2800" b="1" kern="1200" dirty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 b="0"/>
            </a:lvl2pPr>
            <a:lvl3pPr>
              <a:defRPr sz="1800" b="0"/>
            </a:lvl3pPr>
            <a:lvl4pPr>
              <a:defRPr sz="1600" b="0"/>
            </a:lvl4pPr>
            <a:lvl5pPr>
              <a:defRPr sz="1600" b="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02B23-9150-4C57-B4B8-7C3F35FAAB52}" type="datetime1">
              <a:rPr lang="fr-FR" smtClean="0"/>
              <a:t>17/12/2018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0781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positive à supprim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63488"/>
          </a:xfrm>
        </p:spPr>
        <p:txBody>
          <a:bodyPr>
            <a:normAutofit/>
          </a:bodyPr>
          <a:lstStyle>
            <a:lvl1pPr marL="0" algn="ctr" defTabSz="914400" rtl="0" eaLnBrk="1" latinLnBrk="0" hangingPunct="1">
              <a:defRPr lang="fr-FR" sz="28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 b="0"/>
            </a:lvl2pPr>
            <a:lvl3pPr>
              <a:defRPr sz="1800" b="0"/>
            </a:lvl3pPr>
            <a:lvl4pPr>
              <a:defRPr sz="1600" b="0"/>
            </a:lvl4pPr>
            <a:lvl5pPr>
              <a:defRPr sz="1600" b="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02B23-9150-4C57-B4B8-7C3F35FAAB52}" type="datetime1">
              <a:rPr lang="fr-FR" smtClean="0"/>
              <a:t>17/12/2018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13250EF-50CF-40D6-A00D-74BE2F49DAD0}"/>
              </a:ext>
            </a:extLst>
          </p:cNvPr>
          <p:cNvSpPr/>
          <p:nvPr userDrawn="1"/>
        </p:nvSpPr>
        <p:spPr>
          <a:xfrm rot="20724246">
            <a:off x="3376736" y="4289720"/>
            <a:ext cx="528612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Dispositive à remplacer </a:t>
            </a:r>
          </a:p>
          <a:p>
            <a:pPr algn="ctr"/>
            <a:r>
              <a:rPr lang="fr-FR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puis supprimer</a:t>
            </a:r>
          </a:p>
        </p:txBody>
      </p:sp>
    </p:spTree>
    <p:extLst>
      <p:ext uri="{BB962C8B-B14F-4D97-AF65-F5344CB8AC3E}">
        <p14:creationId xmlns:p14="http://schemas.microsoft.com/office/powerpoint/2010/main" val="31128487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747962"/>
            <a:ext cx="7772400" cy="1362075"/>
          </a:xfrm>
        </p:spPr>
        <p:txBody>
          <a:bodyPr anchor="t">
            <a:normAutofit/>
          </a:bodyPr>
          <a:lstStyle>
            <a:lvl1pPr algn="ctr">
              <a:defRPr sz="3200" b="1" cap="all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4110037"/>
            <a:ext cx="7772400" cy="1500187"/>
          </a:xfrm>
        </p:spPr>
        <p:txBody>
          <a:bodyPr anchor="b"/>
          <a:lstStyle>
            <a:lvl1pPr marL="2155825" indent="-2068513" algn="ctr">
              <a:buNone/>
              <a:tabLst>
                <a:tab pos="2155825" algn="l"/>
              </a:tabLst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8BF9-AB4A-4CD9-8171-6D9EC7CF5E4B}" type="datetime1">
              <a:rPr lang="fr-FR" smtClean="0"/>
              <a:t>17/12/2018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0105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0CA3-00A7-4876-8CBC-51A5F9BF780A}" type="datetime1">
              <a:rPr lang="fr-FR" smtClean="0"/>
              <a:t>17/12/2018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6175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E9A1-46DD-4F6F-A2ED-29F14F78B853}" type="datetime1">
              <a:rPr lang="fr-FR" smtClean="0"/>
              <a:t>17/12/2018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0833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1C576-85C9-40DD-998E-E3188D67EF7D}" type="datetime1">
              <a:rPr lang="fr-FR" smtClean="0"/>
              <a:t>17/12/2018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3408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836711"/>
            <a:ext cx="8229600" cy="720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00ABA-3EB4-4B43-B8F0-063D203A63A6}" type="datetime1">
              <a:rPr lang="fr-FR" smtClean="0"/>
              <a:t>17/12/2018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D59C3-3175-4073-91CF-50F255B39163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3F55BC80-4E45-4BB9-857D-AB807E63697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436912" y="195590"/>
            <a:ext cx="648661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778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778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778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778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778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778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778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778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778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0400" algn="l"/>
              </a:tabLst>
            </a:pPr>
            <a:r>
              <a:rPr kumimoji="0" lang="fr-FR" altLang="fr-FR" sz="1100" b="1" i="1" u="none" strike="noStrike" cap="none" normalizeH="0" baseline="0" dirty="0">
                <a:ln>
                  <a:noFill/>
                </a:ln>
                <a:solidFill>
                  <a:srgbClr val="8453C6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PNF BTS AMCR		 </a:t>
            </a:r>
            <a:r>
              <a:rPr kumimoji="0" lang="fr-FR" altLang="fr-FR" sz="1100" b="1" i="1" u="none" strike="noStrike" cap="none" normalizeH="0" baseline="0" dirty="0" smtClean="0">
                <a:ln>
                  <a:noFill/>
                </a:ln>
                <a:solidFill>
                  <a:srgbClr val="8453C6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             Lycée </a:t>
            </a:r>
            <a:r>
              <a:rPr kumimoji="0" lang="fr-FR" altLang="fr-FR" sz="1100" b="1" i="1" u="none" strike="noStrike" cap="none" normalizeH="0" baseline="0" dirty="0">
                <a:ln>
                  <a:noFill/>
                </a:ln>
                <a:solidFill>
                  <a:srgbClr val="8453C6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Raspail</a:t>
            </a:r>
            <a:r>
              <a:rPr kumimoji="0" lang="fr-FR" altLang="fr-FR" sz="1100" b="1" i="1" u="none" strike="noStrike" cap="none" normalizeH="0" dirty="0">
                <a:ln>
                  <a:noFill/>
                </a:ln>
                <a:solidFill>
                  <a:srgbClr val="8453C6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-Paris le 17 </a:t>
            </a:r>
            <a:r>
              <a:rPr kumimoji="0" lang="fr-FR" altLang="fr-FR" sz="1100" b="1" i="1" u="none" strike="noStrike" cap="none" normalizeH="0" dirty="0" smtClean="0">
                <a:ln>
                  <a:noFill/>
                </a:ln>
                <a:solidFill>
                  <a:srgbClr val="8453C6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décembre</a:t>
            </a:r>
            <a:r>
              <a:rPr kumimoji="0" lang="fr-FR" altLang="fr-FR" sz="1100" b="1" i="1" u="none" strike="noStrike" cap="none" normalizeH="0" baseline="0" dirty="0" smtClean="0">
                <a:ln>
                  <a:noFill/>
                </a:ln>
                <a:solidFill>
                  <a:srgbClr val="8453C6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altLang="fr-FR" sz="1100" b="1" i="1" u="none" strike="noStrike" cap="none" normalizeH="0" dirty="0" smtClean="0">
                <a:ln>
                  <a:noFill/>
                </a:ln>
                <a:solidFill>
                  <a:srgbClr val="8453C6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2018</a:t>
            </a:r>
            <a:endParaRPr kumimoji="0" lang="fr-FR" altLang="fr-FR" sz="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xmlns="" id="{2C30EF9D-ADBD-493F-9838-3707685DDEA7}"/>
              </a:ext>
            </a:extLst>
          </p:cNvPr>
          <p:cNvCxnSpPr>
            <a:cxnSpLocks/>
          </p:cNvCxnSpPr>
          <p:nvPr userDrawn="1"/>
        </p:nvCxnSpPr>
        <p:spPr>
          <a:xfrm flipV="1">
            <a:off x="2436912" y="454217"/>
            <a:ext cx="6486610" cy="2983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73425D0C-560E-4BB4-878D-D079A4F7B36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42" y="215819"/>
            <a:ext cx="2030869" cy="62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612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1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0" lang="fr-FR" sz="2800" b="1" i="1" u="none" strike="noStrike" kern="1200" cap="none" normalizeH="0" baseline="0" dirty="0">
          <a:ln>
            <a:noFill/>
          </a:ln>
          <a:solidFill>
            <a:srgbClr val="8453C6"/>
          </a:solidFill>
          <a:effectLst/>
          <a:latin typeface="Century Gothic" pitchFamily="34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xmlns="" id="{0ED1DED4-C332-4093-8D24-DC488EB894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Evolution (des besoins) </a:t>
            </a:r>
            <a:br>
              <a:rPr lang="fr-FR" sz="2400" dirty="0" smtClean="0"/>
            </a:br>
            <a:r>
              <a:rPr lang="fr-FR" sz="2400" dirty="0" smtClean="0"/>
              <a:t>des Entreprises de Construction métallique </a:t>
            </a:r>
            <a:br>
              <a:rPr lang="fr-FR" sz="2400" dirty="0" smtClean="0"/>
            </a:br>
            <a:r>
              <a:rPr lang="fr-FR" sz="2400" dirty="0" smtClean="0"/>
              <a:t>&amp; Rénovation du BTS - AMCR</a:t>
            </a:r>
            <a:endParaRPr lang="fr-FR" sz="2400" dirty="0"/>
          </a:p>
        </p:txBody>
      </p:sp>
      <p:sp>
        <p:nvSpPr>
          <p:cNvPr id="6" name="Sous-titre 5">
            <a:extLst>
              <a:ext uri="{FF2B5EF4-FFF2-40B4-BE49-F238E27FC236}">
                <a16:creationId xmlns:a16="http://schemas.microsoft.com/office/drawing/2014/main" xmlns="" id="{212D4207-B0D2-4BC5-B8DC-1699A05673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z="2800" dirty="0" smtClean="0"/>
              <a:t>Jean-Pierre TAHAY</a:t>
            </a:r>
          </a:p>
          <a:p>
            <a:r>
              <a:rPr lang="fr-FR" sz="2000" dirty="0" smtClean="0"/>
              <a:t>Directeur Général de </a:t>
            </a:r>
            <a:r>
              <a:rPr lang="fr-FR" sz="2000" dirty="0" err="1" smtClean="0"/>
              <a:t>Viry</a:t>
            </a:r>
            <a:r>
              <a:rPr lang="fr-FR" sz="2000" dirty="0" smtClean="0"/>
              <a:t> </a:t>
            </a:r>
          </a:p>
          <a:p>
            <a:r>
              <a:rPr lang="fr-FR" sz="2000" dirty="0" smtClean="0"/>
              <a:t>Pôle architectural de </a:t>
            </a:r>
            <a:r>
              <a:rPr lang="fr-FR" sz="2000" dirty="0" err="1" smtClean="0"/>
              <a:t>Fayat</a:t>
            </a:r>
            <a:r>
              <a:rPr lang="fr-FR" sz="2000" dirty="0" smtClean="0"/>
              <a:t> Métal</a:t>
            </a:r>
            <a:endParaRPr lang="fr-FR" sz="20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F99F40DD-E6F1-4997-B807-AF397CF92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t>1</a:t>
            </a:fld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6195843"/>
            <a:ext cx="1080120" cy="39057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6202213"/>
            <a:ext cx="1152128" cy="38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49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02C5B8D-7F1C-4E01-9F18-BF11EEE72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L’approche du BTS AMCR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A0FF99E3-87E5-4E2B-ADE9-4A78AA49A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r>
              <a:rPr lang="fr-FR" sz="2000" dirty="0" smtClean="0"/>
              <a:t>Une méthode </a:t>
            </a:r>
            <a:r>
              <a:rPr lang="fr-FR" sz="2000" dirty="0"/>
              <a:t>de travail et d’appréhension d’un projet. La structure du BTS suit étroitement le déroulement d’un projet en entreprise</a:t>
            </a:r>
            <a:r>
              <a:rPr lang="fr-FR" sz="2000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2000" dirty="0"/>
          </a:p>
          <a:p>
            <a:pPr marL="0" indent="0">
              <a:buNone/>
            </a:pPr>
            <a:r>
              <a:rPr lang="fr-FR" sz="2000" dirty="0" smtClean="0"/>
              <a:t>Un socle de formation sur lequel les entreprises pourront s’appuyer pour intégrer les futurs techniciens supérieurs et les faire évoluer.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 smtClean="0"/>
              <a:t>Une formation qui va au-delà du cadre purement technique de la construction métallique (les métaux sont des matériaux exigeants)</a:t>
            </a:r>
          </a:p>
          <a:p>
            <a:pPr>
              <a:buFontTx/>
              <a:buChar char="-"/>
            </a:pPr>
            <a:r>
              <a:rPr lang="fr-FR" sz="2000" dirty="0" smtClean="0"/>
              <a:t>en cultivant la transversalité, et le travail collaboratif.</a:t>
            </a:r>
          </a:p>
          <a:p>
            <a:pPr>
              <a:buFontTx/>
              <a:buChar char="-"/>
            </a:pPr>
            <a:r>
              <a:rPr lang="fr-FR" sz="2000" dirty="0"/>
              <a:t>e</a:t>
            </a:r>
            <a:r>
              <a:rPr lang="fr-FR" sz="2000" dirty="0" smtClean="0"/>
              <a:t>n faisant de l’ouvrage métallique une réponse intégrée et optimisée à un projet et aux besoins d’un client</a:t>
            </a:r>
          </a:p>
          <a:p>
            <a:pPr>
              <a:buFontTx/>
              <a:buChar char="-"/>
            </a:pPr>
            <a:r>
              <a:rPr lang="fr-FR" sz="2000" dirty="0"/>
              <a:t>e</a:t>
            </a:r>
            <a:r>
              <a:rPr lang="fr-FR" sz="2000" dirty="0" smtClean="0"/>
              <a:t>n intégrant les outils numériques modernes, attractifs pour les jeunes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2000" dirty="0" smtClean="0"/>
          </a:p>
          <a:p>
            <a:pPr>
              <a:buFont typeface="Wingdings" panose="05000000000000000000" pitchFamily="2" charset="2"/>
              <a:buChar char="Ø"/>
            </a:pPr>
            <a:endParaRPr lang="fr-FR" sz="2000" dirty="0" smtClean="0"/>
          </a:p>
          <a:p>
            <a:pPr marL="0" indent="0">
              <a:buNone/>
            </a:pPr>
            <a:endParaRPr lang="fr-FR" sz="20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E1173923-C991-4803-A7E8-9539C5E31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t>10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6195843"/>
            <a:ext cx="1080120" cy="39057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6202213"/>
            <a:ext cx="1152128" cy="38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2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02C5B8D-7F1C-4E01-9F18-BF11EEE72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124744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fr-FR" b="0" dirty="0" smtClean="0"/>
              <a:t>Une rénovation du </a:t>
            </a:r>
            <a:r>
              <a:rPr lang="fr-FR" b="0" dirty="0" smtClean="0"/>
              <a:t>BTS prometteuse &amp; des perspectives</a:t>
            </a:r>
            <a:r>
              <a:rPr lang="fr-FR" b="0" dirty="0" smtClean="0"/>
              <a:t/>
            </a:r>
            <a:br>
              <a:rPr lang="fr-FR" b="0" dirty="0" smtClean="0"/>
            </a:br>
            <a:r>
              <a:rPr lang="fr-FR" b="0" dirty="0" smtClean="0"/>
              <a:t/>
            </a:r>
            <a:br>
              <a:rPr lang="fr-FR" b="0" dirty="0" smtClean="0"/>
            </a:br>
            <a:endParaRPr lang="fr-FR" b="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E1173923-C991-4803-A7E8-9539C5E31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t>11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6195843"/>
            <a:ext cx="1080120" cy="39057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6202213"/>
            <a:ext cx="1152128" cy="384209"/>
          </a:xfrm>
          <a:prstGeom prst="rect">
            <a:avLst/>
          </a:prstGeom>
        </p:spPr>
      </p:pic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xmlns="" id="{A0FF99E3-87E5-4E2B-ADE9-4A78AA49A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658771"/>
            <a:ext cx="8229600" cy="475615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000" dirty="0" smtClean="0"/>
              <a:t>Une rénovation de l’image d’un métier qui est bien entré (ancré) dans le 21</a:t>
            </a:r>
            <a:r>
              <a:rPr lang="fr-FR" sz="2000" baseline="30000" dirty="0" smtClean="0"/>
              <a:t>ème</a:t>
            </a:r>
            <a:r>
              <a:rPr lang="fr-FR" sz="2000" dirty="0" smtClean="0"/>
              <a:t> siècle. A faire (</a:t>
            </a:r>
            <a:r>
              <a:rPr lang="fr-FR" sz="2000" dirty="0" err="1" smtClean="0"/>
              <a:t>re</a:t>
            </a:r>
            <a:r>
              <a:rPr lang="fr-FR" sz="2000" dirty="0" smtClean="0"/>
              <a:t>)connaître et découvrir. </a:t>
            </a:r>
            <a:endParaRPr lang="fr-FR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 smtClean="0"/>
              <a:t>Conçue élaborée harmonieusement entre enseignants, entreprisse, organismes grâce à un terrain propice de part les relations de longue date favorisées et entretenues par l’APK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 smtClean="0"/>
              <a:t>Un échange fructueux qui amène la réflexion, le questionnement au sein de l’entreprise sur son organisation, son fonctionnement.</a:t>
            </a:r>
            <a:r>
              <a:rPr lang="fr-FR" sz="2000" dirty="0"/>
              <a:t> </a:t>
            </a:r>
            <a:endParaRPr lang="fr-FR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 smtClean="0"/>
              <a:t>Rénovation de la nature des relations </a:t>
            </a:r>
            <a:r>
              <a:rPr lang="fr-FR" sz="2000" dirty="0"/>
              <a:t>entre l’Education Nationale et l’Entreprise.</a:t>
            </a:r>
            <a:endParaRPr lang="fr-FR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 smtClean="0"/>
              <a:t>Un référentiel complet, optimisé,</a:t>
            </a:r>
            <a:r>
              <a:rPr lang="fr-FR" sz="2000" dirty="0" smtClean="0"/>
              <a:t> pleinement adapté aux enjeux modernes de l’enseignement, et du développement des entreprises sans négliger les fondamentaux.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 smtClean="0"/>
              <a:t>Une rénovation qui répond aux enjeux sociétaux d’aujourd’hui et de demain. </a:t>
            </a:r>
            <a:endParaRPr lang="fr-FR" sz="2000" dirty="0" smtClean="0"/>
          </a:p>
          <a:p>
            <a:pPr>
              <a:buFont typeface="Wingdings" panose="05000000000000000000" pitchFamily="2" charset="2"/>
              <a:buChar char="Ø"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83555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02C5B8D-7F1C-4E01-9F18-BF11EEE72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124744"/>
            <a:ext cx="8229600" cy="792088"/>
          </a:xfrm>
        </p:spPr>
        <p:txBody>
          <a:bodyPr>
            <a:normAutofit/>
          </a:bodyPr>
          <a:lstStyle/>
          <a:p>
            <a:r>
              <a:rPr lang="fr-FR" b="0" dirty="0" smtClean="0"/>
              <a:t>Remerciements</a:t>
            </a:r>
            <a:endParaRPr lang="fr-FR" b="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E1173923-C991-4803-A7E8-9539C5E31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t>12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6195843"/>
            <a:ext cx="1080120" cy="39057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6202213"/>
            <a:ext cx="1152128" cy="384209"/>
          </a:xfrm>
          <a:prstGeom prst="rect">
            <a:avLst/>
          </a:prstGeom>
        </p:spPr>
      </p:pic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xmlns="" id="{A0FF99E3-87E5-4E2B-ADE9-4A78AA49A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208" y="2101850"/>
            <a:ext cx="8229600" cy="276731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sz="2000" dirty="0" smtClean="0"/>
              <a:t>Pour une grande qualité, une densité des échanges et  une profondeur dans les discussions , créant un enrichissement mutuel, et une valeur ajoutée indéniable.</a:t>
            </a:r>
          </a:p>
          <a:p>
            <a:pPr marL="0" indent="0">
              <a:buNone/>
            </a:pPr>
            <a:endParaRPr lang="fr-FR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 smtClean="0"/>
              <a:t>À l’APK et son président Jean-Pierre </a:t>
            </a:r>
            <a:r>
              <a:rPr lang="fr-FR" sz="2000" dirty="0" err="1" smtClean="0"/>
              <a:t>Muzeau</a:t>
            </a:r>
            <a:endParaRPr lang="fr-FR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 smtClean="0"/>
              <a:t>À M. Cédric </a:t>
            </a:r>
            <a:r>
              <a:rPr lang="fr-FR" sz="2000" dirty="0" err="1" smtClean="0"/>
              <a:t>Dziubanowski</a:t>
            </a:r>
            <a:r>
              <a:rPr lang="fr-FR" sz="2000" dirty="0" smtClean="0"/>
              <a:t>. </a:t>
            </a:r>
            <a:endParaRPr lang="fr-FR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 smtClean="0"/>
              <a:t>À tous les professeurs qui ont participé aux groupes de travail et ont consacré beaucoup de temps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 smtClean="0"/>
              <a:t>Aux organismes qui ont apporté leur contribution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 smtClean="0"/>
              <a:t>À mes collègues constructeurs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smtClean="0"/>
              <a:t>À tous </a:t>
            </a:r>
            <a:r>
              <a:rPr lang="fr-FR" sz="2000" dirty="0" smtClean="0"/>
              <a:t>ceux qui ont contribué à l’organisation des journées de travail pour élaborer ce nouveau cursus de formation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44818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02C5B8D-7F1C-4E01-9F18-BF11EEE72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environnement en mutation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A0FF99E3-87E5-4E2B-ADE9-4A78AA49A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enjeux de la société moderne:</a:t>
            </a:r>
          </a:p>
          <a:p>
            <a:endParaRPr lang="fr-F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FR" sz="2200" dirty="0" smtClean="0"/>
              <a:t>Transition numérique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200" dirty="0" smtClean="0"/>
              <a:t>Transition énergétique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200" dirty="0" smtClean="0"/>
              <a:t>Industrie du futur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200" dirty="0" smtClean="0"/>
              <a:t>Des métiers en (r)évolution, des métiers émergents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200" dirty="0" smtClean="0"/>
              <a:t>Les générations nouvelles (Y, Z..) avec une relation différente par rapport au travail et à l’apprentissage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200" dirty="0" smtClean="0"/>
              <a:t>Responsabilité </a:t>
            </a:r>
            <a:r>
              <a:rPr lang="fr-FR" sz="2200" dirty="0"/>
              <a:t>Sociétale et Environnementale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2200" dirty="0" smtClean="0"/>
          </a:p>
          <a:p>
            <a:pPr>
              <a:buFont typeface="Wingdings" panose="05000000000000000000" pitchFamily="2" charset="2"/>
              <a:buChar char="Ø"/>
            </a:pPr>
            <a:endParaRPr lang="fr-FR" sz="2200" dirty="0" smtClean="0"/>
          </a:p>
          <a:p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E1173923-C991-4803-A7E8-9539C5E31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t>2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6195843"/>
            <a:ext cx="1080120" cy="39057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6202213"/>
            <a:ext cx="1152128" cy="38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12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02C5B8D-7F1C-4E01-9F18-BF11EEE72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entreprises en mutation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A0FF99E3-87E5-4E2B-ADE9-4A78AA49A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Extension du champ d’intervention / et des compétences des entreprises de CM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 smtClean="0"/>
              <a:t>L’entreprise </a:t>
            </a:r>
            <a:r>
              <a:rPr lang="fr-FR" sz="2000" dirty="0" smtClean="0"/>
              <a:t>se limite rarement à la structure seule, elle intègre souvent le clos-couvert, avec aussi l’insertion d’autres matériaux (mixité</a:t>
            </a:r>
            <a:r>
              <a:rPr lang="fr-FR" sz="2000" dirty="0" smtClean="0"/>
              <a:t>). </a:t>
            </a:r>
            <a:r>
              <a:rPr lang="fr-FR" sz="2000" dirty="0" err="1" smtClean="0"/>
              <a:t>Macrolots</a:t>
            </a:r>
            <a:r>
              <a:rPr lang="fr-FR" sz="2000" dirty="0" smtClean="0"/>
              <a:t>, entreprise générale.</a:t>
            </a:r>
            <a:endParaRPr lang="fr-FR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 smtClean="0"/>
              <a:t>L’interface avec les autres corps d’état doit être maîtrisée, et les contraintes qui en résultent.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 smtClean="0"/>
              <a:t>L’arrivée de la maquette numérique (déjà maîtrisée en CM depuis longtemps) dans l’acte de construire comme objet commun bouleverse les relations entre corps d’état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 smtClean="0"/>
              <a:t>L’intégration de nouvelles technologies (robotique, modélisation paramétrique, scan 3D…)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 smtClean="0"/>
              <a:t>La modernisation des pratiques (approche LEAN) inspirée de l’industrie.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E1173923-C991-4803-A7E8-9539C5E31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t>3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6195843"/>
            <a:ext cx="1080120" cy="39057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6202213"/>
            <a:ext cx="1152128" cy="38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67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02C5B8D-7F1C-4E01-9F18-BF11EEE72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Evolution du métier de constructeur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A0FF99E3-87E5-4E2B-ADE9-4A78AA49A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Un invariant : l’entreprise de CM  a pour cœur de métier son </a:t>
            </a:r>
            <a:r>
              <a:rPr lang="fr-FR" dirty="0" err="1" smtClean="0"/>
              <a:t>process</a:t>
            </a:r>
            <a:r>
              <a:rPr lang="fr-FR" dirty="0" smtClean="0"/>
              <a:t> industriel. Cette activité ne cesse d’évoluer et de se structurer.</a:t>
            </a:r>
          </a:p>
          <a:p>
            <a:r>
              <a:rPr lang="fr-FR" dirty="0" smtClean="0"/>
              <a:t>Le bâtiment est une activité de projets: l’entreprise de CM se trouve à la jonction de deux mondes</a:t>
            </a:r>
          </a:p>
          <a:p>
            <a:r>
              <a:rPr lang="fr-FR" dirty="0"/>
              <a:t>Le </a:t>
            </a:r>
            <a:r>
              <a:rPr lang="fr-FR" dirty="0" err="1"/>
              <a:t>process</a:t>
            </a:r>
            <a:r>
              <a:rPr lang="fr-FR" dirty="0"/>
              <a:t> est intégré dans une organisation pensée </a:t>
            </a:r>
            <a:r>
              <a:rPr lang="fr-FR" dirty="0" smtClean="0"/>
              <a:t>différemment 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 smtClean="0"/>
              <a:t>le mode projet structure la plupart des entreprises de CM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 smtClean="0"/>
              <a:t>L’entreprise ne vend plus des structures mais un projet qui répond aux besoins d’un client.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 smtClean="0"/>
              <a:t>Le métier demande une plus grande polyvalence et transversalité.</a:t>
            </a:r>
          </a:p>
          <a:p>
            <a:pPr marL="0" indent="0">
              <a:buNone/>
            </a:pPr>
            <a:endParaRPr lang="fr-FR" sz="2000" dirty="0" smtClean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E1173923-C991-4803-A7E8-9539C5E31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t>4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6195843"/>
            <a:ext cx="1080120" cy="39057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6202213"/>
            <a:ext cx="1152128" cy="38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02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02C5B8D-7F1C-4E01-9F18-BF11EEE72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fondements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A0FF99E3-87E5-4E2B-ADE9-4A78AA49A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piliers du constructeur métallique:</a:t>
            </a:r>
          </a:p>
          <a:p>
            <a:pPr marL="0" indent="0">
              <a:buNone/>
            </a:pPr>
            <a:endParaRPr lang="fr-FR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 smtClean="0"/>
              <a:t>La codification des calculs et de la conception : les </a:t>
            </a:r>
            <a:r>
              <a:rPr lang="fr-FR" sz="2000" dirty="0"/>
              <a:t>E</a:t>
            </a:r>
            <a:r>
              <a:rPr lang="fr-FR" sz="2000" dirty="0" smtClean="0"/>
              <a:t>urocodes</a:t>
            </a:r>
            <a:r>
              <a:rPr lang="fr-FR" sz="2000" dirty="0"/>
              <a:t>.</a:t>
            </a:r>
            <a:endParaRPr lang="fr-FR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 smtClean="0"/>
              <a:t>La normalisation de l’état de l’art: une norme d’exécution complète, toute la chaîne de réalisation est traitée, structurante (norme EN 1090) harmonisée au niveau européen, avec certification des entreprises pour le marquage CE.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 smtClean="0"/>
              <a:t>La maîtrise de la maquette numérique détaillée, en liaison avec les outils de production.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20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E1173923-C991-4803-A7E8-9539C5E31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t>5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6195843"/>
            <a:ext cx="1080120" cy="39057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6202213"/>
            <a:ext cx="1152128" cy="38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11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02C5B8D-7F1C-4E01-9F18-BF11EEE72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besoins du constructeur métallique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A0FF99E3-87E5-4E2B-ADE9-4A78AA49A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 diagonale du fou 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 smtClean="0"/>
              <a:t>Le champ de compétence recherché s’accroît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 smtClean="0"/>
              <a:t>Le champ des savoirs aussi : discerner l’essentiel.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 smtClean="0"/>
              <a:t>Les technologies, évoluent : le cadre de formation doit permettre de les intégrer en permanence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 smtClean="0"/>
              <a:t>Conserver les invariants (les fondamentaux) tout en ayant des personnes formées aux nouvelles techniques, outils.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 smtClean="0"/>
              <a:t>Un salarié aura plusieurs métiers dans sa carrière, guidé soit par son choix, soit par l’évolution de l’entreprise.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 smtClean="0"/>
              <a:t>Rechercher à avoir des profils polyvalents et potentiellement évolutifs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 smtClean="0"/>
              <a:t>Essayer </a:t>
            </a:r>
            <a:r>
              <a:rPr lang="fr-FR" sz="2000" dirty="0"/>
              <a:t>d’anticiper ce que seront les métiers de </a:t>
            </a:r>
            <a:r>
              <a:rPr lang="fr-FR" sz="2000" dirty="0" smtClean="0"/>
              <a:t>demain : le référentiel du BTS doit être protégé contre l’obsolescence.</a:t>
            </a:r>
          </a:p>
          <a:p>
            <a:pPr>
              <a:buFontTx/>
              <a:buChar char="-"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E1173923-C991-4803-A7E8-9539C5E31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t>6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6195843"/>
            <a:ext cx="1080120" cy="39057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6202213"/>
            <a:ext cx="1152128" cy="38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7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02C5B8D-7F1C-4E01-9F18-BF11EEE72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Besoins au sein des entreprises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A0FF99E3-87E5-4E2B-ADE9-4A78AA49A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Un collaborateur qui est destiné à assurer des fonctions dans le management intermédiaire. Rouage essentiel pour le bon fonctionnement de l’entreprise (ou de toute structure….)</a:t>
            </a:r>
          </a:p>
          <a:p>
            <a:r>
              <a:rPr lang="fr-FR" dirty="0" smtClean="0"/>
              <a:t>Toutes les activités de l’entreprise nécessitent des techniciens supérieurs 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 smtClean="0"/>
              <a:t>Avant-projet /</a:t>
            </a:r>
            <a:r>
              <a:rPr lang="fr-FR" sz="2000" dirty="0"/>
              <a:t>E</a:t>
            </a:r>
            <a:r>
              <a:rPr lang="fr-FR" sz="2000" dirty="0" smtClean="0"/>
              <a:t>tudes de prix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 smtClean="0"/>
              <a:t>Etudes (conception, exécution)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 smtClean="0"/>
              <a:t>Atelier (organisation de la production)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 smtClean="0"/>
              <a:t>Chantier  (conduite de travaux</a:t>
            </a:r>
            <a:r>
              <a:rPr lang="fr-FR" dirty="0" smtClean="0"/>
              <a:t>)</a:t>
            </a:r>
          </a:p>
          <a:p>
            <a:r>
              <a:rPr lang="fr-FR" dirty="0" smtClean="0"/>
              <a:t>L’évolution </a:t>
            </a:r>
            <a:r>
              <a:rPr lang="fr-FR" smtClean="0"/>
              <a:t>des entreprises, </a:t>
            </a:r>
            <a:r>
              <a:rPr lang="fr-FR" dirty="0" smtClean="0"/>
              <a:t>du marché, et la diversité des besoins, et les compétences recherchées font que les offres d’emploi vont aller croissant pour les techniciens supérieurs du BTS AMCR.</a:t>
            </a:r>
          </a:p>
          <a:p>
            <a:pPr marL="0" indent="0">
              <a:buNone/>
            </a:pPr>
            <a:endParaRPr lang="fr-FR" dirty="0" smtClean="0"/>
          </a:p>
          <a:p>
            <a:endParaRPr lang="fr-FR" dirty="0" smtClean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E1173923-C991-4803-A7E8-9539C5E31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t>7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6195843"/>
            <a:ext cx="1080120" cy="39057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6202213"/>
            <a:ext cx="1152128" cy="38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71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02C5B8D-7F1C-4E01-9F18-BF11EEE72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BTS AMCR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A0FF99E3-87E5-4E2B-ADE9-4A78AA49A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travail collaboratif intense entre professionnels de la CM, </a:t>
            </a:r>
            <a:r>
              <a:rPr lang="fr-FR" dirty="0"/>
              <a:t>(</a:t>
            </a:r>
            <a:r>
              <a:rPr lang="fr-FR" dirty="0" smtClean="0"/>
              <a:t>les entreprises et les enseignants) a structuré une formation répondant aux besoins des constructeurs.</a:t>
            </a:r>
          </a:p>
          <a:p>
            <a:endParaRPr lang="fr-FR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 smtClean="0"/>
              <a:t>Le champ de compétence  complet qui prépare à l’évolution du métier.</a:t>
            </a:r>
          </a:p>
          <a:p>
            <a:pPr>
              <a:buFontTx/>
              <a:buChar char="-"/>
            </a:pPr>
            <a:r>
              <a:rPr lang="fr-FR" sz="2000" dirty="0" smtClean="0"/>
              <a:t>La notion de travail collaboratif et de mode projet, l’organisation.</a:t>
            </a:r>
          </a:p>
          <a:p>
            <a:pPr>
              <a:buFontTx/>
              <a:buChar char="-"/>
            </a:pPr>
            <a:r>
              <a:rPr lang="fr-FR" sz="2000" dirty="0" smtClean="0"/>
              <a:t>La conception et la réalisation, avec l’enjeu numérique</a:t>
            </a:r>
          </a:p>
          <a:p>
            <a:pPr>
              <a:buFontTx/>
              <a:buChar char="-"/>
            </a:pPr>
            <a:r>
              <a:rPr lang="fr-FR" sz="2000" dirty="0" smtClean="0"/>
              <a:t>L’analyse et la compréhension d’un projet 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 smtClean="0"/>
              <a:t>Un champ de savoirs qui préserve le noyau fondamental des invariants (dont le premier est le bon sens..) en ayant retenu l’essentiel.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 smtClean="0"/>
              <a:t>Une formation qui  intègre les « piliers » du CM dans la démarche.</a:t>
            </a:r>
          </a:p>
          <a:p>
            <a:pPr marL="0" indent="0">
              <a:buNone/>
            </a:pPr>
            <a:endParaRPr lang="fr-FR" sz="20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E1173923-C991-4803-A7E8-9539C5E31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t>8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6195843"/>
            <a:ext cx="1080120" cy="39057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6202213"/>
            <a:ext cx="1152128" cy="38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7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02C5B8D-7F1C-4E01-9F18-BF11EEE72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BTS AMCR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A0FF99E3-87E5-4E2B-ADE9-4A78AA49A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 smtClean="0"/>
              <a:t>Les interfaces avec les autres corps d’état.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 smtClean="0"/>
              <a:t>L’intégration des notions technico-économiques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 smtClean="0"/>
              <a:t>Les enjeux thermiques et acoustiques (transition énergétique)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 smtClean="0"/>
              <a:t>Les enjeux de la réhabilitation des bâtiments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 smtClean="0"/>
              <a:t>La sécurité et la prévention en matière de santé.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 smtClean="0"/>
              <a:t>Le cursus de formation répond à la fois au besoin actuel et permet les ouvertures nécessaires pour anticiper les évolution de demain (ex. prototypage avec imprimante 3D)</a:t>
            </a:r>
            <a:r>
              <a:rPr lang="fr-FR" sz="2000" dirty="0"/>
              <a:t> </a:t>
            </a:r>
            <a:endParaRPr lang="fr-FR" sz="2000" dirty="0" smtClean="0"/>
          </a:p>
          <a:p>
            <a:pPr>
              <a:buFont typeface="Wingdings" panose="05000000000000000000" pitchFamily="2" charset="2"/>
              <a:buChar char="Ø"/>
            </a:pPr>
            <a:endParaRPr lang="fr-FR" sz="2000" dirty="0" smtClean="0"/>
          </a:p>
          <a:p>
            <a:pPr marL="0" indent="0">
              <a:buNone/>
            </a:pPr>
            <a:endParaRPr lang="fr-FR" sz="20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E1173923-C991-4803-A7E8-9539C5E31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t>9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6195843"/>
            <a:ext cx="1080120" cy="39057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6202213"/>
            <a:ext cx="1152128" cy="38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92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3137</TotalTime>
  <Words>1043</Words>
  <Application>Microsoft Office PowerPoint</Application>
  <PresentationFormat>Affichage à l'écran (4:3)</PresentationFormat>
  <Paragraphs>108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Evolution (des besoins)  des Entreprises de Construction métallique  &amp; Rénovation du BTS - AMCR</vt:lpstr>
      <vt:lpstr>Un environnement en mutation</vt:lpstr>
      <vt:lpstr>Des entreprises en mutation</vt:lpstr>
      <vt:lpstr>Evolution du métier de constructeur</vt:lpstr>
      <vt:lpstr>Les fondements</vt:lpstr>
      <vt:lpstr>Les besoins du constructeur métallique</vt:lpstr>
      <vt:lpstr>Besoins au sein des entreprises</vt:lpstr>
      <vt:lpstr>Le BTS AMCR</vt:lpstr>
      <vt:lpstr>Le BTS AMCR</vt:lpstr>
      <vt:lpstr>L’approche du BTS AMCR</vt:lpstr>
      <vt:lpstr>Une rénovation du BTS prometteuse &amp; des perspectives  </vt:lpstr>
      <vt:lpstr>Remerciements</vt:lpstr>
    </vt:vector>
  </TitlesOfParts>
  <Company>Rectorat De Montpellier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Monin Thierry</dc:creator>
  <cp:lastModifiedBy>Jean-Pierre Tahay</cp:lastModifiedBy>
  <cp:revision>68</cp:revision>
  <dcterms:created xsi:type="dcterms:W3CDTF">2017-01-13T11:06:51Z</dcterms:created>
  <dcterms:modified xsi:type="dcterms:W3CDTF">2018-12-17T06:00:29Z</dcterms:modified>
</cp:coreProperties>
</file>