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307" r:id="rId4"/>
    <p:sldId id="278" r:id="rId5"/>
    <p:sldId id="309" r:id="rId6"/>
    <p:sldId id="310" r:id="rId7"/>
    <p:sldId id="260" r:id="rId8"/>
    <p:sldId id="290" r:id="rId9"/>
    <p:sldId id="289" r:id="rId10"/>
    <p:sldId id="257" r:id="rId11"/>
    <p:sldId id="286" r:id="rId12"/>
    <p:sldId id="288" r:id="rId13"/>
    <p:sldId id="308" r:id="rId14"/>
    <p:sldId id="293" r:id="rId15"/>
    <p:sldId id="294" r:id="rId16"/>
    <p:sldId id="295" r:id="rId17"/>
    <p:sldId id="296" r:id="rId18"/>
    <p:sldId id="265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84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générale commune" id="{040A08BD-CED6-4B54-9FD4-585D0ADF0EF9}">
          <p14:sldIdLst>
            <p14:sldId id="256"/>
            <p14:sldId id="259"/>
          </p14:sldIdLst>
        </p14:section>
        <p14:section name="Rénovation BTS AMCR - DZIUBANOWSKI - 5'" id="{1D6B941F-0BED-4BA9-86B3-8ADFE1CB7E7B}">
          <p14:sldIdLst>
            <p14:sldId id="307"/>
            <p14:sldId id="278"/>
            <p14:sldId id="309"/>
            <p14:sldId id="310"/>
          </p14:sldIdLst>
        </p14:section>
        <p14:section name="Evolutions dans les entreprises - JP TAHAY - 25'" id="{CCDEF11A-302B-4C13-B627-E19E8F0E72A2}">
          <p14:sldIdLst>
            <p14:sldId id="260"/>
            <p14:sldId id="290"/>
          </p14:sldIdLst>
        </p14:section>
        <p14:section name="Séminaire BTS AMCR : Matin" id="{EF85EA80-B9E4-4623-97BA-3F1D036A0B87}">
          <p14:sldIdLst>
            <p14:sldId id="289"/>
            <p14:sldId id="257"/>
            <p14:sldId id="286"/>
            <p14:sldId id="288"/>
          </p14:sldIdLst>
        </p14:section>
        <p14:section name="Evolution des compétences - DZIUBANOWSKI - GLAISER - JAUSSAUD" id="{21FADCFA-33C6-4611-8B34-946B54730D85}">
          <p14:sldIdLst>
            <p14:sldId id="308"/>
          </p14:sldIdLst>
        </p14:section>
        <p14:section name="Enseignement en mode projet - HORGUES" id="{70A947F7-F5DC-4610-98BF-140C33203E37}">
          <p14:sldIdLst>
            <p14:sldId id="293"/>
          </p14:sldIdLst>
        </p14:section>
        <p14:section name="Epreuve U4 - FERRIER, LE RUN" id="{9572E3CC-5B82-463B-90CC-313713E46AC7}">
          <p14:sldIdLst>
            <p14:sldId id="294"/>
          </p14:sldIdLst>
        </p14:section>
        <p14:section name="L'épreuve U5 - JAUSSAUD - HORGUES" id="{46FC5233-C565-46E9-8FBA-F6718BDF48F5}">
          <p14:sldIdLst>
            <p14:sldId id="295"/>
          </p14:sldIdLst>
        </p14:section>
        <p14:section name="L'épreuve U61, les TP - GLAISER - REICHERT" id="{C4966DA0-9618-4B63-942F-68DB7EB417A2}">
          <p14:sldIdLst>
            <p14:sldId id="296"/>
          </p14:sldIdLst>
        </p14:section>
        <p14:section name="PAUSE REPAS" id="{F657A925-75A2-40AF-BD09-FCA6415C9E14}">
          <p14:sldIdLst>
            <p14:sldId id="265"/>
          </p14:sldIdLst>
        </p14:section>
        <p14:section name="APRES MIDI" id="{A437F98C-D7C5-45FC-A442-296DF6A249F3}">
          <p14:sldIdLst>
            <p14:sldId id="297"/>
          </p14:sldIdLst>
        </p14:section>
        <p14:section name="Epreuve U62, le stage" id="{71EE9147-CF05-4E91-A5CF-EB2075C980F6}">
          <p14:sldIdLst>
            <p14:sldId id="298"/>
          </p14:sldIdLst>
        </p14:section>
        <p14:section name="Les besoins en équipements et plateaux techniques" id="{EFE6AD58-55F1-49E0-A38D-2BE2C3E84B3A}">
          <p14:sldIdLst>
            <p14:sldId id="299"/>
          </p14:sldIdLst>
        </p14:section>
        <p14:section name="Les co-enseignements" id="{F8459949-1DB1-4084-808E-F2596B5F8F4C}">
          <p14:sldIdLst>
            <p14:sldId id="300"/>
          </p14:sldIdLst>
        </p14:section>
        <p14:section name="Le numérique et le BIM" id="{54565FFE-CFCA-443F-AA2F-6A377EDF05B1}">
          <p14:sldIdLst>
            <p14:sldId id="301"/>
          </p14:sldIdLst>
        </p14:section>
        <p14:section name="Le pilotage national des examens" id="{88EE0AF1-1E7B-40B6-886A-27A3864E5ADD}">
          <p14:sldIdLst>
            <p14:sldId id="302"/>
          </p14:sldIdLst>
        </p14:section>
        <p14:section name="Présentation de l'APK" id="{4296797F-68E1-4801-BAA5-5FA7CA2F5A59}">
          <p14:sldIdLst>
            <p14:sldId id="303"/>
          </p14:sldIdLst>
        </p14:section>
        <p14:section name="Le document d'accompagnement" id="{20C5EC46-D360-47F3-8E10-6CA8EF8EAB04}">
          <p14:sldIdLst>
            <p14:sldId id="304"/>
          </p14:sldIdLst>
        </p14:section>
        <p14:section name="Conclusion du séminaire" id="{AB480F70-5AE5-44A9-A51C-C1C70B552F02}">
          <p14:sldIdLst>
            <p14:sldId id="305"/>
          </p14:sldIdLst>
        </p14:section>
        <p14:section name="FIN" id="{241AEAB7-9666-4DEA-9CF3-2E8B8E2705EE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4EF8C-E86A-4009-A2F3-E40F502D2D2A}" v="348" dt="2018-12-17T06:48:50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1" autoAdjust="0"/>
    <p:restoredTop sz="94660"/>
  </p:normalViewPr>
  <p:slideViewPr>
    <p:cSldViewPr>
      <p:cViewPr varScale="1">
        <p:scale>
          <a:sx n="84" d="100"/>
          <a:sy n="84" d="100"/>
        </p:scale>
        <p:origin x="8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Dziubanowski" userId="9cf059ebb6151069" providerId="LiveId" clId="{3C64EF8C-E86A-4009-A2F3-E40F502D2D2A}"/>
    <pc:docChg chg="undo custSel addSld delSld modSld sldOrd modMainMaster modSection">
      <pc:chgData name="Cedric Dziubanowski" userId="9cf059ebb6151069" providerId="LiveId" clId="{3C64EF8C-E86A-4009-A2F3-E40F502D2D2A}" dt="2018-12-16T15:17:20.952" v="5277" actId="14100"/>
      <pc:docMkLst>
        <pc:docMk/>
      </pc:docMkLst>
      <pc:sldChg chg="addSp delSp modSp">
        <pc:chgData name="Cedric Dziubanowski" userId="9cf059ebb6151069" providerId="LiveId" clId="{3C64EF8C-E86A-4009-A2F3-E40F502D2D2A}" dt="2018-11-23T07:02:44.681" v="2052" actId="20577"/>
        <pc:sldMkLst>
          <pc:docMk/>
          <pc:sldMk cId="2079669863" sldId="256"/>
        </pc:sldMkLst>
        <pc:spChg chg="add del mod">
          <ac:chgData name="Cedric Dziubanowski" userId="9cf059ebb6151069" providerId="LiveId" clId="{3C64EF8C-E86A-4009-A2F3-E40F502D2D2A}" dt="2018-11-23T06:04:56.801" v="85"/>
          <ac:spMkLst>
            <pc:docMk/>
            <pc:sldMk cId="2079669863" sldId="256"/>
            <ac:spMk id="2" creationId="{88B3C4E2-EB99-4019-9CA5-B5719D44643B}"/>
          </ac:spMkLst>
        </pc:spChg>
        <pc:spChg chg="add del mod">
          <ac:chgData name="Cedric Dziubanowski" userId="9cf059ebb6151069" providerId="LiveId" clId="{3C64EF8C-E86A-4009-A2F3-E40F502D2D2A}" dt="2018-11-23T06:04:56.801" v="85"/>
          <ac:spMkLst>
            <pc:docMk/>
            <pc:sldMk cId="2079669863" sldId="256"/>
            <ac:spMk id="3" creationId="{88098E92-756F-4830-897E-2EF11CF7B7F0}"/>
          </ac:spMkLst>
        </pc:spChg>
        <pc:spChg chg="del mod">
          <ac:chgData name="Cedric Dziubanowski" userId="9cf059ebb6151069" providerId="LiveId" clId="{3C64EF8C-E86A-4009-A2F3-E40F502D2D2A}" dt="2018-11-23T06:06:57.273" v="103" actId="478"/>
          <ac:spMkLst>
            <pc:docMk/>
            <pc:sldMk cId="2079669863" sldId="256"/>
            <ac:spMk id="5" creationId="{00000000-0000-0000-0000-000000000000}"/>
          </ac:spMkLst>
        </pc:spChg>
        <pc:spChg chg="add mod">
          <ac:chgData name="Cedric Dziubanowski" userId="9cf059ebb6151069" providerId="LiveId" clId="{3C64EF8C-E86A-4009-A2F3-E40F502D2D2A}" dt="2018-11-23T07:02:11.635" v="2033" actId="27636"/>
          <ac:spMkLst>
            <pc:docMk/>
            <pc:sldMk cId="2079669863" sldId="256"/>
            <ac:spMk id="6" creationId="{CE4FE187-DAA0-4084-B50A-CD9CB9239663}"/>
          </ac:spMkLst>
        </pc:spChg>
        <pc:spChg chg="add del mod">
          <ac:chgData name="Cedric Dziubanowski" userId="9cf059ebb6151069" providerId="LiveId" clId="{3C64EF8C-E86A-4009-A2F3-E40F502D2D2A}" dt="2018-11-23T07:01:00.090" v="2019" actId="478"/>
          <ac:spMkLst>
            <pc:docMk/>
            <pc:sldMk cId="2079669863" sldId="256"/>
            <ac:spMk id="7" creationId="{7EDB0B9D-B92E-4255-A72F-B447C75DFF60}"/>
          </ac:spMkLst>
        </pc:spChg>
        <pc:spChg chg="add del mod">
          <ac:chgData name="Cedric Dziubanowski" userId="9cf059ebb6151069" providerId="LiveId" clId="{3C64EF8C-E86A-4009-A2F3-E40F502D2D2A}" dt="2018-11-23T06:06:44.251" v="101"/>
          <ac:spMkLst>
            <pc:docMk/>
            <pc:sldMk cId="2079669863" sldId="256"/>
            <ac:spMk id="8" creationId="{F97437DF-E0C4-4309-A501-1A9FB1552279}"/>
          </ac:spMkLst>
        </pc:spChg>
        <pc:spChg chg="add del mod">
          <ac:chgData name="Cedric Dziubanowski" userId="9cf059ebb6151069" providerId="LiveId" clId="{3C64EF8C-E86A-4009-A2F3-E40F502D2D2A}" dt="2018-11-23T06:06:44.251" v="101"/>
          <ac:spMkLst>
            <pc:docMk/>
            <pc:sldMk cId="2079669863" sldId="256"/>
            <ac:spMk id="9" creationId="{79A1E343-2634-4964-8FC5-A7FC85CC3A21}"/>
          </ac:spMkLst>
        </pc:spChg>
        <pc:spChg chg="add del mod">
          <ac:chgData name="Cedric Dziubanowski" userId="9cf059ebb6151069" providerId="LiveId" clId="{3C64EF8C-E86A-4009-A2F3-E40F502D2D2A}" dt="2018-11-23T06:22:40.461" v="455"/>
          <ac:spMkLst>
            <pc:docMk/>
            <pc:sldMk cId="2079669863" sldId="256"/>
            <ac:spMk id="10" creationId="{881B47AF-03EE-48C0-BEA1-DEAC9BE581CF}"/>
          </ac:spMkLst>
        </pc:spChg>
        <pc:spChg chg="add del mod">
          <ac:chgData name="Cedric Dziubanowski" userId="9cf059ebb6151069" providerId="LiveId" clId="{3C64EF8C-E86A-4009-A2F3-E40F502D2D2A}" dt="2018-11-23T06:22:40.461" v="455"/>
          <ac:spMkLst>
            <pc:docMk/>
            <pc:sldMk cId="2079669863" sldId="256"/>
            <ac:spMk id="11" creationId="{1EE13201-8B07-4EB8-A6DA-D6B0F0D89441}"/>
          </ac:spMkLst>
        </pc:spChg>
        <pc:spChg chg="add del mod">
          <ac:chgData name="Cedric Dziubanowski" userId="9cf059ebb6151069" providerId="LiveId" clId="{3C64EF8C-E86A-4009-A2F3-E40F502D2D2A}" dt="2018-11-23T06:23:27.280" v="472"/>
          <ac:spMkLst>
            <pc:docMk/>
            <pc:sldMk cId="2079669863" sldId="256"/>
            <ac:spMk id="12" creationId="{CD316817-0519-4FE1-86CD-5673924B7E15}"/>
          </ac:spMkLst>
        </pc:spChg>
        <pc:spChg chg="add del mod">
          <ac:chgData name="Cedric Dziubanowski" userId="9cf059ebb6151069" providerId="LiveId" clId="{3C64EF8C-E86A-4009-A2F3-E40F502D2D2A}" dt="2018-11-23T06:23:27.280" v="472"/>
          <ac:spMkLst>
            <pc:docMk/>
            <pc:sldMk cId="2079669863" sldId="256"/>
            <ac:spMk id="13" creationId="{43D89F75-1AB4-4679-B3B2-EC7B99606098}"/>
          </ac:spMkLst>
        </pc:spChg>
        <pc:spChg chg="add del mod">
          <ac:chgData name="Cedric Dziubanowski" userId="9cf059ebb6151069" providerId="LiveId" clId="{3C64EF8C-E86A-4009-A2F3-E40F502D2D2A}" dt="2018-11-23T07:01:21.864" v="2022"/>
          <ac:spMkLst>
            <pc:docMk/>
            <pc:sldMk cId="2079669863" sldId="256"/>
            <ac:spMk id="15" creationId="{EDF1D6FE-D2D8-404A-88DF-9DD70EFC26C5}"/>
          </ac:spMkLst>
        </pc:spChg>
        <pc:spChg chg="add del mod">
          <ac:chgData name="Cedric Dziubanowski" userId="9cf059ebb6151069" providerId="LiveId" clId="{3C64EF8C-E86A-4009-A2F3-E40F502D2D2A}" dt="2018-11-23T07:01:21.864" v="2022"/>
          <ac:spMkLst>
            <pc:docMk/>
            <pc:sldMk cId="2079669863" sldId="256"/>
            <ac:spMk id="16" creationId="{DBE09FAE-2316-4079-A9A3-233D0E3AC08D}"/>
          </ac:spMkLst>
        </pc:spChg>
        <pc:spChg chg="add del mod">
          <ac:chgData name="Cedric Dziubanowski" userId="9cf059ebb6151069" providerId="LiveId" clId="{3C64EF8C-E86A-4009-A2F3-E40F502D2D2A}" dt="2018-11-23T07:01:37.012" v="2024" actId="478"/>
          <ac:spMkLst>
            <pc:docMk/>
            <pc:sldMk cId="2079669863" sldId="256"/>
            <ac:spMk id="17" creationId="{18673955-D1AE-49CB-B1CA-B50D1611A34B}"/>
          </ac:spMkLst>
        </pc:spChg>
        <pc:spChg chg="add del mod">
          <ac:chgData name="Cedric Dziubanowski" userId="9cf059ebb6151069" providerId="LiveId" clId="{3C64EF8C-E86A-4009-A2F3-E40F502D2D2A}" dt="2018-11-23T07:02:11.589" v="2032"/>
          <ac:spMkLst>
            <pc:docMk/>
            <pc:sldMk cId="2079669863" sldId="256"/>
            <ac:spMk id="18" creationId="{EFBF1A3A-F003-4A4D-81C0-D17B941F9179}"/>
          </ac:spMkLst>
        </pc:spChg>
        <pc:spChg chg="add del mod">
          <ac:chgData name="Cedric Dziubanowski" userId="9cf059ebb6151069" providerId="LiveId" clId="{3C64EF8C-E86A-4009-A2F3-E40F502D2D2A}" dt="2018-11-23T07:02:11.589" v="2032"/>
          <ac:spMkLst>
            <pc:docMk/>
            <pc:sldMk cId="2079669863" sldId="256"/>
            <ac:spMk id="19" creationId="{BAD7F510-506E-47E4-9C5D-B1D5E13D659E}"/>
          </ac:spMkLst>
        </pc:spChg>
        <pc:spChg chg="add mod">
          <ac:chgData name="Cedric Dziubanowski" userId="9cf059ebb6151069" providerId="LiveId" clId="{3C64EF8C-E86A-4009-A2F3-E40F502D2D2A}" dt="2018-11-23T07:02:44.681" v="2052" actId="20577"/>
          <ac:spMkLst>
            <pc:docMk/>
            <pc:sldMk cId="2079669863" sldId="256"/>
            <ac:spMk id="20" creationId="{664F04A7-9C09-4E4B-8984-476B0E499F4A}"/>
          </ac:spMkLst>
        </pc:spChg>
        <pc:picChg chg="del mod">
          <ac:chgData name="Cedric Dziubanowski" userId="9cf059ebb6151069" providerId="LiveId" clId="{3C64EF8C-E86A-4009-A2F3-E40F502D2D2A}" dt="2018-11-23T06:14:49.317" v="242" actId="478"/>
          <ac:picMkLst>
            <pc:docMk/>
            <pc:sldMk cId="2079669863" sldId="256"/>
            <ac:picMk id="2049" creationId="{00000000-0000-0000-0000-000000000000}"/>
          </ac:picMkLst>
        </pc:picChg>
      </pc:sldChg>
      <pc:sldChg chg="addSp delSp modSp ord">
        <pc:chgData name="Cedric Dziubanowski" userId="9cf059ebb6151069" providerId="LiveId" clId="{3C64EF8C-E86A-4009-A2F3-E40F502D2D2A}" dt="2018-11-23T07:08:13.554" v="2408" actId="6549"/>
        <pc:sldMkLst>
          <pc:docMk/>
          <pc:sldMk cId="2037660415" sldId="257"/>
        </pc:sldMkLst>
        <pc:spChg chg="add del mod">
          <ac:chgData name="Cedric Dziubanowski" userId="9cf059ebb6151069" providerId="LiveId" clId="{3C64EF8C-E86A-4009-A2F3-E40F502D2D2A}" dt="2018-11-23T06:12:10.968" v="197"/>
          <ac:spMkLst>
            <pc:docMk/>
            <pc:sldMk cId="2037660415" sldId="257"/>
            <ac:spMk id="2" creationId="{E4679827-1A95-4D95-AB70-E0889E5C6813}"/>
          </ac:spMkLst>
        </pc:spChg>
        <pc:spChg chg="del">
          <ac:chgData name="Cedric Dziubanowski" userId="9cf059ebb6151069" providerId="LiveId" clId="{3C64EF8C-E86A-4009-A2F3-E40F502D2D2A}" dt="2018-11-23T06:12:25.866" v="204" actId="478"/>
          <ac:spMkLst>
            <pc:docMk/>
            <pc:sldMk cId="2037660415" sldId="257"/>
            <ac:spMk id="5" creationId="{00000000-0000-0000-0000-000000000000}"/>
          </ac:spMkLst>
        </pc:spChg>
        <pc:spChg chg="add del mod">
          <ac:chgData name="Cedric Dziubanowski" userId="9cf059ebb6151069" providerId="LiveId" clId="{3C64EF8C-E86A-4009-A2F3-E40F502D2D2A}" dt="2018-11-23T06:12:10.968" v="197"/>
          <ac:spMkLst>
            <pc:docMk/>
            <pc:sldMk cId="2037660415" sldId="257"/>
            <ac:spMk id="6" creationId="{6271A8E4-0399-4ED4-96E8-C70916C4CA9D}"/>
          </ac:spMkLst>
        </pc:spChg>
        <pc:spChg chg="del mod">
          <ac:chgData name="Cedric Dziubanowski" userId="9cf059ebb6151069" providerId="LiveId" clId="{3C64EF8C-E86A-4009-A2F3-E40F502D2D2A}" dt="2018-11-23T06:12:25.882" v="206"/>
          <ac:spMkLst>
            <pc:docMk/>
            <pc:sldMk cId="2037660415" sldId="257"/>
            <ac:spMk id="7" creationId="{00000000-0000-0000-0000-000000000000}"/>
          </ac:spMkLst>
        </pc:spChg>
        <pc:spChg chg="del mod">
          <ac:chgData name="Cedric Dziubanowski" userId="9cf059ebb6151069" providerId="LiveId" clId="{3C64EF8C-E86A-4009-A2F3-E40F502D2D2A}" dt="2018-11-23T06:12:25.882" v="208"/>
          <ac:spMkLst>
            <pc:docMk/>
            <pc:sldMk cId="2037660415" sldId="257"/>
            <ac:spMk id="8" creationId="{00000000-0000-0000-0000-000000000000}"/>
          </ac:spMkLst>
        </pc:spChg>
        <pc:spChg chg="add mod">
          <ac:chgData name="Cedric Dziubanowski" userId="9cf059ebb6151069" providerId="LiveId" clId="{3C64EF8C-E86A-4009-A2F3-E40F502D2D2A}" dt="2018-11-23T07:08:04.773" v="2405" actId="20577"/>
          <ac:spMkLst>
            <pc:docMk/>
            <pc:sldMk cId="2037660415" sldId="257"/>
            <ac:spMk id="9" creationId="{3D632362-01D1-4FB6-B6E2-F3E7195B6EE4}"/>
          </ac:spMkLst>
        </pc:spChg>
        <pc:spChg chg="add mod">
          <ac:chgData name="Cedric Dziubanowski" userId="9cf059ebb6151069" providerId="LiveId" clId="{3C64EF8C-E86A-4009-A2F3-E40F502D2D2A}" dt="2018-11-23T07:08:13.554" v="2408" actId="6549"/>
          <ac:spMkLst>
            <pc:docMk/>
            <pc:sldMk cId="2037660415" sldId="257"/>
            <ac:spMk id="10" creationId="{0BD2DC46-F7FD-4509-B8DB-6C61A0C4EE40}"/>
          </ac:spMkLst>
        </pc:spChg>
        <pc:spChg chg="add del mod">
          <ac:chgData name="Cedric Dziubanowski" userId="9cf059ebb6151069" providerId="LiveId" clId="{3C64EF8C-E86A-4009-A2F3-E40F502D2D2A}" dt="2018-11-23T06:12:36.677" v="210"/>
          <ac:spMkLst>
            <pc:docMk/>
            <pc:sldMk cId="2037660415" sldId="257"/>
            <ac:spMk id="11" creationId="{4B883817-33AD-4A55-B524-748871A43C0C}"/>
          </ac:spMkLst>
        </pc:spChg>
        <pc:spChg chg="add del mod">
          <ac:chgData name="Cedric Dziubanowski" userId="9cf059ebb6151069" providerId="LiveId" clId="{3C64EF8C-E86A-4009-A2F3-E40F502D2D2A}" dt="2018-11-23T06:12:36.677" v="210"/>
          <ac:spMkLst>
            <pc:docMk/>
            <pc:sldMk cId="2037660415" sldId="257"/>
            <ac:spMk id="12" creationId="{9B88C9DF-810C-4FC8-8DBF-1E21D439BA18}"/>
          </ac:spMkLst>
        </pc:spChg>
        <pc:spChg chg="add del mod">
          <ac:chgData name="Cedric Dziubanowski" userId="9cf059ebb6151069" providerId="LiveId" clId="{3C64EF8C-E86A-4009-A2F3-E40F502D2D2A}" dt="2018-11-23T06:21:30.631" v="419"/>
          <ac:spMkLst>
            <pc:docMk/>
            <pc:sldMk cId="2037660415" sldId="257"/>
            <ac:spMk id="13" creationId="{8D935C19-0A14-4426-9779-D3E7C8E35521}"/>
          </ac:spMkLst>
        </pc:spChg>
        <pc:spChg chg="add del mod">
          <ac:chgData name="Cedric Dziubanowski" userId="9cf059ebb6151069" providerId="LiveId" clId="{3C64EF8C-E86A-4009-A2F3-E40F502D2D2A}" dt="2018-11-23T06:21:30.631" v="419"/>
          <ac:spMkLst>
            <pc:docMk/>
            <pc:sldMk cId="2037660415" sldId="257"/>
            <ac:spMk id="14" creationId="{17FC7EAD-72C9-4593-A274-C64C3BD75CDB}"/>
          </ac:spMkLst>
        </pc:spChg>
        <pc:spChg chg="add del mod">
          <ac:chgData name="Cedric Dziubanowski" userId="9cf059ebb6151069" providerId="LiveId" clId="{3C64EF8C-E86A-4009-A2F3-E40F502D2D2A}" dt="2018-11-23T06:21:38.844" v="424"/>
          <ac:spMkLst>
            <pc:docMk/>
            <pc:sldMk cId="2037660415" sldId="257"/>
            <ac:spMk id="15" creationId="{BE90DB75-B9CA-4DBC-8011-3FAD45FED54B}"/>
          </ac:spMkLst>
        </pc:spChg>
        <pc:spChg chg="add del mod">
          <ac:chgData name="Cedric Dziubanowski" userId="9cf059ebb6151069" providerId="LiveId" clId="{3C64EF8C-E86A-4009-A2F3-E40F502D2D2A}" dt="2018-11-23T06:21:38.844" v="424"/>
          <ac:spMkLst>
            <pc:docMk/>
            <pc:sldMk cId="2037660415" sldId="257"/>
            <ac:spMk id="16" creationId="{0E6A47CE-2DCC-422B-AD52-73E8E12D5D33}"/>
          </ac:spMkLst>
        </pc:spChg>
        <pc:spChg chg="add del mod">
          <ac:chgData name="Cedric Dziubanowski" userId="9cf059ebb6151069" providerId="LiveId" clId="{3C64EF8C-E86A-4009-A2F3-E40F502D2D2A}" dt="2018-11-23T06:22:36.893" v="452"/>
          <ac:spMkLst>
            <pc:docMk/>
            <pc:sldMk cId="2037660415" sldId="257"/>
            <ac:spMk id="17" creationId="{EA6E3FC1-506F-4079-8720-FB6A93F3310D}"/>
          </ac:spMkLst>
        </pc:spChg>
        <pc:spChg chg="add del mod">
          <ac:chgData name="Cedric Dziubanowski" userId="9cf059ebb6151069" providerId="LiveId" clId="{3C64EF8C-E86A-4009-A2F3-E40F502D2D2A}" dt="2018-11-23T06:22:36.893" v="452"/>
          <ac:spMkLst>
            <pc:docMk/>
            <pc:sldMk cId="2037660415" sldId="257"/>
            <ac:spMk id="18" creationId="{8C433DA0-1029-4C94-B409-A6DCAC4568F8}"/>
          </ac:spMkLst>
        </pc:spChg>
        <pc:spChg chg="add del mod">
          <ac:chgData name="Cedric Dziubanowski" userId="9cf059ebb6151069" providerId="LiveId" clId="{3C64EF8C-E86A-4009-A2F3-E40F502D2D2A}" dt="2018-11-23T06:22:58.399" v="467"/>
          <ac:spMkLst>
            <pc:docMk/>
            <pc:sldMk cId="2037660415" sldId="257"/>
            <ac:spMk id="19" creationId="{0D4D9951-DBD1-4090-9630-FB10EE14A461}"/>
          </ac:spMkLst>
        </pc:spChg>
        <pc:spChg chg="add del mod">
          <ac:chgData name="Cedric Dziubanowski" userId="9cf059ebb6151069" providerId="LiveId" clId="{3C64EF8C-E86A-4009-A2F3-E40F502D2D2A}" dt="2018-11-23T06:22:58.399" v="467"/>
          <ac:spMkLst>
            <pc:docMk/>
            <pc:sldMk cId="2037660415" sldId="257"/>
            <ac:spMk id="20" creationId="{D563A0FD-AB45-435A-9813-BF832A0613BC}"/>
          </ac:spMkLst>
        </pc:spChg>
        <pc:spChg chg="add del mod">
          <ac:chgData name="Cedric Dziubanowski" userId="9cf059ebb6151069" providerId="LiveId" clId="{3C64EF8C-E86A-4009-A2F3-E40F502D2D2A}" dt="2018-11-23T06:23:57.250" v="490"/>
          <ac:spMkLst>
            <pc:docMk/>
            <pc:sldMk cId="2037660415" sldId="257"/>
            <ac:spMk id="21" creationId="{5D82CAB2-65CC-4A97-AB10-EA45D1F83752}"/>
          </ac:spMkLst>
        </pc:spChg>
        <pc:spChg chg="add del mod">
          <ac:chgData name="Cedric Dziubanowski" userId="9cf059ebb6151069" providerId="LiveId" clId="{3C64EF8C-E86A-4009-A2F3-E40F502D2D2A}" dt="2018-11-23T06:23:57.250" v="490"/>
          <ac:spMkLst>
            <pc:docMk/>
            <pc:sldMk cId="2037660415" sldId="257"/>
            <ac:spMk id="22" creationId="{5E14FB1D-9B4E-42EE-8ADB-D9E81B5923D7}"/>
          </ac:spMkLst>
        </pc:spChg>
        <pc:spChg chg="add del mod">
          <ac:chgData name="Cedric Dziubanowski" userId="9cf059ebb6151069" providerId="LiveId" clId="{3C64EF8C-E86A-4009-A2F3-E40F502D2D2A}" dt="2018-11-23T06:41:32.112" v="1076"/>
          <ac:spMkLst>
            <pc:docMk/>
            <pc:sldMk cId="2037660415" sldId="257"/>
            <ac:spMk id="24" creationId="{B9D50E4B-55B0-4F96-9272-3B557D1B2BE4}"/>
          </ac:spMkLst>
        </pc:spChg>
        <pc:spChg chg="add del mod">
          <ac:chgData name="Cedric Dziubanowski" userId="9cf059ebb6151069" providerId="LiveId" clId="{3C64EF8C-E86A-4009-A2F3-E40F502D2D2A}" dt="2018-11-23T06:41:32.112" v="1076"/>
          <ac:spMkLst>
            <pc:docMk/>
            <pc:sldMk cId="2037660415" sldId="257"/>
            <ac:spMk id="25" creationId="{7E3678FB-6DF5-4767-8DE6-5CD14617C96B}"/>
          </ac:spMkLst>
        </pc:spChg>
        <pc:spChg chg="add del mod">
          <ac:chgData name="Cedric Dziubanowski" userId="9cf059ebb6151069" providerId="LiveId" clId="{3C64EF8C-E86A-4009-A2F3-E40F502D2D2A}" dt="2018-11-23T06:41:32.112" v="1076"/>
          <ac:spMkLst>
            <pc:docMk/>
            <pc:sldMk cId="2037660415" sldId="257"/>
            <ac:spMk id="26" creationId="{0D5A616F-A7CF-4444-B6E6-989962979215}"/>
          </ac:spMkLst>
        </pc:spChg>
        <pc:picChg chg="del">
          <ac:chgData name="Cedric Dziubanowski" userId="9cf059ebb6151069" providerId="LiveId" clId="{3C64EF8C-E86A-4009-A2F3-E40F502D2D2A}" dt="2018-11-23T06:12:27.300" v="209" actId="478"/>
          <ac:picMkLst>
            <pc:docMk/>
            <pc:sldMk cId="2037660415" sldId="257"/>
            <ac:picMk id="2049" creationId="{00000000-0000-0000-0000-000000000000}"/>
          </ac:picMkLst>
        </pc:picChg>
        <pc:cxnChg chg="del">
          <ac:chgData name="Cedric Dziubanowski" userId="9cf059ebb6151069" providerId="LiveId" clId="{3C64EF8C-E86A-4009-A2F3-E40F502D2D2A}" dt="2018-11-23T06:15:12.783" v="247" actId="478"/>
          <ac:cxnSpMkLst>
            <pc:docMk/>
            <pc:sldMk cId="2037660415" sldId="257"/>
            <ac:cxnSpMk id="3" creationId="{00000000-0000-0000-0000-000000000000}"/>
          </ac:cxnSpMkLst>
        </pc:cxnChg>
      </pc:sldChg>
      <pc:sldChg chg="addSp delSp modSp">
        <pc:chgData name="Cedric Dziubanowski" userId="9cf059ebb6151069" providerId="LiveId" clId="{3C64EF8C-E86A-4009-A2F3-E40F502D2D2A}" dt="2018-11-23T07:12:12.711" v="2511" actId="20577"/>
        <pc:sldMkLst>
          <pc:docMk/>
          <pc:sldMk cId="1826490000" sldId="259"/>
        </pc:sldMkLst>
        <pc:spChg chg="add del mod">
          <ac:chgData name="Cedric Dziubanowski" userId="9cf059ebb6151069" providerId="LiveId" clId="{3C64EF8C-E86A-4009-A2F3-E40F502D2D2A}" dt="2018-11-23T06:07:30.488" v="105"/>
          <ac:spMkLst>
            <pc:docMk/>
            <pc:sldMk cId="1826490000" sldId="259"/>
            <ac:spMk id="2" creationId="{A5C28D72-2E56-4D96-923B-6C6E41D554E4}"/>
          </ac:spMkLst>
        </pc:spChg>
        <pc:spChg chg="del">
          <ac:chgData name="Cedric Dziubanowski" userId="9cf059ebb6151069" providerId="LiveId" clId="{3C64EF8C-E86A-4009-A2F3-E40F502D2D2A}" dt="2018-11-23T06:07:51.164" v="112" actId="478"/>
          <ac:spMkLst>
            <pc:docMk/>
            <pc:sldMk cId="1826490000" sldId="259"/>
            <ac:spMk id="5" creationId="{00000000-0000-0000-0000-000000000000}"/>
          </ac:spMkLst>
        </pc:spChg>
        <pc:spChg chg="add del mod">
          <ac:chgData name="Cedric Dziubanowski" userId="9cf059ebb6151069" providerId="LiveId" clId="{3C64EF8C-E86A-4009-A2F3-E40F502D2D2A}" dt="2018-11-23T06:07:30.488" v="105"/>
          <ac:spMkLst>
            <pc:docMk/>
            <pc:sldMk cId="1826490000" sldId="259"/>
            <ac:spMk id="6" creationId="{18E03EF3-509A-4816-87C0-5CA92809517A}"/>
          </ac:spMkLst>
        </pc:spChg>
        <pc:spChg chg="del mod">
          <ac:chgData name="Cedric Dziubanowski" userId="9cf059ebb6151069" providerId="LiveId" clId="{3C64EF8C-E86A-4009-A2F3-E40F502D2D2A}" dt="2018-11-23T06:08:09.590" v="119"/>
          <ac:spMkLst>
            <pc:docMk/>
            <pc:sldMk cId="1826490000" sldId="259"/>
            <ac:spMk id="7" creationId="{00000000-0000-0000-0000-000000000000}"/>
          </ac:spMkLst>
        </pc:spChg>
        <pc:spChg chg="del mod">
          <ac:chgData name="Cedric Dziubanowski" userId="9cf059ebb6151069" providerId="LiveId" clId="{3C64EF8C-E86A-4009-A2F3-E40F502D2D2A}" dt="2018-11-23T06:07:39.759" v="108"/>
          <ac:spMkLst>
            <pc:docMk/>
            <pc:sldMk cId="1826490000" sldId="259"/>
            <ac:spMk id="8" creationId="{00000000-0000-0000-0000-000000000000}"/>
          </ac:spMkLst>
        </pc:spChg>
        <pc:spChg chg="add mod">
          <ac:chgData name="Cedric Dziubanowski" userId="9cf059ebb6151069" providerId="LiveId" clId="{3C64EF8C-E86A-4009-A2F3-E40F502D2D2A}" dt="2018-11-23T06:59:29.896" v="2006" actId="20577"/>
          <ac:spMkLst>
            <pc:docMk/>
            <pc:sldMk cId="1826490000" sldId="259"/>
            <ac:spMk id="9" creationId="{3ACAC71B-048F-4222-BFB7-8A889BCF1F07}"/>
          </ac:spMkLst>
        </pc:spChg>
        <pc:spChg chg="add mod">
          <ac:chgData name="Cedric Dziubanowski" userId="9cf059ebb6151069" providerId="LiveId" clId="{3C64EF8C-E86A-4009-A2F3-E40F502D2D2A}" dt="2018-11-23T07:12:12.711" v="2511" actId="20577"/>
          <ac:spMkLst>
            <pc:docMk/>
            <pc:sldMk cId="1826490000" sldId="259"/>
            <ac:spMk id="10" creationId="{BABC7126-7E35-4FB1-BFB6-E2FA04FCB809}"/>
          </ac:spMkLst>
        </pc:spChg>
        <pc:spChg chg="add del mod">
          <ac:chgData name="Cedric Dziubanowski" userId="9cf059ebb6151069" providerId="LiveId" clId="{3C64EF8C-E86A-4009-A2F3-E40F502D2D2A}" dt="2018-11-23T06:08:10.540" v="120"/>
          <ac:spMkLst>
            <pc:docMk/>
            <pc:sldMk cId="1826490000" sldId="259"/>
            <ac:spMk id="11" creationId="{56C809BC-0497-4F7D-8849-56DEA4B8C2BF}"/>
          </ac:spMkLst>
        </pc:spChg>
        <pc:spChg chg="add del mod">
          <ac:chgData name="Cedric Dziubanowski" userId="9cf059ebb6151069" providerId="LiveId" clId="{3C64EF8C-E86A-4009-A2F3-E40F502D2D2A}" dt="2018-11-23T06:08:10.540" v="120"/>
          <ac:spMkLst>
            <pc:docMk/>
            <pc:sldMk cId="1826490000" sldId="259"/>
            <ac:spMk id="12" creationId="{260BD0F9-E81C-47C3-A4AB-41D435A9D6A4}"/>
          </ac:spMkLst>
        </pc:spChg>
        <pc:spChg chg="add del mod">
          <ac:chgData name="Cedric Dziubanowski" userId="9cf059ebb6151069" providerId="LiveId" clId="{3C64EF8C-E86A-4009-A2F3-E40F502D2D2A}" dt="2018-11-23T06:08:39.882" v="127"/>
          <ac:spMkLst>
            <pc:docMk/>
            <pc:sldMk cId="1826490000" sldId="259"/>
            <ac:spMk id="13" creationId="{2094A306-8610-4069-9751-BDB1787FB4B7}"/>
          </ac:spMkLst>
        </pc:spChg>
        <pc:spChg chg="add del mod">
          <ac:chgData name="Cedric Dziubanowski" userId="9cf059ebb6151069" providerId="LiveId" clId="{3C64EF8C-E86A-4009-A2F3-E40F502D2D2A}" dt="2018-11-23T06:08:39.882" v="127"/>
          <ac:spMkLst>
            <pc:docMk/>
            <pc:sldMk cId="1826490000" sldId="259"/>
            <ac:spMk id="14" creationId="{6BF8D876-8BF3-4F99-BFF0-04CE9346BF1F}"/>
          </ac:spMkLst>
        </pc:spChg>
        <pc:spChg chg="add del mod">
          <ac:chgData name="Cedric Dziubanowski" userId="9cf059ebb6151069" providerId="LiveId" clId="{3C64EF8C-E86A-4009-A2F3-E40F502D2D2A}" dt="2018-11-23T06:09:04.306" v="133"/>
          <ac:spMkLst>
            <pc:docMk/>
            <pc:sldMk cId="1826490000" sldId="259"/>
            <ac:spMk id="15" creationId="{69FF940D-D168-41DA-B426-DEB28970240B}"/>
          </ac:spMkLst>
        </pc:spChg>
        <pc:spChg chg="add del mod">
          <ac:chgData name="Cedric Dziubanowski" userId="9cf059ebb6151069" providerId="LiveId" clId="{3C64EF8C-E86A-4009-A2F3-E40F502D2D2A}" dt="2018-11-23T06:09:04.306" v="133"/>
          <ac:spMkLst>
            <pc:docMk/>
            <pc:sldMk cId="1826490000" sldId="259"/>
            <ac:spMk id="16" creationId="{CE3C195F-DA81-4774-AB7C-83F8C152B599}"/>
          </ac:spMkLst>
        </pc:spChg>
        <pc:spChg chg="add del mod">
          <ac:chgData name="Cedric Dziubanowski" userId="9cf059ebb6151069" providerId="LiveId" clId="{3C64EF8C-E86A-4009-A2F3-E40F502D2D2A}" dt="2018-11-23T06:09:38.751" v="138"/>
          <ac:spMkLst>
            <pc:docMk/>
            <pc:sldMk cId="1826490000" sldId="259"/>
            <ac:spMk id="17" creationId="{CF71223E-F828-4E0E-BBE9-C6DE155C25DD}"/>
          </ac:spMkLst>
        </pc:spChg>
        <pc:spChg chg="add del mod">
          <ac:chgData name="Cedric Dziubanowski" userId="9cf059ebb6151069" providerId="LiveId" clId="{3C64EF8C-E86A-4009-A2F3-E40F502D2D2A}" dt="2018-11-23T06:09:38.751" v="138"/>
          <ac:spMkLst>
            <pc:docMk/>
            <pc:sldMk cId="1826490000" sldId="259"/>
            <ac:spMk id="18" creationId="{EF10413C-D9E6-460F-B57C-E1F3395D7D44}"/>
          </ac:spMkLst>
        </pc:spChg>
        <pc:spChg chg="add del mod">
          <ac:chgData name="Cedric Dziubanowski" userId="9cf059ebb6151069" providerId="LiveId" clId="{3C64EF8C-E86A-4009-A2F3-E40F502D2D2A}" dt="2018-11-23T06:09:42.487" v="140"/>
          <ac:spMkLst>
            <pc:docMk/>
            <pc:sldMk cId="1826490000" sldId="259"/>
            <ac:spMk id="19" creationId="{CA599E8E-A76B-4F2D-883E-495A7DA9BE2B}"/>
          </ac:spMkLst>
        </pc:spChg>
        <pc:spChg chg="add del mod">
          <ac:chgData name="Cedric Dziubanowski" userId="9cf059ebb6151069" providerId="LiveId" clId="{3C64EF8C-E86A-4009-A2F3-E40F502D2D2A}" dt="2018-11-23T06:09:42.487" v="140"/>
          <ac:spMkLst>
            <pc:docMk/>
            <pc:sldMk cId="1826490000" sldId="259"/>
            <ac:spMk id="20" creationId="{D4CC1AA2-E277-4174-B4D0-79DE9CC728DB}"/>
          </ac:spMkLst>
        </pc:spChg>
        <pc:spChg chg="add del mod">
          <ac:chgData name="Cedric Dziubanowski" userId="9cf059ebb6151069" providerId="LiveId" clId="{3C64EF8C-E86A-4009-A2F3-E40F502D2D2A}" dt="2018-11-23T06:14:59.838" v="244"/>
          <ac:spMkLst>
            <pc:docMk/>
            <pc:sldMk cId="1826490000" sldId="259"/>
            <ac:spMk id="21" creationId="{4EE9F39F-2001-4995-B651-0A7B1F8A0207}"/>
          </ac:spMkLst>
        </pc:spChg>
        <pc:spChg chg="add del mod">
          <ac:chgData name="Cedric Dziubanowski" userId="9cf059ebb6151069" providerId="LiveId" clId="{3C64EF8C-E86A-4009-A2F3-E40F502D2D2A}" dt="2018-11-23T06:14:59.838" v="244"/>
          <ac:spMkLst>
            <pc:docMk/>
            <pc:sldMk cId="1826490000" sldId="259"/>
            <ac:spMk id="22" creationId="{ECDB9308-E4FD-4266-B12D-8BCE048E7953}"/>
          </ac:spMkLst>
        </pc:spChg>
        <pc:spChg chg="add del mod">
          <ac:chgData name="Cedric Dziubanowski" userId="9cf059ebb6151069" providerId="LiveId" clId="{3C64EF8C-E86A-4009-A2F3-E40F502D2D2A}" dt="2018-11-23T06:22:43.004" v="457"/>
          <ac:spMkLst>
            <pc:docMk/>
            <pc:sldMk cId="1826490000" sldId="259"/>
            <ac:spMk id="23" creationId="{AC75C020-249E-43C4-8EEB-701E9C7F1043}"/>
          </ac:spMkLst>
        </pc:spChg>
        <pc:spChg chg="add del mod">
          <ac:chgData name="Cedric Dziubanowski" userId="9cf059ebb6151069" providerId="LiveId" clId="{3C64EF8C-E86A-4009-A2F3-E40F502D2D2A}" dt="2018-11-23T06:22:43.004" v="457"/>
          <ac:spMkLst>
            <pc:docMk/>
            <pc:sldMk cId="1826490000" sldId="259"/>
            <ac:spMk id="24" creationId="{C82E264E-5FA8-4CB0-A71D-437324C56AE5}"/>
          </ac:spMkLst>
        </pc:spChg>
        <pc:spChg chg="add del mod">
          <ac:chgData name="Cedric Dziubanowski" userId="9cf059ebb6151069" providerId="LiveId" clId="{3C64EF8C-E86A-4009-A2F3-E40F502D2D2A}" dt="2018-11-23T06:23:29.550" v="474"/>
          <ac:spMkLst>
            <pc:docMk/>
            <pc:sldMk cId="1826490000" sldId="259"/>
            <ac:spMk id="25" creationId="{67E49BB4-AAD6-4AF7-B947-3F97F7EC5B49}"/>
          </ac:spMkLst>
        </pc:spChg>
        <pc:spChg chg="add del mod">
          <ac:chgData name="Cedric Dziubanowski" userId="9cf059ebb6151069" providerId="LiveId" clId="{3C64EF8C-E86A-4009-A2F3-E40F502D2D2A}" dt="2018-11-23T06:23:29.550" v="474"/>
          <ac:spMkLst>
            <pc:docMk/>
            <pc:sldMk cId="1826490000" sldId="259"/>
            <ac:spMk id="26" creationId="{DA613921-A936-4BB7-A47D-BFB213000D6A}"/>
          </ac:spMkLst>
        </pc:spChg>
        <pc:spChg chg="add del mod">
          <ac:chgData name="Cedric Dziubanowski" userId="9cf059ebb6151069" providerId="LiveId" clId="{3C64EF8C-E86A-4009-A2F3-E40F502D2D2A}" dt="2018-11-23T07:04:20.161" v="2110"/>
          <ac:spMkLst>
            <pc:docMk/>
            <pc:sldMk cId="1826490000" sldId="259"/>
            <ac:spMk id="28" creationId="{C9254D32-0F37-4D07-83F5-DE05F4ED4851}"/>
          </ac:spMkLst>
        </pc:spChg>
        <pc:spChg chg="add del mod">
          <ac:chgData name="Cedric Dziubanowski" userId="9cf059ebb6151069" providerId="LiveId" clId="{3C64EF8C-E86A-4009-A2F3-E40F502D2D2A}" dt="2018-11-23T07:04:20.161" v="2110"/>
          <ac:spMkLst>
            <pc:docMk/>
            <pc:sldMk cId="1826490000" sldId="259"/>
            <ac:spMk id="29" creationId="{1FC9A891-D20E-4F53-BF12-957265440D5B}"/>
          </ac:spMkLst>
        </pc:spChg>
        <pc:spChg chg="add del mod">
          <ac:chgData name="Cedric Dziubanowski" userId="9cf059ebb6151069" providerId="LiveId" clId="{3C64EF8C-E86A-4009-A2F3-E40F502D2D2A}" dt="2018-11-23T07:04:20.161" v="2110"/>
          <ac:spMkLst>
            <pc:docMk/>
            <pc:sldMk cId="1826490000" sldId="259"/>
            <ac:spMk id="30" creationId="{B04D0138-D21A-46D9-9A7B-B8D2FCE6A940}"/>
          </ac:spMkLst>
        </pc:spChg>
        <pc:picChg chg="del">
          <ac:chgData name="Cedric Dziubanowski" userId="9cf059ebb6151069" providerId="LiveId" clId="{3C64EF8C-E86A-4009-A2F3-E40F502D2D2A}" dt="2018-11-23T06:14:57.082" v="243" actId="478"/>
          <ac:picMkLst>
            <pc:docMk/>
            <pc:sldMk cId="1826490000" sldId="259"/>
            <ac:picMk id="2049" creationId="{00000000-0000-0000-0000-000000000000}"/>
          </ac:picMkLst>
        </pc:picChg>
        <pc:cxnChg chg="del">
          <ac:chgData name="Cedric Dziubanowski" userId="9cf059ebb6151069" providerId="LiveId" clId="{3C64EF8C-E86A-4009-A2F3-E40F502D2D2A}" dt="2018-11-23T06:15:05.944" v="246" actId="478"/>
          <ac:cxnSpMkLst>
            <pc:docMk/>
            <pc:sldMk cId="1826490000" sldId="259"/>
            <ac:cxnSpMk id="3" creationId="{00000000-0000-0000-0000-000000000000}"/>
          </ac:cxnSpMkLst>
        </pc:cxnChg>
      </pc:sldChg>
      <pc:sldChg chg="addSp delSp modSp ord">
        <pc:chgData name="Cedric Dziubanowski" userId="9cf059ebb6151069" providerId="LiveId" clId="{3C64EF8C-E86A-4009-A2F3-E40F502D2D2A}" dt="2018-11-23T08:34:25.577" v="4946" actId="20577"/>
        <pc:sldMkLst>
          <pc:docMk/>
          <pc:sldMk cId="2849911359" sldId="260"/>
        </pc:sldMkLst>
        <pc:spChg chg="add mod">
          <ac:chgData name="Cedric Dziubanowski" userId="9cf059ebb6151069" providerId="LiveId" clId="{3C64EF8C-E86A-4009-A2F3-E40F502D2D2A}" dt="2018-11-23T07:13:30.254" v="2516" actId="27636"/>
          <ac:spMkLst>
            <pc:docMk/>
            <pc:sldMk cId="2849911359" sldId="260"/>
            <ac:spMk id="2" creationId="{8098FAE7-4EE4-4D45-BA68-39C1E1B79F09}"/>
          </ac:spMkLst>
        </pc:spChg>
        <pc:spChg chg="add mod">
          <ac:chgData name="Cedric Dziubanowski" userId="9cf059ebb6151069" providerId="LiveId" clId="{3C64EF8C-E86A-4009-A2F3-E40F502D2D2A}" dt="2018-11-23T08:34:25.577" v="4946" actId="20577"/>
          <ac:spMkLst>
            <pc:docMk/>
            <pc:sldMk cId="2849911359" sldId="260"/>
            <ac:spMk id="5" creationId="{D922C0E2-4FA3-4876-B921-3CDCBEC3B2E6}"/>
          </ac:spMkLst>
        </pc:spChg>
        <pc:spChg chg="add del mod">
          <ac:chgData name="Cedric Dziubanowski" userId="9cf059ebb6151069" providerId="LiveId" clId="{3C64EF8C-E86A-4009-A2F3-E40F502D2D2A}" dt="2018-11-23T06:18:56.074" v="358"/>
          <ac:spMkLst>
            <pc:docMk/>
            <pc:sldMk cId="2849911359" sldId="260"/>
            <ac:spMk id="6" creationId="{A0C51A5D-A5AA-47D0-BBCB-7D3DFA9D5839}"/>
          </ac:spMkLst>
        </pc:spChg>
        <pc:spChg chg="del mod">
          <ac:chgData name="Cedric Dziubanowski" userId="9cf059ebb6151069" providerId="LiveId" clId="{3C64EF8C-E86A-4009-A2F3-E40F502D2D2A}" dt="2018-11-23T06:16:45.467" v="291"/>
          <ac:spMkLst>
            <pc:docMk/>
            <pc:sldMk cId="2849911359" sldId="260"/>
            <ac:spMk id="7" creationId="{00000000-0000-0000-0000-000000000000}"/>
          </ac:spMkLst>
        </pc:spChg>
        <pc:spChg chg="del mod">
          <ac:chgData name="Cedric Dziubanowski" userId="9cf059ebb6151069" providerId="LiveId" clId="{3C64EF8C-E86A-4009-A2F3-E40F502D2D2A}" dt="2018-11-23T06:16:45.469" v="293"/>
          <ac:spMkLst>
            <pc:docMk/>
            <pc:sldMk cId="2849911359" sldId="260"/>
            <ac:spMk id="8" creationId="{00000000-0000-0000-0000-000000000000}"/>
          </ac:spMkLst>
        </pc:spChg>
        <pc:spChg chg="del">
          <ac:chgData name="Cedric Dziubanowski" userId="9cf059ebb6151069" providerId="LiveId" clId="{3C64EF8C-E86A-4009-A2F3-E40F502D2D2A}" dt="2018-11-23T06:16:45.445" v="289" actId="478"/>
          <ac:spMkLst>
            <pc:docMk/>
            <pc:sldMk cId="2849911359" sldId="260"/>
            <ac:spMk id="9" creationId="{0F8B2F70-23D5-4BFD-98D1-4C880DEA17EA}"/>
          </ac:spMkLst>
        </pc:spChg>
        <pc:spChg chg="add del mod">
          <ac:chgData name="Cedric Dziubanowski" userId="9cf059ebb6151069" providerId="LiveId" clId="{3C64EF8C-E86A-4009-A2F3-E40F502D2D2A}" dt="2018-11-23T06:18:56.074" v="358"/>
          <ac:spMkLst>
            <pc:docMk/>
            <pc:sldMk cId="2849911359" sldId="260"/>
            <ac:spMk id="10" creationId="{D5F5EEE6-1FBE-481C-9BC5-122BAA8E0E23}"/>
          </ac:spMkLst>
        </pc:spChg>
        <pc:spChg chg="add del mod">
          <ac:chgData name="Cedric Dziubanowski" userId="9cf059ebb6151069" providerId="LiveId" clId="{3C64EF8C-E86A-4009-A2F3-E40F502D2D2A}" dt="2018-11-23T06:27:58.326" v="655"/>
          <ac:spMkLst>
            <pc:docMk/>
            <pc:sldMk cId="2849911359" sldId="260"/>
            <ac:spMk id="11" creationId="{A9C96785-F346-418C-8276-9EE3ACA5B86A}"/>
          </ac:spMkLst>
        </pc:spChg>
        <pc:spChg chg="add del mod">
          <ac:chgData name="Cedric Dziubanowski" userId="9cf059ebb6151069" providerId="LiveId" clId="{3C64EF8C-E86A-4009-A2F3-E40F502D2D2A}" dt="2018-11-23T06:27:58.326" v="655"/>
          <ac:spMkLst>
            <pc:docMk/>
            <pc:sldMk cId="2849911359" sldId="260"/>
            <ac:spMk id="12" creationId="{27656057-0EFE-4564-BC92-10DD4587F359}"/>
          </ac:spMkLst>
        </pc:spChg>
        <pc:spChg chg="add del mod">
          <ac:chgData name="Cedric Dziubanowski" userId="9cf059ebb6151069" providerId="LiveId" clId="{3C64EF8C-E86A-4009-A2F3-E40F502D2D2A}" dt="2018-11-23T06:28:09.411" v="658"/>
          <ac:spMkLst>
            <pc:docMk/>
            <pc:sldMk cId="2849911359" sldId="260"/>
            <ac:spMk id="13" creationId="{F7FFDF59-337C-410A-8518-7F835362100E}"/>
          </ac:spMkLst>
        </pc:spChg>
        <pc:spChg chg="add del mod">
          <ac:chgData name="Cedric Dziubanowski" userId="9cf059ebb6151069" providerId="LiveId" clId="{3C64EF8C-E86A-4009-A2F3-E40F502D2D2A}" dt="2018-11-23T06:28:09.411" v="658"/>
          <ac:spMkLst>
            <pc:docMk/>
            <pc:sldMk cId="2849911359" sldId="260"/>
            <ac:spMk id="14" creationId="{CD811C3B-4823-4467-8BC8-01DB735C5726}"/>
          </ac:spMkLst>
        </pc:spChg>
        <pc:spChg chg="add del mod">
          <ac:chgData name="Cedric Dziubanowski" userId="9cf059ebb6151069" providerId="LiveId" clId="{3C64EF8C-E86A-4009-A2F3-E40F502D2D2A}" dt="2018-11-23T06:28:22.600" v="665"/>
          <ac:spMkLst>
            <pc:docMk/>
            <pc:sldMk cId="2849911359" sldId="260"/>
            <ac:spMk id="15" creationId="{5BAF624A-5E0C-4ED7-97FD-8BD08B61A690}"/>
          </ac:spMkLst>
        </pc:spChg>
        <pc:spChg chg="add del mod">
          <ac:chgData name="Cedric Dziubanowski" userId="9cf059ebb6151069" providerId="LiveId" clId="{3C64EF8C-E86A-4009-A2F3-E40F502D2D2A}" dt="2018-11-23T06:28:22.600" v="665"/>
          <ac:spMkLst>
            <pc:docMk/>
            <pc:sldMk cId="2849911359" sldId="260"/>
            <ac:spMk id="16" creationId="{01707804-D8ED-4E4D-A38F-1194AA8DECA4}"/>
          </ac:spMkLst>
        </pc:spChg>
        <pc:spChg chg="add del mod">
          <ac:chgData name="Cedric Dziubanowski" userId="9cf059ebb6151069" providerId="LiveId" clId="{3C64EF8C-E86A-4009-A2F3-E40F502D2D2A}" dt="2018-11-23T06:48:34.689" v="1595"/>
          <ac:spMkLst>
            <pc:docMk/>
            <pc:sldMk cId="2849911359" sldId="260"/>
            <ac:spMk id="18" creationId="{EDF216AD-EE65-4CC7-A08B-A7D559E1BF32}"/>
          </ac:spMkLst>
        </pc:spChg>
        <pc:spChg chg="add del mod">
          <ac:chgData name="Cedric Dziubanowski" userId="9cf059ebb6151069" providerId="LiveId" clId="{3C64EF8C-E86A-4009-A2F3-E40F502D2D2A}" dt="2018-11-23T06:48:34.689" v="1595"/>
          <ac:spMkLst>
            <pc:docMk/>
            <pc:sldMk cId="2849911359" sldId="260"/>
            <ac:spMk id="19" creationId="{0D8CAA05-4257-485B-BF44-44F694A35342}"/>
          </ac:spMkLst>
        </pc:spChg>
        <pc:spChg chg="add del mod">
          <ac:chgData name="Cedric Dziubanowski" userId="9cf059ebb6151069" providerId="LiveId" clId="{3C64EF8C-E86A-4009-A2F3-E40F502D2D2A}" dt="2018-11-23T06:48:34.689" v="1595"/>
          <ac:spMkLst>
            <pc:docMk/>
            <pc:sldMk cId="2849911359" sldId="260"/>
            <ac:spMk id="20" creationId="{CF8A1A74-EB3E-43CF-B87B-F78CD7956E98}"/>
          </ac:spMkLst>
        </pc:spChg>
        <pc:spChg chg="add del mod">
          <ac:chgData name="Cedric Dziubanowski" userId="9cf059ebb6151069" providerId="LiveId" clId="{3C64EF8C-E86A-4009-A2F3-E40F502D2D2A}" dt="2018-11-23T07:13:32.512" v="2517"/>
          <ac:spMkLst>
            <pc:docMk/>
            <pc:sldMk cId="2849911359" sldId="260"/>
            <ac:spMk id="21" creationId="{E4ECD978-DF27-448F-89C0-189FEB36EB3A}"/>
          </ac:spMkLst>
        </pc:spChg>
        <pc:spChg chg="add del mod">
          <ac:chgData name="Cedric Dziubanowski" userId="9cf059ebb6151069" providerId="LiveId" clId="{3C64EF8C-E86A-4009-A2F3-E40F502D2D2A}" dt="2018-11-23T07:13:32.512" v="2517"/>
          <ac:spMkLst>
            <pc:docMk/>
            <pc:sldMk cId="2849911359" sldId="260"/>
            <ac:spMk id="22" creationId="{F6966F01-16EC-404C-912E-D7255F2A8137}"/>
          </ac:spMkLst>
        </pc:spChg>
        <pc:spChg chg="add del mod">
          <ac:chgData name="Cedric Dziubanowski" userId="9cf059ebb6151069" providerId="LiveId" clId="{3C64EF8C-E86A-4009-A2F3-E40F502D2D2A}" dt="2018-11-23T07:13:32.512" v="2517"/>
          <ac:spMkLst>
            <pc:docMk/>
            <pc:sldMk cId="2849911359" sldId="260"/>
            <ac:spMk id="23" creationId="{3C9225D6-F583-483E-B2CD-520F9582CAC7}"/>
          </ac:spMkLst>
        </pc:spChg>
        <pc:picChg chg="del">
          <ac:chgData name="Cedric Dziubanowski" userId="9cf059ebb6151069" providerId="LiveId" clId="{3C64EF8C-E86A-4009-A2F3-E40F502D2D2A}" dt="2018-11-23T06:16:48.533" v="295" actId="478"/>
          <ac:picMkLst>
            <pc:docMk/>
            <pc:sldMk cId="2849911359" sldId="260"/>
            <ac:picMk id="2049" creationId="{00000000-0000-0000-0000-000000000000}"/>
          </ac:picMkLst>
        </pc:picChg>
        <pc:cxnChg chg="del">
          <ac:chgData name="Cedric Dziubanowski" userId="9cf059ebb6151069" providerId="LiveId" clId="{3C64EF8C-E86A-4009-A2F3-E40F502D2D2A}" dt="2018-11-23T06:16:47.885" v="294" actId="478"/>
          <ac:cxnSpMkLst>
            <pc:docMk/>
            <pc:sldMk cId="2849911359" sldId="260"/>
            <ac:cxnSpMk id="3" creationId="{00000000-0000-0000-0000-000000000000}"/>
          </ac:cxnSpMkLst>
        </pc:cxnChg>
      </pc:sldChg>
      <pc:sldChg chg="addSp delSp modSp ord">
        <pc:chgData name="Cedric Dziubanowski" userId="9cf059ebb6151069" providerId="LiveId" clId="{3C64EF8C-E86A-4009-A2F3-E40F502D2D2A}" dt="2018-11-23T07:17:22.772" v="2544" actId="20577"/>
        <pc:sldMkLst>
          <pc:docMk/>
          <pc:sldMk cId="3426343099" sldId="265"/>
        </pc:sldMkLst>
        <pc:spChg chg="add mod">
          <ac:chgData name="Cedric Dziubanowski" userId="9cf059ebb6151069" providerId="LiveId" clId="{3C64EF8C-E86A-4009-A2F3-E40F502D2D2A}" dt="2018-11-23T07:17:16.732" v="2543" actId="20577"/>
          <ac:spMkLst>
            <pc:docMk/>
            <pc:sldMk cId="3426343099" sldId="265"/>
            <ac:spMk id="2" creationId="{A4C5EAD8-727E-41C5-A4AA-D7F57CAE8F62}"/>
          </ac:spMkLst>
        </pc:spChg>
        <pc:spChg chg="add mod">
          <ac:chgData name="Cedric Dziubanowski" userId="9cf059ebb6151069" providerId="LiveId" clId="{3C64EF8C-E86A-4009-A2F3-E40F502D2D2A}" dt="2018-11-23T07:17:22.772" v="2544" actId="20577"/>
          <ac:spMkLst>
            <pc:docMk/>
            <pc:sldMk cId="3426343099" sldId="265"/>
            <ac:spMk id="5" creationId="{F8FBDBEF-104F-444B-B326-DBB0C266478D}"/>
          </ac:spMkLst>
        </pc:spChg>
        <pc:spChg chg="add del mod">
          <ac:chgData name="Cedric Dziubanowski" userId="9cf059ebb6151069" providerId="LiveId" clId="{3C64EF8C-E86A-4009-A2F3-E40F502D2D2A}" dt="2018-11-23T06:18:50.581" v="354"/>
          <ac:spMkLst>
            <pc:docMk/>
            <pc:sldMk cId="3426343099" sldId="265"/>
            <ac:spMk id="6" creationId="{6CF0C3CE-C32D-42CD-8B70-4E6F0860B0DC}"/>
          </ac:spMkLst>
        </pc:spChg>
        <pc:spChg chg="del mod">
          <ac:chgData name="Cedric Dziubanowski" userId="9cf059ebb6151069" providerId="LiveId" clId="{3C64EF8C-E86A-4009-A2F3-E40F502D2D2A}" dt="2018-11-23T06:17:55.042" v="328"/>
          <ac:spMkLst>
            <pc:docMk/>
            <pc:sldMk cId="3426343099" sldId="265"/>
            <ac:spMk id="7" creationId="{00000000-0000-0000-0000-000000000000}"/>
          </ac:spMkLst>
        </pc:spChg>
        <pc:spChg chg="del mod">
          <ac:chgData name="Cedric Dziubanowski" userId="9cf059ebb6151069" providerId="LiveId" clId="{3C64EF8C-E86A-4009-A2F3-E40F502D2D2A}" dt="2018-11-23T06:17:45.525" v="322"/>
          <ac:spMkLst>
            <pc:docMk/>
            <pc:sldMk cId="3426343099" sldId="265"/>
            <ac:spMk id="8" creationId="{00000000-0000-0000-0000-000000000000}"/>
          </ac:spMkLst>
        </pc:spChg>
        <pc:spChg chg="del">
          <ac:chgData name="Cedric Dziubanowski" userId="9cf059ebb6151069" providerId="LiveId" clId="{3C64EF8C-E86A-4009-A2F3-E40F502D2D2A}" dt="2018-11-23T06:17:45.494" v="320" actId="478"/>
          <ac:spMkLst>
            <pc:docMk/>
            <pc:sldMk cId="3426343099" sldId="265"/>
            <ac:spMk id="9" creationId="{7DB91B53-2AAA-4100-B8A9-B7297DE67DDE}"/>
          </ac:spMkLst>
        </pc:spChg>
        <pc:spChg chg="add del mod">
          <ac:chgData name="Cedric Dziubanowski" userId="9cf059ebb6151069" providerId="LiveId" clId="{3C64EF8C-E86A-4009-A2F3-E40F502D2D2A}" dt="2018-11-23T06:18:50.581" v="354"/>
          <ac:spMkLst>
            <pc:docMk/>
            <pc:sldMk cId="3426343099" sldId="265"/>
            <ac:spMk id="10" creationId="{E482EA80-DF1B-43B7-B469-E881828B69E7}"/>
          </ac:spMkLst>
        </pc:spChg>
        <pc:picChg chg="del">
          <ac:chgData name="Cedric Dziubanowski" userId="9cf059ebb6151069" providerId="LiveId" clId="{3C64EF8C-E86A-4009-A2F3-E40F502D2D2A}" dt="2018-11-23T06:17:46.664" v="323" actId="478"/>
          <ac:picMkLst>
            <pc:docMk/>
            <pc:sldMk cId="3426343099" sldId="265"/>
            <ac:picMk id="2049" creationId="{00000000-0000-0000-0000-000000000000}"/>
          </ac:picMkLst>
        </pc:picChg>
        <pc:cxnChg chg="del">
          <ac:chgData name="Cedric Dziubanowski" userId="9cf059ebb6151069" providerId="LiveId" clId="{3C64EF8C-E86A-4009-A2F3-E40F502D2D2A}" dt="2018-11-23T06:17:55.042" v="326" actId="478"/>
          <ac:cxnSpMkLst>
            <pc:docMk/>
            <pc:sldMk cId="3426343099" sldId="265"/>
            <ac:cxnSpMk id="3" creationId="{00000000-0000-0000-0000-000000000000}"/>
          </ac:cxnSpMkLst>
        </pc:cxnChg>
      </pc:sldChg>
      <pc:sldChg chg="addSp delSp modSp">
        <pc:chgData name="Cedric Dziubanowski" userId="9cf059ebb6151069" providerId="LiveId" clId="{3C64EF8C-E86A-4009-A2F3-E40F502D2D2A}" dt="2018-12-16T08:55:35.640" v="4981" actId="20577"/>
        <pc:sldMkLst>
          <pc:docMk/>
          <pc:sldMk cId="1762370440" sldId="278"/>
        </pc:sldMkLst>
        <pc:spChg chg="mod">
          <ac:chgData name="Cedric Dziubanowski" userId="9cf059ebb6151069" providerId="LiveId" clId="{3C64EF8C-E86A-4009-A2F3-E40F502D2D2A}" dt="2018-12-16T08:55:35.640" v="4981" actId="20577"/>
          <ac:spMkLst>
            <pc:docMk/>
            <pc:sldMk cId="1762370440" sldId="278"/>
            <ac:spMk id="2" creationId="{00000000-0000-0000-0000-000000000000}"/>
          </ac:spMkLst>
        </pc:spChg>
        <pc:spChg chg="mod">
          <ac:chgData name="Cedric Dziubanowski" userId="9cf059ebb6151069" providerId="LiveId" clId="{3C64EF8C-E86A-4009-A2F3-E40F502D2D2A}" dt="2018-11-23T08:25:46.807" v="4744" actId="20577"/>
          <ac:spMkLst>
            <pc:docMk/>
            <pc:sldMk cId="1762370440" sldId="278"/>
            <ac:spMk id="3" creationId="{00000000-0000-0000-0000-000000000000}"/>
          </ac:spMkLst>
        </pc:spChg>
        <pc:spChg chg="add del mod">
          <ac:chgData name="Cedric Dziubanowski" userId="9cf059ebb6151069" providerId="LiveId" clId="{3C64EF8C-E86A-4009-A2F3-E40F502D2D2A}" dt="2018-11-23T08:21:31.419" v="4599"/>
          <ac:spMkLst>
            <pc:docMk/>
            <pc:sldMk cId="1762370440" sldId="278"/>
            <ac:spMk id="4" creationId="{0B41DC5D-E659-41A8-8594-F049BFFDEF71}"/>
          </ac:spMkLst>
        </pc:spChg>
        <pc:spChg chg="del">
          <ac:chgData name="Cedric Dziubanowski" userId="9cf059ebb6151069" providerId="LiveId" clId="{3C64EF8C-E86A-4009-A2F3-E40F502D2D2A}" dt="2018-11-23T08:21:39.125" v="4602" actId="478"/>
          <ac:spMkLst>
            <pc:docMk/>
            <pc:sldMk cId="1762370440" sldId="278"/>
            <ac:spMk id="5" creationId="{2828E3D7-9D7A-4C58-AA65-811BA077D173}"/>
          </ac:spMkLst>
        </pc:spChg>
        <pc:spChg chg="add del mod">
          <ac:chgData name="Cedric Dziubanowski" userId="9cf059ebb6151069" providerId="LiveId" clId="{3C64EF8C-E86A-4009-A2F3-E40F502D2D2A}" dt="2018-11-23T08:21:31.419" v="4599"/>
          <ac:spMkLst>
            <pc:docMk/>
            <pc:sldMk cId="1762370440" sldId="278"/>
            <ac:spMk id="6" creationId="{CF649148-031A-4D1A-BCDD-90FCA8787EC9}"/>
          </ac:spMkLst>
        </pc:spChg>
        <pc:spChg chg="add del mod">
          <ac:chgData name="Cedric Dziubanowski" userId="9cf059ebb6151069" providerId="LiveId" clId="{3C64EF8C-E86A-4009-A2F3-E40F502D2D2A}" dt="2018-11-23T08:21:31.419" v="4599"/>
          <ac:spMkLst>
            <pc:docMk/>
            <pc:sldMk cId="1762370440" sldId="278"/>
            <ac:spMk id="7" creationId="{4D03DBF7-1FB6-42C1-948C-501AF610CA50}"/>
          </ac:spMkLst>
        </pc:spChg>
        <pc:spChg chg="add del mod">
          <ac:chgData name="Cedric Dziubanowski" userId="9cf059ebb6151069" providerId="LiveId" clId="{3C64EF8C-E86A-4009-A2F3-E40F502D2D2A}" dt="2018-11-23T08:21:35.143" v="4601" actId="478"/>
          <ac:spMkLst>
            <pc:docMk/>
            <pc:sldMk cId="1762370440" sldId="278"/>
            <ac:spMk id="8" creationId="{C8C08386-A51A-4D5A-ACE1-6F3B8867ACD9}"/>
          </ac:spMkLst>
        </pc:spChg>
        <pc:picChg chg="add mod">
          <ac:chgData name="Cedric Dziubanowski" userId="9cf059ebb6151069" providerId="LiveId" clId="{3C64EF8C-E86A-4009-A2F3-E40F502D2D2A}" dt="2018-11-23T08:25:27.955" v="4701" actId="1076"/>
          <ac:picMkLst>
            <pc:docMk/>
            <pc:sldMk cId="1762370440" sldId="278"/>
            <ac:picMk id="9" creationId="{7DF29B99-BA0F-4B8A-9D1A-921001B9A0D7}"/>
          </ac:picMkLst>
        </pc:picChg>
      </pc:sldChg>
      <pc:sldChg chg="addSp delSp modSp">
        <pc:chgData name="Cedric Dziubanowski" userId="9cf059ebb6151069" providerId="LiveId" clId="{3C64EF8C-E86A-4009-A2F3-E40F502D2D2A}" dt="2018-11-23T06:30:21.124" v="691" actId="20577"/>
        <pc:sldMkLst>
          <pc:docMk/>
          <pc:sldMk cId="3020765199" sldId="284"/>
        </pc:sldMkLst>
        <pc:spChg chg="add del mod">
          <ac:chgData name="Cedric Dziubanowski" userId="9cf059ebb6151069" providerId="LiveId" clId="{3C64EF8C-E86A-4009-A2F3-E40F502D2D2A}" dt="2018-11-23T06:18:45.757" v="350"/>
          <ac:spMkLst>
            <pc:docMk/>
            <pc:sldMk cId="3020765199" sldId="284"/>
            <ac:spMk id="2" creationId="{8F88A6B5-B164-48A9-91CB-58D0B28237AB}"/>
          </ac:spMkLst>
        </pc:spChg>
        <pc:spChg chg="add mod">
          <ac:chgData name="Cedric Dziubanowski" userId="9cf059ebb6151069" providerId="LiveId" clId="{3C64EF8C-E86A-4009-A2F3-E40F502D2D2A}" dt="2018-11-23T06:30:21.124" v="691" actId="20577"/>
          <ac:spMkLst>
            <pc:docMk/>
            <pc:sldMk cId="3020765199" sldId="284"/>
            <ac:spMk id="5" creationId="{2DA44BD6-7DED-498E-95DC-068991B8367E}"/>
          </ac:spMkLst>
        </pc:spChg>
        <pc:spChg chg="add del mod">
          <ac:chgData name="Cedric Dziubanowski" userId="9cf059ebb6151069" providerId="LiveId" clId="{3C64EF8C-E86A-4009-A2F3-E40F502D2D2A}" dt="2018-11-23T06:18:45.757" v="350"/>
          <ac:spMkLst>
            <pc:docMk/>
            <pc:sldMk cId="3020765199" sldId="284"/>
            <ac:spMk id="6" creationId="{A21F132C-9490-42DE-B15F-F7A8F3729DB1}"/>
          </ac:spMkLst>
        </pc:spChg>
        <pc:spChg chg="del mod">
          <ac:chgData name="Cedric Dziubanowski" userId="9cf059ebb6151069" providerId="LiveId" clId="{3C64EF8C-E86A-4009-A2F3-E40F502D2D2A}" dt="2018-11-23T06:18:46.913" v="352"/>
          <ac:spMkLst>
            <pc:docMk/>
            <pc:sldMk cId="3020765199" sldId="284"/>
            <ac:spMk id="7" creationId="{00000000-0000-0000-0000-000000000000}"/>
          </ac:spMkLst>
        </pc:spChg>
        <pc:spChg chg="del">
          <ac:chgData name="Cedric Dziubanowski" userId="9cf059ebb6151069" providerId="LiveId" clId="{3C64EF8C-E86A-4009-A2F3-E40F502D2D2A}" dt="2018-11-23T06:18:26.133" v="345" actId="478"/>
          <ac:spMkLst>
            <pc:docMk/>
            <pc:sldMk cId="3020765199" sldId="284"/>
            <ac:spMk id="9" creationId="{78445935-DD14-4871-B712-932477826BB1}"/>
          </ac:spMkLst>
        </pc:spChg>
        <pc:spChg chg="add mod">
          <ac:chgData name="Cedric Dziubanowski" userId="9cf059ebb6151069" providerId="LiveId" clId="{3C64EF8C-E86A-4009-A2F3-E40F502D2D2A}" dt="2018-11-23T06:29:49.007" v="678" actId="20578"/>
          <ac:spMkLst>
            <pc:docMk/>
            <pc:sldMk cId="3020765199" sldId="284"/>
            <ac:spMk id="10" creationId="{AC349694-A336-45BB-AA84-5A024F900912}"/>
          </ac:spMkLst>
        </pc:spChg>
        <pc:spChg chg="add del mod">
          <ac:chgData name="Cedric Dziubanowski" userId="9cf059ebb6151069" providerId="LiveId" clId="{3C64EF8C-E86A-4009-A2F3-E40F502D2D2A}" dt="2018-11-23T06:29:50.524" v="679"/>
          <ac:spMkLst>
            <pc:docMk/>
            <pc:sldMk cId="3020765199" sldId="284"/>
            <ac:spMk id="11" creationId="{7B0B75A1-443F-487A-A4B1-5DE496865131}"/>
          </ac:spMkLst>
        </pc:spChg>
        <pc:spChg chg="add del mod">
          <ac:chgData name="Cedric Dziubanowski" userId="9cf059ebb6151069" providerId="LiveId" clId="{3C64EF8C-E86A-4009-A2F3-E40F502D2D2A}" dt="2018-11-23T06:29:50.524" v="679"/>
          <ac:spMkLst>
            <pc:docMk/>
            <pc:sldMk cId="3020765199" sldId="284"/>
            <ac:spMk id="12" creationId="{27BFD734-2C7A-4799-860B-E274C39677A3}"/>
          </ac:spMkLst>
        </pc:spChg>
        <pc:spChg chg="add del mod">
          <ac:chgData name="Cedric Dziubanowski" userId="9cf059ebb6151069" providerId="LiveId" clId="{3C64EF8C-E86A-4009-A2F3-E40F502D2D2A}" dt="2018-11-23T06:29:56.385" v="685"/>
          <ac:spMkLst>
            <pc:docMk/>
            <pc:sldMk cId="3020765199" sldId="284"/>
            <ac:spMk id="13" creationId="{D2A4AC32-2F48-4B0D-82A2-F091FF5E1DDE}"/>
          </ac:spMkLst>
        </pc:spChg>
        <pc:spChg chg="add del mod">
          <ac:chgData name="Cedric Dziubanowski" userId="9cf059ebb6151069" providerId="LiveId" clId="{3C64EF8C-E86A-4009-A2F3-E40F502D2D2A}" dt="2018-11-23T06:29:56.385" v="685"/>
          <ac:spMkLst>
            <pc:docMk/>
            <pc:sldMk cId="3020765199" sldId="284"/>
            <ac:spMk id="14" creationId="{6815F93A-0AC0-4093-A13E-7A32B262E1D3}"/>
          </ac:spMkLst>
        </pc:spChg>
        <pc:picChg chg="del">
          <ac:chgData name="Cedric Dziubanowski" userId="9cf059ebb6151069" providerId="LiveId" clId="{3C64EF8C-E86A-4009-A2F3-E40F502D2D2A}" dt="2018-11-23T06:18:24.525" v="344" actId="478"/>
          <ac:picMkLst>
            <pc:docMk/>
            <pc:sldMk cId="3020765199" sldId="284"/>
            <ac:picMk id="2049" creationId="{00000000-0000-0000-0000-000000000000}"/>
          </ac:picMkLst>
        </pc:picChg>
        <pc:cxnChg chg="del">
          <ac:chgData name="Cedric Dziubanowski" userId="9cf059ebb6151069" providerId="LiveId" clId="{3C64EF8C-E86A-4009-A2F3-E40F502D2D2A}" dt="2018-11-23T06:18:27.087" v="346" actId="478"/>
          <ac:cxnSpMkLst>
            <pc:docMk/>
            <pc:sldMk cId="3020765199" sldId="284"/>
            <ac:cxnSpMk id="3" creationId="{00000000-0000-0000-0000-000000000000}"/>
          </ac:cxnSpMkLst>
        </pc:cxnChg>
      </pc:sldChg>
      <pc:sldChg chg="addSp delSp modSp ord">
        <pc:chgData name="Cedric Dziubanowski" userId="9cf059ebb6151069" providerId="LiveId" clId="{3C64EF8C-E86A-4009-A2F3-E40F502D2D2A}" dt="2018-11-23T07:18:18.653" v="2546"/>
        <pc:sldMkLst>
          <pc:docMk/>
          <pc:sldMk cId="2323796774" sldId="286"/>
        </pc:sldMkLst>
        <pc:spChg chg="add del mod">
          <ac:chgData name="Cedric Dziubanowski" userId="9cf059ebb6151069" providerId="LiveId" clId="{3C64EF8C-E86A-4009-A2F3-E40F502D2D2A}" dt="2018-11-23T06:15:22.975" v="249"/>
          <ac:spMkLst>
            <pc:docMk/>
            <pc:sldMk cId="2323796774" sldId="286"/>
            <ac:spMk id="2" creationId="{EAEE0813-FFAF-45C4-B092-C0864165A0A3}"/>
          </ac:spMkLst>
        </pc:spChg>
        <pc:spChg chg="del mod">
          <ac:chgData name="Cedric Dziubanowski" userId="9cf059ebb6151069" providerId="LiveId" clId="{3C64EF8C-E86A-4009-A2F3-E40F502D2D2A}" dt="2018-11-23T06:15:42.165" v="264" actId="478"/>
          <ac:spMkLst>
            <pc:docMk/>
            <pc:sldMk cId="2323796774" sldId="286"/>
            <ac:spMk id="5" creationId="{00000000-0000-0000-0000-000000000000}"/>
          </ac:spMkLst>
        </pc:spChg>
        <pc:spChg chg="add del mod">
          <ac:chgData name="Cedric Dziubanowski" userId="9cf059ebb6151069" providerId="LiveId" clId="{3C64EF8C-E86A-4009-A2F3-E40F502D2D2A}" dt="2018-11-23T06:15:22.975" v="249"/>
          <ac:spMkLst>
            <pc:docMk/>
            <pc:sldMk cId="2323796774" sldId="286"/>
            <ac:spMk id="6" creationId="{B2811068-4187-429B-A404-49866CE9C4EE}"/>
          </ac:spMkLst>
        </pc:spChg>
        <pc:spChg chg="del mod">
          <ac:chgData name="Cedric Dziubanowski" userId="9cf059ebb6151069" providerId="LiveId" clId="{3C64EF8C-E86A-4009-A2F3-E40F502D2D2A}" dt="2018-11-23T06:15:39.778" v="260"/>
          <ac:spMkLst>
            <pc:docMk/>
            <pc:sldMk cId="2323796774" sldId="286"/>
            <ac:spMk id="7" creationId="{00000000-0000-0000-0000-000000000000}"/>
          </ac:spMkLst>
        </pc:spChg>
        <pc:spChg chg="del mod">
          <ac:chgData name="Cedric Dziubanowski" userId="9cf059ebb6151069" providerId="LiveId" clId="{3C64EF8C-E86A-4009-A2F3-E40F502D2D2A}" dt="2018-11-23T06:15:39.778" v="262"/>
          <ac:spMkLst>
            <pc:docMk/>
            <pc:sldMk cId="2323796774" sldId="286"/>
            <ac:spMk id="8" creationId="{00000000-0000-0000-0000-000000000000}"/>
          </ac:spMkLst>
        </pc:spChg>
        <pc:spChg chg="add mod">
          <ac:chgData name="Cedric Dziubanowski" userId="9cf059ebb6151069" providerId="LiveId" clId="{3C64EF8C-E86A-4009-A2F3-E40F502D2D2A}" dt="2018-11-23T06:24:36.398" v="523" actId="20577"/>
          <ac:spMkLst>
            <pc:docMk/>
            <pc:sldMk cId="2323796774" sldId="286"/>
            <ac:spMk id="9" creationId="{B00D12ED-8C46-468D-9B3B-84225DB7DCE4}"/>
          </ac:spMkLst>
        </pc:spChg>
        <pc:spChg chg="add mod">
          <ac:chgData name="Cedric Dziubanowski" userId="9cf059ebb6151069" providerId="LiveId" clId="{3C64EF8C-E86A-4009-A2F3-E40F502D2D2A}" dt="2018-11-23T06:47:40.506" v="1589" actId="20577"/>
          <ac:spMkLst>
            <pc:docMk/>
            <pc:sldMk cId="2323796774" sldId="286"/>
            <ac:spMk id="10" creationId="{1E8F8DBB-3DBE-44B5-9881-ECD2179B7EE4}"/>
          </ac:spMkLst>
        </pc:spChg>
        <pc:spChg chg="add del mod">
          <ac:chgData name="Cedric Dziubanowski" userId="9cf059ebb6151069" providerId="LiveId" clId="{3C64EF8C-E86A-4009-A2F3-E40F502D2D2A}" dt="2018-11-23T06:19:05.691" v="366"/>
          <ac:spMkLst>
            <pc:docMk/>
            <pc:sldMk cId="2323796774" sldId="286"/>
            <ac:spMk id="11" creationId="{52AF53D8-6EDB-4420-A252-A1B9CB6E95D7}"/>
          </ac:spMkLst>
        </pc:spChg>
        <pc:spChg chg="add del mod">
          <ac:chgData name="Cedric Dziubanowski" userId="9cf059ebb6151069" providerId="LiveId" clId="{3C64EF8C-E86A-4009-A2F3-E40F502D2D2A}" dt="2018-11-23T06:19:05.691" v="366"/>
          <ac:spMkLst>
            <pc:docMk/>
            <pc:sldMk cId="2323796774" sldId="286"/>
            <ac:spMk id="12" creationId="{E64D7B66-4EC2-4BEA-BEB2-235DC5829D84}"/>
          </ac:spMkLst>
        </pc:spChg>
        <pc:spChg chg="add del mod">
          <ac:chgData name="Cedric Dziubanowski" userId="9cf059ebb6151069" providerId="LiveId" clId="{3C64EF8C-E86A-4009-A2F3-E40F502D2D2A}" dt="2018-11-23T06:19:58.131" v="383"/>
          <ac:spMkLst>
            <pc:docMk/>
            <pc:sldMk cId="2323796774" sldId="286"/>
            <ac:spMk id="13" creationId="{5DF14768-2433-4780-B875-7FBCBE3CBD45}"/>
          </ac:spMkLst>
        </pc:spChg>
        <pc:spChg chg="add del mod">
          <ac:chgData name="Cedric Dziubanowski" userId="9cf059ebb6151069" providerId="LiveId" clId="{3C64EF8C-E86A-4009-A2F3-E40F502D2D2A}" dt="2018-11-23T06:19:58.131" v="383"/>
          <ac:spMkLst>
            <pc:docMk/>
            <pc:sldMk cId="2323796774" sldId="286"/>
            <ac:spMk id="14" creationId="{2D559BE4-172D-45C3-8303-B354169DA2B9}"/>
          </ac:spMkLst>
        </pc:spChg>
        <pc:spChg chg="add del mod">
          <ac:chgData name="Cedric Dziubanowski" userId="9cf059ebb6151069" providerId="LiveId" clId="{3C64EF8C-E86A-4009-A2F3-E40F502D2D2A}" dt="2018-11-23T06:20:02.037" v="384"/>
          <ac:spMkLst>
            <pc:docMk/>
            <pc:sldMk cId="2323796774" sldId="286"/>
            <ac:spMk id="15" creationId="{530CF232-53FF-47A5-908F-5CB7E2C23188}"/>
          </ac:spMkLst>
        </pc:spChg>
        <pc:spChg chg="add del mod">
          <ac:chgData name="Cedric Dziubanowski" userId="9cf059ebb6151069" providerId="LiveId" clId="{3C64EF8C-E86A-4009-A2F3-E40F502D2D2A}" dt="2018-11-23T06:20:02.037" v="384"/>
          <ac:spMkLst>
            <pc:docMk/>
            <pc:sldMk cId="2323796774" sldId="286"/>
            <ac:spMk id="16" creationId="{1B3DB705-45C8-4FFE-8D3B-7710362ABC63}"/>
          </ac:spMkLst>
        </pc:spChg>
        <pc:spChg chg="add del mod">
          <ac:chgData name="Cedric Dziubanowski" userId="9cf059ebb6151069" providerId="LiveId" clId="{3C64EF8C-E86A-4009-A2F3-E40F502D2D2A}" dt="2018-11-23T06:20:22.890" v="393"/>
          <ac:spMkLst>
            <pc:docMk/>
            <pc:sldMk cId="2323796774" sldId="286"/>
            <ac:spMk id="17" creationId="{86269A36-4106-4914-9647-54D5064D622A}"/>
          </ac:spMkLst>
        </pc:spChg>
        <pc:spChg chg="add del mod">
          <ac:chgData name="Cedric Dziubanowski" userId="9cf059ebb6151069" providerId="LiveId" clId="{3C64EF8C-E86A-4009-A2F3-E40F502D2D2A}" dt="2018-11-23T06:20:22.890" v="393"/>
          <ac:spMkLst>
            <pc:docMk/>
            <pc:sldMk cId="2323796774" sldId="286"/>
            <ac:spMk id="18" creationId="{3DFE8D49-CEFC-4097-A28C-D35F66FA6195}"/>
          </ac:spMkLst>
        </pc:spChg>
        <pc:spChg chg="add del mod">
          <ac:chgData name="Cedric Dziubanowski" userId="9cf059ebb6151069" providerId="LiveId" clId="{3C64EF8C-E86A-4009-A2F3-E40F502D2D2A}" dt="2018-11-23T06:24:38.333" v="524"/>
          <ac:spMkLst>
            <pc:docMk/>
            <pc:sldMk cId="2323796774" sldId="286"/>
            <ac:spMk id="19" creationId="{87F674DF-2AD7-4C9D-A47B-D1DF5FE4A1F5}"/>
          </ac:spMkLst>
        </pc:spChg>
        <pc:spChg chg="add del mod">
          <ac:chgData name="Cedric Dziubanowski" userId="9cf059ebb6151069" providerId="LiveId" clId="{3C64EF8C-E86A-4009-A2F3-E40F502D2D2A}" dt="2018-11-23T06:24:38.333" v="524"/>
          <ac:spMkLst>
            <pc:docMk/>
            <pc:sldMk cId="2323796774" sldId="286"/>
            <ac:spMk id="20" creationId="{B35587E8-31DF-4763-8F52-1419CE0C113D}"/>
          </ac:spMkLst>
        </pc:spChg>
        <pc:spChg chg="add del mod">
          <ac:chgData name="Cedric Dziubanowski" userId="9cf059ebb6151069" providerId="LiveId" clId="{3C64EF8C-E86A-4009-A2F3-E40F502D2D2A}" dt="2018-11-23T06:24:47.532" v="528"/>
          <ac:spMkLst>
            <pc:docMk/>
            <pc:sldMk cId="2323796774" sldId="286"/>
            <ac:spMk id="21" creationId="{E9241272-A3C1-4175-9FA1-5C2F5B0FA964}"/>
          </ac:spMkLst>
        </pc:spChg>
        <pc:spChg chg="add del mod">
          <ac:chgData name="Cedric Dziubanowski" userId="9cf059ebb6151069" providerId="LiveId" clId="{3C64EF8C-E86A-4009-A2F3-E40F502D2D2A}" dt="2018-11-23T06:24:47.532" v="528"/>
          <ac:spMkLst>
            <pc:docMk/>
            <pc:sldMk cId="2323796774" sldId="286"/>
            <ac:spMk id="22" creationId="{5D49E892-132B-4534-852F-B1B3509D2FC0}"/>
          </ac:spMkLst>
        </pc:spChg>
        <pc:picChg chg="del">
          <ac:chgData name="Cedric Dziubanowski" userId="9cf059ebb6151069" providerId="LiveId" clId="{3C64EF8C-E86A-4009-A2F3-E40F502D2D2A}" dt="2018-11-23T06:15:44.104" v="265" actId="478"/>
          <ac:picMkLst>
            <pc:docMk/>
            <pc:sldMk cId="2323796774" sldId="286"/>
            <ac:picMk id="2049" creationId="{00000000-0000-0000-0000-000000000000}"/>
          </ac:picMkLst>
        </pc:picChg>
        <pc:cxnChg chg="del">
          <ac:chgData name="Cedric Dziubanowski" userId="9cf059ebb6151069" providerId="LiveId" clId="{3C64EF8C-E86A-4009-A2F3-E40F502D2D2A}" dt="2018-11-23T06:15:39.778" v="258" actId="478"/>
          <ac:cxnSpMkLst>
            <pc:docMk/>
            <pc:sldMk cId="2323796774" sldId="286"/>
            <ac:cxnSpMk id="3" creationId="{00000000-0000-0000-0000-000000000000}"/>
          </ac:cxnSpMkLst>
        </pc:cxnChg>
      </pc:sldChg>
      <pc:sldChg chg="addSp modSp add ord">
        <pc:chgData name="Cedric Dziubanowski" userId="9cf059ebb6151069" providerId="LiveId" clId="{3C64EF8C-E86A-4009-A2F3-E40F502D2D2A}" dt="2018-11-23T08:06:03.301" v="4462" actId="313"/>
        <pc:sldMkLst>
          <pc:docMk/>
          <pc:sldMk cId="3517307434" sldId="288"/>
        </pc:sldMkLst>
        <pc:spChg chg="mod">
          <ac:chgData name="Cedric Dziubanowski" userId="9cf059ebb6151069" providerId="LiveId" clId="{3C64EF8C-E86A-4009-A2F3-E40F502D2D2A}" dt="2018-11-23T08:06:03.301" v="4462" actId="313"/>
          <ac:spMkLst>
            <pc:docMk/>
            <pc:sldMk cId="3517307434" sldId="288"/>
            <ac:spMk id="5" creationId="{B2103ED0-A608-4D04-B12D-ECCF484B1B37}"/>
          </ac:spMkLst>
        </pc:spChg>
        <pc:grpChg chg="add mod">
          <ac:chgData name="Cedric Dziubanowski" userId="9cf059ebb6151069" providerId="LiveId" clId="{3C64EF8C-E86A-4009-A2F3-E40F502D2D2A}" dt="2018-11-23T08:04:39.372" v="4409" actId="1076"/>
          <ac:grpSpMkLst>
            <pc:docMk/>
            <pc:sldMk cId="3517307434" sldId="288"/>
            <ac:grpSpMk id="6" creationId="{7237E40E-7209-47A8-9B33-A2ADC559A002}"/>
          </ac:grpSpMkLst>
        </pc:grpChg>
      </pc:sldChg>
      <pc:sldChg chg="add ord">
        <pc:chgData name="Cedric Dziubanowski" userId="9cf059ebb6151069" providerId="LiveId" clId="{3C64EF8C-E86A-4009-A2F3-E40F502D2D2A}" dt="2018-11-23T07:08:29.222" v="2409"/>
        <pc:sldMkLst>
          <pc:docMk/>
          <pc:sldMk cId="1356645713" sldId="289"/>
        </pc:sldMkLst>
      </pc:sldChg>
      <pc:sldChg chg="modSp add ord">
        <pc:chgData name="Cedric Dziubanowski" userId="9cf059ebb6151069" providerId="LiveId" clId="{3C64EF8C-E86A-4009-A2F3-E40F502D2D2A}" dt="2018-12-16T08:56:00.130" v="4982" actId="20577"/>
        <pc:sldMkLst>
          <pc:docMk/>
          <pc:sldMk cId="3130396398" sldId="290"/>
        </pc:sldMkLst>
        <pc:spChg chg="mod">
          <ac:chgData name="Cedric Dziubanowski" userId="9cf059ebb6151069" providerId="LiveId" clId="{3C64EF8C-E86A-4009-A2F3-E40F502D2D2A}" dt="2018-11-23T07:05:34.998" v="2159" actId="20577"/>
          <ac:spMkLst>
            <pc:docMk/>
            <pc:sldMk cId="3130396398" sldId="290"/>
            <ac:spMk id="9" creationId="{3ACAC71B-048F-4222-BFB7-8A889BCF1F07}"/>
          </ac:spMkLst>
        </pc:spChg>
        <pc:spChg chg="mod">
          <ac:chgData name="Cedric Dziubanowski" userId="9cf059ebb6151069" providerId="LiveId" clId="{3C64EF8C-E86A-4009-A2F3-E40F502D2D2A}" dt="2018-12-16T08:56:00.130" v="4982" actId="20577"/>
          <ac:spMkLst>
            <pc:docMk/>
            <pc:sldMk cId="3130396398" sldId="290"/>
            <ac:spMk id="10" creationId="{BABC7126-7E35-4FB1-BFB6-E2FA04FCB809}"/>
          </ac:spMkLst>
        </pc:spChg>
      </pc:sldChg>
      <pc:sldChg chg="modSp add">
        <pc:chgData name="Cedric Dziubanowski" userId="9cf059ebb6151069" providerId="LiveId" clId="{3C64EF8C-E86A-4009-A2F3-E40F502D2D2A}" dt="2018-11-23T07:35:23.496" v="3231" actId="20577"/>
        <pc:sldMkLst>
          <pc:docMk/>
          <pc:sldMk cId="3824909230" sldId="293"/>
        </pc:sldMkLst>
        <pc:spChg chg="mod">
          <ac:chgData name="Cedric Dziubanowski" userId="9cf059ebb6151069" providerId="LiveId" clId="{3C64EF8C-E86A-4009-A2F3-E40F502D2D2A}" dt="2018-11-23T07:34:50.689" v="3181" actId="20577"/>
          <ac:spMkLst>
            <pc:docMk/>
            <pc:sldMk cId="3824909230" sldId="293"/>
            <ac:spMk id="2" creationId="{0BDBFEF8-A988-4B0F-BB27-A7D26F65256E}"/>
          </ac:spMkLst>
        </pc:spChg>
        <pc:spChg chg="mod">
          <ac:chgData name="Cedric Dziubanowski" userId="9cf059ebb6151069" providerId="LiveId" clId="{3C64EF8C-E86A-4009-A2F3-E40F502D2D2A}" dt="2018-11-23T07:35:23.496" v="3231" actId="20577"/>
          <ac:spMkLst>
            <pc:docMk/>
            <pc:sldMk cId="3824909230" sldId="293"/>
            <ac:spMk id="3" creationId="{7360475A-61DB-45D2-A90A-4F2539E82DFF}"/>
          </ac:spMkLst>
        </pc:spChg>
      </pc:sldChg>
      <pc:sldChg chg="addSp delSp modSp add">
        <pc:chgData name="Cedric Dziubanowski" userId="9cf059ebb6151069" providerId="LiveId" clId="{3C64EF8C-E86A-4009-A2F3-E40F502D2D2A}" dt="2018-12-16T08:56:49.400" v="4983" actId="207"/>
        <pc:sldMkLst>
          <pc:docMk/>
          <pc:sldMk cId="1500143924" sldId="294"/>
        </pc:sldMkLst>
        <pc:spChg chg="del">
          <ac:chgData name="Cedric Dziubanowski" userId="9cf059ebb6151069" providerId="LiveId" clId="{3C64EF8C-E86A-4009-A2F3-E40F502D2D2A}" dt="2018-11-23T07:34:04.070" v="3097"/>
          <ac:spMkLst>
            <pc:docMk/>
            <pc:sldMk cId="1500143924" sldId="294"/>
            <ac:spMk id="2" creationId="{A0A4BE08-A54C-4667-9360-0805A20948F2}"/>
          </ac:spMkLst>
        </pc:spChg>
        <pc:spChg chg="del">
          <ac:chgData name="Cedric Dziubanowski" userId="9cf059ebb6151069" providerId="LiveId" clId="{3C64EF8C-E86A-4009-A2F3-E40F502D2D2A}" dt="2018-11-23T07:34:04.070" v="3097"/>
          <ac:spMkLst>
            <pc:docMk/>
            <pc:sldMk cId="1500143924" sldId="294"/>
            <ac:spMk id="3" creationId="{EA88EDF2-09E4-4B66-AB7A-58FFE1EF75C7}"/>
          </ac:spMkLst>
        </pc:spChg>
        <pc:spChg chg="add mod">
          <ac:chgData name="Cedric Dziubanowski" userId="9cf059ebb6151069" providerId="LiveId" clId="{3C64EF8C-E86A-4009-A2F3-E40F502D2D2A}" dt="2018-11-23T07:36:49.015" v="3297" actId="20577"/>
          <ac:spMkLst>
            <pc:docMk/>
            <pc:sldMk cId="1500143924" sldId="294"/>
            <ac:spMk id="5" creationId="{BB6CB72D-2E0E-41A5-884C-020615EBDAA9}"/>
          </ac:spMkLst>
        </pc:spChg>
        <pc:spChg chg="add mod">
          <ac:chgData name="Cedric Dziubanowski" userId="9cf059ebb6151069" providerId="LiveId" clId="{3C64EF8C-E86A-4009-A2F3-E40F502D2D2A}" dt="2018-12-16T08:56:49.400" v="4983" actId="207"/>
          <ac:spMkLst>
            <pc:docMk/>
            <pc:sldMk cId="1500143924" sldId="294"/>
            <ac:spMk id="6" creationId="{4CB3BEFC-D033-4165-8E49-C98064BD3181}"/>
          </ac:spMkLst>
        </pc:spChg>
      </pc:sldChg>
      <pc:sldChg chg="addSp delSp modSp add">
        <pc:chgData name="Cedric Dziubanowski" userId="9cf059ebb6151069" providerId="LiveId" clId="{3C64EF8C-E86A-4009-A2F3-E40F502D2D2A}" dt="2018-11-23T07:38:22.374" v="3388" actId="20577"/>
        <pc:sldMkLst>
          <pc:docMk/>
          <pc:sldMk cId="25398964" sldId="295"/>
        </pc:sldMkLst>
        <pc:spChg chg="mod">
          <ac:chgData name="Cedric Dziubanowski" userId="9cf059ebb6151069" providerId="LiveId" clId="{3C64EF8C-E86A-4009-A2F3-E40F502D2D2A}" dt="2018-11-23T07:37:40.460" v="3346" actId="20577"/>
          <ac:spMkLst>
            <pc:docMk/>
            <pc:sldMk cId="25398964" sldId="295"/>
            <ac:spMk id="2" creationId="{7DA85239-2EB3-4AAE-8396-714F93645053}"/>
          </ac:spMkLst>
        </pc:spChg>
        <pc:spChg chg="mod">
          <ac:chgData name="Cedric Dziubanowski" userId="9cf059ebb6151069" providerId="LiveId" clId="{3C64EF8C-E86A-4009-A2F3-E40F502D2D2A}" dt="2018-11-23T07:38:22.374" v="3388" actId="20577"/>
          <ac:spMkLst>
            <pc:docMk/>
            <pc:sldMk cId="25398964" sldId="295"/>
            <ac:spMk id="3" creationId="{37080E1F-D079-4AF6-80BE-AB7D299A375C}"/>
          </ac:spMkLst>
        </pc:spChg>
        <pc:spChg chg="add del mod">
          <ac:chgData name="Cedric Dziubanowski" userId="9cf059ebb6151069" providerId="LiveId" clId="{3C64EF8C-E86A-4009-A2F3-E40F502D2D2A}" dt="2018-11-23T07:38:17.884" v="3386"/>
          <ac:spMkLst>
            <pc:docMk/>
            <pc:sldMk cId="25398964" sldId="295"/>
            <ac:spMk id="5" creationId="{812EAEA1-E7D6-443F-94D8-024D9CEBCB9E}"/>
          </ac:spMkLst>
        </pc:spChg>
        <pc:spChg chg="add del mod">
          <ac:chgData name="Cedric Dziubanowski" userId="9cf059ebb6151069" providerId="LiveId" clId="{3C64EF8C-E86A-4009-A2F3-E40F502D2D2A}" dt="2018-11-23T07:38:17.884" v="3386"/>
          <ac:spMkLst>
            <pc:docMk/>
            <pc:sldMk cId="25398964" sldId="295"/>
            <ac:spMk id="6" creationId="{AD6EF9A5-FAF7-4ECF-BDD3-FF69E69A8211}"/>
          </ac:spMkLst>
        </pc:spChg>
        <pc:spChg chg="add del mod">
          <ac:chgData name="Cedric Dziubanowski" userId="9cf059ebb6151069" providerId="LiveId" clId="{3C64EF8C-E86A-4009-A2F3-E40F502D2D2A}" dt="2018-11-23T07:38:17.884" v="3386"/>
          <ac:spMkLst>
            <pc:docMk/>
            <pc:sldMk cId="25398964" sldId="295"/>
            <ac:spMk id="7" creationId="{5ECB3BD2-A500-4E56-8972-B385B3AA842F}"/>
          </ac:spMkLst>
        </pc:spChg>
      </pc:sldChg>
      <pc:sldChg chg="addSp delSp modSp add">
        <pc:chgData name="Cedric Dziubanowski" userId="9cf059ebb6151069" providerId="LiveId" clId="{3C64EF8C-E86A-4009-A2F3-E40F502D2D2A}" dt="2018-11-23T07:40:09.815" v="3441" actId="20577"/>
        <pc:sldMkLst>
          <pc:docMk/>
          <pc:sldMk cId="276203447" sldId="296"/>
        </pc:sldMkLst>
        <pc:spChg chg="mod">
          <ac:chgData name="Cedric Dziubanowski" userId="9cf059ebb6151069" providerId="LiveId" clId="{3C64EF8C-E86A-4009-A2F3-E40F502D2D2A}" dt="2018-11-23T07:39:11.181" v="3430" actId="6549"/>
          <ac:spMkLst>
            <pc:docMk/>
            <pc:sldMk cId="276203447" sldId="296"/>
            <ac:spMk id="2" creationId="{7DA85239-2EB3-4AAE-8396-714F93645053}"/>
          </ac:spMkLst>
        </pc:spChg>
        <pc:spChg chg="mod">
          <ac:chgData name="Cedric Dziubanowski" userId="9cf059ebb6151069" providerId="LiveId" clId="{3C64EF8C-E86A-4009-A2F3-E40F502D2D2A}" dt="2018-11-23T07:40:09.815" v="3441" actId="20577"/>
          <ac:spMkLst>
            <pc:docMk/>
            <pc:sldMk cId="276203447" sldId="296"/>
            <ac:spMk id="3" creationId="{37080E1F-D079-4AF6-80BE-AB7D299A375C}"/>
          </ac:spMkLst>
        </pc:spChg>
        <pc:spChg chg="add del mod">
          <ac:chgData name="Cedric Dziubanowski" userId="9cf059ebb6151069" providerId="LiveId" clId="{3C64EF8C-E86A-4009-A2F3-E40F502D2D2A}" dt="2018-11-23T07:40:06.925" v="3440"/>
          <ac:spMkLst>
            <pc:docMk/>
            <pc:sldMk cId="276203447" sldId="296"/>
            <ac:spMk id="5" creationId="{B8B15944-8117-439A-B0C9-326CF7FFFE97}"/>
          </ac:spMkLst>
        </pc:spChg>
        <pc:spChg chg="add del mod">
          <ac:chgData name="Cedric Dziubanowski" userId="9cf059ebb6151069" providerId="LiveId" clId="{3C64EF8C-E86A-4009-A2F3-E40F502D2D2A}" dt="2018-11-23T07:40:06.925" v="3440"/>
          <ac:spMkLst>
            <pc:docMk/>
            <pc:sldMk cId="276203447" sldId="296"/>
            <ac:spMk id="6" creationId="{3449630F-5BAA-4E1D-B72A-62F54252C43A}"/>
          </ac:spMkLst>
        </pc:spChg>
        <pc:spChg chg="add del mod">
          <ac:chgData name="Cedric Dziubanowski" userId="9cf059ebb6151069" providerId="LiveId" clId="{3C64EF8C-E86A-4009-A2F3-E40F502D2D2A}" dt="2018-11-23T07:40:06.925" v="3440"/>
          <ac:spMkLst>
            <pc:docMk/>
            <pc:sldMk cId="276203447" sldId="296"/>
            <ac:spMk id="7" creationId="{676EF741-D2E8-40B0-BEEC-0FECD504C309}"/>
          </ac:spMkLst>
        </pc:spChg>
      </pc:sldChg>
      <pc:sldChg chg="add">
        <pc:chgData name="Cedric Dziubanowski" userId="9cf059ebb6151069" providerId="LiveId" clId="{3C64EF8C-E86A-4009-A2F3-E40F502D2D2A}" dt="2018-11-23T07:40:54.663" v="3442"/>
        <pc:sldMkLst>
          <pc:docMk/>
          <pc:sldMk cId="4089430509" sldId="297"/>
        </pc:sldMkLst>
      </pc:sldChg>
      <pc:sldChg chg="modSp add">
        <pc:chgData name="Cedric Dziubanowski" userId="9cf059ebb6151069" providerId="LiveId" clId="{3C64EF8C-E86A-4009-A2F3-E40F502D2D2A}" dt="2018-11-23T07:41:44.202" v="3463" actId="20577"/>
        <pc:sldMkLst>
          <pc:docMk/>
          <pc:sldMk cId="774718328" sldId="298"/>
        </pc:sldMkLst>
        <pc:spChg chg="mod">
          <ac:chgData name="Cedric Dziubanowski" userId="9cf059ebb6151069" providerId="LiveId" clId="{3C64EF8C-E86A-4009-A2F3-E40F502D2D2A}" dt="2018-11-23T07:41:24.250" v="3460" actId="6549"/>
          <ac:spMkLst>
            <pc:docMk/>
            <pc:sldMk cId="774718328" sldId="298"/>
            <ac:spMk id="2" creationId="{7DA85239-2EB3-4AAE-8396-714F93645053}"/>
          </ac:spMkLst>
        </pc:spChg>
        <pc:spChg chg="mod">
          <ac:chgData name="Cedric Dziubanowski" userId="9cf059ebb6151069" providerId="LiveId" clId="{3C64EF8C-E86A-4009-A2F3-E40F502D2D2A}" dt="2018-11-23T07:41:44.202" v="3463" actId="20577"/>
          <ac:spMkLst>
            <pc:docMk/>
            <pc:sldMk cId="774718328" sldId="298"/>
            <ac:spMk id="3" creationId="{37080E1F-D079-4AF6-80BE-AB7D299A375C}"/>
          </ac:spMkLst>
        </pc:spChg>
      </pc:sldChg>
      <pc:sldChg chg="modSp add">
        <pc:chgData name="Cedric Dziubanowski" userId="9cf059ebb6151069" providerId="LiveId" clId="{3C64EF8C-E86A-4009-A2F3-E40F502D2D2A}" dt="2018-11-23T07:42:49.414" v="3514"/>
        <pc:sldMkLst>
          <pc:docMk/>
          <pc:sldMk cId="1391713304" sldId="299"/>
        </pc:sldMkLst>
        <pc:spChg chg="mod">
          <ac:chgData name="Cedric Dziubanowski" userId="9cf059ebb6151069" providerId="LiveId" clId="{3C64EF8C-E86A-4009-A2F3-E40F502D2D2A}" dt="2018-11-23T07:42:29.844" v="3513" actId="20577"/>
          <ac:spMkLst>
            <pc:docMk/>
            <pc:sldMk cId="1391713304" sldId="299"/>
            <ac:spMk id="2" creationId="{7DA85239-2EB3-4AAE-8396-714F93645053}"/>
          </ac:spMkLst>
        </pc:spChg>
        <pc:spChg chg="mod">
          <ac:chgData name="Cedric Dziubanowski" userId="9cf059ebb6151069" providerId="LiveId" clId="{3C64EF8C-E86A-4009-A2F3-E40F502D2D2A}" dt="2018-11-23T07:42:49.414" v="3514"/>
          <ac:spMkLst>
            <pc:docMk/>
            <pc:sldMk cId="1391713304" sldId="299"/>
            <ac:spMk id="3" creationId="{37080E1F-D079-4AF6-80BE-AB7D299A375C}"/>
          </ac:spMkLst>
        </pc:spChg>
      </pc:sldChg>
      <pc:sldChg chg="modSp add">
        <pc:chgData name="Cedric Dziubanowski" userId="9cf059ebb6151069" providerId="LiveId" clId="{3C64EF8C-E86A-4009-A2F3-E40F502D2D2A}" dt="2018-11-23T07:43:52.718" v="3602"/>
        <pc:sldMkLst>
          <pc:docMk/>
          <pc:sldMk cId="3129269441" sldId="300"/>
        </pc:sldMkLst>
        <pc:spChg chg="mod">
          <ac:chgData name="Cedric Dziubanowski" userId="9cf059ebb6151069" providerId="LiveId" clId="{3C64EF8C-E86A-4009-A2F3-E40F502D2D2A}" dt="2018-11-23T07:43:24.197" v="3601" actId="6549"/>
          <ac:spMkLst>
            <pc:docMk/>
            <pc:sldMk cId="3129269441" sldId="300"/>
            <ac:spMk id="2" creationId="{7DA85239-2EB3-4AAE-8396-714F93645053}"/>
          </ac:spMkLst>
        </pc:spChg>
        <pc:spChg chg="mod">
          <ac:chgData name="Cedric Dziubanowski" userId="9cf059ebb6151069" providerId="LiveId" clId="{3C64EF8C-E86A-4009-A2F3-E40F502D2D2A}" dt="2018-11-23T07:43:52.718" v="3602"/>
          <ac:spMkLst>
            <pc:docMk/>
            <pc:sldMk cId="3129269441" sldId="300"/>
            <ac:spMk id="3" creationId="{37080E1F-D079-4AF6-80BE-AB7D299A375C}"/>
          </ac:spMkLst>
        </pc:spChg>
      </pc:sldChg>
      <pc:sldChg chg="modSp add">
        <pc:chgData name="Cedric Dziubanowski" userId="9cf059ebb6151069" providerId="LiveId" clId="{3C64EF8C-E86A-4009-A2F3-E40F502D2D2A}" dt="2018-11-23T07:45:39.675" v="3704" actId="20577"/>
        <pc:sldMkLst>
          <pc:docMk/>
          <pc:sldMk cId="2600989956" sldId="301"/>
        </pc:sldMkLst>
        <pc:spChg chg="mod">
          <ac:chgData name="Cedric Dziubanowski" userId="9cf059ebb6151069" providerId="LiveId" clId="{3C64EF8C-E86A-4009-A2F3-E40F502D2D2A}" dt="2018-11-23T07:45:39.675" v="3704" actId="20577"/>
          <ac:spMkLst>
            <pc:docMk/>
            <pc:sldMk cId="2600989956" sldId="301"/>
            <ac:spMk id="2" creationId="{7DA85239-2EB3-4AAE-8396-714F93645053}"/>
          </ac:spMkLst>
        </pc:spChg>
        <pc:spChg chg="mod">
          <ac:chgData name="Cedric Dziubanowski" userId="9cf059ebb6151069" providerId="LiveId" clId="{3C64EF8C-E86A-4009-A2F3-E40F502D2D2A}" dt="2018-11-23T07:44:44.789" v="3626"/>
          <ac:spMkLst>
            <pc:docMk/>
            <pc:sldMk cId="2600989956" sldId="301"/>
            <ac:spMk id="3" creationId="{37080E1F-D079-4AF6-80BE-AB7D299A375C}"/>
          </ac:spMkLst>
        </pc:spChg>
      </pc:sldChg>
      <pc:sldChg chg="modSp add">
        <pc:chgData name="Cedric Dziubanowski" userId="9cf059ebb6151069" providerId="LiveId" clId="{3C64EF8C-E86A-4009-A2F3-E40F502D2D2A}" dt="2018-11-23T07:46:14.706" v="3766" actId="5793"/>
        <pc:sldMkLst>
          <pc:docMk/>
          <pc:sldMk cId="4088797310" sldId="302"/>
        </pc:sldMkLst>
        <pc:spChg chg="mod">
          <ac:chgData name="Cedric Dziubanowski" userId="9cf059ebb6151069" providerId="LiveId" clId="{3C64EF8C-E86A-4009-A2F3-E40F502D2D2A}" dt="2018-11-23T07:45:59.283" v="3763" actId="20577"/>
          <ac:spMkLst>
            <pc:docMk/>
            <pc:sldMk cId="4088797310" sldId="302"/>
            <ac:spMk id="2" creationId="{7DA85239-2EB3-4AAE-8396-714F93645053}"/>
          </ac:spMkLst>
        </pc:spChg>
        <pc:spChg chg="mod">
          <ac:chgData name="Cedric Dziubanowski" userId="9cf059ebb6151069" providerId="LiveId" clId="{3C64EF8C-E86A-4009-A2F3-E40F502D2D2A}" dt="2018-11-23T07:46:14.706" v="3766" actId="5793"/>
          <ac:spMkLst>
            <pc:docMk/>
            <pc:sldMk cId="4088797310" sldId="302"/>
            <ac:spMk id="3" creationId="{37080E1F-D079-4AF6-80BE-AB7D299A375C}"/>
          </ac:spMkLst>
        </pc:spChg>
      </pc:sldChg>
      <pc:sldChg chg="modSp add">
        <pc:chgData name="Cedric Dziubanowski" userId="9cf059ebb6151069" providerId="LiveId" clId="{3C64EF8C-E86A-4009-A2F3-E40F502D2D2A}" dt="2018-11-23T07:47:29.557" v="3810" actId="20577"/>
        <pc:sldMkLst>
          <pc:docMk/>
          <pc:sldMk cId="4273812589" sldId="303"/>
        </pc:sldMkLst>
        <pc:spChg chg="mod">
          <ac:chgData name="Cedric Dziubanowski" userId="9cf059ebb6151069" providerId="LiveId" clId="{3C64EF8C-E86A-4009-A2F3-E40F502D2D2A}" dt="2018-11-23T07:46:48.827" v="3801" actId="20577"/>
          <ac:spMkLst>
            <pc:docMk/>
            <pc:sldMk cId="4273812589" sldId="303"/>
            <ac:spMk id="2" creationId="{7DA85239-2EB3-4AAE-8396-714F93645053}"/>
          </ac:spMkLst>
        </pc:spChg>
        <pc:spChg chg="mod">
          <ac:chgData name="Cedric Dziubanowski" userId="9cf059ebb6151069" providerId="LiveId" clId="{3C64EF8C-E86A-4009-A2F3-E40F502D2D2A}" dt="2018-11-23T07:47:29.557" v="3810" actId="20577"/>
          <ac:spMkLst>
            <pc:docMk/>
            <pc:sldMk cId="4273812589" sldId="303"/>
            <ac:spMk id="3" creationId="{37080E1F-D079-4AF6-80BE-AB7D299A375C}"/>
          </ac:spMkLst>
        </pc:spChg>
      </pc:sldChg>
      <pc:sldChg chg="modSp add">
        <pc:chgData name="Cedric Dziubanowski" userId="9cf059ebb6151069" providerId="LiveId" clId="{3C64EF8C-E86A-4009-A2F3-E40F502D2D2A}" dt="2018-11-23T07:48:24.324" v="3944" actId="20577"/>
        <pc:sldMkLst>
          <pc:docMk/>
          <pc:sldMk cId="3528747304" sldId="304"/>
        </pc:sldMkLst>
        <pc:spChg chg="mod">
          <ac:chgData name="Cedric Dziubanowski" userId="9cf059ebb6151069" providerId="LiveId" clId="{3C64EF8C-E86A-4009-A2F3-E40F502D2D2A}" dt="2018-11-23T07:47:58.593" v="3856" actId="20577"/>
          <ac:spMkLst>
            <pc:docMk/>
            <pc:sldMk cId="3528747304" sldId="304"/>
            <ac:spMk id="2" creationId="{7FD1BA95-22C6-4679-8B6D-B1A7BE35E47E}"/>
          </ac:spMkLst>
        </pc:spChg>
        <pc:spChg chg="mod">
          <ac:chgData name="Cedric Dziubanowski" userId="9cf059ebb6151069" providerId="LiveId" clId="{3C64EF8C-E86A-4009-A2F3-E40F502D2D2A}" dt="2018-11-23T07:48:24.324" v="3944" actId="20577"/>
          <ac:spMkLst>
            <pc:docMk/>
            <pc:sldMk cId="3528747304" sldId="304"/>
            <ac:spMk id="3" creationId="{6A8016F9-0869-413D-892A-D79D1A98A4F5}"/>
          </ac:spMkLst>
        </pc:spChg>
      </pc:sldChg>
      <pc:sldChg chg="modSp add">
        <pc:chgData name="Cedric Dziubanowski" userId="9cf059ebb6151069" providerId="LiveId" clId="{3C64EF8C-E86A-4009-A2F3-E40F502D2D2A}" dt="2018-12-16T08:57:44.075" v="5066" actId="20577"/>
        <pc:sldMkLst>
          <pc:docMk/>
          <pc:sldMk cId="3742450266" sldId="305"/>
        </pc:sldMkLst>
        <pc:spChg chg="mod">
          <ac:chgData name="Cedric Dziubanowski" userId="9cf059ebb6151069" providerId="LiveId" clId="{3C64EF8C-E86A-4009-A2F3-E40F502D2D2A}" dt="2018-11-23T07:48:50.520" v="3968" actId="20577"/>
          <ac:spMkLst>
            <pc:docMk/>
            <pc:sldMk cId="3742450266" sldId="305"/>
            <ac:spMk id="2" creationId="{7FD1BA95-22C6-4679-8B6D-B1A7BE35E47E}"/>
          </ac:spMkLst>
        </pc:spChg>
        <pc:spChg chg="mod">
          <ac:chgData name="Cedric Dziubanowski" userId="9cf059ebb6151069" providerId="LiveId" clId="{3C64EF8C-E86A-4009-A2F3-E40F502D2D2A}" dt="2018-12-16T08:57:44.075" v="5066" actId="20577"/>
          <ac:spMkLst>
            <pc:docMk/>
            <pc:sldMk cId="3742450266" sldId="305"/>
            <ac:spMk id="3" creationId="{6A8016F9-0869-413D-892A-D79D1A98A4F5}"/>
          </ac:spMkLst>
        </pc:spChg>
      </pc:sldChg>
      <pc:sldChg chg="addSp delSp modSp add modAnim">
        <pc:chgData name="Cedric Dziubanowski" userId="9cf059ebb6151069" providerId="LiveId" clId="{3C64EF8C-E86A-4009-A2F3-E40F502D2D2A}" dt="2018-11-23T08:28:15.524" v="4870" actId="1076"/>
        <pc:sldMkLst>
          <pc:docMk/>
          <pc:sldMk cId="703750800" sldId="307"/>
        </pc:sldMkLst>
        <pc:spChg chg="mod">
          <ac:chgData name="Cedric Dziubanowski" userId="9cf059ebb6151069" providerId="LiveId" clId="{3C64EF8C-E86A-4009-A2F3-E40F502D2D2A}" dt="2018-11-23T08:26:08.546" v="4759" actId="20577"/>
          <ac:spMkLst>
            <pc:docMk/>
            <pc:sldMk cId="703750800" sldId="307"/>
            <ac:spMk id="2" creationId="{00000000-0000-0000-0000-000000000000}"/>
          </ac:spMkLst>
        </pc:spChg>
        <pc:spChg chg="mod">
          <ac:chgData name="Cedric Dziubanowski" userId="9cf059ebb6151069" providerId="LiveId" clId="{3C64EF8C-E86A-4009-A2F3-E40F502D2D2A}" dt="2018-11-23T08:28:10.445" v="4869" actId="27636"/>
          <ac:spMkLst>
            <pc:docMk/>
            <pc:sldMk cId="703750800" sldId="307"/>
            <ac:spMk id="3" creationId="{00000000-0000-0000-0000-000000000000}"/>
          </ac:spMkLst>
        </pc:spChg>
        <pc:spChg chg="add del mod">
          <ac:chgData name="Cedric Dziubanowski" userId="9cf059ebb6151069" providerId="LiveId" clId="{3C64EF8C-E86A-4009-A2F3-E40F502D2D2A}" dt="2018-11-23T08:07:22.860" v="4505"/>
          <ac:spMkLst>
            <pc:docMk/>
            <pc:sldMk cId="703750800" sldId="307"/>
            <ac:spMk id="6" creationId="{D1141EC8-191F-4CA0-A1C9-286E0B74D329}"/>
          </ac:spMkLst>
        </pc:spChg>
        <pc:spChg chg="add del mod">
          <ac:chgData name="Cedric Dziubanowski" userId="9cf059ebb6151069" providerId="LiveId" clId="{3C64EF8C-E86A-4009-A2F3-E40F502D2D2A}" dt="2018-11-23T08:07:22.860" v="4505"/>
          <ac:spMkLst>
            <pc:docMk/>
            <pc:sldMk cId="703750800" sldId="307"/>
            <ac:spMk id="7" creationId="{30B99A66-065C-4099-84EA-A738266EA212}"/>
          </ac:spMkLst>
        </pc:spChg>
        <pc:spChg chg="add del mod">
          <ac:chgData name="Cedric Dziubanowski" userId="9cf059ebb6151069" providerId="LiveId" clId="{3C64EF8C-E86A-4009-A2F3-E40F502D2D2A}" dt="2018-11-23T08:07:22.860" v="4505"/>
          <ac:spMkLst>
            <pc:docMk/>
            <pc:sldMk cId="703750800" sldId="307"/>
            <ac:spMk id="8" creationId="{FF94A74A-471E-4425-9005-3A18BF91C913}"/>
          </ac:spMkLst>
        </pc:spChg>
        <pc:spChg chg="add del mod">
          <ac:chgData name="Cedric Dziubanowski" userId="9cf059ebb6151069" providerId="LiveId" clId="{3C64EF8C-E86A-4009-A2F3-E40F502D2D2A}" dt="2018-11-23T08:07:40.775" v="4507" actId="478"/>
          <ac:spMkLst>
            <pc:docMk/>
            <pc:sldMk cId="703750800" sldId="307"/>
            <ac:spMk id="9" creationId="{CA5E1479-BDE3-458C-92D3-632FA498A90B}"/>
          </ac:spMkLst>
        </pc:spChg>
        <pc:spChg chg="del">
          <ac:chgData name="Cedric Dziubanowski" userId="9cf059ebb6151069" providerId="LiveId" clId="{3C64EF8C-E86A-4009-A2F3-E40F502D2D2A}" dt="2018-11-23T08:09:40.069" v="4520" actId="478"/>
          <ac:spMkLst>
            <pc:docMk/>
            <pc:sldMk cId="703750800" sldId="307"/>
            <ac:spMk id="10" creationId="{E06A3430-07E3-4693-8D90-47605CEE3D88}"/>
          </ac:spMkLst>
        </pc:spChg>
        <pc:spChg chg="add del mod">
          <ac:chgData name="Cedric Dziubanowski" userId="9cf059ebb6151069" providerId="LiveId" clId="{3C64EF8C-E86A-4009-A2F3-E40F502D2D2A}" dt="2018-11-23T08:08:21.858" v="4514"/>
          <ac:spMkLst>
            <pc:docMk/>
            <pc:sldMk cId="703750800" sldId="307"/>
            <ac:spMk id="11" creationId="{876EA683-596C-46C6-9F6B-2EEA91AC64F7}"/>
          </ac:spMkLst>
        </pc:spChg>
        <pc:spChg chg="add del mod">
          <ac:chgData name="Cedric Dziubanowski" userId="9cf059ebb6151069" providerId="LiveId" clId="{3C64EF8C-E86A-4009-A2F3-E40F502D2D2A}" dt="2018-11-23T08:08:21.858" v="4514"/>
          <ac:spMkLst>
            <pc:docMk/>
            <pc:sldMk cId="703750800" sldId="307"/>
            <ac:spMk id="12" creationId="{A0F99C65-FA2C-4E71-8851-D497C8E74682}"/>
          </ac:spMkLst>
        </pc:spChg>
        <pc:spChg chg="add del mod">
          <ac:chgData name="Cedric Dziubanowski" userId="9cf059ebb6151069" providerId="LiveId" clId="{3C64EF8C-E86A-4009-A2F3-E40F502D2D2A}" dt="2018-11-23T08:08:21.858" v="4514"/>
          <ac:spMkLst>
            <pc:docMk/>
            <pc:sldMk cId="703750800" sldId="307"/>
            <ac:spMk id="13" creationId="{435224EF-737B-4C84-9325-511E1BFE4B96}"/>
          </ac:spMkLst>
        </pc:spChg>
        <pc:spChg chg="add del mod">
          <ac:chgData name="Cedric Dziubanowski" userId="9cf059ebb6151069" providerId="LiveId" clId="{3C64EF8C-E86A-4009-A2F3-E40F502D2D2A}" dt="2018-11-23T08:08:27.456" v="4516" actId="478"/>
          <ac:spMkLst>
            <pc:docMk/>
            <pc:sldMk cId="703750800" sldId="307"/>
            <ac:spMk id="14" creationId="{694637D3-9798-47D1-975B-F3BEE3148FDE}"/>
          </ac:spMkLst>
        </pc:spChg>
        <pc:graphicFrameChg chg="del">
          <ac:chgData name="Cedric Dziubanowski" userId="9cf059ebb6151069" providerId="LiveId" clId="{3C64EF8C-E86A-4009-A2F3-E40F502D2D2A}" dt="2018-11-23T08:08:00.779" v="4508" actId="478"/>
          <ac:graphicFrameMkLst>
            <pc:docMk/>
            <pc:sldMk cId="703750800" sldId="307"/>
            <ac:graphicFrameMk id="30" creationId="{00000000-0000-0000-0000-000000000000}"/>
          </ac:graphicFrameMkLst>
        </pc:graphicFrameChg>
        <pc:picChg chg="mod">
          <ac:chgData name="Cedric Dziubanowski" userId="9cf059ebb6151069" providerId="LiveId" clId="{3C64EF8C-E86A-4009-A2F3-E40F502D2D2A}" dt="2018-11-23T08:09:52.032" v="4526" actId="1076"/>
          <ac:picMkLst>
            <pc:docMk/>
            <pc:sldMk cId="703750800" sldId="307"/>
            <ac:picMk id="4" creationId="{00000000-0000-0000-0000-000000000000}"/>
          </ac:picMkLst>
        </pc:picChg>
        <pc:picChg chg="add del mod">
          <ac:chgData name="Cedric Dziubanowski" userId="9cf059ebb6151069" providerId="LiveId" clId="{3C64EF8C-E86A-4009-A2F3-E40F502D2D2A}" dt="2018-11-23T08:12:00.946" v="4569" actId="478"/>
          <ac:picMkLst>
            <pc:docMk/>
            <pc:sldMk cId="703750800" sldId="307"/>
            <ac:picMk id="15" creationId="{6F2598E5-C589-46E9-AEBD-DBB20CC311A0}"/>
          </ac:picMkLst>
        </pc:picChg>
        <pc:picChg chg="add mod">
          <ac:chgData name="Cedric Dziubanowski" userId="9cf059ebb6151069" providerId="LiveId" clId="{3C64EF8C-E86A-4009-A2F3-E40F502D2D2A}" dt="2018-11-23T08:28:15.524" v="4870" actId="1076"/>
          <ac:picMkLst>
            <pc:docMk/>
            <pc:sldMk cId="703750800" sldId="307"/>
            <ac:picMk id="16" creationId="{186328F5-9222-4D47-A2DB-E320A6D445E4}"/>
          </ac:picMkLst>
        </pc:picChg>
        <pc:picChg chg="add mod">
          <ac:chgData name="Cedric Dziubanowski" userId="9cf059ebb6151069" providerId="LiveId" clId="{3C64EF8C-E86A-4009-A2F3-E40F502D2D2A}" dt="2018-11-23T08:27:20.426" v="4769" actId="1076"/>
          <ac:picMkLst>
            <pc:docMk/>
            <pc:sldMk cId="703750800" sldId="307"/>
            <ac:picMk id="19" creationId="{D0A72EE8-42BC-4737-A64A-7C3862887B49}"/>
          </ac:picMkLst>
        </pc:picChg>
        <pc:picChg chg="add mod">
          <ac:chgData name="Cedric Dziubanowski" userId="9cf059ebb6151069" providerId="LiveId" clId="{3C64EF8C-E86A-4009-A2F3-E40F502D2D2A}" dt="2018-11-23T08:27:19.208" v="4768" actId="1076"/>
          <ac:picMkLst>
            <pc:docMk/>
            <pc:sldMk cId="703750800" sldId="307"/>
            <ac:picMk id="20" creationId="{D841E38C-192F-4C6A-B9E8-39B1DF23242C}"/>
          </ac:picMkLst>
        </pc:picChg>
      </pc:sldChg>
      <pc:sldChg chg="addSp delSp modSp add">
        <pc:chgData name="Cedric Dziubanowski" userId="9cf059ebb6151069" providerId="LiveId" clId="{3C64EF8C-E86A-4009-A2F3-E40F502D2D2A}" dt="2018-12-16T14:24:27.390" v="5155" actId="20577"/>
        <pc:sldMkLst>
          <pc:docMk/>
          <pc:sldMk cId="2020148233" sldId="309"/>
        </pc:sldMkLst>
        <pc:spChg chg="del mod">
          <ac:chgData name="Cedric Dziubanowski" userId="9cf059ebb6151069" providerId="LiveId" clId="{3C64EF8C-E86A-4009-A2F3-E40F502D2D2A}" dt="2018-12-16T14:22:32.452" v="5122"/>
          <ac:spMkLst>
            <pc:docMk/>
            <pc:sldMk cId="2020148233" sldId="309"/>
            <ac:spMk id="2" creationId="{FF71AEE8-EC3C-4546-BA7D-9BC2A33CA4B1}"/>
          </ac:spMkLst>
        </pc:spChg>
        <pc:spChg chg="mod">
          <ac:chgData name="Cedric Dziubanowski" userId="9cf059ebb6151069" providerId="LiveId" clId="{3C64EF8C-E86A-4009-A2F3-E40F502D2D2A}" dt="2018-12-16T14:24:27.390" v="5155" actId="20577"/>
          <ac:spMkLst>
            <pc:docMk/>
            <pc:sldMk cId="2020148233" sldId="309"/>
            <ac:spMk id="3" creationId="{FC28D532-8441-4A75-AEAA-F67EA9F5D4F8}"/>
          </ac:spMkLst>
        </pc:spChg>
        <pc:spChg chg="del">
          <ac:chgData name="Cedric Dziubanowski" userId="9cf059ebb6151069" providerId="LiveId" clId="{3C64EF8C-E86A-4009-A2F3-E40F502D2D2A}" dt="2018-12-16T14:18:38.073" v="5092" actId="478"/>
          <ac:spMkLst>
            <pc:docMk/>
            <pc:sldMk cId="2020148233" sldId="309"/>
            <ac:spMk id="4" creationId="{94880D14-C5B4-4A40-AF90-C505D03C6ECA}"/>
          </ac:spMkLst>
        </pc:spChg>
        <pc:picChg chg="add mod">
          <ac:chgData name="Cedric Dziubanowski" userId="9cf059ebb6151069" providerId="LiveId" clId="{3C64EF8C-E86A-4009-A2F3-E40F502D2D2A}" dt="2018-12-16T14:23:29.552" v="5133" actId="688"/>
          <ac:picMkLst>
            <pc:docMk/>
            <pc:sldMk cId="2020148233" sldId="309"/>
            <ac:picMk id="5" creationId="{490CAB64-101C-4BE7-85C1-195210C96CFA}"/>
          </ac:picMkLst>
        </pc:picChg>
        <pc:picChg chg="add mod">
          <ac:chgData name="Cedric Dziubanowski" userId="9cf059ebb6151069" providerId="LiveId" clId="{3C64EF8C-E86A-4009-A2F3-E40F502D2D2A}" dt="2018-12-16T14:23:31.894" v="5134" actId="1076"/>
          <ac:picMkLst>
            <pc:docMk/>
            <pc:sldMk cId="2020148233" sldId="309"/>
            <ac:picMk id="6" creationId="{DD337223-3A87-47CF-9EBE-AFCCA4E7AE2D}"/>
          </ac:picMkLst>
        </pc:picChg>
        <pc:picChg chg="add mod">
          <ac:chgData name="Cedric Dziubanowski" userId="9cf059ebb6151069" providerId="LiveId" clId="{3C64EF8C-E86A-4009-A2F3-E40F502D2D2A}" dt="2018-12-16T14:23:36.450" v="5137" actId="1076"/>
          <ac:picMkLst>
            <pc:docMk/>
            <pc:sldMk cId="2020148233" sldId="309"/>
            <ac:picMk id="7" creationId="{9F4D63EE-8F50-4429-BBF1-3D9EE9897AFC}"/>
          </ac:picMkLst>
        </pc:picChg>
        <pc:picChg chg="add mod">
          <ac:chgData name="Cedric Dziubanowski" userId="9cf059ebb6151069" providerId="LiveId" clId="{3C64EF8C-E86A-4009-A2F3-E40F502D2D2A}" dt="2018-12-16T14:23:33.730" v="5135" actId="1076"/>
          <ac:picMkLst>
            <pc:docMk/>
            <pc:sldMk cId="2020148233" sldId="309"/>
            <ac:picMk id="8" creationId="{1DB96343-45BC-482D-BC91-608A07D1C70B}"/>
          </ac:picMkLst>
        </pc:picChg>
        <pc:picChg chg="add mod">
          <ac:chgData name="Cedric Dziubanowski" userId="9cf059ebb6151069" providerId="LiveId" clId="{3C64EF8C-E86A-4009-A2F3-E40F502D2D2A}" dt="2018-12-16T14:23:35.316" v="5136" actId="1076"/>
          <ac:picMkLst>
            <pc:docMk/>
            <pc:sldMk cId="2020148233" sldId="309"/>
            <ac:picMk id="9" creationId="{CE8A183E-297D-4185-BC8A-C4BEFD80F405}"/>
          </ac:picMkLst>
        </pc:picChg>
        <pc:picChg chg="add mod">
          <ac:chgData name="Cedric Dziubanowski" userId="9cf059ebb6151069" providerId="LiveId" clId="{3C64EF8C-E86A-4009-A2F3-E40F502D2D2A}" dt="2018-12-16T14:24:15.283" v="5142" actId="688"/>
          <ac:picMkLst>
            <pc:docMk/>
            <pc:sldMk cId="2020148233" sldId="309"/>
            <ac:picMk id="10" creationId="{53F9C313-E6D7-47DD-B370-3E3CFCBEBF89}"/>
          </ac:picMkLst>
        </pc:picChg>
      </pc:sldChg>
      <pc:sldChg chg="addSp modSp add">
        <pc:chgData name="Cedric Dziubanowski" userId="9cf059ebb6151069" providerId="LiveId" clId="{3C64EF8C-E86A-4009-A2F3-E40F502D2D2A}" dt="2018-12-16T15:17:20.952" v="5277" actId="14100"/>
        <pc:sldMkLst>
          <pc:docMk/>
          <pc:sldMk cId="2956373838" sldId="310"/>
        </pc:sldMkLst>
        <pc:spChg chg="mod">
          <ac:chgData name="Cedric Dziubanowski" userId="9cf059ebb6151069" providerId="LiveId" clId="{3C64EF8C-E86A-4009-A2F3-E40F502D2D2A}" dt="2018-12-16T15:13:17.219" v="5207" actId="20577"/>
          <ac:spMkLst>
            <pc:docMk/>
            <pc:sldMk cId="2956373838" sldId="310"/>
            <ac:spMk id="2" creationId="{17D5E032-C4C6-45C6-92E4-B047616B3717}"/>
          </ac:spMkLst>
        </pc:spChg>
        <pc:spChg chg="add mod">
          <ac:chgData name="Cedric Dziubanowski" userId="9cf059ebb6151069" providerId="LiveId" clId="{3C64EF8C-E86A-4009-A2F3-E40F502D2D2A}" dt="2018-12-16T15:16:25.221" v="5266" actId="1076"/>
          <ac:spMkLst>
            <pc:docMk/>
            <pc:sldMk cId="2956373838" sldId="310"/>
            <ac:spMk id="6" creationId="{A9DF5153-EC7B-4C62-A8FA-FCC337F4C2B3}"/>
          </ac:spMkLst>
        </pc:spChg>
        <pc:spChg chg="add mod">
          <ac:chgData name="Cedric Dziubanowski" userId="9cf059ebb6151069" providerId="LiveId" clId="{3C64EF8C-E86A-4009-A2F3-E40F502D2D2A}" dt="2018-12-16T15:17:10.965" v="5274" actId="693"/>
          <ac:spMkLst>
            <pc:docMk/>
            <pc:sldMk cId="2956373838" sldId="310"/>
            <ac:spMk id="15" creationId="{D336AAD8-E1C6-4DB7-B7C1-A11CBE763E94}"/>
          </ac:spMkLst>
        </pc:spChg>
        <pc:spChg chg="add mod">
          <ac:chgData name="Cedric Dziubanowski" userId="9cf059ebb6151069" providerId="LiveId" clId="{3C64EF8C-E86A-4009-A2F3-E40F502D2D2A}" dt="2018-12-16T15:17:20.952" v="5277" actId="14100"/>
          <ac:spMkLst>
            <pc:docMk/>
            <pc:sldMk cId="2956373838" sldId="310"/>
            <ac:spMk id="16" creationId="{EBBDED40-0BCF-494D-A109-53036F552B88}"/>
          </ac:spMkLst>
        </pc:spChg>
        <pc:picChg chg="add mod">
          <ac:chgData name="Cedric Dziubanowski" userId="9cf059ebb6151069" providerId="LiveId" clId="{3C64EF8C-E86A-4009-A2F3-E40F502D2D2A}" dt="2018-12-16T15:15:14.517" v="5222" actId="1076"/>
          <ac:picMkLst>
            <pc:docMk/>
            <pc:sldMk cId="2956373838" sldId="310"/>
            <ac:picMk id="4" creationId="{2D2EC3C4-1291-45FA-BD2E-62BAF08B2DF4}"/>
          </ac:picMkLst>
        </pc:picChg>
        <pc:picChg chg="add mod">
          <ac:chgData name="Cedric Dziubanowski" userId="9cf059ebb6151069" providerId="LiveId" clId="{3C64EF8C-E86A-4009-A2F3-E40F502D2D2A}" dt="2018-12-16T15:15:13.029" v="5221" actId="1076"/>
          <ac:picMkLst>
            <pc:docMk/>
            <pc:sldMk cId="2956373838" sldId="310"/>
            <ac:picMk id="5" creationId="{7DD1F14F-E128-48AE-BD39-EB2154BE6DE1}"/>
          </ac:picMkLst>
        </pc:picChg>
        <pc:cxnChg chg="add mod">
          <ac:chgData name="Cedric Dziubanowski" userId="9cf059ebb6151069" providerId="LiveId" clId="{3C64EF8C-E86A-4009-A2F3-E40F502D2D2A}" dt="2018-12-16T15:16:35.491" v="5269" actId="14100"/>
          <ac:cxnSpMkLst>
            <pc:docMk/>
            <pc:sldMk cId="2956373838" sldId="310"/>
            <ac:cxnSpMk id="8" creationId="{6ACC5E53-B682-4AF0-8354-6AEF5D9FB3E4}"/>
          </ac:cxnSpMkLst>
        </pc:cxnChg>
        <pc:cxnChg chg="add mod">
          <ac:chgData name="Cedric Dziubanowski" userId="9cf059ebb6151069" providerId="LiveId" clId="{3C64EF8C-E86A-4009-A2F3-E40F502D2D2A}" dt="2018-12-16T15:16:30.964" v="5268" actId="14100"/>
          <ac:cxnSpMkLst>
            <pc:docMk/>
            <pc:sldMk cId="2956373838" sldId="310"/>
            <ac:cxnSpMk id="10" creationId="{F93E351F-A1A4-4D4D-921D-95231BB7B36D}"/>
          </ac:cxnSpMkLst>
        </pc:cxnChg>
      </pc:sldChg>
      <pc:sldMasterChg chg="addSp delSp modSp delSldLayout modSldLayout">
        <pc:chgData name="Cedric Dziubanowski" userId="9cf059ebb6151069" providerId="LiveId" clId="{3C64EF8C-E86A-4009-A2F3-E40F502D2D2A}" dt="2018-11-23T08:21:23.224" v="4598" actId="2696"/>
        <pc:sldMasterMkLst>
          <pc:docMk/>
          <pc:sldMasterMk cId="2440612285" sldId="2147483648"/>
        </pc:sldMasterMkLst>
        <pc:spChg chg="mod">
          <ac:chgData name="Cedric Dziubanowski" userId="9cf059ebb6151069" providerId="LiveId" clId="{3C64EF8C-E86A-4009-A2F3-E40F502D2D2A}" dt="2018-11-23T06:23:23.109" v="471" actId="14100"/>
          <ac:spMkLst>
            <pc:docMk/>
            <pc:sldMasterMk cId="2440612285" sldId="2147483648"/>
            <ac:spMk id="2" creationId="{00000000-0000-0000-0000-000000000000}"/>
          </ac:spMkLst>
        </pc:spChg>
        <pc:spChg chg="add mod">
          <ac:chgData name="Cedric Dziubanowski" userId="9cf059ebb6151069" providerId="LiveId" clId="{3C64EF8C-E86A-4009-A2F3-E40F502D2D2A}" dt="2018-11-23T06:13:58.765" v="231" actId="20577"/>
          <ac:spMkLst>
            <pc:docMk/>
            <pc:sldMasterMk cId="2440612285" sldId="2147483648"/>
            <ac:spMk id="8" creationId="{3F55BC80-4E45-4BB9-857D-AB807E63697D}"/>
          </ac:spMkLst>
        </pc:spChg>
        <pc:picChg chg="add del">
          <ac:chgData name="Cedric Dziubanowski" userId="9cf059ebb6151069" providerId="LiveId" clId="{3C64EF8C-E86A-4009-A2F3-E40F502D2D2A}" dt="2018-11-23T06:13:34.560" v="215" actId="478"/>
          <ac:picMkLst>
            <pc:docMk/>
            <pc:sldMasterMk cId="2440612285" sldId="2147483648"/>
            <ac:picMk id="7" creationId="{3BD2516D-B3A9-4B86-B5D8-5B718915EFC1}"/>
          </ac:picMkLst>
        </pc:picChg>
        <pc:picChg chg="add mod">
          <ac:chgData name="Cedric Dziubanowski" userId="9cf059ebb6151069" providerId="LiveId" clId="{3C64EF8C-E86A-4009-A2F3-E40F502D2D2A}" dt="2018-11-23T06:14:03.113" v="232" actId="14100"/>
          <ac:picMkLst>
            <pc:docMk/>
            <pc:sldMasterMk cId="2440612285" sldId="2147483648"/>
            <ac:picMk id="11" creationId="{73425D0C-560E-4BB4-878D-D079A4F7B36B}"/>
          </ac:picMkLst>
        </pc:picChg>
        <pc:cxnChg chg="add mod">
          <ac:chgData name="Cedric Dziubanowski" userId="9cf059ebb6151069" providerId="LiveId" clId="{3C64EF8C-E86A-4009-A2F3-E40F502D2D2A}" dt="2018-11-23T06:14:11.877" v="233" actId="14100"/>
          <ac:cxnSpMkLst>
            <pc:docMk/>
            <pc:sldMasterMk cId="2440612285" sldId="2147483648"/>
            <ac:cxnSpMk id="9" creationId="{2C30EF9D-ADBD-493F-9838-3707685DDEA7}"/>
          </ac:cxnSpMkLst>
        </pc:cxnChg>
        <pc:sldLayoutChg chg="addSp delSp modSp">
          <pc:chgData name="Cedric Dziubanowski" userId="9cf059ebb6151069" providerId="LiveId" clId="{3C64EF8C-E86A-4009-A2F3-E40F502D2D2A}" dt="2018-11-23T06:14:43.889" v="241" actId="478"/>
          <pc:sldLayoutMkLst>
            <pc:docMk/>
            <pc:sldMasterMk cId="2440612285" sldId="2147483648"/>
            <pc:sldLayoutMk cId="2507658310" sldId="2147483649"/>
          </pc:sldLayoutMkLst>
          <pc:picChg chg="add del mod modCrop">
            <ac:chgData name="Cedric Dziubanowski" userId="9cf059ebb6151069" providerId="LiveId" clId="{3C64EF8C-E86A-4009-A2F3-E40F502D2D2A}" dt="2018-11-23T06:13:29.523" v="214" actId="478"/>
            <ac:picMkLst>
              <pc:docMk/>
              <pc:sldMasterMk cId="2440612285" sldId="2147483648"/>
              <pc:sldLayoutMk cId="2507658310" sldId="2147483649"/>
              <ac:picMk id="7" creationId="{C9BE1570-6C07-46BB-B486-A0F202198A6A}"/>
            </ac:picMkLst>
          </pc:picChg>
          <pc:picChg chg="add del mod">
            <ac:chgData name="Cedric Dziubanowski" userId="9cf059ebb6151069" providerId="LiveId" clId="{3C64EF8C-E86A-4009-A2F3-E40F502D2D2A}" dt="2018-11-23T06:14:43.889" v="241" actId="478"/>
            <ac:picMkLst>
              <pc:docMk/>
              <pc:sldMasterMk cId="2440612285" sldId="2147483648"/>
              <pc:sldLayoutMk cId="2507658310" sldId="2147483649"/>
              <ac:picMk id="9" creationId="{65537D5B-6232-49EE-91EF-A01170F6150C}"/>
            </ac:picMkLst>
          </pc:picChg>
        </pc:sldLayoutChg>
        <pc:sldLayoutChg chg="addSp delSp modSp">
          <pc:chgData name="Cedric Dziubanowski" userId="9cf059ebb6151069" providerId="LiveId" clId="{3C64EF8C-E86A-4009-A2F3-E40F502D2D2A}" dt="2018-11-23T06:48:07.123" v="1592" actId="14100"/>
          <pc:sldLayoutMkLst>
            <pc:docMk/>
            <pc:sldMasterMk cId="2440612285" sldId="2147483648"/>
            <pc:sldLayoutMk cId="1120781102" sldId="2147483650"/>
          </pc:sldLayoutMkLst>
          <pc:spChg chg="mod">
            <ac:chgData name="Cedric Dziubanowski" userId="9cf059ebb6151069" providerId="LiveId" clId="{3C64EF8C-E86A-4009-A2F3-E40F502D2D2A}" dt="2018-11-23T06:22:52.473" v="465" actId="14100"/>
            <ac:spMkLst>
              <pc:docMk/>
              <pc:sldMasterMk cId="2440612285" sldId="2147483648"/>
              <pc:sldLayoutMk cId="1120781102" sldId="2147483650"/>
              <ac:spMk id="2" creationId="{00000000-0000-0000-0000-000000000000}"/>
            </ac:spMkLst>
          </pc:spChg>
          <pc:spChg chg="mod">
            <ac:chgData name="Cedric Dziubanowski" userId="9cf059ebb6151069" providerId="LiveId" clId="{3C64EF8C-E86A-4009-A2F3-E40F502D2D2A}" dt="2018-11-23T06:48:07.123" v="1592" actId="14100"/>
            <ac:spMkLst>
              <pc:docMk/>
              <pc:sldMasterMk cId="2440612285" sldId="2147483648"/>
              <pc:sldLayoutMk cId="1120781102" sldId="2147483650"/>
              <ac:spMk id="3" creationId="{00000000-0000-0000-0000-000000000000}"/>
            </ac:spMkLst>
          </pc:spChg>
          <pc:spChg chg="add del">
            <ac:chgData name="Cedric Dziubanowski" userId="9cf059ebb6151069" providerId="LiveId" clId="{3C64EF8C-E86A-4009-A2F3-E40F502D2D2A}" dt="2018-11-23T06:02:08.291" v="15" actId="478"/>
            <ac:spMkLst>
              <pc:docMk/>
              <pc:sldMasterMk cId="2440612285" sldId="2147483648"/>
              <pc:sldLayoutMk cId="1120781102" sldId="2147483650"/>
              <ac:spMk id="8" creationId="{33FF4BF9-7AC1-4A37-AEAD-39D3C639C0E8}"/>
            </ac:spMkLst>
          </pc:spChg>
          <pc:spChg chg="add del">
            <ac:chgData name="Cedric Dziubanowski" userId="9cf059ebb6151069" providerId="LiveId" clId="{3C64EF8C-E86A-4009-A2F3-E40F502D2D2A}" dt="2018-11-23T06:01:02.939" v="9" actId="478"/>
            <ac:spMkLst>
              <pc:docMk/>
              <pc:sldMasterMk cId="2440612285" sldId="2147483648"/>
              <pc:sldLayoutMk cId="1120781102" sldId="2147483650"/>
              <ac:spMk id="10" creationId="{C213E0CC-6D87-403A-8714-6C4618B6ACA9}"/>
            </ac:spMkLst>
          </pc:spChg>
          <pc:picChg chg="add del">
            <ac:chgData name="Cedric Dziubanowski" userId="9cf059ebb6151069" providerId="LiveId" clId="{3C64EF8C-E86A-4009-A2F3-E40F502D2D2A}" dt="2018-11-23T06:02:09.223" v="16" actId="478"/>
            <ac:picMkLst>
              <pc:docMk/>
              <pc:sldMasterMk cId="2440612285" sldId="2147483648"/>
              <pc:sldLayoutMk cId="1120781102" sldId="2147483650"/>
              <ac:picMk id="7" creationId="{36AA9E15-CE98-47A9-AE83-8A94F88DC230}"/>
            </ac:picMkLst>
          </pc:picChg>
          <pc:cxnChg chg="add del">
            <ac:chgData name="Cedric Dziubanowski" userId="9cf059ebb6151069" providerId="LiveId" clId="{3C64EF8C-E86A-4009-A2F3-E40F502D2D2A}" dt="2018-11-23T06:02:05.251" v="14" actId="478"/>
            <ac:cxnSpMkLst>
              <pc:docMk/>
              <pc:sldMasterMk cId="2440612285" sldId="2147483648"/>
              <pc:sldLayoutMk cId="1120781102" sldId="2147483650"/>
              <ac:cxnSpMk id="9" creationId="{9BC4BFAE-B657-4D2F-A252-9FC6AED88062}"/>
            </ac:cxnSpMkLst>
          </pc:cxnChg>
        </pc:sldLayoutChg>
        <pc:sldLayoutChg chg="modSp">
          <pc:chgData name="Cedric Dziubanowski" userId="9cf059ebb6151069" providerId="LiveId" clId="{3C64EF8C-E86A-4009-A2F3-E40F502D2D2A}" dt="2018-11-23T07:25:43.639" v="2683" actId="179"/>
          <pc:sldLayoutMkLst>
            <pc:docMk/>
            <pc:sldMasterMk cId="2440612285" sldId="2147483648"/>
            <pc:sldLayoutMk cId="2590105568" sldId="2147483651"/>
          </pc:sldLayoutMkLst>
          <pc:spChg chg="mod">
            <ac:chgData name="Cedric Dziubanowski" userId="9cf059ebb6151069" providerId="LiveId" clId="{3C64EF8C-E86A-4009-A2F3-E40F502D2D2A}" dt="2018-11-23T07:22:00.159" v="2615" actId="404"/>
            <ac:spMkLst>
              <pc:docMk/>
              <pc:sldMasterMk cId="2440612285" sldId="2147483648"/>
              <pc:sldLayoutMk cId="2590105568" sldId="2147483651"/>
              <ac:spMk id="2" creationId="{00000000-0000-0000-0000-000000000000}"/>
            </ac:spMkLst>
          </pc:spChg>
          <pc:spChg chg="mod">
            <ac:chgData name="Cedric Dziubanowski" userId="9cf059ebb6151069" providerId="LiveId" clId="{3C64EF8C-E86A-4009-A2F3-E40F502D2D2A}" dt="2018-11-23T07:25:43.639" v="2683" actId="179"/>
            <ac:spMkLst>
              <pc:docMk/>
              <pc:sldMasterMk cId="2440612285" sldId="2147483648"/>
              <pc:sldLayoutMk cId="2590105568" sldId="2147483651"/>
              <ac:spMk id="3" creationId="{00000000-0000-0000-0000-000000000000}"/>
            </ac:spMkLst>
          </pc:spChg>
        </pc:sldLayoutChg>
        <pc:sldLayoutChg chg="addSp modSp setBg">
          <pc:chgData name="Cedric Dziubanowski" userId="9cf059ebb6151069" providerId="LiveId" clId="{3C64EF8C-E86A-4009-A2F3-E40F502D2D2A}" dt="2018-11-23T07:31:25.109" v="3010"/>
          <pc:sldLayoutMkLst>
            <pc:docMk/>
            <pc:sldMasterMk cId="2440612285" sldId="2147483648"/>
            <pc:sldLayoutMk cId="3112848744" sldId="2147483656"/>
          </pc:sldLayoutMkLst>
          <pc:spChg chg="mod">
            <ac:chgData name="Cedric Dziubanowski" userId="9cf059ebb6151069" providerId="LiveId" clId="{3C64EF8C-E86A-4009-A2F3-E40F502D2D2A}" dt="2018-11-23T07:31:01.319" v="3009" actId="207"/>
            <ac:spMkLst>
              <pc:docMk/>
              <pc:sldMasterMk cId="2440612285" sldId="2147483648"/>
              <pc:sldLayoutMk cId="3112848744" sldId="2147483656"/>
              <ac:spMk id="2" creationId="{00000000-0000-0000-0000-000000000000}"/>
            </ac:spMkLst>
          </pc:spChg>
          <pc:spChg chg="mod">
            <ac:chgData name="Cedric Dziubanowski" userId="9cf059ebb6151069" providerId="LiveId" clId="{3C64EF8C-E86A-4009-A2F3-E40F502D2D2A}" dt="2018-11-23T07:29:51.912" v="2988" actId="1076"/>
            <ac:spMkLst>
              <pc:docMk/>
              <pc:sldMasterMk cId="2440612285" sldId="2147483648"/>
              <pc:sldLayoutMk cId="3112848744" sldId="2147483656"/>
              <ac:spMk id="3" creationId="{00000000-0000-0000-0000-000000000000}"/>
            </ac:spMkLst>
          </pc:spChg>
          <pc:spChg chg="add mod">
            <ac:chgData name="Cedric Dziubanowski" userId="9cf059ebb6151069" providerId="LiveId" clId="{3C64EF8C-E86A-4009-A2F3-E40F502D2D2A}" dt="2018-11-23T07:29:55.174" v="2989" actId="1076"/>
            <ac:spMkLst>
              <pc:docMk/>
              <pc:sldMasterMk cId="2440612285" sldId="2147483648"/>
              <pc:sldLayoutMk cId="3112848744" sldId="2147483656"/>
              <ac:spMk id="7" creationId="{B13250EF-50CF-40D6-A00D-74BE2F49DAD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CE23-0281-48E3-8F23-C13186062654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858B2-BE96-4C1C-AE19-6172446B7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F21B-4E51-43ED-B633-8C6C6138F3E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64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F21B-4E51-43ED-B633-8C6C6138F3E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73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B30-F17C-4AD2-B6C1-3022D4465FEF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5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8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à suppr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250EF-50CF-40D6-A00D-74BE2F49DAD0}"/>
              </a:ext>
            </a:extLst>
          </p:cNvPr>
          <p:cNvSpPr/>
          <p:nvPr userDrawn="1"/>
        </p:nvSpPr>
        <p:spPr>
          <a:xfrm rot="20724246">
            <a:off x="3376736" y="4289720"/>
            <a:ext cx="5286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Dispositive à remplacer </a:t>
            </a:r>
          </a:p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puis supprimer</a:t>
            </a:r>
          </a:p>
        </p:txBody>
      </p:sp>
    </p:spTree>
    <p:extLst>
      <p:ext uri="{BB962C8B-B14F-4D97-AF65-F5344CB8AC3E}">
        <p14:creationId xmlns:p14="http://schemas.microsoft.com/office/powerpoint/2010/main" val="311284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0037"/>
            <a:ext cx="7772400" cy="1500187"/>
          </a:xfrm>
        </p:spPr>
        <p:txBody>
          <a:bodyPr anchor="b"/>
          <a:lstStyle>
            <a:lvl1pPr marL="2155825" indent="-2068513" algn="ctr">
              <a:buNone/>
              <a:tabLst>
                <a:tab pos="2155825" algn="l"/>
              </a:tabLst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8BF9-AB4A-4CD9-8171-6D9EC7CF5E4B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0CA3-00A7-4876-8CBC-51A5F9BF780A}" type="datetime1">
              <a:rPr lang="fr-FR" smtClean="0"/>
              <a:t>17/12/2018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7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E9A1-46DD-4F6F-A2ED-29F14F78B853}" type="datetime1">
              <a:rPr lang="fr-FR" smtClean="0"/>
              <a:t>17/12/2018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C576-85C9-40DD-998E-E3188D67EF7D}" type="datetime1">
              <a:rPr lang="fr-FR" smtClean="0"/>
              <a:t>17/12/2018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0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Rénovation BTS CM - Présentation en 5ème CPC – 6 juillet 2017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25797FF-858F-497E-96E0-128D1414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5F89DD3-3ED4-4230-B78F-1D26674726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828675" y="620713"/>
            <a:ext cx="914400" cy="9144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0643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Rénovation BTS CM - Présentation en 5ème CPC – 6 juillet 2017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25797FF-858F-497E-96E0-128D1414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5F89DD3-3ED4-4230-B78F-1D26674726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828675" y="620713"/>
            <a:ext cx="914400" cy="9144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30625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0ABA-3EB4-4B43-B8F0-063D203A63A6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55BC80-4E45-4BB9-857D-AB807E636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912" y="195590"/>
            <a:ext cx="67070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PNF BTS AMCR			Lycée Raspail</a:t>
            </a:r>
            <a:r>
              <a:rPr kumimoji="0" lang="fr-FR" altLang="fr-FR" sz="1100" b="1" i="1" u="none" strike="noStrike" cap="none" normalizeH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-Paris le 17 décembre 2018</a:t>
            </a:r>
            <a:endParaRPr kumimoji="0" lang="fr-FR" altLang="fr-F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30EF9D-ADBD-493F-9838-3707685DDEA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6912" y="454217"/>
            <a:ext cx="6486610" cy="298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3425D0C-560E-4BB4-878D-D079A4F7B36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2" y="215819"/>
            <a:ext cx="2030869" cy="6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60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fr-FR" sz="2800" b="1" i="1" u="none" strike="noStrike" kern="1200" cap="none" normalizeH="0" baseline="0" dirty="0">
          <a:ln>
            <a:noFill/>
          </a:ln>
          <a:solidFill>
            <a:srgbClr val="8453C6"/>
          </a:solidFill>
          <a:effectLst/>
          <a:latin typeface="Century Gothic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1-Evolution%20et%20planification%20des%20comp&#233;tences.ppt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2-Enseignement%20en%20mode%20projet.ppt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3-Sujet%200%20E4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.docs.live.net/9cf059ebb6151069/0%20-%20NATIONAL/0%20-%20BTS%20AMCR/0%20-%20PNF%20BTS%20AMCR/0%20-%20PARTAGE%20PNF%20AMCR/Diaporamas%20PNF/4%20-%20sujets%20U51%20et%20U52.ppt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6-Pr&#233;sentation%20de%20l'&#233;preuve%20U61,%20les%20TPs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7-Pr&#233;sentation%20de%20l'&#233;preuve%20U62.ppt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8-Les%20besoins%20en%20&#233;quipements.ppt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9%20-%20EP%20en%20anglais%20en%20co-enseignement.ppt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10-%20le%20numerique%20et%20le%20BIM.ppt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11-Le%20pilotage%20national%20des%20examens,%20et%20le%20livret%20scolaire.ppt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12-Pr&#233;sentation%20de%20l'APK.ppt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.docs.live.net/9cf059ebb6151069/0%20-%20NATIONAL/0%20-%20BTS%20AMCR/0%20-%20PNF%20BTS%20AMCR/0%20-%20PARTAGE%20PNF%20AMCR/Diaporamas%20PNF/01%20-%20Pr&#233;sentation_JP_Tahay_BTS_AMCR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E4FE187-DAA0-4084-B50A-CD9CB9239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Rénovation des diplômes du BTP </a:t>
            </a:r>
            <a:br>
              <a:rPr lang="fr-FR" dirty="0"/>
            </a:br>
            <a:r>
              <a:rPr lang="fr-FR" dirty="0"/>
              <a:t>de niveaux 5 et 4 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et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Rénovation du BTS CM -&gt; BTS Architectures en Métal : Conception et Réalisation (AMCR) </a:t>
            </a:r>
          </a:p>
        </p:txBody>
      </p:sp>
      <p:sp>
        <p:nvSpPr>
          <p:cNvPr id="20" name="Sous-titre 19">
            <a:extLst>
              <a:ext uri="{FF2B5EF4-FFF2-40B4-BE49-F238E27FC236}">
                <a16:creationId xmlns:a16="http://schemas.microsoft.com/office/drawing/2014/main" id="{664F04A7-9C09-4E4B-8984-476B0E499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dirty="0"/>
              <a:t> Plan National de Formation</a:t>
            </a:r>
          </a:p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5890447-DA1C-4137-B6DD-2D8420DE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66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D632362-01D1-4FB6-B6E2-F3E7195B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BTS AMCR : Planning de la matinée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0BD2DC46-F7FD-4509-B8DB-6C61A0C4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10h40	Evolution et planification des compétences</a:t>
            </a:r>
          </a:p>
          <a:p>
            <a:r>
              <a:rPr lang="fr-FR" dirty="0"/>
              <a:t>11h		L’enseignement en modes projet	</a:t>
            </a:r>
          </a:p>
          <a:p>
            <a:r>
              <a:rPr lang="fr-FR" dirty="0"/>
              <a:t>11h20	L’épreuve U4 et sujet zéro</a:t>
            </a:r>
          </a:p>
          <a:p>
            <a:r>
              <a:rPr lang="fr-FR" dirty="0"/>
              <a:t>11h50 	L’épreuve U5 (U51 et U52) et sujets zéro</a:t>
            </a:r>
          </a:p>
          <a:p>
            <a:r>
              <a:rPr lang="fr-FR" dirty="0"/>
              <a:t>12h30 	L’épreuve U61, les travaux pratiques</a:t>
            </a:r>
          </a:p>
          <a:p>
            <a:endParaRPr lang="fr-FR" dirty="0"/>
          </a:p>
          <a:p>
            <a:r>
              <a:rPr lang="fr-FR" dirty="0"/>
              <a:t>13h00	 Déjeuner au restaurant scolaire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Reprise à 14h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A8DE25C2-F31D-4C70-A607-2179EDE3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6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00D12ED-8C46-468D-9B3B-84225DB7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de l’après-midi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E8F8DBB-3DBE-44B5-9881-ECD2179B7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14h		L’épreuve U62, le stage</a:t>
            </a:r>
          </a:p>
          <a:p>
            <a:r>
              <a:rPr lang="fr-FR" dirty="0"/>
              <a:t>14h20	Les besoins en équipements</a:t>
            </a:r>
          </a:p>
          <a:p>
            <a:r>
              <a:rPr lang="fr-FR" dirty="0"/>
              <a:t>14h50	Co-enseignements en anglais et mathématiques</a:t>
            </a:r>
          </a:p>
          <a:p>
            <a:r>
              <a:rPr lang="fr-FR" dirty="0"/>
              <a:t>15h20	Le numérique et le BIM</a:t>
            </a:r>
          </a:p>
          <a:p>
            <a:r>
              <a:rPr lang="fr-FR" dirty="0"/>
              <a:t>15h50	Le pilotage national des examens, livret scolaire</a:t>
            </a:r>
          </a:p>
          <a:p>
            <a:r>
              <a:rPr lang="fr-FR" dirty="0"/>
              <a:t>16h10	Présentation de l’APK</a:t>
            </a:r>
          </a:p>
          <a:p>
            <a:r>
              <a:rPr lang="fr-FR" dirty="0"/>
              <a:t>16h30 	Document d’accompagnement</a:t>
            </a:r>
          </a:p>
          <a:p>
            <a:r>
              <a:rPr lang="fr-FR" dirty="0"/>
              <a:t>16h40	Conclusion du séminaire</a:t>
            </a:r>
          </a:p>
          <a:p>
            <a:r>
              <a:rPr lang="fr-FR" dirty="0"/>
              <a:t>17h		Fin du séminaire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AACDEA9B-7A0A-43E8-A981-71F13A66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79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23F311-D7B3-43EC-B4B1-E90DCAE2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Remerciements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2103ED0-A608-4D04-B12D-ECCF484B1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Aux professionnels:</a:t>
            </a:r>
          </a:p>
          <a:p>
            <a:pPr lvl="1"/>
            <a:r>
              <a:rPr lang="fr-FR" dirty="0"/>
              <a:t>Jean-Pierre TAHAY, directeur général de l'entreprise Viry Fayat Group, Remiremont</a:t>
            </a:r>
          </a:p>
          <a:p>
            <a:pPr lvl="1"/>
            <a:r>
              <a:rPr lang="fr-FR" dirty="0"/>
              <a:t>Loïc DA SILVA, directeur du BET de l’entreprise INEXOM</a:t>
            </a:r>
          </a:p>
          <a:p>
            <a:pPr lvl="1"/>
            <a:r>
              <a:rPr lang="fr-FR" dirty="0"/>
              <a:t>Philippe LEPRETRE, directeur du BET de l’entreprise Baudin Châteauneuf</a:t>
            </a:r>
          </a:p>
          <a:p>
            <a:pPr lvl="1"/>
            <a:r>
              <a:rPr lang="fr-FR" dirty="0"/>
              <a:t>Hervé CHARLES, entreprise Hervé Charles, CAPEB</a:t>
            </a:r>
          </a:p>
          <a:p>
            <a:pPr lvl="1"/>
            <a:r>
              <a:rPr lang="fr-FR" dirty="0"/>
              <a:t>Jean-Marc BOQUEL, OPPBTP				</a:t>
            </a:r>
          </a:p>
          <a:p>
            <a:endParaRPr lang="fr-FR" dirty="0"/>
          </a:p>
          <a:p>
            <a:r>
              <a:rPr lang="fr-FR" dirty="0"/>
              <a:t>Au secrétariat DGESCO: </a:t>
            </a:r>
          </a:p>
          <a:p>
            <a:pPr lvl="1"/>
            <a:r>
              <a:rPr lang="fr-FR" dirty="0"/>
              <a:t>Yasmina HEURTEL</a:t>
            </a:r>
          </a:p>
          <a:p>
            <a:endParaRPr lang="fr-FR" dirty="0"/>
          </a:p>
          <a:p>
            <a:r>
              <a:rPr lang="fr-FR" dirty="0"/>
              <a:t>Aux enseignants :</a:t>
            </a:r>
          </a:p>
          <a:p>
            <a:pPr lvl="1"/>
            <a:r>
              <a:rPr lang="fr-FR" dirty="0"/>
              <a:t>Vincent JAUSSAUD, 	professeur en BTS AMCR au lycée Jean Lurçat, Martigues</a:t>
            </a:r>
          </a:p>
          <a:p>
            <a:pPr lvl="1"/>
            <a:r>
              <a:rPr lang="fr-FR" dirty="0"/>
              <a:t>Frédéric HORGUES, 	professeur  en BTS AMCR au lycée Aristide Briand, Saint-Nazaire</a:t>
            </a:r>
          </a:p>
          <a:p>
            <a:pPr lvl="1"/>
            <a:r>
              <a:rPr lang="fr-FR" dirty="0"/>
              <a:t>Stéphane GUILLON, 	professeur  en BTS AMCR au lycée La Mâche, Lyon</a:t>
            </a:r>
          </a:p>
          <a:p>
            <a:pPr lvl="1"/>
            <a:r>
              <a:rPr lang="fr-FR" dirty="0"/>
              <a:t>Jean-François FERRIER, 	professeur  en BTS AMCR au lycée Frédéric </a:t>
            </a:r>
            <a:r>
              <a:rPr lang="fr-FR" dirty="0" err="1"/>
              <a:t>Fays</a:t>
            </a:r>
            <a:r>
              <a:rPr lang="fr-FR" dirty="0"/>
              <a:t>, Lyon</a:t>
            </a:r>
          </a:p>
          <a:p>
            <a:pPr lvl="1"/>
            <a:r>
              <a:rPr lang="fr-FR" dirty="0"/>
              <a:t>Christian REICHERT, 	professeur  en BTS AMCR au lycée Stanislas, Strasbourg</a:t>
            </a:r>
          </a:p>
          <a:p>
            <a:pPr lvl="1"/>
            <a:r>
              <a:rPr lang="fr-FR" dirty="0"/>
              <a:t>Guy LE-RUN, 		professeur  en BTS AMCR au lycée Yves </a:t>
            </a:r>
            <a:r>
              <a:rPr lang="fr-FR" dirty="0" err="1"/>
              <a:t>Thépot</a:t>
            </a:r>
            <a:r>
              <a:rPr lang="fr-FR" dirty="0"/>
              <a:t>, Rennes</a:t>
            </a:r>
          </a:p>
          <a:p>
            <a:endParaRPr lang="fr-FR" dirty="0"/>
          </a:p>
          <a:p>
            <a:r>
              <a:rPr lang="fr-FR" dirty="0"/>
              <a:t>A l’association APK :		</a:t>
            </a:r>
          </a:p>
          <a:p>
            <a:pPr lvl="1"/>
            <a:r>
              <a:rPr lang="fr-FR" dirty="0"/>
              <a:t>Jean-Pierre MUZEAU, président de l’APK, directeur technique du CHEC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C6C34EBD-3A4D-4530-860F-E791B0DD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237E40E-7209-47A8-9B33-A2ADC559A002}"/>
              </a:ext>
            </a:extLst>
          </p:cNvPr>
          <p:cNvGrpSpPr/>
          <p:nvPr/>
        </p:nvGrpSpPr>
        <p:grpSpPr>
          <a:xfrm>
            <a:off x="7620000" y="1304195"/>
            <a:ext cx="1191080" cy="2662614"/>
            <a:chOff x="7304668" y="3429000"/>
            <a:chExt cx="1191080" cy="266261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29844F5-7781-4D63-9903-D864E20AB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5805" y="3873837"/>
              <a:ext cx="1108806" cy="438188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9088AB4-41FA-4BC0-81DA-F8028CDB7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0844" y="3429000"/>
              <a:ext cx="1158728" cy="44483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EDA5902-00F5-4DB2-8951-97939515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2490" y="4318674"/>
              <a:ext cx="1095436" cy="498542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2D57294-1A0A-46A4-917B-983B1C170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9826" y="4815201"/>
              <a:ext cx="1180765" cy="42694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4A46410-6BAC-4566-AE7A-480FCF95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4668" y="5253389"/>
              <a:ext cx="1191080" cy="4020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CA9AD03-22CE-4437-9B29-92E39C6BC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7059" y="5692104"/>
              <a:ext cx="926298" cy="399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730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BFEF8-A988-4B0F-BB27-A7D26F65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et planification des compétences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60475A-61DB-45D2-A90A-4F2539E8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Par</a:t>
            </a:r>
          </a:p>
          <a:p>
            <a:pPr lvl="1"/>
            <a:r>
              <a:rPr lang="fr-FR" dirty="0"/>
              <a:t>Cédric DZIUBANOWSKI, IA-IPR STI, académie de Nantes</a:t>
            </a:r>
          </a:p>
          <a:p>
            <a:pPr lvl="1"/>
            <a:r>
              <a:rPr lang="fr-FR" dirty="0"/>
              <a:t>Daniel GLAISER, IA-IPR STI, académie de Strasbourg</a:t>
            </a:r>
          </a:p>
          <a:p>
            <a:pPr lvl="1"/>
            <a:r>
              <a:rPr lang="fr-FR" dirty="0"/>
              <a:t>Vincent JAUSSAUD, professeur en BTS AMCR au lycée Jean Lurçat, Martigues</a:t>
            </a:r>
          </a:p>
          <a:p>
            <a:endParaRPr lang="fr-FR" dirty="0"/>
          </a:p>
          <a:p>
            <a:r>
              <a:rPr lang="fr-FR" dirty="0">
                <a:hlinkClick r:id="rId2" action="ppaction://hlinkpres?slideindex=1&amp;slidetitle="/>
              </a:rPr>
              <a:t>Lien vers le diaporama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23E13D-AFC0-49D9-AADF-D0763D2E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61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BFEF8-A988-4B0F-BB27-A7D26F65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L’enseignement en mode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60475A-61DB-45D2-A90A-4F2539E82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Cas du lycée Aristide Briand à Saint Nazaire</a:t>
            </a:r>
          </a:p>
          <a:p>
            <a:pPr lvl="1"/>
            <a:r>
              <a:rPr lang="fr-FR" dirty="0"/>
              <a:t>Frédéric HORGUES, professeur  en BTS AMCR au lycée Aristide Briand, Saint-Nazaire</a:t>
            </a:r>
          </a:p>
          <a:p>
            <a:endParaRPr lang="fr-FR" dirty="0"/>
          </a:p>
          <a:p>
            <a:r>
              <a:rPr lang="fr-FR" dirty="0">
                <a:hlinkClick r:id="rId2" action="ppaction://hlinkpres?slideindex=1&amp;slidetitle="/>
              </a:rPr>
              <a:t>Lien vers le diaporama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23E13D-AFC0-49D9-AADF-D0763D2E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90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B6CB72D-2E0E-41A5-884C-020615EB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l’épreuve U4, et sujet zéro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B3BEFC-D033-4165-8E49-C98064BD3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Par:</a:t>
            </a:r>
          </a:p>
          <a:p>
            <a:pPr lvl="1"/>
            <a:r>
              <a:rPr lang="fr-FR" dirty="0"/>
              <a:t>Jean-François FERRIER, professeur en BTS AMCR au lycée Frédéric </a:t>
            </a:r>
            <a:r>
              <a:rPr lang="fr-FR" dirty="0" err="1"/>
              <a:t>Fays</a:t>
            </a:r>
            <a:r>
              <a:rPr lang="fr-FR" dirty="0"/>
              <a:t>, Lyon</a:t>
            </a:r>
          </a:p>
          <a:p>
            <a:pPr lvl="1"/>
            <a:r>
              <a:rPr lang="fr-FR" dirty="0"/>
              <a:t>Guy LE-RUN, professeur  en BTS AMCR au lycée Yves </a:t>
            </a:r>
            <a:r>
              <a:rPr lang="fr-FR" dirty="0" err="1"/>
              <a:t>Thépot</a:t>
            </a:r>
            <a:r>
              <a:rPr lang="fr-FR" dirty="0"/>
              <a:t>, Rennes</a:t>
            </a:r>
          </a:p>
          <a:p>
            <a:endParaRPr lang="fr-FR" dirty="0"/>
          </a:p>
          <a:p>
            <a:r>
              <a:rPr lang="fr-FR" dirty="0">
                <a:hlinkClick r:id="rId2" action="ppaction://hlinkpres?slideindex=1&amp;slidetitle="/>
              </a:rPr>
              <a:t>Lien vers le diaporama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1EA11D-CBD6-4884-BCDC-10E2A9A8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14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85239-2EB3-4AAE-8396-714F9364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l’épreuve U5, sujets zéro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80E1F-D079-4AF6-80BE-AB7D299A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:</a:t>
            </a:r>
          </a:p>
          <a:p>
            <a:pPr lvl="1"/>
            <a:r>
              <a:rPr lang="fr-FR" dirty="0"/>
              <a:t>Vincent JAUSSAUD, professeur en BTS AMCR au lycée Jean Lurçat, Martigues</a:t>
            </a:r>
          </a:p>
          <a:p>
            <a:pPr lvl="1"/>
            <a:r>
              <a:rPr lang="fr-FR" dirty="0"/>
              <a:t>Frédéric HORGUES, professeur  en BTS AMCR au lycée Aristide Briand, Saint-Nazaire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Lien vers le diaporama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54AAC7-B050-4EF9-9D01-332FCDA8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85239-2EB3-4AAE-8396-714F9364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l’épreuve U61, les travaux pratiques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80E1F-D079-4AF6-80BE-AB7D299A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:</a:t>
            </a:r>
          </a:p>
          <a:p>
            <a:pPr lvl="1" algn="just"/>
            <a:r>
              <a:rPr lang="fr-FR" dirty="0"/>
              <a:t>Daniel GLAISER, IA-IPR STI, académie de Strasbourg</a:t>
            </a:r>
          </a:p>
          <a:p>
            <a:pPr lvl="1" algn="just"/>
            <a:r>
              <a:rPr lang="fr-FR" dirty="0"/>
              <a:t>Christian REICHERT, professeur  en BTS AMCR au lycée Stanislas, Wissembourg</a:t>
            </a:r>
          </a:p>
          <a:p>
            <a:pPr lvl="1" algn="just"/>
            <a:r>
              <a:rPr lang="fr-FR" b="0" dirty="0"/>
              <a:t>Vincent JAUSSAUD, professeur en BTS AMCR au lycée Jean Lurçat, Martigues</a:t>
            </a:r>
          </a:p>
          <a:p>
            <a:pPr lvl="1" algn="just"/>
            <a:r>
              <a:rPr lang="fr-FR" dirty="0"/>
              <a:t>Frédéric HORGUES, professeur  en BTS AMCR au lycée Aristide Briand, Saint-Nazaire</a:t>
            </a:r>
          </a:p>
          <a:p>
            <a:endParaRPr lang="fr-FR" dirty="0"/>
          </a:p>
          <a:p>
            <a:r>
              <a:rPr lang="fr-FR" dirty="0">
                <a:hlinkClick r:id="rId2" action="ppaction://hlinkpres?slideindex=1&amp;slidetitle="/>
              </a:rPr>
              <a:t>Lien vers le diaporama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54AAC7-B050-4EF9-9D01-332FCDA8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03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C5EAD8-727E-41C5-A4AA-D7F57CAE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Pause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8FBDBEF-104F-444B-B326-DBB0C2664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13h00	 Déjeuner au restaurant scolaire du lycée</a:t>
            </a:r>
          </a:p>
          <a:p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REPRISE à 14 heures…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E97C8AC-59A4-48F8-87CB-EDA9FB58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34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00D12ED-8C46-468D-9B3B-84225DB7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de l’après-midi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E8F8DBB-3DBE-44B5-9881-ECD2179B7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14h		L’épreuve U62, le stage</a:t>
            </a:r>
          </a:p>
          <a:p>
            <a:r>
              <a:rPr lang="fr-FR" dirty="0"/>
              <a:t>14h20	Les besoins en équipements</a:t>
            </a:r>
          </a:p>
          <a:p>
            <a:r>
              <a:rPr lang="fr-FR" dirty="0"/>
              <a:t>14h50	Co-enseignements en anglais et mathématiques</a:t>
            </a:r>
          </a:p>
          <a:p>
            <a:r>
              <a:rPr lang="fr-FR" dirty="0"/>
              <a:t>15h20	Le numérique et le BIM</a:t>
            </a:r>
          </a:p>
          <a:p>
            <a:r>
              <a:rPr lang="fr-FR" dirty="0"/>
              <a:t>15h50	Le pilotage national des examens, livret scolaire</a:t>
            </a:r>
          </a:p>
          <a:p>
            <a:r>
              <a:rPr lang="fr-FR" dirty="0"/>
              <a:t>16h10	Présentation de l’APK</a:t>
            </a:r>
          </a:p>
          <a:p>
            <a:r>
              <a:rPr lang="fr-FR" dirty="0"/>
              <a:t>16h30 	Document d’accompagnement</a:t>
            </a:r>
          </a:p>
          <a:p>
            <a:r>
              <a:rPr lang="fr-FR" dirty="0"/>
              <a:t>16h40	Conclusion du séminaire</a:t>
            </a:r>
          </a:p>
          <a:p>
            <a:r>
              <a:rPr lang="fr-FR" dirty="0"/>
              <a:t>17h		Fin du séminaire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AACDEA9B-7A0A-43E8-A981-71F13A66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43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ACAC71B-048F-4222-BFB7-8A889BCF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générale du séminaire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ABC7126-7E35-4FB1-BFB6-E2FA04FC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9h30: </a:t>
            </a:r>
            <a:r>
              <a:rPr lang="fr-FR" dirty="0">
                <a:sym typeface="Wingdings" panose="05000000000000000000" pitchFamily="2" charset="2"/>
              </a:rPr>
              <a:t>Ouverture et présentation de la journée</a:t>
            </a:r>
            <a:endParaRPr lang="fr-FR" dirty="0"/>
          </a:p>
          <a:p>
            <a:pPr lvl="1"/>
            <a:r>
              <a:rPr lang="fr-FR" dirty="0"/>
              <a:t>Jean-Michel SCHMITT, Inspecteur Général de l’Education Nationale, groupe sciences et techniques industrielles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9h40: Introduction commune, « Evolutions niveaux 4 et 5 »</a:t>
            </a:r>
            <a:endParaRPr lang="fr-FR" dirty="0"/>
          </a:p>
          <a:p>
            <a:pPr lvl="1"/>
            <a:r>
              <a:rPr lang="fr-FR" dirty="0"/>
              <a:t>Hubert GLAD, IEN STI, académie de Paris</a:t>
            </a:r>
          </a:p>
          <a:p>
            <a:pPr lvl="1"/>
            <a:r>
              <a:rPr lang="fr-FR" dirty="0"/>
              <a:t>Fabrice POUPON, IEN STI, académie de Dijon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10h: Introduction commune, « Rénovation du BTS AMCR et évolutions en entreprise »</a:t>
            </a:r>
          </a:p>
          <a:p>
            <a:pPr lvl="1"/>
            <a:r>
              <a:rPr lang="fr-FR" dirty="0"/>
              <a:t>Cédric Dziubanowski, IA-IPR STI, académie de Nantes	</a:t>
            </a:r>
          </a:p>
          <a:p>
            <a:pPr lvl="1"/>
            <a:r>
              <a:rPr lang="fr-FR" dirty="0"/>
              <a:t>Jean-Pierre TAHAY, directeur général de l'entreprise Viry Fayat Group, Remiremont</a:t>
            </a:r>
          </a:p>
          <a:p>
            <a:endParaRPr lang="fr-FR" dirty="0"/>
          </a:p>
          <a:p>
            <a:r>
              <a:rPr lang="fr-FR" dirty="0"/>
              <a:t>10h30 : poursuite du PNF BTS AMCR en salle B101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FF29D49-932A-4495-8196-9DC3A80F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490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85239-2EB3-4AAE-8396-714F9364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l’épreuve U62, les stages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80E1F-D079-4AF6-80BE-AB7D299A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:</a:t>
            </a:r>
          </a:p>
          <a:p>
            <a:pPr lvl="1"/>
            <a:r>
              <a:rPr lang="fr-FR" dirty="0"/>
              <a:t>Stéphane GUILLON, professeur en BTS AMCR au lycée La Mâche, Lyon</a:t>
            </a:r>
          </a:p>
          <a:p>
            <a:endParaRPr lang="fr-FR" dirty="0"/>
          </a:p>
          <a:p>
            <a:r>
              <a:rPr lang="fr-FR" dirty="0">
                <a:hlinkClick r:id="rId2" action="ppaction://hlinkpres?slideindex=1&amp;slidetitle="/>
              </a:rPr>
              <a:t>Lien vers le diaporama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54AAC7-B050-4EF9-9D01-332FCDA8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71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85239-2EB3-4AAE-8396-714F9364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besoins en équipements et plateaux techniques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80E1F-D079-4AF6-80BE-AB7D299A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:</a:t>
            </a:r>
          </a:p>
          <a:p>
            <a:pPr lvl="1"/>
            <a:r>
              <a:rPr lang="fr-FR" dirty="0"/>
              <a:t>Daniel GLAISER, IA-IPR STI, académie de Strasbourg</a:t>
            </a:r>
          </a:p>
          <a:p>
            <a:pPr lvl="1" algn="just"/>
            <a:r>
              <a:rPr lang="fr-FR" dirty="0"/>
              <a:t>Christian REICHERT, professeur  en BTS AMCR au lycée Stanislas, Wissembourg</a:t>
            </a:r>
          </a:p>
          <a:p>
            <a:endParaRPr lang="fr-FR" dirty="0"/>
          </a:p>
          <a:p>
            <a:r>
              <a:rPr lang="fr-FR" dirty="0">
                <a:hlinkClick r:id="rId2" action="ppaction://hlinkpres?slideindex=1&amp;slidetitle="/>
              </a:rPr>
              <a:t>Lien vers le diaporama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54AAC7-B050-4EF9-9D01-332FCDA8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713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85239-2EB3-4AAE-8396-714F9364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</a:t>
            </a:r>
            <a:r>
              <a:rPr lang="fr-FR" dirty="0" err="1"/>
              <a:t>co</a:t>
            </a:r>
            <a:r>
              <a:rPr lang="fr-FR" dirty="0"/>
              <a:t>-enseignements en anglais et mathématiques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80E1F-D079-4AF6-80BE-AB7D299A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:</a:t>
            </a:r>
          </a:p>
          <a:p>
            <a:pPr lvl="1"/>
            <a:r>
              <a:rPr lang="fr-FR" dirty="0"/>
              <a:t>Jean-François FERRIER, professeur  en BTS AMCR au lycée Frédéric </a:t>
            </a:r>
            <a:r>
              <a:rPr lang="fr-FR" dirty="0" err="1"/>
              <a:t>Fays</a:t>
            </a:r>
            <a:r>
              <a:rPr lang="fr-FR" dirty="0"/>
              <a:t>, Lyon</a:t>
            </a:r>
          </a:p>
          <a:p>
            <a:pPr lvl="1"/>
            <a:r>
              <a:rPr lang="fr-FR" dirty="0"/>
              <a:t>Guy LE-RUN, professeur  en BTS AMCR au lycée Yves </a:t>
            </a:r>
            <a:r>
              <a:rPr lang="fr-FR" dirty="0" err="1"/>
              <a:t>Thépot</a:t>
            </a:r>
            <a:r>
              <a:rPr lang="fr-FR" dirty="0"/>
              <a:t>, Rennes</a:t>
            </a:r>
          </a:p>
          <a:p>
            <a:endParaRPr lang="fr-FR" dirty="0"/>
          </a:p>
          <a:p>
            <a:r>
              <a:rPr lang="fr-FR" dirty="0">
                <a:hlinkClick r:id="rId2" action="ppaction://hlinkpres?slideindex=1&amp;slidetitle="/>
              </a:rPr>
              <a:t>Lien vers le diaporama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54AAC7-B050-4EF9-9D01-332FCDA8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269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85239-2EB3-4AAE-8396-714F9364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numérique et le BIM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80E1F-D079-4AF6-80BE-AB7D299A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:</a:t>
            </a:r>
          </a:p>
          <a:p>
            <a:pPr lvl="1" algn="just"/>
            <a:r>
              <a:rPr lang="fr-FR" dirty="0"/>
              <a:t>Vincent JAUSSAUD, professeur en BTS AMCR au lycée Jean Lurçat, Martigues</a:t>
            </a:r>
          </a:p>
          <a:p>
            <a:pPr lvl="1" algn="just"/>
            <a:r>
              <a:rPr lang="fr-FR" dirty="0"/>
              <a:t>Frédéric HORGUES, professeur  en BTS AMCR au lycée Aristide Briand, Saint-Nazaire</a:t>
            </a:r>
          </a:p>
          <a:p>
            <a:endParaRPr lang="fr-FR" dirty="0"/>
          </a:p>
          <a:p>
            <a:r>
              <a:rPr lang="fr-FR" dirty="0">
                <a:hlinkClick r:id="rId2" action="ppaction://hlinkpres?slideindex=1&amp;slidetitle="/>
              </a:rPr>
              <a:t>Lien vers le diaporama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54AAC7-B050-4EF9-9D01-332FCDA8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989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85239-2EB3-4AAE-8396-714F9364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pilotage national des examens, livret scolaire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80E1F-D079-4AF6-80BE-AB7D299A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:</a:t>
            </a:r>
          </a:p>
          <a:p>
            <a:pPr lvl="1"/>
            <a:r>
              <a:rPr lang="fr-FR" dirty="0"/>
              <a:t>Daniel GLAISER, IA-IPR STI, académie de Strasbourg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hlinkClick r:id="rId2" action="ppaction://hlinkpres?slideindex=1&amp;slidetitle="/>
              </a:rPr>
              <a:t>Lien vers le diaporama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54AAC7-B050-4EF9-9D01-332FCDA8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797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85239-2EB3-4AAE-8396-714F9364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Présentation de l’association APK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80E1F-D079-4AF6-80BE-AB7D299A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Par :</a:t>
            </a:r>
          </a:p>
          <a:p>
            <a:pPr lvl="1" algn="just"/>
            <a:r>
              <a:rPr lang="fr-FR" dirty="0"/>
              <a:t>Jean-Pierre MUZEAU, président de l’APK, directeur technique du CHEC</a:t>
            </a:r>
          </a:p>
          <a:p>
            <a:pPr lvl="1" algn="just"/>
            <a:r>
              <a:rPr lang="fr-FR" dirty="0"/>
              <a:t>Jean-Pierre TAHAY, directeur général de l'entreprise Viry Fayat Group, Remiremont</a:t>
            </a:r>
          </a:p>
          <a:p>
            <a:pPr lvl="1"/>
            <a:endParaRPr lang="fr-FR" dirty="0"/>
          </a:p>
          <a:p>
            <a:r>
              <a:rPr lang="fr-FR" dirty="0">
                <a:hlinkClick r:id="rId2" action="ppaction://hlinkpres?slideindex=1&amp;slidetitle="/>
              </a:rPr>
              <a:t>Lien vers le diaporama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54AAC7-B050-4EF9-9D01-332FCDA8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12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D1BA95-22C6-4679-8B6D-B1A7BE35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document d’accompagnement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016F9-0869-413D-892A-D79D1A98A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:</a:t>
            </a:r>
          </a:p>
          <a:p>
            <a:pPr lvl="1"/>
            <a:r>
              <a:rPr lang="fr-FR" dirty="0"/>
              <a:t>Cédric DZIUBANOWSKI, IA-IPR STI, académie de Nantes</a:t>
            </a:r>
          </a:p>
          <a:p>
            <a:pPr lvl="1"/>
            <a:endParaRPr lang="fr-FR" dirty="0"/>
          </a:p>
          <a:p>
            <a:r>
              <a:rPr lang="fr-FR" dirty="0"/>
              <a:t>Lien vers le diaporama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E6B98B-09F3-4897-AE68-C4F706EE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747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D1BA95-22C6-4679-8B6D-B1A7BE35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du séminaire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016F9-0869-413D-892A-D79D1A98A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objectifs:</a:t>
            </a:r>
          </a:p>
          <a:p>
            <a:pPr lvl="1"/>
            <a:r>
              <a:rPr lang="fr-FR" dirty="0"/>
              <a:t>Développer les compétences requises aujourd'hui et demain</a:t>
            </a:r>
          </a:p>
          <a:p>
            <a:pPr lvl="1"/>
            <a:r>
              <a:rPr lang="fr-FR" dirty="0"/>
              <a:t>Redynamiser l’attractivité de la formation</a:t>
            </a:r>
          </a:p>
          <a:p>
            <a:pPr lvl="1"/>
            <a:r>
              <a:rPr lang="fr-FR" dirty="0"/>
              <a:t>Augmenter la féminisation des promotions</a:t>
            </a:r>
          </a:p>
          <a:p>
            <a:r>
              <a:rPr lang="fr-FR" dirty="0"/>
              <a:t>Une rénovation ambitieuse :</a:t>
            </a:r>
          </a:p>
          <a:p>
            <a:pPr lvl="1"/>
            <a:r>
              <a:rPr lang="fr-FR" dirty="0"/>
              <a:t>Un référentiel pensé pour les besoins actuels et </a:t>
            </a:r>
            <a:r>
              <a:rPr lang="fr-FR"/>
              <a:t>à venir des </a:t>
            </a:r>
            <a:r>
              <a:rPr lang="fr-FR" dirty="0"/>
              <a:t>entreprises</a:t>
            </a:r>
          </a:p>
          <a:p>
            <a:r>
              <a:rPr lang="fr-FR" dirty="0"/>
              <a:t>Des moyens pour réussir:</a:t>
            </a:r>
          </a:p>
          <a:p>
            <a:pPr lvl="1"/>
            <a:r>
              <a:rPr lang="fr-FR" dirty="0"/>
              <a:t>Un pilotage national et interacadémique</a:t>
            </a:r>
          </a:p>
          <a:p>
            <a:pPr lvl="1"/>
            <a:r>
              <a:rPr lang="fr-FR" dirty="0"/>
              <a:t>Des liens renforcés avec les entreprises et associations (APK…)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E6B98B-09F3-4897-AE68-C4F706EE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50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71696" y="620688"/>
            <a:ext cx="275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i="1" dirty="0">
                <a:solidFill>
                  <a:srgbClr val="8453C6"/>
                </a:solidFill>
                <a:latin typeface="Century Gothic" pitchFamily="34" charset="0"/>
                <a:cs typeface="Times New Roman" pitchFamily="18" charset="0"/>
              </a:rPr>
              <a:t>  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C349694-A336-45BB-AA84-5A024F90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DA44BD6-7DED-498E-95DC-068991B83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  <a:p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D883EE7D-B474-4E88-AC50-4A6C7C1C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76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1"/>
            <a:ext cx="6553201" cy="1324744"/>
          </a:xfrm>
        </p:spPr>
        <p:txBody>
          <a:bodyPr>
            <a:normAutofit/>
          </a:bodyPr>
          <a:lstStyle/>
          <a:p>
            <a:r>
              <a:rPr lang="fr" sz="2400" dirty="0"/>
              <a:t>22 centres de formation dont 9 en apprentissage (un à La Réunion),  300 diplômés par an</a:t>
            </a:r>
          </a:p>
          <a:p>
            <a:r>
              <a:rPr lang="fr-FR" sz="2400" dirty="0"/>
              <a:t>Emploi en </a:t>
            </a:r>
            <a:r>
              <a:rPr lang="fr" sz="2400" dirty="0"/>
              <a:t>bâtiment, </a:t>
            </a:r>
            <a:r>
              <a:rPr lang="fr-FR" sz="2400" dirty="0"/>
              <a:t>travaux publics</a:t>
            </a:r>
            <a:r>
              <a:rPr lang="fr" sz="2400" dirty="0"/>
              <a:t>, industrie …</a:t>
            </a:r>
          </a:p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rapide du BTS AMCR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DF3EA4-D697-44D3-BD5C-A81D5794D94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9" name="Espace réservé du numéro de diapositive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165" y="1509399"/>
            <a:ext cx="1618635" cy="16022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86328F5-9222-4D47-A2DB-E320A6D44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14" y="2794287"/>
            <a:ext cx="5682528" cy="3744625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0A72EE8-42BC-4737-A64A-7C3862887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131" y="5300196"/>
            <a:ext cx="2603669" cy="121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D841E38C-192F-4C6A-B9E8-39B1DF232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4" r="13245"/>
          <a:stretch/>
        </p:blipFill>
        <p:spPr bwMode="auto">
          <a:xfrm>
            <a:off x="7226301" y="3271231"/>
            <a:ext cx="1473565" cy="196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75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3487241" cy="4525963"/>
          </a:xfrm>
        </p:spPr>
        <p:txBody>
          <a:bodyPr>
            <a:noAutofit/>
          </a:bodyPr>
          <a:lstStyle/>
          <a:p>
            <a:r>
              <a:rPr lang="fr-FR" sz="1600" dirty="0">
                <a:sym typeface="Symbol"/>
              </a:rPr>
              <a:t>Blocs de compétences, évalués par situation professionnelle et unité certificative</a:t>
            </a:r>
          </a:p>
          <a:p>
            <a:r>
              <a:rPr lang="fr-FR" sz="1600" dirty="0">
                <a:sym typeface="Symbol"/>
              </a:rPr>
              <a:t>Nouvelles compétences, savoirs …</a:t>
            </a:r>
            <a:endParaRPr lang="fr-FR" sz="1600" dirty="0"/>
          </a:p>
          <a:p>
            <a:r>
              <a:rPr lang="fr-FR" sz="1600" dirty="0">
                <a:sym typeface="Symbol"/>
              </a:rPr>
              <a:t>2 heures d’accompagnement personnalisé</a:t>
            </a:r>
          </a:p>
          <a:p>
            <a:r>
              <a:rPr lang="fr-FR" sz="1600" dirty="0">
                <a:sym typeface="Symbol"/>
              </a:rPr>
              <a:t>période de découverte en début de formation</a:t>
            </a:r>
          </a:p>
          <a:p>
            <a:r>
              <a:rPr lang="fr-FR" sz="1600" dirty="0">
                <a:sym typeface="Symbol"/>
              </a:rPr>
              <a:t>2h de </a:t>
            </a:r>
            <a:r>
              <a:rPr lang="fr-FR" sz="1600" dirty="0" err="1">
                <a:sym typeface="Symbol"/>
              </a:rPr>
              <a:t>co</a:t>
            </a:r>
            <a:r>
              <a:rPr lang="fr-FR" sz="1600" dirty="0">
                <a:sym typeface="Symbol"/>
              </a:rPr>
              <a:t>-enseignement:</a:t>
            </a:r>
          </a:p>
          <a:p>
            <a:pPr lvl="1"/>
            <a:r>
              <a:rPr lang="fr-FR" sz="1400" dirty="0">
                <a:sym typeface="Symbol"/>
              </a:rPr>
              <a:t>Une heure de </a:t>
            </a:r>
            <a:r>
              <a:rPr lang="fr-FR" sz="1400" dirty="0" err="1">
                <a:sym typeface="Symbol"/>
              </a:rPr>
              <a:t>co</a:t>
            </a:r>
            <a:r>
              <a:rPr lang="fr-FR" sz="1400" dirty="0">
                <a:sym typeface="Symbol"/>
              </a:rPr>
              <a:t>-enseignement technologique en anglais</a:t>
            </a:r>
          </a:p>
          <a:p>
            <a:pPr lvl="1"/>
            <a:r>
              <a:rPr lang="fr-FR" sz="1400" dirty="0">
                <a:sym typeface="Symbol"/>
              </a:rPr>
              <a:t>Une heure de </a:t>
            </a:r>
            <a:r>
              <a:rPr lang="fr-FR" sz="1400" dirty="0" err="1">
                <a:sym typeface="Symbol"/>
              </a:rPr>
              <a:t>co</a:t>
            </a:r>
            <a:r>
              <a:rPr lang="fr-FR" sz="1400" dirty="0">
                <a:sym typeface="Symbol"/>
              </a:rPr>
              <a:t>-enseignement mathématiques-technologie</a:t>
            </a:r>
          </a:p>
          <a:p>
            <a:r>
              <a:rPr lang="fr-FR" sz="1600" dirty="0">
                <a:sym typeface="Symbol"/>
              </a:rPr>
              <a:t>Création d’un module de mathématiques spécifique adapté à la formation</a:t>
            </a:r>
          </a:p>
          <a:p>
            <a:r>
              <a:rPr lang="fr-FR" sz="1600" dirty="0">
                <a:sym typeface="Symbol"/>
              </a:rPr>
              <a:t>Généralisation du numérique (BIM, RV, prototypage …)</a:t>
            </a:r>
          </a:p>
          <a:p>
            <a:r>
              <a:rPr lang="fr-FR" sz="1600" dirty="0">
                <a:sym typeface="Symbol"/>
              </a:rPr>
              <a:t>Changement de nom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Nombreuses évolutions du BTS AMCR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DF29B99-BA0F-4B8A-9D1A-921001B9A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536532"/>
            <a:ext cx="5090543" cy="46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7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C28D532-8441-4A75-AEAA-F67EA9F5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nouvelles compétences à développer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0CAB64-101C-4BE7-85C1-195210C96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7721">
            <a:off x="5999392" y="1843019"/>
            <a:ext cx="2535567" cy="20875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337223-3A87-47CF-9EBE-AFCCA4E7A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4590">
            <a:off x="406374" y="1839456"/>
            <a:ext cx="2865493" cy="7750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F4D63EE-8F50-4429-BBF1-3D9EE9897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817" y="5021231"/>
            <a:ext cx="5640489" cy="15904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DB96343-45BC-482D-BC91-608A07D1C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77623">
            <a:off x="1510971" y="2564481"/>
            <a:ext cx="2883057" cy="6445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8A183E-297D-4185-BC8A-C4BEFD80F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3976">
            <a:off x="2405624" y="3383971"/>
            <a:ext cx="2686869" cy="7200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F9C313-E6D7-47DD-B370-3E3CFCBEBF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81315">
            <a:off x="2819931" y="4215554"/>
            <a:ext cx="3056016" cy="4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4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5E032-C4C6-45C6-92E4-B047616B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nouveaux savoirs à enseigner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4C7573-4447-4C63-82E8-7261447E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2EC3C4-1291-45FA-BD2E-62BAF08B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84784"/>
            <a:ext cx="6264696" cy="289742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D1F14F-E128-48AE-BD39-EB2154BE6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509120"/>
            <a:ext cx="6264696" cy="19552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9DF5153-EC7B-4C62-A8FA-FCC337F4C2B3}"/>
              </a:ext>
            </a:extLst>
          </p:cNvPr>
          <p:cNvSpPr txBox="1"/>
          <p:nvPr/>
        </p:nvSpPr>
        <p:spPr>
          <a:xfrm>
            <a:off x="323528" y="2852936"/>
            <a:ext cx="114185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Deux exemples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ACC5E53-B682-4AF0-8354-6AEF5D9FB3E4}"/>
              </a:ext>
            </a:extLst>
          </p:cNvPr>
          <p:cNvCxnSpPr>
            <a:cxnSpLocks/>
          </p:cNvCxnSpPr>
          <p:nvPr/>
        </p:nvCxnSpPr>
        <p:spPr>
          <a:xfrm flipV="1">
            <a:off x="827584" y="1628800"/>
            <a:ext cx="1440160" cy="115212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93E351F-A1A4-4D4D-921D-95231BB7B36D}"/>
              </a:ext>
            </a:extLst>
          </p:cNvPr>
          <p:cNvCxnSpPr>
            <a:cxnSpLocks/>
          </p:cNvCxnSpPr>
          <p:nvPr/>
        </p:nvCxnSpPr>
        <p:spPr>
          <a:xfrm>
            <a:off x="894454" y="3583308"/>
            <a:ext cx="1301282" cy="114183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336AAD8-E1C6-4DB7-B7C1-A11CBE763E94}"/>
              </a:ext>
            </a:extLst>
          </p:cNvPr>
          <p:cNvSpPr/>
          <p:nvPr/>
        </p:nvSpPr>
        <p:spPr>
          <a:xfrm>
            <a:off x="5508104" y="3140968"/>
            <a:ext cx="3024336" cy="124123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DED40-0BCF-494D-A109-53036F552B88}"/>
              </a:ext>
            </a:extLst>
          </p:cNvPr>
          <p:cNvSpPr/>
          <p:nvPr/>
        </p:nvSpPr>
        <p:spPr>
          <a:xfrm>
            <a:off x="5517099" y="4707204"/>
            <a:ext cx="3024336" cy="181813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37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98FAE7-4EE4-4D45-BA68-39C1E1B7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regard des professionnels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922C0E2-4FA3-4876-B921-3CDCBEC3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Evolutions dans les entreprises, évolutions des besoins en compétence et en formation</a:t>
            </a:r>
          </a:p>
          <a:p>
            <a:pPr lvl="1"/>
            <a:r>
              <a:rPr lang="fr-FR" dirty="0"/>
              <a:t>Jean-Pierre TAHAY, directeur général de l'entreprise Viry Fayat Group, Remiremont*</a:t>
            </a:r>
          </a:p>
          <a:p>
            <a:pPr lvl="1"/>
            <a:endParaRPr lang="fr-FR" dirty="0"/>
          </a:p>
          <a:p>
            <a:r>
              <a:rPr lang="fr-FR" dirty="0">
                <a:hlinkClick r:id="rId2"/>
              </a:rPr>
              <a:t>Lien vers le diaporama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pPr lvl="0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3F2A33A-1F25-4967-9B8B-E2FD8ED7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91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ACAC71B-048F-4222-BFB7-8A889BCF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Séparation des deux séminaires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ABC7126-7E35-4FB1-BFB6-E2FA04FC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Amphithéâtre</a:t>
            </a:r>
          </a:p>
          <a:p>
            <a:pPr lvl="1"/>
            <a:r>
              <a:rPr lang="fr-FR" dirty="0"/>
              <a:t>Rénovation des diplômes du BTP de niveaux 5 et 4 </a:t>
            </a:r>
          </a:p>
          <a:p>
            <a:endParaRPr lang="fr-FR" dirty="0"/>
          </a:p>
          <a:p>
            <a:r>
              <a:rPr lang="fr-FR" dirty="0"/>
              <a:t>Salle B 101</a:t>
            </a:r>
          </a:p>
          <a:p>
            <a:pPr lvl="1"/>
            <a:r>
              <a:rPr lang="fr-FR" dirty="0"/>
              <a:t>Rénovation du BTS CM -&gt; BTS Architectures en Métal : Conception et Réalisation (AMCR)</a:t>
            </a:r>
          </a:p>
          <a:p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FF29D49-932A-4495-8196-9DC3A80F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39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E4FE187-DAA0-4084-B50A-CD9CB9239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altLang="fr-FR" dirty="0"/>
              <a:t>Professionnalisation des acteurs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Rénovation des brevets de technicien supérieur</a:t>
            </a:r>
            <a:br>
              <a:rPr lang="fr-FR" altLang="fr-FR" dirty="0"/>
            </a:br>
            <a:r>
              <a:rPr lang="fr-FR" altLang="fr-FR" dirty="0"/>
              <a:t>du domaine du génie civil</a:t>
            </a:r>
            <a:br>
              <a:rPr lang="fr-FR" altLang="fr-FR" dirty="0"/>
            </a:br>
            <a:endParaRPr lang="fr-FR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7EDB0B9D-B92E-4255-A72F-B447C75DF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fr-FR" altLang="fr-FR" dirty="0"/>
              <a:t>BTS Architectures en Métal :</a:t>
            </a:r>
          </a:p>
          <a:p>
            <a:pPr lvl="0"/>
            <a:r>
              <a:rPr lang="fr-FR" altLang="fr-FR" dirty="0"/>
              <a:t>Conception et Réalisation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5890447-DA1C-4137-B6DD-2D8420DE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457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</TotalTime>
  <Words>790</Words>
  <Application>Microsoft Office PowerPoint</Application>
  <PresentationFormat>Affichage à l'écran (4:3)</PresentationFormat>
  <Paragraphs>220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</vt:lpstr>
      <vt:lpstr>Thème Office</vt:lpstr>
      <vt:lpstr> Rénovation des diplômes du BTP  de niveaux 5 et 4   et   Rénovation du BTS CM -&gt; BTS Architectures en Métal : Conception et Réalisation (AMCR) </vt:lpstr>
      <vt:lpstr>Introduction générale du séminaire</vt:lpstr>
      <vt:lpstr>Présentation rapide du BTS AMCR</vt:lpstr>
      <vt:lpstr>Nombreuses évolutions du BTS AMCR</vt:lpstr>
      <vt:lpstr>De nouvelles compétences à développer</vt:lpstr>
      <vt:lpstr>De nouveaux savoirs à enseigner</vt:lpstr>
      <vt:lpstr>Le regard des professionnels</vt:lpstr>
      <vt:lpstr>Séparation des deux séminaires</vt:lpstr>
      <vt:lpstr>Professionnalisation des acteurs  Rénovation des brevets de technicien supérieur du domaine du génie civil </vt:lpstr>
      <vt:lpstr>BTS AMCR : Planning de la matinée</vt:lpstr>
      <vt:lpstr>Planning de l’après-midi</vt:lpstr>
      <vt:lpstr>Remerciements</vt:lpstr>
      <vt:lpstr>Evolution et planification des compétences</vt:lpstr>
      <vt:lpstr>L’enseignement en mode projet</vt:lpstr>
      <vt:lpstr>Présentation de l’épreuve U4, et sujet zéro</vt:lpstr>
      <vt:lpstr>Présentation de l’épreuve U5, sujets zéro</vt:lpstr>
      <vt:lpstr>Présentation de l’épreuve U61, les travaux pratiques</vt:lpstr>
      <vt:lpstr>Pause</vt:lpstr>
      <vt:lpstr>Planning de l’après-midi</vt:lpstr>
      <vt:lpstr>Présentation de l’épreuve U62, les stages</vt:lpstr>
      <vt:lpstr>Les besoins en équipements et plateaux techniques</vt:lpstr>
      <vt:lpstr>Les co-enseignements en anglais et mathématiques</vt:lpstr>
      <vt:lpstr>Le numérique et le BIM</vt:lpstr>
      <vt:lpstr>Le pilotage national des examens, livret scolaire</vt:lpstr>
      <vt:lpstr>Présentation de l’association APK</vt:lpstr>
      <vt:lpstr>Le document d’accompagnement</vt:lpstr>
      <vt:lpstr>Conclusion du séminaire</vt:lpstr>
      <vt:lpstr>FIN</vt:lpstr>
    </vt:vector>
  </TitlesOfParts>
  <Company>Rectorat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DZIUBANOWSKI</dc:creator>
  <cp:lastModifiedBy>Cedric Dziubanowski</cp:lastModifiedBy>
  <cp:revision>60</cp:revision>
  <dcterms:created xsi:type="dcterms:W3CDTF">2017-01-13T11:06:51Z</dcterms:created>
  <dcterms:modified xsi:type="dcterms:W3CDTF">2018-12-17T06:48:53Z</dcterms:modified>
</cp:coreProperties>
</file>