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6" r:id="rId5"/>
    <p:sldId id="264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0" autoAdjust="0"/>
    <p:restoredTop sz="86395" autoAdjust="0"/>
  </p:normalViewPr>
  <p:slideViewPr>
    <p:cSldViewPr>
      <p:cViewPr>
        <p:scale>
          <a:sx n="100" d="100"/>
          <a:sy n="100" d="100"/>
        </p:scale>
        <p:origin x="-660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ADC331-5C85-4AAA-BDC8-599E8DED456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3EE6C33-AC3E-421F-9EF1-499B24866BD7}">
      <dgm:prSet phldrT="[Texte]"/>
      <dgm:spPr/>
      <dgm:t>
        <a:bodyPr/>
        <a:lstStyle/>
        <a:p>
          <a:r>
            <a:rPr lang="fr-FR" dirty="0" smtClean="0"/>
            <a:t>Liés au produit </a:t>
          </a:r>
          <a:endParaRPr lang="fr-FR" dirty="0"/>
        </a:p>
      </dgm:t>
    </dgm:pt>
    <dgm:pt modelId="{E8538E26-6096-46EB-B1B4-9DF81D9A0D72}" type="parTrans" cxnId="{51A7FF32-CF8D-434C-A6CA-7D47BB45A452}">
      <dgm:prSet/>
      <dgm:spPr/>
      <dgm:t>
        <a:bodyPr/>
        <a:lstStyle/>
        <a:p>
          <a:endParaRPr lang="fr-FR"/>
        </a:p>
      </dgm:t>
    </dgm:pt>
    <dgm:pt modelId="{69BC4888-5D48-4107-A33C-56380081C1D9}" type="sibTrans" cxnId="{51A7FF32-CF8D-434C-A6CA-7D47BB45A452}">
      <dgm:prSet/>
      <dgm:spPr/>
      <dgm:t>
        <a:bodyPr/>
        <a:lstStyle/>
        <a:p>
          <a:endParaRPr lang="fr-FR"/>
        </a:p>
      </dgm:t>
    </dgm:pt>
    <dgm:pt modelId="{6AD3E12E-B8CE-47F2-AE98-50A445576B64}">
      <dgm:prSet phldrT="[Texte]" custT="1"/>
      <dgm:spPr/>
      <dgm:t>
        <a:bodyPr/>
        <a:lstStyle/>
        <a:p>
          <a:r>
            <a:rPr lang="fr-FR" sz="1600" dirty="0" smtClean="0"/>
            <a:t>Cahier des charges</a:t>
          </a:r>
          <a:endParaRPr lang="fr-FR" sz="1600" dirty="0"/>
        </a:p>
      </dgm:t>
    </dgm:pt>
    <dgm:pt modelId="{98CB2828-B256-41A1-8AFD-EF4A6855FD8A}" type="parTrans" cxnId="{CDF3AA01-8AB2-4261-9314-F6D48F84D764}">
      <dgm:prSet/>
      <dgm:spPr/>
      <dgm:t>
        <a:bodyPr/>
        <a:lstStyle/>
        <a:p>
          <a:endParaRPr lang="fr-FR"/>
        </a:p>
      </dgm:t>
    </dgm:pt>
    <dgm:pt modelId="{F869AA2F-FF8D-4AE5-8CEE-D96E38D89EB7}" type="sibTrans" cxnId="{CDF3AA01-8AB2-4261-9314-F6D48F84D764}">
      <dgm:prSet/>
      <dgm:spPr/>
      <dgm:t>
        <a:bodyPr/>
        <a:lstStyle/>
        <a:p>
          <a:endParaRPr lang="fr-FR"/>
        </a:p>
      </dgm:t>
    </dgm:pt>
    <dgm:pt modelId="{852272AE-54F6-416C-A2DC-D1B30F2B83CC}">
      <dgm:prSet phldrT="[Texte]"/>
      <dgm:spPr/>
      <dgm:t>
        <a:bodyPr/>
        <a:lstStyle/>
        <a:p>
          <a:r>
            <a:rPr lang="fr-FR" dirty="0" smtClean="0"/>
            <a:t>Liés à la gestion et à la communication</a:t>
          </a:r>
          <a:endParaRPr lang="fr-FR" dirty="0"/>
        </a:p>
      </dgm:t>
    </dgm:pt>
    <dgm:pt modelId="{6B1E725B-2C9C-430E-A5BF-AD34D6A48121}" type="parTrans" cxnId="{5B447439-F35E-49AE-B4F8-EA7988F441D0}">
      <dgm:prSet/>
      <dgm:spPr/>
      <dgm:t>
        <a:bodyPr/>
        <a:lstStyle/>
        <a:p>
          <a:endParaRPr lang="fr-FR"/>
        </a:p>
      </dgm:t>
    </dgm:pt>
    <dgm:pt modelId="{A0572D01-B35A-4BC8-A607-F1052EE2AB45}" type="sibTrans" cxnId="{5B447439-F35E-49AE-B4F8-EA7988F441D0}">
      <dgm:prSet/>
      <dgm:spPr/>
      <dgm:t>
        <a:bodyPr/>
        <a:lstStyle/>
        <a:p>
          <a:endParaRPr lang="fr-FR"/>
        </a:p>
      </dgm:t>
    </dgm:pt>
    <dgm:pt modelId="{CB57BB3B-D67A-4056-A51C-61F092A874F7}">
      <dgm:prSet phldrT="[Texte]"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600" dirty="0" smtClean="0"/>
        </a:p>
      </dgm:t>
    </dgm:pt>
    <dgm:pt modelId="{A3D44359-62AB-43B0-B9DE-4ED416292380}" type="parTrans" cxnId="{E2C052DC-4AA1-440D-B6B5-B65D21F40618}">
      <dgm:prSet/>
      <dgm:spPr/>
      <dgm:t>
        <a:bodyPr/>
        <a:lstStyle/>
        <a:p>
          <a:endParaRPr lang="fr-FR"/>
        </a:p>
      </dgm:t>
    </dgm:pt>
    <dgm:pt modelId="{86922680-6204-4F62-AF31-D39397265339}" type="sibTrans" cxnId="{E2C052DC-4AA1-440D-B6B5-B65D21F40618}">
      <dgm:prSet/>
      <dgm:spPr/>
      <dgm:t>
        <a:bodyPr/>
        <a:lstStyle/>
        <a:p>
          <a:endParaRPr lang="fr-FR"/>
        </a:p>
      </dgm:t>
    </dgm:pt>
    <dgm:pt modelId="{BBB4C682-641A-41C4-9D39-B34F404727A6}">
      <dgm:prSet phldrT="[Texte]"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600" dirty="0" smtClean="0"/>
        </a:p>
      </dgm:t>
    </dgm:pt>
    <dgm:pt modelId="{B762B9D2-BD65-415B-9633-936CB1AE2928}" type="parTrans" cxnId="{45016422-093B-4D6A-BF58-6930D786B7BE}">
      <dgm:prSet/>
      <dgm:spPr/>
      <dgm:t>
        <a:bodyPr/>
        <a:lstStyle/>
        <a:p>
          <a:endParaRPr lang="fr-FR"/>
        </a:p>
      </dgm:t>
    </dgm:pt>
    <dgm:pt modelId="{E60F92EF-493A-497C-96EC-9EE27D781650}" type="sibTrans" cxnId="{45016422-093B-4D6A-BF58-6930D786B7BE}">
      <dgm:prSet/>
      <dgm:spPr/>
      <dgm:t>
        <a:bodyPr/>
        <a:lstStyle/>
        <a:p>
          <a:endParaRPr lang="fr-FR"/>
        </a:p>
      </dgm:t>
    </dgm:pt>
    <dgm:pt modelId="{712A6996-F330-498D-BDAD-A5DB3E52C7B1}">
      <dgm:prSet phldrT="[Texte]" custT="1"/>
      <dgm:spPr/>
      <dgm:t>
        <a:bodyPr/>
        <a:lstStyle/>
        <a:p>
          <a:r>
            <a:rPr lang="fr-FR" sz="1600" dirty="0" smtClean="0"/>
            <a:t>Notices de mise en œuvre  </a:t>
          </a:r>
          <a:endParaRPr lang="fr-FR" sz="1600" dirty="0"/>
        </a:p>
      </dgm:t>
    </dgm:pt>
    <dgm:pt modelId="{BFCCC6AB-7596-4B3D-BB4D-7BD3DA6C3590}" type="parTrans" cxnId="{7499E0F7-66D0-495A-98D1-2C8195AEA3FF}">
      <dgm:prSet/>
      <dgm:spPr/>
      <dgm:t>
        <a:bodyPr/>
        <a:lstStyle/>
        <a:p>
          <a:endParaRPr lang="fr-FR"/>
        </a:p>
      </dgm:t>
    </dgm:pt>
    <dgm:pt modelId="{FBBBACAC-33A1-48F2-9B9A-7177E5ED8ADE}" type="sibTrans" cxnId="{7499E0F7-66D0-495A-98D1-2C8195AEA3FF}">
      <dgm:prSet/>
      <dgm:spPr/>
      <dgm:t>
        <a:bodyPr/>
        <a:lstStyle/>
        <a:p>
          <a:endParaRPr lang="fr-FR"/>
        </a:p>
      </dgm:t>
    </dgm:pt>
    <dgm:pt modelId="{2A244FFB-0CD5-496F-9F6B-7DC6741B897D}">
      <dgm:prSet phldrT="[Texte]"/>
      <dgm:spPr/>
      <dgm:t>
        <a:bodyPr/>
        <a:lstStyle/>
        <a:p>
          <a:endParaRPr lang="fr-FR" sz="1100" dirty="0"/>
        </a:p>
      </dgm:t>
    </dgm:pt>
    <dgm:pt modelId="{C1ABD062-FE18-4D26-9240-88CB1B4B1952}" type="parTrans" cxnId="{31B7BF89-2DDD-42E3-B644-732399376BAB}">
      <dgm:prSet/>
      <dgm:spPr/>
      <dgm:t>
        <a:bodyPr/>
        <a:lstStyle/>
        <a:p>
          <a:endParaRPr lang="fr-FR"/>
        </a:p>
      </dgm:t>
    </dgm:pt>
    <dgm:pt modelId="{AF5B0293-A37B-47CC-92F5-92A214FE3899}" type="sibTrans" cxnId="{31B7BF89-2DDD-42E3-B644-732399376BAB}">
      <dgm:prSet/>
      <dgm:spPr/>
      <dgm:t>
        <a:bodyPr/>
        <a:lstStyle/>
        <a:p>
          <a:endParaRPr lang="fr-FR"/>
        </a:p>
      </dgm:t>
    </dgm:pt>
    <dgm:pt modelId="{D88B43F9-5394-4C84-8E49-BE68AD0BFF67}">
      <dgm:prSet phldrT="[Texte]" custT="1"/>
      <dgm:spPr/>
      <dgm:t>
        <a:bodyPr/>
        <a:lstStyle/>
        <a:p>
          <a:r>
            <a:rPr lang="fr-FR" sz="1600" dirty="0" smtClean="0"/>
            <a:t>Notice de maintenance</a:t>
          </a:r>
          <a:endParaRPr lang="fr-FR" sz="1600" dirty="0"/>
        </a:p>
      </dgm:t>
    </dgm:pt>
    <dgm:pt modelId="{D977ADA7-7AB5-4C4B-B98A-9498656C1934}" type="parTrans" cxnId="{9E86716E-F21B-4993-AA96-269BFB45D7AF}">
      <dgm:prSet/>
      <dgm:spPr/>
      <dgm:t>
        <a:bodyPr/>
        <a:lstStyle/>
        <a:p>
          <a:endParaRPr lang="fr-FR"/>
        </a:p>
      </dgm:t>
    </dgm:pt>
    <dgm:pt modelId="{D5ABD111-1BC7-4559-AFB5-C288CE81A2B8}" type="sibTrans" cxnId="{9E86716E-F21B-4993-AA96-269BFB45D7AF}">
      <dgm:prSet/>
      <dgm:spPr/>
      <dgm:t>
        <a:bodyPr/>
        <a:lstStyle/>
        <a:p>
          <a:endParaRPr lang="fr-FR"/>
        </a:p>
      </dgm:t>
    </dgm:pt>
    <dgm:pt modelId="{6BC587D0-A395-447F-B9A5-C42D79BF17A6}">
      <dgm:prSet phldrT="[Texte]" custT="1"/>
      <dgm:spPr/>
      <dgm:t>
        <a:bodyPr/>
        <a:lstStyle/>
        <a:p>
          <a:r>
            <a:rPr lang="fr-FR" sz="1600" dirty="0" smtClean="0"/>
            <a:t>Notice de fin de vie</a:t>
          </a:r>
          <a:endParaRPr lang="fr-FR" sz="1600" dirty="0"/>
        </a:p>
      </dgm:t>
    </dgm:pt>
    <dgm:pt modelId="{125C65D7-4C39-4FF7-8ABE-608A44426097}" type="parTrans" cxnId="{A6121747-DCEC-4DE9-A2FE-375F22C0D235}">
      <dgm:prSet/>
      <dgm:spPr/>
      <dgm:t>
        <a:bodyPr/>
        <a:lstStyle/>
        <a:p>
          <a:endParaRPr lang="fr-FR"/>
        </a:p>
      </dgm:t>
    </dgm:pt>
    <dgm:pt modelId="{1A9B3424-A74F-4036-A164-267667B7BCA6}" type="sibTrans" cxnId="{A6121747-DCEC-4DE9-A2FE-375F22C0D235}">
      <dgm:prSet/>
      <dgm:spPr/>
      <dgm:t>
        <a:bodyPr/>
        <a:lstStyle/>
        <a:p>
          <a:endParaRPr lang="fr-FR"/>
        </a:p>
      </dgm:t>
    </dgm:pt>
    <dgm:pt modelId="{CB32317B-54F3-4EE8-AC07-7F714A44FDB1}">
      <dgm:prSet phldrT="[Texte]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300" dirty="0"/>
        </a:p>
      </dgm:t>
    </dgm:pt>
    <dgm:pt modelId="{C638FA45-3C78-40CF-B4FB-4E171C3BF75A}" type="parTrans" cxnId="{2411A39C-6115-44E6-9E3D-95B6C7A25617}">
      <dgm:prSet/>
      <dgm:spPr/>
      <dgm:t>
        <a:bodyPr/>
        <a:lstStyle/>
        <a:p>
          <a:endParaRPr lang="fr-FR"/>
        </a:p>
      </dgm:t>
    </dgm:pt>
    <dgm:pt modelId="{FDE22D4F-CA58-49F9-AD08-ED195AC2E097}" type="sibTrans" cxnId="{2411A39C-6115-44E6-9E3D-95B6C7A25617}">
      <dgm:prSet/>
      <dgm:spPr/>
      <dgm:t>
        <a:bodyPr/>
        <a:lstStyle/>
        <a:p>
          <a:endParaRPr lang="fr-FR"/>
        </a:p>
      </dgm:t>
    </dgm:pt>
    <dgm:pt modelId="{B9DEFE1C-BA25-4C53-A4BE-D0710DBBCACF}">
      <dgm:prSet phldrT="[Texte]" custT="1"/>
      <dgm:spPr/>
      <dgm:t>
        <a:bodyPr/>
        <a:lstStyle/>
        <a:p>
          <a:r>
            <a:rPr lang="fr-FR" sz="1600" dirty="0" smtClean="0"/>
            <a:t>Bilan de fin de réalisation produit</a:t>
          </a:r>
          <a:endParaRPr lang="fr-FR" sz="1600" dirty="0"/>
        </a:p>
      </dgm:t>
    </dgm:pt>
    <dgm:pt modelId="{528BE105-9187-4C7C-ACCF-EC819DA7DD55}" type="parTrans" cxnId="{AB84E0E4-5F47-424C-B599-5485FA7A0D20}">
      <dgm:prSet/>
      <dgm:spPr/>
      <dgm:t>
        <a:bodyPr/>
        <a:lstStyle/>
        <a:p>
          <a:endParaRPr lang="fr-FR"/>
        </a:p>
      </dgm:t>
    </dgm:pt>
    <dgm:pt modelId="{856AF866-1855-49E9-8847-B43F19CDDD85}" type="sibTrans" cxnId="{AB84E0E4-5F47-424C-B599-5485FA7A0D20}">
      <dgm:prSet/>
      <dgm:spPr/>
      <dgm:t>
        <a:bodyPr/>
        <a:lstStyle/>
        <a:p>
          <a:endParaRPr lang="fr-FR"/>
        </a:p>
      </dgm:t>
    </dgm:pt>
    <dgm:pt modelId="{1B497DC0-090B-45D0-89CC-CDF1F2825D32}">
      <dgm:prSet phldrT="[Texte]"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600" dirty="0" smtClean="0"/>
        </a:p>
      </dgm:t>
    </dgm:pt>
    <dgm:pt modelId="{FB7CE5A9-1242-428C-B96B-AA6904F4EED2}" type="parTrans" cxnId="{9A12DBD3-F8D2-468F-97EC-74BE52BA139B}">
      <dgm:prSet/>
      <dgm:spPr/>
      <dgm:t>
        <a:bodyPr/>
        <a:lstStyle/>
        <a:p>
          <a:endParaRPr lang="fr-FR"/>
        </a:p>
      </dgm:t>
    </dgm:pt>
    <dgm:pt modelId="{8D4F3999-3E50-4AEE-8711-31E179000EBD}" type="sibTrans" cxnId="{9A12DBD3-F8D2-468F-97EC-74BE52BA139B}">
      <dgm:prSet/>
      <dgm:spPr/>
      <dgm:t>
        <a:bodyPr/>
        <a:lstStyle/>
        <a:p>
          <a:endParaRPr lang="fr-FR"/>
        </a:p>
      </dgm:t>
    </dgm:pt>
    <dgm:pt modelId="{4BFBC194-9F30-4401-B2BD-25773714EB04}">
      <dgm:prSet phldrT="[Texte]"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600" dirty="0" smtClean="0"/>
        </a:p>
      </dgm:t>
    </dgm:pt>
    <dgm:pt modelId="{86622035-812D-4D2B-8D6F-E9EA4DA7539E}" type="parTrans" cxnId="{227C3199-0D2D-41FD-9509-703E5A9088CB}">
      <dgm:prSet/>
      <dgm:spPr/>
      <dgm:t>
        <a:bodyPr/>
        <a:lstStyle/>
        <a:p>
          <a:endParaRPr lang="fr-FR"/>
        </a:p>
      </dgm:t>
    </dgm:pt>
    <dgm:pt modelId="{7A3220AA-BD63-477D-95A8-6CC1C6CB3000}" type="sibTrans" cxnId="{227C3199-0D2D-41FD-9509-703E5A9088CB}">
      <dgm:prSet/>
      <dgm:spPr/>
      <dgm:t>
        <a:bodyPr/>
        <a:lstStyle/>
        <a:p>
          <a:endParaRPr lang="fr-FR"/>
        </a:p>
      </dgm:t>
    </dgm:pt>
    <dgm:pt modelId="{7B0B46FE-D2A1-4FC1-9D5A-B947FE0DD414}">
      <dgm:prSet phldrT="[Texte]"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fr-FR" sz="1600" dirty="0" smtClean="0"/>
        </a:p>
      </dgm:t>
    </dgm:pt>
    <dgm:pt modelId="{2F9476BE-4EEE-4AFC-9644-9371534D7DE8}" type="parTrans" cxnId="{B93E619C-8486-4D3F-B93A-A77EF7528C90}">
      <dgm:prSet/>
      <dgm:spPr/>
      <dgm:t>
        <a:bodyPr/>
        <a:lstStyle/>
        <a:p>
          <a:endParaRPr lang="fr-FR"/>
        </a:p>
      </dgm:t>
    </dgm:pt>
    <dgm:pt modelId="{592CAB6C-66B1-4C05-B2B8-2628FF0FD926}" type="sibTrans" cxnId="{B93E619C-8486-4D3F-B93A-A77EF7528C90}">
      <dgm:prSet/>
      <dgm:spPr/>
      <dgm:t>
        <a:bodyPr/>
        <a:lstStyle/>
        <a:p>
          <a:endParaRPr lang="fr-FR"/>
        </a:p>
      </dgm:t>
    </dgm:pt>
    <dgm:pt modelId="{14BFA061-E286-4E17-9F57-FD02EBD1C969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Note de cadrage</a:t>
          </a:r>
        </a:p>
      </dgm:t>
    </dgm:pt>
    <dgm:pt modelId="{B56D0814-F683-416B-AE81-133F66B272A3}" type="parTrans" cxnId="{0562C0E3-26C9-4A55-99F8-1A9D21A6D55D}">
      <dgm:prSet/>
      <dgm:spPr/>
      <dgm:t>
        <a:bodyPr/>
        <a:lstStyle/>
        <a:p>
          <a:endParaRPr lang="fr-FR"/>
        </a:p>
      </dgm:t>
    </dgm:pt>
    <dgm:pt modelId="{791499C8-447A-44D8-B079-AD8FB1BACEE9}" type="sibTrans" cxnId="{0562C0E3-26C9-4A55-99F8-1A9D21A6D55D}">
      <dgm:prSet/>
      <dgm:spPr/>
      <dgm:t>
        <a:bodyPr/>
        <a:lstStyle/>
        <a:p>
          <a:endParaRPr lang="fr-FR"/>
        </a:p>
      </dgm:t>
    </dgm:pt>
    <dgm:pt modelId="{89337B8E-D84C-4DFE-BF1A-5FCF8DDE2EDE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Planning de suivi des écarts</a:t>
          </a:r>
        </a:p>
      </dgm:t>
    </dgm:pt>
    <dgm:pt modelId="{350B5F9B-733D-4FCA-92F1-3C80F69A6CF6}" type="parTrans" cxnId="{D1201C18-A7CB-4CDD-ABDA-5D90B7F6C2C7}">
      <dgm:prSet/>
      <dgm:spPr/>
      <dgm:t>
        <a:bodyPr/>
        <a:lstStyle/>
        <a:p>
          <a:endParaRPr lang="fr-FR"/>
        </a:p>
      </dgm:t>
    </dgm:pt>
    <dgm:pt modelId="{4A617B43-DA37-40D4-A5AF-449B02B059D7}" type="sibTrans" cxnId="{D1201C18-A7CB-4CDD-ABDA-5D90B7F6C2C7}">
      <dgm:prSet/>
      <dgm:spPr/>
      <dgm:t>
        <a:bodyPr/>
        <a:lstStyle/>
        <a:p>
          <a:endParaRPr lang="fr-FR"/>
        </a:p>
      </dgm:t>
    </dgm:pt>
    <dgm:pt modelId="{57233897-3683-4B43-AB55-E843ED869FCA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Tableaux de bords, Indicateurs</a:t>
          </a:r>
        </a:p>
      </dgm:t>
    </dgm:pt>
    <dgm:pt modelId="{2ABA4892-473E-42B3-BDE2-EE6286AC1F23}" type="parTrans" cxnId="{C0BA6506-CEE8-47D6-A26E-51C1661E55DD}">
      <dgm:prSet/>
      <dgm:spPr/>
      <dgm:t>
        <a:bodyPr/>
        <a:lstStyle/>
        <a:p>
          <a:endParaRPr lang="fr-FR"/>
        </a:p>
      </dgm:t>
    </dgm:pt>
    <dgm:pt modelId="{4B03C638-F8AF-42F8-8D53-9ED999D291DF}" type="sibTrans" cxnId="{C0BA6506-CEE8-47D6-A26E-51C1661E55DD}">
      <dgm:prSet/>
      <dgm:spPr/>
      <dgm:t>
        <a:bodyPr/>
        <a:lstStyle/>
        <a:p>
          <a:endParaRPr lang="fr-FR"/>
        </a:p>
      </dgm:t>
    </dgm:pt>
    <dgm:pt modelId="{FE256FAD-FA40-4833-8DBB-85D9D8301BB8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Reporting</a:t>
          </a:r>
        </a:p>
      </dgm:t>
    </dgm:pt>
    <dgm:pt modelId="{921C2C5C-987F-4B31-BE77-8CD82B8D08C2}" type="parTrans" cxnId="{4DF1A74E-DEF8-49BE-8C58-016E4482382A}">
      <dgm:prSet/>
      <dgm:spPr/>
      <dgm:t>
        <a:bodyPr/>
        <a:lstStyle/>
        <a:p>
          <a:endParaRPr lang="fr-FR"/>
        </a:p>
      </dgm:t>
    </dgm:pt>
    <dgm:pt modelId="{B6D4D119-0BD4-4CB7-98F9-ADFE3654A9F8}" type="sibTrans" cxnId="{4DF1A74E-DEF8-49BE-8C58-016E4482382A}">
      <dgm:prSet/>
      <dgm:spPr/>
      <dgm:t>
        <a:bodyPr/>
        <a:lstStyle/>
        <a:p>
          <a:endParaRPr lang="fr-FR"/>
        </a:p>
      </dgm:t>
    </dgm:pt>
    <dgm:pt modelId="{146F0FB0-57B1-411D-8C2A-39F4361133EC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Compte rendus de réunion</a:t>
          </a:r>
        </a:p>
      </dgm:t>
    </dgm:pt>
    <dgm:pt modelId="{395FBA24-CF9B-455A-A368-8736954635CD}" type="parTrans" cxnId="{6F32021D-2539-49D3-9FFC-03833931031B}">
      <dgm:prSet/>
      <dgm:spPr/>
      <dgm:t>
        <a:bodyPr/>
        <a:lstStyle/>
        <a:p>
          <a:endParaRPr lang="fr-FR"/>
        </a:p>
      </dgm:t>
    </dgm:pt>
    <dgm:pt modelId="{5A29AC18-FCB7-4F71-9F33-7EE09513B3CE}" type="sibTrans" cxnId="{6F32021D-2539-49D3-9FFC-03833931031B}">
      <dgm:prSet/>
      <dgm:spPr/>
      <dgm:t>
        <a:bodyPr/>
        <a:lstStyle/>
        <a:p>
          <a:endParaRPr lang="fr-FR"/>
        </a:p>
      </dgm:t>
    </dgm:pt>
    <dgm:pt modelId="{3EB4DDF1-43C5-4E17-9B82-248CF7FB947F}">
      <dgm:prSet phldrT="[Texte]" custT="1"/>
      <dgm:spPr/>
      <dgm:t>
        <a:bodyPr/>
        <a:lstStyle/>
        <a:p>
          <a:r>
            <a:rPr lang="fr-FR" sz="1600" dirty="0" smtClean="0"/>
            <a:t>Produit</a:t>
          </a:r>
          <a:endParaRPr lang="fr-FR" sz="1600" dirty="0"/>
        </a:p>
      </dgm:t>
    </dgm:pt>
    <dgm:pt modelId="{F9968277-F9CE-4BDC-AE35-5F7A050F9BE0}" type="parTrans" cxnId="{997335A3-E55A-4512-B9FB-252FB74F3D40}">
      <dgm:prSet/>
      <dgm:spPr/>
      <dgm:t>
        <a:bodyPr/>
        <a:lstStyle/>
        <a:p>
          <a:endParaRPr lang="fr-FR"/>
        </a:p>
      </dgm:t>
    </dgm:pt>
    <dgm:pt modelId="{81856F19-5A8F-4922-8F1E-2F72766DD3B3}" type="sibTrans" cxnId="{997335A3-E55A-4512-B9FB-252FB74F3D40}">
      <dgm:prSet/>
      <dgm:spPr/>
      <dgm:t>
        <a:bodyPr/>
        <a:lstStyle/>
        <a:p>
          <a:endParaRPr lang="fr-FR"/>
        </a:p>
      </dgm:t>
    </dgm:pt>
    <dgm:pt modelId="{40C3912A-4C18-46BB-8403-B4B09CC2CF19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Planning prévisionnel taches / RH / financement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600" dirty="0" smtClean="0"/>
        </a:p>
      </dgm:t>
    </dgm:pt>
    <dgm:pt modelId="{889C3ED4-ED0B-465B-A7FD-BE2D960A5A37}" type="parTrans" cxnId="{0E86EF3F-9BA9-4BF5-B0B6-DE5BF81F4D65}">
      <dgm:prSet/>
      <dgm:spPr/>
      <dgm:t>
        <a:bodyPr/>
        <a:lstStyle/>
        <a:p>
          <a:endParaRPr lang="fr-FR"/>
        </a:p>
      </dgm:t>
    </dgm:pt>
    <dgm:pt modelId="{EFC70AC2-7180-4A08-B229-AB2EFB86990D}" type="sibTrans" cxnId="{0E86EF3F-9BA9-4BF5-B0B6-DE5BF81F4D65}">
      <dgm:prSet/>
      <dgm:spPr/>
      <dgm:t>
        <a:bodyPr/>
        <a:lstStyle/>
        <a:p>
          <a:endParaRPr lang="fr-FR"/>
        </a:p>
      </dgm:t>
    </dgm:pt>
    <dgm:pt modelId="{9744F9A0-4C4F-4574-B72A-A4A28A78709A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600" dirty="0" smtClean="0"/>
        </a:p>
      </dgm:t>
    </dgm:pt>
    <dgm:pt modelId="{D4508F5F-D7EA-45F0-BC5B-D698B87C1392}" type="parTrans" cxnId="{1A89C506-98DA-40DE-B8C3-C873F23B257A}">
      <dgm:prSet/>
      <dgm:spPr/>
      <dgm:t>
        <a:bodyPr/>
        <a:lstStyle/>
        <a:p>
          <a:endParaRPr lang="fr-FR"/>
        </a:p>
      </dgm:t>
    </dgm:pt>
    <dgm:pt modelId="{42429AA0-0386-4679-A6CF-5E857E1F1740}" type="sibTrans" cxnId="{1A89C506-98DA-40DE-B8C3-C873F23B257A}">
      <dgm:prSet/>
      <dgm:spPr/>
      <dgm:t>
        <a:bodyPr/>
        <a:lstStyle/>
        <a:p>
          <a:endParaRPr lang="fr-FR"/>
        </a:p>
      </dgm:t>
    </dgm:pt>
    <dgm:pt modelId="{4A5D0E5D-F29A-4EC6-B143-73FC381829B0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 Bilan de gestion de projet </a:t>
          </a:r>
        </a:p>
      </dgm:t>
    </dgm:pt>
    <dgm:pt modelId="{C9EB03D0-E035-4BDE-8BFE-F4ED74B6A7BB}" type="parTrans" cxnId="{3AA03835-FED9-4DD7-973C-3F6F7F64C518}">
      <dgm:prSet/>
      <dgm:spPr/>
      <dgm:t>
        <a:bodyPr/>
        <a:lstStyle/>
        <a:p>
          <a:endParaRPr lang="fr-FR"/>
        </a:p>
      </dgm:t>
    </dgm:pt>
    <dgm:pt modelId="{E0CAE7F5-1264-4E34-AB3F-4AA428A9532C}" type="sibTrans" cxnId="{3AA03835-FED9-4DD7-973C-3F6F7F64C518}">
      <dgm:prSet/>
      <dgm:spPr/>
      <dgm:t>
        <a:bodyPr/>
        <a:lstStyle/>
        <a:p>
          <a:endParaRPr lang="fr-FR"/>
        </a:p>
      </dgm:t>
    </dgm:pt>
    <dgm:pt modelId="{E60325DD-9E85-4182-9F6C-86F5AE090600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r-FR" sz="1600" dirty="0" smtClean="0"/>
        </a:p>
      </dgm:t>
    </dgm:pt>
    <dgm:pt modelId="{26D81AB5-35EA-4CCE-AD69-352C8266D6E8}" type="parTrans" cxnId="{7B1AD06F-E51C-4538-BBC3-C377994A5AF3}">
      <dgm:prSet/>
      <dgm:spPr/>
      <dgm:t>
        <a:bodyPr/>
        <a:lstStyle/>
        <a:p>
          <a:endParaRPr lang="fr-FR"/>
        </a:p>
      </dgm:t>
    </dgm:pt>
    <dgm:pt modelId="{7955F4B6-AF75-4AAF-AD2C-5705FA7E4BCC}" type="sibTrans" cxnId="{7B1AD06F-E51C-4538-BBC3-C377994A5AF3}">
      <dgm:prSet/>
      <dgm:spPr/>
      <dgm:t>
        <a:bodyPr/>
        <a:lstStyle/>
        <a:p>
          <a:endParaRPr lang="fr-FR"/>
        </a:p>
      </dgm:t>
    </dgm:pt>
    <dgm:pt modelId="{47C517CF-5680-40BD-96F1-2A68FD7A7D35}">
      <dgm:prSet phldrT="[Texte]" custT="1"/>
      <dgm:spPr/>
      <dgm:t>
        <a:bodyPr/>
        <a:lstStyle/>
        <a:p>
          <a:r>
            <a:rPr lang="fr-FR" sz="1600" dirty="0" smtClean="0"/>
            <a:t>Document de recette produit client</a:t>
          </a:r>
          <a:endParaRPr lang="fr-FR" sz="1600" dirty="0"/>
        </a:p>
      </dgm:t>
    </dgm:pt>
    <dgm:pt modelId="{3143185B-36AC-4BC3-9A70-8C8A628C2984}" type="parTrans" cxnId="{132A43A4-066F-4C6B-8B50-1E03CBB8E879}">
      <dgm:prSet/>
      <dgm:spPr/>
    </dgm:pt>
    <dgm:pt modelId="{41FD0228-496D-4855-8B11-EDFCA05C640D}" type="sibTrans" cxnId="{132A43A4-066F-4C6B-8B50-1E03CBB8E879}">
      <dgm:prSet/>
      <dgm:spPr/>
    </dgm:pt>
    <dgm:pt modelId="{754ADC16-6E83-4445-9E92-9AAF9631CA22}">
      <dgm:prSet phldrT="[Texte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r-FR" sz="1600" dirty="0" smtClean="0"/>
            <a:t>Document de fin de projet / commanditaire</a:t>
          </a:r>
        </a:p>
      </dgm:t>
    </dgm:pt>
    <dgm:pt modelId="{6DDD9311-1FF5-4428-B7FB-6CC204A2C950}" type="parTrans" cxnId="{B1AC45E4-66E8-405A-BA35-A0A8A9907082}">
      <dgm:prSet/>
      <dgm:spPr/>
    </dgm:pt>
    <dgm:pt modelId="{BA815936-9EB8-4BED-BEAC-54B49A0EE2B5}" type="sibTrans" cxnId="{B1AC45E4-66E8-405A-BA35-A0A8A9907082}">
      <dgm:prSet/>
      <dgm:spPr/>
    </dgm:pt>
    <dgm:pt modelId="{DA3D74C6-EC39-4791-88C5-5DF4C3779F07}" type="pres">
      <dgm:prSet presAssocID="{89ADC331-5C85-4AAA-BDC8-599E8DED45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BE0E90C-EB9B-488B-8AF7-9239A9A7B779}" type="pres">
      <dgm:prSet presAssocID="{A3EE6C33-AC3E-421F-9EF1-499B24866BD7}" presName="linNode" presStyleCnt="0"/>
      <dgm:spPr/>
    </dgm:pt>
    <dgm:pt modelId="{63AA8DC1-1EE6-4E9B-AE6C-302B4EDF297C}" type="pres">
      <dgm:prSet presAssocID="{A3EE6C33-AC3E-421F-9EF1-499B24866BD7}" presName="parentText" presStyleLbl="node1" presStyleIdx="0" presStyleCnt="2" custScaleY="58458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909E079-0F6E-41AC-A58F-469BB7BFA957}" type="pres">
      <dgm:prSet presAssocID="{A3EE6C33-AC3E-421F-9EF1-499B24866BD7}" presName="descendantText" presStyleLbl="alignAccFollowNode1" presStyleIdx="0" presStyleCnt="2" custScaleY="11705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1BFD6CC-52C1-41CD-AA8B-2E46376CAA8F}" type="pres">
      <dgm:prSet presAssocID="{69BC4888-5D48-4107-A33C-56380081C1D9}" presName="sp" presStyleCnt="0"/>
      <dgm:spPr/>
    </dgm:pt>
    <dgm:pt modelId="{B5FFCD52-F3F0-4C4E-A9B2-329BE211ACCE}" type="pres">
      <dgm:prSet presAssocID="{852272AE-54F6-416C-A2DC-D1B30F2B83CC}" presName="linNode" presStyleCnt="0"/>
      <dgm:spPr/>
    </dgm:pt>
    <dgm:pt modelId="{218FA176-E44F-4691-AF37-73ACD7859EA3}" type="pres">
      <dgm:prSet presAssocID="{852272AE-54F6-416C-A2DC-D1B30F2B83CC}" presName="parentText" presStyleLbl="node1" presStyleIdx="1" presStyleCnt="2" custScaleY="13004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B5B25C-2EDF-4010-B989-A8E83BD2521E}" type="pres">
      <dgm:prSet presAssocID="{852272AE-54F6-416C-A2DC-D1B30F2B83CC}" presName="descendantText" presStyleLbl="alignAccFollowNode1" presStyleIdx="1" presStyleCnt="2" custScaleY="17260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AA03835-FED9-4DD7-973C-3F6F7F64C518}" srcId="{852272AE-54F6-416C-A2DC-D1B30F2B83CC}" destId="{4A5D0E5D-F29A-4EC6-B143-73FC381829B0}" srcOrd="12" destOrd="0" parTransId="{C9EB03D0-E035-4BDE-8BFE-F4ED74B6A7BB}" sibTransId="{E0CAE7F5-1264-4E34-AB3F-4AA428A9532C}"/>
    <dgm:cxn modelId="{A4ADC9AE-E0D4-4A3E-BF0C-CF6CB9EFA2AE}" type="presOf" srcId="{9744F9A0-4C4F-4574-B72A-A4A28A78709A}" destId="{EFB5B25C-2EDF-4010-B989-A8E83BD2521E}" srcOrd="0" destOrd="7" presId="urn:microsoft.com/office/officeart/2005/8/layout/vList5"/>
    <dgm:cxn modelId="{AABC391D-ECE7-4A04-8F70-9F4565F3289C}" type="presOf" srcId="{1B497DC0-090B-45D0-89CC-CDF1F2825D32}" destId="{EFB5B25C-2EDF-4010-B989-A8E83BD2521E}" srcOrd="0" destOrd="14" presId="urn:microsoft.com/office/officeart/2005/8/layout/vList5"/>
    <dgm:cxn modelId="{D12C7A36-5395-457C-9F92-E035570C0AED}" type="presOf" srcId="{6BC587D0-A395-447F-B9A5-C42D79BF17A6}" destId="{3909E079-0F6E-41AC-A58F-469BB7BFA957}" srcOrd="0" destOrd="4" presId="urn:microsoft.com/office/officeart/2005/8/layout/vList5"/>
    <dgm:cxn modelId="{EFDDAE37-4200-46B9-942B-02DB5712F4C7}" type="presOf" srcId="{47C517CF-5680-40BD-96F1-2A68FD7A7D35}" destId="{3909E079-0F6E-41AC-A58F-469BB7BFA957}" srcOrd="0" destOrd="5" presId="urn:microsoft.com/office/officeart/2005/8/layout/vList5"/>
    <dgm:cxn modelId="{B1AC45E4-66E8-405A-BA35-A0A8A9907082}" srcId="{852272AE-54F6-416C-A2DC-D1B30F2B83CC}" destId="{754ADC16-6E83-4445-9E92-9AAF9631CA22}" srcOrd="10" destOrd="0" parTransId="{6DDD9311-1FF5-4428-B7FB-6CC204A2C950}" sibTransId="{BA815936-9EB8-4BED-BEAC-54B49A0EE2B5}"/>
    <dgm:cxn modelId="{0E86EF3F-9BA9-4BF5-B0B6-DE5BF81F4D65}" srcId="{852272AE-54F6-416C-A2DC-D1B30F2B83CC}" destId="{40C3912A-4C18-46BB-8403-B4B09CC2CF19}" srcOrd="4" destOrd="0" parTransId="{889C3ED4-ED0B-465B-A7FD-BE2D960A5A37}" sibTransId="{EFC70AC2-7180-4A08-B229-AB2EFB86990D}"/>
    <dgm:cxn modelId="{A7B6114D-D7D9-4572-9FF1-F042C7F3A584}" type="presOf" srcId="{57233897-3683-4B43-AB55-E843ED869FCA}" destId="{EFB5B25C-2EDF-4010-B989-A8E83BD2521E}" srcOrd="0" destOrd="6" presId="urn:microsoft.com/office/officeart/2005/8/layout/vList5"/>
    <dgm:cxn modelId="{4C45D642-70DF-42D6-B9D6-1F71F5F30190}" type="presOf" srcId="{89ADC331-5C85-4AAA-BDC8-599E8DED4568}" destId="{DA3D74C6-EC39-4791-88C5-5DF4C3779F07}" srcOrd="0" destOrd="0" presId="urn:microsoft.com/office/officeart/2005/8/layout/vList5"/>
    <dgm:cxn modelId="{6D77D523-D583-40DA-807D-0F8D455BDB34}" type="presOf" srcId="{89337B8E-D84C-4DFE-BF1A-5FCF8DDE2EDE}" destId="{EFB5B25C-2EDF-4010-B989-A8E83BD2521E}" srcOrd="0" destOrd="5" presId="urn:microsoft.com/office/officeart/2005/8/layout/vList5"/>
    <dgm:cxn modelId="{5A5935D5-5483-46ED-B6E8-17FBC155791F}" type="presOf" srcId="{4BFBC194-9F30-4401-B2BD-25773714EB04}" destId="{EFB5B25C-2EDF-4010-B989-A8E83BD2521E}" srcOrd="0" destOrd="13" presId="urn:microsoft.com/office/officeart/2005/8/layout/vList5"/>
    <dgm:cxn modelId="{518CBB91-D202-42AA-9D7B-8D9FF2D6A296}" type="presOf" srcId="{754ADC16-6E83-4445-9E92-9AAF9631CA22}" destId="{EFB5B25C-2EDF-4010-B989-A8E83BD2521E}" srcOrd="0" destOrd="10" presId="urn:microsoft.com/office/officeart/2005/8/layout/vList5"/>
    <dgm:cxn modelId="{997335A3-E55A-4512-B9FB-252FB74F3D40}" srcId="{A3EE6C33-AC3E-421F-9EF1-499B24866BD7}" destId="{3EB4DDF1-43C5-4E17-9B82-248CF7FB947F}" srcOrd="1" destOrd="0" parTransId="{F9968277-F9CE-4BDC-AE35-5F7A050F9BE0}" sibTransId="{81856F19-5A8F-4922-8F1E-2F72766DD3B3}"/>
    <dgm:cxn modelId="{5B447439-F35E-49AE-B4F8-EA7988F441D0}" srcId="{89ADC331-5C85-4AAA-BDC8-599E8DED4568}" destId="{852272AE-54F6-416C-A2DC-D1B30F2B83CC}" srcOrd="1" destOrd="0" parTransId="{6B1E725B-2C9C-430E-A5BF-AD34D6A48121}" sibTransId="{A0572D01-B35A-4BC8-A607-F1052EE2AB45}"/>
    <dgm:cxn modelId="{D1201C18-A7CB-4CDD-ABDA-5D90B7F6C2C7}" srcId="{852272AE-54F6-416C-A2DC-D1B30F2B83CC}" destId="{89337B8E-D84C-4DFE-BF1A-5FCF8DDE2EDE}" srcOrd="5" destOrd="0" parTransId="{350B5F9B-733D-4FCA-92F1-3C80F69A6CF6}" sibTransId="{4A617B43-DA37-40D4-A5AF-449B02B059D7}"/>
    <dgm:cxn modelId="{31B7BF89-2DDD-42E3-B644-732399376BAB}" srcId="{A3EE6C33-AC3E-421F-9EF1-499B24866BD7}" destId="{2A244FFB-0CD5-496F-9F6B-7DC6741B897D}" srcOrd="7" destOrd="0" parTransId="{C1ABD062-FE18-4D26-9240-88CB1B4B1952}" sibTransId="{AF5B0293-A37B-47CC-92F5-92A214FE3899}"/>
    <dgm:cxn modelId="{410FBA27-4327-4411-9483-0047278B52E7}" type="presOf" srcId="{A3EE6C33-AC3E-421F-9EF1-499B24866BD7}" destId="{63AA8DC1-1EE6-4E9B-AE6C-302B4EDF297C}" srcOrd="0" destOrd="0" presId="urn:microsoft.com/office/officeart/2005/8/layout/vList5"/>
    <dgm:cxn modelId="{A6121747-DCEC-4DE9-A2FE-375F22C0D235}" srcId="{A3EE6C33-AC3E-421F-9EF1-499B24866BD7}" destId="{6BC587D0-A395-447F-B9A5-C42D79BF17A6}" srcOrd="4" destOrd="0" parTransId="{125C65D7-4C39-4FF7-8ABE-608A44426097}" sibTransId="{1A9B3424-A74F-4036-A164-267667B7BCA6}"/>
    <dgm:cxn modelId="{1D32CAB9-6D2D-4BF9-B14A-DE3D0F4653C7}" type="presOf" srcId="{14BFA061-E286-4E17-9F57-FD02EBD1C969}" destId="{EFB5B25C-2EDF-4010-B989-A8E83BD2521E}" srcOrd="0" destOrd="3" presId="urn:microsoft.com/office/officeart/2005/8/layout/vList5"/>
    <dgm:cxn modelId="{C0BA6506-CEE8-47D6-A26E-51C1661E55DD}" srcId="{852272AE-54F6-416C-A2DC-D1B30F2B83CC}" destId="{57233897-3683-4B43-AB55-E843ED869FCA}" srcOrd="6" destOrd="0" parTransId="{2ABA4892-473E-42B3-BDE2-EE6286AC1F23}" sibTransId="{4B03C638-F8AF-42F8-8D53-9ED999D291DF}"/>
    <dgm:cxn modelId="{BFF0B193-3068-462E-9C4A-F0FB5CA26178}" type="presOf" srcId="{B9DEFE1C-BA25-4C53-A4BE-D0710DBBCACF}" destId="{3909E079-0F6E-41AC-A58F-469BB7BFA957}" srcOrd="0" destOrd="6" presId="urn:microsoft.com/office/officeart/2005/8/layout/vList5"/>
    <dgm:cxn modelId="{7226CD2B-56D6-46B7-8598-6BD61B8917FA}" type="presOf" srcId="{852272AE-54F6-416C-A2DC-D1B30F2B83CC}" destId="{218FA176-E44F-4691-AF37-73ACD7859EA3}" srcOrd="0" destOrd="0" presId="urn:microsoft.com/office/officeart/2005/8/layout/vList5"/>
    <dgm:cxn modelId="{9A12DBD3-F8D2-468F-97EC-74BE52BA139B}" srcId="{852272AE-54F6-416C-A2DC-D1B30F2B83CC}" destId="{1B497DC0-090B-45D0-89CC-CDF1F2825D32}" srcOrd="14" destOrd="0" parTransId="{FB7CE5A9-1242-428C-B96B-AA6904F4EED2}" sibTransId="{8D4F3999-3E50-4AEE-8711-31E179000EBD}"/>
    <dgm:cxn modelId="{227C3199-0D2D-41FD-9509-703E5A9088CB}" srcId="{852272AE-54F6-416C-A2DC-D1B30F2B83CC}" destId="{4BFBC194-9F30-4401-B2BD-25773714EB04}" srcOrd="13" destOrd="0" parTransId="{86622035-812D-4D2B-8D6F-E9EA4DA7539E}" sibTransId="{7A3220AA-BD63-477D-95A8-6CC1C6CB3000}"/>
    <dgm:cxn modelId="{43606565-ECBB-41D0-AD50-509A3EBEEA7B}" type="presOf" srcId="{7B0B46FE-D2A1-4FC1-9D5A-B947FE0DD414}" destId="{EFB5B25C-2EDF-4010-B989-A8E83BD2521E}" srcOrd="0" destOrd="2" presId="urn:microsoft.com/office/officeart/2005/8/layout/vList5"/>
    <dgm:cxn modelId="{827598FF-CAAF-4169-B4C0-B6608F8ACD28}" type="presOf" srcId="{FE256FAD-FA40-4833-8DBB-85D9D8301BB8}" destId="{EFB5B25C-2EDF-4010-B989-A8E83BD2521E}" srcOrd="0" destOrd="8" presId="urn:microsoft.com/office/officeart/2005/8/layout/vList5"/>
    <dgm:cxn modelId="{B2FD4A53-52B9-4A2C-8754-1F86269F7FBB}" type="presOf" srcId="{2A244FFB-0CD5-496F-9F6B-7DC6741B897D}" destId="{3909E079-0F6E-41AC-A58F-469BB7BFA957}" srcOrd="0" destOrd="7" presId="urn:microsoft.com/office/officeart/2005/8/layout/vList5"/>
    <dgm:cxn modelId="{F970B15E-D06D-43C3-B6E0-D6FE369FE9FD}" type="presOf" srcId="{40C3912A-4C18-46BB-8403-B4B09CC2CF19}" destId="{EFB5B25C-2EDF-4010-B989-A8E83BD2521E}" srcOrd="0" destOrd="4" presId="urn:microsoft.com/office/officeart/2005/8/layout/vList5"/>
    <dgm:cxn modelId="{7B1AD06F-E51C-4538-BBC3-C377994A5AF3}" srcId="{852272AE-54F6-416C-A2DC-D1B30F2B83CC}" destId="{E60325DD-9E85-4182-9F6C-86F5AE090600}" srcOrd="11" destOrd="0" parTransId="{26D81AB5-35EA-4CCE-AD69-352C8266D6E8}" sibTransId="{7955F4B6-AF75-4AAF-AD2C-5705FA7E4BCC}"/>
    <dgm:cxn modelId="{4CD73CF1-2D51-4A9C-95C0-D6FB2F3A2B27}" type="presOf" srcId="{712A6996-F330-498D-BDAD-A5DB3E52C7B1}" destId="{3909E079-0F6E-41AC-A58F-469BB7BFA957}" srcOrd="0" destOrd="2" presId="urn:microsoft.com/office/officeart/2005/8/layout/vList5"/>
    <dgm:cxn modelId="{2411A39C-6115-44E6-9E3D-95B6C7A25617}" srcId="{852272AE-54F6-416C-A2DC-D1B30F2B83CC}" destId="{CB32317B-54F3-4EE8-AC07-7F714A44FDB1}" srcOrd="15" destOrd="0" parTransId="{C638FA45-3C78-40CF-B4FB-4E171C3BF75A}" sibTransId="{FDE22D4F-CA58-49F9-AD08-ED195AC2E097}"/>
    <dgm:cxn modelId="{BBA54C6F-5992-48EC-8357-6635C00D0B78}" type="presOf" srcId="{4A5D0E5D-F29A-4EC6-B143-73FC381829B0}" destId="{EFB5B25C-2EDF-4010-B989-A8E83BD2521E}" srcOrd="0" destOrd="12" presId="urn:microsoft.com/office/officeart/2005/8/layout/vList5"/>
    <dgm:cxn modelId="{DA8193B8-3748-4F8D-A68E-F313C5ACF68A}" type="presOf" srcId="{CB32317B-54F3-4EE8-AC07-7F714A44FDB1}" destId="{EFB5B25C-2EDF-4010-B989-A8E83BD2521E}" srcOrd="0" destOrd="15" presId="urn:microsoft.com/office/officeart/2005/8/layout/vList5"/>
    <dgm:cxn modelId="{7499E0F7-66D0-495A-98D1-2C8195AEA3FF}" srcId="{A3EE6C33-AC3E-421F-9EF1-499B24866BD7}" destId="{712A6996-F330-498D-BDAD-A5DB3E52C7B1}" srcOrd="2" destOrd="0" parTransId="{BFCCC6AB-7596-4B3D-BB4D-7BD3DA6C3590}" sibTransId="{FBBBACAC-33A1-48F2-9B9A-7177E5ED8ADE}"/>
    <dgm:cxn modelId="{B1FEB04B-2F7F-4292-A0E5-EC26636A3D85}" type="presOf" srcId="{3EB4DDF1-43C5-4E17-9B82-248CF7FB947F}" destId="{3909E079-0F6E-41AC-A58F-469BB7BFA957}" srcOrd="0" destOrd="1" presId="urn:microsoft.com/office/officeart/2005/8/layout/vList5"/>
    <dgm:cxn modelId="{61F3EB95-790F-4E2D-8DE5-3DEF064FFF88}" type="presOf" srcId="{D88B43F9-5394-4C84-8E49-BE68AD0BFF67}" destId="{3909E079-0F6E-41AC-A58F-469BB7BFA957}" srcOrd="0" destOrd="3" presId="urn:microsoft.com/office/officeart/2005/8/layout/vList5"/>
    <dgm:cxn modelId="{AB84E0E4-5F47-424C-B599-5485FA7A0D20}" srcId="{A3EE6C33-AC3E-421F-9EF1-499B24866BD7}" destId="{B9DEFE1C-BA25-4C53-A4BE-D0710DBBCACF}" srcOrd="6" destOrd="0" parTransId="{528BE105-9187-4C7C-ACCF-EC819DA7DD55}" sibTransId="{856AF866-1855-49E9-8847-B43F19CDDD85}"/>
    <dgm:cxn modelId="{6F32021D-2539-49D3-9FFC-03833931031B}" srcId="{852272AE-54F6-416C-A2DC-D1B30F2B83CC}" destId="{146F0FB0-57B1-411D-8C2A-39F4361133EC}" srcOrd="9" destOrd="0" parTransId="{395FBA24-CF9B-455A-A368-8736954635CD}" sibTransId="{5A29AC18-FCB7-4F71-9F33-7EE09513B3CE}"/>
    <dgm:cxn modelId="{B98C7895-0C66-424F-AE4C-22B87E1078A1}" type="presOf" srcId="{BBB4C682-641A-41C4-9D39-B34F404727A6}" destId="{EFB5B25C-2EDF-4010-B989-A8E83BD2521E}" srcOrd="0" destOrd="1" presId="urn:microsoft.com/office/officeart/2005/8/layout/vList5"/>
    <dgm:cxn modelId="{51A7FF32-CF8D-434C-A6CA-7D47BB45A452}" srcId="{89ADC331-5C85-4AAA-BDC8-599E8DED4568}" destId="{A3EE6C33-AC3E-421F-9EF1-499B24866BD7}" srcOrd="0" destOrd="0" parTransId="{E8538E26-6096-46EB-B1B4-9DF81D9A0D72}" sibTransId="{69BC4888-5D48-4107-A33C-56380081C1D9}"/>
    <dgm:cxn modelId="{132A43A4-066F-4C6B-8B50-1E03CBB8E879}" srcId="{A3EE6C33-AC3E-421F-9EF1-499B24866BD7}" destId="{47C517CF-5680-40BD-96F1-2A68FD7A7D35}" srcOrd="5" destOrd="0" parTransId="{3143185B-36AC-4BC3-9A70-8C8A628C2984}" sibTransId="{41FD0228-496D-4855-8B11-EDFCA05C640D}"/>
    <dgm:cxn modelId="{4DF1A74E-DEF8-49BE-8C58-016E4482382A}" srcId="{852272AE-54F6-416C-A2DC-D1B30F2B83CC}" destId="{FE256FAD-FA40-4833-8DBB-85D9D8301BB8}" srcOrd="8" destOrd="0" parTransId="{921C2C5C-987F-4B31-BE77-8CD82B8D08C2}" sibTransId="{B6D4D119-0BD4-4CB7-98F9-ADFE3654A9F8}"/>
    <dgm:cxn modelId="{45016422-093B-4D6A-BF58-6930D786B7BE}" srcId="{852272AE-54F6-416C-A2DC-D1B30F2B83CC}" destId="{BBB4C682-641A-41C4-9D39-B34F404727A6}" srcOrd="1" destOrd="0" parTransId="{B762B9D2-BD65-415B-9633-936CB1AE2928}" sibTransId="{E60F92EF-493A-497C-96EC-9EE27D781650}"/>
    <dgm:cxn modelId="{B0076B66-ED72-47A0-B3A5-FF7F643BD92C}" type="presOf" srcId="{6AD3E12E-B8CE-47F2-AE98-50A445576B64}" destId="{3909E079-0F6E-41AC-A58F-469BB7BFA957}" srcOrd="0" destOrd="0" presId="urn:microsoft.com/office/officeart/2005/8/layout/vList5"/>
    <dgm:cxn modelId="{E2C052DC-4AA1-440D-B6B5-B65D21F40618}" srcId="{852272AE-54F6-416C-A2DC-D1B30F2B83CC}" destId="{CB57BB3B-D67A-4056-A51C-61F092A874F7}" srcOrd="0" destOrd="0" parTransId="{A3D44359-62AB-43B0-B9DE-4ED416292380}" sibTransId="{86922680-6204-4F62-AF31-D39397265339}"/>
    <dgm:cxn modelId="{B93E619C-8486-4D3F-B93A-A77EF7528C90}" srcId="{852272AE-54F6-416C-A2DC-D1B30F2B83CC}" destId="{7B0B46FE-D2A1-4FC1-9D5A-B947FE0DD414}" srcOrd="2" destOrd="0" parTransId="{2F9476BE-4EEE-4AFC-9644-9371534D7DE8}" sibTransId="{592CAB6C-66B1-4C05-B2B8-2628FF0FD926}"/>
    <dgm:cxn modelId="{1A89C506-98DA-40DE-B8C3-C873F23B257A}" srcId="{852272AE-54F6-416C-A2DC-D1B30F2B83CC}" destId="{9744F9A0-4C4F-4574-B72A-A4A28A78709A}" srcOrd="7" destOrd="0" parTransId="{D4508F5F-D7EA-45F0-BC5B-D698B87C1392}" sibTransId="{42429AA0-0386-4679-A6CF-5E857E1F1740}"/>
    <dgm:cxn modelId="{9E86716E-F21B-4993-AA96-269BFB45D7AF}" srcId="{A3EE6C33-AC3E-421F-9EF1-499B24866BD7}" destId="{D88B43F9-5394-4C84-8E49-BE68AD0BFF67}" srcOrd="3" destOrd="0" parTransId="{D977ADA7-7AB5-4C4B-B98A-9498656C1934}" sibTransId="{D5ABD111-1BC7-4559-AFB5-C288CE81A2B8}"/>
    <dgm:cxn modelId="{D386D8EF-F832-4CB9-9473-58C13AC31676}" type="presOf" srcId="{CB57BB3B-D67A-4056-A51C-61F092A874F7}" destId="{EFB5B25C-2EDF-4010-B989-A8E83BD2521E}" srcOrd="0" destOrd="0" presId="urn:microsoft.com/office/officeart/2005/8/layout/vList5"/>
    <dgm:cxn modelId="{C9DAD55C-C5EB-4EA1-BB68-9040C178B825}" type="presOf" srcId="{E60325DD-9E85-4182-9F6C-86F5AE090600}" destId="{EFB5B25C-2EDF-4010-B989-A8E83BD2521E}" srcOrd="0" destOrd="11" presId="urn:microsoft.com/office/officeart/2005/8/layout/vList5"/>
    <dgm:cxn modelId="{191DE5DD-2A99-4FAD-AA41-6BB39915CCF3}" type="presOf" srcId="{146F0FB0-57B1-411D-8C2A-39F4361133EC}" destId="{EFB5B25C-2EDF-4010-B989-A8E83BD2521E}" srcOrd="0" destOrd="9" presId="urn:microsoft.com/office/officeart/2005/8/layout/vList5"/>
    <dgm:cxn modelId="{0562C0E3-26C9-4A55-99F8-1A9D21A6D55D}" srcId="{852272AE-54F6-416C-A2DC-D1B30F2B83CC}" destId="{14BFA061-E286-4E17-9F57-FD02EBD1C969}" srcOrd="3" destOrd="0" parTransId="{B56D0814-F683-416B-AE81-133F66B272A3}" sibTransId="{791499C8-447A-44D8-B079-AD8FB1BACEE9}"/>
    <dgm:cxn modelId="{CDF3AA01-8AB2-4261-9314-F6D48F84D764}" srcId="{A3EE6C33-AC3E-421F-9EF1-499B24866BD7}" destId="{6AD3E12E-B8CE-47F2-AE98-50A445576B64}" srcOrd="0" destOrd="0" parTransId="{98CB2828-B256-41A1-8AFD-EF4A6855FD8A}" sibTransId="{F869AA2F-FF8D-4AE5-8CEE-D96E38D89EB7}"/>
    <dgm:cxn modelId="{F96ECE0B-AA62-43B2-AA88-FD63177A7192}" type="presParOf" srcId="{DA3D74C6-EC39-4791-88C5-5DF4C3779F07}" destId="{5BE0E90C-EB9B-488B-8AF7-9239A9A7B779}" srcOrd="0" destOrd="0" presId="urn:microsoft.com/office/officeart/2005/8/layout/vList5"/>
    <dgm:cxn modelId="{65662136-5630-42E5-B696-739FFC999853}" type="presParOf" srcId="{5BE0E90C-EB9B-488B-8AF7-9239A9A7B779}" destId="{63AA8DC1-1EE6-4E9B-AE6C-302B4EDF297C}" srcOrd="0" destOrd="0" presId="urn:microsoft.com/office/officeart/2005/8/layout/vList5"/>
    <dgm:cxn modelId="{99C55D29-4F18-4D95-AF97-D22B7BB56B41}" type="presParOf" srcId="{5BE0E90C-EB9B-488B-8AF7-9239A9A7B779}" destId="{3909E079-0F6E-41AC-A58F-469BB7BFA957}" srcOrd="1" destOrd="0" presId="urn:microsoft.com/office/officeart/2005/8/layout/vList5"/>
    <dgm:cxn modelId="{5D8DE932-2A49-4464-B5F6-BED4AA5C47DE}" type="presParOf" srcId="{DA3D74C6-EC39-4791-88C5-5DF4C3779F07}" destId="{D1BFD6CC-52C1-41CD-AA8B-2E46376CAA8F}" srcOrd="1" destOrd="0" presId="urn:microsoft.com/office/officeart/2005/8/layout/vList5"/>
    <dgm:cxn modelId="{57CAD66F-9628-424F-AB56-F557612BA3FA}" type="presParOf" srcId="{DA3D74C6-EC39-4791-88C5-5DF4C3779F07}" destId="{B5FFCD52-F3F0-4C4E-A9B2-329BE211ACCE}" srcOrd="2" destOrd="0" presId="urn:microsoft.com/office/officeart/2005/8/layout/vList5"/>
    <dgm:cxn modelId="{DC2DA353-87DF-4D5F-8F97-FB32342318FD}" type="presParOf" srcId="{B5FFCD52-F3F0-4C4E-A9B2-329BE211ACCE}" destId="{218FA176-E44F-4691-AF37-73ACD7859EA3}" srcOrd="0" destOrd="0" presId="urn:microsoft.com/office/officeart/2005/8/layout/vList5"/>
    <dgm:cxn modelId="{852FAD5D-0F7E-4331-BCCF-9CA34613BB63}" type="presParOf" srcId="{B5FFCD52-F3F0-4C4E-A9B2-329BE211ACCE}" destId="{EFB5B25C-2EDF-4010-B989-A8E83BD2521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71A5E4-C19D-42BB-9B56-2E982C966873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57FBCDA-A9C3-4EA1-B902-1F1E6EDE0525}">
      <dgm:prSet phldrT="[Texte]"/>
      <dgm:spPr/>
      <dgm:t>
        <a:bodyPr/>
        <a:lstStyle/>
        <a:p>
          <a:r>
            <a:rPr lang="fr-FR" smtClean="0"/>
            <a:t>Préparation </a:t>
          </a:r>
          <a:endParaRPr lang="fr-FR" dirty="0"/>
        </a:p>
      </dgm:t>
    </dgm:pt>
    <dgm:pt modelId="{E33323A5-C23C-42C0-AB07-294213AB3EB4}" type="parTrans" cxnId="{315A38C9-3D1C-4217-AD68-8A92A71CC7D3}">
      <dgm:prSet/>
      <dgm:spPr/>
      <dgm:t>
        <a:bodyPr/>
        <a:lstStyle/>
        <a:p>
          <a:endParaRPr lang="fr-FR"/>
        </a:p>
      </dgm:t>
    </dgm:pt>
    <dgm:pt modelId="{DF81C05E-F6FC-4A7E-9DC5-7DBD3833ADC8}" type="sibTrans" cxnId="{315A38C9-3D1C-4217-AD68-8A92A71CC7D3}">
      <dgm:prSet/>
      <dgm:spPr/>
      <dgm:t>
        <a:bodyPr/>
        <a:lstStyle/>
        <a:p>
          <a:endParaRPr lang="fr-FR"/>
        </a:p>
      </dgm:t>
    </dgm:pt>
    <dgm:pt modelId="{26BD26E4-802D-447A-BA3C-4B975337591A}">
      <dgm:prSet phldrT="[Texte]"/>
      <dgm:spPr/>
      <dgm:t>
        <a:bodyPr/>
        <a:lstStyle/>
        <a:p>
          <a:r>
            <a:rPr lang="fr-FR" dirty="0" smtClean="0"/>
            <a:t> Présentation du projet</a:t>
          </a:r>
          <a:endParaRPr lang="fr-FR" dirty="0"/>
        </a:p>
      </dgm:t>
    </dgm:pt>
    <dgm:pt modelId="{FD955C15-07D8-4656-AC13-1100E7028194}" type="parTrans" cxnId="{EEE4F2C2-9B55-4571-B478-FA153E1DCA18}">
      <dgm:prSet/>
      <dgm:spPr/>
      <dgm:t>
        <a:bodyPr/>
        <a:lstStyle/>
        <a:p>
          <a:endParaRPr lang="fr-FR"/>
        </a:p>
      </dgm:t>
    </dgm:pt>
    <dgm:pt modelId="{84B09F28-01B9-4C98-A8D5-76D3792F8615}" type="sibTrans" cxnId="{EEE4F2C2-9B55-4571-B478-FA153E1DCA18}">
      <dgm:prSet/>
      <dgm:spPr/>
      <dgm:t>
        <a:bodyPr/>
        <a:lstStyle/>
        <a:p>
          <a:endParaRPr lang="fr-FR"/>
        </a:p>
      </dgm:t>
    </dgm:pt>
    <dgm:pt modelId="{19546CBA-0874-43B6-B061-7C5F6AEEDD61}">
      <dgm:prSet phldrT="[Texte]"/>
      <dgm:spPr/>
      <dgm:t>
        <a:bodyPr/>
        <a:lstStyle/>
        <a:p>
          <a:r>
            <a:rPr lang="fr-FR" dirty="0" smtClean="0"/>
            <a:t> </a:t>
          </a:r>
          <a:r>
            <a:rPr lang="fr-FR" dirty="0" err="1" smtClean="0"/>
            <a:t>CdC</a:t>
          </a:r>
          <a:r>
            <a:rPr lang="fr-FR" dirty="0" smtClean="0"/>
            <a:t> produit et notices associées</a:t>
          </a:r>
          <a:endParaRPr lang="fr-FR" dirty="0"/>
        </a:p>
      </dgm:t>
    </dgm:pt>
    <dgm:pt modelId="{2FF021B8-6C3D-4D73-B85A-8543B3B2A5A7}" type="parTrans" cxnId="{4F37DD74-DF58-40D3-BAB6-77D71BA0251A}">
      <dgm:prSet/>
      <dgm:spPr/>
      <dgm:t>
        <a:bodyPr/>
        <a:lstStyle/>
        <a:p>
          <a:endParaRPr lang="fr-FR"/>
        </a:p>
      </dgm:t>
    </dgm:pt>
    <dgm:pt modelId="{63C21055-7979-4361-9C3F-39FD95AF0BCE}" type="sibTrans" cxnId="{4F37DD74-DF58-40D3-BAB6-77D71BA0251A}">
      <dgm:prSet/>
      <dgm:spPr/>
      <dgm:t>
        <a:bodyPr/>
        <a:lstStyle/>
        <a:p>
          <a:endParaRPr lang="fr-FR"/>
        </a:p>
      </dgm:t>
    </dgm:pt>
    <dgm:pt modelId="{088D7835-1C14-419F-9434-34D6DA73A9D3}">
      <dgm:prSet phldrT="[Texte]"/>
      <dgm:spPr/>
      <dgm:t>
        <a:bodyPr/>
        <a:lstStyle/>
        <a:p>
          <a:r>
            <a:rPr lang="fr-FR" dirty="0" smtClean="0"/>
            <a:t> Planning général des taches  (permet un premier accord général avec le commanditaire)</a:t>
          </a:r>
          <a:endParaRPr lang="fr-FR" dirty="0"/>
        </a:p>
      </dgm:t>
    </dgm:pt>
    <dgm:pt modelId="{799B2F94-FFD3-41F0-B7D3-02361BE85EB7}" type="parTrans" cxnId="{68404560-CD0B-4C71-9066-C98F1CF8C3EA}">
      <dgm:prSet/>
      <dgm:spPr/>
      <dgm:t>
        <a:bodyPr/>
        <a:lstStyle/>
        <a:p>
          <a:endParaRPr lang="fr-FR"/>
        </a:p>
      </dgm:t>
    </dgm:pt>
    <dgm:pt modelId="{7EE5D034-2F92-4F33-B71F-05EF0B4D3D67}" type="sibTrans" cxnId="{68404560-CD0B-4C71-9066-C98F1CF8C3EA}">
      <dgm:prSet/>
      <dgm:spPr/>
      <dgm:t>
        <a:bodyPr/>
        <a:lstStyle/>
        <a:p>
          <a:endParaRPr lang="fr-FR"/>
        </a:p>
      </dgm:t>
    </dgm:pt>
    <dgm:pt modelId="{DA509FDC-EB81-4A49-AB68-14D0669D6487}">
      <dgm:prSet phldrT="[Texte]"/>
      <dgm:spPr/>
      <dgm:t>
        <a:bodyPr/>
        <a:lstStyle/>
        <a:p>
          <a:r>
            <a:rPr lang="fr-FR" dirty="0" smtClean="0"/>
            <a:t> Analyse des risques et solutions </a:t>
          </a:r>
          <a:endParaRPr lang="fr-FR" dirty="0"/>
        </a:p>
      </dgm:t>
    </dgm:pt>
    <dgm:pt modelId="{FF9FA9C2-B994-4845-8447-4BAFA810D93C}" type="parTrans" cxnId="{BFB56BE6-F098-41A2-9928-B1C355CCC574}">
      <dgm:prSet/>
      <dgm:spPr/>
      <dgm:t>
        <a:bodyPr/>
        <a:lstStyle/>
        <a:p>
          <a:endParaRPr lang="fr-FR"/>
        </a:p>
      </dgm:t>
    </dgm:pt>
    <dgm:pt modelId="{90318818-D6F5-4642-A4F1-B25501239813}" type="sibTrans" cxnId="{BFB56BE6-F098-41A2-9928-B1C355CCC574}">
      <dgm:prSet/>
      <dgm:spPr/>
      <dgm:t>
        <a:bodyPr/>
        <a:lstStyle/>
        <a:p>
          <a:endParaRPr lang="fr-FR"/>
        </a:p>
      </dgm:t>
    </dgm:pt>
    <dgm:pt modelId="{71685EC0-55A5-42E6-B91A-0AB00D17BBCB}">
      <dgm:prSet phldrT="[Texte]"/>
      <dgm:spPr/>
      <dgm:t>
        <a:bodyPr/>
        <a:lstStyle/>
        <a:p>
          <a:r>
            <a:rPr lang="fr-FR" dirty="0" smtClean="0"/>
            <a:t> Planning détaillé de la conduite</a:t>
          </a:r>
          <a:endParaRPr lang="fr-FR" dirty="0"/>
        </a:p>
      </dgm:t>
    </dgm:pt>
    <dgm:pt modelId="{F9E09B27-D9E5-4BF5-8B54-C882D02D73E8}" type="parTrans" cxnId="{08DA6126-9F70-4DCF-AA40-6F8493175CD3}">
      <dgm:prSet/>
      <dgm:spPr/>
      <dgm:t>
        <a:bodyPr/>
        <a:lstStyle/>
        <a:p>
          <a:endParaRPr lang="fr-FR"/>
        </a:p>
      </dgm:t>
    </dgm:pt>
    <dgm:pt modelId="{F16C9387-7D05-4E97-9EB8-47E1A809DDCF}" type="sibTrans" cxnId="{08DA6126-9F70-4DCF-AA40-6F8493175CD3}">
      <dgm:prSet/>
      <dgm:spPr/>
      <dgm:t>
        <a:bodyPr/>
        <a:lstStyle/>
        <a:p>
          <a:endParaRPr lang="fr-FR"/>
        </a:p>
      </dgm:t>
    </dgm:pt>
    <dgm:pt modelId="{D10B593F-ECD4-4295-8652-8FAEFBF887F8}">
      <dgm:prSet phldrT="[Texte]"/>
      <dgm:spPr/>
      <dgm:t>
        <a:bodyPr/>
        <a:lstStyle/>
        <a:p>
          <a:r>
            <a:rPr lang="fr-FR" dirty="0" smtClean="0"/>
            <a:t> Plannings des taches - ressources humaines – équipements – financement - communication pour la phase de conduite </a:t>
          </a:r>
          <a:endParaRPr lang="fr-FR" dirty="0"/>
        </a:p>
      </dgm:t>
    </dgm:pt>
    <dgm:pt modelId="{DE7BEBBE-859C-432F-964A-C5C38EE15C5F}" type="parTrans" cxnId="{B7163BA7-FA38-445B-A6F5-DF2745D88010}">
      <dgm:prSet/>
      <dgm:spPr/>
      <dgm:t>
        <a:bodyPr/>
        <a:lstStyle/>
        <a:p>
          <a:endParaRPr lang="fr-FR"/>
        </a:p>
      </dgm:t>
    </dgm:pt>
    <dgm:pt modelId="{074F900E-EC84-45C4-9E3E-553048163180}" type="sibTrans" cxnId="{B7163BA7-FA38-445B-A6F5-DF2745D88010}">
      <dgm:prSet/>
      <dgm:spPr/>
      <dgm:t>
        <a:bodyPr/>
        <a:lstStyle/>
        <a:p>
          <a:endParaRPr lang="fr-FR"/>
        </a:p>
      </dgm:t>
    </dgm:pt>
    <dgm:pt modelId="{3DDCB023-9954-48CD-8890-3B478C14BBF9}">
      <dgm:prSet phldrT="[Texte]"/>
      <dgm:spPr/>
      <dgm:t>
        <a:bodyPr/>
        <a:lstStyle/>
        <a:p>
          <a:r>
            <a:rPr lang="fr-FR" dirty="0" smtClean="0"/>
            <a:t> Liste de tous les livrables  complémentaires  à utiliser dans la phase de conduite </a:t>
          </a:r>
          <a:endParaRPr lang="fr-FR" dirty="0"/>
        </a:p>
      </dgm:t>
    </dgm:pt>
    <dgm:pt modelId="{D04E5ED0-FA94-4B8B-A1B5-F38BD72040C9}" type="parTrans" cxnId="{E724C46D-C32E-467B-AA48-277F3E6D3E5C}">
      <dgm:prSet/>
      <dgm:spPr/>
      <dgm:t>
        <a:bodyPr/>
        <a:lstStyle/>
        <a:p>
          <a:endParaRPr lang="fr-FR"/>
        </a:p>
      </dgm:t>
    </dgm:pt>
    <dgm:pt modelId="{3E4DAE88-BEBC-4A98-84B3-8A831125E132}" type="sibTrans" cxnId="{E724C46D-C32E-467B-AA48-277F3E6D3E5C}">
      <dgm:prSet/>
      <dgm:spPr/>
      <dgm:t>
        <a:bodyPr/>
        <a:lstStyle/>
        <a:p>
          <a:endParaRPr lang="fr-FR"/>
        </a:p>
      </dgm:t>
    </dgm:pt>
    <dgm:pt modelId="{AA20FE5E-EFB3-4923-9DE1-2BC0949EC60B}">
      <dgm:prSet phldrT="[Texte]"/>
      <dgm:spPr/>
      <dgm:t>
        <a:bodyPr/>
        <a:lstStyle/>
        <a:p>
          <a:r>
            <a:rPr lang="fr-FR" dirty="0" smtClean="0"/>
            <a:t> Accord écrit du commanditaire</a:t>
          </a:r>
          <a:endParaRPr lang="fr-FR" dirty="0"/>
        </a:p>
      </dgm:t>
    </dgm:pt>
    <dgm:pt modelId="{E359836F-1BB9-4649-8DF5-3923BF977C90}" type="parTrans" cxnId="{239464D3-2AAF-495D-AE01-C8C78C584840}">
      <dgm:prSet/>
      <dgm:spPr/>
      <dgm:t>
        <a:bodyPr/>
        <a:lstStyle/>
        <a:p>
          <a:endParaRPr lang="fr-FR"/>
        </a:p>
      </dgm:t>
    </dgm:pt>
    <dgm:pt modelId="{80529CB8-663D-4D63-A584-F3CD4617EE50}" type="sibTrans" cxnId="{239464D3-2AAF-495D-AE01-C8C78C584840}">
      <dgm:prSet/>
      <dgm:spPr/>
      <dgm:t>
        <a:bodyPr/>
        <a:lstStyle/>
        <a:p>
          <a:endParaRPr lang="fr-FR"/>
        </a:p>
      </dgm:t>
    </dgm:pt>
    <dgm:pt modelId="{5DEF8E43-817A-4120-9A85-1C860672F27F}">
      <dgm:prSet phldrT="[Texte]"/>
      <dgm:spPr/>
      <dgm:t>
        <a:bodyPr/>
        <a:lstStyle/>
        <a:p>
          <a:r>
            <a:rPr lang="fr-FR" dirty="0" smtClean="0"/>
            <a:t>Conduite </a:t>
          </a:r>
          <a:endParaRPr lang="fr-FR" dirty="0"/>
        </a:p>
      </dgm:t>
    </dgm:pt>
    <dgm:pt modelId="{B9B35EBA-EC9F-413B-AB05-5C165DF71640}" type="parTrans" cxnId="{E9B17DDB-C7D1-4F0A-A412-04537E88420F}">
      <dgm:prSet/>
      <dgm:spPr/>
      <dgm:t>
        <a:bodyPr/>
        <a:lstStyle/>
        <a:p>
          <a:endParaRPr lang="fr-FR"/>
        </a:p>
      </dgm:t>
    </dgm:pt>
    <dgm:pt modelId="{E8D382CE-8B2D-4104-9710-FC0E608B8B6F}" type="sibTrans" cxnId="{E9B17DDB-C7D1-4F0A-A412-04537E88420F}">
      <dgm:prSet/>
      <dgm:spPr/>
      <dgm:t>
        <a:bodyPr/>
        <a:lstStyle/>
        <a:p>
          <a:endParaRPr lang="fr-FR"/>
        </a:p>
      </dgm:t>
    </dgm:pt>
    <dgm:pt modelId="{C0117512-B2D4-44A1-81ED-784BEB79A175}">
      <dgm:prSet phldrT="[Texte]"/>
      <dgm:spPr/>
      <dgm:t>
        <a:bodyPr/>
        <a:lstStyle/>
        <a:p>
          <a:r>
            <a:rPr lang="fr-FR" dirty="0" smtClean="0"/>
            <a:t> Tableaux de bords, suivi des écarts, Indicateurs</a:t>
          </a:r>
        </a:p>
      </dgm:t>
    </dgm:pt>
    <dgm:pt modelId="{DC0D9D36-E536-4F9E-BAA7-54CD47330CDB}" type="parTrans" cxnId="{810D58C5-D27A-4E59-A7F7-CAC961C0F2AB}">
      <dgm:prSet/>
      <dgm:spPr/>
      <dgm:t>
        <a:bodyPr/>
        <a:lstStyle/>
        <a:p>
          <a:endParaRPr lang="fr-FR"/>
        </a:p>
      </dgm:t>
    </dgm:pt>
    <dgm:pt modelId="{18086FBF-E2CF-4C41-9DAC-40B326890AA9}" type="sibTrans" cxnId="{810D58C5-D27A-4E59-A7F7-CAC961C0F2AB}">
      <dgm:prSet/>
      <dgm:spPr/>
      <dgm:t>
        <a:bodyPr/>
        <a:lstStyle/>
        <a:p>
          <a:endParaRPr lang="fr-FR"/>
        </a:p>
      </dgm:t>
    </dgm:pt>
    <dgm:pt modelId="{7DD6E5C3-B2F4-4F4F-8A04-B91C7DA28478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Planning de réalisation des taches, RH, engagements financiers .. , </a:t>
          </a:r>
        </a:p>
      </dgm:t>
    </dgm:pt>
    <dgm:pt modelId="{B37B9B27-5CAA-433E-BBCE-44B9BDDE6F16}" type="parTrans" cxnId="{4BF60646-AD4A-40F8-BAB2-8173450ECB34}">
      <dgm:prSet/>
      <dgm:spPr/>
      <dgm:t>
        <a:bodyPr/>
        <a:lstStyle/>
        <a:p>
          <a:endParaRPr lang="fr-FR"/>
        </a:p>
      </dgm:t>
    </dgm:pt>
    <dgm:pt modelId="{04983934-7980-4E63-874C-692EA3852741}" type="sibTrans" cxnId="{4BF60646-AD4A-40F8-BAB2-8173450ECB34}">
      <dgm:prSet/>
      <dgm:spPr/>
      <dgm:t>
        <a:bodyPr/>
        <a:lstStyle/>
        <a:p>
          <a:endParaRPr lang="fr-FR"/>
        </a:p>
      </dgm:t>
    </dgm:pt>
    <dgm:pt modelId="{0129944F-49D9-42C8-B145-6F558253CC0C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Suivi des écarts (Tableaux de bord)   </a:t>
          </a:r>
        </a:p>
      </dgm:t>
    </dgm:pt>
    <dgm:pt modelId="{CF871EC3-F234-4097-95D3-39FD7DEDC272}" type="parTrans" cxnId="{7F15FD26-4511-4EE1-9623-D3EBB04B875F}">
      <dgm:prSet/>
      <dgm:spPr/>
      <dgm:t>
        <a:bodyPr/>
        <a:lstStyle/>
        <a:p>
          <a:endParaRPr lang="fr-FR"/>
        </a:p>
      </dgm:t>
    </dgm:pt>
    <dgm:pt modelId="{AD6098D2-85CA-4C96-A054-DA58E712BCD1}" type="sibTrans" cxnId="{7F15FD26-4511-4EE1-9623-D3EBB04B875F}">
      <dgm:prSet/>
      <dgm:spPr/>
      <dgm:t>
        <a:bodyPr/>
        <a:lstStyle/>
        <a:p>
          <a:endParaRPr lang="fr-FR"/>
        </a:p>
      </dgm:t>
    </dgm:pt>
    <dgm:pt modelId="{70222D84-4AA9-4A03-97D9-D55098DF0937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Compte rendus de réunion</a:t>
          </a:r>
        </a:p>
      </dgm:t>
    </dgm:pt>
    <dgm:pt modelId="{E185EF1D-40F5-4A1B-990C-664C828B4B7C}" type="parTrans" cxnId="{717621B1-10D3-46FF-8BBB-F989967C7F82}">
      <dgm:prSet/>
      <dgm:spPr/>
      <dgm:t>
        <a:bodyPr/>
        <a:lstStyle/>
        <a:p>
          <a:endParaRPr lang="fr-FR"/>
        </a:p>
      </dgm:t>
    </dgm:pt>
    <dgm:pt modelId="{7F9C713F-189C-4DD8-B1EB-B86E7E3053AA}" type="sibTrans" cxnId="{717621B1-10D3-46FF-8BBB-F989967C7F82}">
      <dgm:prSet/>
      <dgm:spPr/>
      <dgm:t>
        <a:bodyPr/>
        <a:lstStyle/>
        <a:p>
          <a:endParaRPr lang="fr-FR"/>
        </a:p>
      </dgm:t>
    </dgm:pt>
    <dgm:pt modelId="{C24D338B-9A8D-4505-9164-34B826C7E7BC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endParaRPr lang="fr-FR" dirty="0" smtClean="0"/>
        </a:p>
      </dgm:t>
    </dgm:pt>
    <dgm:pt modelId="{B2C811E3-E3C2-412A-AA84-F098F92B8BF5}" type="parTrans" cxnId="{AE01937F-FCB0-403D-8F0E-AE5D4B99C407}">
      <dgm:prSet/>
      <dgm:spPr/>
      <dgm:t>
        <a:bodyPr/>
        <a:lstStyle/>
        <a:p>
          <a:endParaRPr lang="fr-FR"/>
        </a:p>
      </dgm:t>
    </dgm:pt>
    <dgm:pt modelId="{3D506A51-CEFF-4CE1-8DCE-973AF280E09C}" type="sibTrans" cxnId="{AE01937F-FCB0-403D-8F0E-AE5D4B99C407}">
      <dgm:prSet/>
      <dgm:spPr/>
      <dgm:t>
        <a:bodyPr/>
        <a:lstStyle/>
        <a:p>
          <a:endParaRPr lang="fr-FR"/>
        </a:p>
      </dgm:t>
    </dgm:pt>
    <dgm:pt modelId="{0062CE51-6148-4E44-95FA-374A9CA196F6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Bilan </a:t>
          </a:r>
        </a:p>
      </dgm:t>
    </dgm:pt>
    <dgm:pt modelId="{AA9B4126-4BDF-490D-827E-812E62BAB691}" type="parTrans" cxnId="{F4A8582F-5F66-4524-9A80-DCAD7CE50468}">
      <dgm:prSet/>
      <dgm:spPr/>
      <dgm:t>
        <a:bodyPr/>
        <a:lstStyle/>
        <a:p>
          <a:endParaRPr lang="fr-FR"/>
        </a:p>
      </dgm:t>
    </dgm:pt>
    <dgm:pt modelId="{8E4F0A2A-9E14-4061-9593-0A1FF436E471}" type="sibTrans" cxnId="{F4A8582F-5F66-4524-9A80-DCAD7CE50468}">
      <dgm:prSet/>
      <dgm:spPr/>
      <dgm:t>
        <a:bodyPr/>
        <a:lstStyle/>
        <a:p>
          <a:endParaRPr lang="fr-FR"/>
        </a:p>
      </dgm:t>
    </dgm:pt>
    <dgm:pt modelId="{42E28929-DFD9-4540-9E22-932ED8020980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dossier bilan de réalisation produit  </a:t>
          </a:r>
        </a:p>
      </dgm:t>
    </dgm:pt>
    <dgm:pt modelId="{01BE5C02-83DF-41B6-A86F-DEA6C74A31AF}" type="parTrans" cxnId="{6EDB72B7-7AE3-42FD-BFE5-F7CA366219D3}">
      <dgm:prSet/>
      <dgm:spPr/>
      <dgm:t>
        <a:bodyPr/>
        <a:lstStyle/>
        <a:p>
          <a:endParaRPr lang="fr-FR"/>
        </a:p>
      </dgm:t>
    </dgm:pt>
    <dgm:pt modelId="{ECAF26CD-4201-4A6D-9AFD-2813A22B1A78}" type="sibTrans" cxnId="{6EDB72B7-7AE3-42FD-BFE5-F7CA366219D3}">
      <dgm:prSet/>
      <dgm:spPr/>
      <dgm:t>
        <a:bodyPr/>
        <a:lstStyle/>
        <a:p>
          <a:endParaRPr lang="fr-FR"/>
        </a:p>
      </dgm:t>
    </dgm:pt>
    <dgm:pt modelId="{6892FD9D-FC5E-48A8-BE92-2E1DC1DC5F9C}">
      <dgm:prSet phldrT="[Texte]"/>
      <dgm:spPr/>
      <dgm:t>
        <a:bodyPr/>
        <a:lstStyle/>
        <a:p>
          <a:r>
            <a:rPr lang="fr-FR" dirty="0" smtClean="0"/>
            <a:t> dossier bilan de réalisation projet</a:t>
          </a:r>
        </a:p>
      </dgm:t>
    </dgm:pt>
    <dgm:pt modelId="{7E732DD3-2ACF-4ED7-9CC7-FD48B2EF8323}" type="parTrans" cxnId="{3A8CBA78-E620-4DCD-8D0A-947869D1B7EB}">
      <dgm:prSet/>
      <dgm:spPr/>
      <dgm:t>
        <a:bodyPr/>
        <a:lstStyle/>
        <a:p>
          <a:endParaRPr lang="fr-FR"/>
        </a:p>
      </dgm:t>
    </dgm:pt>
    <dgm:pt modelId="{9AFFEA9D-118F-4801-BB92-0BBE868C5C5D}" type="sibTrans" cxnId="{3A8CBA78-E620-4DCD-8D0A-947869D1B7EB}">
      <dgm:prSet/>
      <dgm:spPr/>
      <dgm:t>
        <a:bodyPr/>
        <a:lstStyle/>
        <a:p>
          <a:endParaRPr lang="fr-FR"/>
        </a:p>
      </dgm:t>
    </dgm:pt>
    <dgm:pt modelId="{495A1241-D233-4CEA-945F-1E42FF61A2DE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</a:t>
          </a:r>
          <a:r>
            <a:rPr lang="fr-FR" dirty="0" err="1" smtClean="0"/>
            <a:t>Reporting</a:t>
          </a:r>
          <a:endParaRPr lang="fr-FR" dirty="0" smtClean="0"/>
        </a:p>
      </dgm:t>
    </dgm:pt>
    <dgm:pt modelId="{E3880E66-555B-49EF-8ABF-6D28B573C64B}" type="parTrans" cxnId="{01E45D51-18A3-43CA-8001-A98F6F7F7197}">
      <dgm:prSet/>
      <dgm:spPr/>
      <dgm:t>
        <a:bodyPr/>
        <a:lstStyle/>
        <a:p>
          <a:endParaRPr lang="fr-FR"/>
        </a:p>
      </dgm:t>
    </dgm:pt>
    <dgm:pt modelId="{72A6932A-962C-4C44-AB6A-A53DA1F0E128}" type="sibTrans" cxnId="{01E45D51-18A3-43CA-8001-A98F6F7F7197}">
      <dgm:prSet/>
      <dgm:spPr/>
      <dgm:t>
        <a:bodyPr/>
        <a:lstStyle/>
        <a:p>
          <a:endParaRPr lang="fr-FR"/>
        </a:p>
      </dgm:t>
    </dgm:pt>
    <dgm:pt modelId="{C6199EED-0AF0-4570-90FC-58D1E220A65D}">
      <dgm:prSet phldrT="[Texte]"/>
      <dgm:spPr/>
      <dgm:t>
        <a:bodyPr/>
        <a:lstStyle/>
        <a:p>
          <a:endParaRPr lang="fr-FR" dirty="0" smtClean="0"/>
        </a:p>
      </dgm:t>
    </dgm:pt>
    <dgm:pt modelId="{233D7F2A-7ECC-4C93-8405-6D74C3A4DAC0}" type="parTrans" cxnId="{DE84A714-09E7-4034-A710-362160A6388C}">
      <dgm:prSet/>
      <dgm:spPr/>
      <dgm:t>
        <a:bodyPr/>
        <a:lstStyle/>
        <a:p>
          <a:endParaRPr lang="fr-FR"/>
        </a:p>
      </dgm:t>
    </dgm:pt>
    <dgm:pt modelId="{8C84E16A-F189-46C1-9D8F-426C92C72DA7}" type="sibTrans" cxnId="{DE84A714-09E7-4034-A710-362160A6388C}">
      <dgm:prSet/>
      <dgm:spPr/>
      <dgm:t>
        <a:bodyPr/>
        <a:lstStyle/>
        <a:p>
          <a:endParaRPr lang="fr-FR"/>
        </a:p>
      </dgm:t>
    </dgm:pt>
    <dgm:pt modelId="{C437A40E-25CD-4D85-A034-E4290C680E15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</a:t>
          </a:r>
        </a:p>
      </dgm:t>
    </dgm:pt>
    <dgm:pt modelId="{86899E8B-64B8-41DB-A37B-6CDE45027DD4}" type="parTrans" cxnId="{25984B06-B8D0-44A8-9B02-3C06B4FDDF9A}">
      <dgm:prSet/>
      <dgm:spPr/>
      <dgm:t>
        <a:bodyPr/>
        <a:lstStyle/>
        <a:p>
          <a:endParaRPr lang="fr-FR"/>
        </a:p>
      </dgm:t>
    </dgm:pt>
    <dgm:pt modelId="{21F8597B-AEA9-4EFF-B66D-B744BE36D35B}" type="sibTrans" cxnId="{25984B06-B8D0-44A8-9B02-3C06B4FDDF9A}">
      <dgm:prSet/>
      <dgm:spPr/>
      <dgm:t>
        <a:bodyPr/>
        <a:lstStyle/>
        <a:p>
          <a:endParaRPr lang="fr-FR"/>
        </a:p>
      </dgm:t>
    </dgm:pt>
    <dgm:pt modelId="{E18D83B5-6289-48C2-8367-4C888FCE2B99}">
      <dgm:prSet phldrT="[Texte]"/>
      <dgm:spPr/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fr-FR" dirty="0" smtClean="0"/>
            <a:t> Recette produit </a:t>
          </a:r>
        </a:p>
      </dgm:t>
    </dgm:pt>
    <dgm:pt modelId="{0709EF6C-3EC2-46BF-A5E1-522D75FA8919}" type="parTrans" cxnId="{FB5054A2-E81B-4E2A-AD34-8E7F407BDCF6}">
      <dgm:prSet/>
      <dgm:spPr/>
      <dgm:t>
        <a:bodyPr/>
        <a:lstStyle/>
        <a:p>
          <a:endParaRPr lang="fr-FR"/>
        </a:p>
      </dgm:t>
    </dgm:pt>
    <dgm:pt modelId="{52591525-711D-4196-934F-EDB1F31D87DD}" type="sibTrans" cxnId="{FB5054A2-E81B-4E2A-AD34-8E7F407BDCF6}">
      <dgm:prSet/>
      <dgm:spPr/>
      <dgm:t>
        <a:bodyPr/>
        <a:lstStyle/>
        <a:p>
          <a:endParaRPr lang="fr-FR"/>
        </a:p>
      </dgm:t>
    </dgm:pt>
    <dgm:pt modelId="{10239FC9-71A6-46D4-8467-DD008BCFEB31}" type="pres">
      <dgm:prSet presAssocID="{C971A5E4-C19D-42BB-9B56-2E982C9668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71833BA-9DBD-408D-A818-67CE4594EFB8}" type="pres">
      <dgm:prSet presAssocID="{D57FBCDA-A9C3-4EA1-B902-1F1E6EDE0525}" presName="linNode" presStyleCnt="0"/>
      <dgm:spPr/>
    </dgm:pt>
    <dgm:pt modelId="{9050E355-6C75-4178-9C0E-9E75631C37E2}" type="pres">
      <dgm:prSet presAssocID="{D57FBCDA-A9C3-4EA1-B902-1F1E6EDE0525}" presName="parentText" presStyleLbl="node1" presStyleIdx="0" presStyleCnt="3" custScaleX="57663" custScaleY="26361" custLinFactNeighborX="402" custLinFactNeighborY="-16227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8B28FC-2359-46B2-8551-667BC0F6BA89}" type="pres">
      <dgm:prSet presAssocID="{D57FBCDA-A9C3-4EA1-B902-1F1E6EDE0525}" presName="descendantText" presStyleLbl="alignAccFollowNode1" presStyleIdx="0" presStyleCnt="3" custScaleX="126451" custScaleY="780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C849B33-92E5-490D-8CCD-303350987E53}" type="pres">
      <dgm:prSet presAssocID="{DF81C05E-F6FC-4A7E-9DC5-7DBD3833ADC8}" presName="sp" presStyleCnt="0"/>
      <dgm:spPr/>
    </dgm:pt>
    <dgm:pt modelId="{82FF5385-A135-4975-9661-ADB9F7E82BA5}" type="pres">
      <dgm:prSet presAssocID="{5DEF8E43-817A-4120-9A85-1C860672F27F}" presName="linNode" presStyleCnt="0"/>
      <dgm:spPr/>
    </dgm:pt>
    <dgm:pt modelId="{FC9E363C-6EE1-47ED-812E-77EF361FA9E3}" type="pres">
      <dgm:prSet presAssocID="{5DEF8E43-817A-4120-9A85-1C860672F27F}" presName="parentText" presStyleLbl="node1" presStyleIdx="1" presStyleCnt="3" custScaleX="101657" custScaleY="28488" custLinFactNeighborX="736" custLinFactNeighborY="-1400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058D798-81B0-48E2-84F2-66750DDA403B}" type="pres">
      <dgm:prSet presAssocID="{5DEF8E43-817A-4120-9A85-1C860672F27F}" presName="descendantText" presStyleLbl="alignAccFollowNode1" presStyleIdx="1" presStyleCnt="3" custScaleX="228974" custScaleY="7446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7E589E-E5C0-4FA3-BA9D-A30AFC003EA0}" type="pres">
      <dgm:prSet presAssocID="{E8D382CE-8B2D-4104-9710-FC0E608B8B6F}" presName="sp" presStyleCnt="0"/>
      <dgm:spPr/>
    </dgm:pt>
    <dgm:pt modelId="{0D5BD211-6121-431C-BE64-48048CB990EB}" type="pres">
      <dgm:prSet presAssocID="{0062CE51-6148-4E44-95FA-374A9CA196F6}" presName="linNode" presStyleCnt="0"/>
      <dgm:spPr/>
    </dgm:pt>
    <dgm:pt modelId="{C956FBC7-222C-4DA5-B4E7-BCE7A56F27CC}" type="pres">
      <dgm:prSet presAssocID="{0062CE51-6148-4E44-95FA-374A9CA196F6}" presName="parentText" presStyleLbl="node1" presStyleIdx="2" presStyleCnt="3" custScaleX="56665" custScaleY="27750" custLinFactNeighborX="416" custLinFactNeighborY="890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025ABB7-F5D1-45E5-BA02-A17B0AB800E7}" type="pres">
      <dgm:prSet presAssocID="{0062CE51-6148-4E44-95FA-374A9CA196F6}" presName="descendantText" presStyleLbl="alignAccFollowNode1" presStyleIdx="2" presStyleCnt="3" custScaleX="130045" custScaleY="2561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AA8D760F-7397-4507-89C8-415CAD2A16B6}" type="presOf" srcId="{495A1241-D233-4CEA-945F-1E42FF61A2DE}" destId="{7058D798-81B0-48E2-84F2-66750DDA403B}" srcOrd="0" destOrd="3" presId="urn:microsoft.com/office/officeart/2005/8/layout/vList5"/>
    <dgm:cxn modelId="{C1C9831C-A5FA-439F-814E-282213E9DEDC}" type="presOf" srcId="{26BD26E4-802D-447A-BA3C-4B975337591A}" destId="{818B28FC-2359-46B2-8551-667BC0F6BA89}" srcOrd="0" destOrd="0" presId="urn:microsoft.com/office/officeart/2005/8/layout/vList5"/>
    <dgm:cxn modelId="{3AEBB87B-8286-4659-A52F-4EC7A9E22C95}" type="presOf" srcId="{C24D338B-9A8D-4505-9164-34B826C7E7BC}" destId="{7058D798-81B0-48E2-84F2-66750DDA403B}" srcOrd="0" destOrd="7" presId="urn:microsoft.com/office/officeart/2005/8/layout/vList5"/>
    <dgm:cxn modelId="{3B6154B1-6BB9-4126-BCCA-85BC5D38D14E}" type="presOf" srcId="{0062CE51-6148-4E44-95FA-374A9CA196F6}" destId="{C956FBC7-222C-4DA5-B4E7-BCE7A56F27CC}" srcOrd="0" destOrd="0" presId="urn:microsoft.com/office/officeart/2005/8/layout/vList5"/>
    <dgm:cxn modelId="{7F15FD26-4511-4EE1-9623-D3EBB04B875F}" srcId="{5DEF8E43-817A-4120-9A85-1C860672F27F}" destId="{0129944F-49D9-42C8-B145-6F558253CC0C}" srcOrd="2" destOrd="0" parTransId="{CF871EC3-F234-4097-95D3-39FD7DEDC272}" sibTransId="{AD6098D2-85CA-4C96-A054-DA58E712BCD1}"/>
    <dgm:cxn modelId="{CEE35A1D-F43E-4202-9563-7AB78F68DB62}" type="presOf" srcId="{C971A5E4-C19D-42BB-9B56-2E982C966873}" destId="{10239FC9-71A6-46D4-8467-DD008BCFEB31}" srcOrd="0" destOrd="0" presId="urn:microsoft.com/office/officeart/2005/8/layout/vList5"/>
    <dgm:cxn modelId="{75593F3E-8E69-4418-B395-C64E1A315A24}" type="presOf" srcId="{70222D84-4AA9-4A03-97D9-D55098DF0937}" destId="{7058D798-81B0-48E2-84F2-66750DDA403B}" srcOrd="0" destOrd="4" presId="urn:microsoft.com/office/officeart/2005/8/layout/vList5"/>
    <dgm:cxn modelId="{717621B1-10D3-46FF-8BBB-F989967C7F82}" srcId="{5DEF8E43-817A-4120-9A85-1C860672F27F}" destId="{70222D84-4AA9-4A03-97D9-D55098DF0937}" srcOrd="4" destOrd="0" parTransId="{E185EF1D-40F5-4A1B-990C-664C828B4B7C}" sibTransId="{7F9C713F-189C-4DD8-B1EB-B86E7E3053AA}"/>
    <dgm:cxn modelId="{08DA6126-9F70-4DCF-AA40-6F8493175CD3}" srcId="{D57FBCDA-A9C3-4EA1-B902-1F1E6EDE0525}" destId="{71685EC0-55A5-42E6-B91A-0AB00D17BBCB}" srcOrd="4" destOrd="0" parTransId="{F9E09B27-D9E5-4BF5-8B54-C882D02D73E8}" sibTransId="{F16C9387-7D05-4E97-9EB8-47E1A809DDCF}"/>
    <dgm:cxn modelId="{FCD45561-2883-4CDD-B4F4-603491C5C7C7}" type="presOf" srcId="{C0117512-B2D4-44A1-81ED-784BEB79A175}" destId="{7058D798-81B0-48E2-84F2-66750DDA403B}" srcOrd="0" destOrd="0" presId="urn:microsoft.com/office/officeart/2005/8/layout/vList5"/>
    <dgm:cxn modelId="{01E45D51-18A3-43CA-8001-A98F6F7F7197}" srcId="{5DEF8E43-817A-4120-9A85-1C860672F27F}" destId="{495A1241-D233-4CEA-945F-1E42FF61A2DE}" srcOrd="3" destOrd="0" parTransId="{E3880E66-555B-49EF-8ABF-6D28B573C64B}" sibTransId="{72A6932A-962C-4C44-AB6A-A53DA1F0E128}"/>
    <dgm:cxn modelId="{EEE4F2C2-9B55-4571-B478-FA153E1DCA18}" srcId="{D57FBCDA-A9C3-4EA1-B902-1F1E6EDE0525}" destId="{26BD26E4-802D-447A-BA3C-4B975337591A}" srcOrd="0" destOrd="0" parTransId="{FD955C15-07D8-4656-AC13-1100E7028194}" sibTransId="{84B09F28-01B9-4C98-A8D5-76D3792F8615}"/>
    <dgm:cxn modelId="{35FC418A-7749-407D-B31F-7C1C664F99D5}" type="presOf" srcId="{6892FD9D-FC5E-48A8-BE92-2E1DC1DC5F9C}" destId="{B025ABB7-F5D1-45E5-BA02-A17B0AB800E7}" srcOrd="0" destOrd="1" presId="urn:microsoft.com/office/officeart/2005/8/layout/vList5"/>
    <dgm:cxn modelId="{27131DCF-7D18-4A79-9960-81B70F154189}" type="presOf" srcId="{DA509FDC-EB81-4A49-AB68-14D0669D6487}" destId="{818B28FC-2359-46B2-8551-667BC0F6BA89}" srcOrd="0" destOrd="3" presId="urn:microsoft.com/office/officeart/2005/8/layout/vList5"/>
    <dgm:cxn modelId="{E9B17DDB-C7D1-4F0A-A412-04537E88420F}" srcId="{C971A5E4-C19D-42BB-9B56-2E982C966873}" destId="{5DEF8E43-817A-4120-9A85-1C860672F27F}" srcOrd="1" destOrd="0" parTransId="{B9B35EBA-EC9F-413B-AB05-5C165DF71640}" sibTransId="{E8D382CE-8B2D-4104-9710-FC0E608B8B6F}"/>
    <dgm:cxn modelId="{F4A8582F-5F66-4524-9A80-DCAD7CE50468}" srcId="{C971A5E4-C19D-42BB-9B56-2E982C966873}" destId="{0062CE51-6148-4E44-95FA-374A9CA196F6}" srcOrd="2" destOrd="0" parTransId="{AA9B4126-4BDF-490D-827E-812E62BAB691}" sibTransId="{8E4F0A2A-9E14-4061-9593-0A1FF436E471}"/>
    <dgm:cxn modelId="{B9178012-EA67-4E5D-8422-F62E253EAD50}" type="presOf" srcId="{71685EC0-55A5-42E6-B91A-0AB00D17BBCB}" destId="{818B28FC-2359-46B2-8551-667BC0F6BA89}" srcOrd="0" destOrd="4" presId="urn:microsoft.com/office/officeart/2005/8/layout/vList5"/>
    <dgm:cxn modelId="{E724C46D-C32E-467B-AA48-277F3E6D3E5C}" srcId="{D57FBCDA-A9C3-4EA1-B902-1F1E6EDE0525}" destId="{3DDCB023-9954-48CD-8890-3B478C14BBF9}" srcOrd="6" destOrd="0" parTransId="{D04E5ED0-FA94-4B8B-A1B5-F38BD72040C9}" sibTransId="{3E4DAE88-BEBC-4A98-84B3-8A831125E132}"/>
    <dgm:cxn modelId="{0EECAE06-0A2A-4ACF-990B-532E92087F08}" type="presOf" srcId="{AA20FE5E-EFB3-4923-9DE1-2BC0949EC60B}" destId="{818B28FC-2359-46B2-8551-667BC0F6BA89}" srcOrd="0" destOrd="7" presId="urn:microsoft.com/office/officeart/2005/8/layout/vList5"/>
    <dgm:cxn modelId="{5ACA9202-E2A1-4DB0-A8F1-9E28D337F976}" type="presOf" srcId="{7DD6E5C3-B2F4-4F4F-8A04-B91C7DA28478}" destId="{7058D798-81B0-48E2-84F2-66750DDA403B}" srcOrd="0" destOrd="1" presId="urn:microsoft.com/office/officeart/2005/8/layout/vList5"/>
    <dgm:cxn modelId="{AC5C05EA-4B06-44DC-B4D6-F4A3FC31279D}" type="presOf" srcId="{088D7835-1C14-419F-9434-34D6DA73A9D3}" destId="{818B28FC-2359-46B2-8551-667BC0F6BA89}" srcOrd="0" destOrd="2" presId="urn:microsoft.com/office/officeart/2005/8/layout/vList5"/>
    <dgm:cxn modelId="{8AC132BB-6C9D-46FD-B3B8-77463CA62477}" type="presOf" srcId="{D10B593F-ECD4-4295-8652-8FAEFBF887F8}" destId="{818B28FC-2359-46B2-8551-667BC0F6BA89}" srcOrd="0" destOrd="5" presId="urn:microsoft.com/office/officeart/2005/8/layout/vList5"/>
    <dgm:cxn modelId="{172FECBB-2082-436B-8B17-790AB65440F7}" type="presOf" srcId="{5DEF8E43-817A-4120-9A85-1C860672F27F}" destId="{FC9E363C-6EE1-47ED-812E-77EF361FA9E3}" srcOrd="0" destOrd="0" presId="urn:microsoft.com/office/officeart/2005/8/layout/vList5"/>
    <dgm:cxn modelId="{8BD29619-6C72-4512-8276-80CA758C9B41}" type="presOf" srcId="{D57FBCDA-A9C3-4EA1-B902-1F1E6EDE0525}" destId="{9050E355-6C75-4178-9C0E-9E75631C37E2}" srcOrd="0" destOrd="0" presId="urn:microsoft.com/office/officeart/2005/8/layout/vList5"/>
    <dgm:cxn modelId="{FB5054A2-E81B-4E2A-AD34-8E7F407BDCF6}" srcId="{5DEF8E43-817A-4120-9A85-1C860672F27F}" destId="{E18D83B5-6289-48C2-8367-4C888FCE2B99}" srcOrd="6" destOrd="0" parTransId="{0709EF6C-3EC2-46BF-A5E1-522D75FA8919}" sibTransId="{52591525-711D-4196-934F-EDB1F31D87DD}"/>
    <dgm:cxn modelId="{4BF60646-AD4A-40F8-BAB2-8173450ECB34}" srcId="{5DEF8E43-817A-4120-9A85-1C860672F27F}" destId="{7DD6E5C3-B2F4-4F4F-8A04-B91C7DA28478}" srcOrd="1" destOrd="0" parTransId="{B37B9B27-5CAA-433E-BBCE-44B9BDDE6F16}" sibTransId="{04983934-7980-4E63-874C-692EA3852741}"/>
    <dgm:cxn modelId="{B7163BA7-FA38-445B-A6F5-DF2745D88010}" srcId="{D57FBCDA-A9C3-4EA1-B902-1F1E6EDE0525}" destId="{D10B593F-ECD4-4295-8652-8FAEFBF887F8}" srcOrd="5" destOrd="0" parTransId="{DE7BEBBE-859C-432F-964A-C5C38EE15C5F}" sibTransId="{074F900E-EC84-45C4-9E3E-553048163180}"/>
    <dgm:cxn modelId="{DE84A714-09E7-4034-A710-362160A6388C}" srcId="{0062CE51-6148-4E44-95FA-374A9CA196F6}" destId="{C6199EED-0AF0-4570-90FC-58D1E220A65D}" srcOrd="2" destOrd="0" parTransId="{233D7F2A-7ECC-4C93-8405-6D74C3A4DAC0}" sibTransId="{8C84E16A-F189-46C1-9D8F-426C92C72DA7}"/>
    <dgm:cxn modelId="{BFB56BE6-F098-41A2-9928-B1C355CCC574}" srcId="{D57FBCDA-A9C3-4EA1-B902-1F1E6EDE0525}" destId="{DA509FDC-EB81-4A49-AB68-14D0669D6487}" srcOrd="3" destOrd="0" parTransId="{FF9FA9C2-B994-4845-8447-4BAFA810D93C}" sibTransId="{90318818-D6F5-4642-A4F1-B25501239813}"/>
    <dgm:cxn modelId="{68404560-CD0B-4C71-9066-C98F1CF8C3EA}" srcId="{D57FBCDA-A9C3-4EA1-B902-1F1E6EDE0525}" destId="{088D7835-1C14-419F-9434-34D6DA73A9D3}" srcOrd="2" destOrd="0" parTransId="{799B2F94-FFD3-41F0-B7D3-02361BE85EB7}" sibTransId="{7EE5D034-2F92-4F33-B71F-05EF0B4D3D67}"/>
    <dgm:cxn modelId="{5A5D5535-07A5-4AD4-9DA8-EEB52417AF00}" type="presOf" srcId="{3DDCB023-9954-48CD-8890-3B478C14BBF9}" destId="{818B28FC-2359-46B2-8551-667BC0F6BA89}" srcOrd="0" destOrd="6" presId="urn:microsoft.com/office/officeart/2005/8/layout/vList5"/>
    <dgm:cxn modelId="{239464D3-2AAF-495D-AE01-C8C78C584840}" srcId="{D57FBCDA-A9C3-4EA1-B902-1F1E6EDE0525}" destId="{AA20FE5E-EFB3-4923-9DE1-2BC0949EC60B}" srcOrd="7" destOrd="0" parTransId="{E359836F-1BB9-4649-8DF5-3923BF977C90}" sibTransId="{80529CB8-663D-4D63-A584-F3CD4617EE50}"/>
    <dgm:cxn modelId="{6CEDA233-A617-4438-88BF-E6AE0FE34B4A}" type="presOf" srcId="{C6199EED-0AF0-4570-90FC-58D1E220A65D}" destId="{B025ABB7-F5D1-45E5-BA02-A17B0AB800E7}" srcOrd="0" destOrd="2" presId="urn:microsoft.com/office/officeart/2005/8/layout/vList5"/>
    <dgm:cxn modelId="{4F37DD74-DF58-40D3-BAB6-77D71BA0251A}" srcId="{D57FBCDA-A9C3-4EA1-B902-1F1E6EDE0525}" destId="{19546CBA-0874-43B6-B061-7C5F6AEEDD61}" srcOrd="1" destOrd="0" parTransId="{2FF021B8-6C3D-4D73-B85A-8543B3B2A5A7}" sibTransId="{63C21055-7979-4361-9C3F-39FD95AF0BCE}"/>
    <dgm:cxn modelId="{315A38C9-3D1C-4217-AD68-8A92A71CC7D3}" srcId="{C971A5E4-C19D-42BB-9B56-2E982C966873}" destId="{D57FBCDA-A9C3-4EA1-B902-1F1E6EDE0525}" srcOrd="0" destOrd="0" parTransId="{E33323A5-C23C-42C0-AB07-294213AB3EB4}" sibTransId="{DF81C05E-F6FC-4A7E-9DC5-7DBD3833ADC8}"/>
    <dgm:cxn modelId="{3A8CBA78-E620-4DCD-8D0A-947869D1B7EB}" srcId="{0062CE51-6148-4E44-95FA-374A9CA196F6}" destId="{6892FD9D-FC5E-48A8-BE92-2E1DC1DC5F9C}" srcOrd="1" destOrd="0" parTransId="{7E732DD3-2ACF-4ED7-9CC7-FD48B2EF8323}" sibTransId="{9AFFEA9D-118F-4801-BB92-0BBE868C5C5D}"/>
    <dgm:cxn modelId="{3735727B-69EC-4AEC-88B6-51527BD41FE4}" type="presOf" srcId="{C437A40E-25CD-4D85-A034-E4290C680E15}" destId="{7058D798-81B0-48E2-84F2-66750DDA403B}" srcOrd="0" destOrd="5" presId="urn:microsoft.com/office/officeart/2005/8/layout/vList5"/>
    <dgm:cxn modelId="{335D237A-8D5D-4B18-9EFD-3D50DBCCF2D9}" type="presOf" srcId="{E18D83B5-6289-48C2-8367-4C888FCE2B99}" destId="{7058D798-81B0-48E2-84F2-66750DDA403B}" srcOrd="0" destOrd="6" presId="urn:microsoft.com/office/officeart/2005/8/layout/vList5"/>
    <dgm:cxn modelId="{6EDB72B7-7AE3-42FD-BFE5-F7CA366219D3}" srcId="{0062CE51-6148-4E44-95FA-374A9CA196F6}" destId="{42E28929-DFD9-4540-9E22-932ED8020980}" srcOrd="0" destOrd="0" parTransId="{01BE5C02-83DF-41B6-A86F-DEA6C74A31AF}" sibTransId="{ECAF26CD-4201-4A6D-9AFD-2813A22B1A78}"/>
    <dgm:cxn modelId="{F81222B8-F6B3-432D-832A-35D4218F14D5}" type="presOf" srcId="{42E28929-DFD9-4540-9E22-932ED8020980}" destId="{B025ABB7-F5D1-45E5-BA02-A17B0AB800E7}" srcOrd="0" destOrd="0" presId="urn:microsoft.com/office/officeart/2005/8/layout/vList5"/>
    <dgm:cxn modelId="{810D58C5-D27A-4E59-A7F7-CAC961C0F2AB}" srcId="{5DEF8E43-817A-4120-9A85-1C860672F27F}" destId="{C0117512-B2D4-44A1-81ED-784BEB79A175}" srcOrd="0" destOrd="0" parTransId="{DC0D9D36-E536-4F9E-BAA7-54CD47330CDB}" sibTransId="{18086FBF-E2CF-4C41-9DAC-40B326890AA9}"/>
    <dgm:cxn modelId="{DE9E5249-EC2D-4509-B72E-3FAE0DC41436}" type="presOf" srcId="{19546CBA-0874-43B6-B061-7C5F6AEEDD61}" destId="{818B28FC-2359-46B2-8551-667BC0F6BA89}" srcOrd="0" destOrd="1" presId="urn:microsoft.com/office/officeart/2005/8/layout/vList5"/>
    <dgm:cxn modelId="{94469119-F0DD-4C72-AF4D-B17DE30ADBD3}" type="presOf" srcId="{0129944F-49D9-42C8-B145-6F558253CC0C}" destId="{7058D798-81B0-48E2-84F2-66750DDA403B}" srcOrd="0" destOrd="2" presId="urn:microsoft.com/office/officeart/2005/8/layout/vList5"/>
    <dgm:cxn modelId="{AE01937F-FCB0-403D-8F0E-AE5D4B99C407}" srcId="{5DEF8E43-817A-4120-9A85-1C860672F27F}" destId="{C24D338B-9A8D-4505-9164-34B826C7E7BC}" srcOrd="7" destOrd="0" parTransId="{B2C811E3-E3C2-412A-AA84-F098F92B8BF5}" sibTransId="{3D506A51-CEFF-4CE1-8DCE-973AF280E09C}"/>
    <dgm:cxn modelId="{25984B06-B8D0-44A8-9B02-3C06B4FDDF9A}" srcId="{5DEF8E43-817A-4120-9A85-1C860672F27F}" destId="{C437A40E-25CD-4D85-A034-E4290C680E15}" srcOrd="5" destOrd="0" parTransId="{86899E8B-64B8-41DB-A37B-6CDE45027DD4}" sibTransId="{21F8597B-AEA9-4EFF-B66D-B744BE36D35B}"/>
    <dgm:cxn modelId="{2352A13B-FB35-4108-983E-CCC24F110EC9}" type="presParOf" srcId="{10239FC9-71A6-46D4-8467-DD008BCFEB31}" destId="{D71833BA-9DBD-408D-A818-67CE4594EFB8}" srcOrd="0" destOrd="0" presId="urn:microsoft.com/office/officeart/2005/8/layout/vList5"/>
    <dgm:cxn modelId="{A3BD5E15-5F38-4790-8CD8-2972D1859A92}" type="presParOf" srcId="{D71833BA-9DBD-408D-A818-67CE4594EFB8}" destId="{9050E355-6C75-4178-9C0E-9E75631C37E2}" srcOrd="0" destOrd="0" presId="urn:microsoft.com/office/officeart/2005/8/layout/vList5"/>
    <dgm:cxn modelId="{AC92319B-C02C-4370-B332-9BB56EF88E4D}" type="presParOf" srcId="{D71833BA-9DBD-408D-A818-67CE4594EFB8}" destId="{818B28FC-2359-46B2-8551-667BC0F6BA89}" srcOrd="1" destOrd="0" presId="urn:microsoft.com/office/officeart/2005/8/layout/vList5"/>
    <dgm:cxn modelId="{0C8FCF1B-34E7-405F-BF94-14F0D9BAF825}" type="presParOf" srcId="{10239FC9-71A6-46D4-8467-DD008BCFEB31}" destId="{AC849B33-92E5-490D-8CCD-303350987E53}" srcOrd="1" destOrd="0" presId="urn:microsoft.com/office/officeart/2005/8/layout/vList5"/>
    <dgm:cxn modelId="{6A243697-DFF6-4F21-AE74-DF0EA4AC2816}" type="presParOf" srcId="{10239FC9-71A6-46D4-8467-DD008BCFEB31}" destId="{82FF5385-A135-4975-9661-ADB9F7E82BA5}" srcOrd="2" destOrd="0" presId="urn:microsoft.com/office/officeart/2005/8/layout/vList5"/>
    <dgm:cxn modelId="{2CBDC691-CEE4-424E-8DE2-EBD9756EE7A4}" type="presParOf" srcId="{82FF5385-A135-4975-9661-ADB9F7E82BA5}" destId="{FC9E363C-6EE1-47ED-812E-77EF361FA9E3}" srcOrd="0" destOrd="0" presId="urn:microsoft.com/office/officeart/2005/8/layout/vList5"/>
    <dgm:cxn modelId="{F15514A7-D44A-4162-A522-3AB54E5E927E}" type="presParOf" srcId="{82FF5385-A135-4975-9661-ADB9F7E82BA5}" destId="{7058D798-81B0-48E2-84F2-66750DDA403B}" srcOrd="1" destOrd="0" presId="urn:microsoft.com/office/officeart/2005/8/layout/vList5"/>
    <dgm:cxn modelId="{3978D680-4672-4CED-9083-0E50B98785B7}" type="presParOf" srcId="{10239FC9-71A6-46D4-8467-DD008BCFEB31}" destId="{7F7E589E-E5C0-4FA3-BA9D-A30AFC003EA0}" srcOrd="3" destOrd="0" presId="urn:microsoft.com/office/officeart/2005/8/layout/vList5"/>
    <dgm:cxn modelId="{31C4F54E-BB03-414A-9902-8675AD32DD12}" type="presParOf" srcId="{10239FC9-71A6-46D4-8467-DD008BCFEB31}" destId="{0D5BD211-6121-431C-BE64-48048CB990EB}" srcOrd="4" destOrd="0" presId="urn:microsoft.com/office/officeart/2005/8/layout/vList5"/>
    <dgm:cxn modelId="{25DE97B4-0C08-4283-8C7B-BEE685715A19}" type="presParOf" srcId="{0D5BD211-6121-431C-BE64-48048CB990EB}" destId="{C956FBC7-222C-4DA5-B4E7-BCE7A56F27CC}" srcOrd="0" destOrd="0" presId="urn:microsoft.com/office/officeart/2005/8/layout/vList5"/>
    <dgm:cxn modelId="{7B04BF33-8BC3-4CAC-93BE-4E93234DDBA5}" type="presParOf" srcId="{0D5BD211-6121-431C-BE64-48048CB990EB}" destId="{B025ABB7-F5D1-45E5-BA02-A17B0AB800E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09E079-0F6E-41AC-A58F-469BB7BFA957}">
      <dsp:nvSpPr>
        <dsp:cNvPr id="0" name=""/>
        <dsp:cNvSpPr/>
      </dsp:nvSpPr>
      <dsp:spPr>
        <a:xfrm rot="5400000">
          <a:off x="4780251" y="-1718325"/>
          <a:ext cx="2005259" cy="54427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Cahier des charges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Produit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Notices de mise en œuvre  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Notice de maintenance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Notice de fin de vie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Document de recette produit client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600" kern="1200" dirty="0" smtClean="0"/>
            <a:t>Bilan de fin de réalisation produit</a:t>
          </a:r>
          <a:endParaRPr lang="fr-FR" sz="16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100" kern="1200" dirty="0"/>
        </a:p>
      </dsp:txBody>
      <dsp:txXfrm rot="5400000">
        <a:off x="4780251" y="-1718325"/>
        <a:ext cx="2005259" cy="5442712"/>
      </dsp:txXfrm>
    </dsp:sp>
    <dsp:sp modelId="{63AA8DC1-1EE6-4E9B-AE6C-302B4EDF297C}">
      <dsp:nvSpPr>
        <dsp:cNvPr id="0" name=""/>
        <dsp:cNvSpPr/>
      </dsp:nvSpPr>
      <dsp:spPr>
        <a:xfrm>
          <a:off x="0" y="377104"/>
          <a:ext cx="3061525" cy="12518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Liés au produit </a:t>
          </a:r>
          <a:endParaRPr lang="fr-FR" sz="2800" kern="1200" dirty="0"/>
        </a:p>
      </dsp:txBody>
      <dsp:txXfrm>
        <a:off x="0" y="377104"/>
        <a:ext cx="3061525" cy="1251852"/>
      </dsp:txXfrm>
    </dsp:sp>
    <dsp:sp modelId="{EFB5B25C-2EDF-4010-B989-A8E83BD2521E}">
      <dsp:nvSpPr>
        <dsp:cNvPr id="0" name=""/>
        <dsp:cNvSpPr/>
      </dsp:nvSpPr>
      <dsp:spPr>
        <a:xfrm rot="5400000">
          <a:off x="4298712" y="872556"/>
          <a:ext cx="2957043" cy="54373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 smtClean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 smtClean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 smtClean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Note de cadrage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Planning prévisionnel taches / RH / financement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fr-FR" sz="1600" kern="1200" dirty="0" smtClean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Planning de suivi des écarts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Tableaux de bords, Indicateurs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fr-FR" sz="1600" kern="1200" dirty="0" smtClean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Reporting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Compte rendus de réunion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Document de fin de projet / commanditaire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fr-FR" sz="1600" kern="1200" dirty="0" smtClean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fr-FR" sz="1600" kern="1200" dirty="0" smtClean="0"/>
            <a:t> Bilan de gestion de projet </a:t>
          </a: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 smtClean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600" kern="1200" dirty="0" smtClean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300" kern="1200" dirty="0"/>
        </a:p>
      </dsp:txBody>
      <dsp:txXfrm rot="5400000">
        <a:off x="4298712" y="872556"/>
        <a:ext cx="2957043" cy="5437397"/>
      </dsp:txXfrm>
    </dsp:sp>
    <dsp:sp modelId="{218FA176-E44F-4691-AF37-73ACD7859EA3}">
      <dsp:nvSpPr>
        <dsp:cNvPr id="0" name=""/>
        <dsp:cNvSpPr/>
      </dsp:nvSpPr>
      <dsp:spPr>
        <a:xfrm>
          <a:off x="0" y="2198847"/>
          <a:ext cx="3058535" cy="27848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/>
            <a:t>Liés à la gestion et à la communication</a:t>
          </a:r>
          <a:endParaRPr lang="fr-FR" sz="2800" kern="1200" dirty="0"/>
        </a:p>
      </dsp:txBody>
      <dsp:txXfrm>
        <a:off x="0" y="2198847"/>
        <a:ext cx="3058535" cy="278481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8B28FC-2359-46B2-8551-667BC0F6BA89}">
      <dsp:nvSpPr>
        <dsp:cNvPr id="0" name=""/>
        <dsp:cNvSpPr/>
      </dsp:nvSpPr>
      <dsp:spPr>
        <a:xfrm rot="5400000">
          <a:off x="4226872" y="-2490759"/>
          <a:ext cx="1786552" cy="676810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98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Présentation du projet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</a:t>
          </a:r>
          <a:r>
            <a:rPr lang="fr-FR" sz="1100" kern="1200" dirty="0" err="1" smtClean="0"/>
            <a:t>CdC</a:t>
          </a:r>
          <a:r>
            <a:rPr lang="fr-FR" sz="1100" kern="1200" dirty="0" smtClean="0"/>
            <a:t> produit et notices associées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Planning général des taches  (permet un premier accord général avec le commanditaire)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Analyse des risques et solutions 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Planning détaillé de la conduite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Plannings des taches - ressources humaines – équipements – financement - communication pour la phase de conduite 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Liste de tous les livrables  complémentaires  à utiliser dans la phase de conduite </a:t>
          </a:r>
          <a:endParaRPr lang="fr-FR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Accord écrit du commanditaire</a:t>
          </a:r>
          <a:endParaRPr lang="fr-FR" sz="1100" kern="1200" dirty="0"/>
        </a:p>
      </dsp:txBody>
      <dsp:txXfrm rot="5400000">
        <a:off x="4226872" y="-2490759"/>
        <a:ext cx="1786552" cy="6768106"/>
      </dsp:txXfrm>
    </dsp:sp>
    <dsp:sp modelId="{9050E355-6C75-4178-9C0E-9E75631C37E2}">
      <dsp:nvSpPr>
        <dsp:cNvPr id="0" name=""/>
        <dsp:cNvSpPr/>
      </dsp:nvSpPr>
      <dsp:spPr>
        <a:xfrm>
          <a:off x="21552" y="51661"/>
          <a:ext cx="1736059" cy="7544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smtClean="0"/>
            <a:t>Préparation </a:t>
          </a:r>
          <a:endParaRPr lang="fr-FR" sz="2100" kern="1200" dirty="0"/>
        </a:p>
      </dsp:txBody>
      <dsp:txXfrm>
        <a:off x="21552" y="51661"/>
        <a:ext cx="1736059" cy="754442"/>
      </dsp:txXfrm>
    </dsp:sp>
    <dsp:sp modelId="{7058D798-81B0-48E2-84F2-66750DDA403B}">
      <dsp:nvSpPr>
        <dsp:cNvPr id="0" name=""/>
        <dsp:cNvSpPr/>
      </dsp:nvSpPr>
      <dsp:spPr>
        <a:xfrm rot="5400000">
          <a:off x="4248101" y="-619422"/>
          <a:ext cx="1705021" cy="680320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98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Tableaux de bords, suivi des écarts, Indicateurs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Planning de réalisation des taches, RH, engagements financiers .. , 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Suivi des écarts (Tableaux de bord)   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</a:t>
          </a:r>
          <a:r>
            <a:rPr lang="fr-FR" sz="1100" kern="1200" dirty="0" err="1" smtClean="0"/>
            <a:t>Reporting</a:t>
          </a:r>
          <a:endParaRPr lang="fr-FR" sz="1100" kern="1200" dirty="0" smtClean="0"/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Compte rendus de réunion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Recette produit </a:t>
          </a:r>
        </a:p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endParaRPr lang="fr-FR" sz="1100" kern="1200" dirty="0" smtClean="0"/>
        </a:p>
      </dsp:txBody>
      <dsp:txXfrm rot="5400000">
        <a:off x="4248101" y="-619422"/>
        <a:ext cx="1705021" cy="6803202"/>
      </dsp:txXfrm>
    </dsp:sp>
    <dsp:sp modelId="{FC9E363C-6EE1-47ED-812E-77EF361FA9E3}">
      <dsp:nvSpPr>
        <dsp:cNvPr id="0" name=""/>
        <dsp:cNvSpPr/>
      </dsp:nvSpPr>
      <dsp:spPr>
        <a:xfrm>
          <a:off x="21903" y="1973845"/>
          <a:ext cx="1698975" cy="8153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100" kern="1200" dirty="0" smtClean="0"/>
            <a:t>Conduite </a:t>
          </a:r>
          <a:endParaRPr lang="fr-FR" sz="2100" kern="1200" dirty="0"/>
        </a:p>
      </dsp:txBody>
      <dsp:txXfrm>
        <a:off x="21903" y="1973845"/>
        <a:ext cx="1698975" cy="815316"/>
      </dsp:txXfrm>
    </dsp:sp>
    <dsp:sp modelId="{B025ABB7-F5D1-45E5-BA02-A17B0AB800E7}">
      <dsp:nvSpPr>
        <dsp:cNvPr id="0" name=""/>
        <dsp:cNvSpPr/>
      </dsp:nvSpPr>
      <dsp:spPr>
        <a:xfrm rot="5400000">
          <a:off x="4795147" y="760315"/>
          <a:ext cx="586565" cy="68291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98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marR="0" lvl="1" indent="-57150" algn="l" defTabSz="4889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fr-FR" sz="1100" kern="1200" dirty="0" smtClean="0"/>
            <a:t> dossier bilan de réalisation produit 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100" kern="1200" dirty="0" smtClean="0"/>
            <a:t> dossier bilan de réalisation projet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100" kern="1200" dirty="0" smtClean="0"/>
        </a:p>
      </dsp:txBody>
      <dsp:txXfrm rot="5400000">
        <a:off x="4795147" y="760315"/>
        <a:ext cx="586565" cy="6829140"/>
      </dsp:txXfrm>
    </dsp:sp>
    <dsp:sp modelId="{C956FBC7-222C-4DA5-B4E7-BCE7A56F27CC}">
      <dsp:nvSpPr>
        <dsp:cNvPr id="0" name=""/>
        <dsp:cNvSpPr/>
      </dsp:nvSpPr>
      <dsp:spPr>
        <a:xfrm>
          <a:off x="21881" y="3777804"/>
          <a:ext cx="1673823" cy="7941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R="0" lvl="0" algn="ctr" defTabSz="9334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fr-FR" sz="2100" kern="1200" dirty="0" smtClean="0"/>
            <a:t>Bilan </a:t>
          </a:r>
        </a:p>
      </dsp:txBody>
      <dsp:txXfrm>
        <a:off x="21881" y="3777804"/>
        <a:ext cx="1673823" cy="794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ACCD1767-73A9-4933-BAEA-6DDCC58002A7}" type="datetimeFigureOut">
              <a:rPr lang="fr-FR" smtClean="0"/>
              <a:pPr/>
              <a:t>26/03/2011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E03A1734-4FFB-4FB2-A08B-70701407F3C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fr-FR" sz="1200"/>
            </a:lvl1pPr>
          </a:lstStyle>
          <a:p>
            <a:fld id="{CFA4115B-A961-4E78-80F8-A8921D03BAA4}" type="datetimeFigureOut">
              <a:rPr/>
              <a:pPr/>
              <a:t>8/31/2006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fr-FR"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fr-FR" sz="1200"/>
            </a:lvl1pPr>
          </a:lstStyle>
          <a:p>
            <a:fld id="{44F2AB2A-AC47-46F5-B6D6-821EE801CC66}" type="slidenum">
              <a:rPr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6400800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A4-F97A-4C4B-8A87-556224F8E8AE}" type="datetime1">
              <a:rPr/>
              <a:pPr/>
              <a:t>8/31/2006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5448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AB534A1-6402-488B-A652-E469620D7916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 latinLnBrk="0">
              <a:defRPr lang="fr-FR" sz="42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7AA7D-3B69-4E48-962A-320C30A13814}" type="datetime1">
              <a:rPr/>
              <a:pPr/>
              <a:t>8/31/2006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 latinLnBrk="0">
              <a:buNone/>
              <a:defRPr lang="fr-FR"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algn="ctr" latinLnBrk="0">
              <a:buNone/>
              <a:defRPr lang="fr-FR"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lang="fr-FR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fr-FR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fr-FR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93913-DB06-49C7-9A4A-964B4580264F}" type="datetime1">
              <a:rPr/>
              <a:pPr/>
              <a:t>8/31/2006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77976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95AFF23D-191B-43CC-B9CE-4EEF60B8AB49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0" y="1548889"/>
            <a:ext cx="0" cy="4846320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01752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800600" y="1371600"/>
            <a:ext cx="4038600" cy="468172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52400" y="1304731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6" name="Oval 15"/>
          <p:cNvSpPr/>
          <p:nvPr/>
        </p:nvSpPr>
        <p:spPr>
          <a:xfrm>
            <a:off x="4264152" y="91595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83319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447800"/>
            <a:ext cx="4040188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400" b="1">
                <a:solidFill>
                  <a:srgbClr val="FFFFFF"/>
                </a:solidFill>
              </a:defRPr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1329" y="1447800"/>
            <a:ext cx="4041775" cy="670438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latinLnBrk="0">
              <a:buNone/>
              <a:defRPr lang="fr-FR" sz="2200" b="1"/>
            </a:lvl1pPr>
            <a:lvl2pPr>
              <a:buNone/>
              <a:defRPr lang="fr-FR" sz="2000" b="1"/>
            </a:lvl2pPr>
            <a:lvl3pPr>
              <a:buNone/>
              <a:defRPr lang="fr-FR" sz="1800" b="1"/>
            </a:lvl3pPr>
            <a:lvl4pPr>
              <a:buNone/>
              <a:defRPr lang="fr-FR" sz="1600" b="1"/>
            </a:lvl4pPr>
            <a:lvl5pPr>
              <a:buNone/>
              <a:defRPr lang="fr-FR"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BE296-5CFD-453B-8B9F-0E7BB479096D}" type="datetime1">
              <a:rPr/>
              <a:pPr/>
              <a:t>8/31/2006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2075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Oval 16"/>
          <p:cNvSpPr/>
          <p:nvPr/>
        </p:nvSpPr>
        <p:spPr>
          <a:xfrm>
            <a:off x="4358640" y="101044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1352" cy="758952"/>
          </a:xfrm>
        </p:spPr>
        <p:txBody>
          <a:bodyPr anchor="b"/>
          <a:lstStyle>
            <a:lvl1pPr latinLnBrk="0">
              <a:defRPr lang="fr-FR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0352" y="1000090"/>
            <a:ext cx="457200" cy="441325"/>
          </a:xfrm>
        </p:spPr>
        <p:txBody>
          <a:bodyPr/>
          <a:lstStyle>
            <a:lvl1pPr algn="ctr" latinLnBrk="0">
              <a:defRPr lang="fr-FR"/>
            </a:lvl1pPr>
          </a:lstStyle>
          <a:p>
            <a:pPr algn="ctr"/>
            <a:fld id="{E8C80D2A-EA4E-4A37-A9DF-772D0EA46EC5}" type="slidenum">
              <a:rPr/>
              <a:pPr algn="ctr"/>
              <a:t>‹N°›</a:t>
            </a:fld>
            <a:endParaRPr lang="fr-FR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3"/>
          </p:nvPr>
        </p:nvSpPr>
        <p:spPr>
          <a:xfrm>
            <a:off x="301752" y="2286000"/>
            <a:ext cx="4041648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4"/>
          </p:nvPr>
        </p:nvSpPr>
        <p:spPr>
          <a:xfrm>
            <a:off x="4800600" y="2286000"/>
            <a:ext cx="4038600" cy="393192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08DCE-233E-49F9-A534-ED99266BAB70}" type="datetime1">
              <a:rPr/>
              <a:pPr/>
              <a:t>8/31/2006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9352" y="6383319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06245-9154-4282-8727-727393EECB43}" type="datetime1">
              <a:rPr/>
              <a:pPr/>
              <a:t>8/31/2006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 latinLnBrk="0">
              <a:defRPr lang="fr-FR">
                <a:solidFill>
                  <a:srgbClr val="FFFFFF"/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rgbClr val="FFFFFF"/>
                </a:solidFill>
              </a:rPr>
              <a:pPr/>
              <a:t>‹N°›</a:t>
            </a:fld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430944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 latinLnBrk="0">
              <a:buNone/>
              <a:defRPr lang="fr-FR" sz="2200" b="1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 latinLnBrk="0">
              <a:spcAft>
                <a:spcPts val="1000"/>
              </a:spcAft>
              <a:buNone/>
              <a:defRPr lang="fr-FR" sz="1600">
                <a:solidFill>
                  <a:srgbClr val="FFFFFF"/>
                </a:solidFill>
              </a:defRPr>
            </a:lvl1pPr>
            <a:lvl2pPr>
              <a:buNone/>
              <a:defRPr lang="fr-FR" sz="1200"/>
            </a:lvl2pPr>
            <a:lvl3pPr>
              <a:buNone/>
              <a:defRPr lang="fr-FR" sz="1000"/>
            </a:lvl3pPr>
            <a:lvl4pPr>
              <a:buNone/>
              <a:defRPr lang="fr-FR" sz="900"/>
            </a:lvl4pPr>
            <a:lvl5pPr>
              <a:buNone/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29E51-67EE-4875-B724-C967C8F85565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6410848"/>
            <a:ext cx="2895600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5448" y="118872"/>
            <a:ext cx="8833104" cy="662940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3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4800"/>
            <a:ext cx="457200" cy="441325"/>
          </a:xfrm>
        </p:spPr>
        <p:txBody>
          <a:bodyPr/>
          <a:lstStyle>
            <a:lvl1pPr latinLnBrk="0">
              <a:defRPr lang="fr-FR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8C80D2A-EA4E-4A37-A9DF-772D0EA46EC5}" type="slidenum">
              <a:rPr lang="fr-FR">
                <a:solidFill>
                  <a:schemeClr val="accent3">
                    <a:shade val="75000"/>
                  </a:schemeClr>
                </a:solidFill>
              </a:rPr>
              <a:pPr/>
              <a:t>‹N°›</a:t>
            </a:fld>
            <a:endParaRPr lang="fr-FR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81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 latinLnBrk="0">
              <a:buNone/>
              <a:defRPr lang="fr-FR" sz="24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latinLnBrk="0">
              <a:buNone/>
              <a:defRPr lang="fr-FR" sz="3200"/>
            </a:lvl1pPr>
          </a:lstStyle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 latinLnBrk="0">
              <a:spcAft>
                <a:spcPts val="1000"/>
              </a:spcAft>
              <a:buFontTx/>
              <a:buNone/>
              <a:defRPr lang="fr-FR" sz="1600">
                <a:solidFill>
                  <a:srgbClr val="FFFFFF"/>
                </a:solidFill>
              </a:defRPr>
            </a:lvl1pPr>
            <a:lvl2pPr>
              <a:defRPr lang="fr-FR" sz="1200"/>
            </a:lvl2pPr>
            <a:lvl3pPr>
              <a:defRPr lang="fr-FR" sz="1000"/>
            </a:lvl3pPr>
            <a:lvl4pPr>
              <a:defRPr lang="fr-FR" sz="900"/>
            </a:lvl4pPr>
            <a:lvl5pPr>
              <a:defRPr lang="fr-FR"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6387533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A2979D-8BCB-49ED-A6DE-E2CAE8FE00A1}" type="datetime1">
              <a:rPr/>
              <a:pPr/>
              <a:t>8/31/2006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62448" y="527536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08984"/>
            <a:ext cx="457200" cy="441325"/>
          </a:xfrm>
        </p:spPr>
        <p:txBody>
          <a:bodyPr/>
          <a:lstStyle/>
          <a:p>
            <a:fld id="{E8C80D2A-EA4E-4A37-A9DF-772D0EA46EC5}" type="slidenum">
              <a:rPr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latinLnBrk="0">
              <a:defRPr lang="fr-FR" sz="1400">
                <a:solidFill>
                  <a:srgbClr val="FFFFFF"/>
                </a:solidFill>
              </a:defRPr>
            </a:lvl1pPr>
          </a:lstStyle>
          <a:p>
            <a:pPr algn="r"/>
            <a:fld id="{A6051512-973F-4780-895E-29B1B65D9F34}" type="datetime1">
              <a:rPr/>
              <a:pPr algn="r"/>
              <a:t>8/31/2006</a:t>
            </a:fld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latinLnBrk="0">
              <a:defRPr lang="fr-FR" sz="1200">
                <a:solidFill>
                  <a:srgbClr val="FFFFFF"/>
                </a:solidFill>
              </a:defRPr>
            </a:lvl1pPr>
          </a:lstStyle>
          <a:p>
            <a:pPr algn="l"/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54972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fr-FR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26372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latinLnBrk="0">
              <a:defRPr lang="fr-FR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/>
            <a:fld id="{EAB534A1-6402-488B-A652-E469620D7916}" type="slidenum">
              <a:rPr lang="fr-FR" sz="1600">
                <a:solidFill>
                  <a:schemeClr val="accent3">
                    <a:shade val="75000"/>
                  </a:schemeClr>
                </a:solidFill>
              </a:rPr>
              <a:pPr algn="ctr"/>
              <a:t>‹N°›</a:t>
            </a:fld>
            <a:endParaRPr lang="fr-FR" sz="160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rtl="0" eaLnBrk="1" latinLnBrk="0" hangingPunct="1">
        <a:spcBef>
          <a:spcPct val="0"/>
        </a:spcBef>
        <a:buNone/>
        <a:defRPr lang="fr-FR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fr-FR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lang="fr-FR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lang="fr-FR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lang="fr-F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fr-FR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lang="fr-FR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lang="fr-FR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lang="fr-FR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Champ couvert par les livrables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Recouvre tout ce qui est physique et documentaire</a:t>
            </a:r>
          </a:p>
          <a:p>
            <a:endParaRPr lang="fr-FR" dirty="0" smtClean="0"/>
          </a:p>
          <a:p>
            <a:r>
              <a:rPr lang="fr-FR" dirty="0" smtClean="0"/>
              <a:t>Au cœur des échanges entre le commanditaire et l’équipe projet</a:t>
            </a:r>
          </a:p>
          <a:p>
            <a:endParaRPr lang="fr-FR" dirty="0" smtClean="0"/>
          </a:p>
          <a:p>
            <a:r>
              <a:rPr lang="fr-FR" dirty="0" smtClean="0"/>
              <a:t>Peuvent aussi concerner l’organisation interne de l’équipe projet </a:t>
            </a:r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Inventaire de livrables : 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sz="quarter" idx="13"/>
          </p:nvPr>
        </p:nvGraphicFramePr>
        <p:xfrm>
          <a:off x="301625" y="1527174"/>
          <a:ext cx="8504238" cy="5070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Utilisation des livrables dans les 3 phases 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sz="quarter" idx="13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cessDiagram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FD8C2F"/>
      </a:hlink>
      <a:folHlink>
        <a:srgbClr val="D5AD3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698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00000"/>
              </a:schemeClr>
            </a:gs>
            <a:gs pos="45000">
              <a:schemeClr val="phClr">
                <a:tint val="93000"/>
                <a:satMod val="20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9924D1ECC420D47A2456556BC94F7370400BDF4491DEA4973499845289601F88B9F" ma:contentTypeVersion="28" ma:contentTypeDescription="Create a new document." ma:contentTypeScope="" ma:versionID="3734922cae638a1d4f2b3c9f45d0aea3"/>
</file>

<file path=customXml/itemProps1.xml><?xml version="1.0" encoding="utf-8"?>
<ds:datastoreItem xmlns:ds="http://schemas.openxmlformats.org/officeDocument/2006/customXml" ds:itemID="{531E4687-F318-46D6-A1F6-244C2A38F69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FA8BCDD-9F0D-4C3F-9009-A28157F90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D0DC7C-6011-4E27-845A-E10E61E30B89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ProcessDiagram</Template>
  <TotalTime>0</TotalTime>
  <Words>257</Words>
  <Application>Microsoft Office PowerPoint</Application>
  <PresentationFormat>Affichage à l'écran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ProcessDiagram</vt:lpstr>
      <vt:lpstr>Champ couvert par les livrables </vt:lpstr>
      <vt:lpstr>Inventaire de livrables : </vt:lpstr>
      <vt:lpstr>Utilisation des livrables dans les 3 phases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2010-12-21T08:34:47Z</dcterms:created>
  <dcterms:modified xsi:type="dcterms:W3CDTF">2011-03-26T16:48:11Z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TC101743249990</vt:lpwstr>
  </property>
</Properties>
</file>