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23" autoAdjust="0"/>
  </p:normalViewPr>
  <p:slideViewPr>
    <p:cSldViewPr>
      <p:cViewPr varScale="1">
        <p:scale>
          <a:sx n="80" d="100"/>
          <a:sy n="80" d="100"/>
        </p:scale>
        <p:origin x="-107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68942-70E0-419B-A106-16D5B5E9428D}" type="datetimeFigureOut">
              <a:rPr lang="fr-FR" smtClean="0"/>
              <a:pPr/>
              <a:t>26/03/2011</a:t>
            </a:fld>
            <a:endParaRPr lang="fr-FR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lips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36CD660-BA46-4105-966F-97003855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68942-70E0-419B-A106-16D5B5E9428D}" type="datetimeFigureOut">
              <a:rPr lang="fr-FR" smtClean="0"/>
              <a:pPr/>
              <a:t>26/03/2011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D660-BA46-4105-966F-970038557B6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536CD660-BA46-4105-966F-97003855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68942-70E0-419B-A106-16D5B5E9428D}" type="datetimeFigureOut">
              <a:rPr lang="fr-FR" smtClean="0"/>
              <a:pPr/>
              <a:t>26/03/2011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68942-70E0-419B-A106-16D5B5E9428D}" type="datetimeFigureOut">
              <a:rPr lang="fr-FR" smtClean="0"/>
              <a:pPr/>
              <a:t>26/03/2011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536CD660-BA46-4105-966F-97003855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68942-70E0-419B-A106-16D5B5E9428D}" type="datetimeFigureOut">
              <a:rPr lang="fr-FR" smtClean="0"/>
              <a:pPr/>
              <a:t>26/03/2011</a:t>
            </a:fld>
            <a:endParaRPr lang="fr-FR"/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36CD660-BA46-4105-966F-97003855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B668942-70E0-419B-A106-16D5B5E9428D}" type="datetimeFigureOut">
              <a:rPr lang="fr-FR" smtClean="0"/>
              <a:pPr/>
              <a:t>26/03/2011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D660-BA46-4105-966F-97003855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space réservé du contenu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2" name="Espace réservé du contenu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cteur droit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68942-70E0-419B-A106-16D5B5E9428D}" type="datetimeFigureOut">
              <a:rPr lang="fr-FR" smtClean="0"/>
              <a:pPr/>
              <a:t>26/03/2011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Espace réservé du contenu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6" name="Espace réservé du contenu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llips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lips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536CD660-BA46-4105-966F-97003855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3" name="Titr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68942-70E0-419B-A106-16D5B5E9428D}" type="datetimeFigureOut">
              <a:rPr lang="fr-FR" smtClean="0"/>
              <a:pPr/>
              <a:t>26/03/2011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536CD660-BA46-4105-966F-970038557B6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68942-70E0-419B-A106-16D5B5E9428D}" type="datetimeFigureOut">
              <a:rPr lang="fr-FR" smtClean="0"/>
              <a:pPr/>
              <a:t>26/03/2011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36CD660-BA46-4105-966F-970038557B6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Espace réservé du contenu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0" name="Ellips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lips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36CD660-BA46-4105-966F-97003855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68942-70E0-419B-A106-16D5B5E9428D}" type="datetimeFigureOut">
              <a:rPr lang="fr-FR" smtClean="0"/>
              <a:pPr/>
              <a:t>26/03/2011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cteur droit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lips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536CD660-BA46-4105-966F-97003855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B668942-70E0-419B-A106-16D5B5E9428D}" type="datetimeFigureOut">
              <a:rPr lang="fr-FR" smtClean="0"/>
              <a:pPr/>
              <a:t>26/03/2011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B668942-70E0-419B-A106-16D5B5E9428D}" type="datetimeFigureOut">
              <a:rPr lang="fr-FR" smtClean="0"/>
              <a:pPr/>
              <a:t>26/03/2011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lips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lips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36CD660-BA46-4105-966F-97003855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contenu 10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rtl="0" eaLnBrk="1" fontAlgn="base" hangingPunct="1"/>
            <a:r>
              <a:rPr lang="fr-FR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Une </a:t>
            </a:r>
            <a:r>
              <a:rPr lang="fr-FR" sz="3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démarche spécifique</a:t>
            </a:r>
            <a:r>
              <a:rPr lang="fr-FR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qui permet de </a:t>
            </a:r>
            <a:r>
              <a:rPr lang="fr-FR" sz="3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structurer méthodiquement</a:t>
            </a:r>
            <a:r>
              <a:rPr lang="fr-FR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et </a:t>
            </a:r>
            <a:r>
              <a:rPr lang="fr-FR" sz="3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progressivement</a:t>
            </a:r>
            <a:r>
              <a:rPr lang="fr-FR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une </a:t>
            </a:r>
            <a:r>
              <a:rPr lang="fr-FR" sz="3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réalité à venir.</a:t>
            </a:r>
            <a:endParaRPr lang="fr-FR" sz="3200" dirty="0" smtClean="0"/>
          </a:p>
          <a:p>
            <a:pPr rtl="0" eaLnBrk="1" fontAlgn="base" hangingPunct="1"/>
            <a:r>
              <a:rPr lang="fr-FR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 projet est défini et mis en œuvre pour élaborer une </a:t>
            </a:r>
            <a:r>
              <a:rPr lang="fr-FR" sz="3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réponse au besoin</a:t>
            </a:r>
            <a:r>
              <a:rPr lang="fr-FR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d’un utilisateur, d’un client ou d’une clientèle et il implique un </a:t>
            </a:r>
            <a:r>
              <a:rPr lang="fr-FR" sz="3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objectif</a:t>
            </a:r>
            <a:r>
              <a:rPr lang="fr-FR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et des </a:t>
            </a:r>
            <a:r>
              <a:rPr lang="fr-FR" sz="3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actions</a:t>
            </a:r>
            <a:r>
              <a:rPr lang="fr-FR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à entreprendre avec des </a:t>
            </a:r>
            <a:r>
              <a:rPr lang="fr-FR" sz="3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ressources données.</a:t>
            </a:r>
            <a:r>
              <a:rPr lang="fr-FR" sz="3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                 </a:t>
            </a:r>
          </a:p>
          <a:p>
            <a:pPr rtl="0" eaLnBrk="1" fontAlgn="base" hangingPunct="1">
              <a:buNone/>
            </a:pPr>
            <a:endParaRPr lang="fr-FR" sz="3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rtl="0" eaLnBrk="1" fontAlgn="base" hangingPunct="1">
              <a:buNone/>
            </a:pPr>
            <a:r>
              <a:rPr lang="fr-FR" sz="3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AFNOR Norme X50-10</a:t>
            </a:r>
            <a:endParaRPr lang="fr-FR" dirty="0" smtClean="0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000" kern="1200" dirty="0" smtClean="0">
                <a:solidFill>
                  <a:schemeClr val="accent3"/>
                </a:solidFill>
                <a:latin typeface="Georgia"/>
                <a:ea typeface="+mj-ea"/>
                <a:cs typeface="+mj-cs"/>
              </a:rPr>
              <a:t>Qu’est ce qu’un projet ? : définition AFNOR </a:t>
            </a:r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Commentaires sur la définition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 fontScale="92500" lnSpcReduction="20000"/>
          </a:bodyPr>
          <a:lstStyle/>
          <a:p>
            <a:r>
              <a:rPr lang="fr-FR" dirty="0" smtClean="0"/>
              <a:t>Spécifique : hors des habitudes de travail de l’entreprise</a:t>
            </a:r>
          </a:p>
          <a:p>
            <a:r>
              <a:rPr lang="fr-FR" dirty="0" smtClean="0"/>
              <a:t>Structuration progressive : implique une organisation et des outils de représentation </a:t>
            </a:r>
          </a:p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-FR" baseline="0" dirty="0" smtClean="0"/>
              <a:t>Réponse à un besoin :  implique un demandeur et/ou un client </a:t>
            </a:r>
            <a:endParaRPr lang="fr-FR" dirty="0" smtClean="0"/>
          </a:p>
          <a:p>
            <a:r>
              <a:rPr lang="fr-FR" dirty="0" smtClean="0"/>
              <a:t>Implique un objectif : le</a:t>
            </a:r>
            <a:r>
              <a:rPr lang="fr-FR" baseline="0" dirty="0" smtClean="0"/>
              <a:t> produit,</a:t>
            </a:r>
            <a:r>
              <a:rPr lang="fr-FR" dirty="0" smtClean="0"/>
              <a:t> réalisation tangible</a:t>
            </a:r>
            <a:endParaRPr lang="fr-FR" baseline="0" dirty="0" smtClean="0"/>
          </a:p>
          <a:p>
            <a:r>
              <a:rPr lang="fr-FR" baseline="0" dirty="0" smtClean="0"/>
              <a:t>Des actions : activités planifiées dans le temps</a:t>
            </a:r>
          </a:p>
          <a:p>
            <a:r>
              <a:rPr lang="fr-FR" baseline="0" dirty="0" smtClean="0"/>
              <a:t>Ressources : humains, équipements, méthodes de travail,</a:t>
            </a:r>
            <a:r>
              <a:rPr lang="fr-FR" dirty="0" smtClean="0"/>
              <a:t>  </a:t>
            </a:r>
            <a:r>
              <a:rPr lang="fr-FR" baseline="0" dirty="0" smtClean="0"/>
              <a:t>financements, temps, </a:t>
            </a:r>
          </a:p>
          <a:p>
            <a:r>
              <a:rPr lang="fr-FR" dirty="0" smtClean="0"/>
              <a:t>Un projet est Unique </a:t>
            </a:r>
            <a:r>
              <a:rPr lang="fr-FR" baseline="0" dirty="0" smtClean="0"/>
              <a:t> </a:t>
            </a:r>
          </a:p>
          <a:p>
            <a:r>
              <a:rPr lang="fr-FR" dirty="0" smtClean="0"/>
              <a:t>Il est donc soumis à l’incertitude</a:t>
            </a:r>
          </a:p>
          <a:p>
            <a:r>
              <a:rPr lang="fr-FR" dirty="0" smtClean="0"/>
              <a:t>Temporaire : soumis à début et fin prévus</a:t>
            </a:r>
          </a:p>
          <a:p>
            <a:endParaRPr lang="fr-FR" baseline="0" dirty="0" smtClean="0"/>
          </a:p>
          <a:p>
            <a:endParaRPr lang="fr-FR" baseline="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Exemples</a:t>
            </a:r>
            <a:r>
              <a:rPr lang="fr-FR" baseline="0" dirty="0" smtClean="0"/>
              <a:t>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Architecture : Viaduc de Millau </a:t>
            </a:r>
          </a:p>
          <a:p>
            <a:r>
              <a:rPr lang="fr-FR" dirty="0" smtClean="0"/>
              <a:t>Espace : Mars</a:t>
            </a:r>
            <a:r>
              <a:rPr lang="fr-FR" baseline="0" dirty="0" smtClean="0"/>
              <a:t> 2050</a:t>
            </a:r>
          </a:p>
          <a:p>
            <a:r>
              <a:rPr lang="fr-FR" dirty="0" smtClean="0"/>
              <a:t>Humanitaire : appui à un pays touché par un séisme </a:t>
            </a:r>
          </a:p>
          <a:p>
            <a:r>
              <a:rPr lang="fr-FR" dirty="0" smtClean="0"/>
              <a:t>Arts : film d’action 3D sur la pensée bouddhiste </a:t>
            </a:r>
          </a:p>
          <a:p>
            <a:r>
              <a:rPr lang="fr-FR" dirty="0" smtClean="0"/>
              <a:t>Services : implantation réseau voitures électriques en location</a:t>
            </a:r>
          </a:p>
          <a:p>
            <a:r>
              <a:rPr lang="fr-FR" dirty="0" smtClean="0"/>
              <a:t>PME : réorganisation d’une ligne de production</a:t>
            </a:r>
          </a:p>
          <a:p>
            <a:r>
              <a:rPr lang="fr-FR" dirty="0" smtClean="0"/>
              <a:t>PME : acquisition d’un progiciel </a:t>
            </a:r>
          </a:p>
          <a:p>
            <a:endParaRPr lang="fr-FR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Typologies</a:t>
            </a:r>
            <a:r>
              <a:rPr lang="fr-FR" baseline="0" dirty="0" smtClean="0"/>
              <a:t> des projets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r-FR" dirty="0" smtClean="0"/>
              <a:t>Interne à l’entreprise ou externe</a:t>
            </a:r>
          </a:p>
          <a:p>
            <a:r>
              <a:rPr lang="fr-FR" dirty="0" smtClean="0"/>
              <a:t>Secteur des biens ou des services</a:t>
            </a:r>
          </a:p>
          <a:p>
            <a:r>
              <a:rPr lang="fr-FR" dirty="0" smtClean="0"/>
              <a:t>Multinationale ou PME</a:t>
            </a:r>
          </a:p>
          <a:p>
            <a:r>
              <a:rPr lang="fr-FR" dirty="0" smtClean="0"/>
              <a:t>Court</a:t>
            </a:r>
            <a:r>
              <a:rPr lang="fr-FR" baseline="0" dirty="0" smtClean="0"/>
              <a:t> ou très long</a:t>
            </a:r>
          </a:p>
          <a:p>
            <a:r>
              <a:rPr lang="fr-FR" baseline="0" dirty="0" smtClean="0"/>
              <a:t>Risqué ou non *</a:t>
            </a:r>
          </a:p>
          <a:p>
            <a:endParaRPr lang="fr-FR" baseline="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Au-delà de la réponse à un besoin, des exemples d’enjeux</a:t>
            </a:r>
            <a:r>
              <a:rPr lang="fr-FR" baseline="0" dirty="0" smtClean="0"/>
              <a:t> 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fr-FR" baseline="0" dirty="0" smtClean="0"/>
              <a:t>Améliorer son image en interne </a:t>
            </a:r>
          </a:p>
          <a:p>
            <a:r>
              <a:rPr lang="fr-FR" baseline="0" dirty="0" smtClean="0"/>
              <a:t>Décloisonner le fonctionnement des services</a:t>
            </a:r>
          </a:p>
          <a:p>
            <a:r>
              <a:rPr lang="fr-FR" baseline="0" dirty="0" smtClean="0"/>
              <a:t>Intégrer la culture de la réactivité </a:t>
            </a:r>
          </a:p>
          <a:p>
            <a:r>
              <a:rPr lang="fr-FR" baseline="0" dirty="0" smtClean="0"/>
              <a:t>Amorcer un changement de structure</a:t>
            </a:r>
          </a:p>
          <a:p>
            <a:r>
              <a:rPr lang="fr-FR" baseline="0" dirty="0" smtClean="0"/>
              <a:t>Créer un précédent de fonctionnement </a:t>
            </a:r>
          </a:p>
          <a:p>
            <a:r>
              <a:rPr lang="fr-FR" baseline="0" dirty="0" smtClean="0"/>
              <a:t>Mobiliser les meilleures équipes</a:t>
            </a:r>
          </a:p>
          <a:p>
            <a:r>
              <a:rPr lang="fr-FR" dirty="0" smtClean="0"/>
              <a:t>S’ouvrir aux collaborations externes</a:t>
            </a:r>
            <a:endParaRPr lang="fr-FR" baseline="0" dirty="0" smtClean="0"/>
          </a:p>
          <a:p>
            <a:endParaRPr lang="fr-FR" baseline="0" dirty="0" smtClean="0"/>
          </a:p>
          <a:p>
            <a:endParaRPr lang="fr-FR" baseline="0" dirty="0" smtClean="0"/>
          </a:p>
          <a:p>
            <a:endParaRPr lang="fr-FR" baseline="0" dirty="0" smtClean="0"/>
          </a:p>
          <a:p>
            <a:endParaRPr lang="fr-FR" baseline="0" dirty="0" smtClean="0"/>
          </a:p>
          <a:p>
            <a:endParaRPr lang="fr-F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l">
  <a:themeElements>
    <a:clrScheme name="Civil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l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286</TotalTime>
  <Words>266</Words>
  <Application>Microsoft Office PowerPoint</Application>
  <PresentationFormat>Affichage à l'écran (4:3)</PresentationFormat>
  <Paragraphs>40</Paragraphs>
  <Slides>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Civil</vt:lpstr>
      <vt:lpstr>Qu’est ce qu’un projet ? : définition AFNOR </vt:lpstr>
      <vt:lpstr>Commentaires sur la définition </vt:lpstr>
      <vt:lpstr>Exemples </vt:lpstr>
      <vt:lpstr>Typologies des projets</vt:lpstr>
      <vt:lpstr>Au-delà de la réponse à un besoin, des exemples d’enjeux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Qu’est ce qu’un projet ?</dc:title>
  <dc:creator>DL</dc:creator>
  <cp:lastModifiedBy>Jean-francois</cp:lastModifiedBy>
  <cp:revision>35</cp:revision>
  <dcterms:created xsi:type="dcterms:W3CDTF">2010-12-19T14:35:49Z</dcterms:created>
  <dcterms:modified xsi:type="dcterms:W3CDTF">2011-03-26T15:25:08Z</dcterms:modified>
</cp:coreProperties>
</file>