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278" autoAdjust="0"/>
    <p:restoredTop sz="96987" autoAdjust="0"/>
  </p:normalViewPr>
  <p:slideViewPr>
    <p:cSldViewPr>
      <p:cViewPr>
        <p:scale>
          <a:sx n="100" d="100"/>
          <a:sy n="100" d="100"/>
        </p:scale>
        <p:origin x="-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955317-9408-471A-9C89-0AF7E57B40C4}" type="doc">
      <dgm:prSet loTypeId="urn:microsoft.com/office/officeart/2005/8/layout/hProcess4#1" loCatId="process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4A0B9A-4B04-47E7-BDFC-0B92C7841AC9}" type="pres">
      <dgm:prSet presAssocID="{C6955317-9408-471A-9C89-0AF7E57B40C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99AFF1F-ADC9-41B8-BC9E-3CFA3529863F}" type="pres">
      <dgm:prSet presAssocID="{C6955317-9408-471A-9C89-0AF7E57B40C4}" presName="tSp" presStyleCnt="0"/>
      <dgm:spPr/>
    </dgm:pt>
    <dgm:pt modelId="{C99BADB6-E77F-49E2-8C8B-B4ADDA66A459}" type="pres">
      <dgm:prSet presAssocID="{C6955317-9408-471A-9C89-0AF7E57B40C4}" presName="bSp" presStyleCnt="0"/>
      <dgm:spPr/>
    </dgm:pt>
    <dgm:pt modelId="{BD88EE1B-808F-4828-88FE-D3503C9C0BD5}" type="pres">
      <dgm:prSet presAssocID="{C6955317-9408-471A-9C89-0AF7E57B40C4}" presName="process" presStyleCnt="0"/>
      <dgm:spPr/>
    </dgm:pt>
  </dgm:ptLst>
  <dgm:cxnLst>
    <dgm:cxn modelId="{60D96803-7D5C-4DD5-BCBE-3B0C647F83F9}" type="presOf" srcId="{C6955317-9408-471A-9C89-0AF7E57B40C4}" destId="{CC4A0B9A-4B04-47E7-BDFC-0B92C7841AC9}" srcOrd="0" destOrd="0" presId="urn:microsoft.com/office/officeart/2005/8/layout/hProcess4#1"/>
    <dgm:cxn modelId="{35B3F2B6-2471-4353-B2CB-6B8553F91400}" type="presParOf" srcId="{CC4A0B9A-4B04-47E7-BDFC-0B92C7841AC9}" destId="{199AFF1F-ADC9-41B8-BC9E-3CFA3529863F}" srcOrd="0" destOrd="0" presId="urn:microsoft.com/office/officeart/2005/8/layout/hProcess4#1"/>
    <dgm:cxn modelId="{AD7CD442-CA4F-4C75-B5AD-574EE67989F9}" type="presParOf" srcId="{CC4A0B9A-4B04-47E7-BDFC-0B92C7841AC9}" destId="{C99BADB6-E77F-49E2-8C8B-B4ADDA66A459}" srcOrd="1" destOrd="0" presId="urn:microsoft.com/office/officeart/2005/8/layout/hProcess4#1"/>
    <dgm:cxn modelId="{83F231F5-18BD-4450-894B-DCEC63F248E7}" type="presParOf" srcId="{CC4A0B9A-4B04-47E7-BDFC-0B92C7841AC9}" destId="{BD88EE1B-808F-4828-88FE-D3503C9C0BD5}" srcOrd="2" destOrd="0" presId="urn:microsoft.com/office/officeart/2005/8/layout/hProcess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735C62-CC7D-4213-8F0C-D50A90C790DB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0"/>
      <dgm:spPr/>
    </dgm:pt>
    <dgm:pt modelId="{5B296120-45C6-4257-B739-845FC2520F95}">
      <dgm:prSet phldrT="[Texte]" phldr="1"/>
      <dgm:spPr/>
      <dgm:t>
        <a:bodyPr/>
        <a:lstStyle/>
        <a:p>
          <a:endParaRPr lang="fr-FR" dirty="0"/>
        </a:p>
      </dgm:t>
    </dgm:pt>
    <dgm:pt modelId="{80EC6D6B-22FA-457C-B8ED-6E6C80F826B0}" type="parTrans" cxnId="{6295DA68-502D-427B-95C6-89F142AF96DF}">
      <dgm:prSet/>
      <dgm:spPr/>
      <dgm:t>
        <a:bodyPr/>
        <a:lstStyle/>
        <a:p>
          <a:endParaRPr lang="fr-FR"/>
        </a:p>
      </dgm:t>
    </dgm:pt>
    <dgm:pt modelId="{DBAC780E-6B7C-443A-9A08-486DD128F59B}" type="sibTrans" cxnId="{6295DA68-502D-427B-95C6-89F142AF96DF}">
      <dgm:prSet/>
      <dgm:spPr/>
      <dgm:t>
        <a:bodyPr/>
        <a:lstStyle/>
        <a:p>
          <a:endParaRPr lang="fr-FR"/>
        </a:p>
      </dgm:t>
    </dgm:pt>
    <dgm:pt modelId="{DB2A0AD0-D71E-4929-BB05-A559F4D6EFB2}">
      <dgm:prSet phldrT="[Texte]" phldr="1"/>
      <dgm:spPr/>
      <dgm:t>
        <a:bodyPr/>
        <a:lstStyle/>
        <a:p>
          <a:endParaRPr lang="fr-FR" dirty="0"/>
        </a:p>
      </dgm:t>
    </dgm:pt>
    <dgm:pt modelId="{EBD3CC5F-71A6-4655-BEBF-47D0AC1C2409}" type="parTrans" cxnId="{1CCFAD2A-B077-4F48-ABC5-2E839001CB63}">
      <dgm:prSet/>
      <dgm:spPr/>
      <dgm:t>
        <a:bodyPr/>
        <a:lstStyle/>
        <a:p>
          <a:endParaRPr lang="fr-FR"/>
        </a:p>
      </dgm:t>
    </dgm:pt>
    <dgm:pt modelId="{F4603ABD-653C-44E9-B735-2E13557A2FA7}" type="sibTrans" cxnId="{1CCFAD2A-B077-4F48-ABC5-2E839001CB63}">
      <dgm:prSet/>
      <dgm:spPr/>
      <dgm:t>
        <a:bodyPr/>
        <a:lstStyle/>
        <a:p>
          <a:endParaRPr lang="fr-FR"/>
        </a:p>
      </dgm:t>
    </dgm:pt>
    <dgm:pt modelId="{0DE8AB7E-C4FB-489C-9B5F-CC8F7464181B}">
      <dgm:prSet phldrT="[Texte]" phldr="1"/>
      <dgm:spPr/>
      <dgm:t>
        <a:bodyPr/>
        <a:lstStyle/>
        <a:p>
          <a:endParaRPr lang="fr-FR" dirty="0"/>
        </a:p>
      </dgm:t>
    </dgm:pt>
    <dgm:pt modelId="{F0345544-4082-4829-8E8D-4788F2B1DEA1}" type="parTrans" cxnId="{27DBB05A-C5CA-4F78-B163-8DD8E0E8DFFB}">
      <dgm:prSet/>
      <dgm:spPr/>
      <dgm:t>
        <a:bodyPr/>
        <a:lstStyle/>
        <a:p>
          <a:endParaRPr lang="fr-FR"/>
        </a:p>
      </dgm:t>
    </dgm:pt>
    <dgm:pt modelId="{AEA29412-665F-4D20-9161-D065CC850EA1}" type="sibTrans" cxnId="{27DBB05A-C5CA-4F78-B163-8DD8E0E8DFFB}">
      <dgm:prSet/>
      <dgm:spPr/>
      <dgm:t>
        <a:bodyPr/>
        <a:lstStyle/>
        <a:p>
          <a:endParaRPr lang="fr-FR"/>
        </a:p>
      </dgm:t>
    </dgm:pt>
    <dgm:pt modelId="{D46A8BEF-D7BF-4793-854F-307C262F8D49}" type="pres">
      <dgm:prSet presAssocID="{8E735C62-CC7D-4213-8F0C-D50A90C790D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1D0B3FB-6419-47B4-85E1-09CF67EF6A18}" type="pres">
      <dgm:prSet presAssocID="{5B296120-45C6-4257-B739-845FC2520F95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A78CD24-F5EA-4A0E-9452-330B4BD90EEB}" type="pres">
      <dgm:prSet presAssocID="{5B296120-45C6-4257-B739-845FC2520F95}" presName="gear1srcNode" presStyleLbl="node1" presStyleIdx="0" presStyleCnt="3"/>
      <dgm:spPr/>
      <dgm:t>
        <a:bodyPr/>
        <a:lstStyle/>
        <a:p>
          <a:endParaRPr lang="fr-FR"/>
        </a:p>
      </dgm:t>
    </dgm:pt>
    <dgm:pt modelId="{8F69171E-E82B-40FB-AB66-FAC05A7E5C58}" type="pres">
      <dgm:prSet presAssocID="{5B296120-45C6-4257-B739-845FC2520F95}" presName="gear1dstNode" presStyleLbl="node1" presStyleIdx="0" presStyleCnt="3"/>
      <dgm:spPr/>
      <dgm:t>
        <a:bodyPr/>
        <a:lstStyle/>
        <a:p>
          <a:endParaRPr lang="fr-FR"/>
        </a:p>
      </dgm:t>
    </dgm:pt>
    <dgm:pt modelId="{79F24531-530E-4CBD-A9B3-CE3129FC748A}" type="pres">
      <dgm:prSet presAssocID="{DB2A0AD0-D71E-4929-BB05-A559F4D6EFB2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DE1C7E6-17D1-45B8-BB54-9F70E5311C67}" type="pres">
      <dgm:prSet presAssocID="{DB2A0AD0-D71E-4929-BB05-A559F4D6EFB2}" presName="gear2srcNode" presStyleLbl="node1" presStyleIdx="1" presStyleCnt="3"/>
      <dgm:spPr/>
      <dgm:t>
        <a:bodyPr/>
        <a:lstStyle/>
        <a:p>
          <a:endParaRPr lang="fr-FR"/>
        </a:p>
      </dgm:t>
    </dgm:pt>
    <dgm:pt modelId="{329886F6-1B09-4067-8F47-4453CEA18E47}" type="pres">
      <dgm:prSet presAssocID="{DB2A0AD0-D71E-4929-BB05-A559F4D6EFB2}" presName="gear2dstNode" presStyleLbl="node1" presStyleIdx="1" presStyleCnt="3"/>
      <dgm:spPr/>
      <dgm:t>
        <a:bodyPr/>
        <a:lstStyle/>
        <a:p>
          <a:endParaRPr lang="fr-FR"/>
        </a:p>
      </dgm:t>
    </dgm:pt>
    <dgm:pt modelId="{8976B175-FEFC-465D-A8B9-F188FD53B64C}" type="pres">
      <dgm:prSet presAssocID="{0DE8AB7E-C4FB-489C-9B5F-CC8F7464181B}" presName="gear3" presStyleLbl="node1" presStyleIdx="2" presStyleCnt="3"/>
      <dgm:spPr/>
      <dgm:t>
        <a:bodyPr/>
        <a:lstStyle/>
        <a:p>
          <a:endParaRPr lang="fr-FR"/>
        </a:p>
      </dgm:t>
    </dgm:pt>
    <dgm:pt modelId="{DA0920E3-5BC1-4952-A3FC-A7A7DC02BB12}" type="pres">
      <dgm:prSet presAssocID="{0DE8AB7E-C4FB-489C-9B5F-CC8F7464181B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BFD5B76-00D9-4595-8764-04EAD3E5645B}" type="pres">
      <dgm:prSet presAssocID="{0DE8AB7E-C4FB-489C-9B5F-CC8F7464181B}" presName="gear3srcNode" presStyleLbl="node1" presStyleIdx="2" presStyleCnt="3"/>
      <dgm:spPr/>
      <dgm:t>
        <a:bodyPr/>
        <a:lstStyle/>
        <a:p>
          <a:endParaRPr lang="fr-FR"/>
        </a:p>
      </dgm:t>
    </dgm:pt>
    <dgm:pt modelId="{7EBD0D6D-DCDA-48C7-B7EE-C92E26D9501A}" type="pres">
      <dgm:prSet presAssocID="{0DE8AB7E-C4FB-489C-9B5F-CC8F7464181B}" presName="gear3dstNode" presStyleLbl="node1" presStyleIdx="2" presStyleCnt="3"/>
      <dgm:spPr/>
      <dgm:t>
        <a:bodyPr/>
        <a:lstStyle/>
        <a:p>
          <a:endParaRPr lang="fr-FR"/>
        </a:p>
      </dgm:t>
    </dgm:pt>
    <dgm:pt modelId="{7563A819-318D-438F-85E4-704D2CDE4FF3}" type="pres">
      <dgm:prSet presAssocID="{DBAC780E-6B7C-443A-9A08-486DD128F59B}" presName="connector1" presStyleLbl="sibTrans2D1" presStyleIdx="0" presStyleCnt="3"/>
      <dgm:spPr/>
      <dgm:t>
        <a:bodyPr/>
        <a:lstStyle/>
        <a:p>
          <a:endParaRPr lang="fr-FR"/>
        </a:p>
      </dgm:t>
    </dgm:pt>
    <dgm:pt modelId="{3E76C7BB-4F05-4C9B-914C-A45E3B0C9E46}" type="pres">
      <dgm:prSet presAssocID="{F4603ABD-653C-44E9-B735-2E13557A2FA7}" presName="connector2" presStyleLbl="sibTrans2D1" presStyleIdx="1" presStyleCnt="3"/>
      <dgm:spPr/>
      <dgm:t>
        <a:bodyPr/>
        <a:lstStyle/>
        <a:p>
          <a:endParaRPr lang="fr-FR"/>
        </a:p>
      </dgm:t>
    </dgm:pt>
    <dgm:pt modelId="{1C7378B5-073F-4C39-8BE4-0024D2B97ECC}" type="pres">
      <dgm:prSet presAssocID="{AEA29412-665F-4D20-9161-D065CC850EA1}" presName="connector3" presStyleLbl="sibTrans2D1" presStyleIdx="2" presStyleCnt="3"/>
      <dgm:spPr/>
      <dgm:t>
        <a:bodyPr/>
        <a:lstStyle/>
        <a:p>
          <a:endParaRPr lang="fr-FR"/>
        </a:p>
      </dgm:t>
    </dgm:pt>
  </dgm:ptLst>
  <dgm:cxnLst>
    <dgm:cxn modelId="{1CCFAD2A-B077-4F48-ABC5-2E839001CB63}" srcId="{8E735C62-CC7D-4213-8F0C-D50A90C790DB}" destId="{DB2A0AD0-D71E-4929-BB05-A559F4D6EFB2}" srcOrd="1" destOrd="0" parTransId="{EBD3CC5F-71A6-4655-BEBF-47D0AC1C2409}" sibTransId="{F4603ABD-653C-44E9-B735-2E13557A2FA7}"/>
    <dgm:cxn modelId="{1175C929-B41A-44CB-9641-D32D0B8ED5BA}" type="presOf" srcId="{F4603ABD-653C-44E9-B735-2E13557A2FA7}" destId="{3E76C7BB-4F05-4C9B-914C-A45E3B0C9E46}" srcOrd="0" destOrd="0" presId="urn:microsoft.com/office/officeart/2005/8/layout/gear1"/>
    <dgm:cxn modelId="{F4E5770B-5FF4-4F5F-B8E4-30AA3DD47FE8}" type="presOf" srcId="{DB2A0AD0-D71E-4929-BB05-A559F4D6EFB2}" destId="{BDE1C7E6-17D1-45B8-BB54-9F70E5311C67}" srcOrd="1" destOrd="0" presId="urn:microsoft.com/office/officeart/2005/8/layout/gear1"/>
    <dgm:cxn modelId="{5B239641-9EC7-4A96-9758-01D5AA3DE3DD}" type="presOf" srcId="{5B296120-45C6-4257-B739-845FC2520F95}" destId="{8F69171E-E82B-40FB-AB66-FAC05A7E5C58}" srcOrd="2" destOrd="0" presId="urn:microsoft.com/office/officeart/2005/8/layout/gear1"/>
    <dgm:cxn modelId="{DCEC0328-82CC-4449-94D1-C15B0587F144}" type="presOf" srcId="{DB2A0AD0-D71E-4929-BB05-A559F4D6EFB2}" destId="{79F24531-530E-4CBD-A9B3-CE3129FC748A}" srcOrd="0" destOrd="0" presId="urn:microsoft.com/office/officeart/2005/8/layout/gear1"/>
    <dgm:cxn modelId="{DAF1F6DF-B69A-464B-B04D-805E639EF3CC}" type="presOf" srcId="{5B296120-45C6-4257-B739-845FC2520F95}" destId="{81D0B3FB-6419-47B4-85E1-09CF67EF6A18}" srcOrd="0" destOrd="0" presId="urn:microsoft.com/office/officeart/2005/8/layout/gear1"/>
    <dgm:cxn modelId="{C9DB01B9-93E1-4829-8F96-B1AADA0472E2}" type="presOf" srcId="{0DE8AB7E-C4FB-489C-9B5F-CC8F7464181B}" destId="{7EBD0D6D-DCDA-48C7-B7EE-C92E26D9501A}" srcOrd="3" destOrd="0" presId="urn:microsoft.com/office/officeart/2005/8/layout/gear1"/>
    <dgm:cxn modelId="{6295DA68-502D-427B-95C6-89F142AF96DF}" srcId="{8E735C62-CC7D-4213-8F0C-D50A90C790DB}" destId="{5B296120-45C6-4257-B739-845FC2520F95}" srcOrd="0" destOrd="0" parTransId="{80EC6D6B-22FA-457C-B8ED-6E6C80F826B0}" sibTransId="{DBAC780E-6B7C-443A-9A08-486DD128F59B}"/>
    <dgm:cxn modelId="{D74FDEBE-0F56-4E5B-A820-D7A35CE020F9}" type="presOf" srcId="{0DE8AB7E-C4FB-489C-9B5F-CC8F7464181B}" destId="{9BFD5B76-00D9-4595-8764-04EAD3E5645B}" srcOrd="2" destOrd="0" presId="urn:microsoft.com/office/officeart/2005/8/layout/gear1"/>
    <dgm:cxn modelId="{25D950AB-1D79-4E5D-AF91-6911721C530B}" type="presOf" srcId="{5B296120-45C6-4257-B739-845FC2520F95}" destId="{6A78CD24-F5EA-4A0E-9452-330B4BD90EEB}" srcOrd="1" destOrd="0" presId="urn:microsoft.com/office/officeart/2005/8/layout/gear1"/>
    <dgm:cxn modelId="{7B39878E-37D0-4DFA-95F2-02E29DFCBB56}" type="presOf" srcId="{DB2A0AD0-D71E-4929-BB05-A559F4D6EFB2}" destId="{329886F6-1B09-4067-8F47-4453CEA18E47}" srcOrd="2" destOrd="0" presId="urn:microsoft.com/office/officeart/2005/8/layout/gear1"/>
    <dgm:cxn modelId="{27DBB05A-C5CA-4F78-B163-8DD8E0E8DFFB}" srcId="{8E735C62-CC7D-4213-8F0C-D50A90C790DB}" destId="{0DE8AB7E-C4FB-489C-9B5F-CC8F7464181B}" srcOrd="2" destOrd="0" parTransId="{F0345544-4082-4829-8E8D-4788F2B1DEA1}" sibTransId="{AEA29412-665F-4D20-9161-D065CC850EA1}"/>
    <dgm:cxn modelId="{ED9FEBC8-491E-41F7-8768-669D6BC13B4E}" type="presOf" srcId="{DBAC780E-6B7C-443A-9A08-486DD128F59B}" destId="{7563A819-318D-438F-85E4-704D2CDE4FF3}" srcOrd="0" destOrd="0" presId="urn:microsoft.com/office/officeart/2005/8/layout/gear1"/>
    <dgm:cxn modelId="{E833AEDA-5BF4-40D8-B47B-3CCB2D5C6D70}" type="presOf" srcId="{8E735C62-CC7D-4213-8F0C-D50A90C790DB}" destId="{D46A8BEF-D7BF-4793-854F-307C262F8D49}" srcOrd="0" destOrd="0" presId="urn:microsoft.com/office/officeart/2005/8/layout/gear1"/>
    <dgm:cxn modelId="{29CDBA38-C6C9-4B76-975D-9A0607B79E06}" type="presOf" srcId="{0DE8AB7E-C4FB-489C-9B5F-CC8F7464181B}" destId="{8976B175-FEFC-465D-A8B9-F188FD53B64C}" srcOrd="0" destOrd="0" presId="urn:microsoft.com/office/officeart/2005/8/layout/gear1"/>
    <dgm:cxn modelId="{F278965A-6B5E-4E71-9D18-3E1C981535F0}" type="presOf" srcId="{AEA29412-665F-4D20-9161-D065CC850EA1}" destId="{1C7378B5-073F-4C39-8BE4-0024D2B97ECC}" srcOrd="0" destOrd="0" presId="urn:microsoft.com/office/officeart/2005/8/layout/gear1"/>
    <dgm:cxn modelId="{BC4DE030-ACA2-4075-8139-C791F74AD53B}" type="presOf" srcId="{0DE8AB7E-C4FB-489C-9B5F-CC8F7464181B}" destId="{DA0920E3-5BC1-4952-A3FC-A7A7DC02BB12}" srcOrd="1" destOrd="0" presId="urn:microsoft.com/office/officeart/2005/8/layout/gear1"/>
    <dgm:cxn modelId="{52AC709A-64D0-4B0C-A0CC-A6AB38DC8305}" type="presParOf" srcId="{D46A8BEF-D7BF-4793-854F-307C262F8D49}" destId="{81D0B3FB-6419-47B4-85E1-09CF67EF6A18}" srcOrd="0" destOrd="0" presId="urn:microsoft.com/office/officeart/2005/8/layout/gear1"/>
    <dgm:cxn modelId="{E08C076D-4581-47E3-B1D2-DB1268880A6D}" type="presParOf" srcId="{D46A8BEF-D7BF-4793-854F-307C262F8D49}" destId="{6A78CD24-F5EA-4A0E-9452-330B4BD90EEB}" srcOrd="1" destOrd="0" presId="urn:microsoft.com/office/officeart/2005/8/layout/gear1"/>
    <dgm:cxn modelId="{745FB789-4089-4E56-801F-B80F01642CA5}" type="presParOf" srcId="{D46A8BEF-D7BF-4793-854F-307C262F8D49}" destId="{8F69171E-E82B-40FB-AB66-FAC05A7E5C58}" srcOrd="2" destOrd="0" presId="urn:microsoft.com/office/officeart/2005/8/layout/gear1"/>
    <dgm:cxn modelId="{80725FAF-5A82-483B-9A94-3F9D07EB30B1}" type="presParOf" srcId="{D46A8BEF-D7BF-4793-854F-307C262F8D49}" destId="{79F24531-530E-4CBD-A9B3-CE3129FC748A}" srcOrd="3" destOrd="0" presId="urn:microsoft.com/office/officeart/2005/8/layout/gear1"/>
    <dgm:cxn modelId="{795C3701-759E-4B47-B244-4882582DF51C}" type="presParOf" srcId="{D46A8BEF-D7BF-4793-854F-307C262F8D49}" destId="{BDE1C7E6-17D1-45B8-BB54-9F70E5311C67}" srcOrd="4" destOrd="0" presId="urn:microsoft.com/office/officeart/2005/8/layout/gear1"/>
    <dgm:cxn modelId="{8F02335B-3582-43D4-B7EF-BC223EAF4D73}" type="presParOf" srcId="{D46A8BEF-D7BF-4793-854F-307C262F8D49}" destId="{329886F6-1B09-4067-8F47-4453CEA18E47}" srcOrd="5" destOrd="0" presId="urn:microsoft.com/office/officeart/2005/8/layout/gear1"/>
    <dgm:cxn modelId="{F35B4EA3-EDA1-4187-BFF5-D99B4C4AFB7C}" type="presParOf" srcId="{D46A8BEF-D7BF-4793-854F-307C262F8D49}" destId="{8976B175-FEFC-465D-A8B9-F188FD53B64C}" srcOrd="6" destOrd="0" presId="urn:microsoft.com/office/officeart/2005/8/layout/gear1"/>
    <dgm:cxn modelId="{A2481622-F5A1-4C96-A867-3A04435A28D1}" type="presParOf" srcId="{D46A8BEF-D7BF-4793-854F-307C262F8D49}" destId="{DA0920E3-5BC1-4952-A3FC-A7A7DC02BB12}" srcOrd="7" destOrd="0" presId="urn:microsoft.com/office/officeart/2005/8/layout/gear1"/>
    <dgm:cxn modelId="{F9922F70-2796-4808-9B26-0C1FE57625BC}" type="presParOf" srcId="{D46A8BEF-D7BF-4793-854F-307C262F8D49}" destId="{9BFD5B76-00D9-4595-8764-04EAD3E5645B}" srcOrd="8" destOrd="0" presId="urn:microsoft.com/office/officeart/2005/8/layout/gear1"/>
    <dgm:cxn modelId="{CB132318-90CF-4701-8128-B49644E50911}" type="presParOf" srcId="{D46A8BEF-D7BF-4793-854F-307C262F8D49}" destId="{7EBD0D6D-DCDA-48C7-B7EE-C92E26D9501A}" srcOrd="9" destOrd="0" presId="urn:microsoft.com/office/officeart/2005/8/layout/gear1"/>
    <dgm:cxn modelId="{C4DC6736-FCAA-4769-9065-072A1B0F7C77}" type="presParOf" srcId="{D46A8BEF-D7BF-4793-854F-307C262F8D49}" destId="{7563A819-318D-438F-85E4-704D2CDE4FF3}" srcOrd="10" destOrd="0" presId="urn:microsoft.com/office/officeart/2005/8/layout/gear1"/>
    <dgm:cxn modelId="{69F63A82-E2E1-422F-94FD-A949EE514125}" type="presParOf" srcId="{D46A8BEF-D7BF-4793-854F-307C262F8D49}" destId="{3E76C7BB-4F05-4C9B-914C-A45E3B0C9E46}" srcOrd="11" destOrd="0" presId="urn:microsoft.com/office/officeart/2005/8/layout/gear1"/>
    <dgm:cxn modelId="{1CE91C69-6D8C-4C83-AC86-D52BDC6A723D}" type="presParOf" srcId="{D46A8BEF-D7BF-4793-854F-307C262F8D49}" destId="{1C7378B5-073F-4C39-8BE4-0024D2B97EC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D0B3FB-6419-47B4-85E1-09CF67EF6A18}">
      <dsp:nvSpPr>
        <dsp:cNvPr id="0" name=""/>
        <dsp:cNvSpPr/>
      </dsp:nvSpPr>
      <dsp:spPr>
        <a:xfrm>
          <a:off x="432048" y="324036"/>
          <a:ext cx="396044" cy="396044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432048" y="324036"/>
        <a:ext cx="396044" cy="396044"/>
      </dsp:txXfrm>
    </dsp:sp>
    <dsp:sp modelId="{79F24531-530E-4CBD-A9B3-CE3129FC748A}">
      <dsp:nvSpPr>
        <dsp:cNvPr id="0" name=""/>
        <dsp:cNvSpPr/>
      </dsp:nvSpPr>
      <dsp:spPr>
        <a:xfrm>
          <a:off x="201622" y="230425"/>
          <a:ext cx="288032" cy="28803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201622" y="230425"/>
        <a:ext cx="288032" cy="288032"/>
      </dsp:txXfrm>
    </dsp:sp>
    <dsp:sp modelId="{8976B175-FEFC-465D-A8B9-F188FD53B64C}">
      <dsp:nvSpPr>
        <dsp:cNvPr id="0" name=""/>
        <dsp:cNvSpPr/>
      </dsp:nvSpPr>
      <dsp:spPr>
        <a:xfrm rot="20700000">
          <a:off x="362949" y="31712"/>
          <a:ext cx="282212" cy="28221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424847" y="93610"/>
        <a:ext cx="158417" cy="158417"/>
      </dsp:txXfrm>
    </dsp:sp>
    <dsp:sp modelId="{7563A819-318D-438F-85E4-704D2CDE4FF3}">
      <dsp:nvSpPr>
        <dsp:cNvPr id="0" name=""/>
        <dsp:cNvSpPr/>
      </dsp:nvSpPr>
      <dsp:spPr>
        <a:xfrm>
          <a:off x="373626" y="277524"/>
          <a:ext cx="506936" cy="506936"/>
        </a:xfrm>
        <a:prstGeom prst="circularArrow">
          <a:avLst>
            <a:gd name="adj1" fmla="val 4688"/>
            <a:gd name="adj2" fmla="val 299029"/>
            <a:gd name="adj3" fmla="val 2235320"/>
            <a:gd name="adj4" fmla="val 16736187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76C7BB-4F05-4C9B-914C-A45E3B0C9E46}">
      <dsp:nvSpPr>
        <dsp:cNvPr id="0" name=""/>
        <dsp:cNvSpPr/>
      </dsp:nvSpPr>
      <dsp:spPr>
        <a:xfrm>
          <a:off x="150612" y="181604"/>
          <a:ext cx="368320" cy="36832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7378B5-073F-4C39-8BE4-0024D2B97ECC}">
      <dsp:nvSpPr>
        <dsp:cNvPr id="0" name=""/>
        <dsp:cNvSpPr/>
      </dsp:nvSpPr>
      <dsp:spPr>
        <a:xfrm>
          <a:off x="297671" y="-15192"/>
          <a:ext cx="397124" cy="39712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#1" minVer="12.0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 refType="w" fact="0"/>
      <dgm:constr type="t" for="ch" forName="tSp" refType="h" fact="0"/>
      <dgm:constr type="w" for="ch" forName="bSp" refType="w"/>
      <dgm:constr type="h" for="ch" forName="bSp" refType="h" fact="0.15"/>
      <dgm:constr type="l" for="ch" forName="bSp" refType="w" fact="0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 refType="w" fact="0"/>
      <dgm:constr type="t" for="ch" forName="process" refType="h" fact="0.15"/>
    </dgm:constrLst>
    <dgm:layoutNode name="tSp">
      <dgm:alg type="sp"/>
      <dgm:shape xmlns:r="http://schemas.openxmlformats.org/officeDocument/2006/relationships" r:blip="">
        <dgm:adjLst/>
      </dgm:shape>
      <dgm:presOf/>
    </dgm:layoutNode>
    <dgm:layoutNode name="bSp">
      <dgm:alg type="sp"/>
      <dgm:shape xmlns:r="http://schemas.openxmlformats.org/officeDocument/2006/relationships" r:blip="">
        <dgm:adjLst/>
      </dgm:shape>
      <dgm:presOf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presOf/>
      <dgm:shape xmlns:r="http://schemas.openxmlformats.org/officeDocument/2006/relationships" r:blip="">
        <dgm:adjLst/>
      </dgm:shape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100"/>
        <dgm:constr type="primFontSz" for="des" forName="parentNode2" refType="primFontSz" refFor="des" refForName="parentNode1" op="equ"/>
        <dgm:constr type="secFontSz" for="des" forName="childNode1tx" val="100"/>
        <dgm:constr type="secFontSz" for="des" forName="childNode2tx" refType="secFontSz" refFor="des" refForName="childNode1tx" op="equ"/>
        <dgm:constr type="secFontSz" for="des" forName="childNode1tx" refType="primFontSz" refFor="des" refForName="parentNode1" op="lte"/>
        <dgm:constr type="secFontSz" for="des" forName="childNode2tx" refType="primFontSz" refFor="des" refForName="parentNode1" op="lte"/>
        <dgm:constr type="secFontSz" for="des" forName="childNode1tx" refType="primFontSz" refFor="des" refForName="parentNode2" op="lte"/>
        <dgm:constr type="secFontSz" for="des" forName="childNode2tx" refType="primFontSz" refFor="des" refForName="parentNode2" op="lte"/>
        <dgm:constr type="w" for="des" ptType="sibTrans" refType="w" refFor="ch" refForName="composite1" op="equ" fact="0.05"/>
      </dgm:constrLst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 refType="h" fact="0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"/>
                <dgm:constr type="w" for="ch" forName="connSite1" refType="w" fact="0.01"/>
                <dgm:constr type="h" for="ch" forName="connSite1" refType="h" fact="0.01"/>
                <dgm:constr type="t" for="ch" forName="connSite1" refType="h" fact="0"/>
                <dgm:constr type="l" for="ch" forName="connSite1" refType="w" fact="0.65"/>
              </dgm:constrLst>
            </dgm:else>
          </dgm:choose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100"/>
              <dgm:constr type="primFontSz" refType="secFontSz"/>
            </dgm:constrLst>
            <dgm:ruleLst>
              <dgm:rule type="secFontSz" val="2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ruleLst>
              <dgm:rule type="primFontSz" val="2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"/>
                  <dgm:constr type="w" for="ch" forName="parentNode2" refType="w" fact="0.8"/>
                  <dgm:constr type="h" for="ch" forName="parentNode2" refType="h" fact="0.3"/>
                  <dgm:constr type="t" for="ch" forName="parentNode2" refType="h" fact="0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 refType="h" fact="0"/>
                  <dgm:constr type="l" for="ch" forName="parentNode2" refType="w" fact="0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</dgm:layoutNode>
            <dgm:layoutNode name="childNode2" styleLbl="bgAcc1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100"/>
                <dgm:constr type="primFontSz" refType="secFontSz"/>
              </dgm:constrLst>
              <dgm:ruleLst>
                <dgm:rule type="secFontSz" val="2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ruleLst>
                <dgm:rule type="primFontSz" val="2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ACCD1767-73A9-4933-BAEA-6DDCC58002A7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E03A1734-4FFB-4FB2-A08B-70701407F3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CFA4115B-A961-4E78-80F8-A8921D03BAA4}" type="datetimeFigureOut">
              <a:rPr/>
              <a:pPr/>
              <a:t>8/31/2006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44F2AB2A-AC47-46F5-B6D6-821EE801CC66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2AB2A-AC47-46F5-B6D6-821EE801CC66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640080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27A4-F97A-4C4B-8A87-556224F8E8AE}" type="datetime1">
              <a:rPr/>
              <a:pPr/>
              <a:t>8/31/2006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5448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AB534A1-6402-488B-A652-E469620D7916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 latinLnBrk="0">
              <a:defRPr lang="fr-FR" sz="42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AA7D-3B69-4E48-962A-320C30A13814}" type="datetime1">
              <a:rPr/>
              <a:pPr/>
              <a:t>8/31/2006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 latinLnBrk="0">
              <a:buNone/>
              <a:defRPr lang="fr-FR"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93913-DB06-49C7-9A4A-964B4580264F}" type="datetime1">
              <a:rPr/>
              <a:pPr/>
              <a:t>8/31/2006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77976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AFF23D-191B-43CC-B9CE-4EEF60B8AB49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72000" y="1548889"/>
            <a:ext cx="0" cy="484632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01752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800600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52400" y="1304731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6" name="Oval 15"/>
          <p:cNvSpPr/>
          <p:nvPr/>
        </p:nvSpPr>
        <p:spPr>
          <a:xfrm>
            <a:off x="4264152" y="91595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83319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447800"/>
            <a:ext cx="4040188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400" b="1">
                <a:solidFill>
                  <a:srgbClr val="FFFFFF"/>
                </a:solidFill>
              </a:defRPr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1329" y="1447800"/>
            <a:ext cx="4041775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200" b="1"/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BE296-5CFD-453B-8B9F-0E7BB479096D}" type="datetime1">
              <a:rPr/>
              <a:pPr/>
              <a:t>8/31/2006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2075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Oval 16"/>
          <p:cNvSpPr/>
          <p:nvPr/>
        </p:nvSpPr>
        <p:spPr>
          <a:xfrm>
            <a:off x="4358640" y="101044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1352" cy="758952"/>
          </a:xfrm>
        </p:spPr>
        <p:txBody>
          <a:bodyPr anchor="b"/>
          <a:lstStyle>
            <a:lvl1pPr latinLnBrk="0">
              <a:defRPr lang="fr-FR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0352" y="1000090"/>
            <a:ext cx="457200" cy="441325"/>
          </a:xfrm>
        </p:spPr>
        <p:txBody>
          <a:bodyPr/>
          <a:lstStyle>
            <a:lvl1pPr algn="ctr" latinLnBrk="0">
              <a:defRPr lang="fr-FR"/>
            </a:lvl1pPr>
          </a:lstStyle>
          <a:p>
            <a:pPr algn="ctr"/>
            <a:fld id="{E8C80D2A-EA4E-4A37-A9DF-772D0EA46EC5}" type="slidenum">
              <a:rPr/>
              <a:pPr algn="ctr"/>
              <a:t>‹N°›</a:t>
            </a:fld>
            <a:endParaRPr lang="fr-FR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3"/>
          </p:nvPr>
        </p:nvSpPr>
        <p:spPr>
          <a:xfrm>
            <a:off x="301752" y="2286000"/>
            <a:ext cx="4041648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14"/>
          </p:nvPr>
        </p:nvSpPr>
        <p:spPr>
          <a:xfrm>
            <a:off x="4800600" y="2286000"/>
            <a:ext cx="4038600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08DCE-233E-49F9-A534-ED99266BAB70}" type="datetime1">
              <a:rPr/>
              <a:pPr/>
              <a:t>8/31/2006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06245-9154-4282-8727-727393EECB43}" type="datetime1">
              <a:rPr/>
              <a:pPr/>
              <a:t>8/31/2006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 latinLnBrk="0">
              <a:defRPr lang="fr-FR">
                <a:solidFill>
                  <a:srgbClr val="FFFFFF"/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rgbClr val="FFFFFF"/>
                </a:solidFill>
              </a:rPr>
              <a:pPr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430944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 latinLnBrk="0">
              <a:buNone/>
              <a:defRPr lang="fr-FR" sz="2200" b="1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 latinLnBrk="0">
              <a:spcAft>
                <a:spcPts val="1000"/>
              </a:spcAft>
              <a:buNone/>
              <a:defRPr lang="fr-FR" sz="1600">
                <a:solidFill>
                  <a:srgbClr val="FFFFFF"/>
                </a:solidFill>
              </a:defRPr>
            </a:lvl1pPr>
            <a:lvl2pPr>
              <a:buNone/>
              <a:defRPr lang="fr-FR" sz="1200"/>
            </a:lvl2pPr>
            <a:lvl3pPr>
              <a:buNone/>
              <a:defRPr lang="fr-FR" sz="1000"/>
            </a:lvl3pPr>
            <a:lvl4pPr>
              <a:buNone/>
              <a:defRPr lang="fr-FR" sz="900"/>
            </a:lvl4pPr>
            <a:lvl5pPr>
              <a:buNone/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29E51-67EE-4875-B724-C967C8F85565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00" y="6410848"/>
            <a:ext cx="28956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5448" y="118872"/>
            <a:ext cx="8833104" cy="662940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480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810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 latinLnBrk="0">
              <a:buNone/>
              <a:defRPr lang="fr-FR" sz="24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latinLnBrk="0">
              <a:buNone/>
              <a:defRPr lang="fr-FR" sz="3200"/>
            </a:lvl1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 latinLnBrk="0">
              <a:spcAft>
                <a:spcPts val="1000"/>
              </a:spcAft>
              <a:buFontTx/>
              <a:buNone/>
              <a:defRPr lang="fr-FR" sz="1600">
                <a:solidFill>
                  <a:srgbClr val="FFFFFF"/>
                </a:solidFill>
              </a:defRPr>
            </a:lvl1pPr>
            <a:lvl2pPr>
              <a:defRPr lang="fr-FR" sz="1200"/>
            </a:lvl2pPr>
            <a:lvl3pPr>
              <a:defRPr lang="fr-FR" sz="1000"/>
            </a:lvl3pPr>
            <a:lvl4pPr>
              <a:defRPr lang="fr-FR" sz="900"/>
            </a:lvl4pPr>
            <a:lvl5pPr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387533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7A2979D-8BCB-49ED-A6DE-E2CAE8FE00A1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62448" y="527536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8984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latinLnBrk="0">
              <a:defRPr lang="fr-FR" sz="1400">
                <a:solidFill>
                  <a:srgbClr val="FFFFFF"/>
                </a:solidFill>
              </a:defRPr>
            </a:lvl1pPr>
          </a:lstStyle>
          <a:p>
            <a:pPr algn="r"/>
            <a:fld id="{A6051512-973F-4780-895E-29B1B65D9F34}" type="datetime1">
              <a:rPr/>
              <a:pPr algn="r"/>
              <a:t>8/31/2006</a:t>
            </a:fld>
            <a:endParaRPr lang="fr-FR" sz="140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latinLnBrk="0">
              <a:defRPr lang="fr-FR" sz="1200">
                <a:solidFill>
                  <a:srgbClr val="FFFFFF"/>
                </a:solidFill>
              </a:defRPr>
            </a:lvl1pPr>
          </a:lstStyle>
          <a:p>
            <a:pPr algn="l"/>
            <a:endParaRPr lang="fr-FR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54972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26372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latinLnBrk="0">
              <a:defRPr lang="fr-FR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/>
            <a:fld id="{EAB534A1-6402-488B-A652-E469620D7916}" type="slidenum">
              <a:rPr lang="fr-FR" sz="1600">
                <a:solidFill>
                  <a:schemeClr val="accent3">
                    <a:shade val="75000"/>
                  </a:schemeClr>
                </a:solidFill>
              </a:rPr>
              <a:pPr algn="ctr"/>
              <a:t>‹N°›</a:t>
            </a:fld>
            <a:endParaRPr lang="fr-FR" sz="160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/>
              <a:t>Cliquer ici pour modifier le style du titre du masque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  <a:p>
            <a:pPr lvl="6"/>
            <a:r>
              <a:rPr lang="fr-FR"/>
              <a:t>Septième niveau</a:t>
            </a:r>
          </a:p>
          <a:p>
            <a:pPr lvl="7"/>
            <a:r>
              <a:rPr lang="fr-FR"/>
              <a:t>Huitième niveau</a:t>
            </a:r>
          </a:p>
          <a:p>
            <a:pPr lvl="8"/>
            <a:r>
              <a:rPr lang="fr-FR"/>
              <a:t>Neuvième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lang="fr-FR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lang="fr-FR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lang="fr-FR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lang="fr-FR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lang="fr-FR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</p:nvPr>
        </p:nvGraphicFramePr>
        <p:xfrm>
          <a:off x="301624" y="1484784"/>
          <a:ext cx="8518848" cy="4614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La conduite du projet</a:t>
            </a:r>
            <a:endParaRPr lang="fr-FR" dirty="0"/>
          </a:p>
        </p:txBody>
      </p:sp>
      <p:graphicFrame>
        <p:nvGraphicFramePr>
          <p:cNvPr id="6" name="Diagramme 5"/>
          <p:cNvGraphicFramePr/>
          <p:nvPr/>
        </p:nvGraphicFramePr>
        <p:xfrm>
          <a:off x="4788024" y="3501008"/>
          <a:ext cx="936104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Rectangle à coins arrondis 12"/>
          <p:cNvSpPr/>
          <p:nvPr/>
        </p:nvSpPr>
        <p:spPr>
          <a:xfrm>
            <a:off x="1763688" y="2132856"/>
            <a:ext cx="5688632" cy="3816424"/>
          </a:xfrm>
          <a:prstGeom prst="roundRect">
            <a:avLst/>
          </a:prstGeom>
          <a:ln w="19050"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Font typeface="Arial" pitchFamily="34" charset="0"/>
              <a:buChar char="•"/>
            </a:pPr>
            <a:r>
              <a:rPr lang="fr-FR" dirty="0" smtClean="0"/>
              <a:t> Recueillir régulièrement l’état d’avancement  en termes de :</a:t>
            </a:r>
          </a:p>
          <a:p>
            <a:pPr lvl="1">
              <a:buFont typeface="Wingdings" pitchFamily="2" charset="2"/>
              <a:buChar char="Ø"/>
            </a:pPr>
            <a:r>
              <a:rPr lang="fr-FR" dirty="0" smtClean="0"/>
              <a:t> Coûts</a:t>
            </a:r>
          </a:p>
          <a:p>
            <a:pPr lvl="1">
              <a:buFont typeface="Wingdings" pitchFamily="2" charset="2"/>
              <a:buChar char="Ø"/>
            </a:pPr>
            <a:r>
              <a:rPr lang="fr-FR" dirty="0" smtClean="0"/>
              <a:t> Qualité</a:t>
            </a:r>
          </a:p>
          <a:p>
            <a:pPr lvl="1">
              <a:buFont typeface="Wingdings" pitchFamily="2" charset="2"/>
              <a:buChar char="Ø"/>
            </a:pPr>
            <a:r>
              <a:rPr lang="fr-FR" dirty="0" smtClean="0"/>
              <a:t> Délais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Comparer avec le prévisionnel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Analyser les écarts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Rechercher et mettre en œuvre des solutions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Réadapter le prévisionnel</a:t>
            </a:r>
          </a:p>
          <a:p>
            <a:pPr lvl="0">
              <a:buFont typeface="Arial" pitchFamily="34" charset="0"/>
              <a:buChar char="•"/>
            </a:pPr>
            <a:endParaRPr lang="fr-FR" dirty="0" smtClean="0"/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Communiquer en interne à l’équipe projet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Communiquer vers le comité de pilotage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cessDiagram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FD8C2F"/>
      </a:hlink>
      <a:folHlink>
        <a:srgbClr val="D5AD3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698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00000"/>
              </a:schemeClr>
            </a:gs>
            <a:gs pos="45000">
              <a:schemeClr val="phClr">
                <a:tint val="93000"/>
                <a:satMod val="20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9924D1ECC420D47A2456556BC94F7370400BDF4491DEA4973499845289601F88B9F" ma:contentTypeVersion="28" ma:contentTypeDescription="Create a new document." ma:contentTypeScope="" ma:versionID="3734922cae638a1d4f2b3c9f45d0aea3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E1D0DC7C-6011-4E27-845A-E10E61E30B89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EFA8BCDD-9F0D-4C3F-9009-A28157F905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1E4687-F318-46D6-A1F6-244C2A38F69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ProcessDiagram</Template>
  <TotalTime>0</TotalTime>
  <Words>55</Words>
  <Application>Microsoft Office PowerPoint</Application>
  <PresentationFormat>Affichage à l'écran 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ProcessDiagram</vt:lpstr>
      <vt:lpstr>La conduite du projet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2010-12-20T14:44:18Z</dcterms:created>
  <dcterms:modified xsi:type="dcterms:W3CDTF">2011-03-26T16:44:17Z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TC101743249990</vt:lpwstr>
  </property>
</Properties>
</file>