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57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10" autoAdjust="0"/>
    <p:restoredTop sz="86395" autoAdjust="0"/>
  </p:normalViewPr>
  <p:slideViewPr>
    <p:cSldViewPr>
      <p:cViewPr>
        <p:scale>
          <a:sx n="100" d="100"/>
          <a:sy n="100" d="100"/>
        </p:scale>
        <p:origin x="-660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082D1B-8DAC-4ED1-AEBC-4095D03F87B6}" type="doc">
      <dgm:prSet loTypeId="urn:microsoft.com/office/officeart/2005/8/layout/radial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46AEBD83-DBD6-4C67-AAE1-0290C20A27F1}" type="pres">
      <dgm:prSet presAssocID="{D7082D1B-8DAC-4ED1-AEBC-4095D03F87B6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6A9F54A-C1A7-4D75-BA2C-C402619DA024}" type="pres">
      <dgm:prSet presAssocID="{D7082D1B-8DAC-4ED1-AEBC-4095D03F87B6}" presName="cycle" presStyleCnt="0"/>
      <dgm:spPr/>
    </dgm:pt>
  </dgm:ptLst>
  <dgm:cxnLst>
    <dgm:cxn modelId="{61C167CC-A8F7-494B-8E3E-9F0C1551C82A}" type="presOf" srcId="{D7082D1B-8DAC-4ED1-AEBC-4095D03F87B6}" destId="{46AEBD83-DBD6-4C67-AAE1-0290C20A27F1}" srcOrd="0" destOrd="0" presId="urn:microsoft.com/office/officeart/2005/8/layout/radial2"/>
    <dgm:cxn modelId="{1074A3A1-9399-44FB-AB78-820A0A1D5A87}" type="presParOf" srcId="{46AEBD83-DBD6-4C67-AAE1-0290C20A27F1}" destId="{D6A9F54A-C1A7-4D75-BA2C-C402619DA024}" srcOrd="0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F97919-315E-44EF-A955-CC27E79E086D}" type="doc">
      <dgm:prSet loTypeId="urn:microsoft.com/office/officeart/2005/8/layout/radial3" loCatId="relationship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fr-FR"/>
        </a:p>
      </dgm:t>
    </dgm:pt>
    <dgm:pt modelId="{52261922-0624-4D4A-AB4C-59C8DEDB21AE}">
      <dgm:prSet phldrT="[Texte]" custT="1"/>
      <dgm:spPr/>
      <dgm:t>
        <a:bodyPr/>
        <a:lstStyle/>
        <a:p>
          <a:r>
            <a:rPr lang="fr-FR" sz="2800" dirty="0" smtClean="0"/>
            <a:t>Chef de projet</a:t>
          </a:r>
          <a:endParaRPr lang="fr-FR" sz="2800" dirty="0"/>
        </a:p>
      </dgm:t>
    </dgm:pt>
    <dgm:pt modelId="{558ED418-4F66-44EF-8A95-008411D46AB4}" type="parTrans" cxnId="{7832F5D6-02EF-4AFE-B558-F16707A7D8B3}">
      <dgm:prSet/>
      <dgm:spPr/>
      <dgm:t>
        <a:bodyPr/>
        <a:lstStyle/>
        <a:p>
          <a:endParaRPr lang="fr-FR"/>
        </a:p>
      </dgm:t>
    </dgm:pt>
    <dgm:pt modelId="{2D0D5F7F-A879-45AC-A0A9-1E8AD5465206}" type="sibTrans" cxnId="{7832F5D6-02EF-4AFE-B558-F16707A7D8B3}">
      <dgm:prSet/>
      <dgm:spPr/>
      <dgm:t>
        <a:bodyPr/>
        <a:lstStyle/>
        <a:p>
          <a:endParaRPr lang="fr-FR"/>
        </a:p>
      </dgm:t>
    </dgm:pt>
    <dgm:pt modelId="{A6201828-2B80-4D73-A246-7B09E757C310}">
      <dgm:prSet phldrT="[Texte]" custT="1"/>
      <dgm:spPr/>
      <dgm:t>
        <a:bodyPr/>
        <a:lstStyle/>
        <a:p>
          <a:r>
            <a:rPr lang="fr-FR" sz="2000" dirty="0" smtClean="0"/>
            <a:t>Expert</a:t>
          </a:r>
          <a:endParaRPr lang="fr-FR" sz="2000" dirty="0"/>
        </a:p>
      </dgm:t>
    </dgm:pt>
    <dgm:pt modelId="{46554FC2-414D-4E5C-B266-1FA2DE0CCEFC}" type="parTrans" cxnId="{7F396045-2960-48EC-8E3F-8BAEE8665DC4}">
      <dgm:prSet/>
      <dgm:spPr/>
      <dgm:t>
        <a:bodyPr/>
        <a:lstStyle/>
        <a:p>
          <a:endParaRPr lang="fr-FR"/>
        </a:p>
      </dgm:t>
    </dgm:pt>
    <dgm:pt modelId="{906557F7-F914-4C40-80F4-597A0BB0D6EF}" type="sibTrans" cxnId="{7F396045-2960-48EC-8E3F-8BAEE8665DC4}">
      <dgm:prSet/>
      <dgm:spPr/>
      <dgm:t>
        <a:bodyPr/>
        <a:lstStyle/>
        <a:p>
          <a:endParaRPr lang="fr-FR"/>
        </a:p>
      </dgm:t>
    </dgm:pt>
    <dgm:pt modelId="{71300E91-4782-495C-A3D4-5020A5A62499}">
      <dgm:prSet phldrT="[Texte]" custT="1"/>
      <dgm:spPr/>
      <dgm:t>
        <a:bodyPr/>
        <a:lstStyle/>
        <a:p>
          <a:r>
            <a:rPr lang="fr-FR" sz="2000" dirty="0" smtClean="0"/>
            <a:t>contributeur</a:t>
          </a:r>
          <a:endParaRPr lang="fr-FR" sz="2000" dirty="0"/>
        </a:p>
      </dgm:t>
    </dgm:pt>
    <dgm:pt modelId="{F4FB5892-50A2-4B9A-BBC4-873BDB5007B2}" type="parTrans" cxnId="{C7A33427-68F3-441C-B2E6-CB0AD8F6E5FC}">
      <dgm:prSet/>
      <dgm:spPr/>
      <dgm:t>
        <a:bodyPr/>
        <a:lstStyle/>
        <a:p>
          <a:endParaRPr lang="fr-FR"/>
        </a:p>
      </dgm:t>
    </dgm:pt>
    <dgm:pt modelId="{428DC7D6-707D-40AB-919F-0AAD67F40D02}" type="sibTrans" cxnId="{C7A33427-68F3-441C-B2E6-CB0AD8F6E5FC}">
      <dgm:prSet/>
      <dgm:spPr/>
      <dgm:t>
        <a:bodyPr/>
        <a:lstStyle/>
        <a:p>
          <a:endParaRPr lang="fr-FR"/>
        </a:p>
      </dgm:t>
    </dgm:pt>
    <dgm:pt modelId="{1BFC5531-1F6C-428E-8649-7BB833E7BCE2}">
      <dgm:prSet phldrT="[Texte]" custT="1"/>
      <dgm:spPr/>
      <dgm:t>
        <a:bodyPr/>
        <a:lstStyle/>
        <a:p>
          <a:r>
            <a:rPr lang="fr-FR" sz="2000" dirty="0" smtClean="0"/>
            <a:t>Contributeur </a:t>
          </a:r>
          <a:endParaRPr lang="fr-FR" sz="2000" dirty="0"/>
        </a:p>
      </dgm:t>
    </dgm:pt>
    <dgm:pt modelId="{1DD0B139-A0C7-4FD2-8689-B49651504197}" type="parTrans" cxnId="{D2CBAA03-BEB1-49FF-B90A-476FAA640828}">
      <dgm:prSet/>
      <dgm:spPr/>
      <dgm:t>
        <a:bodyPr/>
        <a:lstStyle/>
        <a:p>
          <a:endParaRPr lang="fr-FR"/>
        </a:p>
      </dgm:t>
    </dgm:pt>
    <dgm:pt modelId="{BAA60E11-5624-4A35-88D5-1312473E35BA}" type="sibTrans" cxnId="{D2CBAA03-BEB1-49FF-B90A-476FAA640828}">
      <dgm:prSet/>
      <dgm:spPr/>
      <dgm:t>
        <a:bodyPr/>
        <a:lstStyle/>
        <a:p>
          <a:endParaRPr lang="fr-FR"/>
        </a:p>
      </dgm:t>
    </dgm:pt>
    <dgm:pt modelId="{194FE513-B846-4FA8-B485-D54DFE7ABECD}">
      <dgm:prSet phldrT="[Texte]" custT="1"/>
      <dgm:spPr/>
      <dgm:t>
        <a:bodyPr/>
        <a:lstStyle/>
        <a:p>
          <a:r>
            <a:rPr lang="fr-FR" sz="2000" dirty="0" smtClean="0"/>
            <a:t>Expert</a:t>
          </a:r>
          <a:endParaRPr lang="fr-FR" sz="2000" dirty="0"/>
        </a:p>
      </dgm:t>
    </dgm:pt>
    <dgm:pt modelId="{6619C2E4-8E96-4520-B56D-2849692D199D}" type="parTrans" cxnId="{D5EE7DCE-852A-40E1-B702-E3F33415C04B}">
      <dgm:prSet/>
      <dgm:spPr/>
      <dgm:t>
        <a:bodyPr/>
        <a:lstStyle/>
        <a:p>
          <a:endParaRPr lang="fr-FR"/>
        </a:p>
      </dgm:t>
    </dgm:pt>
    <dgm:pt modelId="{20B1C719-FDBA-4599-BC7A-BBA210A4BF1B}" type="sibTrans" cxnId="{D5EE7DCE-852A-40E1-B702-E3F33415C04B}">
      <dgm:prSet/>
      <dgm:spPr/>
      <dgm:t>
        <a:bodyPr/>
        <a:lstStyle/>
        <a:p>
          <a:endParaRPr lang="fr-FR"/>
        </a:p>
      </dgm:t>
    </dgm:pt>
    <dgm:pt modelId="{48E84A79-FC16-490A-9F8A-4002ED0D1D27}">
      <dgm:prSet/>
      <dgm:spPr/>
      <dgm:t>
        <a:bodyPr/>
        <a:lstStyle/>
        <a:p>
          <a:r>
            <a:rPr lang="fr-FR" dirty="0" smtClean="0"/>
            <a:t>Expert</a:t>
          </a:r>
          <a:endParaRPr lang="fr-FR" dirty="0"/>
        </a:p>
      </dgm:t>
    </dgm:pt>
    <dgm:pt modelId="{36432CD5-FABA-488F-BF1C-B56BFE55BB7C}" type="parTrans" cxnId="{8E23DEBA-4EA6-42CD-986B-B2003BD1E248}">
      <dgm:prSet/>
      <dgm:spPr/>
      <dgm:t>
        <a:bodyPr/>
        <a:lstStyle/>
        <a:p>
          <a:endParaRPr lang="fr-FR"/>
        </a:p>
      </dgm:t>
    </dgm:pt>
    <dgm:pt modelId="{FAAB8256-EFF3-4B0C-A270-DDAD473CC8DA}" type="sibTrans" cxnId="{8E23DEBA-4EA6-42CD-986B-B2003BD1E248}">
      <dgm:prSet/>
      <dgm:spPr/>
      <dgm:t>
        <a:bodyPr/>
        <a:lstStyle/>
        <a:p>
          <a:endParaRPr lang="fr-FR"/>
        </a:p>
      </dgm:t>
    </dgm:pt>
    <dgm:pt modelId="{196273CF-7A09-4C36-9B8B-74C4AAAAA5EC}" type="pres">
      <dgm:prSet presAssocID="{3CF97919-315E-44EF-A955-CC27E79E086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08A083A-EBDF-42CA-8ADE-A3A085C115F1}" type="pres">
      <dgm:prSet presAssocID="{3CF97919-315E-44EF-A955-CC27E79E086D}" presName="radial" presStyleCnt="0">
        <dgm:presLayoutVars>
          <dgm:animLvl val="ctr"/>
        </dgm:presLayoutVars>
      </dgm:prSet>
      <dgm:spPr/>
    </dgm:pt>
    <dgm:pt modelId="{5CF799C3-B804-4259-88A1-BF7D85E011F1}" type="pres">
      <dgm:prSet presAssocID="{52261922-0624-4D4A-AB4C-59C8DEDB21AE}" presName="centerShape" presStyleLbl="vennNode1" presStyleIdx="0" presStyleCnt="6"/>
      <dgm:spPr/>
      <dgm:t>
        <a:bodyPr/>
        <a:lstStyle/>
        <a:p>
          <a:endParaRPr lang="fr-FR"/>
        </a:p>
      </dgm:t>
    </dgm:pt>
    <dgm:pt modelId="{D57F6378-173B-46C9-BEFB-9B784E18A10F}" type="pres">
      <dgm:prSet presAssocID="{A6201828-2B80-4D73-A246-7B09E757C310}" presName="node" presStyleLbl="vennNode1" presStyleIdx="1" presStyleCnt="6" custScaleX="116998" custScaleY="81578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A535B8E-D52A-49ED-8A57-5C18CE0355FC}" type="pres">
      <dgm:prSet presAssocID="{48E84A79-FC16-490A-9F8A-4002ED0D1D27}" presName="node" presStyleLbl="vennNode1" presStyleIdx="2" presStyleCnt="6" custRadScaleRad="99454" custRadScaleInc="8996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6FD8ED9-26E9-4DF7-8E20-18BF9750D8D4}" type="pres">
      <dgm:prSet presAssocID="{71300E91-4782-495C-A3D4-5020A5A62499}" presName="node" presStyleLbl="vennNode1" presStyleIdx="3" presStyleCnt="6" custScaleX="180998" custScaleY="52097" custRadScaleRad="107035" custRadScaleInc="-11695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89497FC-B421-44C0-ABA0-039988F407CE}" type="pres">
      <dgm:prSet presAssocID="{1BFC5531-1F6C-428E-8649-7BB833E7BCE2}" presName="node" presStyleLbl="vennNode1" presStyleIdx="4" presStyleCnt="6" custScaleX="189233" custScaleY="67833" custRadScaleRad="105787" custRadScaleInc="165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1AFEB8D-D195-4F74-B81A-43E632551B0C}" type="pres">
      <dgm:prSet presAssocID="{194FE513-B846-4FA8-B485-D54DFE7ABECD}" presName="node" presStyleLbl="vennNode1" presStyleIdx="5" presStyleCnt="6" custScaleX="132695" custScaleY="8403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ACCEF83-B5D9-4C42-90A5-83950AFE7C6B}" type="presOf" srcId="{3CF97919-315E-44EF-A955-CC27E79E086D}" destId="{196273CF-7A09-4C36-9B8B-74C4AAAAA5EC}" srcOrd="0" destOrd="0" presId="urn:microsoft.com/office/officeart/2005/8/layout/radial3"/>
    <dgm:cxn modelId="{8BF51EBC-D998-453C-BC2D-64FD354322E5}" type="presOf" srcId="{52261922-0624-4D4A-AB4C-59C8DEDB21AE}" destId="{5CF799C3-B804-4259-88A1-BF7D85E011F1}" srcOrd="0" destOrd="0" presId="urn:microsoft.com/office/officeart/2005/8/layout/radial3"/>
    <dgm:cxn modelId="{D2CBAA03-BEB1-49FF-B90A-476FAA640828}" srcId="{52261922-0624-4D4A-AB4C-59C8DEDB21AE}" destId="{1BFC5531-1F6C-428E-8649-7BB833E7BCE2}" srcOrd="3" destOrd="0" parTransId="{1DD0B139-A0C7-4FD2-8689-B49651504197}" sibTransId="{BAA60E11-5624-4A35-88D5-1312473E35BA}"/>
    <dgm:cxn modelId="{98D20C1C-E65D-47B9-A31F-DE094504E169}" type="presOf" srcId="{48E84A79-FC16-490A-9F8A-4002ED0D1D27}" destId="{CA535B8E-D52A-49ED-8A57-5C18CE0355FC}" srcOrd="0" destOrd="0" presId="urn:microsoft.com/office/officeart/2005/8/layout/radial3"/>
    <dgm:cxn modelId="{D5EE7DCE-852A-40E1-B702-E3F33415C04B}" srcId="{52261922-0624-4D4A-AB4C-59C8DEDB21AE}" destId="{194FE513-B846-4FA8-B485-D54DFE7ABECD}" srcOrd="4" destOrd="0" parTransId="{6619C2E4-8E96-4520-B56D-2849692D199D}" sibTransId="{20B1C719-FDBA-4599-BC7A-BBA210A4BF1B}"/>
    <dgm:cxn modelId="{8E23DEBA-4EA6-42CD-986B-B2003BD1E248}" srcId="{52261922-0624-4D4A-AB4C-59C8DEDB21AE}" destId="{48E84A79-FC16-490A-9F8A-4002ED0D1D27}" srcOrd="1" destOrd="0" parTransId="{36432CD5-FABA-488F-BF1C-B56BFE55BB7C}" sibTransId="{FAAB8256-EFF3-4B0C-A270-DDAD473CC8DA}"/>
    <dgm:cxn modelId="{9560E998-0FEA-4B6E-915F-83864836F102}" type="presOf" srcId="{71300E91-4782-495C-A3D4-5020A5A62499}" destId="{06FD8ED9-26E9-4DF7-8E20-18BF9750D8D4}" srcOrd="0" destOrd="0" presId="urn:microsoft.com/office/officeart/2005/8/layout/radial3"/>
    <dgm:cxn modelId="{BB6CBDE7-056D-4A67-8CA1-51D093AB1338}" type="presOf" srcId="{194FE513-B846-4FA8-B485-D54DFE7ABECD}" destId="{C1AFEB8D-D195-4F74-B81A-43E632551B0C}" srcOrd="0" destOrd="0" presId="urn:microsoft.com/office/officeart/2005/8/layout/radial3"/>
    <dgm:cxn modelId="{7832F5D6-02EF-4AFE-B558-F16707A7D8B3}" srcId="{3CF97919-315E-44EF-A955-CC27E79E086D}" destId="{52261922-0624-4D4A-AB4C-59C8DEDB21AE}" srcOrd="0" destOrd="0" parTransId="{558ED418-4F66-44EF-8A95-008411D46AB4}" sibTransId="{2D0D5F7F-A879-45AC-A0A9-1E8AD5465206}"/>
    <dgm:cxn modelId="{41DBCDCF-79E4-4CB8-88E4-828E6E0F07E8}" type="presOf" srcId="{A6201828-2B80-4D73-A246-7B09E757C310}" destId="{D57F6378-173B-46C9-BEFB-9B784E18A10F}" srcOrd="0" destOrd="0" presId="urn:microsoft.com/office/officeart/2005/8/layout/radial3"/>
    <dgm:cxn modelId="{FEBC8933-DDF2-4640-B619-3DD4A044BC91}" type="presOf" srcId="{1BFC5531-1F6C-428E-8649-7BB833E7BCE2}" destId="{589497FC-B421-44C0-ABA0-039988F407CE}" srcOrd="0" destOrd="0" presId="urn:microsoft.com/office/officeart/2005/8/layout/radial3"/>
    <dgm:cxn modelId="{C7A33427-68F3-441C-B2E6-CB0AD8F6E5FC}" srcId="{52261922-0624-4D4A-AB4C-59C8DEDB21AE}" destId="{71300E91-4782-495C-A3D4-5020A5A62499}" srcOrd="2" destOrd="0" parTransId="{F4FB5892-50A2-4B9A-BBC4-873BDB5007B2}" sibTransId="{428DC7D6-707D-40AB-919F-0AAD67F40D02}"/>
    <dgm:cxn modelId="{7F396045-2960-48EC-8E3F-8BAEE8665DC4}" srcId="{52261922-0624-4D4A-AB4C-59C8DEDB21AE}" destId="{A6201828-2B80-4D73-A246-7B09E757C310}" srcOrd="0" destOrd="0" parTransId="{46554FC2-414D-4E5C-B266-1FA2DE0CCEFC}" sibTransId="{906557F7-F914-4C40-80F4-597A0BB0D6EF}"/>
    <dgm:cxn modelId="{00AA28C8-E49D-4896-AC94-B7BE69D21FA6}" type="presParOf" srcId="{196273CF-7A09-4C36-9B8B-74C4AAAAA5EC}" destId="{908A083A-EBDF-42CA-8ADE-A3A085C115F1}" srcOrd="0" destOrd="0" presId="urn:microsoft.com/office/officeart/2005/8/layout/radial3"/>
    <dgm:cxn modelId="{61DF7C53-B452-4617-ACD2-4A984D5E6C07}" type="presParOf" srcId="{908A083A-EBDF-42CA-8ADE-A3A085C115F1}" destId="{5CF799C3-B804-4259-88A1-BF7D85E011F1}" srcOrd="0" destOrd="0" presId="urn:microsoft.com/office/officeart/2005/8/layout/radial3"/>
    <dgm:cxn modelId="{3C07D98B-9ACC-4EB2-8549-5B9169AD9275}" type="presParOf" srcId="{908A083A-EBDF-42CA-8ADE-A3A085C115F1}" destId="{D57F6378-173B-46C9-BEFB-9B784E18A10F}" srcOrd="1" destOrd="0" presId="urn:microsoft.com/office/officeart/2005/8/layout/radial3"/>
    <dgm:cxn modelId="{99F1CEB3-1FCA-4021-B5D3-25E9D7149138}" type="presParOf" srcId="{908A083A-EBDF-42CA-8ADE-A3A085C115F1}" destId="{CA535B8E-D52A-49ED-8A57-5C18CE0355FC}" srcOrd="2" destOrd="0" presId="urn:microsoft.com/office/officeart/2005/8/layout/radial3"/>
    <dgm:cxn modelId="{BD62DF0E-004F-48FC-9F0E-DEF190450CF0}" type="presParOf" srcId="{908A083A-EBDF-42CA-8ADE-A3A085C115F1}" destId="{06FD8ED9-26E9-4DF7-8E20-18BF9750D8D4}" srcOrd="3" destOrd="0" presId="urn:microsoft.com/office/officeart/2005/8/layout/radial3"/>
    <dgm:cxn modelId="{DCC82584-8165-427B-9E3A-3B4F6EC225BA}" type="presParOf" srcId="{908A083A-EBDF-42CA-8ADE-A3A085C115F1}" destId="{589497FC-B421-44C0-ABA0-039988F407CE}" srcOrd="4" destOrd="0" presId="urn:microsoft.com/office/officeart/2005/8/layout/radial3"/>
    <dgm:cxn modelId="{5601E35A-56D7-4C64-8D97-822A27949B82}" type="presParOf" srcId="{908A083A-EBDF-42CA-8ADE-A3A085C115F1}" destId="{C1AFEB8D-D195-4F74-B81A-43E632551B0C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F799C3-B804-4259-88A1-BF7D85E011F1}">
      <dsp:nvSpPr>
        <dsp:cNvPr id="0" name=""/>
        <dsp:cNvSpPr/>
      </dsp:nvSpPr>
      <dsp:spPr>
        <a:xfrm>
          <a:off x="1497979" y="1104317"/>
          <a:ext cx="2461849" cy="2461849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/>
            <a:t>Chef de projet</a:t>
          </a:r>
          <a:endParaRPr lang="fr-FR" sz="2800" kern="1200" dirty="0"/>
        </a:p>
      </dsp:txBody>
      <dsp:txXfrm>
        <a:off x="1497979" y="1104317"/>
        <a:ext cx="2461849" cy="2461849"/>
      </dsp:txXfrm>
    </dsp:sp>
    <dsp:sp modelId="{D57F6378-173B-46C9-BEFB-9B784E18A10F}">
      <dsp:nvSpPr>
        <dsp:cNvPr id="0" name=""/>
        <dsp:cNvSpPr/>
      </dsp:nvSpPr>
      <dsp:spPr>
        <a:xfrm>
          <a:off x="2008825" y="231632"/>
          <a:ext cx="1440157" cy="100416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Expert</a:t>
          </a:r>
          <a:endParaRPr lang="fr-FR" sz="2000" kern="1200" dirty="0"/>
        </a:p>
      </dsp:txBody>
      <dsp:txXfrm>
        <a:off x="2008825" y="231632"/>
        <a:ext cx="1440157" cy="1004163"/>
      </dsp:txXfrm>
    </dsp:sp>
    <dsp:sp modelId="{CA535B8E-D52A-49ED-8A57-5C18CE0355FC}">
      <dsp:nvSpPr>
        <dsp:cNvPr id="0" name=""/>
        <dsp:cNvSpPr/>
      </dsp:nvSpPr>
      <dsp:spPr>
        <a:xfrm>
          <a:off x="3204361" y="2880320"/>
          <a:ext cx="1230924" cy="1230924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Expert</a:t>
          </a:r>
          <a:endParaRPr lang="fr-FR" sz="2100" kern="1200" dirty="0"/>
        </a:p>
      </dsp:txBody>
      <dsp:txXfrm>
        <a:off x="3204361" y="2880320"/>
        <a:ext cx="1230924" cy="1230924"/>
      </dsp:txXfrm>
    </dsp:sp>
    <dsp:sp modelId="{06FD8ED9-26E9-4DF7-8E20-18BF9750D8D4}">
      <dsp:nvSpPr>
        <dsp:cNvPr id="0" name=""/>
        <dsp:cNvSpPr/>
      </dsp:nvSpPr>
      <dsp:spPr>
        <a:xfrm>
          <a:off x="3028634" y="1152133"/>
          <a:ext cx="2227949" cy="641274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contributeur</a:t>
          </a:r>
          <a:endParaRPr lang="fr-FR" sz="2000" kern="1200" dirty="0"/>
        </a:p>
      </dsp:txBody>
      <dsp:txXfrm>
        <a:off x="3028634" y="1152133"/>
        <a:ext cx="2227949" cy="641274"/>
      </dsp:txXfrm>
    </dsp:sp>
    <dsp:sp modelId="{589497FC-B421-44C0-ABA0-039988F407CE}">
      <dsp:nvSpPr>
        <dsp:cNvPr id="0" name=""/>
        <dsp:cNvSpPr/>
      </dsp:nvSpPr>
      <dsp:spPr>
        <a:xfrm>
          <a:off x="540059" y="3267341"/>
          <a:ext cx="2329316" cy="83497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Contributeur </a:t>
          </a:r>
          <a:endParaRPr lang="fr-FR" sz="2000" kern="1200" dirty="0"/>
        </a:p>
      </dsp:txBody>
      <dsp:txXfrm>
        <a:off x="540059" y="3267341"/>
        <a:ext cx="2329316" cy="834973"/>
      </dsp:txXfrm>
    </dsp:sp>
    <dsp:sp modelId="{C1AFEB8D-D195-4F74-B81A-43E632551B0C}">
      <dsp:nvSpPr>
        <dsp:cNvPr id="0" name=""/>
        <dsp:cNvSpPr/>
      </dsp:nvSpPr>
      <dsp:spPr>
        <a:xfrm>
          <a:off x="389073" y="1323126"/>
          <a:ext cx="1633375" cy="1034432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Expert</a:t>
          </a:r>
          <a:endParaRPr lang="fr-FR" sz="2000" kern="1200" dirty="0"/>
        </a:p>
      </dsp:txBody>
      <dsp:txXfrm>
        <a:off x="389073" y="1323126"/>
        <a:ext cx="1633375" cy="10344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ACCD1767-73A9-4933-BAEA-6DDCC58002A7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E03A1734-4FFB-4FB2-A08B-70701407F3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CFA4115B-A961-4E78-80F8-A8921D03BAA4}" type="datetimeFigureOut">
              <a:rPr/>
              <a:pPr/>
              <a:t>8/31/2006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44F2AB2A-AC47-46F5-B6D6-821EE801CC66}" type="slidenum">
              <a:rPr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2AB2A-AC47-46F5-B6D6-821EE801CC66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640080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27A4-F97A-4C4B-8A87-556224F8E8AE}" type="datetime1">
              <a:rPr/>
              <a:pPr/>
              <a:t>8/31/2006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5448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AB534A1-6402-488B-A652-E469620D7916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 latinLnBrk="0">
              <a:defRPr lang="fr-FR" sz="42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7AA7D-3B69-4E48-962A-320C30A13814}" type="datetime1">
              <a:rPr/>
              <a:pPr/>
              <a:t>8/31/2006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 latinLnBrk="0">
              <a:buNone/>
              <a:defRPr lang="fr-FR"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lang="fr-FR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fr-FR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93913-DB06-49C7-9A4A-964B4580264F}" type="datetime1">
              <a:rPr/>
              <a:pPr/>
              <a:t>8/31/2006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77976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5AFF23D-191B-43CC-B9CE-4EEF60B8AB49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72000" y="1548889"/>
            <a:ext cx="0" cy="484632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01752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800600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52400" y="1304731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6" name="Oval 15"/>
          <p:cNvSpPr/>
          <p:nvPr/>
        </p:nvSpPr>
        <p:spPr>
          <a:xfrm>
            <a:off x="4264152" y="91595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83319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447800"/>
            <a:ext cx="4040188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400" b="1">
                <a:solidFill>
                  <a:srgbClr val="FFFFFF"/>
                </a:solidFill>
              </a:defRPr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1329" y="1447800"/>
            <a:ext cx="4041775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200" b="1"/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BE296-5CFD-453B-8B9F-0E7BB479096D}" type="datetime1">
              <a:rPr/>
              <a:pPr/>
              <a:t>8/31/2006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2075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Oval 16"/>
          <p:cNvSpPr/>
          <p:nvPr/>
        </p:nvSpPr>
        <p:spPr>
          <a:xfrm>
            <a:off x="4358640" y="101044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1352" cy="758952"/>
          </a:xfrm>
        </p:spPr>
        <p:txBody>
          <a:bodyPr anchor="b"/>
          <a:lstStyle>
            <a:lvl1pPr latinLnBrk="0">
              <a:defRPr lang="fr-FR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0352" y="1000090"/>
            <a:ext cx="457200" cy="441325"/>
          </a:xfrm>
        </p:spPr>
        <p:txBody>
          <a:bodyPr/>
          <a:lstStyle>
            <a:lvl1pPr algn="ctr" latinLnBrk="0">
              <a:defRPr lang="fr-FR"/>
            </a:lvl1pPr>
          </a:lstStyle>
          <a:p>
            <a:pPr algn="ctr"/>
            <a:fld id="{E8C80D2A-EA4E-4A37-A9DF-772D0EA46EC5}" type="slidenum">
              <a:rPr/>
              <a:pPr algn="ctr"/>
              <a:t>‹N°›</a:t>
            </a:fld>
            <a:endParaRPr lang="fr-FR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3"/>
          </p:nvPr>
        </p:nvSpPr>
        <p:spPr>
          <a:xfrm>
            <a:off x="301752" y="2286000"/>
            <a:ext cx="4041648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14"/>
          </p:nvPr>
        </p:nvSpPr>
        <p:spPr>
          <a:xfrm>
            <a:off x="4800600" y="2286000"/>
            <a:ext cx="4038600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08DCE-233E-49F9-A534-ED99266BAB70}" type="datetime1">
              <a:rPr/>
              <a:pPr/>
              <a:t>8/31/2006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06245-9154-4282-8727-727393EECB43}" type="datetime1">
              <a:rPr/>
              <a:pPr/>
              <a:t>8/31/2006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 latinLnBrk="0">
              <a:defRPr lang="fr-FR">
                <a:solidFill>
                  <a:srgbClr val="FFFFFF"/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rgbClr val="FFFFFF"/>
                </a:solidFill>
              </a:rPr>
              <a:pPr/>
              <a:t>‹N°›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430944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 latinLnBrk="0">
              <a:buNone/>
              <a:defRPr lang="fr-FR" sz="2200" b="1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 latinLnBrk="0">
              <a:spcAft>
                <a:spcPts val="1000"/>
              </a:spcAft>
              <a:buNone/>
              <a:defRPr lang="fr-FR" sz="1600">
                <a:solidFill>
                  <a:srgbClr val="FFFFFF"/>
                </a:solidFill>
              </a:defRPr>
            </a:lvl1pPr>
            <a:lvl2pPr>
              <a:buNone/>
              <a:defRPr lang="fr-FR" sz="1200"/>
            </a:lvl2pPr>
            <a:lvl3pPr>
              <a:buNone/>
              <a:defRPr lang="fr-FR" sz="1000"/>
            </a:lvl3pPr>
            <a:lvl4pPr>
              <a:buNone/>
              <a:defRPr lang="fr-FR" sz="900"/>
            </a:lvl4pPr>
            <a:lvl5pPr>
              <a:buNone/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29E51-67EE-4875-B724-C967C8F85565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00" y="6410848"/>
            <a:ext cx="28956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5448" y="118872"/>
            <a:ext cx="8833104" cy="662940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3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480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810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 latinLnBrk="0">
              <a:buNone/>
              <a:defRPr lang="fr-FR" sz="24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latinLnBrk="0">
              <a:buNone/>
              <a:defRPr lang="fr-FR" sz="3200"/>
            </a:lvl1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 latinLnBrk="0">
              <a:spcAft>
                <a:spcPts val="1000"/>
              </a:spcAft>
              <a:buFontTx/>
              <a:buNone/>
              <a:defRPr lang="fr-FR" sz="1600">
                <a:solidFill>
                  <a:srgbClr val="FFFFFF"/>
                </a:solidFill>
              </a:defRPr>
            </a:lvl1pPr>
            <a:lvl2pPr>
              <a:defRPr lang="fr-FR" sz="1200"/>
            </a:lvl2pPr>
            <a:lvl3pPr>
              <a:defRPr lang="fr-FR" sz="1000"/>
            </a:lvl3pPr>
            <a:lvl4pPr>
              <a:defRPr lang="fr-FR" sz="900"/>
            </a:lvl4pPr>
            <a:lvl5pPr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387533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7A2979D-8BCB-49ED-A6DE-E2CAE8FE00A1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62448" y="527536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8984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latinLnBrk="0">
              <a:defRPr lang="fr-FR" sz="1400">
                <a:solidFill>
                  <a:srgbClr val="FFFFFF"/>
                </a:solidFill>
              </a:defRPr>
            </a:lvl1pPr>
          </a:lstStyle>
          <a:p>
            <a:pPr algn="r"/>
            <a:fld id="{A6051512-973F-4780-895E-29B1B65D9F34}" type="datetime1">
              <a:rPr/>
              <a:pPr algn="r"/>
              <a:t>8/31/2006</a:t>
            </a:fld>
            <a:endParaRPr lang="fr-FR" sz="140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latinLnBrk="0">
              <a:defRPr lang="fr-FR" sz="1200">
                <a:solidFill>
                  <a:srgbClr val="FFFFFF"/>
                </a:solidFill>
              </a:defRPr>
            </a:lvl1pPr>
          </a:lstStyle>
          <a:p>
            <a:pPr algn="l"/>
            <a:endParaRPr lang="fr-FR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54972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26372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latinLnBrk="0">
              <a:defRPr lang="fr-FR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/>
            <a:fld id="{EAB534A1-6402-488B-A652-E469620D7916}" type="slidenum">
              <a:rPr lang="fr-FR" sz="1600">
                <a:solidFill>
                  <a:schemeClr val="accent3">
                    <a:shade val="75000"/>
                  </a:schemeClr>
                </a:solidFill>
              </a:rPr>
              <a:pPr algn="ctr"/>
              <a:t>‹N°›</a:t>
            </a:fld>
            <a:endParaRPr lang="fr-FR" sz="160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/>
              <a:t>Cliquer ici pour modifier le style du titre du masque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  <a:p>
            <a:pPr lvl="6"/>
            <a:r>
              <a:rPr lang="fr-FR"/>
              <a:t>Septième niveau</a:t>
            </a:r>
          </a:p>
          <a:p>
            <a:pPr lvl="7"/>
            <a:r>
              <a:rPr lang="fr-FR"/>
              <a:t>Huitième niveau</a:t>
            </a:r>
          </a:p>
          <a:p>
            <a:pPr lvl="8"/>
            <a:r>
              <a:rPr lang="fr-FR"/>
              <a:t>Neuvième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1" latinLnBrk="0" hangingPunct="1">
        <a:spcBef>
          <a:spcPct val="0"/>
        </a:spcBef>
        <a:buNone/>
        <a:defRPr lang="fr-FR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lang="fr-FR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lang="fr-FR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lang="fr-F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lang="fr-FR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lang="fr-FR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lang="fr-FR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/>
          <p:cNvGraphicFramePr/>
          <p:nvPr/>
        </p:nvGraphicFramePr>
        <p:xfrm>
          <a:off x="179512" y="1397000"/>
          <a:ext cx="8784976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me 5"/>
          <p:cNvGraphicFramePr/>
          <p:nvPr/>
        </p:nvGraphicFramePr>
        <p:xfrm>
          <a:off x="2267744" y="1844824"/>
          <a:ext cx="5256584" cy="428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La Communication : interne et externe  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</p:txBody>
      </p:sp>
      <p:sp>
        <p:nvSpPr>
          <p:cNvPr id="7" name="Rectangle à coins arrondis 6"/>
          <p:cNvSpPr/>
          <p:nvPr/>
        </p:nvSpPr>
        <p:spPr>
          <a:xfrm>
            <a:off x="323528" y="1484784"/>
            <a:ext cx="1512168" cy="936104"/>
          </a:xfrm>
          <a:prstGeom prst="roundRect">
            <a:avLst/>
          </a:prstGeom>
          <a:solidFill>
            <a:schemeClr val="accent6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Fournisseur </a:t>
            </a:r>
            <a:endParaRPr lang="fr-FR" dirty="0"/>
          </a:p>
        </p:txBody>
      </p:sp>
      <p:sp>
        <p:nvSpPr>
          <p:cNvPr id="8" name="Rectangle à coins arrondis 7"/>
          <p:cNvSpPr/>
          <p:nvPr/>
        </p:nvSpPr>
        <p:spPr>
          <a:xfrm>
            <a:off x="7308304" y="4077072"/>
            <a:ext cx="1512168" cy="936104"/>
          </a:xfrm>
          <a:prstGeom prst="roundRect">
            <a:avLst/>
          </a:prstGeom>
          <a:solidFill>
            <a:schemeClr val="accent6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Sous traitant</a:t>
            </a:r>
            <a:endParaRPr lang="fr-FR" dirty="0"/>
          </a:p>
        </p:txBody>
      </p:sp>
      <p:sp>
        <p:nvSpPr>
          <p:cNvPr id="9" name="Rectangle à coins arrondis 8"/>
          <p:cNvSpPr/>
          <p:nvPr/>
        </p:nvSpPr>
        <p:spPr>
          <a:xfrm>
            <a:off x="7308304" y="1484784"/>
            <a:ext cx="1512168" cy="936104"/>
          </a:xfrm>
          <a:prstGeom prst="roundRect">
            <a:avLst/>
          </a:prstGeom>
          <a:solidFill>
            <a:schemeClr val="accent6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Sous-traitant</a:t>
            </a:r>
            <a:endParaRPr lang="fr-FR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323528" y="4365104"/>
            <a:ext cx="2232248" cy="936104"/>
          </a:xfrm>
          <a:prstGeom prst="roundRect">
            <a:avLst/>
          </a:prstGeom>
          <a:solidFill>
            <a:schemeClr val="accent6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Comité de pilotage commanditaire</a:t>
            </a:r>
            <a:endParaRPr lang="fr-FR" dirty="0"/>
          </a:p>
        </p:txBody>
      </p:sp>
      <p:sp>
        <p:nvSpPr>
          <p:cNvPr id="11" name="Double flèche horizontale 10"/>
          <p:cNvSpPr/>
          <p:nvPr/>
        </p:nvSpPr>
        <p:spPr>
          <a:xfrm rot="1882734">
            <a:off x="2045435" y="2174658"/>
            <a:ext cx="1152128" cy="576064"/>
          </a:xfrm>
          <a:prstGeom prst="leftRightArrow">
            <a:avLst/>
          </a:prstGeom>
          <a:solidFill>
            <a:schemeClr val="bg1"/>
          </a:solidFill>
          <a:ln w="25400" cmpd="sng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Double flèche horizontale 14"/>
          <p:cNvSpPr/>
          <p:nvPr/>
        </p:nvSpPr>
        <p:spPr>
          <a:xfrm>
            <a:off x="6084168" y="4221088"/>
            <a:ext cx="1152128" cy="504056"/>
          </a:xfrm>
          <a:prstGeom prst="leftRightArrow">
            <a:avLst/>
          </a:prstGeom>
          <a:solidFill>
            <a:schemeClr val="bg1"/>
          </a:solidFill>
          <a:ln w="25400" cmpd="sng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Double flèche horizontale 15"/>
          <p:cNvSpPr/>
          <p:nvPr/>
        </p:nvSpPr>
        <p:spPr>
          <a:xfrm rot="21266425">
            <a:off x="2581361" y="4427592"/>
            <a:ext cx="986279" cy="576064"/>
          </a:xfrm>
          <a:prstGeom prst="leftRightArrow">
            <a:avLst/>
          </a:prstGeom>
          <a:solidFill>
            <a:schemeClr val="bg1"/>
          </a:solidFill>
          <a:ln w="25400" cmpd="sng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Double flèche horizontale 16"/>
          <p:cNvSpPr/>
          <p:nvPr/>
        </p:nvSpPr>
        <p:spPr>
          <a:xfrm rot="19127647">
            <a:off x="6131250" y="2008968"/>
            <a:ext cx="1152128" cy="576064"/>
          </a:xfrm>
          <a:prstGeom prst="leftRightArrow">
            <a:avLst/>
          </a:prstGeom>
          <a:solidFill>
            <a:schemeClr val="bg1"/>
          </a:solidFill>
          <a:ln w="25400" cmpd="sng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 en arc 19"/>
          <p:cNvSpPr/>
          <p:nvPr/>
        </p:nvSpPr>
        <p:spPr>
          <a:xfrm rot="18484865">
            <a:off x="4039280" y="3184501"/>
            <a:ext cx="1641449" cy="1641126"/>
          </a:xfrm>
          <a:prstGeom prst="circularArrow">
            <a:avLst/>
          </a:prstGeom>
          <a:solidFill>
            <a:schemeClr val="bg1"/>
          </a:solidFill>
          <a:ln w="25400" cmpd="sng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Flèche en arc 21"/>
          <p:cNvSpPr/>
          <p:nvPr/>
        </p:nvSpPr>
        <p:spPr>
          <a:xfrm rot="7825776">
            <a:off x="4332077" y="3405280"/>
            <a:ext cx="1641449" cy="1641126"/>
          </a:xfrm>
          <a:prstGeom prst="circularArrow">
            <a:avLst/>
          </a:prstGeom>
          <a:solidFill>
            <a:schemeClr val="bg1"/>
          </a:solidFill>
          <a:ln w="25400" cmpd="sng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La communication : Les outils 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Réunions et compte rendus :</a:t>
            </a:r>
          </a:p>
          <a:p>
            <a:pPr lvl="1"/>
            <a:r>
              <a:rPr lang="fr-FR" dirty="0" smtClean="0"/>
              <a:t>Point sur l’avancement – </a:t>
            </a:r>
            <a:r>
              <a:rPr lang="fr-FR" dirty="0" err="1" smtClean="0"/>
              <a:t>pbs</a:t>
            </a:r>
            <a:r>
              <a:rPr lang="fr-FR" dirty="0" smtClean="0"/>
              <a:t> éventuels </a:t>
            </a:r>
          </a:p>
          <a:p>
            <a:pPr lvl="1"/>
            <a:r>
              <a:rPr lang="fr-FR" dirty="0" smtClean="0"/>
              <a:t>Actions a entreprendre : qui – quoi – quand ?</a:t>
            </a:r>
          </a:p>
          <a:p>
            <a:pPr lvl="1"/>
            <a:r>
              <a:rPr lang="fr-FR" dirty="0" smtClean="0"/>
              <a:t>À communiquer à tous les intéressés</a:t>
            </a:r>
          </a:p>
          <a:p>
            <a:r>
              <a:rPr lang="fr-FR" dirty="0" smtClean="0"/>
              <a:t>Rapport d’avancement (reporting): </a:t>
            </a:r>
          </a:p>
          <a:p>
            <a:pPr lvl="1"/>
            <a:r>
              <a:rPr lang="fr-FR" dirty="0" smtClean="0"/>
              <a:t>Ce qui a été fait en période p</a:t>
            </a:r>
          </a:p>
          <a:p>
            <a:pPr lvl="1"/>
            <a:r>
              <a:rPr lang="fr-FR" dirty="0" smtClean="0"/>
              <a:t>Ce qui est prévu en p+1 </a:t>
            </a:r>
          </a:p>
          <a:p>
            <a:r>
              <a:rPr lang="fr-FR" dirty="0" smtClean="0"/>
              <a:t>Revues de projet </a:t>
            </a:r>
          </a:p>
          <a:p>
            <a:pPr lvl="1"/>
            <a:r>
              <a:rPr lang="fr-FR" dirty="0" smtClean="0"/>
              <a:t>Relatif au produit (technique)</a:t>
            </a:r>
          </a:p>
          <a:p>
            <a:pPr lvl="1"/>
            <a:r>
              <a:rPr lang="fr-FR" dirty="0" smtClean="0"/>
              <a:t>Relatif au projet : planifié / réalisé / écarts et remèdes 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cessDiagram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FD8C2F"/>
      </a:hlink>
      <a:folHlink>
        <a:srgbClr val="D5AD3B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698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00000"/>
              </a:schemeClr>
            </a:gs>
            <a:gs pos="45000">
              <a:schemeClr val="phClr">
                <a:tint val="93000"/>
                <a:satMod val="20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9924D1ECC420D47A2456556BC94F7370400BDF4491DEA4973499845289601F88B9F" ma:contentTypeVersion="28" ma:contentTypeDescription="Create a new document." ma:contentTypeScope="" ma:versionID="3734922cae638a1d4f2b3c9f45d0aea3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E1D0DC7C-6011-4E27-845A-E10E61E30B89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EFA8BCDD-9F0D-4C3F-9009-A28157F905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1E4687-F318-46D6-A1F6-244C2A38F69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ProcessDiagram</Template>
  <TotalTime>0</TotalTime>
  <Words>94</Words>
  <Application>Microsoft Office PowerPoint</Application>
  <PresentationFormat>Affichage à l'écran (4:3)</PresentationFormat>
  <Paragraphs>28</Paragraphs>
  <Slides>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ProcessDiagram</vt:lpstr>
      <vt:lpstr>La Communication : interne et externe  </vt:lpstr>
      <vt:lpstr>La communication : Les outils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2010-12-21T08:34:47Z</dcterms:created>
  <dcterms:modified xsi:type="dcterms:W3CDTF">2011-03-26T16:18:41Z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TC101743249990</vt:lpwstr>
  </property>
</Properties>
</file>