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278" autoAdjust="0"/>
    <p:restoredTop sz="96987" autoAdjust="0"/>
  </p:normalViewPr>
  <p:slideViewPr>
    <p:cSldViewPr>
      <p:cViewPr>
        <p:scale>
          <a:sx n="100" d="100"/>
          <a:sy n="100" d="100"/>
        </p:scale>
        <p:origin x="-7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55317-9408-471A-9C89-0AF7E57B40C4}" type="doc">
      <dgm:prSet loTypeId="urn:microsoft.com/office/officeart/2005/8/layout/hProcess4#1" loCatId="process" qsTypeId="urn:microsoft.com/office/officeart/2005/8/quickstyle/3d2#1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4A0B9A-4B04-47E7-BDFC-0B92C7841AC9}" type="pres">
      <dgm:prSet presAssocID="{C6955317-9408-471A-9C89-0AF7E57B40C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199AFF1F-ADC9-41B8-BC9E-3CFA3529863F}" type="pres">
      <dgm:prSet presAssocID="{C6955317-9408-471A-9C89-0AF7E57B40C4}" presName="tSp" presStyleCnt="0"/>
      <dgm:spPr/>
    </dgm:pt>
    <dgm:pt modelId="{C99BADB6-E77F-49E2-8C8B-B4ADDA66A459}" type="pres">
      <dgm:prSet presAssocID="{C6955317-9408-471A-9C89-0AF7E57B40C4}" presName="bSp" presStyleCnt="0"/>
      <dgm:spPr/>
    </dgm:pt>
    <dgm:pt modelId="{BD88EE1B-808F-4828-88FE-D3503C9C0BD5}" type="pres">
      <dgm:prSet presAssocID="{C6955317-9408-471A-9C89-0AF7E57B40C4}" presName="process" presStyleCnt="0"/>
      <dgm:spPr/>
    </dgm:pt>
  </dgm:ptLst>
  <dgm:cxnLst>
    <dgm:cxn modelId="{96117269-02AF-4207-88A3-913B41BC2FF7}" type="presOf" srcId="{C6955317-9408-471A-9C89-0AF7E57B40C4}" destId="{CC4A0B9A-4B04-47E7-BDFC-0B92C7841AC9}" srcOrd="0" destOrd="0" presId="urn:microsoft.com/office/officeart/2005/8/layout/hProcess4#1"/>
    <dgm:cxn modelId="{9996AA10-8DEE-4FBB-BC7D-B744A5D70D2A}" type="presParOf" srcId="{CC4A0B9A-4B04-47E7-BDFC-0B92C7841AC9}" destId="{199AFF1F-ADC9-41B8-BC9E-3CFA3529863F}" srcOrd="0" destOrd="0" presId="urn:microsoft.com/office/officeart/2005/8/layout/hProcess4#1"/>
    <dgm:cxn modelId="{36422C9D-5E57-4C54-8DBA-F928B5470BD2}" type="presParOf" srcId="{CC4A0B9A-4B04-47E7-BDFC-0B92C7841AC9}" destId="{C99BADB6-E77F-49E2-8C8B-B4ADDA66A459}" srcOrd="1" destOrd="0" presId="urn:microsoft.com/office/officeart/2005/8/layout/hProcess4#1"/>
    <dgm:cxn modelId="{B9859E34-5BDD-4A3B-932E-657CC567B97A}" type="presParOf" srcId="{CC4A0B9A-4B04-47E7-BDFC-0B92C7841AC9}" destId="{BD88EE1B-808F-4828-88FE-D3503C9C0BD5}" srcOrd="2" destOrd="0" presId="urn:microsoft.com/office/officeart/2005/8/layout/hProcess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#1" minVer="12.0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 refType="w" fact="0"/>
      <dgm:constr type="t" for="ch" forName="tSp" refType="h" fact="0"/>
      <dgm:constr type="w" for="ch" forName="bSp" refType="w"/>
      <dgm:constr type="h" for="ch" forName="bSp" refType="h" fact="0.15"/>
      <dgm:constr type="l" for="ch" forName="bSp" refType="w" fact="0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 refType="w" fact="0"/>
      <dgm:constr type="t" for="ch" forName="process" refType="h" fact="0.15"/>
    </dgm:constrLst>
    <dgm:layoutNode name="tSp">
      <dgm:alg type="sp"/>
      <dgm:shape xmlns:r="http://schemas.openxmlformats.org/officeDocument/2006/relationships" r:blip="">
        <dgm:adjLst/>
      </dgm:shape>
      <dgm:presOf/>
    </dgm:layoutNode>
    <dgm:layoutNode name="bSp">
      <dgm:alg type="sp"/>
      <dgm:shape xmlns:r="http://schemas.openxmlformats.org/officeDocument/2006/relationships" r:blip="">
        <dgm:adjLst/>
      </dgm:shape>
      <dgm:presOf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presOf/>
      <dgm:shape xmlns:r="http://schemas.openxmlformats.org/officeDocument/2006/relationships" r:blip="">
        <dgm:adjLst/>
      </dgm:shape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100"/>
        <dgm:constr type="primFontSz" for="des" forName="parentNode2" refType="primFontSz" refFor="des" refForName="parentNode1" op="equ"/>
        <dgm:constr type="secFontSz" for="des" forName="childNode1tx" val="100"/>
        <dgm:constr type="secFontSz" for="des" forName="childNode2tx" refType="secFontSz" refFor="des" refForName="childNode1tx" op="equ"/>
        <dgm:constr type="secFontSz" for="des" forName="childNode1tx" refType="primFontSz" refFor="des" refForName="parentNode1" op="lte"/>
        <dgm:constr type="secFontSz" for="des" forName="childNode2tx" refType="primFontSz" refFor="des" refForName="parentNode1" op="lte"/>
        <dgm:constr type="secFontSz" for="des" forName="childNode1tx" refType="primFontSz" refFor="des" refForName="parentNode2" op="lte"/>
        <dgm:constr type="secFontSz" for="des" forName="childNode2tx" refType="primFontSz" refFor="des" refForName="parentNode2" op="lte"/>
        <dgm:constr type="w" for="des" ptType="sibTrans" refType="w" refFor="ch" refForName="composite1" op="equ" fact="0.05"/>
      </dgm:constrLst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 refType="h" fact="0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"/>
                <dgm:constr type="w" for="ch" forName="connSite1" refType="w" fact="0.01"/>
                <dgm:constr type="h" for="ch" forName="connSite1" refType="h" fact="0.01"/>
                <dgm:constr type="t" for="ch" forName="connSite1" refType="h" fact="0"/>
                <dgm:constr type="l" for="ch" forName="connSite1" refType="w" fact="0.65"/>
              </dgm:constrLst>
            </dgm:else>
          </dgm:choose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100"/>
              <dgm:constr type="primFontSz" refType="secFontSz"/>
            </dgm:constrLst>
            <dgm:ruleLst>
              <dgm:rule type="secFontSz" val="2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ruleLst>
              <dgm:rule type="primFontSz" val="2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"/>
                  <dgm:constr type="w" for="ch" forName="parentNode2" refType="w" fact="0.8"/>
                  <dgm:constr type="h" for="ch" forName="parentNode2" refType="h" fact="0.3"/>
                  <dgm:constr type="t" for="ch" forName="parentNode2" refType="h" fact="0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 refType="h" fact="0"/>
                  <dgm:constr type="l" for="ch" forName="parentNode2" refType="w" fact="0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</dgm:layoutNode>
            <dgm:layoutNode name="childNode2" styleLbl="bgAcc1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100"/>
                <dgm:constr type="primFontSz" refType="secFontSz"/>
              </dgm:constrLst>
              <dgm:ruleLst>
                <dgm:rule type="secFontSz" val="2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ruleLst>
                <dgm:rule type="primFontSz" val="2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ACCD1767-73A9-4933-BAEA-6DDCC58002A7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E03A1734-4FFB-4FB2-A08B-70701407F3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44F2AB2A-AC47-46F5-B6D6-821EE801CC66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2AB2A-AC47-46F5-B6D6-821EE801CC6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fr-FR" sz="42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fr-FR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400" b="1">
                <a:solidFill>
                  <a:srgbClr val="FFFFFF"/>
                </a:solidFill>
              </a:defRPr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200" b="1"/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fr-FR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fr-FR"/>
            </a:lvl1pPr>
          </a:lstStyle>
          <a:p>
            <a:pPr algn="ctr"/>
            <a:fld id="{E8C80D2A-EA4E-4A37-A9DF-772D0EA46EC5}" type="slidenum">
              <a:rPr/>
              <a:pPr algn="ctr"/>
              <a:t>‹N°›</a:t>
            </a:fld>
            <a:endParaRPr lang="fr-FR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fr-FR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fr-FR" sz="2200" b="1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fr-FR" sz="1600">
                <a:solidFill>
                  <a:srgbClr val="FFFFFF"/>
                </a:solidFill>
              </a:defRPr>
            </a:lvl1pPr>
            <a:lvl2pPr>
              <a:buNone/>
              <a:defRPr lang="fr-FR" sz="1200"/>
            </a:lvl2pPr>
            <a:lvl3pPr>
              <a:buNone/>
              <a:defRPr lang="fr-FR" sz="1000"/>
            </a:lvl3pPr>
            <a:lvl4pPr>
              <a:buNone/>
              <a:defRPr lang="fr-FR" sz="900"/>
            </a:lvl4pPr>
            <a:lvl5pPr>
              <a:buNone/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fr-FR" sz="24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fr-FR" sz="3200"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fr-FR" sz="1600">
                <a:solidFill>
                  <a:srgbClr val="FFFFFF"/>
                </a:solidFill>
              </a:defRPr>
            </a:lvl1pPr>
            <a:lvl2pPr>
              <a:defRPr lang="fr-FR" sz="1200"/>
            </a:lvl2pPr>
            <a:lvl3pPr>
              <a:defRPr lang="fr-FR" sz="1000"/>
            </a:lvl3pPr>
            <a:lvl4pPr>
              <a:defRPr lang="fr-FR" sz="900"/>
            </a:lvl4pPr>
            <a:lvl5pPr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fr-FR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fr-FR" sz="1200">
                <a:solidFill>
                  <a:srgbClr val="FFFFFF"/>
                </a:solidFill>
              </a:defRPr>
            </a:lvl1pPr>
          </a:lstStyle>
          <a:p>
            <a:pPr algn="l"/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fr-FR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fr-FR" sz="1600">
                <a:solidFill>
                  <a:schemeClr val="accent3">
                    <a:shade val="75000"/>
                  </a:schemeClr>
                </a:solidFill>
              </a:rPr>
              <a:pPr algn="ctr"/>
              <a:t>‹N°›</a:t>
            </a:fld>
            <a:endParaRPr lang="fr-FR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fr-FR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fr-FR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fr-FR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fr-FR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fr-FR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</p:nvPr>
        </p:nvGraphicFramePr>
        <p:xfrm>
          <a:off x="301624" y="1484784"/>
          <a:ext cx="8518848" cy="4614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Préparation du projet</a:t>
            </a:r>
            <a:endParaRPr lang="fr-FR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1763688" y="2420888"/>
            <a:ext cx="5688632" cy="3312368"/>
          </a:xfrm>
          <a:prstGeom prst="roundRect">
            <a:avLst/>
          </a:prstGeom>
          <a:ln w="19050"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buFont typeface="Arial" pitchFamily="34" charset="0"/>
              <a:buChar char="•"/>
            </a:pPr>
            <a:r>
              <a:rPr lang="fr-FR" dirty="0" smtClean="0"/>
              <a:t> Préciser </a:t>
            </a:r>
            <a:r>
              <a:rPr lang="fr-FR" dirty="0" smtClean="0"/>
              <a:t>le contexte et les enjeux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Consolider </a:t>
            </a:r>
            <a:r>
              <a:rPr lang="fr-FR" dirty="0" smtClean="0"/>
              <a:t>le </a:t>
            </a:r>
            <a:r>
              <a:rPr lang="fr-FR" dirty="0" err="1" smtClean="0"/>
              <a:t>CdC</a:t>
            </a:r>
            <a:r>
              <a:rPr lang="fr-FR" dirty="0" smtClean="0"/>
              <a:t> produit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Définir </a:t>
            </a:r>
            <a:r>
              <a:rPr lang="fr-FR" dirty="0" smtClean="0"/>
              <a:t>la méthode pour arriver au produit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Identifier </a:t>
            </a:r>
            <a:r>
              <a:rPr lang="fr-FR" dirty="0" smtClean="0"/>
              <a:t>les activités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Analyser </a:t>
            </a:r>
            <a:r>
              <a:rPr lang="fr-FR" dirty="0" smtClean="0"/>
              <a:t>les difficultés et rechercher les leviers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Identifier </a:t>
            </a:r>
            <a:r>
              <a:rPr lang="fr-FR" dirty="0" smtClean="0"/>
              <a:t>les ressources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Planifier </a:t>
            </a:r>
            <a:r>
              <a:rPr lang="fr-FR" dirty="0" smtClean="0"/>
              <a:t>les moyens financiers, humains, 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Recueillir </a:t>
            </a:r>
            <a:r>
              <a:rPr lang="fr-FR" dirty="0" smtClean="0"/>
              <a:t>les informations</a:t>
            </a:r>
          </a:p>
          <a:p>
            <a:pPr lvl="0">
              <a:buFont typeface="Arial" pitchFamily="34" charset="0"/>
              <a:buChar char="•"/>
            </a:pPr>
            <a:r>
              <a:rPr lang="fr-FR" dirty="0" smtClean="0"/>
              <a:t> Diffuser </a:t>
            </a:r>
            <a:r>
              <a:rPr lang="fr-FR" dirty="0" smtClean="0"/>
              <a:t>les travaux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28" ma:contentTypeDescription="Create a new document." ma:contentTypeScope="" ma:versionID="3734922cae638a1d4f2b3c9f45d0aea3"/>
</file>

<file path=customXml/itemProps1.xml><?xml version="1.0" encoding="utf-8"?>
<ds:datastoreItem xmlns:ds="http://schemas.openxmlformats.org/officeDocument/2006/customXml" ds:itemID="{531E4687-F318-46D6-A1F6-244C2A38F69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FA8BCDD-9F0D-4C3F-9009-A28157F90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D0DC7C-6011-4E27-845A-E10E61E30B89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ProcessDiagram</Template>
  <TotalTime>0</TotalTime>
  <Words>56</Words>
  <Application>Microsoft Office PowerPoint</Application>
  <PresentationFormat>Affichage à l'écran 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ProcessDiagram</vt:lpstr>
      <vt:lpstr>Préparation du projet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2010-12-20T14:44:18Z</dcterms:created>
  <dcterms:modified xsi:type="dcterms:W3CDTF">2011-03-26T16:43:53Z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TC101743249990</vt:lpwstr>
  </property>
</Properties>
</file>