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3673" r:id="rId2"/>
  </p:sldMasterIdLst>
  <p:sldIdLst>
    <p:sldId id="256" r:id="rId3"/>
    <p:sldId id="288" r:id="rId4"/>
    <p:sldId id="295" r:id="rId5"/>
    <p:sldId id="289" r:id="rId6"/>
    <p:sldId id="290" r:id="rId7"/>
    <p:sldId id="291" r:id="rId8"/>
    <p:sldId id="267" r:id="rId9"/>
    <p:sldId id="276" r:id="rId10"/>
    <p:sldId id="281" r:id="rId11"/>
    <p:sldId id="280" r:id="rId12"/>
    <p:sldId id="257" r:id="rId13"/>
    <p:sldId id="262" r:id="rId14"/>
    <p:sldId id="261" r:id="rId15"/>
    <p:sldId id="278" r:id="rId16"/>
    <p:sldId id="285" r:id="rId17"/>
    <p:sldId id="263" r:id="rId18"/>
    <p:sldId id="297" r:id="rId19"/>
    <p:sldId id="292" r:id="rId20"/>
    <p:sldId id="286" r:id="rId21"/>
    <p:sldId id="298" r:id="rId22"/>
    <p:sldId id="275" r:id="rId23"/>
    <p:sldId id="265" r:id="rId24"/>
    <p:sldId id="274" r:id="rId25"/>
    <p:sldId id="266" r:id="rId26"/>
    <p:sldId id="260" r:id="rId27"/>
    <p:sldId id="299" r:id="rId28"/>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66"/>
    <a:srgbClr val="33CC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46" autoAdjust="0"/>
  </p:normalViewPr>
  <p:slideViewPr>
    <p:cSldViewPr>
      <p:cViewPr>
        <p:scale>
          <a:sx n="100" d="100"/>
          <a:sy n="100" d="100"/>
        </p:scale>
        <p:origin x="-294" y="-162"/>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6626" name="Group 2"/>
          <p:cNvGrpSpPr>
            <a:grpSpLocks/>
          </p:cNvGrpSpPr>
          <p:nvPr/>
        </p:nvGrpSpPr>
        <p:grpSpPr bwMode="auto">
          <a:xfrm>
            <a:off x="0" y="1422400"/>
            <a:ext cx="9147175" cy="5435600"/>
            <a:chOff x="0" y="896"/>
            <a:chExt cx="5762" cy="3424"/>
          </a:xfrm>
        </p:grpSpPr>
        <p:grpSp>
          <p:nvGrpSpPr>
            <p:cNvPr id="26627" name="Group 3"/>
            <p:cNvGrpSpPr>
              <a:grpSpLocks/>
            </p:cNvGrpSpPr>
            <p:nvPr userDrawn="1"/>
          </p:nvGrpSpPr>
          <p:grpSpPr bwMode="auto">
            <a:xfrm>
              <a:off x="20" y="896"/>
              <a:ext cx="5742" cy="3424"/>
              <a:chOff x="20" y="896"/>
              <a:chExt cx="5742" cy="3424"/>
            </a:xfrm>
          </p:grpSpPr>
          <p:sp>
            <p:nvSpPr>
              <p:cNvPr id="26628"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fr-FR"/>
              </a:p>
            </p:txBody>
          </p:sp>
          <p:sp>
            <p:nvSpPr>
              <p:cNvPr id="26629"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fr-FR"/>
              </a:p>
            </p:txBody>
          </p:sp>
          <p:sp>
            <p:nvSpPr>
              <p:cNvPr id="26630"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fr-FR"/>
              </a:p>
            </p:txBody>
          </p:sp>
          <p:sp>
            <p:nvSpPr>
              <p:cNvPr id="26631"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fr-FR"/>
              </a:p>
            </p:txBody>
          </p:sp>
          <p:sp>
            <p:nvSpPr>
              <p:cNvPr id="26632"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fr-FR"/>
              </a:p>
            </p:txBody>
          </p:sp>
          <p:sp>
            <p:nvSpPr>
              <p:cNvPr id="26633"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fr-FR"/>
              </a:p>
            </p:txBody>
          </p:sp>
          <p:sp>
            <p:nvSpPr>
              <p:cNvPr id="26634"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fr-FR"/>
              </a:p>
            </p:txBody>
          </p:sp>
          <p:sp>
            <p:nvSpPr>
              <p:cNvPr id="26635"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fr-FR"/>
              </a:p>
            </p:txBody>
          </p:sp>
          <p:sp>
            <p:nvSpPr>
              <p:cNvPr id="26636"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fr-FR"/>
              </a:p>
            </p:txBody>
          </p:sp>
          <p:sp>
            <p:nvSpPr>
              <p:cNvPr id="26637"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fr-FR"/>
              </a:p>
            </p:txBody>
          </p:sp>
          <p:sp>
            <p:nvSpPr>
              <p:cNvPr id="26638"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fr-FR"/>
              </a:p>
            </p:txBody>
          </p:sp>
          <p:sp>
            <p:nvSpPr>
              <p:cNvPr id="26639"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fr-FR"/>
              </a:p>
            </p:txBody>
          </p:sp>
          <p:sp>
            <p:nvSpPr>
              <p:cNvPr id="26640"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fr-FR"/>
              </a:p>
            </p:txBody>
          </p:sp>
        </p:grpSp>
        <p:grpSp>
          <p:nvGrpSpPr>
            <p:cNvPr id="26641" name="Group 17"/>
            <p:cNvGrpSpPr>
              <a:grpSpLocks/>
            </p:cNvGrpSpPr>
            <p:nvPr userDrawn="1"/>
          </p:nvGrpSpPr>
          <p:grpSpPr bwMode="auto">
            <a:xfrm>
              <a:off x="0" y="2291"/>
              <a:ext cx="1385" cy="1702"/>
              <a:chOff x="0" y="2291"/>
              <a:chExt cx="1385" cy="1702"/>
            </a:xfrm>
          </p:grpSpPr>
          <p:sp>
            <p:nvSpPr>
              <p:cNvPr id="26642"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fr-FR"/>
              </a:p>
            </p:txBody>
          </p:sp>
          <p:sp>
            <p:nvSpPr>
              <p:cNvPr id="26643"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fr-FR"/>
              </a:p>
            </p:txBody>
          </p:sp>
          <p:sp>
            <p:nvSpPr>
              <p:cNvPr id="26644"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fr-FR"/>
              </a:p>
            </p:txBody>
          </p:sp>
          <p:sp>
            <p:nvSpPr>
              <p:cNvPr id="26645"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46"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47"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48"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49"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50"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51"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52"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53"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54"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55"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56"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57"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58"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59"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60"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61"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62"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63"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64"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65"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66"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67"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68"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fr-FR"/>
              </a:p>
            </p:txBody>
          </p:sp>
          <p:sp>
            <p:nvSpPr>
              <p:cNvPr id="26669"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70"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71"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72"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73"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fr-FR"/>
              </a:p>
            </p:txBody>
          </p:sp>
          <p:sp>
            <p:nvSpPr>
              <p:cNvPr id="26674"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75"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76"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fr-FR"/>
              </a:p>
            </p:txBody>
          </p:sp>
          <p:sp>
            <p:nvSpPr>
              <p:cNvPr id="26677"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fr-FR"/>
              </a:p>
            </p:txBody>
          </p:sp>
          <p:sp>
            <p:nvSpPr>
              <p:cNvPr id="26678"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fr-FR"/>
              </a:p>
            </p:txBody>
          </p:sp>
          <p:sp>
            <p:nvSpPr>
              <p:cNvPr id="26679"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fr-FR"/>
              </a:p>
            </p:txBody>
          </p:sp>
          <p:sp>
            <p:nvSpPr>
              <p:cNvPr id="26680"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fr-FR"/>
              </a:p>
            </p:txBody>
          </p:sp>
          <p:sp>
            <p:nvSpPr>
              <p:cNvPr id="26681"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fr-FR"/>
              </a:p>
            </p:txBody>
          </p:sp>
          <p:sp>
            <p:nvSpPr>
              <p:cNvPr id="26682"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fr-FR"/>
              </a:p>
            </p:txBody>
          </p:sp>
          <p:sp>
            <p:nvSpPr>
              <p:cNvPr id="26683"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fr-FR"/>
              </a:p>
            </p:txBody>
          </p:sp>
          <p:sp>
            <p:nvSpPr>
              <p:cNvPr id="26684"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fr-FR"/>
              </a:p>
            </p:txBody>
          </p:sp>
          <p:sp>
            <p:nvSpPr>
              <p:cNvPr id="26685"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86"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87"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88"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fr-FR"/>
              </a:p>
            </p:txBody>
          </p:sp>
          <p:sp>
            <p:nvSpPr>
              <p:cNvPr id="26689"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90"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91"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92"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93"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94"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95"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96"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97"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98"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fr-FR"/>
              </a:p>
            </p:txBody>
          </p:sp>
          <p:sp>
            <p:nvSpPr>
              <p:cNvPr id="26699"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fr-FR"/>
              </a:p>
            </p:txBody>
          </p:sp>
          <p:sp>
            <p:nvSpPr>
              <p:cNvPr id="26700"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fr-FR"/>
              </a:p>
            </p:txBody>
          </p:sp>
          <p:sp>
            <p:nvSpPr>
              <p:cNvPr id="26701"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fr-FR"/>
              </a:p>
            </p:txBody>
          </p:sp>
          <p:sp>
            <p:nvSpPr>
              <p:cNvPr id="26702"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fr-FR"/>
              </a:p>
            </p:txBody>
          </p:sp>
          <p:sp>
            <p:nvSpPr>
              <p:cNvPr id="26703"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fr-FR"/>
              </a:p>
            </p:txBody>
          </p:sp>
          <p:sp>
            <p:nvSpPr>
              <p:cNvPr id="26704"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fr-FR"/>
              </a:p>
            </p:txBody>
          </p:sp>
          <p:sp>
            <p:nvSpPr>
              <p:cNvPr id="26705"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fr-FR"/>
              </a:p>
            </p:txBody>
          </p:sp>
          <p:sp>
            <p:nvSpPr>
              <p:cNvPr id="26706"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fr-FR"/>
              </a:p>
            </p:txBody>
          </p:sp>
          <p:sp>
            <p:nvSpPr>
              <p:cNvPr id="26707"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fr-FR"/>
              </a:p>
            </p:txBody>
          </p:sp>
          <p:sp>
            <p:nvSpPr>
              <p:cNvPr id="26708"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fr-FR"/>
              </a:p>
            </p:txBody>
          </p:sp>
          <p:sp>
            <p:nvSpPr>
              <p:cNvPr id="26709"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fr-FR"/>
              </a:p>
            </p:txBody>
          </p:sp>
          <p:sp>
            <p:nvSpPr>
              <p:cNvPr id="26710"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fr-FR"/>
              </a:p>
            </p:txBody>
          </p:sp>
          <p:sp>
            <p:nvSpPr>
              <p:cNvPr id="26711"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fr-FR"/>
              </a:p>
            </p:txBody>
          </p:sp>
          <p:sp>
            <p:nvSpPr>
              <p:cNvPr id="26712"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fr-FR"/>
              </a:p>
            </p:txBody>
          </p:sp>
          <p:sp>
            <p:nvSpPr>
              <p:cNvPr id="26713"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fr-FR"/>
              </a:p>
            </p:txBody>
          </p:sp>
          <p:sp>
            <p:nvSpPr>
              <p:cNvPr id="26714"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fr-FR"/>
              </a:p>
            </p:txBody>
          </p:sp>
          <p:sp>
            <p:nvSpPr>
              <p:cNvPr id="26715"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fr-FR"/>
              </a:p>
            </p:txBody>
          </p:sp>
          <p:sp>
            <p:nvSpPr>
              <p:cNvPr id="26716"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fr-FR"/>
              </a:p>
            </p:txBody>
          </p:sp>
          <p:sp>
            <p:nvSpPr>
              <p:cNvPr id="26717"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fr-FR"/>
              </a:p>
            </p:txBody>
          </p:sp>
          <p:sp>
            <p:nvSpPr>
              <p:cNvPr id="26718"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fr-FR"/>
              </a:p>
            </p:txBody>
          </p:sp>
          <p:sp>
            <p:nvSpPr>
              <p:cNvPr id="26719"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fr-FR"/>
              </a:p>
            </p:txBody>
          </p:sp>
          <p:sp>
            <p:nvSpPr>
              <p:cNvPr id="26720"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fr-FR"/>
              </a:p>
            </p:txBody>
          </p:sp>
          <p:sp>
            <p:nvSpPr>
              <p:cNvPr id="26721"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fr-FR"/>
              </a:p>
            </p:txBody>
          </p:sp>
          <p:sp>
            <p:nvSpPr>
              <p:cNvPr id="26722"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fr-FR"/>
              </a:p>
            </p:txBody>
          </p:sp>
          <p:sp>
            <p:nvSpPr>
              <p:cNvPr id="26723"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fr-FR"/>
              </a:p>
            </p:txBody>
          </p:sp>
          <p:sp>
            <p:nvSpPr>
              <p:cNvPr id="26724"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fr-FR"/>
              </a:p>
            </p:txBody>
          </p:sp>
          <p:sp>
            <p:nvSpPr>
              <p:cNvPr id="26725"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fr-FR"/>
              </a:p>
            </p:txBody>
          </p:sp>
          <p:sp>
            <p:nvSpPr>
              <p:cNvPr id="26726"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fr-FR"/>
              </a:p>
            </p:txBody>
          </p:sp>
          <p:sp>
            <p:nvSpPr>
              <p:cNvPr id="26727"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fr-FR"/>
              </a:p>
            </p:txBody>
          </p:sp>
          <p:sp>
            <p:nvSpPr>
              <p:cNvPr id="26728"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fr-FR"/>
              </a:p>
            </p:txBody>
          </p:sp>
          <p:sp>
            <p:nvSpPr>
              <p:cNvPr id="26729"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fr-FR"/>
              </a:p>
            </p:txBody>
          </p:sp>
          <p:sp>
            <p:nvSpPr>
              <p:cNvPr id="26730"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fr-FR"/>
              </a:p>
            </p:txBody>
          </p:sp>
          <p:sp>
            <p:nvSpPr>
              <p:cNvPr id="26731"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fr-FR"/>
              </a:p>
            </p:txBody>
          </p:sp>
          <p:sp>
            <p:nvSpPr>
              <p:cNvPr id="26732"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fr-FR"/>
              </a:p>
            </p:txBody>
          </p:sp>
          <p:sp>
            <p:nvSpPr>
              <p:cNvPr id="26733"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fr-FR"/>
              </a:p>
            </p:txBody>
          </p:sp>
          <p:sp>
            <p:nvSpPr>
              <p:cNvPr id="26734"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fr-FR"/>
              </a:p>
            </p:txBody>
          </p:sp>
          <p:sp>
            <p:nvSpPr>
              <p:cNvPr id="26735"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fr-FR"/>
              </a:p>
            </p:txBody>
          </p:sp>
          <p:sp>
            <p:nvSpPr>
              <p:cNvPr id="26736"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fr-FR"/>
              </a:p>
            </p:txBody>
          </p:sp>
          <p:sp>
            <p:nvSpPr>
              <p:cNvPr id="26737"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fr-FR"/>
              </a:p>
            </p:txBody>
          </p:sp>
          <p:sp>
            <p:nvSpPr>
              <p:cNvPr id="26738"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fr-FR"/>
              </a:p>
            </p:txBody>
          </p:sp>
          <p:sp>
            <p:nvSpPr>
              <p:cNvPr id="26739"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fr-FR"/>
              </a:p>
            </p:txBody>
          </p:sp>
          <p:sp>
            <p:nvSpPr>
              <p:cNvPr id="26740"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fr-FR"/>
              </a:p>
            </p:txBody>
          </p:sp>
          <p:sp>
            <p:nvSpPr>
              <p:cNvPr id="26741"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fr-FR"/>
              </a:p>
            </p:txBody>
          </p:sp>
          <p:sp>
            <p:nvSpPr>
              <p:cNvPr id="26742"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fr-FR"/>
              </a:p>
            </p:txBody>
          </p:sp>
          <p:sp>
            <p:nvSpPr>
              <p:cNvPr id="26743"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fr-FR"/>
              </a:p>
            </p:txBody>
          </p:sp>
          <p:sp>
            <p:nvSpPr>
              <p:cNvPr id="26744"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fr-FR"/>
              </a:p>
            </p:txBody>
          </p:sp>
          <p:sp>
            <p:nvSpPr>
              <p:cNvPr id="26745"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fr-FR"/>
              </a:p>
            </p:txBody>
          </p:sp>
          <p:sp>
            <p:nvSpPr>
              <p:cNvPr id="26746"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fr-FR"/>
              </a:p>
            </p:txBody>
          </p:sp>
          <p:sp>
            <p:nvSpPr>
              <p:cNvPr id="26747"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fr-FR"/>
              </a:p>
            </p:txBody>
          </p:sp>
          <p:sp>
            <p:nvSpPr>
              <p:cNvPr id="26748"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fr-FR"/>
              </a:p>
            </p:txBody>
          </p:sp>
          <p:sp>
            <p:nvSpPr>
              <p:cNvPr id="26749"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fr-FR"/>
              </a:p>
            </p:txBody>
          </p:sp>
          <p:sp>
            <p:nvSpPr>
              <p:cNvPr id="26750"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fr-FR"/>
              </a:p>
            </p:txBody>
          </p:sp>
          <p:sp>
            <p:nvSpPr>
              <p:cNvPr id="26751"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fr-FR"/>
              </a:p>
            </p:txBody>
          </p:sp>
          <p:sp>
            <p:nvSpPr>
              <p:cNvPr id="26752"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fr-FR"/>
              </a:p>
            </p:txBody>
          </p:sp>
          <p:sp>
            <p:nvSpPr>
              <p:cNvPr id="26753"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fr-FR"/>
              </a:p>
            </p:txBody>
          </p:sp>
          <p:sp>
            <p:nvSpPr>
              <p:cNvPr id="26754"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fr-FR"/>
              </a:p>
            </p:txBody>
          </p:sp>
          <p:sp>
            <p:nvSpPr>
              <p:cNvPr id="26755"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fr-FR"/>
              </a:p>
            </p:txBody>
          </p:sp>
          <p:sp>
            <p:nvSpPr>
              <p:cNvPr id="26756"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fr-FR"/>
              </a:p>
            </p:txBody>
          </p:sp>
          <p:sp>
            <p:nvSpPr>
              <p:cNvPr id="26757"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fr-FR"/>
              </a:p>
            </p:txBody>
          </p:sp>
          <p:sp>
            <p:nvSpPr>
              <p:cNvPr id="26758"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fr-FR"/>
              </a:p>
            </p:txBody>
          </p:sp>
          <p:sp>
            <p:nvSpPr>
              <p:cNvPr id="26759"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fr-FR"/>
              </a:p>
            </p:txBody>
          </p:sp>
          <p:sp>
            <p:nvSpPr>
              <p:cNvPr id="26760"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fr-FR"/>
              </a:p>
            </p:txBody>
          </p:sp>
          <p:sp>
            <p:nvSpPr>
              <p:cNvPr id="26761"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fr-FR"/>
              </a:p>
            </p:txBody>
          </p:sp>
          <p:sp>
            <p:nvSpPr>
              <p:cNvPr id="26762"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fr-FR"/>
              </a:p>
            </p:txBody>
          </p:sp>
          <p:sp>
            <p:nvSpPr>
              <p:cNvPr id="26763"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fr-FR"/>
              </a:p>
            </p:txBody>
          </p:sp>
          <p:sp>
            <p:nvSpPr>
              <p:cNvPr id="26764"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fr-FR"/>
              </a:p>
            </p:txBody>
          </p:sp>
          <p:sp>
            <p:nvSpPr>
              <p:cNvPr id="26765"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fr-FR"/>
              </a:p>
            </p:txBody>
          </p:sp>
          <p:sp>
            <p:nvSpPr>
              <p:cNvPr id="26766"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fr-FR"/>
              </a:p>
            </p:txBody>
          </p:sp>
          <p:sp>
            <p:nvSpPr>
              <p:cNvPr id="26767"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fr-FR"/>
              </a:p>
            </p:txBody>
          </p:sp>
          <p:sp>
            <p:nvSpPr>
              <p:cNvPr id="26768"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fr-FR"/>
              </a:p>
            </p:txBody>
          </p:sp>
          <p:sp>
            <p:nvSpPr>
              <p:cNvPr id="26769"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fr-FR"/>
              </a:p>
            </p:txBody>
          </p:sp>
          <p:sp>
            <p:nvSpPr>
              <p:cNvPr id="26770"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fr-FR"/>
              </a:p>
            </p:txBody>
          </p:sp>
          <p:sp>
            <p:nvSpPr>
              <p:cNvPr id="26771"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fr-FR"/>
              </a:p>
            </p:txBody>
          </p:sp>
          <p:sp>
            <p:nvSpPr>
              <p:cNvPr id="26772"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fr-FR"/>
              </a:p>
            </p:txBody>
          </p:sp>
          <p:sp>
            <p:nvSpPr>
              <p:cNvPr id="26773"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fr-FR"/>
              </a:p>
            </p:txBody>
          </p:sp>
          <p:sp>
            <p:nvSpPr>
              <p:cNvPr id="26774"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fr-FR"/>
              </a:p>
            </p:txBody>
          </p:sp>
          <p:sp>
            <p:nvSpPr>
              <p:cNvPr id="26775"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fr-FR"/>
              </a:p>
            </p:txBody>
          </p:sp>
          <p:sp>
            <p:nvSpPr>
              <p:cNvPr id="26776"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fr-FR"/>
              </a:p>
            </p:txBody>
          </p:sp>
        </p:grpSp>
      </p:grpSp>
      <p:sp>
        <p:nvSpPr>
          <p:cNvPr id="26777" name="Rectangle 153"/>
          <p:cNvSpPr>
            <a:spLocks noGrp="1" noChangeArrowheads="1"/>
          </p:cNvSpPr>
          <p:nvPr>
            <p:ph type="ctrTitle" sz="quarter"/>
          </p:nvPr>
        </p:nvSpPr>
        <p:spPr>
          <a:xfrm>
            <a:off x="685800" y="1768475"/>
            <a:ext cx="7772400" cy="1736725"/>
          </a:xfrm>
        </p:spPr>
        <p:txBody>
          <a:bodyPr anchor="b" anchorCtr="1"/>
          <a:lstStyle>
            <a:lvl1pPr>
              <a:defRPr sz="5400"/>
            </a:lvl1pPr>
          </a:lstStyle>
          <a:p>
            <a:r>
              <a:rPr lang="fr-FR"/>
              <a:t>Cliquez pour modifier le style du titre</a:t>
            </a:r>
          </a:p>
        </p:txBody>
      </p:sp>
      <p:sp>
        <p:nvSpPr>
          <p:cNvPr id="26778" name="Rectangle 154"/>
          <p:cNvSpPr>
            <a:spLocks noGrp="1" noChangeArrowheads="1"/>
          </p:cNvSpPr>
          <p:nvPr>
            <p:ph type="subTitle" sz="quarter" idx="1"/>
          </p:nvPr>
        </p:nvSpPr>
        <p:spPr>
          <a:xfrm>
            <a:off x="1371600" y="3886200"/>
            <a:ext cx="6400800" cy="1752600"/>
          </a:xfrm>
        </p:spPr>
        <p:txBody>
          <a:bodyPr/>
          <a:lstStyle>
            <a:lvl1pPr marL="0" indent="0" algn="ctr">
              <a:buFont typeface="Arial" charset="0"/>
              <a:buNone/>
              <a:defRPr/>
            </a:lvl1pPr>
          </a:lstStyle>
          <a:p>
            <a:r>
              <a:rPr lang="fr-FR"/>
              <a:t>Cliquez pour modifier le style des sous-titres du masque</a:t>
            </a:r>
          </a:p>
        </p:txBody>
      </p:sp>
      <p:sp>
        <p:nvSpPr>
          <p:cNvPr id="26779" name="Rectangle 155"/>
          <p:cNvSpPr>
            <a:spLocks noGrp="1" noChangeArrowheads="1"/>
          </p:cNvSpPr>
          <p:nvPr>
            <p:ph type="dt" sz="quarter" idx="2"/>
          </p:nvPr>
        </p:nvSpPr>
        <p:spPr>
          <a:xfrm>
            <a:off x="304800" y="6248400"/>
            <a:ext cx="2286000" cy="457200"/>
          </a:xfrm>
        </p:spPr>
        <p:txBody>
          <a:bodyPr/>
          <a:lstStyle>
            <a:lvl1pPr>
              <a:defRPr>
                <a:effectLst>
                  <a:outerShdw blurRad="38100" dist="38100" dir="2700000" algn="tl">
                    <a:srgbClr val="000000"/>
                  </a:outerShdw>
                </a:effectLst>
                <a:latin typeface="+mn-lt"/>
              </a:defRPr>
            </a:lvl1pPr>
          </a:lstStyle>
          <a:p>
            <a:endParaRPr lang="fr-FR"/>
          </a:p>
        </p:txBody>
      </p:sp>
      <p:sp>
        <p:nvSpPr>
          <p:cNvPr id="26780" name="Rectangle 156"/>
          <p:cNvSpPr>
            <a:spLocks noGrp="1" noChangeArrowheads="1"/>
          </p:cNvSpPr>
          <p:nvPr>
            <p:ph type="ftr" sz="quarter" idx="3"/>
          </p:nvPr>
        </p:nvSpPr>
        <p:spPr>
          <a:xfrm>
            <a:off x="3124200" y="6248400"/>
            <a:ext cx="2895600" cy="457200"/>
          </a:xfrm>
        </p:spPr>
        <p:txBody>
          <a:bodyPr/>
          <a:lstStyle>
            <a:lvl1pPr>
              <a:defRPr>
                <a:effectLst>
                  <a:outerShdw blurRad="38100" dist="38100" dir="2700000" algn="tl">
                    <a:srgbClr val="000000"/>
                  </a:outerShdw>
                </a:effectLst>
                <a:latin typeface="+mn-lt"/>
              </a:defRPr>
            </a:lvl1pPr>
          </a:lstStyle>
          <a:p>
            <a:endParaRPr lang="fr-FR"/>
          </a:p>
        </p:txBody>
      </p:sp>
      <p:sp>
        <p:nvSpPr>
          <p:cNvPr id="26781" name="Rectangle 157"/>
          <p:cNvSpPr>
            <a:spLocks noGrp="1" noChangeArrowheads="1"/>
          </p:cNvSpPr>
          <p:nvPr>
            <p:ph type="sldNum" sz="quarter" idx="4"/>
          </p:nvPr>
        </p:nvSpPr>
        <p:spPr>
          <a:xfrm>
            <a:off x="6553200" y="6248400"/>
            <a:ext cx="2286000" cy="457200"/>
          </a:xfrm>
        </p:spPr>
        <p:txBody>
          <a:bodyPr/>
          <a:lstStyle>
            <a:lvl1pPr>
              <a:defRPr>
                <a:effectLst>
                  <a:outerShdw blurRad="38100" dist="38100" dir="2700000" algn="tl">
                    <a:srgbClr val="000000"/>
                  </a:outerShdw>
                </a:effectLst>
                <a:latin typeface="+mn-lt"/>
              </a:defRPr>
            </a:lvl1pPr>
          </a:lstStyle>
          <a:p>
            <a:fld id="{0B927340-580C-4085-B3C0-3CCF6C2438ED}" type="slidenum">
              <a:rPr lang="fr-F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A9E42CFC-A726-4A3C-AC02-B938206534F7}" type="slidenum">
              <a:rPr lang="fr-F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07188" y="228600"/>
            <a:ext cx="2135187" cy="587057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1625" y="228600"/>
            <a:ext cx="6253163" cy="587057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C6A75B08-D1C4-4E48-A0B4-B5A5B643ECF9}" type="slidenum">
              <a:rPr lang="fr-F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301625" y="228600"/>
            <a:ext cx="8540750" cy="58705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3" name="Espace réservé de la date 2"/>
          <p:cNvSpPr>
            <a:spLocks noGrp="1"/>
          </p:cNvSpPr>
          <p:nvPr>
            <p:ph type="dt" sz="half" idx="10"/>
          </p:nvPr>
        </p:nvSpPr>
        <p:spPr>
          <a:xfrm>
            <a:off x="301625" y="6245225"/>
            <a:ext cx="2289175" cy="476250"/>
          </a:xfrm>
        </p:spPr>
        <p:txBody>
          <a:bodyPr/>
          <a:lstStyle>
            <a:lvl1pPr>
              <a:defRPr/>
            </a:lvl1pPr>
          </a:lstStyle>
          <a:p>
            <a:endParaRPr lang="fr-FR"/>
          </a:p>
        </p:txBody>
      </p:sp>
      <p:sp>
        <p:nvSpPr>
          <p:cNvPr id="4" name="Espace réservé du pied de page 3"/>
          <p:cNvSpPr>
            <a:spLocks noGrp="1"/>
          </p:cNvSpPr>
          <p:nvPr>
            <p:ph type="ftr" sz="quarter" idx="11"/>
          </p:nvPr>
        </p:nvSpPr>
        <p:spPr>
          <a:xfrm>
            <a:off x="3124200" y="6245225"/>
            <a:ext cx="2895600" cy="476250"/>
          </a:xfrm>
        </p:spPr>
        <p:txBody>
          <a:bodyPr/>
          <a:lstStyle>
            <a:lvl1pPr>
              <a:defRPr/>
            </a:lvl1pPr>
          </a:lstStyle>
          <a:p>
            <a:endParaRPr lang="fr-FR"/>
          </a:p>
        </p:txBody>
      </p:sp>
      <p:sp>
        <p:nvSpPr>
          <p:cNvPr id="5" name="Espace réservé du numéro de diapositive 4"/>
          <p:cNvSpPr>
            <a:spLocks noGrp="1"/>
          </p:cNvSpPr>
          <p:nvPr>
            <p:ph type="sldNum" sz="quarter" idx="12"/>
          </p:nvPr>
        </p:nvSpPr>
        <p:spPr>
          <a:xfrm>
            <a:off x="6553200" y="6245225"/>
            <a:ext cx="2289175" cy="476250"/>
          </a:xfrm>
        </p:spPr>
        <p:txBody>
          <a:bodyPr/>
          <a:lstStyle>
            <a:lvl1pPr>
              <a:defRPr/>
            </a:lvl1pPr>
          </a:lstStyle>
          <a:p>
            <a:fld id="{D89FA2EF-88EE-4933-B193-0F6D7CCB2A2D}" type="slidenum">
              <a:rPr lang="fr-FR"/>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01625" y="228600"/>
            <a:ext cx="8540750"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301625" y="1600200"/>
            <a:ext cx="4194175" cy="44989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194175" cy="44989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301625" y="6245225"/>
            <a:ext cx="2289175" cy="476250"/>
          </a:xfrm>
        </p:spPr>
        <p:txBody>
          <a:bodyPr/>
          <a:lstStyle>
            <a:lvl1pPr>
              <a:defRPr/>
            </a:lvl1pPr>
          </a:lstStyle>
          <a:p>
            <a:endParaRPr lang="fr-FR"/>
          </a:p>
        </p:txBody>
      </p:sp>
      <p:sp>
        <p:nvSpPr>
          <p:cNvPr id="6" name="Espace réservé du pied de page 5"/>
          <p:cNvSpPr>
            <a:spLocks noGrp="1"/>
          </p:cNvSpPr>
          <p:nvPr>
            <p:ph type="ftr" sz="quarter" idx="11"/>
          </p:nvPr>
        </p:nvSpPr>
        <p:spPr>
          <a:xfrm>
            <a:off x="3124200" y="6245225"/>
            <a:ext cx="2895600" cy="476250"/>
          </a:xfrm>
        </p:spPr>
        <p:txBody>
          <a:bodyPr/>
          <a:lstStyle>
            <a:lvl1pPr>
              <a:defRPr/>
            </a:lvl1pPr>
          </a:lstStyle>
          <a:p>
            <a:endParaRPr lang="fr-FR"/>
          </a:p>
        </p:txBody>
      </p:sp>
      <p:sp>
        <p:nvSpPr>
          <p:cNvPr id="7" name="Espace réservé du numéro de diapositive 6"/>
          <p:cNvSpPr>
            <a:spLocks noGrp="1"/>
          </p:cNvSpPr>
          <p:nvPr>
            <p:ph type="sldNum" sz="quarter" idx="12"/>
          </p:nvPr>
        </p:nvSpPr>
        <p:spPr>
          <a:xfrm>
            <a:off x="6553200" y="6245225"/>
            <a:ext cx="2289175" cy="476250"/>
          </a:xfrm>
        </p:spPr>
        <p:txBody>
          <a:bodyPr/>
          <a:lstStyle>
            <a:lvl1pPr>
              <a:defRPr/>
            </a:lvl1pPr>
          </a:lstStyle>
          <a:p>
            <a:fld id="{BA08A5D0-3FC5-45E2-A3F2-2854F8A1EF63}" type="slidenum">
              <a:rPr lang="fr-FR"/>
              <a:pPr/>
              <a:t>‹N°›</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4500"/>
            </a:lvl1pPr>
          </a:lstStyle>
          <a:p>
            <a:r>
              <a:rPr lang="fr-FR" smtClean="0"/>
              <a:t>Modifiez le style du titre</a:t>
            </a:r>
            <a:endParaRPr lang="fr-FR"/>
          </a:p>
        </p:txBody>
      </p:sp>
      <p:sp>
        <p:nvSpPr>
          <p:cNvPr id="3" name="Sous-titr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B927340-580C-4085-B3C0-3CCF6C2438ED}" type="slidenum">
              <a:rPr lang="fr-FR" smtClean="0"/>
              <a:pPr/>
              <a:t>‹N°›</a:t>
            </a:fld>
            <a:endParaRPr lang="fr-FR"/>
          </a:p>
        </p:txBody>
      </p:sp>
    </p:spTree>
    <p:extLst>
      <p:ext uri="{BB962C8B-B14F-4D97-AF65-F5344CB8AC3E}">
        <p14:creationId xmlns:p14="http://schemas.microsoft.com/office/powerpoint/2010/main" val="719541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45AD658-0A2E-4C40-AD32-5F266F04DE95}" type="slidenum">
              <a:rPr lang="fr-FR" smtClean="0"/>
              <a:pPr/>
              <a:t>‹N°›</a:t>
            </a:fld>
            <a:endParaRPr lang="fr-FR"/>
          </a:p>
        </p:txBody>
      </p:sp>
    </p:spTree>
    <p:extLst>
      <p:ext uri="{BB962C8B-B14F-4D97-AF65-F5344CB8AC3E}">
        <p14:creationId xmlns:p14="http://schemas.microsoft.com/office/powerpoint/2010/main" val="36750200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9"/>
            <a:ext cx="7886700" cy="2852737"/>
          </a:xfrm>
        </p:spPr>
        <p:txBody>
          <a:bodyPr anchor="b"/>
          <a:lstStyle>
            <a:lvl1pPr>
              <a:defRPr sz="4500"/>
            </a:lvl1pPr>
          </a:lstStyle>
          <a:p>
            <a:r>
              <a:rPr lang="fr-FR" smtClean="0"/>
              <a:t>Modifiez le style du titre</a:t>
            </a:r>
            <a:endParaRPr lang="fr-FR"/>
          </a:p>
        </p:txBody>
      </p:sp>
      <p:sp>
        <p:nvSpPr>
          <p:cNvPr id="3" name="Espace réservé du texte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20AFCD1-561D-424A-97C0-54E9B99B01FA}" type="slidenum">
              <a:rPr lang="fr-FR" smtClean="0"/>
              <a:pPr/>
              <a:t>‹N°›</a:t>
            </a:fld>
            <a:endParaRPr lang="fr-FR"/>
          </a:p>
        </p:txBody>
      </p:sp>
    </p:spTree>
    <p:extLst>
      <p:ext uri="{BB962C8B-B14F-4D97-AF65-F5344CB8AC3E}">
        <p14:creationId xmlns:p14="http://schemas.microsoft.com/office/powerpoint/2010/main" val="2011156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286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291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03A8D8A-7F04-4E99-99CB-999D6BB4B5BE}" type="slidenum">
              <a:rPr lang="fr-FR" smtClean="0"/>
              <a:pPr/>
              <a:t>‹N°›</a:t>
            </a:fld>
            <a:endParaRPr lang="fr-FR"/>
          </a:p>
        </p:txBody>
      </p:sp>
    </p:spTree>
    <p:extLst>
      <p:ext uri="{BB962C8B-B14F-4D97-AF65-F5344CB8AC3E}">
        <p14:creationId xmlns:p14="http://schemas.microsoft.com/office/powerpoint/2010/main" val="11000359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365126"/>
            <a:ext cx="78867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Modifier les styles du texte du masque</a:t>
            </a:r>
          </a:p>
        </p:txBody>
      </p:sp>
      <p:sp>
        <p:nvSpPr>
          <p:cNvPr id="4" name="Espace réservé du contenu 3"/>
          <p:cNvSpPr>
            <a:spLocks noGrp="1"/>
          </p:cNvSpPr>
          <p:nvPr>
            <p:ph sz="half" idx="2"/>
          </p:nvPr>
        </p:nvSpPr>
        <p:spPr>
          <a:xfrm>
            <a:off x="629842" y="2505075"/>
            <a:ext cx="3868340"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Modifier les styles du texte du masque</a:t>
            </a:r>
          </a:p>
        </p:txBody>
      </p:sp>
      <p:sp>
        <p:nvSpPr>
          <p:cNvPr id="6" name="Espace réservé du contenu 5"/>
          <p:cNvSpPr>
            <a:spLocks noGrp="1"/>
          </p:cNvSpPr>
          <p:nvPr>
            <p:ph sz="quarter" idx="4"/>
          </p:nvPr>
        </p:nvSpPr>
        <p:spPr>
          <a:xfrm>
            <a:off x="4629150" y="2505075"/>
            <a:ext cx="3887391"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1384CBE-24A6-4CCA-B120-4DE8483553F7}" type="slidenum">
              <a:rPr lang="fr-FR" smtClean="0"/>
              <a:pPr/>
              <a:t>‹N°›</a:t>
            </a:fld>
            <a:endParaRPr lang="fr-FR"/>
          </a:p>
        </p:txBody>
      </p:sp>
    </p:spTree>
    <p:extLst>
      <p:ext uri="{BB962C8B-B14F-4D97-AF65-F5344CB8AC3E}">
        <p14:creationId xmlns:p14="http://schemas.microsoft.com/office/powerpoint/2010/main" val="39999304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BF15ACC-743D-4E7A-8699-C16B0BB475C9}" type="slidenum">
              <a:rPr lang="fr-FR" smtClean="0"/>
              <a:pPr/>
              <a:t>‹N°›</a:t>
            </a:fld>
            <a:endParaRPr lang="fr-FR"/>
          </a:p>
        </p:txBody>
      </p:sp>
    </p:spTree>
    <p:extLst>
      <p:ext uri="{BB962C8B-B14F-4D97-AF65-F5344CB8AC3E}">
        <p14:creationId xmlns:p14="http://schemas.microsoft.com/office/powerpoint/2010/main" val="3343105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C45AD658-0A2E-4C40-AD32-5F266F04DE95}" type="slidenum">
              <a:rPr lang="fr-FR"/>
              <a:pPr/>
              <a:t>‹N°›</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67C06E0-C4AE-4E1E-8AD5-7552D98EBBB5}" type="slidenum">
              <a:rPr lang="fr-FR" smtClean="0"/>
              <a:pPr/>
              <a:t>‹N°›</a:t>
            </a:fld>
            <a:endParaRPr lang="fr-FR"/>
          </a:p>
        </p:txBody>
      </p:sp>
    </p:spTree>
    <p:extLst>
      <p:ext uri="{BB962C8B-B14F-4D97-AF65-F5344CB8AC3E}">
        <p14:creationId xmlns:p14="http://schemas.microsoft.com/office/powerpoint/2010/main" val="14099527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smtClean="0"/>
              <a:t>Modifiez le style du titre</a:t>
            </a:r>
            <a:endParaRPr lang="fr-FR"/>
          </a:p>
        </p:txBody>
      </p:sp>
      <p:sp>
        <p:nvSpPr>
          <p:cNvPr id="3" name="Espace réservé du contenu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EC327B7-A498-4E83-8635-310F28D54095}" type="slidenum">
              <a:rPr lang="fr-FR" smtClean="0"/>
              <a:pPr/>
              <a:t>‹N°›</a:t>
            </a:fld>
            <a:endParaRPr lang="fr-FR"/>
          </a:p>
        </p:txBody>
      </p:sp>
    </p:spTree>
    <p:extLst>
      <p:ext uri="{BB962C8B-B14F-4D97-AF65-F5344CB8AC3E}">
        <p14:creationId xmlns:p14="http://schemas.microsoft.com/office/powerpoint/2010/main" val="28998088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smtClean="0"/>
              <a:t>Modifiez le style du titre</a:t>
            </a:r>
            <a:endParaRPr lang="fr-FR"/>
          </a:p>
        </p:txBody>
      </p:sp>
      <p:sp>
        <p:nvSpPr>
          <p:cNvPr id="3" name="Espace réservé pour une image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305DDAB-A816-4423-B914-56BAE19BFAE1}" type="slidenum">
              <a:rPr lang="fr-FR" smtClean="0"/>
              <a:pPr/>
              <a:t>‹N°›</a:t>
            </a:fld>
            <a:endParaRPr lang="fr-FR"/>
          </a:p>
        </p:txBody>
      </p:sp>
    </p:spTree>
    <p:extLst>
      <p:ext uri="{BB962C8B-B14F-4D97-AF65-F5344CB8AC3E}">
        <p14:creationId xmlns:p14="http://schemas.microsoft.com/office/powerpoint/2010/main" val="6049244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9E42CFC-A726-4A3C-AC02-B938206534F7}" type="slidenum">
              <a:rPr lang="fr-FR" smtClean="0"/>
              <a:pPr/>
              <a:t>‹N°›</a:t>
            </a:fld>
            <a:endParaRPr lang="fr-FR"/>
          </a:p>
        </p:txBody>
      </p:sp>
    </p:spTree>
    <p:extLst>
      <p:ext uri="{BB962C8B-B14F-4D97-AF65-F5344CB8AC3E}">
        <p14:creationId xmlns:p14="http://schemas.microsoft.com/office/powerpoint/2010/main" val="31720108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365125"/>
            <a:ext cx="1971675"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28650" y="365125"/>
            <a:ext cx="5800725"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6A75B08-D1C4-4E48-A0B4-B5A5B643ECF9}" type="slidenum">
              <a:rPr lang="fr-FR" smtClean="0"/>
              <a:pPr/>
              <a:t>‹N°›</a:t>
            </a:fld>
            <a:endParaRPr lang="fr-FR"/>
          </a:p>
        </p:txBody>
      </p:sp>
    </p:spTree>
    <p:extLst>
      <p:ext uri="{BB962C8B-B14F-4D97-AF65-F5344CB8AC3E}">
        <p14:creationId xmlns:p14="http://schemas.microsoft.com/office/powerpoint/2010/main" val="4134856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420AFCD1-561D-424A-97C0-54E9B99B01FA}" type="slidenum">
              <a:rPr lang="fr-F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301625"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203A8D8A-7F04-4E99-99CB-999D6BB4B5BE}" type="slidenum">
              <a:rPr lang="fr-F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endParaRPr lang="fr-FR"/>
          </a:p>
        </p:txBody>
      </p:sp>
      <p:sp>
        <p:nvSpPr>
          <p:cNvPr id="8" name="Espace réservé du pied de page 7"/>
          <p:cNvSpPr>
            <a:spLocks noGrp="1"/>
          </p:cNvSpPr>
          <p:nvPr>
            <p:ph type="ftr" sz="quarter" idx="11"/>
          </p:nvPr>
        </p:nvSpPr>
        <p:spPr/>
        <p:txBody>
          <a:bodyPr/>
          <a:lstStyle>
            <a:lvl1pPr>
              <a:defRPr/>
            </a:lvl1pPr>
          </a:lstStyle>
          <a:p>
            <a:endParaRPr lang="fr-FR"/>
          </a:p>
        </p:txBody>
      </p:sp>
      <p:sp>
        <p:nvSpPr>
          <p:cNvPr id="9" name="Espace réservé du numéro de diapositive 8"/>
          <p:cNvSpPr>
            <a:spLocks noGrp="1"/>
          </p:cNvSpPr>
          <p:nvPr>
            <p:ph type="sldNum" sz="quarter" idx="12"/>
          </p:nvPr>
        </p:nvSpPr>
        <p:spPr/>
        <p:txBody>
          <a:bodyPr/>
          <a:lstStyle>
            <a:lvl1pPr>
              <a:defRPr/>
            </a:lvl1pPr>
          </a:lstStyle>
          <a:p>
            <a:fld id="{51384CBE-24A6-4CCA-B120-4DE8483553F7}" type="slidenum">
              <a:rPr lang="fr-F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lvl1pPr>
              <a:defRPr/>
            </a:lvl1pPr>
          </a:lstStyle>
          <a:p>
            <a:endParaRPr lang="fr-FR"/>
          </a:p>
        </p:txBody>
      </p:sp>
      <p:sp>
        <p:nvSpPr>
          <p:cNvPr id="4" name="Espace réservé du pied de page 3"/>
          <p:cNvSpPr>
            <a:spLocks noGrp="1"/>
          </p:cNvSpPr>
          <p:nvPr>
            <p:ph type="ftr" sz="quarter" idx="11"/>
          </p:nvPr>
        </p:nvSpPr>
        <p:spPr/>
        <p:txBody>
          <a:bodyPr/>
          <a:lstStyle>
            <a:lvl1pPr>
              <a:defRPr/>
            </a:lvl1pPr>
          </a:lstStyle>
          <a:p>
            <a:endParaRPr lang="fr-FR"/>
          </a:p>
        </p:txBody>
      </p:sp>
      <p:sp>
        <p:nvSpPr>
          <p:cNvPr id="5" name="Espace réservé du numéro de diapositive 4"/>
          <p:cNvSpPr>
            <a:spLocks noGrp="1"/>
          </p:cNvSpPr>
          <p:nvPr>
            <p:ph type="sldNum" sz="quarter" idx="12"/>
          </p:nvPr>
        </p:nvSpPr>
        <p:spPr/>
        <p:txBody>
          <a:bodyPr/>
          <a:lstStyle>
            <a:lvl1pPr>
              <a:defRPr/>
            </a:lvl1pPr>
          </a:lstStyle>
          <a:p>
            <a:fld id="{3BF15ACC-743D-4E7A-8699-C16B0BB475C9}" type="slidenum">
              <a:rPr lang="fr-F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p>
        </p:txBody>
      </p:sp>
      <p:sp>
        <p:nvSpPr>
          <p:cNvPr id="3" name="Espace réservé du pied de page 2"/>
          <p:cNvSpPr>
            <a:spLocks noGrp="1"/>
          </p:cNvSpPr>
          <p:nvPr>
            <p:ph type="ftr" sz="quarter" idx="11"/>
          </p:nvPr>
        </p:nvSpPr>
        <p:spPr/>
        <p:txBody>
          <a:bodyPr/>
          <a:lstStyle>
            <a:lvl1pPr>
              <a:defRPr/>
            </a:lvl1pPr>
          </a:lstStyle>
          <a:p>
            <a:endParaRPr lang="fr-FR"/>
          </a:p>
        </p:txBody>
      </p:sp>
      <p:sp>
        <p:nvSpPr>
          <p:cNvPr id="4" name="Espace réservé du numéro de diapositive 3"/>
          <p:cNvSpPr>
            <a:spLocks noGrp="1"/>
          </p:cNvSpPr>
          <p:nvPr>
            <p:ph type="sldNum" sz="quarter" idx="12"/>
          </p:nvPr>
        </p:nvSpPr>
        <p:spPr/>
        <p:txBody>
          <a:bodyPr/>
          <a:lstStyle>
            <a:lvl1pPr>
              <a:defRPr/>
            </a:lvl1pPr>
          </a:lstStyle>
          <a:p>
            <a:fld id="{D67C06E0-C4AE-4E1E-8AD5-7552D98EBBB5}" type="slidenum">
              <a:rPr lang="fr-F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DEC327B7-A498-4E83-8635-310F28D54095}" type="slidenum">
              <a:rPr lang="fr-F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7305DDAB-A816-4423-B914-56BAE19BFAE1}" type="slidenum">
              <a:rPr lang="fr-F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90980"/>
                <a:invGamma/>
              </a:schemeClr>
            </a:gs>
          </a:gsLst>
          <a:lin ang="5400000" scaled="1"/>
        </a:gradFill>
        <a:effectLst/>
      </p:bgPr>
    </p:bg>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1422400"/>
            <a:ext cx="9147175" cy="5435600"/>
            <a:chOff x="0" y="896"/>
            <a:chExt cx="5762" cy="3424"/>
          </a:xfrm>
        </p:grpSpPr>
        <p:grpSp>
          <p:nvGrpSpPr>
            <p:cNvPr id="25603" name="Group 3"/>
            <p:cNvGrpSpPr>
              <a:grpSpLocks/>
            </p:cNvGrpSpPr>
            <p:nvPr userDrawn="1"/>
          </p:nvGrpSpPr>
          <p:grpSpPr bwMode="auto">
            <a:xfrm>
              <a:off x="20" y="896"/>
              <a:ext cx="5742" cy="3424"/>
              <a:chOff x="20" y="896"/>
              <a:chExt cx="5742" cy="3424"/>
            </a:xfrm>
          </p:grpSpPr>
          <p:sp>
            <p:nvSpPr>
              <p:cNvPr id="25604"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fr-FR"/>
              </a:p>
            </p:txBody>
          </p:sp>
          <p:sp>
            <p:nvSpPr>
              <p:cNvPr id="25605"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fr-FR"/>
              </a:p>
            </p:txBody>
          </p:sp>
          <p:sp>
            <p:nvSpPr>
              <p:cNvPr id="25606"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fr-FR"/>
              </a:p>
            </p:txBody>
          </p:sp>
          <p:sp>
            <p:nvSpPr>
              <p:cNvPr id="25607"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fr-FR"/>
              </a:p>
            </p:txBody>
          </p:sp>
          <p:sp>
            <p:nvSpPr>
              <p:cNvPr id="25608"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fr-FR"/>
              </a:p>
            </p:txBody>
          </p:sp>
          <p:sp>
            <p:nvSpPr>
              <p:cNvPr id="25609"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fr-FR"/>
              </a:p>
            </p:txBody>
          </p:sp>
          <p:sp>
            <p:nvSpPr>
              <p:cNvPr id="25610"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fr-FR"/>
              </a:p>
            </p:txBody>
          </p:sp>
          <p:sp>
            <p:nvSpPr>
              <p:cNvPr id="25611"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fr-FR"/>
              </a:p>
            </p:txBody>
          </p:sp>
          <p:sp>
            <p:nvSpPr>
              <p:cNvPr id="25612"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fr-FR"/>
              </a:p>
            </p:txBody>
          </p:sp>
          <p:sp>
            <p:nvSpPr>
              <p:cNvPr id="25613"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fr-FR"/>
              </a:p>
            </p:txBody>
          </p:sp>
          <p:sp>
            <p:nvSpPr>
              <p:cNvPr id="25614"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fr-FR"/>
              </a:p>
            </p:txBody>
          </p:sp>
          <p:sp>
            <p:nvSpPr>
              <p:cNvPr id="25615"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fr-FR"/>
              </a:p>
            </p:txBody>
          </p:sp>
          <p:sp>
            <p:nvSpPr>
              <p:cNvPr id="25616"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fr-FR"/>
              </a:p>
            </p:txBody>
          </p:sp>
        </p:grpSp>
        <p:grpSp>
          <p:nvGrpSpPr>
            <p:cNvPr id="25617" name="Group 17"/>
            <p:cNvGrpSpPr>
              <a:grpSpLocks/>
            </p:cNvGrpSpPr>
            <p:nvPr userDrawn="1"/>
          </p:nvGrpSpPr>
          <p:grpSpPr bwMode="auto">
            <a:xfrm>
              <a:off x="0" y="2291"/>
              <a:ext cx="1385" cy="1702"/>
              <a:chOff x="0" y="2291"/>
              <a:chExt cx="1385" cy="1702"/>
            </a:xfrm>
          </p:grpSpPr>
          <p:sp>
            <p:nvSpPr>
              <p:cNvPr id="25618"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19"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20"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21"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22"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23"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24"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25"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26"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27"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28"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29"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30"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31"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32"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33"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34"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35"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36"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37"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38"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39"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40"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41"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42"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43"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44"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fr-FR"/>
              </a:p>
            </p:txBody>
          </p:sp>
          <p:sp>
            <p:nvSpPr>
              <p:cNvPr id="25645"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46"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47"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48"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49"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50"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51"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52"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53"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54"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55"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56"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57"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58"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59"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60"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61"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62"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63"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64"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65"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66"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67"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68"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69"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70"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71"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72"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73"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74"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75"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76"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77"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78"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79"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80"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81"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fr-FR"/>
              </a:p>
            </p:txBody>
          </p:sp>
          <p:sp>
            <p:nvSpPr>
              <p:cNvPr id="25682"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fr-FR"/>
              </a:p>
            </p:txBody>
          </p:sp>
          <p:sp>
            <p:nvSpPr>
              <p:cNvPr id="25683"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fr-FR"/>
              </a:p>
            </p:txBody>
          </p:sp>
          <p:sp>
            <p:nvSpPr>
              <p:cNvPr id="25684"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85"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86"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87"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fr-FR"/>
              </a:p>
            </p:txBody>
          </p:sp>
          <p:sp>
            <p:nvSpPr>
              <p:cNvPr id="25688"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89"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90"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91"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fr-FR"/>
              </a:p>
            </p:txBody>
          </p:sp>
          <p:sp>
            <p:nvSpPr>
              <p:cNvPr id="25692"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93"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94"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95"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96"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fr-FR"/>
              </a:p>
            </p:txBody>
          </p:sp>
          <p:sp>
            <p:nvSpPr>
              <p:cNvPr id="25697"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98"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fr-FR"/>
              </a:p>
            </p:txBody>
          </p:sp>
          <p:sp>
            <p:nvSpPr>
              <p:cNvPr id="25699"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fr-FR"/>
              </a:p>
            </p:txBody>
          </p:sp>
          <p:sp>
            <p:nvSpPr>
              <p:cNvPr id="25700"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fr-FR"/>
              </a:p>
            </p:txBody>
          </p:sp>
          <p:sp>
            <p:nvSpPr>
              <p:cNvPr id="25701"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fr-FR"/>
              </a:p>
            </p:txBody>
          </p:sp>
          <p:sp>
            <p:nvSpPr>
              <p:cNvPr id="25702"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fr-FR"/>
              </a:p>
            </p:txBody>
          </p:sp>
          <p:sp>
            <p:nvSpPr>
              <p:cNvPr id="25703"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fr-FR"/>
              </a:p>
            </p:txBody>
          </p:sp>
          <p:sp>
            <p:nvSpPr>
              <p:cNvPr id="25704"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fr-FR"/>
              </a:p>
            </p:txBody>
          </p:sp>
          <p:sp>
            <p:nvSpPr>
              <p:cNvPr id="25705"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fr-FR"/>
              </a:p>
            </p:txBody>
          </p:sp>
          <p:sp>
            <p:nvSpPr>
              <p:cNvPr id="25706"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fr-FR"/>
              </a:p>
            </p:txBody>
          </p:sp>
          <p:sp>
            <p:nvSpPr>
              <p:cNvPr id="25707"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fr-FR"/>
              </a:p>
            </p:txBody>
          </p:sp>
          <p:sp>
            <p:nvSpPr>
              <p:cNvPr id="25708"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fr-FR"/>
              </a:p>
            </p:txBody>
          </p:sp>
          <p:sp>
            <p:nvSpPr>
              <p:cNvPr id="25709"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fr-FR"/>
              </a:p>
            </p:txBody>
          </p:sp>
          <p:sp>
            <p:nvSpPr>
              <p:cNvPr id="25710"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fr-FR"/>
              </a:p>
            </p:txBody>
          </p:sp>
          <p:sp>
            <p:nvSpPr>
              <p:cNvPr id="25711"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fr-FR"/>
              </a:p>
            </p:txBody>
          </p:sp>
          <p:sp>
            <p:nvSpPr>
              <p:cNvPr id="25712"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fr-FR"/>
              </a:p>
            </p:txBody>
          </p:sp>
          <p:sp>
            <p:nvSpPr>
              <p:cNvPr id="25713"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fr-FR"/>
              </a:p>
            </p:txBody>
          </p:sp>
          <p:sp>
            <p:nvSpPr>
              <p:cNvPr id="25714"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fr-FR"/>
              </a:p>
            </p:txBody>
          </p:sp>
          <p:sp>
            <p:nvSpPr>
              <p:cNvPr id="25715"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fr-FR"/>
              </a:p>
            </p:txBody>
          </p:sp>
          <p:sp>
            <p:nvSpPr>
              <p:cNvPr id="25716"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fr-FR"/>
              </a:p>
            </p:txBody>
          </p:sp>
          <p:sp>
            <p:nvSpPr>
              <p:cNvPr id="25717"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fr-FR"/>
              </a:p>
            </p:txBody>
          </p:sp>
          <p:sp>
            <p:nvSpPr>
              <p:cNvPr id="25718"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fr-FR"/>
              </a:p>
            </p:txBody>
          </p:sp>
          <p:sp>
            <p:nvSpPr>
              <p:cNvPr id="25719"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fr-FR"/>
              </a:p>
            </p:txBody>
          </p:sp>
          <p:sp>
            <p:nvSpPr>
              <p:cNvPr id="25720"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fr-FR"/>
              </a:p>
            </p:txBody>
          </p:sp>
          <p:sp>
            <p:nvSpPr>
              <p:cNvPr id="25721"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fr-FR"/>
              </a:p>
            </p:txBody>
          </p:sp>
          <p:sp>
            <p:nvSpPr>
              <p:cNvPr id="25722"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fr-FR"/>
              </a:p>
            </p:txBody>
          </p:sp>
          <p:sp>
            <p:nvSpPr>
              <p:cNvPr id="25723"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fr-FR"/>
              </a:p>
            </p:txBody>
          </p:sp>
          <p:sp>
            <p:nvSpPr>
              <p:cNvPr id="25724"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fr-FR"/>
              </a:p>
            </p:txBody>
          </p:sp>
          <p:sp>
            <p:nvSpPr>
              <p:cNvPr id="25725"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fr-FR"/>
              </a:p>
            </p:txBody>
          </p:sp>
          <p:sp>
            <p:nvSpPr>
              <p:cNvPr id="25726"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fr-FR"/>
              </a:p>
            </p:txBody>
          </p:sp>
          <p:sp>
            <p:nvSpPr>
              <p:cNvPr id="25727"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fr-FR"/>
              </a:p>
            </p:txBody>
          </p:sp>
          <p:sp>
            <p:nvSpPr>
              <p:cNvPr id="25728"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fr-FR"/>
              </a:p>
            </p:txBody>
          </p:sp>
          <p:sp>
            <p:nvSpPr>
              <p:cNvPr id="25729"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fr-FR"/>
              </a:p>
            </p:txBody>
          </p:sp>
          <p:sp>
            <p:nvSpPr>
              <p:cNvPr id="25730"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fr-FR"/>
              </a:p>
            </p:txBody>
          </p:sp>
          <p:sp>
            <p:nvSpPr>
              <p:cNvPr id="25731"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fr-FR"/>
              </a:p>
            </p:txBody>
          </p:sp>
          <p:sp>
            <p:nvSpPr>
              <p:cNvPr id="25732"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fr-FR"/>
              </a:p>
            </p:txBody>
          </p:sp>
          <p:sp>
            <p:nvSpPr>
              <p:cNvPr id="25733"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fr-FR"/>
              </a:p>
            </p:txBody>
          </p:sp>
          <p:sp>
            <p:nvSpPr>
              <p:cNvPr id="25734"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fr-FR"/>
              </a:p>
            </p:txBody>
          </p:sp>
          <p:sp>
            <p:nvSpPr>
              <p:cNvPr id="25735"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fr-FR"/>
              </a:p>
            </p:txBody>
          </p:sp>
          <p:sp>
            <p:nvSpPr>
              <p:cNvPr id="25736"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fr-FR"/>
              </a:p>
            </p:txBody>
          </p:sp>
          <p:sp>
            <p:nvSpPr>
              <p:cNvPr id="25737"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fr-FR"/>
              </a:p>
            </p:txBody>
          </p:sp>
          <p:sp>
            <p:nvSpPr>
              <p:cNvPr id="25738"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fr-FR"/>
              </a:p>
            </p:txBody>
          </p:sp>
          <p:sp>
            <p:nvSpPr>
              <p:cNvPr id="25739"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fr-FR"/>
              </a:p>
            </p:txBody>
          </p:sp>
          <p:sp>
            <p:nvSpPr>
              <p:cNvPr id="25740"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fr-FR"/>
              </a:p>
            </p:txBody>
          </p:sp>
          <p:sp>
            <p:nvSpPr>
              <p:cNvPr id="25741"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fr-FR"/>
              </a:p>
            </p:txBody>
          </p:sp>
          <p:sp>
            <p:nvSpPr>
              <p:cNvPr id="25742"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fr-FR"/>
              </a:p>
            </p:txBody>
          </p:sp>
          <p:sp>
            <p:nvSpPr>
              <p:cNvPr id="25743"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fr-FR"/>
              </a:p>
            </p:txBody>
          </p:sp>
          <p:sp>
            <p:nvSpPr>
              <p:cNvPr id="25744"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fr-FR"/>
              </a:p>
            </p:txBody>
          </p:sp>
          <p:sp>
            <p:nvSpPr>
              <p:cNvPr id="25745"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fr-FR"/>
              </a:p>
            </p:txBody>
          </p:sp>
          <p:sp>
            <p:nvSpPr>
              <p:cNvPr id="25746"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fr-FR"/>
              </a:p>
            </p:txBody>
          </p:sp>
          <p:sp>
            <p:nvSpPr>
              <p:cNvPr id="25747"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fr-FR"/>
              </a:p>
            </p:txBody>
          </p:sp>
          <p:sp>
            <p:nvSpPr>
              <p:cNvPr id="25748"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fr-FR"/>
              </a:p>
            </p:txBody>
          </p:sp>
          <p:sp>
            <p:nvSpPr>
              <p:cNvPr id="25749"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fr-FR"/>
              </a:p>
            </p:txBody>
          </p:sp>
          <p:sp>
            <p:nvSpPr>
              <p:cNvPr id="25750"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fr-FR"/>
              </a:p>
            </p:txBody>
          </p:sp>
          <p:sp>
            <p:nvSpPr>
              <p:cNvPr id="25751"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fr-FR"/>
              </a:p>
            </p:txBody>
          </p:sp>
          <p:sp>
            <p:nvSpPr>
              <p:cNvPr id="25752"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fr-FR"/>
              </a:p>
            </p:txBody>
          </p:sp>
        </p:grpSp>
      </p:grpSp>
      <p:sp>
        <p:nvSpPr>
          <p:cNvPr id="25753" name="Rectangle 153"/>
          <p:cNvSpPr>
            <a:spLocks noGrp="1" noRot="1" noChangeArrowheads="1"/>
          </p:cNvSpPr>
          <p:nvPr>
            <p:ph type="title"/>
          </p:nvPr>
        </p:nvSpPr>
        <p:spPr bwMode="auto">
          <a:xfrm>
            <a:off x="301625" y="228600"/>
            <a:ext cx="85407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5754" name="Rectangle 154"/>
          <p:cNvSpPr>
            <a:spLocks noGrp="1" noChangeArrowheads="1"/>
          </p:cNvSpPr>
          <p:nvPr>
            <p:ph type="dt" sz="half" idx="2"/>
          </p:nvPr>
        </p:nvSpPr>
        <p:spPr bwMode="auto">
          <a:xfrm>
            <a:off x="301625"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Arial" charset="0"/>
              </a:defRPr>
            </a:lvl1pPr>
          </a:lstStyle>
          <a:p>
            <a:endParaRPr lang="fr-FR"/>
          </a:p>
        </p:txBody>
      </p:sp>
      <p:sp>
        <p:nvSpPr>
          <p:cNvPr id="25755" name="Rectangle 15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defRPr>
            </a:lvl1pPr>
          </a:lstStyle>
          <a:p>
            <a:endParaRPr lang="fr-FR"/>
          </a:p>
        </p:txBody>
      </p:sp>
      <p:sp>
        <p:nvSpPr>
          <p:cNvPr id="25756" name="Rectangle 156"/>
          <p:cNvSpPr>
            <a:spLocks noGrp="1" noChangeArrowheads="1"/>
          </p:cNvSpPr>
          <p:nvPr>
            <p:ph type="sldNum" sz="quarter" idx="4"/>
          </p:nvPr>
        </p:nvSpPr>
        <p:spPr bwMode="auto">
          <a:xfrm>
            <a:off x="6553200"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charset="0"/>
              </a:defRPr>
            </a:lvl1pPr>
          </a:lstStyle>
          <a:p>
            <a:fld id="{18362928-23B8-43D9-B9A6-1049D17EC9D2}" type="slidenum">
              <a:rPr lang="fr-FR"/>
              <a:pPr/>
              <a:t>‹N°›</a:t>
            </a:fld>
            <a:endParaRPr lang="fr-FR"/>
          </a:p>
        </p:txBody>
      </p:sp>
      <p:sp>
        <p:nvSpPr>
          <p:cNvPr id="25757" name="Rectangle 157"/>
          <p:cNvSpPr>
            <a:spLocks noGrp="1" noRot="1" noChangeArrowheads="1"/>
          </p:cNvSpPr>
          <p:nvPr>
            <p:ph type="body" idx="1"/>
          </p:nvPr>
        </p:nvSpPr>
        <p:spPr bwMode="auto">
          <a:xfrm>
            <a:off x="301625" y="1600200"/>
            <a:ext cx="8540750" cy="449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Tree>
  </p:cSld>
  <p:clrMap bg1="dk2" tx1="lt1" bg2="dk1"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80000"/>
        <a:buFont typeface="Arial" charset="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80000"/>
        <a:buFont typeface="Arial" charset="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5" name="Espace réservé du pied de page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362928-23B8-43D9-B9A6-1049D17EC9D2}" type="slidenum">
              <a:rPr lang="fr-FR" smtClean="0"/>
              <a:pPr/>
              <a:t>‹N°›</a:t>
            </a:fld>
            <a:endParaRPr lang="fr-FR"/>
          </a:p>
        </p:txBody>
      </p:sp>
    </p:spTree>
    <p:extLst>
      <p:ext uri="{BB962C8B-B14F-4D97-AF65-F5344CB8AC3E}">
        <p14:creationId xmlns:p14="http://schemas.microsoft.com/office/powerpoint/2010/main" val="278393183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image" Target="../media/image10.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27584" y="548680"/>
            <a:ext cx="7772400" cy="1736725"/>
          </a:xfrm>
        </p:spPr>
        <p:txBody>
          <a:bodyPr/>
          <a:lstStyle/>
          <a:p>
            <a:r>
              <a:rPr lang="fr-FR" sz="6000" dirty="0">
                <a:solidFill>
                  <a:schemeClr val="bg2">
                    <a:lumMod val="50000"/>
                  </a:schemeClr>
                </a:solidFill>
              </a:rPr>
              <a:t>BUS I</a:t>
            </a:r>
            <a:r>
              <a:rPr lang="fr-FR" sz="6000" baseline="30000" dirty="0">
                <a:solidFill>
                  <a:schemeClr val="bg2">
                    <a:lumMod val="50000"/>
                  </a:schemeClr>
                </a:solidFill>
              </a:rPr>
              <a:t>2</a:t>
            </a:r>
            <a:r>
              <a:rPr lang="fr-FR" sz="6000" dirty="0">
                <a:solidFill>
                  <a:schemeClr val="bg2">
                    <a:lumMod val="50000"/>
                  </a:schemeClr>
                </a:solidFill>
              </a:rPr>
              <a:t>C</a:t>
            </a:r>
          </a:p>
        </p:txBody>
      </p:sp>
      <p:sp>
        <p:nvSpPr>
          <p:cNvPr id="3075" name="Rectangle 3"/>
          <p:cNvSpPr>
            <a:spLocks noGrp="1" noChangeArrowheads="1"/>
          </p:cNvSpPr>
          <p:nvPr>
            <p:ph type="subTitle" idx="1"/>
          </p:nvPr>
        </p:nvSpPr>
        <p:spPr/>
        <p:txBody>
          <a:bodyPr/>
          <a:lstStyle/>
          <a:p>
            <a:r>
              <a:rPr lang="fr-FR">
                <a:solidFill>
                  <a:schemeClr val="bg2">
                    <a:lumMod val="50000"/>
                  </a:schemeClr>
                </a:solidFill>
              </a:rPr>
              <a:t> </a:t>
            </a:r>
          </a:p>
        </p:txBody>
      </p:sp>
      <p:pic>
        <p:nvPicPr>
          <p:cNvPr id="6" name="Image 5"/>
          <p:cNvPicPr/>
          <p:nvPr/>
        </p:nvPicPr>
        <p:blipFill>
          <a:blip r:embed="rId2" cstate="print"/>
          <a:srcRect/>
          <a:stretch>
            <a:fillRect/>
          </a:stretch>
        </p:blipFill>
        <p:spPr bwMode="auto">
          <a:xfrm>
            <a:off x="3275856" y="2924944"/>
            <a:ext cx="2592288" cy="2736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0178" name="Picture 2" descr="i2c_sch2"/>
          <p:cNvPicPr>
            <a:picLocks noGrp="1" noChangeAspect="1" noChangeArrowheads="1"/>
          </p:cNvPicPr>
          <p:nvPr>
            <p:ph/>
          </p:nvPr>
        </p:nvPicPr>
        <p:blipFill>
          <a:blip r:embed="rId2" cstate="print"/>
          <a:srcRect/>
          <a:stretch>
            <a:fillRect/>
          </a:stretch>
        </p:blipFill>
        <p:spPr>
          <a:xfrm>
            <a:off x="1763713" y="981075"/>
            <a:ext cx="5786437" cy="5629275"/>
          </a:xfrm>
          <a:noFill/>
          <a:ln/>
        </p:spPr>
      </p:pic>
      <p:sp>
        <p:nvSpPr>
          <p:cNvPr id="50179" name="Rectangle 3"/>
          <p:cNvSpPr>
            <a:spLocks noChangeArrowheads="1"/>
          </p:cNvSpPr>
          <p:nvPr/>
        </p:nvSpPr>
        <p:spPr bwMode="auto">
          <a:xfrm>
            <a:off x="1835150" y="4076700"/>
            <a:ext cx="5616575" cy="2447925"/>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50180" name="Text Box 4"/>
          <p:cNvSpPr txBox="1">
            <a:spLocks noChangeArrowheads="1"/>
          </p:cNvSpPr>
          <p:nvPr/>
        </p:nvSpPr>
        <p:spPr bwMode="auto">
          <a:xfrm>
            <a:off x="2051050" y="4437063"/>
            <a:ext cx="4897438" cy="366712"/>
          </a:xfrm>
          <a:prstGeom prst="rect">
            <a:avLst/>
          </a:prstGeom>
          <a:noFill/>
          <a:ln w="9525">
            <a:noFill/>
            <a:miter lim="800000"/>
            <a:headEnd/>
            <a:tailEnd/>
          </a:ln>
          <a:effectLst/>
        </p:spPr>
        <p:txBody>
          <a:bodyPr>
            <a:spAutoFit/>
          </a:bodyPr>
          <a:lstStyle/>
          <a:p>
            <a:pPr>
              <a:spcBef>
                <a:spcPct val="50000"/>
              </a:spcBef>
            </a:pPr>
            <a:endParaRPr lang="fr-FR"/>
          </a:p>
        </p:txBody>
      </p:sp>
      <p:sp>
        <p:nvSpPr>
          <p:cNvPr id="50181" name="Text Box 5"/>
          <p:cNvSpPr txBox="1">
            <a:spLocks noChangeArrowheads="1"/>
          </p:cNvSpPr>
          <p:nvPr/>
        </p:nvSpPr>
        <p:spPr bwMode="auto">
          <a:xfrm>
            <a:off x="1958975" y="4164013"/>
            <a:ext cx="4724400" cy="366712"/>
          </a:xfrm>
          <a:prstGeom prst="rect">
            <a:avLst/>
          </a:prstGeom>
          <a:noFill/>
          <a:ln w="9525">
            <a:noFill/>
            <a:miter lim="800000"/>
            <a:headEnd/>
            <a:tailEnd/>
          </a:ln>
          <a:effectLst/>
        </p:spPr>
        <p:txBody>
          <a:bodyPr>
            <a:spAutoFit/>
          </a:bodyPr>
          <a:lstStyle/>
          <a:p>
            <a:r>
              <a:rPr lang="fr-FR"/>
              <a:t>Tous les composants sont câblés en parallèle</a:t>
            </a:r>
          </a:p>
        </p:txBody>
      </p:sp>
      <p:sp>
        <p:nvSpPr>
          <p:cNvPr id="50182" name="Text Box 6"/>
          <p:cNvSpPr txBox="1">
            <a:spLocks noChangeArrowheads="1"/>
          </p:cNvSpPr>
          <p:nvPr/>
        </p:nvSpPr>
        <p:spPr bwMode="auto">
          <a:xfrm>
            <a:off x="2124075" y="4437063"/>
            <a:ext cx="4032250" cy="366712"/>
          </a:xfrm>
          <a:prstGeom prst="rect">
            <a:avLst/>
          </a:prstGeom>
          <a:noFill/>
          <a:ln w="9525">
            <a:noFill/>
            <a:miter lim="800000"/>
            <a:headEnd/>
            <a:tailEnd/>
          </a:ln>
          <a:effectLst/>
        </p:spPr>
        <p:txBody>
          <a:bodyPr>
            <a:spAutoFit/>
          </a:bodyPr>
          <a:lstStyle/>
          <a:p>
            <a:pPr>
              <a:spcBef>
                <a:spcPct val="50000"/>
              </a:spcBef>
            </a:pPr>
            <a:endParaRPr lang="fr-FR"/>
          </a:p>
        </p:txBody>
      </p:sp>
      <p:sp>
        <p:nvSpPr>
          <p:cNvPr id="50183" name="Text Box 7"/>
          <p:cNvSpPr txBox="1">
            <a:spLocks noChangeArrowheads="1"/>
          </p:cNvSpPr>
          <p:nvPr/>
        </p:nvSpPr>
        <p:spPr bwMode="auto">
          <a:xfrm>
            <a:off x="2124075" y="4724400"/>
            <a:ext cx="4868863" cy="698500"/>
          </a:xfrm>
          <a:prstGeom prst="rect">
            <a:avLst/>
          </a:prstGeom>
          <a:noFill/>
          <a:ln w="57150">
            <a:solidFill>
              <a:srgbClr val="FF0000"/>
            </a:solidFill>
            <a:miter lim="800000"/>
            <a:headEnd/>
            <a:tailEnd/>
          </a:ln>
          <a:effectLst/>
        </p:spPr>
        <p:txBody>
          <a:bodyPr>
            <a:spAutoFit/>
          </a:bodyPr>
          <a:lstStyle/>
          <a:p>
            <a:pPr algn="ctr"/>
            <a:r>
              <a:rPr lang="fr-FR">
                <a:solidFill>
                  <a:srgbClr val="000000"/>
                </a:solidFill>
              </a:rPr>
              <a:t>Tous les composants sont câblés en </a:t>
            </a:r>
            <a:r>
              <a:rPr lang="fr-FR" b="1">
                <a:solidFill>
                  <a:srgbClr val="000000"/>
                </a:solidFill>
              </a:rPr>
              <a:t>parallèle</a:t>
            </a:r>
            <a:endParaRPr lang="fr-FR">
              <a:solidFill>
                <a:srgbClr val="000000"/>
              </a:solidFill>
            </a:endParaRPr>
          </a:p>
        </p:txBody>
      </p:sp>
      <p:sp>
        <p:nvSpPr>
          <p:cNvPr id="50184" name="Text Box 8"/>
          <p:cNvSpPr txBox="1">
            <a:spLocks noChangeArrowheads="1"/>
          </p:cNvSpPr>
          <p:nvPr/>
        </p:nvSpPr>
        <p:spPr bwMode="auto">
          <a:xfrm>
            <a:off x="8101013" y="188913"/>
            <a:ext cx="835025" cy="366712"/>
          </a:xfrm>
          <a:prstGeom prst="rect">
            <a:avLst/>
          </a:prstGeom>
          <a:noFill/>
          <a:ln w="9525">
            <a:noFill/>
            <a:miter lim="800000"/>
            <a:headEnd/>
            <a:tailEnd/>
          </a:ln>
          <a:effectLst/>
        </p:spPr>
        <p:txBody>
          <a:bodyPr wrap="none">
            <a:spAutoFit/>
          </a:bodyPr>
          <a:lstStyle/>
          <a:p>
            <a:r>
              <a:rPr lang="fr-FR"/>
              <a:t>CABLE</a:t>
            </a:r>
          </a:p>
        </p:txBody>
      </p:sp>
      <p:sp>
        <p:nvSpPr>
          <p:cNvPr id="50185" name="Oval 9"/>
          <p:cNvSpPr>
            <a:spLocks noChangeArrowheads="1"/>
          </p:cNvSpPr>
          <p:nvPr/>
        </p:nvSpPr>
        <p:spPr bwMode="auto">
          <a:xfrm>
            <a:off x="3203575" y="1844675"/>
            <a:ext cx="3744913" cy="865188"/>
          </a:xfrm>
          <a:prstGeom prst="ellipse">
            <a:avLst/>
          </a:prstGeom>
          <a:noFill/>
          <a:ln w="38100">
            <a:solidFill>
              <a:srgbClr val="FF0000"/>
            </a:solidFill>
            <a:round/>
            <a:headEnd/>
            <a:tailEnd/>
          </a:ln>
          <a:effectLst/>
        </p:spPr>
        <p:txBody>
          <a:bodyPr wrap="none" anchor="ctr"/>
          <a:lstStyle/>
          <a:p>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124" name="Picture 4" descr="i2c_sch2"/>
          <p:cNvPicPr>
            <a:picLocks noGrp="1" noChangeAspect="1" noChangeArrowheads="1"/>
          </p:cNvPicPr>
          <p:nvPr>
            <p:ph/>
          </p:nvPr>
        </p:nvPicPr>
        <p:blipFill>
          <a:blip r:embed="rId2" cstate="print"/>
          <a:srcRect/>
          <a:stretch>
            <a:fillRect/>
          </a:stretch>
        </p:blipFill>
        <p:spPr>
          <a:xfrm>
            <a:off x="1763713" y="981075"/>
            <a:ext cx="5786437" cy="5629275"/>
          </a:xfrm>
          <a:noFill/>
          <a:ln/>
        </p:spPr>
      </p:pic>
      <p:sp>
        <p:nvSpPr>
          <p:cNvPr id="5126" name="Rectangle 6"/>
          <p:cNvSpPr>
            <a:spLocks noChangeArrowheads="1"/>
          </p:cNvSpPr>
          <p:nvPr/>
        </p:nvSpPr>
        <p:spPr bwMode="auto">
          <a:xfrm>
            <a:off x="1835150" y="4076700"/>
            <a:ext cx="5616575" cy="2447925"/>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5128" name="Text Box 8"/>
          <p:cNvSpPr txBox="1">
            <a:spLocks noChangeArrowheads="1"/>
          </p:cNvSpPr>
          <p:nvPr/>
        </p:nvSpPr>
        <p:spPr bwMode="auto">
          <a:xfrm>
            <a:off x="2051050" y="4437063"/>
            <a:ext cx="4897438" cy="366712"/>
          </a:xfrm>
          <a:prstGeom prst="rect">
            <a:avLst/>
          </a:prstGeom>
          <a:noFill/>
          <a:ln w="9525">
            <a:noFill/>
            <a:miter lim="800000"/>
            <a:headEnd/>
            <a:tailEnd/>
          </a:ln>
          <a:effectLst/>
        </p:spPr>
        <p:txBody>
          <a:bodyPr>
            <a:spAutoFit/>
          </a:bodyPr>
          <a:lstStyle/>
          <a:p>
            <a:pPr>
              <a:spcBef>
                <a:spcPct val="50000"/>
              </a:spcBef>
            </a:pPr>
            <a:endParaRPr lang="fr-FR"/>
          </a:p>
        </p:txBody>
      </p:sp>
      <p:sp>
        <p:nvSpPr>
          <p:cNvPr id="5130" name="Text Box 10"/>
          <p:cNvSpPr txBox="1">
            <a:spLocks noChangeArrowheads="1"/>
          </p:cNvSpPr>
          <p:nvPr/>
        </p:nvSpPr>
        <p:spPr bwMode="auto">
          <a:xfrm>
            <a:off x="2124075" y="4437063"/>
            <a:ext cx="4032250" cy="366712"/>
          </a:xfrm>
          <a:prstGeom prst="rect">
            <a:avLst/>
          </a:prstGeom>
          <a:noFill/>
          <a:ln w="9525">
            <a:noFill/>
            <a:miter lim="800000"/>
            <a:headEnd/>
            <a:tailEnd/>
          </a:ln>
          <a:effectLst/>
        </p:spPr>
        <p:txBody>
          <a:bodyPr>
            <a:spAutoFit/>
          </a:bodyPr>
          <a:lstStyle/>
          <a:p>
            <a:pPr>
              <a:spcBef>
                <a:spcPct val="50000"/>
              </a:spcBef>
            </a:pPr>
            <a:endParaRPr lang="fr-FR"/>
          </a:p>
        </p:txBody>
      </p:sp>
      <p:sp>
        <p:nvSpPr>
          <p:cNvPr id="5131" name="Text Box 11"/>
          <p:cNvSpPr txBox="1">
            <a:spLocks noChangeArrowheads="1"/>
          </p:cNvSpPr>
          <p:nvPr/>
        </p:nvSpPr>
        <p:spPr bwMode="auto">
          <a:xfrm>
            <a:off x="1908175" y="4652963"/>
            <a:ext cx="5472113" cy="679450"/>
          </a:xfrm>
          <a:prstGeom prst="rect">
            <a:avLst/>
          </a:prstGeom>
          <a:noFill/>
          <a:ln w="38100">
            <a:solidFill>
              <a:srgbClr val="FF0000"/>
            </a:solidFill>
            <a:miter lim="800000"/>
            <a:headEnd/>
            <a:tailEnd/>
          </a:ln>
          <a:effectLst/>
        </p:spPr>
        <p:txBody>
          <a:bodyPr>
            <a:spAutoFit/>
          </a:bodyPr>
          <a:lstStyle/>
          <a:p>
            <a:pPr algn="ctr"/>
            <a:r>
              <a:rPr lang="fr-FR">
                <a:solidFill>
                  <a:srgbClr val="000000"/>
                </a:solidFill>
              </a:rPr>
              <a:t>Les niveaux logiques </a:t>
            </a:r>
            <a:r>
              <a:rPr lang="fr-FR" b="1">
                <a:solidFill>
                  <a:srgbClr val="000000"/>
                </a:solidFill>
              </a:rPr>
              <a:t>hauts</a:t>
            </a:r>
            <a:r>
              <a:rPr lang="fr-FR">
                <a:solidFill>
                  <a:srgbClr val="000000"/>
                </a:solidFill>
              </a:rPr>
              <a:t> sont réalisés par </a:t>
            </a:r>
          </a:p>
          <a:p>
            <a:pPr algn="ctr"/>
            <a:r>
              <a:rPr lang="fr-FR">
                <a:solidFill>
                  <a:srgbClr val="000000"/>
                </a:solidFill>
              </a:rPr>
              <a:t>des résistances de pull-up </a:t>
            </a:r>
          </a:p>
        </p:txBody>
      </p:sp>
      <p:sp>
        <p:nvSpPr>
          <p:cNvPr id="5132" name="Text Box 12"/>
          <p:cNvSpPr txBox="1">
            <a:spLocks noChangeArrowheads="1"/>
          </p:cNvSpPr>
          <p:nvPr/>
        </p:nvSpPr>
        <p:spPr bwMode="auto">
          <a:xfrm>
            <a:off x="8101013" y="188913"/>
            <a:ext cx="835025" cy="366712"/>
          </a:xfrm>
          <a:prstGeom prst="rect">
            <a:avLst/>
          </a:prstGeom>
          <a:noFill/>
          <a:ln w="9525">
            <a:noFill/>
            <a:miter lim="800000"/>
            <a:headEnd/>
            <a:tailEnd/>
          </a:ln>
          <a:effectLst/>
        </p:spPr>
        <p:txBody>
          <a:bodyPr wrap="none">
            <a:spAutoFit/>
          </a:bodyPr>
          <a:lstStyle/>
          <a:p>
            <a:r>
              <a:rPr lang="fr-FR"/>
              <a:t>CABLE</a:t>
            </a:r>
          </a:p>
        </p:txBody>
      </p:sp>
      <p:sp>
        <p:nvSpPr>
          <p:cNvPr id="5133" name="Oval 13"/>
          <p:cNvSpPr>
            <a:spLocks noChangeArrowheads="1"/>
          </p:cNvSpPr>
          <p:nvPr/>
        </p:nvSpPr>
        <p:spPr bwMode="auto">
          <a:xfrm>
            <a:off x="5724525" y="620713"/>
            <a:ext cx="1800225" cy="2160587"/>
          </a:xfrm>
          <a:prstGeom prst="ellipse">
            <a:avLst/>
          </a:prstGeom>
          <a:noFill/>
          <a:ln w="38100">
            <a:solidFill>
              <a:srgbClr val="FF0000"/>
            </a:solidFill>
            <a:round/>
            <a:headEnd/>
            <a:tailEnd/>
          </a:ln>
          <a:effectLst/>
        </p:spPr>
        <p:txBody>
          <a:bodyPr wrap="none" anchor="ctr"/>
          <a:lstStyle/>
          <a:p>
            <a:endParaRPr 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9698" name="Picture 2" descr="i2c_sch2"/>
          <p:cNvPicPr>
            <a:picLocks noGrp="1" noChangeAspect="1" noChangeArrowheads="1"/>
          </p:cNvPicPr>
          <p:nvPr>
            <p:ph/>
          </p:nvPr>
        </p:nvPicPr>
        <p:blipFill>
          <a:blip r:embed="rId2" cstate="print"/>
          <a:srcRect/>
          <a:stretch>
            <a:fillRect/>
          </a:stretch>
        </p:blipFill>
        <p:spPr>
          <a:xfrm>
            <a:off x="1763713" y="765175"/>
            <a:ext cx="5786437" cy="5629275"/>
          </a:xfrm>
          <a:noFill/>
          <a:ln/>
        </p:spPr>
      </p:pic>
      <p:sp>
        <p:nvSpPr>
          <p:cNvPr id="29699" name="Rectangle 3"/>
          <p:cNvSpPr>
            <a:spLocks noChangeArrowheads="1"/>
          </p:cNvSpPr>
          <p:nvPr/>
        </p:nvSpPr>
        <p:spPr bwMode="auto">
          <a:xfrm>
            <a:off x="1908175" y="836613"/>
            <a:ext cx="5545138" cy="3097212"/>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29700" name="Text Box 4"/>
          <p:cNvSpPr txBox="1">
            <a:spLocks noChangeArrowheads="1"/>
          </p:cNvSpPr>
          <p:nvPr/>
        </p:nvSpPr>
        <p:spPr bwMode="auto">
          <a:xfrm>
            <a:off x="2268538" y="1628775"/>
            <a:ext cx="4679950" cy="1603375"/>
          </a:xfrm>
          <a:prstGeom prst="rect">
            <a:avLst/>
          </a:prstGeom>
          <a:noFill/>
          <a:ln w="9525">
            <a:noFill/>
            <a:miter lim="800000"/>
            <a:headEnd/>
            <a:tailEnd/>
          </a:ln>
          <a:effectLst/>
        </p:spPr>
        <p:txBody>
          <a:bodyPr>
            <a:spAutoFit/>
          </a:bodyPr>
          <a:lstStyle/>
          <a:p>
            <a:pPr algn="ctr">
              <a:spcBef>
                <a:spcPct val="50000"/>
              </a:spcBef>
            </a:pPr>
            <a:r>
              <a:rPr lang="fr-FR">
                <a:solidFill>
                  <a:srgbClr val="000000"/>
                </a:solidFill>
              </a:rPr>
              <a:t>Les niveaux logiques </a:t>
            </a:r>
            <a:r>
              <a:rPr lang="fr-FR" b="1">
                <a:solidFill>
                  <a:srgbClr val="000000"/>
                </a:solidFill>
              </a:rPr>
              <a:t>bas</a:t>
            </a:r>
            <a:r>
              <a:rPr lang="fr-FR">
                <a:solidFill>
                  <a:srgbClr val="000000"/>
                </a:solidFill>
              </a:rPr>
              <a:t> sont réalisés par</a:t>
            </a:r>
            <a:br>
              <a:rPr lang="fr-FR">
                <a:solidFill>
                  <a:srgbClr val="000000"/>
                </a:solidFill>
              </a:rPr>
            </a:br>
            <a:r>
              <a:rPr lang="fr-FR">
                <a:solidFill>
                  <a:srgbClr val="000000"/>
                </a:solidFill>
              </a:rPr>
              <a:t/>
            </a:r>
            <a:br>
              <a:rPr lang="fr-FR">
                <a:solidFill>
                  <a:srgbClr val="000000"/>
                </a:solidFill>
              </a:rPr>
            </a:br>
            <a:r>
              <a:rPr lang="fr-FR">
                <a:solidFill>
                  <a:srgbClr val="000000"/>
                </a:solidFill>
              </a:rPr>
              <a:t> des transistors MOS en «drain ouvert »</a:t>
            </a:r>
            <a:br>
              <a:rPr lang="fr-FR">
                <a:solidFill>
                  <a:srgbClr val="000000"/>
                </a:solidFill>
              </a:rPr>
            </a:br>
            <a:endParaRPr lang="fr-FR">
              <a:solidFill>
                <a:srgbClr val="000000"/>
              </a:solidFill>
            </a:endParaRPr>
          </a:p>
          <a:p>
            <a:pPr algn="ctr">
              <a:spcBef>
                <a:spcPct val="50000"/>
              </a:spcBef>
            </a:pPr>
            <a:r>
              <a:rPr lang="fr-FR">
                <a:solidFill>
                  <a:srgbClr val="000000"/>
                </a:solidFill>
              </a:rPr>
              <a:t>(= collecteur ouvert)</a:t>
            </a:r>
          </a:p>
        </p:txBody>
      </p:sp>
      <p:sp>
        <p:nvSpPr>
          <p:cNvPr id="29701" name="Text Box 5"/>
          <p:cNvSpPr txBox="1">
            <a:spLocks noChangeArrowheads="1"/>
          </p:cNvSpPr>
          <p:nvPr/>
        </p:nvSpPr>
        <p:spPr bwMode="auto">
          <a:xfrm>
            <a:off x="8172450" y="188913"/>
            <a:ext cx="835025" cy="366712"/>
          </a:xfrm>
          <a:prstGeom prst="rect">
            <a:avLst/>
          </a:prstGeom>
          <a:noFill/>
          <a:ln w="9525">
            <a:noFill/>
            <a:miter lim="800000"/>
            <a:headEnd/>
            <a:tailEnd/>
          </a:ln>
          <a:effectLst/>
        </p:spPr>
        <p:txBody>
          <a:bodyPr wrap="none">
            <a:spAutoFit/>
          </a:bodyPr>
          <a:lstStyle/>
          <a:p>
            <a:r>
              <a:rPr lang="fr-FR"/>
              <a:t>CABLE</a:t>
            </a:r>
          </a:p>
        </p:txBody>
      </p:sp>
      <p:sp>
        <p:nvSpPr>
          <p:cNvPr id="29702" name="Oval 6"/>
          <p:cNvSpPr>
            <a:spLocks noChangeArrowheads="1"/>
          </p:cNvSpPr>
          <p:nvPr/>
        </p:nvSpPr>
        <p:spPr bwMode="auto">
          <a:xfrm>
            <a:off x="2843213" y="5013325"/>
            <a:ext cx="936625" cy="936625"/>
          </a:xfrm>
          <a:prstGeom prst="ellipse">
            <a:avLst/>
          </a:prstGeom>
          <a:noFill/>
          <a:ln w="38100">
            <a:solidFill>
              <a:srgbClr val="FF0000"/>
            </a:solidFill>
            <a:round/>
            <a:headEnd/>
            <a:tailEnd/>
          </a:ln>
          <a:effectLst/>
        </p:spPr>
        <p:txBody>
          <a:bodyPr wrap="none" anchor="ctr"/>
          <a:lstStyle/>
          <a:p>
            <a:endParaRPr lang="fr-F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7652" name="Picture 4" descr="i2c_sch1"/>
          <p:cNvPicPr>
            <a:picLocks noGrp="1" noChangeAspect="1" noChangeArrowheads="1"/>
          </p:cNvPicPr>
          <p:nvPr>
            <p:ph/>
          </p:nvPr>
        </p:nvPicPr>
        <p:blipFill>
          <a:blip r:embed="rId2" cstate="print"/>
          <a:srcRect/>
          <a:stretch>
            <a:fillRect/>
          </a:stretch>
        </p:blipFill>
        <p:spPr>
          <a:xfrm>
            <a:off x="468313" y="1341438"/>
            <a:ext cx="8353425" cy="4697412"/>
          </a:xfrm>
          <a:solidFill>
            <a:schemeClr val="tx1"/>
          </a:solidFill>
          <a:ln/>
        </p:spPr>
      </p:pic>
      <p:sp>
        <p:nvSpPr>
          <p:cNvPr id="27654" name="Rectangle 6"/>
          <p:cNvSpPr>
            <a:spLocks noChangeArrowheads="1"/>
          </p:cNvSpPr>
          <p:nvPr/>
        </p:nvSpPr>
        <p:spPr bwMode="auto">
          <a:xfrm>
            <a:off x="4787900" y="1557338"/>
            <a:ext cx="3887788" cy="4392612"/>
          </a:xfrm>
          <a:prstGeom prst="rect">
            <a:avLst/>
          </a:prstGeom>
          <a:noFill/>
          <a:ln w="9525">
            <a:solidFill>
              <a:schemeClr val="tx1"/>
            </a:solidFill>
            <a:miter lim="800000"/>
            <a:headEnd/>
            <a:tailEnd/>
          </a:ln>
          <a:effectLst/>
        </p:spPr>
        <p:txBody>
          <a:bodyPr wrap="none" anchor="ctr"/>
          <a:lstStyle/>
          <a:p>
            <a:endParaRPr lang="fr-FR"/>
          </a:p>
        </p:txBody>
      </p:sp>
      <p:sp>
        <p:nvSpPr>
          <p:cNvPr id="27655" name="Text Box 7"/>
          <p:cNvSpPr txBox="1">
            <a:spLocks noChangeArrowheads="1"/>
          </p:cNvSpPr>
          <p:nvPr/>
        </p:nvSpPr>
        <p:spPr bwMode="auto">
          <a:xfrm>
            <a:off x="2824163" y="3300413"/>
            <a:ext cx="184150" cy="366712"/>
          </a:xfrm>
          <a:prstGeom prst="rect">
            <a:avLst/>
          </a:prstGeom>
          <a:noFill/>
          <a:ln w="9525">
            <a:noFill/>
            <a:miter lim="800000"/>
            <a:headEnd/>
            <a:tailEnd/>
          </a:ln>
          <a:effectLst/>
        </p:spPr>
        <p:txBody>
          <a:bodyPr wrap="none">
            <a:spAutoFit/>
          </a:bodyPr>
          <a:lstStyle/>
          <a:p>
            <a:endParaRPr lang="fr-FR"/>
          </a:p>
        </p:txBody>
      </p:sp>
      <p:sp>
        <p:nvSpPr>
          <p:cNvPr id="27656" name="Text Box 8"/>
          <p:cNvSpPr txBox="1">
            <a:spLocks noChangeArrowheads="1"/>
          </p:cNvSpPr>
          <p:nvPr/>
        </p:nvSpPr>
        <p:spPr bwMode="auto">
          <a:xfrm>
            <a:off x="8172450" y="188913"/>
            <a:ext cx="835025" cy="366712"/>
          </a:xfrm>
          <a:prstGeom prst="rect">
            <a:avLst/>
          </a:prstGeom>
          <a:noFill/>
          <a:ln w="9525">
            <a:noFill/>
            <a:miter lim="800000"/>
            <a:headEnd/>
            <a:tailEnd/>
          </a:ln>
          <a:effectLst/>
        </p:spPr>
        <p:txBody>
          <a:bodyPr wrap="none">
            <a:spAutoFit/>
          </a:bodyPr>
          <a:lstStyle/>
          <a:p>
            <a:r>
              <a:rPr lang="fr-FR"/>
              <a:t>CABLE</a:t>
            </a:r>
          </a:p>
        </p:txBody>
      </p:sp>
      <p:sp>
        <p:nvSpPr>
          <p:cNvPr id="27659" name="Rectangle 11"/>
          <p:cNvSpPr>
            <a:spLocks noChangeArrowheads="1"/>
          </p:cNvSpPr>
          <p:nvPr/>
        </p:nvSpPr>
        <p:spPr bwMode="auto">
          <a:xfrm>
            <a:off x="4787900" y="1557338"/>
            <a:ext cx="3887788" cy="4392612"/>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27658" name="Oval 10"/>
          <p:cNvSpPr>
            <a:spLocks noChangeArrowheads="1"/>
          </p:cNvSpPr>
          <p:nvPr/>
        </p:nvSpPr>
        <p:spPr bwMode="auto">
          <a:xfrm>
            <a:off x="2555875" y="2133600"/>
            <a:ext cx="1584325" cy="1511300"/>
          </a:xfrm>
          <a:prstGeom prst="ellipse">
            <a:avLst/>
          </a:prstGeom>
          <a:noFill/>
          <a:ln w="38100">
            <a:solidFill>
              <a:srgbClr val="FF0000"/>
            </a:solidFill>
            <a:round/>
            <a:headEnd/>
            <a:tailEnd/>
          </a:ln>
          <a:effectLst/>
        </p:spPr>
        <p:txBody>
          <a:bodyPr wrap="none" anchor="ctr"/>
          <a:lstStyle/>
          <a:p>
            <a:endParaRPr lang="fr-FR"/>
          </a:p>
        </p:txBody>
      </p:sp>
      <p:sp>
        <p:nvSpPr>
          <p:cNvPr id="27657" name="Text Box 9"/>
          <p:cNvSpPr txBox="1">
            <a:spLocks noChangeArrowheads="1"/>
          </p:cNvSpPr>
          <p:nvPr/>
        </p:nvSpPr>
        <p:spPr bwMode="auto">
          <a:xfrm>
            <a:off x="5003800" y="2276475"/>
            <a:ext cx="3529013" cy="1917700"/>
          </a:xfrm>
          <a:prstGeom prst="rect">
            <a:avLst/>
          </a:prstGeom>
          <a:noFill/>
          <a:ln w="9525">
            <a:noFill/>
            <a:miter lim="800000"/>
            <a:headEnd/>
            <a:tailEnd/>
          </a:ln>
          <a:effectLst/>
        </p:spPr>
        <p:txBody>
          <a:bodyPr>
            <a:spAutoFit/>
          </a:bodyPr>
          <a:lstStyle/>
          <a:p>
            <a:pPr algn="ctr"/>
            <a:r>
              <a:rPr lang="fr-FR" sz="2400">
                <a:solidFill>
                  <a:srgbClr val="000000"/>
                </a:solidFill>
              </a:rPr>
              <a:t>Exemple  de câblage :</a:t>
            </a:r>
          </a:p>
          <a:p>
            <a:pPr algn="ctr"/>
            <a:endParaRPr lang="fr-FR" sz="2400">
              <a:solidFill>
                <a:srgbClr val="000000"/>
              </a:solidFill>
            </a:endParaRPr>
          </a:p>
          <a:p>
            <a:pPr algn="ctr"/>
            <a:r>
              <a:rPr lang="fr-FR" sz="2400">
                <a:solidFill>
                  <a:srgbClr val="000000"/>
                </a:solidFill>
              </a:rPr>
              <a:t>Un microcontroleur PIC associé à une </a:t>
            </a:r>
            <a:br>
              <a:rPr lang="fr-FR" sz="2400">
                <a:solidFill>
                  <a:srgbClr val="000000"/>
                </a:solidFill>
              </a:rPr>
            </a:br>
            <a:r>
              <a:rPr lang="fr-FR" sz="2400">
                <a:solidFill>
                  <a:srgbClr val="000000"/>
                </a:solidFill>
              </a:rPr>
              <a:t>EEPROM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8130" name="Rectangle 2"/>
          <p:cNvSpPr>
            <a:spLocks noGrp="1" noRot="1" noChangeArrowheads="1"/>
          </p:cNvSpPr>
          <p:nvPr>
            <p:ph type="title"/>
          </p:nvPr>
        </p:nvSpPr>
        <p:spPr/>
        <p:txBody>
          <a:bodyPr/>
          <a:lstStyle/>
          <a:p>
            <a:r>
              <a:rPr lang="fr-FR">
                <a:solidFill>
                  <a:schemeClr val="bg2">
                    <a:lumMod val="50000"/>
                  </a:schemeClr>
                </a:solidFill>
              </a:rPr>
              <a:t>Niveau 2 : BITS</a:t>
            </a:r>
          </a:p>
        </p:txBody>
      </p:sp>
      <p:grpSp>
        <p:nvGrpSpPr>
          <p:cNvPr id="48136" name="Group 8"/>
          <p:cNvGrpSpPr>
            <a:grpSpLocks/>
          </p:cNvGrpSpPr>
          <p:nvPr/>
        </p:nvGrpSpPr>
        <p:grpSpPr bwMode="auto">
          <a:xfrm>
            <a:off x="3059113" y="1628775"/>
            <a:ext cx="3455987" cy="4464050"/>
            <a:chOff x="1927" y="1026"/>
            <a:chExt cx="2177" cy="2812"/>
          </a:xfrm>
        </p:grpSpPr>
        <p:sp>
          <p:nvSpPr>
            <p:cNvPr id="48132" name="Rectangle 4"/>
            <p:cNvSpPr>
              <a:spLocks noChangeArrowheads="1"/>
            </p:cNvSpPr>
            <p:nvPr/>
          </p:nvSpPr>
          <p:spPr bwMode="auto">
            <a:xfrm>
              <a:off x="1927" y="1026"/>
              <a:ext cx="2177" cy="703"/>
            </a:xfrm>
            <a:prstGeom prst="rect">
              <a:avLst/>
            </a:prstGeom>
            <a:no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4.TRAME</a:t>
              </a:r>
            </a:p>
          </p:txBody>
        </p:sp>
        <p:sp>
          <p:nvSpPr>
            <p:cNvPr id="48133" name="Rectangle 5"/>
            <p:cNvSpPr>
              <a:spLocks noChangeArrowheads="1"/>
            </p:cNvSpPr>
            <p:nvPr/>
          </p:nvSpPr>
          <p:spPr bwMode="auto">
            <a:xfrm>
              <a:off x="1927" y="1729"/>
              <a:ext cx="2177" cy="704"/>
            </a:xfrm>
            <a:prstGeom prst="rect">
              <a:avLst/>
            </a:prstGeom>
            <a:no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3.OCTET</a:t>
              </a:r>
            </a:p>
          </p:txBody>
        </p:sp>
        <p:sp>
          <p:nvSpPr>
            <p:cNvPr id="48134" name="Rectangle 6"/>
            <p:cNvSpPr>
              <a:spLocks noChangeArrowheads="1"/>
            </p:cNvSpPr>
            <p:nvPr/>
          </p:nvSpPr>
          <p:spPr bwMode="auto">
            <a:xfrm>
              <a:off x="1927" y="2431"/>
              <a:ext cx="2177" cy="704"/>
            </a:xfrm>
            <a:prstGeom prst="rect">
              <a:avLst/>
            </a:prstGeom>
            <a:solidFill>
              <a:schemeClr val="accent1"/>
            </a:solid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2.BIT</a:t>
              </a:r>
            </a:p>
          </p:txBody>
        </p:sp>
        <p:sp>
          <p:nvSpPr>
            <p:cNvPr id="48135" name="Rectangle 7"/>
            <p:cNvSpPr>
              <a:spLocks noChangeArrowheads="1"/>
            </p:cNvSpPr>
            <p:nvPr/>
          </p:nvSpPr>
          <p:spPr bwMode="auto">
            <a:xfrm>
              <a:off x="1927" y="3135"/>
              <a:ext cx="2177" cy="703"/>
            </a:xfrm>
            <a:prstGeom prst="rect">
              <a:avLst/>
            </a:prstGeom>
            <a:no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1.CABLE</a:t>
              </a: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5298" name="Picture 2" descr="i2c_sch3"/>
          <p:cNvPicPr>
            <a:picLocks noGrp="1" noChangeAspect="1" noChangeArrowheads="1"/>
          </p:cNvPicPr>
          <p:nvPr>
            <p:ph/>
          </p:nvPr>
        </p:nvPicPr>
        <p:blipFill>
          <a:blip r:embed="rId2" cstate="print"/>
          <a:srcRect/>
          <a:stretch>
            <a:fillRect/>
          </a:stretch>
        </p:blipFill>
        <p:spPr>
          <a:xfrm>
            <a:off x="28575" y="2420938"/>
            <a:ext cx="9115425" cy="3671887"/>
          </a:xfrm>
          <a:solidFill>
            <a:srgbClr val="FF0000"/>
          </a:solidFill>
          <a:ln/>
        </p:spPr>
      </p:pic>
      <p:sp>
        <p:nvSpPr>
          <p:cNvPr id="55299" name="Rectangle 3"/>
          <p:cNvSpPr>
            <a:spLocks noChangeArrowheads="1"/>
          </p:cNvSpPr>
          <p:nvPr/>
        </p:nvSpPr>
        <p:spPr bwMode="auto">
          <a:xfrm>
            <a:off x="3563938" y="2492896"/>
            <a:ext cx="5329237" cy="3313113"/>
          </a:xfrm>
          <a:prstGeom prst="rect">
            <a:avLst/>
          </a:prstGeom>
          <a:solidFill>
            <a:schemeClr val="tx1"/>
          </a:solidFill>
          <a:ln w="9525">
            <a:solidFill>
              <a:schemeClr val="tx1"/>
            </a:solidFill>
            <a:miter lim="800000"/>
            <a:headEnd/>
            <a:tailEnd/>
          </a:ln>
          <a:effectLst/>
        </p:spPr>
        <p:txBody>
          <a:bodyPr wrap="none" anchor="ctr"/>
          <a:lstStyle/>
          <a:p>
            <a:endParaRPr lang="fr-FR">
              <a:solidFill>
                <a:sysClr val="windowText" lastClr="000000"/>
              </a:solidFill>
            </a:endParaRPr>
          </a:p>
        </p:txBody>
      </p:sp>
      <p:sp>
        <p:nvSpPr>
          <p:cNvPr id="55300" name="Text Box 4"/>
          <p:cNvSpPr txBox="1">
            <a:spLocks noChangeArrowheads="1"/>
          </p:cNvSpPr>
          <p:nvPr/>
        </p:nvSpPr>
        <p:spPr bwMode="auto">
          <a:xfrm>
            <a:off x="8101013" y="188913"/>
            <a:ext cx="792162" cy="366712"/>
          </a:xfrm>
          <a:prstGeom prst="rect">
            <a:avLst/>
          </a:prstGeom>
          <a:noFill/>
          <a:ln w="9525">
            <a:noFill/>
            <a:miter lim="800000"/>
            <a:headEnd/>
            <a:tailEnd/>
          </a:ln>
          <a:effectLst/>
        </p:spPr>
        <p:txBody>
          <a:bodyPr>
            <a:spAutoFit/>
          </a:bodyPr>
          <a:lstStyle/>
          <a:p>
            <a:pPr>
              <a:spcBef>
                <a:spcPct val="50000"/>
              </a:spcBef>
            </a:pPr>
            <a:r>
              <a:rPr lang="fr-FR">
                <a:solidFill>
                  <a:schemeClr val="bg2">
                    <a:lumMod val="50000"/>
                  </a:schemeClr>
                </a:solidFill>
              </a:rPr>
              <a:t>BIT</a:t>
            </a:r>
          </a:p>
        </p:txBody>
      </p:sp>
      <p:sp>
        <p:nvSpPr>
          <p:cNvPr id="55301" name="AutoShape 5"/>
          <p:cNvSpPr>
            <a:spLocks noChangeArrowheads="1"/>
          </p:cNvSpPr>
          <p:nvPr/>
        </p:nvSpPr>
        <p:spPr bwMode="auto">
          <a:xfrm>
            <a:off x="2411413" y="619126"/>
            <a:ext cx="1800225" cy="576262"/>
          </a:xfrm>
          <a:prstGeom prst="wedgeRoundRectCallout">
            <a:avLst>
              <a:gd name="adj1" fmla="val -93472"/>
              <a:gd name="adj2" fmla="val 460745"/>
              <a:gd name="adj3" fmla="val 16667"/>
            </a:avLst>
          </a:prstGeom>
          <a:solidFill>
            <a:schemeClr val="accent1"/>
          </a:solidFill>
          <a:ln w="9525">
            <a:solidFill>
              <a:srgbClr val="FF0000"/>
            </a:solidFill>
            <a:miter lim="800000"/>
            <a:headEnd/>
            <a:tailEnd/>
          </a:ln>
          <a:effectLst/>
        </p:spPr>
        <p:txBody>
          <a:bodyPr/>
          <a:lstStyle/>
          <a:p>
            <a:pPr algn="ctr"/>
            <a:r>
              <a:rPr lang="fr-FR" dirty="0">
                <a:solidFill>
                  <a:schemeClr val="bg2">
                    <a:lumMod val="50000"/>
                  </a:schemeClr>
                </a:solidFill>
              </a:rPr>
              <a:t>BIT « 0 »</a:t>
            </a:r>
          </a:p>
        </p:txBody>
      </p:sp>
      <p:sp>
        <p:nvSpPr>
          <p:cNvPr id="55303" name="Line 7"/>
          <p:cNvSpPr>
            <a:spLocks noChangeShapeType="1"/>
          </p:cNvSpPr>
          <p:nvPr/>
        </p:nvSpPr>
        <p:spPr bwMode="auto">
          <a:xfrm>
            <a:off x="1590675" y="3629025"/>
            <a:ext cx="0" cy="631825"/>
          </a:xfrm>
          <a:prstGeom prst="line">
            <a:avLst/>
          </a:prstGeom>
          <a:noFill/>
          <a:ln w="38100">
            <a:solidFill>
              <a:srgbClr val="FF0000"/>
            </a:solidFill>
            <a:round/>
            <a:headEnd type="arrow" w="med" len="med"/>
            <a:tailEnd type="none" w="med" len="med"/>
          </a:ln>
          <a:effectLst/>
        </p:spPr>
        <p:txBody>
          <a:bodyPr/>
          <a:lstStyle/>
          <a:p>
            <a:endParaRPr lang="fr-FR"/>
          </a:p>
        </p:txBody>
      </p:sp>
      <p:sp>
        <p:nvSpPr>
          <p:cNvPr id="7" name="AutoShape 7"/>
          <p:cNvSpPr>
            <a:spLocks noChangeArrowheads="1"/>
          </p:cNvSpPr>
          <p:nvPr/>
        </p:nvSpPr>
        <p:spPr bwMode="auto">
          <a:xfrm>
            <a:off x="5580112" y="240031"/>
            <a:ext cx="2016125" cy="504825"/>
          </a:xfrm>
          <a:prstGeom prst="wedgeRoundRectCallout">
            <a:avLst>
              <a:gd name="adj1" fmla="val -204801"/>
              <a:gd name="adj2" fmla="val 490565"/>
              <a:gd name="adj3" fmla="val 16667"/>
            </a:avLst>
          </a:prstGeom>
          <a:solidFill>
            <a:schemeClr val="accent1"/>
          </a:solidFill>
          <a:ln w="9525">
            <a:solidFill>
              <a:srgbClr val="FF0000"/>
            </a:solidFill>
            <a:miter lim="800000"/>
            <a:headEnd/>
            <a:tailEnd/>
          </a:ln>
          <a:effectLst/>
        </p:spPr>
        <p:txBody>
          <a:bodyPr/>
          <a:lstStyle/>
          <a:p>
            <a:pPr algn="ctr"/>
            <a:r>
              <a:rPr lang="fr-FR" dirty="0">
                <a:solidFill>
                  <a:schemeClr val="bg2">
                    <a:lumMod val="50000"/>
                  </a:schemeClr>
                </a:solidFill>
              </a:rPr>
              <a:t>BIT « 1 »</a:t>
            </a:r>
          </a:p>
        </p:txBody>
      </p:sp>
      <p:sp>
        <p:nvSpPr>
          <p:cNvPr id="8" name="Line 9"/>
          <p:cNvSpPr>
            <a:spLocks noChangeShapeType="1"/>
          </p:cNvSpPr>
          <p:nvPr/>
        </p:nvSpPr>
        <p:spPr bwMode="auto">
          <a:xfrm flipH="1">
            <a:off x="2411413" y="2997200"/>
            <a:ext cx="0" cy="1259681"/>
          </a:xfrm>
          <a:prstGeom prst="line">
            <a:avLst/>
          </a:prstGeom>
          <a:noFill/>
          <a:ln w="38100">
            <a:solidFill>
              <a:srgbClr val="FF0000"/>
            </a:solidFill>
            <a:round/>
            <a:headEnd type="arrow" w="med" len="med"/>
            <a:tailEnd type="none" w="med" len="med"/>
          </a:ln>
          <a:effectLst/>
        </p:spPr>
        <p:txBody>
          <a:bodyPr/>
          <a:lstStyle/>
          <a:p>
            <a:endParaRPr lang="fr-FR"/>
          </a:p>
        </p:txBody>
      </p:sp>
      <p:sp>
        <p:nvSpPr>
          <p:cNvPr id="9" name="Text Box 7"/>
          <p:cNvSpPr txBox="1">
            <a:spLocks noChangeArrowheads="1"/>
          </p:cNvSpPr>
          <p:nvPr/>
        </p:nvSpPr>
        <p:spPr bwMode="auto">
          <a:xfrm>
            <a:off x="3030539" y="2719387"/>
            <a:ext cx="5832475" cy="1225550"/>
          </a:xfrm>
          <a:prstGeom prst="rect">
            <a:avLst/>
          </a:prstGeom>
          <a:solidFill>
            <a:srgbClr val="FFFF66"/>
          </a:solidFill>
          <a:ln w="38100">
            <a:solidFill>
              <a:srgbClr val="FF0000"/>
            </a:solidFill>
            <a:miter lim="800000"/>
            <a:headEnd/>
            <a:tailEnd/>
          </a:ln>
          <a:effectLst/>
        </p:spPr>
        <p:txBody>
          <a:bodyPr>
            <a:spAutoFit/>
          </a:bodyPr>
          <a:lstStyle/>
          <a:p>
            <a:pPr algn="ctr"/>
            <a:r>
              <a:rPr lang="fr-FR" sz="2400" dirty="0">
                <a:solidFill>
                  <a:srgbClr val="000000"/>
                </a:solidFill>
              </a:rPr>
              <a:t>1 BIT = </a:t>
            </a:r>
            <a:br>
              <a:rPr lang="fr-FR" sz="2400" dirty="0">
                <a:solidFill>
                  <a:srgbClr val="000000"/>
                </a:solidFill>
              </a:rPr>
            </a:br>
            <a:endParaRPr lang="fr-FR" sz="2400" dirty="0">
              <a:solidFill>
                <a:srgbClr val="000000"/>
              </a:solidFill>
            </a:endParaRPr>
          </a:p>
          <a:p>
            <a:pPr algn="ctr"/>
            <a:r>
              <a:rPr lang="fr-FR" sz="2400" dirty="0">
                <a:solidFill>
                  <a:srgbClr val="000000"/>
                </a:solidFill>
              </a:rPr>
              <a:t>1 NIVEAU de SDA + 1 impulsion de SCL</a:t>
            </a:r>
          </a:p>
        </p:txBody>
      </p:sp>
      <p:sp>
        <p:nvSpPr>
          <p:cNvPr id="10" name="Text Box 6"/>
          <p:cNvSpPr txBox="1">
            <a:spLocks noChangeArrowheads="1"/>
          </p:cNvSpPr>
          <p:nvPr/>
        </p:nvSpPr>
        <p:spPr bwMode="auto">
          <a:xfrm>
            <a:off x="2743200" y="4256881"/>
            <a:ext cx="4895850" cy="1773237"/>
          </a:xfrm>
          <a:prstGeom prst="rect">
            <a:avLst/>
          </a:prstGeom>
          <a:solidFill>
            <a:srgbClr val="FFFF66"/>
          </a:solidFill>
          <a:ln w="38100">
            <a:solidFill>
              <a:srgbClr val="FF0000"/>
            </a:solidFill>
            <a:miter lim="800000"/>
            <a:headEnd/>
            <a:tailEnd/>
          </a:ln>
          <a:effectLst/>
        </p:spPr>
        <p:txBody>
          <a:bodyPr>
            <a:spAutoFit/>
          </a:bodyPr>
          <a:lstStyle/>
          <a:p>
            <a:pPr algn="ctr">
              <a:spcBef>
                <a:spcPct val="50000"/>
              </a:spcBef>
            </a:pPr>
            <a:r>
              <a:rPr lang="fr-FR" sz="2400" u="sng" dirty="0">
                <a:solidFill>
                  <a:schemeClr val="bg2">
                    <a:lumMod val="50000"/>
                  </a:schemeClr>
                </a:solidFill>
              </a:rPr>
              <a:t>REGLE</a:t>
            </a:r>
            <a:r>
              <a:rPr lang="fr-FR" sz="2400" dirty="0">
                <a:solidFill>
                  <a:schemeClr val="bg2">
                    <a:lumMod val="50000"/>
                  </a:schemeClr>
                </a:solidFill>
              </a:rPr>
              <a:t>:</a:t>
            </a:r>
            <a:br>
              <a:rPr lang="fr-FR" sz="2400" dirty="0">
                <a:solidFill>
                  <a:schemeClr val="bg2">
                    <a:lumMod val="50000"/>
                  </a:schemeClr>
                </a:solidFill>
              </a:rPr>
            </a:br>
            <a:r>
              <a:rPr lang="fr-FR" sz="2400" dirty="0">
                <a:solidFill>
                  <a:schemeClr val="bg2">
                    <a:lumMod val="50000"/>
                  </a:schemeClr>
                </a:solidFill>
              </a:rPr>
              <a:t/>
            </a:r>
            <a:br>
              <a:rPr lang="fr-FR" sz="2400" dirty="0">
                <a:solidFill>
                  <a:schemeClr val="bg2">
                    <a:lumMod val="50000"/>
                  </a:schemeClr>
                </a:solidFill>
              </a:rPr>
            </a:br>
            <a:r>
              <a:rPr lang="fr-FR" sz="2400" dirty="0">
                <a:solidFill>
                  <a:schemeClr val="bg2">
                    <a:lumMod val="50000"/>
                  </a:schemeClr>
                </a:solidFill>
              </a:rPr>
              <a:t>SDA  ne peut changer de niveau</a:t>
            </a:r>
          </a:p>
          <a:p>
            <a:pPr algn="ctr">
              <a:spcBef>
                <a:spcPct val="50000"/>
              </a:spcBef>
            </a:pPr>
            <a:r>
              <a:rPr lang="fr-FR" sz="2400" dirty="0">
                <a:solidFill>
                  <a:schemeClr val="bg2">
                    <a:lumMod val="50000"/>
                  </a:schemeClr>
                </a:solidFill>
              </a:rPr>
              <a:t> que lorsque  SCL  est à l’état BAS</a:t>
            </a:r>
          </a:p>
        </p:txBody>
      </p:sp>
      <p:sp>
        <p:nvSpPr>
          <p:cNvPr id="11" name="Line 9"/>
          <p:cNvSpPr>
            <a:spLocks noChangeShapeType="1"/>
          </p:cNvSpPr>
          <p:nvPr/>
        </p:nvSpPr>
        <p:spPr bwMode="auto">
          <a:xfrm>
            <a:off x="2051719" y="3627039"/>
            <a:ext cx="691481" cy="1746176"/>
          </a:xfrm>
          <a:prstGeom prst="line">
            <a:avLst/>
          </a:prstGeom>
          <a:noFill/>
          <a:ln w="38100">
            <a:solidFill>
              <a:srgbClr val="FF0000"/>
            </a:solidFill>
            <a:round/>
            <a:headEnd type="arrow" w="med" len="med"/>
            <a:tailEnd type="none" w="med" len="med"/>
          </a:ln>
          <a:effectLst/>
        </p:spPr>
        <p:txBody>
          <a:bodyP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3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30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1" grpId="0" animBg="1"/>
      <p:bldP spid="55303" grpId="0" animBg="1"/>
      <p:bldP spid="7" grpId="0" animBg="1"/>
      <p:bldP spid="8" grpId="0" animBg="1"/>
      <p:bldP spid="9" grpId="0" animBg="1"/>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0722" name="Picture 2" descr="i2c_sch3"/>
          <p:cNvPicPr>
            <a:picLocks noGrp="1" noChangeAspect="1" noChangeArrowheads="1"/>
          </p:cNvPicPr>
          <p:nvPr>
            <p:ph/>
          </p:nvPr>
        </p:nvPicPr>
        <p:blipFill>
          <a:blip r:embed="rId2" cstate="print"/>
          <a:srcRect/>
          <a:stretch>
            <a:fillRect/>
          </a:stretch>
        </p:blipFill>
        <p:spPr>
          <a:xfrm>
            <a:off x="683568" y="3789040"/>
            <a:ext cx="7820992" cy="2923067"/>
          </a:xfrm>
          <a:noFill/>
          <a:ln/>
        </p:spPr>
      </p:pic>
      <p:sp>
        <p:nvSpPr>
          <p:cNvPr id="30724" name="Rectangle 4"/>
          <p:cNvSpPr>
            <a:spLocks noChangeArrowheads="1"/>
          </p:cNvSpPr>
          <p:nvPr/>
        </p:nvSpPr>
        <p:spPr bwMode="auto">
          <a:xfrm>
            <a:off x="6992392" y="4149080"/>
            <a:ext cx="720725" cy="2232025"/>
          </a:xfrm>
          <a:prstGeom prst="rect">
            <a:avLst/>
          </a:prstGeom>
          <a:noFill/>
          <a:ln w="57150">
            <a:solidFill>
              <a:srgbClr val="FF0000"/>
            </a:solidFill>
            <a:miter lim="800000"/>
            <a:headEnd/>
            <a:tailEnd/>
          </a:ln>
          <a:effectLst/>
        </p:spPr>
        <p:txBody>
          <a:bodyPr wrap="none" anchor="ctr"/>
          <a:lstStyle/>
          <a:p>
            <a:pPr algn="ctr"/>
            <a:endParaRPr lang="fr-FR">
              <a:solidFill>
                <a:schemeClr val="bg2">
                  <a:lumMod val="50000"/>
                </a:schemeClr>
              </a:solidFill>
            </a:endParaRPr>
          </a:p>
        </p:txBody>
      </p:sp>
      <p:sp>
        <p:nvSpPr>
          <p:cNvPr id="30725" name="Rectangle 5"/>
          <p:cNvSpPr>
            <a:spLocks noChangeArrowheads="1"/>
          </p:cNvSpPr>
          <p:nvPr/>
        </p:nvSpPr>
        <p:spPr bwMode="auto">
          <a:xfrm>
            <a:off x="4544121" y="4149080"/>
            <a:ext cx="792088" cy="2232025"/>
          </a:xfrm>
          <a:prstGeom prst="rect">
            <a:avLst/>
          </a:prstGeom>
          <a:noFill/>
          <a:ln w="57150">
            <a:solidFill>
              <a:srgbClr val="33CC33"/>
            </a:solidFill>
            <a:miter lim="800000"/>
            <a:headEnd/>
            <a:tailEnd/>
          </a:ln>
          <a:effectLst/>
        </p:spPr>
        <p:txBody>
          <a:bodyPr wrap="none" anchor="ctr"/>
          <a:lstStyle/>
          <a:p>
            <a:pPr algn="ctr"/>
            <a:endParaRPr lang="fr-FR">
              <a:solidFill>
                <a:schemeClr val="bg2">
                  <a:lumMod val="50000"/>
                </a:schemeClr>
              </a:solidFill>
            </a:endParaRPr>
          </a:p>
        </p:txBody>
      </p:sp>
      <p:sp>
        <p:nvSpPr>
          <p:cNvPr id="10" name="ZoneTexte 9"/>
          <p:cNvSpPr txBox="1"/>
          <p:nvPr/>
        </p:nvSpPr>
        <p:spPr>
          <a:xfrm>
            <a:off x="179512" y="260648"/>
            <a:ext cx="9041834" cy="646331"/>
          </a:xfrm>
          <a:prstGeom prst="rect">
            <a:avLst/>
          </a:prstGeom>
          <a:noFill/>
        </p:spPr>
        <p:txBody>
          <a:bodyPr wrap="none" rtlCol="0">
            <a:spAutoFit/>
          </a:bodyPr>
          <a:lstStyle/>
          <a:p>
            <a:r>
              <a:rPr lang="fr-FR" sz="3600" dirty="0">
                <a:solidFill>
                  <a:schemeClr val="bg2">
                    <a:lumMod val="50000"/>
                  </a:schemeClr>
                </a:solidFill>
              </a:rPr>
              <a:t>La prise de </a:t>
            </a:r>
            <a:r>
              <a:rPr lang="fr-FR" sz="3600" dirty="0" smtClean="0">
                <a:solidFill>
                  <a:schemeClr val="bg2">
                    <a:lumMod val="50000"/>
                  </a:schemeClr>
                </a:solidFill>
              </a:rPr>
              <a:t>contrôle et </a:t>
            </a:r>
            <a:r>
              <a:rPr lang="fr-FR" sz="3600" dirty="0">
                <a:solidFill>
                  <a:schemeClr val="bg2">
                    <a:lumMod val="50000"/>
                  </a:schemeClr>
                </a:solidFill>
              </a:rPr>
              <a:t>la libération du BUS </a:t>
            </a:r>
            <a:endParaRPr lang="fr-FR" sz="3600" dirty="0" smtClean="0">
              <a:solidFill>
                <a:schemeClr val="bg2">
                  <a:lumMod val="50000"/>
                </a:schemeClr>
              </a:solidFill>
            </a:endParaRPr>
          </a:p>
        </p:txBody>
      </p:sp>
      <p:pic>
        <p:nvPicPr>
          <p:cNvPr id="11" name="Image 10"/>
          <p:cNvPicPr/>
          <p:nvPr/>
        </p:nvPicPr>
        <p:blipFill>
          <a:blip r:embed="rId3" cstate="print"/>
          <a:srcRect/>
          <a:stretch>
            <a:fillRect/>
          </a:stretch>
        </p:blipFill>
        <p:spPr bwMode="auto">
          <a:xfrm>
            <a:off x="395536" y="980728"/>
            <a:ext cx="8280920" cy="2160240"/>
          </a:xfrm>
          <a:prstGeom prst="rect">
            <a:avLst/>
          </a:prstGeom>
          <a:noFill/>
          <a:ln w="9525">
            <a:noFill/>
            <a:miter lim="800000"/>
            <a:headEnd/>
            <a:tailEnd/>
          </a:ln>
        </p:spPr>
      </p:pic>
      <p:sp>
        <p:nvSpPr>
          <p:cNvPr id="12" name="Rectangle 5"/>
          <p:cNvSpPr>
            <a:spLocks noChangeArrowheads="1"/>
          </p:cNvSpPr>
          <p:nvPr/>
        </p:nvSpPr>
        <p:spPr bwMode="auto">
          <a:xfrm>
            <a:off x="971600" y="3140968"/>
            <a:ext cx="6607175" cy="701675"/>
          </a:xfrm>
          <a:prstGeom prst="rect">
            <a:avLst/>
          </a:prstGeom>
          <a:noFill/>
          <a:ln w="9525" algn="ctr">
            <a:noFill/>
            <a:miter lim="800000"/>
            <a:headEnd/>
            <a:tailEnd/>
          </a:ln>
          <a:effectLst/>
        </p:spPr>
        <p:txBody>
          <a:bodyPr>
            <a:spAutoFit/>
          </a:bodyPr>
          <a:lstStyle/>
          <a:p>
            <a:pPr algn="ctr">
              <a:spcBef>
                <a:spcPct val="20000"/>
              </a:spcBef>
              <a:buClr>
                <a:schemeClr val="bg1"/>
              </a:buClr>
              <a:buSzPct val="100000"/>
              <a:buFont typeface="Wingdings" pitchFamily="2" charset="2"/>
              <a:buNone/>
            </a:pPr>
            <a:r>
              <a:rPr lang="fr-FR" sz="2000" b="1" i="1" dirty="0">
                <a:solidFill>
                  <a:schemeClr val="bg2">
                    <a:lumMod val="50000"/>
                  </a:schemeClr>
                </a:solidFill>
                <a:cs typeface="Times New Roman" pitchFamily="18" charset="0"/>
              </a:rPr>
              <a:t>Remarque </a:t>
            </a:r>
            <a:r>
              <a:rPr lang="fr-FR" sz="2000" i="1" dirty="0">
                <a:solidFill>
                  <a:schemeClr val="bg2">
                    <a:lumMod val="50000"/>
                  </a:schemeClr>
                </a:solidFill>
                <a:cs typeface="Times New Roman" pitchFamily="18" charset="0"/>
              </a:rPr>
              <a:t>: les conditions de d</a:t>
            </a:r>
            <a:r>
              <a:rPr lang="fr-FR" sz="2000" i="1" dirty="0">
                <a:solidFill>
                  <a:schemeClr val="bg2">
                    <a:lumMod val="50000"/>
                  </a:schemeClr>
                </a:solidFill>
                <a:latin typeface="Times New Roman"/>
                <a:cs typeface="Times New Roman" pitchFamily="18" charset="0"/>
              </a:rPr>
              <a:t>é</a:t>
            </a:r>
            <a:r>
              <a:rPr lang="fr-FR" sz="2000" i="1" dirty="0">
                <a:solidFill>
                  <a:schemeClr val="bg2">
                    <a:lumMod val="50000"/>
                  </a:schemeClr>
                </a:solidFill>
                <a:cs typeface="Times New Roman" pitchFamily="18" charset="0"/>
              </a:rPr>
              <a:t>part et d</a:t>
            </a:r>
            <a:r>
              <a:rPr lang="fr-FR" sz="2000" i="1" dirty="0">
                <a:solidFill>
                  <a:schemeClr val="bg2">
                    <a:lumMod val="50000"/>
                  </a:schemeClr>
                </a:solidFill>
                <a:latin typeface="Times New Roman"/>
                <a:cs typeface="Times New Roman" pitchFamily="18" charset="0"/>
              </a:rPr>
              <a:t>’</a:t>
            </a:r>
            <a:r>
              <a:rPr lang="fr-FR" sz="2000" i="1" dirty="0">
                <a:solidFill>
                  <a:schemeClr val="bg2">
                    <a:lumMod val="50000"/>
                  </a:schemeClr>
                </a:solidFill>
                <a:cs typeface="Times New Roman" pitchFamily="18" charset="0"/>
              </a:rPr>
              <a:t>arrêt sont toujours g</a:t>
            </a:r>
            <a:r>
              <a:rPr lang="fr-FR" sz="2000" i="1" dirty="0">
                <a:solidFill>
                  <a:schemeClr val="bg2">
                    <a:lumMod val="50000"/>
                  </a:schemeClr>
                </a:solidFill>
                <a:latin typeface="Times New Roman"/>
                <a:cs typeface="Times New Roman" pitchFamily="18" charset="0"/>
              </a:rPr>
              <a:t>é</a:t>
            </a:r>
            <a:r>
              <a:rPr lang="fr-FR" sz="2000" i="1" dirty="0">
                <a:solidFill>
                  <a:schemeClr val="bg2">
                    <a:lumMod val="50000"/>
                  </a:schemeClr>
                </a:solidFill>
                <a:cs typeface="Times New Roman" pitchFamily="18" charset="0"/>
              </a:rPr>
              <a:t>n</a:t>
            </a:r>
            <a:r>
              <a:rPr lang="fr-FR" sz="2000" i="1" dirty="0">
                <a:solidFill>
                  <a:schemeClr val="bg2">
                    <a:lumMod val="50000"/>
                  </a:schemeClr>
                </a:solidFill>
                <a:latin typeface="Times New Roman"/>
                <a:cs typeface="Times New Roman" pitchFamily="18" charset="0"/>
              </a:rPr>
              <a:t>é</a:t>
            </a:r>
            <a:r>
              <a:rPr lang="fr-FR" sz="2000" i="1" dirty="0">
                <a:solidFill>
                  <a:schemeClr val="bg2">
                    <a:lumMod val="50000"/>
                  </a:schemeClr>
                </a:solidFill>
                <a:cs typeface="Times New Roman" pitchFamily="18" charset="0"/>
              </a:rPr>
              <a:t>r</a:t>
            </a:r>
            <a:r>
              <a:rPr lang="fr-FR" sz="2000" i="1" dirty="0">
                <a:solidFill>
                  <a:schemeClr val="bg2">
                    <a:lumMod val="50000"/>
                  </a:schemeClr>
                </a:solidFill>
                <a:latin typeface="Times New Roman"/>
                <a:cs typeface="Times New Roman" pitchFamily="18" charset="0"/>
              </a:rPr>
              <a:t>é</a:t>
            </a:r>
            <a:r>
              <a:rPr lang="fr-FR" sz="2000" i="1" dirty="0">
                <a:solidFill>
                  <a:schemeClr val="bg2">
                    <a:lumMod val="50000"/>
                  </a:schemeClr>
                </a:solidFill>
                <a:cs typeface="Times New Roman" pitchFamily="18" charset="0"/>
              </a:rPr>
              <a:t>es par le ma</a:t>
            </a:r>
            <a:r>
              <a:rPr lang="fr-FR" sz="2000" i="1" dirty="0">
                <a:solidFill>
                  <a:schemeClr val="bg2">
                    <a:lumMod val="50000"/>
                  </a:schemeClr>
                </a:solidFill>
                <a:latin typeface="Times New Roman"/>
                <a:cs typeface="Times New Roman" pitchFamily="18" charset="0"/>
              </a:rPr>
              <a:t>î</a:t>
            </a:r>
            <a:r>
              <a:rPr lang="fr-FR" sz="2000" i="1" dirty="0">
                <a:solidFill>
                  <a:schemeClr val="bg2">
                    <a:lumMod val="50000"/>
                  </a:schemeClr>
                </a:solidFill>
                <a:cs typeface="Times New Roman" pitchFamily="18" charset="0"/>
              </a:rPr>
              <a:t>tre du bus.</a:t>
            </a:r>
          </a:p>
        </p:txBody>
      </p:sp>
      <p:sp>
        <p:nvSpPr>
          <p:cNvPr id="8" name="AutoShape 19"/>
          <p:cNvSpPr>
            <a:spLocks noChangeArrowheads="1"/>
          </p:cNvSpPr>
          <p:nvPr/>
        </p:nvSpPr>
        <p:spPr bwMode="auto">
          <a:xfrm>
            <a:off x="2123728" y="2482924"/>
            <a:ext cx="1238077" cy="461996"/>
          </a:xfrm>
          <a:prstGeom prst="wedgeEllipseCallout">
            <a:avLst>
              <a:gd name="adj1" fmla="val -112795"/>
              <a:gd name="adj2" fmla="val -251131"/>
            </a:avLst>
          </a:prstGeom>
          <a:solidFill>
            <a:schemeClr val="accent1"/>
          </a:solidFill>
          <a:ln w="9525">
            <a:solidFill>
              <a:schemeClr val="tx1"/>
            </a:solidFill>
            <a:miter lim="800000"/>
            <a:headEnd/>
            <a:tailEnd/>
          </a:ln>
          <a:effectLst/>
        </p:spPr>
        <p:txBody>
          <a:bodyPr/>
          <a:lstStyle/>
          <a:p>
            <a:pPr algn="ctr"/>
            <a:r>
              <a:rPr lang="fr-FR" dirty="0"/>
              <a:t>START</a:t>
            </a:r>
          </a:p>
        </p:txBody>
      </p:sp>
      <p:sp>
        <p:nvSpPr>
          <p:cNvPr id="9" name="AutoShape 20"/>
          <p:cNvSpPr>
            <a:spLocks noChangeArrowheads="1"/>
          </p:cNvSpPr>
          <p:nvPr/>
        </p:nvSpPr>
        <p:spPr bwMode="auto">
          <a:xfrm>
            <a:off x="5963779" y="2482924"/>
            <a:ext cx="1083176" cy="504825"/>
          </a:xfrm>
          <a:prstGeom prst="wedgeEllipseCallout">
            <a:avLst>
              <a:gd name="adj1" fmla="val 132661"/>
              <a:gd name="adj2" fmla="val -233174"/>
            </a:avLst>
          </a:prstGeom>
          <a:solidFill>
            <a:schemeClr val="accent1"/>
          </a:solidFill>
          <a:ln w="9525">
            <a:solidFill>
              <a:schemeClr val="tx1"/>
            </a:solidFill>
            <a:miter lim="800000"/>
            <a:headEnd/>
            <a:tailEnd/>
          </a:ln>
          <a:effectLst/>
        </p:spPr>
        <p:txBody>
          <a:bodyPr/>
          <a:lstStyle/>
          <a:p>
            <a:pPr algn="ctr"/>
            <a:r>
              <a:rPr lang="fr-FR" dirty="0"/>
              <a:t>STOP</a:t>
            </a:r>
          </a:p>
        </p:txBody>
      </p:sp>
      <p:grpSp>
        <p:nvGrpSpPr>
          <p:cNvPr id="15" name="Groupe 14"/>
          <p:cNvGrpSpPr/>
          <p:nvPr/>
        </p:nvGrpSpPr>
        <p:grpSpPr>
          <a:xfrm>
            <a:off x="4594064" y="4267200"/>
            <a:ext cx="581186" cy="495300"/>
            <a:chOff x="4594064" y="4293096"/>
            <a:chExt cx="554000" cy="504056"/>
          </a:xfrm>
        </p:grpSpPr>
        <p:cxnSp>
          <p:nvCxnSpPr>
            <p:cNvPr id="3" name="Connecteur droit 2"/>
            <p:cNvCxnSpPr/>
            <p:nvPr/>
          </p:nvCxnSpPr>
          <p:spPr>
            <a:xfrm>
              <a:off x="4594064" y="4293096"/>
              <a:ext cx="19396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4788024" y="4293096"/>
              <a:ext cx="0"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4788024" y="479715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19" name="Groupe 18"/>
          <p:cNvGrpSpPr/>
          <p:nvPr/>
        </p:nvGrpSpPr>
        <p:grpSpPr>
          <a:xfrm flipH="1">
            <a:off x="7102314" y="4260850"/>
            <a:ext cx="581186" cy="495300"/>
            <a:chOff x="4594064" y="4293096"/>
            <a:chExt cx="554000" cy="504056"/>
          </a:xfrm>
        </p:grpSpPr>
        <p:cxnSp>
          <p:nvCxnSpPr>
            <p:cNvPr id="20" name="Connecteur droit 19"/>
            <p:cNvCxnSpPr/>
            <p:nvPr/>
          </p:nvCxnSpPr>
          <p:spPr>
            <a:xfrm>
              <a:off x="4594064" y="4293096"/>
              <a:ext cx="19396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a:off x="4788024" y="4293096"/>
              <a:ext cx="0"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a:off x="4788024" y="479715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7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nimBg="1"/>
      <p:bldP spid="30725" grpId="0" animBg="1"/>
      <p:bldP spid="12" grpId="0"/>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p:txBody>
          <a:bodyPr/>
          <a:lstStyle/>
          <a:p>
            <a:r>
              <a:rPr lang="fr-FR" dirty="0">
                <a:solidFill>
                  <a:schemeClr val="bg2">
                    <a:lumMod val="50000"/>
                  </a:schemeClr>
                </a:solidFill>
              </a:rPr>
              <a:t>NIVEAU 4 : </a:t>
            </a:r>
            <a:r>
              <a:rPr lang="fr-FR" dirty="0" smtClean="0">
                <a:solidFill>
                  <a:schemeClr val="bg2">
                    <a:lumMod val="50000"/>
                  </a:schemeClr>
                </a:solidFill>
              </a:rPr>
              <a:t>OCTET</a:t>
            </a:r>
            <a:endParaRPr lang="fr-FR" dirty="0">
              <a:solidFill>
                <a:schemeClr val="bg2">
                  <a:lumMod val="50000"/>
                </a:schemeClr>
              </a:solidFill>
            </a:endParaRPr>
          </a:p>
        </p:txBody>
      </p:sp>
      <p:sp>
        <p:nvSpPr>
          <p:cNvPr id="45061" name="Rectangle 5"/>
          <p:cNvSpPr>
            <a:spLocks noChangeArrowheads="1"/>
          </p:cNvSpPr>
          <p:nvPr/>
        </p:nvSpPr>
        <p:spPr bwMode="auto">
          <a:xfrm>
            <a:off x="3059113" y="1628775"/>
            <a:ext cx="3455987" cy="1116013"/>
          </a:xfrm>
          <a:prstGeom prst="rect">
            <a:avLst/>
          </a:prstGeom>
          <a:no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4.TRAME</a:t>
            </a:r>
          </a:p>
        </p:txBody>
      </p:sp>
      <p:sp>
        <p:nvSpPr>
          <p:cNvPr id="45062" name="Rectangle 6"/>
          <p:cNvSpPr>
            <a:spLocks noChangeArrowheads="1"/>
          </p:cNvSpPr>
          <p:nvPr/>
        </p:nvSpPr>
        <p:spPr bwMode="auto">
          <a:xfrm>
            <a:off x="3059113" y="2744788"/>
            <a:ext cx="3455987" cy="1117600"/>
          </a:xfrm>
          <a:prstGeom prst="rect">
            <a:avLst/>
          </a:prstGeom>
          <a:solidFill>
            <a:schemeClr val="accent2"/>
          </a:solidFill>
          <a:ln w="9525">
            <a:solidFill>
              <a:schemeClr val="bg1">
                <a:lumMod val="50000"/>
              </a:schemeClr>
            </a:solidFill>
            <a:miter lim="800000"/>
            <a:headEnd/>
            <a:tailEnd/>
          </a:ln>
          <a:effectLst/>
        </p:spPr>
        <p:txBody>
          <a:bodyPr wrap="none" anchor="ctr"/>
          <a:lstStyle/>
          <a:p>
            <a:pPr algn="ctr"/>
            <a:r>
              <a:rPr lang="fr-FR" dirty="0">
                <a:solidFill>
                  <a:schemeClr val="bg2">
                    <a:lumMod val="50000"/>
                  </a:schemeClr>
                </a:solidFill>
              </a:rPr>
              <a:t>3.OCTET</a:t>
            </a:r>
          </a:p>
        </p:txBody>
      </p:sp>
      <p:sp>
        <p:nvSpPr>
          <p:cNvPr id="45063" name="Rectangle 7"/>
          <p:cNvSpPr>
            <a:spLocks noChangeArrowheads="1"/>
          </p:cNvSpPr>
          <p:nvPr/>
        </p:nvSpPr>
        <p:spPr bwMode="auto">
          <a:xfrm>
            <a:off x="3059113" y="3859213"/>
            <a:ext cx="3455987" cy="1117600"/>
          </a:xfrm>
          <a:prstGeom prst="rect">
            <a:avLst/>
          </a:prstGeom>
          <a:no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2.BIT</a:t>
            </a:r>
          </a:p>
        </p:txBody>
      </p:sp>
      <p:sp>
        <p:nvSpPr>
          <p:cNvPr id="45064" name="Rectangle 8"/>
          <p:cNvSpPr>
            <a:spLocks noChangeArrowheads="1"/>
          </p:cNvSpPr>
          <p:nvPr/>
        </p:nvSpPr>
        <p:spPr bwMode="auto">
          <a:xfrm>
            <a:off x="3059113" y="4976813"/>
            <a:ext cx="3455987" cy="1116012"/>
          </a:xfrm>
          <a:prstGeom prst="rect">
            <a:avLst/>
          </a:prstGeom>
          <a:no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1.CABLE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63501" name="Rectangle 13"/>
          <p:cNvSpPr>
            <a:spLocks noRot="1" noChangeArrowheads="1"/>
          </p:cNvSpPr>
          <p:nvPr/>
        </p:nvSpPr>
        <p:spPr bwMode="auto">
          <a:xfrm>
            <a:off x="301625" y="228600"/>
            <a:ext cx="8540750" cy="896144"/>
          </a:xfrm>
          <a:prstGeom prst="rect">
            <a:avLst/>
          </a:prstGeom>
          <a:noFill/>
          <a:ln w="9525">
            <a:noFill/>
            <a:miter lim="800000"/>
            <a:headEnd/>
            <a:tailEnd/>
          </a:ln>
          <a:effectLst/>
        </p:spPr>
        <p:txBody>
          <a:bodyPr anchor="ctr"/>
          <a:lstStyle/>
          <a:p>
            <a:pPr algn="ctr"/>
            <a:r>
              <a:rPr lang="fr-FR" sz="4400" b="1" dirty="0">
                <a:solidFill>
                  <a:schemeClr val="bg2">
                    <a:lumMod val="50000"/>
                  </a:schemeClr>
                </a:solidFill>
              </a:rPr>
              <a:t>La transmission d'un </a:t>
            </a:r>
            <a:r>
              <a:rPr lang="fr-FR" sz="4400" b="1" dirty="0" smtClean="0">
                <a:solidFill>
                  <a:schemeClr val="bg2">
                    <a:lumMod val="50000"/>
                  </a:schemeClr>
                </a:solidFill>
              </a:rPr>
              <a:t>octet</a:t>
            </a:r>
            <a:endParaRPr lang="fr-FR" sz="4400" b="1" dirty="0">
              <a:solidFill>
                <a:schemeClr val="bg2">
                  <a:lumMod val="50000"/>
                </a:schemeClr>
              </a:solidFill>
            </a:endParaRPr>
          </a:p>
        </p:txBody>
      </p:sp>
      <p:sp>
        <p:nvSpPr>
          <p:cNvPr id="6350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63506"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63505" name="Object 17"/>
          <p:cNvGraphicFramePr>
            <a:graphicFrameLocks noChangeAspect="1"/>
          </p:cNvGraphicFramePr>
          <p:nvPr>
            <p:extLst>
              <p:ext uri="{D42A27DB-BD31-4B8C-83A1-F6EECF244321}">
                <p14:modId xmlns:p14="http://schemas.microsoft.com/office/powerpoint/2010/main" val="1534495995"/>
              </p:ext>
            </p:extLst>
          </p:nvPr>
        </p:nvGraphicFramePr>
        <p:xfrm>
          <a:off x="971600" y="1196752"/>
          <a:ext cx="7507932" cy="5472608"/>
        </p:xfrm>
        <a:graphic>
          <a:graphicData uri="http://schemas.openxmlformats.org/presentationml/2006/ole">
            <mc:AlternateContent xmlns:mc="http://schemas.openxmlformats.org/markup-compatibility/2006">
              <mc:Choice xmlns:v="urn:schemas-microsoft-com:vml" Requires="v">
                <p:oleObj spid="_x0000_s63512" name="Visio" r:id="rId3" imgW="6438889" imgH="5029290" progId="Visio.Drawing.11">
                  <p:embed/>
                </p:oleObj>
              </mc:Choice>
              <mc:Fallback>
                <p:oleObj name="Visio" r:id="rId3" imgW="6438889" imgH="5029290" progId="Visio.Drawing.11">
                  <p:embed/>
                  <p:pic>
                    <p:nvPicPr>
                      <p:cNvPr id="0" name="Picture 17"/>
                      <p:cNvPicPr>
                        <a:picLocks noChangeAspect="1" noChangeArrowheads="1"/>
                      </p:cNvPicPr>
                      <p:nvPr/>
                    </p:nvPicPr>
                    <p:blipFill>
                      <a:blip r:embed="rId4"/>
                      <a:srcRect/>
                      <a:stretch>
                        <a:fillRect/>
                      </a:stretch>
                    </p:blipFill>
                    <p:spPr bwMode="auto">
                      <a:xfrm>
                        <a:off x="971600" y="1196752"/>
                        <a:ext cx="7507932" cy="5472608"/>
                      </a:xfrm>
                      <a:prstGeom prst="rect">
                        <a:avLst/>
                      </a:prstGeom>
                      <a:solidFill>
                        <a:schemeClr val="tx1"/>
                      </a:solidFill>
                    </p:spPr>
                  </p:pic>
                </p:oleObj>
              </mc:Fallback>
            </mc:AlternateContent>
          </a:graphicData>
        </a:graphic>
      </p:graphicFrame>
      <p:sp>
        <p:nvSpPr>
          <p:cNvPr id="13" name="Rectangle 12"/>
          <p:cNvSpPr/>
          <p:nvPr/>
        </p:nvSpPr>
        <p:spPr>
          <a:xfrm>
            <a:off x="3851920" y="1700808"/>
            <a:ext cx="648072" cy="2088232"/>
          </a:xfrm>
          <a:prstGeom prst="rect">
            <a:avLst/>
          </a:prstGeom>
          <a:solidFill>
            <a:schemeClr val="accent1">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6322" name="Rectangle 2"/>
          <p:cNvSpPr>
            <a:spLocks noGrp="1" noRot="1" noChangeArrowheads="1"/>
          </p:cNvSpPr>
          <p:nvPr>
            <p:ph type="title"/>
          </p:nvPr>
        </p:nvSpPr>
        <p:spPr>
          <a:xfrm>
            <a:off x="323528" y="0"/>
            <a:ext cx="6624736" cy="1143000"/>
          </a:xfrm>
        </p:spPr>
        <p:txBody>
          <a:bodyPr/>
          <a:lstStyle/>
          <a:p>
            <a:r>
              <a:rPr lang="en-US" sz="4000" dirty="0" err="1" smtClean="0">
                <a:solidFill>
                  <a:schemeClr val="bg2">
                    <a:lumMod val="50000"/>
                  </a:schemeClr>
                </a:solidFill>
              </a:rPr>
              <a:t>L'acquittement</a:t>
            </a:r>
            <a:r>
              <a:rPr lang="en-US" sz="4000" dirty="0" smtClean="0">
                <a:solidFill>
                  <a:schemeClr val="bg2">
                    <a:lumMod val="50000"/>
                  </a:schemeClr>
                </a:solidFill>
              </a:rPr>
              <a:t> (ACK)</a:t>
            </a:r>
            <a:endParaRPr lang="en-US" sz="4000" dirty="0">
              <a:solidFill>
                <a:schemeClr val="bg2">
                  <a:lumMod val="50000"/>
                </a:schemeClr>
              </a:solidFill>
            </a:endParaRPr>
          </a:p>
        </p:txBody>
      </p:sp>
      <p:sp>
        <p:nvSpPr>
          <p:cNvPr id="56324" name="Rectangle 4"/>
          <p:cNvSpPr>
            <a:spLocks noChangeArrowheads="1"/>
          </p:cNvSpPr>
          <p:nvPr/>
        </p:nvSpPr>
        <p:spPr bwMode="auto">
          <a:xfrm>
            <a:off x="755576" y="1052736"/>
            <a:ext cx="5423280" cy="461665"/>
          </a:xfrm>
          <a:prstGeom prst="rect">
            <a:avLst/>
          </a:prstGeom>
          <a:noFill/>
          <a:ln w="9525" algn="ctr">
            <a:noFill/>
            <a:miter lim="800000"/>
            <a:headEnd/>
            <a:tailEnd/>
          </a:ln>
          <a:effectLst/>
        </p:spPr>
        <p:txBody>
          <a:bodyPr wrap="none">
            <a:spAutoFit/>
          </a:bodyPr>
          <a:lstStyle/>
          <a:p>
            <a:pPr>
              <a:spcBef>
                <a:spcPct val="20000"/>
              </a:spcBef>
              <a:buClr>
                <a:schemeClr val="bg1"/>
              </a:buClr>
              <a:buSzPct val="100000"/>
              <a:buFont typeface="Wingdings" pitchFamily="2" charset="2"/>
              <a:buNone/>
            </a:pPr>
            <a:r>
              <a:rPr lang="fr-FR" sz="2400" b="1" i="1" dirty="0">
                <a:solidFill>
                  <a:schemeClr val="bg2">
                    <a:lumMod val="50000"/>
                  </a:schemeClr>
                </a:solidFill>
                <a:cs typeface="Times New Roman" pitchFamily="18" charset="0"/>
              </a:rPr>
              <a:t>Conditions de </a:t>
            </a:r>
            <a:r>
              <a:rPr lang="fr-FR" sz="2400" b="1" i="1" dirty="0" smtClean="0">
                <a:solidFill>
                  <a:schemeClr val="bg2">
                    <a:lumMod val="50000"/>
                  </a:schemeClr>
                </a:solidFill>
                <a:cs typeface="Times New Roman" pitchFamily="18" charset="0"/>
              </a:rPr>
              <a:t>fiabilité du bus </a:t>
            </a:r>
            <a:r>
              <a:rPr lang="fr-FR" sz="2400" b="1" i="1" dirty="0">
                <a:solidFill>
                  <a:schemeClr val="bg2">
                    <a:lumMod val="50000"/>
                  </a:schemeClr>
                </a:solidFill>
                <a:cs typeface="Times New Roman" pitchFamily="18" charset="0"/>
              </a:rPr>
              <a:t>I2C.</a:t>
            </a:r>
          </a:p>
        </p:txBody>
      </p:sp>
      <p:sp>
        <p:nvSpPr>
          <p:cNvPr id="56326" name="Rectangle 6"/>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solidFill>
                <a:schemeClr val="bg2">
                  <a:lumMod val="50000"/>
                </a:schemeClr>
              </a:solidFill>
            </a:endParaRPr>
          </a:p>
        </p:txBody>
      </p:sp>
      <p:graphicFrame>
        <p:nvGraphicFramePr>
          <p:cNvPr id="56325" name="Object 5"/>
          <p:cNvGraphicFramePr>
            <a:graphicFrameLocks noChangeAspect="1"/>
          </p:cNvGraphicFramePr>
          <p:nvPr>
            <p:extLst>
              <p:ext uri="{D42A27DB-BD31-4B8C-83A1-F6EECF244321}">
                <p14:modId xmlns:p14="http://schemas.microsoft.com/office/powerpoint/2010/main" val="1124970460"/>
              </p:ext>
            </p:extLst>
          </p:nvPr>
        </p:nvGraphicFramePr>
        <p:xfrm>
          <a:off x="755576" y="1729077"/>
          <a:ext cx="7999868" cy="4680520"/>
        </p:xfrm>
        <a:graphic>
          <a:graphicData uri="http://schemas.openxmlformats.org/presentationml/2006/ole">
            <mc:AlternateContent xmlns:mc="http://schemas.openxmlformats.org/markup-compatibility/2006">
              <mc:Choice xmlns:v="urn:schemas-microsoft-com:vml" Requires="v">
                <p:oleObj spid="_x0000_s56332" name="Visio" r:id="rId3" imgW="11566998" imgH="6756909" progId="Visio.Drawing.11">
                  <p:embed/>
                </p:oleObj>
              </mc:Choice>
              <mc:Fallback>
                <p:oleObj name="Visio" r:id="rId3" imgW="11566998" imgH="6756909" progId="Visio.Drawing.11">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729077"/>
                        <a:ext cx="7999868" cy="4680520"/>
                      </a:xfrm>
                      <a:prstGeom prst="rect">
                        <a:avLst/>
                      </a:prstGeom>
                      <a:solidFill>
                        <a:schemeClr val="tx1"/>
                      </a:solidFill>
                    </p:spPr>
                  </p:pic>
                </p:oleObj>
              </mc:Fallback>
            </mc:AlternateContent>
          </a:graphicData>
        </a:graphic>
      </p:graphicFrame>
      <p:sp>
        <p:nvSpPr>
          <p:cNvPr id="6" name="AutoShape 19"/>
          <p:cNvSpPr>
            <a:spLocks noChangeArrowheads="1"/>
          </p:cNvSpPr>
          <p:nvPr/>
        </p:nvSpPr>
        <p:spPr bwMode="auto">
          <a:xfrm>
            <a:off x="6052047" y="376394"/>
            <a:ext cx="3056850" cy="1352683"/>
          </a:xfrm>
          <a:prstGeom prst="wedgeEllipseCallout">
            <a:avLst>
              <a:gd name="adj1" fmla="val -81067"/>
              <a:gd name="adj2" fmla="val 233086"/>
            </a:avLst>
          </a:prstGeom>
          <a:solidFill>
            <a:schemeClr val="accent1"/>
          </a:solidFill>
          <a:ln w="9525">
            <a:solidFill>
              <a:schemeClr val="tx1"/>
            </a:solidFill>
            <a:miter lim="800000"/>
            <a:headEnd/>
            <a:tailEnd/>
          </a:ln>
          <a:effectLst/>
        </p:spPr>
        <p:txBody>
          <a:bodyPr/>
          <a:lstStyle/>
          <a:p>
            <a:pPr algn="ctr"/>
            <a:r>
              <a:rPr lang="fr-FR" dirty="0" smtClean="0"/>
              <a:t>Chaque requête est validée par un acquittement (ACK)</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8370" name="Rectangle 2"/>
          <p:cNvSpPr>
            <a:spLocks noGrp="1" noRot="1" noChangeArrowheads="1"/>
          </p:cNvSpPr>
          <p:nvPr>
            <p:ph type="title"/>
          </p:nvPr>
        </p:nvSpPr>
        <p:spPr>
          <a:xfrm>
            <a:off x="301625" y="228600"/>
            <a:ext cx="8540750" cy="739775"/>
          </a:xfrm>
        </p:spPr>
        <p:txBody>
          <a:bodyPr/>
          <a:lstStyle/>
          <a:p>
            <a:r>
              <a:rPr lang="en-US" sz="4000">
                <a:solidFill>
                  <a:schemeClr val="bg2">
                    <a:lumMod val="50000"/>
                  </a:schemeClr>
                </a:solidFill>
              </a:rPr>
              <a:t>Principe</a:t>
            </a:r>
          </a:p>
        </p:txBody>
      </p:sp>
      <p:sp>
        <p:nvSpPr>
          <p:cNvPr id="58371" name="Rectangle 3"/>
          <p:cNvSpPr>
            <a:spLocks noGrp="1" noRot="1" noChangeArrowheads="1"/>
          </p:cNvSpPr>
          <p:nvPr>
            <p:ph type="body" idx="1"/>
          </p:nvPr>
        </p:nvSpPr>
        <p:spPr>
          <a:xfrm>
            <a:off x="395288" y="1341438"/>
            <a:ext cx="8351837" cy="4400550"/>
          </a:xfrm>
        </p:spPr>
        <p:txBody>
          <a:bodyPr/>
          <a:lstStyle/>
          <a:p>
            <a:pPr lvl="1" algn="just">
              <a:lnSpc>
                <a:spcPct val="90000"/>
              </a:lnSpc>
            </a:pPr>
            <a:r>
              <a:rPr lang="fr-FR" sz="2400" dirty="0">
                <a:solidFill>
                  <a:schemeClr val="bg2">
                    <a:lumMod val="50000"/>
                  </a:schemeClr>
                </a:solidFill>
                <a:effectLst/>
              </a:rPr>
              <a:t>Le bus I2C </a:t>
            </a:r>
            <a:r>
              <a:rPr lang="fr-FR" sz="2400" i="1" dirty="0">
                <a:solidFill>
                  <a:schemeClr val="bg2">
                    <a:lumMod val="50000"/>
                  </a:schemeClr>
                </a:solidFill>
                <a:effectLst/>
              </a:rPr>
              <a:t>ou Inter-IC-Communication </a:t>
            </a:r>
            <a:r>
              <a:rPr lang="fr-FR" sz="2400" dirty="0">
                <a:solidFill>
                  <a:schemeClr val="bg2">
                    <a:lumMod val="50000"/>
                  </a:schemeClr>
                </a:solidFill>
                <a:effectLst/>
              </a:rPr>
              <a:t>a été conçu pour réaliser la liaison entre les circuits intégrés d'une même platine. II se charge de la communication entre les périphériques qui est assurée d'ordinaire par un bus parallèle</a:t>
            </a:r>
            <a:r>
              <a:rPr lang="fr-FR" sz="2400" b="1" dirty="0">
                <a:solidFill>
                  <a:schemeClr val="bg2">
                    <a:lumMod val="50000"/>
                  </a:schemeClr>
                </a:solidFill>
                <a:effectLst/>
              </a:rPr>
              <a:t>. </a:t>
            </a:r>
          </a:p>
          <a:p>
            <a:pPr lvl="1" algn="just">
              <a:lnSpc>
                <a:spcPct val="90000"/>
              </a:lnSpc>
            </a:pPr>
            <a:endParaRPr lang="fr-FR" sz="2400" b="1" dirty="0">
              <a:solidFill>
                <a:schemeClr val="bg2">
                  <a:lumMod val="50000"/>
                </a:schemeClr>
              </a:solidFill>
              <a:effectLst/>
            </a:endParaRPr>
          </a:p>
          <a:p>
            <a:pPr lvl="1" algn="just">
              <a:lnSpc>
                <a:spcPct val="90000"/>
              </a:lnSpc>
            </a:pPr>
            <a:r>
              <a:rPr lang="fr-FR" sz="2400" dirty="0">
                <a:solidFill>
                  <a:schemeClr val="bg2">
                    <a:lumMod val="50000"/>
                  </a:schemeClr>
                </a:solidFill>
                <a:effectLst/>
              </a:rPr>
              <a:t>En développant ce bus, Philips avait pour objectif de relier de manière économique des appareils électroniques destinés au grand public (appareils TV et radio, systèmes audio et radio, postes téléphoniques, systèmes électrique automobile, appareils électroménager…).</a:t>
            </a:r>
          </a:p>
          <a:p>
            <a:pPr>
              <a:lnSpc>
                <a:spcPct val="90000"/>
              </a:lnSpc>
            </a:pPr>
            <a:endParaRPr lang="fr-FR" sz="2800" dirty="0">
              <a:solidFill>
                <a:schemeClr val="bg2">
                  <a:lumMod val="50000"/>
                </a:schemeClr>
              </a:solidFill>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solidFill>
                <a:schemeClr val="bg2">
                  <a:lumMod val="50000"/>
                </a:schemeClr>
              </a:solidFill>
            </a:endParaRPr>
          </a:p>
        </p:txBody>
      </p:sp>
      <p:graphicFrame>
        <p:nvGraphicFramePr>
          <p:cNvPr id="80897" name="Object 1"/>
          <p:cNvGraphicFramePr>
            <a:graphicFrameLocks noChangeAspect="1"/>
          </p:cNvGraphicFramePr>
          <p:nvPr>
            <p:extLst>
              <p:ext uri="{D42A27DB-BD31-4B8C-83A1-F6EECF244321}">
                <p14:modId xmlns:p14="http://schemas.microsoft.com/office/powerpoint/2010/main" val="3701138974"/>
              </p:ext>
            </p:extLst>
          </p:nvPr>
        </p:nvGraphicFramePr>
        <p:xfrm>
          <a:off x="323528" y="1628800"/>
          <a:ext cx="8508007" cy="2671936"/>
        </p:xfrm>
        <a:graphic>
          <a:graphicData uri="http://schemas.openxmlformats.org/presentationml/2006/ole">
            <mc:AlternateContent xmlns:mc="http://schemas.openxmlformats.org/markup-compatibility/2006">
              <mc:Choice xmlns:v="urn:schemas-microsoft-com:vml" Requires="v">
                <p:oleObj spid="_x0000_s80905" name="CorelPhotoPaint.Image.9" r:id="rId3" imgW="6533333" imgH="2057143" progId="CorelPhotoPaint.Image.9">
                  <p:embed/>
                </p:oleObj>
              </mc:Choice>
              <mc:Fallback>
                <p:oleObj name="CorelPhotoPaint.Image.9" r:id="rId3" imgW="6533333" imgH="2057143" progId="CorelPhotoPaint.Image.9">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628800"/>
                        <a:ext cx="8508007" cy="26719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13"/>
          <p:cNvSpPr>
            <a:spLocks noRot="1" noChangeArrowheads="1"/>
          </p:cNvSpPr>
          <p:nvPr/>
        </p:nvSpPr>
        <p:spPr bwMode="auto">
          <a:xfrm>
            <a:off x="301625" y="228600"/>
            <a:ext cx="8540750" cy="896144"/>
          </a:xfrm>
          <a:prstGeom prst="rect">
            <a:avLst/>
          </a:prstGeom>
          <a:noFill/>
          <a:ln w="9525">
            <a:noFill/>
            <a:miter lim="800000"/>
            <a:headEnd/>
            <a:tailEnd/>
          </a:ln>
          <a:effectLst/>
        </p:spPr>
        <p:txBody>
          <a:bodyPr anchor="ctr"/>
          <a:lstStyle/>
          <a:p>
            <a:pPr algn="ctr"/>
            <a:r>
              <a:rPr lang="fr-FR" sz="4400" b="1" dirty="0">
                <a:solidFill>
                  <a:schemeClr val="bg2">
                    <a:lumMod val="50000"/>
                  </a:schemeClr>
                </a:solidFill>
              </a:rPr>
              <a:t>La transmission </a:t>
            </a:r>
            <a:r>
              <a:rPr lang="fr-FR" sz="4400" b="1" dirty="0" smtClean="0">
                <a:solidFill>
                  <a:schemeClr val="bg2">
                    <a:lumMod val="50000"/>
                  </a:schemeClr>
                </a:solidFill>
              </a:rPr>
              <a:t>de l'adresse</a:t>
            </a:r>
            <a:endParaRPr lang="fr-FR" sz="4400" b="1" dirty="0">
              <a:solidFill>
                <a:schemeClr val="bg2">
                  <a:lumMod val="50000"/>
                </a:schemeClr>
              </a:solidFill>
            </a:endParaRPr>
          </a:p>
        </p:txBody>
      </p:sp>
      <p:sp>
        <p:nvSpPr>
          <p:cNvPr id="5" name="AutoShape 19"/>
          <p:cNvSpPr>
            <a:spLocks noChangeArrowheads="1"/>
          </p:cNvSpPr>
          <p:nvPr/>
        </p:nvSpPr>
        <p:spPr bwMode="auto">
          <a:xfrm>
            <a:off x="0" y="1916832"/>
            <a:ext cx="1238077" cy="461996"/>
          </a:xfrm>
          <a:prstGeom prst="wedgeEllipseCallout">
            <a:avLst>
              <a:gd name="adj1" fmla="val 44296"/>
              <a:gd name="adj2" fmla="val 94450"/>
            </a:avLst>
          </a:prstGeom>
          <a:solidFill>
            <a:schemeClr val="accent1"/>
          </a:solidFill>
          <a:ln w="9525">
            <a:solidFill>
              <a:schemeClr val="tx1"/>
            </a:solidFill>
            <a:miter lim="800000"/>
            <a:headEnd/>
            <a:tailEnd/>
          </a:ln>
          <a:effectLst/>
        </p:spPr>
        <p:txBody>
          <a:bodyPr/>
          <a:lstStyle/>
          <a:p>
            <a:pPr algn="ctr"/>
            <a:r>
              <a:rPr lang="fr-FR" dirty="0"/>
              <a:t>START</a:t>
            </a:r>
          </a:p>
        </p:txBody>
      </p:sp>
      <p:sp>
        <p:nvSpPr>
          <p:cNvPr id="7" name="AutoShape 19"/>
          <p:cNvSpPr>
            <a:spLocks noChangeArrowheads="1"/>
          </p:cNvSpPr>
          <p:nvPr/>
        </p:nvSpPr>
        <p:spPr bwMode="auto">
          <a:xfrm>
            <a:off x="2771800" y="1449657"/>
            <a:ext cx="1640758" cy="647700"/>
          </a:xfrm>
          <a:prstGeom prst="wedgeEllipseCallout">
            <a:avLst>
              <a:gd name="adj1" fmla="val 9164"/>
              <a:gd name="adj2" fmla="val 115417"/>
            </a:avLst>
          </a:prstGeom>
          <a:solidFill>
            <a:schemeClr val="accent1"/>
          </a:solidFill>
          <a:ln w="9525">
            <a:solidFill>
              <a:schemeClr val="tx1"/>
            </a:solidFill>
            <a:miter lim="800000"/>
            <a:headEnd/>
            <a:tailEnd/>
          </a:ln>
          <a:effectLst/>
        </p:spPr>
        <p:txBody>
          <a:bodyPr/>
          <a:lstStyle/>
          <a:p>
            <a:pPr algn="ctr"/>
            <a:r>
              <a:rPr lang="fr-FR" dirty="0" smtClean="0"/>
              <a:t>Adresse</a:t>
            </a:r>
            <a:endParaRPr lang="fr-FR" dirty="0"/>
          </a:p>
        </p:txBody>
      </p:sp>
      <p:sp>
        <p:nvSpPr>
          <p:cNvPr id="8" name="AutoShape 20"/>
          <p:cNvSpPr>
            <a:spLocks noChangeArrowheads="1"/>
          </p:cNvSpPr>
          <p:nvPr/>
        </p:nvSpPr>
        <p:spPr bwMode="auto">
          <a:xfrm>
            <a:off x="8060824" y="1844944"/>
            <a:ext cx="1083176" cy="504825"/>
          </a:xfrm>
          <a:prstGeom prst="wedgeEllipseCallout">
            <a:avLst>
              <a:gd name="adj1" fmla="val -29476"/>
              <a:gd name="adj2" fmla="val 126215"/>
            </a:avLst>
          </a:prstGeom>
          <a:solidFill>
            <a:schemeClr val="accent1"/>
          </a:solidFill>
          <a:ln w="9525">
            <a:solidFill>
              <a:schemeClr val="tx1"/>
            </a:solidFill>
            <a:miter lim="800000"/>
            <a:headEnd/>
            <a:tailEnd/>
          </a:ln>
          <a:effectLst/>
        </p:spPr>
        <p:txBody>
          <a:bodyPr/>
          <a:lstStyle/>
          <a:p>
            <a:pPr algn="ctr"/>
            <a:r>
              <a:rPr lang="fr-FR" dirty="0"/>
              <a:t>STOP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p:txBody>
          <a:bodyPr/>
          <a:lstStyle/>
          <a:p>
            <a:r>
              <a:rPr lang="fr-FR">
                <a:solidFill>
                  <a:schemeClr val="bg2">
                    <a:lumMod val="50000"/>
                  </a:schemeClr>
                </a:solidFill>
              </a:rPr>
              <a:t>NIVEAU 4 : La TRAME</a:t>
            </a:r>
          </a:p>
        </p:txBody>
      </p:sp>
      <p:sp>
        <p:nvSpPr>
          <p:cNvPr id="45061" name="Rectangle 5"/>
          <p:cNvSpPr>
            <a:spLocks noChangeArrowheads="1"/>
          </p:cNvSpPr>
          <p:nvPr/>
        </p:nvSpPr>
        <p:spPr bwMode="auto">
          <a:xfrm>
            <a:off x="3059113" y="1628775"/>
            <a:ext cx="3455987" cy="1116013"/>
          </a:xfrm>
          <a:prstGeom prst="rect">
            <a:avLst/>
          </a:prstGeom>
          <a:solidFill>
            <a:schemeClr val="accent1"/>
          </a:solid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4.TRAME</a:t>
            </a:r>
          </a:p>
        </p:txBody>
      </p:sp>
      <p:sp>
        <p:nvSpPr>
          <p:cNvPr id="45062" name="Rectangle 6"/>
          <p:cNvSpPr>
            <a:spLocks noChangeArrowheads="1"/>
          </p:cNvSpPr>
          <p:nvPr/>
        </p:nvSpPr>
        <p:spPr bwMode="auto">
          <a:xfrm>
            <a:off x="3059113" y="2744788"/>
            <a:ext cx="3455987" cy="1117600"/>
          </a:xfrm>
          <a:prstGeom prst="rect">
            <a:avLst/>
          </a:prstGeom>
          <a:no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3.OCTET</a:t>
            </a:r>
          </a:p>
        </p:txBody>
      </p:sp>
      <p:sp>
        <p:nvSpPr>
          <p:cNvPr id="45063" name="Rectangle 7"/>
          <p:cNvSpPr>
            <a:spLocks noChangeArrowheads="1"/>
          </p:cNvSpPr>
          <p:nvPr/>
        </p:nvSpPr>
        <p:spPr bwMode="auto">
          <a:xfrm>
            <a:off x="3059113" y="3859213"/>
            <a:ext cx="3455987" cy="1117600"/>
          </a:xfrm>
          <a:prstGeom prst="rect">
            <a:avLst/>
          </a:prstGeom>
          <a:no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2.BIT</a:t>
            </a:r>
          </a:p>
        </p:txBody>
      </p:sp>
      <p:sp>
        <p:nvSpPr>
          <p:cNvPr id="45064" name="Rectangle 8"/>
          <p:cNvSpPr>
            <a:spLocks noChangeArrowheads="1"/>
          </p:cNvSpPr>
          <p:nvPr/>
        </p:nvSpPr>
        <p:spPr bwMode="auto">
          <a:xfrm>
            <a:off x="3059113" y="4976813"/>
            <a:ext cx="3455987" cy="1116012"/>
          </a:xfrm>
          <a:prstGeom prst="rect">
            <a:avLst/>
          </a:prstGeom>
          <a:no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1.CABLE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2772" name="Picture 4" descr="i2c_sch2"/>
          <p:cNvPicPr>
            <a:picLocks noGrp="1" noChangeAspect="1" noChangeArrowheads="1"/>
          </p:cNvPicPr>
          <p:nvPr>
            <p:ph/>
          </p:nvPr>
        </p:nvPicPr>
        <p:blipFill>
          <a:blip r:embed="rId2" cstate="print"/>
          <a:srcRect/>
          <a:stretch>
            <a:fillRect/>
          </a:stretch>
        </p:blipFill>
        <p:spPr>
          <a:xfrm>
            <a:off x="1619250" y="549275"/>
            <a:ext cx="6048375" cy="5883275"/>
          </a:xfrm>
          <a:noFill/>
          <a:ln/>
        </p:spPr>
      </p:pic>
      <p:sp>
        <p:nvSpPr>
          <p:cNvPr id="32774" name="Rectangle 6"/>
          <p:cNvSpPr>
            <a:spLocks noChangeArrowheads="1"/>
          </p:cNvSpPr>
          <p:nvPr/>
        </p:nvSpPr>
        <p:spPr bwMode="auto">
          <a:xfrm>
            <a:off x="1835150" y="3860800"/>
            <a:ext cx="5545138" cy="2519363"/>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32775" name="Rectangle 7"/>
          <p:cNvSpPr>
            <a:spLocks noChangeArrowheads="1"/>
          </p:cNvSpPr>
          <p:nvPr/>
        </p:nvSpPr>
        <p:spPr bwMode="auto">
          <a:xfrm>
            <a:off x="2627313" y="2636838"/>
            <a:ext cx="576262" cy="863600"/>
          </a:xfrm>
          <a:prstGeom prst="rect">
            <a:avLst/>
          </a:prstGeom>
          <a:noFill/>
          <a:ln w="38100">
            <a:solidFill>
              <a:srgbClr val="FF0000"/>
            </a:solidFill>
            <a:miter lim="800000"/>
            <a:headEnd/>
            <a:tailEnd/>
          </a:ln>
          <a:effectLst/>
        </p:spPr>
        <p:txBody>
          <a:bodyPr wrap="none" anchor="ctr"/>
          <a:lstStyle/>
          <a:p>
            <a:endParaRPr lang="fr-FR"/>
          </a:p>
        </p:txBody>
      </p:sp>
      <p:sp>
        <p:nvSpPr>
          <p:cNvPr id="32776" name="Text Box 8"/>
          <p:cNvSpPr txBox="1">
            <a:spLocks noChangeArrowheads="1"/>
          </p:cNvSpPr>
          <p:nvPr/>
        </p:nvSpPr>
        <p:spPr bwMode="auto">
          <a:xfrm>
            <a:off x="1797050" y="4437063"/>
            <a:ext cx="5580063" cy="1465262"/>
          </a:xfrm>
          <a:prstGeom prst="rect">
            <a:avLst/>
          </a:prstGeom>
          <a:noFill/>
          <a:ln w="9525">
            <a:noFill/>
            <a:miter lim="800000"/>
            <a:headEnd/>
            <a:tailEnd/>
          </a:ln>
          <a:effectLst/>
        </p:spPr>
        <p:txBody>
          <a:bodyPr wrap="none">
            <a:spAutoFit/>
          </a:bodyPr>
          <a:lstStyle/>
          <a:p>
            <a:pPr algn="ctr"/>
            <a:r>
              <a:rPr lang="fr-FR" dirty="0">
                <a:solidFill>
                  <a:srgbClr val="000000"/>
                </a:solidFill>
              </a:rPr>
              <a:t>Le composant qui a un moment donné prend</a:t>
            </a:r>
            <a:br>
              <a:rPr lang="fr-FR" dirty="0">
                <a:solidFill>
                  <a:srgbClr val="000000"/>
                </a:solidFill>
              </a:rPr>
            </a:br>
            <a:r>
              <a:rPr lang="fr-FR" dirty="0">
                <a:solidFill>
                  <a:srgbClr val="000000"/>
                </a:solidFill>
              </a:rPr>
              <a:t>le contrôle de SCL par un START est appelé </a:t>
            </a:r>
            <a:r>
              <a:rPr lang="fr-FR" b="1" dirty="0">
                <a:solidFill>
                  <a:srgbClr val="000000"/>
                </a:solidFill>
              </a:rPr>
              <a:t>MAITRE</a:t>
            </a:r>
            <a:r>
              <a:rPr lang="fr-FR" dirty="0">
                <a:solidFill>
                  <a:srgbClr val="000000"/>
                </a:solidFill>
              </a:rPr>
              <a:t/>
            </a:r>
            <a:br>
              <a:rPr lang="fr-FR" dirty="0">
                <a:solidFill>
                  <a:srgbClr val="000000"/>
                </a:solidFill>
              </a:rPr>
            </a:br>
            <a:r>
              <a:rPr lang="fr-FR" dirty="0">
                <a:solidFill>
                  <a:srgbClr val="000000"/>
                </a:solidFill>
              </a:rPr>
              <a:t/>
            </a:r>
            <a:br>
              <a:rPr lang="fr-FR" dirty="0">
                <a:solidFill>
                  <a:srgbClr val="000000"/>
                </a:solidFill>
              </a:rPr>
            </a:br>
            <a:r>
              <a:rPr lang="fr-FR" dirty="0">
                <a:solidFill>
                  <a:srgbClr val="000000"/>
                </a:solidFill>
              </a:rPr>
              <a:t>Les </a:t>
            </a:r>
            <a:r>
              <a:rPr lang="fr-FR" dirty="0" smtClean="0">
                <a:solidFill>
                  <a:srgbClr val="000000"/>
                </a:solidFill>
              </a:rPr>
              <a:t>autres </a:t>
            </a:r>
            <a:r>
              <a:rPr lang="fr-FR" dirty="0">
                <a:solidFill>
                  <a:srgbClr val="000000"/>
                </a:solidFill>
              </a:rPr>
              <a:t>fonctionnent alors en </a:t>
            </a:r>
            <a:r>
              <a:rPr lang="fr-FR" b="1" dirty="0">
                <a:solidFill>
                  <a:srgbClr val="000000"/>
                </a:solidFill>
              </a:rPr>
              <a:t>ESCLAVES</a:t>
            </a:r>
            <a:r>
              <a:rPr lang="fr-FR" dirty="0">
                <a:solidFill>
                  <a:srgbClr val="000000"/>
                </a:solidFill>
              </a:rPr>
              <a:t> </a:t>
            </a:r>
          </a:p>
          <a:p>
            <a:pPr algn="ctr"/>
            <a:r>
              <a:rPr lang="fr-FR" dirty="0">
                <a:solidFill>
                  <a:srgbClr val="000000"/>
                </a:solidFill>
              </a:rPr>
              <a:t> ……. jusqu’au prochain STOP</a:t>
            </a:r>
          </a:p>
        </p:txBody>
      </p:sp>
      <p:sp>
        <p:nvSpPr>
          <p:cNvPr id="32777" name="Oval 9"/>
          <p:cNvSpPr>
            <a:spLocks noChangeArrowheads="1"/>
          </p:cNvSpPr>
          <p:nvPr/>
        </p:nvSpPr>
        <p:spPr bwMode="auto">
          <a:xfrm>
            <a:off x="3132138" y="3213100"/>
            <a:ext cx="647700" cy="360363"/>
          </a:xfrm>
          <a:prstGeom prst="ellipse">
            <a:avLst/>
          </a:prstGeom>
          <a:noFill/>
          <a:ln w="38100">
            <a:solidFill>
              <a:srgbClr val="FF0000"/>
            </a:solidFill>
            <a:round/>
            <a:headEnd/>
            <a:tailEnd/>
          </a:ln>
          <a:effectLst/>
        </p:spPr>
        <p:txBody>
          <a:bodyPr wrap="none" anchor="ctr"/>
          <a:lstStyle/>
          <a:p>
            <a:endParaRPr lang="fr-FR"/>
          </a:p>
        </p:txBody>
      </p:sp>
      <p:sp>
        <p:nvSpPr>
          <p:cNvPr id="32778" name="Text Box 10"/>
          <p:cNvSpPr txBox="1">
            <a:spLocks noChangeArrowheads="1"/>
          </p:cNvSpPr>
          <p:nvPr/>
        </p:nvSpPr>
        <p:spPr bwMode="auto">
          <a:xfrm>
            <a:off x="8027988" y="188913"/>
            <a:ext cx="900112" cy="366712"/>
          </a:xfrm>
          <a:prstGeom prst="rect">
            <a:avLst/>
          </a:prstGeom>
          <a:noFill/>
          <a:ln w="9525">
            <a:noFill/>
            <a:miter lim="800000"/>
            <a:headEnd/>
            <a:tailEnd/>
          </a:ln>
          <a:effectLst/>
        </p:spPr>
        <p:txBody>
          <a:bodyPr wrap="none">
            <a:spAutoFit/>
          </a:bodyPr>
          <a:lstStyle/>
          <a:p>
            <a:r>
              <a:rPr lang="fr-FR"/>
              <a:t>TRAME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44034" name="Picture 2" descr="i2c_sch2"/>
          <p:cNvPicPr>
            <a:picLocks noGrp="1" noChangeAspect="1" noChangeArrowheads="1"/>
          </p:cNvPicPr>
          <p:nvPr>
            <p:ph/>
          </p:nvPr>
        </p:nvPicPr>
        <p:blipFill>
          <a:blip r:embed="rId2" cstate="print"/>
          <a:srcRect/>
          <a:stretch>
            <a:fillRect/>
          </a:stretch>
        </p:blipFill>
        <p:spPr>
          <a:xfrm>
            <a:off x="1619250" y="549275"/>
            <a:ext cx="6048375" cy="5883275"/>
          </a:xfrm>
          <a:noFill/>
          <a:ln/>
        </p:spPr>
      </p:pic>
      <p:sp>
        <p:nvSpPr>
          <p:cNvPr id="44035" name="Rectangle 3"/>
          <p:cNvSpPr>
            <a:spLocks noChangeArrowheads="1"/>
          </p:cNvSpPr>
          <p:nvPr/>
        </p:nvSpPr>
        <p:spPr bwMode="auto">
          <a:xfrm>
            <a:off x="1835150" y="3860800"/>
            <a:ext cx="5545138" cy="2519363"/>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44036" name="Rectangle 4"/>
          <p:cNvSpPr>
            <a:spLocks noChangeArrowheads="1"/>
          </p:cNvSpPr>
          <p:nvPr/>
        </p:nvSpPr>
        <p:spPr bwMode="auto">
          <a:xfrm>
            <a:off x="2627313" y="2636838"/>
            <a:ext cx="576262" cy="863600"/>
          </a:xfrm>
          <a:prstGeom prst="rect">
            <a:avLst/>
          </a:prstGeom>
          <a:noFill/>
          <a:ln w="38100">
            <a:solidFill>
              <a:srgbClr val="FF0000"/>
            </a:solidFill>
            <a:miter lim="800000"/>
            <a:headEnd/>
            <a:tailEnd/>
          </a:ln>
          <a:effectLst/>
        </p:spPr>
        <p:txBody>
          <a:bodyPr wrap="none" anchor="ctr"/>
          <a:lstStyle/>
          <a:p>
            <a:endParaRPr lang="fr-FR"/>
          </a:p>
        </p:txBody>
      </p:sp>
      <p:sp>
        <p:nvSpPr>
          <p:cNvPr id="44038" name="Oval 6"/>
          <p:cNvSpPr>
            <a:spLocks noChangeArrowheads="1"/>
          </p:cNvSpPr>
          <p:nvPr/>
        </p:nvSpPr>
        <p:spPr bwMode="auto">
          <a:xfrm>
            <a:off x="3132138" y="3213100"/>
            <a:ext cx="647700" cy="360363"/>
          </a:xfrm>
          <a:prstGeom prst="ellipse">
            <a:avLst/>
          </a:prstGeom>
          <a:noFill/>
          <a:ln w="38100">
            <a:solidFill>
              <a:srgbClr val="FF0000"/>
            </a:solidFill>
            <a:round/>
            <a:headEnd/>
            <a:tailEnd/>
          </a:ln>
          <a:effectLst/>
        </p:spPr>
        <p:txBody>
          <a:bodyPr wrap="none" anchor="ctr"/>
          <a:lstStyle/>
          <a:p>
            <a:endParaRPr lang="fr-FR"/>
          </a:p>
        </p:txBody>
      </p:sp>
      <p:sp>
        <p:nvSpPr>
          <p:cNvPr id="44039" name="Text Box 7"/>
          <p:cNvSpPr txBox="1">
            <a:spLocks noChangeArrowheads="1"/>
          </p:cNvSpPr>
          <p:nvPr/>
        </p:nvSpPr>
        <p:spPr bwMode="auto">
          <a:xfrm>
            <a:off x="8027988" y="188913"/>
            <a:ext cx="900112" cy="366712"/>
          </a:xfrm>
          <a:prstGeom prst="rect">
            <a:avLst/>
          </a:prstGeom>
          <a:noFill/>
          <a:ln w="9525">
            <a:noFill/>
            <a:miter lim="800000"/>
            <a:headEnd/>
            <a:tailEnd/>
          </a:ln>
          <a:effectLst/>
        </p:spPr>
        <p:txBody>
          <a:bodyPr wrap="none">
            <a:spAutoFit/>
          </a:bodyPr>
          <a:lstStyle/>
          <a:p>
            <a:r>
              <a:rPr lang="fr-FR"/>
              <a:t>TRAME</a:t>
            </a:r>
          </a:p>
        </p:txBody>
      </p:sp>
      <p:sp>
        <p:nvSpPr>
          <p:cNvPr id="44040" name="Text Box 8"/>
          <p:cNvSpPr txBox="1">
            <a:spLocks noChangeArrowheads="1"/>
          </p:cNvSpPr>
          <p:nvPr/>
        </p:nvSpPr>
        <p:spPr bwMode="auto">
          <a:xfrm>
            <a:off x="4643438" y="3716338"/>
            <a:ext cx="576262" cy="457200"/>
          </a:xfrm>
          <a:prstGeom prst="rect">
            <a:avLst/>
          </a:prstGeom>
          <a:noFill/>
          <a:ln w="9525">
            <a:noFill/>
            <a:miter lim="800000"/>
            <a:headEnd/>
            <a:tailEnd/>
          </a:ln>
          <a:effectLst/>
        </p:spPr>
        <p:txBody>
          <a:bodyPr>
            <a:spAutoFit/>
          </a:bodyPr>
          <a:lstStyle/>
          <a:p>
            <a:pPr>
              <a:spcBef>
                <a:spcPct val="50000"/>
              </a:spcBef>
            </a:pPr>
            <a:r>
              <a:rPr lang="fr-FR" sz="2400" b="1">
                <a:solidFill>
                  <a:srgbClr val="FF0000"/>
                </a:solidFill>
              </a:rPr>
              <a:t>?</a:t>
            </a:r>
          </a:p>
        </p:txBody>
      </p:sp>
      <p:sp>
        <p:nvSpPr>
          <p:cNvPr id="44041" name="Text Box 9"/>
          <p:cNvSpPr txBox="1">
            <a:spLocks noChangeArrowheads="1"/>
          </p:cNvSpPr>
          <p:nvPr/>
        </p:nvSpPr>
        <p:spPr bwMode="auto">
          <a:xfrm>
            <a:off x="6084888" y="3716338"/>
            <a:ext cx="576262" cy="457200"/>
          </a:xfrm>
          <a:prstGeom prst="rect">
            <a:avLst/>
          </a:prstGeom>
          <a:noFill/>
          <a:ln w="9525">
            <a:noFill/>
            <a:miter lim="800000"/>
            <a:headEnd/>
            <a:tailEnd/>
          </a:ln>
          <a:effectLst/>
        </p:spPr>
        <p:txBody>
          <a:bodyPr>
            <a:spAutoFit/>
          </a:bodyPr>
          <a:lstStyle/>
          <a:p>
            <a:pPr>
              <a:spcBef>
                <a:spcPct val="50000"/>
              </a:spcBef>
            </a:pPr>
            <a:r>
              <a:rPr lang="fr-FR" sz="2400" b="1">
                <a:solidFill>
                  <a:srgbClr val="FF0000"/>
                </a:solidFill>
              </a:rPr>
              <a:t>?</a:t>
            </a:r>
          </a:p>
        </p:txBody>
      </p:sp>
      <p:sp>
        <p:nvSpPr>
          <p:cNvPr id="44042" name="Text Box 10"/>
          <p:cNvSpPr txBox="1">
            <a:spLocks noChangeArrowheads="1"/>
          </p:cNvSpPr>
          <p:nvPr/>
        </p:nvSpPr>
        <p:spPr bwMode="auto">
          <a:xfrm>
            <a:off x="2124075" y="4365625"/>
            <a:ext cx="5029200" cy="1465263"/>
          </a:xfrm>
          <a:prstGeom prst="rect">
            <a:avLst/>
          </a:prstGeom>
          <a:noFill/>
          <a:ln w="9525">
            <a:noFill/>
            <a:miter lim="800000"/>
            <a:headEnd/>
            <a:tailEnd/>
          </a:ln>
          <a:effectLst/>
        </p:spPr>
        <p:txBody>
          <a:bodyPr wrap="none">
            <a:spAutoFit/>
          </a:bodyPr>
          <a:lstStyle/>
          <a:p>
            <a:pPr algn="ctr"/>
            <a:r>
              <a:rPr lang="fr-FR">
                <a:solidFill>
                  <a:srgbClr val="000000"/>
                </a:solidFill>
              </a:rPr>
              <a:t>Chaque ESCLAVE est identifié par une ADRESSE</a:t>
            </a:r>
            <a:br>
              <a:rPr lang="fr-FR">
                <a:solidFill>
                  <a:srgbClr val="000000"/>
                </a:solidFill>
              </a:rPr>
            </a:br>
            <a:r>
              <a:rPr lang="fr-FR">
                <a:solidFill>
                  <a:srgbClr val="000000"/>
                </a:solidFill>
              </a:rPr>
              <a:t/>
            </a:r>
            <a:br>
              <a:rPr lang="fr-FR">
                <a:solidFill>
                  <a:srgbClr val="000000"/>
                </a:solidFill>
              </a:rPr>
            </a:br>
            <a:r>
              <a:rPr lang="fr-FR">
                <a:solidFill>
                  <a:srgbClr val="000000"/>
                </a:solidFill>
              </a:rPr>
              <a:t>Le MAITRE indique l’ESCLAVE à qui il s’adresse</a:t>
            </a:r>
            <a:br>
              <a:rPr lang="fr-FR">
                <a:solidFill>
                  <a:srgbClr val="000000"/>
                </a:solidFill>
              </a:rPr>
            </a:br>
            <a:r>
              <a:rPr lang="fr-FR">
                <a:solidFill>
                  <a:srgbClr val="000000"/>
                </a:solidFill>
              </a:rPr>
              <a:t/>
            </a:r>
            <a:br>
              <a:rPr lang="fr-FR">
                <a:solidFill>
                  <a:srgbClr val="000000"/>
                </a:solidFill>
              </a:rPr>
            </a:br>
            <a:r>
              <a:rPr lang="fr-FR">
                <a:solidFill>
                  <a:srgbClr val="000000"/>
                </a:solidFill>
              </a:rPr>
              <a:t> Seul l’ESCLAVE concerné réagit.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34819" name="Rectangle 3"/>
          <p:cNvSpPr>
            <a:spLocks noGrp="1" noRot="1" noChangeArrowheads="1"/>
          </p:cNvSpPr>
          <p:nvPr>
            <p:ph type="body" idx="1"/>
          </p:nvPr>
        </p:nvSpPr>
        <p:spPr>
          <a:xfrm>
            <a:off x="539552" y="692696"/>
            <a:ext cx="7849368" cy="3887787"/>
          </a:xfrm>
        </p:spPr>
        <p:txBody>
          <a:bodyPr/>
          <a:lstStyle/>
          <a:p>
            <a:pPr algn="ctr">
              <a:buFont typeface="Arial" charset="0"/>
              <a:buNone/>
            </a:pPr>
            <a:r>
              <a:rPr lang="fr-FR" dirty="0">
                <a:solidFill>
                  <a:schemeClr val="bg2">
                    <a:lumMod val="50000"/>
                  </a:schemeClr>
                </a:solidFill>
              </a:rPr>
              <a:t> Ne pas confondre MAITRE /ESCLAVE</a:t>
            </a:r>
            <a:br>
              <a:rPr lang="fr-FR" dirty="0">
                <a:solidFill>
                  <a:schemeClr val="bg2">
                    <a:lumMod val="50000"/>
                  </a:schemeClr>
                </a:solidFill>
              </a:rPr>
            </a:br>
            <a:r>
              <a:rPr lang="fr-FR" dirty="0">
                <a:solidFill>
                  <a:schemeClr val="bg2">
                    <a:lumMod val="50000"/>
                  </a:schemeClr>
                </a:solidFill>
              </a:rPr>
              <a:t/>
            </a:r>
            <a:br>
              <a:rPr lang="fr-FR" dirty="0">
                <a:solidFill>
                  <a:schemeClr val="bg2">
                    <a:lumMod val="50000"/>
                  </a:schemeClr>
                </a:solidFill>
              </a:rPr>
            </a:br>
            <a:r>
              <a:rPr lang="fr-FR" dirty="0">
                <a:solidFill>
                  <a:schemeClr val="bg2">
                    <a:lumMod val="50000"/>
                  </a:schemeClr>
                </a:solidFill>
              </a:rPr>
              <a:t>avec LECTURE / ECRITURE !</a:t>
            </a:r>
          </a:p>
          <a:p>
            <a:pPr>
              <a:buFont typeface="Arial" charset="0"/>
              <a:buNone/>
            </a:pPr>
            <a:r>
              <a:rPr lang="fr-FR" dirty="0">
                <a:solidFill>
                  <a:schemeClr val="bg2">
                    <a:lumMod val="50000"/>
                  </a:schemeClr>
                </a:solidFill>
              </a:rPr>
              <a:t/>
            </a:r>
            <a:br>
              <a:rPr lang="fr-FR" dirty="0">
                <a:solidFill>
                  <a:schemeClr val="bg2">
                    <a:lumMod val="50000"/>
                  </a:schemeClr>
                </a:solidFill>
              </a:rPr>
            </a:br>
            <a:endParaRPr lang="fr-FR" dirty="0">
              <a:solidFill>
                <a:schemeClr val="bg2">
                  <a:lumMod val="50000"/>
                </a:schemeClr>
              </a:solidFill>
            </a:endParaRPr>
          </a:p>
        </p:txBody>
      </p:sp>
      <p:sp>
        <p:nvSpPr>
          <p:cNvPr id="5" name="Rectangle 4"/>
          <p:cNvSpPr/>
          <p:nvPr/>
        </p:nvSpPr>
        <p:spPr>
          <a:xfrm>
            <a:off x="800953" y="3644106"/>
            <a:ext cx="6534472" cy="584775"/>
          </a:xfrm>
          <a:prstGeom prst="rect">
            <a:avLst/>
          </a:prstGeom>
        </p:spPr>
        <p:txBody>
          <a:bodyPr wrap="square">
            <a:spAutoFit/>
          </a:bodyPr>
          <a:lstStyle/>
          <a:p>
            <a:pPr marL="342900" lvl="0" indent="-342900">
              <a:spcBef>
                <a:spcPct val="20000"/>
              </a:spcBef>
              <a:buClr>
                <a:srgbClr val="A3C145"/>
              </a:buClr>
              <a:buSzPct val="80000"/>
              <a:buFont typeface="Arial" charset="0"/>
              <a:buChar char="►"/>
            </a:pPr>
            <a:r>
              <a:rPr lang="fr-FR" sz="3200" kern="0" dirty="0">
                <a:solidFill>
                  <a:srgbClr val="5B5D6B">
                    <a:lumMod val="50000"/>
                  </a:srgbClr>
                </a:solidFill>
                <a:effectLst>
                  <a:outerShdw blurRad="38100" dist="38100" dir="2700000" algn="tl">
                    <a:srgbClr val="000000"/>
                  </a:outerShdw>
                </a:effectLst>
                <a:latin typeface="Tahoma"/>
              </a:rPr>
              <a:t> Le </a:t>
            </a:r>
            <a:r>
              <a:rPr lang="fr-FR" sz="3200" kern="0" dirty="0">
                <a:solidFill>
                  <a:srgbClr val="C00000"/>
                </a:solidFill>
                <a:effectLst>
                  <a:outerShdw blurRad="38100" dist="38100" dir="2700000" algn="tl">
                    <a:srgbClr val="000000"/>
                  </a:outerShdw>
                </a:effectLst>
                <a:latin typeface="Tahoma"/>
              </a:rPr>
              <a:t>MAITRE</a:t>
            </a:r>
            <a:r>
              <a:rPr lang="fr-FR" sz="3200" kern="0" dirty="0">
                <a:solidFill>
                  <a:srgbClr val="5B5D6B">
                    <a:lumMod val="50000"/>
                  </a:srgbClr>
                </a:solidFill>
                <a:effectLst>
                  <a:outerShdw blurRad="38100" dist="38100" dir="2700000" algn="tl">
                    <a:srgbClr val="000000"/>
                  </a:outerShdw>
                </a:effectLst>
                <a:latin typeface="Tahoma"/>
              </a:rPr>
              <a:t> peut LIRE ou </a:t>
            </a:r>
            <a:r>
              <a:rPr lang="fr-FR" sz="3200" kern="0" dirty="0" err="1">
                <a:solidFill>
                  <a:srgbClr val="5B5D6B">
                    <a:lumMod val="50000"/>
                  </a:srgbClr>
                </a:solidFill>
                <a:effectLst>
                  <a:outerShdw blurRad="38100" dist="38100" dir="2700000" algn="tl">
                    <a:srgbClr val="000000"/>
                  </a:outerShdw>
                </a:effectLst>
                <a:latin typeface="Tahoma"/>
              </a:rPr>
              <a:t>Ecrire</a:t>
            </a:r>
            <a:endParaRPr lang="fr-FR" sz="3200" kern="0" dirty="0">
              <a:solidFill>
                <a:srgbClr val="5B5D6B">
                  <a:lumMod val="50000"/>
                </a:srgbClr>
              </a:solidFill>
              <a:effectLst>
                <a:outerShdw blurRad="38100" dist="38100" dir="2700000" algn="tl">
                  <a:srgbClr val="000000"/>
                </a:outerShdw>
              </a:effectLst>
              <a:latin typeface="Tahoma"/>
            </a:endParaRPr>
          </a:p>
        </p:txBody>
      </p:sp>
      <p:sp>
        <p:nvSpPr>
          <p:cNvPr id="6" name="Rectangle 5"/>
          <p:cNvSpPr/>
          <p:nvPr/>
        </p:nvSpPr>
        <p:spPr>
          <a:xfrm>
            <a:off x="827088" y="4673597"/>
            <a:ext cx="7705352" cy="1077218"/>
          </a:xfrm>
          <a:prstGeom prst="rect">
            <a:avLst/>
          </a:prstGeom>
        </p:spPr>
        <p:txBody>
          <a:bodyPr wrap="square">
            <a:spAutoFit/>
          </a:bodyPr>
          <a:lstStyle/>
          <a:p>
            <a:pPr marL="342900" lvl="0" indent="-342900">
              <a:spcBef>
                <a:spcPct val="20000"/>
              </a:spcBef>
              <a:buClr>
                <a:srgbClr val="A3C145"/>
              </a:buClr>
              <a:buSzPct val="80000"/>
              <a:buFont typeface="Arial" charset="0"/>
              <a:buChar char="►"/>
            </a:pPr>
            <a:r>
              <a:rPr lang="fr-FR" sz="3200" kern="0" dirty="0" smtClean="0">
                <a:solidFill>
                  <a:srgbClr val="5B5D6B">
                    <a:lumMod val="50000"/>
                  </a:srgbClr>
                </a:solidFill>
                <a:effectLst>
                  <a:outerShdw blurRad="38100" dist="38100" dir="2700000" algn="tl">
                    <a:srgbClr val="000000"/>
                  </a:outerShdw>
                </a:effectLst>
                <a:latin typeface="Tahoma"/>
              </a:rPr>
              <a:t>Mais </a:t>
            </a:r>
            <a:r>
              <a:rPr lang="fr-FR" sz="3200" kern="0" dirty="0" smtClean="0">
                <a:solidFill>
                  <a:srgbClr val="000000"/>
                </a:solidFill>
                <a:effectLst>
                  <a:outerShdw blurRad="38100" dist="38100" dir="2700000" algn="tl">
                    <a:srgbClr val="000000"/>
                  </a:outerShdw>
                </a:effectLst>
                <a:latin typeface="Tahoma"/>
              </a:rPr>
              <a:t>l’</a:t>
            </a:r>
            <a:r>
              <a:rPr lang="fr-FR" sz="3200" kern="0" dirty="0" smtClean="0">
                <a:solidFill>
                  <a:srgbClr val="C00000"/>
                </a:solidFill>
                <a:effectLst>
                  <a:outerShdw blurRad="38100" dist="38100" dir="2700000" algn="tl">
                    <a:srgbClr val="000000"/>
                  </a:outerShdw>
                </a:effectLst>
                <a:latin typeface="Tahoma"/>
              </a:rPr>
              <a:t>ESCLAVE</a:t>
            </a:r>
            <a:r>
              <a:rPr lang="fr-FR" sz="3200" kern="0" dirty="0" smtClean="0">
                <a:solidFill>
                  <a:srgbClr val="5B5D6B">
                    <a:lumMod val="50000"/>
                  </a:srgbClr>
                </a:solidFill>
                <a:effectLst>
                  <a:outerShdw blurRad="38100" dist="38100" dir="2700000" algn="tl">
                    <a:srgbClr val="000000"/>
                  </a:outerShdw>
                </a:effectLst>
                <a:latin typeface="Tahoma"/>
              </a:rPr>
              <a:t> </a:t>
            </a:r>
            <a:r>
              <a:rPr lang="fr-FR" sz="3200" kern="0" dirty="0">
                <a:solidFill>
                  <a:srgbClr val="5B5D6B">
                    <a:lumMod val="50000"/>
                  </a:srgbClr>
                </a:solidFill>
                <a:effectLst>
                  <a:outerShdw blurRad="38100" dist="38100" dir="2700000" algn="tl">
                    <a:srgbClr val="000000"/>
                  </a:outerShdw>
                </a:effectLst>
                <a:latin typeface="Tahoma"/>
              </a:rPr>
              <a:t>aussi !!! …. </a:t>
            </a:r>
            <a:r>
              <a:rPr lang="fr-FR" sz="3200" kern="0" dirty="0" smtClean="0">
                <a:solidFill>
                  <a:srgbClr val="FF0000"/>
                </a:solidFill>
                <a:effectLst>
                  <a:outerShdw blurRad="38100" dist="38100" dir="2700000" algn="tl">
                    <a:srgbClr val="000000"/>
                  </a:outerShdw>
                </a:effectLst>
                <a:latin typeface="Tahoma"/>
              </a:rPr>
              <a:t>uniquement</a:t>
            </a:r>
            <a:r>
              <a:rPr lang="fr-FR" sz="3200" kern="0" dirty="0" smtClean="0">
                <a:solidFill>
                  <a:srgbClr val="5B5D6B">
                    <a:lumMod val="50000"/>
                  </a:srgbClr>
                </a:solidFill>
                <a:effectLst>
                  <a:outerShdw blurRad="38100" dist="38100" dir="2700000" algn="tl">
                    <a:srgbClr val="000000"/>
                  </a:outerShdw>
                </a:effectLst>
                <a:latin typeface="Tahoma"/>
              </a:rPr>
              <a:t> </a:t>
            </a:r>
            <a:r>
              <a:rPr lang="fr-FR" sz="3200" kern="0" dirty="0">
                <a:solidFill>
                  <a:srgbClr val="5B5D6B">
                    <a:lumMod val="50000"/>
                  </a:srgbClr>
                </a:solidFill>
                <a:effectLst>
                  <a:outerShdw blurRad="38100" dist="38100" dir="2700000" algn="tl">
                    <a:srgbClr val="000000"/>
                  </a:outerShdw>
                </a:effectLst>
                <a:latin typeface="Tahoma"/>
              </a:rPr>
              <a:t>si le MAITRE lui demande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1270" name="Rectangle 6"/>
          <p:cNvSpPr>
            <a:spLocks noChangeArrowheads="1"/>
          </p:cNvSpPr>
          <p:nvPr/>
        </p:nvSpPr>
        <p:spPr bwMode="auto">
          <a:xfrm>
            <a:off x="611188" y="1412875"/>
            <a:ext cx="8208962" cy="1584325"/>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11281" name="Text Box 17"/>
          <p:cNvSpPr txBox="1">
            <a:spLocks noChangeArrowheads="1"/>
          </p:cNvSpPr>
          <p:nvPr/>
        </p:nvSpPr>
        <p:spPr bwMode="auto">
          <a:xfrm>
            <a:off x="8027988" y="188913"/>
            <a:ext cx="900112" cy="366712"/>
          </a:xfrm>
          <a:prstGeom prst="rect">
            <a:avLst/>
          </a:prstGeom>
          <a:noFill/>
          <a:ln w="9525">
            <a:noFill/>
            <a:miter lim="800000"/>
            <a:headEnd/>
            <a:tailEnd/>
          </a:ln>
          <a:effectLst/>
        </p:spPr>
        <p:txBody>
          <a:bodyPr wrap="none">
            <a:spAutoFit/>
          </a:bodyPr>
          <a:lstStyle/>
          <a:p>
            <a:r>
              <a:rPr lang="fr-FR"/>
              <a:t>TRAME</a:t>
            </a:r>
          </a:p>
        </p:txBody>
      </p:sp>
      <p:sp>
        <p:nvSpPr>
          <p:cNvPr id="11282" name="AutoShape 18"/>
          <p:cNvSpPr>
            <a:spLocks noChangeArrowheads="1"/>
          </p:cNvSpPr>
          <p:nvPr/>
        </p:nvSpPr>
        <p:spPr bwMode="auto">
          <a:xfrm>
            <a:off x="885502" y="1525802"/>
            <a:ext cx="7790953" cy="504825"/>
          </a:xfrm>
          <a:prstGeom prst="leftRightArrow">
            <a:avLst>
              <a:gd name="adj1" fmla="val 46414"/>
              <a:gd name="adj2" fmla="val 293836"/>
            </a:avLst>
          </a:prstGeom>
          <a:solidFill>
            <a:schemeClr val="accent1"/>
          </a:solidFill>
          <a:ln w="9525">
            <a:solidFill>
              <a:schemeClr val="tx1"/>
            </a:solidFill>
            <a:miter lim="800000"/>
            <a:headEnd/>
            <a:tailEnd/>
          </a:ln>
          <a:effectLst/>
        </p:spPr>
        <p:txBody>
          <a:bodyPr wrap="none" anchor="ctr"/>
          <a:lstStyle/>
          <a:p>
            <a:pPr algn="ctr"/>
            <a:r>
              <a:rPr lang="fr-FR" dirty="0"/>
              <a:t>1 TRAME</a:t>
            </a:r>
          </a:p>
        </p:txBody>
      </p:sp>
      <p:sp>
        <p:nvSpPr>
          <p:cNvPr id="11286"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11285" name="Object 21"/>
          <p:cNvGraphicFramePr>
            <a:graphicFrameLocks noChangeAspect="1"/>
          </p:cNvGraphicFramePr>
          <p:nvPr/>
        </p:nvGraphicFramePr>
        <p:xfrm>
          <a:off x="611561" y="2924944"/>
          <a:ext cx="8208912" cy="1872208"/>
        </p:xfrm>
        <a:graphic>
          <a:graphicData uri="http://schemas.openxmlformats.org/presentationml/2006/ole">
            <mc:AlternateContent xmlns:mc="http://schemas.openxmlformats.org/markup-compatibility/2006">
              <mc:Choice xmlns:v="urn:schemas-microsoft-com:vml" Requires="v">
                <p:oleObj spid="_x0000_s11293" name="CorelPhotoPaint.Image.9" r:id="rId3" imgW="6638095" imgH="1504762" progId="CorelPhotoPaint.Image.9">
                  <p:embed/>
                </p:oleObj>
              </mc:Choice>
              <mc:Fallback>
                <p:oleObj name="CorelPhotoPaint.Image.9" r:id="rId3" imgW="6638095" imgH="1504762" progId="CorelPhotoPaint.Image.9">
                  <p:embed/>
                  <p:pic>
                    <p:nvPicPr>
                      <p:cNvPr id="0"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1" y="2924944"/>
                        <a:ext cx="8208912" cy="18722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83" name="AutoShape 19"/>
          <p:cNvSpPr>
            <a:spLocks noChangeArrowheads="1"/>
          </p:cNvSpPr>
          <p:nvPr/>
        </p:nvSpPr>
        <p:spPr bwMode="auto">
          <a:xfrm>
            <a:off x="77087" y="2696203"/>
            <a:ext cx="1346597" cy="461996"/>
          </a:xfrm>
          <a:prstGeom prst="wedgeEllipseCallout">
            <a:avLst>
              <a:gd name="adj1" fmla="val 44296"/>
              <a:gd name="adj2" fmla="val 94450"/>
            </a:avLst>
          </a:prstGeom>
          <a:solidFill>
            <a:schemeClr val="accent1"/>
          </a:solidFill>
          <a:ln w="9525">
            <a:solidFill>
              <a:schemeClr val="tx1"/>
            </a:solidFill>
            <a:miter lim="800000"/>
            <a:headEnd/>
            <a:tailEnd/>
          </a:ln>
          <a:effectLst/>
        </p:spPr>
        <p:txBody>
          <a:bodyPr/>
          <a:lstStyle/>
          <a:p>
            <a:pPr algn="ctr"/>
            <a:r>
              <a:rPr lang="fr-FR" dirty="0"/>
              <a:t>START</a:t>
            </a:r>
          </a:p>
        </p:txBody>
      </p:sp>
      <p:sp>
        <p:nvSpPr>
          <p:cNvPr id="11284" name="AutoShape 20"/>
          <p:cNvSpPr>
            <a:spLocks noChangeArrowheads="1"/>
          </p:cNvSpPr>
          <p:nvPr/>
        </p:nvSpPr>
        <p:spPr bwMode="auto">
          <a:xfrm>
            <a:off x="7991152" y="4118859"/>
            <a:ext cx="1152848" cy="504825"/>
          </a:xfrm>
          <a:prstGeom prst="wedgeEllipseCallout">
            <a:avLst>
              <a:gd name="adj1" fmla="val -1064"/>
              <a:gd name="adj2" fmla="val -163056"/>
            </a:avLst>
          </a:prstGeom>
          <a:solidFill>
            <a:schemeClr val="accent1"/>
          </a:solidFill>
          <a:ln w="9525">
            <a:solidFill>
              <a:schemeClr val="tx1"/>
            </a:solidFill>
            <a:miter lim="800000"/>
            <a:headEnd/>
            <a:tailEnd/>
          </a:ln>
          <a:effectLst/>
        </p:spPr>
        <p:txBody>
          <a:bodyPr/>
          <a:lstStyle/>
          <a:p>
            <a:pPr algn="ctr"/>
            <a:r>
              <a:rPr lang="fr-FR" dirty="0"/>
              <a:t>STOP</a:t>
            </a:r>
          </a:p>
        </p:txBody>
      </p:sp>
      <p:sp>
        <p:nvSpPr>
          <p:cNvPr id="17" name="Rectangle 2"/>
          <p:cNvSpPr txBox="1">
            <a:spLocks noRot="1" noChangeArrowheads="1"/>
          </p:cNvSpPr>
          <p:nvPr/>
        </p:nvSpPr>
        <p:spPr bwMode="auto">
          <a:xfrm>
            <a:off x="323528" y="0"/>
            <a:ext cx="8540750" cy="8367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Arial" charset="0"/>
              <a:buChar char="►"/>
              <a:tabLst/>
              <a:defRPr/>
            </a:pPr>
            <a:r>
              <a:rPr kumimoji="0" lang="en-US" sz="4000" b="0" i="0" u="none" strike="noStrike" kern="0" cap="none" spc="0" normalizeH="0" baseline="0" noProof="0" dirty="0" err="1" smtClean="0">
                <a:ln>
                  <a:noFill/>
                </a:ln>
                <a:solidFill>
                  <a:schemeClr val="bg2">
                    <a:lumMod val="50000"/>
                  </a:schemeClr>
                </a:solidFill>
                <a:effectLst>
                  <a:outerShdw blurRad="38100" dist="38100" dir="2700000" algn="tl">
                    <a:srgbClr val="000000"/>
                  </a:outerShdw>
                </a:effectLst>
                <a:uLnTx/>
                <a:uFillTx/>
                <a:latin typeface="+mn-lt"/>
                <a:ea typeface="+mn-ea"/>
                <a:cs typeface="+mn-cs"/>
              </a:rPr>
              <a:t>Ecriture</a:t>
            </a:r>
            <a:r>
              <a:rPr kumimoji="0" lang="en-US" sz="4000" b="0" i="0" u="none" strike="noStrike" kern="0" cap="none" spc="0" normalizeH="0" baseline="0" noProof="0" dirty="0" smtClean="0">
                <a:ln>
                  <a:noFill/>
                </a:ln>
                <a:solidFill>
                  <a:schemeClr val="bg2">
                    <a:lumMod val="50000"/>
                  </a:schemeClr>
                </a:solidFill>
                <a:effectLst>
                  <a:outerShdw blurRad="38100" dist="38100" dir="2700000" algn="tl">
                    <a:srgbClr val="000000"/>
                  </a:outerShdw>
                </a:effectLst>
                <a:uLnTx/>
                <a:uFillTx/>
                <a:latin typeface="+mn-lt"/>
                <a:ea typeface="+mn-ea"/>
                <a:cs typeface="+mn-cs"/>
              </a:rPr>
              <a:t> </a:t>
            </a:r>
            <a:r>
              <a:rPr kumimoji="0" lang="en-US" sz="4000" b="0" i="0" u="none" strike="noStrike" kern="0" cap="none" spc="0" normalizeH="0" baseline="0" noProof="0" dirty="0" err="1" smtClean="0">
                <a:ln>
                  <a:noFill/>
                </a:ln>
                <a:solidFill>
                  <a:schemeClr val="bg2">
                    <a:lumMod val="50000"/>
                  </a:schemeClr>
                </a:solidFill>
                <a:effectLst>
                  <a:outerShdw blurRad="38100" dist="38100" dir="2700000" algn="tl">
                    <a:srgbClr val="000000"/>
                  </a:outerShdw>
                </a:effectLst>
                <a:uLnTx/>
                <a:uFillTx/>
                <a:latin typeface="+mn-lt"/>
                <a:ea typeface="+mn-ea"/>
                <a:cs typeface="+mn-cs"/>
              </a:rPr>
              <a:t>d'une</a:t>
            </a:r>
            <a:r>
              <a:rPr kumimoji="0" lang="en-US" sz="4000" b="0" i="0" u="none" strike="noStrike" kern="0" cap="none" spc="0" normalizeH="0" baseline="0" noProof="0" dirty="0" smtClean="0">
                <a:ln>
                  <a:noFill/>
                </a:ln>
                <a:solidFill>
                  <a:schemeClr val="bg2">
                    <a:lumMod val="50000"/>
                  </a:schemeClr>
                </a:solidFill>
                <a:effectLst>
                  <a:outerShdw blurRad="38100" dist="38100" dir="2700000" algn="tl">
                    <a:srgbClr val="000000"/>
                  </a:outerShdw>
                </a:effectLst>
                <a:uLnTx/>
                <a:uFillTx/>
                <a:latin typeface="+mn-lt"/>
                <a:ea typeface="+mn-ea"/>
                <a:cs typeface="+mn-cs"/>
              </a:rPr>
              <a:t> </a:t>
            </a:r>
            <a:r>
              <a:rPr kumimoji="0" lang="en-US" sz="4000" b="0" i="0" u="none" strike="noStrike" kern="0" cap="none" spc="0" normalizeH="0" baseline="0" noProof="0" dirty="0" err="1" smtClean="0">
                <a:ln>
                  <a:noFill/>
                </a:ln>
                <a:solidFill>
                  <a:schemeClr val="bg2">
                    <a:lumMod val="50000"/>
                  </a:schemeClr>
                </a:solidFill>
                <a:effectLst>
                  <a:outerShdw blurRad="38100" dist="38100" dir="2700000" algn="tl">
                    <a:srgbClr val="000000"/>
                  </a:outerShdw>
                </a:effectLst>
                <a:uLnTx/>
                <a:uFillTx/>
                <a:latin typeface="+mn-lt"/>
                <a:ea typeface="+mn-ea"/>
                <a:cs typeface="+mn-cs"/>
              </a:rPr>
              <a:t>donnée</a:t>
            </a:r>
            <a:endParaRPr kumimoji="0" lang="en-US" sz="4000" b="0" i="0" u="none" strike="noStrike" kern="0" cap="none" spc="0" normalizeH="0" baseline="0" noProof="0" dirty="0" smtClean="0">
              <a:ln>
                <a:noFill/>
              </a:ln>
              <a:solidFill>
                <a:schemeClr val="bg2">
                  <a:lumMod val="50000"/>
                </a:schemeClr>
              </a:solidFill>
              <a:effectLst>
                <a:outerShdw blurRad="38100" dist="38100" dir="2700000" algn="tl">
                  <a:srgbClr val="000000"/>
                </a:outerShdw>
              </a:effectLst>
              <a:uLnTx/>
              <a:uFillTx/>
              <a:latin typeface="+mn-lt"/>
              <a:ea typeface="+mn-ea"/>
              <a:cs typeface="+mn-cs"/>
            </a:endParaRPr>
          </a:p>
        </p:txBody>
      </p:sp>
      <p:sp>
        <p:nvSpPr>
          <p:cNvPr id="10" name="AutoShape 19"/>
          <p:cNvSpPr>
            <a:spLocks noChangeArrowheads="1"/>
          </p:cNvSpPr>
          <p:nvPr/>
        </p:nvSpPr>
        <p:spPr bwMode="auto">
          <a:xfrm>
            <a:off x="1870191" y="2318659"/>
            <a:ext cx="1640758" cy="647700"/>
          </a:xfrm>
          <a:prstGeom prst="wedgeEllipseCallout">
            <a:avLst>
              <a:gd name="adj1" fmla="val 9164"/>
              <a:gd name="adj2" fmla="val 115417"/>
            </a:avLst>
          </a:prstGeom>
          <a:solidFill>
            <a:schemeClr val="accent1"/>
          </a:solidFill>
          <a:ln w="9525">
            <a:solidFill>
              <a:schemeClr val="tx1"/>
            </a:solidFill>
            <a:miter lim="800000"/>
            <a:headEnd/>
            <a:tailEnd/>
          </a:ln>
          <a:effectLst/>
        </p:spPr>
        <p:txBody>
          <a:bodyPr/>
          <a:lstStyle/>
          <a:p>
            <a:pPr algn="ctr"/>
            <a:r>
              <a:rPr lang="fr-FR" dirty="0" smtClean="0"/>
              <a:t>Adresse</a:t>
            </a:r>
            <a:endParaRPr lang="fr-FR" dirty="0"/>
          </a:p>
        </p:txBody>
      </p:sp>
      <p:sp>
        <p:nvSpPr>
          <p:cNvPr id="11" name="AutoShape 19"/>
          <p:cNvSpPr>
            <a:spLocks noChangeArrowheads="1"/>
          </p:cNvSpPr>
          <p:nvPr/>
        </p:nvSpPr>
        <p:spPr bwMode="auto">
          <a:xfrm>
            <a:off x="4355976" y="2313062"/>
            <a:ext cx="1903686" cy="647700"/>
          </a:xfrm>
          <a:prstGeom prst="wedgeEllipseCallout">
            <a:avLst>
              <a:gd name="adj1" fmla="val 8630"/>
              <a:gd name="adj2" fmla="val 114019"/>
            </a:avLst>
          </a:prstGeom>
          <a:solidFill>
            <a:schemeClr val="accent1"/>
          </a:solidFill>
          <a:ln w="9525">
            <a:solidFill>
              <a:schemeClr val="tx1"/>
            </a:solidFill>
            <a:miter lim="800000"/>
            <a:headEnd/>
            <a:tailEnd/>
          </a:ln>
          <a:effectLst/>
        </p:spPr>
        <p:txBody>
          <a:bodyPr/>
          <a:lstStyle/>
          <a:p>
            <a:pPr algn="ctr"/>
            <a:r>
              <a:rPr lang="fr-FR" dirty="0" smtClean="0"/>
              <a:t>Commande</a:t>
            </a:r>
            <a:endParaRPr lang="fr-FR" dirty="0"/>
          </a:p>
        </p:txBody>
      </p:sp>
      <p:sp>
        <p:nvSpPr>
          <p:cNvPr id="12" name="AutoShape 19"/>
          <p:cNvSpPr>
            <a:spLocks noChangeArrowheads="1"/>
          </p:cNvSpPr>
          <p:nvPr/>
        </p:nvSpPr>
        <p:spPr bwMode="auto">
          <a:xfrm>
            <a:off x="6500477" y="2143554"/>
            <a:ext cx="1903686" cy="815926"/>
          </a:xfrm>
          <a:prstGeom prst="wedgeEllipseCallout">
            <a:avLst>
              <a:gd name="adj1" fmla="val 70"/>
              <a:gd name="adj2" fmla="val 115417"/>
            </a:avLst>
          </a:prstGeom>
          <a:solidFill>
            <a:schemeClr val="accent1"/>
          </a:solidFill>
          <a:ln w="9525">
            <a:solidFill>
              <a:schemeClr val="tx1"/>
            </a:solidFill>
            <a:miter lim="800000"/>
            <a:headEnd/>
            <a:tailEnd/>
          </a:ln>
          <a:effectLst/>
        </p:spPr>
        <p:txBody>
          <a:bodyPr/>
          <a:lstStyle/>
          <a:p>
            <a:pPr algn="ctr"/>
            <a:r>
              <a:rPr lang="fr-FR" dirty="0" smtClean="0"/>
              <a:t>Donnée(s) à écrire</a:t>
            </a:r>
            <a:endParaRPr lang="fr-FR" dirty="0"/>
          </a:p>
        </p:txBody>
      </p:sp>
      <p:sp>
        <p:nvSpPr>
          <p:cNvPr id="2" name="Rectangle 1"/>
          <p:cNvSpPr/>
          <p:nvPr/>
        </p:nvSpPr>
        <p:spPr>
          <a:xfrm>
            <a:off x="611188" y="5017690"/>
            <a:ext cx="8253090" cy="1569660"/>
          </a:xfrm>
          <a:prstGeom prst="rect">
            <a:avLst/>
          </a:prstGeom>
        </p:spPr>
        <p:txBody>
          <a:bodyPr wrap="square">
            <a:spAutoFit/>
          </a:bodyPr>
          <a:lstStyle/>
          <a:p>
            <a:r>
              <a:rPr lang="fr-FR" sz="2400" kern="0" dirty="0" smtClean="0">
                <a:solidFill>
                  <a:srgbClr val="5B5D6B">
                    <a:lumMod val="50000"/>
                  </a:srgbClr>
                </a:solidFill>
                <a:effectLst>
                  <a:outerShdw blurRad="38100" dist="38100" dir="2700000" algn="tl">
                    <a:srgbClr val="000000"/>
                  </a:outerShdw>
                </a:effectLst>
                <a:latin typeface="Tahoma"/>
              </a:rPr>
              <a:t>Une communication </a:t>
            </a:r>
            <a:r>
              <a:rPr lang="fr-FR" sz="2400" kern="0" dirty="0" smtClean="0">
                <a:solidFill>
                  <a:srgbClr val="FF0000"/>
                </a:solidFill>
                <a:effectLst>
                  <a:outerShdw blurRad="38100" dist="38100" dir="2700000" algn="tl">
                    <a:srgbClr val="000000"/>
                  </a:outerShdw>
                </a:effectLst>
                <a:latin typeface="Tahoma"/>
              </a:rPr>
              <a:t>commence</a:t>
            </a:r>
            <a:r>
              <a:rPr lang="fr-FR" sz="2400" kern="0" dirty="0" smtClean="0">
                <a:solidFill>
                  <a:srgbClr val="5B5D6B">
                    <a:lumMod val="50000"/>
                  </a:srgbClr>
                </a:solidFill>
                <a:effectLst>
                  <a:outerShdw blurRad="38100" dist="38100" dir="2700000" algn="tl">
                    <a:srgbClr val="000000"/>
                  </a:outerShdw>
                </a:effectLst>
                <a:latin typeface="Tahoma"/>
              </a:rPr>
              <a:t> toujours par l’écriture de la </a:t>
            </a:r>
            <a:r>
              <a:rPr lang="fr-FR" sz="2400" u="sng" kern="0" dirty="0" smtClean="0">
                <a:solidFill>
                  <a:srgbClr val="FF0000"/>
                </a:solidFill>
                <a:effectLst>
                  <a:outerShdw blurRad="38100" dist="38100" dir="2700000" algn="tl">
                    <a:srgbClr val="000000"/>
                  </a:outerShdw>
                </a:effectLst>
                <a:latin typeface="Tahoma"/>
              </a:rPr>
              <a:t>commande</a:t>
            </a:r>
            <a:r>
              <a:rPr lang="fr-FR" sz="2400" kern="0" dirty="0" smtClean="0">
                <a:solidFill>
                  <a:srgbClr val="5B5D6B">
                    <a:lumMod val="50000"/>
                  </a:srgbClr>
                </a:solidFill>
                <a:effectLst>
                  <a:outerShdw blurRad="38100" dist="38100" dir="2700000" algn="tl">
                    <a:srgbClr val="000000"/>
                  </a:outerShdw>
                </a:effectLst>
                <a:latin typeface="Tahoma"/>
              </a:rPr>
              <a:t> ! </a:t>
            </a:r>
            <a:r>
              <a:rPr lang="fr-FR" sz="2400" i="1" kern="0" dirty="0" smtClean="0">
                <a:solidFill>
                  <a:schemeClr val="bg2">
                    <a:lumMod val="75000"/>
                  </a:schemeClr>
                </a:solidFill>
                <a:effectLst>
                  <a:outerShdw blurRad="38100" dist="38100" dir="2700000" algn="tl">
                    <a:srgbClr val="000000"/>
                  </a:outerShdw>
                </a:effectLst>
                <a:latin typeface="Tahoma"/>
              </a:rPr>
              <a:t>Il faut indiquer au circuit esclave ce que l’on attend de lui ….</a:t>
            </a:r>
          </a:p>
          <a:p>
            <a:r>
              <a:rPr lang="fr-FR" sz="2400" kern="0" dirty="0" smtClean="0">
                <a:solidFill>
                  <a:srgbClr val="5B5D6B">
                    <a:lumMod val="50000"/>
                  </a:srgbClr>
                </a:solidFill>
                <a:effectLst>
                  <a:outerShdw blurRad="38100" dist="38100" dir="2700000" algn="tl">
                    <a:srgbClr val="000000"/>
                  </a:outerShdw>
                </a:effectLst>
                <a:latin typeface="Tahoma"/>
              </a:rPr>
              <a:t>…que cela soit pour lire ou écrire des données.</a:t>
            </a:r>
            <a:endParaRPr lang="fr-FR"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8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28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2" grpId="0" animBg="1"/>
      <p:bldP spid="11283" grpId="0" animBg="1"/>
      <p:bldP spid="11284" grpId="0" animBg="1"/>
      <p:bldP spid="10" grpId="0" animBg="1"/>
      <p:bldP spid="11" grpId="0" animBg="1"/>
      <p:bldP spid="12" grpId="0" animBg="1"/>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3" name="Rectangle 2"/>
          <p:cNvSpPr txBox="1">
            <a:spLocks noRot="1" noChangeArrowheads="1"/>
          </p:cNvSpPr>
          <p:nvPr/>
        </p:nvSpPr>
        <p:spPr bwMode="auto">
          <a:xfrm>
            <a:off x="323528" y="0"/>
            <a:ext cx="854075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Arial" charset="0"/>
              <a:buChar char="►"/>
              <a:tabLst/>
              <a:defRPr/>
            </a:pPr>
            <a:r>
              <a:rPr kumimoji="0" lang="en-US" sz="4000" b="0" i="0" u="none" strike="noStrike" kern="0" cap="none" spc="0" normalizeH="0" baseline="0" noProof="0" dirty="0" smtClean="0">
                <a:ln>
                  <a:noFill/>
                </a:ln>
                <a:solidFill>
                  <a:schemeClr val="bg2">
                    <a:lumMod val="50000"/>
                  </a:schemeClr>
                </a:solidFill>
                <a:effectLst>
                  <a:outerShdw blurRad="38100" dist="38100" dir="2700000" algn="tl">
                    <a:srgbClr val="000000"/>
                  </a:outerShdw>
                </a:effectLst>
                <a:uLnTx/>
                <a:uFillTx/>
                <a:latin typeface="+mn-lt"/>
                <a:ea typeface="+mn-ea"/>
                <a:cs typeface="+mn-cs"/>
              </a:rPr>
              <a:t>Lecture </a:t>
            </a:r>
            <a:r>
              <a:rPr kumimoji="0" lang="en-US" sz="4000" b="0" i="0" u="none" strike="noStrike" kern="0" cap="none" spc="0" normalizeH="0" baseline="0" noProof="0" dirty="0" err="1" smtClean="0">
                <a:ln>
                  <a:noFill/>
                </a:ln>
                <a:solidFill>
                  <a:schemeClr val="bg2">
                    <a:lumMod val="50000"/>
                  </a:schemeClr>
                </a:solidFill>
                <a:effectLst>
                  <a:outerShdw blurRad="38100" dist="38100" dir="2700000" algn="tl">
                    <a:srgbClr val="000000"/>
                  </a:outerShdw>
                </a:effectLst>
                <a:uLnTx/>
                <a:uFillTx/>
                <a:latin typeface="+mn-lt"/>
                <a:ea typeface="+mn-ea"/>
                <a:cs typeface="+mn-cs"/>
              </a:rPr>
              <a:t>d’une</a:t>
            </a:r>
            <a:r>
              <a:rPr kumimoji="0" lang="en-US" sz="4000" b="0" i="0" u="none" strike="noStrike" kern="0" cap="none" spc="0" normalizeH="0" baseline="0" noProof="0" dirty="0" smtClean="0">
                <a:ln>
                  <a:noFill/>
                </a:ln>
                <a:solidFill>
                  <a:schemeClr val="bg2">
                    <a:lumMod val="50000"/>
                  </a:schemeClr>
                </a:solidFill>
                <a:effectLst>
                  <a:outerShdw blurRad="38100" dist="38100" dir="2700000" algn="tl">
                    <a:srgbClr val="000000"/>
                  </a:outerShdw>
                </a:effectLst>
                <a:uLnTx/>
                <a:uFillTx/>
                <a:latin typeface="+mn-lt"/>
                <a:ea typeface="+mn-ea"/>
                <a:cs typeface="+mn-cs"/>
              </a:rPr>
              <a:t> </a:t>
            </a:r>
            <a:r>
              <a:rPr kumimoji="0" lang="en-US" sz="4000" b="0" i="0" u="none" strike="noStrike" kern="0" cap="none" spc="0" normalizeH="0" baseline="0" noProof="0" dirty="0" err="1" smtClean="0">
                <a:ln>
                  <a:noFill/>
                </a:ln>
                <a:solidFill>
                  <a:schemeClr val="bg2">
                    <a:lumMod val="50000"/>
                  </a:schemeClr>
                </a:solidFill>
                <a:effectLst>
                  <a:outerShdw blurRad="38100" dist="38100" dir="2700000" algn="tl">
                    <a:srgbClr val="000000"/>
                  </a:outerShdw>
                </a:effectLst>
                <a:uLnTx/>
                <a:uFillTx/>
                <a:latin typeface="+mn-lt"/>
                <a:ea typeface="+mn-ea"/>
                <a:cs typeface="+mn-cs"/>
              </a:rPr>
              <a:t>donnée</a:t>
            </a:r>
            <a:endParaRPr kumimoji="0" lang="en-US" sz="4000" b="0" i="0" u="none" strike="noStrike" kern="0" cap="none" spc="0" normalizeH="0" baseline="0" noProof="0" dirty="0" smtClean="0">
              <a:ln>
                <a:noFill/>
              </a:ln>
              <a:solidFill>
                <a:schemeClr val="bg2">
                  <a:lumMod val="50000"/>
                </a:schemeClr>
              </a:solidFill>
              <a:effectLst>
                <a:outerShdw blurRad="38100" dist="38100" dir="2700000" algn="tl">
                  <a:srgbClr val="000000"/>
                </a:outerShdw>
              </a:effectLst>
              <a:uLnTx/>
              <a:uFillTx/>
              <a:latin typeface="+mn-lt"/>
              <a:ea typeface="+mn-ea"/>
              <a:cs typeface="+mn-cs"/>
            </a:endParaRPr>
          </a:p>
        </p:txBody>
      </p:sp>
      <p:sp>
        <p:nvSpPr>
          <p:cNvPr id="829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82945" name="Object 1"/>
          <p:cNvGraphicFramePr>
            <a:graphicFrameLocks noChangeAspect="1"/>
          </p:cNvGraphicFramePr>
          <p:nvPr/>
        </p:nvGraphicFramePr>
        <p:xfrm>
          <a:off x="243432" y="2204864"/>
          <a:ext cx="8649048" cy="1959248"/>
        </p:xfrm>
        <a:graphic>
          <a:graphicData uri="http://schemas.openxmlformats.org/presentationml/2006/ole">
            <mc:AlternateContent xmlns:mc="http://schemas.openxmlformats.org/markup-compatibility/2006">
              <mc:Choice xmlns:v="urn:schemas-microsoft-com:vml" Requires="v">
                <p:oleObj spid="_x0000_s82953" name="CorelPhotoPaint.Image.9" r:id="rId3" imgW="6466667" imgH="1466667" progId="CorelPhotoPaint.Image.9">
                  <p:embed/>
                </p:oleObj>
              </mc:Choice>
              <mc:Fallback>
                <p:oleObj name="CorelPhotoPaint.Image.9" r:id="rId3" imgW="6466667" imgH="1466667" progId="CorelPhotoPaint.Image.9">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432" y="2204864"/>
                        <a:ext cx="8649048" cy="19592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AutoShape 19"/>
          <p:cNvSpPr>
            <a:spLocks noChangeArrowheads="1"/>
          </p:cNvSpPr>
          <p:nvPr/>
        </p:nvSpPr>
        <p:spPr bwMode="auto">
          <a:xfrm>
            <a:off x="-1138" y="1844824"/>
            <a:ext cx="1346597" cy="461996"/>
          </a:xfrm>
          <a:prstGeom prst="wedgeEllipseCallout">
            <a:avLst>
              <a:gd name="adj1" fmla="val 29505"/>
              <a:gd name="adj2" fmla="val 133643"/>
            </a:avLst>
          </a:prstGeom>
          <a:solidFill>
            <a:schemeClr val="accent1"/>
          </a:solidFill>
          <a:ln w="9525">
            <a:solidFill>
              <a:schemeClr val="tx1"/>
            </a:solidFill>
            <a:miter lim="800000"/>
            <a:headEnd/>
            <a:tailEnd/>
          </a:ln>
          <a:effectLst/>
        </p:spPr>
        <p:txBody>
          <a:bodyPr/>
          <a:lstStyle/>
          <a:p>
            <a:pPr algn="ctr"/>
            <a:r>
              <a:rPr lang="fr-FR" dirty="0"/>
              <a:t>START</a:t>
            </a:r>
          </a:p>
        </p:txBody>
      </p:sp>
      <p:sp>
        <p:nvSpPr>
          <p:cNvPr id="6" name="AutoShape 20"/>
          <p:cNvSpPr>
            <a:spLocks noChangeArrowheads="1"/>
          </p:cNvSpPr>
          <p:nvPr/>
        </p:nvSpPr>
        <p:spPr bwMode="auto">
          <a:xfrm>
            <a:off x="7926330" y="2075823"/>
            <a:ext cx="1152848" cy="417074"/>
          </a:xfrm>
          <a:prstGeom prst="wedgeEllipseCallout">
            <a:avLst>
              <a:gd name="adj1" fmla="val 8359"/>
              <a:gd name="adj2" fmla="val 112366"/>
            </a:avLst>
          </a:prstGeom>
          <a:solidFill>
            <a:schemeClr val="accent1"/>
          </a:solidFill>
          <a:ln w="9525">
            <a:solidFill>
              <a:schemeClr val="tx1"/>
            </a:solidFill>
            <a:miter lim="800000"/>
            <a:headEnd/>
            <a:tailEnd/>
          </a:ln>
          <a:effectLst/>
        </p:spPr>
        <p:txBody>
          <a:bodyPr/>
          <a:lstStyle/>
          <a:p>
            <a:pPr algn="ctr"/>
            <a:r>
              <a:rPr lang="fr-FR" dirty="0"/>
              <a:t>STOP</a:t>
            </a:r>
          </a:p>
        </p:txBody>
      </p:sp>
      <p:sp>
        <p:nvSpPr>
          <p:cNvPr id="7" name="AutoShape 19"/>
          <p:cNvSpPr>
            <a:spLocks noChangeArrowheads="1"/>
          </p:cNvSpPr>
          <p:nvPr/>
        </p:nvSpPr>
        <p:spPr bwMode="auto">
          <a:xfrm>
            <a:off x="1540568" y="1596322"/>
            <a:ext cx="1640758" cy="647700"/>
          </a:xfrm>
          <a:prstGeom prst="wedgeEllipseCallout">
            <a:avLst>
              <a:gd name="adj1" fmla="val 9164"/>
              <a:gd name="adj2" fmla="val 115417"/>
            </a:avLst>
          </a:prstGeom>
          <a:solidFill>
            <a:schemeClr val="accent1"/>
          </a:solidFill>
          <a:ln w="9525">
            <a:solidFill>
              <a:schemeClr val="tx1"/>
            </a:solidFill>
            <a:miter lim="800000"/>
            <a:headEnd/>
            <a:tailEnd/>
          </a:ln>
          <a:effectLst/>
        </p:spPr>
        <p:txBody>
          <a:bodyPr/>
          <a:lstStyle/>
          <a:p>
            <a:pPr algn="ctr"/>
            <a:r>
              <a:rPr lang="fr-FR" dirty="0" smtClean="0"/>
              <a:t>Adresse</a:t>
            </a:r>
            <a:endParaRPr lang="fr-FR" dirty="0"/>
          </a:p>
        </p:txBody>
      </p:sp>
      <p:sp>
        <p:nvSpPr>
          <p:cNvPr id="8" name="AutoShape 19"/>
          <p:cNvSpPr>
            <a:spLocks noChangeArrowheads="1"/>
          </p:cNvSpPr>
          <p:nvPr/>
        </p:nvSpPr>
        <p:spPr bwMode="auto">
          <a:xfrm>
            <a:off x="4167126" y="1596640"/>
            <a:ext cx="1903686" cy="647700"/>
          </a:xfrm>
          <a:prstGeom prst="wedgeEllipseCallout">
            <a:avLst>
              <a:gd name="adj1" fmla="val 70"/>
              <a:gd name="adj2" fmla="val 115417"/>
            </a:avLst>
          </a:prstGeom>
          <a:solidFill>
            <a:schemeClr val="accent1"/>
          </a:solidFill>
          <a:ln w="9525">
            <a:solidFill>
              <a:schemeClr val="tx1"/>
            </a:solidFill>
            <a:miter lim="800000"/>
            <a:headEnd/>
            <a:tailEnd/>
          </a:ln>
          <a:effectLst/>
        </p:spPr>
        <p:txBody>
          <a:bodyPr/>
          <a:lstStyle/>
          <a:p>
            <a:pPr algn="ctr"/>
            <a:r>
              <a:rPr lang="fr-FR" dirty="0" smtClean="0"/>
              <a:t>Donnée</a:t>
            </a:r>
            <a:endParaRPr lang="fr-FR" dirty="0"/>
          </a:p>
        </p:txBody>
      </p:sp>
      <p:sp>
        <p:nvSpPr>
          <p:cNvPr id="9" name="AutoShape 19"/>
          <p:cNvSpPr>
            <a:spLocks noChangeArrowheads="1"/>
          </p:cNvSpPr>
          <p:nvPr/>
        </p:nvSpPr>
        <p:spPr bwMode="auto">
          <a:xfrm>
            <a:off x="6444208" y="1604138"/>
            <a:ext cx="1903686" cy="647700"/>
          </a:xfrm>
          <a:prstGeom prst="wedgeEllipseCallout">
            <a:avLst>
              <a:gd name="adj1" fmla="val 70"/>
              <a:gd name="adj2" fmla="val 115417"/>
            </a:avLst>
          </a:prstGeom>
          <a:solidFill>
            <a:schemeClr val="accent1"/>
          </a:solidFill>
          <a:ln w="9525">
            <a:solidFill>
              <a:schemeClr val="tx1"/>
            </a:solidFill>
            <a:miter lim="800000"/>
            <a:headEnd/>
            <a:tailEnd/>
          </a:ln>
          <a:effectLst/>
        </p:spPr>
        <p:txBody>
          <a:bodyPr/>
          <a:lstStyle/>
          <a:p>
            <a:pPr algn="ctr"/>
            <a:r>
              <a:rPr lang="fr-FR" dirty="0" smtClean="0"/>
              <a:t>Donnée(s)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solidFill>
                <a:schemeClr val="bg2">
                  <a:lumMod val="50000"/>
                </a:schemeClr>
              </a:solidFill>
            </a:endParaRPr>
          </a:p>
        </p:txBody>
      </p:sp>
      <p:graphicFrame>
        <p:nvGraphicFramePr>
          <p:cNvPr id="66561" name="Object 1"/>
          <p:cNvGraphicFramePr>
            <a:graphicFrameLocks noChangeAspect="1"/>
          </p:cNvGraphicFramePr>
          <p:nvPr>
            <p:extLst>
              <p:ext uri="{D42A27DB-BD31-4B8C-83A1-F6EECF244321}">
                <p14:modId xmlns:p14="http://schemas.microsoft.com/office/powerpoint/2010/main" val="4196839245"/>
              </p:ext>
            </p:extLst>
          </p:nvPr>
        </p:nvGraphicFramePr>
        <p:xfrm>
          <a:off x="1043608" y="1340768"/>
          <a:ext cx="6909729" cy="2790503"/>
        </p:xfrm>
        <a:graphic>
          <a:graphicData uri="http://schemas.openxmlformats.org/presentationml/2006/ole">
            <mc:AlternateContent xmlns:mc="http://schemas.openxmlformats.org/markup-compatibility/2006">
              <mc:Choice xmlns:v="urn:schemas-microsoft-com:vml" Requires="v">
                <p:oleObj spid="_x0000_s66568" name="Visio" r:id="rId3" imgW="4936517" imgH="1994589" progId="Visio.Drawing.11">
                  <p:embed/>
                </p:oleObj>
              </mc:Choice>
              <mc:Fallback>
                <p:oleObj name="Visio" r:id="rId3" imgW="4936517" imgH="1994589" progId="Visio.Drawing.11">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1340768"/>
                        <a:ext cx="6909729" cy="279050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6564"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solidFill>
                <a:schemeClr val="bg2">
                  <a:lumMod val="50000"/>
                </a:schemeClr>
              </a:solidFill>
            </a:endParaRPr>
          </a:p>
        </p:txBody>
      </p:sp>
      <p:sp>
        <p:nvSpPr>
          <p:cNvPr id="8" name="Rectangle 7"/>
          <p:cNvSpPr/>
          <p:nvPr/>
        </p:nvSpPr>
        <p:spPr>
          <a:xfrm>
            <a:off x="1475656" y="260648"/>
            <a:ext cx="6192688" cy="923330"/>
          </a:xfrm>
          <a:prstGeom prst="rect">
            <a:avLst/>
          </a:prstGeom>
        </p:spPr>
        <p:txBody>
          <a:bodyPr wrap="square">
            <a:spAutoFit/>
          </a:bodyPr>
          <a:lstStyle/>
          <a:p>
            <a:r>
              <a:rPr lang="fr-FR" dirty="0" smtClean="0">
                <a:solidFill>
                  <a:schemeClr val="bg2">
                    <a:lumMod val="50000"/>
                  </a:schemeClr>
                </a:solidFill>
                <a:effectLst/>
              </a:rPr>
              <a:t>l'utilisation d'un bus parallèle pour assurer la liaison entre chaque composant demanderait une surface sur la platine relativement importante.</a:t>
            </a:r>
            <a:endParaRPr lang="fr-FR" dirty="0">
              <a:solidFill>
                <a:schemeClr val="bg2">
                  <a:lumMod val="50000"/>
                </a:schemeClr>
              </a:solidFill>
            </a:endParaRPr>
          </a:p>
        </p:txBody>
      </p:sp>
      <p:pic>
        <p:nvPicPr>
          <p:cNvPr id="66565" name="Picture 5"/>
          <p:cNvPicPr>
            <a:picLocks noChangeAspect="1" noChangeArrowheads="1"/>
          </p:cNvPicPr>
          <p:nvPr/>
        </p:nvPicPr>
        <p:blipFill>
          <a:blip r:embed="rId5" cstate="print"/>
          <a:srcRect/>
          <a:stretch>
            <a:fillRect/>
          </a:stretch>
        </p:blipFill>
        <p:spPr bwMode="auto">
          <a:xfrm>
            <a:off x="2555776" y="3933056"/>
            <a:ext cx="4122216" cy="25324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59394" name="Rectangle 2"/>
          <p:cNvSpPr>
            <a:spLocks noGrp="1" noRot="1" noChangeArrowheads="1"/>
          </p:cNvSpPr>
          <p:nvPr>
            <p:ph type="title"/>
          </p:nvPr>
        </p:nvSpPr>
        <p:spPr>
          <a:xfrm>
            <a:off x="301625" y="228600"/>
            <a:ext cx="8540750" cy="739775"/>
          </a:xfrm>
        </p:spPr>
        <p:txBody>
          <a:bodyPr/>
          <a:lstStyle/>
          <a:p>
            <a:r>
              <a:rPr lang="en-US" sz="4000">
                <a:solidFill>
                  <a:schemeClr val="bg2">
                    <a:lumMod val="50000"/>
                  </a:schemeClr>
                </a:solidFill>
              </a:rPr>
              <a:t>Principe</a:t>
            </a:r>
          </a:p>
        </p:txBody>
      </p:sp>
      <p:sp>
        <p:nvSpPr>
          <p:cNvPr id="59395" name="Rectangle 3"/>
          <p:cNvSpPr>
            <a:spLocks noGrp="1" noRot="1" noChangeArrowheads="1"/>
          </p:cNvSpPr>
          <p:nvPr>
            <p:ph type="body" idx="1"/>
          </p:nvPr>
        </p:nvSpPr>
        <p:spPr>
          <a:xfrm>
            <a:off x="323850" y="1412875"/>
            <a:ext cx="8351838" cy="4400550"/>
          </a:xfrm>
        </p:spPr>
        <p:txBody>
          <a:bodyPr/>
          <a:lstStyle/>
          <a:p>
            <a:pPr lvl="1" algn="just">
              <a:lnSpc>
                <a:spcPct val="80000"/>
              </a:lnSpc>
            </a:pPr>
            <a:r>
              <a:rPr lang="fr-FR" sz="2400" dirty="0" smtClean="0">
                <a:solidFill>
                  <a:schemeClr val="bg2">
                    <a:lumMod val="50000"/>
                  </a:schemeClr>
                </a:solidFill>
                <a:effectLst/>
              </a:rPr>
              <a:t>Comme </a:t>
            </a:r>
            <a:r>
              <a:rPr lang="fr-FR" sz="2400" dirty="0">
                <a:solidFill>
                  <a:schemeClr val="bg2">
                    <a:lumMod val="50000"/>
                  </a:schemeClr>
                </a:solidFill>
                <a:effectLst/>
              </a:rPr>
              <a:t>le bus I2C ne comporte que deux fils, le nombre de liaisons entre les composants est réduit ; la surface utilisée et par conséquent les coûts de fabrication sont ainsi moins importants. Pour Philips, le bus I2C est devenu un </a:t>
            </a:r>
            <a:r>
              <a:rPr lang="fr-FR" sz="2400" b="1" dirty="0">
                <a:solidFill>
                  <a:schemeClr val="bg2">
                    <a:lumMod val="50000"/>
                  </a:schemeClr>
                </a:solidFill>
                <a:effectLst/>
              </a:rPr>
              <a:t>standard </a:t>
            </a:r>
            <a:r>
              <a:rPr lang="fr-FR" sz="2400" dirty="0">
                <a:solidFill>
                  <a:schemeClr val="bg2">
                    <a:lumMod val="50000"/>
                  </a:schemeClr>
                </a:solidFill>
                <a:effectLst/>
              </a:rPr>
              <a:t>pour les liaisons lentes sur une même platine.</a:t>
            </a:r>
          </a:p>
        </p:txBody>
      </p:sp>
      <p:graphicFrame>
        <p:nvGraphicFramePr>
          <p:cNvPr id="59396" name="Object 4"/>
          <p:cNvGraphicFramePr>
            <a:graphicFrameLocks noChangeAspect="1"/>
          </p:cNvGraphicFramePr>
          <p:nvPr>
            <p:extLst>
              <p:ext uri="{D42A27DB-BD31-4B8C-83A1-F6EECF244321}">
                <p14:modId xmlns:p14="http://schemas.microsoft.com/office/powerpoint/2010/main" val="3984623015"/>
              </p:ext>
            </p:extLst>
          </p:nvPr>
        </p:nvGraphicFramePr>
        <p:xfrm>
          <a:off x="827584" y="3429000"/>
          <a:ext cx="7124700" cy="2879725"/>
        </p:xfrm>
        <a:graphic>
          <a:graphicData uri="http://schemas.openxmlformats.org/presentationml/2006/ole">
            <mc:AlternateContent xmlns:mc="http://schemas.openxmlformats.org/markup-compatibility/2006">
              <mc:Choice xmlns:v="urn:schemas-microsoft-com:vml" Requires="v">
                <p:oleObj spid="_x0000_s59403" name="Visio" r:id="rId3" imgW="4936517" imgH="1994589" progId="Visio.Drawing.11">
                  <p:embed/>
                </p:oleObj>
              </mc:Choice>
              <mc:Fallback>
                <p:oleObj name="Visio" r:id="rId3" imgW="4936517" imgH="1994589" progId="Visio.Drawing.11">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3429000"/>
                        <a:ext cx="7124700" cy="2879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Rot="1" noChangeArrowheads="1"/>
          </p:cNvSpPr>
          <p:nvPr>
            <p:ph type="title"/>
          </p:nvPr>
        </p:nvSpPr>
        <p:spPr>
          <a:xfrm>
            <a:off x="301625" y="228600"/>
            <a:ext cx="8540750" cy="739775"/>
          </a:xfrm>
        </p:spPr>
        <p:txBody>
          <a:bodyPr/>
          <a:lstStyle/>
          <a:p>
            <a:r>
              <a:rPr lang="en-US" sz="4000"/>
              <a:t>Principe</a:t>
            </a:r>
          </a:p>
        </p:txBody>
      </p:sp>
      <p:sp>
        <p:nvSpPr>
          <p:cNvPr id="60419" name="Rectangle 3"/>
          <p:cNvSpPr>
            <a:spLocks noGrp="1" noRot="1" noChangeArrowheads="1"/>
          </p:cNvSpPr>
          <p:nvPr>
            <p:ph idx="1"/>
          </p:nvPr>
        </p:nvSpPr>
        <p:spPr>
          <a:xfrm>
            <a:off x="539750" y="1484313"/>
            <a:ext cx="8351838" cy="4400550"/>
          </a:xfrm>
        </p:spPr>
        <p:txBody>
          <a:bodyPr/>
          <a:lstStyle/>
          <a:p>
            <a:pPr lvl="1" algn="just">
              <a:lnSpc>
                <a:spcPct val="90000"/>
              </a:lnSpc>
            </a:pPr>
            <a:r>
              <a:rPr lang="fr-FR" sz="2100" dirty="0">
                <a:effectLst/>
              </a:rPr>
              <a:t>Les informations sont échangées au moyen de deux lignes </a:t>
            </a:r>
            <a:r>
              <a:rPr lang="fr-FR" sz="2100" b="1" dirty="0">
                <a:effectLst/>
              </a:rPr>
              <a:t>bidirectionnelles </a:t>
            </a:r>
            <a:r>
              <a:rPr lang="fr-FR" sz="2100" b="1" dirty="0" smtClean="0">
                <a:effectLst/>
              </a:rPr>
              <a:t> </a:t>
            </a:r>
            <a:r>
              <a:rPr lang="fr-FR" sz="2100" dirty="0" smtClean="0">
                <a:effectLst/>
              </a:rPr>
              <a:t>et de la </a:t>
            </a:r>
            <a:r>
              <a:rPr lang="fr-FR" sz="2100" b="1" dirty="0" smtClean="0">
                <a:effectLst/>
              </a:rPr>
              <a:t>masse</a:t>
            </a:r>
            <a:r>
              <a:rPr lang="fr-FR" sz="2100" dirty="0" smtClean="0">
                <a:effectLst/>
              </a:rPr>
              <a:t>:</a:t>
            </a:r>
            <a:endParaRPr lang="fr-FR" sz="2100" dirty="0">
              <a:effectLst/>
            </a:endParaRPr>
          </a:p>
          <a:p>
            <a:pPr lvl="1" algn="just">
              <a:lnSpc>
                <a:spcPct val="90000"/>
              </a:lnSpc>
            </a:pPr>
            <a:endParaRPr lang="fr-FR" sz="2100" dirty="0">
              <a:effectLst/>
            </a:endParaRPr>
          </a:p>
          <a:p>
            <a:pPr lvl="2" algn="just">
              <a:lnSpc>
                <a:spcPct val="90000"/>
              </a:lnSpc>
            </a:pPr>
            <a:r>
              <a:rPr lang="fr-FR" sz="1900" dirty="0">
                <a:effectLst/>
              </a:rPr>
              <a:t> </a:t>
            </a:r>
            <a:r>
              <a:rPr lang="fr-FR" sz="1900" b="1" dirty="0">
                <a:effectLst/>
              </a:rPr>
              <a:t>SDA </a:t>
            </a:r>
            <a:r>
              <a:rPr lang="fr-FR" sz="1900" dirty="0">
                <a:effectLst/>
              </a:rPr>
              <a:t>(Serial </a:t>
            </a:r>
            <a:r>
              <a:rPr lang="fr-FR" sz="1900" dirty="0" err="1">
                <a:effectLst/>
              </a:rPr>
              <a:t>DAta</a:t>
            </a:r>
            <a:r>
              <a:rPr lang="fr-FR" sz="1900" dirty="0">
                <a:effectLst/>
              </a:rPr>
              <a:t>) </a:t>
            </a:r>
          </a:p>
          <a:p>
            <a:pPr lvl="2" algn="just">
              <a:lnSpc>
                <a:spcPct val="90000"/>
              </a:lnSpc>
            </a:pPr>
            <a:r>
              <a:rPr lang="fr-FR" sz="1900" dirty="0">
                <a:effectLst/>
              </a:rPr>
              <a:t>et </a:t>
            </a:r>
            <a:r>
              <a:rPr lang="fr-FR" sz="1900" b="1" dirty="0">
                <a:effectLst/>
              </a:rPr>
              <a:t>SCL </a:t>
            </a:r>
            <a:r>
              <a:rPr lang="fr-FR" sz="1900" dirty="0">
                <a:effectLst/>
              </a:rPr>
              <a:t>(Serial </a:t>
            </a:r>
            <a:r>
              <a:rPr lang="fr-FR" sz="1900" dirty="0" err="1">
                <a:effectLst/>
              </a:rPr>
              <a:t>CLock</a:t>
            </a:r>
            <a:r>
              <a:rPr lang="fr-FR" sz="1900" dirty="0">
                <a:effectLst/>
              </a:rPr>
              <a:t>).</a:t>
            </a:r>
          </a:p>
          <a:p>
            <a:pPr lvl="2" algn="just">
              <a:lnSpc>
                <a:spcPct val="90000"/>
              </a:lnSpc>
            </a:pPr>
            <a:endParaRPr lang="fr-FR" sz="1900" dirty="0">
              <a:effectLst/>
            </a:endParaRPr>
          </a:p>
          <a:p>
            <a:pPr lvl="2" algn="just">
              <a:lnSpc>
                <a:spcPct val="90000"/>
              </a:lnSpc>
            </a:pPr>
            <a:endParaRPr lang="fr-FR" sz="1900" dirty="0">
              <a:effectLst/>
            </a:endParaRPr>
          </a:p>
          <a:p>
            <a:pPr lvl="1" algn="just">
              <a:lnSpc>
                <a:spcPct val="90000"/>
              </a:lnSpc>
              <a:buNone/>
            </a:pPr>
            <a:endParaRPr lang="fr-FR" sz="2100" dirty="0">
              <a:effectLst/>
            </a:endParaRPr>
          </a:p>
        </p:txBody>
      </p:sp>
      <p:sp>
        <p:nvSpPr>
          <p:cNvPr id="60420" name="Rectangle 4"/>
          <p:cNvSpPr>
            <a:spLocks noChangeArrowheads="1"/>
          </p:cNvSpPr>
          <p:nvPr/>
        </p:nvSpPr>
        <p:spPr bwMode="auto">
          <a:xfrm>
            <a:off x="1258888" y="2349500"/>
            <a:ext cx="4464050" cy="1008063"/>
          </a:xfrm>
          <a:prstGeom prst="rect">
            <a:avLst/>
          </a:prstGeom>
          <a:noFill/>
          <a:ln w="57150">
            <a:solidFill>
              <a:srgbClr val="FF0000"/>
            </a:solidFill>
            <a:miter lim="800000"/>
            <a:headEnd/>
            <a:tailEnd/>
          </a:ln>
          <a:effectLst/>
        </p:spPr>
        <p:txBody>
          <a:bodyPr wrap="none" anchor="ctr"/>
          <a:lstStyle/>
          <a:p>
            <a:endParaRPr lang="fr-FR"/>
          </a:p>
        </p:txBody>
      </p:sp>
      <p:pic>
        <p:nvPicPr>
          <p:cNvPr id="7" name="Image 6"/>
          <p:cNvPicPr/>
          <p:nvPr/>
        </p:nvPicPr>
        <p:blipFill>
          <a:blip r:embed="rId2" cstate="print"/>
          <a:srcRect/>
          <a:stretch>
            <a:fillRect/>
          </a:stretch>
        </p:blipFill>
        <p:spPr bwMode="auto">
          <a:xfrm>
            <a:off x="1979712" y="3573016"/>
            <a:ext cx="5184576" cy="29523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Rot="1" noChangeArrowheads="1"/>
          </p:cNvSpPr>
          <p:nvPr>
            <p:ph type="title"/>
          </p:nvPr>
        </p:nvSpPr>
        <p:spPr>
          <a:xfrm>
            <a:off x="301625" y="228600"/>
            <a:ext cx="8540750" cy="739775"/>
          </a:xfrm>
        </p:spPr>
        <p:txBody>
          <a:bodyPr/>
          <a:lstStyle/>
          <a:p>
            <a:r>
              <a:rPr lang="en-US" sz="4000"/>
              <a:t>Principe</a:t>
            </a:r>
          </a:p>
        </p:txBody>
      </p:sp>
      <p:sp>
        <p:nvSpPr>
          <p:cNvPr id="61443" name="Rectangle 3"/>
          <p:cNvSpPr>
            <a:spLocks noGrp="1" noRot="1" noChangeArrowheads="1"/>
          </p:cNvSpPr>
          <p:nvPr>
            <p:ph idx="1"/>
          </p:nvPr>
        </p:nvSpPr>
        <p:spPr>
          <a:xfrm>
            <a:off x="395536" y="1484784"/>
            <a:ext cx="8351838" cy="4400550"/>
          </a:xfrm>
        </p:spPr>
        <p:txBody>
          <a:bodyPr/>
          <a:lstStyle/>
          <a:p>
            <a:pPr lvl="1" algn="just">
              <a:lnSpc>
                <a:spcPct val="90000"/>
              </a:lnSpc>
            </a:pPr>
            <a:r>
              <a:rPr lang="fr-FR" sz="2400" dirty="0" smtClean="0">
                <a:effectLst/>
              </a:rPr>
              <a:t>Chaque circuit intégré possède une </a:t>
            </a:r>
            <a:r>
              <a:rPr lang="fr-FR" sz="2400" b="1" dirty="0" smtClean="0">
                <a:effectLst/>
              </a:rPr>
              <a:t>adresse unique </a:t>
            </a:r>
            <a:r>
              <a:rPr lang="fr-FR" sz="2400" dirty="0" smtClean="0">
                <a:effectLst/>
              </a:rPr>
              <a:t>qui le distingue des autres.</a:t>
            </a:r>
          </a:p>
          <a:p>
            <a:pPr lvl="1" algn="just">
              <a:lnSpc>
                <a:spcPct val="90000"/>
              </a:lnSpc>
              <a:buNone/>
            </a:pPr>
            <a:endParaRPr lang="fr-FR" sz="2400" dirty="0" smtClean="0">
              <a:effectLst/>
            </a:endParaRPr>
          </a:p>
          <a:p>
            <a:pPr lvl="1" algn="just">
              <a:lnSpc>
                <a:spcPct val="90000"/>
              </a:lnSpc>
            </a:pPr>
            <a:r>
              <a:rPr lang="fr-FR" sz="2400" dirty="0" smtClean="0">
                <a:effectLst/>
              </a:rPr>
              <a:t>Chaque composant peut </a:t>
            </a:r>
            <a:r>
              <a:rPr lang="fr-FR" sz="2400" b="1" dirty="0" smtClean="0">
                <a:effectLst/>
              </a:rPr>
              <a:t>émettre ou recevoir </a:t>
            </a:r>
            <a:r>
              <a:rPr lang="fr-FR" sz="2400" dirty="0" smtClean="0">
                <a:effectLst/>
              </a:rPr>
              <a:t>des informations suivant sa fonction.</a:t>
            </a:r>
          </a:p>
          <a:p>
            <a:pPr lvl="1" algn="just">
              <a:lnSpc>
                <a:spcPct val="90000"/>
              </a:lnSpc>
              <a:buNone/>
            </a:pPr>
            <a:endParaRPr lang="fr-FR" sz="2400" dirty="0" smtClean="0">
              <a:effectLst/>
            </a:endParaRPr>
          </a:p>
          <a:p>
            <a:pPr lvl="1" algn="just">
              <a:lnSpc>
                <a:spcPct val="90000"/>
              </a:lnSpc>
            </a:pPr>
            <a:r>
              <a:rPr lang="fr-FR" sz="2400" dirty="0" smtClean="0">
                <a:effectLst/>
              </a:rPr>
              <a:t>Le bus est piloté par un circuit appelé </a:t>
            </a:r>
            <a:r>
              <a:rPr lang="fr-FR" sz="2400" b="1" dirty="0" smtClean="0">
                <a:effectLst/>
              </a:rPr>
              <a:t>maître </a:t>
            </a:r>
            <a:r>
              <a:rPr lang="fr-FR" sz="2400" dirty="0" smtClean="0">
                <a:effectLst/>
              </a:rPr>
              <a:t>qui prend l'initiative du transfert des informations, décide du sens de ce transfert et gère la ligne SCL. Les autres composants sont alors désignés par le terme </a:t>
            </a:r>
            <a:r>
              <a:rPr lang="fr-FR" sz="2400" b="1" dirty="0" smtClean="0">
                <a:effectLst/>
              </a:rPr>
              <a:t>esclave</a:t>
            </a:r>
            <a:r>
              <a:rPr lang="fr-FR" sz="2400" dirty="0" smtClean="0">
                <a:effectLst/>
              </a:rPr>
              <a:t>.</a:t>
            </a:r>
            <a:endParaRPr lang="fr-FR" sz="2400" dirty="0">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grpSp>
        <p:nvGrpSpPr>
          <p:cNvPr id="35849" name="Group 9"/>
          <p:cNvGrpSpPr>
            <a:grpSpLocks/>
          </p:cNvGrpSpPr>
          <p:nvPr/>
        </p:nvGrpSpPr>
        <p:grpSpPr bwMode="auto">
          <a:xfrm>
            <a:off x="4284663" y="1484313"/>
            <a:ext cx="3455987" cy="4464050"/>
            <a:chOff x="1429" y="799"/>
            <a:chExt cx="2177" cy="2812"/>
          </a:xfrm>
        </p:grpSpPr>
        <p:sp>
          <p:nvSpPr>
            <p:cNvPr id="35844" name="Rectangle 4"/>
            <p:cNvSpPr>
              <a:spLocks noChangeArrowheads="1"/>
            </p:cNvSpPr>
            <p:nvPr/>
          </p:nvSpPr>
          <p:spPr bwMode="auto">
            <a:xfrm>
              <a:off x="1429" y="799"/>
              <a:ext cx="2177" cy="703"/>
            </a:xfrm>
            <a:prstGeom prst="rect">
              <a:avLst/>
            </a:prstGeom>
            <a:solidFill>
              <a:schemeClr val="accent1"/>
            </a:solid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4.TRAME</a:t>
              </a:r>
            </a:p>
          </p:txBody>
        </p:sp>
        <p:sp>
          <p:nvSpPr>
            <p:cNvPr id="35845" name="Rectangle 5"/>
            <p:cNvSpPr>
              <a:spLocks noChangeArrowheads="1"/>
            </p:cNvSpPr>
            <p:nvPr/>
          </p:nvSpPr>
          <p:spPr bwMode="auto">
            <a:xfrm>
              <a:off x="1429" y="1502"/>
              <a:ext cx="2177" cy="704"/>
            </a:xfrm>
            <a:prstGeom prst="rect">
              <a:avLst/>
            </a:prstGeom>
            <a:solidFill>
              <a:schemeClr val="accent1"/>
            </a:solid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3.OCTET</a:t>
              </a:r>
            </a:p>
          </p:txBody>
        </p:sp>
        <p:sp>
          <p:nvSpPr>
            <p:cNvPr id="35846" name="Rectangle 6"/>
            <p:cNvSpPr>
              <a:spLocks noChangeArrowheads="1"/>
            </p:cNvSpPr>
            <p:nvPr/>
          </p:nvSpPr>
          <p:spPr bwMode="auto">
            <a:xfrm>
              <a:off x="1429" y="2204"/>
              <a:ext cx="2177" cy="704"/>
            </a:xfrm>
            <a:prstGeom prst="rect">
              <a:avLst/>
            </a:prstGeom>
            <a:solidFill>
              <a:schemeClr val="accent1"/>
            </a:solid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2.BIT</a:t>
              </a:r>
            </a:p>
          </p:txBody>
        </p:sp>
        <p:sp>
          <p:nvSpPr>
            <p:cNvPr id="35847" name="Rectangle 7"/>
            <p:cNvSpPr>
              <a:spLocks noChangeArrowheads="1"/>
            </p:cNvSpPr>
            <p:nvPr/>
          </p:nvSpPr>
          <p:spPr bwMode="auto">
            <a:xfrm>
              <a:off x="1429" y="2908"/>
              <a:ext cx="2177" cy="703"/>
            </a:xfrm>
            <a:prstGeom prst="rect">
              <a:avLst/>
            </a:prstGeom>
            <a:solidFill>
              <a:schemeClr val="accent1"/>
            </a:solid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1.CABLE</a:t>
              </a:r>
            </a:p>
          </p:txBody>
        </p:sp>
      </p:grpSp>
      <p:sp>
        <p:nvSpPr>
          <p:cNvPr id="35850" name="Text Box 10"/>
          <p:cNvSpPr txBox="1">
            <a:spLocks noChangeArrowheads="1"/>
          </p:cNvSpPr>
          <p:nvPr/>
        </p:nvSpPr>
        <p:spPr bwMode="auto">
          <a:xfrm>
            <a:off x="684213" y="2060575"/>
            <a:ext cx="2511425" cy="2289175"/>
          </a:xfrm>
          <a:prstGeom prst="rect">
            <a:avLst/>
          </a:prstGeom>
          <a:noFill/>
          <a:ln w="9525">
            <a:noFill/>
            <a:miter lim="800000"/>
            <a:headEnd/>
            <a:tailEnd/>
          </a:ln>
          <a:effectLst/>
        </p:spPr>
        <p:txBody>
          <a:bodyPr wrap="none">
            <a:spAutoFit/>
          </a:bodyPr>
          <a:lstStyle/>
          <a:p>
            <a:pPr algn="ctr"/>
            <a:r>
              <a:rPr lang="fr-FR">
                <a:solidFill>
                  <a:schemeClr val="bg2">
                    <a:lumMod val="50000"/>
                  </a:schemeClr>
                </a:solidFill>
              </a:rPr>
              <a:t>Analyse du BUS I2C :</a:t>
            </a:r>
          </a:p>
          <a:p>
            <a:pPr algn="ctr"/>
            <a:endParaRPr lang="fr-FR">
              <a:solidFill>
                <a:schemeClr val="bg2">
                  <a:lumMod val="50000"/>
                </a:schemeClr>
              </a:solidFill>
            </a:endParaRPr>
          </a:p>
          <a:p>
            <a:pPr algn="ctr"/>
            <a:r>
              <a:rPr lang="fr-FR">
                <a:solidFill>
                  <a:schemeClr val="bg2">
                    <a:lumMod val="50000"/>
                  </a:schemeClr>
                </a:solidFill>
              </a:rPr>
              <a:t>4 niveaux</a:t>
            </a:r>
            <a:br>
              <a:rPr lang="fr-FR">
                <a:solidFill>
                  <a:schemeClr val="bg2">
                    <a:lumMod val="50000"/>
                  </a:schemeClr>
                </a:solidFill>
              </a:rPr>
            </a:br>
            <a:r>
              <a:rPr lang="fr-FR">
                <a:solidFill>
                  <a:schemeClr val="bg2">
                    <a:lumMod val="50000"/>
                  </a:schemeClr>
                </a:solidFill>
              </a:rPr>
              <a:t/>
            </a:r>
            <a:br>
              <a:rPr lang="fr-FR">
                <a:solidFill>
                  <a:schemeClr val="bg2">
                    <a:lumMod val="50000"/>
                  </a:schemeClr>
                </a:solidFill>
              </a:rPr>
            </a:br>
            <a:r>
              <a:rPr lang="fr-FR">
                <a:solidFill>
                  <a:schemeClr val="bg2">
                    <a:lumMod val="50000"/>
                  </a:schemeClr>
                </a:solidFill>
              </a:rPr>
              <a:t/>
            </a:r>
            <a:br>
              <a:rPr lang="fr-FR">
                <a:solidFill>
                  <a:schemeClr val="bg2">
                    <a:lumMod val="50000"/>
                  </a:schemeClr>
                </a:solidFill>
              </a:rPr>
            </a:br>
            <a:r>
              <a:rPr lang="fr-FR">
                <a:solidFill>
                  <a:schemeClr val="bg2">
                    <a:lumMod val="50000"/>
                  </a:schemeClr>
                </a:solidFill>
              </a:rPr>
              <a:t>Le BUS I2C fonctionne</a:t>
            </a:r>
            <a:br>
              <a:rPr lang="fr-FR">
                <a:solidFill>
                  <a:schemeClr val="bg2">
                    <a:lumMod val="50000"/>
                  </a:schemeClr>
                </a:solidFill>
              </a:rPr>
            </a:br>
            <a:r>
              <a:rPr lang="fr-FR">
                <a:solidFill>
                  <a:schemeClr val="bg2">
                    <a:lumMod val="50000"/>
                  </a:schemeClr>
                </a:solidFill>
              </a:rPr>
              <a:t>comme un petit réseau</a:t>
            </a:r>
            <a:br>
              <a:rPr lang="fr-FR">
                <a:solidFill>
                  <a:schemeClr val="bg2">
                    <a:lumMod val="50000"/>
                  </a:schemeClr>
                </a:solidFill>
              </a:rPr>
            </a:br>
            <a:r>
              <a:rPr lang="fr-FR">
                <a:solidFill>
                  <a:schemeClr val="bg2">
                    <a:lumMod val="50000"/>
                  </a:schemeClr>
                </a:solidFill>
              </a:rPr>
              <a:t>local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p:txBody>
          <a:bodyPr/>
          <a:lstStyle/>
          <a:p>
            <a:r>
              <a:rPr lang="fr-FR">
                <a:solidFill>
                  <a:schemeClr val="bg2">
                    <a:lumMod val="50000"/>
                  </a:schemeClr>
                </a:solidFill>
              </a:rPr>
              <a:t>Niveau 1 : CABLE</a:t>
            </a:r>
          </a:p>
        </p:txBody>
      </p:sp>
      <p:sp>
        <p:nvSpPr>
          <p:cNvPr id="46085" name="Rectangle 5"/>
          <p:cNvSpPr>
            <a:spLocks noChangeArrowheads="1"/>
          </p:cNvSpPr>
          <p:nvPr/>
        </p:nvSpPr>
        <p:spPr bwMode="auto">
          <a:xfrm>
            <a:off x="3059113" y="1628775"/>
            <a:ext cx="3455987" cy="1116013"/>
          </a:xfrm>
          <a:prstGeom prst="rect">
            <a:avLst/>
          </a:prstGeom>
          <a:noFill/>
          <a:ln w="9525">
            <a:solidFill>
              <a:schemeClr val="bg1">
                <a:lumMod val="50000"/>
              </a:schemeClr>
            </a:solidFill>
            <a:miter lim="800000"/>
            <a:headEnd/>
            <a:tailEnd/>
          </a:ln>
          <a:effectLst/>
        </p:spPr>
        <p:txBody>
          <a:bodyPr wrap="none" anchor="ctr"/>
          <a:lstStyle/>
          <a:p>
            <a:pPr algn="ctr"/>
            <a:r>
              <a:rPr lang="fr-FR" dirty="0">
                <a:solidFill>
                  <a:schemeClr val="bg2">
                    <a:lumMod val="50000"/>
                  </a:schemeClr>
                </a:solidFill>
              </a:rPr>
              <a:t>4.TRAME</a:t>
            </a:r>
          </a:p>
        </p:txBody>
      </p:sp>
      <p:sp>
        <p:nvSpPr>
          <p:cNvPr id="46086" name="Rectangle 6"/>
          <p:cNvSpPr>
            <a:spLocks noChangeArrowheads="1"/>
          </p:cNvSpPr>
          <p:nvPr/>
        </p:nvSpPr>
        <p:spPr bwMode="auto">
          <a:xfrm>
            <a:off x="3059113" y="2744788"/>
            <a:ext cx="3455987" cy="1117600"/>
          </a:xfrm>
          <a:prstGeom prst="rect">
            <a:avLst/>
          </a:prstGeom>
          <a:no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3.OCTET</a:t>
            </a:r>
          </a:p>
        </p:txBody>
      </p:sp>
      <p:sp>
        <p:nvSpPr>
          <p:cNvPr id="46087" name="Rectangle 7"/>
          <p:cNvSpPr>
            <a:spLocks noChangeArrowheads="1"/>
          </p:cNvSpPr>
          <p:nvPr/>
        </p:nvSpPr>
        <p:spPr bwMode="auto">
          <a:xfrm>
            <a:off x="3059113" y="3859213"/>
            <a:ext cx="3455987" cy="1117600"/>
          </a:xfrm>
          <a:prstGeom prst="rect">
            <a:avLst/>
          </a:prstGeom>
          <a:no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2.BIT</a:t>
            </a:r>
          </a:p>
        </p:txBody>
      </p:sp>
      <p:sp>
        <p:nvSpPr>
          <p:cNvPr id="46088" name="Rectangle 8"/>
          <p:cNvSpPr>
            <a:spLocks noChangeArrowheads="1"/>
          </p:cNvSpPr>
          <p:nvPr/>
        </p:nvSpPr>
        <p:spPr bwMode="auto">
          <a:xfrm>
            <a:off x="3059113" y="4976813"/>
            <a:ext cx="3455987" cy="1116012"/>
          </a:xfrm>
          <a:prstGeom prst="rect">
            <a:avLst/>
          </a:prstGeom>
          <a:solidFill>
            <a:schemeClr val="accent1"/>
          </a:solidFill>
          <a:ln w="9525">
            <a:solidFill>
              <a:schemeClr val="bg1">
                <a:lumMod val="50000"/>
              </a:schemeClr>
            </a:solidFill>
            <a:miter lim="800000"/>
            <a:headEnd/>
            <a:tailEnd/>
          </a:ln>
          <a:effectLst/>
        </p:spPr>
        <p:txBody>
          <a:bodyPr wrap="none" anchor="ctr"/>
          <a:lstStyle/>
          <a:p>
            <a:pPr algn="ctr"/>
            <a:r>
              <a:rPr lang="fr-FR">
                <a:solidFill>
                  <a:schemeClr val="bg2">
                    <a:lumMod val="50000"/>
                  </a:schemeClr>
                </a:solidFill>
              </a:rPr>
              <a:t>1.CABLE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1202" name="Picture 2" descr="i2c_sch2"/>
          <p:cNvPicPr>
            <a:picLocks noGrp="1" noChangeAspect="1" noChangeArrowheads="1"/>
          </p:cNvPicPr>
          <p:nvPr>
            <p:ph/>
          </p:nvPr>
        </p:nvPicPr>
        <p:blipFill>
          <a:blip r:embed="rId2" cstate="print"/>
          <a:srcRect/>
          <a:stretch>
            <a:fillRect/>
          </a:stretch>
        </p:blipFill>
        <p:spPr>
          <a:xfrm>
            <a:off x="1763713" y="981075"/>
            <a:ext cx="5786437" cy="5629275"/>
          </a:xfrm>
          <a:noFill/>
          <a:ln/>
        </p:spPr>
      </p:pic>
      <p:sp>
        <p:nvSpPr>
          <p:cNvPr id="51203" name="Rectangle 3"/>
          <p:cNvSpPr>
            <a:spLocks noChangeArrowheads="1"/>
          </p:cNvSpPr>
          <p:nvPr/>
        </p:nvSpPr>
        <p:spPr bwMode="auto">
          <a:xfrm>
            <a:off x="1835150" y="4076700"/>
            <a:ext cx="5616575" cy="2447925"/>
          </a:xfrm>
          <a:prstGeom prst="rect">
            <a:avLst/>
          </a:prstGeom>
          <a:solidFill>
            <a:schemeClr val="tx1"/>
          </a:solidFill>
          <a:ln w="9525">
            <a:solidFill>
              <a:schemeClr val="tx1"/>
            </a:solidFill>
            <a:miter lim="800000"/>
            <a:headEnd/>
            <a:tailEnd/>
          </a:ln>
          <a:effectLst/>
        </p:spPr>
        <p:txBody>
          <a:bodyPr wrap="none" anchor="ctr"/>
          <a:lstStyle/>
          <a:p>
            <a:endParaRPr lang="fr-FR"/>
          </a:p>
        </p:txBody>
      </p:sp>
      <p:sp>
        <p:nvSpPr>
          <p:cNvPr id="51204" name="Text Box 4"/>
          <p:cNvSpPr txBox="1">
            <a:spLocks noChangeArrowheads="1"/>
          </p:cNvSpPr>
          <p:nvPr/>
        </p:nvSpPr>
        <p:spPr bwMode="auto">
          <a:xfrm>
            <a:off x="2051050" y="4437063"/>
            <a:ext cx="4897438" cy="366712"/>
          </a:xfrm>
          <a:prstGeom prst="rect">
            <a:avLst/>
          </a:prstGeom>
          <a:noFill/>
          <a:ln w="9525">
            <a:noFill/>
            <a:miter lim="800000"/>
            <a:headEnd/>
            <a:tailEnd/>
          </a:ln>
          <a:effectLst/>
        </p:spPr>
        <p:txBody>
          <a:bodyPr>
            <a:spAutoFit/>
          </a:bodyPr>
          <a:lstStyle/>
          <a:p>
            <a:pPr>
              <a:spcBef>
                <a:spcPct val="50000"/>
              </a:spcBef>
            </a:pPr>
            <a:endParaRPr lang="fr-FR"/>
          </a:p>
        </p:txBody>
      </p:sp>
      <p:sp>
        <p:nvSpPr>
          <p:cNvPr id="51207" name="Text Box 7"/>
          <p:cNvSpPr txBox="1">
            <a:spLocks noChangeArrowheads="1"/>
          </p:cNvSpPr>
          <p:nvPr/>
        </p:nvSpPr>
        <p:spPr bwMode="auto">
          <a:xfrm>
            <a:off x="2124075" y="4724400"/>
            <a:ext cx="4868863" cy="423863"/>
          </a:xfrm>
          <a:prstGeom prst="rect">
            <a:avLst/>
          </a:prstGeom>
          <a:noFill/>
          <a:ln w="57150">
            <a:solidFill>
              <a:srgbClr val="FF0000"/>
            </a:solidFill>
            <a:miter lim="800000"/>
            <a:headEnd/>
            <a:tailEnd/>
          </a:ln>
          <a:effectLst/>
        </p:spPr>
        <p:txBody>
          <a:bodyPr>
            <a:spAutoFit/>
          </a:bodyPr>
          <a:lstStyle/>
          <a:p>
            <a:pPr algn="ctr"/>
            <a:r>
              <a:rPr lang="fr-FR">
                <a:solidFill>
                  <a:srgbClr val="000000"/>
                </a:solidFill>
              </a:rPr>
              <a:t>2 fils + masse</a:t>
            </a:r>
          </a:p>
        </p:txBody>
      </p:sp>
      <p:sp>
        <p:nvSpPr>
          <p:cNvPr id="51208" name="Text Box 8"/>
          <p:cNvSpPr txBox="1">
            <a:spLocks noChangeArrowheads="1"/>
          </p:cNvSpPr>
          <p:nvPr/>
        </p:nvSpPr>
        <p:spPr bwMode="auto">
          <a:xfrm>
            <a:off x="8101013" y="188913"/>
            <a:ext cx="835025" cy="366712"/>
          </a:xfrm>
          <a:prstGeom prst="rect">
            <a:avLst/>
          </a:prstGeom>
          <a:noFill/>
          <a:ln w="9525">
            <a:noFill/>
            <a:miter lim="800000"/>
            <a:headEnd/>
            <a:tailEnd/>
          </a:ln>
          <a:effectLst/>
        </p:spPr>
        <p:txBody>
          <a:bodyPr wrap="none">
            <a:spAutoFit/>
          </a:bodyPr>
          <a:lstStyle/>
          <a:p>
            <a:r>
              <a:rPr lang="fr-FR"/>
              <a:t>CABLE</a:t>
            </a:r>
          </a:p>
        </p:txBody>
      </p:sp>
      <p:sp>
        <p:nvSpPr>
          <p:cNvPr id="51209" name="Oval 9"/>
          <p:cNvSpPr>
            <a:spLocks noChangeArrowheads="1"/>
          </p:cNvSpPr>
          <p:nvPr/>
        </p:nvSpPr>
        <p:spPr bwMode="auto">
          <a:xfrm>
            <a:off x="1258888" y="1844675"/>
            <a:ext cx="2233612" cy="865188"/>
          </a:xfrm>
          <a:prstGeom prst="ellipse">
            <a:avLst/>
          </a:prstGeom>
          <a:noFill/>
          <a:ln w="38100">
            <a:solidFill>
              <a:srgbClr val="FF0000"/>
            </a:solidFill>
            <a:round/>
            <a:headEnd/>
            <a:tailEnd/>
          </a:ln>
          <a:effectLst/>
        </p:spPr>
        <p:txBody>
          <a:bodyPr wrap="none" anchor="ctr"/>
          <a:lstStyle/>
          <a:p>
            <a:endParaRPr lang="fr-FR"/>
          </a:p>
        </p:txBody>
      </p:sp>
      <p:sp>
        <p:nvSpPr>
          <p:cNvPr id="51210" name="Oval 10"/>
          <p:cNvSpPr>
            <a:spLocks noChangeArrowheads="1"/>
          </p:cNvSpPr>
          <p:nvPr/>
        </p:nvSpPr>
        <p:spPr bwMode="auto">
          <a:xfrm>
            <a:off x="2627313" y="3860800"/>
            <a:ext cx="792162" cy="360363"/>
          </a:xfrm>
          <a:prstGeom prst="ellipse">
            <a:avLst/>
          </a:prstGeom>
          <a:noFill/>
          <a:ln w="38100">
            <a:solidFill>
              <a:srgbClr val="FF0000"/>
            </a:solidFill>
            <a:round/>
            <a:headEnd/>
            <a:tailEnd/>
          </a:ln>
          <a:effectLst/>
        </p:spPr>
        <p:txBody>
          <a:bodyPr wrap="none" anchor="ctr"/>
          <a:lstStyle/>
          <a:p>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oussole">
  <a:themeElements>
    <a:clrScheme name="Boussole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fontScheme name="Boussol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ussole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oussole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Boussole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Boussole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Boussole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Boussole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Boussole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Boussole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Boussole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400</TotalTime>
  <Words>520</Words>
  <Application>Microsoft Office PowerPoint</Application>
  <PresentationFormat>Affichage à l'écran (4:3)</PresentationFormat>
  <Paragraphs>109</Paragraphs>
  <Slides>26</Slides>
  <Notes>0</Notes>
  <HiddenSlides>0</HiddenSlides>
  <MMClips>0</MMClips>
  <ScaleCrop>false</ScaleCrop>
  <HeadingPairs>
    <vt:vector size="6" baseType="variant">
      <vt:variant>
        <vt:lpstr>Thème</vt:lpstr>
      </vt:variant>
      <vt:variant>
        <vt:i4>2</vt:i4>
      </vt:variant>
      <vt:variant>
        <vt:lpstr>Serveurs OLE incorporés</vt:lpstr>
      </vt:variant>
      <vt:variant>
        <vt:i4>2</vt:i4>
      </vt:variant>
      <vt:variant>
        <vt:lpstr>Titres des diapositives</vt:lpstr>
      </vt:variant>
      <vt:variant>
        <vt:i4>26</vt:i4>
      </vt:variant>
    </vt:vector>
  </HeadingPairs>
  <TitlesOfParts>
    <vt:vector size="30" baseType="lpstr">
      <vt:lpstr>Boussole</vt:lpstr>
      <vt:lpstr>Thème Office</vt:lpstr>
      <vt:lpstr>Visio</vt:lpstr>
      <vt:lpstr>CorelPhotoPaint.Image.9</vt:lpstr>
      <vt:lpstr>BUS I2C</vt:lpstr>
      <vt:lpstr>Principe</vt:lpstr>
      <vt:lpstr>Présentation PowerPoint</vt:lpstr>
      <vt:lpstr>Principe</vt:lpstr>
      <vt:lpstr>Principe</vt:lpstr>
      <vt:lpstr>Principe</vt:lpstr>
      <vt:lpstr>Présentation PowerPoint</vt:lpstr>
      <vt:lpstr>Niveau 1 : CABLE</vt:lpstr>
      <vt:lpstr>Présentation PowerPoint</vt:lpstr>
      <vt:lpstr>Présentation PowerPoint</vt:lpstr>
      <vt:lpstr>Présentation PowerPoint</vt:lpstr>
      <vt:lpstr>Présentation PowerPoint</vt:lpstr>
      <vt:lpstr>Présentation PowerPoint</vt:lpstr>
      <vt:lpstr>Niveau 2 : BITS</vt:lpstr>
      <vt:lpstr>Présentation PowerPoint</vt:lpstr>
      <vt:lpstr>Présentation PowerPoint</vt:lpstr>
      <vt:lpstr>NIVEAU 4 : OCTET</vt:lpstr>
      <vt:lpstr>Présentation PowerPoint</vt:lpstr>
      <vt:lpstr>L'acquittement (ACK)</vt:lpstr>
      <vt:lpstr>Présentation PowerPoint</vt:lpstr>
      <vt:lpstr>NIVEAU 4 : La TRAME</vt:lpstr>
      <vt:lpstr>Présentation PowerPoint</vt:lpstr>
      <vt:lpstr>Présentation PowerPoint</vt:lpstr>
      <vt:lpstr>Présentation PowerPoint</vt:lpstr>
      <vt:lpstr>Présentation PowerPoint</vt:lpstr>
      <vt:lpstr>Présentation PowerPoint</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 I2C</dc:title>
  <dc:creator>al</dc:creator>
  <cp:lastModifiedBy>jfserreau</cp:lastModifiedBy>
  <cp:revision>128</cp:revision>
  <dcterms:created xsi:type="dcterms:W3CDTF">2002-12-27T19:06:05Z</dcterms:created>
  <dcterms:modified xsi:type="dcterms:W3CDTF">2018-03-28T07:47:46Z</dcterms:modified>
</cp:coreProperties>
</file>