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3004800" cy="9753600"/>
  <p:notesSz cx="13004800" cy="97536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8"/>
  </p:normalViewPr>
  <p:slideViewPr>
    <p:cSldViewPr>
      <p:cViewPr varScale="1">
        <p:scale>
          <a:sx n="79" d="100"/>
          <a:sy n="79" d="100"/>
        </p:scale>
        <p:origin x="2200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1">
                <a:solidFill>
                  <a:srgbClr val="164F86"/>
                </a:solidFill>
                <a:latin typeface="Helvetica"/>
                <a:cs typeface="Helvetica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Helvetica Light"/>
                <a:cs typeface="Helvetica Ligh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347231"/>
            <a:ext cx="13004800" cy="0"/>
          </a:xfrm>
          <a:custGeom>
            <a:avLst/>
            <a:gdLst/>
            <a:ahLst/>
            <a:cxnLst/>
            <a:rect l="l" t="t" r="r" b="b"/>
            <a:pathLst>
              <a:path w="13004800">
                <a:moveTo>
                  <a:pt x="0" y="0"/>
                </a:moveTo>
                <a:lnTo>
                  <a:pt x="13004800" y="0"/>
                </a:lnTo>
              </a:path>
            </a:pathLst>
          </a:custGeom>
          <a:ln w="1270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25600" y="712977"/>
            <a:ext cx="11379200" cy="0"/>
          </a:xfrm>
          <a:custGeom>
            <a:avLst/>
            <a:gdLst/>
            <a:ahLst/>
            <a:cxnLst/>
            <a:rect l="l" t="t" r="r" b="b"/>
            <a:pathLst>
              <a:path w="11379200">
                <a:moveTo>
                  <a:pt x="113792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625600" y="203200"/>
            <a:ext cx="609600" cy="40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51A7F9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1">
                <a:solidFill>
                  <a:srgbClr val="164F86"/>
                </a:solidFill>
                <a:latin typeface="Helvetica"/>
                <a:cs typeface="Helvetica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Helvetica Light"/>
                <a:cs typeface="Helvetica Ligh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51A7F9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1">
                <a:solidFill>
                  <a:srgbClr val="164F86"/>
                </a:solidFill>
                <a:latin typeface="Helvetica"/>
                <a:cs typeface="Helvetica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Helvetica Light"/>
                <a:cs typeface="Helvetica Ligh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51A7F9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1">
                <a:solidFill>
                  <a:srgbClr val="164F86"/>
                </a:solidFill>
                <a:latin typeface="Helvetica"/>
                <a:cs typeface="Helvetica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Helvetica Light"/>
                <a:cs typeface="Helvetica Ligh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125200" y="152400"/>
            <a:ext cx="1663700" cy="100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416086" y="9372512"/>
            <a:ext cx="9703435" cy="0"/>
          </a:xfrm>
          <a:custGeom>
            <a:avLst/>
            <a:gdLst/>
            <a:ahLst/>
            <a:cxnLst/>
            <a:rect l="l" t="t" r="r" b="b"/>
            <a:pathLst>
              <a:path w="9703435">
                <a:moveTo>
                  <a:pt x="0" y="0"/>
                </a:moveTo>
                <a:lnTo>
                  <a:pt x="9703003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1600" y="12700"/>
            <a:ext cx="1816100" cy="1892300"/>
          </a:xfrm>
          <a:custGeom>
            <a:avLst/>
            <a:gdLst/>
            <a:ahLst/>
            <a:cxnLst/>
            <a:rect l="l" t="t" r="r" b="b"/>
            <a:pathLst>
              <a:path w="1816100" h="1892300">
                <a:moveTo>
                  <a:pt x="0" y="1892300"/>
                </a:moveTo>
                <a:lnTo>
                  <a:pt x="1816100" y="1892300"/>
                </a:lnTo>
                <a:lnTo>
                  <a:pt x="1816100" y="0"/>
                </a:lnTo>
                <a:lnTo>
                  <a:pt x="0" y="0"/>
                </a:lnTo>
                <a:lnTo>
                  <a:pt x="0" y="1892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1600" y="12700"/>
            <a:ext cx="1813194" cy="1892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317432" y="5099916"/>
            <a:ext cx="2690018" cy="37310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551530" y="7198306"/>
            <a:ext cx="2307540" cy="13580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579372" y="7224407"/>
            <a:ext cx="2218055" cy="1268095"/>
          </a:xfrm>
          <a:custGeom>
            <a:avLst/>
            <a:gdLst/>
            <a:ahLst/>
            <a:cxnLst/>
            <a:rect l="l" t="t" r="r" b="b"/>
            <a:pathLst>
              <a:path w="2218054" h="1268095">
                <a:moveTo>
                  <a:pt x="2152835" y="0"/>
                </a:moveTo>
                <a:lnTo>
                  <a:pt x="61374" y="16"/>
                </a:lnTo>
                <a:lnTo>
                  <a:pt x="22678" y="14800"/>
                </a:lnTo>
                <a:lnTo>
                  <a:pt x="1582" y="50117"/>
                </a:lnTo>
                <a:lnTo>
                  <a:pt x="0" y="64636"/>
                </a:lnTo>
                <a:lnTo>
                  <a:pt x="0" y="1205858"/>
                </a:lnTo>
                <a:lnTo>
                  <a:pt x="13329" y="1244726"/>
                </a:lnTo>
                <a:lnTo>
                  <a:pt x="48109" y="1266154"/>
                </a:lnTo>
                <a:lnTo>
                  <a:pt x="62828" y="1267751"/>
                </a:lnTo>
                <a:lnTo>
                  <a:pt x="2154611" y="1267728"/>
                </a:lnTo>
                <a:lnTo>
                  <a:pt x="2194053" y="1253623"/>
                </a:lnTo>
                <a:lnTo>
                  <a:pt x="2216271" y="1219407"/>
                </a:lnTo>
                <a:lnTo>
                  <a:pt x="2217881" y="61347"/>
                </a:lnTo>
                <a:lnTo>
                  <a:pt x="2215515" y="47284"/>
                </a:lnTo>
                <a:lnTo>
                  <a:pt x="2192249" y="13481"/>
                </a:lnTo>
                <a:lnTo>
                  <a:pt x="215283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579372" y="7224406"/>
            <a:ext cx="2218055" cy="1268095"/>
          </a:xfrm>
          <a:custGeom>
            <a:avLst/>
            <a:gdLst/>
            <a:ahLst/>
            <a:cxnLst/>
            <a:rect l="l" t="t" r="r" b="b"/>
            <a:pathLst>
              <a:path w="2218054" h="1268095">
                <a:moveTo>
                  <a:pt x="0" y="1205858"/>
                </a:moveTo>
                <a:lnTo>
                  <a:pt x="0" y="64637"/>
                </a:lnTo>
                <a:lnTo>
                  <a:pt x="1582" y="50118"/>
                </a:lnTo>
                <a:lnTo>
                  <a:pt x="22678" y="14801"/>
                </a:lnTo>
                <a:lnTo>
                  <a:pt x="61373" y="16"/>
                </a:lnTo>
                <a:lnTo>
                  <a:pt x="2152836" y="0"/>
                </a:lnTo>
                <a:lnTo>
                  <a:pt x="2167125" y="1620"/>
                </a:lnTo>
                <a:lnTo>
                  <a:pt x="2202313" y="22982"/>
                </a:lnTo>
                <a:lnTo>
                  <a:pt x="2217881" y="61347"/>
                </a:lnTo>
                <a:lnTo>
                  <a:pt x="2217968" y="1205035"/>
                </a:lnTo>
                <a:lnTo>
                  <a:pt x="2216271" y="1219408"/>
                </a:lnTo>
                <a:lnTo>
                  <a:pt x="2194053" y="1253624"/>
                </a:lnTo>
                <a:lnTo>
                  <a:pt x="2154612" y="1267729"/>
                </a:lnTo>
                <a:lnTo>
                  <a:pt x="62827" y="1267752"/>
                </a:lnTo>
                <a:lnTo>
                  <a:pt x="48109" y="1266154"/>
                </a:lnTo>
                <a:lnTo>
                  <a:pt x="13329" y="1244727"/>
                </a:lnTo>
                <a:lnTo>
                  <a:pt x="0" y="1205858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525938" y="5810725"/>
            <a:ext cx="2307540" cy="13091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9553780" y="58371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4" h="1221104">
                <a:moveTo>
                  <a:pt x="2152835" y="0"/>
                </a:moveTo>
                <a:lnTo>
                  <a:pt x="61631" y="11"/>
                </a:lnTo>
                <a:lnTo>
                  <a:pt x="22781" y="14586"/>
                </a:lnTo>
                <a:lnTo>
                  <a:pt x="1589" y="49788"/>
                </a:lnTo>
                <a:lnTo>
                  <a:pt x="0" y="64325"/>
                </a:lnTo>
                <a:lnTo>
                  <a:pt x="53" y="1157347"/>
                </a:lnTo>
                <a:lnTo>
                  <a:pt x="14491" y="1196683"/>
                </a:lnTo>
                <a:lnTo>
                  <a:pt x="48580" y="1219079"/>
                </a:lnTo>
                <a:lnTo>
                  <a:pt x="62826" y="1220798"/>
                </a:lnTo>
                <a:lnTo>
                  <a:pt x="2156408" y="1220697"/>
                </a:lnTo>
                <a:lnTo>
                  <a:pt x="2194805" y="1205106"/>
                </a:lnTo>
                <a:lnTo>
                  <a:pt x="2216328" y="1170048"/>
                </a:lnTo>
                <a:lnTo>
                  <a:pt x="2217967" y="1155796"/>
                </a:lnTo>
                <a:lnTo>
                  <a:pt x="2217893" y="61280"/>
                </a:lnTo>
                <a:lnTo>
                  <a:pt x="2202399" y="22902"/>
                </a:lnTo>
                <a:lnTo>
                  <a:pt x="2167157" y="1612"/>
                </a:lnTo>
                <a:lnTo>
                  <a:pt x="2152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553781" y="58371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4" h="1221104">
                <a:moveTo>
                  <a:pt x="0" y="1154636"/>
                </a:moveTo>
                <a:lnTo>
                  <a:pt x="0" y="64326"/>
                </a:lnTo>
                <a:lnTo>
                  <a:pt x="1589" y="49789"/>
                </a:lnTo>
                <a:lnTo>
                  <a:pt x="22782" y="14587"/>
                </a:lnTo>
                <a:lnTo>
                  <a:pt x="61631" y="11"/>
                </a:lnTo>
                <a:lnTo>
                  <a:pt x="2152836" y="0"/>
                </a:lnTo>
                <a:lnTo>
                  <a:pt x="2167158" y="1612"/>
                </a:lnTo>
                <a:lnTo>
                  <a:pt x="2202399" y="22902"/>
                </a:lnTo>
                <a:lnTo>
                  <a:pt x="2217894" y="61280"/>
                </a:lnTo>
                <a:lnTo>
                  <a:pt x="2217968" y="1155797"/>
                </a:lnTo>
                <a:lnTo>
                  <a:pt x="2216329" y="1170048"/>
                </a:lnTo>
                <a:lnTo>
                  <a:pt x="2194805" y="1205107"/>
                </a:lnTo>
                <a:lnTo>
                  <a:pt x="2156408" y="1220697"/>
                </a:lnTo>
                <a:lnTo>
                  <a:pt x="62827" y="1220798"/>
                </a:lnTo>
                <a:lnTo>
                  <a:pt x="48581" y="1219079"/>
                </a:lnTo>
                <a:lnTo>
                  <a:pt x="14491" y="1196683"/>
                </a:lnTo>
                <a:lnTo>
                  <a:pt x="53" y="1157348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1599983" y="7117629"/>
            <a:ext cx="254650" cy="3106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1">
                <a:solidFill>
                  <a:srgbClr val="164F86"/>
                </a:solidFill>
                <a:latin typeface="Helvetica"/>
                <a:cs typeface="Helvetica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Helvetica Light"/>
                <a:cs typeface="Helvetica Ligh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125200" y="152400"/>
            <a:ext cx="1663700" cy="1003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68600" y="427471"/>
            <a:ext cx="7467600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51A7F9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78200" y="9447652"/>
            <a:ext cx="5770880" cy="241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1">
                <a:solidFill>
                  <a:srgbClr val="164F86"/>
                </a:solidFill>
                <a:latin typeface="Helvetica"/>
                <a:cs typeface="Helvetica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674600" y="9437878"/>
            <a:ext cx="178434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Helvetica Light"/>
                <a:cs typeface="Helvetica Ligh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16.png"/><Relationship Id="rId21" Type="http://schemas.openxmlformats.org/officeDocument/2006/relationships/image" Target="../media/image75.png"/><Relationship Id="rId22" Type="http://schemas.openxmlformats.org/officeDocument/2006/relationships/image" Target="../media/image20.png"/><Relationship Id="rId23" Type="http://schemas.openxmlformats.org/officeDocument/2006/relationships/image" Target="../media/image43.png"/><Relationship Id="rId24" Type="http://schemas.openxmlformats.org/officeDocument/2006/relationships/image" Target="../media/image76.png"/><Relationship Id="rId25" Type="http://schemas.openxmlformats.org/officeDocument/2006/relationships/image" Target="../media/image77.png"/><Relationship Id="rId26" Type="http://schemas.openxmlformats.org/officeDocument/2006/relationships/image" Target="../media/image46.png"/><Relationship Id="rId27" Type="http://schemas.openxmlformats.org/officeDocument/2006/relationships/image" Target="../media/image78.png"/><Relationship Id="rId28" Type="http://schemas.openxmlformats.org/officeDocument/2006/relationships/image" Target="../media/image117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30" Type="http://schemas.openxmlformats.org/officeDocument/2006/relationships/image" Target="../media/image118.png"/><Relationship Id="rId31" Type="http://schemas.openxmlformats.org/officeDocument/2006/relationships/image" Target="../media/image119.png"/><Relationship Id="rId32" Type="http://schemas.openxmlformats.org/officeDocument/2006/relationships/image" Target="../media/image82.png"/><Relationship Id="rId9" Type="http://schemas.openxmlformats.org/officeDocument/2006/relationships/image" Target="../media/image68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33" Type="http://schemas.openxmlformats.org/officeDocument/2006/relationships/image" Target="../media/image29.png"/><Relationship Id="rId34" Type="http://schemas.openxmlformats.org/officeDocument/2006/relationships/image" Target="../media/image83.png"/><Relationship Id="rId35" Type="http://schemas.openxmlformats.org/officeDocument/2006/relationships/image" Target="../media/image84.png"/><Relationship Id="rId36" Type="http://schemas.openxmlformats.org/officeDocument/2006/relationships/image" Target="../media/image32.png"/><Relationship Id="rId10" Type="http://schemas.openxmlformats.org/officeDocument/2006/relationships/image" Target="../media/image36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4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23.png"/><Relationship Id="rId18" Type="http://schemas.openxmlformats.org/officeDocument/2006/relationships/image" Target="../media/image47.jpg"/><Relationship Id="rId19" Type="http://schemas.openxmlformats.org/officeDocument/2006/relationships/image" Target="../media/image48.png"/><Relationship Id="rId37" Type="http://schemas.openxmlformats.org/officeDocument/2006/relationships/image" Target="../media/image33.png"/><Relationship Id="rId38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22.png"/><Relationship Id="rId21" Type="http://schemas.openxmlformats.org/officeDocument/2006/relationships/image" Target="../media/image75.png"/><Relationship Id="rId22" Type="http://schemas.openxmlformats.org/officeDocument/2006/relationships/image" Target="../media/image20.png"/><Relationship Id="rId23" Type="http://schemas.openxmlformats.org/officeDocument/2006/relationships/image" Target="../media/image43.png"/><Relationship Id="rId24" Type="http://schemas.openxmlformats.org/officeDocument/2006/relationships/image" Target="../media/image76.png"/><Relationship Id="rId25" Type="http://schemas.openxmlformats.org/officeDocument/2006/relationships/image" Target="../media/image77.png"/><Relationship Id="rId26" Type="http://schemas.openxmlformats.org/officeDocument/2006/relationships/image" Target="../media/image46.png"/><Relationship Id="rId27" Type="http://schemas.openxmlformats.org/officeDocument/2006/relationships/image" Target="../media/image78.png"/><Relationship Id="rId28" Type="http://schemas.openxmlformats.org/officeDocument/2006/relationships/image" Target="../media/image123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2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30" Type="http://schemas.openxmlformats.org/officeDocument/2006/relationships/image" Target="../media/image124.png"/><Relationship Id="rId31" Type="http://schemas.openxmlformats.org/officeDocument/2006/relationships/image" Target="../media/image125.png"/><Relationship Id="rId32" Type="http://schemas.openxmlformats.org/officeDocument/2006/relationships/image" Target="../media/image82.png"/><Relationship Id="rId9" Type="http://schemas.openxmlformats.org/officeDocument/2006/relationships/image" Target="../media/image68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33" Type="http://schemas.openxmlformats.org/officeDocument/2006/relationships/image" Target="../media/image29.png"/><Relationship Id="rId34" Type="http://schemas.openxmlformats.org/officeDocument/2006/relationships/image" Target="../media/image83.png"/><Relationship Id="rId35" Type="http://schemas.openxmlformats.org/officeDocument/2006/relationships/image" Target="../media/image84.png"/><Relationship Id="rId36" Type="http://schemas.openxmlformats.org/officeDocument/2006/relationships/image" Target="../media/image32.png"/><Relationship Id="rId10" Type="http://schemas.openxmlformats.org/officeDocument/2006/relationships/image" Target="../media/image36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4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23.png"/><Relationship Id="rId18" Type="http://schemas.openxmlformats.org/officeDocument/2006/relationships/image" Target="../media/image47.jpg"/><Relationship Id="rId19" Type="http://schemas.openxmlformats.org/officeDocument/2006/relationships/image" Target="../media/image48.png"/><Relationship Id="rId37" Type="http://schemas.openxmlformats.org/officeDocument/2006/relationships/image" Target="../media/image33.png"/><Relationship Id="rId38" Type="http://schemas.openxmlformats.org/officeDocument/2006/relationships/image" Target="../media/image126.png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29.png"/><Relationship Id="rId21" Type="http://schemas.openxmlformats.org/officeDocument/2006/relationships/image" Target="../media/image130.png"/><Relationship Id="rId22" Type="http://schemas.openxmlformats.org/officeDocument/2006/relationships/image" Target="../media/image20.png"/><Relationship Id="rId23" Type="http://schemas.openxmlformats.org/officeDocument/2006/relationships/image" Target="../media/image43.png"/><Relationship Id="rId24" Type="http://schemas.openxmlformats.org/officeDocument/2006/relationships/image" Target="../media/image76.png"/><Relationship Id="rId25" Type="http://schemas.openxmlformats.org/officeDocument/2006/relationships/image" Target="../media/image77.png"/><Relationship Id="rId26" Type="http://schemas.openxmlformats.org/officeDocument/2006/relationships/image" Target="../media/image46.png"/><Relationship Id="rId27" Type="http://schemas.openxmlformats.org/officeDocument/2006/relationships/image" Target="../media/image78.png"/><Relationship Id="rId28" Type="http://schemas.openxmlformats.org/officeDocument/2006/relationships/image" Target="../media/image131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7.png"/><Relationship Id="rId3" Type="http://schemas.openxmlformats.org/officeDocument/2006/relationships/image" Target="../media/image128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30" Type="http://schemas.openxmlformats.org/officeDocument/2006/relationships/image" Target="../media/image132.png"/><Relationship Id="rId31" Type="http://schemas.openxmlformats.org/officeDocument/2006/relationships/image" Target="../media/image133.png"/><Relationship Id="rId32" Type="http://schemas.openxmlformats.org/officeDocument/2006/relationships/image" Target="../media/image82.png"/><Relationship Id="rId9" Type="http://schemas.openxmlformats.org/officeDocument/2006/relationships/image" Target="../media/image68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33" Type="http://schemas.openxmlformats.org/officeDocument/2006/relationships/image" Target="../media/image29.png"/><Relationship Id="rId34" Type="http://schemas.openxmlformats.org/officeDocument/2006/relationships/image" Target="../media/image83.png"/><Relationship Id="rId35" Type="http://schemas.openxmlformats.org/officeDocument/2006/relationships/image" Target="../media/image84.png"/><Relationship Id="rId36" Type="http://schemas.openxmlformats.org/officeDocument/2006/relationships/image" Target="../media/image32.png"/><Relationship Id="rId10" Type="http://schemas.openxmlformats.org/officeDocument/2006/relationships/image" Target="../media/image36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4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23.png"/><Relationship Id="rId18" Type="http://schemas.openxmlformats.org/officeDocument/2006/relationships/image" Target="../media/image47.jpg"/><Relationship Id="rId19" Type="http://schemas.openxmlformats.org/officeDocument/2006/relationships/image" Target="../media/image48.png"/><Relationship Id="rId37" Type="http://schemas.openxmlformats.org/officeDocument/2006/relationships/image" Target="../media/image33.png"/><Relationship Id="rId38" Type="http://schemas.openxmlformats.org/officeDocument/2006/relationships/image" Target="../media/image134.png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37.png"/><Relationship Id="rId21" Type="http://schemas.openxmlformats.org/officeDocument/2006/relationships/image" Target="../media/image130.png"/><Relationship Id="rId22" Type="http://schemas.openxmlformats.org/officeDocument/2006/relationships/image" Target="../media/image20.png"/><Relationship Id="rId23" Type="http://schemas.openxmlformats.org/officeDocument/2006/relationships/image" Target="../media/image43.png"/><Relationship Id="rId24" Type="http://schemas.openxmlformats.org/officeDocument/2006/relationships/image" Target="../media/image76.png"/><Relationship Id="rId25" Type="http://schemas.openxmlformats.org/officeDocument/2006/relationships/image" Target="../media/image77.png"/><Relationship Id="rId26" Type="http://schemas.openxmlformats.org/officeDocument/2006/relationships/image" Target="../media/image46.png"/><Relationship Id="rId27" Type="http://schemas.openxmlformats.org/officeDocument/2006/relationships/image" Target="../media/image78.png"/><Relationship Id="rId28" Type="http://schemas.openxmlformats.org/officeDocument/2006/relationships/image" Target="../media/image138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5.png"/><Relationship Id="rId3" Type="http://schemas.openxmlformats.org/officeDocument/2006/relationships/image" Target="../media/image136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30" Type="http://schemas.openxmlformats.org/officeDocument/2006/relationships/image" Target="../media/image139.png"/><Relationship Id="rId31" Type="http://schemas.openxmlformats.org/officeDocument/2006/relationships/image" Target="../media/image140.png"/><Relationship Id="rId32" Type="http://schemas.openxmlformats.org/officeDocument/2006/relationships/image" Target="../media/image82.png"/><Relationship Id="rId9" Type="http://schemas.openxmlformats.org/officeDocument/2006/relationships/image" Target="../media/image68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33" Type="http://schemas.openxmlformats.org/officeDocument/2006/relationships/image" Target="../media/image29.png"/><Relationship Id="rId34" Type="http://schemas.openxmlformats.org/officeDocument/2006/relationships/image" Target="../media/image83.png"/><Relationship Id="rId35" Type="http://schemas.openxmlformats.org/officeDocument/2006/relationships/image" Target="../media/image84.png"/><Relationship Id="rId36" Type="http://schemas.openxmlformats.org/officeDocument/2006/relationships/image" Target="../media/image32.png"/><Relationship Id="rId10" Type="http://schemas.openxmlformats.org/officeDocument/2006/relationships/image" Target="../media/image36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4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23.png"/><Relationship Id="rId18" Type="http://schemas.openxmlformats.org/officeDocument/2006/relationships/image" Target="../media/image47.jpg"/><Relationship Id="rId19" Type="http://schemas.openxmlformats.org/officeDocument/2006/relationships/image" Target="../media/image48.png"/><Relationship Id="rId37" Type="http://schemas.openxmlformats.org/officeDocument/2006/relationships/image" Target="../media/image33.png"/><Relationship Id="rId38" Type="http://schemas.openxmlformats.org/officeDocument/2006/relationships/image" Target="../media/image141.png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44.png"/><Relationship Id="rId21" Type="http://schemas.openxmlformats.org/officeDocument/2006/relationships/image" Target="../media/image130.png"/><Relationship Id="rId22" Type="http://schemas.openxmlformats.org/officeDocument/2006/relationships/image" Target="../media/image20.png"/><Relationship Id="rId23" Type="http://schemas.openxmlformats.org/officeDocument/2006/relationships/image" Target="../media/image43.png"/><Relationship Id="rId24" Type="http://schemas.openxmlformats.org/officeDocument/2006/relationships/image" Target="../media/image76.png"/><Relationship Id="rId25" Type="http://schemas.openxmlformats.org/officeDocument/2006/relationships/image" Target="../media/image77.png"/><Relationship Id="rId26" Type="http://schemas.openxmlformats.org/officeDocument/2006/relationships/image" Target="../media/image46.png"/><Relationship Id="rId27" Type="http://schemas.openxmlformats.org/officeDocument/2006/relationships/image" Target="../media/image78.png"/><Relationship Id="rId28" Type="http://schemas.openxmlformats.org/officeDocument/2006/relationships/image" Target="../media/image131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2.png"/><Relationship Id="rId3" Type="http://schemas.openxmlformats.org/officeDocument/2006/relationships/image" Target="../media/image14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30" Type="http://schemas.openxmlformats.org/officeDocument/2006/relationships/image" Target="../media/image145.png"/><Relationship Id="rId31" Type="http://schemas.openxmlformats.org/officeDocument/2006/relationships/image" Target="../media/image146.png"/><Relationship Id="rId32" Type="http://schemas.openxmlformats.org/officeDocument/2006/relationships/image" Target="../media/image82.png"/><Relationship Id="rId9" Type="http://schemas.openxmlformats.org/officeDocument/2006/relationships/image" Target="../media/image68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33" Type="http://schemas.openxmlformats.org/officeDocument/2006/relationships/image" Target="../media/image29.png"/><Relationship Id="rId34" Type="http://schemas.openxmlformats.org/officeDocument/2006/relationships/image" Target="../media/image83.png"/><Relationship Id="rId35" Type="http://schemas.openxmlformats.org/officeDocument/2006/relationships/image" Target="../media/image84.png"/><Relationship Id="rId36" Type="http://schemas.openxmlformats.org/officeDocument/2006/relationships/image" Target="../media/image32.png"/><Relationship Id="rId10" Type="http://schemas.openxmlformats.org/officeDocument/2006/relationships/image" Target="../media/image36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4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23.png"/><Relationship Id="rId18" Type="http://schemas.openxmlformats.org/officeDocument/2006/relationships/image" Target="../media/image47.jpg"/><Relationship Id="rId19" Type="http://schemas.openxmlformats.org/officeDocument/2006/relationships/image" Target="../media/image48.png"/><Relationship Id="rId37" Type="http://schemas.openxmlformats.org/officeDocument/2006/relationships/image" Target="../media/image33.png"/><Relationship Id="rId38" Type="http://schemas.openxmlformats.org/officeDocument/2006/relationships/image" Target="../media/image147.png"/><Relationship Id="rId39" Type="http://schemas.openxmlformats.org/officeDocument/2006/relationships/image" Target="../media/image148.jpg"/></Relationships>
</file>

<file path=ppt/slides/_rels/slide1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51.png"/><Relationship Id="rId21" Type="http://schemas.openxmlformats.org/officeDocument/2006/relationships/image" Target="../media/image130.png"/><Relationship Id="rId22" Type="http://schemas.openxmlformats.org/officeDocument/2006/relationships/image" Target="../media/image20.png"/><Relationship Id="rId23" Type="http://schemas.openxmlformats.org/officeDocument/2006/relationships/image" Target="../media/image43.png"/><Relationship Id="rId24" Type="http://schemas.openxmlformats.org/officeDocument/2006/relationships/image" Target="../media/image76.png"/><Relationship Id="rId25" Type="http://schemas.openxmlformats.org/officeDocument/2006/relationships/image" Target="../media/image77.png"/><Relationship Id="rId26" Type="http://schemas.openxmlformats.org/officeDocument/2006/relationships/image" Target="../media/image46.png"/><Relationship Id="rId27" Type="http://schemas.openxmlformats.org/officeDocument/2006/relationships/image" Target="../media/image78.png"/><Relationship Id="rId28" Type="http://schemas.openxmlformats.org/officeDocument/2006/relationships/image" Target="../media/image110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9.png"/><Relationship Id="rId3" Type="http://schemas.openxmlformats.org/officeDocument/2006/relationships/image" Target="../media/image150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30" Type="http://schemas.openxmlformats.org/officeDocument/2006/relationships/image" Target="../media/image152.png"/><Relationship Id="rId31" Type="http://schemas.openxmlformats.org/officeDocument/2006/relationships/image" Target="../media/image153.png"/><Relationship Id="rId32" Type="http://schemas.openxmlformats.org/officeDocument/2006/relationships/image" Target="../media/image82.png"/><Relationship Id="rId9" Type="http://schemas.openxmlformats.org/officeDocument/2006/relationships/image" Target="../media/image68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33" Type="http://schemas.openxmlformats.org/officeDocument/2006/relationships/image" Target="../media/image29.png"/><Relationship Id="rId34" Type="http://schemas.openxmlformats.org/officeDocument/2006/relationships/image" Target="../media/image83.png"/><Relationship Id="rId35" Type="http://schemas.openxmlformats.org/officeDocument/2006/relationships/image" Target="../media/image84.png"/><Relationship Id="rId36" Type="http://schemas.openxmlformats.org/officeDocument/2006/relationships/image" Target="../media/image32.png"/><Relationship Id="rId10" Type="http://schemas.openxmlformats.org/officeDocument/2006/relationships/image" Target="../media/image36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4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23.png"/><Relationship Id="rId18" Type="http://schemas.openxmlformats.org/officeDocument/2006/relationships/image" Target="../media/image47.jpg"/><Relationship Id="rId19" Type="http://schemas.openxmlformats.org/officeDocument/2006/relationships/image" Target="../media/image48.png"/><Relationship Id="rId37" Type="http://schemas.openxmlformats.org/officeDocument/2006/relationships/image" Target="../media/image33.png"/><Relationship Id="rId38" Type="http://schemas.openxmlformats.org/officeDocument/2006/relationships/image" Target="../media/image154.png"/><Relationship Id="rId39" Type="http://schemas.openxmlformats.org/officeDocument/2006/relationships/image" Target="../media/image148.jpg"/></Relationships>
</file>

<file path=ppt/slides/_rels/slide1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9.png"/><Relationship Id="rId21" Type="http://schemas.openxmlformats.org/officeDocument/2006/relationships/image" Target="../media/image130.png"/><Relationship Id="rId22" Type="http://schemas.openxmlformats.org/officeDocument/2006/relationships/image" Target="../media/image20.png"/><Relationship Id="rId23" Type="http://schemas.openxmlformats.org/officeDocument/2006/relationships/image" Target="../media/image43.png"/><Relationship Id="rId24" Type="http://schemas.openxmlformats.org/officeDocument/2006/relationships/image" Target="../media/image76.png"/><Relationship Id="rId25" Type="http://schemas.openxmlformats.org/officeDocument/2006/relationships/image" Target="../media/image77.png"/><Relationship Id="rId26" Type="http://schemas.openxmlformats.org/officeDocument/2006/relationships/image" Target="../media/image46.png"/><Relationship Id="rId27" Type="http://schemas.openxmlformats.org/officeDocument/2006/relationships/image" Target="../media/image78.png"/><Relationship Id="rId28" Type="http://schemas.openxmlformats.org/officeDocument/2006/relationships/image" Target="../media/image157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5.png"/><Relationship Id="rId3" Type="http://schemas.openxmlformats.org/officeDocument/2006/relationships/image" Target="../media/image156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30" Type="http://schemas.openxmlformats.org/officeDocument/2006/relationships/image" Target="../media/image158.png"/><Relationship Id="rId31" Type="http://schemas.openxmlformats.org/officeDocument/2006/relationships/image" Target="../media/image159.png"/><Relationship Id="rId32" Type="http://schemas.openxmlformats.org/officeDocument/2006/relationships/image" Target="../media/image82.png"/><Relationship Id="rId9" Type="http://schemas.openxmlformats.org/officeDocument/2006/relationships/image" Target="../media/image68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33" Type="http://schemas.openxmlformats.org/officeDocument/2006/relationships/image" Target="../media/image29.png"/><Relationship Id="rId34" Type="http://schemas.openxmlformats.org/officeDocument/2006/relationships/image" Target="../media/image83.png"/><Relationship Id="rId35" Type="http://schemas.openxmlformats.org/officeDocument/2006/relationships/image" Target="../media/image84.png"/><Relationship Id="rId36" Type="http://schemas.openxmlformats.org/officeDocument/2006/relationships/image" Target="../media/image32.png"/><Relationship Id="rId10" Type="http://schemas.openxmlformats.org/officeDocument/2006/relationships/image" Target="../media/image36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4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23.png"/><Relationship Id="rId18" Type="http://schemas.openxmlformats.org/officeDocument/2006/relationships/image" Target="../media/image47.jpg"/><Relationship Id="rId19" Type="http://schemas.openxmlformats.org/officeDocument/2006/relationships/image" Target="../media/image48.png"/><Relationship Id="rId37" Type="http://schemas.openxmlformats.org/officeDocument/2006/relationships/image" Target="../media/image33.png"/><Relationship Id="rId38" Type="http://schemas.openxmlformats.org/officeDocument/2006/relationships/image" Target="../media/image160.png"/><Relationship Id="rId39" Type="http://schemas.openxmlformats.org/officeDocument/2006/relationships/image" Target="../media/image148.jpg"/></Relationships>
</file>

<file path=ppt/slides/_rels/slide1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9.png"/><Relationship Id="rId21" Type="http://schemas.openxmlformats.org/officeDocument/2006/relationships/image" Target="../media/image130.png"/><Relationship Id="rId22" Type="http://schemas.openxmlformats.org/officeDocument/2006/relationships/image" Target="../media/image20.png"/><Relationship Id="rId23" Type="http://schemas.openxmlformats.org/officeDocument/2006/relationships/image" Target="../media/image43.png"/><Relationship Id="rId24" Type="http://schemas.openxmlformats.org/officeDocument/2006/relationships/image" Target="../media/image76.png"/><Relationship Id="rId25" Type="http://schemas.openxmlformats.org/officeDocument/2006/relationships/image" Target="../media/image77.png"/><Relationship Id="rId26" Type="http://schemas.openxmlformats.org/officeDocument/2006/relationships/image" Target="../media/image46.png"/><Relationship Id="rId27" Type="http://schemas.openxmlformats.org/officeDocument/2006/relationships/image" Target="../media/image78.png"/><Relationship Id="rId28" Type="http://schemas.openxmlformats.org/officeDocument/2006/relationships/image" Target="../media/image163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1.png"/><Relationship Id="rId3" Type="http://schemas.openxmlformats.org/officeDocument/2006/relationships/image" Target="../media/image16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30" Type="http://schemas.openxmlformats.org/officeDocument/2006/relationships/image" Target="../media/image164.png"/><Relationship Id="rId31" Type="http://schemas.openxmlformats.org/officeDocument/2006/relationships/image" Target="../media/image165.png"/><Relationship Id="rId32" Type="http://schemas.openxmlformats.org/officeDocument/2006/relationships/image" Target="../media/image82.png"/><Relationship Id="rId9" Type="http://schemas.openxmlformats.org/officeDocument/2006/relationships/image" Target="../media/image68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33" Type="http://schemas.openxmlformats.org/officeDocument/2006/relationships/image" Target="../media/image29.png"/><Relationship Id="rId34" Type="http://schemas.openxmlformats.org/officeDocument/2006/relationships/image" Target="../media/image83.png"/><Relationship Id="rId35" Type="http://schemas.openxmlformats.org/officeDocument/2006/relationships/image" Target="../media/image84.png"/><Relationship Id="rId36" Type="http://schemas.openxmlformats.org/officeDocument/2006/relationships/image" Target="../media/image32.png"/><Relationship Id="rId10" Type="http://schemas.openxmlformats.org/officeDocument/2006/relationships/image" Target="../media/image36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4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23.png"/><Relationship Id="rId18" Type="http://schemas.openxmlformats.org/officeDocument/2006/relationships/image" Target="../media/image47.jpg"/><Relationship Id="rId19" Type="http://schemas.openxmlformats.org/officeDocument/2006/relationships/image" Target="../media/image48.png"/><Relationship Id="rId37" Type="http://schemas.openxmlformats.org/officeDocument/2006/relationships/image" Target="../media/image33.png"/><Relationship Id="rId38" Type="http://schemas.openxmlformats.org/officeDocument/2006/relationships/image" Target="../media/image166.png"/><Relationship Id="rId39" Type="http://schemas.openxmlformats.org/officeDocument/2006/relationships/image" Target="../media/image148.jpg"/></Relationships>
</file>

<file path=ppt/slides/_rels/slide1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69.png"/><Relationship Id="rId21" Type="http://schemas.openxmlformats.org/officeDocument/2006/relationships/image" Target="../media/image130.png"/><Relationship Id="rId22" Type="http://schemas.openxmlformats.org/officeDocument/2006/relationships/image" Target="../media/image20.png"/><Relationship Id="rId23" Type="http://schemas.openxmlformats.org/officeDocument/2006/relationships/image" Target="../media/image43.png"/><Relationship Id="rId24" Type="http://schemas.openxmlformats.org/officeDocument/2006/relationships/image" Target="../media/image76.png"/><Relationship Id="rId25" Type="http://schemas.openxmlformats.org/officeDocument/2006/relationships/image" Target="../media/image77.png"/><Relationship Id="rId26" Type="http://schemas.openxmlformats.org/officeDocument/2006/relationships/image" Target="../media/image46.png"/><Relationship Id="rId27" Type="http://schemas.openxmlformats.org/officeDocument/2006/relationships/image" Target="../media/image78.png"/><Relationship Id="rId28" Type="http://schemas.openxmlformats.org/officeDocument/2006/relationships/image" Target="../media/image170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7.png"/><Relationship Id="rId3" Type="http://schemas.openxmlformats.org/officeDocument/2006/relationships/image" Target="../media/image168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30" Type="http://schemas.openxmlformats.org/officeDocument/2006/relationships/image" Target="../media/image171.png"/><Relationship Id="rId31" Type="http://schemas.openxmlformats.org/officeDocument/2006/relationships/image" Target="../media/image172.png"/><Relationship Id="rId32" Type="http://schemas.openxmlformats.org/officeDocument/2006/relationships/image" Target="../media/image82.png"/><Relationship Id="rId9" Type="http://schemas.openxmlformats.org/officeDocument/2006/relationships/image" Target="../media/image68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33" Type="http://schemas.openxmlformats.org/officeDocument/2006/relationships/image" Target="../media/image29.png"/><Relationship Id="rId34" Type="http://schemas.openxmlformats.org/officeDocument/2006/relationships/image" Target="../media/image83.png"/><Relationship Id="rId35" Type="http://schemas.openxmlformats.org/officeDocument/2006/relationships/image" Target="../media/image84.png"/><Relationship Id="rId36" Type="http://schemas.openxmlformats.org/officeDocument/2006/relationships/image" Target="../media/image32.png"/><Relationship Id="rId10" Type="http://schemas.openxmlformats.org/officeDocument/2006/relationships/image" Target="../media/image36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4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23.png"/><Relationship Id="rId18" Type="http://schemas.openxmlformats.org/officeDocument/2006/relationships/image" Target="../media/image47.jpg"/><Relationship Id="rId19" Type="http://schemas.openxmlformats.org/officeDocument/2006/relationships/image" Target="../media/image48.png"/><Relationship Id="rId37" Type="http://schemas.openxmlformats.org/officeDocument/2006/relationships/image" Target="../media/image33.png"/><Relationship Id="rId38" Type="http://schemas.openxmlformats.org/officeDocument/2006/relationships/image" Target="../media/image173.png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76.png"/><Relationship Id="rId21" Type="http://schemas.openxmlformats.org/officeDocument/2006/relationships/image" Target="../media/image130.png"/><Relationship Id="rId22" Type="http://schemas.openxmlformats.org/officeDocument/2006/relationships/image" Target="../media/image20.png"/><Relationship Id="rId23" Type="http://schemas.openxmlformats.org/officeDocument/2006/relationships/image" Target="../media/image43.png"/><Relationship Id="rId24" Type="http://schemas.openxmlformats.org/officeDocument/2006/relationships/image" Target="../media/image76.png"/><Relationship Id="rId25" Type="http://schemas.openxmlformats.org/officeDocument/2006/relationships/image" Target="../media/image77.png"/><Relationship Id="rId26" Type="http://schemas.openxmlformats.org/officeDocument/2006/relationships/image" Target="../media/image46.png"/><Relationship Id="rId27" Type="http://schemas.openxmlformats.org/officeDocument/2006/relationships/image" Target="../media/image78.png"/><Relationship Id="rId28" Type="http://schemas.openxmlformats.org/officeDocument/2006/relationships/image" Target="../media/image177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4.png"/><Relationship Id="rId3" Type="http://schemas.openxmlformats.org/officeDocument/2006/relationships/image" Target="../media/image175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30" Type="http://schemas.openxmlformats.org/officeDocument/2006/relationships/image" Target="../media/image178.png"/><Relationship Id="rId31" Type="http://schemas.openxmlformats.org/officeDocument/2006/relationships/image" Target="../media/image179.png"/><Relationship Id="rId32" Type="http://schemas.openxmlformats.org/officeDocument/2006/relationships/image" Target="../media/image82.png"/><Relationship Id="rId9" Type="http://schemas.openxmlformats.org/officeDocument/2006/relationships/image" Target="../media/image68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33" Type="http://schemas.openxmlformats.org/officeDocument/2006/relationships/image" Target="../media/image29.png"/><Relationship Id="rId34" Type="http://schemas.openxmlformats.org/officeDocument/2006/relationships/image" Target="../media/image83.png"/><Relationship Id="rId35" Type="http://schemas.openxmlformats.org/officeDocument/2006/relationships/image" Target="../media/image84.png"/><Relationship Id="rId36" Type="http://schemas.openxmlformats.org/officeDocument/2006/relationships/image" Target="../media/image32.png"/><Relationship Id="rId10" Type="http://schemas.openxmlformats.org/officeDocument/2006/relationships/image" Target="../media/image36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4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23.png"/><Relationship Id="rId18" Type="http://schemas.openxmlformats.org/officeDocument/2006/relationships/image" Target="../media/image47.jpg"/><Relationship Id="rId19" Type="http://schemas.openxmlformats.org/officeDocument/2006/relationships/image" Target="../media/image48.png"/><Relationship Id="rId37" Type="http://schemas.openxmlformats.org/officeDocument/2006/relationships/image" Target="../media/image33.png"/><Relationship Id="rId38" Type="http://schemas.openxmlformats.org/officeDocument/2006/relationships/image" Target="../media/image180.png"/><Relationship Id="rId39" Type="http://schemas.openxmlformats.org/officeDocument/2006/relationships/image" Target="../media/image181.png"/><Relationship Id="rId40" Type="http://schemas.openxmlformats.org/officeDocument/2006/relationships/image" Target="../media/image182.jpg"/><Relationship Id="rId41" Type="http://schemas.openxmlformats.org/officeDocument/2006/relationships/image" Target="../media/image183.png"/><Relationship Id="rId42" Type="http://schemas.openxmlformats.org/officeDocument/2006/relationships/image" Target="../media/image184.png"/><Relationship Id="rId43" Type="http://schemas.openxmlformats.org/officeDocument/2006/relationships/image" Target="../media/image185.png"/><Relationship Id="rId44" Type="http://schemas.openxmlformats.org/officeDocument/2006/relationships/image" Target="../media/image186.jpg"/><Relationship Id="rId45" Type="http://schemas.openxmlformats.org/officeDocument/2006/relationships/image" Target="../media/image187.png"/></Relationships>
</file>

<file path=ppt/slides/_rels/slide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25" Type="http://schemas.openxmlformats.org/officeDocument/2006/relationships/image" Target="../media/image30.png"/><Relationship Id="rId26" Type="http://schemas.openxmlformats.org/officeDocument/2006/relationships/image" Target="../media/image31.png"/><Relationship Id="rId27" Type="http://schemas.openxmlformats.org/officeDocument/2006/relationships/image" Target="../media/image32.png"/><Relationship Id="rId28" Type="http://schemas.openxmlformats.org/officeDocument/2006/relationships/image" Target="../media/image33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30" Type="http://schemas.openxmlformats.org/officeDocument/2006/relationships/image" Target="../media/image35.png"/><Relationship Id="rId31" Type="http://schemas.openxmlformats.org/officeDocument/2006/relationships/image" Target="../media/image36.png"/><Relationship Id="rId32" Type="http://schemas.openxmlformats.org/officeDocument/2006/relationships/image" Target="../media/image37.png"/><Relationship Id="rId9" Type="http://schemas.openxmlformats.org/officeDocument/2006/relationships/image" Target="../media/image14.png"/><Relationship Id="rId6" Type="http://schemas.openxmlformats.org/officeDocument/2006/relationships/image" Target="../media/image7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33" Type="http://schemas.openxmlformats.org/officeDocument/2006/relationships/image" Target="../media/image38.png"/><Relationship Id="rId34" Type="http://schemas.openxmlformats.org/officeDocument/2006/relationships/image" Target="../media/image39.png"/><Relationship Id="rId35" Type="http://schemas.openxmlformats.org/officeDocument/2006/relationships/image" Target="../media/image40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37" Type="http://schemas.openxmlformats.org/officeDocument/2006/relationships/image" Target="../media/image42.png"/><Relationship Id="rId38" Type="http://schemas.openxmlformats.org/officeDocument/2006/relationships/image" Target="../media/image43.png"/><Relationship Id="rId39" Type="http://schemas.openxmlformats.org/officeDocument/2006/relationships/image" Target="../media/image44.png"/><Relationship Id="rId40" Type="http://schemas.openxmlformats.org/officeDocument/2006/relationships/image" Target="../media/image45.png"/><Relationship Id="rId41" Type="http://schemas.openxmlformats.org/officeDocument/2006/relationships/image" Target="../media/image46.png"/><Relationship Id="rId42" Type="http://schemas.openxmlformats.org/officeDocument/2006/relationships/image" Target="../media/image47.jpg"/><Relationship Id="rId43" Type="http://schemas.openxmlformats.org/officeDocument/2006/relationships/image" Target="../media/image48.png"/><Relationship Id="rId44" Type="http://schemas.openxmlformats.org/officeDocument/2006/relationships/image" Target="../media/image49.png"/></Relationships>
</file>

<file path=ppt/slides/_rels/slide2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6.png"/><Relationship Id="rId21" Type="http://schemas.openxmlformats.org/officeDocument/2006/relationships/image" Target="../media/image69.png"/><Relationship Id="rId22" Type="http://schemas.openxmlformats.org/officeDocument/2006/relationships/image" Target="../media/image70.png"/><Relationship Id="rId23" Type="http://schemas.openxmlformats.org/officeDocument/2006/relationships/image" Target="../media/image40.png"/><Relationship Id="rId24" Type="http://schemas.openxmlformats.org/officeDocument/2006/relationships/image" Target="../media/image71.png"/><Relationship Id="rId25" Type="http://schemas.openxmlformats.org/officeDocument/2006/relationships/image" Target="../media/image72.png"/><Relationship Id="rId26" Type="http://schemas.openxmlformats.org/officeDocument/2006/relationships/image" Target="../media/image73.png"/><Relationship Id="rId27" Type="http://schemas.openxmlformats.org/officeDocument/2006/relationships/image" Target="../media/image47.jpg"/><Relationship Id="rId28" Type="http://schemas.openxmlformats.org/officeDocument/2006/relationships/image" Target="../media/image48.png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30" Type="http://schemas.openxmlformats.org/officeDocument/2006/relationships/image" Target="../media/image191.png"/><Relationship Id="rId31" Type="http://schemas.openxmlformats.org/officeDocument/2006/relationships/image" Target="../media/image5.png"/><Relationship Id="rId32" Type="http://schemas.openxmlformats.org/officeDocument/2006/relationships/image" Target="../media/image6.png"/><Relationship Id="rId9" Type="http://schemas.openxmlformats.org/officeDocument/2006/relationships/image" Target="../media/image25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33" Type="http://schemas.openxmlformats.org/officeDocument/2006/relationships/image" Target="../media/image192.png"/><Relationship Id="rId34" Type="http://schemas.openxmlformats.org/officeDocument/2006/relationships/image" Target="../media/image43.png"/><Relationship Id="rId35" Type="http://schemas.openxmlformats.org/officeDocument/2006/relationships/image" Target="../media/image76.png"/><Relationship Id="rId36" Type="http://schemas.openxmlformats.org/officeDocument/2006/relationships/image" Target="../media/image45.png"/><Relationship Id="rId10" Type="http://schemas.openxmlformats.org/officeDocument/2006/relationships/image" Target="../media/image188.png"/><Relationship Id="rId11" Type="http://schemas.openxmlformats.org/officeDocument/2006/relationships/image" Target="../media/image189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190.png"/><Relationship Id="rId19" Type="http://schemas.openxmlformats.org/officeDocument/2006/relationships/image" Target="../media/image68.png"/><Relationship Id="rId37" Type="http://schemas.openxmlformats.org/officeDocument/2006/relationships/image" Target="../media/image46.png"/><Relationship Id="rId38" Type="http://schemas.openxmlformats.org/officeDocument/2006/relationships/image" Target="../media/image193.png"/><Relationship Id="rId39" Type="http://schemas.openxmlformats.org/officeDocument/2006/relationships/image" Target="../media/image194.png"/><Relationship Id="rId40" Type="http://schemas.openxmlformats.org/officeDocument/2006/relationships/image" Target="../media/image195.png"/><Relationship Id="rId41" Type="http://schemas.openxmlformats.org/officeDocument/2006/relationships/image" Target="../media/image15.png"/><Relationship Id="rId42" Type="http://schemas.openxmlformats.org/officeDocument/2006/relationships/image" Target="../media/image16.png"/><Relationship Id="rId43" Type="http://schemas.openxmlformats.org/officeDocument/2006/relationships/image" Target="../media/image17.png"/><Relationship Id="rId44" Type="http://schemas.openxmlformats.org/officeDocument/2006/relationships/image" Target="../media/image196.png"/></Relationships>
</file>

<file path=ppt/slides/_rels/slide2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6.png"/><Relationship Id="rId21" Type="http://schemas.openxmlformats.org/officeDocument/2006/relationships/image" Target="../media/image69.png"/><Relationship Id="rId22" Type="http://schemas.openxmlformats.org/officeDocument/2006/relationships/image" Target="../media/image70.png"/><Relationship Id="rId23" Type="http://schemas.openxmlformats.org/officeDocument/2006/relationships/image" Target="../media/image40.png"/><Relationship Id="rId24" Type="http://schemas.openxmlformats.org/officeDocument/2006/relationships/image" Target="../media/image71.png"/><Relationship Id="rId25" Type="http://schemas.openxmlformats.org/officeDocument/2006/relationships/image" Target="../media/image72.png"/><Relationship Id="rId26" Type="http://schemas.openxmlformats.org/officeDocument/2006/relationships/image" Target="../media/image73.png"/><Relationship Id="rId27" Type="http://schemas.openxmlformats.org/officeDocument/2006/relationships/image" Target="../media/image47.jpg"/><Relationship Id="rId28" Type="http://schemas.openxmlformats.org/officeDocument/2006/relationships/image" Target="../media/image48.png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30" Type="http://schemas.openxmlformats.org/officeDocument/2006/relationships/image" Target="../media/image191.png"/><Relationship Id="rId31" Type="http://schemas.openxmlformats.org/officeDocument/2006/relationships/image" Target="../media/image5.png"/><Relationship Id="rId32" Type="http://schemas.openxmlformats.org/officeDocument/2006/relationships/image" Target="../media/image6.png"/><Relationship Id="rId9" Type="http://schemas.openxmlformats.org/officeDocument/2006/relationships/image" Target="../media/image25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33" Type="http://schemas.openxmlformats.org/officeDocument/2006/relationships/image" Target="../media/image192.png"/><Relationship Id="rId34" Type="http://schemas.openxmlformats.org/officeDocument/2006/relationships/image" Target="../media/image43.png"/><Relationship Id="rId35" Type="http://schemas.openxmlformats.org/officeDocument/2006/relationships/image" Target="../media/image76.png"/><Relationship Id="rId36" Type="http://schemas.openxmlformats.org/officeDocument/2006/relationships/image" Target="../media/image45.png"/><Relationship Id="rId10" Type="http://schemas.openxmlformats.org/officeDocument/2006/relationships/image" Target="../media/image197.png"/><Relationship Id="rId11" Type="http://schemas.openxmlformats.org/officeDocument/2006/relationships/image" Target="../media/image198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199.png"/><Relationship Id="rId19" Type="http://schemas.openxmlformats.org/officeDocument/2006/relationships/image" Target="../media/image68.png"/><Relationship Id="rId37" Type="http://schemas.openxmlformats.org/officeDocument/2006/relationships/image" Target="../media/image46.png"/><Relationship Id="rId38" Type="http://schemas.openxmlformats.org/officeDocument/2006/relationships/image" Target="../media/image200.png"/><Relationship Id="rId39" Type="http://schemas.openxmlformats.org/officeDocument/2006/relationships/image" Target="../media/image201.png"/><Relationship Id="rId40" Type="http://schemas.openxmlformats.org/officeDocument/2006/relationships/image" Target="../media/image195.png"/><Relationship Id="rId41" Type="http://schemas.openxmlformats.org/officeDocument/2006/relationships/image" Target="../media/image15.png"/><Relationship Id="rId42" Type="http://schemas.openxmlformats.org/officeDocument/2006/relationships/image" Target="../media/image16.png"/><Relationship Id="rId43" Type="http://schemas.openxmlformats.org/officeDocument/2006/relationships/image" Target="../media/image17.png"/><Relationship Id="rId44" Type="http://schemas.openxmlformats.org/officeDocument/2006/relationships/image" Target="../media/image196.png"/></Relationships>
</file>

<file path=ppt/slides/_rels/slide2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6.png"/><Relationship Id="rId21" Type="http://schemas.openxmlformats.org/officeDocument/2006/relationships/image" Target="../media/image69.png"/><Relationship Id="rId22" Type="http://schemas.openxmlformats.org/officeDocument/2006/relationships/image" Target="../media/image70.png"/><Relationship Id="rId23" Type="http://schemas.openxmlformats.org/officeDocument/2006/relationships/image" Target="../media/image40.png"/><Relationship Id="rId24" Type="http://schemas.openxmlformats.org/officeDocument/2006/relationships/image" Target="../media/image71.png"/><Relationship Id="rId25" Type="http://schemas.openxmlformats.org/officeDocument/2006/relationships/image" Target="../media/image72.png"/><Relationship Id="rId26" Type="http://schemas.openxmlformats.org/officeDocument/2006/relationships/image" Target="../media/image73.png"/><Relationship Id="rId27" Type="http://schemas.openxmlformats.org/officeDocument/2006/relationships/image" Target="../media/image47.jpg"/><Relationship Id="rId28" Type="http://schemas.openxmlformats.org/officeDocument/2006/relationships/image" Target="../media/image48.png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30" Type="http://schemas.openxmlformats.org/officeDocument/2006/relationships/image" Target="../media/image191.png"/><Relationship Id="rId31" Type="http://schemas.openxmlformats.org/officeDocument/2006/relationships/image" Target="../media/image5.png"/><Relationship Id="rId32" Type="http://schemas.openxmlformats.org/officeDocument/2006/relationships/image" Target="../media/image6.png"/><Relationship Id="rId9" Type="http://schemas.openxmlformats.org/officeDocument/2006/relationships/image" Target="../media/image25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33" Type="http://schemas.openxmlformats.org/officeDocument/2006/relationships/image" Target="../media/image192.png"/><Relationship Id="rId34" Type="http://schemas.openxmlformats.org/officeDocument/2006/relationships/image" Target="../media/image43.png"/><Relationship Id="rId35" Type="http://schemas.openxmlformats.org/officeDocument/2006/relationships/image" Target="../media/image76.png"/><Relationship Id="rId36" Type="http://schemas.openxmlformats.org/officeDocument/2006/relationships/image" Target="../media/image45.png"/><Relationship Id="rId10" Type="http://schemas.openxmlformats.org/officeDocument/2006/relationships/image" Target="../media/image202.png"/><Relationship Id="rId11" Type="http://schemas.openxmlformats.org/officeDocument/2006/relationships/image" Target="../media/image203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204.png"/><Relationship Id="rId19" Type="http://schemas.openxmlformats.org/officeDocument/2006/relationships/image" Target="../media/image68.png"/><Relationship Id="rId37" Type="http://schemas.openxmlformats.org/officeDocument/2006/relationships/image" Target="../media/image46.png"/><Relationship Id="rId38" Type="http://schemas.openxmlformats.org/officeDocument/2006/relationships/image" Target="../media/image205.png"/><Relationship Id="rId39" Type="http://schemas.openxmlformats.org/officeDocument/2006/relationships/image" Target="../media/image206.png"/><Relationship Id="rId40" Type="http://schemas.openxmlformats.org/officeDocument/2006/relationships/image" Target="../media/image195.png"/><Relationship Id="rId41" Type="http://schemas.openxmlformats.org/officeDocument/2006/relationships/image" Target="../media/image15.png"/><Relationship Id="rId42" Type="http://schemas.openxmlformats.org/officeDocument/2006/relationships/image" Target="../media/image16.png"/><Relationship Id="rId43" Type="http://schemas.openxmlformats.org/officeDocument/2006/relationships/image" Target="../media/image17.png"/><Relationship Id="rId44" Type="http://schemas.openxmlformats.org/officeDocument/2006/relationships/image" Target="../media/image19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5.png"/><Relationship Id="rId21" Type="http://schemas.openxmlformats.org/officeDocument/2006/relationships/image" Target="../media/image52.png"/><Relationship Id="rId22" Type="http://schemas.openxmlformats.org/officeDocument/2006/relationships/image" Target="../media/image53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25" Type="http://schemas.openxmlformats.org/officeDocument/2006/relationships/image" Target="../media/image30.png"/><Relationship Id="rId26" Type="http://schemas.openxmlformats.org/officeDocument/2006/relationships/image" Target="../media/image31.png"/><Relationship Id="rId27" Type="http://schemas.openxmlformats.org/officeDocument/2006/relationships/image" Target="../media/image32.png"/><Relationship Id="rId28" Type="http://schemas.openxmlformats.org/officeDocument/2006/relationships/image" Target="../media/image33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30" Type="http://schemas.openxmlformats.org/officeDocument/2006/relationships/image" Target="../media/image35.png"/><Relationship Id="rId31" Type="http://schemas.openxmlformats.org/officeDocument/2006/relationships/image" Target="../media/image36.png"/><Relationship Id="rId32" Type="http://schemas.openxmlformats.org/officeDocument/2006/relationships/image" Target="../media/image55.png"/><Relationship Id="rId9" Type="http://schemas.openxmlformats.org/officeDocument/2006/relationships/image" Target="../media/image14.png"/><Relationship Id="rId6" Type="http://schemas.openxmlformats.org/officeDocument/2006/relationships/image" Target="../media/image7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33" Type="http://schemas.openxmlformats.org/officeDocument/2006/relationships/image" Target="../media/image56.png"/><Relationship Id="rId34" Type="http://schemas.openxmlformats.org/officeDocument/2006/relationships/image" Target="../media/image39.png"/><Relationship Id="rId35" Type="http://schemas.openxmlformats.org/officeDocument/2006/relationships/image" Target="../media/image40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37" Type="http://schemas.openxmlformats.org/officeDocument/2006/relationships/image" Target="../media/image42.png"/><Relationship Id="rId38" Type="http://schemas.openxmlformats.org/officeDocument/2006/relationships/image" Target="../media/image43.png"/><Relationship Id="rId39" Type="http://schemas.openxmlformats.org/officeDocument/2006/relationships/image" Target="../media/image44.png"/><Relationship Id="rId40" Type="http://schemas.openxmlformats.org/officeDocument/2006/relationships/image" Target="../media/image45.png"/><Relationship Id="rId41" Type="http://schemas.openxmlformats.org/officeDocument/2006/relationships/image" Target="../media/image46.png"/><Relationship Id="rId42" Type="http://schemas.openxmlformats.org/officeDocument/2006/relationships/image" Target="../media/image47.jpg"/><Relationship Id="rId43" Type="http://schemas.openxmlformats.org/officeDocument/2006/relationships/image" Target="../media/image48.png"/><Relationship Id="rId4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5.png"/><Relationship Id="rId21" Type="http://schemas.openxmlformats.org/officeDocument/2006/relationships/image" Target="../media/image60.png"/><Relationship Id="rId22" Type="http://schemas.openxmlformats.org/officeDocument/2006/relationships/image" Target="../media/image61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25" Type="http://schemas.openxmlformats.org/officeDocument/2006/relationships/image" Target="../media/image30.png"/><Relationship Id="rId26" Type="http://schemas.openxmlformats.org/officeDocument/2006/relationships/image" Target="../media/image31.png"/><Relationship Id="rId27" Type="http://schemas.openxmlformats.org/officeDocument/2006/relationships/image" Target="../media/image32.png"/><Relationship Id="rId28" Type="http://schemas.openxmlformats.org/officeDocument/2006/relationships/image" Target="../media/image33.pn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30" Type="http://schemas.openxmlformats.org/officeDocument/2006/relationships/image" Target="../media/image35.png"/><Relationship Id="rId31" Type="http://schemas.openxmlformats.org/officeDocument/2006/relationships/image" Target="../media/image36.png"/><Relationship Id="rId32" Type="http://schemas.openxmlformats.org/officeDocument/2006/relationships/image" Target="../media/image63.png"/><Relationship Id="rId9" Type="http://schemas.openxmlformats.org/officeDocument/2006/relationships/image" Target="../media/image14.png"/><Relationship Id="rId6" Type="http://schemas.openxmlformats.org/officeDocument/2006/relationships/image" Target="../media/image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33" Type="http://schemas.openxmlformats.org/officeDocument/2006/relationships/image" Target="../media/image64.png"/><Relationship Id="rId34" Type="http://schemas.openxmlformats.org/officeDocument/2006/relationships/image" Target="../media/image39.png"/><Relationship Id="rId35" Type="http://schemas.openxmlformats.org/officeDocument/2006/relationships/image" Target="../media/image40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37" Type="http://schemas.openxmlformats.org/officeDocument/2006/relationships/image" Target="../media/image42.png"/><Relationship Id="rId38" Type="http://schemas.openxmlformats.org/officeDocument/2006/relationships/image" Target="../media/image43.png"/><Relationship Id="rId39" Type="http://schemas.openxmlformats.org/officeDocument/2006/relationships/image" Target="../media/image44.png"/><Relationship Id="rId40" Type="http://schemas.openxmlformats.org/officeDocument/2006/relationships/image" Target="../media/image45.png"/><Relationship Id="rId41" Type="http://schemas.openxmlformats.org/officeDocument/2006/relationships/image" Target="../media/image46.png"/><Relationship Id="rId42" Type="http://schemas.openxmlformats.org/officeDocument/2006/relationships/image" Target="../media/image47.jpg"/><Relationship Id="rId43" Type="http://schemas.openxmlformats.org/officeDocument/2006/relationships/image" Target="../media/image48.png"/><Relationship Id="rId4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4.png"/><Relationship Id="rId21" Type="http://schemas.openxmlformats.org/officeDocument/2006/relationships/image" Target="../media/image75.png"/><Relationship Id="rId22" Type="http://schemas.openxmlformats.org/officeDocument/2006/relationships/image" Target="../media/image20.png"/><Relationship Id="rId23" Type="http://schemas.openxmlformats.org/officeDocument/2006/relationships/image" Target="../media/image43.png"/><Relationship Id="rId24" Type="http://schemas.openxmlformats.org/officeDocument/2006/relationships/image" Target="../media/image76.png"/><Relationship Id="rId25" Type="http://schemas.openxmlformats.org/officeDocument/2006/relationships/image" Target="../media/image77.png"/><Relationship Id="rId26" Type="http://schemas.openxmlformats.org/officeDocument/2006/relationships/image" Target="../media/image46.png"/><Relationship Id="rId27" Type="http://schemas.openxmlformats.org/officeDocument/2006/relationships/image" Target="../media/image78.png"/><Relationship Id="rId28" Type="http://schemas.openxmlformats.org/officeDocument/2006/relationships/image" Target="../media/image79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30" Type="http://schemas.openxmlformats.org/officeDocument/2006/relationships/image" Target="../media/image80.png"/><Relationship Id="rId31" Type="http://schemas.openxmlformats.org/officeDocument/2006/relationships/image" Target="../media/image81.png"/><Relationship Id="rId32" Type="http://schemas.openxmlformats.org/officeDocument/2006/relationships/image" Target="../media/image82.png"/><Relationship Id="rId9" Type="http://schemas.openxmlformats.org/officeDocument/2006/relationships/image" Target="../media/image68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33" Type="http://schemas.openxmlformats.org/officeDocument/2006/relationships/image" Target="../media/image29.png"/><Relationship Id="rId34" Type="http://schemas.openxmlformats.org/officeDocument/2006/relationships/image" Target="../media/image83.png"/><Relationship Id="rId35" Type="http://schemas.openxmlformats.org/officeDocument/2006/relationships/image" Target="../media/image84.png"/><Relationship Id="rId36" Type="http://schemas.openxmlformats.org/officeDocument/2006/relationships/image" Target="../media/image32.png"/><Relationship Id="rId10" Type="http://schemas.openxmlformats.org/officeDocument/2006/relationships/image" Target="../media/image36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4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23.png"/><Relationship Id="rId18" Type="http://schemas.openxmlformats.org/officeDocument/2006/relationships/image" Target="../media/image47.jpg"/><Relationship Id="rId19" Type="http://schemas.openxmlformats.org/officeDocument/2006/relationships/image" Target="../media/image48.png"/><Relationship Id="rId37" Type="http://schemas.openxmlformats.org/officeDocument/2006/relationships/image" Target="../media/image33.png"/><Relationship Id="rId38" Type="http://schemas.openxmlformats.org/officeDocument/2006/relationships/image" Target="../media/image85.png"/></Relationships>
</file>

<file path=ppt/slides/_rels/slide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88.png"/><Relationship Id="rId21" Type="http://schemas.openxmlformats.org/officeDocument/2006/relationships/image" Target="../media/image75.png"/><Relationship Id="rId22" Type="http://schemas.openxmlformats.org/officeDocument/2006/relationships/image" Target="../media/image20.png"/><Relationship Id="rId23" Type="http://schemas.openxmlformats.org/officeDocument/2006/relationships/image" Target="../media/image43.png"/><Relationship Id="rId24" Type="http://schemas.openxmlformats.org/officeDocument/2006/relationships/image" Target="../media/image76.png"/><Relationship Id="rId25" Type="http://schemas.openxmlformats.org/officeDocument/2006/relationships/image" Target="../media/image77.png"/><Relationship Id="rId26" Type="http://schemas.openxmlformats.org/officeDocument/2006/relationships/image" Target="../media/image46.png"/><Relationship Id="rId27" Type="http://schemas.openxmlformats.org/officeDocument/2006/relationships/image" Target="../media/image78.png"/><Relationship Id="rId28" Type="http://schemas.openxmlformats.org/officeDocument/2006/relationships/image" Target="../media/image89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30" Type="http://schemas.openxmlformats.org/officeDocument/2006/relationships/image" Target="../media/image90.png"/><Relationship Id="rId31" Type="http://schemas.openxmlformats.org/officeDocument/2006/relationships/image" Target="../media/image91.png"/><Relationship Id="rId32" Type="http://schemas.openxmlformats.org/officeDocument/2006/relationships/image" Target="../media/image82.png"/><Relationship Id="rId9" Type="http://schemas.openxmlformats.org/officeDocument/2006/relationships/image" Target="../media/image68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33" Type="http://schemas.openxmlformats.org/officeDocument/2006/relationships/image" Target="../media/image29.png"/><Relationship Id="rId34" Type="http://schemas.openxmlformats.org/officeDocument/2006/relationships/image" Target="../media/image83.png"/><Relationship Id="rId35" Type="http://schemas.openxmlformats.org/officeDocument/2006/relationships/image" Target="../media/image84.png"/><Relationship Id="rId36" Type="http://schemas.openxmlformats.org/officeDocument/2006/relationships/image" Target="../media/image32.png"/><Relationship Id="rId10" Type="http://schemas.openxmlformats.org/officeDocument/2006/relationships/image" Target="../media/image36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4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23.png"/><Relationship Id="rId18" Type="http://schemas.openxmlformats.org/officeDocument/2006/relationships/image" Target="../media/image47.jpg"/><Relationship Id="rId19" Type="http://schemas.openxmlformats.org/officeDocument/2006/relationships/image" Target="../media/image48.png"/><Relationship Id="rId37" Type="http://schemas.openxmlformats.org/officeDocument/2006/relationships/image" Target="../media/image33.png"/><Relationship Id="rId38" Type="http://schemas.openxmlformats.org/officeDocument/2006/relationships/image" Target="../media/image92.png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95.png"/><Relationship Id="rId21" Type="http://schemas.openxmlformats.org/officeDocument/2006/relationships/image" Target="../media/image75.png"/><Relationship Id="rId22" Type="http://schemas.openxmlformats.org/officeDocument/2006/relationships/image" Target="../media/image20.png"/><Relationship Id="rId23" Type="http://schemas.openxmlformats.org/officeDocument/2006/relationships/image" Target="../media/image43.png"/><Relationship Id="rId24" Type="http://schemas.openxmlformats.org/officeDocument/2006/relationships/image" Target="../media/image76.png"/><Relationship Id="rId25" Type="http://schemas.openxmlformats.org/officeDocument/2006/relationships/image" Target="../media/image77.png"/><Relationship Id="rId26" Type="http://schemas.openxmlformats.org/officeDocument/2006/relationships/image" Target="../media/image46.png"/><Relationship Id="rId27" Type="http://schemas.openxmlformats.org/officeDocument/2006/relationships/image" Target="../media/image78.png"/><Relationship Id="rId28" Type="http://schemas.openxmlformats.org/officeDocument/2006/relationships/image" Target="../media/image96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30" Type="http://schemas.openxmlformats.org/officeDocument/2006/relationships/image" Target="../media/image97.png"/><Relationship Id="rId31" Type="http://schemas.openxmlformats.org/officeDocument/2006/relationships/image" Target="../media/image98.png"/><Relationship Id="rId32" Type="http://schemas.openxmlformats.org/officeDocument/2006/relationships/image" Target="../media/image82.png"/><Relationship Id="rId9" Type="http://schemas.openxmlformats.org/officeDocument/2006/relationships/image" Target="../media/image68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33" Type="http://schemas.openxmlformats.org/officeDocument/2006/relationships/image" Target="../media/image29.png"/><Relationship Id="rId34" Type="http://schemas.openxmlformats.org/officeDocument/2006/relationships/image" Target="../media/image83.png"/><Relationship Id="rId35" Type="http://schemas.openxmlformats.org/officeDocument/2006/relationships/image" Target="../media/image84.png"/><Relationship Id="rId36" Type="http://schemas.openxmlformats.org/officeDocument/2006/relationships/image" Target="../media/image32.png"/><Relationship Id="rId10" Type="http://schemas.openxmlformats.org/officeDocument/2006/relationships/image" Target="../media/image36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4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23.png"/><Relationship Id="rId18" Type="http://schemas.openxmlformats.org/officeDocument/2006/relationships/image" Target="../media/image47.jpg"/><Relationship Id="rId19" Type="http://schemas.openxmlformats.org/officeDocument/2006/relationships/image" Target="../media/image48.png"/><Relationship Id="rId37" Type="http://schemas.openxmlformats.org/officeDocument/2006/relationships/image" Target="../media/image33.png"/><Relationship Id="rId38" Type="http://schemas.openxmlformats.org/officeDocument/2006/relationships/image" Target="../media/image99.png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2.png"/><Relationship Id="rId21" Type="http://schemas.openxmlformats.org/officeDocument/2006/relationships/image" Target="../media/image75.png"/><Relationship Id="rId22" Type="http://schemas.openxmlformats.org/officeDocument/2006/relationships/image" Target="../media/image20.png"/><Relationship Id="rId23" Type="http://schemas.openxmlformats.org/officeDocument/2006/relationships/image" Target="../media/image43.png"/><Relationship Id="rId24" Type="http://schemas.openxmlformats.org/officeDocument/2006/relationships/image" Target="../media/image76.png"/><Relationship Id="rId25" Type="http://schemas.openxmlformats.org/officeDocument/2006/relationships/image" Target="../media/image77.png"/><Relationship Id="rId26" Type="http://schemas.openxmlformats.org/officeDocument/2006/relationships/image" Target="../media/image46.png"/><Relationship Id="rId27" Type="http://schemas.openxmlformats.org/officeDocument/2006/relationships/image" Target="../media/image78.png"/><Relationship Id="rId28" Type="http://schemas.openxmlformats.org/officeDocument/2006/relationships/image" Target="../media/image103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30" Type="http://schemas.openxmlformats.org/officeDocument/2006/relationships/image" Target="../media/image104.png"/><Relationship Id="rId31" Type="http://schemas.openxmlformats.org/officeDocument/2006/relationships/image" Target="../media/image105.png"/><Relationship Id="rId32" Type="http://schemas.openxmlformats.org/officeDocument/2006/relationships/image" Target="../media/image82.png"/><Relationship Id="rId9" Type="http://schemas.openxmlformats.org/officeDocument/2006/relationships/image" Target="../media/image68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33" Type="http://schemas.openxmlformats.org/officeDocument/2006/relationships/image" Target="../media/image29.png"/><Relationship Id="rId34" Type="http://schemas.openxmlformats.org/officeDocument/2006/relationships/image" Target="../media/image83.png"/><Relationship Id="rId35" Type="http://schemas.openxmlformats.org/officeDocument/2006/relationships/image" Target="../media/image84.png"/><Relationship Id="rId36" Type="http://schemas.openxmlformats.org/officeDocument/2006/relationships/image" Target="../media/image32.png"/><Relationship Id="rId10" Type="http://schemas.openxmlformats.org/officeDocument/2006/relationships/image" Target="../media/image36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4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23.png"/><Relationship Id="rId18" Type="http://schemas.openxmlformats.org/officeDocument/2006/relationships/image" Target="../media/image47.jpg"/><Relationship Id="rId19" Type="http://schemas.openxmlformats.org/officeDocument/2006/relationships/image" Target="../media/image48.png"/><Relationship Id="rId37" Type="http://schemas.openxmlformats.org/officeDocument/2006/relationships/image" Target="../media/image33.png"/><Relationship Id="rId38" Type="http://schemas.openxmlformats.org/officeDocument/2006/relationships/image" Target="../media/image106.png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9.png"/><Relationship Id="rId21" Type="http://schemas.openxmlformats.org/officeDocument/2006/relationships/image" Target="../media/image75.png"/><Relationship Id="rId22" Type="http://schemas.openxmlformats.org/officeDocument/2006/relationships/image" Target="../media/image20.png"/><Relationship Id="rId23" Type="http://schemas.openxmlformats.org/officeDocument/2006/relationships/image" Target="../media/image43.png"/><Relationship Id="rId24" Type="http://schemas.openxmlformats.org/officeDocument/2006/relationships/image" Target="../media/image76.png"/><Relationship Id="rId25" Type="http://schemas.openxmlformats.org/officeDocument/2006/relationships/image" Target="../media/image77.png"/><Relationship Id="rId26" Type="http://schemas.openxmlformats.org/officeDocument/2006/relationships/image" Target="../media/image46.png"/><Relationship Id="rId27" Type="http://schemas.openxmlformats.org/officeDocument/2006/relationships/image" Target="../media/image78.png"/><Relationship Id="rId28" Type="http://schemas.openxmlformats.org/officeDocument/2006/relationships/image" Target="../media/image110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30" Type="http://schemas.openxmlformats.org/officeDocument/2006/relationships/image" Target="../media/image111.png"/><Relationship Id="rId31" Type="http://schemas.openxmlformats.org/officeDocument/2006/relationships/image" Target="../media/image112.png"/><Relationship Id="rId32" Type="http://schemas.openxmlformats.org/officeDocument/2006/relationships/image" Target="../media/image82.png"/><Relationship Id="rId9" Type="http://schemas.openxmlformats.org/officeDocument/2006/relationships/image" Target="../media/image68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33" Type="http://schemas.openxmlformats.org/officeDocument/2006/relationships/image" Target="../media/image29.png"/><Relationship Id="rId34" Type="http://schemas.openxmlformats.org/officeDocument/2006/relationships/image" Target="../media/image83.png"/><Relationship Id="rId35" Type="http://schemas.openxmlformats.org/officeDocument/2006/relationships/image" Target="../media/image84.png"/><Relationship Id="rId36" Type="http://schemas.openxmlformats.org/officeDocument/2006/relationships/image" Target="../media/image32.png"/><Relationship Id="rId10" Type="http://schemas.openxmlformats.org/officeDocument/2006/relationships/image" Target="../media/image36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4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23.png"/><Relationship Id="rId18" Type="http://schemas.openxmlformats.org/officeDocument/2006/relationships/image" Target="../media/image47.jpg"/><Relationship Id="rId19" Type="http://schemas.openxmlformats.org/officeDocument/2006/relationships/image" Target="../media/image48.png"/><Relationship Id="rId37" Type="http://schemas.openxmlformats.org/officeDocument/2006/relationships/image" Target="../media/image33.png"/><Relationship Id="rId38" Type="http://schemas.openxmlformats.org/officeDocument/2006/relationships/image" Target="../media/image1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2000" y="9460392"/>
            <a:ext cx="108013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 smtClean="0">
                <a:solidFill>
                  <a:srgbClr val="3F6797"/>
                </a:solidFill>
                <a:latin typeface="Helvetica Neue"/>
                <a:cs typeface="Helvetica Neue"/>
              </a:rPr>
              <a:t>15/10/201</a:t>
            </a:r>
            <a:r>
              <a:rPr lang="fr-FR" sz="1600" b="1" dirty="0" smtClean="0">
                <a:solidFill>
                  <a:srgbClr val="3F6797"/>
                </a:solidFill>
                <a:latin typeface="Helvetica Neue"/>
                <a:cs typeface="Helvetica Neue"/>
              </a:rPr>
              <a:t>7</a:t>
            </a:r>
            <a:endParaRPr sz="1600" dirty="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22400" cy="111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800" y="9460392"/>
            <a:ext cx="19977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3F6797"/>
                </a:solidFill>
                <a:latin typeface="Helvetica Neue"/>
                <a:cs typeface="Helvetica Neue"/>
              </a:rPr>
              <a:t>Loïc DEN</a:t>
            </a:r>
            <a:r>
              <a:rPr sz="1600" b="1" spc="-120" dirty="0">
                <a:solidFill>
                  <a:srgbClr val="3F6797"/>
                </a:solidFill>
                <a:latin typeface="Helvetica Neue"/>
                <a:cs typeface="Helvetica Neue"/>
              </a:rPr>
              <a:t>A</a:t>
            </a:r>
            <a:r>
              <a:rPr sz="1600" b="1" dirty="0">
                <a:solidFill>
                  <a:srgbClr val="3F6797"/>
                </a:solidFill>
                <a:latin typeface="Helvetica Neue"/>
                <a:cs typeface="Helvetica Neue"/>
              </a:rPr>
              <a:t>YROLLES</a:t>
            </a:r>
            <a:endParaRPr sz="1600">
              <a:latin typeface="Helvetica Neue"/>
              <a:cs typeface="Helvetica Neu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02700" y="203200"/>
            <a:ext cx="3568700" cy="40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25973" y="206471"/>
            <a:ext cx="35191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F6797"/>
                </a:solidFill>
                <a:latin typeface="Trebuchet MS"/>
                <a:cs typeface="Trebuchet MS"/>
              </a:rPr>
              <a:t>Déma</a:t>
            </a:r>
            <a:r>
              <a:rPr sz="2400" spc="-5" dirty="0">
                <a:solidFill>
                  <a:srgbClr val="3F6797"/>
                </a:solidFill>
                <a:latin typeface="Trebuchet MS"/>
                <a:cs typeface="Trebuchet MS"/>
              </a:rPr>
              <a:t>r</a:t>
            </a:r>
            <a:r>
              <a:rPr sz="2400" dirty="0">
                <a:solidFill>
                  <a:srgbClr val="3F6797"/>
                </a:solidFill>
                <a:latin typeface="Trebuchet MS"/>
                <a:cs typeface="Trebuchet MS"/>
              </a:rPr>
              <a:t>che d’in</a:t>
            </a:r>
            <a:r>
              <a:rPr sz="2400" spc="-10" dirty="0">
                <a:solidFill>
                  <a:srgbClr val="3F6797"/>
                </a:solidFill>
                <a:latin typeface="Trebuchet MS"/>
                <a:cs typeface="Trebuchet MS"/>
              </a:rPr>
              <a:t>v</a:t>
            </a:r>
            <a:r>
              <a:rPr sz="2400" dirty="0">
                <a:solidFill>
                  <a:srgbClr val="3F6797"/>
                </a:solidFill>
                <a:latin typeface="Trebuchet MS"/>
                <a:cs typeface="Trebuchet MS"/>
              </a:rPr>
              <a:t>e</a:t>
            </a:r>
            <a:r>
              <a:rPr sz="2400" spc="-5" dirty="0">
                <a:solidFill>
                  <a:srgbClr val="3F6797"/>
                </a:solidFill>
                <a:latin typeface="Trebuchet MS"/>
                <a:cs typeface="Trebuchet MS"/>
              </a:rPr>
              <a:t>s</a:t>
            </a:r>
            <a:r>
              <a:rPr sz="2400" dirty="0">
                <a:solidFill>
                  <a:srgbClr val="3F6797"/>
                </a:solidFill>
                <a:latin typeface="Trebuchet MS"/>
                <a:cs typeface="Trebuchet MS"/>
              </a:rPr>
              <a:t>tigati</a:t>
            </a:r>
            <a:r>
              <a:rPr sz="2400" spc="-5" dirty="0">
                <a:solidFill>
                  <a:srgbClr val="3F6797"/>
                </a:solidFill>
                <a:latin typeface="Trebuchet MS"/>
                <a:cs typeface="Trebuchet MS"/>
              </a:rPr>
              <a:t>o</a:t>
            </a:r>
            <a:r>
              <a:rPr sz="2400" dirty="0">
                <a:solidFill>
                  <a:srgbClr val="3F6797"/>
                </a:solidFill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87572" y="888972"/>
            <a:ext cx="10363272" cy="812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8372" y="914372"/>
            <a:ext cx="10261666" cy="711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95800" y="1044839"/>
            <a:ext cx="615442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b="0" spc="-18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3800" b="0" spc="-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800" b="0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3800" b="0" spc="-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800" b="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800" b="0" spc="-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800" b="0" dirty="0">
                <a:solidFill>
                  <a:srgbClr val="FFFFFF"/>
                </a:solidFill>
                <a:latin typeface="Trebuchet MS"/>
                <a:cs typeface="Trebuchet MS"/>
              </a:rPr>
              <a:t> un exem</a:t>
            </a:r>
            <a:r>
              <a:rPr sz="3800" b="0" spc="-5" dirty="0">
                <a:solidFill>
                  <a:srgbClr val="FFFFFF"/>
                </a:solidFill>
                <a:latin typeface="Trebuchet MS"/>
                <a:cs typeface="Trebuchet MS"/>
              </a:rPr>
              <a:t>pl</a:t>
            </a:r>
            <a:r>
              <a:rPr sz="3800" b="0" dirty="0">
                <a:solidFill>
                  <a:srgbClr val="FFFFFF"/>
                </a:solidFill>
                <a:latin typeface="Trebuchet MS"/>
                <a:cs typeface="Trebuchet MS"/>
              </a:rPr>
              <a:t>e c</a:t>
            </a:r>
            <a:r>
              <a:rPr sz="3800" b="0" spc="-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800" b="0" dirty="0">
                <a:solidFill>
                  <a:srgbClr val="FFFFFF"/>
                </a:solidFill>
                <a:latin typeface="Trebuchet MS"/>
                <a:cs typeface="Trebuchet MS"/>
              </a:rPr>
              <a:t>nc</a:t>
            </a:r>
            <a:r>
              <a:rPr sz="3800" b="0" spc="-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800" b="0" dirty="0">
                <a:solidFill>
                  <a:srgbClr val="FFFFFF"/>
                </a:solidFill>
                <a:latin typeface="Trebuchet MS"/>
                <a:cs typeface="Trebuchet MS"/>
              </a:rPr>
              <a:t>et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612094" y="9458530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3F6797"/>
                </a:solidFill>
                <a:latin typeface="Helvetica Neue"/>
                <a:cs typeface="Helvetica Neue"/>
              </a:rPr>
              <a:t>1</a:t>
            </a:r>
            <a:endParaRPr sz="1600">
              <a:latin typeface="Helvetica Neue"/>
              <a:cs typeface="Helvetica Neu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28800" y="3864355"/>
            <a:ext cx="9350375" cy="157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736600" algn="l"/>
                <a:tab pos="2159635" algn="l"/>
                <a:tab pos="2541270" algn="l"/>
                <a:tab pos="3964304" algn="l"/>
                <a:tab pos="6453505" algn="l"/>
                <a:tab pos="6936105" algn="l"/>
                <a:tab pos="9197340" algn="l"/>
              </a:tabLst>
            </a:pPr>
            <a:r>
              <a:rPr sz="3600" dirty="0">
                <a:latin typeface="Helvetica Light"/>
                <a:cs typeface="Helvetica Light"/>
              </a:rPr>
              <a:t>On	donne	à	l’élève	simplement	le	symptôme	:</a:t>
            </a:r>
            <a:endParaRPr sz="36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00">
              <a:latin typeface="Times New Roman"/>
              <a:cs typeface="Times New Roman"/>
            </a:endParaRPr>
          </a:p>
          <a:p>
            <a:pPr marR="635" algn="ctr">
              <a:lnSpc>
                <a:spcPct val="100000"/>
              </a:lnSpc>
              <a:tabLst>
                <a:tab pos="635000" algn="l"/>
                <a:tab pos="2465070" algn="l"/>
                <a:tab pos="2846070" algn="l"/>
                <a:tab pos="3481704" algn="l"/>
                <a:tab pos="4523105" algn="l"/>
                <a:tab pos="4904740" algn="l"/>
              </a:tabLst>
            </a:pPr>
            <a:r>
              <a:rPr sz="3600" i="1" dirty="0">
                <a:latin typeface="Helvetica Light"/>
                <a:cs typeface="Helvetica Light"/>
              </a:rPr>
              <a:t>Le	véhicule	a	un	bruit	à	l’arriè</a:t>
            </a:r>
            <a:r>
              <a:rPr sz="3600" i="1" spc="-65" dirty="0">
                <a:latin typeface="Helvetica Light"/>
                <a:cs typeface="Helvetica Light"/>
              </a:rPr>
              <a:t>r</a:t>
            </a:r>
            <a:r>
              <a:rPr sz="3600" i="1" dirty="0">
                <a:latin typeface="Helvetica Light"/>
                <a:cs typeface="Helvetica Light"/>
              </a:rPr>
              <a:t>e</a:t>
            </a:r>
            <a:endParaRPr sz="3600">
              <a:latin typeface="Helvetica Light"/>
              <a:cs typeface="Helvetica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03896" y="7322200"/>
            <a:ext cx="228810" cy="410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31578" y="5800235"/>
            <a:ext cx="136827" cy="268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78657" y="5738583"/>
            <a:ext cx="254648" cy="310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06250" y="5324247"/>
            <a:ext cx="2307540" cy="251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2154476" y="0"/>
                </a:moveTo>
                <a:lnTo>
                  <a:pt x="61842" y="53"/>
                </a:lnTo>
                <a:lnTo>
                  <a:pt x="23168" y="15133"/>
                </a:lnTo>
                <a:lnTo>
                  <a:pt x="1634" y="50110"/>
                </a:lnTo>
                <a:lnTo>
                  <a:pt x="0" y="64462"/>
                </a:lnTo>
                <a:lnTo>
                  <a:pt x="2" y="100866"/>
                </a:lnTo>
                <a:lnTo>
                  <a:pt x="14435" y="139736"/>
                </a:lnTo>
                <a:lnTo>
                  <a:pt x="49845" y="160646"/>
                </a:lnTo>
                <a:lnTo>
                  <a:pt x="64467" y="162203"/>
                </a:lnTo>
                <a:lnTo>
                  <a:pt x="2155609" y="162193"/>
                </a:lnTo>
                <a:lnTo>
                  <a:pt x="2194763" y="147932"/>
                </a:lnTo>
                <a:lnTo>
                  <a:pt x="2216340" y="113116"/>
                </a:lnTo>
                <a:lnTo>
                  <a:pt x="2217968" y="98610"/>
                </a:lnTo>
                <a:lnTo>
                  <a:pt x="2217942" y="62615"/>
                </a:lnTo>
                <a:lnTo>
                  <a:pt x="2203491" y="23477"/>
                </a:lnTo>
                <a:lnTo>
                  <a:pt x="2168872" y="1656"/>
                </a:lnTo>
                <a:lnTo>
                  <a:pt x="215447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0" y="100310"/>
                </a:moveTo>
                <a:lnTo>
                  <a:pt x="0" y="64462"/>
                </a:lnTo>
                <a:lnTo>
                  <a:pt x="1634" y="50110"/>
                </a:lnTo>
                <a:lnTo>
                  <a:pt x="23168" y="15133"/>
                </a:lnTo>
                <a:lnTo>
                  <a:pt x="61842" y="53"/>
                </a:lnTo>
                <a:lnTo>
                  <a:pt x="2154475" y="0"/>
                </a:lnTo>
                <a:lnTo>
                  <a:pt x="2168872" y="1656"/>
                </a:lnTo>
                <a:lnTo>
                  <a:pt x="2203491" y="23477"/>
                </a:lnTo>
                <a:lnTo>
                  <a:pt x="2217942" y="62615"/>
                </a:lnTo>
                <a:lnTo>
                  <a:pt x="2217967" y="98611"/>
                </a:lnTo>
                <a:lnTo>
                  <a:pt x="2216339" y="113116"/>
                </a:lnTo>
                <a:lnTo>
                  <a:pt x="2194763" y="147933"/>
                </a:lnTo>
                <a:lnTo>
                  <a:pt x="2155608" y="162194"/>
                </a:lnTo>
                <a:lnTo>
                  <a:pt x="64467" y="162204"/>
                </a:lnTo>
                <a:lnTo>
                  <a:pt x="49844" y="160647"/>
                </a:lnTo>
                <a:lnTo>
                  <a:pt x="14434" y="139736"/>
                </a:lnTo>
                <a:lnTo>
                  <a:pt x="2" y="100866"/>
                </a:lnTo>
                <a:lnTo>
                  <a:pt x="0" y="10031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75594" y="5376569"/>
            <a:ext cx="264450" cy="3120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44484" y="5588345"/>
            <a:ext cx="292994" cy="200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79662" y="5300262"/>
            <a:ext cx="58337" cy="22995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7282" y="5144366"/>
            <a:ext cx="2550795" cy="3591560"/>
          </a:xfrm>
          <a:custGeom>
            <a:avLst/>
            <a:gdLst/>
            <a:ahLst/>
            <a:cxnLst/>
            <a:rect l="l" t="t" r="r" b="b"/>
            <a:pathLst>
              <a:path w="2550795" h="3591559">
                <a:moveTo>
                  <a:pt x="0" y="0"/>
                </a:moveTo>
                <a:lnTo>
                  <a:pt x="0" y="3591321"/>
                </a:lnTo>
                <a:lnTo>
                  <a:pt x="2550318" y="3591321"/>
                </a:lnTo>
                <a:lnTo>
                  <a:pt x="2550318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600" y="2066775"/>
            <a:ext cx="2674143" cy="37310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159" y="4839759"/>
            <a:ext cx="2294743" cy="4311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7491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2140550" y="0"/>
                </a:moveTo>
                <a:lnTo>
                  <a:pt x="63014" y="0"/>
                </a:lnTo>
                <a:lnTo>
                  <a:pt x="23412" y="13644"/>
                </a:lnTo>
                <a:lnTo>
                  <a:pt x="1573" y="48129"/>
                </a:lnTo>
                <a:lnTo>
                  <a:pt x="0" y="278482"/>
                </a:lnTo>
                <a:lnTo>
                  <a:pt x="2217" y="292682"/>
                </a:lnTo>
                <a:lnTo>
                  <a:pt x="24525" y="327396"/>
                </a:lnTo>
                <a:lnTo>
                  <a:pt x="63337" y="341481"/>
                </a:lnTo>
                <a:lnTo>
                  <a:pt x="2143946" y="341388"/>
                </a:lnTo>
                <a:lnTo>
                  <a:pt x="2182200" y="325700"/>
                </a:lnTo>
                <a:lnTo>
                  <a:pt x="2203482" y="290414"/>
                </a:lnTo>
                <a:lnTo>
                  <a:pt x="2205096" y="276120"/>
                </a:lnTo>
                <a:lnTo>
                  <a:pt x="2205084" y="61421"/>
                </a:lnTo>
                <a:lnTo>
                  <a:pt x="2190386" y="22660"/>
                </a:lnTo>
                <a:lnTo>
                  <a:pt x="2155080" y="1579"/>
                </a:lnTo>
                <a:lnTo>
                  <a:pt x="2140550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7417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0" y="275320"/>
                </a:moveTo>
                <a:lnTo>
                  <a:pt x="0" y="62694"/>
                </a:lnTo>
                <a:lnTo>
                  <a:pt x="1648" y="48129"/>
                </a:lnTo>
                <a:lnTo>
                  <a:pt x="23487" y="13645"/>
                </a:lnTo>
                <a:lnTo>
                  <a:pt x="63088" y="0"/>
                </a:lnTo>
                <a:lnTo>
                  <a:pt x="2140624" y="0"/>
                </a:lnTo>
                <a:lnTo>
                  <a:pt x="2155154" y="1579"/>
                </a:lnTo>
                <a:lnTo>
                  <a:pt x="2190460" y="22660"/>
                </a:lnTo>
                <a:lnTo>
                  <a:pt x="2205159" y="61420"/>
                </a:lnTo>
                <a:lnTo>
                  <a:pt x="2205171" y="276120"/>
                </a:lnTo>
                <a:lnTo>
                  <a:pt x="2203557" y="290414"/>
                </a:lnTo>
                <a:lnTo>
                  <a:pt x="2182275" y="325700"/>
                </a:lnTo>
                <a:lnTo>
                  <a:pt x="2144021" y="341389"/>
                </a:lnTo>
                <a:lnTo>
                  <a:pt x="63412" y="341482"/>
                </a:lnTo>
                <a:lnTo>
                  <a:pt x="49195" y="339777"/>
                </a:lnTo>
                <a:lnTo>
                  <a:pt x="14887" y="317558"/>
                </a:lnTo>
                <a:lnTo>
                  <a:pt x="74" y="278482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6233" y="4291552"/>
            <a:ext cx="2188210" cy="341630"/>
          </a:xfrm>
          <a:custGeom>
            <a:avLst/>
            <a:gdLst/>
            <a:ahLst/>
            <a:cxnLst/>
            <a:rect l="l" t="t" r="r" b="b"/>
            <a:pathLst>
              <a:path w="2188210" h="341629">
                <a:moveTo>
                  <a:pt x="0" y="275320"/>
                </a:moveTo>
                <a:lnTo>
                  <a:pt x="0" y="62756"/>
                </a:lnTo>
                <a:lnTo>
                  <a:pt x="1699" y="48403"/>
                </a:lnTo>
                <a:lnTo>
                  <a:pt x="23939" y="14197"/>
                </a:lnTo>
                <a:lnTo>
                  <a:pt x="63351" y="27"/>
                </a:lnTo>
                <a:lnTo>
                  <a:pt x="2125440" y="0"/>
                </a:lnTo>
                <a:lnTo>
                  <a:pt x="2140071" y="1628"/>
                </a:lnTo>
                <a:lnTo>
                  <a:pt x="2174651" y="23312"/>
                </a:lnTo>
                <a:lnTo>
                  <a:pt x="2188110" y="276183"/>
                </a:lnTo>
                <a:lnTo>
                  <a:pt x="2186549" y="290680"/>
                </a:lnTo>
                <a:lnTo>
                  <a:pt x="2165694" y="326265"/>
                </a:lnTo>
                <a:lnTo>
                  <a:pt x="2127315" y="341454"/>
                </a:lnTo>
                <a:lnTo>
                  <a:pt x="65289" y="341482"/>
                </a:lnTo>
                <a:lnTo>
                  <a:pt x="51170" y="339824"/>
                </a:lnTo>
                <a:lnTo>
                  <a:pt x="16188" y="318166"/>
                </a:lnTo>
                <a:lnTo>
                  <a:pt x="168" y="279916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6026" y="4882002"/>
            <a:ext cx="201171" cy="3111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600" y="2264962"/>
            <a:ext cx="2539999" cy="22995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7416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2153420" y="0"/>
                </a:moveTo>
                <a:lnTo>
                  <a:pt x="61743" y="21"/>
                </a:lnTo>
                <a:lnTo>
                  <a:pt x="22938" y="14748"/>
                </a:lnTo>
                <a:lnTo>
                  <a:pt x="1607" y="49852"/>
                </a:lnTo>
                <a:lnTo>
                  <a:pt x="0" y="64325"/>
                </a:lnTo>
                <a:lnTo>
                  <a:pt x="74" y="1157799"/>
                </a:lnTo>
                <a:lnTo>
                  <a:pt x="14887" y="1196875"/>
                </a:lnTo>
                <a:lnTo>
                  <a:pt x="49195" y="1219094"/>
                </a:lnTo>
                <a:lnTo>
                  <a:pt x="63412" y="1220798"/>
                </a:lnTo>
                <a:lnTo>
                  <a:pt x="2156535" y="1220721"/>
                </a:lnTo>
                <a:lnTo>
                  <a:pt x="2194954" y="1205268"/>
                </a:lnTo>
                <a:lnTo>
                  <a:pt x="2216345" y="1170110"/>
                </a:lnTo>
                <a:lnTo>
                  <a:pt x="2217968" y="1155796"/>
                </a:lnTo>
                <a:lnTo>
                  <a:pt x="2217916" y="61744"/>
                </a:lnTo>
                <a:lnTo>
                  <a:pt x="2202806" y="23093"/>
                </a:lnTo>
                <a:lnTo>
                  <a:pt x="2167774" y="1626"/>
                </a:lnTo>
                <a:lnTo>
                  <a:pt x="2153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7417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0" y="1154636"/>
                </a:moveTo>
                <a:lnTo>
                  <a:pt x="0" y="64326"/>
                </a:lnTo>
                <a:lnTo>
                  <a:pt x="1607" y="49852"/>
                </a:lnTo>
                <a:lnTo>
                  <a:pt x="22938" y="14748"/>
                </a:lnTo>
                <a:lnTo>
                  <a:pt x="61742" y="21"/>
                </a:lnTo>
                <a:lnTo>
                  <a:pt x="2153420" y="0"/>
                </a:lnTo>
                <a:lnTo>
                  <a:pt x="2167774" y="1626"/>
                </a:lnTo>
                <a:lnTo>
                  <a:pt x="2202806" y="23093"/>
                </a:lnTo>
                <a:lnTo>
                  <a:pt x="2217915" y="61744"/>
                </a:lnTo>
                <a:lnTo>
                  <a:pt x="2217967" y="1155797"/>
                </a:lnTo>
                <a:lnTo>
                  <a:pt x="2216344" y="1170110"/>
                </a:lnTo>
                <a:lnTo>
                  <a:pt x="2194954" y="1205268"/>
                </a:lnTo>
                <a:lnTo>
                  <a:pt x="2156534" y="1220721"/>
                </a:lnTo>
                <a:lnTo>
                  <a:pt x="63412" y="1220798"/>
                </a:lnTo>
                <a:lnTo>
                  <a:pt x="49195" y="1219094"/>
                </a:lnTo>
                <a:lnTo>
                  <a:pt x="14887" y="1196875"/>
                </a:lnTo>
                <a:lnTo>
                  <a:pt x="74" y="1157799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7000" y="139700"/>
            <a:ext cx="12750800" cy="901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31775" algn="ctr">
              <a:lnSpc>
                <a:spcPct val="100000"/>
              </a:lnSpc>
            </a:pP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émarc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h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d’in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ves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ig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4200">
              <a:latin typeface="Helvetica"/>
              <a:cs typeface="Helvetica"/>
            </a:endParaRPr>
          </a:p>
          <a:p>
            <a:pPr marR="219710" algn="ctr">
              <a:lnSpc>
                <a:spcPct val="100000"/>
              </a:lnSpc>
              <a:spcBef>
                <a:spcPts val="3060"/>
              </a:spcBef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u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me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f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rma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sa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3600">
              <a:latin typeface="Helvetica"/>
              <a:cs typeface="Helvetica"/>
            </a:endParaRPr>
          </a:p>
          <a:p>
            <a:pPr marR="9269095" algn="ctr">
              <a:lnSpc>
                <a:spcPct val="100000"/>
              </a:lnSpc>
              <a:spcBef>
                <a:spcPts val="3175"/>
              </a:spcBef>
            </a:pPr>
            <a:r>
              <a:rPr sz="700" i="1" spc="20" dirty="0">
                <a:latin typeface="Helvetica Light"/>
                <a:cs typeface="Helvetica Light"/>
              </a:rPr>
              <a:t>Dé</a:t>
            </a:r>
            <a:r>
              <a:rPr sz="700" i="1" spc="-5" dirty="0">
                <a:latin typeface="Helvetica Light"/>
                <a:cs typeface="Helvetica Light"/>
              </a:rPr>
              <a:t>r</a:t>
            </a:r>
            <a:r>
              <a:rPr sz="700" i="1" spc="20" dirty="0">
                <a:latin typeface="Helvetica Light"/>
                <a:cs typeface="Helvetica Light"/>
              </a:rPr>
              <a:t>oulement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20" dirty="0">
                <a:latin typeface="Helvetica Light"/>
                <a:cs typeface="Helvetica Light"/>
              </a:rPr>
              <a:t>de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15" dirty="0">
                <a:latin typeface="Helvetica Light"/>
                <a:cs typeface="Helvetica Light"/>
              </a:rPr>
              <a:t>l'intervention</a:t>
            </a:r>
            <a:endParaRPr sz="7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900">
              <a:latin typeface="Times New Roman"/>
              <a:cs typeface="Times New Roman"/>
            </a:endParaRPr>
          </a:p>
          <a:p>
            <a:pPr marL="1419860" indent="-50800">
              <a:lnSpc>
                <a:spcPct val="100000"/>
              </a:lnSpc>
            </a:pPr>
            <a:r>
              <a:rPr sz="450" spc="10" dirty="0">
                <a:latin typeface="Helvetica Light"/>
                <a:cs typeface="Helvetica Light"/>
              </a:rPr>
              <a:t>Maintenance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10" dirty="0">
                <a:latin typeface="Helvetica Light"/>
                <a:cs typeface="Helvetica Light"/>
              </a:rPr>
              <a:t>des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-20" dirty="0">
                <a:latin typeface="Helvetica Light"/>
                <a:cs typeface="Helvetica Light"/>
              </a:rPr>
              <a:t>V</a:t>
            </a:r>
            <a:r>
              <a:rPr sz="450" spc="5" dirty="0">
                <a:latin typeface="Helvetica Light"/>
                <a:cs typeface="Helvetica Light"/>
              </a:rPr>
              <a:t>éhicules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350">
              <a:latin typeface="Times New Roman"/>
              <a:cs typeface="Times New Roman"/>
            </a:endParaRPr>
          </a:p>
          <a:p>
            <a:pPr marR="9230995" algn="ct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Observations du professeur </a:t>
            </a:r>
            <a:r>
              <a:rPr sz="400" i="1" spc="-5" dirty="0">
                <a:latin typeface="Helvetica"/>
                <a:cs typeface="Helvetica"/>
              </a:rPr>
              <a:t>: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  <a:p>
            <a:pPr marR="9215120" algn="ct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648970">
              <a:lnSpc>
                <a:spcPts val="250"/>
              </a:lnSpc>
              <a:spcBef>
                <a:spcPts val="555"/>
              </a:spcBef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Nom :	P</a:t>
            </a:r>
            <a:r>
              <a:rPr sz="400" spc="-10" dirty="0">
                <a:latin typeface="Helvetica Light"/>
                <a:cs typeface="Helvetica Light"/>
              </a:rPr>
              <a:t>r</a:t>
            </a:r>
            <a:r>
              <a:rPr sz="400" dirty="0">
                <a:latin typeface="Helvetica Light"/>
                <a:cs typeface="Helvetica Light"/>
              </a:rPr>
              <a:t>énom :</a:t>
            </a:r>
            <a:endParaRPr sz="400">
              <a:latin typeface="Helvetica Light"/>
              <a:cs typeface="Helvetica Light"/>
            </a:endParaRPr>
          </a:p>
          <a:p>
            <a:pPr marL="626745">
              <a:lnSpc>
                <a:spcPts val="51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26745">
              <a:lnSpc>
                <a:spcPts val="69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54685">
              <a:lnSpc>
                <a:spcPts val="430"/>
              </a:lnSpc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Classe  :	Date :</a:t>
            </a:r>
            <a:endParaRPr sz="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R="9262745" algn="ctr">
              <a:lnSpc>
                <a:spcPct val="100000"/>
              </a:lnSpc>
              <a:spcBef>
                <a:spcPts val="345"/>
              </a:spcBef>
            </a:pPr>
            <a:r>
              <a:rPr sz="400" i="1" dirty="0">
                <a:latin typeface="Helvetica"/>
                <a:cs typeface="Helvetica"/>
              </a:rPr>
              <a:t>J’écris le symptôme ou la demande du client :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0">
              <a:latin typeface="Times New Roman"/>
              <a:cs typeface="Times New Roman"/>
            </a:endParaRPr>
          </a:p>
          <a:p>
            <a:pPr marR="9262745" algn="ctr">
              <a:lnSpc>
                <a:spcPts val="495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 marR="1522095" algn="r">
              <a:lnSpc>
                <a:spcPts val="245"/>
              </a:lnSpc>
              <a:tabLst>
                <a:tab pos="8145780" algn="l"/>
                <a:tab pos="8455025" algn="l"/>
              </a:tabLst>
            </a:pP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(pour écri</a:t>
            </a:r>
            <a:r>
              <a:rPr sz="675" i="1" spc="-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r>
              <a:rPr sz="675" i="1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	</a:t>
            </a:r>
            <a:r>
              <a:rPr sz="600" baseline="6944" dirty="0">
                <a:latin typeface="Helvetica"/>
                <a:cs typeface="Helvetica"/>
              </a:rPr>
              <a:t>!	</a:t>
            </a:r>
            <a:r>
              <a:rPr sz="400" i="1" dirty="0">
                <a:latin typeface="Helvetica"/>
                <a:cs typeface="Helvetica"/>
              </a:rPr>
              <a:t>Je rends compte oralement de mon intervention au professeur</a:t>
            </a:r>
            <a:endParaRPr sz="400">
              <a:latin typeface="Helvetica"/>
              <a:cs typeface="Helvetica"/>
            </a:endParaRPr>
          </a:p>
          <a:p>
            <a:pPr marR="2090420" algn="r">
              <a:lnSpc>
                <a:spcPts val="755"/>
              </a:lnSpc>
              <a:tabLst>
                <a:tab pos="1122045" algn="l"/>
              </a:tabLst>
            </a:pPr>
            <a:r>
              <a:rPr sz="850" spc="-5" dirty="0">
                <a:latin typeface="Helvetica"/>
                <a:cs typeface="Helvetica"/>
              </a:rPr>
              <a:t>!	</a:t>
            </a:r>
            <a:r>
              <a:rPr sz="1275" spc="-7" baseline="-29411" dirty="0">
                <a:latin typeface="Helvetica"/>
                <a:cs typeface="Helvetica"/>
              </a:rPr>
              <a:t>!</a:t>
            </a:r>
            <a:endParaRPr sz="1275" baseline="-29411">
              <a:latin typeface="Helvetica"/>
              <a:cs typeface="Helvetica"/>
            </a:endParaRPr>
          </a:p>
          <a:p>
            <a:pPr marL="1287780">
              <a:lnSpc>
                <a:spcPts val="1005"/>
              </a:lnSpc>
              <a:tabLst>
                <a:tab pos="2789555" algn="l"/>
                <a:tab pos="9499600" algn="l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	</a:t>
            </a:r>
            <a:r>
              <a:rPr sz="450" spc="10" dirty="0">
                <a:latin typeface="Helvetica"/>
                <a:cs typeface="Helvetica"/>
              </a:rPr>
              <a:t>1</a:t>
            </a:r>
            <a:r>
              <a:rPr sz="450" dirty="0">
                <a:latin typeface="Helvetica"/>
                <a:cs typeface="Helvetica"/>
              </a:rPr>
              <a:t>	</a:t>
            </a:r>
            <a:r>
              <a:rPr sz="1275" spc="-7" baseline="3267" dirty="0">
                <a:latin typeface="Helvetica"/>
                <a:cs typeface="Helvetica"/>
              </a:rPr>
              <a:t>!</a:t>
            </a:r>
            <a:endParaRPr sz="1275" baseline="3267">
              <a:latin typeface="Helvetica"/>
              <a:cs typeface="Helvetica"/>
            </a:endParaRPr>
          </a:p>
          <a:p>
            <a:pPr marL="10090785" indent="-393065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D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valide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fonctionnement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du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">
              <a:latin typeface="Times New Roman"/>
              <a:cs typeface="Times New Roman"/>
            </a:endParaRPr>
          </a:p>
          <a:p>
            <a:pPr marR="1750060" algn="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Je ne ferais plus les erreurs suivantes :!</a:t>
            </a:r>
            <a:endParaRPr sz="400">
              <a:latin typeface="Helvetica"/>
              <a:cs typeface="Helvetica"/>
            </a:endParaRPr>
          </a:p>
          <a:p>
            <a:pPr marR="2178685" algn="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1544320" algn="r">
              <a:lnSpc>
                <a:spcPct val="100000"/>
              </a:lnSpc>
              <a:spcBef>
                <a:spcPts val="484"/>
              </a:spcBef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E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justifie l’intervention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500">
              <a:latin typeface="Times New Roman"/>
              <a:cs typeface="Times New Roman"/>
            </a:endParaRPr>
          </a:p>
          <a:p>
            <a:pPr marR="1293495" algn="r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Si je n’avais pas réalisé l’intervention, quelles auraient été les conséquences ?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350">
              <a:latin typeface="Times New Roman"/>
              <a:cs typeface="Times New Roman"/>
            </a:endParaRPr>
          </a:p>
          <a:p>
            <a:pPr marR="1134110" algn="r">
              <a:lnSpc>
                <a:spcPct val="100000"/>
              </a:lnSpc>
              <a:tabLst>
                <a:tab pos="1534795" algn="r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	</a:t>
            </a:r>
            <a:r>
              <a:rPr sz="450" spc="10" dirty="0">
                <a:latin typeface="Helvetica"/>
                <a:cs typeface="Helvetica"/>
              </a:rPr>
              <a:t>4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6244" y="5265663"/>
            <a:ext cx="112356" cy="1963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0924" y="5265388"/>
            <a:ext cx="157941" cy="198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22749" y="5006737"/>
            <a:ext cx="14054" cy="289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11487" y="4824784"/>
            <a:ext cx="254647" cy="3106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12491" y="5122232"/>
            <a:ext cx="24311" cy="159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65685" y="2258067"/>
            <a:ext cx="491600" cy="2949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7730" y="2234073"/>
            <a:ext cx="445916" cy="4641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84679" y="2757276"/>
            <a:ext cx="278323" cy="2302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3450" y="2111225"/>
            <a:ext cx="2534920" cy="3591560"/>
          </a:xfrm>
          <a:custGeom>
            <a:avLst/>
            <a:gdLst/>
            <a:ahLst/>
            <a:cxnLst/>
            <a:rect l="l" t="t" r="r" b="b"/>
            <a:pathLst>
              <a:path w="2534920" h="3591560">
                <a:moveTo>
                  <a:pt x="0" y="0"/>
                </a:moveTo>
                <a:lnTo>
                  <a:pt x="0" y="3591321"/>
                </a:lnTo>
                <a:lnTo>
                  <a:pt x="2534443" y="3591321"/>
                </a:lnTo>
                <a:lnTo>
                  <a:pt x="253444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647" y="90168"/>
            <a:ext cx="12899504" cy="916048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000" y="139700"/>
            <a:ext cx="12750800" cy="9017000"/>
          </a:xfrm>
          <a:custGeom>
            <a:avLst/>
            <a:gdLst/>
            <a:ahLst/>
            <a:cxnLst/>
            <a:rect l="l" t="t" r="r" b="b"/>
            <a:pathLst>
              <a:path w="12750800" h="9017000">
                <a:moveTo>
                  <a:pt x="0" y="9017000"/>
                </a:moveTo>
                <a:lnTo>
                  <a:pt x="12750800" y="9017000"/>
                </a:lnTo>
                <a:lnTo>
                  <a:pt x="12750800" y="0"/>
                </a:lnTo>
                <a:lnTo>
                  <a:pt x="0" y="0"/>
                </a:lnTo>
                <a:lnTo>
                  <a:pt x="0" y="901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88546" y="8819799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2278156" y="8815375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3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08057" y="8836793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8446" y="8838296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928049" y="8833872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2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57956" y="8855291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97768" y="969876"/>
            <a:ext cx="5791925" cy="625535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7774" y="1033903"/>
            <a:ext cx="5567045" cy="6029325"/>
          </a:xfrm>
          <a:custGeom>
            <a:avLst/>
            <a:gdLst/>
            <a:ahLst/>
            <a:cxnLst/>
            <a:rect l="l" t="t" r="r" b="b"/>
            <a:pathLst>
              <a:path w="5567045" h="6029325">
                <a:moveTo>
                  <a:pt x="5403494" y="0"/>
                </a:moveTo>
                <a:lnTo>
                  <a:pt x="144446" y="552"/>
                </a:lnTo>
                <a:lnTo>
                  <a:pt x="102986" y="10008"/>
                </a:lnTo>
                <a:lnTo>
                  <a:pt x="66656" y="29855"/>
                </a:lnTo>
                <a:lnTo>
                  <a:pt x="36851" y="58367"/>
                </a:lnTo>
                <a:lnTo>
                  <a:pt x="14965" y="93815"/>
                </a:lnTo>
                <a:lnTo>
                  <a:pt x="2394" y="134472"/>
                </a:lnTo>
                <a:lnTo>
                  <a:pt x="0" y="5880374"/>
                </a:lnTo>
                <a:lnTo>
                  <a:pt x="1236" y="5895218"/>
                </a:lnTo>
                <a:lnTo>
                  <a:pt x="12425" y="5936490"/>
                </a:lnTo>
                <a:lnTo>
                  <a:pt x="33657" y="5971817"/>
                </a:lnTo>
                <a:lnTo>
                  <a:pt x="63421" y="5999840"/>
                </a:lnTo>
                <a:lnTo>
                  <a:pt x="100209" y="6019198"/>
                </a:lnTo>
                <a:lnTo>
                  <a:pt x="142510" y="6028533"/>
                </a:lnTo>
                <a:lnTo>
                  <a:pt x="157574" y="6029182"/>
                </a:lnTo>
                <a:lnTo>
                  <a:pt x="5415544" y="6028764"/>
                </a:lnTo>
                <a:lnTo>
                  <a:pt x="5457940" y="6020340"/>
                </a:lnTo>
                <a:lnTo>
                  <a:pt x="5495753" y="6002100"/>
                </a:lnTo>
                <a:lnTo>
                  <a:pt x="5527236" y="5975379"/>
                </a:lnTo>
                <a:lnTo>
                  <a:pt x="5550645" y="5941513"/>
                </a:lnTo>
                <a:lnTo>
                  <a:pt x="5564234" y="5901835"/>
                </a:lnTo>
                <a:lnTo>
                  <a:pt x="5566946" y="160522"/>
                </a:lnTo>
                <a:lnTo>
                  <a:pt x="5566000" y="146105"/>
                </a:lnTo>
                <a:lnTo>
                  <a:pt x="5555728" y="105034"/>
                </a:lnTo>
                <a:lnTo>
                  <a:pt x="5535571" y="68513"/>
                </a:lnTo>
                <a:lnTo>
                  <a:pt x="5507164" y="38180"/>
                </a:lnTo>
                <a:lnTo>
                  <a:pt x="5472140" y="15672"/>
                </a:lnTo>
                <a:lnTo>
                  <a:pt x="5432130" y="2628"/>
                </a:lnTo>
                <a:lnTo>
                  <a:pt x="5403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7651" y="1033904"/>
            <a:ext cx="5567680" cy="6029325"/>
          </a:xfrm>
          <a:custGeom>
            <a:avLst/>
            <a:gdLst/>
            <a:ahLst/>
            <a:cxnLst/>
            <a:rect l="l" t="t" r="r" b="b"/>
            <a:pathLst>
              <a:path w="5567680" h="6029325">
                <a:moveTo>
                  <a:pt x="0" y="5873900"/>
                </a:moveTo>
                <a:lnTo>
                  <a:pt x="0" y="163617"/>
                </a:lnTo>
                <a:lnTo>
                  <a:pt x="637" y="148883"/>
                </a:lnTo>
                <a:lnTo>
                  <a:pt x="9794" y="106873"/>
                </a:lnTo>
                <a:lnTo>
                  <a:pt x="28730" y="69497"/>
                </a:lnTo>
                <a:lnTo>
                  <a:pt x="56050" y="38482"/>
                </a:lnTo>
                <a:lnTo>
                  <a:pt x="90361" y="15554"/>
                </a:lnTo>
                <a:lnTo>
                  <a:pt x="130266" y="2443"/>
                </a:lnTo>
                <a:lnTo>
                  <a:pt x="5403619" y="0"/>
                </a:lnTo>
                <a:lnTo>
                  <a:pt x="5418092" y="667"/>
                </a:lnTo>
                <a:lnTo>
                  <a:pt x="5459401" y="10192"/>
                </a:lnTo>
                <a:lnTo>
                  <a:pt x="5496268" y="29727"/>
                </a:lnTo>
                <a:lnTo>
                  <a:pt x="5527062" y="57634"/>
                </a:lnTo>
                <a:lnTo>
                  <a:pt x="5550150" y="92275"/>
                </a:lnTo>
                <a:lnTo>
                  <a:pt x="5563899" y="132011"/>
                </a:lnTo>
                <a:lnTo>
                  <a:pt x="5567100" y="5872814"/>
                </a:lnTo>
                <a:lnTo>
                  <a:pt x="5566403" y="5887548"/>
                </a:lnTo>
                <a:lnTo>
                  <a:pt x="5556475" y="5928866"/>
                </a:lnTo>
                <a:lnTo>
                  <a:pt x="5536145" y="5964818"/>
                </a:lnTo>
                <a:lnTo>
                  <a:pt x="5507160" y="5994069"/>
                </a:lnTo>
                <a:lnTo>
                  <a:pt x="5471263" y="6015284"/>
                </a:lnTo>
                <a:lnTo>
                  <a:pt x="5430201" y="6027128"/>
                </a:lnTo>
                <a:lnTo>
                  <a:pt x="157697" y="6029181"/>
                </a:lnTo>
                <a:lnTo>
                  <a:pt x="142633" y="6028532"/>
                </a:lnTo>
                <a:lnTo>
                  <a:pt x="100332" y="6019197"/>
                </a:lnTo>
                <a:lnTo>
                  <a:pt x="63544" y="5999839"/>
                </a:lnTo>
                <a:lnTo>
                  <a:pt x="33780" y="5971816"/>
                </a:lnTo>
                <a:lnTo>
                  <a:pt x="12548" y="5936489"/>
                </a:lnTo>
                <a:lnTo>
                  <a:pt x="1360" y="5895217"/>
                </a:lnTo>
                <a:lnTo>
                  <a:pt x="0" y="5873900"/>
                </a:lnTo>
                <a:close/>
              </a:path>
            </a:pathLst>
          </a:custGeom>
          <a:ln w="10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732308" y="1141984"/>
            <a:ext cx="143256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mes hypo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hèses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775898" y="1318955"/>
            <a:ext cx="42113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67119" y="1373886"/>
            <a:ext cx="33953" cy="725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85631" y="916189"/>
            <a:ext cx="439394" cy="74040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85854" y="1687212"/>
            <a:ext cx="7080" cy="953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41380" y="1663644"/>
            <a:ext cx="61018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6292" y="979703"/>
            <a:ext cx="443437" cy="6527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8182" y="1445793"/>
            <a:ext cx="130049" cy="1168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38671" y="382844"/>
            <a:ext cx="3975252" cy="224738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00644" y="444907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3621835" y="0"/>
                </a:moveTo>
                <a:lnTo>
                  <a:pt x="132327" y="157"/>
                </a:lnTo>
                <a:lnTo>
                  <a:pt x="91233" y="9034"/>
                </a:lnTo>
                <a:lnTo>
                  <a:pt x="54974" y="29769"/>
                </a:lnTo>
                <a:lnTo>
                  <a:pt x="26018" y="59910"/>
                </a:lnTo>
                <a:lnTo>
                  <a:pt x="6834" y="97002"/>
                </a:lnTo>
                <a:lnTo>
                  <a:pt x="120" y="134530"/>
                </a:lnTo>
                <a:lnTo>
                  <a:pt x="0" y="1893794"/>
                </a:lnTo>
                <a:lnTo>
                  <a:pt x="1042" y="1907083"/>
                </a:lnTo>
                <a:lnTo>
                  <a:pt x="13493" y="1947019"/>
                </a:lnTo>
                <a:lnTo>
                  <a:pt x="37543" y="1980744"/>
                </a:lnTo>
                <a:lnTo>
                  <a:pt x="70594" y="2006113"/>
                </a:lnTo>
                <a:lnTo>
                  <a:pt x="110048" y="2020983"/>
                </a:lnTo>
                <a:lnTo>
                  <a:pt x="138625" y="2024005"/>
                </a:lnTo>
                <a:lnTo>
                  <a:pt x="3633924" y="2023497"/>
                </a:lnTo>
                <a:lnTo>
                  <a:pt x="3675667" y="2013443"/>
                </a:lnTo>
                <a:lnTo>
                  <a:pt x="3711333" y="1991987"/>
                </a:lnTo>
                <a:lnTo>
                  <a:pt x="3738418" y="1961071"/>
                </a:lnTo>
                <a:lnTo>
                  <a:pt x="3754415" y="1922636"/>
                </a:lnTo>
                <a:lnTo>
                  <a:pt x="3757683" y="1893794"/>
                </a:lnTo>
                <a:lnTo>
                  <a:pt x="3757620" y="134530"/>
                </a:lnTo>
                <a:lnTo>
                  <a:pt x="3749599" y="92849"/>
                </a:lnTo>
                <a:lnTo>
                  <a:pt x="3729726" y="56024"/>
                </a:lnTo>
                <a:lnTo>
                  <a:pt x="3700285" y="26587"/>
                </a:lnTo>
                <a:lnTo>
                  <a:pt x="3663560" y="7068"/>
                </a:lnTo>
                <a:lnTo>
                  <a:pt x="3621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900535" y="444906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0" y="1890143"/>
                </a:moveTo>
                <a:lnTo>
                  <a:pt x="0" y="138592"/>
                </a:lnTo>
                <a:lnTo>
                  <a:pt x="801" y="124380"/>
                </a:lnTo>
                <a:lnTo>
                  <a:pt x="12099" y="84017"/>
                </a:lnTo>
                <a:lnTo>
                  <a:pt x="34815" y="48970"/>
                </a:lnTo>
                <a:lnTo>
                  <a:pt x="66480" y="21691"/>
                </a:lnTo>
                <a:lnTo>
                  <a:pt x="104625" y="4636"/>
                </a:lnTo>
                <a:lnTo>
                  <a:pt x="3621949" y="0"/>
                </a:lnTo>
                <a:lnTo>
                  <a:pt x="3636271" y="816"/>
                </a:lnTo>
                <a:lnTo>
                  <a:pt x="3676581" y="12317"/>
                </a:lnTo>
                <a:lnTo>
                  <a:pt x="3711131" y="35424"/>
                </a:lnTo>
                <a:lnTo>
                  <a:pt x="3737636" y="67606"/>
                </a:lnTo>
                <a:lnTo>
                  <a:pt x="3753812" y="106332"/>
                </a:lnTo>
                <a:lnTo>
                  <a:pt x="3757792" y="1893795"/>
                </a:lnTo>
                <a:lnTo>
                  <a:pt x="3756959" y="1908490"/>
                </a:lnTo>
                <a:lnTo>
                  <a:pt x="3745214" y="1949000"/>
                </a:lnTo>
                <a:lnTo>
                  <a:pt x="3721546" y="1982639"/>
                </a:lnTo>
                <a:lnTo>
                  <a:pt x="3688462" y="2007464"/>
                </a:lnTo>
                <a:lnTo>
                  <a:pt x="3648468" y="2021534"/>
                </a:lnTo>
                <a:lnTo>
                  <a:pt x="138734" y="2024006"/>
                </a:lnTo>
                <a:lnTo>
                  <a:pt x="124283" y="2023237"/>
                </a:lnTo>
                <a:lnTo>
                  <a:pt x="83272" y="2012344"/>
                </a:lnTo>
                <a:lnTo>
                  <a:pt x="47797" y="1990236"/>
                </a:lnTo>
                <a:lnTo>
                  <a:pt x="20458" y="1959058"/>
                </a:lnTo>
                <a:lnTo>
                  <a:pt x="3852" y="1920955"/>
                </a:lnTo>
                <a:lnTo>
                  <a:pt x="0" y="1890143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603133" y="554955"/>
            <a:ext cx="301752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0365">
              <a:lnSpc>
                <a:spcPts val="1190"/>
              </a:lnSpc>
            </a:pPr>
            <a:r>
              <a:rPr sz="1000" i="1" dirty="0">
                <a:latin typeface="Helvetica"/>
                <a:cs typeface="Helvetica"/>
              </a:rPr>
              <a:t>J'i</a:t>
            </a:r>
            <a:r>
              <a:rPr sz="1000" i="1" spc="5" dirty="0">
                <a:latin typeface="Helvetica"/>
                <a:cs typeface="Helvetica"/>
              </a:rPr>
              <a:t>den</a:t>
            </a:r>
            <a:r>
              <a:rPr sz="1000" i="1" dirty="0">
                <a:latin typeface="Helvetica"/>
                <a:cs typeface="Helvetica"/>
              </a:rPr>
              <a:t>tifie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j’</a:t>
            </a:r>
            <a:r>
              <a:rPr sz="1000" i="1" spc="5" dirty="0">
                <a:latin typeface="Helvetica"/>
                <a:cs typeface="Helvetica"/>
              </a:rPr>
              <a:t>é</a:t>
            </a:r>
            <a:r>
              <a:rPr sz="1000" i="1" dirty="0">
                <a:latin typeface="Helvetica"/>
                <a:cs typeface="Helvetica"/>
              </a:rPr>
              <a:t>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</a:t>
            </a:r>
            <a:r>
              <a:rPr sz="1000" i="1" dirty="0">
                <a:latin typeface="Helvetica"/>
                <a:cs typeface="Helvetica"/>
              </a:rPr>
              <a:t>ri</a:t>
            </a:r>
            <a:r>
              <a:rPr sz="1000" i="1" spc="5" dirty="0">
                <a:latin typeface="Helvetica"/>
                <a:cs typeface="Helvetica"/>
              </a:rPr>
              <a:t>sques pro</a:t>
            </a:r>
            <a:r>
              <a:rPr sz="1000" i="1" dirty="0">
                <a:latin typeface="Helvetica"/>
                <a:cs typeface="Helvetica"/>
              </a:rPr>
              <a:t>f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ssi</a:t>
            </a:r>
            <a:r>
              <a:rPr sz="1000" i="1" spc="5" dirty="0">
                <a:latin typeface="Helvetica"/>
                <a:cs typeface="Helvetica"/>
              </a:rPr>
              <a:t>onne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  <a:p>
            <a:pPr marL="12700">
              <a:lnSpc>
                <a:spcPts val="1190"/>
              </a:lnSpc>
            </a:pPr>
            <a:r>
              <a:rPr sz="1000" i="1" spc="5" dirty="0">
                <a:latin typeface="Helvetica"/>
                <a:cs typeface="Helvetica"/>
              </a:rPr>
              <a:t>(sécu</a:t>
            </a:r>
            <a:r>
              <a:rPr sz="1000" i="1" dirty="0">
                <a:latin typeface="Helvetica"/>
                <a:cs typeface="Helvetica"/>
              </a:rPr>
              <a:t>rit</a:t>
            </a:r>
            <a:r>
              <a:rPr sz="1000" i="1" spc="5" dirty="0">
                <a:latin typeface="Helvetica"/>
                <a:cs typeface="Helvetica"/>
              </a:rPr>
              <a:t>é des personne</a:t>
            </a:r>
            <a:r>
              <a:rPr sz="1000" i="1" dirty="0">
                <a:latin typeface="Helvetica"/>
                <a:cs typeface="Helvetica"/>
              </a:rPr>
              <a:t>s, </a:t>
            </a:r>
            <a:r>
              <a:rPr sz="1000" i="1" spc="5" dirty="0">
                <a:latin typeface="Helvetica"/>
                <a:cs typeface="Helvetica"/>
              </a:rPr>
              <a:t>du ma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érie</a:t>
            </a:r>
            <a:r>
              <a:rPr sz="1000" i="1" dirty="0">
                <a:latin typeface="Helvetica"/>
                <a:cs typeface="Helvetica"/>
              </a:rPr>
              <a:t>l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</a:t>
            </a:r>
            <a:r>
              <a:rPr sz="1000" i="1" spc="5" dirty="0">
                <a:latin typeface="Helvetica"/>
                <a:cs typeface="Helvetica"/>
              </a:rPr>
              <a:t>du véh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cu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spc="-5" dirty="0">
                <a:latin typeface="Helvetica"/>
                <a:cs typeface="Helvetica"/>
              </a:rPr>
              <a:t>)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552400" y="745998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552400" y="895925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983964" y="1045851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983964" y="119577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983964" y="134570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983964" y="1495631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983964" y="164555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983964" y="179548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983964" y="1945409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378490" y="2204145"/>
            <a:ext cx="157543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"/>
                <a:cs typeface="Helvetica"/>
              </a:rPr>
              <a:t>Je pro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ège </a:t>
            </a:r>
            <a:r>
              <a:rPr sz="1000" i="1" dirty="0">
                <a:latin typeface="Helvetica"/>
                <a:cs typeface="Helvetica"/>
              </a:rPr>
              <a:t>l’</a:t>
            </a:r>
            <a:r>
              <a:rPr sz="1000" i="1" spc="5" dirty="0">
                <a:latin typeface="Helvetica"/>
                <a:cs typeface="Helvetica"/>
              </a:rPr>
              <a:t>environnemen</a:t>
            </a:r>
            <a:r>
              <a:rPr sz="1000" i="1" dirty="0">
                <a:latin typeface="Helvetica"/>
                <a:cs typeface="Helvetica"/>
              </a:rPr>
              <a:t>t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9005129" y="463326"/>
            <a:ext cx="473368" cy="5677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962317" y="2536675"/>
            <a:ext cx="386076" cy="50165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016944" y="2488916"/>
            <a:ext cx="397758" cy="4965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9276353" y="2636345"/>
            <a:ext cx="2790825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380" marR="5080" indent="-107314">
              <a:lnSpc>
                <a:spcPct val="103899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vérifie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les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qui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2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 pe</a:t>
            </a:r>
            <a:r>
              <a:rPr sz="1150" i="1" spc="25" dirty="0">
                <a:solidFill>
                  <a:srgbClr val="0433FF"/>
                </a:solidFill>
                <a:latin typeface="Helvetica Light"/>
                <a:cs typeface="Helvetica Light"/>
              </a:rPr>
              <a:t>r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mettent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valider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115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1150" b="1" i="1" spc="-55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876401" y="3071831"/>
            <a:ext cx="5937525" cy="364871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41345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5554155" y="0"/>
                </a:moveTo>
                <a:lnTo>
                  <a:pt x="151631" y="346"/>
                </a:lnTo>
                <a:lnTo>
                  <a:pt x="109072" y="8526"/>
                </a:lnTo>
                <a:lnTo>
                  <a:pt x="71185" y="26584"/>
                </a:lnTo>
                <a:lnTo>
                  <a:pt x="39687" y="53194"/>
                </a:lnTo>
                <a:lnTo>
                  <a:pt x="16298" y="87033"/>
                </a:lnTo>
                <a:lnTo>
                  <a:pt x="2735" y="126775"/>
                </a:lnTo>
                <a:lnTo>
                  <a:pt x="0" y="155896"/>
                </a:lnTo>
                <a:lnTo>
                  <a:pt x="0" y="3260898"/>
                </a:lnTo>
                <a:lnTo>
                  <a:pt x="4968" y="3299859"/>
                </a:lnTo>
                <a:lnTo>
                  <a:pt x="21055" y="3338278"/>
                </a:lnTo>
                <a:lnTo>
                  <a:pt x="46593" y="3370415"/>
                </a:lnTo>
                <a:lnTo>
                  <a:pt x="79854" y="3394975"/>
                </a:lnTo>
                <a:lnTo>
                  <a:pt x="119111" y="3410662"/>
                </a:lnTo>
                <a:lnTo>
                  <a:pt x="162636" y="3416179"/>
                </a:lnTo>
                <a:lnTo>
                  <a:pt x="5566719" y="3415715"/>
                </a:lnTo>
                <a:lnTo>
                  <a:pt x="5608913" y="3407042"/>
                </a:lnTo>
                <a:lnTo>
                  <a:pt x="5646463" y="3388476"/>
                </a:lnTo>
                <a:lnTo>
                  <a:pt x="5677671" y="3361421"/>
                </a:lnTo>
                <a:lnTo>
                  <a:pt x="5700840" y="3327281"/>
                </a:lnTo>
                <a:lnTo>
                  <a:pt x="5714274" y="3287460"/>
                </a:lnTo>
                <a:lnTo>
                  <a:pt x="5716982" y="3258451"/>
                </a:lnTo>
                <a:lnTo>
                  <a:pt x="5716589" y="144769"/>
                </a:lnTo>
                <a:lnTo>
                  <a:pt x="5707617" y="102981"/>
                </a:lnTo>
                <a:lnTo>
                  <a:pt x="5688095" y="66538"/>
                </a:lnTo>
                <a:lnTo>
                  <a:pt x="5659750" y="36760"/>
                </a:lnTo>
                <a:lnTo>
                  <a:pt x="5624308" y="14971"/>
                </a:lnTo>
                <a:lnTo>
                  <a:pt x="5583495" y="2493"/>
                </a:lnTo>
                <a:lnTo>
                  <a:pt x="555415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41343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0" y="3260898"/>
                </a:moveTo>
                <a:lnTo>
                  <a:pt x="0" y="155895"/>
                </a:lnTo>
                <a:lnTo>
                  <a:pt x="694" y="141105"/>
                </a:lnTo>
                <a:lnTo>
                  <a:pt x="10600" y="99690"/>
                </a:lnTo>
                <a:lnTo>
                  <a:pt x="30905" y="63736"/>
                </a:lnTo>
                <a:lnTo>
                  <a:pt x="59891" y="34569"/>
                </a:lnTo>
                <a:lnTo>
                  <a:pt x="95839" y="13513"/>
                </a:lnTo>
                <a:lnTo>
                  <a:pt x="137032" y="1894"/>
                </a:lnTo>
                <a:lnTo>
                  <a:pt x="5554157" y="0"/>
                </a:lnTo>
                <a:lnTo>
                  <a:pt x="5568998" y="631"/>
                </a:lnTo>
                <a:lnTo>
                  <a:pt x="5611218" y="9712"/>
                </a:lnTo>
                <a:lnTo>
                  <a:pt x="5648642" y="28545"/>
                </a:lnTo>
                <a:lnTo>
                  <a:pt x="5679544" y="55806"/>
                </a:lnTo>
                <a:lnTo>
                  <a:pt x="5702198" y="90175"/>
                </a:lnTo>
                <a:lnTo>
                  <a:pt x="5714879" y="130328"/>
                </a:lnTo>
                <a:lnTo>
                  <a:pt x="5716983" y="3258451"/>
                </a:lnTo>
                <a:lnTo>
                  <a:pt x="5716296" y="3273167"/>
                </a:lnTo>
                <a:lnTo>
                  <a:pt x="5706485" y="3314569"/>
                </a:lnTo>
                <a:lnTo>
                  <a:pt x="5686373" y="3350759"/>
                </a:lnTo>
                <a:lnTo>
                  <a:pt x="5657657" y="3380332"/>
                </a:lnTo>
                <a:lnTo>
                  <a:pt x="5622032" y="3401884"/>
                </a:lnTo>
                <a:lnTo>
                  <a:pt x="5581198" y="3414010"/>
                </a:lnTo>
                <a:lnTo>
                  <a:pt x="162636" y="3416179"/>
                </a:lnTo>
                <a:lnTo>
                  <a:pt x="147760" y="3415550"/>
                </a:lnTo>
                <a:lnTo>
                  <a:pt x="105466" y="3406499"/>
                </a:lnTo>
                <a:lnTo>
                  <a:pt x="68016" y="3387711"/>
                </a:lnTo>
                <a:lnTo>
                  <a:pt x="37137" y="3360481"/>
                </a:lnTo>
                <a:lnTo>
                  <a:pt x="14557" y="3326105"/>
                </a:lnTo>
                <a:lnTo>
                  <a:pt x="2005" y="3285881"/>
                </a:lnTo>
                <a:lnTo>
                  <a:pt x="0" y="3260898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8648203" y="3243941"/>
            <a:ext cx="230314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résu</a:t>
            </a:r>
            <a:r>
              <a:rPr sz="1000" i="1" dirty="0">
                <a:latin typeface="Helvetica"/>
                <a:cs typeface="Helvetica"/>
              </a:rPr>
              <a:t>lt</a:t>
            </a:r>
            <a:r>
              <a:rPr sz="1000" i="1" spc="5" dirty="0">
                <a:latin typeface="Helvetica"/>
                <a:cs typeface="Helvetica"/>
              </a:rPr>
              <a:t>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s des essa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s réa</a:t>
            </a:r>
            <a:r>
              <a:rPr sz="1000" i="1" dirty="0">
                <a:latin typeface="Helvetica"/>
                <a:cs typeface="Helvetica"/>
              </a:rPr>
              <a:t>li</a:t>
            </a:r>
            <a:r>
              <a:rPr sz="1000" i="1" spc="5" dirty="0">
                <a:latin typeface="Helvetica"/>
                <a:cs typeface="Helvetica"/>
              </a:rPr>
              <a:t>sés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2148124" y="3442770"/>
            <a:ext cx="42118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839344" y="3497702"/>
            <a:ext cx="33959" cy="7254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257857" y="3040004"/>
            <a:ext cx="439396" cy="74040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058087" y="3811029"/>
            <a:ext cx="7076" cy="953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813601" y="3787459"/>
            <a:ext cx="61023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8002146" y="8515522"/>
            <a:ext cx="397954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l’intervention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et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1150">
              <a:latin typeface="Helvetica Light"/>
              <a:cs typeface="Helvetica Light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2127644" y="8185533"/>
            <a:ext cx="616663" cy="61041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740801" y="7695014"/>
            <a:ext cx="4592857" cy="8559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08528" y="7759171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4206703" y="0"/>
                </a:moveTo>
                <a:lnTo>
                  <a:pt x="159794" y="0"/>
                </a:lnTo>
                <a:lnTo>
                  <a:pt x="117172" y="5962"/>
                </a:lnTo>
                <a:lnTo>
                  <a:pt x="78960" y="22690"/>
                </a:lnTo>
                <a:lnTo>
                  <a:pt x="46648" y="48494"/>
                </a:lnTo>
                <a:lnTo>
                  <a:pt x="21725" y="81688"/>
                </a:lnTo>
                <a:lnTo>
                  <a:pt x="5679" y="120581"/>
                </a:lnTo>
                <a:lnTo>
                  <a:pt x="55" y="162231"/>
                </a:lnTo>
                <a:lnTo>
                  <a:pt x="0" y="476552"/>
                </a:lnTo>
                <a:lnTo>
                  <a:pt x="206" y="484794"/>
                </a:lnTo>
                <a:lnTo>
                  <a:pt x="8283" y="527278"/>
                </a:lnTo>
                <a:lnTo>
                  <a:pt x="26938" y="564302"/>
                </a:lnTo>
                <a:lnTo>
                  <a:pt x="54563" y="594536"/>
                </a:lnTo>
                <a:lnTo>
                  <a:pt x="89550" y="616647"/>
                </a:lnTo>
                <a:lnTo>
                  <a:pt x="130290" y="629304"/>
                </a:lnTo>
                <a:lnTo>
                  <a:pt x="159853" y="631832"/>
                </a:lnTo>
                <a:lnTo>
                  <a:pt x="4218732" y="631401"/>
                </a:lnTo>
                <a:lnTo>
                  <a:pt x="4260892" y="622732"/>
                </a:lnTo>
                <a:lnTo>
                  <a:pt x="4298256" y="604030"/>
                </a:lnTo>
                <a:lnTo>
                  <a:pt x="4329204" y="576759"/>
                </a:lnTo>
                <a:lnTo>
                  <a:pt x="4352114" y="542379"/>
                </a:lnTo>
                <a:lnTo>
                  <a:pt x="4365364" y="502353"/>
                </a:lnTo>
                <a:lnTo>
                  <a:pt x="4368031" y="473255"/>
                </a:lnTo>
                <a:lnTo>
                  <a:pt x="4368026" y="162231"/>
                </a:lnTo>
                <a:lnTo>
                  <a:pt x="4361971" y="119601"/>
                </a:lnTo>
                <a:lnTo>
                  <a:pt x="4345517" y="80987"/>
                </a:lnTo>
                <a:lnTo>
                  <a:pt x="4320215" y="48054"/>
                </a:lnTo>
                <a:lnTo>
                  <a:pt x="4287612" y="22467"/>
                </a:lnTo>
                <a:lnTo>
                  <a:pt x="4249259" y="5894"/>
                </a:lnTo>
                <a:lnTo>
                  <a:pt x="4206703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08527" y="7759172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0" y="476551"/>
                </a:moveTo>
                <a:lnTo>
                  <a:pt x="0" y="163487"/>
                </a:lnTo>
                <a:lnTo>
                  <a:pt x="649" y="148843"/>
                </a:lnTo>
                <a:lnTo>
                  <a:pt x="9949" y="107088"/>
                </a:lnTo>
                <a:lnTo>
                  <a:pt x="29120" y="69907"/>
                </a:lnTo>
                <a:lnTo>
                  <a:pt x="56671" y="38989"/>
                </a:lnTo>
                <a:lnTo>
                  <a:pt x="91115" y="16022"/>
                </a:lnTo>
                <a:lnTo>
                  <a:pt x="130962" y="2695"/>
                </a:lnTo>
                <a:lnTo>
                  <a:pt x="4206707" y="0"/>
                </a:lnTo>
                <a:lnTo>
                  <a:pt x="4221263" y="675"/>
                </a:lnTo>
                <a:lnTo>
                  <a:pt x="4262588" y="10314"/>
                </a:lnTo>
                <a:lnTo>
                  <a:pt x="4299195" y="30077"/>
                </a:lnTo>
                <a:lnTo>
                  <a:pt x="4329537" y="58298"/>
                </a:lnTo>
                <a:lnTo>
                  <a:pt x="4352062" y="93311"/>
                </a:lnTo>
                <a:lnTo>
                  <a:pt x="4365222" y="133450"/>
                </a:lnTo>
                <a:lnTo>
                  <a:pt x="4368032" y="473254"/>
                </a:lnTo>
                <a:lnTo>
                  <a:pt x="4367355" y="488009"/>
                </a:lnTo>
                <a:lnTo>
                  <a:pt x="4357684" y="529592"/>
                </a:lnTo>
                <a:lnTo>
                  <a:pt x="4337813" y="566017"/>
                </a:lnTo>
                <a:lnTo>
                  <a:pt x="4309364" y="595820"/>
                </a:lnTo>
                <a:lnTo>
                  <a:pt x="4273958" y="617541"/>
                </a:lnTo>
                <a:lnTo>
                  <a:pt x="4233218" y="629717"/>
                </a:lnTo>
                <a:lnTo>
                  <a:pt x="159854" y="631832"/>
                </a:lnTo>
                <a:lnTo>
                  <a:pt x="144872" y="631192"/>
                </a:lnTo>
                <a:lnTo>
                  <a:pt x="102570" y="621982"/>
                </a:lnTo>
                <a:lnTo>
                  <a:pt x="65487" y="602874"/>
                </a:lnTo>
                <a:lnTo>
                  <a:pt x="35229" y="575200"/>
                </a:lnTo>
                <a:lnTo>
                  <a:pt x="13406" y="540292"/>
                </a:lnTo>
                <a:lnTo>
                  <a:pt x="1624" y="499480"/>
                </a:lnTo>
                <a:lnTo>
                  <a:pt x="0" y="476551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9068672" y="7867122"/>
            <a:ext cx="184658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i="1" spc="5" dirty="0">
                <a:latin typeface="Helvetica"/>
                <a:cs typeface="Helvetica"/>
              </a:rPr>
              <a:t>J</a:t>
            </a:r>
            <a:r>
              <a:rPr sz="1000" b="1" i="1" dirty="0">
                <a:latin typeface="Helvetica"/>
                <a:cs typeface="Helvetica"/>
              </a:rPr>
              <a:t>’</a:t>
            </a:r>
            <a:r>
              <a:rPr sz="1000" b="1" i="1" spc="5" dirty="0">
                <a:latin typeface="Helvetica"/>
                <a:cs typeface="Helvetica"/>
              </a:rPr>
              <a:t>éc</a:t>
            </a:r>
            <a:r>
              <a:rPr sz="1000" b="1" i="1" dirty="0">
                <a:latin typeface="Helvetica"/>
                <a:cs typeface="Helvetica"/>
              </a:rPr>
              <a:t>ri</a:t>
            </a:r>
            <a:r>
              <a:rPr sz="1000" b="1" i="1" spc="5" dirty="0">
                <a:latin typeface="Helvetica"/>
                <a:cs typeface="Helvetica"/>
              </a:rPr>
              <a:t>s </a:t>
            </a:r>
            <a:r>
              <a:rPr sz="1000" b="1" i="1" dirty="0">
                <a:latin typeface="Helvetica"/>
                <a:cs typeface="Helvetica"/>
              </a:rPr>
              <a:t>l</a:t>
            </a:r>
            <a:r>
              <a:rPr sz="1000" b="1" i="1" spc="5" dirty="0">
                <a:latin typeface="Helvetica"/>
                <a:cs typeface="Helvetica"/>
              </a:rPr>
              <a:t>a cause du symptôme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0286957" y="7229075"/>
            <a:ext cx="0" cy="353695"/>
          </a:xfrm>
          <a:custGeom>
            <a:avLst/>
            <a:gdLst/>
            <a:ahLst/>
            <a:cxnLst/>
            <a:rect l="l" t="t" r="r" b="b"/>
            <a:pathLst>
              <a:path h="353695">
                <a:moveTo>
                  <a:pt x="0" y="0"/>
                </a:moveTo>
                <a:lnTo>
                  <a:pt x="0" y="353397"/>
                </a:lnTo>
              </a:path>
            </a:pathLst>
          </a:custGeom>
          <a:ln w="214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235569" y="7571764"/>
            <a:ext cx="102870" cy="102870"/>
          </a:xfrm>
          <a:custGeom>
            <a:avLst/>
            <a:gdLst/>
            <a:ahLst/>
            <a:cxnLst/>
            <a:rect l="l" t="t" r="r" b="b"/>
            <a:pathLst>
              <a:path w="102870" h="102870">
                <a:moveTo>
                  <a:pt x="102777" y="0"/>
                </a:moveTo>
                <a:lnTo>
                  <a:pt x="0" y="0"/>
                </a:lnTo>
                <a:lnTo>
                  <a:pt x="51388" y="102806"/>
                </a:lnTo>
                <a:lnTo>
                  <a:pt x="1027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379282" y="6950640"/>
            <a:ext cx="3353435" cy="655955"/>
          </a:xfrm>
          <a:custGeom>
            <a:avLst/>
            <a:gdLst/>
            <a:ahLst/>
            <a:cxnLst/>
            <a:rect l="l" t="t" r="r" b="b"/>
            <a:pathLst>
              <a:path w="3353434" h="655954">
                <a:moveTo>
                  <a:pt x="3353348" y="288058"/>
                </a:moveTo>
                <a:lnTo>
                  <a:pt x="3346438" y="369066"/>
                </a:lnTo>
                <a:lnTo>
                  <a:pt x="3322653" y="440024"/>
                </a:lnTo>
                <a:lnTo>
                  <a:pt x="3281993" y="500934"/>
                </a:lnTo>
                <a:lnTo>
                  <a:pt x="3224459" y="551796"/>
                </a:lnTo>
                <a:lnTo>
                  <a:pt x="3150051" y="592612"/>
                </a:lnTo>
                <a:lnTo>
                  <a:pt x="3058767" y="623383"/>
                </a:lnTo>
                <a:lnTo>
                  <a:pt x="2950610" y="644110"/>
                </a:lnTo>
                <a:lnTo>
                  <a:pt x="2825577" y="654793"/>
                </a:lnTo>
                <a:lnTo>
                  <a:pt x="2683670" y="655434"/>
                </a:lnTo>
                <a:lnTo>
                  <a:pt x="2524889" y="646034"/>
                </a:lnTo>
                <a:lnTo>
                  <a:pt x="2349233" y="626594"/>
                </a:lnTo>
                <a:lnTo>
                  <a:pt x="2156702" y="597115"/>
                </a:lnTo>
                <a:lnTo>
                  <a:pt x="1947297" y="557598"/>
                </a:lnTo>
                <a:lnTo>
                  <a:pt x="1721018" y="508043"/>
                </a:lnTo>
                <a:lnTo>
                  <a:pt x="1477864" y="448453"/>
                </a:lnTo>
                <a:lnTo>
                  <a:pt x="1217835" y="378828"/>
                </a:lnTo>
                <a:lnTo>
                  <a:pt x="940931" y="299169"/>
                </a:lnTo>
                <a:lnTo>
                  <a:pt x="647154" y="209477"/>
                </a:lnTo>
                <a:lnTo>
                  <a:pt x="336501" y="109754"/>
                </a:lnTo>
                <a:lnTo>
                  <a:pt x="8974" y="0"/>
                </a:lnTo>
                <a:lnTo>
                  <a:pt x="0" y="0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292199" y="6905500"/>
            <a:ext cx="114300" cy="97790"/>
          </a:xfrm>
          <a:custGeom>
            <a:avLst/>
            <a:gdLst/>
            <a:ahLst/>
            <a:cxnLst/>
            <a:rect l="l" t="t" r="r" b="b"/>
            <a:pathLst>
              <a:path w="114300" h="97790">
                <a:moveTo>
                  <a:pt x="113894" y="0"/>
                </a:moveTo>
                <a:lnTo>
                  <a:pt x="0" y="15233"/>
                </a:lnTo>
                <a:lnTo>
                  <a:pt x="80520" y="97235"/>
                </a:lnTo>
                <a:lnTo>
                  <a:pt x="1138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8369367" y="6758700"/>
            <a:ext cx="30753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i="1" spc="15" dirty="0">
                <a:latin typeface="Helvetica"/>
                <a:cs typeface="Helvetica"/>
              </a:rPr>
              <a:t>La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cause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es</a:t>
            </a:r>
            <a:r>
              <a:rPr sz="900" b="1" i="1" spc="10" dirty="0">
                <a:latin typeface="Helvetica"/>
                <a:cs typeface="Helvetica"/>
              </a:rPr>
              <a:t>t-e</a:t>
            </a:r>
            <a:r>
              <a:rPr sz="900" b="1" i="1" spc="5" dirty="0">
                <a:latin typeface="Helvetica"/>
                <a:cs typeface="Helvetica"/>
              </a:rPr>
              <a:t>ll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i</a:t>
            </a:r>
            <a:r>
              <a:rPr sz="900" b="1" i="1" spc="15" dirty="0">
                <a:latin typeface="Helvetica"/>
                <a:cs typeface="Helvetica"/>
              </a:rPr>
              <a:t>de</a:t>
            </a:r>
            <a:r>
              <a:rPr sz="900" b="1" i="1" spc="10" dirty="0">
                <a:latin typeface="Helvetica"/>
                <a:cs typeface="Helvetica"/>
              </a:rPr>
              <a:t>ntifi</a:t>
            </a:r>
            <a:r>
              <a:rPr sz="900" b="1" i="1" spc="15" dirty="0">
                <a:latin typeface="Helvetica"/>
                <a:cs typeface="Helvetica"/>
              </a:rPr>
              <a:t>ée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pa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15" dirty="0">
                <a:latin typeface="Helvetica"/>
                <a:cs typeface="Helvetica"/>
              </a:rPr>
              <a:t>appo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t </a:t>
            </a:r>
            <a:r>
              <a:rPr sz="900" b="1" i="1" spc="15" dirty="0">
                <a:latin typeface="Helvetica"/>
                <a:cs typeface="Helvetica"/>
              </a:rPr>
              <a:t>au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symp</a:t>
            </a:r>
            <a:r>
              <a:rPr sz="900" b="1" i="1" spc="10" dirty="0">
                <a:latin typeface="Helvetica"/>
                <a:cs typeface="Helvetica"/>
              </a:rPr>
              <a:t>tô</a:t>
            </a:r>
            <a:r>
              <a:rPr sz="900" b="1" i="1" spc="20" dirty="0">
                <a:latin typeface="Helvetica"/>
                <a:cs typeface="Helvetica"/>
              </a:rPr>
              <a:t>m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?</a:t>
            </a:r>
            <a:endParaRPr sz="9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000">
              <a:latin typeface="Times New Roman"/>
              <a:cs typeface="Times New Roman"/>
            </a:endParaRPr>
          </a:p>
          <a:p>
            <a:pPr marL="180975" algn="ctr">
              <a:lnSpc>
                <a:spcPct val="100000"/>
              </a:lnSpc>
              <a:tabLst>
                <a:tab pos="768350" algn="l"/>
              </a:tabLst>
            </a:pPr>
            <a:r>
              <a:rPr sz="900" spc="20" dirty="0">
                <a:latin typeface="Helvetica"/>
                <a:cs typeface="Helvetica"/>
              </a:rPr>
              <a:t>NON	</a:t>
            </a:r>
            <a:r>
              <a:rPr sz="900" spc="15" dirty="0">
                <a:latin typeface="Helvetica"/>
                <a:cs typeface="Helvetica"/>
              </a:rPr>
              <a:t>OUI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88" name="object 88"/>
          <p:cNvSpPr txBox="1"/>
          <p:nvPr/>
        </p:nvSpPr>
        <p:spPr>
          <a:xfrm rot="960000">
            <a:off x="6570053" y="7068822"/>
            <a:ext cx="1571667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au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0" dirty="0">
                <a:latin typeface="Helvetica"/>
                <a:cs typeface="Helvetica"/>
              </a:rPr>
              <a:t>re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280166" y="1126130"/>
            <a:ext cx="2465705" cy="913765"/>
          </a:xfrm>
          <a:custGeom>
            <a:avLst/>
            <a:gdLst/>
            <a:ahLst/>
            <a:cxnLst/>
            <a:rect l="l" t="t" r="r" b="b"/>
            <a:pathLst>
              <a:path w="2465704" h="913764">
                <a:moveTo>
                  <a:pt x="0" y="913627"/>
                </a:moveTo>
                <a:lnTo>
                  <a:pt x="130079" y="777256"/>
                </a:lnTo>
                <a:lnTo>
                  <a:pt x="259370" y="651917"/>
                </a:lnTo>
                <a:lnTo>
                  <a:pt x="387871" y="537603"/>
                </a:lnTo>
                <a:lnTo>
                  <a:pt x="515584" y="434313"/>
                </a:lnTo>
                <a:lnTo>
                  <a:pt x="642507" y="342040"/>
                </a:lnTo>
                <a:lnTo>
                  <a:pt x="768640" y="260781"/>
                </a:lnTo>
                <a:lnTo>
                  <a:pt x="893985" y="190532"/>
                </a:lnTo>
                <a:lnTo>
                  <a:pt x="1018540" y="131288"/>
                </a:lnTo>
                <a:lnTo>
                  <a:pt x="1142306" y="83045"/>
                </a:lnTo>
                <a:lnTo>
                  <a:pt x="1265283" y="45799"/>
                </a:lnTo>
                <a:lnTo>
                  <a:pt x="1387470" y="19545"/>
                </a:lnTo>
                <a:lnTo>
                  <a:pt x="1508869" y="4280"/>
                </a:lnTo>
                <a:lnTo>
                  <a:pt x="1629478" y="0"/>
                </a:lnTo>
                <a:lnTo>
                  <a:pt x="1749297" y="6699"/>
                </a:lnTo>
                <a:lnTo>
                  <a:pt x="1868328" y="24373"/>
                </a:lnTo>
                <a:lnTo>
                  <a:pt x="1986569" y="53019"/>
                </a:lnTo>
                <a:lnTo>
                  <a:pt x="2104021" y="92633"/>
                </a:lnTo>
                <a:lnTo>
                  <a:pt x="2220684" y="143209"/>
                </a:lnTo>
                <a:lnTo>
                  <a:pt x="2336558" y="204744"/>
                </a:lnTo>
                <a:lnTo>
                  <a:pt x="2451642" y="277234"/>
                </a:lnTo>
                <a:lnTo>
                  <a:pt x="2465132" y="277234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06667" y="1355341"/>
            <a:ext cx="113664" cy="102235"/>
          </a:xfrm>
          <a:custGeom>
            <a:avLst/>
            <a:gdLst/>
            <a:ahLst/>
            <a:cxnLst/>
            <a:rect l="l" t="t" r="r" b="b"/>
            <a:pathLst>
              <a:path w="113665" h="102234">
                <a:moveTo>
                  <a:pt x="59855" y="0"/>
                </a:moveTo>
                <a:lnTo>
                  <a:pt x="0" y="83573"/>
                </a:lnTo>
                <a:lnTo>
                  <a:pt x="113477" y="101659"/>
                </a:lnTo>
                <a:lnTo>
                  <a:pt x="59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7146542" y="922648"/>
            <a:ext cx="134175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J’a</a:t>
            </a:r>
            <a:r>
              <a:rPr sz="900" i="1" spc="5" dirty="0">
                <a:latin typeface="Helvetica"/>
                <a:cs typeface="Helvetica"/>
              </a:rPr>
              <a:t>i </a:t>
            </a: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2010617" y="1596127"/>
            <a:ext cx="620946" cy="85672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27000" y="139699"/>
            <a:ext cx="12750800" cy="9017000"/>
          </a:xfrm>
          <a:custGeom>
            <a:avLst/>
            <a:gdLst/>
            <a:ahLst/>
            <a:cxnLst/>
            <a:rect l="l" t="t" r="r" b="b"/>
            <a:pathLst>
              <a:path w="12750800" h="9017000">
                <a:moveTo>
                  <a:pt x="0" y="0"/>
                </a:moveTo>
                <a:lnTo>
                  <a:pt x="12750800" y="0"/>
                </a:lnTo>
                <a:lnTo>
                  <a:pt x="12750800" y="9017000"/>
                </a:lnTo>
                <a:lnTo>
                  <a:pt x="0" y="9017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2336800" y="1957577"/>
            <a:ext cx="18681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Un pneu dégonflé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345527" y="2082728"/>
            <a:ext cx="1842770" cy="0"/>
          </a:xfrm>
          <a:custGeom>
            <a:avLst/>
            <a:gdLst/>
            <a:ahLst/>
            <a:cxnLst/>
            <a:rect l="l" t="t" r="r" b="b"/>
            <a:pathLst>
              <a:path w="1842770">
                <a:moveTo>
                  <a:pt x="0" y="0"/>
                </a:moveTo>
                <a:lnTo>
                  <a:pt x="1842287" y="0"/>
                </a:lnTo>
              </a:path>
            </a:pathLst>
          </a:custGeom>
          <a:ln w="119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2565400" y="2516377"/>
            <a:ext cx="13938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Un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oulement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2687300" y="9437878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5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01" name="object 10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2755900" y="3075177"/>
            <a:ext cx="10128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Les f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eins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387600" y="3633978"/>
            <a:ext cx="17703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Les amo</a:t>
            </a:r>
            <a:r>
              <a:rPr sz="1800" spc="30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tisseurs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946900" y="3532378"/>
            <a:ext cx="5599430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La p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ession est cor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ecte.</a:t>
            </a:r>
            <a:endParaRPr sz="1800">
              <a:latin typeface="Helvetica Light"/>
              <a:cs typeface="Helvetica Light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800" dirty="0">
                <a:latin typeface="Helvetica Light"/>
                <a:cs typeface="Helvetica Light"/>
              </a:rPr>
              <a:t>Les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oulements n’ont pas de jeu et ne font pas de bruit</a:t>
            </a:r>
            <a:endParaRPr sz="1800">
              <a:latin typeface="Helvetica Light"/>
              <a:cs typeface="Helvetica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03896" y="7322200"/>
            <a:ext cx="228810" cy="410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31578" y="5800235"/>
            <a:ext cx="136827" cy="268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78657" y="5738583"/>
            <a:ext cx="254648" cy="310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06250" y="5324247"/>
            <a:ext cx="2307540" cy="251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2154476" y="0"/>
                </a:moveTo>
                <a:lnTo>
                  <a:pt x="61842" y="53"/>
                </a:lnTo>
                <a:lnTo>
                  <a:pt x="23168" y="15133"/>
                </a:lnTo>
                <a:lnTo>
                  <a:pt x="1634" y="50110"/>
                </a:lnTo>
                <a:lnTo>
                  <a:pt x="0" y="64462"/>
                </a:lnTo>
                <a:lnTo>
                  <a:pt x="2" y="100866"/>
                </a:lnTo>
                <a:lnTo>
                  <a:pt x="14435" y="139736"/>
                </a:lnTo>
                <a:lnTo>
                  <a:pt x="49845" y="160646"/>
                </a:lnTo>
                <a:lnTo>
                  <a:pt x="64467" y="162203"/>
                </a:lnTo>
                <a:lnTo>
                  <a:pt x="2155609" y="162193"/>
                </a:lnTo>
                <a:lnTo>
                  <a:pt x="2194763" y="147932"/>
                </a:lnTo>
                <a:lnTo>
                  <a:pt x="2216340" y="113116"/>
                </a:lnTo>
                <a:lnTo>
                  <a:pt x="2217968" y="98610"/>
                </a:lnTo>
                <a:lnTo>
                  <a:pt x="2217942" y="62615"/>
                </a:lnTo>
                <a:lnTo>
                  <a:pt x="2203491" y="23477"/>
                </a:lnTo>
                <a:lnTo>
                  <a:pt x="2168872" y="1656"/>
                </a:lnTo>
                <a:lnTo>
                  <a:pt x="215447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0" y="100310"/>
                </a:moveTo>
                <a:lnTo>
                  <a:pt x="0" y="64462"/>
                </a:lnTo>
                <a:lnTo>
                  <a:pt x="1634" y="50110"/>
                </a:lnTo>
                <a:lnTo>
                  <a:pt x="23168" y="15133"/>
                </a:lnTo>
                <a:lnTo>
                  <a:pt x="61842" y="53"/>
                </a:lnTo>
                <a:lnTo>
                  <a:pt x="2154475" y="0"/>
                </a:lnTo>
                <a:lnTo>
                  <a:pt x="2168872" y="1656"/>
                </a:lnTo>
                <a:lnTo>
                  <a:pt x="2203491" y="23477"/>
                </a:lnTo>
                <a:lnTo>
                  <a:pt x="2217942" y="62615"/>
                </a:lnTo>
                <a:lnTo>
                  <a:pt x="2217967" y="98611"/>
                </a:lnTo>
                <a:lnTo>
                  <a:pt x="2216339" y="113116"/>
                </a:lnTo>
                <a:lnTo>
                  <a:pt x="2194763" y="147933"/>
                </a:lnTo>
                <a:lnTo>
                  <a:pt x="2155608" y="162194"/>
                </a:lnTo>
                <a:lnTo>
                  <a:pt x="64467" y="162204"/>
                </a:lnTo>
                <a:lnTo>
                  <a:pt x="49844" y="160647"/>
                </a:lnTo>
                <a:lnTo>
                  <a:pt x="14434" y="139736"/>
                </a:lnTo>
                <a:lnTo>
                  <a:pt x="2" y="100866"/>
                </a:lnTo>
                <a:lnTo>
                  <a:pt x="0" y="10031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75594" y="5376569"/>
            <a:ext cx="264450" cy="3120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44484" y="5588345"/>
            <a:ext cx="292994" cy="200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79662" y="5300262"/>
            <a:ext cx="58337" cy="22995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7282" y="5144366"/>
            <a:ext cx="2550795" cy="3591560"/>
          </a:xfrm>
          <a:custGeom>
            <a:avLst/>
            <a:gdLst/>
            <a:ahLst/>
            <a:cxnLst/>
            <a:rect l="l" t="t" r="r" b="b"/>
            <a:pathLst>
              <a:path w="2550795" h="3591559">
                <a:moveTo>
                  <a:pt x="0" y="0"/>
                </a:moveTo>
                <a:lnTo>
                  <a:pt x="0" y="3591321"/>
                </a:lnTo>
                <a:lnTo>
                  <a:pt x="2550318" y="3591321"/>
                </a:lnTo>
                <a:lnTo>
                  <a:pt x="2550318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600" y="2066775"/>
            <a:ext cx="2674143" cy="37310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159" y="4839759"/>
            <a:ext cx="2294743" cy="4311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7491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2140550" y="0"/>
                </a:moveTo>
                <a:lnTo>
                  <a:pt x="63014" y="0"/>
                </a:lnTo>
                <a:lnTo>
                  <a:pt x="23412" y="13644"/>
                </a:lnTo>
                <a:lnTo>
                  <a:pt x="1573" y="48129"/>
                </a:lnTo>
                <a:lnTo>
                  <a:pt x="0" y="278482"/>
                </a:lnTo>
                <a:lnTo>
                  <a:pt x="2217" y="292682"/>
                </a:lnTo>
                <a:lnTo>
                  <a:pt x="24525" y="327396"/>
                </a:lnTo>
                <a:lnTo>
                  <a:pt x="63337" y="341481"/>
                </a:lnTo>
                <a:lnTo>
                  <a:pt x="2143946" y="341388"/>
                </a:lnTo>
                <a:lnTo>
                  <a:pt x="2182200" y="325700"/>
                </a:lnTo>
                <a:lnTo>
                  <a:pt x="2203482" y="290414"/>
                </a:lnTo>
                <a:lnTo>
                  <a:pt x="2205096" y="276120"/>
                </a:lnTo>
                <a:lnTo>
                  <a:pt x="2205084" y="61421"/>
                </a:lnTo>
                <a:lnTo>
                  <a:pt x="2190386" y="22660"/>
                </a:lnTo>
                <a:lnTo>
                  <a:pt x="2155080" y="1579"/>
                </a:lnTo>
                <a:lnTo>
                  <a:pt x="2140550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7417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0" y="275320"/>
                </a:moveTo>
                <a:lnTo>
                  <a:pt x="0" y="62694"/>
                </a:lnTo>
                <a:lnTo>
                  <a:pt x="1648" y="48129"/>
                </a:lnTo>
                <a:lnTo>
                  <a:pt x="23487" y="13645"/>
                </a:lnTo>
                <a:lnTo>
                  <a:pt x="63088" y="0"/>
                </a:lnTo>
                <a:lnTo>
                  <a:pt x="2140624" y="0"/>
                </a:lnTo>
                <a:lnTo>
                  <a:pt x="2155154" y="1579"/>
                </a:lnTo>
                <a:lnTo>
                  <a:pt x="2190460" y="22660"/>
                </a:lnTo>
                <a:lnTo>
                  <a:pt x="2205159" y="61420"/>
                </a:lnTo>
                <a:lnTo>
                  <a:pt x="2205171" y="276120"/>
                </a:lnTo>
                <a:lnTo>
                  <a:pt x="2203557" y="290414"/>
                </a:lnTo>
                <a:lnTo>
                  <a:pt x="2182275" y="325700"/>
                </a:lnTo>
                <a:lnTo>
                  <a:pt x="2144021" y="341389"/>
                </a:lnTo>
                <a:lnTo>
                  <a:pt x="63412" y="341482"/>
                </a:lnTo>
                <a:lnTo>
                  <a:pt x="49195" y="339777"/>
                </a:lnTo>
                <a:lnTo>
                  <a:pt x="14887" y="317558"/>
                </a:lnTo>
                <a:lnTo>
                  <a:pt x="74" y="278482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6233" y="4291552"/>
            <a:ext cx="2188210" cy="341630"/>
          </a:xfrm>
          <a:custGeom>
            <a:avLst/>
            <a:gdLst/>
            <a:ahLst/>
            <a:cxnLst/>
            <a:rect l="l" t="t" r="r" b="b"/>
            <a:pathLst>
              <a:path w="2188210" h="341629">
                <a:moveTo>
                  <a:pt x="0" y="275320"/>
                </a:moveTo>
                <a:lnTo>
                  <a:pt x="0" y="62756"/>
                </a:lnTo>
                <a:lnTo>
                  <a:pt x="1699" y="48403"/>
                </a:lnTo>
                <a:lnTo>
                  <a:pt x="23939" y="14197"/>
                </a:lnTo>
                <a:lnTo>
                  <a:pt x="63351" y="27"/>
                </a:lnTo>
                <a:lnTo>
                  <a:pt x="2125440" y="0"/>
                </a:lnTo>
                <a:lnTo>
                  <a:pt x="2140071" y="1628"/>
                </a:lnTo>
                <a:lnTo>
                  <a:pt x="2174651" y="23312"/>
                </a:lnTo>
                <a:lnTo>
                  <a:pt x="2188110" y="276183"/>
                </a:lnTo>
                <a:lnTo>
                  <a:pt x="2186549" y="290680"/>
                </a:lnTo>
                <a:lnTo>
                  <a:pt x="2165694" y="326265"/>
                </a:lnTo>
                <a:lnTo>
                  <a:pt x="2127315" y="341454"/>
                </a:lnTo>
                <a:lnTo>
                  <a:pt x="65289" y="341482"/>
                </a:lnTo>
                <a:lnTo>
                  <a:pt x="51170" y="339824"/>
                </a:lnTo>
                <a:lnTo>
                  <a:pt x="16188" y="318166"/>
                </a:lnTo>
                <a:lnTo>
                  <a:pt x="168" y="279916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6026" y="4882002"/>
            <a:ext cx="201171" cy="3111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600" y="2264962"/>
            <a:ext cx="2539999" cy="22995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7416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2153420" y="0"/>
                </a:moveTo>
                <a:lnTo>
                  <a:pt x="61743" y="21"/>
                </a:lnTo>
                <a:lnTo>
                  <a:pt x="22938" y="14748"/>
                </a:lnTo>
                <a:lnTo>
                  <a:pt x="1607" y="49852"/>
                </a:lnTo>
                <a:lnTo>
                  <a:pt x="0" y="64325"/>
                </a:lnTo>
                <a:lnTo>
                  <a:pt x="74" y="1157799"/>
                </a:lnTo>
                <a:lnTo>
                  <a:pt x="14887" y="1196875"/>
                </a:lnTo>
                <a:lnTo>
                  <a:pt x="49195" y="1219094"/>
                </a:lnTo>
                <a:lnTo>
                  <a:pt x="63412" y="1220798"/>
                </a:lnTo>
                <a:lnTo>
                  <a:pt x="2156535" y="1220721"/>
                </a:lnTo>
                <a:lnTo>
                  <a:pt x="2194954" y="1205268"/>
                </a:lnTo>
                <a:lnTo>
                  <a:pt x="2216345" y="1170110"/>
                </a:lnTo>
                <a:lnTo>
                  <a:pt x="2217968" y="1155796"/>
                </a:lnTo>
                <a:lnTo>
                  <a:pt x="2217916" y="61744"/>
                </a:lnTo>
                <a:lnTo>
                  <a:pt x="2202806" y="23093"/>
                </a:lnTo>
                <a:lnTo>
                  <a:pt x="2167774" y="1626"/>
                </a:lnTo>
                <a:lnTo>
                  <a:pt x="2153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7417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0" y="1154636"/>
                </a:moveTo>
                <a:lnTo>
                  <a:pt x="0" y="64326"/>
                </a:lnTo>
                <a:lnTo>
                  <a:pt x="1607" y="49852"/>
                </a:lnTo>
                <a:lnTo>
                  <a:pt x="22938" y="14748"/>
                </a:lnTo>
                <a:lnTo>
                  <a:pt x="61742" y="21"/>
                </a:lnTo>
                <a:lnTo>
                  <a:pt x="2153420" y="0"/>
                </a:lnTo>
                <a:lnTo>
                  <a:pt x="2167774" y="1626"/>
                </a:lnTo>
                <a:lnTo>
                  <a:pt x="2202806" y="23093"/>
                </a:lnTo>
                <a:lnTo>
                  <a:pt x="2217915" y="61744"/>
                </a:lnTo>
                <a:lnTo>
                  <a:pt x="2217967" y="1155797"/>
                </a:lnTo>
                <a:lnTo>
                  <a:pt x="2216344" y="1170110"/>
                </a:lnTo>
                <a:lnTo>
                  <a:pt x="2194954" y="1205268"/>
                </a:lnTo>
                <a:lnTo>
                  <a:pt x="2156534" y="1220721"/>
                </a:lnTo>
                <a:lnTo>
                  <a:pt x="63412" y="1220798"/>
                </a:lnTo>
                <a:lnTo>
                  <a:pt x="49195" y="1219094"/>
                </a:lnTo>
                <a:lnTo>
                  <a:pt x="14887" y="1196875"/>
                </a:lnTo>
                <a:lnTo>
                  <a:pt x="74" y="1157799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7000" y="139700"/>
            <a:ext cx="12750800" cy="901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31775" algn="ctr">
              <a:lnSpc>
                <a:spcPct val="100000"/>
              </a:lnSpc>
            </a:pP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émarc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h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d’in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ves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ig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4200">
              <a:latin typeface="Helvetica"/>
              <a:cs typeface="Helvetica"/>
            </a:endParaRPr>
          </a:p>
          <a:p>
            <a:pPr marR="219710" algn="ctr">
              <a:lnSpc>
                <a:spcPct val="100000"/>
              </a:lnSpc>
              <a:spcBef>
                <a:spcPts val="3060"/>
              </a:spcBef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u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me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f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rma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sa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3600">
              <a:latin typeface="Helvetica"/>
              <a:cs typeface="Helvetica"/>
            </a:endParaRPr>
          </a:p>
          <a:p>
            <a:pPr marR="9269095" algn="ctr">
              <a:lnSpc>
                <a:spcPct val="100000"/>
              </a:lnSpc>
              <a:spcBef>
                <a:spcPts val="3175"/>
              </a:spcBef>
            </a:pPr>
            <a:r>
              <a:rPr sz="700" i="1" spc="20" dirty="0">
                <a:latin typeface="Helvetica Light"/>
                <a:cs typeface="Helvetica Light"/>
              </a:rPr>
              <a:t>Dé</a:t>
            </a:r>
            <a:r>
              <a:rPr sz="700" i="1" spc="-5" dirty="0">
                <a:latin typeface="Helvetica Light"/>
                <a:cs typeface="Helvetica Light"/>
              </a:rPr>
              <a:t>r</a:t>
            </a:r>
            <a:r>
              <a:rPr sz="700" i="1" spc="20" dirty="0">
                <a:latin typeface="Helvetica Light"/>
                <a:cs typeface="Helvetica Light"/>
              </a:rPr>
              <a:t>oulement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20" dirty="0">
                <a:latin typeface="Helvetica Light"/>
                <a:cs typeface="Helvetica Light"/>
              </a:rPr>
              <a:t>de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15" dirty="0">
                <a:latin typeface="Helvetica Light"/>
                <a:cs typeface="Helvetica Light"/>
              </a:rPr>
              <a:t>l'intervention</a:t>
            </a:r>
            <a:endParaRPr sz="7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900">
              <a:latin typeface="Times New Roman"/>
              <a:cs typeface="Times New Roman"/>
            </a:endParaRPr>
          </a:p>
          <a:p>
            <a:pPr marL="1419860" indent="-50800">
              <a:lnSpc>
                <a:spcPct val="100000"/>
              </a:lnSpc>
            </a:pPr>
            <a:r>
              <a:rPr sz="450" spc="10" dirty="0">
                <a:latin typeface="Helvetica Light"/>
                <a:cs typeface="Helvetica Light"/>
              </a:rPr>
              <a:t>Maintenance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10" dirty="0">
                <a:latin typeface="Helvetica Light"/>
                <a:cs typeface="Helvetica Light"/>
              </a:rPr>
              <a:t>des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-20" dirty="0">
                <a:latin typeface="Helvetica Light"/>
                <a:cs typeface="Helvetica Light"/>
              </a:rPr>
              <a:t>V</a:t>
            </a:r>
            <a:r>
              <a:rPr sz="450" spc="5" dirty="0">
                <a:latin typeface="Helvetica Light"/>
                <a:cs typeface="Helvetica Light"/>
              </a:rPr>
              <a:t>éhicules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350">
              <a:latin typeface="Times New Roman"/>
              <a:cs typeface="Times New Roman"/>
            </a:endParaRPr>
          </a:p>
          <a:p>
            <a:pPr marR="9230995" algn="ct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Observations du professeur </a:t>
            </a:r>
            <a:r>
              <a:rPr sz="400" i="1" spc="-5" dirty="0">
                <a:latin typeface="Helvetica"/>
                <a:cs typeface="Helvetica"/>
              </a:rPr>
              <a:t>: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  <a:p>
            <a:pPr marR="9215120" algn="ct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648970">
              <a:lnSpc>
                <a:spcPts val="250"/>
              </a:lnSpc>
              <a:spcBef>
                <a:spcPts val="555"/>
              </a:spcBef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Nom :	P</a:t>
            </a:r>
            <a:r>
              <a:rPr sz="400" spc="-10" dirty="0">
                <a:latin typeface="Helvetica Light"/>
                <a:cs typeface="Helvetica Light"/>
              </a:rPr>
              <a:t>r</a:t>
            </a:r>
            <a:r>
              <a:rPr sz="400" dirty="0">
                <a:latin typeface="Helvetica Light"/>
                <a:cs typeface="Helvetica Light"/>
              </a:rPr>
              <a:t>énom :</a:t>
            </a:r>
            <a:endParaRPr sz="400">
              <a:latin typeface="Helvetica Light"/>
              <a:cs typeface="Helvetica Light"/>
            </a:endParaRPr>
          </a:p>
          <a:p>
            <a:pPr marL="626745">
              <a:lnSpc>
                <a:spcPts val="51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26745">
              <a:lnSpc>
                <a:spcPts val="69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54685">
              <a:lnSpc>
                <a:spcPts val="430"/>
              </a:lnSpc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Classe  :	Date :</a:t>
            </a:r>
            <a:endParaRPr sz="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R="9262745" algn="ctr">
              <a:lnSpc>
                <a:spcPct val="100000"/>
              </a:lnSpc>
              <a:spcBef>
                <a:spcPts val="345"/>
              </a:spcBef>
            </a:pPr>
            <a:r>
              <a:rPr sz="400" i="1" dirty="0">
                <a:latin typeface="Helvetica"/>
                <a:cs typeface="Helvetica"/>
              </a:rPr>
              <a:t>J’écris le symptôme ou la demande du client :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0">
              <a:latin typeface="Times New Roman"/>
              <a:cs typeface="Times New Roman"/>
            </a:endParaRPr>
          </a:p>
          <a:p>
            <a:pPr marR="9262745" algn="ctr">
              <a:lnSpc>
                <a:spcPts val="495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 marR="1522095" algn="r">
              <a:lnSpc>
                <a:spcPts val="245"/>
              </a:lnSpc>
              <a:tabLst>
                <a:tab pos="8145780" algn="l"/>
                <a:tab pos="8455025" algn="l"/>
              </a:tabLst>
            </a:pP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(pour écri</a:t>
            </a:r>
            <a:r>
              <a:rPr sz="675" i="1" spc="-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r>
              <a:rPr sz="675" i="1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	</a:t>
            </a:r>
            <a:r>
              <a:rPr sz="600" baseline="6944" dirty="0">
                <a:latin typeface="Helvetica"/>
                <a:cs typeface="Helvetica"/>
              </a:rPr>
              <a:t>!	</a:t>
            </a:r>
            <a:r>
              <a:rPr sz="400" i="1" dirty="0">
                <a:latin typeface="Helvetica"/>
                <a:cs typeface="Helvetica"/>
              </a:rPr>
              <a:t>Je rends compte oralement de mon intervention au professeur</a:t>
            </a:r>
            <a:endParaRPr sz="400">
              <a:latin typeface="Helvetica"/>
              <a:cs typeface="Helvetica"/>
            </a:endParaRPr>
          </a:p>
          <a:p>
            <a:pPr marR="2090420" algn="r">
              <a:lnSpc>
                <a:spcPts val="755"/>
              </a:lnSpc>
              <a:tabLst>
                <a:tab pos="1122045" algn="l"/>
              </a:tabLst>
            </a:pPr>
            <a:r>
              <a:rPr sz="850" spc="-5" dirty="0">
                <a:latin typeface="Helvetica"/>
                <a:cs typeface="Helvetica"/>
              </a:rPr>
              <a:t>!	</a:t>
            </a:r>
            <a:r>
              <a:rPr sz="1275" spc="-7" baseline="-29411" dirty="0">
                <a:latin typeface="Helvetica"/>
                <a:cs typeface="Helvetica"/>
              </a:rPr>
              <a:t>!</a:t>
            </a:r>
            <a:endParaRPr sz="1275" baseline="-29411">
              <a:latin typeface="Helvetica"/>
              <a:cs typeface="Helvetica"/>
            </a:endParaRPr>
          </a:p>
          <a:p>
            <a:pPr marL="1287780">
              <a:lnSpc>
                <a:spcPts val="1005"/>
              </a:lnSpc>
              <a:tabLst>
                <a:tab pos="2789555" algn="l"/>
                <a:tab pos="9499600" algn="l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	</a:t>
            </a:r>
            <a:r>
              <a:rPr sz="450" spc="10" dirty="0">
                <a:latin typeface="Helvetica"/>
                <a:cs typeface="Helvetica"/>
              </a:rPr>
              <a:t>1</a:t>
            </a:r>
            <a:r>
              <a:rPr sz="450" dirty="0">
                <a:latin typeface="Helvetica"/>
                <a:cs typeface="Helvetica"/>
              </a:rPr>
              <a:t>	</a:t>
            </a:r>
            <a:r>
              <a:rPr sz="1275" spc="-7" baseline="3267" dirty="0">
                <a:latin typeface="Helvetica"/>
                <a:cs typeface="Helvetica"/>
              </a:rPr>
              <a:t>!</a:t>
            </a:r>
            <a:endParaRPr sz="1275" baseline="3267">
              <a:latin typeface="Helvetica"/>
              <a:cs typeface="Helvetica"/>
            </a:endParaRPr>
          </a:p>
          <a:p>
            <a:pPr marL="10090785" indent="-393065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D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valide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fonctionnement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du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">
              <a:latin typeface="Times New Roman"/>
              <a:cs typeface="Times New Roman"/>
            </a:endParaRPr>
          </a:p>
          <a:p>
            <a:pPr marR="1750060" algn="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Je ne ferais plus les erreurs suivantes :!</a:t>
            </a:r>
            <a:endParaRPr sz="400">
              <a:latin typeface="Helvetica"/>
              <a:cs typeface="Helvetica"/>
            </a:endParaRPr>
          </a:p>
          <a:p>
            <a:pPr marR="2178685" algn="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1544320" algn="r">
              <a:lnSpc>
                <a:spcPct val="100000"/>
              </a:lnSpc>
              <a:spcBef>
                <a:spcPts val="484"/>
              </a:spcBef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E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justifie l’intervention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500">
              <a:latin typeface="Times New Roman"/>
              <a:cs typeface="Times New Roman"/>
            </a:endParaRPr>
          </a:p>
          <a:p>
            <a:pPr marR="1293495" algn="r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Si je n’avais pas réalisé l’intervention, quelles auraient été les conséquences ?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350">
              <a:latin typeface="Times New Roman"/>
              <a:cs typeface="Times New Roman"/>
            </a:endParaRPr>
          </a:p>
          <a:p>
            <a:pPr marR="1134110" algn="r">
              <a:lnSpc>
                <a:spcPct val="100000"/>
              </a:lnSpc>
              <a:tabLst>
                <a:tab pos="1534795" algn="r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	</a:t>
            </a:r>
            <a:r>
              <a:rPr sz="450" spc="10" dirty="0">
                <a:latin typeface="Helvetica"/>
                <a:cs typeface="Helvetica"/>
              </a:rPr>
              <a:t>4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6244" y="5265663"/>
            <a:ext cx="112356" cy="1963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0924" y="5265388"/>
            <a:ext cx="157941" cy="198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22749" y="5006737"/>
            <a:ext cx="14054" cy="289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11487" y="4824784"/>
            <a:ext cx="254647" cy="3106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12491" y="5122232"/>
            <a:ext cx="24311" cy="159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65685" y="2258067"/>
            <a:ext cx="491600" cy="2949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7730" y="2234073"/>
            <a:ext cx="445916" cy="4641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84679" y="2757276"/>
            <a:ext cx="278323" cy="2302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3450" y="2111225"/>
            <a:ext cx="2534920" cy="3591560"/>
          </a:xfrm>
          <a:custGeom>
            <a:avLst/>
            <a:gdLst/>
            <a:ahLst/>
            <a:cxnLst/>
            <a:rect l="l" t="t" r="r" b="b"/>
            <a:pathLst>
              <a:path w="2534920" h="3591560">
                <a:moveTo>
                  <a:pt x="0" y="0"/>
                </a:moveTo>
                <a:lnTo>
                  <a:pt x="0" y="3591321"/>
                </a:lnTo>
                <a:lnTo>
                  <a:pt x="2534443" y="3591321"/>
                </a:lnTo>
                <a:lnTo>
                  <a:pt x="253444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647" y="90168"/>
            <a:ext cx="12899504" cy="916048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000" y="139700"/>
            <a:ext cx="12750800" cy="9017000"/>
          </a:xfrm>
          <a:custGeom>
            <a:avLst/>
            <a:gdLst/>
            <a:ahLst/>
            <a:cxnLst/>
            <a:rect l="l" t="t" r="r" b="b"/>
            <a:pathLst>
              <a:path w="12750800" h="9017000">
                <a:moveTo>
                  <a:pt x="0" y="9017000"/>
                </a:moveTo>
                <a:lnTo>
                  <a:pt x="12750800" y="9017000"/>
                </a:lnTo>
                <a:lnTo>
                  <a:pt x="12750800" y="0"/>
                </a:lnTo>
                <a:lnTo>
                  <a:pt x="0" y="0"/>
                </a:lnTo>
                <a:lnTo>
                  <a:pt x="0" y="901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88546" y="8819799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2278156" y="8815375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3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08057" y="8836793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8446" y="8838296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928049" y="8833872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2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57956" y="8855291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97768" y="969876"/>
            <a:ext cx="5791925" cy="625535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7774" y="1033903"/>
            <a:ext cx="5567045" cy="6029325"/>
          </a:xfrm>
          <a:custGeom>
            <a:avLst/>
            <a:gdLst/>
            <a:ahLst/>
            <a:cxnLst/>
            <a:rect l="l" t="t" r="r" b="b"/>
            <a:pathLst>
              <a:path w="5567045" h="6029325">
                <a:moveTo>
                  <a:pt x="5403494" y="0"/>
                </a:moveTo>
                <a:lnTo>
                  <a:pt x="144446" y="552"/>
                </a:lnTo>
                <a:lnTo>
                  <a:pt x="102986" y="10008"/>
                </a:lnTo>
                <a:lnTo>
                  <a:pt x="66656" y="29855"/>
                </a:lnTo>
                <a:lnTo>
                  <a:pt x="36851" y="58367"/>
                </a:lnTo>
                <a:lnTo>
                  <a:pt x="14965" y="93815"/>
                </a:lnTo>
                <a:lnTo>
                  <a:pt x="2394" y="134472"/>
                </a:lnTo>
                <a:lnTo>
                  <a:pt x="0" y="5880374"/>
                </a:lnTo>
                <a:lnTo>
                  <a:pt x="1236" y="5895218"/>
                </a:lnTo>
                <a:lnTo>
                  <a:pt x="12425" y="5936490"/>
                </a:lnTo>
                <a:lnTo>
                  <a:pt x="33657" y="5971817"/>
                </a:lnTo>
                <a:lnTo>
                  <a:pt x="63421" y="5999840"/>
                </a:lnTo>
                <a:lnTo>
                  <a:pt x="100209" y="6019198"/>
                </a:lnTo>
                <a:lnTo>
                  <a:pt x="142510" y="6028533"/>
                </a:lnTo>
                <a:lnTo>
                  <a:pt x="157574" y="6029182"/>
                </a:lnTo>
                <a:lnTo>
                  <a:pt x="5415544" y="6028764"/>
                </a:lnTo>
                <a:lnTo>
                  <a:pt x="5457940" y="6020340"/>
                </a:lnTo>
                <a:lnTo>
                  <a:pt x="5495753" y="6002100"/>
                </a:lnTo>
                <a:lnTo>
                  <a:pt x="5527236" y="5975379"/>
                </a:lnTo>
                <a:lnTo>
                  <a:pt x="5550645" y="5941513"/>
                </a:lnTo>
                <a:lnTo>
                  <a:pt x="5564234" y="5901835"/>
                </a:lnTo>
                <a:lnTo>
                  <a:pt x="5566946" y="160522"/>
                </a:lnTo>
                <a:lnTo>
                  <a:pt x="5566000" y="146105"/>
                </a:lnTo>
                <a:lnTo>
                  <a:pt x="5555728" y="105034"/>
                </a:lnTo>
                <a:lnTo>
                  <a:pt x="5535571" y="68513"/>
                </a:lnTo>
                <a:lnTo>
                  <a:pt x="5507164" y="38180"/>
                </a:lnTo>
                <a:lnTo>
                  <a:pt x="5472140" y="15672"/>
                </a:lnTo>
                <a:lnTo>
                  <a:pt x="5432130" y="2628"/>
                </a:lnTo>
                <a:lnTo>
                  <a:pt x="5403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7651" y="1033904"/>
            <a:ext cx="5567680" cy="6029325"/>
          </a:xfrm>
          <a:custGeom>
            <a:avLst/>
            <a:gdLst/>
            <a:ahLst/>
            <a:cxnLst/>
            <a:rect l="l" t="t" r="r" b="b"/>
            <a:pathLst>
              <a:path w="5567680" h="6029325">
                <a:moveTo>
                  <a:pt x="0" y="5873900"/>
                </a:moveTo>
                <a:lnTo>
                  <a:pt x="0" y="163617"/>
                </a:lnTo>
                <a:lnTo>
                  <a:pt x="637" y="148883"/>
                </a:lnTo>
                <a:lnTo>
                  <a:pt x="9794" y="106873"/>
                </a:lnTo>
                <a:lnTo>
                  <a:pt x="28730" y="69497"/>
                </a:lnTo>
                <a:lnTo>
                  <a:pt x="56050" y="38482"/>
                </a:lnTo>
                <a:lnTo>
                  <a:pt x="90361" y="15554"/>
                </a:lnTo>
                <a:lnTo>
                  <a:pt x="130266" y="2443"/>
                </a:lnTo>
                <a:lnTo>
                  <a:pt x="5403619" y="0"/>
                </a:lnTo>
                <a:lnTo>
                  <a:pt x="5418092" y="667"/>
                </a:lnTo>
                <a:lnTo>
                  <a:pt x="5459401" y="10192"/>
                </a:lnTo>
                <a:lnTo>
                  <a:pt x="5496268" y="29727"/>
                </a:lnTo>
                <a:lnTo>
                  <a:pt x="5527062" y="57634"/>
                </a:lnTo>
                <a:lnTo>
                  <a:pt x="5550150" y="92275"/>
                </a:lnTo>
                <a:lnTo>
                  <a:pt x="5563899" y="132011"/>
                </a:lnTo>
                <a:lnTo>
                  <a:pt x="5567100" y="5872814"/>
                </a:lnTo>
                <a:lnTo>
                  <a:pt x="5566403" y="5887548"/>
                </a:lnTo>
                <a:lnTo>
                  <a:pt x="5556475" y="5928866"/>
                </a:lnTo>
                <a:lnTo>
                  <a:pt x="5536145" y="5964818"/>
                </a:lnTo>
                <a:lnTo>
                  <a:pt x="5507160" y="5994069"/>
                </a:lnTo>
                <a:lnTo>
                  <a:pt x="5471263" y="6015284"/>
                </a:lnTo>
                <a:lnTo>
                  <a:pt x="5430201" y="6027128"/>
                </a:lnTo>
                <a:lnTo>
                  <a:pt x="157697" y="6029181"/>
                </a:lnTo>
                <a:lnTo>
                  <a:pt x="142633" y="6028532"/>
                </a:lnTo>
                <a:lnTo>
                  <a:pt x="100332" y="6019197"/>
                </a:lnTo>
                <a:lnTo>
                  <a:pt x="63544" y="5999839"/>
                </a:lnTo>
                <a:lnTo>
                  <a:pt x="33780" y="5971816"/>
                </a:lnTo>
                <a:lnTo>
                  <a:pt x="12548" y="5936489"/>
                </a:lnTo>
                <a:lnTo>
                  <a:pt x="1360" y="5895217"/>
                </a:lnTo>
                <a:lnTo>
                  <a:pt x="0" y="5873900"/>
                </a:lnTo>
                <a:close/>
              </a:path>
            </a:pathLst>
          </a:custGeom>
          <a:ln w="10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732308" y="1141984"/>
            <a:ext cx="143256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mes hypo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hèses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775898" y="1318955"/>
            <a:ext cx="42113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67119" y="1373886"/>
            <a:ext cx="33953" cy="725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85631" y="916189"/>
            <a:ext cx="439394" cy="74040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85854" y="1687212"/>
            <a:ext cx="7080" cy="953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41380" y="1663644"/>
            <a:ext cx="61018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6292" y="979703"/>
            <a:ext cx="443437" cy="6527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8182" y="1445793"/>
            <a:ext cx="130049" cy="1168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38671" y="382844"/>
            <a:ext cx="3975252" cy="224738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00644" y="444907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3621835" y="0"/>
                </a:moveTo>
                <a:lnTo>
                  <a:pt x="132327" y="157"/>
                </a:lnTo>
                <a:lnTo>
                  <a:pt x="91233" y="9034"/>
                </a:lnTo>
                <a:lnTo>
                  <a:pt x="54974" y="29769"/>
                </a:lnTo>
                <a:lnTo>
                  <a:pt x="26018" y="59910"/>
                </a:lnTo>
                <a:lnTo>
                  <a:pt x="6834" y="97002"/>
                </a:lnTo>
                <a:lnTo>
                  <a:pt x="120" y="134530"/>
                </a:lnTo>
                <a:lnTo>
                  <a:pt x="0" y="1893794"/>
                </a:lnTo>
                <a:lnTo>
                  <a:pt x="1042" y="1907083"/>
                </a:lnTo>
                <a:lnTo>
                  <a:pt x="13493" y="1947019"/>
                </a:lnTo>
                <a:lnTo>
                  <a:pt x="37543" y="1980744"/>
                </a:lnTo>
                <a:lnTo>
                  <a:pt x="70594" y="2006113"/>
                </a:lnTo>
                <a:lnTo>
                  <a:pt x="110048" y="2020983"/>
                </a:lnTo>
                <a:lnTo>
                  <a:pt x="138625" y="2024005"/>
                </a:lnTo>
                <a:lnTo>
                  <a:pt x="3633924" y="2023497"/>
                </a:lnTo>
                <a:lnTo>
                  <a:pt x="3675667" y="2013443"/>
                </a:lnTo>
                <a:lnTo>
                  <a:pt x="3711333" y="1991987"/>
                </a:lnTo>
                <a:lnTo>
                  <a:pt x="3738418" y="1961071"/>
                </a:lnTo>
                <a:lnTo>
                  <a:pt x="3754415" y="1922636"/>
                </a:lnTo>
                <a:lnTo>
                  <a:pt x="3757683" y="1893794"/>
                </a:lnTo>
                <a:lnTo>
                  <a:pt x="3757620" y="134530"/>
                </a:lnTo>
                <a:lnTo>
                  <a:pt x="3749599" y="92849"/>
                </a:lnTo>
                <a:lnTo>
                  <a:pt x="3729726" y="56024"/>
                </a:lnTo>
                <a:lnTo>
                  <a:pt x="3700285" y="26587"/>
                </a:lnTo>
                <a:lnTo>
                  <a:pt x="3663560" y="7068"/>
                </a:lnTo>
                <a:lnTo>
                  <a:pt x="3621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900535" y="444906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0" y="1890143"/>
                </a:moveTo>
                <a:lnTo>
                  <a:pt x="0" y="138592"/>
                </a:lnTo>
                <a:lnTo>
                  <a:pt x="801" y="124380"/>
                </a:lnTo>
                <a:lnTo>
                  <a:pt x="12099" y="84017"/>
                </a:lnTo>
                <a:lnTo>
                  <a:pt x="34815" y="48970"/>
                </a:lnTo>
                <a:lnTo>
                  <a:pt x="66480" y="21691"/>
                </a:lnTo>
                <a:lnTo>
                  <a:pt x="104625" y="4636"/>
                </a:lnTo>
                <a:lnTo>
                  <a:pt x="3621949" y="0"/>
                </a:lnTo>
                <a:lnTo>
                  <a:pt x="3636271" y="816"/>
                </a:lnTo>
                <a:lnTo>
                  <a:pt x="3676581" y="12317"/>
                </a:lnTo>
                <a:lnTo>
                  <a:pt x="3711131" y="35424"/>
                </a:lnTo>
                <a:lnTo>
                  <a:pt x="3737636" y="67606"/>
                </a:lnTo>
                <a:lnTo>
                  <a:pt x="3753812" y="106332"/>
                </a:lnTo>
                <a:lnTo>
                  <a:pt x="3757792" y="1893795"/>
                </a:lnTo>
                <a:lnTo>
                  <a:pt x="3756959" y="1908490"/>
                </a:lnTo>
                <a:lnTo>
                  <a:pt x="3745214" y="1949000"/>
                </a:lnTo>
                <a:lnTo>
                  <a:pt x="3721546" y="1982639"/>
                </a:lnTo>
                <a:lnTo>
                  <a:pt x="3688462" y="2007464"/>
                </a:lnTo>
                <a:lnTo>
                  <a:pt x="3648468" y="2021534"/>
                </a:lnTo>
                <a:lnTo>
                  <a:pt x="138734" y="2024006"/>
                </a:lnTo>
                <a:lnTo>
                  <a:pt x="124283" y="2023237"/>
                </a:lnTo>
                <a:lnTo>
                  <a:pt x="83272" y="2012344"/>
                </a:lnTo>
                <a:lnTo>
                  <a:pt x="47797" y="1990236"/>
                </a:lnTo>
                <a:lnTo>
                  <a:pt x="20458" y="1959058"/>
                </a:lnTo>
                <a:lnTo>
                  <a:pt x="3852" y="1920955"/>
                </a:lnTo>
                <a:lnTo>
                  <a:pt x="0" y="1890143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603133" y="554955"/>
            <a:ext cx="301752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0365">
              <a:lnSpc>
                <a:spcPts val="1190"/>
              </a:lnSpc>
            </a:pPr>
            <a:r>
              <a:rPr sz="1000" i="1" dirty="0">
                <a:latin typeface="Helvetica"/>
                <a:cs typeface="Helvetica"/>
              </a:rPr>
              <a:t>J'i</a:t>
            </a:r>
            <a:r>
              <a:rPr sz="1000" i="1" spc="5" dirty="0">
                <a:latin typeface="Helvetica"/>
                <a:cs typeface="Helvetica"/>
              </a:rPr>
              <a:t>den</a:t>
            </a:r>
            <a:r>
              <a:rPr sz="1000" i="1" dirty="0">
                <a:latin typeface="Helvetica"/>
                <a:cs typeface="Helvetica"/>
              </a:rPr>
              <a:t>tifie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j’</a:t>
            </a:r>
            <a:r>
              <a:rPr sz="1000" i="1" spc="5" dirty="0">
                <a:latin typeface="Helvetica"/>
                <a:cs typeface="Helvetica"/>
              </a:rPr>
              <a:t>é</a:t>
            </a:r>
            <a:r>
              <a:rPr sz="1000" i="1" dirty="0">
                <a:latin typeface="Helvetica"/>
                <a:cs typeface="Helvetica"/>
              </a:rPr>
              <a:t>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</a:t>
            </a:r>
            <a:r>
              <a:rPr sz="1000" i="1" dirty="0">
                <a:latin typeface="Helvetica"/>
                <a:cs typeface="Helvetica"/>
              </a:rPr>
              <a:t>ri</a:t>
            </a:r>
            <a:r>
              <a:rPr sz="1000" i="1" spc="5" dirty="0">
                <a:latin typeface="Helvetica"/>
                <a:cs typeface="Helvetica"/>
              </a:rPr>
              <a:t>sques pro</a:t>
            </a:r>
            <a:r>
              <a:rPr sz="1000" i="1" dirty="0">
                <a:latin typeface="Helvetica"/>
                <a:cs typeface="Helvetica"/>
              </a:rPr>
              <a:t>f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ssi</a:t>
            </a:r>
            <a:r>
              <a:rPr sz="1000" i="1" spc="5" dirty="0">
                <a:latin typeface="Helvetica"/>
                <a:cs typeface="Helvetica"/>
              </a:rPr>
              <a:t>onne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  <a:p>
            <a:pPr marL="12700">
              <a:lnSpc>
                <a:spcPts val="1190"/>
              </a:lnSpc>
            </a:pPr>
            <a:r>
              <a:rPr sz="1000" i="1" spc="5" dirty="0">
                <a:latin typeface="Helvetica"/>
                <a:cs typeface="Helvetica"/>
              </a:rPr>
              <a:t>(sécu</a:t>
            </a:r>
            <a:r>
              <a:rPr sz="1000" i="1" dirty="0">
                <a:latin typeface="Helvetica"/>
                <a:cs typeface="Helvetica"/>
              </a:rPr>
              <a:t>rit</a:t>
            </a:r>
            <a:r>
              <a:rPr sz="1000" i="1" spc="5" dirty="0">
                <a:latin typeface="Helvetica"/>
                <a:cs typeface="Helvetica"/>
              </a:rPr>
              <a:t>é des personne</a:t>
            </a:r>
            <a:r>
              <a:rPr sz="1000" i="1" dirty="0">
                <a:latin typeface="Helvetica"/>
                <a:cs typeface="Helvetica"/>
              </a:rPr>
              <a:t>s, </a:t>
            </a:r>
            <a:r>
              <a:rPr sz="1000" i="1" spc="5" dirty="0">
                <a:latin typeface="Helvetica"/>
                <a:cs typeface="Helvetica"/>
              </a:rPr>
              <a:t>du ma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érie</a:t>
            </a:r>
            <a:r>
              <a:rPr sz="1000" i="1" dirty="0">
                <a:latin typeface="Helvetica"/>
                <a:cs typeface="Helvetica"/>
              </a:rPr>
              <a:t>l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</a:t>
            </a:r>
            <a:r>
              <a:rPr sz="1000" i="1" spc="5" dirty="0">
                <a:latin typeface="Helvetica"/>
                <a:cs typeface="Helvetica"/>
              </a:rPr>
              <a:t>du véh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cu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spc="-5" dirty="0">
                <a:latin typeface="Helvetica"/>
                <a:cs typeface="Helvetica"/>
              </a:rPr>
              <a:t>)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552400" y="745998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552400" y="895925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983964" y="1045851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983964" y="119577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983964" y="134570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983964" y="1495631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983964" y="164555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983964" y="179548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983964" y="1945409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378490" y="2204145"/>
            <a:ext cx="157543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"/>
                <a:cs typeface="Helvetica"/>
              </a:rPr>
              <a:t>Je pro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ège </a:t>
            </a:r>
            <a:r>
              <a:rPr sz="1000" i="1" dirty="0">
                <a:latin typeface="Helvetica"/>
                <a:cs typeface="Helvetica"/>
              </a:rPr>
              <a:t>l’</a:t>
            </a:r>
            <a:r>
              <a:rPr sz="1000" i="1" spc="5" dirty="0">
                <a:latin typeface="Helvetica"/>
                <a:cs typeface="Helvetica"/>
              </a:rPr>
              <a:t>environnemen</a:t>
            </a:r>
            <a:r>
              <a:rPr sz="1000" i="1" dirty="0">
                <a:latin typeface="Helvetica"/>
                <a:cs typeface="Helvetica"/>
              </a:rPr>
              <a:t>t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9005129" y="463326"/>
            <a:ext cx="473368" cy="5677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962317" y="2536675"/>
            <a:ext cx="386076" cy="50165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016944" y="2488916"/>
            <a:ext cx="397758" cy="4965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9276353" y="2636345"/>
            <a:ext cx="2790825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380" marR="5080" indent="-107314">
              <a:lnSpc>
                <a:spcPct val="103899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vérifie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les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qui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2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 pe</a:t>
            </a:r>
            <a:r>
              <a:rPr sz="1150" i="1" spc="25" dirty="0">
                <a:solidFill>
                  <a:srgbClr val="0433FF"/>
                </a:solidFill>
                <a:latin typeface="Helvetica Light"/>
                <a:cs typeface="Helvetica Light"/>
              </a:rPr>
              <a:t>r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mettent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valider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115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1150" b="1" i="1" spc="-55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876401" y="3071831"/>
            <a:ext cx="5937525" cy="364871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41345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5554155" y="0"/>
                </a:moveTo>
                <a:lnTo>
                  <a:pt x="151631" y="346"/>
                </a:lnTo>
                <a:lnTo>
                  <a:pt x="109072" y="8526"/>
                </a:lnTo>
                <a:lnTo>
                  <a:pt x="71185" y="26584"/>
                </a:lnTo>
                <a:lnTo>
                  <a:pt x="39687" y="53194"/>
                </a:lnTo>
                <a:lnTo>
                  <a:pt x="16298" y="87033"/>
                </a:lnTo>
                <a:lnTo>
                  <a:pt x="2735" y="126775"/>
                </a:lnTo>
                <a:lnTo>
                  <a:pt x="0" y="155896"/>
                </a:lnTo>
                <a:lnTo>
                  <a:pt x="0" y="3260898"/>
                </a:lnTo>
                <a:lnTo>
                  <a:pt x="4968" y="3299859"/>
                </a:lnTo>
                <a:lnTo>
                  <a:pt x="21055" y="3338278"/>
                </a:lnTo>
                <a:lnTo>
                  <a:pt x="46593" y="3370415"/>
                </a:lnTo>
                <a:lnTo>
                  <a:pt x="79854" y="3394975"/>
                </a:lnTo>
                <a:lnTo>
                  <a:pt x="119111" y="3410662"/>
                </a:lnTo>
                <a:lnTo>
                  <a:pt x="162636" y="3416179"/>
                </a:lnTo>
                <a:lnTo>
                  <a:pt x="5566719" y="3415715"/>
                </a:lnTo>
                <a:lnTo>
                  <a:pt x="5608913" y="3407042"/>
                </a:lnTo>
                <a:lnTo>
                  <a:pt x="5646463" y="3388476"/>
                </a:lnTo>
                <a:lnTo>
                  <a:pt x="5677671" y="3361421"/>
                </a:lnTo>
                <a:lnTo>
                  <a:pt x="5700840" y="3327281"/>
                </a:lnTo>
                <a:lnTo>
                  <a:pt x="5714274" y="3287460"/>
                </a:lnTo>
                <a:lnTo>
                  <a:pt x="5716982" y="3258451"/>
                </a:lnTo>
                <a:lnTo>
                  <a:pt x="5716589" y="144769"/>
                </a:lnTo>
                <a:lnTo>
                  <a:pt x="5707617" y="102981"/>
                </a:lnTo>
                <a:lnTo>
                  <a:pt x="5688095" y="66538"/>
                </a:lnTo>
                <a:lnTo>
                  <a:pt x="5659750" y="36760"/>
                </a:lnTo>
                <a:lnTo>
                  <a:pt x="5624308" y="14971"/>
                </a:lnTo>
                <a:lnTo>
                  <a:pt x="5583495" y="2493"/>
                </a:lnTo>
                <a:lnTo>
                  <a:pt x="555415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41343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0" y="3260898"/>
                </a:moveTo>
                <a:lnTo>
                  <a:pt x="0" y="155895"/>
                </a:lnTo>
                <a:lnTo>
                  <a:pt x="694" y="141105"/>
                </a:lnTo>
                <a:lnTo>
                  <a:pt x="10600" y="99690"/>
                </a:lnTo>
                <a:lnTo>
                  <a:pt x="30905" y="63736"/>
                </a:lnTo>
                <a:lnTo>
                  <a:pt x="59891" y="34569"/>
                </a:lnTo>
                <a:lnTo>
                  <a:pt x="95839" y="13513"/>
                </a:lnTo>
                <a:lnTo>
                  <a:pt x="137032" y="1894"/>
                </a:lnTo>
                <a:lnTo>
                  <a:pt x="5554157" y="0"/>
                </a:lnTo>
                <a:lnTo>
                  <a:pt x="5568998" y="631"/>
                </a:lnTo>
                <a:lnTo>
                  <a:pt x="5611218" y="9712"/>
                </a:lnTo>
                <a:lnTo>
                  <a:pt x="5648642" y="28545"/>
                </a:lnTo>
                <a:lnTo>
                  <a:pt x="5679544" y="55806"/>
                </a:lnTo>
                <a:lnTo>
                  <a:pt x="5702198" y="90175"/>
                </a:lnTo>
                <a:lnTo>
                  <a:pt x="5714879" y="130328"/>
                </a:lnTo>
                <a:lnTo>
                  <a:pt x="5716983" y="3258451"/>
                </a:lnTo>
                <a:lnTo>
                  <a:pt x="5716296" y="3273167"/>
                </a:lnTo>
                <a:lnTo>
                  <a:pt x="5706485" y="3314569"/>
                </a:lnTo>
                <a:lnTo>
                  <a:pt x="5686373" y="3350759"/>
                </a:lnTo>
                <a:lnTo>
                  <a:pt x="5657657" y="3380332"/>
                </a:lnTo>
                <a:lnTo>
                  <a:pt x="5622032" y="3401884"/>
                </a:lnTo>
                <a:lnTo>
                  <a:pt x="5581198" y="3414010"/>
                </a:lnTo>
                <a:lnTo>
                  <a:pt x="162636" y="3416179"/>
                </a:lnTo>
                <a:lnTo>
                  <a:pt x="147760" y="3415550"/>
                </a:lnTo>
                <a:lnTo>
                  <a:pt x="105466" y="3406499"/>
                </a:lnTo>
                <a:lnTo>
                  <a:pt x="68016" y="3387711"/>
                </a:lnTo>
                <a:lnTo>
                  <a:pt x="37137" y="3360481"/>
                </a:lnTo>
                <a:lnTo>
                  <a:pt x="14557" y="3326105"/>
                </a:lnTo>
                <a:lnTo>
                  <a:pt x="2005" y="3285881"/>
                </a:lnTo>
                <a:lnTo>
                  <a:pt x="0" y="3260898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8648203" y="3243941"/>
            <a:ext cx="230314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résu</a:t>
            </a:r>
            <a:r>
              <a:rPr sz="1000" i="1" dirty="0">
                <a:latin typeface="Helvetica"/>
                <a:cs typeface="Helvetica"/>
              </a:rPr>
              <a:t>lt</a:t>
            </a:r>
            <a:r>
              <a:rPr sz="1000" i="1" spc="5" dirty="0">
                <a:latin typeface="Helvetica"/>
                <a:cs typeface="Helvetica"/>
              </a:rPr>
              <a:t>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s des essa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s réa</a:t>
            </a:r>
            <a:r>
              <a:rPr sz="1000" i="1" dirty="0">
                <a:latin typeface="Helvetica"/>
                <a:cs typeface="Helvetica"/>
              </a:rPr>
              <a:t>li</a:t>
            </a:r>
            <a:r>
              <a:rPr sz="1000" i="1" spc="5" dirty="0">
                <a:latin typeface="Helvetica"/>
                <a:cs typeface="Helvetica"/>
              </a:rPr>
              <a:t>sés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2148124" y="3442770"/>
            <a:ext cx="42118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839344" y="3497702"/>
            <a:ext cx="33959" cy="7254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257857" y="3040004"/>
            <a:ext cx="439396" cy="74040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058087" y="3811029"/>
            <a:ext cx="7076" cy="953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813601" y="3787459"/>
            <a:ext cx="61023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8002146" y="8515522"/>
            <a:ext cx="397954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l’intervention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et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1150">
              <a:latin typeface="Helvetica Light"/>
              <a:cs typeface="Helvetica Light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2127644" y="8185533"/>
            <a:ext cx="616663" cy="61041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740801" y="7695014"/>
            <a:ext cx="4592857" cy="8559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08528" y="7759171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4206703" y="0"/>
                </a:moveTo>
                <a:lnTo>
                  <a:pt x="159794" y="0"/>
                </a:lnTo>
                <a:lnTo>
                  <a:pt x="117172" y="5962"/>
                </a:lnTo>
                <a:lnTo>
                  <a:pt x="78960" y="22690"/>
                </a:lnTo>
                <a:lnTo>
                  <a:pt x="46648" y="48494"/>
                </a:lnTo>
                <a:lnTo>
                  <a:pt x="21725" y="81688"/>
                </a:lnTo>
                <a:lnTo>
                  <a:pt x="5679" y="120581"/>
                </a:lnTo>
                <a:lnTo>
                  <a:pt x="55" y="162231"/>
                </a:lnTo>
                <a:lnTo>
                  <a:pt x="0" y="476552"/>
                </a:lnTo>
                <a:lnTo>
                  <a:pt x="206" y="484794"/>
                </a:lnTo>
                <a:lnTo>
                  <a:pt x="8283" y="527278"/>
                </a:lnTo>
                <a:lnTo>
                  <a:pt x="26938" y="564302"/>
                </a:lnTo>
                <a:lnTo>
                  <a:pt x="54563" y="594536"/>
                </a:lnTo>
                <a:lnTo>
                  <a:pt x="89550" y="616647"/>
                </a:lnTo>
                <a:lnTo>
                  <a:pt x="130290" y="629304"/>
                </a:lnTo>
                <a:lnTo>
                  <a:pt x="159853" y="631832"/>
                </a:lnTo>
                <a:lnTo>
                  <a:pt x="4218732" y="631401"/>
                </a:lnTo>
                <a:lnTo>
                  <a:pt x="4260892" y="622732"/>
                </a:lnTo>
                <a:lnTo>
                  <a:pt x="4298256" y="604030"/>
                </a:lnTo>
                <a:lnTo>
                  <a:pt x="4329204" y="576759"/>
                </a:lnTo>
                <a:lnTo>
                  <a:pt x="4352114" y="542379"/>
                </a:lnTo>
                <a:lnTo>
                  <a:pt x="4365364" y="502353"/>
                </a:lnTo>
                <a:lnTo>
                  <a:pt x="4368031" y="473255"/>
                </a:lnTo>
                <a:lnTo>
                  <a:pt x="4368026" y="162231"/>
                </a:lnTo>
                <a:lnTo>
                  <a:pt x="4361971" y="119601"/>
                </a:lnTo>
                <a:lnTo>
                  <a:pt x="4345517" y="80987"/>
                </a:lnTo>
                <a:lnTo>
                  <a:pt x="4320215" y="48054"/>
                </a:lnTo>
                <a:lnTo>
                  <a:pt x="4287612" y="22467"/>
                </a:lnTo>
                <a:lnTo>
                  <a:pt x="4249259" y="5894"/>
                </a:lnTo>
                <a:lnTo>
                  <a:pt x="4206703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08527" y="7759172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0" y="476551"/>
                </a:moveTo>
                <a:lnTo>
                  <a:pt x="0" y="163487"/>
                </a:lnTo>
                <a:lnTo>
                  <a:pt x="649" y="148843"/>
                </a:lnTo>
                <a:lnTo>
                  <a:pt x="9949" y="107088"/>
                </a:lnTo>
                <a:lnTo>
                  <a:pt x="29120" y="69907"/>
                </a:lnTo>
                <a:lnTo>
                  <a:pt x="56671" y="38989"/>
                </a:lnTo>
                <a:lnTo>
                  <a:pt x="91115" y="16022"/>
                </a:lnTo>
                <a:lnTo>
                  <a:pt x="130962" y="2695"/>
                </a:lnTo>
                <a:lnTo>
                  <a:pt x="4206707" y="0"/>
                </a:lnTo>
                <a:lnTo>
                  <a:pt x="4221263" y="675"/>
                </a:lnTo>
                <a:lnTo>
                  <a:pt x="4262588" y="10314"/>
                </a:lnTo>
                <a:lnTo>
                  <a:pt x="4299195" y="30077"/>
                </a:lnTo>
                <a:lnTo>
                  <a:pt x="4329537" y="58298"/>
                </a:lnTo>
                <a:lnTo>
                  <a:pt x="4352062" y="93311"/>
                </a:lnTo>
                <a:lnTo>
                  <a:pt x="4365222" y="133450"/>
                </a:lnTo>
                <a:lnTo>
                  <a:pt x="4368032" y="473254"/>
                </a:lnTo>
                <a:lnTo>
                  <a:pt x="4367355" y="488009"/>
                </a:lnTo>
                <a:lnTo>
                  <a:pt x="4357684" y="529592"/>
                </a:lnTo>
                <a:lnTo>
                  <a:pt x="4337813" y="566017"/>
                </a:lnTo>
                <a:lnTo>
                  <a:pt x="4309364" y="595820"/>
                </a:lnTo>
                <a:lnTo>
                  <a:pt x="4273958" y="617541"/>
                </a:lnTo>
                <a:lnTo>
                  <a:pt x="4233218" y="629717"/>
                </a:lnTo>
                <a:lnTo>
                  <a:pt x="159854" y="631832"/>
                </a:lnTo>
                <a:lnTo>
                  <a:pt x="144872" y="631192"/>
                </a:lnTo>
                <a:lnTo>
                  <a:pt x="102570" y="621982"/>
                </a:lnTo>
                <a:lnTo>
                  <a:pt x="65487" y="602874"/>
                </a:lnTo>
                <a:lnTo>
                  <a:pt x="35229" y="575200"/>
                </a:lnTo>
                <a:lnTo>
                  <a:pt x="13406" y="540292"/>
                </a:lnTo>
                <a:lnTo>
                  <a:pt x="1624" y="499480"/>
                </a:lnTo>
                <a:lnTo>
                  <a:pt x="0" y="476551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9068672" y="7867122"/>
            <a:ext cx="184658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i="1" spc="5" dirty="0">
                <a:latin typeface="Helvetica"/>
                <a:cs typeface="Helvetica"/>
              </a:rPr>
              <a:t>J</a:t>
            </a:r>
            <a:r>
              <a:rPr sz="1000" b="1" i="1" dirty="0">
                <a:latin typeface="Helvetica"/>
                <a:cs typeface="Helvetica"/>
              </a:rPr>
              <a:t>’</a:t>
            </a:r>
            <a:r>
              <a:rPr sz="1000" b="1" i="1" spc="5" dirty="0">
                <a:latin typeface="Helvetica"/>
                <a:cs typeface="Helvetica"/>
              </a:rPr>
              <a:t>éc</a:t>
            </a:r>
            <a:r>
              <a:rPr sz="1000" b="1" i="1" dirty="0">
                <a:latin typeface="Helvetica"/>
                <a:cs typeface="Helvetica"/>
              </a:rPr>
              <a:t>ri</a:t>
            </a:r>
            <a:r>
              <a:rPr sz="1000" b="1" i="1" spc="5" dirty="0">
                <a:latin typeface="Helvetica"/>
                <a:cs typeface="Helvetica"/>
              </a:rPr>
              <a:t>s </a:t>
            </a:r>
            <a:r>
              <a:rPr sz="1000" b="1" i="1" dirty="0">
                <a:latin typeface="Helvetica"/>
                <a:cs typeface="Helvetica"/>
              </a:rPr>
              <a:t>l</a:t>
            </a:r>
            <a:r>
              <a:rPr sz="1000" b="1" i="1" spc="5" dirty="0">
                <a:latin typeface="Helvetica"/>
                <a:cs typeface="Helvetica"/>
              </a:rPr>
              <a:t>a cause du symptôme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0286957" y="7229075"/>
            <a:ext cx="0" cy="353695"/>
          </a:xfrm>
          <a:custGeom>
            <a:avLst/>
            <a:gdLst/>
            <a:ahLst/>
            <a:cxnLst/>
            <a:rect l="l" t="t" r="r" b="b"/>
            <a:pathLst>
              <a:path h="353695">
                <a:moveTo>
                  <a:pt x="0" y="0"/>
                </a:moveTo>
                <a:lnTo>
                  <a:pt x="0" y="353397"/>
                </a:lnTo>
              </a:path>
            </a:pathLst>
          </a:custGeom>
          <a:ln w="214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235569" y="7571764"/>
            <a:ext cx="102870" cy="102870"/>
          </a:xfrm>
          <a:custGeom>
            <a:avLst/>
            <a:gdLst/>
            <a:ahLst/>
            <a:cxnLst/>
            <a:rect l="l" t="t" r="r" b="b"/>
            <a:pathLst>
              <a:path w="102870" h="102870">
                <a:moveTo>
                  <a:pt x="102777" y="0"/>
                </a:moveTo>
                <a:lnTo>
                  <a:pt x="0" y="0"/>
                </a:lnTo>
                <a:lnTo>
                  <a:pt x="51388" y="102806"/>
                </a:lnTo>
                <a:lnTo>
                  <a:pt x="1027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379282" y="6950640"/>
            <a:ext cx="3353435" cy="655955"/>
          </a:xfrm>
          <a:custGeom>
            <a:avLst/>
            <a:gdLst/>
            <a:ahLst/>
            <a:cxnLst/>
            <a:rect l="l" t="t" r="r" b="b"/>
            <a:pathLst>
              <a:path w="3353434" h="655954">
                <a:moveTo>
                  <a:pt x="3353348" y="288058"/>
                </a:moveTo>
                <a:lnTo>
                  <a:pt x="3346438" y="369066"/>
                </a:lnTo>
                <a:lnTo>
                  <a:pt x="3322653" y="440024"/>
                </a:lnTo>
                <a:lnTo>
                  <a:pt x="3281993" y="500934"/>
                </a:lnTo>
                <a:lnTo>
                  <a:pt x="3224459" y="551796"/>
                </a:lnTo>
                <a:lnTo>
                  <a:pt x="3150051" y="592612"/>
                </a:lnTo>
                <a:lnTo>
                  <a:pt x="3058767" y="623383"/>
                </a:lnTo>
                <a:lnTo>
                  <a:pt x="2950610" y="644110"/>
                </a:lnTo>
                <a:lnTo>
                  <a:pt x="2825577" y="654793"/>
                </a:lnTo>
                <a:lnTo>
                  <a:pt x="2683670" y="655434"/>
                </a:lnTo>
                <a:lnTo>
                  <a:pt x="2524889" y="646034"/>
                </a:lnTo>
                <a:lnTo>
                  <a:pt x="2349233" y="626594"/>
                </a:lnTo>
                <a:lnTo>
                  <a:pt x="2156702" y="597115"/>
                </a:lnTo>
                <a:lnTo>
                  <a:pt x="1947297" y="557598"/>
                </a:lnTo>
                <a:lnTo>
                  <a:pt x="1721018" y="508043"/>
                </a:lnTo>
                <a:lnTo>
                  <a:pt x="1477864" y="448453"/>
                </a:lnTo>
                <a:lnTo>
                  <a:pt x="1217835" y="378828"/>
                </a:lnTo>
                <a:lnTo>
                  <a:pt x="940931" y="299169"/>
                </a:lnTo>
                <a:lnTo>
                  <a:pt x="647154" y="209477"/>
                </a:lnTo>
                <a:lnTo>
                  <a:pt x="336501" y="109754"/>
                </a:lnTo>
                <a:lnTo>
                  <a:pt x="8974" y="0"/>
                </a:lnTo>
                <a:lnTo>
                  <a:pt x="0" y="0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292199" y="6905500"/>
            <a:ext cx="114300" cy="97790"/>
          </a:xfrm>
          <a:custGeom>
            <a:avLst/>
            <a:gdLst/>
            <a:ahLst/>
            <a:cxnLst/>
            <a:rect l="l" t="t" r="r" b="b"/>
            <a:pathLst>
              <a:path w="114300" h="97790">
                <a:moveTo>
                  <a:pt x="113894" y="0"/>
                </a:moveTo>
                <a:lnTo>
                  <a:pt x="0" y="15233"/>
                </a:lnTo>
                <a:lnTo>
                  <a:pt x="80520" y="97235"/>
                </a:lnTo>
                <a:lnTo>
                  <a:pt x="1138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8369367" y="6758700"/>
            <a:ext cx="30753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i="1" spc="15" dirty="0">
                <a:latin typeface="Helvetica"/>
                <a:cs typeface="Helvetica"/>
              </a:rPr>
              <a:t>La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cause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es</a:t>
            </a:r>
            <a:r>
              <a:rPr sz="900" b="1" i="1" spc="10" dirty="0">
                <a:latin typeface="Helvetica"/>
                <a:cs typeface="Helvetica"/>
              </a:rPr>
              <a:t>t-e</a:t>
            </a:r>
            <a:r>
              <a:rPr sz="900" b="1" i="1" spc="5" dirty="0">
                <a:latin typeface="Helvetica"/>
                <a:cs typeface="Helvetica"/>
              </a:rPr>
              <a:t>ll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i</a:t>
            </a:r>
            <a:r>
              <a:rPr sz="900" b="1" i="1" spc="15" dirty="0">
                <a:latin typeface="Helvetica"/>
                <a:cs typeface="Helvetica"/>
              </a:rPr>
              <a:t>de</a:t>
            </a:r>
            <a:r>
              <a:rPr sz="900" b="1" i="1" spc="10" dirty="0">
                <a:latin typeface="Helvetica"/>
                <a:cs typeface="Helvetica"/>
              </a:rPr>
              <a:t>ntifi</a:t>
            </a:r>
            <a:r>
              <a:rPr sz="900" b="1" i="1" spc="15" dirty="0">
                <a:latin typeface="Helvetica"/>
                <a:cs typeface="Helvetica"/>
              </a:rPr>
              <a:t>ée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pa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15" dirty="0">
                <a:latin typeface="Helvetica"/>
                <a:cs typeface="Helvetica"/>
              </a:rPr>
              <a:t>appo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t </a:t>
            </a:r>
            <a:r>
              <a:rPr sz="900" b="1" i="1" spc="15" dirty="0">
                <a:latin typeface="Helvetica"/>
                <a:cs typeface="Helvetica"/>
              </a:rPr>
              <a:t>au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symp</a:t>
            </a:r>
            <a:r>
              <a:rPr sz="900" b="1" i="1" spc="10" dirty="0">
                <a:latin typeface="Helvetica"/>
                <a:cs typeface="Helvetica"/>
              </a:rPr>
              <a:t>tô</a:t>
            </a:r>
            <a:r>
              <a:rPr sz="900" b="1" i="1" spc="20" dirty="0">
                <a:latin typeface="Helvetica"/>
                <a:cs typeface="Helvetica"/>
              </a:rPr>
              <a:t>m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?</a:t>
            </a:r>
            <a:endParaRPr sz="9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000">
              <a:latin typeface="Times New Roman"/>
              <a:cs typeface="Times New Roman"/>
            </a:endParaRPr>
          </a:p>
          <a:p>
            <a:pPr marL="180975" algn="ctr">
              <a:lnSpc>
                <a:spcPct val="100000"/>
              </a:lnSpc>
              <a:tabLst>
                <a:tab pos="768350" algn="l"/>
              </a:tabLst>
            </a:pPr>
            <a:r>
              <a:rPr sz="900" spc="20" dirty="0">
                <a:latin typeface="Helvetica"/>
                <a:cs typeface="Helvetica"/>
              </a:rPr>
              <a:t>NON	</a:t>
            </a:r>
            <a:r>
              <a:rPr sz="900" spc="15" dirty="0">
                <a:latin typeface="Helvetica"/>
                <a:cs typeface="Helvetica"/>
              </a:rPr>
              <a:t>OUI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88" name="object 88"/>
          <p:cNvSpPr txBox="1"/>
          <p:nvPr/>
        </p:nvSpPr>
        <p:spPr>
          <a:xfrm rot="960000">
            <a:off x="6570053" y="7068822"/>
            <a:ext cx="1571667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au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0" dirty="0">
                <a:latin typeface="Helvetica"/>
                <a:cs typeface="Helvetica"/>
              </a:rPr>
              <a:t>re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280166" y="1126130"/>
            <a:ext cx="2465705" cy="913765"/>
          </a:xfrm>
          <a:custGeom>
            <a:avLst/>
            <a:gdLst/>
            <a:ahLst/>
            <a:cxnLst/>
            <a:rect l="l" t="t" r="r" b="b"/>
            <a:pathLst>
              <a:path w="2465704" h="913764">
                <a:moveTo>
                  <a:pt x="0" y="913627"/>
                </a:moveTo>
                <a:lnTo>
                  <a:pt x="130079" y="777256"/>
                </a:lnTo>
                <a:lnTo>
                  <a:pt x="259370" y="651917"/>
                </a:lnTo>
                <a:lnTo>
                  <a:pt x="387871" y="537603"/>
                </a:lnTo>
                <a:lnTo>
                  <a:pt x="515584" y="434313"/>
                </a:lnTo>
                <a:lnTo>
                  <a:pt x="642507" y="342040"/>
                </a:lnTo>
                <a:lnTo>
                  <a:pt x="768640" y="260781"/>
                </a:lnTo>
                <a:lnTo>
                  <a:pt x="893985" y="190532"/>
                </a:lnTo>
                <a:lnTo>
                  <a:pt x="1018540" y="131288"/>
                </a:lnTo>
                <a:lnTo>
                  <a:pt x="1142306" y="83045"/>
                </a:lnTo>
                <a:lnTo>
                  <a:pt x="1265283" y="45799"/>
                </a:lnTo>
                <a:lnTo>
                  <a:pt x="1387470" y="19545"/>
                </a:lnTo>
                <a:lnTo>
                  <a:pt x="1508869" y="4280"/>
                </a:lnTo>
                <a:lnTo>
                  <a:pt x="1629478" y="0"/>
                </a:lnTo>
                <a:lnTo>
                  <a:pt x="1749297" y="6699"/>
                </a:lnTo>
                <a:lnTo>
                  <a:pt x="1868328" y="24373"/>
                </a:lnTo>
                <a:lnTo>
                  <a:pt x="1986569" y="53019"/>
                </a:lnTo>
                <a:lnTo>
                  <a:pt x="2104021" y="92633"/>
                </a:lnTo>
                <a:lnTo>
                  <a:pt x="2220684" y="143209"/>
                </a:lnTo>
                <a:lnTo>
                  <a:pt x="2336558" y="204744"/>
                </a:lnTo>
                <a:lnTo>
                  <a:pt x="2451642" y="277234"/>
                </a:lnTo>
                <a:lnTo>
                  <a:pt x="2465132" y="277234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06667" y="1355341"/>
            <a:ext cx="113664" cy="102235"/>
          </a:xfrm>
          <a:custGeom>
            <a:avLst/>
            <a:gdLst/>
            <a:ahLst/>
            <a:cxnLst/>
            <a:rect l="l" t="t" r="r" b="b"/>
            <a:pathLst>
              <a:path w="113665" h="102234">
                <a:moveTo>
                  <a:pt x="59855" y="0"/>
                </a:moveTo>
                <a:lnTo>
                  <a:pt x="0" y="83573"/>
                </a:lnTo>
                <a:lnTo>
                  <a:pt x="113477" y="101659"/>
                </a:lnTo>
                <a:lnTo>
                  <a:pt x="59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7146542" y="922648"/>
            <a:ext cx="134175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J’a</a:t>
            </a:r>
            <a:r>
              <a:rPr sz="900" i="1" spc="5" dirty="0">
                <a:latin typeface="Helvetica"/>
                <a:cs typeface="Helvetica"/>
              </a:rPr>
              <a:t>i </a:t>
            </a: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2010617" y="1596127"/>
            <a:ext cx="620946" cy="85672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27000" y="139699"/>
            <a:ext cx="12750800" cy="9017000"/>
          </a:xfrm>
          <a:custGeom>
            <a:avLst/>
            <a:gdLst/>
            <a:ahLst/>
            <a:cxnLst/>
            <a:rect l="l" t="t" r="r" b="b"/>
            <a:pathLst>
              <a:path w="12750800" h="9017000">
                <a:moveTo>
                  <a:pt x="0" y="0"/>
                </a:moveTo>
                <a:lnTo>
                  <a:pt x="12750800" y="0"/>
                </a:lnTo>
                <a:lnTo>
                  <a:pt x="12750800" y="9017000"/>
                </a:lnTo>
                <a:lnTo>
                  <a:pt x="0" y="9017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2336800" y="1957577"/>
            <a:ext cx="18681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Un pneu dégonflé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345527" y="2082728"/>
            <a:ext cx="1842770" cy="0"/>
          </a:xfrm>
          <a:custGeom>
            <a:avLst/>
            <a:gdLst/>
            <a:ahLst/>
            <a:cxnLst/>
            <a:rect l="l" t="t" r="r" b="b"/>
            <a:pathLst>
              <a:path w="1842770">
                <a:moveTo>
                  <a:pt x="0" y="0"/>
                </a:moveTo>
                <a:lnTo>
                  <a:pt x="1842287" y="0"/>
                </a:lnTo>
              </a:path>
            </a:pathLst>
          </a:custGeom>
          <a:ln w="119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2565400" y="2516377"/>
            <a:ext cx="13938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Un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oulement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755900" y="3075177"/>
            <a:ext cx="10128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Les f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eins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387600" y="3633978"/>
            <a:ext cx="17703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Les amo</a:t>
            </a:r>
            <a:r>
              <a:rPr sz="1800" spc="30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tisseurs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9485028" y="6969564"/>
            <a:ext cx="527685" cy="355600"/>
          </a:xfrm>
          <a:custGeom>
            <a:avLst/>
            <a:gdLst/>
            <a:ahLst/>
            <a:cxnLst/>
            <a:rect l="l" t="t" r="r" b="b"/>
            <a:pathLst>
              <a:path w="527684" h="355600">
                <a:moveTo>
                  <a:pt x="79137" y="0"/>
                </a:moveTo>
                <a:lnTo>
                  <a:pt x="448445" y="0"/>
                </a:lnTo>
                <a:lnTo>
                  <a:pt x="462965" y="1329"/>
                </a:lnTo>
                <a:lnTo>
                  <a:pt x="476607" y="5157"/>
                </a:lnTo>
                <a:lnTo>
                  <a:pt x="509888" y="29258"/>
                </a:lnTo>
                <a:lnTo>
                  <a:pt x="526700" y="67282"/>
                </a:lnTo>
                <a:lnTo>
                  <a:pt x="527582" y="276462"/>
                </a:lnTo>
                <a:lnTo>
                  <a:pt x="516335" y="317151"/>
                </a:lnTo>
                <a:lnTo>
                  <a:pt x="486879" y="345656"/>
                </a:lnTo>
                <a:lnTo>
                  <a:pt x="79137" y="355600"/>
                </a:lnTo>
                <a:lnTo>
                  <a:pt x="38449" y="344352"/>
                </a:lnTo>
                <a:lnTo>
                  <a:pt x="9943" y="314896"/>
                </a:lnTo>
                <a:lnTo>
                  <a:pt x="0" y="79137"/>
                </a:lnTo>
                <a:lnTo>
                  <a:pt x="11247" y="38449"/>
                </a:lnTo>
                <a:lnTo>
                  <a:pt x="40703" y="9943"/>
                </a:lnTo>
                <a:lnTo>
                  <a:pt x="67282" y="882"/>
                </a:lnTo>
                <a:lnTo>
                  <a:pt x="79137" y="0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6946900" y="3532378"/>
            <a:ext cx="5599430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La p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ession est cor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ecte.</a:t>
            </a:r>
            <a:endParaRPr sz="1800">
              <a:latin typeface="Helvetica Light"/>
              <a:cs typeface="Helvetica Light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800" dirty="0">
                <a:latin typeface="Helvetica Light"/>
                <a:cs typeface="Helvetica Light"/>
              </a:rPr>
              <a:t>Les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oulements n’ont pas de jeu et ne font pas de bruit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2687300" y="9437878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5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02" name="object 10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03896" y="7322200"/>
            <a:ext cx="228810" cy="410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31578" y="5800235"/>
            <a:ext cx="136827" cy="268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78657" y="5738583"/>
            <a:ext cx="254648" cy="310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06250" y="5324247"/>
            <a:ext cx="2307540" cy="251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2154476" y="0"/>
                </a:moveTo>
                <a:lnTo>
                  <a:pt x="61842" y="53"/>
                </a:lnTo>
                <a:lnTo>
                  <a:pt x="23168" y="15133"/>
                </a:lnTo>
                <a:lnTo>
                  <a:pt x="1634" y="50110"/>
                </a:lnTo>
                <a:lnTo>
                  <a:pt x="0" y="64462"/>
                </a:lnTo>
                <a:lnTo>
                  <a:pt x="2" y="100866"/>
                </a:lnTo>
                <a:lnTo>
                  <a:pt x="14435" y="139736"/>
                </a:lnTo>
                <a:lnTo>
                  <a:pt x="49845" y="160646"/>
                </a:lnTo>
                <a:lnTo>
                  <a:pt x="64467" y="162203"/>
                </a:lnTo>
                <a:lnTo>
                  <a:pt x="2155609" y="162193"/>
                </a:lnTo>
                <a:lnTo>
                  <a:pt x="2194763" y="147932"/>
                </a:lnTo>
                <a:lnTo>
                  <a:pt x="2216340" y="113116"/>
                </a:lnTo>
                <a:lnTo>
                  <a:pt x="2217968" y="98610"/>
                </a:lnTo>
                <a:lnTo>
                  <a:pt x="2217942" y="62615"/>
                </a:lnTo>
                <a:lnTo>
                  <a:pt x="2203491" y="23477"/>
                </a:lnTo>
                <a:lnTo>
                  <a:pt x="2168872" y="1656"/>
                </a:lnTo>
                <a:lnTo>
                  <a:pt x="215447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0" y="100310"/>
                </a:moveTo>
                <a:lnTo>
                  <a:pt x="0" y="64462"/>
                </a:lnTo>
                <a:lnTo>
                  <a:pt x="1634" y="50110"/>
                </a:lnTo>
                <a:lnTo>
                  <a:pt x="23168" y="15133"/>
                </a:lnTo>
                <a:lnTo>
                  <a:pt x="61842" y="53"/>
                </a:lnTo>
                <a:lnTo>
                  <a:pt x="2154475" y="0"/>
                </a:lnTo>
                <a:lnTo>
                  <a:pt x="2168872" y="1656"/>
                </a:lnTo>
                <a:lnTo>
                  <a:pt x="2203491" y="23477"/>
                </a:lnTo>
                <a:lnTo>
                  <a:pt x="2217942" y="62615"/>
                </a:lnTo>
                <a:lnTo>
                  <a:pt x="2217967" y="98611"/>
                </a:lnTo>
                <a:lnTo>
                  <a:pt x="2216339" y="113116"/>
                </a:lnTo>
                <a:lnTo>
                  <a:pt x="2194763" y="147933"/>
                </a:lnTo>
                <a:lnTo>
                  <a:pt x="2155608" y="162194"/>
                </a:lnTo>
                <a:lnTo>
                  <a:pt x="64467" y="162204"/>
                </a:lnTo>
                <a:lnTo>
                  <a:pt x="49844" y="160647"/>
                </a:lnTo>
                <a:lnTo>
                  <a:pt x="14434" y="139736"/>
                </a:lnTo>
                <a:lnTo>
                  <a:pt x="2" y="100866"/>
                </a:lnTo>
                <a:lnTo>
                  <a:pt x="0" y="10031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75594" y="5376569"/>
            <a:ext cx="264450" cy="3120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44484" y="5588345"/>
            <a:ext cx="292994" cy="200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79662" y="5300262"/>
            <a:ext cx="58337" cy="22995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7282" y="5144366"/>
            <a:ext cx="2550795" cy="3591560"/>
          </a:xfrm>
          <a:custGeom>
            <a:avLst/>
            <a:gdLst/>
            <a:ahLst/>
            <a:cxnLst/>
            <a:rect l="l" t="t" r="r" b="b"/>
            <a:pathLst>
              <a:path w="2550795" h="3591559">
                <a:moveTo>
                  <a:pt x="0" y="0"/>
                </a:moveTo>
                <a:lnTo>
                  <a:pt x="0" y="3591321"/>
                </a:lnTo>
                <a:lnTo>
                  <a:pt x="2550318" y="3591321"/>
                </a:lnTo>
                <a:lnTo>
                  <a:pt x="2550318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600" y="2066775"/>
            <a:ext cx="2674143" cy="37310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159" y="4839759"/>
            <a:ext cx="2294743" cy="4311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7491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2140550" y="0"/>
                </a:moveTo>
                <a:lnTo>
                  <a:pt x="63014" y="0"/>
                </a:lnTo>
                <a:lnTo>
                  <a:pt x="23412" y="13644"/>
                </a:lnTo>
                <a:lnTo>
                  <a:pt x="1573" y="48129"/>
                </a:lnTo>
                <a:lnTo>
                  <a:pt x="0" y="278482"/>
                </a:lnTo>
                <a:lnTo>
                  <a:pt x="2217" y="292682"/>
                </a:lnTo>
                <a:lnTo>
                  <a:pt x="24525" y="327396"/>
                </a:lnTo>
                <a:lnTo>
                  <a:pt x="63337" y="341481"/>
                </a:lnTo>
                <a:lnTo>
                  <a:pt x="2143946" y="341388"/>
                </a:lnTo>
                <a:lnTo>
                  <a:pt x="2182200" y="325700"/>
                </a:lnTo>
                <a:lnTo>
                  <a:pt x="2203482" y="290414"/>
                </a:lnTo>
                <a:lnTo>
                  <a:pt x="2205096" y="276120"/>
                </a:lnTo>
                <a:lnTo>
                  <a:pt x="2205084" y="61421"/>
                </a:lnTo>
                <a:lnTo>
                  <a:pt x="2190386" y="22660"/>
                </a:lnTo>
                <a:lnTo>
                  <a:pt x="2155080" y="1579"/>
                </a:lnTo>
                <a:lnTo>
                  <a:pt x="2140550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7417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0" y="275320"/>
                </a:moveTo>
                <a:lnTo>
                  <a:pt x="0" y="62694"/>
                </a:lnTo>
                <a:lnTo>
                  <a:pt x="1648" y="48129"/>
                </a:lnTo>
                <a:lnTo>
                  <a:pt x="23487" y="13645"/>
                </a:lnTo>
                <a:lnTo>
                  <a:pt x="63088" y="0"/>
                </a:lnTo>
                <a:lnTo>
                  <a:pt x="2140624" y="0"/>
                </a:lnTo>
                <a:lnTo>
                  <a:pt x="2155154" y="1579"/>
                </a:lnTo>
                <a:lnTo>
                  <a:pt x="2190460" y="22660"/>
                </a:lnTo>
                <a:lnTo>
                  <a:pt x="2205159" y="61420"/>
                </a:lnTo>
                <a:lnTo>
                  <a:pt x="2205171" y="276120"/>
                </a:lnTo>
                <a:lnTo>
                  <a:pt x="2203557" y="290414"/>
                </a:lnTo>
                <a:lnTo>
                  <a:pt x="2182275" y="325700"/>
                </a:lnTo>
                <a:lnTo>
                  <a:pt x="2144021" y="341389"/>
                </a:lnTo>
                <a:lnTo>
                  <a:pt x="63412" y="341482"/>
                </a:lnTo>
                <a:lnTo>
                  <a:pt x="49195" y="339777"/>
                </a:lnTo>
                <a:lnTo>
                  <a:pt x="14887" y="317558"/>
                </a:lnTo>
                <a:lnTo>
                  <a:pt x="74" y="278482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6233" y="4291552"/>
            <a:ext cx="2188210" cy="341630"/>
          </a:xfrm>
          <a:custGeom>
            <a:avLst/>
            <a:gdLst/>
            <a:ahLst/>
            <a:cxnLst/>
            <a:rect l="l" t="t" r="r" b="b"/>
            <a:pathLst>
              <a:path w="2188210" h="341629">
                <a:moveTo>
                  <a:pt x="0" y="275320"/>
                </a:moveTo>
                <a:lnTo>
                  <a:pt x="0" y="62756"/>
                </a:lnTo>
                <a:lnTo>
                  <a:pt x="1699" y="48403"/>
                </a:lnTo>
                <a:lnTo>
                  <a:pt x="23939" y="14197"/>
                </a:lnTo>
                <a:lnTo>
                  <a:pt x="63351" y="27"/>
                </a:lnTo>
                <a:lnTo>
                  <a:pt x="2125440" y="0"/>
                </a:lnTo>
                <a:lnTo>
                  <a:pt x="2140071" y="1628"/>
                </a:lnTo>
                <a:lnTo>
                  <a:pt x="2174651" y="23312"/>
                </a:lnTo>
                <a:lnTo>
                  <a:pt x="2188110" y="276183"/>
                </a:lnTo>
                <a:lnTo>
                  <a:pt x="2186549" y="290680"/>
                </a:lnTo>
                <a:lnTo>
                  <a:pt x="2165694" y="326265"/>
                </a:lnTo>
                <a:lnTo>
                  <a:pt x="2127315" y="341454"/>
                </a:lnTo>
                <a:lnTo>
                  <a:pt x="65289" y="341482"/>
                </a:lnTo>
                <a:lnTo>
                  <a:pt x="51170" y="339824"/>
                </a:lnTo>
                <a:lnTo>
                  <a:pt x="16188" y="318166"/>
                </a:lnTo>
                <a:lnTo>
                  <a:pt x="168" y="279916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6026" y="4882002"/>
            <a:ext cx="201171" cy="3111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600" y="2264962"/>
            <a:ext cx="2539999" cy="22995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7416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2153420" y="0"/>
                </a:moveTo>
                <a:lnTo>
                  <a:pt x="61743" y="21"/>
                </a:lnTo>
                <a:lnTo>
                  <a:pt x="22938" y="14748"/>
                </a:lnTo>
                <a:lnTo>
                  <a:pt x="1607" y="49852"/>
                </a:lnTo>
                <a:lnTo>
                  <a:pt x="0" y="64325"/>
                </a:lnTo>
                <a:lnTo>
                  <a:pt x="74" y="1157799"/>
                </a:lnTo>
                <a:lnTo>
                  <a:pt x="14887" y="1196875"/>
                </a:lnTo>
                <a:lnTo>
                  <a:pt x="49195" y="1219094"/>
                </a:lnTo>
                <a:lnTo>
                  <a:pt x="63412" y="1220798"/>
                </a:lnTo>
                <a:lnTo>
                  <a:pt x="2156535" y="1220721"/>
                </a:lnTo>
                <a:lnTo>
                  <a:pt x="2194954" y="1205268"/>
                </a:lnTo>
                <a:lnTo>
                  <a:pt x="2216345" y="1170110"/>
                </a:lnTo>
                <a:lnTo>
                  <a:pt x="2217968" y="1155796"/>
                </a:lnTo>
                <a:lnTo>
                  <a:pt x="2217916" y="61744"/>
                </a:lnTo>
                <a:lnTo>
                  <a:pt x="2202806" y="23093"/>
                </a:lnTo>
                <a:lnTo>
                  <a:pt x="2167774" y="1626"/>
                </a:lnTo>
                <a:lnTo>
                  <a:pt x="2153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7417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0" y="1154636"/>
                </a:moveTo>
                <a:lnTo>
                  <a:pt x="0" y="64326"/>
                </a:lnTo>
                <a:lnTo>
                  <a:pt x="1607" y="49852"/>
                </a:lnTo>
                <a:lnTo>
                  <a:pt x="22938" y="14748"/>
                </a:lnTo>
                <a:lnTo>
                  <a:pt x="61742" y="21"/>
                </a:lnTo>
                <a:lnTo>
                  <a:pt x="2153420" y="0"/>
                </a:lnTo>
                <a:lnTo>
                  <a:pt x="2167774" y="1626"/>
                </a:lnTo>
                <a:lnTo>
                  <a:pt x="2202806" y="23093"/>
                </a:lnTo>
                <a:lnTo>
                  <a:pt x="2217915" y="61744"/>
                </a:lnTo>
                <a:lnTo>
                  <a:pt x="2217967" y="1155797"/>
                </a:lnTo>
                <a:lnTo>
                  <a:pt x="2216344" y="1170110"/>
                </a:lnTo>
                <a:lnTo>
                  <a:pt x="2194954" y="1205268"/>
                </a:lnTo>
                <a:lnTo>
                  <a:pt x="2156534" y="1220721"/>
                </a:lnTo>
                <a:lnTo>
                  <a:pt x="63412" y="1220798"/>
                </a:lnTo>
                <a:lnTo>
                  <a:pt x="49195" y="1219094"/>
                </a:lnTo>
                <a:lnTo>
                  <a:pt x="14887" y="1196875"/>
                </a:lnTo>
                <a:lnTo>
                  <a:pt x="74" y="1157799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7000" y="139700"/>
            <a:ext cx="12750800" cy="901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31775" algn="ctr">
              <a:lnSpc>
                <a:spcPct val="100000"/>
              </a:lnSpc>
            </a:pP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émarc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h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d’in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ves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ig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4200">
              <a:latin typeface="Helvetica"/>
              <a:cs typeface="Helvetica"/>
            </a:endParaRPr>
          </a:p>
          <a:p>
            <a:pPr marR="219710" algn="ctr">
              <a:lnSpc>
                <a:spcPct val="100000"/>
              </a:lnSpc>
              <a:spcBef>
                <a:spcPts val="3060"/>
              </a:spcBef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u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me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f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rma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sa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3600">
              <a:latin typeface="Helvetica"/>
              <a:cs typeface="Helvetica"/>
            </a:endParaRPr>
          </a:p>
          <a:p>
            <a:pPr marR="9269095" algn="ctr">
              <a:lnSpc>
                <a:spcPct val="100000"/>
              </a:lnSpc>
              <a:spcBef>
                <a:spcPts val="3175"/>
              </a:spcBef>
            </a:pPr>
            <a:r>
              <a:rPr sz="700" i="1" spc="20" dirty="0">
                <a:latin typeface="Helvetica Light"/>
                <a:cs typeface="Helvetica Light"/>
              </a:rPr>
              <a:t>Dé</a:t>
            </a:r>
            <a:r>
              <a:rPr sz="700" i="1" spc="-5" dirty="0">
                <a:latin typeface="Helvetica Light"/>
                <a:cs typeface="Helvetica Light"/>
              </a:rPr>
              <a:t>r</a:t>
            </a:r>
            <a:r>
              <a:rPr sz="700" i="1" spc="20" dirty="0">
                <a:latin typeface="Helvetica Light"/>
                <a:cs typeface="Helvetica Light"/>
              </a:rPr>
              <a:t>oulement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20" dirty="0">
                <a:latin typeface="Helvetica Light"/>
                <a:cs typeface="Helvetica Light"/>
              </a:rPr>
              <a:t>de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15" dirty="0">
                <a:latin typeface="Helvetica Light"/>
                <a:cs typeface="Helvetica Light"/>
              </a:rPr>
              <a:t>l'intervention</a:t>
            </a:r>
            <a:endParaRPr sz="7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900">
              <a:latin typeface="Times New Roman"/>
              <a:cs typeface="Times New Roman"/>
            </a:endParaRPr>
          </a:p>
          <a:p>
            <a:pPr marL="1419860" indent="-50800">
              <a:lnSpc>
                <a:spcPct val="100000"/>
              </a:lnSpc>
            </a:pPr>
            <a:r>
              <a:rPr sz="450" spc="10" dirty="0">
                <a:latin typeface="Helvetica Light"/>
                <a:cs typeface="Helvetica Light"/>
              </a:rPr>
              <a:t>Maintenance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10" dirty="0">
                <a:latin typeface="Helvetica Light"/>
                <a:cs typeface="Helvetica Light"/>
              </a:rPr>
              <a:t>des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-20" dirty="0">
                <a:latin typeface="Helvetica Light"/>
                <a:cs typeface="Helvetica Light"/>
              </a:rPr>
              <a:t>V</a:t>
            </a:r>
            <a:r>
              <a:rPr sz="450" spc="5" dirty="0">
                <a:latin typeface="Helvetica Light"/>
                <a:cs typeface="Helvetica Light"/>
              </a:rPr>
              <a:t>éhicules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350">
              <a:latin typeface="Times New Roman"/>
              <a:cs typeface="Times New Roman"/>
            </a:endParaRPr>
          </a:p>
          <a:p>
            <a:pPr marR="9230995" algn="ct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Observations du professeur </a:t>
            </a:r>
            <a:r>
              <a:rPr sz="400" i="1" spc="-5" dirty="0">
                <a:latin typeface="Helvetica"/>
                <a:cs typeface="Helvetica"/>
              </a:rPr>
              <a:t>: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  <a:p>
            <a:pPr marR="9215120" algn="ct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648970">
              <a:lnSpc>
                <a:spcPts val="250"/>
              </a:lnSpc>
              <a:spcBef>
                <a:spcPts val="555"/>
              </a:spcBef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Nom :	P</a:t>
            </a:r>
            <a:r>
              <a:rPr sz="400" spc="-10" dirty="0">
                <a:latin typeface="Helvetica Light"/>
                <a:cs typeface="Helvetica Light"/>
              </a:rPr>
              <a:t>r</a:t>
            </a:r>
            <a:r>
              <a:rPr sz="400" dirty="0">
                <a:latin typeface="Helvetica Light"/>
                <a:cs typeface="Helvetica Light"/>
              </a:rPr>
              <a:t>énom :</a:t>
            </a:r>
            <a:endParaRPr sz="400">
              <a:latin typeface="Helvetica Light"/>
              <a:cs typeface="Helvetica Light"/>
            </a:endParaRPr>
          </a:p>
          <a:p>
            <a:pPr marL="626745">
              <a:lnSpc>
                <a:spcPts val="51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26745">
              <a:lnSpc>
                <a:spcPts val="69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54685">
              <a:lnSpc>
                <a:spcPts val="430"/>
              </a:lnSpc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Classe  :	Date :</a:t>
            </a:r>
            <a:endParaRPr sz="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R="9262745" algn="ctr">
              <a:lnSpc>
                <a:spcPct val="100000"/>
              </a:lnSpc>
              <a:spcBef>
                <a:spcPts val="345"/>
              </a:spcBef>
            </a:pPr>
            <a:r>
              <a:rPr sz="400" i="1" dirty="0">
                <a:latin typeface="Helvetica"/>
                <a:cs typeface="Helvetica"/>
              </a:rPr>
              <a:t>J’écris le symptôme ou la demande du client :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0">
              <a:latin typeface="Times New Roman"/>
              <a:cs typeface="Times New Roman"/>
            </a:endParaRPr>
          </a:p>
          <a:p>
            <a:pPr marR="9262745" algn="ctr">
              <a:lnSpc>
                <a:spcPts val="495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 marR="1522095" algn="r">
              <a:lnSpc>
                <a:spcPts val="245"/>
              </a:lnSpc>
              <a:tabLst>
                <a:tab pos="8145780" algn="l"/>
                <a:tab pos="8455025" algn="l"/>
              </a:tabLst>
            </a:pP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(pour écri</a:t>
            </a:r>
            <a:r>
              <a:rPr sz="675" i="1" spc="-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r>
              <a:rPr sz="675" i="1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	</a:t>
            </a:r>
            <a:r>
              <a:rPr sz="600" baseline="6944" dirty="0">
                <a:latin typeface="Helvetica"/>
                <a:cs typeface="Helvetica"/>
              </a:rPr>
              <a:t>!	</a:t>
            </a:r>
            <a:r>
              <a:rPr sz="400" i="1" dirty="0">
                <a:latin typeface="Helvetica"/>
                <a:cs typeface="Helvetica"/>
              </a:rPr>
              <a:t>Je rends compte oralement de mon intervention au professeur</a:t>
            </a:r>
            <a:endParaRPr sz="400">
              <a:latin typeface="Helvetica"/>
              <a:cs typeface="Helvetica"/>
            </a:endParaRPr>
          </a:p>
          <a:p>
            <a:pPr marR="2090420" algn="r">
              <a:lnSpc>
                <a:spcPts val="755"/>
              </a:lnSpc>
              <a:tabLst>
                <a:tab pos="1122045" algn="l"/>
              </a:tabLst>
            </a:pPr>
            <a:r>
              <a:rPr sz="850" spc="-5" dirty="0">
                <a:latin typeface="Helvetica"/>
                <a:cs typeface="Helvetica"/>
              </a:rPr>
              <a:t>!	</a:t>
            </a:r>
            <a:r>
              <a:rPr sz="1275" spc="-7" baseline="-29411" dirty="0">
                <a:latin typeface="Helvetica"/>
                <a:cs typeface="Helvetica"/>
              </a:rPr>
              <a:t>!</a:t>
            </a:r>
            <a:endParaRPr sz="1275" baseline="-29411">
              <a:latin typeface="Helvetica"/>
              <a:cs typeface="Helvetica"/>
            </a:endParaRPr>
          </a:p>
          <a:p>
            <a:pPr marL="1287780">
              <a:lnSpc>
                <a:spcPts val="1005"/>
              </a:lnSpc>
              <a:tabLst>
                <a:tab pos="2789555" algn="l"/>
                <a:tab pos="9499600" algn="l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	</a:t>
            </a:r>
            <a:r>
              <a:rPr sz="450" spc="10" dirty="0">
                <a:latin typeface="Helvetica"/>
                <a:cs typeface="Helvetica"/>
              </a:rPr>
              <a:t>1</a:t>
            </a:r>
            <a:r>
              <a:rPr sz="450" dirty="0">
                <a:latin typeface="Helvetica"/>
                <a:cs typeface="Helvetica"/>
              </a:rPr>
              <a:t>	</a:t>
            </a:r>
            <a:r>
              <a:rPr sz="1275" spc="-7" baseline="3267" dirty="0">
                <a:latin typeface="Helvetica"/>
                <a:cs typeface="Helvetica"/>
              </a:rPr>
              <a:t>!</a:t>
            </a:r>
            <a:endParaRPr sz="1275" baseline="3267">
              <a:latin typeface="Helvetica"/>
              <a:cs typeface="Helvetica"/>
            </a:endParaRPr>
          </a:p>
          <a:p>
            <a:pPr marL="10090785" indent="-393065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D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valide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fonctionnement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du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">
              <a:latin typeface="Times New Roman"/>
              <a:cs typeface="Times New Roman"/>
            </a:endParaRPr>
          </a:p>
          <a:p>
            <a:pPr marR="1750060" algn="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Je ne ferais plus les erreurs suivantes :!</a:t>
            </a:r>
            <a:endParaRPr sz="400">
              <a:latin typeface="Helvetica"/>
              <a:cs typeface="Helvetica"/>
            </a:endParaRPr>
          </a:p>
          <a:p>
            <a:pPr marR="2178685" algn="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1544320" algn="r">
              <a:lnSpc>
                <a:spcPct val="100000"/>
              </a:lnSpc>
              <a:spcBef>
                <a:spcPts val="484"/>
              </a:spcBef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E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justifie l’intervention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500">
              <a:latin typeface="Times New Roman"/>
              <a:cs typeface="Times New Roman"/>
            </a:endParaRPr>
          </a:p>
          <a:p>
            <a:pPr marR="1293495" algn="r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Si je n’avais pas réalisé l’intervention, quelles auraient été les conséquences ?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350">
              <a:latin typeface="Times New Roman"/>
              <a:cs typeface="Times New Roman"/>
            </a:endParaRPr>
          </a:p>
          <a:p>
            <a:pPr marR="1134110" algn="r">
              <a:lnSpc>
                <a:spcPct val="100000"/>
              </a:lnSpc>
              <a:tabLst>
                <a:tab pos="1534795" algn="r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	</a:t>
            </a:r>
            <a:r>
              <a:rPr sz="450" spc="10" dirty="0">
                <a:latin typeface="Helvetica"/>
                <a:cs typeface="Helvetica"/>
              </a:rPr>
              <a:t>4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6244" y="5265663"/>
            <a:ext cx="112356" cy="1963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0924" y="5265388"/>
            <a:ext cx="157941" cy="198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22749" y="5006737"/>
            <a:ext cx="14054" cy="289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11487" y="4824784"/>
            <a:ext cx="254647" cy="3106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12491" y="5122232"/>
            <a:ext cx="24311" cy="159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65685" y="2258067"/>
            <a:ext cx="491600" cy="2949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7730" y="2234073"/>
            <a:ext cx="445916" cy="4641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84679" y="2757276"/>
            <a:ext cx="278323" cy="2302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3450" y="2111225"/>
            <a:ext cx="2534920" cy="3591560"/>
          </a:xfrm>
          <a:custGeom>
            <a:avLst/>
            <a:gdLst/>
            <a:ahLst/>
            <a:cxnLst/>
            <a:rect l="l" t="t" r="r" b="b"/>
            <a:pathLst>
              <a:path w="2534920" h="3591560">
                <a:moveTo>
                  <a:pt x="0" y="0"/>
                </a:moveTo>
                <a:lnTo>
                  <a:pt x="0" y="3591321"/>
                </a:lnTo>
                <a:lnTo>
                  <a:pt x="2534443" y="3591321"/>
                </a:lnTo>
                <a:lnTo>
                  <a:pt x="253444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647" y="90168"/>
            <a:ext cx="12899631" cy="91606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000" y="139700"/>
            <a:ext cx="12750800" cy="9017000"/>
          </a:xfrm>
          <a:custGeom>
            <a:avLst/>
            <a:gdLst/>
            <a:ahLst/>
            <a:cxnLst/>
            <a:rect l="l" t="t" r="r" b="b"/>
            <a:pathLst>
              <a:path w="12750800" h="9017000">
                <a:moveTo>
                  <a:pt x="0" y="9017000"/>
                </a:moveTo>
                <a:lnTo>
                  <a:pt x="12750800" y="9017000"/>
                </a:lnTo>
                <a:lnTo>
                  <a:pt x="12750800" y="0"/>
                </a:lnTo>
                <a:lnTo>
                  <a:pt x="0" y="0"/>
                </a:lnTo>
                <a:lnTo>
                  <a:pt x="0" y="901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88546" y="8819799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2278156" y="8815375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3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08057" y="8836793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8446" y="8838296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928049" y="8833872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2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57956" y="8855291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97768" y="969876"/>
            <a:ext cx="5791925" cy="625535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7774" y="1033903"/>
            <a:ext cx="5567045" cy="6029325"/>
          </a:xfrm>
          <a:custGeom>
            <a:avLst/>
            <a:gdLst/>
            <a:ahLst/>
            <a:cxnLst/>
            <a:rect l="l" t="t" r="r" b="b"/>
            <a:pathLst>
              <a:path w="5567045" h="6029325">
                <a:moveTo>
                  <a:pt x="5403494" y="0"/>
                </a:moveTo>
                <a:lnTo>
                  <a:pt x="144446" y="552"/>
                </a:lnTo>
                <a:lnTo>
                  <a:pt x="102986" y="10008"/>
                </a:lnTo>
                <a:lnTo>
                  <a:pt x="66656" y="29855"/>
                </a:lnTo>
                <a:lnTo>
                  <a:pt x="36851" y="58367"/>
                </a:lnTo>
                <a:lnTo>
                  <a:pt x="14965" y="93815"/>
                </a:lnTo>
                <a:lnTo>
                  <a:pt x="2394" y="134472"/>
                </a:lnTo>
                <a:lnTo>
                  <a:pt x="0" y="5880374"/>
                </a:lnTo>
                <a:lnTo>
                  <a:pt x="1236" y="5895218"/>
                </a:lnTo>
                <a:lnTo>
                  <a:pt x="12425" y="5936490"/>
                </a:lnTo>
                <a:lnTo>
                  <a:pt x="33657" y="5971817"/>
                </a:lnTo>
                <a:lnTo>
                  <a:pt x="63421" y="5999840"/>
                </a:lnTo>
                <a:lnTo>
                  <a:pt x="100209" y="6019198"/>
                </a:lnTo>
                <a:lnTo>
                  <a:pt x="142510" y="6028533"/>
                </a:lnTo>
                <a:lnTo>
                  <a:pt x="157574" y="6029182"/>
                </a:lnTo>
                <a:lnTo>
                  <a:pt x="5415544" y="6028764"/>
                </a:lnTo>
                <a:lnTo>
                  <a:pt x="5457940" y="6020340"/>
                </a:lnTo>
                <a:lnTo>
                  <a:pt x="5495753" y="6002100"/>
                </a:lnTo>
                <a:lnTo>
                  <a:pt x="5527236" y="5975379"/>
                </a:lnTo>
                <a:lnTo>
                  <a:pt x="5550645" y="5941513"/>
                </a:lnTo>
                <a:lnTo>
                  <a:pt x="5564234" y="5901835"/>
                </a:lnTo>
                <a:lnTo>
                  <a:pt x="5566946" y="160522"/>
                </a:lnTo>
                <a:lnTo>
                  <a:pt x="5566000" y="146105"/>
                </a:lnTo>
                <a:lnTo>
                  <a:pt x="5555728" y="105034"/>
                </a:lnTo>
                <a:lnTo>
                  <a:pt x="5535571" y="68513"/>
                </a:lnTo>
                <a:lnTo>
                  <a:pt x="5507164" y="38180"/>
                </a:lnTo>
                <a:lnTo>
                  <a:pt x="5472140" y="15672"/>
                </a:lnTo>
                <a:lnTo>
                  <a:pt x="5432130" y="2628"/>
                </a:lnTo>
                <a:lnTo>
                  <a:pt x="5403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7651" y="1033904"/>
            <a:ext cx="5567680" cy="6029325"/>
          </a:xfrm>
          <a:custGeom>
            <a:avLst/>
            <a:gdLst/>
            <a:ahLst/>
            <a:cxnLst/>
            <a:rect l="l" t="t" r="r" b="b"/>
            <a:pathLst>
              <a:path w="5567680" h="6029325">
                <a:moveTo>
                  <a:pt x="0" y="5873900"/>
                </a:moveTo>
                <a:lnTo>
                  <a:pt x="0" y="163617"/>
                </a:lnTo>
                <a:lnTo>
                  <a:pt x="637" y="148883"/>
                </a:lnTo>
                <a:lnTo>
                  <a:pt x="9794" y="106873"/>
                </a:lnTo>
                <a:lnTo>
                  <a:pt x="28730" y="69497"/>
                </a:lnTo>
                <a:lnTo>
                  <a:pt x="56050" y="38482"/>
                </a:lnTo>
                <a:lnTo>
                  <a:pt x="90361" y="15554"/>
                </a:lnTo>
                <a:lnTo>
                  <a:pt x="130266" y="2443"/>
                </a:lnTo>
                <a:lnTo>
                  <a:pt x="5403619" y="0"/>
                </a:lnTo>
                <a:lnTo>
                  <a:pt x="5418092" y="667"/>
                </a:lnTo>
                <a:lnTo>
                  <a:pt x="5459401" y="10192"/>
                </a:lnTo>
                <a:lnTo>
                  <a:pt x="5496268" y="29727"/>
                </a:lnTo>
                <a:lnTo>
                  <a:pt x="5527062" y="57634"/>
                </a:lnTo>
                <a:lnTo>
                  <a:pt x="5550150" y="92275"/>
                </a:lnTo>
                <a:lnTo>
                  <a:pt x="5563899" y="132011"/>
                </a:lnTo>
                <a:lnTo>
                  <a:pt x="5567100" y="5872814"/>
                </a:lnTo>
                <a:lnTo>
                  <a:pt x="5566403" y="5887548"/>
                </a:lnTo>
                <a:lnTo>
                  <a:pt x="5556475" y="5928866"/>
                </a:lnTo>
                <a:lnTo>
                  <a:pt x="5536145" y="5964818"/>
                </a:lnTo>
                <a:lnTo>
                  <a:pt x="5507160" y="5994069"/>
                </a:lnTo>
                <a:lnTo>
                  <a:pt x="5471263" y="6015284"/>
                </a:lnTo>
                <a:lnTo>
                  <a:pt x="5430201" y="6027128"/>
                </a:lnTo>
                <a:lnTo>
                  <a:pt x="157697" y="6029181"/>
                </a:lnTo>
                <a:lnTo>
                  <a:pt x="142633" y="6028532"/>
                </a:lnTo>
                <a:lnTo>
                  <a:pt x="100332" y="6019197"/>
                </a:lnTo>
                <a:lnTo>
                  <a:pt x="63544" y="5999839"/>
                </a:lnTo>
                <a:lnTo>
                  <a:pt x="33780" y="5971816"/>
                </a:lnTo>
                <a:lnTo>
                  <a:pt x="12548" y="5936489"/>
                </a:lnTo>
                <a:lnTo>
                  <a:pt x="1360" y="5895217"/>
                </a:lnTo>
                <a:lnTo>
                  <a:pt x="0" y="5873900"/>
                </a:lnTo>
                <a:close/>
              </a:path>
            </a:pathLst>
          </a:custGeom>
          <a:ln w="10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732308" y="1141984"/>
            <a:ext cx="143256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mes hypo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hèses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775898" y="1318955"/>
            <a:ext cx="42113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67119" y="1373886"/>
            <a:ext cx="33953" cy="725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85631" y="916189"/>
            <a:ext cx="439394" cy="74040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85854" y="1687212"/>
            <a:ext cx="7080" cy="953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41380" y="1663644"/>
            <a:ext cx="61018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6292" y="979703"/>
            <a:ext cx="443437" cy="6527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8182" y="1445793"/>
            <a:ext cx="130049" cy="1168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38671" y="382844"/>
            <a:ext cx="3975252" cy="224738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00644" y="444907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3621835" y="0"/>
                </a:moveTo>
                <a:lnTo>
                  <a:pt x="132327" y="157"/>
                </a:lnTo>
                <a:lnTo>
                  <a:pt x="91233" y="9034"/>
                </a:lnTo>
                <a:lnTo>
                  <a:pt x="54974" y="29769"/>
                </a:lnTo>
                <a:lnTo>
                  <a:pt x="26018" y="59910"/>
                </a:lnTo>
                <a:lnTo>
                  <a:pt x="6834" y="97002"/>
                </a:lnTo>
                <a:lnTo>
                  <a:pt x="120" y="134530"/>
                </a:lnTo>
                <a:lnTo>
                  <a:pt x="0" y="1893794"/>
                </a:lnTo>
                <a:lnTo>
                  <a:pt x="1042" y="1907083"/>
                </a:lnTo>
                <a:lnTo>
                  <a:pt x="13493" y="1947019"/>
                </a:lnTo>
                <a:lnTo>
                  <a:pt x="37543" y="1980744"/>
                </a:lnTo>
                <a:lnTo>
                  <a:pt x="70594" y="2006113"/>
                </a:lnTo>
                <a:lnTo>
                  <a:pt x="110048" y="2020983"/>
                </a:lnTo>
                <a:lnTo>
                  <a:pt x="138625" y="2024005"/>
                </a:lnTo>
                <a:lnTo>
                  <a:pt x="3633924" y="2023497"/>
                </a:lnTo>
                <a:lnTo>
                  <a:pt x="3675667" y="2013443"/>
                </a:lnTo>
                <a:lnTo>
                  <a:pt x="3711333" y="1991987"/>
                </a:lnTo>
                <a:lnTo>
                  <a:pt x="3738418" y="1961071"/>
                </a:lnTo>
                <a:lnTo>
                  <a:pt x="3754415" y="1922636"/>
                </a:lnTo>
                <a:lnTo>
                  <a:pt x="3757683" y="1893794"/>
                </a:lnTo>
                <a:lnTo>
                  <a:pt x="3757620" y="134530"/>
                </a:lnTo>
                <a:lnTo>
                  <a:pt x="3749599" y="92849"/>
                </a:lnTo>
                <a:lnTo>
                  <a:pt x="3729726" y="56024"/>
                </a:lnTo>
                <a:lnTo>
                  <a:pt x="3700285" y="26587"/>
                </a:lnTo>
                <a:lnTo>
                  <a:pt x="3663560" y="7068"/>
                </a:lnTo>
                <a:lnTo>
                  <a:pt x="3621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900535" y="444906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0" y="1890143"/>
                </a:moveTo>
                <a:lnTo>
                  <a:pt x="0" y="138592"/>
                </a:lnTo>
                <a:lnTo>
                  <a:pt x="801" y="124380"/>
                </a:lnTo>
                <a:lnTo>
                  <a:pt x="12099" y="84017"/>
                </a:lnTo>
                <a:lnTo>
                  <a:pt x="34815" y="48970"/>
                </a:lnTo>
                <a:lnTo>
                  <a:pt x="66480" y="21691"/>
                </a:lnTo>
                <a:lnTo>
                  <a:pt x="104625" y="4636"/>
                </a:lnTo>
                <a:lnTo>
                  <a:pt x="3621949" y="0"/>
                </a:lnTo>
                <a:lnTo>
                  <a:pt x="3636271" y="816"/>
                </a:lnTo>
                <a:lnTo>
                  <a:pt x="3676581" y="12317"/>
                </a:lnTo>
                <a:lnTo>
                  <a:pt x="3711131" y="35424"/>
                </a:lnTo>
                <a:lnTo>
                  <a:pt x="3737636" y="67606"/>
                </a:lnTo>
                <a:lnTo>
                  <a:pt x="3753812" y="106332"/>
                </a:lnTo>
                <a:lnTo>
                  <a:pt x="3757792" y="1893795"/>
                </a:lnTo>
                <a:lnTo>
                  <a:pt x="3756959" y="1908490"/>
                </a:lnTo>
                <a:lnTo>
                  <a:pt x="3745214" y="1949000"/>
                </a:lnTo>
                <a:lnTo>
                  <a:pt x="3721546" y="1982639"/>
                </a:lnTo>
                <a:lnTo>
                  <a:pt x="3688462" y="2007464"/>
                </a:lnTo>
                <a:lnTo>
                  <a:pt x="3648468" y="2021534"/>
                </a:lnTo>
                <a:lnTo>
                  <a:pt x="138734" y="2024006"/>
                </a:lnTo>
                <a:lnTo>
                  <a:pt x="124283" y="2023237"/>
                </a:lnTo>
                <a:lnTo>
                  <a:pt x="83272" y="2012344"/>
                </a:lnTo>
                <a:lnTo>
                  <a:pt x="47797" y="1990236"/>
                </a:lnTo>
                <a:lnTo>
                  <a:pt x="20458" y="1959058"/>
                </a:lnTo>
                <a:lnTo>
                  <a:pt x="3852" y="1920955"/>
                </a:lnTo>
                <a:lnTo>
                  <a:pt x="0" y="1890143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603133" y="554955"/>
            <a:ext cx="301752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0365">
              <a:lnSpc>
                <a:spcPts val="1190"/>
              </a:lnSpc>
            </a:pPr>
            <a:r>
              <a:rPr sz="1000" i="1" dirty="0">
                <a:latin typeface="Helvetica"/>
                <a:cs typeface="Helvetica"/>
              </a:rPr>
              <a:t>J'i</a:t>
            </a:r>
            <a:r>
              <a:rPr sz="1000" i="1" spc="5" dirty="0">
                <a:latin typeface="Helvetica"/>
                <a:cs typeface="Helvetica"/>
              </a:rPr>
              <a:t>den</a:t>
            </a:r>
            <a:r>
              <a:rPr sz="1000" i="1" dirty="0">
                <a:latin typeface="Helvetica"/>
                <a:cs typeface="Helvetica"/>
              </a:rPr>
              <a:t>tifie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j’</a:t>
            </a:r>
            <a:r>
              <a:rPr sz="1000" i="1" spc="5" dirty="0">
                <a:latin typeface="Helvetica"/>
                <a:cs typeface="Helvetica"/>
              </a:rPr>
              <a:t>é</a:t>
            </a:r>
            <a:r>
              <a:rPr sz="1000" i="1" dirty="0">
                <a:latin typeface="Helvetica"/>
                <a:cs typeface="Helvetica"/>
              </a:rPr>
              <a:t>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</a:t>
            </a:r>
            <a:r>
              <a:rPr sz="1000" i="1" dirty="0">
                <a:latin typeface="Helvetica"/>
                <a:cs typeface="Helvetica"/>
              </a:rPr>
              <a:t>ri</a:t>
            </a:r>
            <a:r>
              <a:rPr sz="1000" i="1" spc="5" dirty="0">
                <a:latin typeface="Helvetica"/>
                <a:cs typeface="Helvetica"/>
              </a:rPr>
              <a:t>sques pro</a:t>
            </a:r>
            <a:r>
              <a:rPr sz="1000" i="1" dirty="0">
                <a:latin typeface="Helvetica"/>
                <a:cs typeface="Helvetica"/>
              </a:rPr>
              <a:t>f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ssi</a:t>
            </a:r>
            <a:r>
              <a:rPr sz="1000" i="1" spc="5" dirty="0">
                <a:latin typeface="Helvetica"/>
                <a:cs typeface="Helvetica"/>
              </a:rPr>
              <a:t>onne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  <a:p>
            <a:pPr marL="12700">
              <a:lnSpc>
                <a:spcPts val="1190"/>
              </a:lnSpc>
            </a:pPr>
            <a:r>
              <a:rPr sz="1000" i="1" spc="5" dirty="0">
                <a:latin typeface="Helvetica"/>
                <a:cs typeface="Helvetica"/>
              </a:rPr>
              <a:t>(sécu</a:t>
            </a:r>
            <a:r>
              <a:rPr sz="1000" i="1" dirty="0">
                <a:latin typeface="Helvetica"/>
                <a:cs typeface="Helvetica"/>
              </a:rPr>
              <a:t>rit</a:t>
            </a:r>
            <a:r>
              <a:rPr sz="1000" i="1" spc="5" dirty="0">
                <a:latin typeface="Helvetica"/>
                <a:cs typeface="Helvetica"/>
              </a:rPr>
              <a:t>é des personne</a:t>
            </a:r>
            <a:r>
              <a:rPr sz="1000" i="1" dirty="0">
                <a:latin typeface="Helvetica"/>
                <a:cs typeface="Helvetica"/>
              </a:rPr>
              <a:t>s, </a:t>
            </a:r>
            <a:r>
              <a:rPr sz="1000" i="1" spc="5" dirty="0">
                <a:latin typeface="Helvetica"/>
                <a:cs typeface="Helvetica"/>
              </a:rPr>
              <a:t>du ma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érie</a:t>
            </a:r>
            <a:r>
              <a:rPr sz="1000" i="1" dirty="0">
                <a:latin typeface="Helvetica"/>
                <a:cs typeface="Helvetica"/>
              </a:rPr>
              <a:t>l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</a:t>
            </a:r>
            <a:r>
              <a:rPr sz="1000" i="1" spc="5" dirty="0">
                <a:latin typeface="Helvetica"/>
                <a:cs typeface="Helvetica"/>
              </a:rPr>
              <a:t>du véh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cu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spc="-5" dirty="0">
                <a:latin typeface="Helvetica"/>
                <a:cs typeface="Helvetica"/>
              </a:rPr>
              <a:t>)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552400" y="745998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552400" y="895925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983964" y="1045851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983964" y="119577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983964" y="134570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983964" y="1495631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983964" y="164555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983964" y="179548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983964" y="1945409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378490" y="2204145"/>
            <a:ext cx="157543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"/>
                <a:cs typeface="Helvetica"/>
              </a:rPr>
              <a:t>Je pro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ège </a:t>
            </a:r>
            <a:r>
              <a:rPr sz="1000" i="1" dirty="0">
                <a:latin typeface="Helvetica"/>
                <a:cs typeface="Helvetica"/>
              </a:rPr>
              <a:t>l’</a:t>
            </a:r>
            <a:r>
              <a:rPr sz="1000" i="1" spc="5" dirty="0">
                <a:latin typeface="Helvetica"/>
                <a:cs typeface="Helvetica"/>
              </a:rPr>
              <a:t>environnemen</a:t>
            </a:r>
            <a:r>
              <a:rPr sz="1000" i="1" dirty="0">
                <a:latin typeface="Helvetica"/>
                <a:cs typeface="Helvetica"/>
              </a:rPr>
              <a:t>t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9005129" y="463326"/>
            <a:ext cx="473368" cy="5677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962317" y="2536675"/>
            <a:ext cx="386076" cy="50165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016944" y="2488916"/>
            <a:ext cx="397758" cy="4965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9276353" y="2636345"/>
            <a:ext cx="2790825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380" marR="5080" indent="-107314">
              <a:lnSpc>
                <a:spcPct val="103899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vérifie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les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qui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2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 pe</a:t>
            </a:r>
            <a:r>
              <a:rPr sz="1150" i="1" spc="25" dirty="0">
                <a:solidFill>
                  <a:srgbClr val="0433FF"/>
                </a:solidFill>
                <a:latin typeface="Helvetica Light"/>
                <a:cs typeface="Helvetica Light"/>
              </a:rPr>
              <a:t>r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mettent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valider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115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1150" b="1" i="1" spc="-55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876401" y="3071831"/>
            <a:ext cx="5937525" cy="364871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41345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5554155" y="0"/>
                </a:moveTo>
                <a:lnTo>
                  <a:pt x="151631" y="346"/>
                </a:lnTo>
                <a:lnTo>
                  <a:pt x="109072" y="8526"/>
                </a:lnTo>
                <a:lnTo>
                  <a:pt x="71185" y="26584"/>
                </a:lnTo>
                <a:lnTo>
                  <a:pt x="39687" y="53194"/>
                </a:lnTo>
                <a:lnTo>
                  <a:pt x="16298" y="87033"/>
                </a:lnTo>
                <a:lnTo>
                  <a:pt x="2735" y="126775"/>
                </a:lnTo>
                <a:lnTo>
                  <a:pt x="0" y="155896"/>
                </a:lnTo>
                <a:lnTo>
                  <a:pt x="0" y="3260898"/>
                </a:lnTo>
                <a:lnTo>
                  <a:pt x="4968" y="3299859"/>
                </a:lnTo>
                <a:lnTo>
                  <a:pt x="21055" y="3338278"/>
                </a:lnTo>
                <a:lnTo>
                  <a:pt x="46593" y="3370415"/>
                </a:lnTo>
                <a:lnTo>
                  <a:pt x="79854" y="3394975"/>
                </a:lnTo>
                <a:lnTo>
                  <a:pt x="119111" y="3410662"/>
                </a:lnTo>
                <a:lnTo>
                  <a:pt x="162636" y="3416179"/>
                </a:lnTo>
                <a:lnTo>
                  <a:pt x="5566719" y="3415715"/>
                </a:lnTo>
                <a:lnTo>
                  <a:pt x="5608913" y="3407042"/>
                </a:lnTo>
                <a:lnTo>
                  <a:pt x="5646463" y="3388476"/>
                </a:lnTo>
                <a:lnTo>
                  <a:pt x="5677671" y="3361421"/>
                </a:lnTo>
                <a:lnTo>
                  <a:pt x="5700840" y="3327281"/>
                </a:lnTo>
                <a:lnTo>
                  <a:pt x="5714274" y="3287460"/>
                </a:lnTo>
                <a:lnTo>
                  <a:pt x="5716982" y="3258451"/>
                </a:lnTo>
                <a:lnTo>
                  <a:pt x="5716589" y="144769"/>
                </a:lnTo>
                <a:lnTo>
                  <a:pt x="5707617" y="102981"/>
                </a:lnTo>
                <a:lnTo>
                  <a:pt x="5688095" y="66538"/>
                </a:lnTo>
                <a:lnTo>
                  <a:pt x="5659750" y="36760"/>
                </a:lnTo>
                <a:lnTo>
                  <a:pt x="5624308" y="14971"/>
                </a:lnTo>
                <a:lnTo>
                  <a:pt x="5583495" y="2493"/>
                </a:lnTo>
                <a:lnTo>
                  <a:pt x="555415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41343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0" y="3260898"/>
                </a:moveTo>
                <a:lnTo>
                  <a:pt x="0" y="155895"/>
                </a:lnTo>
                <a:lnTo>
                  <a:pt x="694" y="141105"/>
                </a:lnTo>
                <a:lnTo>
                  <a:pt x="10600" y="99690"/>
                </a:lnTo>
                <a:lnTo>
                  <a:pt x="30905" y="63736"/>
                </a:lnTo>
                <a:lnTo>
                  <a:pt x="59891" y="34569"/>
                </a:lnTo>
                <a:lnTo>
                  <a:pt x="95839" y="13513"/>
                </a:lnTo>
                <a:lnTo>
                  <a:pt x="137032" y="1894"/>
                </a:lnTo>
                <a:lnTo>
                  <a:pt x="5554157" y="0"/>
                </a:lnTo>
                <a:lnTo>
                  <a:pt x="5568998" y="631"/>
                </a:lnTo>
                <a:lnTo>
                  <a:pt x="5611218" y="9712"/>
                </a:lnTo>
                <a:lnTo>
                  <a:pt x="5648642" y="28545"/>
                </a:lnTo>
                <a:lnTo>
                  <a:pt x="5679544" y="55806"/>
                </a:lnTo>
                <a:lnTo>
                  <a:pt x="5702198" y="90175"/>
                </a:lnTo>
                <a:lnTo>
                  <a:pt x="5714879" y="130328"/>
                </a:lnTo>
                <a:lnTo>
                  <a:pt x="5716983" y="3258451"/>
                </a:lnTo>
                <a:lnTo>
                  <a:pt x="5716296" y="3273167"/>
                </a:lnTo>
                <a:lnTo>
                  <a:pt x="5706485" y="3314569"/>
                </a:lnTo>
                <a:lnTo>
                  <a:pt x="5686373" y="3350759"/>
                </a:lnTo>
                <a:lnTo>
                  <a:pt x="5657657" y="3380332"/>
                </a:lnTo>
                <a:lnTo>
                  <a:pt x="5622032" y="3401884"/>
                </a:lnTo>
                <a:lnTo>
                  <a:pt x="5581198" y="3414010"/>
                </a:lnTo>
                <a:lnTo>
                  <a:pt x="162636" y="3416179"/>
                </a:lnTo>
                <a:lnTo>
                  <a:pt x="147760" y="3415550"/>
                </a:lnTo>
                <a:lnTo>
                  <a:pt x="105466" y="3406499"/>
                </a:lnTo>
                <a:lnTo>
                  <a:pt x="68016" y="3387711"/>
                </a:lnTo>
                <a:lnTo>
                  <a:pt x="37137" y="3360481"/>
                </a:lnTo>
                <a:lnTo>
                  <a:pt x="14557" y="3326105"/>
                </a:lnTo>
                <a:lnTo>
                  <a:pt x="2005" y="3285881"/>
                </a:lnTo>
                <a:lnTo>
                  <a:pt x="0" y="3260898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8648203" y="3243941"/>
            <a:ext cx="230314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résu</a:t>
            </a:r>
            <a:r>
              <a:rPr sz="1000" i="1" dirty="0">
                <a:latin typeface="Helvetica"/>
                <a:cs typeface="Helvetica"/>
              </a:rPr>
              <a:t>lt</a:t>
            </a:r>
            <a:r>
              <a:rPr sz="1000" i="1" spc="5" dirty="0">
                <a:latin typeface="Helvetica"/>
                <a:cs typeface="Helvetica"/>
              </a:rPr>
              <a:t>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s des essa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s réa</a:t>
            </a:r>
            <a:r>
              <a:rPr sz="1000" i="1" dirty="0">
                <a:latin typeface="Helvetica"/>
                <a:cs typeface="Helvetica"/>
              </a:rPr>
              <a:t>li</a:t>
            </a:r>
            <a:r>
              <a:rPr sz="1000" i="1" spc="5" dirty="0">
                <a:latin typeface="Helvetica"/>
                <a:cs typeface="Helvetica"/>
              </a:rPr>
              <a:t>sés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2148124" y="3442770"/>
            <a:ext cx="42118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839344" y="3497702"/>
            <a:ext cx="33959" cy="7254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257857" y="3040004"/>
            <a:ext cx="439396" cy="74040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058087" y="3811029"/>
            <a:ext cx="7076" cy="953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813601" y="3787459"/>
            <a:ext cx="61023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8002146" y="8515522"/>
            <a:ext cx="397954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l’intervention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et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1150">
              <a:latin typeface="Helvetica Light"/>
              <a:cs typeface="Helvetica Light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2127644" y="8185533"/>
            <a:ext cx="616663" cy="61041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740801" y="7695014"/>
            <a:ext cx="4592857" cy="8559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08528" y="7759171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4206703" y="0"/>
                </a:moveTo>
                <a:lnTo>
                  <a:pt x="159794" y="0"/>
                </a:lnTo>
                <a:lnTo>
                  <a:pt x="117172" y="5962"/>
                </a:lnTo>
                <a:lnTo>
                  <a:pt x="78960" y="22690"/>
                </a:lnTo>
                <a:lnTo>
                  <a:pt x="46648" y="48494"/>
                </a:lnTo>
                <a:lnTo>
                  <a:pt x="21725" y="81688"/>
                </a:lnTo>
                <a:lnTo>
                  <a:pt x="5679" y="120581"/>
                </a:lnTo>
                <a:lnTo>
                  <a:pt x="55" y="162231"/>
                </a:lnTo>
                <a:lnTo>
                  <a:pt x="0" y="476552"/>
                </a:lnTo>
                <a:lnTo>
                  <a:pt x="206" y="484794"/>
                </a:lnTo>
                <a:lnTo>
                  <a:pt x="8283" y="527278"/>
                </a:lnTo>
                <a:lnTo>
                  <a:pt x="26938" y="564302"/>
                </a:lnTo>
                <a:lnTo>
                  <a:pt x="54563" y="594536"/>
                </a:lnTo>
                <a:lnTo>
                  <a:pt x="89550" y="616647"/>
                </a:lnTo>
                <a:lnTo>
                  <a:pt x="130290" y="629304"/>
                </a:lnTo>
                <a:lnTo>
                  <a:pt x="159853" y="631832"/>
                </a:lnTo>
                <a:lnTo>
                  <a:pt x="4218732" y="631401"/>
                </a:lnTo>
                <a:lnTo>
                  <a:pt x="4260892" y="622732"/>
                </a:lnTo>
                <a:lnTo>
                  <a:pt x="4298256" y="604030"/>
                </a:lnTo>
                <a:lnTo>
                  <a:pt x="4329204" y="576759"/>
                </a:lnTo>
                <a:lnTo>
                  <a:pt x="4352114" y="542379"/>
                </a:lnTo>
                <a:lnTo>
                  <a:pt x="4365364" y="502353"/>
                </a:lnTo>
                <a:lnTo>
                  <a:pt x="4368031" y="473255"/>
                </a:lnTo>
                <a:lnTo>
                  <a:pt x="4368026" y="162231"/>
                </a:lnTo>
                <a:lnTo>
                  <a:pt x="4361971" y="119601"/>
                </a:lnTo>
                <a:lnTo>
                  <a:pt x="4345517" y="80987"/>
                </a:lnTo>
                <a:lnTo>
                  <a:pt x="4320215" y="48054"/>
                </a:lnTo>
                <a:lnTo>
                  <a:pt x="4287612" y="22467"/>
                </a:lnTo>
                <a:lnTo>
                  <a:pt x="4249259" y="5894"/>
                </a:lnTo>
                <a:lnTo>
                  <a:pt x="4206703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08527" y="7759172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0" y="476551"/>
                </a:moveTo>
                <a:lnTo>
                  <a:pt x="0" y="163487"/>
                </a:lnTo>
                <a:lnTo>
                  <a:pt x="649" y="148843"/>
                </a:lnTo>
                <a:lnTo>
                  <a:pt x="9949" y="107088"/>
                </a:lnTo>
                <a:lnTo>
                  <a:pt x="29120" y="69907"/>
                </a:lnTo>
                <a:lnTo>
                  <a:pt x="56671" y="38989"/>
                </a:lnTo>
                <a:lnTo>
                  <a:pt x="91115" y="16022"/>
                </a:lnTo>
                <a:lnTo>
                  <a:pt x="130962" y="2695"/>
                </a:lnTo>
                <a:lnTo>
                  <a:pt x="4206707" y="0"/>
                </a:lnTo>
                <a:lnTo>
                  <a:pt x="4221263" y="675"/>
                </a:lnTo>
                <a:lnTo>
                  <a:pt x="4262588" y="10314"/>
                </a:lnTo>
                <a:lnTo>
                  <a:pt x="4299195" y="30077"/>
                </a:lnTo>
                <a:lnTo>
                  <a:pt x="4329537" y="58298"/>
                </a:lnTo>
                <a:lnTo>
                  <a:pt x="4352062" y="93311"/>
                </a:lnTo>
                <a:lnTo>
                  <a:pt x="4365222" y="133450"/>
                </a:lnTo>
                <a:lnTo>
                  <a:pt x="4368032" y="473254"/>
                </a:lnTo>
                <a:lnTo>
                  <a:pt x="4367355" y="488009"/>
                </a:lnTo>
                <a:lnTo>
                  <a:pt x="4357684" y="529592"/>
                </a:lnTo>
                <a:lnTo>
                  <a:pt x="4337813" y="566017"/>
                </a:lnTo>
                <a:lnTo>
                  <a:pt x="4309364" y="595820"/>
                </a:lnTo>
                <a:lnTo>
                  <a:pt x="4273958" y="617541"/>
                </a:lnTo>
                <a:lnTo>
                  <a:pt x="4233218" y="629717"/>
                </a:lnTo>
                <a:lnTo>
                  <a:pt x="159854" y="631832"/>
                </a:lnTo>
                <a:lnTo>
                  <a:pt x="144872" y="631192"/>
                </a:lnTo>
                <a:lnTo>
                  <a:pt x="102570" y="621982"/>
                </a:lnTo>
                <a:lnTo>
                  <a:pt x="65487" y="602874"/>
                </a:lnTo>
                <a:lnTo>
                  <a:pt x="35229" y="575200"/>
                </a:lnTo>
                <a:lnTo>
                  <a:pt x="13406" y="540292"/>
                </a:lnTo>
                <a:lnTo>
                  <a:pt x="1624" y="499480"/>
                </a:lnTo>
                <a:lnTo>
                  <a:pt x="0" y="476551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9068672" y="7867122"/>
            <a:ext cx="184658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i="1" spc="5" dirty="0">
                <a:latin typeface="Helvetica"/>
                <a:cs typeface="Helvetica"/>
              </a:rPr>
              <a:t>J</a:t>
            </a:r>
            <a:r>
              <a:rPr sz="1000" b="1" i="1" dirty="0">
                <a:latin typeface="Helvetica"/>
                <a:cs typeface="Helvetica"/>
              </a:rPr>
              <a:t>’</a:t>
            </a:r>
            <a:r>
              <a:rPr sz="1000" b="1" i="1" spc="5" dirty="0">
                <a:latin typeface="Helvetica"/>
                <a:cs typeface="Helvetica"/>
              </a:rPr>
              <a:t>éc</a:t>
            </a:r>
            <a:r>
              <a:rPr sz="1000" b="1" i="1" dirty="0">
                <a:latin typeface="Helvetica"/>
                <a:cs typeface="Helvetica"/>
              </a:rPr>
              <a:t>ri</a:t>
            </a:r>
            <a:r>
              <a:rPr sz="1000" b="1" i="1" spc="5" dirty="0">
                <a:latin typeface="Helvetica"/>
                <a:cs typeface="Helvetica"/>
              </a:rPr>
              <a:t>s </a:t>
            </a:r>
            <a:r>
              <a:rPr sz="1000" b="1" i="1" dirty="0">
                <a:latin typeface="Helvetica"/>
                <a:cs typeface="Helvetica"/>
              </a:rPr>
              <a:t>l</a:t>
            </a:r>
            <a:r>
              <a:rPr sz="1000" b="1" i="1" spc="5" dirty="0">
                <a:latin typeface="Helvetica"/>
                <a:cs typeface="Helvetica"/>
              </a:rPr>
              <a:t>a cause du symptôme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0286957" y="7229075"/>
            <a:ext cx="0" cy="353695"/>
          </a:xfrm>
          <a:custGeom>
            <a:avLst/>
            <a:gdLst/>
            <a:ahLst/>
            <a:cxnLst/>
            <a:rect l="l" t="t" r="r" b="b"/>
            <a:pathLst>
              <a:path h="353695">
                <a:moveTo>
                  <a:pt x="0" y="0"/>
                </a:moveTo>
                <a:lnTo>
                  <a:pt x="0" y="353397"/>
                </a:lnTo>
              </a:path>
            </a:pathLst>
          </a:custGeom>
          <a:ln w="214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235569" y="7571764"/>
            <a:ext cx="102870" cy="102870"/>
          </a:xfrm>
          <a:custGeom>
            <a:avLst/>
            <a:gdLst/>
            <a:ahLst/>
            <a:cxnLst/>
            <a:rect l="l" t="t" r="r" b="b"/>
            <a:pathLst>
              <a:path w="102870" h="102870">
                <a:moveTo>
                  <a:pt x="102777" y="0"/>
                </a:moveTo>
                <a:lnTo>
                  <a:pt x="0" y="0"/>
                </a:lnTo>
                <a:lnTo>
                  <a:pt x="51388" y="102806"/>
                </a:lnTo>
                <a:lnTo>
                  <a:pt x="1027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379282" y="6950640"/>
            <a:ext cx="3353435" cy="655955"/>
          </a:xfrm>
          <a:custGeom>
            <a:avLst/>
            <a:gdLst/>
            <a:ahLst/>
            <a:cxnLst/>
            <a:rect l="l" t="t" r="r" b="b"/>
            <a:pathLst>
              <a:path w="3353434" h="655954">
                <a:moveTo>
                  <a:pt x="3353348" y="288058"/>
                </a:moveTo>
                <a:lnTo>
                  <a:pt x="3346438" y="369066"/>
                </a:lnTo>
                <a:lnTo>
                  <a:pt x="3322653" y="440024"/>
                </a:lnTo>
                <a:lnTo>
                  <a:pt x="3281993" y="500934"/>
                </a:lnTo>
                <a:lnTo>
                  <a:pt x="3224459" y="551796"/>
                </a:lnTo>
                <a:lnTo>
                  <a:pt x="3150051" y="592612"/>
                </a:lnTo>
                <a:lnTo>
                  <a:pt x="3058767" y="623383"/>
                </a:lnTo>
                <a:lnTo>
                  <a:pt x="2950610" y="644110"/>
                </a:lnTo>
                <a:lnTo>
                  <a:pt x="2825577" y="654793"/>
                </a:lnTo>
                <a:lnTo>
                  <a:pt x="2683670" y="655434"/>
                </a:lnTo>
                <a:lnTo>
                  <a:pt x="2524889" y="646034"/>
                </a:lnTo>
                <a:lnTo>
                  <a:pt x="2349233" y="626594"/>
                </a:lnTo>
                <a:lnTo>
                  <a:pt x="2156702" y="597115"/>
                </a:lnTo>
                <a:lnTo>
                  <a:pt x="1947297" y="557598"/>
                </a:lnTo>
                <a:lnTo>
                  <a:pt x="1721018" y="508043"/>
                </a:lnTo>
                <a:lnTo>
                  <a:pt x="1477864" y="448453"/>
                </a:lnTo>
                <a:lnTo>
                  <a:pt x="1217835" y="378828"/>
                </a:lnTo>
                <a:lnTo>
                  <a:pt x="940931" y="299169"/>
                </a:lnTo>
                <a:lnTo>
                  <a:pt x="647154" y="209477"/>
                </a:lnTo>
                <a:lnTo>
                  <a:pt x="336501" y="109754"/>
                </a:lnTo>
                <a:lnTo>
                  <a:pt x="8974" y="0"/>
                </a:lnTo>
                <a:lnTo>
                  <a:pt x="0" y="0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292199" y="6905500"/>
            <a:ext cx="114300" cy="97790"/>
          </a:xfrm>
          <a:custGeom>
            <a:avLst/>
            <a:gdLst/>
            <a:ahLst/>
            <a:cxnLst/>
            <a:rect l="l" t="t" r="r" b="b"/>
            <a:pathLst>
              <a:path w="114300" h="97790">
                <a:moveTo>
                  <a:pt x="113894" y="0"/>
                </a:moveTo>
                <a:lnTo>
                  <a:pt x="0" y="15233"/>
                </a:lnTo>
                <a:lnTo>
                  <a:pt x="80520" y="97235"/>
                </a:lnTo>
                <a:lnTo>
                  <a:pt x="1138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8369367" y="6758700"/>
            <a:ext cx="30753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i="1" spc="15" dirty="0">
                <a:latin typeface="Helvetica"/>
                <a:cs typeface="Helvetica"/>
              </a:rPr>
              <a:t>La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cause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es</a:t>
            </a:r>
            <a:r>
              <a:rPr sz="900" b="1" i="1" spc="10" dirty="0">
                <a:latin typeface="Helvetica"/>
                <a:cs typeface="Helvetica"/>
              </a:rPr>
              <a:t>t-e</a:t>
            </a:r>
            <a:r>
              <a:rPr sz="900" b="1" i="1" spc="5" dirty="0">
                <a:latin typeface="Helvetica"/>
                <a:cs typeface="Helvetica"/>
              </a:rPr>
              <a:t>ll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i</a:t>
            </a:r>
            <a:r>
              <a:rPr sz="900" b="1" i="1" spc="15" dirty="0">
                <a:latin typeface="Helvetica"/>
                <a:cs typeface="Helvetica"/>
              </a:rPr>
              <a:t>de</a:t>
            </a:r>
            <a:r>
              <a:rPr sz="900" b="1" i="1" spc="10" dirty="0">
                <a:latin typeface="Helvetica"/>
                <a:cs typeface="Helvetica"/>
              </a:rPr>
              <a:t>ntifi</a:t>
            </a:r>
            <a:r>
              <a:rPr sz="900" b="1" i="1" spc="15" dirty="0">
                <a:latin typeface="Helvetica"/>
                <a:cs typeface="Helvetica"/>
              </a:rPr>
              <a:t>ée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pa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15" dirty="0">
                <a:latin typeface="Helvetica"/>
                <a:cs typeface="Helvetica"/>
              </a:rPr>
              <a:t>appo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t </a:t>
            </a:r>
            <a:r>
              <a:rPr sz="900" b="1" i="1" spc="15" dirty="0">
                <a:latin typeface="Helvetica"/>
                <a:cs typeface="Helvetica"/>
              </a:rPr>
              <a:t>au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symp</a:t>
            </a:r>
            <a:r>
              <a:rPr sz="900" b="1" i="1" spc="10" dirty="0">
                <a:latin typeface="Helvetica"/>
                <a:cs typeface="Helvetica"/>
              </a:rPr>
              <a:t>tô</a:t>
            </a:r>
            <a:r>
              <a:rPr sz="900" b="1" i="1" spc="20" dirty="0">
                <a:latin typeface="Helvetica"/>
                <a:cs typeface="Helvetica"/>
              </a:rPr>
              <a:t>m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?</a:t>
            </a:r>
            <a:endParaRPr sz="9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000">
              <a:latin typeface="Times New Roman"/>
              <a:cs typeface="Times New Roman"/>
            </a:endParaRPr>
          </a:p>
          <a:p>
            <a:pPr marL="180975" algn="ctr">
              <a:lnSpc>
                <a:spcPct val="100000"/>
              </a:lnSpc>
              <a:tabLst>
                <a:tab pos="768350" algn="l"/>
              </a:tabLst>
            </a:pPr>
            <a:r>
              <a:rPr sz="900" spc="20" dirty="0">
                <a:latin typeface="Helvetica"/>
                <a:cs typeface="Helvetica"/>
              </a:rPr>
              <a:t>NON	</a:t>
            </a:r>
            <a:r>
              <a:rPr sz="900" spc="15" dirty="0">
                <a:latin typeface="Helvetica"/>
                <a:cs typeface="Helvetica"/>
              </a:rPr>
              <a:t>OUI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88" name="object 88"/>
          <p:cNvSpPr txBox="1"/>
          <p:nvPr/>
        </p:nvSpPr>
        <p:spPr>
          <a:xfrm rot="960000">
            <a:off x="6570053" y="7068822"/>
            <a:ext cx="1571667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au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0" dirty="0">
                <a:latin typeface="Helvetica"/>
                <a:cs typeface="Helvetica"/>
              </a:rPr>
              <a:t>re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280166" y="1126130"/>
            <a:ext cx="2465705" cy="913765"/>
          </a:xfrm>
          <a:custGeom>
            <a:avLst/>
            <a:gdLst/>
            <a:ahLst/>
            <a:cxnLst/>
            <a:rect l="l" t="t" r="r" b="b"/>
            <a:pathLst>
              <a:path w="2465704" h="913764">
                <a:moveTo>
                  <a:pt x="0" y="913627"/>
                </a:moveTo>
                <a:lnTo>
                  <a:pt x="130079" y="777256"/>
                </a:lnTo>
                <a:lnTo>
                  <a:pt x="259370" y="651917"/>
                </a:lnTo>
                <a:lnTo>
                  <a:pt x="387871" y="537603"/>
                </a:lnTo>
                <a:lnTo>
                  <a:pt x="515584" y="434313"/>
                </a:lnTo>
                <a:lnTo>
                  <a:pt x="642507" y="342040"/>
                </a:lnTo>
                <a:lnTo>
                  <a:pt x="768640" y="260781"/>
                </a:lnTo>
                <a:lnTo>
                  <a:pt x="893985" y="190532"/>
                </a:lnTo>
                <a:lnTo>
                  <a:pt x="1018540" y="131288"/>
                </a:lnTo>
                <a:lnTo>
                  <a:pt x="1142306" y="83045"/>
                </a:lnTo>
                <a:lnTo>
                  <a:pt x="1265283" y="45799"/>
                </a:lnTo>
                <a:lnTo>
                  <a:pt x="1387470" y="19545"/>
                </a:lnTo>
                <a:lnTo>
                  <a:pt x="1508869" y="4280"/>
                </a:lnTo>
                <a:lnTo>
                  <a:pt x="1629478" y="0"/>
                </a:lnTo>
                <a:lnTo>
                  <a:pt x="1749297" y="6699"/>
                </a:lnTo>
                <a:lnTo>
                  <a:pt x="1868328" y="24373"/>
                </a:lnTo>
                <a:lnTo>
                  <a:pt x="1986569" y="53019"/>
                </a:lnTo>
                <a:lnTo>
                  <a:pt x="2104021" y="92633"/>
                </a:lnTo>
                <a:lnTo>
                  <a:pt x="2220684" y="143209"/>
                </a:lnTo>
                <a:lnTo>
                  <a:pt x="2336558" y="204744"/>
                </a:lnTo>
                <a:lnTo>
                  <a:pt x="2451642" y="277234"/>
                </a:lnTo>
                <a:lnTo>
                  <a:pt x="2465132" y="277234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06667" y="1355341"/>
            <a:ext cx="113664" cy="102235"/>
          </a:xfrm>
          <a:custGeom>
            <a:avLst/>
            <a:gdLst/>
            <a:ahLst/>
            <a:cxnLst/>
            <a:rect l="l" t="t" r="r" b="b"/>
            <a:pathLst>
              <a:path w="113665" h="102234">
                <a:moveTo>
                  <a:pt x="59855" y="0"/>
                </a:moveTo>
                <a:lnTo>
                  <a:pt x="0" y="83573"/>
                </a:lnTo>
                <a:lnTo>
                  <a:pt x="113477" y="101659"/>
                </a:lnTo>
                <a:lnTo>
                  <a:pt x="59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7146542" y="922648"/>
            <a:ext cx="134175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J’a</a:t>
            </a:r>
            <a:r>
              <a:rPr sz="900" i="1" spc="5" dirty="0">
                <a:latin typeface="Helvetica"/>
                <a:cs typeface="Helvetica"/>
              </a:rPr>
              <a:t>i </a:t>
            </a: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2010617" y="1596127"/>
            <a:ext cx="620946" cy="85672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22497" y="134618"/>
            <a:ext cx="12760325" cy="9021445"/>
          </a:xfrm>
          <a:custGeom>
            <a:avLst/>
            <a:gdLst/>
            <a:ahLst/>
            <a:cxnLst/>
            <a:rect l="l" t="t" r="r" b="b"/>
            <a:pathLst>
              <a:path w="12760325" h="9021445">
                <a:moveTo>
                  <a:pt x="0" y="0"/>
                </a:moveTo>
                <a:lnTo>
                  <a:pt x="0" y="9020968"/>
                </a:lnTo>
                <a:lnTo>
                  <a:pt x="12759931" y="9020968"/>
                </a:lnTo>
                <a:lnTo>
                  <a:pt x="12759931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2336800" y="1957577"/>
            <a:ext cx="18681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Un pneu dégonflé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345527" y="2082728"/>
            <a:ext cx="1842770" cy="0"/>
          </a:xfrm>
          <a:custGeom>
            <a:avLst/>
            <a:gdLst/>
            <a:ahLst/>
            <a:cxnLst/>
            <a:rect l="l" t="t" r="r" b="b"/>
            <a:pathLst>
              <a:path w="1842770">
                <a:moveTo>
                  <a:pt x="0" y="0"/>
                </a:moveTo>
                <a:lnTo>
                  <a:pt x="1842287" y="0"/>
                </a:lnTo>
              </a:path>
            </a:pathLst>
          </a:custGeom>
          <a:ln w="119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2565400" y="2516377"/>
            <a:ext cx="13938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Un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oulement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582699" y="2641528"/>
            <a:ext cx="1368425" cy="0"/>
          </a:xfrm>
          <a:custGeom>
            <a:avLst/>
            <a:gdLst/>
            <a:ahLst/>
            <a:cxnLst/>
            <a:rect l="l" t="t" r="r" b="b"/>
            <a:pathLst>
              <a:path w="1368425">
                <a:moveTo>
                  <a:pt x="0" y="0"/>
                </a:moveTo>
                <a:lnTo>
                  <a:pt x="1367942" y="0"/>
                </a:lnTo>
              </a:path>
            </a:pathLst>
          </a:custGeom>
          <a:ln w="119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2755900" y="3075177"/>
            <a:ext cx="10128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Les f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eins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2687300" y="9437878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6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02" name="object 10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2387600" y="3633978"/>
            <a:ext cx="17703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Les amo</a:t>
            </a:r>
            <a:r>
              <a:rPr sz="1800" spc="30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tisseurs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946900" y="3532378"/>
            <a:ext cx="559943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La p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ession est cor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ecte.</a:t>
            </a:r>
            <a:endParaRPr sz="1800">
              <a:latin typeface="Helvetica Light"/>
              <a:cs typeface="Helvetica Ligh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Helvetica Light"/>
                <a:cs typeface="Helvetica Light"/>
              </a:rPr>
              <a:t>Les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oulements n’ont pas de jeu et ne font pas de bruit</a:t>
            </a:r>
            <a:endParaRPr sz="1800">
              <a:latin typeface="Helvetica Light"/>
              <a:cs typeface="Helvetica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03896" y="7322200"/>
            <a:ext cx="228810" cy="410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31578" y="5800235"/>
            <a:ext cx="136827" cy="268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78657" y="5738583"/>
            <a:ext cx="254648" cy="310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06250" y="5324247"/>
            <a:ext cx="2307540" cy="251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2154476" y="0"/>
                </a:moveTo>
                <a:lnTo>
                  <a:pt x="61842" y="53"/>
                </a:lnTo>
                <a:lnTo>
                  <a:pt x="23168" y="15133"/>
                </a:lnTo>
                <a:lnTo>
                  <a:pt x="1634" y="50110"/>
                </a:lnTo>
                <a:lnTo>
                  <a:pt x="0" y="64462"/>
                </a:lnTo>
                <a:lnTo>
                  <a:pt x="2" y="100866"/>
                </a:lnTo>
                <a:lnTo>
                  <a:pt x="14435" y="139736"/>
                </a:lnTo>
                <a:lnTo>
                  <a:pt x="49845" y="160646"/>
                </a:lnTo>
                <a:lnTo>
                  <a:pt x="64467" y="162203"/>
                </a:lnTo>
                <a:lnTo>
                  <a:pt x="2155609" y="162193"/>
                </a:lnTo>
                <a:lnTo>
                  <a:pt x="2194763" y="147932"/>
                </a:lnTo>
                <a:lnTo>
                  <a:pt x="2216340" y="113116"/>
                </a:lnTo>
                <a:lnTo>
                  <a:pt x="2217968" y="98610"/>
                </a:lnTo>
                <a:lnTo>
                  <a:pt x="2217942" y="62615"/>
                </a:lnTo>
                <a:lnTo>
                  <a:pt x="2203491" y="23477"/>
                </a:lnTo>
                <a:lnTo>
                  <a:pt x="2168872" y="1656"/>
                </a:lnTo>
                <a:lnTo>
                  <a:pt x="215447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0" y="100310"/>
                </a:moveTo>
                <a:lnTo>
                  <a:pt x="0" y="64462"/>
                </a:lnTo>
                <a:lnTo>
                  <a:pt x="1634" y="50110"/>
                </a:lnTo>
                <a:lnTo>
                  <a:pt x="23168" y="15133"/>
                </a:lnTo>
                <a:lnTo>
                  <a:pt x="61842" y="53"/>
                </a:lnTo>
                <a:lnTo>
                  <a:pt x="2154475" y="0"/>
                </a:lnTo>
                <a:lnTo>
                  <a:pt x="2168872" y="1656"/>
                </a:lnTo>
                <a:lnTo>
                  <a:pt x="2203491" y="23477"/>
                </a:lnTo>
                <a:lnTo>
                  <a:pt x="2217942" y="62615"/>
                </a:lnTo>
                <a:lnTo>
                  <a:pt x="2217967" y="98611"/>
                </a:lnTo>
                <a:lnTo>
                  <a:pt x="2216339" y="113116"/>
                </a:lnTo>
                <a:lnTo>
                  <a:pt x="2194763" y="147933"/>
                </a:lnTo>
                <a:lnTo>
                  <a:pt x="2155608" y="162194"/>
                </a:lnTo>
                <a:lnTo>
                  <a:pt x="64467" y="162204"/>
                </a:lnTo>
                <a:lnTo>
                  <a:pt x="49844" y="160647"/>
                </a:lnTo>
                <a:lnTo>
                  <a:pt x="14434" y="139736"/>
                </a:lnTo>
                <a:lnTo>
                  <a:pt x="2" y="100866"/>
                </a:lnTo>
                <a:lnTo>
                  <a:pt x="0" y="10031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75594" y="5376569"/>
            <a:ext cx="264450" cy="3120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44484" y="5588345"/>
            <a:ext cx="292994" cy="200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79662" y="5300262"/>
            <a:ext cx="58337" cy="22995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7282" y="5144366"/>
            <a:ext cx="2550795" cy="3591560"/>
          </a:xfrm>
          <a:custGeom>
            <a:avLst/>
            <a:gdLst/>
            <a:ahLst/>
            <a:cxnLst/>
            <a:rect l="l" t="t" r="r" b="b"/>
            <a:pathLst>
              <a:path w="2550795" h="3591559">
                <a:moveTo>
                  <a:pt x="0" y="0"/>
                </a:moveTo>
                <a:lnTo>
                  <a:pt x="0" y="3591321"/>
                </a:lnTo>
                <a:lnTo>
                  <a:pt x="2550318" y="3591321"/>
                </a:lnTo>
                <a:lnTo>
                  <a:pt x="2550318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600" y="2066775"/>
            <a:ext cx="2674143" cy="37310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159" y="4839759"/>
            <a:ext cx="2294743" cy="4311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7491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2140550" y="0"/>
                </a:moveTo>
                <a:lnTo>
                  <a:pt x="63014" y="0"/>
                </a:lnTo>
                <a:lnTo>
                  <a:pt x="23412" y="13644"/>
                </a:lnTo>
                <a:lnTo>
                  <a:pt x="1573" y="48129"/>
                </a:lnTo>
                <a:lnTo>
                  <a:pt x="0" y="278482"/>
                </a:lnTo>
                <a:lnTo>
                  <a:pt x="2217" y="292682"/>
                </a:lnTo>
                <a:lnTo>
                  <a:pt x="24525" y="327396"/>
                </a:lnTo>
                <a:lnTo>
                  <a:pt x="63337" y="341481"/>
                </a:lnTo>
                <a:lnTo>
                  <a:pt x="2143946" y="341388"/>
                </a:lnTo>
                <a:lnTo>
                  <a:pt x="2182200" y="325700"/>
                </a:lnTo>
                <a:lnTo>
                  <a:pt x="2203482" y="290414"/>
                </a:lnTo>
                <a:lnTo>
                  <a:pt x="2205096" y="276120"/>
                </a:lnTo>
                <a:lnTo>
                  <a:pt x="2205084" y="61421"/>
                </a:lnTo>
                <a:lnTo>
                  <a:pt x="2190386" y="22660"/>
                </a:lnTo>
                <a:lnTo>
                  <a:pt x="2155080" y="1579"/>
                </a:lnTo>
                <a:lnTo>
                  <a:pt x="2140550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7417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0" y="275320"/>
                </a:moveTo>
                <a:lnTo>
                  <a:pt x="0" y="62694"/>
                </a:lnTo>
                <a:lnTo>
                  <a:pt x="1648" y="48129"/>
                </a:lnTo>
                <a:lnTo>
                  <a:pt x="23487" y="13645"/>
                </a:lnTo>
                <a:lnTo>
                  <a:pt x="63088" y="0"/>
                </a:lnTo>
                <a:lnTo>
                  <a:pt x="2140624" y="0"/>
                </a:lnTo>
                <a:lnTo>
                  <a:pt x="2155154" y="1579"/>
                </a:lnTo>
                <a:lnTo>
                  <a:pt x="2190460" y="22660"/>
                </a:lnTo>
                <a:lnTo>
                  <a:pt x="2205159" y="61420"/>
                </a:lnTo>
                <a:lnTo>
                  <a:pt x="2205171" y="276120"/>
                </a:lnTo>
                <a:lnTo>
                  <a:pt x="2203557" y="290414"/>
                </a:lnTo>
                <a:lnTo>
                  <a:pt x="2182275" y="325700"/>
                </a:lnTo>
                <a:lnTo>
                  <a:pt x="2144021" y="341389"/>
                </a:lnTo>
                <a:lnTo>
                  <a:pt x="63412" y="341482"/>
                </a:lnTo>
                <a:lnTo>
                  <a:pt x="49195" y="339777"/>
                </a:lnTo>
                <a:lnTo>
                  <a:pt x="14887" y="317558"/>
                </a:lnTo>
                <a:lnTo>
                  <a:pt x="74" y="278482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6233" y="4291552"/>
            <a:ext cx="2188210" cy="341630"/>
          </a:xfrm>
          <a:custGeom>
            <a:avLst/>
            <a:gdLst/>
            <a:ahLst/>
            <a:cxnLst/>
            <a:rect l="l" t="t" r="r" b="b"/>
            <a:pathLst>
              <a:path w="2188210" h="341629">
                <a:moveTo>
                  <a:pt x="0" y="275320"/>
                </a:moveTo>
                <a:lnTo>
                  <a:pt x="0" y="62756"/>
                </a:lnTo>
                <a:lnTo>
                  <a:pt x="1699" y="48403"/>
                </a:lnTo>
                <a:lnTo>
                  <a:pt x="23939" y="14197"/>
                </a:lnTo>
                <a:lnTo>
                  <a:pt x="63351" y="27"/>
                </a:lnTo>
                <a:lnTo>
                  <a:pt x="2125440" y="0"/>
                </a:lnTo>
                <a:lnTo>
                  <a:pt x="2140071" y="1628"/>
                </a:lnTo>
                <a:lnTo>
                  <a:pt x="2174651" y="23312"/>
                </a:lnTo>
                <a:lnTo>
                  <a:pt x="2188110" y="276183"/>
                </a:lnTo>
                <a:lnTo>
                  <a:pt x="2186549" y="290680"/>
                </a:lnTo>
                <a:lnTo>
                  <a:pt x="2165694" y="326265"/>
                </a:lnTo>
                <a:lnTo>
                  <a:pt x="2127315" y="341454"/>
                </a:lnTo>
                <a:lnTo>
                  <a:pt x="65289" y="341482"/>
                </a:lnTo>
                <a:lnTo>
                  <a:pt x="51170" y="339824"/>
                </a:lnTo>
                <a:lnTo>
                  <a:pt x="16188" y="318166"/>
                </a:lnTo>
                <a:lnTo>
                  <a:pt x="168" y="279916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6026" y="4882002"/>
            <a:ext cx="201171" cy="3111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600" y="2264962"/>
            <a:ext cx="2539999" cy="22995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7416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2153420" y="0"/>
                </a:moveTo>
                <a:lnTo>
                  <a:pt x="61743" y="21"/>
                </a:lnTo>
                <a:lnTo>
                  <a:pt x="22938" y="14748"/>
                </a:lnTo>
                <a:lnTo>
                  <a:pt x="1607" y="49852"/>
                </a:lnTo>
                <a:lnTo>
                  <a:pt x="0" y="64325"/>
                </a:lnTo>
                <a:lnTo>
                  <a:pt x="74" y="1157799"/>
                </a:lnTo>
                <a:lnTo>
                  <a:pt x="14887" y="1196875"/>
                </a:lnTo>
                <a:lnTo>
                  <a:pt x="49195" y="1219094"/>
                </a:lnTo>
                <a:lnTo>
                  <a:pt x="63412" y="1220798"/>
                </a:lnTo>
                <a:lnTo>
                  <a:pt x="2156535" y="1220721"/>
                </a:lnTo>
                <a:lnTo>
                  <a:pt x="2194954" y="1205268"/>
                </a:lnTo>
                <a:lnTo>
                  <a:pt x="2216345" y="1170110"/>
                </a:lnTo>
                <a:lnTo>
                  <a:pt x="2217968" y="1155796"/>
                </a:lnTo>
                <a:lnTo>
                  <a:pt x="2217916" y="61744"/>
                </a:lnTo>
                <a:lnTo>
                  <a:pt x="2202806" y="23093"/>
                </a:lnTo>
                <a:lnTo>
                  <a:pt x="2167774" y="1626"/>
                </a:lnTo>
                <a:lnTo>
                  <a:pt x="2153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7417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0" y="1154636"/>
                </a:moveTo>
                <a:lnTo>
                  <a:pt x="0" y="64326"/>
                </a:lnTo>
                <a:lnTo>
                  <a:pt x="1607" y="49852"/>
                </a:lnTo>
                <a:lnTo>
                  <a:pt x="22938" y="14748"/>
                </a:lnTo>
                <a:lnTo>
                  <a:pt x="61742" y="21"/>
                </a:lnTo>
                <a:lnTo>
                  <a:pt x="2153420" y="0"/>
                </a:lnTo>
                <a:lnTo>
                  <a:pt x="2167774" y="1626"/>
                </a:lnTo>
                <a:lnTo>
                  <a:pt x="2202806" y="23093"/>
                </a:lnTo>
                <a:lnTo>
                  <a:pt x="2217915" y="61744"/>
                </a:lnTo>
                <a:lnTo>
                  <a:pt x="2217967" y="1155797"/>
                </a:lnTo>
                <a:lnTo>
                  <a:pt x="2216344" y="1170110"/>
                </a:lnTo>
                <a:lnTo>
                  <a:pt x="2194954" y="1205268"/>
                </a:lnTo>
                <a:lnTo>
                  <a:pt x="2156534" y="1220721"/>
                </a:lnTo>
                <a:lnTo>
                  <a:pt x="63412" y="1220798"/>
                </a:lnTo>
                <a:lnTo>
                  <a:pt x="49195" y="1219094"/>
                </a:lnTo>
                <a:lnTo>
                  <a:pt x="14887" y="1196875"/>
                </a:lnTo>
                <a:lnTo>
                  <a:pt x="74" y="1157799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7000" y="139700"/>
            <a:ext cx="12750800" cy="901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31775" algn="ctr">
              <a:lnSpc>
                <a:spcPct val="100000"/>
              </a:lnSpc>
            </a:pP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émarc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h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d’in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ves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ig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4200">
              <a:latin typeface="Helvetica"/>
              <a:cs typeface="Helvetica"/>
            </a:endParaRPr>
          </a:p>
          <a:p>
            <a:pPr marR="219710" algn="ctr">
              <a:lnSpc>
                <a:spcPct val="100000"/>
              </a:lnSpc>
              <a:spcBef>
                <a:spcPts val="3060"/>
              </a:spcBef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u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me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f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rma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sa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3600">
              <a:latin typeface="Helvetica"/>
              <a:cs typeface="Helvetica"/>
            </a:endParaRPr>
          </a:p>
          <a:p>
            <a:pPr marR="9269095" algn="ctr">
              <a:lnSpc>
                <a:spcPct val="100000"/>
              </a:lnSpc>
              <a:spcBef>
                <a:spcPts val="3175"/>
              </a:spcBef>
            </a:pPr>
            <a:r>
              <a:rPr sz="700" i="1" spc="20" dirty="0">
                <a:latin typeface="Helvetica Light"/>
                <a:cs typeface="Helvetica Light"/>
              </a:rPr>
              <a:t>Dé</a:t>
            </a:r>
            <a:r>
              <a:rPr sz="700" i="1" spc="-5" dirty="0">
                <a:latin typeface="Helvetica Light"/>
                <a:cs typeface="Helvetica Light"/>
              </a:rPr>
              <a:t>r</a:t>
            </a:r>
            <a:r>
              <a:rPr sz="700" i="1" spc="20" dirty="0">
                <a:latin typeface="Helvetica Light"/>
                <a:cs typeface="Helvetica Light"/>
              </a:rPr>
              <a:t>oulement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20" dirty="0">
                <a:latin typeface="Helvetica Light"/>
                <a:cs typeface="Helvetica Light"/>
              </a:rPr>
              <a:t>de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15" dirty="0">
                <a:latin typeface="Helvetica Light"/>
                <a:cs typeface="Helvetica Light"/>
              </a:rPr>
              <a:t>l'intervention</a:t>
            </a:r>
            <a:endParaRPr sz="7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900">
              <a:latin typeface="Times New Roman"/>
              <a:cs typeface="Times New Roman"/>
            </a:endParaRPr>
          </a:p>
          <a:p>
            <a:pPr marL="1419860" indent="-50800">
              <a:lnSpc>
                <a:spcPct val="100000"/>
              </a:lnSpc>
            </a:pPr>
            <a:r>
              <a:rPr sz="450" spc="10" dirty="0">
                <a:latin typeface="Helvetica Light"/>
                <a:cs typeface="Helvetica Light"/>
              </a:rPr>
              <a:t>Maintenance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10" dirty="0">
                <a:latin typeface="Helvetica Light"/>
                <a:cs typeface="Helvetica Light"/>
              </a:rPr>
              <a:t>des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-20" dirty="0">
                <a:latin typeface="Helvetica Light"/>
                <a:cs typeface="Helvetica Light"/>
              </a:rPr>
              <a:t>V</a:t>
            </a:r>
            <a:r>
              <a:rPr sz="450" spc="5" dirty="0">
                <a:latin typeface="Helvetica Light"/>
                <a:cs typeface="Helvetica Light"/>
              </a:rPr>
              <a:t>éhicules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350">
              <a:latin typeface="Times New Roman"/>
              <a:cs typeface="Times New Roman"/>
            </a:endParaRPr>
          </a:p>
          <a:p>
            <a:pPr marR="9230995" algn="ct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Observations du professeur </a:t>
            </a:r>
            <a:r>
              <a:rPr sz="400" i="1" spc="-5" dirty="0">
                <a:latin typeface="Helvetica"/>
                <a:cs typeface="Helvetica"/>
              </a:rPr>
              <a:t>: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  <a:p>
            <a:pPr marR="9215120" algn="ct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648970">
              <a:lnSpc>
                <a:spcPts val="250"/>
              </a:lnSpc>
              <a:spcBef>
                <a:spcPts val="555"/>
              </a:spcBef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Nom :	P</a:t>
            </a:r>
            <a:r>
              <a:rPr sz="400" spc="-10" dirty="0">
                <a:latin typeface="Helvetica Light"/>
                <a:cs typeface="Helvetica Light"/>
              </a:rPr>
              <a:t>r</a:t>
            </a:r>
            <a:r>
              <a:rPr sz="400" dirty="0">
                <a:latin typeface="Helvetica Light"/>
                <a:cs typeface="Helvetica Light"/>
              </a:rPr>
              <a:t>énom :</a:t>
            </a:r>
            <a:endParaRPr sz="400">
              <a:latin typeface="Helvetica Light"/>
              <a:cs typeface="Helvetica Light"/>
            </a:endParaRPr>
          </a:p>
          <a:p>
            <a:pPr marL="626745">
              <a:lnSpc>
                <a:spcPts val="51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26745">
              <a:lnSpc>
                <a:spcPts val="69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54685">
              <a:lnSpc>
                <a:spcPts val="430"/>
              </a:lnSpc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Classe  :	Date :</a:t>
            </a:r>
            <a:endParaRPr sz="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R="9262745" algn="ctr">
              <a:lnSpc>
                <a:spcPct val="100000"/>
              </a:lnSpc>
              <a:spcBef>
                <a:spcPts val="345"/>
              </a:spcBef>
            </a:pPr>
            <a:r>
              <a:rPr sz="400" i="1" dirty="0">
                <a:latin typeface="Helvetica"/>
                <a:cs typeface="Helvetica"/>
              </a:rPr>
              <a:t>J’écris le symptôme ou la demande du client :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0">
              <a:latin typeface="Times New Roman"/>
              <a:cs typeface="Times New Roman"/>
            </a:endParaRPr>
          </a:p>
          <a:p>
            <a:pPr marR="9262745" algn="ctr">
              <a:lnSpc>
                <a:spcPts val="495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 marR="1522095" algn="r">
              <a:lnSpc>
                <a:spcPts val="245"/>
              </a:lnSpc>
              <a:tabLst>
                <a:tab pos="8145780" algn="l"/>
                <a:tab pos="8455025" algn="l"/>
              </a:tabLst>
            </a:pP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(pour écri</a:t>
            </a:r>
            <a:r>
              <a:rPr sz="675" i="1" spc="-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r>
              <a:rPr sz="675" i="1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	</a:t>
            </a:r>
            <a:r>
              <a:rPr sz="600" baseline="6944" dirty="0">
                <a:latin typeface="Helvetica"/>
                <a:cs typeface="Helvetica"/>
              </a:rPr>
              <a:t>!	</a:t>
            </a:r>
            <a:r>
              <a:rPr sz="400" i="1" dirty="0">
                <a:latin typeface="Helvetica"/>
                <a:cs typeface="Helvetica"/>
              </a:rPr>
              <a:t>Je rends compte oralement de mon intervention au professeur</a:t>
            </a:r>
            <a:endParaRPr sz="400">
              <a:latin typeface="Helvetica"/>
              <a:cs typeface="Helvetica"/>
            </a:endParaRPr>
          </a:p>
          <a:p>
            <a:pPr marR="2090420" algn="r">
              <a:lnSpc>
                <a:spcPts val="755"/>
              </a:lnSpc>
              <a:tabLst>
                <a:tab pos="1122045" algn="l"/>
              </a:tabLst>
            </a:pPr>
            <a:r>
              <a:rPr sz="850" spc="-5" dirty="0">
                <a:latin typeface="Helvetica"/>
                <a:cs typeface="Helvetica"/>
              </a:rPr>
              <a:t>!	</a:t>
            </a:r>
            <a:r>
              <a:rPr sz="1275" spc="-7" baseline="-29411" dirty="0">
                <a:latin typeface="Helvetica"/>
                <a:cs typeface="Helvetica"/>
              </a:rPr>
              <a:t>!</a:t>
            </a:r>
            <a:endParaRPr sz="1275" baseline="-29411">
              <a:latin typeface="Helvetica"/>
              <a:cs typeface="Helvetica"/>
            </a:endParaRPr>
          </a:p>
          <a:p>
            <a:pPr marL="1287780">
              <a:lnSpc>
                <a:spcPts val="1005"/>
              </a:lnSpc>
              <a:tabLst>
                <a:tab pos="2789555" algn="l"/>
                <a:tab pos="9499600" algn="l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	</a:t>
            </a:r>
            <a:r>
              <a:rPr sz="450" spc="10" dirty="0">
                <a:latin typeface="Helvetica"/>
                <a:cs typeface="Helvetica"/>
              </a:rPr>
              <a:t>1</a:t>
            </a:r>
            <a:r>
              <a:rPr sz="450" dirty="0">
                <a:latin typeface="Helvetica"/>
                <a:cs typeface="Helvetica"/>
              </a:rPr>
              <a:t>	</a:t>
            </a:r>
            <a:r>
              <a:rPr sz="1275" spc="-7" baseline="3267" dirty="0">
                <a:latin typeface="Helvetica"/>
                <a:cs typeface="Helvetica"/>
              </a:rPr>
              <a:t>!</a:t>
            </a:r>
            <a:endParaRPr sz="1275" baseline="3267">
              <a:latin typeface="Helvetica"/>
              <a:cs typeface="Helvetica"/>
            </a:endParaRPr>
          </a:p>
          <a:p>
            <a:pPr marL="10090785" indent="-393065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D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valide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fonctionnement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du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">
              <a:latin typeface="Times New Roman"/>
              <a:cs typeface="Times New Roman"/>
            </a:endParaRPr>
          </a:p>
          <a:p>
            <a:pPr marR="1750060" algn="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Je ne ferais plus les erreurs suivantes :!</a:t>
            </a:r>
            <a:endParaRPr sz="400">
              <a:latin typeface="Helvetica"/>
              <a:cs typeface="Helvetica"/>
            </a:endParaRPr>
          </a:p>
          <a:p>
            <a:pPr marR="2178685" algn="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1544320" algn="r">
              <a:lnSpc>
                <a:spcPct val="100000"/>
              </a:lnSpc>
              <a:spcBef>
                <a:spcPts val="484"/>
              </a:spcBef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E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justifie l’intervention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500">
              <a:latin typeface="Times New Roman"/>
              <a:cs typeface="Times New Roman"/>
            </a:endParaRPr>
          </a:p>
          <a:p>
            <a:pPr marR="1293495" algn="r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Si je n’avais pas réalisé l’intervention, quelles auraient été les conséquences ?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350">
              <a:latin typeface="Times New Roman"/>
              <a:cs typeface="Times New Roman"/>
            </a:endParaRPr>
          </a:p>
          <a:p>
            <a:pPr marR="1134110" algn="r">
              <a:lnSpc>
                <a:spcPct val="100000"/>
              </a:lnSpc>
              <a:tabLst>
                <a:tab pos="1534795" algn="r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	</a:t>
            </a:r>
            <a:r>
              <a:rPr sz="450" spc="10" dirty="0">
                <a:latin typeface="Helvetica"/>
                <a:cs typeface="Helvetica"/>
              </a:rPr>
              <a:t>4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6244" y="5265663"/>
            <a:ext cx="112356" cy="1963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0924" y="5265388"/>
            <a:ext cx="157941" cy="198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22749" y="5006737"/>
            <a:ext cx="14054" cy="289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11487" y="4824784"/>
            <a:ext cx="254647" cy="3106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12491" y="5122232"/>
            <a:ext cx="24311" cy="159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65685" y="2258067"/>
            <a:ext cx="491600" cy="2949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7730" y="2234073"/>
            <a:ext cx="445916" cy="4641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84679" y="2757276"/>
            <a:ext cx="278323" cy="2302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3450" y="2111225"/>
            <a:ext cx="2534920" cy="3591560"/>
          </a:xfrm>
          <a:custGeom>
            <a:avLst/>
            <a:gdLst/>
            <a:ahLst/>
            <a:cxnLst/>
            <a:rect l="l" t="t" r="r" b="b"/>
            <a:pathLst>
              <a:path w="2534920" h="3591560">
                <a:moveTo>
                  <a:pt x="0" y="0"/>
                </a:moveTo>
                <a:lnTo>
                  <a:pt x="0" y="3591321"/>
                </a:lnTo>
                <a:lnTo>
                  <a:pt x="2534443" y="3591321"/>
                </a:lnTo>
                <a:lnTo>
                  <a:pt x="253444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647" y="90168"/>
            <a:ext cx="12899631" cy="91606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000" y="139700"/>
            <a:ext cx="12750800" cy="9017000"/>
          </a:xfrm>
          <a:custGeom>
            <a:avLst/>
            <a:gdLst/>
            <a:ahLst/>
            <a:cxnLst/>
            <a:rect l="l" t="t" r="r" b="b"/>
            <a:pathLst>
              <a:path w="12750800" h="9017000">
                <a:moveTo>
                  <a:pt x="0" y="9017000"/>
                </a:moveTo>
                <a:lnTo>
                  <a:pt x="12750800" y="9017000"/>
                </a:lnTo>
                <a:lnTo>
                  <a:pt x="12750800" y="0"/>
                </a:lnTo>
                <a:lnTo>
                  <a:pt x="0" y="0"/>
                </a:lnTo>
                <a:lnTo>
                  <a:pt x="0" y="901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88546" y="8819799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2278156" y="8815375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3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08057" y="8836793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8446" y="8838296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928049" y="8833872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2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57956" y="8855291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97768" y="969876"/>
            <a:ext cx="5791925" cy="625535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7774" y="1033903"/>
            <a:ext cx="5567045" cy="6029325"/>
          </a:xfrm>
          <a:custGeom>
            <a:avLst/>
            <a:gdLst/>
            <a:ahLst/>
            <a:cxnLst/>
            <a:rect l="l" t="t" r="r" b="b"/>
            <a:pathLst>
              <a:path w="5567045" h="6029325">
                <a:moveTo>
                  <a:pt x="5403494" y="0"/>
                </a:moveTo>
                <a:lnTo>
                  <a:pt x="144446" y="552"/>
                </a:lnTo>
                <a:lnTo>
                  <a:pt x="102986" y="10008"/>
                </a:lnTo>
                <a:lnTo>
                  <a:pt x="66656" y="29855"/>
                </a:lnTo>
                <a:lnTo>
                  <a:pt x="36851" y="58367"/>
                </a:lnTo>
                <a:lnTo>
                  <a:pt x="14965" y="93815"/>
                </a:lnTo>
                <a:lnTo>
                  <a:pt x="2394" y="134472"/>
                </a:lnTo>
                <a:lnTo>
                  <a:pt x="0" y="5880374"/>
                </a:lnTo>
                <a:lnTo>
                  <a:pt x="1236" y="5895218"/>
                </a:lnTo>
                <a:lnTo>
                  <a:pt x="12425" y="5936490"/>
                </a:lnTo>
                <a:lnTo>
                  <a:pt x="33657" y="5971817"/>
                </a:lnTo>
                <a:lnTo>
                  <a:pt x="63421" y="5999840"/>
                </a:lnTo>
                <a:lnTo>
                  <a:pt x="100209" y="6019198"/>
                </a:lnTo>
                <a:lnTo>
                  <a:pt x="142510" y="6028533"/>
                </a:lnTo>
                <a:lnTo>
                  <a:pt x="157574" y="6029182"/>
                </a:lnTo>
                <a:lnTo>
                  <a:pt x="5415544" y="6028764"/>
                </a:lnTo>
                <a:lnTo>
                  <a:pt x="5457940" y="6020340"/>
                </a:lnTo>
                <a:lnTo>
                  <a:pt x="5495753" y="6002100"/>
                </a:lnTo>
                <a:lnTo>
                  <a:pt x="5527236" y="5975379"/>
                </a:lnTo>
                <a:lnTo>
                  <a:pt x="5550645" y="5941513"/>
                </a:lnTo>
                <a:lnTo>
                  <a:pt x="5564234" y="5901835"/>
                </a:lnTo>
                <a:lnTo>
                  <a:pt x="5566946" y="160522"/>
                </a:lnTo>
                <a:lnTo>
                  <a:pt x="5566000" y="146105"/>
                </a:lnTo>
                <a:lnTo>
                  <a:pt x="5555728" y="105034"/>
                </a:lnTo>
                <a:lnTo>
                  <a:pt x="5535571" y="68513"/>
                </a:lnTo>
                <a:lnTo>
                  <a:pt x="5507164" y="38180"/>
                </a:lnTo>
                <a:lnTo>
                  <a:pt x="5472140" y="15672"/>
                </a:lnTo>
                <a:lnTo>
                  <a:pt x="5432130" y="2628"/>
                </a:lnTo>
                <a:lnTo>
                  <a:pt x="5403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7651" y="1033904"/>
            <a:ext cx="5567680" cy="6029325"/>
          </a:xfrm>
          <a:custGeom>
            <a:avLst/>
            <a:gdLst/>
            <a:ahLst/>
            <a:cxnLst/>
            <a:rect l="l" t="t" r="r" b="b"/>
            <a:pathLst>
              <a:path w="5567680" h="6029325">
                <a:moveTo>
                  <a:pt x="0" y="5873900"/>
                </a:moveTo>
                <a:lnTo>
                  <a:pt x="0" y="163617"/>
                </a:lnTo>
                <a:lnTo>
                  <a:pt x="637" y="148883"/>
                </a:lnTo>
                <a:lnTo>
                  <a:pt x="9794" y="106873"/>
                </a:lnTo>
                <a:lnTo>
                  <a:pt x="28730" y="69497"/>
                </a:lnTo>
                <a:lnTo>
                  <a:pt x="56050" y="38482"/>
                </a:lnTo>
                <a:lnTo>
                  <a:pt x="90361" y="15554"/>
                </a:lnTo>
                <a:lnTo>
                  <a:pt x="130266" y="2443"/>
                </a:lnTo>
                <a:lnTo>
                  <a:pt x="5403619" y="0"/>
                </a:lnTo>
                <a:lnTo>
                  <a:pt x="5418092" y="667"/>
                </a:lnTo>
                <a:lnTo>
                  <a:pt x="5459401" y="10192"/>
                </a:lnTo>
                <a:lnTo>
                  <a:pt x="5496268" y="29727"/>
                </a:lnTo>
                <a:lnTo>
                  <a:pt x="5527062" y="57634"/>
                </a:lnTo>
                <a:lnTo>
                  <a:pt x="5550150" y="92275"/>
                </a:lnTo>
                <a:lnTo>
                  <a:pt x="5563899" y="132011"/>
                </a:lnTo>
                <a:lnTo>
                  <a:pt x="5567100" y="5872814"/>
                </a:lnTo>
                <a:lnTo>
                  <a:pt x="5566403" y="5887548"/>
                </a:lnTo>
                <a:lnTo>
                  <a:pt x="5556475" y="5928866"/>
                </a:lnTo>
                <a:lnTo>
                  <a:pt x="5536145" y="5964818"/>
                </a:lnTo>
                <a:lnTo>
                  <a:pt x="5507160" y="5994069"/>
                </a:lnTo>
                <a:lnTo>
                  <a:pt x="5471263" y="6015284"/>
                </a:lnTo>
                <a:lnTo>
                  <a:pt x="5430201" y="6027128"/>
                </a:lnTo>
                <a:lnTo>
                  <a:pt x="157697" y="6029181"/>
                </a:lnTo>
                <a:lnTo>
                  <a:pt x="142633" y="6028532"/>
                </a:lnTo>
                <a:lnTo>
                  <a:pt x="100332" y="6019197"/>
                </a:lnTo>
                <a:lnTo>
                  <a:pt x="63544" y="5999839"/>
                </a:lnTo>
                <a:lnTo>
                  <a:pt x="33780" y="5971816"/>
                </a:lnTo>
                <a:lnTo>
                  <a:pt x="12548" y="5936489"/>
                </a:lnTo>
                <a:lnTo>
                  <a:pt x="1360" y="5895217"/>
                </a:lnTo>
                <a:lnTo>
                  <a:pt x="0" y="5873900"/>
                </a:lnTo>
                <a:close/>
              </a:path>
            </a:pathLst>
          </a:custGeom>
          <a:ln w="10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732308" y="1141984"/>
            <a:ext cx="143256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mes hypo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hèses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775898" y="1318955"/>
            <a:ext cx="42113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67119" y="1373886"/>
            <a:ext cx="33953" cy="725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85631" y="916189"/>
            <a:ext cx="439394" cy="74040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85854" y="1687212"/>
            <a:ext cx="7080" cy="953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41380" y="1663644"/>
            <a:ext cx="61018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6292" y="979703"/>
            <a:ext cx="443437" cy="6527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8182" y="1445793"/>
            <a:ext cx="130049" cy="1168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38671" y="382844"/>
            <a:ext cx="3975252" cy="224738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00644" y="444907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3621835" y="0"/>
                </a:moveTo>
                <a:lnTo>
                  <a:pt x="132327" y="157"/>
                </a:lnTo>
                <a:lnTo>
                  <a:pt x="91233" y="9034"/>
                </a:lnTo>
                <a:lnTo>
                  <a:pt x="54974" y="29769"/>
                </a:lnTo>
                <a:lnTo>
                  <a:pt x="26018" y="59910"/>
                </a:lnTo>
                <a:lnTo>
                  <a:pt x="6834" y="97002"/>
                </a:lnTo>
                <a:lnTo>
                  <a:pt x="120" y="134530"/>
                </a:lnTo>
                <a:lnTo>
                  <a:pt x="0" y="1893794"/>
                </a:lnTo>
                <a:lnTo>
                  <a:pt x="1042" y="1907083"/>
                </a:lnTo>
                <a:lnTo>
                  <a:pt x="13493" y="1947019"/>
                </a:lnTo>
                <a:lnTo>
                  <a:pt x="37543" y="1980744"/>
                </a:lnTo>
                <a:lnTo>
                  <a:pt x="70594" y="2006113"/>
                </a:lnTo>
                <a:lnTo>
                  <a:pt x="110048" y="2020983"/>
                </a:lnTo>
                <a:lnTo>
                  <a:pt x="138625" y="2024005"/>
                </a:lnTo>
                <a:lnTo>
                  <a:pt x="3633924" y="2023497"/>
                </a:lnTo>
                <a:lnTo>
                  <a:pt x="3675667" y="2013443"/>
                </a:lnTo>
                <a:lnTo>
                  <a:pt x="3711333" y="1991987"/>
                </a:lnTo>
                <a:lnTo>
                  <a:pt x="3738418" y="1961071"/>
                </a:lnTo>
                <a:lnTo>
                  <a:pt x="3754415" y="1922636"/>
                </a:lnTo>
                <a:lnTo>
                  <a:pt x="3757683" y="1893794"/>
                </a:lnTo>
                <a:lnTo>
                  <a:pt x="3757620" y="134530"/>
                </a:lnTo>
                <a:lnTo>
                  <a:pt x="3749599" y="92849"/>
                </a:lnTo>
                <a:lnTo>
                  <a:pt x="3729726" y="56024"/>
                </a:lnTo>
                <a:lnTo>
                  <a:pt x="3700285" y="26587"/>
                </a:lnTo>
                <a:lnTo>
                  <a:pt x="3663560" y="7068"/>
                </a:lnTo>
                <a:lnTo>
                  <a:pt x="3621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900535" y="444906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0" y="1890143"/>
                </a:moveTo>
                <a:lnTo>
                  <a:pt x="0" y="138592"/>
                </a:lnTo>
                <a:lnTo>
                  <a:pt x="801" y="124380"/>
                </a:lnTo>
                <a:lnTo>
                  <a:pt x="12099" y="84017"/>
                </a:lnTo>
                <a:lnTo>
                  <a:pt x="34815" y="48970"/>
                </a:lnTo>
                <a:lnTo>
                  <a:pt x="66480" y="21691"/>
                </a:lnTo>
                <a:lnTo>
                  <a:pt x="104625" y="4636"/>
                </a:lnTo>
                <a:lnTo>
                  <a:pt x="3621949" y="0"/>
                </a:lnTo>
                <a:lnTo>
                  <a:pt x="3636271" y="816"/>
                </a:lnTo>
                <a:lnTo>
                  <a:pt x="3676581" y="12317"/>
                </a:lnTo>
                <a:lnTo>
                  <a:pt x="3711131" y="35424"/>
                </a:lnTo>
                <a:lnTo>
                  <a:pt x="3737636" y="67606"/>
                </a:lnTo>
                <a:lnTo>
                  <a:pt x="3753812" y="106332"/>
                </a:lnTo>
                <a:lnTo>
                  <a:pt x="3757792" y="1893795"/>
                </a:lnTo>
                <a:lnTo>
                  <a:pt x="3756959" y="1908490"/>
                </a:lnTo>
                <a:lnTo>
                  <a:pt x="3745214" y="1949000"/>
                </a:lnTo>
                <a:lnTo>
                  <a:pt x="3721546" y="1982639"/>
                </a:lnTo>
                <a:lnTo>
                  <a:pt x="3688462" y="2007464"/>
                </a:lnTo>
                <a:lnTo>
                  <a:pt x="3648468" y="2021534"/>
                </a:lnTo>
                <a:lnTo>
                  <a:pt x="138734" y="2024006"/>
                </a:lnTo>
                <a:lnTo>
                  <a:pt x="124283" y="2023237"/>
                </a:lnTo>
                <a:lnTo>
                  <a:pt x="83272" y="2012344"/>
                </a:lnTo>
                <a:lnTo>
                  <a:pt x="47797" y="1990236"/>
                </a:lnTo>
                <a:lnTo>
                  <a:pt x="20458" y="1959058"/>
                </a:lnTo>
                <a:lnTo>
                  <a:pt x="3852" y="1920955"/>
                </a:lnTo>
                <a:lnTo>
                  <a:pt x="0" y="1890143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603133" y="554955"/>
            <a:ext cx="301752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0365">
              <a:lnSpc>
                <a:spcPts val="1190"/>
              </a:lnSpc>
            </a:pPr>
            <a:r>
              <a:rPr sz="1000" i="1" dirty="0">
                <a:latin typeface="Helvetica"/>
                <a:cs typeface="Helvetica"/>
              </a:rPr>
              <a:t>J'i</a:t>
            </a:r>
            <a:r>
              <a:rPr sz="1000" i="1" spc="5" dirty="0">
                <a:latin typeface="Helvetica"/>
                <a:cs typeface="Helvetica"/>
              </a:rPr>
              <a:t>den</a:t>
            </a:r>
            <a:r>
              <a:rPr sz="1000" i="1" dirty="0">
                <a:latin typeface="Helvetica"/>
                <a:cs typeface="Helvetica"/>
              </a:rPr>
              <a:t>tifie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j’</a:t>
            </a:r>
            <a:r>
              <a:rPr sz="1000" i="1" spc="5" dirty="0">
                <a:latin typeface="Helvetica"/>
                <a:cs typeface="Helvetica"/>
              </a:rPr>
              <a:t>é</a:t>
            </a:r>
            <a:r>
              <a:rPr sz="1000" i="1" dirty="0">
                <a:latin typeface="Helvetica"/>
                <a:cs typeface="Helvetica"/>
              </a:rPr>
              <a:t>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</a:t>
            </a:r>
            <a:r>
              <a:rPr sz="1000" i="1" dirty="0">
                <a:latin typeface="Helvetica"/>
                <a:cs typeface="Helvetica"/>
              </a:rPr>
              <a:t>ri</a:t>
            </a:r>
            <a:r>
              <a:rPr sz="1000" i="1" spc="5" dirty="0">
                <a:latin typeface="Helvetica"/>
                <a:cs typeface="Helvetica"/>
              </a:rPr>
              <a:t>sques pro</a:t>
            </a:r>
            <a:r>
              <a:rPr sz="1000" i="1" dirty="0">
                <a:latin typeface="Helvetica"/>
                <a:cs typeface="Helvetica"/>
              </a:rPr>
              <a:t>f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ssi</a:t>
            </a:r>
            <a:r>
              <a:rPr sz="1000" i="1" spc="5" dirty="0">
                <a:latin typeface="Helvetica"/>
                <a:cs typeface="Helvetica"/>
              </a:rPr>
              <a:t>onne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  <a:p>
            <a:pPr marL="12700">
              <a:lnSpc>
                <a:spcPts val="1190"/>
              </a:lnSpc>
            </a:pPr>
            <a:r>
              <a:rPr sz="1000" i="1" spc="5" dirty="0">
                <a:latin typeface="Helvetica"/>
                <a:cs typeface="Helvetica"/>
              </a:rPr>
              <a:t>(sécu</a:t>
            </a:r>
            <a:r>
              <a:rPr sz="1000" i="1" dirty="0">
                <a:latin typeface="Helvetica"/>
                <a:cs typeface="Helvetica"/>
              </a:rPr>
              <a:t>rit</a:t>
            </a:r>
            <a:r>
              <a:rPr sz="1000" i="1" spc="5" dirty="0">
                <a:latin typeface="Helvetica"/>
                <a:cs typeface="Helvetica"/>
              </a:rPr>
              <a:t>é des personne</a:t>
            </a:r>
            <a:r>
              <a:rPr sz="1000" i="1" dirty="0">
                <a:latin typeface="Helvetica"/>
                <a:cs typeface="Helvetica"/>
              </a:rPr>
              <a:t>s, </a:t>
            </a:r>
            <a:r>
              <a:rPr sz="1000" i="1" spc="5" dirty="0">
                <a:latin typeface="Helvetica"/>
                <a:cs typeface="Helvetica"/>
              </a:rPr>
              <a:t>du ma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érie</a:t>
            </a:r>
            <a:r>
              <a:rPr sz="1000" i="1" dirty="0">
                <a:latin typeface="Helvetica"/>
                <a:cs typeface="Helvetica"/>
              </a:rPr>
              <a:t>l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</a:t>
            </a:r>
            <a:r>
              <a:rPr sz="1000" i="1" spc="5" dirty="0">
                <a:latin typeface="Helvetica"/>
                <a:cs typeface="Helvetica"/>
              </a:rPr>
              <a:t>du véh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cu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spc="-5" dirty="0">
                <a:latin typeface="Helvetica"/>
                <a:cs typeface="Helvetica"/>
              </a:rPr>
              <a:t>)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552400" y="745998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552400" y="895925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983964" y="119577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983964" y="134570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983964" y="1495631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983964" y="164555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983964" y="179548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983964" y="1945409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0378490" y="2204145"/>
            <a:ext cx="157543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"/>
                <a:cs typeface="Helvetica"/>
              </a:rPr>
              <a:t>Je pro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ège </a:t>
            </a:r>
            <a:r>
              <a:rPr sz="1000" i="1" dirty="0">
                <a:latin typeface="Helvetica"/>
                <a:cs typeface="Helvetica"/>
              </a:rPr>
              <a:t>l’</a:t>
            </a:r>
            <a:r>
              <a:rPr sz="1000" i="1" spc="5" dirty="0">
                <a:latin typeface="Helvetica"/>
                <a:cs typeface="Helvetica"/>
              </a:rPr>
              <a:t>environnemen</a:t>
            </a:r>
            <a:r>
              <a:rPr sz="1000" i="1" dirty="0">
                <a:latin typeface="Helvetica"/>
                <a:cs typeface="Helvetica"/>
              </a:rPr>
              <a:t>t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9005129" y="463326"/>
            <a:ext cx="473368" cy="5677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62317" y="2536675"/>
            <a:ext cx="386076" cy="50165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016944" y="2488916"/>
            <a:ext cx="397758" cy="4965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9276353" y="2636345"/>
            <a:ext cx="2790825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380" marR="5080" indent="-107314">
              <a:lnSpc>
                <a:spcPct val="103899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vérifie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les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qui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2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 pe</a:t>
            </a:r>
            <a:r>
              <a:rPr sz="1150" i="1" spc="25" dirty="0">
                <a:solidFill>
                  <a:srgbClr val="0433FF"/>
                </a:solidFill>
                <a:latin typeface="Helvetica Light"/>
                <a:cs typeface="Helvetica Light"/>
              </a:rPr>
              <a:t>r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mettent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valider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115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1150" b="1" i="1" spc="-55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876401" y="3071831"/>
            <a:ext cx="5937525" cy="364871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941345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5554155" y="0"/>
                </a:moveTo>
                <a:lnTo>
                  <a:pt x="151631" y="346"/>
                </a:lnTo>
                <a:lnTo>
                  <a:pt x="109072" y="8526"/>
                </a:lnTo>
                <a:lnTo>
                  <a:pt x="71185" y="26584"/>
                </a:lnTo>
                <a:lnTo>
                  <a:pt x="39687" y="53194"/>
                </a:lnTo>
                <a:lnTo>
                  <a:pt x="16298" y="87033"/>
                </a:lnTo>
                <a:lnTo>
                  <a:pt x="2735" y="126775"/>
                </a:lnTo>
                <a:lnTo>
                  <a:pt x="0" y="155896"/>
                </a:lnTo>
                <a:lnTo>
                  <a:pt x="0" y="3260898"/>
                </a:lnTo>
                <a:lnTo>
                  <a:pt x="4968" y="3299859"/>
                </a:lnTo>
                <a:lnTo>
                  <a:pt x="21055" y="3338278"/>
                </a:lnTo>
                <a:lnTo>
                  <a:pt x="46593" y="3370415"/>
                </a:lnTo>
                <a:lnTo>
                  <a:pt x="79854" y="3394975"/>
                </a:lnTo>
                <a:lnTo>
                  <a:pt x="119111" y="3410662"/>
                </a:lnTo>
                <a:lnTo>
                  <a:pt x="162636" y="3416179"/>
                </a:lnTo>
                <a:lnTo>
                  <a:pt x="5566719" y="3415715"/>
                </a:lnTo>
                <a:lnTo>
                  <a:pt x="5608913" y="3407042"/>
                </a:lnTo>
                <a:lnTo>
                  <a:pt x="5646463" y="3388476"/>
                </a:lnTo>
                <a:lnTo>
                  <a:pt x="5677671" y="3361421"/>
                </a:lnTo>
                <a:lnTo>
                  <a:pt x="5700840" y="3327281"/>
                </a:lnTo>
                <a:lnTo>
                  <a:pt x="5714274" y="3287460"/>
                </a:lnTo>
                <a:lnTo>
                  <a:pt x="5716982" y="3258451"/>
                </a:lnTo>
                <a:lnTo>
                  <a:pt x="5716589" y="144769"/>
                </a:lnTo>
                <a:lnTo>
                  <a:pt x="5707617" y="102981"/>
                </a:lnTo>
                <a:lnTo>
                  <a:pt x="5688095" y="66538"/>
                </a:lnTo>
                <a:lnTo>
                  <a:pt x="5659750" y="36760"/>
                </a:lnTo>
                <a:lnTo>
                  <a:pt x="5624308" y="14971"/>
                </a:lnTo>
                <a:lnTo>
                  <a:pt x="5583495" y="2493"/>
                </a:lnTo>
                <a:lnTo>
                  <a:pt x="555415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41343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0" y="3260898"/>
                </a:moveTo>
                <a:lnTo>
                  <a:pt x="0" y="155895"/>
                </a:lnTo>
                <a:lnTo>
                  <a:pt x="694" y="141105"/>
                </a:lnTo>
                <a:lnTo>
                  <a:pt x="10600" y="99690"/>
                </a:lnTo>
                <a:lnTo>
                  <a:pt x="30905" y="63736"/>
                </a:lnTo>
                <a:lnTo>
                  <a:pt x="59891" y="34569"/>
                </a:lnTo>
                <a:lnTo>
                  <a:pt x="95839" y="13513"/>
                </a:lnTo>
                <a:lnTo>
                  <a:pt x="137032" y="1894"/>
                </a:lnTo>
                <a:lnTo>
                  <a:pt x="5554157" y="0"/>
                </a:lnTo>
                <a:lnTo>
                  <a:pt x="5568998" y="631"/>
                </a:lnTo>
                <a:lnTo>
                  <a:pt x="5611218" y="9712"/>
                </a:lnTo>
                <a:lnTo>
                  <a:pt x="5648642" y="28545"/>
                </a:lnTo>
                <a:lnTo>
                  <a:pt x="5679544" y="55806"/>
                </a:lnTo>
                <a:lnTo>
                  <a:pt x="5702198" y="90175"/>
                </a:lnTo>
                <a:lnTo>
                  <a:pt x="5714879" y="130328"/>
                </a:lnTo>
                <a:lnTo>
                  <a:pt x="5716983" y="3258451"/>
                </a:lnTo>
                <a:lnTo>
                  <a:pt x="5716296" y="3273167"/>
                </a:lnTo>
                <a:lnTo>
                  <a:pt x="5706485" y="3314569"/>
                </a:lnTo>
                <a:lnTo>
                  <a:pt x="5686373" y="3350759"/>
                </a:lnTo>
                <a:lnTo>
                  <a:pt x="5657657" y="3380332"/>
                </a:lnTo>
                <a:lnTo>
                  <a:pt x="5622032" y="3401884"/>
                </a:lnTo>
                <a:lnTo>
                  <a:pt x="5581198" y="3414010"/>
                </a:lnTo>
                <a:lnTo>
                  <a:pt x="162636" y="3416179"/>
                </a:lnTo>
                <a:lnTo>
                  <a:pt x="147760" y="3415550"/>
                </a:lnTo>
                <a:lnTo>
                  <a:pt x="105466" y="3406499"/>
                </a:lnTo>
                <a:lnTo>
                  <a:pt x="68016" y="3387711"/>
                </a:lnTo>
                <a:lnTo>
                  <a:pt x="37137" y="3360481"/>
                </a:lnTo>
                <a:lnTo>
                  <a:pt x="14557" y="3326105"/>
                </a:lnTo>
                <a:lnTo>
                  <a:pt x="2005" y="3285881"/>
                </a:lnTo>
                <a:lnTo>
                  <a:pt x="0" y="3260898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8648203" y="3243941"/>
            <a:ext cx="230314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résu</a:t>
            </a:r>
            <a:r>
              <a:rPr sz="1000" i="1" dirty="0">
                <a:latin typeface="Helvetica"/>
                <a:cs typeface="Helvetica"/>
              </a:rPr>
              <a:t>lt</a:t>
            </a:r>
            <a:r>
              <a:rPr sz="1000" i="1" spc="5" dirty="0">
                <a:latin typeface="Helvetica"/>
                <a:cs typeface="Helvetica"/>
              </a:rPr>
              <a:t>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s des essa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s réa</a:t>
            </a:r>
            <a:r>
              <a:rPr sz="1000" i="1" dirty="0">
                <a:latin typeface="Helvetica"/>
                <a:cs typeface="Helvetica"/>
              </a:rPr>
              <a:t>li</a:t>
            </a:r>
            <a:r>
              <a:rPr sz="1000" i="1" spc="5" dirty="0">
                <a:latin typeface="Helvetica"/>
                <a:cs typeface="Helvetica"/>
              </a:rPr>
              <a:t>sés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2148124" y="3442770"/>
            <a:ext cx="42118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839344" y="3497702"/>
            <a:ext cx="33959" cy="7254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257857" y="3040004"/>
            <a:ext cx="439396" cy="74040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058087" y="3811029"/>
            <a:ext cx="7076" cy="953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813601" y="3787459"/>
            <a:ext cx="61023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8002146" y="8515522"/>
            <a:ext cx="397954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l’intervention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et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1150">
              <a:latin typeface="Helvetica Light"/>
              <a:cs typeface="Helvetica Light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2127644" y="8185533"/>
            <a:ext cx="616663" cy="61041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740801" y="7695014"/>
            <a:ext cx="4592857" cy="8559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08528" y="7759171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4206703" y="0"/>
                </a:moveTo>
                <a:lnTo>
                  <a:pt x="159794" y="0"/>
                </a:lnTo>
                <a:lnTo>
                  <a:pt x="117172" y="5962"/>
                </a:lnTo>
                <a:lnTo>
                  <a:pt x="78960" y="22690"/>
                </a:lnTo>
                <a:lnTo>
                  <a:pt x="46648" y="48494"/>
                </a:lnTo>
                <a:lnTo>
                  <a:pt x="21725" y="81688"/>
                </a:lnTo>
                <a:lnTo>
                  <a:pt x="5679" y="120581"/>
                </a:lnTo>
                <a:lnTo>
                  <a:pt x="55" y="162231"/>
                </a:lnTo>
                <a:lnTo>
                  <a:pt x="0" y="476552"/>
                </a:lnTo>
                <a:lnTo>
                  <a:pt x="206" y="484794"/>
                </a:lnTo>
                <a:lnTo>
                  <a:pt x="8283" y="527278"/>
                </a:lnTo>
                <a:lnTo>
                  <a:pt x="26938" y="564302"/>
                </a:lnTo>
                <a:lnTo>
                  <a:pt x="54563" y="594536"/>
                </a:lnTo>
                <a:lnTo>
                  <a:pt x="89550" y="616647"/>
                </a:lnTo>
                <a:lnTo>
                  <a:pt x="130290" y="629304"/>
                </a:lnTo>
                <a:lnTo>
                  <a:pt x="159853" y="631832"/>
                </a:lnTo>
                <a:lnTo>
                  <a:pt x="4218732" y="631401"/>
                </a:lnTo>
                <a:lnTo>
                  <a:pt x="4260892" y="622732"/>
                </a:lnTo>
                <a:lnTo>
                  <a:pt x="4298256" y="604030"/>
                </a:lnTo>
                <a:lnTo>
                  <a:pt x="4329204" y="576759"/>
                </a:lnTo>
                <a:lnTo>
                  <a:pt x="4352114" y="542379"/>
                </a:lnTo>
                <a:lnTo>
                  <a:pt x="4365364" y="502353"/>
                </a:lnTo>
                <a:lnTo>
                  <a:pt x="4368031" y="473255"/>
                </a:lnTo>
                <a:lnTo>
                  <a:pt x="4368026" y="162231"/>
                </a:lnTo>
                <a:lnTo>
                  <a:pt x="4361971" y="119601"/>
                </a:lnTo>
                <a:lnTo>
                  <a:pt x="4345517" y="80987"/>
                </a:lnTo>
                <a:lnTo>
                  <a:pt x="4320215" y="48054"/>
                </a:lnTo>
                <a:lnTo>
                  <a:pt x="4287612" y="22467"/>
                </a:lnTo>
                <a:lnTo>
                  <a:pt x="4249259" y="5894"/>
                </a:lnTo>
                <a:lnTo>
                  <a:pt x="4206703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08527" y="7759172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0" y="476551"/>
                </a:moveTo>
                <a:lnTo>
                  <a:pt x="0" y="163487"/>
                </a:lnTo>
                <a:lnTo>
                  <a:pt x="649" y="148843"/>
                </a:lnTo>
                <a:lnTo>
                  <a:pt x="9949" y="107088"/>
                </a:lnTo>
                <a:lnTo>
                  <a:pt x="29120" y="69907"/>
                </a:lnTo>
                <a:lnTo>
                  <a:pt x="56671" y="38989"/>
                </a:lnTo>
                <a:lnTo>
                  <a:pt x="91115" y="16022"/>
                </a:lnTo>
                <a:lnTo>
                  <a:pt x="130962" y="2695"/>
                </a:lnTo>
                <a:lnTo>
                  <a:pt x="4206707" y="0"/>
                </a:lnTo>
                <a:lnTo>
                  <a:pt x="4221263" y="675"/>
                </a:lnTo>
                <a:lnTo>
                  <a:pt x="4262588" y="10314"/>
                </a:lnTo>
                <a:lnTo>
                  <a:pt x="4299195" y="30077"/>
                </a:lnTo>
                <a:lnTo>
                  <a:pt x="4329537" y="58298"/>
                </a:lnTo>
                <a:lnTo>
                  <a:pt x="4352062" y="93311"/>
                </a:lnTo>
                <a:lnTo>
                  <a:pt x="4365222" y="133450"/>
                </a:lnTo>
                <a:lnTo>
                  <a:pt x="4368032" y="473254"/>
                </a:lnTo>
                <a:lnTo>
                  <a:pt x="4367355" y="488009"/>
                </a:lnTo>
                <a:lnTo>
                  <a:pt x="4357684" y="529592"/>
                </a:lnTo>
                <a:lnTo>
                  <a:pt x="4337813" y="566017"/>
                </a:lnTo>
                <a:lnTo>
                  <a:pt x="4309364" y="595820"/>
                </a:lnTo>
                <a:lnTo>
                  <a:pt x="4273958" y="617541"/>
                </a:lnTo>
                <a:lnTo>
                  <a:pt x="4233218" y="629717"/>
                </a:lnTo>
                <a:lnTo>
                  <a:pt x="159854" y="631832"/>
                </a:lnTo>
                <a:lnTo>
                  <a:pt x="144872" y="631192"/>
                </a:lnTo>
                <a:lnTo>
                  <a:pt x="102570" y="621982"/>
                </a:lnTo>
                <a:lnTo>
                  <a:pt x="65487" y="602874"/>
                </a:lnTo>
                <a:lnTo>
                  <a:pt x="35229" y="575200"/>
                </a:lnTo>
                <a:lnTo>
                  <a:pt x="13406" y="540292"/>
                </a:lnTo>
                <a:lnTo>
                  <a:pt x="1624" y="499480"/>
                </a:lnTo>
                <a:lnTo>
                  <a:pt x="0" y="476551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9068672" y="7867122"/>
            <a:ext cx="184658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i="1" spc="5" dirty="0">
                <a:latin typeface="Helvetica"/>
                <a:cs typeface="Helvetica"/>
              </a:rPr>
              <a:t>J</a:t>
            </a:r>
            <a:r>
              <a:rPr sz="1000" b="1" i="1" dirty="0">
                <a:latin typeface="Helvetica"/>
                <a:cs typeface="Helvetica"/>
              </a:rPr>
              <a:t>’</a:t>
            </a:r>
            <a:r>
              <a:rPr sz="1000" b="1" i="1" spc="5" dirty="0">
                <a:latin typeface="Helvetica"/>
                <a:cs typeface="Helvetica"/>
              </a:rPr>
              <a:t>éc</a:t>
            </a:r>
            <a:r>
              <a:rPr sz="1000" b="1" i="1" dirty="0">
                <a:latin typeface="Helvetica"/>
                <a:cs typeface="Helvetica"/>
              </a:rPr>
              <a:t>ri</a:t>
            </a:r>
            <a:r>
              <a:rPr sz="1000" b="1" i="1" spc="5" dirty="0">
                <a:latin typeface="Helvetica"/>
                <a:cs typeface="Helvetica"/>
              </a:rPr>
              <a:t>s </a:t>
            </a:r>
            <a:r>
              <a:rPr sz="1000" b="1" i="1" dirty="0">
                <a:latin typeface="Helvetica"/>
                <a:cs typeface="Helvetica"/>
              </a:rPr>
              <a:t>l</a:t>
            </a:r>
            <a:r>
              <a:rPr sz="1000" b="1" i="1" spc="5" dirty="0">
                <a:latin typeface="Helvetica"/>
                <a:cs typeface="Helvetica"/>
              </a:rPr>
              <a:t>a cause du symptôme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0286957" y="7229075"/>
            <a:ext cx="0" cy="353695"/>
          </a:xfrm>
          <a:custGeom>
            <a:avLst/>
            <a:gdLst/>
            <a:ahLst/>
            <a:cxnLst/>
            <a:rect l="l" t="t" r="r" b="b"/>
            <a:pathLst>
              <a:path h="353695">
                <a:moveTo>
                  <a:pt x="0" y="0"/>
                </a:moveTo>
                <a:lnTo>
                  <a:pt x="0" y="353397"/>
                </a:lnTo>
              </a:path>
            </a:pathLst>
          </a:custGeom>
          <a:ln w="214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235569" y="7571764"/>
            <a:ext cx="102870" cy="102870"/>
          </a:xfrm>
          <a:custGeom>
            <a:avLst/>
            <a:gdLst/>
            <a:ahLst/>
            <a:cxnLst/>
            <a:rect l="l" t="t" r="r" b="b"/>
            <a:pathLst>
              <a:path w="102870" h="102870">
                <a:moveTo>
                  <a:pt x="102777" y="0"/>
                </a:moveTo>
                <a:lnTo>
                  <a:pt x="0" y="0"/>
                </a:lnTo>
                <a:lnTo>
                  <a:pt x="51388" y="102806"/>
                </a:lnTo>
                <a:lnTo>
                  <a:pt x="1027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379282" y="6950640"/>
            <a:ext cx="3353435" cy="655955"/>
          </a:xfrm>
          <a:custGeom>
            <a:avLst/>
            <a:gdLst/>
            <a:ahLst/>
            <a:cxnLst/>
            <a:rect l="l" t="t" r="r" b="b"/>
            <a:pathLst>
              <a:path w="3353434" h="655954">
                <a:moveTo>
                  <a:pt x="3353348" y="288058"/>
                </a:moveTo>
                <a:lnTo>
                  <a:pt x="3346438" y="369066"/>
                </a:lnTo>
                <a:lnTo>
                  <a:pt x="3322653" y="440024"/>
                </a:lnTo>
                <a:lnTo>
                  <a:pt x="3281993" y="500934"/>
                </a:lnTo>
                <a:lnTo>
                  <a:pt x="3224459" y="551796"/>
                </a:lnTo>
                <a:lnTo>
                  <a:pt x="3150051" y="592612"/>
                </a:lnTo>
                <a:lnTo>
                  <a:pt x="3058767" y="623383"/>
                </a:lnTo>
                <a:lnTo>
                  <a:pt x="2950610" y="644110"/>
                </a:lnTo>
                <a:lnTo>
                  <a:pt x="2825577" y="654793"/>
                </a:lnTo>
                <a:lnTo>
                  <a:pt x="2683670" y="655434"/>
                </a:lnTo>
                <a:lnTo>
                  <a:pt x="2524889" y="646034"/>
                </a:lnTo>
                <a:lnTo>
                  <a:pt x="2349233" y="626594"/>
                </a:lnTo>
                <a:lnTo>
                  <a:pt x="2156702" y="597115"/>
                </a:lnTo>
                <a:lnTo>
                  <a:pt x="1947297" y="557598"/>
                </a:lnTo>
                <a:lnTo>
                  <a:pt x="1721018" y="508043"/>
                </a:lnTo>
                <a:lnTo>
                  <a:pt x="1477864" y="448453"/>
                </a:lnTo>
                <a:lnTo>
                  <a:pt x="1217835" y="378828"/>
                </a:lnTo>
                <a:lnTo>
                  <a:pt x="940931" y="299169"/>
                </a:lnTo>
                <a:lnTo>
                  <a:pt x="647154" y="209477"/>
                </a:lnTo>
                <a:lnTo>
                  <a:pt x="336501" y="109754"/>
                </a:lnTo>
                <a:lnTo>
                  <a:pt x="8974" y="0"/>
                </a:lnTo>
                <a:lnTo>
                  <a:pt x="0" y="0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292199" y="6905500"/>
            <a:ext cx="114300" cy="97790"/>
          </a:xfrm>
          <a:custGeom>
            <a:avLst/>
            <a:gdLst/>
            <a:ahLst/>
            <a:cxnLst/>
            <a:rect l="l" t="t" r="r" b="b"/>
            <a:pathLst>
              <a:path w="114300" h="97790">
                <a:moveTo>
                  <a:pt x="113894" y="0"/>
                </a:moveTo>
                <a:lnTo>
                  <a:pt x="0" y="15233"/>
                </a:lnTo>
                <a:lnTo>
                  <a:pt x="80520" y="97235"/>
                </a:lnTo>
                <a:lnTo>
                  <a:pt x="1138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8369367" y="6758700"/>
            <a:ext cx="30753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i="1" spc="15" dirty="0">
                <a:latin typeface="Helvetica"/>
                <a:cs typeface="Helvetica"/>
              </a:rPr>
              <a:t>La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cause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es</a:t>
            </a:r>
            <a:r>
              <a:rPr sz="900" b="1" i="1" spc="10" dirty="0">
                <a:latin typeface="Helvetica"/>
                <a:cs typeface="Helvetica"/>
              </a:rPr>
              <a:t>t-e</a:t>
            </a:r>
            <a:r>
              <a:rPr sz="900" b="1" i="1" spc="5" dirty="0">
                <a:latin typeface="Helvetica"/>
                <a:cs typeface="Helvetica"/>
              </a:rPr>
              <a:t>ll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i</a:t>
            </a:r>
            <a:r>
              <a:rPr sz="900" b="1" i="1" spc="15" dirty="0">
                <a:latin typeface="Helvetica"/>
                <a:cs typeface="Helvetica"/>
              </a:rPr>
              <a:t>de</a:t>
            </a:r>
            <a:r>
              <a:rPr sz="900" b="1" i="1" spc="10" dirty="0">
                <a:latin typeface="Helvetica"/>
                <a:cs typeface="Helvetica"/>
              </a:rPr>
              <a:t>ntifi</a:t>
            </a:r>
            <a:r>
              <a:rPr sz="900" b="1" i="1" spc="15" dirty="0">
                <a:latin typeface="Helvetica"/>
                <a:cs typeface="Helvetica"/>
              </a:rPr>
              <a:t>ée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pa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15" dirty="0">
                <a:latin typeface="Helvetica"/>
                <a:cs typeface="Helvetica"/>
              </a:rPr>
              <a:t>appo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t </a:t>
            </a:r>
            <a:r>
              <a:rPr sz="900" b="1" i="1" spc="15" dirty="0">
                <a:latin typeface="Helvetica"/>
                <a:cs typeface="Helvetica"/>
              </a:rPr>
              <a:t>au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symp</a:t>
            </a:r>
            <a:r>
              <a:rPr sz="900" b="1" i="1" spc="10" dirty="0">
                <a:latin typeface="Helvetica"/>
                <a:cs typeface="Helvetica"/>
              </a:rPr>
              <a:t>tô</a:t>
            </a:r>
            <a:r>
              <a:rPr sz="900" b="1" i="1" spc="20" dirty="0">
                <a:latin typeface="Helvetica"/>
                <a:cs typeface="Helvetica"/>
              </a:rPr>
              <a:t>m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?</a:t>
            </a:r>
            <a:endParaRPr sz="9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000">
              <a:latin typeface="Times New Roman"/>
              <a:cs typeface="Times New Roman"/>
            </a:endParaRPr>
          </a:p>
          <a:p>
            <a:pPr marL="180975" algn="ctr">
              <a:lnSpc>
                <a:spcPct val="100000"/>
              </a:lnSpc>
              <a:tabLst>
                <a:tab pos="768350" algn="l"/>
              </a:tabLst>
            </a:pPr>
            <a:r>
              <a:rPr sz="900" spc="20" dirty="0">
                <a:latin typeface="Helvetica"/>
                <a:cs typeface="Helvetica"/>
              </a:rPr>
              <a:t>NON	</a:t>
            </a:r>
            <a:r>
              <a:rPr sz="900" spc="15" dirty="0">
                <a:latin typeface="Helvetica"/>
                <a:cs typeface="Helvetica"/>
              </a:rPr>
              <a:t>OUI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87" name="object 87"/>
          <p:cNvSpPr txBox="1"/>
          <p:nvPr/>
        </p:nvSpPr>
        <p:spPr>
          <a:xfrm rot="960000">
            <a:off x="6570053" y="7068822"/>
            <a:ext cx="1571667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au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0" dirty="0">
                <a:latin typeface="Helvetica"/>
                <a:cs typeface="Helvetica"/>
              </a:rPr>
              <a:t>re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6280166" y="1126130"/>
            <a:ext cx="2465705" cy="913765"/>
          </a:xfrm>
          <a:custGeom>
            <a:avLst/>
            <a:gdLst/>
            <a:ahLst/>
            <a:cxnLst/>
            <a:rect l="l" t="t" r="r" b="b"/>
            <a:pathLst>
              <a:path w="2465704" h="913764">
                <a:moveTo>
                  <a:pt x="0" y="913627"/>
                </a:moveTo>
                <a:lnTo>
                  <a:pt x="130079" y="777256"/>
                </a:lnTo>
                <a:lnTo>
                  <a:pt x="259370" y="651917"/>
                </a:lnTo>
                <a:lnTo>
                  <a:pt x="387871" y="537603"/>
                </a:lnTo>
                <a:lnTo>
                  <a:pt x="515584" y="434313"/>
                </a:lnTo>
                <a:lnTo>
                  <a:pt x="642507" y="342040"/>
                </a:lnTo>
                <a:lnTo>
                  <a:pt x="768640" y="260781"/>
                </a:lnTo>
                <a:lnTo>
                  <a:pt x="893985" y="190532"/>
                </a:lnTo>
                <a:lnTo>
                  <a:pt x="1018540" y="131288"/>
                </a:lnTo>
                <a:lnTo>
                  <a:pt x="1142306" y="83045"/>
                </a:lnTo>
                <a:lnTo>
                  <a:pt x="1265283" y="45799"/>
                </a:lnTo>
                <a:lnTo>
                  <a:pt x="1387470" y="19545"/>
                </a:lnTo>
                <a:lnTo>
                  <a:pt x="1508869" y="4280"/>
                </a:lnTo>
                <a:lnTo>
                  <a:pt x="1629478" y="0"/>
                </a:lnTo>
                <a:lnTo>
                  <a:pt x="1749297" y="6699"/>
                </a:lnTo>
                <a:lnTo>
                  <a:pt x="1868328" y="24373"/>
                </a:lnTo>
                <a:lnTo>
                  <a:pt x="1986569" y="53019"/>
                </a:lnTo>
                <a:lnTo>
                  <a:pt x="2104021" y="92633"/>
                </a:lnTo>
                <a:lnTo>
                  <a:pt x="2220684" y="143209"/>
                </a:lnTo>
                <a:lnTo>
                  <a:pt x="2336558" y="204744"/>
                </a:lnTo>
                <a:lnTo>
                  <a:pt x="2451642" y="277234"/>
                </a:lnTo>
                <a:lnTo>
                  <a:pt x="2465132" y="277234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706667" y="1355341"/>
            <a:ext cx="113664" cy="102235"/>
          </a:xfrm>
          <a:custGeom>
            <a:avLst/>
            <a:gdLst/>
            <a:ahLst/>
            <a:cxnLst/>
            <a:rect l="l" t="t" r="r" b="b"/>
            <a:pathLst>
              <a:path w="113665" h="102234">
                <a:moveTo>
                  <a:pt x="59855" y="0"/>
                </a:moveTo>
                <a:lnTo>
                  <a:pt x="0" y="83573"/>
                </a:lnTo>
                <a:lnTo>
                  <a:pt x="113477" y="101659"/>
                </a:lnTo>
                <a:lnTo>
                  <a:pt x="59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2010617" y="1596127"/>
            <a:ext cx="620946" cy="85672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2497" y="134618"/>
            <a:ext cx="12760325" cy="9021445"/>
          </a:xfrm>
          <a:custGeom>
            <a:avLst/>
            <a:gdLst/>
            <a:ahLst/>
            <a:cxnLst/>
            <a:rect l="l" t="t" r="r" b="b"/>
            <a:pathLst>
              <a:path w="12760325" h="9021445">
                <a:moveTo>
                  <a:pt x="0" y="0"/>
                </a:moveTo>
                <a:lnTo>
                  <a:pt x="0" y="9020968"/>
                </a:lnTo>
                <a:lnTo>
                  <a:pt x="12759931" y="9020968"/>
                </a:lnTo>
                <a:lnTo>
                  <a:pt x="12759931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2336800" y="1957577"/>
            <a:ext cx="18681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Un pneu dégonflé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345527" y="2082728"/>
            <a:ext cx="1842770" cy="0"/>
          </a:xfrm>
          <a:custGeom>
            <a:avLst/>
            <a:gdLst/>
            <a:ahLst/>
            <a:cxnLst/>
            <a:rect l="l" t="t" r="r" b="b"/>
            <a:pathLst>
              <a:path w="1842770">
                <a:moveTo>
                  <a:pt x="0" y="0"/>
                </a:moveTo>
                <a:lnTo>
                  <a:pt x="1842287" y="0"/>
                </a:lnTo>
              </a:path>
            </a:pathLst>
          </a:custGeom>
          <a:ln w="119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2565400" y="2516377"/>
            <a:ext cx="13938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Un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oulement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582699" y="2641528"/>
            <a:ext cx="1368425" cy="0"/>
          </a:xfrm>
          <a:custGeom>
            <a:avLst/>
            <a:gdLst/>
            <a:ahLst/>
            <a:cxnLst/>
            <a:rect l="l" t="t" r="r" b="b"/>
            <a:pathLst>
              <a:path w="1368425">
                <a:moveTo>
                  <a:pt x="0" y="0"/>
                </a:moveTo>
                <a:lnTo>
                  <a:pt x="1367942" y="0"/>
                </a:lnTo>
              </a:path>
            </a:pathLst>
          </a:custGeom>
          <a:ln w="119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8978900" y="1045851"/>
            <a:ext cx="3629660" cy="327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60" dirty="0">
                <a:latin typeface="Helvetica Light"/>
                <a:cs typeface="Helvetica Light"/>
              </a:rPr>
              <a:t>P</a:t>
            </a:r>
            <a:r>
              <a:rPr sz="3150" spc="7" baseline="9259" dirty="0">
                <a:latin typeface="Helvetica"/>
                <a:cs typeface="Helvetica"/>
              </a:rPr>
              <a:t>!</a:t>
            </a:r>
            <a:r>
              <a:rPr sz="3150" spc="-172" baseline="9259" dirty="0">
                <a:latin typeface="Helvetica"/>
                <a:cs typeface="Helvetica"/>
              </a:rPr>
              <a:t>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otection des yeux, des poumons,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2687300" y="9437878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6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03" name="object 10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7146542" y="922648"/>
            <a:ext cx="134175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J’a</a:t>
            </a:r>
            <a:r>
              <a:rPr sz="900" i="1" spc="5" dirty="0">
                <a:latin typeface="Helvetica"/>
                <a:cs typeface="Helvetica"/>
              </a:rPr>
              <a:t>i </a:t>
            </a: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755900" y="3075177"/>
            <a:ext cx="10128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Les f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eins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387600" y="3633978"/>
            <a:ext cx="17703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Les amo</a:t>
            </a:r>
            <a:r>
              <a:rPr sz="1800" spc="30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tisseurs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946900" y="3532378"/>
            <a:ext cx="559943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La p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ession est cor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ecte.</a:t>
            </a:r>
            <a:endParaRPr sz="1800">
              <a:latin typeface="Helvetica Light"/>
              <a:cs typeface="Helvetica Ligh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Helvetica Light"/>
                <a:cs typeface="Helvetica Light"/>
              </a:rPr>
              <a:t>Les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oulements n’ont pas de jeu et ne font pas de bruit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0109200" y="1398777"/>
            <a:ext cx="13722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des mains …</a:t>
            </a:r>
            <a:endParaRPr sz="1800">
              <a:latin typeface="Helvetica Light"/>
              <a:cs typeface="Helvetica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03896" y="7322200"/>
            <a:ext cx="228810" cy="410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31578" y="5800235"/>
            <a:ext cx="136827" cy="268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78657" y="5738583"/>
            <a:ext cx="254648" cy="310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06250" y="5324247"/>
            <a:ext cx="2307540" cy="251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2154476" y="0"/>
                </a:moveTo>
                <a:lnTo>
                  <a:pt x="61842" y="53"/>
                </a:lnTo>
                <a:lnTo>
                  <a:pt x="23168" y="15133"/>
                </a:lnTo>
                <a:lnTo>
                  <a:pt x="1634" y="50110"/>
                </a:lnTo>
                <a:lnTo>
                  <a:pt x="0" y="64462"/>
                </a:lnTo>
                <a:lnTo>
                  <a:pt x="2" y="100866"/>
                </a:lnTo>
                <a:lnTo>
                  <a:pt x="14435" y="139736"/>
                </a:lnTo>
                <a:lnTo>
                  <a:pt x="49845" y="160646"/>
                </a:lnTo>
                <a:lnTo>
                  <a:pt x="64467" y="162203"/>
                </a:lnTo>
                <a:lnTo>
                  <a:pt x="2155609" y="162193"/>
                </a:lnTo>
                <a:lnTo>
                  <a:pt x="2194763" y="147932"/>
                </a:lnTo>
                <a:lnTo>
                  <a:pt x="2216340" y="113116"/>
                </a:lnTo>
                <a:lnTo>
                  <a:pt x="2217968" y="98610"/>
                </a:lnTo>
                <a:lnTo>
                  <a:pt x="2217942" y="62615"/>
                </a:lnTo>
                <a:lnTo>
                  <a:pt x="2203491" y="23477"/>
                </a:lnTo>
                <a:lnTo>
                  <a:pt x="2168872" y="1656"/>
                </a:lnTo>
                <a:lnTo>
                  <a:pt x="215447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0" y="100310"/>
                </a:moveTo>
                <a:lnTo>
                  <a:pt x="0" y="64462"/>
                </a:lnTo>
                <a:lnTo>
                  <a:pt x="1634" y="50110"/>
                </a:lnTo>
                <a:lnTo>
                  <a:pt x="23168" y="15133"/>
                </a:lnTo>
                <a:lnTo>
                  <a:pt x="61842" y="53"/>
                </a:lnTo>
                <a:lnTo>
                  <a:pt x="2154475" y="0"/>
                </a:lnTo>
                <a:lnTo>
                  <a:pt x="2168872" y="1656"/>
                </a:lnTo>
                <a:lnTo>
                  <a:pt x="2203491" y="23477"/>
                </a:lnTo>
                <a:lnTo>
                  <a:pt x="2217942" y="62615"/>
                </a:lnTo>
                <a:lnTo>
                  <a:pt x="2217967" y="98611"/>
                </a:lnTo>
                <a:lnTo>
                  <a:pt x="2216339" y="113116"/>
                </a:lnTo>
                <a:lnTo>
                  <a:pt x="2194763" y="147933"/>
                </a:lnTo>
                <a:lnTo>
                  <a:pt x="2155608" y="162194"/>
                </a:lnTo>
                <a:lnTo>
                  <a:pt x="64467" y="162204"/>
                </a:lnTo>
                <a:lnTo>
                  <a:pt x="49844" y="160647"/>
                </a:lnTo>
                <a:lnTo>
                  <a:pt x="14434" y="139736"/>
                </a:lnTo>
                <a:lnTo>
                  <a:pt x="2" y="100866"/>
                </a:lnTo>
                <a:lnTo>
                  <a:pt x="0" y="10031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75594" y="5376569"/>
            <a:ext cx="264450" cy="3120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44484" y="5588345"/>
            <a:ext cx="292994" cy="200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79662" y="5300262"/>
            <a:ext cx="58337" cy="22995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7282" y="5144366"/>
            <a:ext cx="2550795" cy="3591560"/>
          </a:xfrm>
          <a:custGeom>
            <a:avLst/>
            <a:gdLst/>
            <a:ahLst/>
            <a:cxnLst/>
            <a:rect l="l" t="t" r="r" b="b"/>
            <a:pathLst>
              <a:path w="2550795" h="3591559">
                <a:moveTo>
                  <a:pt x="0" y="0"/>
                </a:moveTo>
                <a:lnTo>
                  <a:pt x="0" y="3591321"/>
                </a:lnTo>
                <a:lnTo>
                  <a:pt x="2550318" y="3591321"/>
                </a:lnTo>
                <a:lnTo>
                  <a:pt x="2550318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600" y="2066775"/>
            <a:ext cx="2674143" cy="37310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159" y="4839759"/>
            <a:ext cx="2294743" cy="4311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7491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2140550" y="0"/>
                </a:moveTo>
                <a:lnTo>
                  <a:pt x="63014" y="0"/>
                </a:lnTo>
                <a:lnTo>
                  <a:pt x="23412" y="13644"/>
                </a:lnTo>
                <a:lnTo>
                  <a:pt x="1573" y="48129"/>
                </a:lnTo>
                <a:lnTo>
                  <a:pt x="0" y="278482"/>
                </a:lnTo>
                <a:lnTo>
                  <a:pt x="2217" y="292682"/>
                </a:lnTo>
                <a:lnTo>
                  <a:pt x="24525" y="327396"/>
                </a:lnTo>
                <a:lnTo>
                  <a:pt x="63337" y="341481"/>
                </a:lnTo>
                <a:lnTo>
                  <a:pt x="2143946" y="341388"/>
                </a:lnTo>
                <a:lnTo>
                  <a:pt x="2182200" y="325700"/>
                </a:lnTo>
                <a:lnTo>
                  <a:pt x="2203482" y="290414"/>
                </a:lnTo>
                <a:lnTo>
                  <a:pt x="2205096" y="276120"/>
                </a:lnTo>
                <a:lnTo>
                  <a:pt x="2205084" y="61421"/>
                </a:lnTo>
                <a:lnTo>
                  <a:pt x="2190386" y="22660"/>
                </a:lnTo>
                <a:lnTo>
                  <a:pt x="2155080" y="1579"/>
                </a:lnTo>
                <a:lnTo>
                  <a:pt x="2140550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7417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0" y="275320"/>
                </a:moveTo>
                <a:lnTo>
                  <a:pt x="0" y="62694"/>
                </a:lnTo>
                <a:lnTo>
                  <a:pt x="1648" y="48129"/>
                </a:lnTo>
                <a:lnTo>
                  <a:pt x="23487" y="13645"/>
                </a:lnTo>
                <a:lnTo>
                  <a:pt x="63088" y="0"/>
                </a:lnTo>
                <a:lnTo>
                  <a:pt x="2140624" y="0"/>
                </a:lnTo>
                <a:lnTo>
                  <a:pt x="2155154" y="1579"/>
                </a:lnTo>
                <a:lnTo>
                  <a:pt x="2190460" y="22660"/>
                </a:lnTo>
                <a:lnTo>
                  <a:pt x="2205159" y="61420"/>
                </a:lnTo>
                <a:lnTo>
                  <a:pt x="2205171" y="276120"/>
                </a:lnTo>
                <a:lnTo>
                  <a:pt x="2203557" y="290414"/>
                </a:lnTo>
                <a:lnTo>
                  <a:pt x="2182275" y="325700"/>
                </a:lnTo>
                <a:lnTo>
                  <a:pt x="2144021" y="341389"/>
                </a:lnTo>
                <a:lnTo>
                  <a:pt x="63412" y="341482"/>
                </a:lnTo>
                <a:lnTo>
                  <a:pt x="49195" y="339777"/>
                </a:lnTo>
                <a:lnTo>
                  <a:pt x="14887" y="317558"/>
                </a:lnTo>
                <a:lnTo>
                  <a:pt x="74" y="278482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6233" y="4291552"/>
            <a:ext cx="2188210" cy="341630"/>
          </a:xfrm>
          <a:custGeom>
            <a:avLst/>
            <a:gdLst/>
            <a:ahLst/>
            <a:cxnLst/>
            <a:rect l="l" t="t" r="r" b="b"/>
            <a:pathLst>
              <a:path w="2188210" h="341629">
                <a:moveTo>
                  <a:pt x="0" y="275320"/>
                </a:moveTo>
                <a:lnTo>
                  <a:pt x="0" y="62756"/>
                </a:lnTo>
                <a:lnTo>
                  <a:pt x="1699" y="48403"/>
                </a:lnTo>
                <a:lnTo>
                  <a:pt x="23939" y="14197"/>
                </a:lnTo>
                <a:lnTo>
                  <a:pt x="63351" y="27"/>
                </a:lnTo>
                <a:lnTo>
                  <a:pt x="2125440" y="0"/>
                </a:lnTo>
                <a:lnTo>
                  <a:pt x="2140071" y="1628"/>
                </a:lnTo>
                <a:lnTo>
                  <a:pt x="2174651" y="23312"/>
                </a:lnTo>
                <a:lnTo>
                  <a:pt x="2188110" y="276183"/>
                </a:lnTo>
                <a:lnTo>
                  <a:pt x="2186549" y="290680"/>
                </a:lnTo>
                <a:lnTo>
                  <a:pt x="2165694" y="326265"/>
                </a:lnTo>
                <a:lnTo>
                  <a:pt x="2127315" y="341454"/>
                </a:lnTo>
                <a:lnTo>
                  <a:pt x="65289" y="341482"/>
                </a:lnTo>
                <a:lnTo>
                  <a:pt x="51170" y="339824"/>
                </a:lnTo>
                <a:lnTo>
                  <a:pt x="16188" y="318166"/>
                </a:lnTo>
                <a:lnTo>
                  <a:pt x="168" y="279916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6026" y="4882002"/>
            <a:ext cx="201171" cy="3111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600" y="2264962"/>
            <a:ext cx="2539999" cy="22995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7416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2153420" y="0"/>
                </a:moveTo>
                <a:lnTo>
                  <a:pt x="61743" y="21"/>
                </a:lnTo>
                <a:lnTo>
                  <a:pt x="22938" y="14748"/>
                </a:lnTo>
                <a:lnTo>
                  <a:pt x="1607" y="49852"/>
                </a:lnTo>
                <a:lnTo>
                  <a:pt x="0" y="64325"/>
                </a:lnTo>
                <a:lnTo>
                  <a:pt x="74" y="1157799"/>
                </a:lnTo>
                <a:lnTo>
                  <a:pt x="14887" y="1196875"/>
                </a:lnTo>
                <a:lnTo>
                  <a:pt x="49195" y="1219094"/>
                </a:lnTo>
                <a:lnTo>
                  <a:pt x="63412" y="1220798"/>
                </a:lnTo>
                <a:lnTo>
                  <a:pt x="2156535" y="1220721"/>
                </a:lnTo>
                <a:lnTo>
                  <a:pt x="2194954" y="1205268"/>
                </a:lnTo>
                <a:lnTo>
                  <a:pt x="2216345" y="1170110"/>
                </a:lnTo>
                <a:lnTo>
                  <a:pt x="2217968" y="1155796"/>
                </a:lnTo>
                <a:lnTo>
                  <a:pt x="2217916" y="61744"/>
                </a:lnTo>
                <a:lnTo>
                  <a:pt x="2202806" y="23093"/>
                </a:lnTo>
                <a:lnTo>
                  <a:pt x="2167774" y="1626"/>
                </a:lnTo>
                <a:lnTo>
                  <a:pt x="2153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7417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0" y="1154636"/>
                </a:moveTo>
                <a:lnTo>
                  <a:pt x="0" y="64326"/>
                </a:lnTo>
                <a:lnTo>
                  <a:pt x="1607" y="49852"/>
                </a:lnTo>
                <a:lnTo>
                  <a:pt x="22938" y="14748"/>
                </a:lnTo>
                <a:lnTo>
                  <a:pt x="61742" y="21"/>
                </a:lnTo>
                <a:lnTo>
                  <a:pt x="2153420" y="0"/>
                </a:lnTo>
                <a:lnTo>
                  <a:pt x="2167774" y="1626"/>
                </a:lnTo>
                <a:lnTo>
                  <a:pt x="2202806" y="23093"/>
                </a:lnTo>
                <a:lnTo>
                  <a:pt x="2217915" y="61744"/>
                </a:lnTo>
                <a:lnTo>
                  <a:pt x="2217967" y="1155797"/>
                </a:lnTo>
                <a:lnTo>
                  <a:pt x="2216344" y="1170110"/>
                </a:lnTo>
                <a:lnTo>
                  <a:pt x="2194954" y="1205268"/>
                </a:lnTo>
                <a:lnTo>
                  <a:pt x="2156534" y="1220721"/>
                </a:lnTo>
                <a:lnTo>
                  <a:pt x="63412" y="1220798"/>
                </a:lnTo>
                <a:lnTo>
                  <a:pt x="49195" y="1219094"/>
                </a:lnTo>
                <a:lnTo>
                  <a:pt x="14887" y="1196875"/>
                </a:lnTo>
                <a:lnTo>
                  <a:pt x="74" y="1157799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7000" y="139700"/>
            <a:ext cx="12750800" cy="901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31775" algn="ctr">
              <a:lnSpc>
                <a:spcPct val="100000"/>
              </a:lnSpc>
            </a:pP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émarc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h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d’in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ves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ig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4200">
              <a:latin typeface="Helvetica"/>
              <a:cs typeface="Helvetica"/>
            </a:endParaRPr>
          </a:p>
          <a:p>
            <a:pPr marR="219710" algn="ctr">
              <a:lnSpc>
                <a:spcPct val="100000"/>
              </a:lnSpc>
              <a:spcBef>
                <a:spcPts val="3060"/>
              </a:spcBef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u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me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f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rma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sa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3600">
              <a:latin typeface="Helvetica"/>
              <a:cs typeface="Helvetica"/>
            </a:endParaRPr>
          </a:p>
          <a:p>
            <a:pPr marR="9269095" algn="ctr">
              <a:lnSpc>
                <a:spcPct val="100000"/>
              </a:lnSpc>
              <a:spcBef>
                <a:spcPts val="3175"/>
              </a:spcBef>
            </a:pPr>
            <a:r>
              <a:rPr sz="700" i="1" spc="20" dirty="0">
                <a:latin typeface="Helvetica Light"/>
                <a:cs typeface="Helvetica Light"/>
              </a:rPr>
              <a:t>Dé</a:t>
            </a:r>
            <a:r>
              <a:rPr sz="700" i="1" spc="-5" dirty="0">
                <a:latin typeface="Helvetica Light"/>
                <a:cs typeface="Helvetica Light"/>
              </a:rPr>
              <a:t>r</a:t>
            </a:r>
            <a:r>
              <a:rPr sz="700" i="1" spc="20" dirty="0">
                <a:latin typeface="Helvetica Light"/>
                <a:cs typeface="Helvetica Light"/>
              </a:rPr>
              <a:t>oulement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20" dirty="0">
                <a:latin typeface="Helvetica Light"/>
                <a:cs typeface="Helvetica Light"/>
              </a:rPr>
              <a:t>de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15" dirty="0">
                <a:latin typeface="Helvetica Light"/>
                <a:cs typeface="Helvetica Light"/>
              </a:rPr>
              <a:t>l'intervention</a:t>
            </a:r>
            <a:endParaRPr sz="7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900">
              <a:latin typeface="Times New Roman"/>
              <a:cs typeface="Times New Roman"/>
            </a:endParaRPr>
          </a:p>
          <a:p>
            <a:pPr marL="1419860" indent="-50800">
              <a:lnSpc>
                <a:spcPct val="100000"/>
              </a:lnSpc>
            </a:pPr>
            <a:r>
              <a:rPr sz="450" spc="10" dirty="0">
                <a:latin typeface="Helvetica Light"/>
                <a:cs typeface="Helvetica Light"/>
              </a:rPr>
              <a:t>Maintenance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10" dirty="0">
                <a:latin typeface="Helvetica Light"/>
                <a:cs typeface="Helvetica Light"/>
              </a:rPr>
              <a:t>des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-20" dirty="0">
                <a:latin typeface="Helvetica Light"/>
                <a:cs typeface="Helvetica Light"/>
              </a:rPr>
              <a:t>V</a:t>
            </a:r>
            <a:r>
              <a:rPr sz="450" spc="5" dirty="0">
                <a:latin typeface="Helvetica Light"/>
                <a:cs typeface="Helvetica Light"/>
              </a:rPr>
              <a:t>éhicules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350">
              <a:latin typeface="Times New Roman"/>
              <a:cs typeface="Times New Roman"/>
            </a:endParaRPr>
          </a:p>
          <a:p>
            <a:pPr marR="9230995" algn="ct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Observations du professeur </a:t>
            </a:r>
            <a:r>
              <a:rPr sz="400" i="1" spc="-5" dirty="0">
                <a:latin typeface="Helvetica"/>
                <a:cs typeface="Helvetica"/>
              </a:rPr>
              <a:t>: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  <a:p>
            <a:pPr marR="9215120" algn="ct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648970">
              <a:lnSpc>
                <a:spcPts val="250"/>
              </a:lnSpc>
              <a:spcBef>
                <a:spcPts val="555"/>
              </a:spcBef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Nom :	P</a:t>
            </a:r>
            <a:r>
              <a:rPr sz="400" spc="-10" dirty="0">
                <a:latin typeface="Helvetica Light"/>
                <a:cs typeface="Helvetica Light"/>
              </a:rPr>
              <a:t>r</a:t>
            </a:r>
            <a:r>
              <a:rPr sz="400" dirty="0">
                <a:latin typeface="Helvetica Light"/>
                <a:cs typeface="Helvetica Light"/>
              </a:rPr>
              <a:t>énom :</a:t>
            </a:r>
            <a:endParaRPr sz="400">
              <a:latin typeface="Helvetica Light"/>
              <a:cs typeface="Helvetica Light"/>
            </a:endParaRPr>
          </a:p>
          <a:p>
            <a:pPr marL="626745">
              <a:lnSpc>
                <a:spcPts val="51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26745">
              <a:lnSpc>
                <a:spcPts val="69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54685">
              <a:lnSpc>
                <a:spcPts val="430"/>
              </a:lnSpc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Classe  :	Date :</a:t>
            </a:r>
            <a:endParaRPr sz="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R="9262745" algn="ctr">
              <a:lnSpc>
                <a:spcPct val="100000"/>
              </a:lnSpc>
              <a:spcBef>
                <a:spcPts val="345"/>
              </a:spcBef>
            </a:pPr>
            <a:r>
              <a:rPr sz="400" i="1" dirty="0">
                <a:latin typeface="Helvetica"/>
                <a:cs typeface="Helvetica"/>
              </a:rPr>
              <a:t>J’écris le symptôme ou la demande du client :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0">
              <a:latin typeface="Times New Roman"/>
              <a:cs typeface="Times New Roman"/>
            </a:endParaRPr>
          </a:p>
          <a:p>
            <a:pPr marR="9262745" algn="ctr">
              <a:lnSpc>
                <a:spcPts val="495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 marR="1522095" algn="r">
              <a:lnSpc>
                <a:spcPts val="245"/>
              </a:lnSpc>
              <a:tabLst>
                <a:tab pos="8145780" algn="l"/>
                <a:tab pos="8455025" algn="l"/>
              </a:tabLst>
            </a:pP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(pour écri</a:t>
            </a:r>
            <a:r>
              <a:rPr sz="675" i="1" spc="-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r>
              <a:rPr sz="675" i="1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	</a:t>
            </a:r>
            <a:r>
              <a:rPr sz="600" baseline="6944" dirty="0">
                <a:latin typeface="Helvetica"/>
                <a:cs typeface="Helvetica"/>
              </a:rPr>
              <a:t>!	</a:t>
            </a:r>
            <a:r>
              <a:rPr sz="400" i="1" dirty="0">
                <a:latin typeface="Helvetica"/>
                <a:cs typeface="Helvetica"/>
              </a:rPr>
              <a:t>Je rends compte oralement de mon intervention au professeur</a:t>
            </a:r>
            <a:endParaRPr sz="400">
              <a:latin typeface="Helvetica"/>
              <a:cs typeface="Helvetica"/>
            </a:endParaRPr>
          </a:p>
          <a:p>
            <a:pPr marR="2090420" algn="r">
              <a:lnSpc>
                <a:spcPts val="755"/>
              </a:lnSpc>
              <a:tabLst>
                <a:tab pos="1122045" algn="l"/>
              </a:tabLst>
            </a:pPr>
            <a:r>
              <a:rPr sz="850" spc="-5" dirty="0">
                <a:latin typeface="Helvetica"/>
                <a:cs typeface="Helvetica"/>
              </a:rPr>
              <a:t>!	</a:t>
            </a:r>
            <a:r>
              <a:rPr sz="1275" spc="-7" baseline="-29411" dirty="0">
                <a:latin typeface="Helvetica"/>
                <a:cs typeface="Helvetica"/>
              </a:rPr>
              <a:t>!</a:t>
            </a:r>
            <a:endParaRPr sz="1275" baseline="-29411">
              <a:latin typeface="Helvetica"/>
              <a:cs typeface="Helvetica"/>
            </a:endParaRPr>
          </a:p>
          <a:p>
            <a:pPr marL="1287780">
              <a:lnSpc>
                <a:spcPts val="1005"/>
              </a:lnSpc>
              <a:tabLst>
                <a:tab pos="2789555" algn="l"/>
                <a:tab pos="9499600" algn="l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	</a:t>
            </a:r>
            <a:r>
              <a:rPr sz="450" spc="10" dirty="0">
                <a:latin typeface="Helvetica"/>
                <a:cs typeface="Helvetica"/>
              </a:rPr>
              <a:t>1</a:t>
            </a:r>
            <a:r>
              <a:rPr sz="450" dirty="0">
                <a:latin typeface="Helvetica"/>
                <a:cs typeface="Helvetica"/>
              </a:rPr>
              <a:t>	</a:t>
            </a:r>
            <a:r>
              <a:rPr sz="1275" spc="-7" baseline="3267" dirty="0">
                <a:latin typeface="Helvetica"/>
                <a:cs typeface="Helvetica"/>
              </a:rPr>
              <a:t>!</a:t>
            </a:r>
            <a:endParaRPr sz="1275" baseline="3267">
              <a:latin typeface="Helvetica"/>
              <a:cs typeface="Helvetica"/>
            </a:endParaRPr>
          </a:p>
          <a:p>
            <a:pPr marL="10090785" indent="-393065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D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valide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fonctionnement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du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">
              <a:latin typeface="Times New Roman"/>
              <a:cs typeface="Times New Roman"/>
            </a:endParaRPr>
          </a:p>
          <a:p>
            <a:pPr marR="1750060" algn="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Je ne ferais plus les erreurs suivantes :!</a:t>
            </a:r>
            <a:endParaRPr sz="400">
              <a:latin typeface="Helvetica"/>
              <a:cs typeface="Helvetica"/>
            </a:endParaRPr>
          </a:p>
          <a:p>
            <a:pPr marR="2178685" algn="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1544320" algn="r">
              <a:lnSpc>
                <a:spcPct val="100000"/>
              </a:lnSpc>
              <a:spcBef>
                <a:spcPts val="484"/>
              </a:spcBef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E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justifie l’intervention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500">
              <a:latin typeface="Times New Roman"/>
              <a:cs typeface="Times New Roman"/>
            </a:endParaRPr>
          </a:p>
          <a:p>
            <a:pPr marR="1293495" algn="r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Si je n’avais pas réalisé l’intervention, quelles auraient été les conséquences ?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350">
              <a:latin typeface="Times New Roman"/>
              <a:cs typeface="Times New Roman"/>
            </a:endParaRPr>
          </a:p>
          <a:p>
            <a:pPr marR="1134110" algn="r">
              <a:lnSpc>
                <a:spcPct val="100000"/>
              </a:lnSpc>
              <a:tabLst>
                <a:tab pos="1534795" algn="r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	</a:t>
            </a:r>
            <a:r>
              <a:rPr sz="450" spc="10" dirty="0">
                <a:latin typeface="Helvetica"/>
                <a:cs typeface="Helvetica"/>
              </a:rPr>
              <a:t>4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6244" y="5265663"/>
            <a:ext cx="112356" cy="1963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0924" y="5265388"/>
            <a:ext cx="157941" cy="198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22749" y="5006737"/>
            <a:ext cx="14054" cy="289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11487" y="4824784"/>
            <a:ext cx="254647" cy="3106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12491" y="5122232"/>
            <a:ext cx="24311" cy="159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65685" y="2258067"/>
            <a:ext cx="491600" cy="2949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7730" y="2234073"/>
            <a:ext cx="445916" cy="4641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84679" y="2757276"/>
            <a:ext cx="278323" cy="2302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3450" y="2111225"/>
            <a:ext cx="2534920" cy="3591560"/>
          </a:xfrm>
          <a:custGeom>
            <a:avLst/>
            <a:gdLst/>
            <a:ahLst/>
            <a:cxnLst/>
            <a:rect l="l" t="t" r="r" b="b"/>
            <a:pathLst>
              <a:path w="2534920" h="3591560">
                <a:moveTo>
                  <a:pt x="0" y="0"/>
                </a:moveTo>
                <a:lnTo>
                  <a:pt x="0" y="3591321"/>
                </a:lnTo>
                <a:lnTo>
                  <a:pt x="2534443" y="3591321"/>
                </a:lnTo>
                <a:lnTo>
                  <a:pt x="253444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647" y="90168"/>
            <a:ext cx="12899631" cy="91606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000" y="139700"/>
            <a:ext cx="12750800" cy="9017000"/>
          </a:xfrm>
          <a:custGeom>
            <a:avLst/>
            <a:gdLst/>
            <a:ahLst/>
            <a:cxnLst/>
            <a:rect l="l" t="t" r="r" b="b"/>
            <a:pathLst>
              <a:path w="12750800" h="9017000">
                <a:moveTo>
                  <a:pt x="0" y="9017000"/>
                </a:moveTo>
                <a:lnTo>
                  <a:pt x="12750800" y="9017000"/>
                </a:lnTo>
                <a:lnTo>
                  <a:pt x="12750800" y="0"/>
                </a:lnTo>
                <a:lnTo>
                  <a:pt x="0" y="0"/>
                </a:lnTo>
                <a:lnTo>
                  <a:pt x="0" y="901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88546" y="8819799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2278156" y="8815375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3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08057" y="8836793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8446" y="8838296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7768" y="969876"/>
            <a:ext cx="5791925" cy="625535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7774" y="1033903"/>
            <a:ext cx="5567045" cy="6029325"/>
          </a:xfrm>
          <a:custGeom>
            <a:avLst/>
            <a:gdLst/>
            <a:ahLst/>
            <a:cxnLst/>
            <a:rect l="l" t="t" r="r" b="b"/>
            <a:pathLst>
              <a:path w="5567045" h="6029325">
                <a:moveTo>
                  <a:pt x="5403494" y="0"/>
                </a:moveTo>
                <a:lnTo>
                  <a:pt x="144446" y="552"/>
                </a:lnTo>
                <a:lnTo>
                  <a:pt x="102986" y="10008"/>
                </a:lnTo>
                <a:lnTo>
                  <a:pt x="66656" y="29855"/>
                </a:lnTo>
                <a:lnTo>
                  <a:pt x="36851" y="58367"/>
                </a:lnTo>
                <a:lnTo>
                  <a:pt x="14965" y="93815"/>
                </a:lnTo>
                <a:lnTo>
                  <a:pt x="2394" y="134472"/>
                </a:lnTo>
                <a:lnTo>
                  <a:pt x="0" y="5880374"/>
                </a:lnTo>
                <a:lnTo>
                  <a:pt x="1236" y="5895218"/>
                </a:lnTo>
                <a:lnTo>
                  <a:pt x="12425" y="5936490"/>
                </a:lnTo>
                <a:lnTo>
                  <a:pt x="33657" y="5971817"/>
                </a:lnTo>
                <a:lnTo>
                  <a:pt x="63421" y="5999840"/>
                </a:lnTo>
                <a:lnTo>
                  <a:pt x="100209" y="6019198"/>
                </a:lnTo>
                <a:lnTo>
                  <a:pt x="142510" y="6028533"/>
                </a:lnTo>
                <a:lnTo>
                  <a:pt x="157574" y="6029182"/>
                </a:lnTo>
                <a:lnTo>
                  <a:pt x="5415544" y="6028764"/>
                </a:lnTo>
                <a:lnTo>
                  <a:pt x="5457940" y="6020340"/>
                </a:lnTo>
                <a:lnTo>
                  <a:pt x="5495753" y="6002100"/>
                </a:lnTo>
                <a:lnTo>
                  <a:pt x="5527236" y="5975379"/>
                </a:lnTo>
                <a:lnTo>
                  <a:pt x="5550645" y="5941513"/>
                </a:lnTo>
                <a:lnTo>
                  <a:pt x="5564234" y="5901835"/>
                </a:lnTo>
                <a:lnTo>
                  <a:pt x="5566946" y="160522"/>
                </a:lnTo>
                <a:lnTo>
                  <a:pt x="5566000" y="146105"/>
                </a:lnTo>
                <a:lnTo>
                  <a:pt x="5555728" y="105034"/>
                </a:lnTo>
                <a:lnTo>
                  <a:pt x="5535571" y="68513"/>
                </a:lnTo>
                <a:lnTo>
                  <a:pt x="5507164" y="38180"/>
                </a:lnTo>
                <a:lnTo>
                  <a:pt x="5472140" y="15672"/>
                </a:lnTo>
                <a:lnTo>
                  <a:pt x="5432130" y="2628"/>
                </a:lnTo>
                <a:lnTo>
                  <a:pt x="5403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7651" y="1033904"/>
            <a:ext cx="5567680" cy="6029325"/>
          </a:xfrm>
          <a:custGeom>
            <a:avLst/>
            <a:gdLst/>
            <a:ahLst/>
            <a:cxnLst/>
            <a:rect l="l" t="t" r="r" b="b"/>
            <a:pathLst>
              <a:path w="5567680" h="6029325">
                <a:moveTo>
                  <a:pt x="0" y="5873900"/>
                </a:moveTo>
                <a:lnTo>
                  <a:pt x="0" y="163617"/>
                </a:lnTo>
                <a:lnTo>
                  <a:pt x="637" y="148883"/>
                </a:lnTo>
                <a:lnTo>
                  <a:pt x="9794" y="106873"/>
                </a:lnTo>
                <a:lnTo>
                  <a:pt x="28730" y="69497"/>
                </a:lnTo>
                <a:lnTo>
                  <a:pt x="56050" y="38482"/>
                </a:lnTo>
                <a:lnTo>
                  <a:pt x="90361" y="15554"/>
                </a:lnTo>
                <a:lnTo>
                  <a:pt x="130266" y="2443"/>
                </a:lnTo>
                <a:lnTo>
                  <a:pt x="5403619" y="0"/>
                </a:lnTo>
                <a:lnTo>
                  <a:pt x="5418092" y="667"/>
                </a:lnTo>
                <a:lnTo>
                  <a:pt x="5459401" y="10192"/>
                </a:lnTo>
                <a:lnTo>
                  <a:pt x="5496268" y="29727"/>
                </a:lnTo>
                <a:lnTo>
                  <a:pt x="5527062" y="57634"/>
                </a:lnTo>
                <a:lnTo>
                  <a:pt x="5550150" y="92275"/>
                </a:lnTo>
                <a:lnTo>
                  <a:pt x="5563899" y="132011"/>
                </a:lnTo>
                <a:lnTo>
                  <a:pt x="5567100" y="5872814"/>
                </a:lnTo>
                <a:lnTo>
                  <a:pt x="5566403" y="5887548"/>
                </a:lnTo>
                <a:lnTo>
                  <a:pt x="5556475" y="5928866"/>
                </a:lnTo>
                <a:lnTo>
                  <a:pt x="5536145" y="5964818"/>
                </a:lnTo>
                <a:lnTo>
                  <a:pt x="5507160" y="5994069"/>
                </a:lnTo>
                <a:lnTo>
                  <a:pt x="5471263" y="6015284"/>
                </a:lnTo>
                <a:lnTo>
                  <a:pt x="5430201" y="6027128"/>
                </a:lnTo>
                <a:lnTo>
                  <a:pt x="157697" y="6029181"/>
                </a:lnTo>
                <a:lnTo>
                  <a:pt x="142633" y="6028532"/>
                </a:lnTo>
                <a:lnTo>
                  <a:pt x="100332" y="6019197"/>
                </a:lnTo>
                <a:lnTo>
                  <a:pt x="63544" y="5999839"/>
                </a:lnTo>
                <a:lnTo>
                  <a:pt x="33780" y="5971816"/>
                </a:lnTo>
                <a:lnTo>
                  <a:pt x="12548" y="5936489"/>
                </a:lnTo>
                <a:lnTo>
                  <a:pt x="1360" y="5895217"/>
                </a:lnTo>
                <a:lnTo>
                  <a:pt x="0" y="5873900"/>
                </a:lnTo>
                <a:close/>
              </a:path>
            </a:pathLst>
          </a:custGeom>
          <a:ln w="10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75898" y="1318955"/>
            <a:ext cx="42113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67119" y="1373886"/>
            <a:ext cx="33953" cy="725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85631" y="916189"/>
            <a:ext cx="439394" cy="74040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85854" y="1687212"/>
            <a:ext cx="7080" cy="953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41380" y="1663644"/>
            <a:ext cx="61018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6292" y="979703"/>
            <a:ext cx="443437" cy="6527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8182" y="1445793"/>
            <a:ext cx="130049" cy="1168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38671" y="382844"/>
            <a:ext cx="3975252" cy="224738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900644" y="444907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3621835" y="0"/>
                </a:moveTo>
                <a:lnTo>
                  <a:pt x="132327" y="157"/>
                </a:lnTo>
                <a:lnTo>
                  <a:pt x="91233" y="9034"/>
                </a:lnTo>
                <a:lnTo>
                  <a:pt x="54974" y="29769"/>
                </a:lnTo>
                <a:lnTo>
                  <a:pt x="26018" y="59910"/>
                </a:lnTo>
                <a:lnTo>
                  <a:pt x="6834" y="97002"/>
                </a:lnTo>
                <a:lnTo>
                  <a:pt x="120" y="134530"/>
                </a:lnTo>
                <a:lnTo>
                  <a:pt x="0" y="1893794"/>
                </a:lnTo>
                <a:lnTo>
                  <a:pt x="1042" y="1907083"/>
                </a:lnTo>
                <a:lnTo>
                  <a:pt x="13493" y="1947019"/>
                </a:lnTo>
                <a:lnTo>
                  <a:pt x="37543" y="1980744"/>
                </a:lnTo>
                <a:lnTo>
                  <a:pt x="70594" y="2006113"/>
                </a:lnTo>
                <a:lnTo>
                  <a:pt x="110048" y="2020983"/>
                </a:lnTo>
                <a:lnTo>
                  <a:pt x="138625" y="2024005"/>
                </a:lnTo>
                <a:lnTo>
                  <a:pt x="3633924" y="2023497"/>
                </a:lnTo>
                <a:lnTo>
                  <a:pt x="3675667" y="2013443"/>
                </a:lnTo>
                <a:lnTo>
                  <a:pt x="3711333" y="1991987"/>
                </a:lnTo>
                <a:lnTo>
                  <a:pt x="3738418" y="1961071"/>
                </a:lnTo>
                <a:lnTo>
                  <a:pt x="3754415" y="1922636"/>
                </a:lnTo>
                <a:lnTo>
                  <a:pt x="3757683" y="1893794"/>
                </a:lnTo>
                <a:lnTo>
                  <a:pt x="3757620" y="134530"/>
                </a:lnTo>
                <a:lnTo>
                  <a:pt x="3749599" y="92849"/>
                </a:lnTo>
                <a:lnTo>
                  <a:pt x="3729726" y="56024"/>
                </a:lnTo>
                <a:lnTo>
                  <a:pt x="3700285" y="26587"/>
                </a:lnTo>
                <a:lnTo>
                  <a:pt x="3663560" y="7068"/>
                </a:lnTo>
                <a:lnTo>
                  <a:pt x="3621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900535" y="444906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0" y="1890143"/>
                </a:moveTo>
                <a:lnTo>
                  <a:pt x="0" y="138592"/>
                </a:lnTo>
                <a:lnTo>
                  <a:pt x="801" y="124380"/>
                </a:lnTo>
                <a:lnTo>
                  <a:pt x="12099" y="84017"/>
                </a:lnTo>
                <a:lnTo>
                  <a:pt x="34815" y="48970"/>
                </a:lnTo>
                <a:lnTo>
                  <a:pt x="66480" y="21691"/>
                </a:lnTo>
                <a:lnTo>
                  <a:pt x="104625" y="4636"/>
                </a:lnTo>
                <a:lnTo>
                  <a:pt x="3621949" y="0"/>
                </a:lnTo>
                <a:lnTo>
                  <a:pt x="3636271" y="816"/>
                </a:lnTo>
                <a:lnTo>
                  <a:pt x="3676581" y="12317"/>
                </a:lnTo>
                <a:lnTo>
                  <a:pt x="3711131" y="35424"/>
                </a:lnTo>
                <a:lnTo>
                  <a:pt x="3737636" y="67606"/>
                </a:lnTo>
                <a:lnTo>
                  <a:pt x="3753812" y="106332"/>
                </a:lnTo>
                <a:lnTo>
                  <a:pt x="3757792" y="1893795"/>
                </a:lnTo>
                <a:lnTo>
                  <a:pt x="3756959" y="1908490"/>
                </a:lnTo>
                <a:lnTo>
                  <a:pt x="3745214" y="1949000"/>
                </a:lnTo>
                <a:lnTo>
                  <a:pt x="3721546" y="1982639"/>
                </a:lnTo>
                <a:lnTo>
                  <a:pt x="3688462" y="2007464"/>
                </a:lnTo>
                <a:lnTo>
                  <a:pt x="3648468" y="2021534"/>
                </a:lnTo>
                <a:lnTo>
                  <a:pt x="138734" y="2024006"/>
                </a:lnTo>
                <a:lnTo>
                  <a:pt x="124283" y="2023237"/>
                </a:lnTo>
                <a:lnTo>
                  <a:pt x="83272" y="2012344"/>
                </a:lnTo>
                <a:lnTo>
                  <a:pt x="47797" y="1990236"/>
                </a:lnTo>
                <a:lnTo>
                  <a:pt x="20458" y="1959058"/>
                </a:lnTo>
                <a:lnTo>
                  <a:pt x="3852" y="1920955"/>
                </a:lnTo>
                <a:lnTo>
                  <a:pt x="0" y="1890143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005129" y="463326"/>
            <a:ext cx="473368" cy="5677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62317" y="2536675"/>
            <a:ext cx="386076" cy="50165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016944" y="2488916"/>
            <a:ext cx="397758" cy="4965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76401" y="3071831"/>
            <a:ext cx="5937525" cy="364871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41345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5554155" y="0"/>
                </a:moveTo>
                <a:lnTo>
                  <a:pt x="151631" y="346"/>
                </a:lnTo>
                <a:lnTo>
                  <a:pt x="109072" y="8526"/>
                </a:lnTo>
                <a:lnTo>
                  <a:pt x="71185" y="26584"/>
                </a:lnTo>
                <a:lnTo>
                  <a:pt x="39687" y="53194"/>
                </a:lnTo>
                <a:lnTo>
                  <a:pt x="16298" y="87033"/>
                </a:lnTo>
                <a:lnTo>
                  <a:pt x="2735" y="126775"/>
                </a:lnTo>
                <a:lnTo>
                  <a:pt x="0" y="155896"/>
                </a:lnTo>
                <a:lnTo>
                  <a:pt x="0" y="3260898"/>
                </a:lnTo>
                <a:lnTo>
                  <a:pt x="4968" y="3299859"/>
                </a:lnTo>
                <a:lnTo>
                  <a:pt x="21055" y="3338278"/>
                </a:lnTo>
                <a:lnTo>
                  <a:pt x="46593" y="3370415"/>
                </a:lnTo>
                <a:lnTo>
                  <a:pt x="79854" y="3394975"/>
                </a:lnTo>
                <a:lnTo>
                  <a:pt x="119111" y="3410662"/>
                </a:lnTo>
                <a:lnTo>
                  <a:pt x="162636" y="3416179"/>
                </a:lnTo>
                <a:lnTo>
                  <a:pt x="5566719" y="3415715"/>
                </a:lnTo>
                <a:lnTo>
                  <a:pt x="5608913" y="3407042"/>
                </a:lnTo>
                <a:lnTo>
                  <a:pt x="5646463" y="3388476"/>
                </a:lnTo>
                <a:lnTo>
                  <a:pt x="5677671" y="3361421"/>
                </a:lnTo>
                <a:lnTo>
                  <a:pt x="5700840" y="3327281"/>
                </a:lnTo>
                <a:lnTo>
                  <a:pt x="5714274" y="3287460"/>
                </a:lnTo>
                <a:lnTo>
                  <a:pt x="5716982" y="3258451"/>
                </a:lnTo>
                <a:lnTo>
                  <a:pt x="5716589" y="144769"/>
                </a:lnTo>
                <a:lnTo>
                  <a:pt x="5707617" y="102981"/>
                </a:lnTo>
                <a:lnTo>
                  <a:pt x="5688095" y="66538"/>
                </a:lnTo>
                <a:lnTo>
                  <a:pt x="5659750" y="36760"/>
                </a:lnTo>
                <a:lnTo>
                  <a:pt x="5624308" y="14971"/>
                </a:lnTo>
                <a:lnTo>
                  <a:pt x="5583495" y="2493"/>
                </a:lnTo>
                <a:lnTo>
                  <a:pt x="555415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41343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0" y="3260898"/>
                </a:moveTo>
                <a:lnTo>
                  <a:pt x="0" y="155895"/>
                </a:lnTo>
                <a:lnTo>
                  <a:pt x="694" y="141105"/>
                </a:lnTo>
                <a:lnTo>
                  <a:pt x="10600" y="99690"/>
                </a:lnTo>
                <a:lnTo>
                  <a:pt x="30905" y="63736"/>
                </a:lnTo>
                <a:lnTo>
                  <a:pt x="59891" y="34569"/>
                </a:lnTo>
                <a:lnTo>
                  <a:pt x="95839" y="13513"/>
                </a:lnTo>
                <a:lnTo>
                  <a:pt x="137032" y="1894"/>
                </a:lnTo>
                <a:lnTo>
                  <a:pt x="5554157" y="0"/>
                </a:lnTo>
                <a:lnTo>
                  <a:pt x="5568998" y="631"/>
                </a:lnTo>
                <a:lnTo>
                  <a:pt x="5611218" y="9712"/>
                </a:lnTo>
                <a:lnTo>
                  <a:pt x="5648642" y="28545"/>
                </a:lnTo>
                <a:lnTo>
                  <a:pt x="5679544" y="55806"/>
                </a:lnTo>
                <a:lnTo>
                  <a:pt x="5702198" y="90175"/>
                </a:lnTo>
                <a:lnTo>
                  <a:pt x="5714879" y="130328"/>
                </a:lnTo>
                <a:lnTo>
                  <a:pt x="5716983" y="3258451"/>
                </a:lnTo>
                <a:lnTo>
                  <a:pt x="5716296" y="3273167"/>
                </a:lnTo>
                <a:lnTo>
                  <a:pt x="5706485" y="3314569"/>
                </a:lnTo>
                <a:lnTo>
                  <a:pt x="5686373" y="3350759"/>
                </a:lnTo>
                <a:lnTo>
                  <a:pt x="5657657" y="3380332"/>
                </a:lnTo>
                <a:lnTo>
                  <a:pt x="5622032" y="3401884"/>
                </a:lnTo>
                <a:lnTo>
                  <a:pt x="5581198" y="3414010"/>
                </a:lnTo>
                <a:lnTo>
                  <a:pt x="162636" y="3416179"/>
                </a:lnTo>
                <a:lnTo>
                  <a:pt x="147760" y="3415550"/>
                </a:lnTo>
                <a:lnTo>
                  <a:pt x="105466" y="3406499"/>
                </a:lnTo>
                <a:lnTo>
                  <a:pt x="68016" y="3387711"/>
                </a:lnTo>
                <a:lnTo>
                  <a:pt x="37137" y="3360481"/>
                </a:lnTo>
                <a:lnTo>
                  <a:pt x="14557" y="3326105"/>
                </a:lnTo>
                <a:lnTo>
                  <a:pt x="2005" y="3285881"/>
                </a:lnTo>
                <a:lnTo>
                  <a:pt x="0" y="3260898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148124" y="3442770"/>
            <a:ext cx="42118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762000" y="342900"/>
            <a:ext cx="6325235" cy="906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2470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mes hypo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hèses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400">
              <a:latin typeface="Times New Roman"/>
              <a:cs typeface="Times New Roman"/>
            </a:endParaRPr>
          </a:p>
          <a:p>
            <a:pPr marL="1816100" marR="2886710" indent="-228600">
              <a:lnSpc>
                <a:spcPct val="203700"/>
              </a:lnSpc>
            </a:pPr>
            <a:r>
              <a:rPr sz="1800" dirty="0">
                <a:latin typeface="Helvetica Light"/>
                <a:cs typeface="Helvetica Light"/>
              </a:rPr>
              <a:t>Un pneu dégonflé Un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oulement</a:t>
            </a:r>
            <a:endParaRPr sz="18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marR="1316990" algn="ctr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Les f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eins</a:t>
            </a:r>
            <a:endParaRPr sz="18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algn="r">
              <a:lnSpc>
                <a:spcPts val="1780"/>
              </a:lnSpc>
              <a:tabLst>
                <a:tab pos="4558665" algn="l"/>
              </a:tabLst>
            </a:pPr>
            <a:r>
              <a:rPr sz="1800" dirty="0">
                <a:latin typeface="Helvetica Light"/>
                <a:cs typeface="Helvetica Light"/>
              </a:rPr>
              <a:t>Les amo</a:t>
            </a:r>
            <a:r>
              <a:rPr sz="1800" spc="30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tisseurs	</a:t>
            </a:r>
            <a:r>
              <a:rPr sz="2700" baseline="24691" dirty="0">
                <a:latin typeface="Helvetica Light"/>
                <a:cs typeface="Helvetica Light"/>
              </a:rPr>
              <a:t>L</a:t>
            </a:r>
            <a:endParaRPr sz="2700" baseline="24691">
              <a:latin typeface="Helvetica Light"/>
              <a:cs typeface="Helvetica Light"/>
            </a:endParaRPr>
          </a:p>
          <a:p>
            <a:pPr algn="r">
              <a:lnSpc>
                <a:spcPts val="1780"/>
              </a:lnSpc>
            </a:pPr>
            <a:r>
              <a:rPr sz="1800" dirty="0">
                <a:latin typeface="Helvetica Light"/>
                <a:cs typeface="Helvetica Light"/>
              </a:rPr>
              <a:t>L</a:t>
            </a:r>
            <a:endParaRPr sz="18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800">
              <a:latin typeface="Times New Roman"/>
              <a:cs typeface="Times New Roman"/>
            </a:endParaRPr>
          </a:p>
          <a:p>
            <a:pPr marR="21590" algn="r">
              <a:lnSpc>
                <a:spcPct val="100000"/>
              </a:lnSpc>
            </a:pPr>
            <a:r>
              <a:rPr sz="1350" i="1" spc="15" baseline="49382" dirty="0">
                <a:latin typeface="Helvetica"/>
                <a:cs typeface="Helvetica"/>
              </a:rPr>
              <a:t>J</a:t>
            </a:r>
            <a:r>
              <a:rPr sz="1350" i="1" spc="7" baseline="49382" dirty="0">
                <a:latin typeface="Helvetica"/>
                <a:cs typeface="Helvetica"/>
              </a:rPr>
              <a:t>e</a:t>
            </a:r>
            <a:r>
              <a:rPr sz="1350" i="1" spc="15" baseline="27777" dirty="0">
                <a:latin typeface="Helvetica"/>
                <a:cs typeface="Helvetica"/>
              </a:rPr>
              <a:t>c</a:t>
            </a:r>
            <a:r>
              <a:rPr sz="1350" i="1" spc="-367" baseline="27777" dirty="0">
                <a:latin typeface="Helvetica"/>
                <a:cs typeface="Helvetica"/>
              </a:rPr>
              <a:t>h</a:t>
            </a:r>
            <a:r>
              <a:rPr sz="1350" i="1" spc="-367" baseline="12345" dirty="0">
                <a:latin typeface="Helvetica"/>
                <a:cs typeface="Helvetica"/>
              </a:rPr>
              <a:t>o</a:t>
            </a:r>
            <a:r>
              <a:rPr sz="1350" i="1" spc="-382" baseline="3086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endParaRPr sz="9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1408430">
              <a:lnSpc>
                <a:spcPct val="100000"/>
              </a:lnSpc>
              <a:tabLst>
                <a:tab pos="5261610" algn="r"/>
              </a:tabLst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r>
              <a:rPr sz="1725" spc="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	</a:t>
            </a:r>
            <a:r>
              <a:rPr sz="1725" spc="22" baseline="2415" dirty="0">
                <a:latin typeface="Helvetica"/>
                <a:cs typeface="Helvetica"/>
              </a:rPr>
              <a:t>2</a:t>
            </a:r>
            <a:endParaRPr sz="1725" baseline="2415">
              <a:latin typeface="Helvetica"/>
              <a:cs typeface="Helvetic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603133" y="554955"/>
            <a:ext cx="301752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0365">
              <a:lnSpc>
                <a:spcPts val="1190"/>
              </a:lnSpc>
            </a:pPr>
            <a:r>
              <a:rPr sz="1000" i="1" dirty="0">
                <a:latin typeface="Helvetica"/>
                <a:cs typeface="Helvetica"/>
              </a:rPr>
              <a:t>J'i</a:t>
            </a:r>
            <a:r>
              <a:rPr sz="1000" i="1" spc="5" dirty="0">
                <a:latin typeface="Helvetica"/>
                <a:cs typeface="Helvetica"/>
              </a:rPr>
              <a:t>den</a:t>
            </a:r>
            <a:r>
              <a:rPr sz="1000" i="1" dirty="0">
                <a:latin typeface="Helvetica"/>
                <a:cs typeface="Helvetica"/>
              </a:rPr>
              <a:t>tifie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j’</a:t>
            </a:r>
            <a:r>
              <a:rPr sz="1000" i="1" spc="5" dirty="0">
                <a:latin typeface="Helvetica"/>
                <a:cs typeface="Helvetica"/>
              </a:rPr>
              <a:t>é</a:t>
            </a:r>
            <a:r>
              <a:rPr sz="1000" i="1" dirty="0">
                <a:latin typeface="Helvetica"/>
                <a:cs typeface="Helvetica"/>
              </a:rPr>
              <a:t>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</a:t>
            </a:r>
            <a:r>
              <a:rPr sz="1000" i="1" dirty="0">
                <a:latin typeface="Helvetica"/>
                <a:cs typeface="Helvetica"/>
              </a:rPr>
              <a:t>ri</a:t>
            </a:r>
            <a:r>
              <a:rPr sz="1000" i="1" spc="5" dirty="0">
                <a:latin typeface="Helvetica"/>
                <a:cs typeface="Helvetica"/>
              </a:rPr>
              <a:t>sques pro</a:t>
            </a:r>
            <a:r>
              <a:rPr sz="1000" i="1" dirty="0">
                <a:latin typeface="Helvetica"/>
                <a:cs typeface="Helvetica"/>
              </a:rPr>
              <a:t>f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ssi</a:t>
            </a:r>
            <a:r>
              <a:rPr sz="1000" i="1" spc="5" dirty="0">
                <a:latin typeface="Helvetica"/>
                <a:cs typeface="Helvetica"/>
              </a:rPr>
              <a:t>onne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  <a:p>
            <a:pPr marL="12700">
              <a:lnSpc>
                <a:spcPts val="1190"/>
              </a:lnSpc>
            </a:pPr>
            <a:r>
              <a:rPr sz="1000" i="1" spc="5" dirty="0">
                <a:latin typeface="Helvetica"/>
                <a:cs typeface="Helvetica"/>
              </a:rPr>
              <a:t>(sécu</a:t>
            </a:r>
            <a:r>
              <a:rPr sz="1000" i="1" dirty="0">
                <a:latin typeface="Helvetica"/>
                <a:cs typeface="Helvetica"/>
              </a:rPr>
              <a:t>rit</a:t>
            </a:r>
            <a:r>
              <a:rPr sz="1000" i="1" spc="5" dirty="0">
                <a:latin typeface="Helvetica"/>
                <a:cs typeface="Helvetica"/>
              </a:rPr>
              <a:t>é des personne</a:t>
            </a:r>
            <a:r>
              <a:rPr sz="1000" i="1" dirty="0">
                <a:latin typeface="Helvetica"/>
                <a:cs typeface="Helvetica"/>
              </a:rPr>
              <a:t>s, </a:t>
            </a:r>
            <a:r>
              <a:rPr sz="1000" i="1" spc="5" dirty="0">
                <a:latin typeface="Helvetica"/>
                <a:cs typeface="Helvetica"/>
              </a:rPr>
              <a:t>du ma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érie</a:t>
            </a:r>
            <a:r>
              <a:rPr sz="1000" i="1" dirty="0">
                <a:latin typeface="Helvetica"/>
                <a:cs typeface="Helvetica"/>
              </a:rPr>
              <a:t>l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</a:t>
            </a:r>
            <a:r>
              <a:rPr sz="1000" i="1" spc="5" dirty="0">
                <a:latin typeface="Helvetica"/>
                <a:cs typeface="Helvetica"/>
              </a:rPr>
              <a:t>du véh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cu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spc="-5" dirty="0">
                <a:latin typeface="Helvetica"/>
                <a:cs typeface="Helvetica"/>
              </a:rPr>
              <a:t>)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2552400" y="745998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983964" y="119577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983964" y="134570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983964" y="1495631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983964" y="164555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983964" y="179548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983964" y="1945409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378490" y="2204145"/>
            <a:ext cx="157543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"/>
                <a:cs typeface="Helvetica"/>
              </a:rPr>
              <a:t>Je pro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ège </a:t>
            </a:r>
            <a:r>
              <a:rPr sz="1000" i="1" dirty="0">
                <a:latin typeface="Helvetica"/>
                <a:cs typeface="Helvetica"/>
              </a:rPr>
              <a:t>l’</a:t>
            </a:r>
            <a:r>
              <a:rPr sz="1000" i="1" spc="5" dirty="0">
                <a:latin typeface="Helvetica"/>
                <a:cs typeface="Helvetica"/>
              </a:rPr>
              <a:t>environnemen</a:t>
            </a:r>
            <a:r>
              <a:rPr sz="1000" i="1" dirty="0">
                <a:latin typeface="Helvetica"/>
                <a:cs typeface="Helvetica"/>
              </a:rPr>
              <a:t>t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2839344" y="3497702"/>
            <a:ext cx="33959" cy="7254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257857" y="3040004"/>
            <a:ext cx="439396" cy="74040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058087" y="3811029"/>
            <a:ext cx="7076" cy="953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813601" y="3787459"/>
            <a:ext cx="61023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127644" y="8185533"/>
            <a:ext cx="616663" cy="61041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740801" y="7695014"/>
            <a:ext cx="4592857" cy="8559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808528" y="7759171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4206703" y="0"/>
                </a:moveTo>
                <a:lnTo>
                  <a:pt x="159794" y="0"/>
                </a:lnTo>
                <a:lnTo>
                  <a:pt x="117172" y="5962"/>
                </a:lnTo>
                <a:lnTo>
                  <a:pt x="78960" y="22690"/>
                </a:lnTo>
                <a:lnTo>
                  <a:pt x="46648" y="48494"/>
                </a:lnTo>
                <a:lnTo>
                  <a:pt x="21725" y="81688"/>
                </a:lnTo>
                <a:lnTo>
                  <a:pt x="5679" y="120581"/>
                </a:lnTo>
                <a:lnTo>
                  <a:pt x="55" y="162231"/>
                </a:lnTo>
                <a:lnTo>
                  <a:pt x="0" y="476552"/>
                </a:lnTo>
                <a:lnTo>
                  <a:pt x="206" y="484794"/>
                </a:lnTo>
                <a:lnTo>
                  <a:pt x="8283" y="527278"/>
                </a:lnTo>
                <a:lnTo>
                  <a:pt x="26938" y="564302"/>
                </a:lnTo>
                <a:lnTo>
                  <a:pt x="54563" y="594536"/>
                </a:lnTo>
                <a:lnTo>
                  <a:pt x="89550" y="616647"/>
                </a:lnTo>
                <a:lnTo>
                  <a:pt x="130290" y="629304"/>
                </a:lnTo>
                <a:lnTo>
                  <a:pt x="159853" y="631832"/>
                </a:lnTo>
                <a:lnTo>
                  <a:pt x="4218732" y="631401"/>
                </a:lnTo>
                <a:lnTo>
                  <a:pt x="4260892" y="622732"/>
                </a:lnTo>
                <a:lnTo>
                  <a:pt x="4298256" y="604030"/>
                </a:lnTo>
                <a:lnTo>
                  <a:pt x="4329204" y="576759"/>
                </a:lnTo>
                <a:lnTo>
                  <a:pt x="4352114" y="542379"/>
                </a:lnTo>
                <a:lnTo>
                  <a:pt x="4365364" y="502353"/>
                </a:lnTo>
                <a:lnTo>
                  <a:pt x="4368031" y="473255"/>
                </a:lnTo>
                <a:lnTo>
                  <a:pt x="4368026" y="162231"/>
                </a:lnTo>
                <a:lnTo>
                  <a:pt x="4361971" y="119601"/>
                </a:lnTo>
                <a:lnTo>
                  <a:pt x="4345517" y="80987"/>
                </a:lnTo>
                <a:lnTo>
                  <a:pt x="4320215" y="48054"/>
                </a:lnTo>
                <a:lnTo>
                  <a:pt x="4287612" y="22467"/>
                </a:lnTo>
                <a:lnTo>
                  <a:pt x="4249259" y="5894"/>
                </a:lnTo>
                <a:lnTo>
                  <a:pt x="4206703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808527" y="7759172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0" y="476551"/>
                </a:moveTo>
                <a:lnTo>
                  <a:pt x="0" y="163487"/>
                </a:lnTo>
                <a:lnTo>
                  <a:pt x="649" y="148843"/>
                </a:lnTo>
                <a:lnTo>
                  <a:pt x="9949" y="107088"/>
                </a:lnTo>
                <a:lnTo>
                  <a:pt x="29120" y="69907"/>
                </a:lnTo>
                <a:lnTo>
                  <a:pt x="56671" y="38989"/>
                </a:lnTo>
                <a:lnTo>
                  <a:pt x="91115" y="16022"/>
                </a:lnTo>
                <a:lnTo>
                  <a:pt x="130962" y="2695"/>
                </a:lnTo>
                <a:lnTo>
                  <a:pt x="4206707" y="0"/>
                </a:lnTo>
                <a:lnTo>
                  <a:pt x="4221263" y="675"/>
                </a:lnTo>
                <a:lnTo>
                  <a:pt x="4262588" y="10314"/>
                </a:lnTo>
                <a:lnTo>
                  <a:pt x="4299195" y="30077"/>
                </a:lnTo>
                <a:lnTo>
                  <a:pt x="4329537" y="58298"/>
                </a:lnTo>
                <a:lnTo>
                  <a:pt x="4352062" y="93311"/>
                </a:lnTo>
                <a:lnTo>
                  <a:pt x="4365222" y="133450"/>
                </a:lnTo>
                <a:lnTo>
                  <a:pt x="4368032" y="473254"/>
                </a:lnTo>
                <a:lnTo>
                  <a:pt x="4367355" y="488009"/>
                </a:lnTo>
                <a:lnTo>
                  <a:pt x="4357684" y="529592"/>
                </a:lnTo>
                <a:lnTo>
                  <a:pt x="4337813" y="566017"/>
                </a:lnTo>
                <a:lnTo>
                  <a:pt x="4309364" y="595820"/>
                </a:lnTo>
                <a:lnTo>
                  <a:pt x="4273958" y="617541"/>
                </a:lnTo>
                <a:lnTo>
                  <a:pt x="4233218" y="629717"/>
                </a:lnTo>
                <a:lnTo>
                  <a:pt x="159854" y="631832"/>
                </a:lnTo>
                <a:lnTo>
                  <a:pt x="144872" y="631192"/>
                </a:lnTo>
                <a:lnTo>
                  <a:pt x="102570" y="621982"/>
                </a:lnTo>
                <a:lnTo>
                  <a:pt x="65487" y="602874"/>
                </a:lnTo>
                <a:lnTo>
                  <a:pt x="35229" y="575200"/>
                </a:lnTo>
                <a:lnTo>
                  <a:pt x="13406" y="540292"/>
                </a:lnTo>
                <a:lnTo>
                  <a:pt x="1624" y="499480"/>
                </a:lnTo>
                <a:lnTo>
                  <a:pt x="0" y="476551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286957" y="7229075"/>
            <a:ext cx="0" cy="353695"/>
          </a:xfrm>
          <a:custGeom>
            <a:avLst/>
            <a:gdLst/>
            <a:ahLst/>
            <a:cxnLst/>
            <a:rect l="l" t="t" r="r" b="b"/>
            <a:pathLst>
              <a:path h="353695">
                <a:moveTo>
                  <a:pt x="0" y="0"/>
                </a:moveTo>
                <a:lnTo>
                  <a:pt x="0" y="353397"/>
                </a:lnTo>
              </a:path>
            </a:pathLst>
          </a:custGeom>
          <a:ln w="214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235569" y="7571764"/>
            <a:ext cx="102870" cy="102870"/>
          </a:xfrm>
          <a:custGeom>
            <a:avLst/>
            <a:gdLst/>
            <a:ahLst/>
            <a:cxnLst/>
            <a:rect l="l" t="t" r="r" b="b"/>
            <a:pathLst>
              <a:path w="102870" h="102870">
                <a:moveTo>
                  <a:pt x="102777" y="0"/>
                </a:moveTo>
                <a:lnTo>
                  <a:pt x="0" y="0"/>
                </a:lnTo>
                <a:lnTo>
                  <a:pt x="51388" y="102806"/>
                </a:lnTo>
                <a:lnTo>
                  <a:pt x="1027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379282" y="6950640"/>
            <a:ext cx="3353435" cy="655955"/>
          </a:xfrm>
          <a:custGeom>
            <a:avLst/>
            <a:gdLst/>
            <a:ahLst/>
            <a:cxnLst/>
            <a:rect l="l" t="t" r="r" b="b"/>
            <a:pathLst>
              <a:path w="3353434" h="655954">
                <a:moveTo>
                  <a:pt x="3353348" y="288058"/>
                </a:moveTo>
                <a:lnTo>
                  <a:pt x="3346438" y="369066"/>
                </a:lnTo>
                <a:lnTo>
                  <a:pt x="3322653" y="440024"/>
                </a:lnTo>
                <a:lnTo>
                  <a:pt x="3281993" y="500934"/>
                </a:lnTo>
                <a:lnTo>
                  <a:pt x="3224459" y="551796"/>
                </a:lnTo>
                <a:lnTo>
                  <a:pt x="3150051" y="592612"/>
                </a:lnTo>
                <a:lnTo>
                  <a:pt x="3058767" y="623383"/>
                </a:lnTo>
                <a:lnTo>
                  <a:pt x="2950610" y="644110"/>
                </a:lnTo>
                <a:lnTo>
                  <a:pt x="2825577" y="654793"/>
                </a:lnTo>
                <a:lnTo>
                  <a:pt x="2683670" y="655434"/>
                </a:lnTo>
                <a:lnTo>
                  <a:pt x="2524889" y="646034"/>
                </a:lnTo>
                <a:lnTo>
                  <a:pt x="2349233" y="626594"/>
                </a:lnTo>
                <a:lnTo>
                  <a:pt x="2156702" y="597115"/>
                </a:lnTo>
                <a:lnTo>
                  <a:pt x="1947297" y="557598"/>
                </a:lnTo>
                <a:lnTo>
                  <a:pt x="1721018" y="508043"/>
                </a:lnTo>
                <a:lnTo>
                  <a:pt x="1477864" y="448453"/>
                </a:lnTo>
                <a:lnTo>
                  <a:pt x="1217835" y="378828"/>
                </a:lnTo>
                <a:lnTo>
                  <a:pt x="940931" y="299169"/>
                </a:lnTo>
                <a:lnTo>
                  <a:pt x="647154" y="209477"/>
                </a:lnTo>
                <a:lnTo>
                  <a:pt x="336501" y="109754"/>
                </a:lnTo>
                <a:lnTo>
                  <a:pt x="8974" y="0"/>
                </a:lnTo>
                <a:lnTo>
                  <a:pt x="0" y="0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92199" y="6905500"/>
            <a:ext cx="114300" cy="97790"/>
          </a:xfrm>
          <a:custGeom>
            <a:avLst/>
            <a:gdLst/>
            <a:ahLst/>
            <a:cxnLst/>
            <a:rect l="l" t="t" r="r" b="b"/>
            <a:pathLst>
              <a:path w="114300" h="97790">
                <a:moveTo>
                  <a:pt x="113894" y="0"/>
                </a:moveTo>
                <a:lnTo>
                  <a:pt x="0" y="15233"/>
                </a:lnTo>
                <a:lnTo>
                  <a:pt x="80520" y="97235"/>
                </a:lnTo>
                <a:lnTo>
                  <a:pt x="1138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80166" y="1126130"/>
            <a:ext cx="2465705" cy="913765"/>
          </a:xfrm>
          <a:custGeom>
            <a:avLst/>
            <a:gdLst/>
            <a:ahLst/>
            <a:cxnLst/>
            <a:rect l="l" t="t" r="r" b="b"/>
            <a:pathLst>
              <a:path w="2465704" h="913764">
                <a:moveTo>
                  <a:pt x="0" y="913627"/>
                </a:moveTo>
                <a:lnTo>
                  <a:pt x="130079" y="777256"/>
                </a:lnTo>
                <a:lnTo>
                  <a:pt x="259370" y="651917"/>
                </a:lnTo>
                <a:lnTo>
                  <a:pt x="387871" y="537603"/>
                </a:lnTo>
                <a:lnTo>
                  <a:pt x="515584" y="434313"/>
                </a:lnTo>
                <a:lnTo>
                  <a:pt x="642507" y="342040"/>
                </a:lnTo>
                <a:lnTo>
                  <a:pt x="768640" y="260781"/>
                </a:lnTo>
                <a:lnTo>
                  <a:pt x="893985" y="190532"/>
                </a:lnTo>
                <a:lnTo>
                  <a:pt x="1018540" y="131288"/>
                </a:lnTo>
                <a:lnTo>
                  <a:pt x="1142306" y="83045"/>
                </a:lnTo>
                <a:lnTo>
                  <a:pt x="1265283" y="45799"/>
                </a:lnTo>
                <a:lnTo>
                  <a:pt x="1387470" y="19545"/>
                </a:lnTo>
                <a:lnTo>
                  <a:pt x="1508869" y="4280"/>
                </a:lnTo>
                <a:lnTo>
                  <a:pt x="1629478" y="0"/>
                </a:lnTo>
                <a:lnTo>
                  <a:pt x="1749297" y="6699"/>
                </a:lnTo>
                <a:lnTo>
                  <a:pt x="1868328" y="24373"/>
                </a:lnTo>
                <a:lnTo>
                  <a:pt x="1986569" y="53019"/>
                </a:lnTo>
                <a:lnTo>
                  <a:pt x="2104021" y="92633"/>
                </a:lnTo>
                <a:lnTo>
                  <a:pt x="2220684" y="143209"/>
                </a:lnTo>
                <a:lnTo>
                  <a:pt x="2336558" y="204744"/>
                </a:lnTo>
                <a:lnTo>
                  <a:pt x="2451642" y="277234"/>
                </a:lnTo>
                <a:lnTo>
                  <a:pt x="2465132" y="277234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706667" y="1355341"/>
            <a:ext cx="113664" cy="102235"/>
          </a:xfrm>
          <a:custGeom>
            <a:avLst/>
            <a:gdLst/>
            <a:ahLst/>
            <a:cxnLst/>
            <a:rect l="l" t="t" r="r" b="b"/>
            <a:pathLst>
              <a:path w="113665" h="102234">
                <a:moveTo>
                  <a:pt x="59855" y="0"/>
                </a:moveTo>
                <a:lnTo>
                  <a:pt x="0" y="83573"/>
                </a:lnTo>
                <a:lnTo>
                  <a:pt x="113477" y="101659"/>
                </a:lnTo>
                <a:lnTo>
                  <a:pt x="59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010617" y="1596127"/>
            <a:ext cx="620946" cy="85672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2497" y="134618"/>
            <a:ext cx="12760325" cy="9021445"/>
          </a:xfrm>
          <a:custGeom>
            <a:avLst/>
            <a:gdLst/>
            <a:ahLst/>
            <a:cxnLst/>
            <a:rect l="l" t="t" r="r" b="b"/>
            <a:pathLst>
              <a:path w="12760325" h="9021445">
                <a:moveTo>
                  <a:pt x="0" y="0"/>
                </a:moveTo>
                <a:lnTo>
                  <a:pt x="0" y="9020968"/>
                </a:lnTo>
                <a:lnTo>
                  <a:pt x="12759931" y="9020968"/>
                </a:lnTo>
                <a:lnTo>
                  <a:pt x="12759931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345527" y="2082728"/>
            <a:ext cx="1842770" cy="0"/>
          </a:xfrm>
          <a:custGeom>
            <a:avLst/>
            <a:gdLst/>
            <a:ahLst/>
            <a:cxnLst/>
            <a:rect l="l" t="t" r="r" b="b"/>
            <a:pathLst>
              <a:path w="1842770">
                <a:moveTo>
                  <a:pt x="0" y="0"/>
                </a:moveTo>
                <a:lnTo>
                  <a:pt x="1842287" y="0"/>
                </a:lnTo>
              </a:path>
            </a:pathLst>
          </a:custGeom>
          <a:ln w="119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582699" y="2641528"/>
            <a:ext cx="1368425" cy="0"/>
          </a:xfrm>
          <a:custGeom>
            <a:avLst/>
            <a:gdLst/>
            <a:ahLst/>
            <a:cxnLst/>
            <a:rect l="l" t="t" r="r" b="b"/>
            <a:pathLst>
              <a:path w="1368425">
                <a:moveTo>
                  <a:pt x="0" y="0"/>
                </a:moveTo>
                <a:lnTo>
                  <a:pt x="1367942" y="0"/>
                </a:lnTo>
              </a:path>
            </a:pathLst>
          </a:custGeom>
          <a:ln w="119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8978900" y="895925"/>
            <a:ext cx="3674110" cy="47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405"/>
              </a:lnSpc>
            </a:pPr>
            <a:r>
              <a:rPr sz="1800" spc="-1060" dirty="0">
                <a:latin typeface="Helvetica Light"/>
                <a:cs typeface="Helvetica Light"/>
              </a:rPr>
              <a:t>P</a:t>
            </a:r>
            <a:r>
              <a:rPr sz="3150" spc="7" baseline="9259" dirty="0">
                <a:latin typeface="Helvetica"/>
                <a:cs typeface="Helvetica"/>
              </a:rPr>
              <a:t>!</a:t>
            </a:r>
            <a:r>
              <a:rPr sz="3150" spc="-172" baseline="9259" dirty="0">
                <a:latin typeface="Helvetica"/>
                <a:cs typeface="Helvetica"/>
              </a:rPr>
              <a:t>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otection des yeux, des poumons</a:t>
            </a:r>
            <a:r>
              <a:rPr sz="1800" spc="-245" dirty="0">
                <a:latin typeface="Helvetica Light"/>
                <a:cs typeface="Helvetica Light"/>
              </a:rPr>
              <a:t> </a:t>
            </a:r>
            <a:r>
              <a:rPr sz="3150" spc="7" baseline="39682" dirty="0">
                <a:latin typeface="Helvetica"/>
                <a:cs typeface="Helvetica"/>
              </a:rPr>
              <a:t>!</a:t>
            </a:r>
            <a:endParaRPr sz="3150" baseline="39682">
              <a:latin typeface="Helvetica"/>
              <a:cs typeface="Helvetica"/>
            </a:endParaRPr>
          </a:p>
          <a:p>
            <a:pPr marR="48895" algn="r">
              <a:lnSpc>
                <a:spcPts val="1055"/>
              </a:lnSpc>
            </a:pPr>
            <a:r>
              <a:rPr sz="1800" dirty="0">
                <a:latin typeface="Helvetica Light"/>
                <a:cs typeface="Helvetica Light"/>
              </a:rPr>
              <a:t>,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074001" y="2636345"/>
            <a:ext cx="5472430" cy="143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1560" marR="483870" indent="-107314">
              <a:lnSpc>
                <a:spcPct val="103899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vérifie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les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qui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2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 pe</a:t>
            </a:r>
            <a:r>
              <a:rPr sz="1150" i="1" spc="25" dirty="0">
                <a:solidFill>
                  <a:srgbClr val="0433FF"/>
                </a:solidFill>
                <a:latin typeface="Helvetica Light"/>
                <a:cs typeface="Helvetica Light"/>
              </a:rPr>
              <a:t>r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mettent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valider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115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1150" b="1" i="1" spc="-55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115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700">
              <a:latin typeface="Times New Roman"/>
              <a:cs typeface="Times New Roman"/>
            </a:endParaRPr>
          </a:p>
          <a:p>
            <a:pPr marR="12700" algn="ctr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résu</a:t>
            </a:r>
            <a:r>
              <a:rPr sz="1000" i="1" dirty="0">
                <a:latin typeface="Helvetica"/>
                <a:cs typeface="Helvetica"/>
              </a:rPr>
              <a:t>lt</a:t>
            </a:r>
            <a:r>
              <a:rPr sz="1000" i="1" spc="5" dirty="0">
                <a:latin typeface="Helvetica"/>
                <a:cs typeface="Helvetica"/>
              </a:rPr>
              <a:t>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s des essa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s réa</a:t>
            </a:r>
            <a:r>
              <a:rPr sz="1000" i="1" dirty="0">
                <a:latin typeface="Helvetica"/>
                <a:cs typeface="Helvetica"/>
              </a:rPr>
              <a:t>li</a:t>
            </a:r>
            <a:r>
              <a:rPr sz="1000" i="1" spc="5" dirty="0">
                <a:latin typeface="Helvetica"/>
                <a:cs typeface="Helvetica"/>
              </a:rPr>
              <a:t>sés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800" dirty="0">
                <a:latin typeface="Helvetica Light"/>
                <a:cs typeface="Helvetica Light"/>
              </a:rPr>
              <a:t>a p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ession est cor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ecte.</a:t>
            </a:r>
            <a:endParaRPr sz="1800">
              <a:latin typeface="Helvetica Light"/>
              <a:cs typeface="Helvetica Ligh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Helvetica Light"/>
                <a:cs typeface="Helvetica Light"/>
              </a:rPr>
              <a:t>es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oulements n’ont pas de jeu et ne font pas de bruit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002146" y="8515522"/>
            <a:ext cx="397954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l’intervention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et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1150">
              <a:latin typeface="Helvetica Light"/>
              <a:cs typeface="Helvetica Light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068672" y="7867122"/>
            <a:ext cx="184658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i="1" spc="5" dirty="0">
                <a:latin typeface="Helvetica"/>
                <a:cs typeface="Helvetica"/>
              </a:rPr>
              <a:t>J</a:t>
            </a:r>
            <a:r>
              <a:rPr sz="1000" b="1" i="1" dirty="0">
                <a:latin typeface="Helvetica"/>
                <a:cs typeface="Helvetica"/>
              </a:rPr>
              <a:t>’</a:t>
            </a:r>
            <a:r>
              <a:rPr sz="1000" b="1" i="1" spc="5" dirty="0">
                <a:latin typeface="Helvetica"/>
                <a:cs typeface="Helvetica"/>
              </a:rPr>
              <a:t>éc</a:t>
            </a:r>
            <a:r>
              <a:rPr sz="1000" b="1" i="1" dirty="0">
                <a:latin typeface="Helvetica"/>
                <a:cs typeface="Helvetica"/>
              </a:rPr>
              <a:t>ri</a:t>
            </a:r>
            <a:r>
              <a:rPr sz="1000" b="1" i="1" spc="5" dirty="0">
                <a:latin typeface="Helvetica"/>
                <a:cs typeface="Helvetica"/>
              </a:rPr>
              <a:t>s </a:t>
            </a:r>
            <a:r>
              <a:rPr sz="1000" b="1" i="1" dirty="0">
                <a:latin typeface="Helvetica"/>
                <a:cs typeface="Helvetica"/>
              </a:rPr>
              <a:t>l</a:t>
            </a:r>
            <a:r>
              <a:rPr sz="1000" b="1" i="1" spc="5" dirty="0">
                <a:latin typeface="Helvetica"/>
                <a:cs typeface="Helvetica"/>
              </a:rPr>
              <a:t>a cause du symptôme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369367" y="6758700"/>
            <a:ext cx="30753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i="1" spc="15" dirty="0">
                <a:latin typeface="Helvetica"/>
                <a:cs typeface="Helvetica"/>
              </a:rPr>
              <a:t>La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cause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es</a:t>
            </a:r>
            <a:r>
              <a:rPr sz="900" b="1" i="1" spc="10" dirty="0">
                <a:latin typeface="Helvetica"/>
                <a:cs typeface="Helvetica"/>
              </a:rPr>
              <a:t>t-e</a:t>
            </a:r>
            <a:r>
              <a:rPr sz="900" b="1" i="1" spc="5" dirty="0">
                <a:latin typeface="Helvetica"/>
                <a:cs typeface="Helvetica"/>
              </a:rPr>
              <a:t>ll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i</a:t>
            </a:r>
            <a:r>
              <a:rPr sz="900" b="1" i="1" spc="15" dirty="0">
                <a:latin typeface="Helvetica"/>
                <a:cs typeface="Helvetica"/>
              </a:rPr>
              <a:t>de</a:t>
            </a:r>
            <a:r>
              <a:rPr sz="900" b="1" i="1" spc="10" dirty="0">
                <a:latin typeface="Helvetica"/>
                <a:cs typeface="Helvetica"/>
              </a:rPr>
              <a:t>ntifi</a:t>
            </a:r>
            <a:r>
              <a:rPr sz="900" b="1" i="1" spc="15" dirty="0">
                <a:latin typeface="Helvetica"/>
                <a:cs typeface="Helvetica"/>
              </a:rPr>
              <a:t>ée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pa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15" dirty="0">
                <a:latin typeface="Helvetica"/>
                <a:cs typeface="Helvetica"/>
              </a:rPr>
              <a:t>appo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t </a:t>
            </a:r>
            <a:r>
              <a:rPr sz="900" b="1" i="1" spc="15" dirty="0">
                <a:latin typeface="Helvetica"/>
                <a:cs typeface="Helvetica"/>
              </a:rPr>
              <a:t>au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symp</a:t>
            </a:r>
            <a:r>
              <a:rPr sz="900" b="1" i="1" spc="10" dirty="0">
                <a:latin typeface="Helvetica"/>
                <a:cs typeface="Helvetica"/>
              </a:rPr>
              <a:t>tô</a:t>
            </a:r>
            <a:r>
              <a:rPr sz="900" b="1" i="1" spc="20" dirty="0">
                <a:latin typeface="Helvetica"/>
                <a:cs typeface="Helvetica"/>
              </a:rPr>
              <a:t>m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?</a:t>
            </a:r>
            <a:endParaRPr sz="9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000">
              <a:latin typeface="Times New Roman"/>
              <a:cs typeface="Times New Roman"/>
            </a:endParaRPr>
          </a:p>
          <a:p>
            <a:pPr marL="180975" algn="ctr">
              <a:lnSpc>
                <a:spcPct val="100000"/>
              </a:lnSpc>
              <a:tabLst>
                <a:tab pos="768350" algn="l"/>
              </a:tabLst>
            </a:pPr>
            <a:r>
              <a:rPr sz="900" spc="20" dirty="0">
                <a:latin typeface="Helvetica"/>
                <a:cs typeface="Helvetica"/>
              </a:rPr>
              <a:t>NON	</a:t>
            </a:r>
            <a:r>
              <a:rPr sz="900" spc="15" dirty="0">
                <a:latin typeface="Helvetica"/>
                <a:cs typeface="Helvetica"/>
              </a:rPr>
              <a:t>OUI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90" name="object 90"/>
          <p:cNvSpPr txBox="1"/>
          <p:nvPr/>
        </p:nvSpPr>
        <p:spPr>
          <a:xfrm rot="960000">
            <a:off x="7050015" y="7136517"/>
            <a:ext cx="108371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au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0" dirty="0">
                <a:latin typeface="Helvetica"/>
                <a:cs typeface="Helvetica"/>
              </a:rPr>
              <a:t>re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146542" y="922648"/>
            <a:ext cx="134175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J’a</a:t>
            </a:r>
            <a:r>
              <a:rPr sz="900" i="1" spc="5" dirty="0">
                <a:latin typeface="Helvetica"/>
                <a:cs typeface="Helvetica"/>
              </a:rPr>
              <a:t>i </a:t>
            </a: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0109200" y="1398777"/>
            <a:ext cx="13722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des mains …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762000" y="342900"/>
            <a:ext cx="6248400" cy="90678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62000" y="342899"/>
            <a:ext cx="6248400" cy="9067800"/>
          </a:xfrm>
          <a:custGeom>
            <a:avLst/>
            <a:gdLst/>
            <a:ahLst/>
            <a:cxnLst/>
            <a:rect l="l" t="t" r="r" b="b"/>
            <a:pathLst>
              <a:path w="6248400" h="9067800">
                <a:moveTo>
                  <a:pt x="0" y="0"/>
                </a:moveTo>
                <a:lnTo>
                  <a:pt x="6248400" y="0"/>
                </a:lnTo>
                <a:lnTo>
                  <a:pt x="6248400" y="9067800"/>
                </a:lnTo>
                <a:lnTo>
                  <a:pt x="0" y="9067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12687300" y="9437878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6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6" name="object 9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03896" y="7322200"/>
            <a:ext cx="228810" cy="410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31578" y="5800235"/>
            <a:ext cx="136827" cy="268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78657" y="5738583"/>
            <a:ext cx="254648" cy="310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06250" y="5324247"/>
            <a:ext cx="2307540" cy="251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2154476" y="0"/>
                </a:moveTo>
                <a:lnTo>
                  <a:pt x="61842" y="53"/>
                </a:lnTo>
                <a:lnTo>
                  <a:pt x="23168" y="15133"/>
                </a:lnTo>
                <a:lnTo>
                  <a:pt x="1634" y="50110"/>
                </a:lnTo>
                <a:lnTo>
                  <a:pt x="0" y="64462"/>
                </a:lnTo>
                <a:lnTo>
                  <a:pt x="2" y="100866"/>
                </a:lnTo>
                <a:lnTo>
                  <a:pt x="14435" y="139736"/>
                </a:lnTo>
                <a:lnTo>
                  <a:pt x="49845" y="160646"/>
                </a:lnTo>
                <a:lnTo>
                  <a:pt x="64467" y="162203"/>
                </a:lnTo>
                <a:lnTo>
                  <a:pt x="2155609" y="162193"/>
                </a:lnTo>
                <a:lnTo>
                  <a:pt x="2194763" y="147932"/>
                </a:lnTo>
                <a:lnTo>
                  <a:pt x="2216340" y="113116"/>
                </a:lnTo>
                <a:lnTo>
                  <a:pt x="2217968" y="98610"/>
                </a:lnTo>
                <a:lnTo>
                  <a:pt x="2217942" y="62615"/>
                </a:lnTo>
                <a:lnTo>
                  <a:pt x="2203491" y="23477"/>
                </a:lnTo>
                <a:lnTo>
                  <a:pt x="2168872" y="1656"/>
                </a:lnTo>
                <a:lnTo>
                  <a:pt x="215447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0" y="100310"/>
                </a:moveTo>
                <a:lnTo>
                  <a:pt x="0" y="64462"/>
                </a:lnTo>
                <a:lnTo>
                  <a:pt x="1634" y="50110"/>
                </a:lnTo>
                <a:lnTo>
                  <a:pt x="23168" y="15133"/>
                </a:lnTo>
                <a:lnTo>
                  <a:pt x="61842" y="53"/>
                </a:lnTo>
                <a:lnTo>
                  <a:pt x="2154475" y="0"/>
                </a:lnTo>
                <a:lnTo>
                  <a:pt x="2168872" y="1656"/>
                </a:lnTo>
                <a:lnTo>
                  <a:pt x="2203491" y="23477"/>
                </a:lnTo>
                <a:lnTo>
                  <a:pt x="2217942" y="62615"/>
                </a:lnTo>
                <a:lnTo>
                  <a:pt x="2217967" y="98611"/>
                </a:lnTo>
                <a:lnTo>
                  <a:pt x="2216339" y="113116"/>
                </a:lnTo>
                <a:lnTo>
                  <a:pt x="2194763" y="147933"/>
                </a:lnTo>
                <a:lnTo>
                  <a:pt x="2155608" y="162194"/>
                </a:lnTo>
                <a:lnTo>
                  <a:pt x="64467" y="162204"/>
                </a:lnTo>
                <a:lnTo>
                  <a:pt x="49844" y="160647"/>
                </a:lnTo>
                <a:lnTo>
                  <a:pt x="14434" y="139736"/>
                </a:lnTo>
                <a:lnTo>
                  <a:pt x="2" y="100866"/>
                </a:lnTo>
                <a:lnTo>
                  <a:pt x="0" y="10031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75594" y="5376569"/>
            <a:ext cx="264450" cy="3120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44484" y="5588345"/>
            <a:ext cx="292994" cy="200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79662" y="5300262"/>
            <a:ext cx="58337" cy="22995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7282" y="5144366"/>
            <a:ext cx="2550795" cy="3591560"/>
          </a:xfrm>
          <a:custGeom>
            <a:avLst/>
            <a:gdLst/>
            <a:ahLst/>
            <a:cxnLst/>
            <a:rect l="l" t="t" r="r" b="b"/>
            <a:pathLst>
              <a:path w="2550795" h="3591559">
                <a:moveTo>
                  <a:pt x="0" y="0"/>
                </a:moveTo>
                <a:lnTo>
                  <a:pt x="0" y="3591321"/>
                </a:lnTo>
                <a:lnTo>
                  <a:pt x="2550318" y="3591321"/>
                </a:lnTo>
                <a:lnTo>
                  <a:pt x="2550318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600" y="2066775"/>
            <a:ext cx="2674143" cy="37310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159" y="4839759"/>
            <a:ext cx="2294743" cy="4311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7491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2140550" y="0"/>
                </a:moveTo>
                <a:lnTo>
                  <a:pt x="63014" y="0"/>
                </a:lnTo>
                <a:lnTo>
                  <a:pt x="23412" y="13644"/>
                </a:lnTo>
                <a:lnTo>
                  <a:pt x="1573" y="48129"/>
                </a:lnTo>
                <a:lnTo>
                  <a:pt x="0" y="278482"/>
                </a:lnTo>
                <a:lnTo>
                  <a:pt x="2217" y="292682"/>
                </a:lnTo>
                <a:lnTo>
                  <a:pt x="24525" y="327396"/>
                </a:lnTo>
                <a:lnTo>
                  <a:pt x="63337" y="341481"/>
                </a:lnTo>
                <a:lnTo>
                  <a:pt x="2143946" y="341388"/>
                </a:lnTo>
                <a:lnTo>
                  <a:pt x="2182200" y="325700"/>
                </a:lnTo>
                <a:lnTo>
                  <a:pt x="2203482" y="290414"/>
                </a:lnTo>
                <a:lnTo>
                  <a:pt x="2205096" y="276120"/>
                </a:lnTo>
                <a:lnTo>
                  <a:pt x="2205084" y="61421"/>
                </a:lnTo>
                <a:lnTo>
                  <a:pt x="2190386" y="22660"/>
                </a:lnTo>
                <a:lnTo>
                  <a:pt x="2155080" y="1579"/>
                </a:lnTo>
                <a:lnTo>
                  <a:pt x="2140550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7417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0" y="275320"/>
                </a:moveTo>
                <a:lnTo>
                  <a:pt x="0" y="62694"/>
                </a:lnTo>
                <a:lnTo>
                  <a:pt x="1648" y="48129"/>
                </a:lnTo>
                <a:lnTo>
                  <a:pt x="23487" y="13645"/>
                </a:lnTo>
                <a:lnTo>
                  <a:pt x="63088" y="0"/>
                </a:lnTo>
                <a:lnTo>
                  <a:pt x="2140624" y="0"/>
                </a:lnTo>
                <a:lnTo>
                  <a:pt x="2155154" y="1579"/>
                </a:lnTo>
                <a:lnTo>
                  <a:pt x="2190460" y="22660"/>
                </a:lnTo>
                <a:lnTo>
                  <a:pt x="2205159" y="61420"/>
                </a:lnTo>
                <a:lnTo>
                  <a:pt x="2205171" y="276120"/>
                </a:lnTo>
                <a:lnTo>
                  <a:pt x="2203557" y="290414"/>
                </a:lnTo>
                <a:lnTo>
                  <a:pt x="2182275" y="325700"/>
                </a:lnTo>
                <a:lnTo>
                  <a:pt x="2144021" y="341389"/>
                </a:lnTo>
                <a:lnTo>
                  <a:pt x="63412" y="341482"/>
                </a:lnTo>
                <a:lnTo>
                  <a:pt x="49195" y="339777"/>
                </a:lnTo>
                <a:lnTo>
                  <a:pt x="14887" y="317558"/>
                </a:lnTo>
                <a:lnTo>
                  <a:pt x="74" y="278482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6233" y="4291552"/>
            <a:ext cx="2188210" cy="341630"/>
          </a:xfrm>
          <a:custGeom>
            <a:avLst/>
            <a:gdLst/>
            <a:ahLst/>
            <a:cxnLst/>
            <a:rect l="l" t="t" r="r" b="b"/>
            <a:pathLst>
              <a:path w="2188210" h="341629">
                <a:moveTo>
                  <a:pt x="0" y="275320"/>
                </a:moveTo>
                <a:lnTo>
                  <a:pt x="0" y="62756"/>
                </a:lnTo>
                <a:lnTo>
                  <a:pt x="1699" y="48403"/>
                </a:lnTo>
                <a:lnTo>
                  <a:pt x="23939" y="14197"/>
                </a:lnTo>
                <a:lnTo>
                  <a:pt x="63351" y="27"/>
                </a:lnTo>
                <a:lnTo>
                  <a:pt x="2125440" y="0"/>
                </a:lnTo>
                <a:lnTo>
                  <a:pt x="2140071" y="1628"/>
                </a:lnTo>
                <a:lnTo>
                  <a:pt x="2174651" y="23312"/>
                </a:lnTo>
                <a:lnTo>
                  <a:pt x="2188110" y="276183"/>
                </a:lnTo>
                <a:lnTo>
                  <a:pt x="2186549" y="290680"/>
                </a:lnTo>
                <a:lnTo>
                  <a:pt x="2165694" y="326265"/>
                </a:lnTo>
                <a:lnTo>
                  <a:pt x="2127315" y="341454"/>
                </a:lnTo>
                <a:lnTo>
                  <a:pt x="65289" y="341482"/>
                </a:lnTo>
                <a:lnTo>
                  <a:pt x="51170" y="339824"/>
                </a:lnTo>
                <a:lnTo>
                  <a:pt x="16188" y="318166"/>
                </a:lnTo>
                <a:lnTo>
                  <a:pt x="168" y="279916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6026" y="4882002"/>
            <a:ext cx="201171" cy="3111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600" y="2264962"/>
            <a:ext cx="2539999" cy="22995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7416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2153420" y="0"/>
                </a:moveTo>
                <a:lnTo>
                  <a:pt x="61743" y="21"/>
                </a:lnTo>
                <a:lnTo>
                  <a:pt x="22938" y="14748"/>
                </a:lnTo>
                <a:lnTo>
                  <a:pt x="1607" y="49852"/>
                </a:lnTo>
                <a:lnTo>
                  <a:pt x="0" y="64325"/>
                </a:lnTo>
                <a:lnTo>
                  <a:pt x="74" y="1157799"/>
                </a:lnTo>
                <a:lnTo>
                  <a:pt x="14887" y="1196875"/>
                </a:lnTo>
                <a:lnTo>
                  <a:pt x="49195" y="1219094"/>
                </a:lnTo>
                <a:lnTo>
                  <a:pt x="63412" y="1220798"/>
                </a:lnTo>
                <a:lnTo>
                  <a:pt x="2156535" y="1220721"/>
                </a:lnTo>
                <a:lnTo>
                  <a:pt x="2194954" y="1205268"/>
                </a:lnTo>
                <a:lnTo>
                  <a:pt x="2216345" y="1170110"/>
                </a:lnTo>
                <a:lnTo>
                  <a:pt x="2217968" y="1155796"/>
                </a:lnTo>
                <a:lnTo>
                  <a:pt x="2217916" y="61744"/>
                </a:lnTo>
                <a:lnTo>
                  <a:pt x="2202806" y="23093"/>
                </a:lnTo>
                <a:lnTo>
                  <a:pt x="2167774" y="1626"/>
                </a:lnTo>
                <a:lnTo>
                  <a:pt x="2153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7417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0" y="1154636"/>
                </a:moveTo>
                <a:lnTo>
                  <a:pt x="0" y="64326"/>
                </a:lnTo>
                <a:lnTo>
                  <a:pt x="1607" y="49852"/>
                </a:lnTo>
                <a:lnTo>
                  <a:pt x="22938" y="14748"/>
                </a:lnTo>
                <a:lnTo>
                  <a:pt x="61742" y="21"/>
                </a:lnTo>
                <a:lnTo>
                  <a:pt x="2153420" y="0"/>
                </a:lnTo>
                <a:lnTo>
                  <a:pt x="2167774" y="1626"/>
                </a:lnTo>
                <a:lnTo>
                  <a:pt x="2202806" y="23093"/>
                </a:lnTo>
                <a:lnTo>
                  <a:pt x="2217915" y="61744"/>
                </a:lnTo>
                <a:lnTo>
                  <a:pt x="2217967" y="1155797"/>
                </a:lnTo>
                <a:lnTo>
                  <a:pt x="2216344" y="1170110"/>
                </a:lnTo>
                <a:lnTo>
                  <a:pt x="2194954" y="1205268"/>
                </a:lnTo>
                <a:lnTo>
                  <a:pt x="2156534" y="1220721"/>
                </a:lnTo>
                <a:lnTo>
                  <a:pt x="63412" y="1220798"/>
                </a:lnTo>
                <a:lnTo>
                  <a:pt x="49195" y="1219094"/>
                </a:lnTo>
                <a:lnTo>
                  <a:pt x="14887" y="1196875"/>
                </a:lnTo>
                <a:lnTo>
                  <a:pt x="74" y="1157799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7000" y="139700"/>
            <a:ext cx="12750800" cy="901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31775" algn="ctr">
              <a:lnSpc>
                <a:spcPct val="100000"/>
              </a:lnSpc>
            </a:pP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émarc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h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d’in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ves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ig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4200">
              <a:latin typeface="Helvetica"/>
              <a:cs typeface="Helvetica"/>
            </a:endParaRPr>
          </a:p>
          <a:p>
            <a:pPr marR="219710" algn="ctr">
              <a:lnSpc>
                <a:spcPct val="100000"/>
              </a:lnSpc>
              <a:spcBef>
                <a:spcPts val="3060"/>
              </a:spcBef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u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me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f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rma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sa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3600">
              <a:latin typeface="Helvetica"/>
              <a:cs typeface="Helvetica"/>
            </a:endParaRPr>
          </a:p>
          <a:p>
            <a:pPr marR="9269095" algn="ctr">
              <a:lnSpc>
                <a:spcPct val="100000"/>
              </a:lnSpc>
              <a:spcBef>
                <a:spcPts val="3175"/>
              </a:spcBef>
            </a:pPr>
            <a:r>
              <a:rPr sz="700" i="1" spc="20" dirty="0">
                <a:latin typeface="Helvetica Light"/>
                <a:cs typeface="Helvetica Light"/>
              </a:rPr>
              <a:t>Dé</a:t>
            </a:r>
            <a:r>
              <a:rPr sz="700" i="1" spc="-5" dirty="0">
                <a:latin typeface="Helvetica Light"/>
                <a:cs typeface="Helvetica Light"/>
              </a:rPr>
              <a:t>r</a:t>
            </a:r>
            <a:r>
              <a:rPr sz="700" i="1" spc="20" dirty="0">
                <a:latin typeface="Helvetica Light"/>
                <a:cs typeface="Helvetica Light"/>
              </a:rPr>
              <a:t>oulement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20" dirty="0">
                <a:latin typeface="Helvetica Light"/>
                <a:cs typeface="Helvetica Light"/>
              </a:rPr>
              <a:t>de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15" dirty="0">
                <a:latin typeface="Helvetica Light"/>
                <a:cs typeface="Helvetica Light"/>
              </a:rPr>
              <a:t>l'intervention</a:t>
            </a:r>
            <a:endParaRPr sz="7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900">
              <a:latin typeface="Times New Roman"/>
              <a:cs typeface="Times New Roman"/>
            </a:endParaRPr>
          </a:p>
          <a:p>
            <a:pPr marL="1419860" indent="-50800">
              <a:lnSpc>
                <a:spcPct val="100000"/>
              </a:lnSpc>
            </a:pPr>
            <a:r>
              <a:rPr sz="450" spc="10" dirty="0">
                <a:latin typeface="Helvetica Light"/>
                <a:cs typeface="Helvetica Light"/>
              </a:rPr>
              <a:t>Maintenance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10" dirty="0">
                <a:latin typeface="Helvetica Light"/>
                <a:cs typeface="Helvetica Light"/>
              </a:rPr>
              <a:t>des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-20" dirty="0">
                <a:latin typeface="Helvetica Light"/>
                <a:cs typeface="Helvetica Light"/>
              </a:rPr>
              <a:t>V</a:t>
            </a:r>
            <a:r>
              <a:rPr sz="450" spc="5" dirty="0">
                <a:latin typeface="Helvetica Light"/>
                <a:cs typeface="Helvetica Light"/>
              </a:rPr>
              <a:t>éhicules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350">
              <a:latin typeface="Times New Roman"/>
              <a:cs typeface="Times New Roman"/>
            </a:endParaRPr>
          </a:p>
          <a:p>
            <a:pPr marR="9230995" algn="ct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Observations du professeur </a:t>
            </a:r>
            <a:r>
              <a:rPr sz="400" i="1" spc="-5" dirty="0">
                <a:latin typeface="Helvetica"/>
                <a:cs typeface="Helvetica"/>
              </a:rPr>
              <a:t>: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  <a:p>
            <a:pPr marR="9215120" algn="ct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648970">
              <a:lnSpc>
                <a:spcPts val="250"/>
              </a:lnSpc>
              <a:spcBef>
                <a:spcPts val="555"/>
              </a:spcBef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Nom :	P</a:t>
            </a:r>
            <a:r>
              <a:rPr sz="400" spc="-10" dirty="0">
                <a:latin typeface="Helvetica Light"/>
                <a:cs typeface="Helvetica Light"/>
              </a:rPr>
              <a:t>r</a:t>
            </a:r>
            <a:r>
              <a:rPr sz="400" dirty="0">
                <a:latin typeface="Helvetica Light"/>
                <a:cs typeface="Helvetica Light"/>
              </a:rPr>
              <a:t>énom :</a:t>
            </a:r>
            <a:endParaRPr sz="400">
              <a:latin typeface="Helvetica Light"/>
              <a:cs typeface="Helvetica Light"/>
            </a:endParaRPr>
          </a:p>
          <a:p>
            <a:pPr marL="626745">
              <a:lnSpc>
                <a:spcPts val="51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26745">
              <a:lnSpc>
                <a:spcPts val="69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54685">
              <a:lnSpc>
                <a:spcPts val="430"/>
              </a:lnSpc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Classe  :	Date :</a:t>
            </a:r>
            <a:endParaRPr sz="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R="9262745" algn="ctr">
              <a:lnSpc>
                <a:spcPct val="100000"/>
              </a:lnSpc>
              <a:spcBef>
                <a:spcPts val="345"/>
              </a:spcBef>
            </a:pPr>
            <a:r>
              <a:rPr sz="400" i="1" dirty="0">
                <a:latin typeface="Helvetica"/>
                <a:cs typeface="Helvetica"/>
              </a:rPr>
              <a:t>J’écris le symptôme ou la demande du client :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0">
              <a:latin typeface="Times New Roman"/>
              <a:cs typeface="Times New Roman"/>
            </a:endParaRPr>
          </a:p>
          <a:p>
            <a:pPr marR="9262745" algn="ctr">
              <a:lnSpc>
                <a:spcPts val="495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 marR="1522095" algn="r">
              <a:lnSpc>
                <a:spcPts val="245"/>
              </a:lnSpc>
              <a:tabLst>
                <a:tab pos="8145780" algn="l"/>
                <a:tab pos="8455025" algn="l"/>
              </a:tabLst>
            </a:pP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(pour écri</a:t>
            </a:r>
            <a:r>
              <a:rPr sz="675" i="1" spc="-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r>
              <a:rPr sz="675" i="1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	</a:t>
            </a:r>
            <a:r>
              <a:rPr sz="600" baseline="6944" dirty="0">
                <a:latin typeface="Helvetica"/>
                <a:cs typeface="Helvetica"/>
              </a:rPr>
              <a:t>!	</a:t>
            </a:r>
            <a:r>
              <a:rPr sz="400" i="1" dirty="0">
                <a:latin typeface="Helvetica"/>
                <a:cs typeface="Helvetica"/>
              </a:rPr>
              <a:t>Je rends compte oralement de mon intervention au professeur</a:t>
            </a:r>
            <a:endParaRPr sz="400">
              <a:latin typeface="Helvetica"/>
              <a:cs typeface="Helvetica"/>
            </a:endParaRPr>
          </a:p>
          <a:p>
            <a:pPr marR="2090420" algn="r">
              <a:lnSpc>
                <a:spcPts val="755"/>
              </a:lnSpc>
              <a:tabLst>
                <a:tab pos="1122045" algn="l"/>
              </a:tabLst>
            </a:pPr>
            <a:r>
              <a:rPr sz="850" spc="-5" dirty="0">
                <a:latin typeface="Helvetica"/>
                <a:cs typeface="Helvetica"/>
              </a:rPr>
              <a:t>!	</a:t>
            </a:r>
            <a:r>
              <a:rPr sz="1275" spc="-7" baseline="-29411" dirty="0">
                <a:latin typeface="Helvetica"/>
                <a:cs typeface="Helvetica"/>
              </a:rPr>
              <a:t>!</a:t>
            </a:r>
            <a:endParaRPr sz="1275" baseline="-29411">
              <a:latin typeface="Helvetica"/>
              <a:cs typeface="Helvetica"/>
            </a:endParaRPr>
          </a:p>
          <a:p>
            <a:pPr marL="1287780">
              <a:lnSpc>
                <a:spcPts val="1005"/>
              </a:lnSpc>
              <a:tabLst>
                <a:tab pos="2789555" algn="l"/>
                <a:tab pos="9499600" algn="l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	</a:t>
            </a:r>
            <a:r>
              <a:rPr sz="450" spc="10" dirty="0">
                <a:latin typeface="Helvetica"/>
                <a:cs typeface="Helvetica"/>
              </a:rPr>
              <a:t>1</a:t>
            </a:r>
            <a:r>
              <a:rPr sz="450" dirty="0">
                <a:latin typeface="Helvetica"/>
                <a:cs typeface="Helvetica"/>
              </a:rPr>
              <a:t>	</a:t>
            </a:r>
            <a:r>
              <a:rPr sz="1275" spc="-7" baseline="3267" dirty="0">
                <a:latin typeface="Helvetica"/>
                <a:cs typeface="Helvetica"/>
              </a:rPr>
              <a:t>!</a:t>
            </a:r>
            <a:endParaRPr sz="1275" baseline="3267">
              <a:latin typeface="Helvetica"/>
              <a:cs typeface="Helvetica"/>
            </a:endParaRPr>
          </a:p>
          <a:p>
            <a:pPr marL="10090785" indent="-393065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D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valide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fonctionnement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du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">
              <a:latin typeface="Times New Roman"/>
              <a:cs typeface="Times New Roman"/>
            </a:endParaRPr>
          </a:p>
          <a:p>
            <a:pPr marR="1750060" algn="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Je ne ferais plus les erreurs suivantes :!</a:t>
            </a:r>
            <a:endParaRPr sz="400">
              <a:latin typeface="Helvetica"/>
              <a:cs typeface="Helvetica"/>
            </a:endParaRPr>
          </a:p>
          <a:p>
            <a:pPr marR="2178685" algn="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1544320" algn="r">
              <a:lnSpc>
                <a:spcPct val="100000"/>
              </a:lnSpc>
              <a:spcBef>
                <a:spcPts val="484"/>
              </a:spcBef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E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justifie l’intervention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500">
              <a:latin typeface="Times New Roman"/>
              <a:cs typeface="Times New Roman"/>
            </a:endParaRPr>
          </a:p>
          <a:p>
            <a:pPr marR="1293495" algn="r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Si je n’avais pas réalisé l’intervention, quelles auraient été les conséquences ?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350">
              <a:latin typeface="Times New Roman"/>
              <a:cs typeface="Times New Roman"/>
            </a:endParaRPr>
          </a:p>
          <a:p>
            <a:pPr marR="1134110" algn="r">
              <a:lnSpc>
                <a:spcPct val="100000"/>
              </a:lnSpc>
              <a:tabLst>
                <a:tab pos="1534795" algn="r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	</a:t>
            </a:r>
            <a:r>
              <a:rPr sz="450" spc="10" dirty="0">
                <a:latin typeface="Helvetica"/>
                <a:cs typeface="Helvetica"/>
              </a:rPr>
              <a:t>4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6244" y="5265663"/>
            <a:ext cx="112356" cy="1963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0924" y="5265388"/>
            <a:ext cx="157941" cy="198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22749" y="5006737"/>
            <a:ext cx="14054" cy="289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11487" y="4824784"/>
            <a:ext cx="254647" cy="3106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12491" y="5122232"/>
            <a:ext cx="24311" cy="159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65685" y="2258067"/>
            <a:ext cx="491600" cy="2949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7730" y="2234073"/>
            <a:ext cx="445916" cy="4641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84679" y="2757276"/>
            <a:ext cx="278323" cy="2302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3450" y="2111225"/>
            <a:ext cx="2534920" cy="3591560"/>
          </a:xfrm>
          <a:custGeom>
            <a:avLst/>
            <a:gdLst/>
            <a:ahLst/>
            <a:cxnLst/>
            <a:rect l="l" t="t" r="r" b="b"/>
            <a:pathLst>
              <a:path w="2534920" h="3591560">
                <a:moveTo>
                  <a:pt x="0" y="0"/>
                </a:moveTo>
                <a:lnTo>
                  <a:pt x="0" y="3591321"/>
                </a:lnTo>
                <a:lnTo>
                  <a:pt x="2534443" y="3591321"/>
                </a:lnTo>
                <a:lnTo>
                  <a:pt x="253444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647" y="90168"/>
            <a:ext cx="12899631" cy="91606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000" y="139700"/>
            <a:ext cx="12750800" cy="9017000"/>
          </a:xfrm>
          <a:custGeom>
            <a:avLst/>
            <a:gdLst/>
            <a:ahLst/>
            <a:cxnLst/>
            <a:rect l="l" t="t" r="r" b="b"/>
            <a:pathLst>
              <a:path w="12750800" h="9017000">
                <a:moveTo>
                  <a:pt x="0" y="9017000"/>
                </a:moveTo>
                <a:lnTo>
                  <a:pt x="12750800" y="9017000"/>
                </a:lnTo>
                <a:lnTo>
                  <a:pt x="12750800" y="0"/>
                </a:lnTo>
                <a:lnTo>
                  <a:pt x="0" y="0"/>
                </a:lnTo>
                <a:lnTo>
                  <a:pt x="0" y="901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88546" y="8819799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2278156" y="8815375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3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08057" y="8836793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8446" y="8838296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7768" y="969876"/>
            <a:ext cx="5791925" cy="625535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7774" y="1033903"/>
            <a:ext cx="5567045" cy="6029325"/>
          </a:xfrm>
          <a:custGeom>
            <a:avLst/>
            <a:gdLst/>
            <a:ahLst/>
            <a:cxnLst/>
            <a:rect l="l" t="t" r="r" b="b"/>
            <a:pathLst>
              <a:path w="5567045" h="6029325">
                <a:moveTo>
                  <a:pt x="5403494" y="0"/>
                </a:moveTo>
                <a:lnTo>
                  <a:pt x="144446" y="552"/>
                </a:lnTo>
                <a:lnTo>
                  <a:pt x="102986" y="10008"/>
                </a:lnTo>
                <a:lnTo>
                  <a:pt x="66656" y="29855"/>
                </a:lnTo>
                <a:lnTo>
                  <a:pt x="36851" y="58367"/>
                </a:lnTo>
                <a:lnTo>
                  <a:pt x="14965" y="93815"/>
                </a:lnTo>
                <a:lnTo>
                  <a:pt x="2394" y="134472"/>
                </a:lnTo>
                <a:lnTo>
                  <a:pt x="0" y="5880374"/>
                </a:lnTo>
                <a:lnTo>
                  <a:pt x="1236" y="5895218"/>
                </a:lnTo>
                <a:lnTo>
                  <a:pt x="12425" y="5936490"/>
                </a:lnTo>
                <a:lnTo>
                  <a:pt x="33657" y="5971817"/>
                </a:lnTo>
                <a:lnTo>
                  <a:pt x="63421" y="5999840"/>
                </a:lnTo>
                <a:lnTo>
                  <a:pt x="100209" y="6019198"/>
                </a:lnTo>
                <a:lnTo>
                  <a:pt x="142510" y="6028533"/>
                </a:lnTo>
                <a:lnTo>
                  <a:pt x="157574" y="6029182"/>
                </a:lnTo>
                <a:lnTo>
                  <a:pt x="5415544" y="6028764"/>
                </a:lnTo>
                <a:lnTo>
                  <a:pt x="5457940" y="6020340"/>
                </a:lnTo>
                <a:lnTo>
                  <a:pt x="5495753" y="6002100"/>
                </a:lnTo>
                <a:lnTo>
                  <a:pt x="5527236" y="5975379"/>
                </a:lnTo>
                <a:lnTo>
                  <a:pt x="5550645" y="5941513"/>
                </a:lnTo>
                <a:lnTo>
                  <a:pt x="5564234" y="5901835"/>
                </a:lnTo>
                <a:lnTo>
                  <a:pt x="5566946" y="160522"/>
                </a:lnTo>
                <a:lnTo>
                  <a:pt x="5566000" y="146105"/>
                </a:lnTo>
                <a:lnTo>
                  <a:pt x="5555728" y="105034"/>
                </a:lnTo>
                <a:lnTo>
                  <a:pt x="5535571" y="68513"/>
                </a:lnTo>
                <a:lnTo>
                  <a:pt x="5507164" y="38180"/>
                </a:lnTo>
                <a:lnTo>
                  <a:pt x="5472140" y="15672"/>
                </a:lnTo>
                <a:lnTo>
                  <a:pt x="5432130" y="2628"/>
                </a:lnTo>
                <a:lnTo>
                  <a:pt x="5403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7651" y="1033904"/>
            <a:ext cx="5567680" cy="6029325"/>
          </a:xfrm>
          <a:custGeom>
            <a:avLst/>
            <a:gdLst/>
            <a:ahLst/>
            <a:cxnLst/>
            <a:rect l="l" t="t" r="r" b="b"/>
            <a:pathLst>
              <a:path w="5567680" h="6029325">
                <a:moveTo>
                  <a:pt x="0" y="5873900"/>
                </a:moveTo>
                <a:lnTo>
                  <a:pt x="0" y="163617"/>
                </a:lnTo>
                <a:lnTo>
                  <a:pt x="637" y="148883"/>
                </a:lnTo>
                <a:lnTo>
                  <a:pt x="9794" y="106873"/>
                </a:lnTo>
                <a:lnTo>
                  <a:pt x="28730" y="69497"/>
                </a:lnTo>
                <a:lnTo>
                  <a:pt x="56050" y="38482"/>
                </a:lnTo>
                <a:lnTo>
                  <a:pt x="90361" y="15554"/>
                </a:lnTo>
                <a:lnTo>
                  <a:pt x="130266" y="2443"/>
                </a:lnTo>
                <a:lnTo>
                  <a:pt x="5403619" y="0"/>
                </a:lnTo>
                <a:lnTo>
                  <a:pt x="5418092" y="667"/>
                </a:lnTo>
                <a:lnTo>
                  <a:pt x="5459401" y="10192"/>
                </a:lnTo>
                <a:lnTo>
                  <a:pt x="5496268" y="29727"/>
                </a:lnTo>
                <a:lnTo>
                  <a:pt x="5527062" y="57634"/>
                </a:lnTo>
                <a:lnTo>
                  <a:pt x="5550150" y="92275"/>
                </a:lnTo>
                <a:lnTo>
                  <a:pt x="5563899" y="132011"/>
                </a:lnTo>
                <a:lnTo>
                  <a:pt x="5567100" y="5872814"/>
                </a:lnTo>
                <a:lnTo>
                  <a:pt x="5566403" y="5887548"/>
                </a:lnTo>
                <a:lnTo>
                  <a:pt x="5556475" y="5928866"/>
                </a:lnTo>
                <a:lnTo>
                  <a:pt x="5536145" y="5964818"/>
                </a:lnTo>
                <a:lnTo>
                  <a:pt x="5507160" y="5994069"/>
                </a:lnTo>
                <a:lnTo>
                  <a:pt x="5471263" y="6015284"/>
                </a:lnTo>
                <a:lnTo>
                  <a:pt x="5430201" y="6027128"/>
                </a:lnTo>
                <a:lnTo>
                  <a:pt x="157697" y="6029181"/>
                </a:lnTo>
                <a:lnTo>
                  <a:pt x="142633" y="6028532"/>
                </a:lnTo>
                <a:lnTo>
                  <a:pt x="100332" y="6019197"/>
                </a:lnTo>
                <a:lnTo>
                  <a:pt x="63544" y="5999839"/>
                </a:lnTo>
                <a:lnTo>
                  <a:pt x="33780" y="5971816"/>
                </a:lnTo>
                <a:lnTo>
                  <a:pt x="12548" y="5936489"/>
                </a:lnTo>
                <a:lnTo>
                  <a:pt x="1360" y="5895217"/>
                </a:lnTo>
                <a:lnTo>
                  <a:pt x="0" y="5873900"/>
                </a:lnTo>
                <a:close/>
              </a:path>
            </a:pathLst>
          </a:custGeom>
          <a:ln w="10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75898" y="1318955"/>
            <a:ext cx="42113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67119" y="1373886"/>
            <a:ext cx="33953" cy="725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85631" y="916189"/>
            <a:ext cx="439394" cy="74040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85854" y="1687212"/>
            <a:ext cx="7080" cy="953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41380" y="1663644"/>
            <a:ext cx="61018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6292" y="979703"/>
            <a:ext cx="443437" cy="6527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8182" y="1445793"/>
            <a:ext cx="130049" cy="1168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38671" y="382844"/>
            <a:ext cx="3975252" cy="224738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900644" y="444907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3621835" y="0"/>
                </a:moveTo>
                <a:lnTo>
                  <a:pt x="132327" y="157"/>
                </a:lnTo>
                <a:lnTo>
                  <a:pt x="91233" y="9034"/>
                </a:lnTo>
                <a:lnTo>
                  <a:pt x="54974" y="29769"/>
                </a:lnTo>
                <a:lnTo>
                  <a:pt x="26018" y="59910"/>
                </a:lnTo>
                <a:lnTo>
                  <a:pt x="6834" y="97002"/>
                </a:lnTo>
                <a:lnTo>
                  <a:pt x="120" y="134530"/>
                </a:lnTo>
                <a:lnTo>
                  <a:pt x="0" y="1893794"/>
                </a:lnTo>
                <a:lnTo>
                  <a:pt x="1042" y="1907083"/>
                </a:lnTo>
                <a:lnTo>
                  <a:pt x="13493" y="1947019"/>
                </a:lnTo>
                <a:lnTo>
                  <a:pt x="37543" y="1980744"/>
                </a:lnTo>
                <a:lnTo>
                  <a:pt x="70594" y="2006113"/>
                </a:lnTo>
                <a:lnTo>
                  <a:pt x="110048" y="2020983"/>
                </a:lnTo>
                <a:lnTo>
                  <a:pt x="138625" y="2024005"/>
                </a:lnTo>
                <a:lnTo>
                  <a:pt x="3633924" y="2023497"/>
                </a:lnTo>
                <a:lnTo>
                  <a:pt x="3675667" y="2013443"/>
                </a:lnTo>
                <a:lnTo>
                  <a:pt x="3711333" y="1991987"/>
                </a:lnTo>
                <a:lnTo>
                  <a:pt x="3738418" y="1961071"/>
                </a:lnTo>
                <a:lnTo>
                  <a:pt x="3754415" y="1922636"/>
                </a:lnTo>
                <a:lnTo>
                  <a:pt x="3757683" y="1893794"/>
                </a:lnTo>
                <a:lnTo>
                  <a:pt x="3757620" y="134530"/>
                </a:lnTo>
                <a:lnTo>
                  <a:pt x="3749599" y="92849"/>
                </a:lnTo>
                <a:lnTo>
                  <a:pt x="3729726" y="56024"/>
                </a:lnTo>
                <a:lnTo>
                  <a:pt x="3700285" y="26587"/>
                </a:lnTo>
                <a:lnTo>
                  <a:pt x="3663560" y="7068"/>
                </a:lnTo>
                <a:lnTo>
                  <a:pt x="3621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900535" y="444906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0" y="1890143"/>
                </a:moveTo>
                <a:lnTo>
                  <a:pt x="0" y="138592"/>
                </a:lnTo>
                <a:lnTo>
                  <a:pt x="801" y="124380"/>
                </a:lnTo>
                <a:lnTo>
                  <a:pt x="12099" y="84017"/>
                </a:lnTo>
                <a:lnTo>
                  <a:pt x="34815" y="48970"/>
                </a:lnTo>
                <a:lnTo>
                  <a:pt x="66480" y="21691"/>
                </a:lnTo>
                <a:lnTo>
                  <a:pt x="104625" y="4636"/>
                </a:lnTo>
                <a:lnTo>
                  <a:pt x="3621949" y="0"/>
                </a:lnTo>
                <a:lnTo>
                  <a:pt x="3636271" y="816"/>
                </a:lnTo>
                <a:lnTo>
                  <a:pt x="3676581" y="12317"/>
                </a:lnTo>
                <a:lnTo>
                  <a:pt x="3711131" y="35424"/>
                </a:lnTo>
                <a:lnTo>
                  <a:pt x="3737636" y="67606"/>
                </a:lnTo>
                <a:lnTo>
                  <a:pt x="3753812" y="106332"/>
                </a:lnTo>
                <a:lnTo>
                  <a:pt x="3757792" y="1893795"/>
                </a:lnTo>
                <a:lnTo>
                  <a:pt x="3756959" y="1908490"/>
                </a:lnTo>
                <a:lnTo>
                  <a:pt x="3745214" y="1949000"/>
                </a:lnTo>
                <a:lnTo>
                  <a:pt x="3721546" y="1982639"/>
                </a:lnTo>
                <a:lnTo>
                  <a:pt x="3688462" y="2007464"/>
                </a:lnTo>
                <a:lnTo>
                  <a:pt x="3648468" y="2021534"/>
                </a:lnTo>
                <a:lnTo>
                  <a:pt x="138734" y="2024006"/>
                </a:lnTo>
                <a:lnTo>
                  <a:pt x="124283" y="2023237"/>
                </a:lnTo>
                <a:lnTo>
                  <a:pt x="83272" y="2012344"/>
                </a:lnTo>
                <a:lnTo>
                  <a:pt x="47797" y="1990236"/>
                </a:lnTo>
                <a:lnTo>
                  <a:pt x="20458" y="1959058"/>
                </a:lnTo>
                <a:lnTo>
                  <a:pt x="3852" y="1920955"/>
                </a:lnTo>
                <a:lnTo>
                  <a:pt x="0" y="1890143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005129" y="463326"/>
            <a:ext cx="473368" cy="5677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62317" y="2536675"/>
            <a:ext cx="386076" cy="50165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016944" y="2488916"/>
            <a:ext cx="397758" cy="4965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76401" y="3071831"/>
            <a:ext cx="5937525" cy="364871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41345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5554155" y="0"/>
                </a:moveTo>
                <a:lnTo>
                  <a:pt x="151631" y="346"/>
                </a:lnTo>
                <a:lnTo>
                  <a:pt x="109072" y="8526"/>
                </a:lnTo>
                <a:lnTo>
                  <a:pt x="71185" y="26584"/>
                </a:lnTo>
                <a:lnTo>
                  <a:pt x="39687" y="53194"/>
                </a:lnTo>
                <a:lnTo>
                  <a:pt x="16298" y="87033"/>
                </a:lnTo>
                <a:lnTo>
                  <a:pt x="2735" y="126775"/>
                </a:lnTo>
                <a:lnTo>
                  <a:pt x="0" y="155896"/>
                </a:lnTo>
                <a:lnTo>
                  <a:pt x="0" y="3260898"/>
                </a:lnTo>
                <a:lnTo>
                  <a:pt x="4968" y="3299859"/>
                </a:lnTo>
                <a:lnTo>
                  <a:pt x="21055" y="3338278"/>
                </a:lnTo>
                <a:lnTo>
                  <a:pt x="46593" y="3370415"/>
                </a:lnTo>
                <a:lnTo>
                  <a:pt x="79854" y="3394975"/>
                </a:lnTo>
                <a:lnTo>
                  <a:pt x="119111" y="3410662"/>
                </a:lnTo>
                <a:lnTo>
                  <a:pt x="162636" y="3416179"/>
                </a:lnTo>
                <a:lnTo>
                  <a:pt x="5566719" y="3415715"/>
                </a:lnTo>
                <a:lnTo>
                  <a:pt x="5608913" y="3407042"/>
                </a:lnTo>
                <a:lnTo>
                  <a:pt x="5646463" y="3388476"/>
                </a:lnTo>
                <a:lnTo>
                  <a:pt x="5677671" y="3361421"/>
                </a:lnTo>
                <a:lnTo>
                  <a:pt x="5700840" y="3327281"/>
                </a:lnTo>
                <a:lnTo>
                  <a:pt x="5714274" y="3287460"/>
                </a:lnTo>
                <a:lnTo>
                  <a:pt x="5716982" y="3258451"/>
                </a:lnTo>
                <a:lnTo>
                  <a:pt x="5716589" y="144769"/>
                </a:lnTo>
                <a:lnTo>
                  <a:pt x="5707617" y="102981"/>
                </a:lnTo>
                <a:lnTo>
                  <a:pt x="5688095" y="66538"/>
                </a:lnTo>
                <a:lnTo>
                  <a:pt x="5659750" y="36760"/>
                </a:lnTo>
                <a:lnTo>
                  <a:pt x="5624308" y="14971"/>
                </a:lnTo>
                <a:lnTo>
                  <a:pt x="5583495" y="2493"/>
                </a:lnTo>
                <a:lnTo>
                  <a:pt x="555415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41343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0" y="3260898"/>
                </a:moveTo>
                <a:lnTo>
                  <a:pt x="0" y="155895"/>
                </a:lnTo>
                <a:lnTo>
                  <a:pt x="694" y="141105"/>
                </a:lnTo>
                <a:lnTo>
                  <a:pt x="10600" y="99690"/>
                </a:lnTo>
                <a:lnTo>
                  <a:pt x="30905" y="63736"/>
                </a:lnTo>
                <a:lnTo>
                  <a:pt x="59891" y="34569"/>
                </a:lnTo>
                <a:lnTo>
                  <a:pt x="95839" y="13513"/>
                </a:lnTo>
                <a:lnTo>
                  <a:pt x="137032" y="1894"/>
                </a:lnTo>
                <a:lnTo>
                  <a:pt x="5554157" y="0"/>
                </a:lnTo>
                <a:lnTo>
                  <a:pt x="5568998" y="631"/>
                </a:lnTo>
                <a:lnTo>
                  <a:pt x="5611218" y="9712"/>
                </a:lnTo>
                <a:lnTo>
                  <a:pt x="5648642" y="28545"/>
                </a:lnTo>
                <a:lnTo>
                  <a:pt x="5679544" y="55806"/>
                </a:lnTo>
                <a:lnTo>
                  <a:pt x="5702198" y="90175"/>
                </a:lnTo>
                <a:lnTo>
                  <a:pt x="5714879" y="130328"/>
                </a:lnTo>
                <a:lnTo>
                  <a:pt x="5716983" y="3258451"/>
                </a:lnTo>
                <a:lnTo>
                  <a:pt x="5716296" y="3273167"/>
                </a:lnTo>
                <a:lnTo>
                  <a:pt x="5706485" y="3314569"/>
                </a:lnTo>
                <a:lnTo>
                  <a:pt x="5686373" y="3350759"/>
                </a:lnTo>
                <a:lnTo>
                  <a:pt x="5657657" y="3380332"/>
                </a:lnTo>
                <a:lnTo>
                  <a:pt x="5622032" y="3401884"/>
                </a:lnTo>
                <a:lnTo>
                  <a:pt x="5581198" y="3414010"/>
                </a:lnTo>
                <a:lnTo>
                  <a:pt x="162636" y="3416179"/>
                </a:lnTo>
                <a:lnTo>
                  <a:pt x="147760" y="3415550"/>
                </a:lnTo>
                <a:lnTo>
                  <a:pt x="105466" y="3406499"/>
                </a:lnTo>
                <a:lnTo>
                  <a:pt x="68016" y="3387711"/>
                </a:lnTo>
                <a:lnTo>
                  <a:pt x="37137" y="3360481"/>
                </a:lnTo>
                <a:lnTo>
                  <a:pt x="14557" y="3326105"/>
                </a:lnTo>
                <a:lnTo>
                  <a:pt x="2005" y="3285881"/>
                </a:lnTo>
                <a:lnTo>
                  <a:pt x="0" y="3260898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148124" y="3442770"/>
            <a:ext cx="42118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839344" y="3497702"/>
            <a:ext cx="33959" cy="7254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257857" y="3040004"/>
            <a:ext cx="439396" cy="74040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058087" y="3811029"/>
            <a:ext cx="7076" cy="953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813601" y="3787459"/>
            <a:ext cx="61023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127644" y="8185533"/>
            <a:ext cx="616663" cy="61041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740801" y="7695014"/>
            <a:ext cx="4592857" cy="8559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08528" y="7759171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4206703" y="0"/>
                </a:moveTo>
                <a:lnTo>
                  <a:pt x="159794" y="0"/>
                </a:lnTo>
                <a:lnTo>
                  <a:pt x="117172" y="5962"/>
                </a:lnTo>
                <a:lnTo>
                  <a:pt x="78960" y="22690"/>
                </a:lnTo>
                <a:lnTo>
                  <a:pt x="46648" y="48494"/>
                </a:lnTo>
                <a:lnTo>
                  <a:pt x="21725" y="81688"/>
                </a:lnTo>
                <a:lnTo>
                  <a:pt x="5679" y="120581"/>
                </a:lnTo>
                <a:lnTo>
                  <a:pt x="55" y="162231"/>
                </a:lnTo>
                <a:lnTo>
                  <a:pt x="0" y="476552"/>
                </a:lnTo>
                <a:lnTo>
                  <a:pt x="206" y="484794"/>
                </a:lnTo>
                <a:lnTo>
                  <a:pt x="8283" y="527278"/>
                </a:lnTo>
                <a:lnTo>
                  <a:pt x="26938" y="564302"/>
                </a:lnTo>
                <a:lnTo>
                  <a:pt x="54563" y="594536"/>
                </a:lnTo>
                <a:lnTo>
                  <a:pt x="89550" y="616647"/>
                </a:lnTo>
                <a:lnTo>
                  <a:pt x="130290" y="629304"/>
                </a:lnTo>
                <a:lnTo>
                  <a:pt x="159853" y="631832"/>
                </a:lnTo>
                <a:lnTo>
                  <a:pt x="4218732" y="631401"/>
                </a:lnTo>
                <a:lnTo>
                  <a:pt x="4260892" y="622732"/>
                </a:lnTo>
                <a:lnTo>
                  <a:pt x="4298256" y="604030"/>
                </a:lnTo>
                <a:lnTo>
                  <a:pt x="4329204" y="576759"/>
                </a:lnTo>
                <a:lnTo>
                  <a:pt x="4352114" y="542379"/>
                </a:lnTo>
                <a:lnTo>
                  <a:pt x="4365364" y="502353"/>
                </a:lnTo>
                <a:lnTo>
                  <a:pt x="4368031" y="473255"/>
                </a:lnTo>
                <a:lnTo>
                  <a:pt x="4368026" y="162231"/>
                </a:lnTo>
                <a:lnTo>
                  <a:pt x="4361971" y="119601"/>
                </a:lnTo>
                <a:lnTo>
                  <a:pt x="4345517" y="80987"/>
                </a:lnTo>
                <a:lnTo>
                  <a:pt x="4320215" y="48054"/>
                </a:lnTo>
                <a:lnTo>
                  <a:pt x="4287612" y="22467"/>
                </a:lnTo>
                <a:lnTo>
                  <a:pt x="4249259" y="5894"/>
                </a:lnTo>
                <a:lnTo>
                  <a:pt x="4206703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08527" y="7759172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0" y="476551"/>
                </a:moveTo>
                <a:lnTo>
                  <a:pt x="0" y="163487"/>
                </a:lnTo>
                <a:lnTo>
                  <a:pt x="649" y="148843"/>
                </a:lnTo>
                <a:lnTo>
                  <a:pt x="9949" y="107088"/>
                </a:lnTo>
                <a:lnTo>
                  <a:pt x="29120" y="69907"/>
                </a:lnTo>
                <a:lnTo>
                  <a:pt x="56671" y="38989"/>
                </a:lnTo>
                <a:lnTo>
                  <a:pt x="91115" y="16022"/>
                </a:lnTo>
                <a:lnTo>
                  <a:pt x="130962" y="2695"/>
                </a:lnTo>
                <a:lnTo>
                  <a:pt x="4206707" y="0"/>
                </a:lnTo>
                <a:lnTo>
                  <a:pt x="4221263" y="675"/>
                </a:lnTo>
                <a:lnTo>
                  <a:pt x="4262588" y="10314"/>
                </a:lnTo>
                <a:lnTo>
                  <a:pt x="4299195" y="30077"/>
                </a:lnTo>
                <a:lnTo>
                  <a:pt x="4329537" y="58298"/>
                </a:lnTo>
                <a:lnTo>
                  <a:pt x="4352062" y="93311"/>
                </a:lnTo>
                <a:lnTo>
                  <a:pt x="4365222" y="133450"/>
                </a:lnTo>
                <a:lnTo>
                  <a:pt x="4368032" y="473254"/>
                </a:lnTo>
                <a:lnTo>
                  <a:pt x="4367355" y="488009"/>
                </a:lnTo>
                <a:lnTo>
                  <a:pt x="4357684" y="529592"/>
                </a:lnTo>
                <a:lnTo>
                  <a:pt x="4337813" y="566017"/>
                </a:lnTo>
                <a:lnTo>
                  <a:pt x="4309364" y="595820"/>
                </a:lnTo>
                <a:lnTo>
                  <a:pt x="4273958" y="617541"/>
                </a:lnTo>
                <a:lnTo>
                  <a:pt x="4233218" y="629717"/>
                </a:lnTo>
                <a:lnTo>
                  <a:pt x="159854" y="631832"/>
                </a:lnTo>
                <a:lnTo>
                  <a:pt x="144872" y="631192"/>
                </a:lnTo>
                <a:lnTo>
                  <a:pt x="102570" y="621982"/>
                </a:lnTo>
                <a:lnTo>
                  <a:pt x="65487" y="602874"/>
                </a:lnTo>
                <a:lnTo>
                  <a:pt x="35229" y="575200"/>
                </a:lnTo>
                <a:lnTo>
                  <a:pt x="13406" y="540292"/>
                </a:lnTo>
                <a:lnTo>
                  <a:pt x="1624" y="499480"/>
                </a:lnTo>
                <a:lnTo>
                  <a:pt x="0" y="476551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286957" y="7229075"/>
            <a:ext cx="0" cy="353695"/>
          </a:xfrm>
          <a:custGeom>
            <a:avLst/>
            <a:gdLst/>
            <a:ahLst/>
            <a:cxnLst/>
            <a:rect l="l" t="t" r="r" b="b"/>
            <a:pathLst>
              <a:path h="353695">
                <a:moveTo>
                  <a:pt x="0" y="0"/>
                </a:moveTo>
                <a:lnTo>
                  <a:pt x="0" y="353397"/>
                </a:lnTo>
              </a:path>
            </a:pathLst>
          </a:custGeom>
          <a:ln w="214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235569" y="7571764"/>
            <a:ext cx="102870" cy="102870"/>
          </a:xfrm>
          <a:custGeom>
            <a:avLst/>
            <a:gdLst/>
            <a:ahLst/>
            <a:cxnLst/>
            <a:rect l="l" t="t" r="r" b="b"/>
            <a:pathLst>
              <a:path w="102870" h="102870">
                <a:moveTo>
                  <a:pt x="102777" y="0"/>
                </a:moveTo>
                <a:lnTo>
                  <a:pt x="0" y="0"/>
                </a:lnTo>
                <a:lnTo>
                  <a:pt x="51388" y="102806"/>
                </a:lnTo>
                <a:lnTo>
                  <a:pt x="1027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79282" y="6950640"/>
            <a:ext cx="3353435" cy="655955"/>
          </a:xfrm>
          <a:custGeom>
            <a:avLst/>
            <a:gdLst/>
            <a:ahLst/>
            <a:cxnLst/>
            <a:rect l="l" t="t" r="r" b="b"/>
            <a:pathLst>
              <a:path w="3353434" h="655954">
                <a:moveTo>
                  <a:pt x="3353348" y="288058"/>
                </a:moveTo>
                <a:lnTo>
                  <a:pt x="3346438" y="369066"/>
                </a:lnTo>
                <a:lnTo>
                  <a:pt x="3322653" y="440024"/>
                </a:lnTo>
                <a:lnTo>
                  <a:pt x="3281993" y="500934"/>
                </a:lnTo>
                <a:lnTo>
                  <a:pt x="3224459" y="551796"/>
                </a:lnTo>
                <a:lnTo>
                  <a:pt x="3150051" y="592612"/>
                </a:lnTo>
                <a:lnTo>
                  <a:pt x="3058767" y="623383"/>
                </a:lnTo>
                <a:lnTo>
                  <a:pt x="2950610" y="644110"/>
                </a:lnTo>
                <a:lnTo>
                  <a:pt x="2825577" y="654793"/>
                </a:lnTo>
                <a:lnTo>
                  <a:pt x="2683670" y="655434"/>
                </a:lnTo>
                <a:lnTo>
                  <a:pt x="2524889" y="646034"/>
                </a:lnTo>
                <a:lnTo>
                  <a:pt x="2349233" y="626594"/>
                </a:lnTo>
                <a:lnTo>
                  <a:pt x="2156702" y="597115"/>
                </a:lnTo>
                <a:lnTo>
                  <a:pt x="1947297" y="557598"/>
                </a:lnTo>
                <a:lnTo>
                  <a:pt x="1721018" y="508043"/>
                </a:lnTo>
                <a:lnTo>
                  <a:pt x="1477864" y="448453"/>
                </a:lnTo>
                <a:lnTo>
                  <a:pt x="1217835" y="378828"/>
                </a:lnTo>
                <a:lnTo>
                  <a:pt x="940931" y="299169"/>
                </a:lnTo>
                <a:lnTo>
                  <a:pt x="647154" y="209477"/>
                </a:lnTo>
                <a:lnTo>
                  <a:pt x="336501" y="109754"/>
                </a:lnTo>
                <a:lnTo>
                  <a:pt x="8974" y="0"/>
                </a:lnTo>
                <a:lnTo>
                  <a:pt x="0" y="0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292199" y="6905500"/>
            <a:ext cx="114300" cy="97790"/>
          </a:xfrm>
          <a:custGeom>
            <a:avLst/>
            <a:gdLst/>
            <a:ahLst/>
            <a:cxnLst/>
            <a:rect l="l" t="t" r="r" b="b"/>
            <a:pathLst>
              <a:path w="114300" h="97790">
                <a:moveTo>
                  <a:pt x="113894" y="0"/>
                </a:moveTo>
                <a:lnTo>
                  <a:pt x="0" y="15233"/>
                </a:lnTo>
                <a:lnTo>
                  <a:pt x="80520" y="97235"/>
                </a:lnTo>
                <a:lnTo>
                  <a:pt x="1138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280166" y="1126130"/>
            <a:ext cx="2465705" cy="913765"/>
          </a:xfrm>
          <a:custGeom>
            <a:avLst/>
            <a:gdLst/>
            <a:ahLst/>
            <a:cxnLst/>
            <a:rect l="l" t="t" r="r" b="b"/>
            <a:pathLst>
              <a:path w="2465704" h="913764">
                <a:moveTo>
                  <a:pt x="0" y="913627"/>
                </a:moveTo>
                <a:lnTo>
                  <a:pt x="130079" y="777256"/>
                </a:lnTo>
                <a:lnTo>
                  <a:pt x="259370" y="651917"/>
                </a:lnTo>
                <a:lnTo>
                  <a:pt x="387871" y="537603"/>
                </a:lnTo>
                <a:lnTo>
                  <a:pt x="515584" y="434313"/>
                </a:lnTo>
                <a:lnTo>
                  <a:pt x="642507" y="342040"/>
                </a:lnTo>
                <a:lnTo>
                  <a:pt x="768640" y="260781"/>
                </a:lnTo>
                <a:lnTo>
                  <a:pt x="893985" y="190532"/>
                </a:lnTo>
                <a:lnTo>
                  <a:pt x="1018540" y="131288"/>
                </a:lnTo>
                <a:lnTo>
                  <a:pt x="1142306" y="83045"/>
                </a:lnTo>
                <a:lnTo>
                  <a:pt x="1265283" y="45799"/>
                </a:lnTo>
                <a:lnTo>
                  <a:pt x="1387470" y="19545"/>
                </a:lnTo>
                <a:lnTo>
                  <a:pt x="1508869" y="4280"/>
                </a:lnTo>
                <a:lnTo>
                  <a:pt x="1629478" y="0"/>
                </a:lnTo>
                <a:lnTo>
                  <a:pt x="1749297" y="6699"/>
                </a:lnTo>
                <a:lnTo>
                  <a:pt x="1868328" y="24373"/>
                </a:lnTo>
                <a:lnTo>
                  <a:pt x="1986569" y="53019"/>
                </a:lnTo>
                <a:lnTo>
                  <a:pt x="2104021" y="92633"/>
                </a:lnTo>
                <a:lnTo>
                  <a:pt x="2220684" y="143209"/>
                </a:lnTo>
                <a:lnTo>
                  <a:pt x="2336558" y="204744"/>
                </a:lnTo>
                <a:lnTo>
                  <a:pt x="2451642" y="277234"/>
                </a:lnTo>
                <a:lnTo>
                  <a:pt x="2465132" y="277234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706667" y="1355341"/>
            <a:ext cx="113664" cy="102235"/>
          </a:xfrm>
          <a:custGeom>
            <a:avLst/>
            <a:gdLst/>
            <a:ahLst/>
            <a:cxnLst/>
            <a:rect l="l" t="t" r="r" b="b"/>
            <a:pathLst>
              <a:path w="113665" h="102234">
                <a:moveTo>
                  <a:pt x="59855" y="0"/>
                </a:moveTo>
                <a:lnTo>
                  <a:pt x="0" y="83573"/>
                </a:lnTo>
                <a:lnTo>
                  <a:pt x="113477" y="101659"/>
                </a:lnTo>
                <a:lnTo>
                  <a:pt x="59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010617" y="1596127"/>
            <a:ext cx="620946" cy="85672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2497" y="134618"/>
            <a:ext cx="12760325" cy="9021445"/>
          </a:xfrm>
          <a:custGeom>
            <a:avLst/>
            <a:gdLst/>
            <a:ahLst/>
            <a:cxnLst/>
            <a:rect l="l" t="t" r="r" b="b"/>
            <a:pathLst>
              <a:path w="12760325" h="9021445">
                <a:moveTo>
                  <a:pt x="0" y="0"/>
                </a:moveTo>
                <a:lnTo>
                  <a:pt x="0" y="9020968"/>
                </a:lnTo>
                <a:lnTo>
                  <a:pt x="12759931" y="9020968"/>
                </a:lnTo>
                <a:lnTo>
                  <a:pt x="12759931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45527" y="2082728"/>
            <a:ext cx="1842770" cy="0"/>
          </a:xfrm>
          <a:custGeom>
            <a:avLst/>
            <a:gdLst/>
            <a:ahLst/>
            <a:cxnLst/>
            <a:rect l="l" t="t" r="r" b="b"/>
            <a:pathLst>
              <a:path w="1842770">
                <a:moveTo>
                  <a:pt x="0" y="0"/>
                </a:moveTo>
                <a:lnTo>
                  <a:pt x="1842287" y="0"/>
                </a:lnTo>
              </a:path>
            </a:pathLst>
          </a:custGeom>
          <a:ln w="119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82699" y="2641528"/>
            <a:ext cx="1368425" cy="0"/>
          </a:xfrm>
          <a:custGeom>
            <a:avLst/>
            <a:gdLst/>
            <a:ahLst/>
            <a:cxnLst/>
            <a:rect l="l" t="t" r="r" b="b"/>
            <a:pathLst>
              <a:path w="1368425">
                <a:moveTo>
                  <a:pt x="0" y="0"/>
                </a:moveTo>
                <a:lnTo>
                  <a:pt x="1367942" y="0"/>
                </a:lnTo>
              </a:path>
            </a:pathLst>
          </a:custGeom>
          <a:ln w="119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762000" y="342900"/>
            <a:ext cx="6325235" cy="906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2470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mes hypo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hèses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400">
              <a:latin typeface="Times New Roman"/>
              <a:cs typeface="Times New Roman"/>
            </a:endParaRPr>
          </a:p>
          <a:p>
            <a:pPr marL="1816100" marR="2886710" indent="-228600">
              <a:lnSpc>
                <a:spcPct val="203700"/>
              </a:lnSpc>
            </a:pPr>
            <a:r>
              <a:rPr sz="1800" dirty="0">
                <a:latin typeface="Helvetica Light"/>
                <a:cs typeface="Helvetica Light"/>
              </a:rPr>
              <a:t>Un pneu dégonflé Un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oulement</a:t>
            </a:r>
            <a:endParaRPr sz="18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marR="1316990" algn="ctr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Les f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eins</a:t>
            </a:r>
            <a:endParaRPr sz="18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algn="r">
              <a:lnSpc>
                <a:spcPts val="1780"/>
              </a:lnSpc>
              <a:tabLst>
                <a:tab pos="4558665" algn="l"/>
              </a:tabLst>
            </a:pPr>
            <a:r>
              <a:rPr sz="1800" dirty="0">
                <a:latin typeface="Helvetica Light"/>
                <a:cs typeface="Helvetica Light"/>
              </a:rPr>
              <a:t>Les amo</a:t>
            </a:r>
            <a:r>
              <a:rPr sz="1800" spc="30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tisseurs	</a:t>
            </a:r>
            <a:r>
              <a:rPr sz="2700" baseline="24691" dirty="0">
                <a:latin typeface="Helvetica Light"/>
                <a:cs typeface="Helvetica Light"/>
              </a:rPr>
              <a:t>L</a:t>
            </a:r>
            <a:endParaRPr sz="2700" baseline="24691">
              <a:latin typeface="Helvetica Light"/>
              <a:cs typeface="Helvetica Light"/>
            </a:endParaRPr>
          </a:p>
          <a:p>
            <a:pPr algn="r">
              <a:lnSpc>
                <a:spcPts val="1780"/>
              </a:lnSpc>
            </a:pPr>
            <a:r>
              <a:rPr sz="1800" dirty="0">
                <a:latin typeface="Helvetica Light"/>
                <a:cs typeface="Helvetica Light"/>
              </a:rPr>
              <a:t>L</a:t>
            </a:r>
            <a:endParaRPr sz="18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800">
              <a:latin typeface="Times New Roman"/>
              <a:cs typeface="Times New Roman"/>
            </a:endParaRPr>
          </a:p>
          <a:p>
            <a:pPr marR="21590" algn="r">
              <a:lnSpc>
                <a:spcPct val="100000"/>
              </a:lnSpc>
            </a:pPr>
            <a:r>
              <a:rPr sz="1350" i="1" spc="15" baseline="49382" dirty="0">
                <a:latin typeface="Helvetica"/>
                <a:cs typeface="Helvetica"/>
              </a:rPr>
              <a:t>J</a:t>
            </a:r>
            <a:r>
              <a:rPr sz="1350" i="1" spc="7" baseline="49382" dirty="0">
                <a:latin typeface="Helvetica"/>
                <a:cs typeface="Helvetica"/>
              </a:rPr>
              <a:t>e</a:t>
            </a:r>
            <a:r>
              <a:rPr sz="1350" i="1" spc="15" baseline="27777" dirty="0">
                <a:latin typeface="Helvetica"/>
                <a:cs typeface="Helvetica"/>
              </a:rPr>
              <a:t>c</a:t>
            </a:r>
            <a:r>
              <a:rPr sz="1350" i="1" spc="-367" baseline="27777" dirty="0">
                <a:latin typeface="Helvetica"/>
                <a:cs typeface="Helvetica"/>
              </a:rPr>
              <a:t>h</a:t>
            </a:r>
            <a:r>
              <a:rPr sz="1350" i="1" spc="-367" baseline="12345" dirty="0">
                <a:latin typeface="Helvetica"/>
                <a:cs typeface="Helvetica"/>
              </a:rPr>
              <a:t>o</a:t>
            </a:r>
            <a:r>
              <a:rPr sz="1350" i="1" spc="-382" baseline="3086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endParaRPr sz="9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1408430">
              <a:lnSpc>
                <a:spcPct val="100000"/>
              </a:lnSpc>
              <a:tabLst>
                <a:tab pos="5261610" algn="r"/>
              </a:tabLst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r>
              <a:rPr sz="1725" spc="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	</a:t>
            </a:r>
            <a:r>
              <a:rPr sz="1725" spc="22" baseline="2415" dirty="0">
                <a:latin typeface="Helvetica"/>
                <a:cs typeface="Helvetica"/>
              </a:rPr>
              <a:t>2</a:t>
            </a:r>
            <a:endParaRPr sz="1725" baseline="2415">
              <a:latin typeface="Helvetica"/>
              <a:cs typeface="Helvetic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603133" y="554955"/>
            <a:ext cx="301752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0365">
              <a:lnSpc>
                <a:spcPts val="1190"/>
              </a:lnSpc>
            </a:pPr>
            <a:r>
              <a:rPr sz="1000" i="1" dirty="0">
                <a:latin typeface="Helvetica"/>
                <a:cs typeface="Helvetica"/>
              </a:rPr>
              <a:t>J'i</a:t>
            </a:r>
            <a:r>
              <a:rPr sz="1000" i="1" spc="5" dirty="0">
                <a:latin typeface="Helvetica"/>
                <a:cs typeface="Helvetica"/>
              </a:rPr>
              <a:t>den</a:t>
            </a:r>
            <a:r>
              <a:rPr sz="1000" i="1" dirty="0">
                <a:latin typeface="Helvetica"/>
                <a:cs typeface="Helvetica"/>
              </a:rPr>
              <a:t>tifie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j’</a:t>
            </a:r>
            <a:r>
              <a:rPr sz="1000" i="1" spc="5" dirty="0">
                <a:latin typeface="Helvetica"/>
                <a:cs typeface="Helvetica"/>
              </a:rPr>
              <a:t>é</a:t>
            </a:r>
            <a:r>
              <a:rPr sz="1000" i="1" dirty="0">
                <a:latin typeface="Helvetica"/>
                <a:cs typeface="Helvetica"/>
              </a:rPr>
              <a:t>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</a:t>
            </a:r>
            <a:r>
              <a:rPr sz="1000" i="1" dirty="0">
                <a:latin typeface="Helvetica"/>
                <a:cs typeface="Helvetica"/>
              </a:rPr>
              <a:t>ri</a:t>
            </a:r>
            <a:r>
              <a:rPr sz="1000" i="1" spc="5" dirty="0">
                <a:latin typeface="Helvetica"/>
                <a:cs typeface="Helvetica"/>
              </a:rPr>
              <a:t>sques pro</a:t>
            </a:r>
            <a:r>
              <a:rPr sz="1000" i="1" dirty="0">
                <a:latin typeface="Helvetica"/>
                <a:cs typeface="Helvetica"/>
              </a:rPr>
              <a:t>f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ssi</a:t>
            </a:r>
            <a:r>
              <a:rPr sz="1000" i="1" spc="5" dirty="0">
                <a:latin typeface="Helvetica"/>
                <a:cs typeface="Helvetica"/>
              </a:rPr>
              <a:t>onne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  <a:p>
            <a:pPr marL="12700">
              <a:lnSpc>
                <a:spcPts val="1190"/>
              </a:lnSpc>
            </a:pPr>
            <a:r>
              <a:rPr sz="1000" i="1" spc="5" dirty="0">
                <a:latin typeface="Helvetica"/>
                <a:cs typeface="Helvetica"/>
              </a:rPr>
              <a:t>(sécu</a:t>
            </a:r>
            <a:r>
              <a:rPr sz="1000" i="1" dirty="0">
                <a:latin typeface="Helvetica"/>
                <a:cs typeface="Helvetica"/>
              </a:rPr>
              <a:t>rit</a:t>
            </a:r>
            <a:r>
              <a:rPr sz="1000" i="1" spc="5" dirty="0">
                <a:latin typeface="Helvetica"/>
                <a:cs typeface="Helvetica"/>
              </a:rPr>
              <a:t>é des personne</a:t>
            </a:r>
            <a:r>
              <a:rPr sz="1000" i="1" dirty="0">
                <a:latin typeface="Helvetica"/>
                <a:cs typeface="Helvetica"/>
              </a:rPr>
              <a:t>s, </a:t>
            </a:r>
            <a:r>
              <a:rPr sz="1000" i="1" spc="5" dirty="0">
                <a:latin typeface="Helvetica"/>
                <a:cs typeface="Helvetica"/>
              </a:rPr>
              <a:t>du ma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érie</a:t>
            </a:r>
            <a:r>
              <a:rPr sz="1000" i="1" dirty="0">
                <a:latin typeface="Helvetica"/>
                <a:cs typeface="Helvetica"/>
              </a:rPr>
              <a:t>l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</a:t>
            </a:r>
            <a:r>
              <a:rPr sz="1000" i="1" spc="5" dirty="0">
                <a:latin typeface="Helvetica"/>
                <a:cs typeface="Helvetica"/>
              </a:rPr>
              <a:t>du véh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cu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spc="-5" dirty="0">
                <a:latin typeface="Helvetica"/>
                <a:cs typeface="Helvetica"/>
              </a:rPr>
              <a:t>)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2552400" y="745998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978900" y="895925"/>
            <a:ext cx="3674110" cy="47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405"/>
              </a:lnSpc>
            </a:pPr>
            <a:r>
              <a:rPr sz="1800" spc="-1060" dirty="0">
                <a:latin typeface="Helvetica Light"/>
                <a:cs typeface="Helvetica Light"/>
              </a:rPr>
              <a:t>P</a:t>
            </a:r>
            <a:r>
              <a:rPr sz="3150" spc="7" baseline="9259" dirty="0">
                <a:latin typeface="Helvetica"/>
                <a:cs typeface="Helvetica"/>
              </a:rPr>
              <a:t>!</a:t>
            </a:r>
            <a:r>
              <a:rPr sz="3150" spc="-172" baseline="9259" dirty="0">
                <a:latin typeface="Helvetica"/>
                <a:cs typeface="Helvetica"/>
              </a:rPr>
              <a:t>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otection des yeux, des poumons</a:t>
            </a:r>
            <a:r>
              <a:rPr sz="1800" spc="-245" dirty="0">
                <a:latin typeface="Helvetica Light"/>
                <a:cs typeface="Helvetica Light"/>
              </a:rPr>
              <a:t> </a:t>
            </a:r>
            <a:r>
              <a:rPr sz="3150" spc="7" baseline="39682" dirty="0">
                <a:latin typeface="Helvetica"/>
                <a:cs typeface="Helvetica"/>
              </a:rPr>
              <a:t>!</a:t>
            </a:r>
            <a:endParaRPr sz="3150" baseline="39682">
              <a:latin typeface="Helvetica"/>
              <a:cs typeface="Helvetica"/>
            </a:endParaRPr>
          </a:p>
          <a:p>
            <a:pPr marR="48895" algn="r">
              <a:lnSpc>
                <a:spcPts val="1055"/>
              </a:lnSpc>
            </a:pPr>
            <a:r>
              <a:rPr sz="1800" dirty="0">
                <a:latin typeface="Helvetica Light"/>
                <a:cs typeface="Helvetica Light"/>
              </a:rPr>
              <a:t>,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983964" y="119577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983964" y="134570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983964" y="1495631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983964" y="164555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983964" y="179548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983964" y="1945409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378490" y="2204145"/>
            <a:ext cx="157543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"/>
                <a:cs typeface="Helvetica"/>
              </a:rPr>
              <a:t>Je pro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ège </a:t>
            </a:r>
            <a:r>
              <a:rPr sz="1000" i="1" dirty="0">
                <a:latin typeface="Helvetica"/>
                <a:cs typeface="Helvetica"/>
              </a:rPr>
              <a:t>l’</a:t>
            </a:r>
            <a:r>
              <a:rPr sz="1000" i="1" spc="5" dirty="0">
                <a:latin typeface="Helvetica"/>
                <a:cs typeface="Helvetica"/>
              </a:rPr>
              <a:t>environnemen</a:t>
            </a:r>
            <a:r>
              <a:rPr sz="1000" i="1" dirty="0">
                <a:latin typeface="Helvetica"/>
                <a:cs typeface="Helvetica"/>
              </a:rPr>
              <a:t>t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074001" y="2636345"/>
            <a:ext cx="5472430" cy="143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1560" marR="483870" indent="-107314">
              <a:lnSpc>
                <a:spcPct val="103899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vérifie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les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qui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2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 pe</a:t>
            </a:r>
            <a:r>
              <a:rPr sz="1150" i="1" spc="25" dirty="0">
                <a:solidFill>
                  <a:srgbClr val="0433FF"/>
                </a:solidFill>
                <a:latin typeface="Helvetica Light"/>
                <a:cs typeface="Helvetica Light"/>
              </a:rPr>
              <a:t>r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mettent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valider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115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1150" b="1" i="1" spc="-55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115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700">
              <a:latin typeface="Times New Roman"/>
              <a:cs typeface="Times New Roman"/>
            </a:endParaRPr>
          </a:p>
          <a:p>
            <a:pPr marR="12700" algn="ctr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résu</a:t>
            </a:r>
            <a:r>
              <a:rPr sz="1000" i="1" dirty="0">
                <a:latin typeface="Helvetica"/>
                <a:cs typeface="Helvetica"/>
              </a:rPr>
              <a:t>lt</a:t>
            </a:r>
            <a:r>
              <a:rPr sz="1000" i="1" spc="5" dirty="0">
                <a:latin typeface="Helvetica"/>
                <a:cs typeface="Helvetica"/>
              </a:rPr>
              <a:t>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s des essa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s réa</a:t>
            </a:r>
            <a:r>
              <a:rPr sz="1000" i="1" dirty="0">
                <a:latin typeface="Helvetica"/>
                <a:cs typeface="Helvetica"/>
              </a:rPr>
              <a:t>li</a:t>
            </a:r>
            <a:r>
              <a:rPr sz="1000" i="1" spc="5" dirty="0">
                <a:latin typeface="Helvetica"/>
                <a:cs typeface="Helvetica"/>
              </a:rPr>
              <a:t>sés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800" dirty="0">
                <a:latin typeface="Helvetica Light"/>
                <a:cs typeface="Helvetica Light"/>
              </a:rPr>
              <a:t>a p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ession est cor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ecte.</a:t>
            </a:r>
            <a:endParaRPr sz="1800">
              <a:latin typeface="Helvetica Light"/>
              <a:cs typeface="Helvetica Ligh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Helvetica Light"/>
                <a:cs typeface="Helvetica Light"/>
              </a:rPr>
              <a:t>es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oulements n’ont pas de jeu et ne font pas de bruit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002146" y="8515522"/>
            <a:ext cx="397954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l’intervention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et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1150">
              <a:latin typeface="Helvetica Light"/>
              <a:cs typeface="Helvetica Light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068672" y="7867122"/>
            <a:ext cx="184658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i="1" spc="5" dirty="0">
                <a:latin typeface="Helvetica"/>
                <a:cs typeface="Helvetica"/>
              </a:rPr>
              <a:t>J</a:t>
            </a:r>
            <a:r>
              <a:rPr sz="1000" b="1" i="1" dirty="0">
                <a:latin typeface="Helvetica"/>
                <a:cs typeface="Helvetica"/>
              </a:rPr>
              <a:t>’</a:t>
            </a:r>
            <a:r>
              <a:rPr sz="1000" b="1" i="1" spc="5" dirty="0">
                <a:latin typeface="Helvetica"/>
                <a:cs typeface="Helvetica"/>
              </a:rPr>
              <a:t>éc</a:t>
            </a:r>
            <a:r>
              <a:rPr sz="1000" b="1" i="1" dirty="0">
                <a:latin typeface="Helvetica"/>
                <a:cs typeface="Helvetica"/>
              </a:rPr>
              <a:t>ri</a:t>
            </a:r>
            <a:r>
              <a:rPr sz="1000" b="1" i="1" spc="5" dirty="0">
                <a:latin typeface="Helvetica"/>
                <a:cs typeface="Helvetica"/>
              </a:rPr>
              <a:t>s </a:t>
            </a:r>
            <a:r>
              <a:rPr sz="1000" b="1" i="1" dirty="0">
                <a:latin typeface="Helvetica"/>
                <a:cs typeface="Helvetica"/>
              </a:rPr>
              <a:t>l</a:t>
            </a:r>
            <a:r>
              <a:rPr sz="1000" b="1" i="1" spc="5" dirty="0">
                <a:latin typeface="Helvetica"/>
                <a:cs typeface="Helvetica"/>
              </a:rPr>
              <a:t>a cause du symptôme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369367" y="6758700"/>
            <a:ext cx="30753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i="1" spc="15" dirty="0">
                <a:latin typeface="Helvetica"/>
                <a:cs typeface="Helvetica"/>
              </a:rPr>
              <a:t>La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cause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es</a:t>
            </a:r>
            <a:r>
              <a:rPr sz="900" b="1" i="1" spc="10" dirty="0">
                <a:latin typeface="Helvetica"/>
                <a:cs typeface="Helvetica"/>
              </a:rPr>
              <a:t>t-e</a:t>
            </a:r>
            <a:r>
              <a:rPr sz="900" b="1" i="1" spc="5" dirty="0">
                <a:latin typeface="Helvetica"/>
                <a:cs typeface="Helvetica"/>
              </a:rPr>
              <a:t>ll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i</a:t>
            </a:r>
            <a:r>
              <a:rPr sz="900" b="1" i="1" spc="15" dirty="0">
                <a:latin typeface="Helvetica"/>
                <a:cs typeface="Helvetica"/>
              </a:rPr>
              <a:t>de</a:t>
            </a:r>
            <a:r>
              <a:rPr sz="900" b="1" i="1" spc="10" dirty="0">
                <a:latin typeface="Helvetica"/>
                <a:cs typeface="Helvetica"/>
              </a:rPr>
              <a:t>ntifi</a:t>
            </a:r>
            <a:r>
              <a:rPr sz="900" b="1" i="1" spc="15" dirty="0">
                <a:latin typeface="Helvetica"/>
                <a:cs typeface="Helvetica"/>
              </a:rPr>
              <a:t>ée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pa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15" dirty="0">
                <a:latin typeface="Helvetica"/>
                <a:cs typeface="Helvetica"/>
              </a:rPr>
              <a:t>appo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t </a:t>
            </a:r>
            <a:r>
              <a:rPr sz="900" b="1" i="1" spc="15" dirty="0">
                <a:latin typeface="Helvetica"/>
                <a:cs typeface="Helvetica"/>
              </a:rPr>
              <a:t>au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symp</a:t>
            </a:r>
            <a:r>
              <a:rPr sz="900" b="1" i="1" spc="10" dirty="0">
                <a:latin typeface="Helvetica"/>
                <a:cs typeface="Helvetica"/>
              </a:rPr>
              <a:t>tô</a:t>
            </a:r>
            <a:r>
              <a:rPr sz="900" b="1" i="1" spc="20" dirty="0">
                <a:latin typeface="Helvetica"/>
                <a:cs typeface="Helvetica"/>
              </a:rPr>
              <a:t>m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?</a:t>
            </a:r>
            <a:endParaRPr sz="9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000">
              <a:latin typeface="Times New Roman"/>
              <a:cs typeface="Times New Roman"/>
            </a:endParaRPr>
          </a:p>
          <a:p>
            <a:pPr marL="180975" algn="ctr">
              <a:lnSpc>
                <a:spcPct val="100000"/>
              </a:lnSpc>
              <a:tabLst>
                <a:tab pos="768350" algn="l"/>
              </a:tabLst>
            </a:pPr>
            <a:r>
              <a:rPr sz="900" spc="20" dirty="0">
                <a:latin typeface="Helvetica"/>
                <a:cs typeface="Helvetica"/>
              </a:rPr>
              <a:t>NON	</a:t>
            </a:r>
            <a:r>
              <a:rPr sz="900" spc="15" dirty="0">
                <a:latin typeface="Helvetica"/>
                <a:cs typeface="Helvetica"/>
              </a:rPr>
              <a:t>OUI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90" name="object 90"/>
          <p:cNvSpPr txBox="1"/>
          <p:nvPr/>
        </p:nvSpPr>
        <p:spPr>
          <a:xfrm rot="960000">
            <a:off x="7050015" y="7136517"/>
            <a:ext cx="108371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au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0" dirty="0">
                <a:latin typeface="Helvetica"/>
                <a:cs typeface="Helvetica"/>
              </a:rPr>
              <a:t>re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146542" y="922648"/>
            <a:ext cx="134175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J’a</a:t>
            </a:r>
            <a:r>
              <a:rPr sz="900" i="1" spc="5" dirty="0">
                <a:latin typeface="Helvetica"/>
                <a:cs typeface="Helvetica"/>
              </a:rPr>
              <a:t>i </a:t>
            </a: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0109200" y="1398777"/>
            <a:ext cx="13722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des mains …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8089900" y="5034922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193809" y="5034922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297718" y="5034922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089900" y="5412433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E3E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193809" y="5412433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E3E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297718" y="5412433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E3E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89900" y="5789945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193809" y="5789945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297718" y="5789945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8369300" y="5109209"/>
            <a:ext cx="55753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0" indent="-63500">
              <a:lnSpc>
                <a:spcPct val="100000"/>
              </a:lnSpc>
            </a:pPr>
            <a:r>
              <a:rPr sz="1000" dirty="0">
                <a:latin typeface="Helvetica Light"/>
                <a:cs typeface="Helvetica Light"/>
              </a:rPr>
              <a:t>épaisseur mesu</a:t>
            </a:r>
            <a:r>
              <a:rPr sz="1000" spc="-20" dirty="0">
                <a:latin typeface="Helvetica Light"/>
                <a:cs typeface="Helvetica Light"/>
              </a:rPr>
              <a:t>r</a:t>
            </a:r>
            <a:r>
              <a:rPr sz="1000" dirty="0">
                <a:latin typeface="Helvetica Light"/>
                <a:cs typeface="Helvetica Light"/>
              </a:rPr>
              <a:t>é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9588500" y="5172709"/>
            <a:ext cx="3175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dirty="0">
                <a:latin typeface="Helvetica Light"/>
                <a:cs typeface="Helvetica Light"/>
              </a:rPr>
              <a:t>0 mm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0655300" y="5172709"/>
            <a:ext cx="38862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dirty="0">
                <a:latin typeface="Helvetica Light"/>
                <a:cs typeface="Helvetica Light"/>
              </a:rPr>
              <a:t>21 mm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343900" y="5541009"/>
            <a:ext cx="5975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5" dirty="0">
                <a:latin typeface="Helvetica Light"/>
                <a:cs typeface="Helvetica Light"/>
              </a:rPr>
              <a:t>V</a:t>
            </a:r>
            <a:r>
              <a:rPr sz="1000" dirty="0">
                <a:latin typeface="Helvetica Light"/>
                <a:cs typeface="Helvetica Light"/>
              </a:rPr>
              <a:t>oile maxi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0718800" y="5541009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Helvetica Light"/>
                <a:cs typeface="Helvetica Light"/>
              </a:rPr>
              <a:t>0,05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267700" y="5922009"/>
            <a:ext cx="7505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5" dirty="0">
                <a:latin typeface="Helvetica Light"/>
                <a:cs typeface="Helvetica Light"/>
              </a:rPr>
              <a:t>V</a:t>
            </a:r>
            <a:r>
              <a:rPr sz="1000" dirty="0">
                <a:latin typeface="Helvetica Light"/>
                <a:cs typeface="Helvetica Light"/>
              </a:rPr>
              <a:t>oile mesu</a:t>
            </a:r>
            <a:r>
              <a:rPr sz="1000" spc="-20" dirty="0">
                <a:latin typeface="Helvetica Light"/>
                <a:cs typeface="Helvetica Light"/>
              </a:rPr>
              <a:t>r</a:t>
            </a:r>
            <a:r>
              <a:rPr sz="1000" dirty="0">
                <a:latin typeface="Helvetica Light"/>
                <a:cs typeface="Helvetica Light"/>
              </a:rPr>
              <a:t>é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0718800" y="5922009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Helvetica Light"/>
                <a:cs typeface="Helvetica Light"/>
              </a:rPr>
              <a:t>0,06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762000" y="342900"/>
            <a:ext cx="6248400" cy="90678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62000" y="342899"/>
            <a:ext cx="6248400" cy="9067800"/>
          </a:xfrm>
          <a:custGeom>
            <a:avLst/>
            <a:gdLst/>
            <a:ahLst/>
            <a:cxnLst/>
            <a:rect l="l" t="t" r="r" b="b"/>
            <a:pathLst>
              <a:path w="6248400" h="9067800">
                <a:moveTo>
                  <a:pt x="0" y="0"/>
                </a:moveTo>
                <a:lnTo>
                  <a:pt x="6248400" y="0"/>
                </a:lnTo>
                <a:lnTo>
                  <a:pt x="6248400" y="9067800"/>
                </a:lnTo>
                <a:lnTo>
                  <a:pt x="0" y="9067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12687300" y="9437878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6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13" name="object 1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graphicFrame>
        <p:nvGraphicFramePr>
          <p:cNvPr id="102" name="object 102"/>
          <p:cNvGraphicFramePr>
            <a:graphicFrameLocks noGrp="1"/>
          </p:cNvGraphicFramePr>
          <p:nvPr/>
        </p:nvGraphicFramePr>
        <p:xfrm>
          <a:off x="8089900" y="4279900"/>
          <a:ext cx="3311727" cy="7550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4813"/>
                <a:gridCol w="1068260"/>
                <a:gridCol w="1068654"/>
              </a:tblGrid>
              <a:tr h="377511">
                <a:tc>
                  <a:txBody>
                    <a:bodyPr/>
                    <a:lstStyle/>
                    <a:p>
                      <a:endParaRPr sz="180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Helvetica Light"/>
                          <a:cs typeface="Helvetica Light"/>
                        </a:rPr>
                        <a:t>plaquette</a:t>
                      </a:r>
                      <a:endParaRPr sz="100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Helvetica Light"/>
                          <a:cs typeface="Helvetica Light"/>
                        </a:rPr>
                        <a:t>disque</a:t>
                      </a:r>
                      <a:endParaRPr sz="100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377511"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Helvetica Light"/>
                          <a:cs typeface="Helvetica Light"/>
                        </a:rPr>
                        <a:t>épaisseur mini</a:t>
                      </a:r>
                      <a:endParaRPr sz="100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marL="32321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Helvetica Light"/>
                          <a:cs typeface="Helvetica Light"/>
                        </a:rPr>
                        <a:t>3 mm</a:t>
                      </a:r>
                      <a:endParaRPr sz="100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Helvetica Light"/>
                          <a:cs typeface="Helvetica Light"/>
                        </a:rPr>
                        <a:t>22 mm</a:t>
                      </a:r>
                      <a:endParaRPr sz="100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solidFill>
                      <a:srgbClr val="E3E5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03896" y="7322200"/>
            <a:ext cx="228810" cy="410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31578" y="5800235"/>
            <a:ext cx="136827" cy="268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78657" y="5738583"/>
            <a:ext cx="254648" cy="310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06250" y="5324247"/>
            <a:ext cx="2307540" cy="251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2154476" y="0"/>
                </a:moveTo>
                <a:lnTo>
                  <a:pt x="61842" y="53"/>
                </a:lnTo>
                <a:lnTo>
                  <a:pt x="23168" y="15133"/>
                </a:lnTo>
                <a:lnTo>
                  <a:pt x="1634" y="50110"/>
                </a:lnTo>
                <a:lnTo>
                  <a:pt x="0" y="64462"/>
                </a:lnTo>
                <a:lnTo>
                  <a:pt x="2" y="100866"/>
                </a:lnTo>
                <a:lnTo>
                  <a:pt x="14435" y="139736"/>
                </a:lnTo>
                <a:lnTo>
                  <a:pt x="49845" y="160646"/>
                </a:lnTo>
                <a:lnTo>
                  <a:pt x="64467" y="162203"/>
                </a:lnTo>
                <a:lnTo>
                  <a:pt x="2155609" y="162193"/>
                </a:lnTo>
                <a:lnTo>
                  <a:pt x="2194763" y="147932"/>
                </a:lnTo>
                <a:lnTo>
                  <a:pt x="2216340" y="113116"/>
                </a:lnTo>
                <a:lnTo>
                  <a:pt x="2217968" y="98610"/>
                </a:lnTo>
                <a:lnTo>
                  <a:pt x="2217942" y="62615"/>
                </a:lnTo>
                <a:lnTo>
                  <a:pt x="2203491" y="23477"/>
                </a:lnTo>
                <a:lnTo>
                  <a:pt x="2168872" y="1656"/>
                </a:lnTo>
                <a:lnTo>
                  <a:pt x="215447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0" y="100310"/>
                </a:moveTo>
                <a:lnTo>
                  <a:pt x="0" y="64462"/>
                </a:lnTo>
                <a:lnTo>
                  <a:pt x="1634" y="50110"/>
                </a:lnTo>
                <a:lnTo>
                  <a:pt x="23168" y="15133"/>
                </a:lnTo>
                <a:lnTo>
                  <a:pt x="61842" y="53"/>
                </a:lnTo>
                <a:lnTo>
                  <a:pt x="2154475" y="0"/>
                </a:lnTo>
                <a:lnTo>
                  <a:pt x="2168872" y="1656"/>
                </a:lnTo>
                <a:lnTo>
                  <a:pt x="2203491" y="23477"/>
                </a:lnTo>
                <a:lnTo>
                  <a:pt x="2217942" y="62615"/>
                </a:lnTo>
                <a:lnTo>
                  <a:pt x="2217967" y="98611"/>
                </a:lnTo>
                <a:lnTo>
                  <a:pt x="2216339" y="113116"/>
                </a:lnTo>
                <a:lnTo>
                  <a:pt x="2194763" y="147933"/>
                </a:lnTo>
                <a:lnTo>
                  <a:pt x="2155608" y="162194"/>
                </a:lnTo>
                <a:lnTo>
                  <a:pt x="64467" y="162204"/>
                </a:lnTo>
                <a:lnTo>
                  <a:pt x="49844" y="160647"/>
                </a:lnTo>
                <a:lnTo>
                  <a:pt x="14434" y="139736"/>
                </a:lnTo>
                <a:lnTo>
                  <a:pt x="2" y="100866"/>
                </a:lnTo>
                <a:lnTo>
                  <a:pt x="0" y="10031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75594" y="5376569"/>
            <a:ext cx="264450" cy="3120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44484" y="5588345"/>
            <a:ext cx="292994" cy="200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79662" y="5300262"/>
            <a:ext cx="58337" cy="22995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7282" y="5144366"/>
            <a:ext cx="2550795" cy="3591560"/>
          </a:xfrm>
          <a:custGeom>
            <a:avLst/>
            <a:gdLst/>
            <a:ahLst/>
            <a:cxnLst/>
            <a:rect l="l" t="t" r="r" b="b"/>
            <a:pathLst>
              <a:path w="2550795" h="3591559">
                <a:moveTo>
                  <a:pt x="0" y="0"/>
                </a:moveTo>
                <a:lnTo>
                  <a:pt x="0" y="3591321"/>
                </a:lnTo>
                <a:lnTo>
                  <a:pt x="2550318" y="3591321"/>
                </a:lnTo>
                <a:lnTo>
                  <a:pt x="2550318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600" y="2066775"/>
            <a:ext cx="2674143" cy="37310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159" y="4839759"/>
            <a:ext cx="2294743" cy="4311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7491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2140550" y="0"/>
                </a:moveTo>
                <a:lnTo>
                  <a:pt x="63014" y="0"/>
                </a:lnTo>
                <a:lnTo>
                  <a:pt x="23412" y="13644"/>
                </a:lnTo>
                <a:lnTo>
                  <a:pt x="1573" y="48129"/>
                </a:lnTo>
                <a:lnTo>
                  <a:pt x="0" y="278482"/>
                </a:lnTo>
                <a:lnTo>
                  <a:pt x="2217" y="292682"/>
                </a:lnTo>
                <a:lnTo>
                  <a:pt x="24525" y="327396"/>
                </a:lnTo>
                <a:lnTo>
                  <a:pt x="63337" y="341481"/>
                </a:lnTo>
                <a:lnTo>
                  <a:pt x="2143946" y="341388"/>
                </a:lnTo>
                <a:lnTo>
                  <a:pt x="2182200" y="325700"/>
                </a:lnTo>
                <a:lnTo>
                  <a:pt x="2203482" y="290414"/>
                </a:lnTo>
                <a:lnTo>
                  <a:pt x="2205096" y="276120"/>
                </a:lnTo>
                <a:lnTo>
                  <a:pt x="2205084" y="61421"/>
                </a:lnTo>
                <a:lnTo>
                  <a:pt x="2190386" y="22660"/>
                </a:lnTo>
                <a:lnTo>
                  <a:pt x="2155080" y="1579"/>
                </a:lnTo>
                <a:lnTo>
                  <a:pt x="2140550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7417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0" y="275320"/>
                </a:moveTo>
                <a:lnTo>
                  <a:pt x="0" y="62694"/>
                </a:lnTo>
                <a:lnTo>
                  <a:pt x="1648" y="48129"/>
                </a:lnTo>
                <a:lnTo>
                  <a:pt x="23487" y="13645"/>
                </a:lnTo>
                <a:lnTo>
                  <a:pt x="63088" y="0"/>
                </a:lnTo>
                <a:lnTo>
                  <a:pt x="2140624" y="0"/>
                </a:lnTo>
                <a:lnTo>
                  <a:pt x="2155154" y="1579"/>
                </a:lnTo>
                <a:lnTo>
                  <a:pt x="2190460" y="22660"/>
                </a:lnTo>
                <a:lnTo>
                  <a:pt x="2205159" y="61420"/>
                </a:lnTo>
                <a:lnTo>
                  <a:pt x="2205171" y="276120"/>
                </a:lnTo>
                <a:lnTo>
                  <a:pt x="2203557" y="290414"/>
                </a:lnTo>
                <a:lnTo>
                  <a:pt x="2182275" y="325700"/>
                </a:lnTo>
                <a:lnTo>
                  <a:pt x="2144021" y="341389"/>
                </a:lnTo>
                <a:lnTo>
                  <a:pt x="63412" y="341482"/>
                </a:lnTo>
                <a:lnTo>
                  <a:pt x="49195" y="339777"/>
                </a:lnTo>
                <a:lnTo>
                  <a:pt x="14887" y="317558"/>
                </a:lnTo>
                <a:lnTo>
                  <a:pt x="74" y="278482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6233" y="4291552"/>
            <a:ext cx="2188210" cy="341630"/>
          </a:xfrm>
          <a:custGeom>
            <a:avLst/>
            <a:gdLst/>
            <a:ahLst/>
            <a:cxnLst/>
            <a:rect l="l" t="t" r="r" b="b"/>
            <a:pathLst>
              <a:path w="2188210" h="341629">
                <a:moveTo>
                  <a:pt x="0" y="275320"/>
                </a:moveTo>
                <a:lnTo>
                  <a:pt x="0" y="62756"/>
                </a:lnTo>
                <a:lnTo>
                  <a:pt x="1699" y="48403"/>
                </a:lnTo>
                <a:lnTo>
                  <a:pt x="23939" y="14197"/>
                </a:lnTo>
                <a:lnTo>
                  <a:pt x="63351" y="27"/>
                </a:lnTo>
                <a:lnTo>
                  <a:pt x="2125440" y="0"/>
                </a:lnTo>
                <a:lnTo>
                  <a:pt x="2140071" y="1628"/>
                </a:lnTo>
                <a:lnTo>
                  <a:pt x="2174651" y="23312"/>
                </a:lnTo>
                <a:lnTo>
                  <a:pt x="2188110" y="276183"/>
                </a:lnTo>
                <a:lnTo>
                  <a:pt x="2186549" y="290680"/>
                </a:lnTo>
                <a:lnTo>
                  <a:pt x="2165694" y="326265"/>
                </a:lnTo>
                <a:lnTo>
                  <a:pt x="2127315" y="341454"/>
                </a:lnTo>
                <a:lnTo>
                  <a:pt x="65289" y="341482"/>
                </a:lnTo>
                <a:lnTo>
                  <a:pt x="51170" y="339824"/>
                </a:lnTo>
                <a:lnTo>
                  <a:pt x="16188" y="318166"/>
                </a:lnTo>
                <a:lnTo>
                  <a:pt x="168" y="279916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6026" y="4882002"/>
            <a:ext cx="201171" cy="3111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600" y="2264962"/>
            <a:ext cx="2539999" cy="22995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7416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2153420" y="0"/>
                </a:moveTo>
                <a:lnTo>
                  <a:pt x="61743" y="21"/>
                </a:lnTo>
                <a:lnTo>
                  <a:pt x="22938" y="14748"/>
                </a:lnTo>
                <a:lnTo>
                  <a:pt x="1607" y="49852"/>
                </a:lnTo>
                <a:lnTo>
                  <a:pt x="0" y="64325"/>
                </a:lnTo>
                <a:lnTo>
                  <a:pt x="74" y="1157799"/>
                </a:lnTo>
                <a:lnTo>
                  <a:pt x="14887" y="1196875"/>
                </a:lnTo>
                <a:lnTo>
                  <a:pt x="49195" y="1219094"/>
                </a:lnTo>
                <a:lnTo>
                  <a:pt x="63412" y="1220798"/>
                </a:lnTo>
                <a:lnTo>
                  <a:pt x="2156535" y="1220721"/>
                </a:lnTo>
                <a:lnTo>
                  <a:pt x="2194954" y="1205268"/>
                </a:lnTo>
                <a:lnTo>
                  <a:pt x="2216345" y="1170110"/>
                </a:lnTo>
                <a:lnTo>
                  <a:pt x="2217968" y="1155796"/>
                </a:lnTo>
                <a:lnTo>
                  <a:pt x="2217916" y="61744"/>
                </a:lnTo>
                <a:lnTo>
                  <a:pt x="2202806" y="23093"/>
                </a:lnTo>
                <a:lnTo>
                  <a:pt x="2167774" y="1626"/>
                </a:lnTo>
                <a:lnTo>
                  <a:pt x="2153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7417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0" y="1154636"/>
                </a:moveTo>
                <a:lnTo>
                  <a:pt x="0" y="64326"/>
                </a:lnTo>
                <a:lnTo>
                  <a:pt x="1607" y="49852"/>
                </a:lnTo>
                <a:lnTo>
                  <a:pt x="22938" y="14748"/>
                </a:lnTo>
                <a:lnTo>
                  <a:pt x="61742" y="21"/>
                </a:lnTo>
                <a:lnTo>
                  <a:pt x="2153420" y="0"/>
                </a:lnTo>
                <a:lnTo>
                  <a:pt x="2167774" y="1626"/>
                </a:lnTo>
                <a:lnTo>
                  <a:pt x="2202806" y="23093"/>
                </a:lnTo>
                <a:lnTo>
                  <a:pt x="2217915" y="61744"/>
                </a:lnTo>
                <a:lnTo>
                  <a:pt x="2217967" y="1155797"/>
                </a:lnTo>
                <a:lnTo>
                  <a:pt x="2216344" y="1170110"/>
                </a:lnTo>
                <a:lnTo>
                  <a:pt x="2194954" y="1205268"/>
                </a:lnTo>
                <a:lnTo>
                  <a:pt x="2156534" y="1220721"/>
                </a:lnTo>
                <a:lnTo>
                  <a:pt x="63412" y="1220798"/>
                </a:lnTo>
                <a:lnTo>
                  <a:pt x="49195" y="1219094"/>
                </a:lnTo>
                <a:lnTo>
                  <a:pt x="14887" y="1196875"/>
                </a:lnTo>
                <a:lnTo>
                  <a:pt x="74" y="1157799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7000" y="139700"/>
            <a:ext cx="12750800" cy="901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31775" algn="ctr">
              <a:lnSpc>
                <a:spcPct val="100000"/>
              </a:lnSpc>
            </a:pP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émarc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h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d’in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ves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ig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4200">
              <a:latin typeface="Helvetica"/>
              <a:cs typeface="Helvetica"/>
            </a:endParaRPr>
          </a:p>
          <a:p>
            <a:pPr marR="219710" algn="ctr">
              <a:lnSpc>
                <a:spcPct val="100000"/>
              </a:lnSpc>
              <a:spcBef>
                <a:spcPts val="3060"/>
              </a:spcBef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u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me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f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rma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sa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3600">
              <a:latin typeface="Helvetica"/>
              <a:cs typeface="Helvetica"/>
            </a:endParaRPr>
          </a:p>
          <a:p>
            <a:pPr marR="9269095" algn="ctr">
              <a:lnSpc>
                <a:spcPct val="100000"/>
              </a:lnSpc>
              <a:spcBef>
                <a:spcPts val="3175"/>
              </a:spcBef>
            </a:pPr>
            <a:r>
              <a:rPr sz="700" i="1" spc="20" dirty="0">
                <a:latin typeface="Helvetica Light"/>
                <a:cs typeface="Helvetica Light"/>
              </a:rPr>
              <a:t>Dé</a:t>
            </a:r>
            <a:r>
              <a:rPr sz="700" i="1" spc="-5" dirty="0">
                <a:latin typeface="Helvetica Light"/>
                <a:cs typeface="Helvetica Light"/>
              </a:rPr>
              <a:t>r</a:t>
            </a:r>
            <a:r>
              <a:rPr sz="700" i="1" spc="20" dirty="0">
                <a:latin typeface="Helvetica Light"/>
                <a:cs typeface="Helvetica Light"/>
              </a:rPr>
              <a:t>oulement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20" dirty="0">
                <a:latin typeface="Helvetica Light"/>
                <a:cs typeface="Helvetica Light"/>
              </a:rPr>
              <a:t>de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15" dirty="0">
                <a:latin typeface="Helvetica Light"/>
                <a:cs typeface="Helvetica Light"/>
              </a:rPr>
              <a:t>l'intervention</a:t>
            </a:r>
            <a:endParaRPr sz="7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900">
              <a:latin typeface="Times New Roman"/>
              <a:cs typeface="Times New Roman"/>
            </a:endParaRPr>
          </a:p>
          <a:p>
            <a:pPr marL="1419860" indent="-50800">
              <a:lnSpc>
                <a:spcPct val="100000"/>
              </a:lnSpc>
            </a:pPr>
            <a:r>
              <a:rPr sz="450" spc="10" dirty="0">
                <a:latin typeface="Helvetica Light"/>
                <a:cs typeface="Helvetica Light"/>
              </a:rPr>
              <a:t>Maintenance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10" dirty="0">
                <a:latin typeface="Helvetica Light"/>
                <a:cs typeface="Helvetica Light"/>
              </a:rPr>
              <a:t>des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-20" dirty="0">
                <a:latin typeface="Helvetica Light"/>
                <a:cs typeface="Helvetica Light"/>
              </a:rPr>
              <a:t>V</a:t>
            </a:r>
            <a:r>
              <a:rPr sz="450" spc="5" dirty="0">
                <a:latin typeface="Helvetica Light"/>
                <a:cs typeface="Helvetica Light"/>
              </a:rPr>
              <a:t>éhicules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350">
              <a:latin typeface="Times New Roman"/>
              <a:cs typeface="Times New Roman"/>
            </a:endParaRPr>
          </a:p>
          <a:p>
            <a:pPr marR="9230995" algn="ct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Observations du professeur </a:t>
            </a:r>
            <a:r>
              <a:rPr sz="400" i="1" spc="-5" dirty="0">
                <a:latin typeface="Helvetica"/>
                <a:cs typeface="Helvetica"/>
              </a:rPr>
              <a:t>: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  <a:p>
            <a:pPr marR="9215120" algn="ct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648970">
              <a:lnSpc>
                <a:spcPts val="250"/>
              </a:lnSpc>
              <a:spcBef>
                <a:spcPts val="555"/>
              </a:spcBef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Nom :	P</a:t>
            </a:r>
            <a:r>
              <a:rPr sz="400" spc="-10" dirty="0">
                <a:latin typeface="Helvetica Light"/>
                <a:cs typeface="Helvetica Light"/>
              </a:rPr>
              <a:t>r</a:t>
            </a:r>
            <a:r>
              <a:rPr sz="400" dirty="0">
                <a:latin typeface="Helvetica Light"/>
                <a:cs typeface="Helvetica Light"/>
              </a:rPr>
              <a:t>énom :</a:t>
            </a:r>
            <a:endParaRPr sz="400">
              <a:latin typeface="Helvetica Light"/>
              <a:cs typeface="Helvetica Light"/>
            </a:endParaRPr>
          </a:p>
          <a:p>
            <a:pPr marL="626745">
              <a:lnSpc>
                <a:spcPts val="51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26745">
              <a:lnSpc>
                <a:spcPts val="69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54685">
              <a:lnSpc>
                <a:spcPts val="430"/>
              </a:lnSpc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Classe  :	Date :</a:t>
            </a:r>
            <a:endParaRPr sz="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R="9262745" algn="ctr">
              <a:lnSpc>
                <a:spcPct val="100000"/>
              </a:lnSpc>
              <a:spcBef>
                <a:spcPts val="345"/>
              </a:spcBef>
            </a:pPr>
            <a:r>
              <a:rPr sz="400" i="1" dirty="0">
                <a:latin typeface="Helvetica"/>
                <a:cs typeface="Helvetica"/>
              </a:rPr>
              <a:t>J’écris le symptôme ou la demande du client :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0">
              <a:latin typeface="Times New Roman"/>
              <a:cs typeface="Times New Roman"/>
            </a:endParaRPr>
          </a:p>
          <a:p>
            <a:pPr marR="9262745" algn="ctr">
              <a:lnSpc>
                <a:spcPts val="495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 marR="1522095" algn="r">
              <a:lnSpc>
                <a:spcPts val="245"/>
              </a:lnSpc>
              <a:tabLst>
                <a:tab pos="8145780" algn="l"/>
                <a:tab pos="8455025" algn="l"/>
              </a:tabLst>
            </a:pP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(pour écri</a:t>
            </a:r>
            <a:r>
              <a:rPr sz="675" i="1" spc="-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r>
              <a:rPr sz="675" i="1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	</a:t>
            </a:r>
            <a:r>
              <a:rPr sz="600" baseline="6944" dirty="0">
                <a:latin typeface="Helvetica"/>
                <a:cs typeface="Helvetica"/>
              </a:rPr>
              <a:t>!	</a:t>
            </a:r>
            <a:r>
              <a:rPr sz="400" i="1" dirty="0">
                <a:latin typeface="Helvetica"/>
                <a:cs typeface="Helvetica"/>
              </a:rPr>
              <a:t>Je rends compte oralement de mon intervention au professeur</a:t>
            </a:r>
            <a:endParaRPr sz="400">
              <a:latin typeface="Helvetica"/>
              <a:cs typeface="Helvetica"/>
            </a:endParaRPr>
          </a:p>
          <a:p>
            <a:pPr marR="2090420" algn="r">
              <a:lnSpc>
                <a:spcPts val="755"/>
              </a:lnSpc>
              <a:tabLst>
                <a:tab pos="1122045" algn="l"/>
              </a:tabLst>
            </a:pPr>
            <a:r>
              <a:rPr sz="850" spc="-5" dirty="0">
                <a:latin typeface="Helvetica"/>
                <a:cs typeface="Helvetica"/>
              </a:rPr>
              <a:t>!	</a:t>
            </a:r>
            <a:r>
              <a:rPr sz="1275" spc="-7" baseline="-29411" dirty="0">
                <a:latin typeface="Helvetica"/>
                <a:cs typeface="Helvetica"/>
              </a:rPr>
              <a:t>!</a:t>
            </a:r>
            <a:endParaRPr sz="1275" baseline="-29411">
              <a:latin typeface="Helvetica"/>
              <a:cs typeface="Helvetica"/>
            </a:endParaRPr>
          </a:p>
          <a:p>
            <a:pPr marL="1287780">
              <a:lnSpc>
                <a:spcPts val="1005"/>
              </a:lnSpc>
              <a:tabLst>
                <a:tab pos="2789555" algn="l"/>
                <a:tab pos="9499600" algn="l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	</a:t>
            </a:r>
            <a:r>
              <a:rPr sz="450" spc="10" dirty="0">
                <a:latin typeface="Helvetica"/>
                <a:cs typeface="Helvetica"/>
              </a:rPr>
              <a:t>1</a:t>
            </a:r>
            <a:r>
              <a:rPr sz="450" dirty="0">
                <a:latin typeface="Helvetica"/>
                <a:cs typeface="Helvetica"/>
              </a:rPr>
              <a:t>	</a:t>
            </a:r>
            <a:r>
              <a:rPr sz="1275" spc="-7" baseline="3267" dirty="0">
                <a:latin typeface="Helvetica"/>
                <a:cs typeface="Helvetica"/>
              </a:rPr>
              <a:t>!</a:t>
            </a:r>
            <a:endParaRPr sz="1275" baseline="3267">
              <a:latin typeface="Helvetica"/>
              <a:cs typeface="Helvetica"/>
            </a:endParaRPr>
          </a:p>
          <a:p>
            <a:pPr marL="10090785" indent="-393065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D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valide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fonctionnement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du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">
              <a:latin typeface="Times New Roman"/>
              <a:cs typeface="Times New Roman"/>
            </a:endParaRPr>
          </a:p>
          <a:p>
            <a:pPr marR="1750060" algn="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Je ne ferais plus les erreurs suivantes :!</a:t>
            </a:r>
            <a:endParaRPr sz="400">
              <a:latin typeface="Helvetica"/>
              <a:cs typeface="Helvetica"/>
            </a:endParaRPr>
          </a:p>
          <a:p>
            <a:pPr marR="2178685" algn="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1544320" algn="r">
              <a:lnSpc>
                <a:spcPct val="100000"/>
              </a:lnSpc>
              <a:spcBef>
                <a:spcPts val="484"/>
              </a:spcBef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E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justifie l’intervention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500">
              <a:latin typeface="Times New Roman"/>
              <a:cs typeface="Times New Roman"/>
            </a:endParaRPr>
          </a:p>
          <a:p>
            <a:pPr marR="1293495" algn="r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Si je n’avais pas réalisé l’intervention, quelles auraient été les conséquences ?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350">
              <a:latin typeface="Times New Roman"/>
              <a:cs typeface="Times New Roman"/>
            </a:endParaRPr>
          </a:p>
          <a:p>
            <a:pPr marR="1134110" algn="r">
              <a:lnSpc>
                <a:spcPct val="100000"/>
              </a:lnSpc>
              <a:tabLst>
                <a:tab pos="1534795" algn="r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	</a:t>
            </a:r>
            <a:r>
              <a:rPr sz="450" spc="10" dirty="0">
                <a:latin typeface="Helvetica"/>
                <a:cs typeface="Helvetica"/>
              </a:rPr>
              <a:t>4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6244" y="5265663"/>
            <a:ext cx="112356" cy="1963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0924" y="5265388"/>
            <a:ext cx="157941" cy="198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22749" y="5006737"/>
            <a:ext cx="14054" cy="289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11487" y="4824784"/>
            <a:ext cx="254647" cy="3106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12491" y="5122232"/>
            <a:ext cx="24311" cy="159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65685" y="2258067"/>
            <a:ext cx="491600" cy="2949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7730" y="2234073"/>
            <a:ext cx="445916" cy="4641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84679" y="2757276"/>
            <a:ext cx="278323" cy="2302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3450" y="2111225"/>
            <a:ext cx="2534920" cy="3591560"/>
          </a:xfrm>
          <a:custGeom>
            <a:avLst/>
            <a:gdLst/>
            <a:ahLst/>
            <a:cxnLst/>
            <a:rect l="l" t="t" r="r" b="b"/>
            <a:pathLst>
              <a:path w="2534920" h="3591560">
                <a:moveTo>
                  <a:pt x="0" y="0"/>
                </a:moveTo>
                <a:lnTo>
                  <a:pt x="0" y="3591321"/>
                </a:lnTo>
                <a:lnTo>
                  <a:pt x="2534443" y="3591321"/>
                </a:lnTo>
                <a:lnTo>
                  <a:pt x="253444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647" y="90168"/>
            <a:ext cx="12899631" cy="91606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000" y="139700"/>
            <a:ext cx="12750800" cy="9017000"/>
          </a:xfrm>
          <a:custGeom>
            <a:avLst/>
            <a:gdLst/>
            <a:ahLst/>
            <a:cxnLst/>
            <a:rect l="l" t="t" r="r" b="b"/>
            <a:pathLst>
              <a:path w="12750800" h="9017000">
                <a:moveTo>
                  <a:pt x="0" y="9017000"/>
                </a:moveTo>
                <a:lnTo>
                  <a:pt x="12750800" y="9017000"/>
                </a:lnTo>
                <a:lnTo>
                  <a:pt x="12750800" y="0"/>
                </a:lnTo>
                <a:lnTo>
                  <a:pt x="0" y="0"/>
                </a:lnTo>
                <a:lnTo>
                  <a:pt x="0" y="901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88546" y="8819799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2278156" y="8815375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3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08057" y="8836793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8446" y="8838296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7768" y="969876"/>
            <a:ext cx="5791925" cy="625535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7774" y="1033903"/>
            <a:ext cx="5567045" cy="6029325"/>
          </a:xfrm>
          <a:custGeom>
            <a:avLst/>
            <a:gdLst/>
            <a:ahLst/>
            <a:cxnLst/>
            <a:rect l="l" t="t" r="r" b="b"/>
            <a:pathLst>
              <a:path w="5567045" h="6029325">
                <a:moveTo>
                  <a:pt x="5403494" y="0"/>
                </a:moveTo>
                <a:lnTo>
                  <a:pt x="144446" y="552"/>
                </a:lnTo>
                <a:lnTo>
                  <a:pt x="102986" y="10008"/>
                </a:lnTo>
                <a:lnTo>
                  <a:pt x="66656" y="29855"/>
                </a:lnTo>
                <a:lnTo>
                  <a:pt x="36851" y="58367"/>
                </a:lnTo>
                <a:lnTo>
                  <a:pt x="14965" y="93815"/>
                </a:lnTo>
                <a:lnTo>
                  <a:pt x="2394" y="134472"/>
                </a:lnTo>
                <a:lnTo>
                  <a:pt x="0" y="5880374"/>
                </a:lnTo>
                <a:lnTo>
                  <a:pt x="1236" y="5895218"/>
                </a:lnTo>
                <a:lnTo>
                  <a:pt x="12425" y="5936490"/>
                </a:lnTo>
                <a:lnTo>
                  <a:pt x="33657" y="5971817"/>
                </a:lnTo>
                <a:lnTo>
                  <a:pt x="63421" y="5999840"/>
                </a:lnTo>
                <a:lnTo>
                  <a:pt x="100209" y="6019198"/>
                </a:lnTo>
                <a:lnTo>
                  <a:pt x="142510" y="6028533"/>
                </a:lnTo>
                <a:lnTo>
                  <a:pt x="157574" y="6029182"/>
                </a:lnTo>
                <a:lnTo>
                  <a:pt x="5415544" y="6028764"/>
                </a:lnTo>
                <a:lnTo>
                  <a:pt x="5457940" y="6020340"/>
                </a:lnTo>
                <a:lnTo>
                  <a:pt x="5495753" y="6002100"/>
                </a:lnTo>
                <a:lnTo>
                  <a:pt x="5527236" y="5975379"/>
                </a:lnTo>
                <a:lnTo>
                  <a:pt x="5550645" y="5941513"/>
                </a:lnTo>
                <a:lnTo>
                  <a:pt x="5564234" y="5901835"/>
                </a:lnTo>
                <a:lnTo>
                  <a:pt x="5566946" y="160522"/>
                </a:lnTo>
                <a:lnTo>
                  <a:pt x="5566000" y="146105"/>
                </a:lnTo>
                <a:lnTo>
                  <a:pt x="5555728" y="105034"/>
                </a:lnTo>
                <a:lnTo>
                  <a:pt x="5535571" y="68513"/>
                </a:lnTo>
                <a:lnTo>
                  <a:pt x="5507164" y="38180"/>
                </a:lnTo>
                <a:lnTo>
                  <a:pt x="5472140" y="15672"/>
                </a:lnTo>
                <a:lnTo>
                  <a:pt x="5432130" y="2628"/>
                </a:lnTo>
                <a:lnTo>
                  <a:pt x="5403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7651" y="1033904"/>
            <a:ext cx="5567680" cy="6029325"/>
          </a:xfrm>
          <a:custGeom>
            <a:avLst/>
            <a:gdLst/>
            <a:ahLst/>
            <a:cxnLst/>
            <a:rect l="l" t="t" r="r" b="b"/>
            <a:pathLst>
              <a:path w="5567680" h="6029325">
                <a:moveTo>
                  <a:pt x="0" y="5873900"/>
                </a:moveTo>
                <a:lnTo>
                  <a:pt x="0" y="163617"/>
                </a:lnTo>
                <a:lnTo>
                  <a:pt x="637" y="148883"/>
                </a:lnTo>
                <a:lnTo>
                  <a:pt x="9794" y="106873"/>
                </a:lnTo>
                <a:lnTo>
                  <a:pt x="28730" y="69497"/>
                </a:lnTo>
                <a:lnTo>
                  <a:pt x="56050" y="38482"/>
                </a:lnTo>
                <a:lnTo>
                  <a:pt x="90361" y="15554"/>
                </a:lnTo>
                <a:lnTo>
                  <a:pt x="130266" y="2443"/>
                </a:lnTo>
                <a:lnTo>
                  <a:pt x="5403619" y="0"/>
                </a:lnTo>
                <a:lnTo>
                  <a:pt x="5418092" y="667"/>
                </a:lnTo>
                <a:lnTo>
                  <a:pt x="5459401" y="10192"/>
                </a:lnTo>
                <a:lnTo>
                  <a:pt x="5496268" y="29727"/>
                </a:lnTo>
                <a:lnTo>
                  <a:pt x="5527062" y="57634"/>
                </a:lnTo>
                <a:lnTo>
                  <a:pt x="5550150" y="92275"/>
                </a:lnTo>
                <a:lnTo>
                  <a:pt x="5563899" y="132011"/>
                </a:lnTo>
                <a:lnTo>
                  <a:pt x="5567100" y="5872814"/>
                </a:lnTo>
                <a:lnTo>
                  <a:pt x="5566403" y="5887548"/>
                </a:lnTo>
                <a:lnTo>
                  <a:pt x="5556475" y="5928866"/>
                </a:lnTo>
                <a:lnTo>
                  <a:pt x="5536145" y="5964818"/>
                </a:lnTo>
                <a:lnTo>
                  <a:pt x="5507160" y="5994069"/>
                </a:lnTo>
                <a:lnTo>
                  <a:pt x="5471263" y="6015284"/>
                </a:lnTo>
                <a:lnTo>
                  <a:pt x="5430201" y="6027128"/>
                </a:lnTo>
                <a:lnTo>
                  <a:pt x="157697" y="6029181"/>
                </a:lnTo>
                <a:lnTo>
                  <a:pt x="142633" y="6028532"/>
                </a:lnTo>
                <a:lnTo>
                  <a:pt x="100332" y="6019197"/>
                </a:lnTo>
                <a:lnTo>
                  <a:pt x="63544" y="5999839"/>
                </a:lnTo>
                <a:lnTo>
                  <a:pt x="33780" y="5971816"/>
                </a:lnTo>
                <a:lnTo>
                  <a:pt x="12548" y="5936489"/>
                </a:lnTo>
                <a:lnTo>
                  <a:pt x="1360" y="5895217"/>
                </a:lnTo>
                <a:lnTo>
                  <a:pt x="0" y="5873900"/>
                </a:lnTo>
                <a:close/>
              </a:path>
            </a:pathLst>
          </a:custGeom>
          <a:ln w="10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75898" y="1318955"/>
            <a:ext cx="42113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67119" y="1373886"/>
            <a:ext cx="33953" cy="725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85631" y="916189"/>
            <a:ext cx="439394" cy="74040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85854" y="1687212"/>
            <a:ext cx="7080" cy="953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41380" y="1663644"/>
            <a:ext cx="61018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6292" y="979703"/>
            <a:ext cx="443437" cy="6527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8182" y="1445793"/>
            <a:ext cx="130049" cy="1168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38671" y="382844"/>
            <a:ext cx="3975252" cy="224738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900644" y="444907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3621835" y="0"/>
                </a:moveTo>
                <a:lnTo>
                  <a:pt x="132327" y="157"/>
                </a:lnTo>
                <a:lnTo>
                  <a:pt x="91233" y="9034"/>
                </a:lnTo>
                <a:lnTo>
                  <a:pt x="54974" y="29769"/>
                </a:lnTo>
                <a:lnTo>
                  <a:pt x="26018" y="59910"/>
                </a:lnTo>
                <a:lnTo>
                  <a:pt x="6834" y="97002"/>
                </a:lnTo>
                <a:lnTo>
                  <a:pt x="120" y="134530"/>
                </a:lnTo>
                <a:lnTo>
                  <a:pt x="0" y="1893794"/>
                </a:lnTo>
                <a:lnTo>
                  <a:pt x="1042" y="1907083"/>
                </a:lnTo>
                <a:lnTo>
                  <a:pt x="13493" y="1947019"/>
                </a:lnTo>
                <a:lnTo>
                  <a:pt x="37543" y="1980744"/>
                </a:lnTo>
                <a:lnTo>
                  <a:pt x="70594" y="2006113"/>
                </a:lnTo>
                <a:lnTo>
                  <a:pt x="110048" y="2020983"/>
                </a:lnTo>
                <a:lnTo>
                  <a:pt x="138625" y="2024005"/>
                </a:lnTo>
                <a:lnTo>
                  <a:pt x="3633924" y="2023497"/>
                </a:lnTo>
                <a:lnTo>
                  <a:pt x="3675667" y="2013443"/>
                </a:lnTo>
                <a:lnTo>
                  <a:pt x="3711333" y="1991987"/>
                </a:lnTo>
                <a:lnTo>
                  <a:pt x="3738418" y="1961071"/>
                </a:lnTo>
                <a:lnTo>
                  <a:pt x="3754415" y="1922636"/>
                </a:lnTo>
                <a:lnTo>
                  <a:pt x="3757683" y="1893794"/>
                </a:lnTo>
                <a:lnTo>
                  <a:pt x="3757620" y="134530"/>
                </a:lnTo>
                <a:lnTo>
                  <a:pt x="3749599" y="92849"/>
                </a:lnTo>
                <a:lnTo>
                  <a:pt x="3729726" y="56024"/>
                </a:lnTo>
                <a:lnTo>
                  <a:pt x="3700285" y="26587"/>
                </a:lnTo>
                <a:lnTo>
                  <a:pt x="3663560" y="7068"/>
                </a:lnTo>
                <a:lnTo>
                  <a:pt x="3621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900535" y="444906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0" y="1890143"/>
                </a:moveTo>
                <a:lnTo>
                  <a:pt x="0" y="138592"/>
                </a:lnTo>
                <a:lnTo>
                  <a:pt x="801" y="124380"/>
                </a:lnTo>
                <a:lnTo>
                  <a:pt x="12099" y="84017"/>
                </a:lnTo>
                <a:lnTo>
                  <a:pt x="34815" y="48970"/>
                </a:lnTo>
                <a:lnTo>
                  <a:pt x="66480" y="21691"/>
                </a:lnTo>
                <a:lnTo>
                  <a:pt x="104625" y="4636"/>
                </a:lnTo>
                <a:lnTo>
                  <a:pt x="3621949" y="0"/>
                </a:lnTo>
                <a:lnTo>
                  <a:pt x="3636271" y="816"/>
                </a:lnTo>
                <a:lnTo>
                  <a:pt x="3676581" y="12317"/>
                </a:lnTo>
                <a:lnTo>
                  <a:pt x="3711131" y="35424"/>
                </a:lnTo>
                <a:lnTo>
                  <a:pt x="3737636" y="67606"/>
                </a:lnTo>
                <a:lnTo>
                  <a:pt x="3753812" y="106332"/>
                </a:lnTo>
                <a:lnTo>
                  <a:pt x="3757792" y="1893795"/>
                </a:lnTo>
                <a:lnTo>
                  <a:pt x="3756959" y="1908490"/>
                </a:lnTo>
                <a:lnTo>
                  <a:pt x="3745214" y="1949000"/>
                </a:lnTo>
                <a:lnTo>
                  <a:pt x="3721546" y="1982639"/>
                </a:lnTo>
                <a:lnTo>
                  <a:pt x="3688462" y="2007464"/>
                </a:lnTo>
                <a:lnTo>
                  <a:pt x="3648468" y="2021534"/>
                </a:lnTo>
                <a:lnTo>
                  <a:pt x="138734" y="2024006"/>
                </a:lnTo>
                <a:lnTo>
                  <a:pt x="124283" y="2023237"/>
                </a:lnTo>
                <a:lnTo>
                  <a:pt x="83272" y="2012344"/>
                </a:lnTo>
                <a:lnTo>
                  <a:pt x="47797" y="1990236"/>
                </a:lnTo>
                <a:lnTo>
                  <a:pt x="20458" y="1959058"/>
                </a:lnTo>
                <a:lnTo>
                  <a:pt x="3852" y="1920955"/>
                </a:lnTo>
                <a:lnTo>
                  <a:pt x="0" y="1890143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005129" y="463326"/>
            <a:ext cx="473368" cy="5677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62317" y="2536675"/>
            <a:ext cx="386076" cy="50165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016944" y="2488916"/>
            <a:ext cx="397758" cy="4965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76401" y="3071831"/>
            <a:ext cx="5937525" cy="364871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41345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5554155" y="0"/>
                </a:moveTo>
                <a:lnTo>
                  <a:pt x="151631" y="346"/>
                </a:lnTo>
                <a:lnTo>
                  <a:pt x="109072" y="8526"/>
                </a:lnTo>
                <a:lnTo>
                  <a:pt x="71185" y="26584"/>
                </a:lnTo>
                <a:lnTo>
                  <a:pt x="39687" y="53194"/>
                </a:lnTo>
                <a:lnTo>
                  <a:pt x="16298" y="87033"/>
                </a:lnTo>
                <a:lnTo>
                  <a:pt x="2735" y="126775"/>
                </a:lnTo>
                <a:lnTo>
                  <a:pt x="0" y="155896"/>
                </a:lnTo>
                <a:lnTo>
                  <a:pt x="0" y="3260898"/>
                </a:lnTo>
                <a:lnTo>
                  <a:pt x="4968" y="3299859"/>
                </a:lnTo>
                <a:lnTo>
                  <a:pt x="21055" y="3338278"/>
                </a:lnTo>
                <a:lnTo>
                  <a:pt x="46593" y="3370415"/>
                </a:lnTo>
                <a:lnTo>
                  <a:pt x="79854" y="3394975"/>
                </a:lnTo>
                <a:lnTo>
                  <a:pt x="119111" y="3410662"/>
                </a:lnTo>
                <a:lnTo>
                  <a:pt x="162636" y="3416179"/>
                </a:lnTo>
                <a:lnTo>
                  <a:pt x="5566719" y="3415715"/>
                </a:lnTo>
                <a:lnTo>
                  <a:pt x="5608913" y="3407042"/>
                </a:lnTo>
                <a:lnTo>
                  <a:pt x="5646463" y="3388476"/>
                </a:lnTo>
                <a:lnTo>
                  <a:pt x="5677671" y="3361421"/>
                </a:lnTo>
                <a:lnTo>
                  <a:pt x="5700840" y="3327281"/>
                </a:lnTo>
                <a:lnTo>
                  <a:pt x="5714274" y="3287460"/>
                </a:lnTo>
                <a:lnTo>
                  <a:pt x="5716982" y="3258451"/>
                </a:lnTo>
                <a:lnTo>
                  <a:pt x="5716589" y="144769"/>
                </a:lnTo>
                <a:lnTo>
                  <a:pt x="5707617" y="102981"/>
                </a:lnTo>
                <a:lnTo>
                  <a:pt x="5688095" y="66538"/>
                </a:lnTo>
                <a:lnTo>
                  <a:pt x="5659750" y="36760"/>
                </a:lnTo>
                <a:lnTo>
                  <a:pt x="5624308" y="14971"/>
                </a:lnTo>
                <a:lnTo>
                  <a:pt x="5583495" y="2493"/>
                </a:lnTo>
                <a:lnTo>
                  <a:pt x="555415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41343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0" y="3260898"/>
                </a:moveTo>
                <a:lnTo>
                  <a:pt x="0" y="155895"/>
                </a:lnTo>
                <a:lnTo>
                  <a:pt x="694" y="141105"/>
                </a:lnTo>
                <a:lnTo>
                  <a:pt x="10600" y="99690"/>
                </a:lnTo>
                <a:lnTo>
                  <a:pt x="30905" y="63736"/>
                </a:lnTo>
                <a:lnTo>
                  <a:pt x="59891" y="34569"/>
                </a:lnTo>
                <a:lnTo>
                  <a:pt x="95839" y="13513"/>
                </a:lnTo>
                <a:lnTo>
                  <a:pt x="137032" y="1894"/>
                </a:lnTo>
                <a:lnTo>
                  <a:pt x="5554157" y="0"/>
                </a:lnTo>
                <a:lnTo>
                  <a:pt x="5568998" y="631"/>
                </a:lnTo>
                <a:lnTo>
                  <a:pt x="5611218" y="9712"/>
                </a:lnTo>
                <a:lnTo>
                  <a:pt x="5648642" y="28545"/>
                </a:lnTo>
                <a:lnTo>
                  <a:pt x="5679544" y="55806"/>
                </a:lnTo>
                <a:lnTo>
                  <a:pt x="5702198" y="90175"/>
                </a:lnTo>
                <a:lnTo>
                  <a:pt x="5714879" y="130328"/>
                </a:lnTo>
                <a:lnTo>
                  <a:pt x="5716983" y="3258451"/>
                </a:lnTo>
                <a:lnTo>
                  <a:pt x="5716296" y="3273167"/>
                </a:lnTo>
                <a:lnTo>
                  <a:pt x="5706485" y="3314569"/>
                </a:lnTo>
                <a:lnTo>
                  <a:pt x="5686373" y="3350759"/>
                </a:lnTo>
                <a:lnTo>
                  <a:pt x="5657657" y="3380332"/>
                </a:lnTo>
                <a:lnTo>
                  <a:pt x="5622032" y="3401884"/>
                </a:lnTo>
                <a:lnTo>
                  <a:pt x="5581198" y="3414010"/>
                </a:lnTo>
                <a:lnTo>
                  <a:pt x="162636" y="3416179"/>
                </a:lnTo>
                <a:lnTo>
                  <a:pt x="147760" y="3415550"/>
                </a:lnTo>
                <a:lnTo>
                  <a:pt x="105466" y="3406499"/>
                </a:lnTo>
                <a:lnTo>
                  <a:pt x="68016" y="3387711"/>
                </a:lnTo>
                <a:lnTo>
                  <a:pt x="37137" y="3360481"/>
                </a:lnTo>
                <a:lnTo>
                  <a:pt x="14557" y="3326105"/>
                </a:lnTo>
                <a:lnTo>
                  <a:pt x="2005" y="3285881"/>
                </a:lnTo>
                <a:lnTo>
                  <a:pt x="0" y="3260898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148124" y="3442770"/>
            <a:ext cx="42118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839344" y="3497702"/>
            <a:ext cx="33959" cy="7254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257857" y="3040004"/>
            <a:ext cx="439396" cy="74040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058087" y="3811029"/>
            <a:ext cx="7076" cy="953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813601" y="3787459"/>
            <a:ext cx="61023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127644" y="8185533"/>
            <a:ext cx="616663" cy="61041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740801" y="7695014"/>
            <a:ext cx="4592857" cy="8559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08528" y="7759171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4206703" y="0"/>
                </a:moveTo>
                <a:lnTo>
                  <a:pt x="159794" y="0"/>
                </a:lnTo>
                <a:lnTo>
                  <a:pt x="117172" y="5962"/>
                </a:lnTo>
                <a:lnTo>
                  <a:pt x="78960" y="22690"/>
                </a:lnTo>
                <a:lnTo>
                  <a:pt x="46648" y="48494"/>
                </a:lnTo>
                <a:lnTo>
                  <a:pt x="21725" y="81688"/>
                </a:lnTo>
                <a:lnTo>
                  <a:pt x="5679" y="120581"/>
                </a:lnTo>
                <a:lnTo>
                  <a:pt x="55" y="162231"/>
                </a:lnTo>
                <a:lnTo>
                  <a:pt x="0" y="476552"/>
                </a:lnTo>
                <a:lnTo>
                  <a:pt x="206" y="484794"/>
                </a:lnTo>
                <a:lnTo>
                  <a:pt x="8283" y="527278"/>
                </a:lnTo>
                <a:lnTo>
                  <a:pt x="26938" y="564302"/>
                </a:lnTo>
                <a:lnTo>
                  <a:pt x="54563" y="594536"/>
                </a:lnTo>
                <a:lnTo>
                  <a:pt x="89550" y="616647"/>
                </a:lnTo>
                <a:lnTo>
                  <a:pt x="130290" y="629304"/>
                </a:lnTo>
                <a:lnTo>
                  <a:pt x="159853" y="631832"/>
                </a:lnTo>
                <a:lnTo>
                  <a:pt x="4218732" y="631401"/>
                </a:lnTo>
                <a:lnTo>
                  <a:pt x="4260892" y="622732"/>
                </a:lnTo>
                <a:lnTo>
                  <a:pt x="4298256" y="604030"/>
                </a:lnTo>
                <a:lnTo>
                  <a:pt x="4329204" y="576759"/>
                </a:lnTo>
                <a:lnTo>
                  <a:pt x="4352114" y="542379"/>
                </a:lnTo>
                <a:lnTo>
                  <a:pt x="4365364" y="502353"/>
                </a:lnTo>
                <a:lnTo>
                  <a:pt x="4368031" y="473255"/>
                </a:lnTo>
                <a:lnTo>
                  <a:pt x="4368026" y="162231"/>
                </a:lnTo>
                <a:lnTo>
                  <a:pt x="4361971" y="119601"/>
                </a:lnTo>
                <a:lnTo>
                  <a:pt x="4345517" y="80987"/>
                </a:lnTo>
                <a:lnTo>
                  <a:pt x="4320215" y="48054"/>
                </a:lnTo>
                <a:lnTo>
                  <a:pt x="4287612" y="22467"/>
                </a:lnTo>
                <a:lnTo>
                  <a:pt x="4249259" y="5894"/>
                </a:lnTo>
                <a:lnTo>
                  <a:pt x="4206703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08527" y="7759172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0" y="476551"/>
                </a:moveTo>
                <a:lnTo>
                  <a:pt x="0" y="163487"/>
                </a:lnTo>
                <a:lnTo>
                  <a:pt x="649" y="148843"/>
                </a:lnTo>
                <a:lnTo>
                  <a:pt x="9949" y="107088"/>
                </a:lnTo>
                <a:lnTo>
                  <a:pt x="29120" y="69907"/>
                </a:lnTo>
                <a:lnTo>
                  <a:pt x="56671" y="38989"/>
                </a:lnTo>
                <a:lnTo>
                  <a:pt x="91115" y="16022"/>
                </a:lnTo>
                <a:lnTo>
                  <a:pt x="130962" y="2695"/>
                </a:lnTo>
                <a:lnTo>
                  <a:pt x="4206707" y="0"/>
                </a:lnTo>
                <a:lnTo>
                  <a:pt x="4221263" y="675"/>
                </a:lnTo>
                <a:lnTo>
                  <a:pt x="4262588" y="10314"/>
                </a:lnTo>
                <a:lnTo>
                  <a:pt x="4299195" y="30077"/>
                </a:lnTo>
                <a:lnTo>
                  <a:pt x="4329537" y="58298"/>
                </a:lnTo>
                <a:lnTo>
                  <a:pt x="4352062" y="93311"/>
                </a:lnTo>
                <a:lnTo>
                  <a:pt x="4365222" y="133450"/>
                </a:lnTo>
                <a:lnTo>
                  <a:pt x="4368032" y="473254"/>
                </a:lnTo>
                <a:lnTo>
                  <a:pt x="4367355" y="488009"/>
                </a:lnTo>
                <a:lnTo>
                  <a:pt x="4357684" y="529592"/>
                </a:lnTo>
                <a:lnTo>
                  <a:pt x="4337813" y="566017"/>
                </a:lnTo>
                <a:lnTo>
                  <a:pt x="4309364" y="595820"/>
                </a:lnTo>
                <a:lnTo>
                  <a:pt x="4273958" y="617541"/>
                </a:lnTo>
                <a:lnTo>
                  <a:pt x="4233218" y="629717"/>
                </a:lnTo>
                <a:lnTo>
                  <a:pt x="159854" y="631832"/>
                </a:lnTo>
                <a:lnTo>
                  <a:pt x="144872" y="631192"/>
                </a:lnTo>
                <a:lnTo>
                  <a:pt x="102570" y="621982"/>
                </a:lnTo>
                <a:lnTo>
                  <a:pt x="65487" y="602874"/>
                </a:lnTo>
                <a:lnTo>
                  <a:pt x="35229" y="575200"/>
                </a:lnTo>
                <a:lnTo>
                  <a:pt x="13406" y="540292"/>
                </a:lnTo>
                <a:lnTo>
                  <a:pt x="1624" y="499480"/>
                </a:lnTo>
                <a:lnTo>
                  <a:pt x="0" y="476551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286957" y="7229075"/>
            <a:ext cx="0" cy="353695"/>
          </a:xfrm>
          <a:custGeom>
            <a:avLst/>
            <a:gdLst/>
            <a:ahLst/>
            <a:cxnLst/>
            <a:rect l="l" t="t" r="r" b="b"/>
            <a:pathLst>
              <a:path h="353695">
                <a:moveTo>
                  <a:pt x="0" y="0"/>
                </a:moveTo>
                <a:lnTo>
                  <a:pt x="0" y="353397"/>
                </a:lnTo>
              </a:path>
            </a:pathLst>
          </a:custGeom>
          <a:ln w="214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235569" y="7571764"/>
            <a:ext cx="102870" cy="102870"/>
          </a:xfrm>
          <a:custGeom>
            <a:avLst/>
            <a:gdLst/>
            <a:ahLst/>
            <a:cxnLst/>
            <a:rect l="l" t="t" r="r" b="b"/>
            <a:pathLst>
              <a:path w="102870" h="102870">
                <a:moveTo>
                  <a:pt x="102777" y="0"/>
                </a:moveTo>
                <a:lnTo>
                  <a:pt x="0" y="0"/>
                </a:lnTo>
                <a:lnTo>
                  <a:pt x="51388" y="102806"/>
                </a:lnTo>
                <a:lnTo>
                  <a:pt x="1027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79282" y="6950640"/>
            <a:ext cx="3353435" cy="655955"/>
          </a:xfrm>
          <a:custGeom>
            <a:avLst/>
            <a:gdLst/>
            <a:ahLst/>
            <a:cxnLst/>
            <a:rect l="l" t="t" r="r" b="b"/>
            <a:pathLst>
              <a:path w="3353434" h="655954">
                <a:moveTo>
                  <a:pt x="3353348" y="288058"/>
                </a:moveTo>
                <a:lnTo>
                  <a:pt x="3346438" y="369066"/>
                </a:lnTo>
                <a:lnTo>
                  <a:pt x="3322653" y="440024"/>
                </a:lnTo>
                <a:lnTo>
                  <a:pt x="3281993" y="500934"/>
                </a:lnTo>
                <a:lnTo>
                  <a:pt x="3224459" y="551796"/>
                </a:lnTo>
                <a:lnTo>
                  <a:pt x="3150051" y="592612"/>
                </a:lnTo>
                <a:lnTo>
                  <a:pt x="3058767" y="623383"/>
                </a:lnTo>
                <a:lnTo>
                  <a:pt x="2950610" y="644110"/>
                </a:lnTo>
                <a:lnTo>
                  <a:pt x="2825577" y="654793"/>
                </a:lnTo>
                <a:lnTo>
                  <a:pt x="2683670" y="655434"/>
                </a:lnTo>
                <a:lnTo>
                  <a:pt x="2524889" y="646034"/>
                </a:lnTo>
                <a:lnTo>
                  <a:pt x="2349233" y="626594"/>
                </a:lnTo>
                <a:lnTo>
                  <a:pt x="2156702" y="597115"/>
                </a:lnTo>
                <a:lnTo>
                  <a:pt x="1947297" y="557598"/>
                </a:lnTo>
                <a:lnTo>
                  <a:pt x="1721018" y="508043"/>
                </a:lnTo>
                <a:lnTo>
                  <a:pt x="1477864" y="448453"/>
                </a:lnTo>
                <a:lnTo>
                  <a:pt x="1217835" y="378828"/>
                </a:lnTo>
                <a:lnTo>
                  <a:pt x="940931" y="299169"/>
                </a:lnTo>
                <a:lnTo>
                  <a:pt x="647154" y="209477"/>
                </a:lnTo>
                <a:lnTo>
                  <a:pt x="336501" y="109754"/>
                </a:lnTo>
                <a:lnTo>
                  <a:pt x="8974" y="0"/>
                </a:lnTo>
                <a:lnTo>
                  <a:pt x="0" y="0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292199" y="6905500"/>
            <a:ext cx="114300" cy="97790"/>
          </a:xfrm>
          <a:custGeom>
            <a:avLst/>
            <a:gdLst/>
            <a:ahLst/>
            <a:cxnLst/>
            <a:rect l="l" t="t" r="r" b="b"/>
            <a:pathLst>
              <a:path w="114300" h="97790">
                <a:moveTo>
                  <a:pt x="113894" y="0"/>
                </a:moveTo>
                <a:lnTo>
                  <a:pt x="0" y="15233"/>
                </a:lnTo>
                <a:lnTo>
                  <a:pt x="80520" y="97235"/>
                </a:lnTo>
                <a:lnTo>
                  <a:pt x="1138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280166" y="1126130"/>
            <a:ext cx="2465705" cy="913765"/>
          </a:xfrm>
          <a:custGeom>
            <a:avLst/>
            <a:gdLst/>
            <a:ahLst/>
            <a:cxnLst/>
            <a:rect l="l" t="t" r="r" b="b"/>
            <a:pathLst>
              <a:path w="2465704" h="913764">
                <a:moveTo>
                  <a:pt x="0" y="913627"/>
                </a:moveTo>
                <a:lnTo>
                  <a:pt x="130079" y="777256"/>
                </a:lnTo>
                <a:lnTo>
                  <a:pt x="259370" y="651917"/>
                </a:lnTo>
                <a:lnTo>
                  <a:pt x="387871" y="537603"/>
                </a:lnTo>
                <a:lnTo>
                  <a:pt x="515584" y="434313"/>
                </a:lnTo>
                <a:lnTo>
                  <a:pt x="642507" y="342040"/>
                </a:lnTo>
                <a:lnTo>
                  <a:pt x="768640" y="260781"/>
                </a:lnTo>
                <a:lnTo>
                  <a:pt x="893985" y="190532"/>
                </a:lnTo>
                <a:lnTo>
                  <a:pt x="1018540" y="131288"/>
                </a:lnTo>
                <a:lnTo>
                  <a:pt x="1142306" y="83045"/>
                </a:lnTo>
                <a:lnTo>
                  <a:pt x="1265283" y="45799"/>
                </a:lnTo>
                <a:lnTo>
                  <a:pt x="1387470" y="19545"/>
                </a:lnTo>
                <a:lnTo>
                  <a:pt x="1508869" y="4280"/>
                </a:lnTo>
                <a:lnTo>
                  <a:pt x="1629478" y="0"/>
                </a:lnTo>
                <a:lnTo>
                  <a:pt x="1749297" y="6699"/>
                </a:lnTo>
                <a:lnTo>
                  <a:pt x="1868328" y="24373"/>
                </a:lnTo>
                <a:lnTo>
                  <a:pt x="1986569" y="53019"/>
                </a:lnTo>
                <a:lnTo>
                  <a:pt x="2104021" y="92633"/>
                </a:lnTo>
                <a:lnTo>
                  <a:pt x="2220684" y="143209"/>
                </a:lnTo>
                <a:lnTo>
                  <a:pt x="2336558" y="204744"/>
                </a:lnTo>
                <a:lnTo>
                  <a:pt x="2451642" y="277234"/>
                </a:lnTo>
                <a:lnTo>
                  <a:pt x="2465132" y="277234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706667" y="1355341"/>
            <a:ext cx="113664" cy="102235"/>
          </a:xfrm>
          <a:custGeom>
            <a:avLst/>
            <a:gdLst/>
            <a:ahLst/>
            <a:cxnLst/>
            <a:rect l="l" t="t" r="r" b="b"/>
            <a:pathLst>
              <a:path w="113665" h="102234">
                <a:moveTo>
                  <a:pt x="59855" y="0"/>
                </a:moveTo>
                <a:lnTo>
                  <a:pt x="0" y="83573"/>
                </a:lnTo>
                <a:lnTo>
                  <a:pt x="113477" y="101659"/>
                </a:lnTo>
                <a:lnTo>
                  <a:pt x="59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010617" y="1596127"/>
            <a:ext cx="620946" cy="85672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2497" y="134618"/>
            <a:ext cx="12760325" cy="9021445"/>
          </a:xfrm>
          <a:custGeom>
            <a:avLst/>
            <a:gdLst/>
            <a:ahLst/>
            <a:cxnLst/>
            <a:rect l="l" t="t" r="r" b="b"/>
            <a:pathLst>
              <a:path w="12760325" h="9021445">
                <a:moveTo>
                  <a:pt x="0" y="0"/>
                </a:moveTo>
                <a:lnTo>
                  <a:pt x="0" y="9020968"/>
                </a:lnTo>
                <a:lnTo>
                  <a:pt x="12759931" y="9020968"/>
                </a:lnTo>
                <a:lnTo>
                  <a:pt x="12759931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45527" y="2082728"/>
            <a:ext cx="1842770" cy="0"/>
          </a:xfrm>
          <a:custGeom>
            <a:avLst/>
            <a:gdLst/>
            <a:ahLst/>
            <a:cxnLst/>
            <a:rect l="l" t="t" r="r" b="b"/>
            <a:pathLst>
              <a:path w="1842770">
                <a:moveTo>
                  <a:pt x="0" y="0"/>
                </a:moveTo>
                <a:lnTo>
                  <a:pt x="1842287" y="0"/>
                </a:lnTo>
              </a:path>
            </a:pathLst>
          </a:custGeom>
          <a:ln w="119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82699" y="2641528"/>
            <a:ext cx="1368425" cy="0"/>
          </a:xfrm>
          <a:custGeom>
            <a:avLst/>
            <a:gdLst/>
            <a:ahLst/>
            <a:cxnLst/>
            <a:rect l="l" t="t" r="r" b="b"/>
            <a:pathLst>
              <a:path w="1368425">
                <a:moveTo>
                  <a:pt x="0" y="0"/>
                </a:moveTo>
                <a:lnTo>
                  <a:pt x="1367942" y="0"/>
                </a:lnTo>
              </a:path>
            </a:pathLst>
          </a:custGeom>
          <a:ln w="119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762000" y="342900"/>
            <a:ext cx="6325235" cy="906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2470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mes hypo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hèses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400">
              <a:latin typeface="Times New Roman"/>
              <a:cs typeface="Times New Roman"/>
            </a:endParaRPr>
          </a:p>
          <a:p>
            <a:pPr marL="1816100" marR="2886710" indent="-228600">
              <a:lnSpc>
                <a:spcPct val="203700"/>
              </a:lnSpc>
            </a:pPr>
            <a:r>
              <a:rPr sz="1800" dirty="0">
                <a:latin typeface="Helvetica Light"/>
                <a:cs typeface="Helvetica Light"/>
              </a:rPr>
              <a:t>Un pneu dégonflé Un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oulement</a:t>
            </a:r>
            <a:endParaRPr sz="18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marR="1316990" algn="ctr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Les f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eins</a:t>
            </a:r>
            <a:endParaRPr sz="18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algn="r">
              <a:lnSpc>
                <a:spcPts val="1780"/>
              </a:lnSpc>
              <a:tabLst>
                <a:tab pos="4558665" algn="l"/>
              </a:tabLst>
            </a:pPr>
            <a:r>
              <a:rPr sz="1800" dirty="0">
                <a:latin typeface="Helvetica Light"/>
                <a:cs typeface="Helvetica Light"/>
              </a:rPr>
              <a:t>Les amo</a:t>
            </a:r>
            <a:r>
              <a:rPr sz="1800" spc="30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tisseurs	</a:t>
            </a:r>
            <a:r>
              <a:rPr sz="2700" baseline="24691" dirty="0">
                <a:latin typeface="Helvetica Light"/>
                <a:cs typeface="Helvetica Light"/>
              </a:rPr>
              <a:t>L</a:t>
            </a:r>
            <a:endParaRPr sz="2700" baseline="24691">
              <a:latin typeface="Helvetica Light"/>
              <a:cs typeface="Helvetica Light"/>
            </a:endParaRPr>
          </a:p>
          <a:p>
            <a:pPr algn="r">
              <a:lnSpc>
                <a:spcPts val="1780"/>
              </a:lnSpc>
            </a:pPr>
            <a:r>
              <a:rPr sz="1800" dirty="0">
                <a:latin typeface="Helvetica Light"/>
                <a:cs typeface="Helvetica Light"/>
              </a:rPr>
              <a:t>L</a:t>
            </a:r>
            <a:endParaRPr sz="18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800">
              <a:latin typeface="Times New Roman"/>
              <a:cs typeface="Times New Roman"/>
            </a:endParaRPr>
          </a:p>
          <a:p>
            <a:pPr marR="21590" algn="r">
              <a:lnSpc>
                <a:spcPct val="100000"/>
              </a:lnSpc>
            </a:pPr>
            <a:r>
              <a:rPr sz="1350" i="1" spc="15" baseline="49382" dirty="0">
                <a:latin typeface="Helvetica"/>
                <a:cs typeface="Helvetica"/>
              </a:rPr>
              <a:t>J</a:t>
            </a:r>
            <a:r>
              <a:rPr sz="1350" i="1" spc="7" baseline="49382" dirty="0">
                <a:latin typeface="Helvetica"/>
                <a:cs typeface="Helvetica"/>
              </a:rPr>
              <a:t>e</a:t>
            </a:r>
            <a:r>
              <a:rPr sz="1350" i="1" spc="15" baseline="27777" dirty="0">
                <a:latin typeface="Helvetica"/>
                <a:cs typeface="Helvetica"/>
              </a:rPr>
              <a:t>c</a:t>
            </a:r>
            <a:r>
              <a:rPr sz="1350" i="1" spc="-367" baseline="27777" dirty="0">
                <a:latin typeface="Helvetica"/>
                <a:cs typeface="Helvetica"/>
              </a:rPr>
              <a:t>h</a:t>
            </a:r>
            <a:r>
              <a:rPr sz="1350" i="1" spc="-367" baseline="12345" dirty="0">
                <a:latin typeface="Helvetica"/>
                <a:cs typeface="Helvetica"/>
              </a:rPr>
              <a:t>o</a:t>
            </a:r>
            <a:r>
              <a:rPr sz="1350" i="1" spc="-382" baseline="3086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endParaRPr sz="9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1408430">
              <a:lnSpc>
                <a:spcPct val="100000"/>
              </a:lnSpc>
              <a:tabLst>
                <a:tab pos="5261610" algn="r"/>
              </a:tabLst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r>
              <a:rPr sz="1725" spc="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	</a:t>
            </a:r>
            <a:r>
              <a:rPr sz="1725" spc="22" baseline="2415" dirty="0">
                <a:latin typeface="Helvetica"/>
                <a:cs typeface="Helvetica"/>
              </a:rPr>
              <a:t>2</a:t>
            </a:r>
            <a:endParaRPr sz="1725" baseline="2415">
              <a:latin typeface="Helvetica"/>
              <a:cs typeface="Helvetic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603133" y="554955"/>
            <a:ext cx="301752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0365">
              <a:lnSpc>
                <a:spcPts val="1190"/>
              </a:lnSpc>
            </a:pPr>
            <a:r>
              <a:rPr sz="1000" i="1" dirty="0">
                <a:latin typeface="Helvetica"/>
                <a:cs typeface="Helvetica"/>
              </a:rPr>
              <a:t>J'i</a:t>
            </a:r>
            <a:r>
              <a:rPr sz="1000" i="1" spc="5" dirty="0">
                <a:latin typeface="Helvetica"/>
                <a:cs typeface="Helvetica"/>
              </a:rPr>
              <a:t>den</a:t>
            </a:r>
            <a:r>
              <a:rPr sz="1000" i="1" dirty="0">
                <a:latin typeface="Helvetica"/>
                <a:cs typeface="Helvetica"/>
              </a:rPr>
              <a:t>tifie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j’</a:t>
            </a:r>
            <a:r>
              <a:rPr sz="1000" i="1" spc="5" dirty="0">
                <a:latin typeface="Helvetica"/>
                <a:cs typeface="Helvetica"/>
              </a:rPr>
              <a:t>é</a:t>
            </a:r>
            <a:r>
              <a:rPr sz="1000" i="1" dirty="0">
                <a:latin typeface="Helvetica"/>
                <a:cs typeface="Helvetica"/>
              </a:rPr>
              <a:t>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</a:t>
            </a:r>
            <a:r>
              <a:rPr sz="1000" i="1" dirty="0">
                <a:latin typeface="Helvetica"/>
                <a:cs typeface="Helvetica"/>
              </a:rPr>
              <a:t>ri</a:t>
            </a:r>
            <a:r>
              <a:rPr sz="1000" i="1" spc="5" dirty="0">
                <a:latin typeface="Helvetica"/>
                <a:cs typeface="Helvetica"/>
              </a:rPr>
              <a:t>sques pro</a:t>
            </a:r>
            <a:r>
              <a:rPr sz="1000" i="1" dirty="0">
                <a:latin typeface="Helvetica"/>
                <a:cs typeface="Helvetica"/>
              </a:rPr>
              <a:t>f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ssi</a:t>
            </a:r>
            <a:r>
              <a:rPr sz="1000" i="1" spc="5" dirty="0">
                <a:latin typeface="Helvetica"/>
                <a:cs typeface="Helvetica"/>
              </a:rPr>
              <a:t>onne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  <a:p>
            <a:pPr marL="12700">
              <a:lnSpc>
                <a:spcPts val="1190"/>
              </a:lnSpc>
            </a:pPr>
            <a:r>
              <a:rPr sz="1000" i="1" spc="5" dirty="0">
                <a:latin typeface="Helvetica"/>
                <a:cs typeface="Helvetica"/>
              </a:rPr>
              <a:t>(sécu</a:t>
            </a:r>
            <a:r>
              <a:rPr sz="1000" i="1" dirty="0">
                <a:latin typeface="Helvetica"/>
                <a:cs typeface="Helvetica"/>
              </a:rPr>
              <a:t>rit</a:t>
            </a:r>
            <a:r>
              <a:rPr sz="1000" i="1" spc="5" dirty="0">
                <a:latin typeface="Helvetica"/>
                <a:cs typeface="Helvetica"/>
              </a:rPr>
              <a:t>é des personne</a:t>
            </a:r>
            <a:r>
              <a:rPr sz="1000" i="1" dirty="0">
                <a:latin typeface="Helvetica"/>
                <a:cs typeface="Helvetica"/>
              </a:rPr>
              <a:t>s, </a:t>
            </a:r>
            <a:r>
              <a:rPr sz="1000" i="1" spc="5" dirty="0">
                <a:latin typeface="Helvetica"/>
                <a:cs typeface="Helvetica"/>
              </a:rPr>
              <a:t>du ma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érie</a:t>
            </a:r>
            <a:r>
              <a:rPr sz="1000" i="1" dirty="0">
                <a:latin typeface="Helvetica"/>
                <a:cs typeface="Helvetica"/>
              </a:rPr>
              <a:t>l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</a:t>
            </a:r>
            <a:r>
              <a:rPr sz="1000" i="1" spc="5" dirty="0">
                <a:latin typeface="Helvetica"/>
                <a:cs typeface="Helvetica"/>
              </a:rPr>
              <a:t>du véh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cu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spc="-5" dirty="0">
                <a:latin typeface="Helvetica"/>
                <a:cs typeface="Helvetica"/>
              </a:rPr>
              <a:t>)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2552400" y="745998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0015835" y="6925329"/>
            <a:ext cx="527685" cy="355600"/>
          </a:xfrm>
          <a:custGeom>
            <a:avLst/>
            <a:gdLst/>
            <a:ahLst/>
            <a:cxnLst/>
            <a:rect l="l" t="t" r="r" b="b"/>
            <a:pathLst>
              <a:path w="527684" h="355600">
                <a:moveTo>
                  <a:pt x="79137" y="0"/>
                </a:moveTo>
                <a:lnTo>
                  <a:pt x="448445" y="0"/>
                </a:lnTo>
                <a:lnTo>
                  <a:pt x="462965" y="1329"/>
                </a:lnTo>
                <a:lnTo>
                  <a:pt x="476607" y="5157"/>
                </a:lnTo>
                <a:lnTo>
                  <a:pt x="509888" y="29258"/>
                </a:lnTo>
                <a:lnTo>
                  <a:pt x="526700" y="67282"/>
                </a:lnTo>
                <a:lnTo>
                  <a:pt x="527582" y="276462"/>
                </a:lnTo>
                <a:lnTo>
                  <a:pt x="516335" y="317151"/>
                </a:lnTo>
                <a:lnTo>
                  <a:pt x="486879" y="345656"/>
                </a:lnTo>
                <a:lnTo>
                  <a:pt x="79137" y="355600"/>
                </a:lnTo>
                <a:lnTo>
                  <a:pt x="38449" y="344352"/>
                </a:lnTo>
                <a:lnTo>
                  <a:pt x="9943" y="314896"/>
                </a:lnTo>
                <a:lnTo>
                  <a:pt x="0" y="79137"/>
                </a:lnTo>
                <a:lnTo>
                  <a:pt x="11247" y="38449"/>
                </a:lnTo>
                <a:lnTo>
                  <a:pt x="40703" y="9943"/>
                </a:lnTo>
                <a:lnTo>
                  <a:pt x="67282" y="882"/>
                </a:lnTo>
                <a:lnTo>
                  <a:pt x="79137" y="0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8978900" y="895925"/>
            <a:ext cx="3674110" cy="47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405"/>
              </a:lnSpc>
            </a:pPr>
            <a:r>
              <a:rPr sz="1800" spc="-1060" dirty="0">
                <a:latin typeface="Helvetica Light"/>
                <a:cs typeface="Helvetica Light"/>
              </a:rPr>
              <a:t>P</a:t>
            </a:r>
            <a:r>
              <a:rPr sz="3150" spc="7" baseline="9259" dirty="0">
                <a:latin typeface="Helvetica"/>
                <a:cs typeface="Helvetica"/>
              </a:rPr>
              <a:t>!</a:t>
            </a:r>
            <a:r>
              <a:rPr sz="3150" spc="-172" baseline="9259" dirty="0">
                <a:latin typeface="Helvetica"/>
                <a:cs typeface="Helvetica"/>
              </a:rPr>
              <a:t>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otection des yeux, des poumons</a:t>
            </a:r>
            <a:r>
              <a:rPr sz="1800" spc="-245" dirty="0">
                <a:latin typeface="Helvetica Light"/>
                <a:cs typeface="Helvetica Light"/>
              </a:rPr>
              <a:t> </a:t>
            </a:r>
            <a:r>
              <a:rPr sz="3150" spc="7" baseline="39682" dirty="0">
                <a:latin typeface="Helvetica"/>
                <a:cs typeface="Helvetica"/>
              </a:rPr>
              <a:t>!</a:t>
            </a:r>
            <a:endParaRPr sz="3150" baseline="39682">
              <a:latin typeface="Helvetica"/>
              <a:cs typeface="Helvetica"/>
            </a:endParaRPr>
          </a:p>
          <a:p>
            <a:pPr marR="48895" algn="r">
              <a:lnSpc>
                <a:spcPts val="1055"/>
              </a:lnSpc>
            </a:pPr>
            <a:r>
              <a:rPr sz="1800" dirty="0">
                <a:latin typeface="Helvetica Light"/>
                <a:cs typeface="Helvetica Light"/>
              </a:rPr>
              <a:t>,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983964" y="119577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983964" y="134570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983964" y="1495631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983964" y="164555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983964" y="179548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983964" y="1945409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0378490" y="2204145"/>
            <a:ext cx="157543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"/>
                <a:cs typeface="Helvetica"/>
              </a:rPr>
              <a:t>Je pro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ège </a:t>
            </a:r>
            <a:r>
              <a:rPr sz="1000" i="1" dirty="0">
                <a:latin typeface="Helvetica"/>
                <a:cs typeface="Helvetica"/>
              </a:rPr>
              <a:t>l’</a:t>
            </a:r>
            <a:r>
              <a:rPr sz="1000" i="1" spc="5" dirty="0">
                <a:latin typeface="Helvetica"/>
                <a:cs typeface="Helvetica"/>
              </a:rPr>
              <a:t>environnemen</a:t>
            </a:r>
            <a:r>
              <a:rPr sz="1000" i="1" dirty="0">
                <a:latin typeface="Helvetica"/>
                <a:cs typeface="Helvetica"/>
              </a:rPr>
              <a:t>t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074001" y="2636345"/>
            <a:ext cx="5472430" cy="143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1560" marR="483870" indent="-107314">
              <a:lnSpc>
                <a:spcPct val="103899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vérifie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les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qui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2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 pe</a:t>
            </a:r>
            <a:r>
              <a:rPr sz="1150" i="1" spc="25" dirty="0">
                <a:solidFill>
                  <a:srgbClr val="0433FF"/>
                </a:solidFill>
                <a:latin typeface="Helvetica Light"/>
                <a:cs typeface="Helvetica Light"/>
              </a:rPr>
              <a:t>r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mettent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valider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115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1150" b="1" i="1" spc="-55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115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700">
              <a:latin typeface="Times New Roman"/>
              <a:cs typeface="Times New Roman"/>
            </a:endParaRPr>
          </a:p>
          <a:p>
            <a:pPr marR="12700" algn="ctr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résu</a:t>
            </a:r>
            <a:r>
              <a:rPr sz="1000" i="1" dirty="0">
                <a:latin typeface="Helvetica"/>
                <a:cs typeface="Helvetica"/>
              </a:rPr>
              <a:t>lt</a:t>
            </a:r>
            <a:r>
              <a:rPr sz="1000" i="1" spc="5" dirty="0">
                <a:latin typeface="Helvetica"/>
                <a:cs typeface="Helvetica"/>
              </a:rPr>
              <a:t>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s des essa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s réa</a:t>
            </a:r>
            <a:r>
              <a:rPr sz="1000" i="1" dirty="0">
                <a:latin typeface="Helvetica"/>
                <a:cs typeface="Helvetica"/>
              </a:rPr>
              <a:t>li</a:t>
            </a:r>
            <a:r>
              <a:rPr sz="1000" i="1" spc="5" dirty="0">
                <a:latin typeface="Helvetica"/>
                <a:cs typeface="Helvetica"/>
              </a:rPr>
              <a:t>sés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800" dirty="0">
                <a:latin typeface="Helvetica Light"/>
                <a:cs typeface="Helvetica Light"/>
              </a:rPr>
              <a:t>a p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ession est cor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ecte.</a:t>
            </a:r>
            <a:endParaRPr sz="1800">
              <a:latin typeface="Helvetica Light"/>
              <a:cs typeface="Helvetica Ligh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Helvetica Light"/>
                <a:cs typeface="Helvetica Light"/>
              </a:rPr>
              <a:t>es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oulements n’ont pas de jeu et ne font pas de bruit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002146" y="8515522"/>
            <a:ext cx="397954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l’intervention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et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1150">
              <a:latin typeface="Helvetica Light"/>
              <a:cs typeface="Helvetica Light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9068672" y="7867122"/>
            <a:ext cx="184658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i="1" spc="5" dirty="0">
                <a:latin typeface="Helvetica"/>
                <a:cs typeface="Helvetica"/>
              </a:rPr>
              <a:t>J</a:t>
            </a:r>
            <a:r>
              <a:rPr sz="1000" b="1" i="1" dirty="0">
                <a:latin typeface="Helvetica"/>
                <a:cs typeface="Helvetica"/>
              </a:rPr>
              <a:t>’</a:t>
            </a:r>
            <a:r>
              <a:rPr sz="1000" b="1" i="1" spc="5" dirty="0">
                <a:latin typeface="Helvetica"/>
                <a:cs typeface="Helvetica"/>
              </a:rPr>
              <a:t>éc</a:t>
            </a:r>
            <a:r>
              <a:rPr sz="1000" b="1" i="1" dirty="0">
                <a:latin typeface="Helvetica"/>
                <a:cs typeface="Helvetica"/>
              </a:rPr>
              <a:t>ri</a:t>
            </a:r>
            <a:r>
              <a:rPr sz="1000" b="1" i="1" spc="5" dirty="0">
                <a:latin typeface="Helvetica"/>
                <a:cs typeface="Helvetica"/>
              </a:rPr>
              <a:t>s </a:t>
            </a:r>
            <a:r>
              <a:rPr sz="1000" b="1" i="1" dirty="0">
                <a:latin typeface="Helvetica"/>
                <a:cs typeface="Helvetica"/>
              </a:rPr>
              <a:t>l</a:t>
            </a:r>
            <a:r>
              <a:rPr sz="1000" b="1" i="1" spc="5" dirty="0">
                <a:latin typeface="Helvetica"/>
                <a:cs typeface="Helvetica"/>
              </a:rPr>
              <a:t>a cause du symptôme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369367" y="6758700"/>
            <a:ext cx="30753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i="1" spc="15" dirty="0">
                <a:latin typeface="Helvetica"/>
                <a:cs typeface="Helvetica"/>
              </a:rPr>
              <a:t>La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cause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es</a:t>
            </a:r>
            <a:r>
              <a:rPr sz="900" b="1" i="1" spc="10" dirty="0">
                <a:latin typeface="Helvetica"/>
                <a:cs typeface="Helvetica"/>
              </a:rPr>
              <a:t>t-e</a:t>
            </a:r>
            <a:r>
              <a:rPr sz="900" b="1" i="1" spc="5" dirty="0">
                <a:latin typeface="Helvetica"/>
                <a:cs typeface="Helvetica"/>
              </a:rPr>
              <a:t>ll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i</a:t>
            </a:r>
            <a:r>
              <a:rPr sz="900" b="1" i="1" spc="15" dirty="0">
                <a:latin typeface="Helvetica"/>
                <a:cs typeface="Helvetica"/>
              </a:rPr>
              <a:t>de</a:t>
            </a:r>
            <a:r>
              <a:rPr sz="900" b="1" i="1" spc="10" dirty="0">
                <a:latin typeface="Helvetica"/>
                <a:cs typeface="Helvetica"/>
              </a:rPr>
              <a:t>ntifi</a:t>
            </a:r>
            <a:r>
              <a:rPr sz="900" b="1" i="1" spc="15" dirty="0">
                <a:latin typeface="Helvetica"/>
                <a:cs typeface="Helvetica"/>
              </a:rPr>
              <a:t>ée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pa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15" dirty="0">
                <a:latin typeface="Helvetica"/>
                <a:cs typeface="Helvetica"/>
              </a:rPr>
              <a:t>appo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t </a:t>
            </a:r>
            <a:r>
              <a:rPr sz="900" b="1" i="1" spc="15" dirty="0">
                <a:latin typeface="Helvetica"/>
                <a:cs typeface="Helvetica"/>
              </a:rPr>
              <a:t>au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symp</a:t>
            </a:r>
            <a:r>
              <a:rPr sz="900" b="1" i="1" spc="10" dirty="0">
                <a:latin typeface="Helvetica"/>
                <a:cs typeface="Helvetica"/>
              </a:rPr>
              <a:t>tô</a:t>
            </a:r>
            <a:r>
              <a:rPr sz="900" b="1" i="1" spc="20" dirty="0">
                <a:latin typeface="Helvetica"/>
                <a:cs typeface="Helvetica"/>
              </a:rPr>
              <a:t>m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?</a:t>
            </a:r>
            <a:endParaRPr sz="9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000">
              <a:latin typeface="Times New Roman"/>
              <a:cs typeface="Times New Roman"/>
            </a:endParaRPr>
          </a:p>
          <a:p>
            <a:pPr marL="180975" algn="ctr">
              <a:lnSpc>
                <a:spcPct val="100000"/>
              </a:lnSpc>
              <a:tabLst>
                <a:tab pos="768350" algn="l"/>
              </a:tabLst>
            </a:pPr>
            <a:r>
              <a:rPr sz="900" spc="20" dirty="0">
                <a:latin typeface="Helvetica"/>
                <a:cs typeface="Helvetica"/>
              </a:rPr>
              <a:t>NON	</a:t>
            </a:r>
            <a:r>
              <a:rPr sz="900" spc="15" dirty="0">
                <a:latin typeface="Helvetica"/>
                <a:cs typeface="Helvetica"/>
              </a:rPr>
              <a:t>OUI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91" name="object 91"/>
          <p:cNvSpPr txBox="1"/>
          <p:nvPr/>
        </p:nvSpPr>
        <p:spPr>
          <a:xfrm rot="960000">
            <a:off x="7050015" y="7136517"/>
            <a:ext cx="108371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au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0" dirty="0">
                <a:latin typeface="Helvetica"/>
                <a:cs typeface="Helvetica"/>
              </a:rPr>
              <a:t>re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146542" y="922648"/>
            <a:ext cx="134175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J’a</a:t>
            </a:r>
            <a:r>
              <a:rPr sz="900" i="1" spc="5" dirty="0">
                <a:latin typeface="Helvetica"/>
                <a:cs typeface="Helvetica"/>
              </a:rPr>
              <a:t>i </a:t>
            </a: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0109200" y="1398777"/>
            <a:ext cx="13722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des mains …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8089900" y="5034922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193809" y="5034922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297718" y="5034922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089900" y="5412433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E3E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193809" y="5412433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E3E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297718" y="5412433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E3E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089900" y="5789945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193809" y="5789945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297718" y="5789945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8369300" y="5109209"/>
            <a:ext cx="55753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0" indent="-63500">
              <a:lnSpc>
                <a:spcPct val="100000"/>
              </a:lnSpc>
            </a:pPr>
            <a:r>
              <a:rPr sz="1000" dirty="0">
                <a:latin typeface="Helvetica Light"/>
                <a:cs typeface="Helvetica Light"/>
              </a:rPr>
              <a:t>épaisseur mesu</a:t>
            </a:r>
            <a:r>
              <a:rPr sz="1000" spc="-20" dirty="0">
                <a:latin typeface="Helvetica Light"/>
                <a:cs typeface="Helvetica Light"/>
              </a:rPr>
              <a:t>r</a:t>
            </a:r>
            <a:r>
              <a:rPr sz="1000" dirty="0">
                <a:latin typeface="Helvetica Light"/>
                <a:cs typeface="Helvetica Light"/>
              </a:rPr>
              <a:t>é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588500" y="5172709"/>
            <a:ext cx="3175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dirty="0">
                <a:latin typeface="Helvetica Light"/>
                <a:cs typeface="Helvetica Light"/>
              </a:rPr>
              <a:t>0 mm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0655300" y="5172709"/>
            <a:ext cx="38862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dirty="0">
                <a:latin typeface="Helvetica Light"/>
                <a:cs typeface="Helvetica Light"/>
              </a:rPr>
              <a:t>21 mm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343900" y="5541009"/>
            <a:ext cx="5975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5" dirty="0">
                <a:latin typeface="Helvetica Light"/>
                <a:cs typeface="Helvetica Light"/>
              </a:rPr>
              <a:t>V</a:t>
            </a:r>
            <a:r>
              <a:rPr sz="1000" dirty="0">
                <a:latin typeface="Helvetica Light"/>
                <a:cs typeface="Helvetica Light"/>
              </a:rPr>
              <a:t>oile maxi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0718800" y="5541009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Helvetica Light"/>
                <a:cs typeface="Helvetica Light"/>
              </a:rPr>
              <a:t>0,05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8267700" y="5922009"/>
            <a:ext cx="7505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5" dirty="0">
                <a:latin typeface="Helvetica Light"/>
                <a:cs typeface="Helvetica Light"/>
              </a:rPr>
              <a:t>V</a:t>
            </a:r>
            <a:r>
              <a:rPr sz="1000" dirty="0">
                <a:latin typeface="Helvetica Light"/>
                <a:cs typeface="Helvetica Light"/>
              </a:rPr>
              <a:t>oile mesu</a:t>
            </a:r>
            <a:r>
              <a:rPr sz="1000" spc="-20" dirty="0">
                <a:latin typeface="Helvetica Light"/>
                <a:cs typeface="Helvetica Light"/>
              </a:rPr>
              <a:t>r</a:t>
            </a:r>
            <a:r>
              <a:rPr sz="1000" dirty="0">
                <a:latin typeface="Helvetica Light"/>
                <a:cs typeface="Helvetica Light"/>
              </a:rPr>
              <a:t>é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0718800" y="5922009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Helvetica Light"/>
                <a:cs typeface="Helvetica Light"/>
              </a:rPr>
              <a:t>0,06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762000" y="342900"/>
            <a:ext cx="6248400" cy="90678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2000" y="342899"/>
            <a:ext cx="6248400" cy="9067800"/>
          </a:xfrm>
          <a:custGeom>
            <a:avLst/>
            <a:gdLst/>
            <a:ahLst/>
            <a:cxnLst/>
            <a:rect l="l" t="t" r="r" b="b"/>
            <a:pathLst>
              <a:path w="6248400" h="9067800">
                <a:moveTo>
                  <a:pt x="0" y="0"/>
                </a:moveTo>
                <a:lnTo>
                  <a:pt x="6248400" y="0"/>
                </a:lnTo>
                <a:lnTo>
                  <a:pt x="6248400" y="9067800"/>
                </a:lnTo>
                <a:lnTo>
                  <a:pt x="0" y="9067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12687300" y="9437878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6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14" name="object 1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graphicFrame>
        <p:nvGraphicFramePr>
          <p:cNvPr id="103" name="object 103"/>
          <p:cNvGraphicFramePr>
            <a:graphicFrameLocks noGrp="1"/>
          </p:cNvGraphicFramePr>
          <p:nvPr/>
        </p:nvGraphicFramePr>
        <p:xfrm>
          <a:off x="8089900" y="4279900"/>
          <a:ext cx="3311727" cy="7550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4813"/>
                <a:gridCol w="1068260"/>
                <a:gridCol w="1068654"/>
              </a:tblGrid>
              <a:tr h="377511">
                <a:tc>
                  <a:txBody>
                    <a:bodyPr/>
                    <a:lstStyle/>
                    <a:p>
                      <a:endParaRPr sz="180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Helvetica Light"/>
                          <a:cs typeface="Helvetica Light"/>
                        </a:rPr>
                        <a:t>plaquette</a:t>
                      </a:r>
                      <a:endParaRPr sz="100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Helvetica Light"/>
                          <a:cs typeface="Helvetica Light"/>
                        </a:rPr>
                        <a:t>disque</a:t>
                      </a:r>
                      <a:endParaRPr sz="100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377511"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Helvetica Light"/>
                          <a:cs typeface="Helvetica Light"/>
                        </a:rPr>
                        <a:t>épaisseur mini</a:t>
                      </a:r>
                      <a:endParaRPr sz="100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marL="32321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Helvetica Light"/>
                          <a:cs typeface="Helvetica Light"/>
                        </a:rPr>
                        <a:t>3 mm</a:t>
                      </a:r>
                      <a:endParaRPr sz="100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Helvetica Light"/>
                          <a:cs typeface="Helvetica Light"/>
                        </a:rPr>
                        <a:t>22 mm</a:t>
                      </a:r>
                      <a:endParaRPr sz="100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solidFill>
                      <a:srgbClr val="E3E5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03896" y="7322200"/>
            <a:ext cx="228810" cy="410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31578" y="5800235"/>
            <a:ext cx="136827" cy="268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78657" y="5738583"/>
            <a:ext cx="254648" cy="310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06250" y="5324247"/>
            <a:ext cx="2307540" cy="251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2154476" y="0"/>
                </a:moveTo>
                <a:lnTo>
                  <a:pt x="61842" y="53"/>
                </a:lnTo>
                <a:lnTo>
                  <a:pt x="23168" y="15133"/>
                </a:lnTo>
                <a:lnTo>
                  <a:pt x="1634" y="50110"/>
                </a:lnTo>
                <a:lnTo>
                  <a:pt x="0" y="64462"/>
                </a:lnTo>
                <a:lnTo>
                  <a:pt x="2" y="100866"/>
                </a:lnTo>
                <a:lnTo>
                  <a:pt x="14435" y="139736"/>
                </a:lnTo>
                <a:lnTo>
                  <a:pt x="49845" y="160646"/>
                </a:lnTo>
                <a:lnTo>
                  <a:pt x="64467" y="162203"/>
                </a:lnTo>
                <a:lnTo>
                  <a:pt x="2155609" y="162193"/>
                </a:lnTo>
                <a:lnTo>
                  <a:pt x="2194763" y="147932"/>
                </a:lnTo>
                <a:lnTo>
                  <a:pt x="2216340" y="113116"/>
                </a:lnTo>
                <a:lnTo>
                  <a:pt x="2217968" y="98610"/>
                </a:lnTo>
                <a:lnTo>
                  <a:pt x="2217942" y="62615"/>
                </a:lnTo>
                <a:lnTo>
                  <a:pt x="2203491" y="23477"/>
                </a:lnTo>
                <a:lnTo>
                  <a:pt x="2168872" y="1656"/>
                </a:lnTo>
                <a:lnTo>
                  <a:pt x="215447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0" y="100310"/>
                </a:moveTo>
                <a:lnTo>
                  <a:pt x="0" y="64462"/>
                </a:lnTo>
                <a:lnTo>
                  <a:pt x="1634" y="50110"/>
                </a:lnTo>
                <a:lnTo>
                  <a:pt x="23168" y="15133"/>
                </a:lnTo>
                <a:lnTo>
                  <a:pt x="61842" y="53"/>
                </a:lnTo>
                <a:lnTo>
                  <a:pt x="2154475" y="0"/>
                </a:lnTo>
                <a:lnTo>
                  <a:pt x="2168872" y="1656"/>
                </a:lnTo>
                <a:lnTo>
                  <a:pt x="2203491" y="23477"/>
                </a:lnTo>
                <a:lnTo>
                  <a:pt x="2217942" y="62615"/>
                </a:lnTo>
                <a:lnTo>
                  <a:pt x="2217967" y="98611"/>
                </a:lnTo>
                <a:lnTo>
                  <a:pt x="2216339" y="113116"/>
                </a:lnTo>
                <a:lnTo>
                  <a:pt x="2194763" y="147933"/>
                </a:lnTo>
                <a:lnTo>
                  <a:pt x="2155608" y="162194"/>
                </a:lnTo>
                <a:lnTo>
                  <a:pt x="64467" y="162204"/>
                </a:lnTo>
                <a:lnTo>
                  <a:pt x="49844" y="160647"/>
                </a:lnTo>
                <a:lnTo>
                  <a:pt x="14434" y="139736"/>
                </a:lnTo>
                <a:lnTo>
                  <a:pt x="2" y="100866"/>
                </a:lnTo>
                <a:lnTo>
                  <a:pt x="0" y="10031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75594" y="5376569"/>
            <a:ext cx="264450" cy="3120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44484" y="5588345"/>
            <a:ext cx="292994" cy="200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79662" y="5300262"/>
            <a:ext cx="58337" cy="22995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7282" y="5144366"/>
            <a:ext cx="2550795" cy="3591560"/>
          </a:xfrm>
          <a:custGeom>
            <a:avLst/>
            <a:gdLst/>
            <a:ahLst/>
            <a:cxnLst/>
            <a:rect l="l" t="t" r="r" b="b"/>
            <a:pathLst>
              <a:path w="2550795" h="3591559">
                <a:moveTo>
                  <a:pt x="0" y="0"/>
                </a:moveTo>
                <a:lnTo>
                  <a:pt x="0" y="3591321"/>
                </a:lnTo>
                <a:lnTo>
                  <a:pt x="2550318" y="3591321"/>
                </a:lnTo>
                <a:lnTo>
                  <a:pt x="2550318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600" y="2066775"/>
            <a:ext cx="2674143" cy="37310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159" y="4839759"/>
            <a:ext cx="2294743" cy="4311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7491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2140550" y="0"/>
                </a:moveTo>
                <a:lnTo>
                  <a:pt x="63014" y="0"/>
                </a:lnTo>
                <a:lnTo>
                  <a:pt x="23412" y="13644"/>
                </a:lnTo>
                <a:lnTo>
                  <a:pt x="1573" y="48129"/>
                </a:lnTo>
                <a:lnTo>
                  <a:pt x="0" y="278482"/>
                </a:lnTo>
                <a:lnTo>
                  <a:pt x="2217" y="292682"/>
                </a:lnTo>
                <a:lnTo>
                  <a:pt x="24525" y="327396"/>
                </a:lnTo>
                <a:lnTo>
                  <a:pt x="63337" y="341481"/>
                </a:lnTo>
                <a:lnTo>
                  <a:pt x="2143946" y="341388"/>
                </a:lnTo>
                <a:lnTo>
                  <a:pt x="2182200" y="325700"/>
                </a:lnTo>
                <a:lnTo>
                  <a:pt x="2203482" y="290414"/>
                </a:lnTo>
                <a:lnTo>
                  <a:pt x="2205096" y="276120"/>
                </a:lnTo>
                <a:lnTo>
                  <a:pt x="2205084" y="61421"/>
                </a:lnTo>
                <a:lnTo>
                  <a:pt x="2190386" y="22660"/>
                </a:lnTo>
                <a:lnTo>
                  <a:pt x="2155080" y="1579"/>
                </a:lnTo>
                <a:lnTo>
                  <a:pt x="2140550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7417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0" y="275320"/>
                </a:moveTo>
                <a:lnTo>
                  <a:pt x="0" y="62694"/>
                </a:lnTo>
                <a:lnTo>
                  <a:pt x="1648" y="48129"/>
                </a:lnTo>
                <a:lnTo>
                  <a:pt x="23487" y="13645"/>
                </a:lnTo>
                <a:lnTo>
                  <a:pt x="63088" y="0"/>
                </a:lnTo>
                <a:lnTo>
                  <a:pt x="2140624" y="0"/>
                </a:lnTo>
                <a:lnTo>
                  <a:pt x="2155154" y="1579"/>
                </a:lnTo>
                <a:lnTo>
                  <a:pt x="2190460" y="22660"/>
                </a:lnTo>
                <a:lnTo>
                  <a:pt x="2205159" y="61420"/>
                </a:lnTo>
                <a:lnTo>
                  <a:pt x="2205171" y="276120"/>
                </a:lnTo>
                <a:lnTo>
                  <a:pt x="2203557" y="290414"/>
                </a:lnTo>
                <a:lnTo>
                  <a:pt x="2182275" y="325700"/>
                </a:lnTo>
                <a:lnTo>
                  <a:pt x="2144021" y="341389"/>
                </a:lnTo>
                <a:lnTo>
                  <a:pt x="63412" y="341482"/>
                </a:lnTo>
                <a:lnTo>
                  <a:pt x="49195" y="339777"/>
                </a:lnTo>
                <a:lnTo>
                  <a:pt x="14887" y="317558"/>
                </a:lnTo>
                <a:lnTo>
                  <a:pt x="74" y="278482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6233" y="4291552"/>
            <a:ext cx="2188210" cy="341630"/>
          </a:xfrm>
          <a:custGeom>
            <a:avLst/>
            <a:gdLst/>
            <a:ahLst/>
            <a:cxnLst/>
            <a:rect l="l" t="t" r="r" b="b"/>
            <a:pathLst>
              <a:path w="2188210" h="341629">
                <a:moveTo>
                  <a:pt x="0" y="275320"/>
                </a:moveTo>
                <a:lnTo>
                  <a:pt x="0" y="62756"/>
                </a:lnTo>
                <a:lnTo>
                  <a:pt x="1699" y="48403"/>
                </a:lnTo>
                <a:lnTo>
                  <a:pt x="23939" y="14197"/>
                </a:lnTo>
                <a:lnTo>
                  <a:pt x="63351" y="27"/>
                </a:lnTo>
                <a:lnTo>
                  <a:pt x="2125440" y="0"/>
                </a:lnTo>
                <a:lnTo>
                  <a:pt x="2140071" y="1628"/>
                </a:lnTo>
                <a:lnTo>
                  <a:pt x="2174651" y="23312"/>
                </a:lnTo>
                <a:lnTo>
                  <a:pt x="2188110" y="276183"/>
                </a:lnTo>
                <a:lnTo>
                  <a:pt x="2186549" y="290680"/>
                </a:lnTo>
                <a:lnTo>
                  <a:pt x="2165694" y="326265"/>
                </a:lnTo>
                <a:lnTo>
                  <a:pt x="2127315" y="341454"/>
                </a:lnTo>
                <a:lnTo>
                  <a:pt x="65289" y="341482"/>
                </a:lnTo>
                <a:lnTo>
                  <a:pt x="51170" y="339824"/>
                </a:lnTo>
                <a:lnTo>
                  <a:pt x="16188" y="318166"/>
                </a:lnTo>
                <a:lnTo>
                  <a:pt x="168" y="279916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6026" y="4882002"/>
            <a:ext cx="201171" cy="3111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600" y="2264962"/>
            <a:ext cx="2539999" cy="22995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7416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2153420" y="0"/>
                </a:moveTo>
                <a:lnTo>
                  <a:pt x="61743" y="21"/>
                </a:lnTo>
                <a:lnTo>
                  <a:pt x="22938" y="14748"/>
                </a:lnTo>
                <a:lnTo>
                  <a:pt x="1607" y="49852"/>
                </a:lnTo>
                <a:lnTo>
                  <a:pt x="0" y="64325"/>
                </a:lnTo>
                <a:lnTo>
                  <a:pt x="74" y="1157799"/>
                </a:lnTo>
                <a:lnTo>
                  <a:pt x="14887" y="1196875"/>
                </a:lnTo>
                <a:lnTo>
                  <a:pt x="49195" y="1219094"/>
                </a:lnTo>
                <a:lnTo>
                  <a:pt x="63412" y="1220798"/>
                </a:lnTo>
                <a:lnTo>
                  <a:pt x="2156535" y="1220721"/>
                </a:lnTo>
                <a:lnTo>
                  <a:pt x="2194954" y="1205268"/>
                </a:lnTo>
                <a:lnTo>
                  <a:pt x="2216345" y="1170110"/>
                </a:lnTo>
                <a:lnTo>
                  <a:pt x="2217968" y="1155796"/>
                </a:lnTo>
                <a:lnTo>
                  <a:pt x="2217916" y="61744"/>
                </a:lnTo>
                <a:lnTo>
                  <a:pt x="2202806" y="23093"/>
                </a:lnTo>
                <a:lnTo>
                  <a:pt x="2167774" y="1626"/>
                </a:lnTo>
                <a:lnTo>
                  <a:pt x="2153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7417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0" y="1154636"/>
                </a:moveTo>
                <a:lnTo>
                  <a:pt x="0" y="64326"/>
                </a:lnTo>
                <a:lnTo>
                  <a:pt x="1607" y="49852"/>
                </a:lnTo>
                <a:lnTo>
                  <a:pt x="22938" y="14748"/>
                </a:lnTo>
                <a:lnTo>
                  <a:pt x="61742" y="21"/>
                </a:lnTo>
                <a:lnTo>
                  <a:pt x="2153420" y="0"/>
                </a:lnTo>
                <a:lnTo>
                  <a:pt x="2167774" y="1626"/>
                </a:lnTo>
                <a:lnTo>
                  <a:pt x="2202806" y="23093"/>
                </a:lnTo>
                <a:lnTo>
                  <a:pt x="2217915" y="61744"/>
                </a:lnTo>
                <a:lnTo>
                  <a:pt x="2217967" y="1155797"/>
                </a:lnTo>
                <a:lnTo>
                  <a:pt x="2216344" y="1170110"/>
                </a:lnTo>
                <a:lnTo>
                  <a:pt x="2194954" y="1205268"/>
                </a:lnTo>
                <a:lnTo>
                  <a:pt x="2156534" y="1220721"/>
                </a:lnTo>
                <a:lnTo>
                  <a:pt x="63412" y="1220798"/>
                </a:lnTo>
                <a:lnTo>
                  <a:pt x="49195" y="1219094"/>
                </a:lnTo>
                <a:lnTo>
                  <a:pt x="14887" y="1196875"/>
                </a:lnTo>
                <a:lnTo>
                  <a:pt x="74" y="1157799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7000" y="139700"/>
            <a:ext cx="12750800" cy="901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31775" algn="ctr">
              <a:lnSpc>
                <a:spcPct val="100000"/>
              </a:lnSpc>
            </a:pP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émarc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h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d’in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ves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ig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4200">
              <a:latin typeface="Helvetica"/>
              <a:cs typeface="Helvetica"/>
            </a:endParaRPr>
          </a:p>
          <a:p>
            <a:pPr marR="219710" algn="ctr">
              <a:lnSpc>
                <a:spcPct val="100000"/>
              </a:lnSpc>
              <a:spcBef>
                <a:spcPts val="3060"/>
              </a:spcBef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u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me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f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rma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sa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3600">
              <a:latin typeface="Helvetica"/>
              <a:cs typeface="Helvetica"/>
            </a:endParaRPr>
          </a:p>
          <a:p>
            <a:pPr marR="9269095" algn="ctr">
              <a:lnSpc>
                <a:spcPct val="100000"/>
              </a:lnSpc>
              <a:spcBef>
                <a:spcPts val="3175"/>
              </a:spcBef>
            </a:pPr>
            <a:r>
              <a:rPr sz="700" i="1" spc="20" dirty="0">
                <a:latin typeface="Helvetica Light"/>
                <a:cs typeface="Helvetica Light"/>
              </a:rPr>
              <a:t>Dé</a:t>
            </a:r>
            <a:r>
              <a:rPr sz="700" i="1" spc="-5" dirty="0">
                <a:latin typeface="Helvetica Light"/>
                <a:cs typeface="Helvetica Light"/>
              </a:rPr>
              <a:t>r</a:t>
            </a:r>
            <a:r>
              <a:rPr sz="700" i="1" spc="20" dirty="0">
                <a:latin typeface="Helvetica Light"/>
                <a:cs typeface="Helvetica Light"/>
              </a:rPr>
              <a:t>oulement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20" dirty="0">
                <a:latin typeface="Helvetica Light"/>
                <a:cs typeface="Helvetica Light"/>
              </a:rPr>
              <a:t>de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15" dirty="0">
                <a:latin typeface="Helvetica Light"/>
                <a:cs typeface="Helvetica Light"/>
              </a:rPr>
              <a:t>l'intervention</a:t>
            </a:r>
            <a:endParaRPr sz="7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900">
              <a:latin typeface="Times New Roman"/>
              <a:cs typeface="Times New Roman"/>
            </a:endParaRPr>
          </a:p>
          <a:p>
            <a:pPr marL="1419860" indent="-50800">
              <a:lnSpc>
                <a:spcPct val="100000"/>
              </a:lnSpc>
            </a:pPr>
            <a:r>
              <a:rPr sz="450" spc="10" dirty="0">
                <a:latin typeface="Helvetica Light"/>
                <a:cs typeface="Helvetica Light"/>
              </a:rPr>
              <a:t>Maintenance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10" dirty="0">
                <a:latin typeface="Helvetica Light"/>
                <a:cs typeface="Helvetica Light"/>
              </a:rPr>
              <a:t>des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-20" dirty="0">
                <a:latin typeface="Helvetica Light"/>
                <a:cs typeface="Helvetica Light"/>
              </a:rPr>
              <a:t>V</a:t>
            </a:r>
            <a:r>
              <a:rPr sz="450" spc="5" dirty="0">
                <a:latin typeface="Helvetica Light"/>
                <a:cs typeface="Helvetica Light"/>
              </a:rPr>
              <a:t>éhicules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350">
              <a:latin typeface="Times New Roman"/>
              <a:cs typeface="Times New Roman"/>
            </a:endParaRPr>
          </a:p>
          <a:p>
            <a:pPr marR="9230995" algn="ct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Observations du professeur </a:t>
            </a:r>
            <a:r>
              <a:rPr sz="400" i="1" spc="-5" dirty="0">
                <a:latin typeface="Helvetica"/>
                <a:cs typeface="Helvetica"/>
              </a:rPr>
              <a:t>: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  <a:p>
            <a:pPr marR="9215120" algn="ct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648970">
              <a:lnSpc>
                <a:spcPts val="250"/>
              </a:lnSpc>
              <a:spcBef>
                <a:spcPts val="555"/>
              </a:spcBef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Nom :	P</a:t>
            </a:r>
            <a:r>
              <a:rPr sz="400" spc="-10" dirty="0">
                <a:latin typeface="Helvetica Light"/>
                <a:cs typeface="Helvetica Light"/>
              </a:rPr>
              <a:t>r</a:t>
            </a:r>
            <a:r>
              <a:rPr sz="400" dirty="0">
                <a:latin typeface="Helvetica Light"/>
                <a:cs typeface="Helvetica Light"/>
              </a:rPr>
              <a:t>énom :</a:t>
            </a:r>
            <a:endParaRPr sz="400">
              <a:latin typeface="Helvetica Light"/>
              <a:cs typeface="Helvetica Light"/>
            </a:endParaRPr>
          </a:p>
          <a:p>
            <a:pPr marL="626745">
              <a:lnSpc>
                <a:spcPts val="51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26745">
              <a:lnSpc>
                <a:spcPts val="69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54685">
              <a:lnSpc>
                <a:spcPts val="430"/>
              </a:lnSpc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Classe  :	Date :</a:t>
            </a:r>
            <a:endParaRPr sz="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R="9262745" algn="ctr">
              <a:lnSpc>
                <a:spcPct val="100000"/>
              </a:lnSpc>
              <a:spcBef>
                <a:spcPts val="345"/>
              </a:spcBef>
            </a:pPr>
            <a:r>
              <a:rPr sz="400" i="1" dirty="0">
                <a:latin typeface="Helvetica"/>
                <a:cs typeface="Helvetica"/>
              </a:rPr>
              <a:t>J’écris le symptôme ou la demande du client :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0">
              <a:latin typeface="Times New Roman"/>
              <a:cs typeface="Times New Roman"/>
            </a:endParaRPr>
          </a:p>
          <a:p>
            <a:pPr marR="9262745" algn="ctr">
              <a:lnSpc>
                <a:spcPts val="495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 marR="1522095" algn="r">
              <a:lnSpc>
                <a:spcPts val="245"/>
              </a:lnSpc>
              <a:tabLst>
                <a:tab pos="8145780" algn="l"/>
                <a:tab pos="8455025" algn="l"/>
              </a:tabLst>
            </a:pP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(pour écri</a:t>
            </a:r>
            <a:r>
              <a:rPr sz="675" i="1" spc="-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r>
              <a:rPr sz="675" i="1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	</a:t>
            </a:r>
            <a:r>
              <a:rPr sz="600" baseline="6944" dirty="0">
                <a:latin typeface="Helvetica"/>
                <a:cs typeface="Helvetica"/>
              </a:rPr>
              <a:t>!	</a:t>
            </a:r>
            <a:r>
              <a:rPr sz="400" i="1" dirty="0">
                <a:latin typeface="Helvetica"/>
                <a:cs typeface="Helvetica"/>
              </a:rPr>
              <a:t>Je rends compte oralement de mon intervention au professeur</a:t>
            </a:r>
            <a:endParaRPr sz="400">
              <a:latin typeface="Helvetica"/>
              <a:cs typeface="Helvetica"/>
            </a:endParaRPr>
          </a:p>
          <a:p>
            <a:pPr marR="2090420" algn="r">
              <a:lnSpc>
                <a:spcPts val="755"/>
              </a:lnSpc>
              <a:tabLst>
                <a:tab pos="1122045" algn="l"/>
              </a:tabLst>
            </a:pPr>
            <a:r>
              <a:rPr sz="850" spc="-5" dirty="0">
                <a:latin typeface="Helvetica"/>
                <a:cs typeface="Helvetica"/>
              </a:rPr>
              <a:t>!	</a:t>
            </a:r>
            <a:r>
              <a:rPr sz="1275" spc="-7" baseline="-29411" dirty="0">
                <a:latin typeface="Helvetica"/>
                <a:cs typeface="Helvetica"/>
              </a:rPr>
              <a:t>!</a:t>
            </a:r>
            <a:endParaRPr sz="1275" baseline="-29411">
              <a:latin typeface="Helvetica"/>
              <a:cs typeface="Helvetica"/>
            </a:endParaRPr>
          </a:p>
          <a:p>
            <a:pPr marL="1287780">
              <a:lnSpc>
                <a:spcPts val="1005"/>
              </a:lnSpc>
              <a:tabLst>
                <a:tab pos="2789555" algn="l"/>
                <a:tab pos="9499600" algn="l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	</a:t>
            </a:r>
            <a:r>
              <a:rPr sz="450" spc="10" dirty="0">
                <a:latin typeface="Helvetica"/>
                <a:cs typeface="Helvetica"/>
              </a:rPr>
              <a:t>1</a:t>
            </a:r>
            <a:r>
              <a:rPr sz="450" dirty="0">
                <a:latin typeface="Helvetica"/>
                <a:cs typeface="Helvetica"/>
              </a:rPr>
              <a:t>	</a:t>
            </a:r>
            <a:r>
              <a:rPr sz="1275" spc="-7" baseline="3267" dirty="0">
                <a:latin typeface="Helvetica"/>
                <a:cs typeface="Helvetica"/>
              </a:rPr>
              <a:t>!</a:t>
            </a:r>
            <a:endParaRPr sz="1275" baseline="3267">
              <a:latin typeface="Helvetica"/>
              <a:cs typeface="Helvetica"/>
            </a:endParaRPr>
          </a:p>
          <a:p>
            <a:pPr marL="10090785" indent="-393065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D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valide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fonctionnement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du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">
              <a:latin typeface="Times New Roman"/>
              <a:cs typeface="Times New Roman"/>
            </a:endParaRPr>
          </a:p>
          <a:p>
            <a:pPr marR="1750060" algn="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Je ne ferais plus les erreurs suivantes :!</a:t>
            </a:r>
            <a:endParaRPr sz="400">
              <a:latin typeface="Helvetica"/>
              <a:cs typeface="Helvetica"/>
            </a:endParaRPr>
          </a:p>
          <a:p>
            <a:pPr marR="2178685" algn="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1544320" algn="r">
              <a:lnSpc>
                <a:spcPct val="100000"/>
              </a:lnSpc>
              <a:spcBef>
                <a:spcPts val="484"/>
              </a:spcBef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E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justifie l’intervention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500">
              <a:latin typeface="Times New Roman"/>
              <a:cs typeface="Times New Roman"/>
            </a:endParaRPr>
          </a:p>
          <a:p>
            <a:pPr marR="1293495" algn="r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Si je n’avais pas réalisé l’intervention, quelles auraient été les conséquences ?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350">
              <a:latin typeface="Times New Roman"/>
              <a:cs typeface="Times New Roman"/>
            </a:endParaRPr>
          </a:p>
          <a:p>
            <a:pPr marR="1134110" algn="r">
              <a:lnSpc>
                <a:spcPct val="100000"/>
              </a:lnSpc>
              <a:tabLst>
                <a:tab pos="1534795" algn="r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	</a:t>
            </a:r>
            <a:r>
              <a:rPr sz="450" spc="10" dirty="0">
                <a:latin typeface="Helvetica"/>
                <a:cs typeface="Helvetica"/>
              </a:rPr>
              <a:t>4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6244" y="5265663"/>
            <a:ext cx="112356" cy="1963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0924" y="5265388"/>
            <a:ext cx="157941" cy="198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22749" y="5006737"/>
            <a:ext cx="14054" cy="289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11487" y="4824784"/>
            <a:ext cx="254647" cy="3106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12491" y="5122232"/>
            <a:ext cx="24311" cy="159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65685" y="2258067"/>
            <a:ext cx="491600" cy="2949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7730" y="2234073"/>
            <a:ext cx="445916" cy="4641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84679" y="2757276"/>
            <a:ext cx="278323" cy="2302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3450" y="2111225"/>
            <a:ext cx="2534920" cy="3591560"/>
          </a:xfrm>
          <a:custGeom>
            <a:avLst/>
            <a:gdLst/>
            <a:ahLst/>
            <a:cxnLst/>
            <a:rect l="l" t="t" r="r" b="b"/>
            <a:pathLst>
              <a:path w="2534920" h="3591560">
                <a:moveTo>
                  <a:pt x="0" y="0"/>
                </a:moveTo>
                <a:lnTo>
                  <a:pt x="0" y="3591321"/>
                </a:lnTo>
                <a:lnTo>
                  <a:pt x="2534443" y="3591321"/>
                </a:lnTo>
                <a:lnTo>
                  <a:pt x="253444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647" y="90168"/>
            <a:ext cx="12899631" cy="91606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000" y="139700"/>
            <a:ext cx="12750800" cy="9017000"/>
          </a:xfrm>
          <a:custGeom>
            <a:avLst/>
            <a:gdLst/>
            <a:ahLst/>
            <a:cxnLst/>
            <a:rect l="l" t="t" r="r" b="b"/>
            <a:pathLst>
              <a:path w="12750800" h="9017000">
                <a:moveTo>
                  <a:pt x="0" y="9017000"/>
                </a:moveTo>
                <a:lnTo>
                  <a:pt x="12750800" y="9017000"/>
                </a:lnTo>
                <a:lnTo>
                  <a:pt x="12750800" y="0"/>
                </a:lnTo>
                <a:lnTo>
                  <a:pt x="0" y="0"/>
                </a:lnTo>
                <a:lnTo>
                  <a:pt x="0" y="901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88546" y="8819799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2278156" y="8815375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3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08057" y="8836793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8446" y="8838296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7768" y="969876"/>
            <a:ext cx="5791925" cy="625535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7774" y="1033903"/>
            <a:ext cx="5567045" cy="6029325"/>
          </a:xfrm>
          <a:custGeom>
            <a:avLst/>
            <a:gdLst/>
            <a:ahLst/>
            <a:cxnLst/>
            <a:rect l="l" t="t" r="r" b="b"/>
            <a:pathLst>
              <a:path w="5567045" h="6029325">
                <a:moveTo>
                  <a:pt x="5403494" y="0"/>
                </a:moveTo>
                <a:lnTo>
                  <a:pt x="144446" y="552"/>
                </a:lnTo>
                <a:lnTo>
                  <a:pt x="102986" y="10008"/>
                </a:lnTo>
                <a:lnTo>
                  <a:pt x="66656" y="29855"/>
                </a:lnTo>
                <a:lnTo>
                  <a:pt x="36851" y="58367"/>
                </a:lnTo>
                <a:lnTo>
                  <a:pt x="14965" y="93815"/>
                </a:lnTo>
                <a:lnTo>
                  <a:pt x="2394" y="134472"/>
                </a:lnTo>
                <a:lnTo>
                  <a:pt x="0" y="5880374"/>
                </a:lnTo>
                <a:lnTo>
                  <a:pt x="1236" y="5895218"/>
                </a:lnTo>
                <a:lnTo>
                  <a:pt x="12425" y="5936490"/>
                </a:lnTo>
                <a:lnTo>
                  <a:pt x="33657" y="5971817"/>
                </a:lnTo>
                <a:lnTo>
                  <a:pt x="63421" y="5999840"/>
                </a:lnTo>
                <a:lnTo>
                  <a:pt x="100209" y="6019198"/>
                </a:lnTo>
                <a:lnTo>
                  <a:pt x="142510" y="6028533"/>
                </a:lnTo>
                <a:lnTo>
                  <a:pt x="157574" y="6029182"/>
                </a:lnTo>
                <a:lnTo>
                  <a:pt x="5415544" y="6028764"/>
                </a:lnTo>
                <a:lnTo>
                  <a:pt x="5457940" y="6020340"/>
                </a:lnTo>
                <a:lnTo>
                  <a:pt x="5495753" y="6002100"/>
                </a:lnTo>
                <a:lnTo>
                  <a:pt x="5527236" y="5975379"/>
                </a:lnTo>
                <a:lnTo>
                  <a:pt x="5550645" y="5941513"/>
                </a:lnTo>
                <a:lnTo>
                  <a:pt x="5564234" y="5901835"/>
                </a:lnTo>
                <a:lnTo>
                  <a:pt x="5566946" y="160522"/>
                </a:lnTo>
                <a:lnTo>
                  <a:pt x="5566000" y="146105"/>
                </a:lnTo>
                <a:lnTo>
                  <a:pt x="5555728" y="105034"/>
                </a:lnTo>
                <a:lnTo>
                  <a:pt x="5535571" y="68513"/>
                </a:lnTo>
                <a:lnTo>
                  <a:pt x="5507164" y="38180"/>
                </a:lnTo>
                <a:lnTo>
                  <a:pt x="5472140" y="15672"/>
                </a:lnTo>
                <a:lnTo>
                  <a:pt x="5432130" y="2628"/>
                </a:lnTo>
                <a:lnTo>
                  <a:pt x="5403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7651" y="1033904"/>
            <a:ext cx="5567680" cy="6029325"/>
          </a:xfrm>
          <a:custGeom>
            <a:avLst/>
            <a:gdLst/>
            <a:ahLst/>
            <a:cxnLst/>
            <a:rect l="l" t="t" r="r" b="b"/>
            <a:pathLst>
              <a:path w="5567680" h="6029325">
                <a:moveTo>
                  <a:pt x="0" y="5873900"/>
                </a:moveTo>
                <a:lnTo>
                  <a:pt x="0" y="163617"/>
                </a:lnTo>
                <a:lnTo>
                  <a:pt x="637" y="148883"/>
                </a:lnTo>
                <a:lnTo>
                  <a:pt x="9794" y="106873"/>
                </a:lnTo>
                <a:lnTo>
                  <a:pt x="28730" y="69497"/>
                </a:lnTo>
                <a:lnTo>
                  <a:pt x="56050" y="38482"/>
                </a:lnTo>
                <a:lnTo>
                  <a:pt x="90361" y="15554"/>
                </a:lnTo>
                <a:lnTo>
                  <a:pt x="130266" y="2443"/>
                </a:lnTo>
                <a:lnTo>
                  <a:pt x="5403619" y="0"/>
                </a:lnTo>
                <a:lnTo>
                  <a:pt x="5418092" y="667"/>
                </a:lnTo>
                <a:lnTo>
                  <a:pt x="5459401" y="10192"/>
                </a:lnTo>
                <a:lnTo>
                  <a:pt x="5496268" y="29727"/>
                </a:lnTo>
                <a:lnTo>
                  <a:pt x="5527062" y="57634"/>
                </a:lnTo>
                <a:lnTo>
                  <a:pt x="5550150" y="92275"/>
                </a:lnTo>
                <a:lnTo>
                  <a:pt x="5563899" y="132011"/>
                </a:lnTo>
                <a:lnTo>
                  <a:pt x="5567100" y="5872814"/>
                </a:lnTo>
                <a:lnTo>
                  <a:pt x="5566403" y="5887548"/>
                </a:lnTo>
                <a:lnTo>
                  <a:pt x="5556475" y="5928866"/>
                </a:lnTo>
                <a:lnTo>
                  <a:pt x="5536145" y="5964818"/>
                </a:lnTo>
                <a:lnTo>
                  <a:pt x="5507160" y="5994069"/>
                </a:lnTo>
                <a:lnTo>
                  <a:pt x="5471263" y="6015284"/>
                </a:lnTo>
                <a:lnTo>
                  <a:pt x="5430201" y="6027128"/>
                </a:lnTo>
                <a:lnTo>
                  <a:pt x="157697" y="6029181"/>
                </a:lnTo>
                <a:lnTo>
                  <a:pt x="142633" y="6028532"/>
                </a:lnTo>
                <a:lnTo>
                  <a:pt x="100332" y="6019197"/>
                </a:lnTo>
                <a:lnTo>
                  <a:pt x="63544" y="5999839"/>
                </a:lnTo>
                <a:lnTo>
                  <a:pt x="33780" y="5971816"/>
                </a:lnTo>
                <a:lnTo>
                  <a:pt x="12548" y="5936489"/>
                </a:lnTo>
                <a:lnTo>
                  <a:pt x="1360" y="5895217"/>
                </a:lnTo>
                <a:lnTo>
                  <a:pt x="0" y="5873900"/>
                </a:lnTo>
                <a:close/>
              </a:path>
            </a:pathLst>
          </a:custGeom>
          <a:ln w="10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75898" y="1318955"/>
            <a:ext cx="42113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67119" y="1373886"/>
            <a:ext cx="33953" cy="725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85631" y="916189"/>
            <a:ext cx="439394" cy="74040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85854" y="1687212"/>
            <a:ext cx="7080" cy="953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41380" y="1663644"/>
            <a:ext cx="61018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6292" y="979703"/>
            <a:ext cx="443437" cy="6527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8182" y="1445793"/>
            <a:ext cx="130049" cy="1168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38671" y="382844"/>
            <a:ext cx="3975252" cy="224738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900644" y="444907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3621835" y="0"/>
                </a:moveTo>
                <a:lnTo>
                  <a:pt x="132327" y="157"/>
                </a:lnTo>
                <a:lnTo>
                  <a:pt x="91233" y="9034"/>
                </a:lnTo>
                <a:lnTo>
                  <a:pt x="54974" y="29769"/>
                </a:lnTo>
                <a:lnTo>
                  <a:pt x="26018" y="59910"/>
                </a:lnTo>
                <a:lnTo>
                  <a:pt x="6834" y="97002"/>
                </a:lnTo>
                <a:lnTo>
                  <a:pt x="120" y="134530"/>
                </a:lnTo>
                <a:lnTo>
                  <a:pt x="0" y="1893794"/>
                </a:lnTo>
                <a:lnTo>
                  <a:pt x="1042" y="1907083"/>
                </a:lnTo>
                <a:lnTo>
                  <a:pt x="13493" y="1947019"/>
                </a:lnTo>
                <a:lnTo>
                  <a:pt x="37543" y="1980744"/>
                </a:lnTo>
                <a:lnTo>
                  <a:pt x="70594" y="2006113"/>
                </a:lnTo>
                <a:lnTo>
                  <a:pt x="110048" y="2020983"/>
                </a:lnTo>
                <a:lnTo>
                  <a:pt x="138625" y="2024005"/>
                </a:lnTo>
                <a:lnTo>
                  <a:pt x="3633924" y="2023497"/>
                </a:lnTo>
                <a:lnTo>
                  <a:pt x="3675667" y="2013443"/>
                </a:lnTo>
                <a:lnTo>
                  <a:pt x="3711333" y="1991987"/>
                </a:lnTo>
                <a:lnTo>
                  <a:pt x="3738418" y="1961071"/>
                </a:lnTo>
                <a:lnTo>
                  <a:pt x="3754415" y="1922636"/>
                </a:lnTo>
                <a:lnTo>
                  <a:pt x="3757683" y="1893794"/>
                </a:lnTo>
                <a:lnTo>
                  <a:pt x="3757620" y="134530"/>
                </a:lnTo>
                <a:lnTo>
                  <a:pt x="3749599" y="92849"/>
                </a:lnTo>
                <a:lnTo>
                  <a:pt x="3729726" y="56024"/>
                </a:lnTo>
                <a:lnTo>
                  <a:pt x="3700285" y="26587"/>
                </a:lnTo>
                <a:lnTo>
                  <a:pt x="3663560" y="7068"/>
                </a:lnTo>
                <a:lnTo>
                  <a:pt x="3621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900535" y="444906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0" y="1890143"/>
                </a:moveTo>
                <a:lnTo>
                  <a:pt x="0" y="138592"/>
                </a:lnTo>
                <a:lnTo>
                  <a:pt x="801" y="124380"/>
                </a:lnTo>
                <a:lnTo>
                  <a:pt x="12099" y="84017"/>
                </a:lnTo>
                <a:lnTo>
                  <a:pt x="34815" y="48970"/>
                </a:lnTo>
                <a:lnTo>
                  <a:pt x="66480" y="21691"/>
                </a:lnTo>
                <a:lnTo>
                  <a:pt x="104625" y="4636"/>
                </a:lnTo>
                <a:lnTo>
                  <a:pt x="3621949" y="0"/>
                </a:lnTo>
                <a:lnTo>
                  <a:pt x="3636271" y="816"/>
                </a:lnTo>
                <a:lnTo>
                  <a:pt x="3676581" y="12317"/>
                </a:lnTo>
                <a:lnTo>
                  <a:pt x="3711131" y="35424"/>
                </a:lnTo>
                <a:lnTo>
                  <a:pt x="3737636" y="67606"/>
                </a:lnTo>
                <a:lnTo>
                  <a:pt x="3753812" y="106332"/>
                </a:lnTo>
                <a:lnTo>
                  <a:pt x="3757792" y="1893795"/>
                </a:lnTo>
                <a:lnTo>
                  <a:pt x="3756959" y="1908490"/>
                </a:lnTo>
                <a:lnTo>
                  <a:pt x="3745214" y="1949000"/>
                </a:lnTo>
                <a:lnTo>
                  <a:pt x="3721546" y="1982639"/>
                </a:lnTo>
                <a:lnTo>
                  <a:pt x="3688462" y="2007464"/>
                </a:lnTo>
                <a:lnTo>
                  <a:pt x="3648468" y="2021534"/>
                </a:lnTo>
                <a:lnTo>
                  <a:pt x="138734" y="2024006"/>
                </a:lnTo>
                <a:lnTo>
                  <a:pt x="124283" y="2023237"/>
                </a:lnTo>
                <a:lnTo>
                  <a:pt x="83272" y="2012344"/>
                </a:lnTo>
                <a:lnTo>
                  <a:pt x="47797" y="1990236"/>
                </a:lnTo>
                <a:lnTo>
                  <a:pt x="20458" y="1959058"/>
                </a:lnTo>
                <a:lnTo>
                  <a:pt x="3852" y="1920955"/>
                </a:lnTo>
                <a:lnTo>
                  <a:pt x="0" y="1890143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005129" y="463326"/>
            <a:ext cx="473368" cy="5677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62317" y="2536675"/>
            <a:ext cx="386076" cy="50165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016944" y="2488916"/>
            <a:ext cx="397758" cy="4965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76401" y="3071831"/>
            <a:ext cx="5937525" cy="364871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41345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5554155" y="0"/>
                </a:moveTo>
                <a:lnTo>
                  <a:pt x="151631" y="346"/>
                </a:lnTo>
                <a:lnTo>
                  <a:pt x="109072" y="8526"/>
                </a:lnTo>
                <a:lnTo>
                  <a:pt x="71185" y="26584"/>
                </a:lnTo>
                <a:lnTo>
                  <a:pt x="39687" y="53194"/>
                </a:lnTo>
                <a:lnTo>
                  <a:pt x="16298" y="87033"/>
                </a:lnTo>
                <a:lnTo>
                  <a:pt x="2735" y="126775"/>
                </a:lnTo>
                <a:lnTo>
                  <a:pt x="0" y="155896"/>
                </a:lnTo>
                <a:lnTo>
                  <a:pt x="0" y="3260898"/>
                </a:lnTo>
                <a:lnTo>
                  <a:pt x="4968" y="3299859"/>
                </a:lnTo>
                <a:lnTo>
                  <a:pt x="21055" y="3338278"/>
                </a:lnTo>
                <a:lnTo>
                  <a:pt x="46593" y="3370415"/>
                </a:lnTo>
                <a:lnTo>
                  <a:pt x="79854" y="3394975"/>
                </a:lnTo>
                <a:lnTo>
                  <a:pt x="119111" y="3410662"/>
                </a:lnTo>
                <a:lnTo>
                  <a:pt x="162636" y="3416179"/>
                </a:lnTo>
                <a:lnTo>
                  <a:pt x="5566719" y="3415715"/>
                </a:lnTo>
                <a:lnTo>
                  <a:pt x="5608913" y="3407042"/>
                </a:lnTo>
                <a:lnTo>
                  <a:pt x="5646463" y="3388476"/>
                </a:lnTo>
                <a:lnTo>
                  <a:pt x="5677671" y="3361421"/>
                </a:lnTo>
                <a:lnTo>
                  <a:pt x="5700840" y="3327281"/>
                </a:lnTo>
                <a:lnTo>
                  <a:pt x="5714274" y="3287460"/>
                </a:lnTo>
                <a:lnTo>
                  <a:pt x="5716982" y="3258451"/>
                </a:lnTo>
                <a:lnTo>
                  <a:pt x="5716589" y="144769"/>
                </a:lnTo>
                <a:lnTo>
                  <a:pt x="5707617" y="102981"/>
                </a:lnTo>
                <a:lnTo>
                  <a:pt x="5688095" y="66538"/>
                </a:lnTo>
                <a:lnTo>
                  <a:pt x="5659750" y="36760"/>
                </a:lnTo>
                <a:lnTo>
                  <a:pt x="5624308" y="14971"/>
                </a:lnTo>
                <a:lnTo>
                  <a:pt x="5583495" y="2493"/>
                </a:lnTo>
                <a:lnTo>
                  <a:pt x="555415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41343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0" y="3260898"/>
                </a:moveTo>
                <a:lnTo>
                  <a:pt x="0" y="155895"/>
                </a:lnTo>
                <a:lnTo>
                  <a:pt x="694" y="141105"/>
                </a:lnTo>
                <a:lnTo>
                  <a:pt x="10600" y="99690"/>
                </a:lnTo>
                <a:lnTo>
                  <a:pt x="30905" y="63736"/>
                </a:lnTo>
                <a:lnTo>
                  <a:pt x="59891" y="34569"/>
                </a:lnTo>
                <a:lnTo>
                  <a:pt x="95839" y="13513"/>
                </a:lnTo>
                <a:lnTo>
                  <a:pt x="137032" y="1894"/>
                </a:lnTo>
                <a:lnTo>
                  <a:pt x="5554157" y="0"/>
                </a:lnTo>
                <a:lnTo>
                  <a:pt x="5568998" y="631"/>
                </a:lnTo>
                <a:lnTo>
                  <a:pt x="5611218" y="9712"/>
                </a:lnTo>
                <a:lnTo>
                  <a:pt x="5648642" y="28545"/>
                </a:lnTo>
                <a:lnTo>
                  <a:pt x="5679544" y="55806"/>
                </a:lnTo>
                <a:lnTo>
                  <a:pt x="5702198" y="90175"/>
                </a:lnTo>
                <a:lnTo>
                  <a:pt x="5714879" y="130328"/>
                </a:lnTo>
                <a:lnTo>
                  <a:pt x="5716983" y="3258451"/>
                </a:lnTo>
                <a:lnTo>
                  <a:pt x="5716296" y="3273167"/>
                </a:lnTo>
                <a:lnTo>
                  <a:pt x="5706485" y="3314569"/>
                </a:lnTo>
                <a:lnTo>
                  <a:pt x="5686373" y="3350759"/>
                </a:lnTo>
                <a:lnTo>
                  <a:pt x="5657657" y="3380332"/>
                </a:lnTo>
                <a:lnTo>
                  <a:pt x="5622032" y="3401884"/>
                </a:lnTo>
                <a:lnTo>
                  <a:pt x="5581198" y="3414010"/>
                </a:lnTo>
                <a:lnTo>
                  <a:pt x="162636" y="3416179"/>
                </a:lnTo>
                <a:lnTo>
                  <a:pt x="147760" y="3415550"/>
                </a:lnTo>
                <a:lnTo>
                  <a:pt x="105466" y="3406499"/>
                </a:lnTo>
                <a:lnTo>
                  <a:pt x="68016" y="3387711"/>
                </a:lnTo>
                <a:lnTo>
                  <a:pt x="37137" y="3360481"/>
                </a:lnTo>
                <a:lnTo>
                  <a:pt x="14557" y="3326105"/>
                </a:lnTo>
                <a:lnTo>
                  <a:pt x="2005" y="3285881"/>
                </a:lnTo>
                <a:lnTo>
                  <a:pt x="0" y="3260898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148124" y="3442770"/>
            <a:ext cx="42118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839344" y="3497702"/>
            <a:ext cx="33959" cy="7254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257857" y="3040004"/>
            <a:ext cx="439396" cy="74040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058087" y="3811029"/>
            <a:ext cx="7076" cy="953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813601" y="3787459"/>
            <a:ext cx="61023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127644" y="8185533"/>
            <a:ext cx="616663" cy="61041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740801" y="7695014"/>
            <a:ext cx="4592857" cy="8559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08528" y="7759171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4206703" y="0"/>
                </a:moveTo>
                <a:lnTo>
                  <a:pt x="159794" y="0"/>
                </a:lnTo>
                <a:lnTo>
                  <a:pt x="117172" y="5962"/>
                </a:lnTo>
                <a:lnTo>
                  <a:pt x="78960" y="22690"/>
                </a:lnTo>
                <a:lnTo>
                  <a:pt x="46648" y="48494"/>
                </a:lnTo>
                <a:lnTo>
                  <a:pt x="21725" y="81688"/>
                </a:lnTo>
                <a:lnTo>
                  <a:pt x="5679" y="120581"/>
                </a:lnTo>
                <a:lnTo>
                  <a:pt x="55" y="162231"/>
                </a:lnTo>
                <a:lnTo>
                  <a:pt x="0" y="476552"/>
                </a:lnTo>
                <a:lnTo>
                  <a:pt x="206" y="484794"/>
                </a:lnTo>
                <a:lnTo>
                  <a:pt x="8283" y="527278"/>
                </a:lnTo>
                <a:lnTo>
                  <a:pt x="26938" y="564302"/>
                </a:lnTo>
                <a:lnTo>
                  <a:pt x="54563" y="594536"/>
                </a:lnTo>
                <a:lnTo>
                  <a:pt x="89550" y="616647"/>
                </a:lnTo>
                <a:lnTo>
                  <a:pt x="130290" y="629304"/>
                </a:lnTo>
                <a:lnTo>
                  <a:pt x="159853" y="631832"/>
                </a:lnTo>
                <a:lnTo>
                  <a:pt x="4218732" y="631401"/>
                </a:lnTo>
                <a:lnTo>
                  <a:pt x="4260892" y="622732"/>
                </a:lnTo>
                <a:lnTo>
                  <a:pt x="4298256" y="604030"/>
                </a:lnTo>
                <a:lnTo>
                  <a:pt x="4329204" y="576759"/>
                </a:lnTo>
                <a:lnTo>
                  <a:pt x="4352114" y="542379"/>
                </a:lnTo>
                <a:lnTo>
                  <a:pt x="4365364" y="502353"/>
                </a:lnTo>
                <a:lnTo>
                  <a:pt x="4368031" y="473255"/>
                </a:lnTo>
                <a:lnTo>
                  <a:pt x="4368026" y="162231"/>
                </a:lnTo>
                <a:lnTo>
                  <a:pt x="4361971" y="119601"/>
                </a:lnTo>
                <a:lnTo>
                  <a:pt x="4345517" y="80987"/>
                </a:lnTo>
                <a:lnTo>
                  <a:pt x="4320215" y="48054"/>
                </a:lnTo>
                <a:lnTo>
                  <a:pt x="4287612" y="22467"/>
                </a:lnTo>
                <a:lnTo>
                  <a:pt x="4249259" y="5894"/>
                </a:lnTo>
                <a:lnTo>
                  <a:pt x="4206703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08527" y="7759172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0" y="476551"/>
                </a:moveTo>
                <a:lnTo>
                  <a:pt x="0" y="163487"/>
                </a:lnTo>
                <a:lnTo>
                  <a:pt x="649" y="148843"/>
                </a:lnTo>
                <a:lnTo>
                  <a:pt x="9949" y="107088"/>
                </a:lnTo>
                <a:lnTo>
                  <a:pt x="29120" y="69907"/>
                </a:lnTo>
                <a:lnTo>
                  <a:pt x="56671" y="38989"/>
                </a:lnTo>
                <a:lnTo>
                  <a:pt x="91115" y="16022"/>
                </a:lnTo>
                <a:lnTo>
                  <a:pt x="130962" y="2695"/>
                </a:lnTo>
                <a:lnTo>
                  <a:pt x="4206707" y="0"/>
                </a:lnTo>
                <a:lnTo>
                  <a:pt x="4221263" y="675"/>
                </a:lnTo>
                <a:lnTo>
                  <a:pt x="4262588" y="10314"/>
                </a:lnTo>
                <a:lnTo>
                  <a:pt x="4299195" y="30077"/>
                </a:lnTo>
                <a:lnTo>
                  <a:pt x="4329537" y="58298"/>
                </a:lnTo>
                <a:lnTo>
                  <a:pt x="4352062" y="93311"/>
                </a:lnTo>
                <a:lnTo>
                  <a:pt x="4365222" y="133450"/>
                </a:lnTo>
                <a:lnTo>
                  <a:pt x="4368032" y="473254"/>
                </a:lnTo>
                <a:lnTo>
                  <a:pt x="4367355" y="488009"/>
                </a:lnTo>
                <a:lnTo>
                  <a:pt x="4357684" y="529592"/>
                </a:lnTo>
                <a:lnTo>
                  <a:pt x="4337813" y="566017"/>
                </a:lnTo>
                <a:lnTo>
                  <a:pt x="4309364" y="595820"/>
                </a:lnTo>
                <a:lnTo>
                  <a:pt x="4273958" y="617541"/>
                </a:lnTo>
                <a:lnTo>
                  <a:pt x="4233218" y="629717"/>
                </a:lnTo>
                <a:lnTo>
                  <a:pt x="159854" y="631832"/>
                </a:lnTo>
                <a:lnTo>
                  <a:pt x="144872" y="631192"/>
                </a:lnTo>
                <a:lnTo>
                  <a:pt x="102570" y="621982"/>
                </a:lnTo>
                <a:lnTo>
                  <a:pt x="65487" y="602874"/>
                </a:lnTo>
                <a:lnTo>
                  <a:pt x="35229" y="575200"/>
                </a:lnTo>
                <a:lnTo>
                  <a:pt x="13406" y="540292"/>
                </a:lnTo>
                <a:lnTo>
                  <a:pt x="1624" y="499480"/>
                </a:lnTo>
                <a:lnTo>
                  <a:pt x="0" y="476551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286957" y="7229075"/>
            <a:ext cx="0" cy="353695"/>
          </a:xfrm>
          <a:custGeom>
            <a:avLst/>
            <a:gdLst/>
            <a:ahLst/>
            <a:cxnLst/>
            <a:rect l="l" t="t" r="r" b="b"/>
            <a:pathLst>
              <a:path h="353695">
                <a:moveTo>
                  <a:pt x="0" y="0"/>
                </a:moveTo>
                <a:lnTo>
                  <a:pt x="0" y="353397"/>
                </a:lnTo>
              </a:path>
            </a:pathLst>
          </a:custGeom>
          <a:ln w="214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235569" y="7571764"/>
            <a:ext cx="102870" cy="102870"/>
          </a:xfrm>
          <a:custGeom>
            <a:avLst/>
            <a:gdLst/>
            <a:ahLst/>
            <a:cxnLst/>
            <a:rect l="l" t="t" r="r" b="b"/>
            <a:pathLst>
              <a:path w="102870" h="102870">
                <a:moveTo>
                  <a:pt x="102777" y="0"/>
                </a:moveTo>
                <a:lnTo>
                  <a:pt x="0" y="0"/>
                </a:lnTo>
                <a:lnTo>
                  <a:pt x="51388" y="102806"/>
                </a:lnTo>
                <a:lnTo>
                  <a:pt x="1027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79282" y="6950640"/>
            <a:ext cx="3353435" cy="655955"/>
          </a:xfrm>
          <a:custGeom>
            <a:avLst/>
            <a:gdLst/>
            <a:ahLst/>
            <a:cxnLst/>
            <a:rect l="l" t="t" r="r" b="b"/>
            <a:pathLst>
              <a:path w="3353434" h="655954">
                <a:moveTo>
                  <a:pt x="3353348" y="288058"/>
                </a:moveTo>
                <a:lnTo>
                  <a:pt x="3346438" y="369066"/>
                </a:lnTo>
                <a:lnTo>
                  <a:pt x="3322653" y="440024"/>
                </a:lnTo>
                <a:lnTo>
                  <a:pt x="3281993" y="500934"/>
                </a:lnTo>
                <a:lnTo>
                  <a:pt x="3224459" y="551796"/>
                </a:lnTo>
                <a:lnTo>
                  <a:pt x="3150051" y="592612"/>
                </a:lnTo>
                <a:lnTo>
                  <a:pt x="3058767" y="623383"/>
                </a:lnTo>
                <a:lnTo>
                  <a:pt x="2950610" y="644110"/>
                </a:lnTo>
                <a:lnTo>
                  <a:pt x="2825577" y="654793"/>
                </a:lnTo>
                <a:lnTo>
                  <a:pt x="2683670" y="655434"/>
                </a:lnTo>
                <a:lnTo>
                  <a:pt x="2524889" y="646034"/>
                </a:lnTo>
                <a:lnTo>
                  <a:pt x="2349233" y="626594"/>
                </a:lnTo>
                <a:lnTo>
                  <a:pt x="2156702" y="597115"/>
                </a:lnTo>
                <a:lnTo>
                  <a:pt x="1947297" y="557598"/>
                </a:lnTo>
                <a:lnTo>
                  <a:pt x="1721018" y="508043"/>
                </a:lnTo>
                <a:lnTo>
                  <a:pt x="1477864" y="448453"/>
                </a:lnTo>
                <a:lnTo>
                  <a:pt x="1217835" y="378828"/>
                </a:lnTo>
                <a:lnTo>
                  <a:pt x="940931" y="299169"/>
                </a:lnTo>
                <a:lnTo>
                  <a:pt x="647154" y="209477"/>
                </a:lnTo>
                <a:lnTo>
                  <a:pt x="336501" y="109754"/>
                </a:lnTo>
                <a:lnTo>
                  <a:pt x="8974" y="0"/>
                </a:lnTo>
                <a:lnTo>
                  <a:pt x="0" y="0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292199" y="6905500"/>
            <a:ext cx="114300" cy="97790"/>
          </a:xfrm>
          <a:custGeom>
            <a:avLst/>
            <a:gdLst/>
            <a:ahLst/>
            <a:cxnLst/>
            <a:rect l="l" t="t" r="r" b="b"/>
            <a:pathLst>
              <a:path w="114300" h="97790">
                <a:moveTo>
                  <a:pt x="113894" y="0"/>
                </a:moveTo>
                <a:lnTo>
                  <a:pt x="0" y="15233"/>
                </a:lnTo>
                <a:lnTo>
                  <a:pt x="80520" y="97235"/>
                </a:lnTo>
                <a:lnTo>
                  <a:pt x="1138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280166" y="1126130"/>
            <a:ext cx="2465705" cy="913765"/>
          </a:xfrm>
          <a:custGeom>
            <a:avLst/>
            <a:gdLst/>
            <a:ahLst/>
            <a:cxnLst/>
            <a:rect l="l" t="t" r="r" b="b"/>
            <a:pathLst>
              <a:path w="2465704" h="913764">
                <a:moveTo>
                  <a:pt x="0" y="913627"/>
                </a:moveTo>
                <a:lnTo>
                  <a:pt x="130079" y="777256"/>
                </a:lnTo>
                <a:lnTo>
                  <a:pt x="259370" y="651917"/>
                </a:lnTo>
                <a:lnTo>
                  <a:pt x="387871" y="537603"/>
                </a:lnTo>
                <a:lnTo>
                  <a:pt x="515584" y="434313"/>
                </a:lnTo>
                <a:lnTo>
                  <a:pt x="642507" y="342040"/>
                </a:lnTo>
                <a:lnTo>
                  <a:pt x="768640" y="260781"/>
                </a:lnTo>
                <a:lnTo>
                  <a:pt x="893985" y="190532"/>
                </a:lnTo>
                <a:lnTo>
                  <a:pt x="1018540" y="131288"/>
                </a:lnTo>
                <a:lnTo>
                  <a:pt x="1142306" y="83045"/>
                </a:lnTo>
                <a:lnTo>
                  <a:pt x="1265283" y="45799"/>
                </a:lnTo>
                <a:lnTo>
                  <a:pt x="1387470" y="19545"/>
                </a:lnTo>
                <a:lnTo>
                  <a:pt x="1508869" y="4280"/>
                </a:lnTo>
                <a:lnTo>
                  <a:pt x="1629478" y="0"/>
                </a:lnTo>
                <a:lnTo>
                  <a:pt x="1749297" y="6699"/>
                </a:lnTo>
                <a:lnTo>
                  <a:pt x="1868328" y="24373"/>
                </a:lnTo>
                <a:lnTo>
                  <a:pt x="1986569" y="53019"/>
                </a:lnTo>
                <a:lnTo>
                  <a:pt x="2104021" y="92633"/>
                </a:lnTo>
                <a:lnTo>
                  <a:pt x="2220684" y="143209"/>
                </a:lnTo>
                <a:lnTo>
                  <a:pt x="2336558" y="204744"/>
                </a:lnTo>
                <a:lnTo>
                  <a:pt x="2451642" y="277234"/>
                </a:lnTo>
                <a:lnTo>
                  <a:pt x="2465132" y="277234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706667" y="1355341"/>
            <a:ext cx="113664" cy="102235"/>
          </a:xfrm>
          <a:custGeom>
            <a:avLst/>
            <a:gdLst/>
            <a:ahLst/>
            <a:cxnLst/>
            <a:rect l="l" t="t" r="r" b="b"/>
            <a:pathLst>
              <a:path w="113665" h="102234">
                <a:moveTo>
                  <a:pt x="59855" y="0"/>
                </a:moveTo>
                <a:lnTo>
                  <a:pt x="0" y="83573"/>
                </a:lnTo>
                <a:lnTo>
                  <a:pt x="113477" y="101659"/>
                </a:lnTo>
                <a:lnTo>
                  <a:pt x="59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010617" y="1596127"/>
            <a:ext cx="620946" cy="85672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2497" y="134618"/>
            <a:ext cx="12760325" cy="9021445"/>
          </a:xfrm>
          <a:custGeom>
            <a:avLst/>
            <a:gdLst/>
            <a:ahLst/>
            <a:cxnLst/>
            <a:rect l="l" t="t" r="r" b="b"/>
            <a:pathLst>
              <a:path w="12760325" h="9021445">
                <a:moveTo>
                  <a:pt x="0" y="0"/>
                </a:moveTo>
                <a:lnTo>
                  <a:pt x="0" y="9020968"/>
                </a:lnTo>
                <a:lnTo>
                  <a:pt x="12759931" y="9020968"/>
                </a:lnTo>
                <a:lnTo>
                  <a:pt x="12759931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45527" y="2082728"/>
            <a:ext cx="1842770" cy="0"/>
          </a:xfrm>
          <a:custGeom>
            <a:avLst/>
            <a:gdLst/>
            <a:ahLst/>
            <a:cxnLst/>
            <a:rect l="l" t="t" r="r" b="b"/>
            <a:pathLst>
              <a:path w="1842770">
                <a:moveTo>
                  <a:pt x="0" y="0"/>
                </a:moveTo>
                <a:lnTo>
                  <a:pt x="1842287" y="0"/>
                </a:lnTo>
              </a:path>
            </a:pathLst>
          </a:custGeom>
          <a:ln w="119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82699" y="2641528"/>
            <a:ext cx="1368425" cy="0"/>
          </a:xfrm>
          <a:custGeom>
            <a:avLst/>
            <a:gdLst/>
            <a:ahLst/>
            <a:cxnLst/>
            <a:rect l="l" t="t" r="r" b="b"/>
            <a:pathLst>
              <a:path w="1368425">
                <a:moveTo>
                  <a:pt x="0" y="0"/>
                </a:moveTo>
                <a:lnTo>
                  <a:pt x="1367942" y="0"/>
                </a:lnTo>
              </a:path>
            </a:pathLst>
          </a:custGeom>
          <a:ln w="119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762000" y="342900"/>
            <a:ext cx="6325235" cy="906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2470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mes hypo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hèses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400">
              <a:latin typeface="Times New Roman"/>
              <a:cs typeface="Times New Roman"/>
            </a:endParaRPr>
          </a:p>
          <a:p>
            <a:pPr marL="1816100" marR="2886710" indent="-228600">
              <a:lnSpc>
                <a:spcPct val="203700"/>
              </a:lnSpc>
            </a:pPr>
            <a:r>
              <a:rPr sz="1800" dirty="0">
                <a:latin typeface="Helvetica Light"/>
                <a:cs typeface="Helvetica Light"/>
              </a:rPr>
              <a:t>Un pneu dégonflé Un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oulement</a:t>
            </a:r>
            <a:endParaRPr sz="18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marR="1316990" algn="ctr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Les f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eins</a:t>
            </a:r>
            <a:endParaRPr sz="18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algn="r">
              <a:lnSpc>
                <a:spcPts val="1780"/>
              </a:lnSpc>
              <a:tabLst>
                <a:tab pos="4558665" algn="l"/>
              </a:tabLst>
            </a:pPr>
            <a:r>
              <a:rPr sz="1800" dirty="0">
                <a:latin typeface="Helvetica Light"/>
                <a:cs typeface="Helvetica Light"/>
              </a:rPr>
              <a:t>Les amo</a:t>
            </a:r>
            <a:r>
              <a:rPr sz="1800" spc="30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tisseurs	</a:t>
            </a:r>
            <a:r>
              <a:rPr sz="2700" baseline="24691" dirty="0">
                <a:latin typeface="Helvetica Light"/>
                <a:cs typeface="Helvetica Light"/>
              </a:rPr>
              <a:t>L</a:t>
            </a:r>
            <a:endParaRPr sz="2700" baseline="24691">
              <a:latin typeface="Helvetica Light"/>
              <a:cs typeface="Helvetica Light"/>
            </a:endParaRPr>
          </a:p>
          <a:p>
            <a:pPr algn="r">
              <a:lnSpc>
                <a:spcPts val="1780"/>
              </a:lnSpc>
            </a:pPr>
            <a:r>
              <a:rPr sz="1800" dirty="0">
                <a:latin typeface="Helvetica Light"/>
                <a:cs typeface="Helvetica Light"/>
              </a:rPr>
              <a:t>L</a:t>
            </a:r>
            <a:endParaRPr sz="18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800">
              <a:latin typeface="Times New Roman"/>
              <a:cs typeface="Times New Roman"/>
            </a:endParaRPr>
          </a:p>
          <a:p>
            <a:pPr marR="21590" algn="r">
              <a:lnSpc>
                <a:spcPct val="100000"/>
              </a:lnSpc>
            </a:pPr>
            <a:r>
              <a:rPr sz="1350" i="1" spc="15" baseline="49382" dirty="0">
                <a:latin typeface="Helvetica"/>
                <a:cs typeface="Helvetica"/>
              </a:rPr>
              <a:t>J</a:t>
            </a:r>
            <a:r>
              <a:rPr sz="1350" i="1" spc="7" baseline="49382" dirty="0">
                <a:latin typeface="Helvetica"/>
                <a:cs typeface="Helvetica"/>
              </a:rPr>
              <a:t>e</a:t>
            </a:r>
            <a:r>
              <a:rPr sz="1350" i="1" spc="15" baseline="27777" dirty="0">
                <a:latin typeface="Helvetica"/>
                <a:cs typeface="Helvetica"/>
              </a:rPr>
              <a:t>c</a:t>
            </a:r>
            <a:r>
              <a:rPr sz="1350" i="1" spc="-367" baseline="27777" dirty="0">
                <a:latin typeface="Helvetica"/>
                <a:cs typeface="Helvetica"/>
              </a:rPr>
              <a:t>h</a:t>
            </a:r>
            <a:r>
              <a:rPr sz="1350" i="1" spc="-367" baseline="12345" dirty="0">
                <a:latin typeface="Helvetica"/>
                <a:cs typeface="Helvetica"/>
              </a:rPr>
              <a:t>o</a:t>
            </a:r>
            <a:r>
              <a:rPr sz="1350" i="1" spc="-382" baseline="3086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endParaRPr sz="9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1408430">
              <a:lnSpc>
                <a:spcPct val="100000"/>
              </a:lnSpc>
              <a:tabLst>
                <a:tab pos="5261610" algn="r"/>
              </a:tabLst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r>
              <a:rPr sz="1725" spc="7" baseline="2415" dirty="0">
                <a:latin typeface="Times New Roman"/>
                <a:cs typeface="Times New Roman"/>
              </a:rPr>
              <a:t> </a:t>
            </a:r>
            <a:r>
              <a:rPr sz="1725" baseline="2415" dirty="0">
                <a:latin typeface="Times New Roman"/>
                <a:cs typeface="Times New Roman"/>
              </a:rPr>
              <a:t>	</a:t>
            </a:r>
            <a:r>
              <a:rPr sz="1725" spc="22" baseline="2415" dirty="0">
                <a:latin typeface="Helvetica"/>
                <a:cs typeface="Helvetica"/>
              </a:rPr>
              <a:t>2</a:t>
            </a:r>
            <a:endParaRPr sz="1725" baseline="2415">
              <a:latin typeface="Helvetica"/>
              <a:cs typeface="Helvetic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603133" y="554955"/>
            <a:ext cx="301752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0365">
              <a:lnSpc>
                <a:spcPts val="1190"/>
              </a:lnSpc>
            </a:pPr>
            <a:r>
              <a:rPr sz="1000" i="1" dirty="0">
                <a:latin typeface="Helvetica"/>
                <a:cs typeface="Helvetica"/>
              </a:rPr>
              <a:t>J'i</a:t>
            </a:r>
            <a:r>
              <a:rPr sz="1000" i="1" spc="5" dirty="0">
                <a:latin typeface="Helvetica"/>
                <a:cs typeface="Helvetica"/>
              </a:rPr>
              <a:t>den</a:t>
            </a:r>
            <a:r>
              <a:rPr sz="1000" i="1" dirty="0">
                <a:latin typeface="Helvetica"/>
                <a:cs typeface="Helvetica"/>
              </a:rPr>
              <a:t>tifie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j’</a:t>
            </a:r>
            <a:r>
              <a:rPr sz="1000" i="1" spc="5" dirty="0">
                <a:latin typeface="Helvetica"/>
                <a:cs typeface="Helvetica"/>
              </a:rPr>
              <a:t>é</a:t>
            </a:r>
            <a:r>
              <a:rPr sz="1000" i="1" dirty="0">
                <a:latin typeface="Helvetica"/>
                <a:cs typeface="Helvetica"/>
              </a:rPr>
              <a:t>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</a:t>
            </a:r>
            <a:r>
              <a:rPr sz="1000" i="1" dirty="0">
                <a:latin typeface="Helvetica"/>
                <a:cs typeface="Helvetica"/>
              </a:rPr>
              <a:t>ri</a:t>
            </a:r>
            <a:r>
              <a:rPr sz="1000" i="1" spc="5" dirty="0">
                <a:latin typeface="Helvetica"/>
                <a:cs typeface="Helvetica"/>
              </a:rPr>
              <a:t>sques pro</a:t>
            </a:r>
            <a:r>
              <a:rPr sz="1000" i="1" dirty="0">
                <a:latin typeface="Helvetica"/>
                <a:cs typeface="Helvetica"/>
              </a:rPr>
              <a:t>f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ssi</a:t>
            </a:r>
            <a:r>
              <a:rPr sz="1000" i="1" spc="5" dirty="0">
                <a:latin typeface="Helvetica"/>
                <a:cs typeface="Helvetica"/>
              </a:rPr>
              <a:t>onne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  <a:p>
            <a:pPr marL="12700">
              <a:lnSpc>
                <a:spcPts val="1190"/>
              </a:lnSpc>
            </a:pPr>
            <a:r>
              <a:rPr sz="1000" i="1" spc="5" dirty="0">
                <a:latin typeface="Helvetica"/>
                <a:cs typeface="Helvetica"/>
              </a:rPr>
              <a:t>(sécu</a:t>
            </a:r>
            <a:r>
              <a:rPr sz="1000" i="1" dirty="0">
                <a:latin typeface="Helvetica"/>
                <a:cs typeface="Helvetica"/>
              </a:rPr>
              <a:t>rit</a:t>
            </a:r>
            <a:r>
              <a:rPr sz="1000" i="1" spc="5" dirty="0">
                <a:latin typeface="Helvetica"/>
                <a:cs typeface="Helvetica"/>
              </a:rPr>
              <a:t>é des personne</a:t>
            </a:r>
            <a:r>
              <a:rPr sz="1000" i="1" dirty="0">
                <a:latin typeface="Helvetica"/>
                <a:cs typeface="Helvetica"/>
              </a:rPr>
              <a:t>s, </a:t>
            </a:r>
            <a:r>
              <a:rPr sz="1000" i="1" spc="5" dirty="0">
                <a:latin typeface="Helvetica"/>
                <a:cs typeface="Helvetica"/>
              </a:rPr>
              <a:t>du ma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érie</a:t>
            </a:r>
            <a:r>
              <a:rPr sz="1000" i="1" dirty="0">
                <a:latin typeface="Helvetica"/>
                <a:cs typeface="Helvetica"/>
              </a:rPr>
              <a:t>l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</a:t>
            </a:r>
            <a:r>
              <a:rPr sz="1000" i="1" spc="5" dirty="0">
                <a:latin typeface="Helvetica"/>
                <a:cs typeface="Helvetica"/>
              </a:rPr>
              <a:t>du véh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cu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spc="-5" dirty="0">
                <a:latin typeface="Helvetica"/>
                <a:cs typeface="Helvetica"/>
              </a:rPr>
              <a:t>)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2552400" y="745998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0015835" y="6925329"/>
            <a:ext cx="527685" cy="355600"/>
          </a:xfrm>
          <a:custGeom>
            <a:avLst/>
            <a:gdLst/>
            <a:ahLst/>
            <a:cxnLst/>
            <a:rect l="l" t="t" r="r" b="b"/>
            <a:pathLst>
              <a:path w="527684" h="355600">
                <a:moveTo>
                  <a:pt x="79137" y="0"/>
                </a:moveTo>
                <a:lnTo>
                  <a:pt x="448445" y="0"/>
                </a:lnTo>
                <a:lnTo>
                  <a:pt x="462965" y="1329"/>
                </a:lnTo>
                <a:lnTo>
                  <a:pt x="476607" y="5157"/>
                </a:lnTo>
                <a:lnTo>
                  <a:pt x="509888" y="29258"/>
                </a:lnTo>
                <a:lnTo>
                  <a:pt x="526700" y="67282"/>
                </a:lnTo>
                <a:lnTo>
                  <a:pt x="527582" y="276462"/>
                </a:lnTo>
                <a:lnTo>
                  <a:pt x="516335" y="317151"/>
                </a:lnTo>
                <a:lnTo>
                  <a:pt x="486879" y="345656"/>
                </a:lnTo>
                <a:lnTo>
                  <a:pt x="79137" y="355600"/>
                </a:lnTo>
                <a:lnTo>
                  <a:pt x="38449" y="344352"/>
                </a:lnTo>
                <a:lnTo>
                  <a:pt x="9943" y="314896"/>
                </a:lnTo>
                <a:lnTo>
                  <a:pt x="0" y="79137"/>
                </a:lnTo>
                <a:lnTo>
                  <a:pt x="11247" y="38449"/>
                </a:lnTo>
                <a:lnTo>
                  <a:pt x="40703" y="9943"/>
                </a:lnTo>
                <a:lnTo>
                  <a:pt x="67282" y="882"/>
                </a:lnTo>
                <a:lnTo>
                  <a:pt x="79137" y="0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8978900" y="895925"/>
            <a:ext cx="3674110" cy="47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405"/>
              </a:lnSpc>
            </a:pPr>
            <a:r>
              <a:rPr sz="1800" spc="-1060" dirty="0">
                <a:latin typeface="Helvetica Light"/>
                <a:cs typeface="Helvetica Light"/>
              </a:rPr>
              <a:t>P</a:t>
            </a:r>
            <a:r>
              <a:rPr sz="3150" spc="7" baseline="9259" dirty="0">
                <a:latin typeface="Helvetica"/>
                <a:cs typeface="Helvetica"/>
              </a:rPr>
              <a:t>!</a:t>
            </a:r>
            <a:r>
              <a:rPr sz="3150" spc="-172" baseline="9259" dirty="0">
                <a:latin typeface="Helvetica"/>
                <a:cs typeface="Helvetica"/>
              </a:rPr>
              <a:t>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otection des yeux, des poumons</a:t>
            </a:r>
            <a:r>
              <a:rPr sz="1800" spc="-245" dirty="0">
                <a:latin typeface="Helvetica Light"/>
                <a:cs typeface="Helvetica Light"/>
              </a:rPr>
              <a:t> </a:t>
            </a:r>
            <a:r>
              <a:rPr sz="3150" spc="7" baseline="39682" dirty="0">
                <a:latin typeface="Helvetica"/>
                <a:cs typeface="Helvetica"/>
              </a:rPr>
              <a:t>!</a:t>
            </a:r>
            <a:endParaRPr sz="3150" baseline="39682">
              <a:latin typeface="Helvetica"/>
              <a:cs typeface="Helvetica"/>
            </a:endParaRPr>
          </a:p>
          <a:p>
            <a:pPr marR="48895" algn="r">
              <a:lnSpc>
                <a:spcPts val="1055"/>
              </a:lnSpc>
            </a:pPr>
            <a:r>
              <a:rPr sz="1800" dirty="0">
                <a:latin typeface="Helvetica Light"/>
                <a:cs typeface="Helvetica Light"/>
              </a:rPr>
              <a:t>,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983964" y="119577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983964" y="134570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983964" y="1495631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983964" y="164555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983964" y="179548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983964" y="1945409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0378490" y="2204145"/>
            <a:ext cx="157543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"/>
                <a:cs typeface="Helvetica"/>
              </a:rPr>
              <a:t>Je pro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ège </a:t>
            </a:r>
            <a:r>
              <a:rPr sz="1000" i="1" dirty="0">
                <a:latin typeface="Helvetica"/>
                <a:cs typeface="Helvetica"/>
              </a:rPr>
              <a:t>l’</a:t>
            </a:r>
            <a:r>
              <a:rPr sz="1000" i="1" spc="5" dirty="0">
                <a:latin typeface="Helvetica"/>
                <a:cs typeface="Helvetica"/>
              </a:rPr>
              <a:t>environnemen</a:t>
            </a:r>
            <a:r>
              <a:rPr sz="1000" i="1" dirty="0">
                <a:latin typeface="Helvetica"/>
                <a:cs typeface="Helvetica"/>
              </a:rPr>
              <a:t>t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074001" y="2636345"/>
            <a:ext cx="5472430" cy="143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1560" marR="483870" indent="-107314">
              <a:lnSpc>
                <a:spcPct val="103899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vérifie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les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qui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2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 pe</a:t>
            </a:r>
            <a:r>
              <a:rPr sz="1150" i="1" spc="25" dirty="0">
                <a:solidFill>
                  <a:srgbClr val="0433FF"/>
                </a:solidFill>
                <a:latin typeface="Helvetica Light"/>
                <a:cs typeface="Helvetica Light"/>
              </a:rPr>
              <a:t>r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mettent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valider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115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1150" b="1" i="1" spc="-55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115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700">
              <a:latin typeface="Times New Roman"/>
              <a:cs typeface="Times New Roman"/>
            </a:endParaRPr>
          </a:p>
          <a:p>
            <a:pPr marR="12700" algn="ctr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résu</a:t>
            </a:r>
            <a:r>
              <a:rPr sz="1000" i="1" dirty="0">
                <a:latin typeface="Helvetica"/>
                <a:cs typeface="Helvetica"/>
              </a:rPr>
              <a:t>lt</a:t>
            </a:r>
            <a:r>
              <a:rPr sz="1000" i="1" spc="5" dirty="0">
                <a:latin typeface="Helvetica"/>
                <a:cs typeface="Helvetica"/>
              </a:rPr>
              <a:t>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s des essa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s réa</a:t>
            </a:r>
            <a:r>
              <a:rPr sz="1000" i="1" dirty="0">
                <a:latin typeface="Helvetica"/>
                <a:cs typeface="Helvetica"/>
              </a:rPr>
              <a:t>li</a:t>
            </a:r>
            <a:r>
              <a:rPr sz="1000" i="1" spc="5" dirty="0">
                <a:latin typeface="Helvetica"/>
                <a:cs typeface="Helvetica"/>
              </a:rPr>
              <a:t>sés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800" dirty="0">
                <a:latin typeface="Helvetica Light"/>
                <a:cs typeface="Helvetica Light"/>
              </a:rPr>
              <a:t>a p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ession est cor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ecte.</a:t>
            </a:r>
            <a:endParaRPr sz="1800">
              <a:latin typeface="Helvetica Light"/>
              <a:cs typeface="Helvetica Ligh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Helvetica Light"/>
                <a:cs typeface="Helvetica Light"/>
              </a:rPr>
              <a:t>es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oulements n’ont pas de jeu et ne font pas de bruit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8089900" y="5034922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193809" y="5034922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297718" y="5034922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089900" y="5412433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E3E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193809" y="5412433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E3E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297718" y="5412433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E3E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089900" y="5789945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193809" y="5789945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297718" y="5789945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8002146" y="7867122"/>
            <a:ext cx="3979545" cy="824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b="1" i="1" spc="5" dirty="0">
                <a:latin typeface="Helvetica"/>
                <a:cs typeface="Helvetica"/>
              </a:rPr>
              <a:t>J</a:t>
            </a:r>
            <a:r>
              <a:rPr sz="1000" b="1" i="1" dirty="0">
                <a:latin typeface="Helvetica"/>
                <a:cs typeface="Helvetica"/>
              </a:rPr>
              <a:t>’</a:t>
            </a:r>
            <a:r>
              <a:rPr sz="1000" b="1" i="1" spc="5" dirty="0">
                <a:latin typeface="Helvetica"/>
                <a:cs typeface="Helvetica"/>
              </a:rPr>
              <a:t>éc</a:t>
            </a:r>
            <a:r>
              <a:rPr sz="1000" b="1" i="1" dirty="0">
                <a:latin typeface="Helvetica"/>
                <a:cs typeface="Helvetica"/>
              </a:rPr>
              <a:t>ri</a:t>
            </a:r>
            <a:r>
              <a:rPr sz="1000" b="1" i="1" spc="5" dirty="0">
                <a:latin typeface="Helvetica"/>
                <a:cs typeface="Helvetica"/>
              </a:rPr>
              <a:t>s </a:t>
            </a:r>
            <a:r>
              <a:rPr sz="1000" b="1" i="1" dirty="0">
                <a:latin typeface="Helvetica"/>
                <a:cs typeface="Helvetica"/>
              </a:rPr>
              <a:t>l</a:t>
            </a:r>
            <a:r>
              <a:rPr sz="1000" b="1" i="1" spc="5" dirty="0">
                <a:latin typeface="Helvetica"/>
                <a:cs typeface="Helvetica"/>
              </a:rPr>
              <a:t>a cause du symptôme</a:t>
            </a:r>
            <a:endParaRPr sz="1000">
              <a:latin typeface="Helvetica"/>
              <a:cs typeface="Helvetica"/>
            </a:endParaRPr>
          </a:p>
          <a:p>
            <a:pPr marL="32384" algn="ctr">
              <a:lnSpc>
                <a:spcPct val="100000"/>
              </a:lnSpc>
              <a:spcBef>
                <a:spcPts val="675"/>
              </a:spcBef>
            </a:pPr>
            <a:r>
              <a:rPr sz="1800" dirty="0">
                <a:latin typeface="Helvetica Light"/>
                <a:cs typeface="Helvetica Light"/>
              </a:rPr>
              <a:t>Disques et plaquettes AR usées</a:t>
            </a:r>
            <a:endParaRPr sz="1800">
              <a:latin typeface="Helvetica Light"/>
              <a:cs typeface="Helvetica Light"/>
            </a:endParaRPr>
          </a:p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l’intervention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et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1150">
              <a:latin typeface="Helvetica Light"/>
              <a:cs typeface="Helvetica Light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369367" y="6758700"/>
            <a:ext cx="30753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i="1" spc="15" dirty="0">
                <a:latin typeface="Helvetica"/>
                <a:cs typeface="Helvetica"/>
              </a:rPr>
              <a:t>La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cause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es</a:t>
            </a:r>
            <a:r>
              <a:rPr sz="900" b="1" i="1" spc="10" dirty="0">
                <a:latin typeface="Helvetica"/>
                <a:cs typeface="Helvetica"/>
              </a:rPr>
              <a:t>t-e</a:t>
            </a:r>
            <a:r>
              <a:rPr sz="900" b="1" i="1" spc="5" dirty="0">
                <a:latin typeface="Helvetica"/>
                <a:cs typeface="Helvetica"/>
              </a:rPr>
              <a:t>ll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i</a:t>
            </a:r>
            <a:r>
              <a:rPr sz="900" b="1" i="1" spc="15" dirty="0">
                <a:latin typeface="Helvetica"/>
                <a:cs typeface="Helvetica"/>
              </a:rPr>
              <a:t>de</a:t>
            </a:r>
            <a:r>
              <a:rPr sz="900" b="1" i="1" spc="10" dirty="0">
                <a:latin typeface="Helvetica"/>
                <a:cs typeface="Helvetica"/>
              </a:rPr>
              <a:t>ntifi</a:t>
            </a:r>
            <a:r>
              <a:rPr sz="900" b="1" i="1" spc="15" dirty="0">
                <a:latin typeface="Helvetica"/>
                <a:cs typeface="Helvetica"/>
              </a:rPr>
              <a:t>ée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pa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15" dirty="0">
                <a:latin typeface="Helvetica"/>
                <a:cs typeface="Helvetica"/>
              </a:rPr>
              <a:t>appo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t </a:t>
            </a:r>
            <a:r>
              <a:rPr sz="900" b="1" i="1" spc="15" dirty="0">
                <a:latin typeface="Helvetica"/>
                <a:cs typeface="Helvetica"/>
              </a:rPr>
              <a:t>au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symp</a:t>
            </a:r>
            <a:r>
              <a:rPr sz="900" b="1" i="1" spc="10" dirty="0">
                <a:latin typeface="Helvetica"/>
                <a:cs typeface="Helvetica"/>
              </a:rPr>
              <a:t>tô</a:t>
            </a:r>
            <a:r>
              <a:rPr sz="900" b="1" i="1" spc="20" dirty="0">
                <a:latin typeface="Helvetica"/>
                <a:cs typeface="Helvetica"/>
              </a:rPr>
              <a:t>m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?</a:t>
            </a:r>
            <a:endParaRPr sz="9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000">
              <a:latin typeface="Times New Roman"/>
              <a:cs typeface="Times New Roman"/>
            </a:endParaRPr>
          </a:p>
          <a:p>
            <a:pPr marL="180975" algn="ctr">
              <a:lnSpc>
                <a:spcPct val="100000"/>
              </a:lnSpc>
              <a:tabLst>
                <a:tab pos="768350" algn="l"/>
              </a:tabLst>
            </a:pPr>
            <a:r>
              <a:rPr sz="900" spc="20" dirty="0">
                <a:latin typeface="Helvetica"/>
                <a:cs typeface="Helvetica"/>
              </a:rPr>
              <a:t>NON	</a:t>
            </a:r>
            <a:r>
              <a:rPr sz="900" spc="15" dirty="0">
                <a:latin typeface="Helvetica"/>
                <a:cs typeface="Helvetica"/>
              </a:rPr>
              <a:t>OUI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99" name="object 99"/>
          <p:cNvSpPr txBox="1"/>
          <p:nvPr/>
        </p:nvSpPr>
        <p:spPr>
          <a:xfrm rot="960000">
            <a:off x="7050015" y="7136517"/>
            <a:ext cx="1083711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au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0" dirty="0">
                <a:latin typeface="Helvetica"/>
                <a:cs typeface="Helvetica"/>
              </a:rPr>
              <a:t>re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146542" y="922648"/>
            <a:ext cx="134175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J’a</a:t>
            </a:r>
            <a:r>
              <a:rPr sz="900" i="1" spc="5" dirty="0">
                <a:latin typeface="Helvetica"/>
                <a:cs typeface="Helvetica"/>
              </a:rPr>
              <a:t>i </a:t>
            </a: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0109200" y="1398777"/>
            <a:ext cx="13722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des mains …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369300" y="5109209"/>
            <a:ext cx="55753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0" indent="-63500">
              <a:lnSpc>
                <a:spcPct val="100000"/>
              </a:lnSpc>
            </a:pPr>
            <a:r>
              <a:rPr sz="1000" dirty="0">
                <a:latin typeface="Helvetica Light"/>
                <a:cs typeface="Helvetica Light"/>
              </a:rPr>
              <a:t>épaisseur mesu</a:t>
            </a:r>
            <a:r>
              <a:rPr sz="1000" spc="-20" dirty="0">
                <a:latin typeface="Helvetica Light"/>
                <a:cs typeface="Helvetica Light"/>
              </a:rPr>
              <a:t>r</a:t>
            </a:r>
            <a:r>
              <a:rPr sz="1000" dirty="0">
                <a:latin typeface="Helvetica Light"/>
                <a:cs typeface="Helvetica Light"/>
              </a:rPr>
              <a:t>é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9588500" y="5172709"/>
            <a:ext cx="3175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dirty="0">
                <a:latin typeface="Helvetica Light"/>
                <a:cs typeface="Helvetica Light"/>
              </a:rPr>
              <a:t>0 mm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0655300" y="5172709"/>
            <a:ext cx="38862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dirty="0">
                <a:latin typeface="Helvetica Light"/>
                <a:cs typeface="Helvetica Light"/>
              </a:rPr>
              <a:t>21 mm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343900" y="5541009"/>
            <a:ext cx="5975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5" dirty="0">
                <a:latin typeface="Helvetica Light"/>
                <a:cs typeface="Helvetica Light"/>
              </a:rPr>
              <a:t>V</a:t>
            </a:r>
            <a:r>
              <a:rPr sz="1000" dirty="0">
                <a:latin typeface="Helvetica Light"/>
                <a:cs typeface="Helvetica Light"/>
              </a:rPr>
              <a:t>oile maxi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0718800" y="5541009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Helvetica Light"/>
                <a:cs typeface="Helvetica Light"/>
              </a:rPr>
              <a:t>0,05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267700" y="5922009"/>
            <a:ext cx="7505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5" dirty="0">
                <a:latin typeface="Helvetica Light"/>
                <a:cs typeface="Helvetica Light"/>
              </a:rPr>
              <a:t>V</a:t>
            </a:r>
            <a:r>
              <a:rPr sz="1000" dirty="0">
                <a:latin typeface="Helvetica Light"/>
                <a:cs typeface="Helvetica Light"/>
              </a:rPr>
              <a:t>oile mesu</a:t>
            </a:r>
            <a:r>
              <a:rPr sz="1000" spc="-20" dirty="0">
                <a:latin typeface="Helvetica Light"/>
                <a:cs typeface="Helvetica Light"/>
              </a:rPr>
              <a:t>r</a:t>
            </a:r>
            <a:r>
              <a:rPr sz="1000" dirty="0">
                <a:latin typeface="Helvetica Light"/>
                <a:cs typeface="Helvetica Light"/>
              </a:rPr>
              <a:t>é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0718800" y="5922009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Helvetica Light"/>
                <a:cs typeface="Helvetica Light"/>
              </a:rPr>
              <a:t>0,06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762000" y="342900"/>
            <a:ext cx="6248400" cy="90678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62000" y="342899"/>
            <a:ext cx="6248400" cy="9067800"/>
          </a:xfrm>
          <a:custGeom>
            <a:avLst/>
            <a:gdLst/>
            <a:ahLst/>
            <a:cxnLst/>
            <a:rect l="l" t="t" r="r" b="b"/>
            <a:pathLst>
              <a:path w="6248400" h="9067800">
                <a:moveTo>
                  <a:pt x="0" y="0"/>
                </a:moveTo>
                <a:lnTo>
                  <a:pt x="6248400" y="0"/>
                </a:lnTo>
                <a:lnTo>
                  <a:pt x="6248400" y="9067800"/>
                </a:lnTo>
                <a:lnTo>
                  <a:pt x="0" y="90678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12687300" y="9437878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6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13" name="object 1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graphicFrame>
        <p:nvGraphicFramePr>
          <p:cNvPr id="102" name="object 102"/>
          <p:cNvGraphicFramePr>
            <a:graphicFrameLocks noGrp="1"/>
          </p:cNvGraphicFramePr>
          <p:nvPr/>
        </p:nvGraphicFramePr>
        <p:xfrm>
          <a:off x="8089900" y="4279900"/>
          <a:ext cx="3311727" cy="7550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4813"/>
                <a:gridCol w="1068260"/>
                <a:gridCol w="1068654"/>
              </a:tblGrid>
              <a:tr h="377511">
                <a:tc>
                  <a:txBody>
                    <a:bodyPr/>
                    <a:lstStyle/>
                    <a:p>
                      <a:endParaRPr sz="180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Helvetica Light"/>
                          <a:cs typeface="Helvetica Light"/>
                        </a:rPr>
                        <a:t>plaquette</a:t>
                      </a:r>
                      <a:endParaRPr sz="100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Helvetica Light"/>
                          <a:cs typeface="Helvetica Light"/>
                        </a:rPr>
                        <a:t>disque</a:t>
                      </a:r>
                      <a:endParaRPr sz="100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377511"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Helvetica Light"/>
                          <a:cs typeface="Helvetica Light"/>
                        </a:rPr>
                        <a:t>épaisseur mini</a:t>
                      </a:r>
                      <a:endParaRPr sz="100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marL="32321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Helvetica Light"/>
                          <a:cs typeface="Helvetica Light"/>
                        </a:rPr>
                        <a:t>3 mm</a:t>
                      </a:r>
                      <a:endParaRPr sz="100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Helvetica Light"/>
                          <a:cs typeface="Helvetica Light"/>
                        </a:rPr>
                        <a:t>22 mm</a:t>
                      </a:r>
                      <a:endParaRPr sz="100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solidFill>
                      <a:srgbClr val="E3E5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03896" y="7322200"/>
            <a:ext cx="228810" cy="410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31578" y="5800235"/>
            <a:ext cx="136827" cy="268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78657" y="5738583"/>
            <a:ext cx="254648" cy="310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06250" y="5324247"/>
            <a:ext cx="2307540" cy="251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2154476" y="0"/>
                </a:moveTo>
                <a:lnTo>
                  <a:pt x="61842" y="53"/>
                </a:lnTo>
                <a:lnTo>
                  <a:pt x="23168" y="15133"/>
                </a:lnTo>
                <a:lnTo>
                  <a:pt x="1634" y="50110"/>
                </a:lnTo>
                <a:lnTo>
                  <a:pt x="0" y="64462"/>
                </a:lnTo>
                <a:lnTo>
                  <a:pt x="2" y="100866"/>
                </a:lnTo>
                <a:lnTo>
                  <a:pt x="14435" y="139736"/>
                </a:lnTo>
                <a:lnTo>
                  <a:pt x="49845" y="160646"/>
                </a:lnTo>
                <a:lnTo>
                  <a:pt x="64467" y="162203"/>
                </a:lnTo>
                <a:lnTo>
                  <a:pt x="2155609" y="162193"/>
                </a:lnTo>
                <a:lnTo>
                  <a:pt x="2194763" y="147932"/>
                </a:lnTo>
                <a:lnTo>
                  <a:pt x="2216340" y="113116"/>
                </a:lnTo>
                <a:lnTo>
                  <a:pt x="2217968" y="98610"/>
                </a:lnTo>
                <a:lnTo>
                  <a:pt x="2217942" y="62615"/>
                </a:lnTo>
                <a:lnTo>
                  <a:pt x="2203491" y="23477"/>
                </a:lnTo>
                <a:lnTo>
                  <a:pt x="2168872" y="1656"/>
                </a:lnTo>
                <a:lnTo>
                  <a:pt x="215447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0" y="100310"/>
                </a:moveTo>
                <a:lnTo>
                  <a:pt x="0" y="64462"/>
                </a:lnTo>
                <a:lnTo>
                  <a:pt x="1634" y="50110"/>
                </a:lnTo>
                <a:lnTo>
                  <a:pt x="23168" y="15133"/>
                </a:lnTo>
                <a:lnTo>
                  <a:pt x="61842" y="53"/>
                </a:lnTo>
                <a:lnTo>
                  <a:pt x="2154475" y="0"/>
                </a:lnTo>
                <a:lnTo>
                  <a:pt x="2168872" y="1656"/>
                </a:lnTo>
                <a:lnTo>
                  <a:pt x="2203491" y="23477"/>
                </a:lnTo>
                <a:lnTo>
                  <a:pt x="2217942" y="62615"/>
                </a:lnTo>
                <a:lnTo>
                  <a:pt x="2217967" y="98611"/>
                </a:lnTo>
                <a:lnTo>
                  <a:pt x="2216339" y="113116"/>
                </a:lnTo>
                <a:lnTo>
                  <a:pt x="2194763" y="147933"/>
                </a:lnTo>
                <a:lnTo>
                  <a:pt x="2155608" y="162194"/>
                </a:lnTo>
                <a:lnTo>
                  <a:pt x="64467" y="162204"/>
                </a:lnTo>
                <a:lnTo>
                  <a:pt x="49844" y="160647"/>
                </a:lnTo>
                <a:lnTo>
                  <a:pt x="14434" y="139736"/>
                </a:lnTo>
                <a:lnTo>
                  <a:pt x="2" y="100866"/>
                </a:lnTo>
                <a:lnTo>
                  <a:pt x="0" y="10031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75594" y="5376569"/>
            <a:ext cx="264450" cy="3120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44484" y="5588345"/>
            <a:ext cx="292994" cy="200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79662" y="5300262"/>
            <a:ext cx="58337" cy="22995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7282" y="5144366"/>
            <a:ext cx="2550795" cy="3591560"/>
          </a:xfrm>
          <a:custGeom>
            <a:avLst/>
            <a:gdLst/>
            <a:ahLst/>
            <a:cxnLst/>
            <a:rect l="l" t="t" r="r" b="b"/>
            <a:pathLst>
              <a:path w="2550795" h="3591559">
                <a:moveTo>
                  <a:pt x="0" y="0"/>
                </a:moveTo>
                <a:lnTo>
                  <a:pt x="0" y="3591321"/>
                </a:lnTo>
                <a:lnTo>
                  <a:pt x="2550318" y="3591321"/>
                </a:lnTo>
                <a:lnTo>
                  <a:pt x="2550318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600" y="2066775"/>
            <a:ext cx="2674143" cy="37310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159" y="4839759"/>
            <a:ext cx="2294743" cy="4311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7491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2140550" y="0"/>
                </a:moveTo>
                <a:lnTo>
                  <a:pt x="63014" y="0"/>
                </a:lnTo>
                <a:lnTo>
                  <a:pt x="23412" y="13644"/>
                </a:lnTo>
                <a:lnTo>
                  <a:pt x="1573" y="48129"/>
                </a:lnTo>
                <a:lnTo>
                  <a:pt x="0" y="278482"/>
                </a:lnTo>
                <a:lnTo>
                  <a:pt x="2217" y="292682"/>
                </a:lnTo>
                <a:lnTo>
                  <a:pt x="24525" y="327396"/>
                </a:lnTo>
                <a:lnTo>
                  <a:pt x="63337" y="341481"/>
                </a:lnTo>
                <a:lnTo>
                  <a:pt x="2143946" y="341388"/>
                </a:lnTo>
                <a:lnTo>
                  <a:pt x="2182200" y="325700"/>
                </a:lnTo>
                <a:lnTo>
                  <a:pt x="2203482" y="290414"/>
                </a:lnTo>
                <a:lnTo>
                  <a:pt x="2205096" y="276120"/>
                </a:lnTo>
                <a:lnTo>
                  <a:pt x="2205084" y="61421"/>
                </a:lnTo>
                <a:lnTo>
                  <a:pt x="2190386" y="22660"/>
                </a:lnTo>
                <a:lnTo>
                  <a:pt x="2155080" y="1579"/>
                </a:lnTo>
                <a:lnTo>
                  <a:pt x="2140550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7417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0" y="275320"/>
                </a:moveTo>
                <a:lnTo>
                  <a:pt x="0" y="62694"/>
                </a:lnTo>
                <a:lnTo>
                  <a:pt x="1648" y="48129"/>
                </a:lnTo>
                <a:lnTo>
                  <a:pt x="23487" y="13645"/>
                </a:lnTo>
                <a:lnTo>
                  <a:pt x="63088" y="0"/>
                </a:lnTo>
                <a:lnTo>
                  <a:pt x="2140624" y="0"/>
                </a:lnTo>
                <a:lnTo>
                  <a:pt x="2155154" y="1579"/>
                </a:lnTo>
                <a:lnTo>
                  <a:pt x="2190460" y="22660"/>
                </a:lnTo>
                <a:lnTo>
                  <a:pt x="2205159" y="61420"/>
                </a:lnTo>
                <a:lnTo>
                  <a:pt x="2205171" y="276120"/>
                </a:lnTo>
                <a:lnTo>
                  <a:pt x="2203557" y="290414"/>
                </a:lnTo>
                <a:lnTo>
                  <a:pt x="2182275" y="325700"/>
                </a:lnTo>
                <a:lnTo>
                  <a:pt x="2144021" y="341389"/>
                </a:lnTo>
                <a:lnTo>
                  <a:pt x="63412" y="341482"/>
                </a:lnTo>
                <a:lnTo>
                  <a:pt x="49195" y="339777"/>
                </a:lnTo>
                <a:lnTo>
                  <a:pt x="14887" y="317558"/>
                </a:lnTo>
                <a:lnTo>
                  <a:pt x="74" y="278482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6233" y="4291552"/>
            <a:ext cx="2188210" cy="341630"/>
          </a:xfrm>
          <a:custGeom>
            <a:avLst/>
            <a:gdLst/>
            <a:ahLst/>
            <a:cxnLst/>
            <a:rect l="l" t="t" r="r" b="b"/>
            <a:pathLst>
              <a:path w="2188210" h="341629">
                <a:moveTo>
                  <a:pt x="0" y="275320"/>
                </a:moveTo>
                <a:lnTo>
                  <a:pt x="0" y="62756"/>
                </a:lnTo>
                <a:lnTo>
                  <a:pt x="1699" y="48403"/>
                </a:lnTo>
                <a:lnTo>
                  <a:pt x="23939" y="14197"/>
                </a:lnTo>
                <a:lnTo>
                  <a:pt x="63351" y="27"/>
                </a:lnTo>
                <a:lnTo>
                  <a:pt x="2125440" y="0"/>
                </a:lnTo>
                <a:lnTo>
                  <a:pt x="2140071" y="1628"/>
                </a:lnTo>
                <a:lnTo>
                  <a:pt x="2174651" y="23312"/>
                </a:lnTo>
                <a:lnTo>
                  <a:pt x="2188110" y="276183"/>
                </a:lnTo>
                <a:lnTo>
                  <a:pt x="2186549" y="290680"/>
                </a:lnTo>
                <a:lnTo>
                  <a:pt x="2165694" y="326265"/>
                </a:lnTo>
                <a:lnTo>
                  <a:pt x="2127315" y="341454"/>
                </a:lnTo>
                <a:lnTo>
                  <a:pt x="65289" y="341482"/>
                </a:lnTo>
                <a:lnTo>
                  <a:pt x="51170" y="339824"/>
                </a:lnTo>
                <a:lnTo>
                  <a:pt x="16188" y="318166"/>
                </a:lnTo>
                <a:lnTo>
                  <a:pt x="168" y="279916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6026" y="4882002"/>
            <a:ext cx="201171" cy="3111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600" y="2264962"/>
            <a:ext cx="2539999" cy="22995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7416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2153420" y="0"/>
                </a:moveTo>
                <a:lnTo>
                  <a:pt x="61743" y="21"/>
                </a:lnTo>
                <a:lnTo>
                  <a:pt x="22938" y="14748"/>
                </a:lnTo>
                <a:lnTo>
                  <a:pt x="1607" y="49852"/>
                </a:lnTo>
                <a:lnTo>
                  <a:pt x="0" y="64325"/>
                </a:lnTo>
                <a:lnTo>
                  <a:pt x="74" y="1157799"/>
                </a:lnTo>
                <a:lnTo>
                  <a:pt x="14887" y="1196875"/>
                </a:lnTo>
                <a:lnTo>
                  <a:pt x="49195" y="1219094"/>
                </a:lnTo>
                <a:lnTo>
                  <a:pt x="63412" y="1220798"/>
                </a:lnTo>
                <a:lnTo>
                  <a:pt x="2156535" y="1220721"/>
                </a:lnTo>
                <a:lnTo>
                  <a:pt x="2194954" y="1205268"/>
                </a:lnTo>
                <a:lnTo>
                  <a:pt x="2216345" y="1170110"/>
                </a:lnTo>
                <a:lnTo>
                  <a:pt x="2217968" y="1155796"/>
                </a:lnTo>
                <a:lnTo>
                  <a:pt x="2217916" y="61744"/>
                </a:lnTo>
                <a:lnTo>
                  <a:pt x="2202806" y="23093"/>
                </a:lnTo>
                <a:lnTo>
                  <a:pt x="2167774" y="1626"/>
                </a:lnTo>
                <a:lnTo>
                  <a:pt x="2153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7417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0" y="1154636"/>
                </a:moveTo>
                <a:lnTo>
                  <a:pt x="0" y="64326"/>
                </a:lnTo>
                <a:lnTo>
                  <a:pt x="1607" y="49852"/>
                </a:lnTo>
                <a:lnTo>
                  <a:pt x="22938" y="14748"/>
                </a:lnTo>
                <a:lnTo>
                  <a:pt x="61742" y="21"/>
                </a:lnTo>
                <a:lnTo>
                  <a:pt x="2153420" y="0"/>
                </a:lnTo>
                <a:lnTo>
                  <a:pt x="2167774" y="1626"/>
                </a:lnTo>
                <a:lnTo>
                  <a:pt x="2202806" y="23093"/>
                </a:lnTo>
                <a:lnTo>
                  <a:pt x="2217915" y="61744"/>
                </a:lnTo>
                <a:lnTo>
                  <a:pt x="2217967" y="1155797"/>
                </a:lnTo>
                <a:lnTo>
                  <a:pt x="2216344" y="1170110"/>
                </a:lnTo>
                <a:lnTo>
                  <a:pt x="2194954" y="1205268"/>
                </a:lnTo>
                <a:lnTo>
                  <a:pt x="2156534" y="1220721"/>
                </a:lnTo>
                <a:lnTo>
                  <a:pt x="63412" y="1220798"/>
                </a:lnTo>
                <a:lnTo>
                  <a:pt x="49195" y="1219094"/>
                </a:lnTo>
                <a:lnTo>
                  <a:pt x="14887" y="1196875"/>
                </a:lnTo>
                <a:lnTo>
                  <a:pt x="74" y="1157799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7000" y="139700"/>
            <a:ext cx="12750800" cy="901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31775" algn="ctr">
              <a:lnSpc>
                <a:spcPct val="100000"/>
              </a:lnSpc>
            </a:pP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émarc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h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d’in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ves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ig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4200">
              <a:latin typeface="Helvetica"/>
              <a:cs typeface="Helvetica"/>
            </a:endParaRPr>
          </a:p>
          <a:p>
            <a:pPr marR="219710" algn="ctr">
              <a:lnSpc>
                <a:spcPct val="100000"/>
              </a:lnSpc>
              <a:spcBef>
                <a:spcPts val="3060"/>
              </a:spcBef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u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me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f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rma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sa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3600">
              <a:latin typeface="Helvetica"/>
              <a:cs typeface="Helvetica"/>
            </a:endParaRPr>
          </a:p>
          <a:p>
            <a:pPr marR="9269095" algn="ctr">
              <a:lnSpc>
                <a:spcPct val="100000"/>
              </a:lnSpc>
              <a:spcBef>
                <a:spcPts val="3175"/>
              </a:spcBef>
            </a:pPr>
            <a:r>
              <a:rPr sz="700" i="1" spc="20" dirty="0">
                <a:latin typeface="Helvetica Light"/>
                <a:cs typeface="Helvetica Light"/>
              </a:rPr>
              <a:t>Dé</a:t>
            </a:r>
            <a:r>
              <a:rPr sz="700" i="1" spc="-5" dirty="0">
                <a:latin typeface="Helvetica Light"/>
                <a:cs typeface="Helvetica Light"/>
              </a:rPr>
              <a:t>r</a:t>
            </a:r>
            <a:r>
              <a:rPr sz="700" i="1" spc="20" dirty="0">
                <a:latin typeface="Helvetica Light"/>
                <a:cs typeface="Helvetica Light"/>
              </a:rPr>
              <a:t>oulement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20" dirty="0">
                <a:latin typeface="Helvetica Light"/>
                <a:cs typeface="Helvetica Light"/>
              </a:rPr>
              <a:t>de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15" dirty="0">
                <a:latin typeface="Helvetica Light"/>
                <a:cs typeface="Helvetica Light"/>
              </a:rPr>
              <a:t>l'intervention</a:t>
            </a:r>
            <a:endParaRPr sz="7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900">
              <a:latin typeface="Times New Roman"/>
              <a:cs typeface="Times New Roman"/>
            </a:endParaRPr>
          </a:p>
          <a:p>
            <a:pPr marL="1419860" indent="-50800">
              <a:lnSpc>
                <a:spcPct val="100000"/>
              </a:lnSpc>
            </a:pPr>
            <a:r>
              <a:rPr sz="450" spc="10" dirty="0">
                <a:latin typeface="Helvetica Light"/>
                <a:cs typeface="Helvetica Light"/>
              </a:rPr>
              <a:t>Maintenance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10" dirty="0">
                <a:latin typeface="Helvetica Light"/>
                <a:cs typeface="Helvetica Light"/>
              </a:rPr>
              <a:t>des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-20" dirty="0">
                <a:latin typeface="Helvetica Light"/>
                <a:cs typeface="Helvetica Light"/>
              </a:rPr>
              <a:t>V</a:t>
            </a:r>
            <a:r>
              <a:rPr sz="450" spc="5" dirty="0">
                <a:latin typeface="Helvetica Light"/>
                <a:cs typeface="Helvetica Light"/>
              </a:rPr>
              <a:t>éhicules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350">
              <a:latin typeface="Times New Roman"/>
              <a:cs typeface="Times New Roman"/>
            </a:endParaRPr>
          </a:p>
          <a:p>
            <a:pPr marR="9230995" algn="ct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Observations du professeur </a:t>
            </a:r>
            <a:r>
              <a:rPr sz="400" i="1" spc="-5" dirty="0">
                <a:latin typeface="Helvetica"/>
                <a:cs typeface="Helvetica"/>
              </a:rPr>
              <a:t>: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  <a:p>
            <a:pPr marR="9215120" algn="ct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648970">
              <a:lnSpc>
                <a:spcPts val="250"/>
              </a:lnSpc>
              <a:spcBef>
                <a:spcPts val="555"/>
              </a:spcBef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Nom :	P</a:t>
            </a:r>
            <a:r>
              <a:rPr sz="400" spc="-10" dirty="0">
                <a:latin typeface="Helvetica Light"/>
                <a:cs typeface="Helvetica Light"/>
              </a:rPr>
              <a:t>r</a:t>
            </a:r>
            <a:r>
              <a:rPr sz="400" dirty="0">
                <a:latin typeface="Helvetica Light"/>
                <a:cs typeface="Helvetica Light"/>
              </a:rPr>
              <a:t>énom :</a:t>
            </a:r>
            <a:endParaRPr sz="400">
              <a:latin typeface="Helvetica Light"/>
              <a:cs typeface="Helvetica Light"/>
            </a:endParaRPr>
          </a:p>
          <a:p>
            <a:pPr marL="626745">
              <a:lnSpc>
                <a:spcPts val="51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26745">
              <a:lnSpc>
                <a:spcPts val="69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54685">
              <a:lnSpc>
                <a:spcPts val="430"/>
              </a:lnSpc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Classe  :	Date :</a:t>
            </a:r>
            <a:endParaRPr sz="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R="9262745" algn="ctr">
              <a:lnSpc>
                <a:spcPct val="100000"/>
              </a:lnSpc>
              <a:spcBef>
                <a:spcPts val="345"/>
              </a:spcBef>
            </a:pPr>
            <a:r>
              <a:rPr sz="400" i="1" dirty="0">
                <a:latin typeface="Helvetica"/>
                <a:cs typeface="Helvetica"/>
              </a:rPr>
              <a:t>J’écris le symptôme ou la demande du client :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0">
              <a:latin typeface="Times New Roman"/>
              <a:cs typeface="Times New Roman"/>
            </a:endParaRPr>
          </a:p>
          <a:p>
            <a:pPr marR="9262745" algn="ctr">
              <a:lnSpc>
                <a:spcPts val="495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 marR="1522095" algn="r">
              <a:lnSpc>
                <a:spcPts val="245"/>
              </a:lnSpc>
              <a:tabLst>
                <a:tab pos="8145780" algn="l"/>
                <a:tab pos="8455025" algn="l"/>
              </a:tabLst>
            </a:pP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(pour écri</a:t>
            </a:r>
            <a:r>
              <a:rPr sz="675" i="1" spc="-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r>
              <a:rPr sz="675" i="1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	</a:t>
            </a:r>
            <a:r>
              <a:rPr sz="600" baseline="6944" dirty="0">
                <a:latin typeface="Helvetica"/>
                <a:cs typeface="Helvetica"/>
              </a:rPr>
              <a:t>!	</a:t>
            </a:r>
            <a:r>
              <a:rPr sz="400" i="1" dirty="0">
                <a:latin typeface="Helvetica"/>
                <a:cs typeface="Helvetica"/>
              </a:rPr>
              <a:t>Je rends compte oralement de mon intervention au professeur</a:t>
            </a:r>
            <a:endParaRPr sz="400">
              <a:latin typeface="Helvetica"/>
              <a:cs typeface="Helvetica"/>
            </a:endParaRPr>
          </a:p>
          <a:p>
            <a:pPr marR="2090420" algn="r">
              <a:lnSpc>
                <a:spcPts val="755"/>
              </a:lnSpc>
              <a:tabLst>
                <a:tab pos="1122045" algn="l"/>
              </a:tabLst>
            </a:pPr>
            <a:r>
              <a:rPr sz="850" spc="-5" dirty="0">
                <a:latin typeface="Helvetica"/>
                <a:cs typeface="Helvetica"/>
              </a:rPr>
              <a:t>!	</a:t>
            </a:r>
            <a:r>
              <a:rPr sz="1275" spc="-7" baseline="-29411" dirty="0">
                <a:latin typeface="Helvetica"/>
                <a:cs typeface="Helvetica"/>
              </a:rPr>
              <a:t>!</a:t>
            </a:r>
            <a:endParaRPr sz="1275" baseline="-29411">
              <a:latin typeface="Helvetica"/>
              <a:cs typeface="Helvetica"/>
            </a:endParaRPr>
          </a:p>
          <a:p>
            <a:pPr marL="1287780">
              <a:lnSpc>
                <a:spcPts val="1005"/>
              </a:lnSpc>
              <a:tabLst>
                <a:tab pos="2789555" algn="l"/>
                <a:tab pos="9499600" algn="l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	</a:t>
            </a:r>
            <a:r>
              <a:rPr sz="450" spc="10" dirty="0">
                <a:latin typeface="Helvetica"/>
                <a:cs typeface="Helvetica"/>
              </a:rPr>
              <a:t>1</a:t>
            </a:r>
            <a:r>
              <a:rPr sz="450" dirty="0">
                <a:latin typeface="Helvetica"/>
                <a:cs typeface="Helvetica"/>
              </a:rPr>
              <a:t>	</a:t>
            </a:r>
            <a:r>
              <a:rPr sz="1275" spc="-7" baseline="3267" dirty="0">
                <a:latin typeface="Helvetica"/>
                <a:cs typeface="Helvetica"/>
              </a:rPr>
              <a:t>!</a:t>
            </a:r>
            <a:endParaRPr sz="1275" baseline="3267">
              <a:latin typeface="Helvetica"/>
              <a:cs typeface="Helvetica"/>
            </a:endParaRPr>
          </a:p>
          <a:p>
            <a:pPr marL="10090785" indent="-393065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D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valide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fonctionnement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du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">
              <a:latin typeface="Times New Roman"/>
              <a:cs typeface="Times New Roman"/>
            </a:endParaRPr>
          </a:p>
          <a:p>
            <a:pPr marR="1750060" algn="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Je ne ferais plus les erreurs suivantes :!</a:t>
            </a:r>
            <a:endParaRPr sz="400">
              <a:latin typeface="Helvetica"/>
              <a:cs typeface="Helvetica"/>
            </a:endParaRPr>
          </a:p>
          <a:p>
            <a:pPr marR="2178685" algn="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1544320" algn="r">
              <a:lnSpc>
                <a:spcPct val="100000"/>
              </a:lnSpc>
              <a:spcBef>
                <a:spcPts val="484"/>
              </a:spcBef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E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justifie l’intervention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500">
              <a:latin typeface="Times New Roman"/>
              <a:cs typeface="Times New Roman"/>
            </a:endParaRPr>
          </a:p>
          <a:p>
            <a:pPr marR="1293495" algn="r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Si je n’avais pas réalisé l’intervention, quelles auraient été les conséquences ?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350">
              <a:latin typeface="Times New Roman"/>
              <a:cs typeface="Times New Roman"/>
            </a:endParaRPr>
          </a:p>
          <a:p>
            <a:pPr marR="1134110" algn="r">
              <a:lnSpc>
                <a:spcPct val="100000"/>
              </a:lnSpc>
              <a:tabLst>
                <a:tab pos="1534795" algn="r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	</a:t>
            </a:r>
            <a:r>
              <a:rPr sz="450" spc="10" dirty="0">
                <a:latin typeface="Helvetica"/>
                <a:cs typeface="Helvetica"/>
              </a:rPr>
              <a:t>4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6244" y="5265663"/>
            <a:ext cx="112356" cy="1963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0924" y="5265388"/>
            <a:ext cx="157941" cy="198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22749" y="5006737"/>
            <a:ext cx="14054" cy="289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11487" y="4824784"/>
            <a:ext cx="254647" cy="3106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12491" y="5122232"/>
            <a:ext cx="24311" cy="159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65685" y="2258067"/>
            <a:ext cx="491600" cy="2949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7730" y="2234073"/>
            <a:ext cx="445916" cy="4641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84679" y="2757276"/>
            <a:ext cx="278323" cy="2302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3450" y="2111225"/>
            <a:ext cx="2534920" cy="3591560"/>
          </a:xfrm>
          <a:custGeom>
            <a:avLst/>
            <a:gdLst/>
            <a:ahLst/>
            <a:cxnLst/>
            <a:rect l="l" t="t" r="r" b="b"/>
            <a:pathLst>
              <a:path w="2534920" h="3591560">
                <a:moveTo>
                  <a:pt x="0" y="0"/>
                </a:moveTo>
                <a:lnTo>
                  <a:pt x="0" y="3591321"/>
                </a:lnTo>
                <a:lnTo>
                  <a:pt x="2534443" y="3591321"/>
                </a:lnTo>
                <a:lnTo>
                  <a:pt x="253444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647" y="90168"/>
            <a:ext cx="12899631" cy="91606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000" y="139700"/>
            <a:ext cx="12750800" cy="9017000"/>
          </a:xfrm>
          <a:custGeom>
            <a:avLst/>
            <a:gdLst/>
            <a:ahLst/>
            <a:cxnLst/>
            <a:rect l="l" t="t" r="r" b="b"/>
            <a:pathLst>
              <a:path w="12750800" h="9017000">
                <a:moveTo>
                  <a:pt x="0" y="9017000"/>
                </a:moveTo>
                <a:lnTo>
                  <a:pt x="12750800" y="9017000"/>
                </a:lnTo>
                <a:lnTo>
                  <a:pt x="12750800" y="0"/>
                </a:lnTo>
                <a:lnTo>
                  <a:pt x="0" y="0"/>
                </a:lnTo>
                <a:lnTo>
                  <a:pt x="0" y="901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88546" y="8819799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2278156" y="8815375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3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08057" y="8836793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8446" y="8838296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928049" y="8833872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2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57956" y="8855291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97768" y="969876"/>
            <a:ext cx="5791925" cy="625535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7774" y="1033903"/>
            <a:ext cx="5567045" cy="6029325"/>
          </a:xfrm>
          <a:custGeom>
            <a:avLst/>
            <a:gdLst/>
            <a:ahLst/>
            <a:cxnLst/>
            <a:rect l="l" t="t" r="r" b="b"/>
            <a:pathLst>
              <a:path w="5567045" h="6029325">
                <a:moveTo>
                  <a:pt x="5403494" y="0"/>
                </a:moveTo>
                <a:lnTo>
                  <a:pt x="144446" y="552"/>
                </a:lnTo>
                <a:lnTo>
                  <a:pt x="102986" y="10008"/>
                </a:lnTo>
                <a:lnTo>
                  <a:pt x="66656" y="29855"/>
                </a:lnTo>
                <a:lnTo>
                  <a:pt x="36851" y="58367"/>
                </a:lnTo>
                <a:lnTo>
                  <a:pt x="14965" y="93815"/>
                </a:lnTo>
                <a:lnTo>
                  <a:pt x="2394" y="134472"/>
                </a:lnTo>
                <a:lnTo>
                  <a:pt x="0" y="5880374"/>
                </a:lnTo>
                <a:lnTo>
                  <a:pt x="1236" y="5895218"/>
                </a:lnTo>
                <a:lnTo>
                  <a:pt x="12425" y="5936490"/>
                </a:lnTo>
                <a:lnTo>
                  <a:pt x="33657" y="5971817"/>
                </a:lnTo>
                <a:lnTo>
                  <a:pt x="63421" y="5999840"/>
                </a:lnTo>
                <a:lnTo>
                  <a:pt x="100209" y="6019198"/>
                </a:lnTo>
                <a:lnTo>
                  <a:pt x="142510" y="6028533"/>
                </a:lnTo>
                <a:lnTo>
                  <a:pt x="157574" y="6029182"/>
                </a:lnTo>
                <a:lnTo>
                  <a:pt x="5415544" y="6028764"/>
                </a:lnTo>
                <a:lnTo>
                  <a:pt x="5457940" y="6020340"/>
                </a:lnTo>
                <a:lnTo>
                  <a:pt x="5495753" y="6002100"/>
                </a:lnTo>
                <a:lnTo>
                  <a:pt x="5527236" y="5975379"/>
                </a:lnTo>
                <a:lnTo>
                  <a:pt x="5550645" y="5941513"/>
                </a:lnTo>
                <a:lnTo>
                  <a:pt x="5564234" y="5901835"/>
                </a:lnTo>
                <a:lnTo>
                  <a:pt x="5566946" y="160522"/>
                </a:lnTo>
                <a:lnTo>
                  <a:pt x="5566000" y="146105"/>
                </a:lnTo>
                <a:lnTo>
                  <a:pt x="5555728" y="105034"/>
                </a:lnTo>
                <a:lnTo>
                  <a:pt x="5535571" y="68513"/>
                </a:lnTo>
                <a:lnTo>
                  <a:pt x="5507164" y="38180"/>
                </a:lnTo>
                <a:lnTo>
                  <a:pt x="5472140" y="15672"/>
                </a:lnTo>
                <a:lnTo>
                  <a:pt x="5432130" y="2628"/>
                </a:lnTo>
                <a:lnTo>
                  <a:pt x="5403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7651" y="1033904"/>
            <a:ext cx="5567680" cy="6029325"/>
          </a:xfrm>
          <a:custGeom>
            <a:avLst/>
            <a:gdLst/>
            <a:ahLst/>
            <a:cxnLst/>
            <a:rect l="l" t="t" r="r" b="b"/>
            <a:pathLst>
              <a:path w="5567680" h="6029325">
                <a:moveTo>
                  <a:pt x="0" y="5873900"/>
                </a:moveTo>
                <a:lnTo>
                  <a:pt x="0" y="163617"/>
                </a:lnTo>
                <a:lnTo>
                  <a:pt x="637" y="148883"/>
                </a:lnTo>
                <a:lnTo>
                  <a:pt x="9794" y="106873"/>
                </a:lnTo>
                <a:lnTo>
                  <a:pt x="28730" y="69497"/>
                </a:lnTo>
                <a:lnTo>
                  <a:pt x="56050" y="38482"/>
                </a:lnTo>
                <a:lnTo>
                  <a:pt x="90361" y="15554"/>
                </a:lnTo>
                <a:lnTo>
                  <a:pt x="130266" y="2443"/>
                </a:lnTo>
                <a:lnTo>
                  <a:pt x="5403619" y="0"/>
                </a:lnTo>
                <a:lnTo>
                  <a:pt x="5418092" y="667"/>
                </a:lnTo>
                <a:lnTo>
                  <a:pt x="5459401" y="10192"/>
                </a:lnTo>
                <a:lnTo>
                  <a:pt x="5496268" y="29727"/>
                </a:lnTo>
                <a:lnTo>
                  <a:pt x="5527062" y="57634"/>
                </a:lnTo>
                <a:lnTo>
                  <a:pt x="5550150" y="92275"/>
                </a:lnTo>
                <a:lnTo>
                  <a:pt x="5563899" y="132011"/>
                </a:lnTo>
                <a:lnTo>
                  <a:pt x="5567100" y="5872814"/>
                </a:lnTo>
                <a:lnTo>
                  <a:pt x="5566403" y="5887548"/>
                </a:lnTo>
                <a:lnTo>
                  <a:pt x="5556475" y="5928866"/>
                </a:lnTo>
                <a:lnTo>
                  <a:pt x="5536145" y="5964818"/>
                </a:lnTo>
                <a:lnTo>
                  <a:pt x="5507160" y="5994069"/>
                </a:lnTo>
                <a:lnTo>
                  <a:pt x="5471263" y="6015284"/>
                </a:lnTo>
                <a:lnTo>
                  <a:pt x="5430201" y="6027128"/>
                </a:lnTo>
                <a:lnTo>
                  <a:pt x="157697" y="6029181"/>
                </a:lnTo>
                <a:lnTo>
                  <a:pt x="142633" y="6028532"/>
                </a:lnTo>
                <a:lnTo>
                  <a:pt x="100332" y="6019197"/>
                </a:lnTo>
                <a:lnTo>
                  <a:pt x="63544" y="5999839"/>
                </a:lnTo>
                <a:lnTo>
                  <a:pt x="33780" y="5971816"/>
                </a:lnTo>
                <a:lnTo>
                  <a:pt x="12548" y="5936489"/>
                </a:lnTo>
                <a:lnTo>
                  <a:pt x="1360" y="5895217"/>
                </a:lnTo>
                <a:lnTo>
                  <a:pt x="0" y="5873900"/>
                </a:lnTo>
                <a:close/>
              </a:path>
            </a:pathLst>
          </a:custGeom>
          <a:ln w="10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75898" y="1318955"/>
            <a:ext cx="42113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67119" y="1373886"/>
            <a:ext cx="33953" cy="725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85631" y="916189"/>
            <a:ext cx="439394" cy="74040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85854" y="1687212"/>
            <a:ext cx="7080" cy="953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41380" y="1663644"/>
            <a:ext cx="61018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6292" y="979703"/>
            <a:ext cx="443437" cy="6527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8182" y="1445793"/>
            <a:ext cx="130049" cy="1168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838671" y="382844"/>
            <a:ext cx="3975252" cy="224738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900644" y="444907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3621835" y="0"/>
                </a:moveTo>
                <a:lnTo>
                  <a:pt x="132327" y="157"/>
                </a:lnTo>
                <a:lnTo>
                  <a:pt x="91233" y="9034"/>
                </a:lnTo>
                <a:lnTo>
                  <a:pt x="54974" y="29769"/>
                </a:lnTo>
                <a:lnTo>
                  <a:pt x="26018" y="59910"/>
                </a:lnTo>
                <a:lnTo>
                  <a:pt x="6834" y="97002"/>
                </a:lnTo>
                <a:lnTo>
                  <a:pt x="120" y="134530"/>
                </a:lnTo>
                <a:lnTo>
                  <a:pt x="0" y="1893794"/>
                </a:lnTo>
                <a:lnTo>
                  <a:pt x="1042" y="1907083"/>
                </a:lnTo>
                <a:lnTo>
                  <a:pt x="13493" y="1947019"/>
                </a:lnTo>
                <a:lnTo>
                  <a:pt x="37543" y="1980744"/>
                </a:lnTo>
                <a:lnTo>
                  <a:pt x="70594" y="2006113"/>
                </a:lnTo>
                <a:lnTo>
                  <a:pt x="110048" y="2020983"/>
                </a:lnTo>
                <a:lnTo>
                  <a:pt x="138625" y="2024005"/>
                </a:lnTo>
                <a:lnTo>
                  <a:pt x="3633924" y="2023497"/>
                </a:lnTo>
                <a:lnTo>
                  <a:pt x="3675667" y="2013443"/>
                </a:lnTo>
                <a:lnTo>
                  <a:pt x="3711333" y="1991987"/>
                </a:lnTo>
                <a:lnTo>
                  <a:pt x="3738418" y="1961071"/>
                </a:lnTo>
                <a:lnTo>
                  <a:pt x="3754415" y="1922636"/>
                </a:lnTo>
                <a:lnTo>
                  <a:pt x="3757683" y="1893794"/>
                </a:lnTo>
                <a:lnTo>
                  <a:pt x="3757620" y="134530"/>
                </a:lnTo>
                <a:lnTo>
                  <a:pt x="3749599" y="92849"/>
                </a:lnTo>
                <a:lnTo>
                  <a:pt x="3729726" y="56024"/>
                </a:lnTo>
                <a:lnTo>
                  <a:pt x="3700285" y="26587"/>
                </a:lnTo>
                <a:lnTo>
                  <a:pt x="3663560" y="7068"/>
                </a:lnTo>
                <a:lnTo>
                  <a:pt x="3621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00535" y="444906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0" y="1890143"/>
                </a:moveTo>
                <a:lnTo>
                  <a:pt x="0" y="138592"/>
                </a:lnTo>
                <a:lnTo>
                  <a:pt x="801" y="124380"/>
                </a:lnTo>
                <a:lnTo>
                  <a:pt x="12099" y="84017"/>
                </a:lnTo>
                <a:lnTo>
                  <a:pt x="34815" y="48970"/>
                </a:lnTo>
                <a:lnTo>
                  <a:pt x="66480" y="21691"/>
                </a:lnTo>
                <a:lnTo>
                  <a:pt x="104625" y="4636"/>
                </a:lnTo>
                <a:lnTo>
                  <a:pt x="3621949" y="0"/>
                </a:lnTo>
                <a:lnTo>
                  <a:pt x="3636271" y="816"/>
                </a:lnTo>
                <a:lnTo>
                  <a:pt x="3676581" y="12317"/>
                </a:lnTo>
                <a:lnTo>
                  <a:pt x="3711131" y="35424"/>
                </a:lnTo>
                <a:lnTo>
                  <a:pt x="3737636" y="67606"/>
                </a:lnTo>
                <a:lnTo>
                  <a:pt x="3753812" y="106332"/>
                </a:lnTo>
                <a:lnTo>
                  <a:pt x="3757792" y="1893795"/>
                </a:lnTo>
                <a:lnTo>
                  <a:pt x="3756959" y="1908490"/>
                </a:lnTo>
                <a:lnTo>
                  <a:pt x="3745214" y="1949000"/>
                </a:lnTo>
                <a:lnTo>
                  <a:pt x="3721546" y="1982639"/>
                </a:lnTo>
                <a:lnTo>
                  <a:pt x="3688462" y="2007464"/>
                </a:lnTo>
                <a:lnTo>
                  <a:pt x="3648468" y="2021534"/>
                </a:lnTo>
                <a:lnTo>
                  <a:pt x="138734" y="2024006"/>
                </a:lnTo>
                <a:lnTo>
                  <a:pt x="124283" y="2023237"/>
                </a:lnTo>
                <a:lnTo>
                  <a:pt x="83272" y="2012344"/>
                </a:lnTo>
                <a:lnTo>
                  <a:pt x="47797" y="1990236"/>
                </a:lnTo>
                <a:lnTo>
                  <a:pt x="20458" y="1959058"/>
                </a:lnTo>
                <a:lnTo>
                  <a:pt x="3852" y="1920955"/>
                </a:lnTo>
                <a:lnTo>
                  <a:pt x="0" y="1890143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005129" y="463326"/>
            <a:ext cx="473368" cy="5677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962317" y="2536675"/>
            <a:ext cx="386076" cy="50165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016944" y="2488916"/>
            <a:ext cx="397758" cy="4965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76401" y="3071831"/>
            <a:ext cx="5937525" cy="364871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41345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5554155" y="0"/>
                </a:moveTo>
                <a:lnTo>
                  <a:pt x="151631" y="346"/>
                </a:lnTo>
                <a:lnTo>
                  <a:pt x="109072" y="8526"/>
                </a:lnTo>
                <a:lnTo>
                  <a:pt x="71185" y="26584"/>
                </a:lnTo>
                <a:lnTo>
                  <a:pt x="39687" y="53194"/>
                </a:lnTo>
                <a:lnTo>
                  <a:pt x="16298" y="87033"/>
                </a:lnTo>
                <a:lnTo>
                  <a:pt x="2735" y="126775"/>
                </a:lnTo>
                <a:lnTo>
                  <a:pt x="0" y="155896"/>
                </a:lnTo>
                <a:lnTo>
                  <a:pt x="0" y="3260898"/>
                </a:lnTo>
                <a:lnTo>
                  <a:pt x="4968" y="3299859"/>
                </a:lnTo>
                <a:lnTo>
                  <a:pt x="21055" y="3338278"/>
                </a:lnTo>
                <a:lnTo>
                  <a:pt x="46593" y="3370415"/>
                </a:lnTo>
                <a:lnTo>
                  <a:pt x="79854" y="3394975"/>
                </a:lnTo>
                <a:lnTo>
                  <a:pt x="119111" y="3410662"/>
                </a:lnTo>
                <a:lnTo>
                  <a:pt x="162636" y="3416179"/>
                </a:lnTo>
                <a:lnTo>
                  <a:pt x="5566719" y="3415715"/>
                </a:lnTo>
                <a:lnTo>
                  <a:pt x="5608913" y="3407042"/>
                </a:lnTo>
                <a:lnTo>
                  <a:pt x="5646463" y="3388476"/>
                </a:lnTo>
                <a:lnTo>
                  <a:pt x="5677671" y="3361421"/>
                </a:lnTo>
                <a:lnTo>
                  <a:pt x="5700840" y="3327281"/>
                </a:lnTo>
                <a:lnTo>
                  <a:pt x="5714274" y="3287460"/>
                </a:lnTo>
                <a:lnTo>
                  <a:pt x="5716982" y="3258451"/>
                </a:lnTo>
                <a:lnTo>
                  <a:pt x="5716589" y="144769"/>
                </a:lnTo>
                <a:lnTo>
                  <a:pt x="5707617" y="102981"/>
                </a:lnTo>
                <a:lnTo>
                  <a:pt x="5688095" y="66538"/>
                </a:lnTo>
                <a:lnTo>
                  <a:pt x="5659750" y="36760"/>
                </a:lnTo>
                <a:lnTo>
                  <a:pt x="5624308" y="14971"/>
                </a:lnTo>
                <a:lnTo>
                  <a:pt x="5583495" y="2493"/>
                </a:lnTo>
                <a:lnTo>
                  <a:pt x="555415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41343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0" y="3260898"/>
                </a:moveTo>
                <a:lnTo>
                  <a:pt x="0" y="155895"/>
                </a:lnTo>
                <a:lnTo>
                  <a:pt x="694" y="141105"/>
                </a:lnTo>
                <a:lnTo>
                  <a:pt x="10600" y="99690"/>
                </a:lnTo>
                <a:lnTo>
                  <a:pt x="30905" y="63736"/>
                </a:lnTo>
                <a:lnTo>
                  <a:pt x="59891" y="34569"/>
                </a:lnTo>
                <a:lnTo>
                  <a:pt x="95839" y="13513"/>
                </a:lnTo>
                <a:lnTo>
                  <a:pt x="137032" y="1894"/>
                </a:lnTo>
                <a:lnTo>
                  <a:pt x="5554157" y="0"/>
                </a:lnTo>
                <a:lnTo>
                  <a:pt x="5568998" y="631"/>
                </a:lnTo>
                <a:lnTo>
                  <a:pt x="5611218" y="9712"/>
                </a:lnTo>
                <a:lnTo>
                  <a:pt x="5648642" y="28545"/>
                </a:lnTo>
                <a:lnTo>
                  <a:pt x="5679544" y="55806"/>
                </a:lnTo>
                <a:lnTo>
                  <a:pt x="5702198" y="90175"/>
                </a:lnTo>
                <a:lnTo>
                  <a:pt x="5714879" y="130328"/>
                </a:lnTo>
                <a:lnTo>
                  <a:pt x="5716983" y="3258451"/>
                </a:lnTo>
                <a:lnTo>
                  <a:pt x="5716296" y="3273167"/>
                </a:lnTo>
                <a:lnTo>
                  <a:pt x="5706485" y="3314569"/>
                </a:lnTo>
                <a:lnTo>
                  <a:pt x="5686373" y="3350759"/>
                </a:lnTo>
                <a:lnTo>
                  <a:pt x="5657657" y="3380332"/>
                </a:lnTo>
                <a:lnTo>
                  <a:pt x="5622032" y="3401884"/>
                </a:lnTo>
                <a:lnTo>
                  <a:pt x="5581198" y="3414010"/>
                </a:lnTo>
                <a:lnTo>
                  <a:pt x="162636" y="3416179"/>
                </a:lnTo>
                <a:lnTo>
                  <a:pt x="147760" y="3415550"/>
                </a:lnTo>
                <a:lnTo>
                  <a:pt x="105466" y="3406499"/>
                </a:lnTo>
                <a:lnTo>
                  <a:pt x="68016" y="3387711"/>
                </a:lnTo>
                <a:lnTo>
                  <a:pt x="37137" y="3360481"/>
                </a:lnTo>
                <a:lnTo>
                  <a:pt x="14557" y="3326105"/>
                </a:lnTo>
                <a:lnTo>
                  <a:pt x="2005" y="3285881"/>
                </a:lnTo>
                <a:lnTo>
                  <a:pt x="0" y="3260898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148124" y="3442770"/>
            <a:ext cx="42118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286000" y="641604"/>
            <a:ext cx="2820035" cy="654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Helvetica Light"/>
                <a:cs typeface="Helvetica Light"/>
              </a:rPr>
              <a:t>Exemple d’activité C</a:t>
            </a:r>
            <a:endParaRPr sz="2400">
              <a:latin typeface="Helvetica Light"/>
              <a:cs typeface="Helvetica Light"/>
            </a:endParaRPr>
          </a:p>
          <a:p>
            <a:pPr marL="458470">
              <a:lnSpc>
                <a:spcPct val="100000"/>
              </a:lnSpc>
              <a:spcBef>
                <a:spcPts val="1390"/>
              </a:spcBef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mes hypo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hèses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603133" y="554955"/>
            <a:ext cx="301752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0365">
              <a:lnSpc>
                <a:spcPts val="1190"/>
              </a:lnSpc>
            </a:pPr>
            <a:r>
              <a:rPr sz="1000" i="1" dirty="0">
                <a:latin typeface="Helvetica"/>
                <a:cs typeface="Helvetica"/>
              </a:rPr>
              <a:t>J'i</a:t>
            </a:r>
            <a:r>
              <a:rPr sz="1000" i="1" spc="5" dirty="0">
                <a:latin typeface="Helvetica"/>
                <a:cs typeface="Helvetica"/>
              </a:rPr>
              <a:t>den</a:t>
            </a:r>
            <a:r>
              <a:rPr sz="1000" i="1" dirty="0">
                <a:latin typeface="Helvetica"/>
                <a:cs typeface="Helvetica"/>
              </a:rPr>
              <a:t>tifie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j’</a:t>
            </a:r>
            <a:r>
              <a:rPr sz="1000" i="1" spc="5" dirty="0">
                <a:latin typeface="Helvetica"/>
                <a:cs typeface="Helvetica"/>
              </a:rPr>
              <a:t>é</a:t>
            </a:r>
            <a:r>
              <a:rPr sz="1000" i="1" dirty="0">
                <a:latin typeface="Helvetica"/>
                <a:cs typeface="Helvetica"/>
              </a:rPr>
              <a:t>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</a:t>
            </a:r>
            <a:r>
              <a:rPr sz="1000" i="1" dirty="0">
                <a:latin typeface="Helvetica"/>
                <a:cs typeface="Helvetica"/>
              </a:rPr>
              <a:t>ri</a:t>
            </a:r>
            <a:r>
              <a:rPr sz="1000" i="1" spc="5" dirty="0">
                <a:latin typeface="Helvetica"/>
                <a:cs typeface="Helvetica"/>
              </a:rPr>
              <a:t>sques pro</a:t>
            </a:r>
            <a:r>
              <a:rPr sz="1000" i="1" dirty="0">
                <a:latin typeface="Helvetica"/>
                <a:cs typeface="Helvetica"/>
              </a:rPr>
              <a:t>f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ssi</a:t>
            </a:r>
            <a:r>
              <a:rPr sz="1000" i="1" spc="5" dirty="0">
                <a:latin typeface="Helvetica"/>
                <a:cs typeface="Helvetica"/>
              </a:rPr>
              <a:t>onne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  <a:p>
            <a:pPr marL="12700">
              <a:lnSpc>
                <a:spcPts val="1190"/>
              </a:lnSpc>
            </a:pPr>
            <a:r>
              <a:rPr sz="1000" i="1" spc="5" dirty="0">
                <a:latin typeface="Helvetica"/>
                <a:cs typeface="Helvetica"/>
              </a:rPr>
              <a:t>(sécu</a:t>
            </a:r>
            <a:r>
              <a:rPr sz="1000" i="1" dirty="0">
                <a:latin typeface="Helvetica"/>
                <a:cs typeface="Helvetica"/>
              </a:rPr>
              <a:t>rit</a:t>
            </a:r>
            <a:r>
              <a:rPr sz="1000" i="1" spc="5" dirty="0">
                <a:latin typeface="Helvetica"/>
                <a:cs typeface="Helvetica"/>
              </a:rPr>
              <a:t>é des personne</a:t>
            </a:r>
            <a:r>
              <a:rPr sz="1000" i="1" dirty="0">
                <a:latin typeface="Helvetica"/>
                <a:cs typeface="Helvetica"/>
              </a:rPr>
              <a:t>s, </a:t>
            </a:r>
            <a:r>
              <a:rPr sz="1000" i="1" spc="5" dirty="0">
                <a:latin typeface="Helvetica"/>
                <a:cs typeface="Helvetica"/>
              </a:rPr>
              <a:t>du ma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érie</a:t>
            </a:r>
            <a:r>
              <a:rPr sz="1000" i="1" dirty="0">
                <a:latin typeface="Helvetica"/>
                <a:cs typeface="Helvetica"/>
              </a:rPr>
              <a:t>l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</a:t>
            </a:r>
            <a:r>
              <a:rPr sz="1000" i="1" spc="5" dirty="0">
                <a:latin typeface="Helvetica"/>
                <a:cs typeface="Helvetica"/>
              </a:rPr>
              <a:t>du véh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cu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spc="-5" dirty="0">
                <a:latin typeface="Helvetica"/>
                <a:cs typeface="Helvetica"/>
              </a:rPr>
              <a:t>)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2552400" y="745998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2552400" y="895925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2839344" y="3497702"/>
            <a:ext cx="33959" cy="7254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257857" y="3040004"/>
            <a:ext cx="439396" cy="74040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058087" y="3811029"/>
            <a:ext cx="7076" cy="953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813601" y="3787459"/>
            <a:ext cx="61023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127644" y="8185533"/>
            <a:ext cx="616663" cy="61041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40801" y="7695014"/>
            <a:ext cx="4592857" cy="8559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808528" y="7759171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4206703" y="0"/>
                </a:moveTo>
                <a:lnTo>
                  <a:pt x="159794" y="0"/>
                </a:lnTo>
                <a:lnTo>
                  <a:pt x="117172" y="5962"/>
                </a:lnTo>
                <a:lnTo>
                  <a:pt x="78960" y="22690"/>
                </a:lnTo>
                <a:lnTo>
                  <a:pt x="46648" y="48494"/>
                </a:lnTo>
                <a:lnTo>
                  <a:pt x="21725" y="81688"/>
                </a:lnTo>
                <a:lnTo>
                  <a:pt x="5679" y="120581"/>
                </a:lnTo>
                <a:lnTo>
                  <a:pt x="55" y="162231"/>
                </a:lnTo>
                <a:lnTo>
                  <a:pt x="0" y="476552"/>
                </a:lnTo>
                <a:lnTo>
                  <a:pt x="206" y="484794"/>
                </a:lnTo>
                <a:lnTo>
                  <a:pt x="8283" y="527278"/>
                </a:lnTo>
                <a:lnTo>
                  <a:pt x="26938" y="564302"/>
                </a:lnTo>
                <a:lnTo>
                  <a:pt x="54563" y="594536"/>
                </a:lnTo>
                <a:lnTo>
                  <a:pt x="89550" y="616647"/>
                </a:lnTo>
                <a:lnTo>
                  <a:pt x="130290" y="629304"/>
                </a:lnTo>
                <a:lnTo>
                  <a:pt x="159853" y="631832"/>
                </a:lnTo>
                <a:lnTo>
                  <a:pt x="4218732" y="631401"/>
                </a:lnTo>
                <a:lnTo>
                  <a:pt x="4260892" y="622732"/>
                </a:lnTo>
                <a:lnTo>
                  <a:pt x="4298256" y="604030"/>
                </a:lnTo>
                <a:lnTo>
                  <a:pt x="4329204" y="576759"/>
                </a:lnTo>
                <a:lnTo>
                  <a:pt x="4352114" y="542379"/>
                </a:lnTo>
                <a:lnTo>
                  <a:pt x="4365364" y="502353"/>
                </a:lnTo>
                <a:lnTo>
                  <a:pt x="4368031" y="473255"/>
                </a:lnTo>
                <a:lnTo>
                  <a:pt x="4368026" y="162231"/>
                </a:lnTo>
                <a:lnTo>
                  <a:pt x="4361971" y="119601"/>
                </a:lnTo>
                <a:lnTo>
                  <a:pt x="4345517" y="80987"/>
                </a:lnTo>
                <a:lnTo>
                  <a:pt x="4320215" y="48054"/>
                </a:lnTo>
                <a:lnTo>
                  <a:pt x="4287612" y="22467"/>
                </a:lnTo>
                <a:lnTo>
                  <a:pt x="4249259" y="5894"/>
                </a:lnTo>
                <a:lnTo>
                  <a:pt x="4206703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08527" y="7759172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0" y="476551"/>
                </a:moveTo>
                <a:lnTo>
                  <a:pt x="0" y="163487"/>
                </a:lnTo>
                <a:lnTo>
                  <a:pt x="649" y="148843"/>
                </a:lnTo>
                <a:lnTo>
                  <a:pt x="9949" y="107088"/>
                </a:lnTo>
                <a:lnTo>
                  <a:pt x="29120" y="69907"/>
                </a:lnTo>
                <a:lnTo>
                  <a:pt x="56671" y="38989"/>
                </a:lnTo>
                <a:lnTo>
                  <a:pt x="91115" y="16022"/>
                </a:lnTo>
                <a:lnTo>
                  <a:pt x="130962" y="2695"/>
                </a:lnTo>
                <a:lnTo>
                  <a:pt x="4206707" y="0"/>
                </a:lnTo>
                <a:lnTo>
                  <a:pt x="4221263" y="675"/>
                </a:lnTo>
                <a:lnTo>
                  <a:pt x="4262588" y="10314"/>
                </a:lnTo>
                <a:lnTo>
                  <a:pt x="4299195" y="30077"/>
                </a:lnTo>
                <a:lnTo>
                  <a:pt x="4329537" y="58298"/>
                </a:lnTo>
                <a:lnTo>
                  <a:pt x="4352062" y="93311"/>
                </a:lnTo>
                <a:lnTo>
                  <a:pt x="4365222" y="133450"/>
                </a:lnTo>
                <a:lnTo>
                  <a:pt x="4368032" y="473254"/>
                </a:lnTo>
                <a:lnTo>
                  <a:pt x="4367355" y="488009"/>
                </a:lnTo>
                <a:lnTo>
                  <a:pt x="4357684" y="529592"/>
                </a:lnTo>
                <a:lnTo>
                  <a:pt x="4337813" y="566017"/>
                </a:lnTo>
                <a:lnTo>
                  <a:pt x="4309364" y="595820"/>
                </a:lnTo>
                <a:lnTo>
                  <a:pt x="4273958" y="617541"/>
                </a:lnTo>
                <a:lnTo>
                  <a:pt x="4233218" y="629717"/>
                </a:lnTo>
                <a:lnTo>
                  <a:pt x="159854" y="631832"/>
                </a:lnTo>
                <a:lnTo>
                  <a:pt x="144872" y="631192"/>
                </a:lnTo>
                <a:lnTo>
                  <a:pt x="102570" y="621982"/>
                </a:lnTo>
                <a:lnTo>
                  <a:pt x="65487" y="602874"/>
                </a:lnTo>
                <a:lnTo>
                  <a:pt x="35229" y="575200"/>
                </a:lnTo>
                <a:lnTo>
                  <a:pt x="13406" y="540292"/>
                </a:lnTo>
                <a:lnTo>
                  <a:pt x="1624" y="499480"/>
                </a:lnTo>
                <a:lnTo>
                  <a:pt x="0" y="476551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286957" y="7229075"/>
            <a:ext cx="0" cy="353695"/>
          </a:xfrm>
          <a:custGeom>
            <a:avLst/>
            <a:gdLst/>
            <a:ahLst/>
            <a:cxnLst/>
            <a:rect l="l" t="t" r="r" b="b"/>
            <a:pathLst>
              <a:path h="353695">
                <a:moveTo>
                  <a:pt x="0" y="0"/>
                </a:moveTo>
                <a:lnTo>
                  <a:pt x="0" y="353397"/>
                </a:lnTo>
              </a:path>
            </a:pathLst>
          </a:custGeom>
          <a:ln w="214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235569" y="7571764"/>
            <a:ext cx="102870" cy="102870"/>
          </a:xfrm>
          <a:custGeom>
            <a:avLst/>
            <a:gdLst/>
            <a:ahLst/>
            <a:cxnLst/>
            <a:rect l="l" t="t" r="r" b="b"/>
            <a:pathLst>
              <a:path w="102870" h="102870">
                <a:moveTo>
                  <a:pt x="102777" y="0"/>
                </a:moveTo>
                <a:lnTo>
                  <a:pt x="0" y="0"/>
                </a:lnTo>
                <a:lnTo>
                  <a:pt x="51388" y="102806"/>
                </a:lnTo>
                <a:lnTo>
                  <a:pt x="1027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79282" y="6950640"/>
            <a:ext cx="3353435" cy="655955"/>
          </a:xfrm>
          <a:custGeom>
            <a:avLst/>
            <a:gdLst/>
            <a:ahLst/>
            <a:cxnLst/>
            <a:rect l="l" t="t" r="r" b="b"/>
            <a:pathLst>
              <a:path w="3353434" h="655954">
                <a:moveTo>
                  <a:pt x="3353348" y="288058"/>
                </a:moveTo>
                <a:lnTo>
                  <a:pt x="3346438" y="369066"/>
                </a:lnTo>
                <a:lnTo>
                  <a:pt x="3322653" y="440024"/>
                </a:lnTo>
                <a:lnTo>
                  <a:pt x="3281993" y="500934"/>
                </a:lnTo>
                <a:lnTo>
                  <a:pt x="3224459" y="551796"/>
                </a:lnTo>
                <a:lnTo>
                  <a:pt x="3150051" y="592612"/>
                </a:lnTo>
                <a:lnTo>
                  <a:pt x="3058767" y="623383"/>
                </a:lnTo>
                <a:lnTo>
                  <a:pt x="2950610" y="644110"/>
                </a:lnTo>
                <a:lnTo>
                  <a:pt x="2825577" y="654793"/>
                </a:lnTo>
                <a:lnTo>
                  <a:pt x="2683670" y="655434"/>
                </a:lnTo>
                <a:lnTo>
                  <a:pt x="2524889" y="646034"/>
                </a:lnTo>
                <a:lnTo>
                  <a:pt x="2349233" y="626594"/>
                </a:lnTo>
                <a:lnTo>
                  <a:pt x="2156702" y="597115"/>
                </a:lnTo>
                <a:lnTo>
                  <a:pt x="1947297" y="557598"/>
                </a:lnTo>
                <a:lnTo>
                  <a:pt x="1721018" y="508043"/>
                </a:lnTo>
                <a:lnTo>
                  <a:pt x="1477864" y="448453"/>
                </a:lnTo>
                <a:lnTo>
                  <a:pt x="1217835" y="378828"/>
                </a:lnTo>
                <a:lnTo>
                  <a:pt x="940931" y="299169"/>
                </a:lnTo>
                <a:lnTo>
                  <a:pt x="647154" y="209477"/>
                </a:lnTo>
                <a:lnTo>
                  <a:pt x="336501" y="109754"/>
                </a:lnTo>
                <a:lnTo>
                  <a:pt x="8974" y="0"/>
                </a:lnTo>
                <a:lnTo>
                  <a:pt x="0" y="0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292199" y="6905500"/>
            <a:ext cx="114300" cy="97790"/>
          </a:xfrm>
          <a:custGeom>
            <a:avLst/>
            <a:gdLst/>
            <a:ahLst/>
            <a:cxnLst/>
            <a:rect l="l" t="t" r="r" b="b"/>
            <a:pathLst>
              <a:path w="114300" h="97790">
                <a:moveTo>
                  <a:pt x="113894" y="0"/>
                </a:moveTo>
                <a:lnTo>
                  <a:pt x="0" y="15233"/>
                </a:lnTo>
                <a:lnTo>
                  <a:pt x="80520" y="97235"/>
                </a:lnTo>
                <a:lnTo>
                  <a:pt x="1138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80166" y="1126130"/>
            <a:ext cx="2465705" cy="913765"/>
          </a:xfrm>
          <a:custGeom>
            <a:avLst/>
            <a:gdLst/>
            <a:ahLst/>
            <a:cxnLst/>
            <a:rect l="l" t="t" r="r" b="b"/>
            <a:pathLst>
              <a:path w="2465704" h="913764">
                <a:moveTo>
                  <a:pt x="0" y="913627"/>
                </a:moveTo>
                <a:lnTo>
                  <a:pt x="130079" y="777256"/>
                </a:lnTo>
                <a:lnTo>
                  <a:pt x="259370" y="651917"/>
                </a:lnTo>
                <a:lnTo>
                  <a:pt x="387871" y="537603"/>
                </a:lnTo>
                <a:lnTo>
                  <a:pt x="515584" y="434313"/>
                </a:lnTo>
                <a:lnTo>
                  <a:pt x="642507" y="342040"/>
                </a:lnTo>
                <a:lnTo>
                  <a:pt x="768640" y="260781"/>
                </a:lnTo>
                <a:lnTo>
                  <a:pt x="893985" y="190532"/>
                </a:lnTo>
                <a:lnTo>
                  <a:pt x="1018540" y="131288"/>
                </a:lnTo>
                <a:lnTo>
                  <a:pt x="1142306" y="83045"/>
                </a:lnTo>
                <a:lnTo>
                  <a:pt x="1265283" y="45799"/>
                </a:lnTo>
                <a:lnTo>
                  <a:pt x="1387470" y="19545"/>
                </a:lnTo>
                <a:lnTo>
                  <a:pt x="1508869" y="4280"/>
                </a:lnTo>
                <a:lnTo>
                  <a:pt x="1629478" y="0"/>
                </a:lnTo>
                <a:lnTo>
                  <a:pt x="1749297" y="6699"/>
                </a:lnTo>
                <a:lnTo>
                  <a:pt x="1868328" y="24373"/>
                </a:lnTo>
                <a:lnTo>
                  <a:pt x="1986569" y="53019"/>
                </a:lnTo>
                <a:lnTo>
                  <a:pt x="2104021" y="92633"/>
                </a:lnTo>
                <a:lnTo>
                  <a:pt x="2220684" y="143209"/>
                </a:lnTo>
                <a:lnTo>
                  <a:pt x="2336558" y="204744"/>
                </a:lnTo>
                <a:lnTo>
                  <a:pt x="2451642" y="277234"/>
                </a:lnTo>
                <a:lnTo>
                  <a:pt x="2465132" y="277234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706667" y="1355341"/>
            <a:ext cx="113664" cy="102235"/>
          </a:xfrm>
          <a:custGeom>
            <a:avLst/>
            <a:gdLst/>
            <a:ahLst/>
            <a:cxnLst/>
            <a:rect l="l" t="t" r="r" b="b"/>
            <a:pathLst>
              <a:path w="113665" h="102234">
                <a:moveTo>
                  <a:pt x="59855" y="0"/>
                </a:moveTo>
                <a:lnTo>
                  <a:pt x="0" y="83573"/>
                </a:lnTo>
                <a:lnTo>
                  <a:pt x="113477" y="101659"/>
                </a:lnTo>
                <a:lnTo>
                  <a:pt x="59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010617" y="1596127"/>
            <a:ext cx="620946" cy="85672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2497" y="134618"/>
            <a:ext cx="12760325" cy="9021445"/>
          </a:xfrm>
          <a:custGeom>
            <a:avLst/>
            <a:gdLst/>
            <a:ahLst/>
            <a:cxnLst/>
            <a:rect l="l" t="t" r="r" b="b"/>
            <a:pathLst>
              <a:path w="12760325" h="9021445">
                <a:moveTo>
                  <a:pt x="0" y="0"/>
                </a:moveTo>
                <a:lnTo>
                  <a:pt x="0" y="9020968"/>
                </a:lnTo>
                <a:lnTo>
                  <a:pt x="12759931" y="9020968"/>
                </a:lnTo>
                <a:lnTo>
                  <a:pt x="12759931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45527" y="2082728"/>
            <a:ext cx="1842770" cy="0"/>
          </a:xfrm>
          <a:custGeom>
            <a:avLst/>
            <a:gdLst/>
            <a:ahLst/>
            <a:cxnLst/>
            <a:rect l="l" t="t" r="r" b="b"/>
            <a:pathLst>
              <a:path w="1842770">
                <a:moveTo>
                  <a:pt x="0" y="0"/>
                </a:moveTo>
                <a:lnTo>
                  <a:pt x="1842287" y="0"/>
                </a:lnTo>
              </a:path>
            </a:pathLst>
          </a:custGeom>
          <a:ln w="119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2699" y="2641528"/>
            <a:ext cx="1368425" cy="0"/>
          </a:xfrm>
          <a:custGeom>
            <a:avLst/>
            <a:gdLst/>
            <a:ahLst/>
            <a:cxnLst/>
            <a:rect l="l" t="t" r="r" b="b"/>
            <a:pathLst>
              <a:path w="1368425">
                <a:moveTo>
                  <a:pt x="0" y="0"/>
                </a:moveTo>
                <a:lnTo>
                  <a:pt x="1367942" y="0"/>
                </a:lnTo>
              </a:path>
            </a:pathLst>
          </a:custGeom>
          <a:ln w="119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015835" y="6925329"/>
            <a:ext cx="527685" cy="355600"/>
          </a:xfrm>
          <a:custGeom>
            <a:avLst/>
            <a:gdLst/>
            <a:ahLst/>
            <a:cxnLst/>
            <a:rect l="l" t="t" r="r" b="b"/>
            <a:pathLst>
              <a:path w="527684" h="355600">
                <a:moveTo>
                  <a:pt x="79137" y="0"/>
                </a:moveTo>
                <a:lnTo>
                  <a:pt x="448445" y="0"/>
                </a:lnTo>
                <a:lnTo>
                  <a:pt x="462965" y="1329"/>
                </a:lnTo>
                <a:lnTo>
                  <a:pt x="476607" y="5157"/>
                </a:lnTo>
                <a:lnTo>
                  <a:pt x="509888" y="29258"/>
                </a:lnTo>
                <a:lnTo>
                  <a:pt x="526700" y="67282"/>
                </a:lnTo>
                <a:lnTo>
                  <a:pt x="527582" y="276462"/>
                </a:lnTo>
                <a:lnTo>
                  <a:pt x="516335" y="317151"/>
                </a:lnTo>
                <a:lnTo>
                  <a:pt x="486879" y="345656"/>
                </a:lnTo>
                <a:lnTo>
                  <a:pt x="79137" y="355600"/>
                </a:lnTo>
                <a:lnTo>
                  <a:pt x="38449" y="344352"/>
                </a:lnTo>
                <a:lnTo>
                  <a:pt x="9943" y="314896"/>
                </a:lnTo>
                <a:lnTo>
                  <a:pt x="0" y="79137"/>
                </a:lnTo>
                <a:lnTo>
                  <a:pt x="11247" y="38449"/>
                </a:lnTo>
                <a:lnTo>
                  <a:pt x="40703" y="9943"/>
                </a:lnTo>
                <a:lnTo>
                  <a:pt x="67282" y="882"/>
                </a:lnTo>
                <a:lnTo>
                  <a:pt x="79137" y="0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8983964" y="1045851"/>
            <a:ext cx="3294379" cy="327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37" baseline="9259" dirty="0">
                <a:latin typeface="Helvetica"/>
                <a:cs typeface="Helvetica"/>
              </a:rPr>
              <a:t>!</a:t>
            </a:r>
            <a:r>
              <a:rPr sz="1800" dirty="0">
                <a:latin typeface="Helvetica Light"/>
                <a:cs typeface="Helvetica Light"/>
              </a:rPr>
              <a:t>P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otection des yeux, des mains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983964" y="119577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983964" y="134570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983964" y="1495631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983964" y="164555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983964" y="179548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983964" y="1945409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378490" y="2204145"/>
            <a:ext cx="157543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"/>
                <a:cs typeface="Helvetica"/>
              </a:rPr>
              <a:t>Je pro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ège </a:t>
            </a:r>
            <a:r>
              <a:rPr sz="1000" i="1" dirty="0">
                <a:latin typeface="Helvetica"/>
                <a:cs typeface="Helvetica"/>
              </a:rPr>
              <a:t>l’</a:t>
            </a:r>
            <a:r>
              <a:rPr sz="1000" i="1" spc="5" dirty="0">
                <a:latin typeface="Helvetica"/>
                <a:cs typeface="Helvetica"/>
              </a:rPr>
              <a:t>environnemen</a:t>
            </a:r>
            <a:r>
              <a:rPr sz="1000" i="1" dirty="0">
                <a:latin typeface="Helvetica"/>
                <a:cs typeface="Helvetica"/>
              </a:rPr>
              <a:t>t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276353" y="2636345"/>
            <a:ext cx="2790825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380" marR="5080" indent="-107314">
              <a:lnSpc>
                <a:spcPct val="103899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vérifie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les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qui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2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 pe</a:t>
            </a:r>
            <a:r>
              <a:rPr sz="1150" i="1" spc="25" dirty="0">
                <a:solidFill>
                  <a:srgbClr val="0433FF"/>
                </a:solidFill>
                <a:latin typeface="Helvetica Light"/>
                <a:cs typeface="Helvetica Light"/>
              </a:rPr>
              <a:t>r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mettent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valider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115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1150" b="1" i="1" spc="-55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648203" y="3243941"/>
            <a:ext cx="230314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résu</a:t>
            </a:r>
            <a:r>
              <a:rPr sz="1000" i="1" dirty="0">
                <a:latin typeface="Helvetica"/>
                <a:cs typeface="Helvetica"/>
              </a:rPr>
              <a:t>lt</a:t>
            </a:r>
            <a:r>
              <a:rPr sz="1000" i="1" spc="5" dirty="0">
                <a:latin typeface="Helvetica"/>
                <a:cs typeface="Helvetica"/>
              </a:rPr>
              <a:t>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s des essa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s réa</a:t>
            </a:r>
            <a:r>
              <a:rPr sz="1000" i="1" dirty="0">
                <a:latin typeface="Helvetica"/>
                <a:cs typeface="Helvetica"/>
              </a:rPr>
              <a:t>li</a:t>
            </a:r>
            <a:r>
              <a:rPr sz="1000" i="1" spc="5" dirty="0">
                <a:latin typeface="Helvetica"/>
                <a:cs typeface="Helvetica"/>
              </a:rPr>
              <a:t>sés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002146" y="7867122"/>
            <a:ext cx="3979545" cy="824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b="1" i="1" spc="5" dirty="0">
                <a:latin typeface="Helvetica"/>
                <a:cs typeface="Helvetica"/>
              </a:rPr>
              <a:t>J</a:t>
            </a:r>
            <a:r>
              <a:rPr sz="1000" b="1" i="1" dirty="0">
                <a:latin typeface="Helvetica"/>
                <a:cs typeface="Helvetica"/>
              </a:rPr>
              <a:t>’</a:t>
            </a:r>
            <a:r>
              <a:rPr sz="1000" b="1" i="1" spc="5" dirty="0">
                <a:latin typeface="Helvetica"/>
                <a:cs typeface="Helvetica"/>
              </a:rPr>
              <a:t>éc</a:t>
            </a:r>
            <a:r>
              <a:rPr sz="1000" b="1" i="1" dirty="0">
                <a:latin typeface="Helvetica"/>
                <a:cs typeface="Helvetica"/>
              </a:rPr>
              <a:t>ri</a:t>
            </a:r>
            <a:r>
              <a:rPr sz="1000" b="1" i="1" spc="5" dirty="0">
                <a:latin typeface="Helvetica"/>
                <a:cs typeface="Helvetica"/>
              </a:rPr>
              <a:t>s </a:t>
            </a:r>
            <a:r>
              <a:rPr sz="1000" b="1" i="1" dirty="0">
                <a:latin typeface="Helvetica"/>
                <a:cs typeface="Helvetica"/>
              </a:rPr>
              <a:t>l</a:t>
            </a:r>
            <a:r>
              <a:rPr sz="1000" b="1" i="1" spc="5" dirty="0">
                <a:latin typeface="Helvetica"/>
                <a:cs typeface="Helvetica"/>
              </a:rPr>
              <a:t>a cause du symptôme</a:t>
            </a:r>
            <a:endParaRPr sz="1000">
              <a:latin typeface="Helvetica"/>
              <a:cs typeface="Helvetica"/>
            </a:endParaRPr>
          </a:p>
          <a:p>
            <a:pPr marL="32384" algn="ctr">
              <a:lnSpc>
                <a:spcPct val="100000"/>
              </a:lnSpc>
              <a:spcBef>
                <a:spcPts val="675"/>
              </a:spcBef>
            </a:pPr>
            <a:r>
              <a:rPr sz="1800" dirty="0">
                <a:latin typeface="Helvetica Light"/>
                <a:cs typeface="Helvetica Light"/>
              </a:rPr>
              <a:t>Disques et plaquettes AR usées</a:t>
            </a:r>
            <a:endParaRPr sz="1800">
              <a:latin typeface="Helvetica Light"/>
              <a:cs typeface="Helvetica Light"/>
            </a:endParaRPr>
          </a:p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l’intervention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et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1150">
              <a:latin typeface="Helvetica Light"/>
              <a:cs typeface="Helvetica Light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369367" y="6758700"/>
            <a:ext cx="30753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i="1" spc="15" dirty="0">
                <a:latin typeface="Helvetica"/>
                <a:cs typeface="Helvetica"/>
              </a:rPr>
              <a:t>La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cause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es</a:t>
            </a:r>
            <a:r>
              <a:rPr sz="900" b="1" i="1" spc="10" dirty="0">
                <a:latin typeface="Helvetica"/>
                <a:cs typeface="Helvetica"/>
              </a:rPr>
              <a:t>t-e</a:t>
            </a:r>
            <a:r>
              <a:rPr sz="900" b="1" i="1" spc="5" dirty="0">
                <a:latin typeface="Helvetica"/>
                <a:cs typeface="Helvetica"/>
              </a:rPr>
              <a:t>ll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i</a:t>
            </a:r>
            <a:r>
              <a:rPr sz="900" b="1" i="1" spc="15" dirty="0">
                <a:latin typeface="Helvetica"/>
                <a:cs typeface="Helvetica"/>
              </a:rPr>
              <a:t>de</a:t>
            </a:r>
            <a:r>
              <a:rPr sz="900" b="1" i="1" spc="10" dirty="0">
                <a:latin typeface="Helvetica"/>
                <a:cs typeface="Helvetica"/>
              </a:rPr>
              <a:t>ntifi</a:t>
            </a:r>
            <a:r>
              <a:rPr sz="900" b="1" i="1" spc="15" dirty="0">
                <a:latin typeface="Helvetica"/>
                <a:cs typeface="Helvetica"/>
              </a:rPr>
              <a:t>ée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pa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15" dirty="0">
                <a:latin typeface="Helvetica"/>
                <a:cs typeface="Helvetica"/>
              </a:rPr>
              <a:t>appo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t </a:t>
            </a:r>
            <a:r>
              <a:rPr sz="900" b="1" i="1" spc="15" dirty="0">
                <a:latin typeface="Helvetica"/>
                <a:cs typeface="Helvetica"/>
              </a:rPr>
              <a:t>au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symp</a:t>
            </a:r>
            <a:r>
              <a:rPr sz="900" b="1" i="1" spc="10" dirty="0">
                <a:latin typeface="Helvetica"/>
                <a:cs typeface="Helvetica"/>
              </a:rPr>
              <a:t>tô</a:t>
            </a:r>
            <a:r>
              <a:rPr sz="900" b="1" i="1" spc="20" dirty="0">
                <a:latin typeface="Helvetica"/>
                <a:cs typeface="Helvetica"/>
              </a:rPr>
              <a:t>m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?</a:t>
            </a:r>
            <a:endParaRPr sz="9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000">
              <a:latin typeface="Times New Roman"/>
              <a:cs typeface="Times New Roman"/>
            </a:endParaRPr>
          </a:p>
          <a:p>
            <a:pPr marL="180975" algn="ctr">
              <a:lnSpc>
                <a:spcPct val="100000"/>
              </a:lnSpc>
              <a:tabLst>
                <a:tab pos="768350" algn="l"/>
              </a:tabLst>
            </a:pPr>
            <a:r>
              <a:rPr sz="900" spc="20" dirty="0">
                <a:latin typeface="Helvetica"/>
                <a:cs typeface="Helvetica"/>
              </a:rPr>
              <a:t>NON	</a:t>
            </a:r>
            <a:r>
              <a:rPr sz="900" spc="15" dirty="0">
                <a:latin typeface="Helvetica"/>
                <a:cs typeface="Helvetica"/>
              </a:rPr>
              <a:t>OUI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94" name="object 94"/>
          <p:cNvSpPr txBox="1"/>
          <p:nvPr/>
        </p:nvSpPr>
        <p:spPr>
          <a:xfrm rot="960000">
            <a:off x="6570053" y="7068822"/>
            <a:ext cx="1571667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au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0" dirty="0">
                <a:latin typeface="Helvetica"/>
                <a:cs typeface="Helvetica"/>
              </a:rPr>
              <a:t>re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146542" y="922648"/>
            <a:ext cx="134175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J’a</a:t>
            </a:r>
            <a:r>
              <a:rPr sz="900" i="1" spc="5" dirty="0">
                <a:latin typeface="Helvetica"/>
                <a:cs typeface="Helvetica"/>
              </a:rPr>
              <a:t>i </a:t>
            </a: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336800" y="1957577"/>
            <a:ext cx="18681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Un pneu dégonflé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565400" y="2516377"/>
            <a:ext cx="13938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Un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oulement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755900" y="3075177"/>
            <a:ext cx="10128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Les f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eins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8089900" y="5034922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193809" y="5034922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297718" y="5034922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089900" y="5412433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E3E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193809" y="5412433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E3E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297718" y="5412433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E3E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089900" y="5789945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193809" y="5789945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297718" y="5789945"/>
            <a:ext cx="1104265" cy="377825"/>
          </a:xfrm>
          <a:custGeom>
            <a:avLst/>
            <a:gdLst/>
            <a:ahLst/>
            <a:cxnLst/>
            <a:rect l="l" t="t" r="r" b="b"/>
            <a:pathLst>
              <a:path w="1104265" h="377825">
                <a:moveTo>
                  <a:pt x="0" y="377511"/>
                </a:moveTo>
                <a:lnTo>
                  <a:pt x="1103909" y="377511"/>
                </a:lnTo>
                <a:lnTo>
                  <a:pt x="1103909" y="0"/>
                </a:lnTo>
                <a:lnTo>
                  <a:pt x="0" y="0"/>
                </a:lnTo>
                <a:lnTo>
                  <a:pt x="0" y="377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939800" y="3203980"/>
            <a:ext cx="4312285" cy="1082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Collecter les pièces</a:t>
            </a:r>
            <a:endParaRPr sz="2400">
              <a:latin typeface="Helvetica Light"/>
              <a:cs typeface="Helvetica Light"/>
            </a:endParaRPr>
          </a:p>
          <a:p>
            <a:pPr marL="1460500">
              <a:lnSpc>
                <a:spcPct val="100000"/>
              </a:lnSpc>
              <a:spcBef>
                <a:spcPts val="520"/>
              </a:spcBef>
            </a:pPr>
            <a:r>
              <a:rPr sz="1800" dirty="0">
                <a:latin typeface="Helvetica Light"/>
                <a:cs typeface="Helvetica Light"/>
              </a:rPr>
              <a:t>Les amo</a:t>
            </a:r>
            <a:r>
              <a:rPr sz="1800" spc="30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tisseurs</a:t>
            </a:r>
            <a:endParaRPr sz="1800">
              <a:latin typeface="Helvetica Light"/>
              <a:cs typeface="Helvetica Light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Reche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cher le temps ba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ème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946900" y="3532378"/>
            <a:ext cx="559943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La p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ession est cor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ecte.</a:t>
            </a:r>
            <a:endParaRPr sz="1800">
              <a:latin typeface="Helvetica Light"/>
              <a:cs typeface="Helvetica Light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Helvetica Light"/>
                <a:cs typeface="Helvetica Light"/>
              </a:rPr>
              <a:t>Les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oulements n’ont pas de jeu et ne font pas de bruit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8356600" y="5096509"/>
            <a:ext cx="58293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Helvetica Light"/>
                <a:cs typeface="Helvetica Light"/>
              </a:rPr>
              <a:t>épaisseur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420100" y="5248909"/>
            <a:ext cx="4470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Helvetica Light"/>
                <a:cs typeface="Helvetica Light"/>
              </a:rPr>
              <a:t>mesu</a:t>
            </a:r>
            <a:r>
              <a:rPr sz="1000" spc="-20" dirty="0">
                <a:latin typeface="Helvetica Light"/>
                <a:cs typeface="Helvetica Light"/>
              </a:rPr>
              <a:t>r</a:t>
            </a:r>
            <a:r>
              <a:rPr sz="1000" dirty="0">
                <a:latin typeface="Helvetica Light"/>
                <a:cs typeface="Helvetica Light"/>
              </a:rPr>
              <a:t>é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9575800" y="5160009"/>
            <a:ext cx="3429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Helvetica Light"/>
                <a:cs typeface="Helvetica Light"/>
              </a:rPr>
              <a:t>0 mm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0642600" y="5160009"/>
            <a:ext cx="41402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Helvetica Light"/>
                <a:cs typeface="Helvetica Light"/>
              </a:rPr>
              <a:t>21 mm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8343900" y="5541009"/>
            <a:ext cx="5975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5" dirty="0">
                <a:latin typeface="Helvetica Light"/>
                <a:cs typeface="Helvetica Light"/>
              </a:rPr>
              <a:t>V</a:t>
            </a:r>
            <a:r>
              <a:rPr sz="1000" dirty="0">
                <a:latin typeface="Helvetica Light"/>
                <a:cs typeface="Helvetica Light"/>
              </a:rPr>
              <a:t>oile maxi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0718800" y="5541009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Helvetica Light"/>
                <a:cs typeface="Helvetica Light"/>
              </a:rPr>
              <a:t>0,05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267700" y="5922009"/>
            <a:ext cx="7505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5" dirty="0">
                <a:latin typeface="Helvetica Light"/>
                <a:cs typeface="Helvetica Light"/>
              </a:rPr>
              <a:t>V</a:t>
            </a:r>
            <a:r>
              <a:rPr sz="1000" dirty="0">
                <a:latin typeface="Helvetica Light"/>
                <a:cs typeface="Helvetica Light"/>
              </a:rPr>
              <a:t>oile mesu</a:t>
            </a:r>
            <a:r>
              <a:rPr sz="1000" spc="-20" dirty="0">
                <a:latin typeface="Helvetica Light"/>
                <a:cs typeface="Helvetica Light"/>
              </a:rPr>
              <a:t>r</a:t>
            </a:r>
            <a:r>
              <a:rPr sz="1000" dirty="0">
                <a:latin typeface="Helvetica Light"/>
                <a:cs typeface="Helvetica Light"/>
              </a:rPr>
              <a:t>é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0718800" y="5922009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Helvetica Light"/>
                <a:cs typeface="Helvetica Light"/>
              </a:rPr>
              <a:t>0,06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667652" y="527516"/>
            <a:ext cx="7287376" cy="8029575"/>
          </a:xfrm>
          <a:custGeom>
            <a:avLst/>
            <a:gdLst/>
            <a:ahLst/>
            <a:cxnLst/>
            <a:rect l="l" t="t" r="r" b="b"/>
            <a:pathLst>
              <a:path w="7065009" h="8029575">
                <a:moveTo>
                  <a:pt x="6575382" y="7874598"/>
                </a:moveTo>
                <a:lnTo>
                  <a:pt x="5527548" y="7874598"/>
                </a:lnTo>
                <a:lnTo>
                  <a:pt x="7064772" y="8029178"/>
                </a:lnTo>
                <a:lnTo>
                  <a:pt x="6575382" y="7874598"/>
                </a:lnTo>
                <a:close/>
              </a:path>
              <a:path w="7065009" h="8029575">
                <a:moveTo>
                  <a:pt x="5337572" y="0"/>
                </a:moveTo>
                <a:lnTo>
                  <a:pt x="280987" y="0"/>
                </a:lnTo>
                <a:lnTo>
                  <a:pt x="257946" y="931"/>
                </a:lnTo>
                <a:lnTo>
                  <a:pt x="213474" y="8168"/>
                </a:lnTo>
                <a:lnTo>
                  <a:pt x="171629" y="22086"/>
                </a:lnTo>
                <a:lnTo>
                  <a:pt x="132990" y="42106"/>
                </a:lnTo>
                <a:lnTo>
                  <a:pt x="98138" y="67650"/>
                </a:lnTo>
                <a:lnTo>
                  <a:pt x="67650" y="98138"/>
                </a:lnTo>
                <a:lnTo>
                  <a:pt x="42106" y="132991"/>
                </a:lnTo>
                <a:lnTo>
                  <a:pt x="22086" y="171629"/>
                </a:lnTo>
                <a:lnTo>
                  <a:pt x="8168" y="213474"/>
                </a:lnTo>
                <a:lnTo>
                  <a:pt x="931" y="257946"/>
                </a:lnTo>
                <a:lnTo>
                  <a:pt x="0" y="280987"/>
                </a:lnTo>
                <a:lnTo>
                  <a:pt x="0" y="7668022"/>
                </a:lnTo>
                <a:lnTo>
                  <a:pt x="3678" y="7713591"/>
                </a:lnTo>
                <a:lnTo>
                  <a:pt x="14328" y="7756822"/>
                </a:lnTo>
                <a:lnTo>
                  <a:pt x="31369" y="7797136"/>
                </a:lnTo>
                <a:lnTo>
                  <a:pt x="54224" y="7833954"/>
                </a:lnTo>
                <a:lnTo>
                  <a:pt x="82312" y="7866696"/>
                </a:lnTo>
                <a:lnTo>
                  <a:pt x="115055" y="7894785"/>
                </a:lnTo>
                <a:lnTo>
                  <a:pt x="151873" y="7917639"/>
                </a:lnTo>
                <a:lnTo>
                  <a:pt x="192187" y="7934681"/>
                </a:lnTo>
                <a:lnTo>
                  <a:pt x="235418" y="7945331"/>
                </a:lnTo>
                <a:lnTo>
                  <a:pt x="280987" y="7949010"/>
                </a:lnTo>
                <a:lnTo>
                  <a:pt x="5337572" y="7949010"/>
                </a:lnTo>
                <a:lnTo>
                  <a:pt x="5378096" y="7946098"/>
                </a:lnTo>
                <a:lnTo>
                  <a:pt x="5416776" y="7937638"/>
                </a:lnTo>
                <a:lnTo>
                  <a:pt x="5453234" y="7924036"/>
                </a:lnTo>
                <a:lnTo>
                  <a:pt x="5487095" y="7905701"/>
                </a:lnTo>
                <a:lnTo>
                  <a:pt x="5517979" y="7883042"/>
                </a:lnTo>
                <a:lnTo>
                  <a:pt x="5527548" y="7874598"/>
                </a:lnTo>
                <a:lnTo>
                  <a:pt x="6575382" y="7874598"/>
                </a:lnTo>
                <a:lnTo>
                  <a:pt x="5618559" y="7572375"/>
                </a:lnTo>
                <a:lnTo>
                  <a:pt x="5618559" y="280987"/>
                </a:lnTo>
                <a:lnTo>
                  <a:pt x="5617627" y="257946"/>
                </a:lnTo>
                <a:lnTo>
                  <a:pt x="5610391" y="213474"/>
                </a:lnTo>
                <a:lnTo>
                  <a:pt x="5596472" y="171629"/>
                </a:lnTo>
                <a:lnTo>
                  <a:pt x="5576452" y="132991"/>
                </a:lnTo>
                <a:lnTo>
                  <a:pt x="5550908" y="98138"/>
                </a:lnTo>
                <a:lnTo>
                  <a:pt x="5520420" y="67650"/>
                </a:lnTo>
                <a:lnTo>
                  <a:pt x="5485568" y="42106"/>
                </a:lnTo>
                <a:lnTo>
                  <a:pt x="5446930" y="22086"/>
                </a:lnTo>
                <a:lnTo>
                  <a:pt x="5405085" y="8168"/>
                </a:lnTo>
                <a:lnTo>
                  <a:pt x="5360612" y="931"/>
                </a:lnTo>
                <a:lnTo>
                  <a:pt x="5337572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90018" y="527516"/>
            <a:ext cx="7065009" cy="8029575"/>
          </a:xfrm>
          <a:custGeom>
            <a:avLst/>
            <a:gdLst/>
            <a:ahLst/>
            <a:cxnLst/>
            <a:rect l="l" t="t" r="r" b="b"/>
            <a:pathLst>
              <a:path w="7065009" h="8029575">
                <a:moveTo>
                  <a:pt x="280987" y="0"/>
                </a:moveTo>
                <a:lnTo>
                  <a:pt x="235418" y="3678"/>
                </a:lnTo>
                <a:lnTo>
                  <a:pt x="192187" y="14328"/>
                </a:lnTo>
                <a:lnTo>
                  <a:pt x="151873" y="31370"/>
                </a:lnTo>
                <a:lnTo>
                  <a:pt x="115055" y="54224"/>
                </a:lnTo>
                <a:lnTo>
                  <a:pt x="82312" y="82312"/>
                </a:lnTo>
                <a:lnTo>
                  <a:pt x="54224" y="115055"/>
                </a:lnTo>
                <a:lnTo>
                  <a:pt x="31370" y="151873"/>
                </a:lnTo>
                <a:lnTo>
                  <a:pt x="14328" y="192187"/>
                </a:lnTo>
                <a:lnTo>
                  <a:pt x="3678" y="235418"/>
                </a:lnTo>
                <a:lnTo>
                  <a:pt x="0" y="280987"/>
                </a:lnTo>
                <a:lnTo>
                  <a:pt x="0" y="7668021"/>
                </a:lnTo>
                <a:lnTo>
                  <a:pt x="3678" y="7713590"/>
                </a:lnTo>
                <a:lnTo>
                  <a:pt x="14328" y="7756821"/>
                </a:lnTo>
                <a:lnTo>
                  <a:pt x="31370" y="7797135"/>
                </a:lnTo>
                <a:lnTo>
                  <a:pt x="54224" y="7833953"/>
                </a:lnTo>
                <a:lnTo>
                  <a:pt x="82312" y="7866696"/>
                </a:lnTo>
                <a:lnTo>
                  <a:pt x="115055" y="7894784"/>
                </a:lnTo>
                <a:lnTo>
                  <a:pt x="151873" y="7917638"/>
                </a:lnTo>
                <a:lnTo>
                  <a:pt x="192187" y="7934680"/>
                </a:lnTo>
                <a:lnTo>
                  <a:pt x="235418" y="7945330"/>
                </a:lnTo>
                <a:lnTo>
                  <a:pt x="280987" y="7949008"/>
                </a:lnTo>
                <a:lnTo>
                  <a:pt x="5337571" y="7949008"/>
                </a:lnTo>
                <a:lnTo>
                  <a:pt x="5378095" y="7946098"/>
                </a:lnTo>
                <a:lnTo>
                  <a:pt x="5416775" y="7937637"/>
                </a:lnTo>
                <a:lnTo>
                  <a:pt x="5453233" y="7924036"/>
                </a:lnTo>
                <a:lnTo>
                  <a:pt x="5487093" y="7905701"/>
                </a:lnTo>
                <a:lnTo>
                  <a:pt x="5517978" y="7883043"/>
                </a:lnTo>
                <a:lnTo>
                  <a:pt x="5527547" y="7874599"/>
                </a:lnTo>
                <a:lnTo>
                  <a:pt x="7064771" y="8029178"/>
                </a:lnTo>
                <a:lnTo>
                  <a:pt x="5618558" y="7572375"/>
                </a:lnTo>
                <a:lnTo>
                  <a:pt x="5618558" y="280987"/>
                </a:lnTo>
                <a:lnTo>
                  <a:pt x="5617627" y="257946"/>
                </a:lnTo>
                <a:lnTo>
                  <a:pt x="5610390" y="213474"/>
                </a:lnTo>
                <a:lnTo>
                  <a:pt x="5596472" y="171629"/>
                </a:lnTo>
                <a:lnTo>
                  <a:pt x="5576452" y="132991"/>
                </a:lnTo>
                <a:lnTo>
                  <a:pt x="5550908" y="98138"/>
                </a:lnTo>
                <a:lnTo>
                  <a:pt x="5520420" y="67650"/>
                </a:lnTo>
                <a:lnTo>
                  <a:pt x="5485568" y="42106"/>
                </a:lnTo>
                <a:lnTo>
                  <a:pt x="5446929" y="22086"/>
                </a:lnTo>
                <a:lnTo>
                  <a:pt x="5405084" y="8168"/>
                </a:lnTo>
                <a:lnTo>
                  <a:pt x="5360611" y="931"/>
                </a:lnTo>
                <a:lnTo>
                  <a:pt x="5337571" y="0"/>
                </a:lnTo>
                <a:lnTo>
                  <a:pt x="280987" y="0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939800" y="1362480"/>
            <a:ext cx="525526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Identifier les étapes de l’intervention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129" name="object 1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7</a:t>
            </a:r>
          </a:p>
        </p:txBody>
      </p:sp>
      <p:sp>
        <p:nvSpPr>
          <p:cNvPr id="130" name="object 1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122" name="object 122"/>
          <p:cNvSpPr txBox="1"/>
          <p:nvPr/>
        </p:nvSpPr>
        <p:spPr>
          <a:xfrm>
            <a:off x="939800" y="2099080"/>
            <a:ext cx="2087245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85775" algn="l"/>
                <a:tab pos="1726564" algn="l"/>
              </a:tabLst>
            </a:pPr>
            <a:r>
              <a:rPr sz="2400" dirty="0">
                <a:latin typeface="Zapf Dingbats"/>
                <a:cs typeface="Zapf Dingbats"/>
              </a:rPr>
              <a:t>❏	</a:t>
            </a:r>
            <a:r>
              <a:rPr sz="2400" spc="65" dirty="0">
                <a:latin typeface="Helvetica Light"/>
                <a:cs typeface="Helvetica Light"/>
              </a:rPr>
              <a:t>Choisi</a:t>
            </a:r>
            <a:r>
              <a:rPr sz="2400" dirty="0">
                <a:latin typeface="Helvetica Light"/>
                <a:cs typeface="Helvetica Light"/>
              </a:rPr>
              <a:t>r	</a:t>
            </a:r>
            <a:r>
              <a:rPr sz="2400" spc="65" dirty="0">
                <a:latin typeface="Helvetica Light"/>
                <a:cs typeface="Helvetica Light"/>
              </a:rPr>
              <a:t>u</a:t>
            </a:r>
            <a:r>
              <a:rPr sz="2400" dirty="0">
                <a:latin typeface="Helvetica Light"/>
                <a:cs typeface="Helvetica Light"/>
              </a:rPr>
              <a:t>n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242714" y="2114804"/>
            <a:ext cx="32143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49655" algn="l"/>
                <a:tab pos="1655445" algn="l"/>
                <a:tab pos="2853690" algn="l"/>
              </a:tabLst>
            </a:pPr>
            <a:r>
              <a:rPr sz="2400" spc="65" dirty="0">
                <a:latin typeface="Helvetica Light"/>
                <a:cs typeface="Helvetica Light"/>
              </a:rPr>
              <a:t>post</a:t>
            </a:r>
            <a:r>
              <a:rPr sz="2400" dirty="0">
                <a:latin typeface="Helvetica Light"/>
                <a:cs typeface="Helvetica Light"/>
              </a:rPr>
              <a:t>e	</a:t>
            </a:r>
            <a:r>
              <a:rPr sz="2400" spc="65" dirty="0">
                <a:latin typeface="Helvetica Light"/>
                <a:cs typeface="Helvetica Light"/>
              </a:rPr>
              <a:t>d</a:t>
            </a:r>
            <a:r>
              <a:rPr sz="2400" dirty="0">
                <a:latin typeface="Helvetica Light"/>
                <a:cs typeface="Helvetica Light"/>
              </a:rPr>
              <a:t>e	</a:t>
            </a:r>
            <a:r>
              <a:rPr sz="2400" spc="65" dirty="0">
                <a:latin typeface="Helvetica Light"/>
                <a:cs typeface="Helvetica Light"/>
              </a:rPr>
              <a:t>travail</a:t>
            </a:r>
            <a:r>
              <a:rPr sz="2400" dirty="0">
                <a:latin typeface="Helvetica Light"/>
                <a:cs typeface="Helvetica Light"/>
              </a:rPr>
              <a:t>,	</a:t>
            </a:r>
            <a:r>
              <a:rPr sz="2400" spc="65" dirty="0">
                <a:latin typeface="Helvetica Light"/>
                <a:cs typeface="Helvetica Light"/>
              </a:rPr>
              <a:t>u</a:t>
            </a:r>
            <a:r>
              <a:rPr sz="2400" dirty="0">
                <a:latin typeface="Helvetica Light"/>
                <a:cs typeface="Helvetica Light"/>
              </a:rPr>
              <a:t>n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939800" y="2483104"/>
            <a:ext cx="11093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Helvetica Light"/>
                <a:cs typeface="Helvetica Light"/>
              </a:rPr>
              <a:t>matériel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939800" y="4677180"/>
            <a:ext cx="514731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Identifier les risques p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ofessionnels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939800" y="5413780"/>
            <a:ext cx="482092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Suiv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e la p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océdu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e de 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éfé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ence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939800" y="6166103"/>
            <a:ext cx="4224655" cy="143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aseline="9259" dirty="0">
                <a:latin typeface="Zapf Dingbats"/>
                <a:cs typeface="Zapf Dingbats"/>
              </a:rPr>
              <a:t>❏ </a:t>
            </a:r>
            <a:r>
              <a:rPr sz="2700" spc="-262" baseline="9259" dirty="0">
                <a:latin typeface="Zapf Dingbats"/>
                <a:cs typeface="Zapf Dingbats"/>
              </a:rPr>
              <a:t> </a:t>
            </a:r>
            <a:r>
              <a:rPr sz="2400" dirty="0">
                <a:latin typeface="Helvetica Light"/>
                <a:cs typeface="Helvetica Light"/>
              </a:rPr>
              <a:t>Gé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er le 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ecyclage</a:t>
            </a:r>
            <a:endParaRPr sz="2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699"/>
              </a:lnSpc>
              <a:tabLst>
                <a:tab pos="1207135" algn="l"/>
                <a:tab pos="1769110" algn="l"/>
                <a:tab pos="2461260" algn="l"/>
                <a:tab pos="3357879" algn="l"/>
              </a:tabLst>
            </a:pPr>
            <a:r>
              <a:rPr sz="2400" b="1" dirty="0">
                <a:latin typeface="Helvetica"/>
                <a:cs typeface="Helvetica"/>
              </a:rPr>
              <a:t>C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spc="-5" dirty="0">
                <a:latin typeface="Helvetica"/>
                <a:cs typeface="Helvetica"/>
              </a:rPr>
              <a:t>’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dirty="0">
                <a:latin typeface="Helvetica"/>
                <a:cs typeface="Helvetica"/>
              </a:rPr>
              <a:t>e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dirty="0">
                <a:latin typeface="Helvetica"/>
                <a:cs typeface="Helvetica"/>
              </a:rPr>
              <a:t>s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dirty="0">
                <a:latin typeface="Helvetica"/>
                <a:cs typeface="Helvetica"/>
              </a:rPr>
              <a:t>t	</a:t>
            </a:r>
            <a:r>
              <a:rPr sz="2400" b="1" spc="-5" dirty="0">
                <a:latin typeface="Helvetica"/>
                <a:cs typeface="Helvetica"/>
              </a:rPr>
              <a:t>l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dirty="0">
                <a:latin typeface="Helvetica"/>
                <a:cs typeface="Helvetica"/>
              </a:rPr>
              <a:t>e	</a:t>
            </a:r>
            <a:r>
              <a:rPr sz="2400" b="1" spc="-5" dirty="0">
                <a:latin typeface="Helvetica"/>
                <a:cs typeface="Helvetica"/>
              </a:rPr>
              <a:t>T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dirty="0">
                <a:latin typeface="Helvetica"/>
                <a:cs typeface="Helvetica"/>
              </a:rPr>
              <a:t>P	</a:t>
            </a:r>
            <a:r>
              <a:rPr sz="2400" b="1" spc="-5" dirty="0">
                <a:latin typeface="Helvetica"/>
                <a:cs typeface="Helvetica"/>
              </a:rPr>
              <a:t>q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spc="-5" dirty="0">
                <a:latin typeface="Helvetica"/>
                <a:cs typeface="Helvetica"/>
              </a:rPr>
              <a:t>u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dirty="0">
                <a:latin typeface="Helvetica"/>
                <a:cs typeface="Helvetica"/>
              </a:rPr>
              <a:t>e	v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spc="-5" dirty="0">
                <a:latin typeface="Helvetica"/>
                <a:cs typeface="Helvetica"/>
              </a:rPr>
              <a:t>o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spc="-5" dirty="0">
                <a:latin typeface="Helvetica"/>
                <a:cs typeface="Helvetica"/>
              </a:rPr>
              <a:t>u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dirty="0">
                <a:latin typeface="Helvetica"/>
                <a:cs typeface="Helvetica"/>
              </a:rPr>
              <a:t>s </a:t>
            </a:r>
            <a:r>
              <a:rPr sz="2400" b="1" spc="-5" dirty="0">
                <a:latin typeface="Helvetica"/>
                <a:cs typeface="Helvetica"/>
              </a:rPr>
              <a:t>no</a:t>
            </a:r>
            <a:r>
              <a:rPr sz="2400" b="1" dirty="0">
                <a:latin typeface="Helvetica"/>
                <a:cs typeface="Helvetica"/>
              </a:rPr>
              <a:t>rma</a:t>
            </a:r>
            <a:r>
              <a:rPr sz="2400" b="1" spc="-5" dirty="0">
                <a:latin typeface="Helvetica"/>
                <a:cs typeface="Helvetica"/>
              </a:rPr>
              <a:t>l</a:t>
            </a:r>
            <a:r>
              <a:rPr sz="2400" b="1" dirty="0">
                <a:latin typeface="Helvetica"/>
                <a:cs typeface="Helvetica"/>
              </a:rPr>
              <a:t>eme</a:t>
            </a:r>
            <a:r>
              <a:rPr sz="2400" b="1" spc="-5" dirty="0">
                <a:latin typeface="Helvetica"/>
                <a:cs typeface="Helvetica"/>
              </a:rPr>
              <a:t>nt.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399237" y="6902698"/>
            <a:ext cx="10579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Helvetica"/>
                <a:cs typeface="Helvetica"/>
              </a:rPr>
              <a:t>f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dirty="0">
                <a:latin typeface="Helvetica"/>
                <a:cs typeface="Helvetica"/>
              </a:rPr>
              <a:t>a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spc="-5" dirty="0">
                <a:latin typeface="Helvetica"/>
                <a:cs typeface="Helvetica"/>
              </a:rPr>
              <a:t>i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dirty="0">
                <a:latin typeface="Helvetica"/>
                <a:cs typeface="Helvetica"/>
              </a:rPr>
              <a:t>t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dirty="0">
                <a:latin typeface="Helvetica"/>
                <a:cs typeface="Helvetica"/>
              </a:rPr>
              <a:t>e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dirty="0">
                <a:latin typeface="Helvetica"/>
                <a:cs typeface="Helvetica"/>
              </a:rPr>
              <a:t>s</a:t>
            </a:r>
            <a:endParaRPr sz="2400">
              <a:latin typeface="Helvetica"/>
              <a:cs typeface="Helvetica"/>
            </a:endParaRPr>
          </a:p>
        </p:txBody>
      </p:sp>
      <p:graphicFrame>
        <p:nvGraphicFramePr>
          <p:cNvPr id="110" name="object 110"/>
          <p:cNvGraphicFramePr>
            <a:graphicFrameLocks noGrp="1"/>
          </p:cNvGraphicFramePr>
          <p:nvPr/>
        </p:nvGraphicFramePr>
        <p:xfrm>
          <a:off x="8089900" y="4279900"/>
          <a:ext cx="3311727" cy="7550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4813"/>
                <a:gridCol w="1068260"/>
                <a:gridCol w="1068654"/>
              </a:tblGrid>
              <a:tr h="377511">
                <a:tc>
                  <a:txBody>
                    <a:bodyPr/>
                    <a:lstStyle/>
                    <a:p>
                      <a:endParaRPr sz="180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Helvetica Light"/>
                          <a:cs typeface="Helvetica Light"/>
                        </a:rPr>
                        <a:t>plaquette</a:t>
                      </a:r>
                      <a:endParaRPr sz="100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Helvetica Light"/>
                          <a:cs typeface="Helvetica Light"/>
                        </a:rPr>
                        <a:t>disque</a:t>
                      </a:r>
                      <a:endParaRPr sz="100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  <a:tr h="377511"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Helvetica Light"/>
                          <a:cs typeface="Helvetica Light"/>
                        </a:rPr>
                        <a:t>épaisseur mini</a:t>
                      </a:r>
                      <a:endParaRPr sz="100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marL="32321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Helvetica Light"/>
                          <a:cs typeface="Helvetica Light"/>
                        </a:rPr>
                        <a:t>3 mm</a:t>
                      </a:r>
                      <a:endParaRPr sz="100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solidFill>
                      <a:srgbClr val="E3E5E8"/>
                    </a:solidFill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Helvetica Light"/>
                          <a:cs typeface="Helvetica Light"/>
                        </a:rPr>
                        <a:t>22 mm</a:t>
                      </a:r>
                      <a:endParaRPr sz="100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solidFill>
                      <a:srgbClr val="E3E5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03896" y="7322200"/>
            <a:ext cx="228810" cy="410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31578" y="5800235"/>
            <a:ext cx="136827" cy="268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78657" y="5738583"/>
            <a:ext cx="254648" cy="310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06250" y="5324247"/>
            <a:ext cx="2307540" cy="251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2154476" y="0"/>
                </a:moveTo>
                <a:lnTo>
                  <a:pt x="61842" y="53"/>
                </a:lnTo>
                <a:lnTo>
                  <a:pt x="23168" y="15133"/>
                </a:lnTo>
                <a:lnTo>
                  <a:pt x="1634" y="50110"/>
                </a:lnTo>
                <a:lnTo>
                  <a:pt x="0" y="64462"/>
                </a:lnTo>
                <a:lnTo>
                  <a:pt x="2" y="100866"/>
                </a:lnTo>
                <a:lnTo>
                  <a:pt x="14435" y="139736"/>
                </a:lnTo>
                <a:lnTo>
                  <a:pt x="49845" y="160646"/>
                </a:lnTo>
                <a:lnTo>
                  <a:pt x="64467" y="162203"/>
                </a:lnTo>
                <a:lnTo>
                  <a:pt x="2155609" y="162193"/>
                </a:lnTo>
                <a:lnTo>
                  <a:pt x="2194763" y="147932"/>
                </a:lnTo>
                <a:lnTo>
                  <a:pt x="2216340" y="113116"/>
                </a:lnTo>
                <a:lnTo>
                  <a:pt x="2217968" y="98610"/>
                </a:lnTo>
                <a:lnTo>
                  <a:pt x="2217942" y="62615"/>
                </a:lnTo>
                <a:lnTo>
                  <a:pt x="2203491" y="23477"/>
                </a:lnTo>
                <a:lnTo>
                  <a:pt x="2168872" y="1656"/>
                </a:lnTo>
                <a:lnTo>
                  <a:pt x="215447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0" y="100310"/>
                </a:moveTo>
                <a:lnTo>
                  <a:pt x="0" y="64462"/>
                </a:lnTo>
                <a:lnTo>
                  <a:pt x="1634" y="50110"/>
                </a:lnTo>
                <a:lnTo>
                  <a:pt x="23168" y="15133"/>
                </a:lnTo>
                <a:lnTo>
                  <a:pt x="61842" y="53"/>
                </a:lnTo>
                <a:lnTo>
                  <a:pt x="2154475" y="0"/>
                </a:lnTo>
                <a:lnTo>
                  <a:pt x="2168872" y="1656"/>
                </a:lnTo>
                <a:lnTo>
                  <a:pt x="2203491" y="23477"/>
                </a:lnTo>
                <a:lnTo>
                  <a:pt x="2217942" y="62615"/>
                </a:lnTo>
                <a:lnTo>
                  <a:pt x="2217967" y="98611"/>
                </a:lnTo>
                <a:lnTo>
                  <a:pt x="2216339" y="113116"/>
                </a:lnTo>
                <a:lnTo>
                  <a:pt x="2194763" y="147933"/>
                </a:lnTo>
                <a:lnTo>
                  <a:pt x="2155608" y="162194"/>
                </a:lnTo>
                <a:lnTo>
                  <a:pt x="64467" y="162204"/>
                </a:lnTo>
                <a:lnTo>
                  <a:pt x="49844" y="160647"/>
                </a:lnTo>
                <a:lnTo>
                  <a:pt x="14434" y="139736"/>
                </a:lnTo>
                <a:lnTo>
                  <a:pt x="2" y="100866"/>
                </a:lnTo>
                <a:lnTo>
                  <a:pt x="0" y="10031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75594" y="5376569"/>
            <a:ext cx="264450" cy="3120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44484" y="5588345"/>
            <a:ext cx="292994" cy="200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79662" y="5300262"/>
            <a:ext cx="58337" cy="22995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7282" y="5144366"/>
            <a:ext cx="2550795" cy="3591560"/>
          </a:xfrm>
          <a:custGeom>
            <a:avLst/>
            <a:gdLst/>
            <a:ahLst/>
            <a:cxnLst/>
            <a:rect l="l" t="t" r="r" b="b"/>
            <a:pathLst>
              <a:path w="2550795" h="3591559">
                <a:moveTo>
                  <a:pt x="0" y="0"/>
                </a:moveTo>
                <a:lnTo>
                  <a:pt x="0" y="3591321"/>
                </a:lnTo>
                <a:lnTo>
                  <a:pt x="2550318" y="3591321"/>
                </a:lnTo>
                <a:lnTo>
                  <a:pt x="2550318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600" y="2066775"/>
            <a:ext cx="2674143" cy="37310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159" y="4839759"/>
            <a:ext cx="2294743" cy="4311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7491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2140550" y="0"/>
                </a:moveTo>
                <a:lnTo>
                  <a:pt x="63014" y="0"/>
                </a:lnTo>
                <a:lnTo>
                  <a:pt x="23412" y="13644"/>
                </a:lnTo>
                <a:lnTo>
                  <a:pt x="1573" y="48129"/>
                </a:lnTo>
                <a:lnTo>
                  <a:pt x="0" y="278482"/>
                </a:lnTo>
                <a:lnTo>
                  <a:pt x="2217" y="292682"/>
                </a:lnTo>
                <a:lnTo>
                  <a:pt x="24525" y="327396"/>
                </a:lnTo>
                <a:lnTo>
                  <a:pt x="63337" y="341481"/>
                </a:lnTo>
                <a:lnTo>
                  <a:pt x="2143946" y="341388"/>
                </a:lnTo>
                <a:lnTo>
                  <a:pt x="2182200" y="325700"/>
                </a:lnTo>
                <a:lnTo>
                  <a:pt x="2203482" y="290414"/>
                </a:lnTo>
                <a:lnTo>
                  <a:pt x="2205096" y="276120"/>
                </a:lnTo>
                <a:lnTo>
                  <a:pt x="2205084" y="61421"/>
                </a:lnTo>
                <a:lnTo>
                  <a:pt x="2190386" y="22660"/>
                </a:lnTo>
                <a:lnTo>
                  <a:pt x="2155080" y="1579"/>
                </a:lnTo>
                <a:lnTo>
                  <a:pt x="2140550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7417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0" y="275320"/>
                </a:moveTo>
                <a:lnTo>
                  <a:pt x="0" y="62694"/>
                </a:lnTo>
                <a:lnTo>
                  <a:pt x="1648" y="48129"/>
                </a:lnTo>
                <a:lnTo>
                  <a:pt x="23487" y="13645"/>
                </a:lnTo>
                <a:lnTo>
                  <a:pt x="63088" y="0"/>
                </a:lnTo>
                <a:lnTo>
                  <a:pt x="2140624" y="0"/>
                </a:lnTo>
                <a:lnTo>
                  <a:pt x="2155154" y="1579"/>
                </a:lnTo>
                <a:lnTo>
                  <a:pt x="2190460" y="22660"/>
                </a:lnTo>
                <a:lnTo>
                  <a:pt x="2205159" y="61420"/>
                </a:lnTo>
                <a:lnTo>
                  <a:pt x="2205171" y="276120"/>
                </a:lnTo>
                <a:lnTo>
                  <a:pt x="2203557" y="290414"/>
                </a:lnTo>
                <a:lnTo>
                  <a:pt x="2182275" y="325700"/>
                </a:lnTo>
                <a:lnTo>
                  <a:pt x="2144021" y="341389"/>
                </a:lnTo>
                <a:lnTo>
                  <a:pt x="63412" y="341482"/>
                </a:lnTo>
                <a:lnTo>
                  <a:pt x="49195" y="339777"/>
                </a:lnTo>
                <a:lnTo>
                  <a:pt x="14887" y="317558"/>
                </a:lnTo>
                <a:lnTo>
                  <a:pt x="74" y="278482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6233" y="4291552"/>
            <a:ext cx="2188210" cy="341630"/>
          </a:xfrm>
          <a:custGeom>
            <a:avLst/>
            <a:gdLst/>
            <a:ahLst/>
            <a:cxnLst/>
            <a:rect l="l" t="t" r="r" b="b"/>
            <a:pathLst>
              <a:path w="2188210" h="341629">
                <a:moveTo>
                  <a:pt x="0" y="275320"/>
                </a:moveTo>
                <a:lnTo>
                  <a:pt x="0" y="62756"/>
                </a:lnTo>
                <a:lnTo>
                  <a:pt x="1699" y="48403"/>
                </a:lnTo>
                <a:lnTo>
                  <a:pt x="23939" y="14197"/>
                </a:lnTo>
                <a:lnTo>
                  <a:pt x="63351" y="27"/>
                </a:lnTo>
                <a:lnTo>
                  <a:pt x="2125440" y="0"/>
                </a:lnTo>
                <a:lnTo>
                  <a:pt x="2140071" y="1628"/>
                </a:lnTo>
                <a:lnTo>
                  <a:pt x="2174651" y="23312"/>
                </a:lnTo>
                <a:lnTo>
                  <a:pt x="2188110" y="276183"/>
                </a:lnTo>
                <a:lnTo>
                  <a:pt x="2186549" y="290680"/>
                </a:lnTo>
                <a:lnTo>
                  <a:pt x="2165694" y="326265"/>
                </a:lnTo>
                <a:lnTo>
                  <a:pt x="2127315" y="341454"/>
                </a:lnTo>
                <a:lnTo>
                  <a:pt x="65289" y="341482"/>
                </a:lnTo>
                <a:lnTo>
                  <a:pt x="51170" y="339824"/>
                </a:lnTo>
                <a:lnTo>
                  <a:pt x="16188" y="318166"/>
                </a:lnTo>
                <a:lnTo>
                  <a:pt x="168" y="279916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6026" y="4882002"/>
            <a:ext cx="201171" cy="3111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600" y="2264962"/>
            <a:ext cx="2539999" cy="22995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7416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2153420" y="0"/>
                </a:moveTo>
                <a:lnTo>
                  <a:pt x="61743" y="21"/>
                </a:lnTo>
                <a:lnTo>
                  <a:pt x="22938" y="14748"/>
                </a:lnTo>
                <a:lnTo>
                  <a:pt x="1607" y="49852"/>
                </a:lnTo>
                <a:lnTo>
                  <a:pt x="0" y="64325"/>
                </a:lnTo>
                <a:lnTo>
                  <a:pt x="74" y="1157799"/>
                </a:lnTo>
                <a:lnTo>
                  <a:pt x="14887" y="1196875"/>
                </a:lnTo>
                <a:lnTo>
                  <a:pt x="49195" y="1219094"/>
                </a:lnTo>
                <a:lnTo>
                  <a:pt x="63412" y="1220798"/>
                </a:lnTo>
                <a:lnTo>
                  <a:pt x="2156535" y="1220721"/>
                </a:lnTo>
                <a:lnTo>
                  <a:pt x="2194954" y="1205268"/>
                </a:lnTo>
                <a:lnTo>
                  <a:pt x="2216345" y="1170110"/>
                </a:lnTo>
                <a:lnTo>
                  <a:pt x="2217968" y="1155796"/>
                </a:lnTo>
                <a:lnTo>
                  <a:pt x="2217916" y="61744"/>
                </a:lnTo>
                <a:lnTo>
                  <a:pt x="2202806" y="23093"/>
                </a:lnTo>
                <a:lnTo>
                  <a:pt x="2167774" y="1626"/>
                </a:lnTo>
                <a:lnTo>
                  <a:pt x="2153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7417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0" y="1154636"/>
                </a:moveTo>
                <a:lnTo>
                  <a:pt x="0" y="64326"/>
                </a:lnTo>
                <a:lnTo>
                  <a:pt x="1607" y="49852"/>
                </a:lnTo>
                <a:lnTo>
                  <a:pt x="22938" y="14748"/>
                </a:lnTo>
                <a:lnTo>
                  <a:pt x="61742" y="21"/>
                </a:lnTo>
                <a:lnTo>
                  <a:pt x="2153420" y="0"/>
                </a:lnTo>
                <a:lnTo>
                  <a:pt x="2167774" y="1626"/>
                </a:lnTo>
                <a:lnTo>
                  <a:pt x="2202806" y="23093"/>
                </a:lnTo>
                <a:lnTo>
                  <a:pt x="2217915" y="61744"/>
                </a:lnTo>
                <a:lnTo>
                  <a:pt x="2217967" y="1155797"/>
                </a:lnTo>
                <a:lnTo>
                  <a:pt x="2216344" y="1170110"/>
                </a:lnTo>
                <a:lnTo>
                  <a:pt x="2194954" y="1205268"/>
                </a:lnTo>
                <a:lnTo>
                  <a:pt x="2156534" y="1220721"/>
                </a:lnTo>
                <a:lnTo>
                  <a:pt x="63412" y="1220798"/>
                </a:lnTo>
                <a:lnTo>
                  <a:pt x="49195" y="1219094"/>
                </a:lnTo>
                <a:lnTo>
                  <a:pt x="14887" y="1196875"/>
                </a:lnTo>
                <a:lnTo>
                  <a:pt x="74" y="1157799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7000" y="139700"/>
            <a:ext cx="12750800" cy="901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31775" algn="ctr">
              <a:lnSpc>
                <a:spcPct val="100000"/>
              </a:lnSpc>
            </a:pP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émarc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h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d’in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ves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ig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4200">
              <a:latin typeface="Helvetica"/>
              <a:cs typeface="Helvetica"/>
            </a:endParaRPr>
          </a:p>
          <a:p>
            <a:pPr marR="219710" algn="ctr">
              <a:lnSpc>
                <a:spcPct val="100000"/>
              </a:lnSpc>
              <a:spcBef>
                <a:spcPts val="3060"/>
              </a:spcBef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u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me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f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rma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sa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3600">
              <a:latin typeface="Helvetica"/>
              <a:cs typeface="Helvetica"/>
            </a:endParaRPr>
          </a:p>
          <a:p>
            <a:pPr marR="9269095" algn="ctr">
              <a:lnSpc>
                <a:spcPct val="100000"/>
              </a:lnSpc>
              <a:spcBef>
                <a:spcPts val="3175"/>
              </a:spcBef>
            </a:pPr>
            <a:r>
              <a:rPr sz="700" i="1" spc="20" dirty="0">
                <a:latin typeface="Helvetica Light"/>
                <a:cs typeface="Helvetica Light"/>
              </a:rPr>
              <a:t>Dé</a:t>
            </a:r>
            <a:r>
              <a:rPr sz="700" i="1" spc="-5" dirty="0">
                <a:latin typeface="Helvetica Light"/>
                <a:cs typeface="Helvetica Light"/>
              </a:rPr>
              <a:t>r</a:t>
            </a:r>
            <a:r>
              <a:rPr sz="700" i="1" spc="20" dirty="0">
                <a:latin typeface="Helvetica Light"/>
                <a:cs typeface="Helvetica Light"/>
              </a:rPr>
              <a:t>oulement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20" dirty="0">
                <a:latin typeface="Helvetica Light"/>
                <a:cs typeface="Helvetica Light"/>
              </a:rPr>
              <a:t>de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15" dirty="0">
                <a:latin typeface="Helvetica Light"/>
                <a:cs typeface="Helvetica Light"/>
              </a:rPr>
              <a:t>l'intervention</a:t>
            </a:r>
            <a:endParaRPr sz="7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900">
              <a:latin typeface="Times New Roman"/>
              <a:cs typeface="Times New Roman"/>
            </a:endParaRPr>
          </a:p>
          <a:p>
            <a:pPr marL="1419860" indent="-50800">
              <a:lnSpc>
                <a:spcPct val="100000"/>
              </a:lnSpc>
            </a:pPr>
            <a:r>
              <a:rPr sz="450" spc="10" dirty="0">
                <a:latin typeface="Helvetica Light"/>
                <a:cs typeface="Helvetica Light"/>
              </a:rPr>
              <a:t>Maintenance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10" dirty="0">
                <a:latin typeface="Helvetica Light"/>
                <a:cs typeface="Helvetica Light"/>
              </a:rPr>
              <a:t>des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-20" dirty="0">
                <a:latin typeface="Helvetica Light"/>
                <a:cs typeface="Helvetica Light"/>
              </a:rPr>
              <a:t>V</a:t>
            </a:r>
            <a:r>
              <a:rPr sz="450" spc="5" dirty="0">
                <a:latin typeface="Helvetica Light"/>
                <a:cs typeface="Helvetica Light"/>
              </a:rPr>
              <a:t>éhicules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350">
              <a:latin typeface="Times New Roman"/>
              <a:cs typeface="Times New Roman"/>
            </a:endParaRPr>
          </a:p>
          <a:p>
            <a:pPr marR="9230995" algn="ct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Observations du professeur </a:t>
            </a:r>
            <a:r>
              <a:rPr sz="400" i="1" spc="-5" dirty="0">
                <a:latin typeface="Helvetica"/>
                <a:cs typeface="Helvetica"/>
              </a:rPr>
              <a:t>: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  <a:p>
            <a:pPr marR="9215120" algn="ct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648970">
              <a:lnSpc>
                <a:spcPts val="250"/>
              </a:lnSpc>
              <a:spcBef>
                <a:spcPts val="555"/>
              </a:spcBef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Nom :	P</a:t>
            </a:r>
            <a:r>
              <a:rPr sz="400" spc="-10" dirty="0">
                <a:latin typeface="Helvetica Light"/>
                <a:cs typeface="Helvetica Light"/>
              </a:rPr>
              <a:t>r</a:t>
            </a:r>
            <a:r>
              <a:rPr sz="400" dirty="0">
                <a:latin typeface="Helvetica Light"/>
                <a:cs typeface="Helvetica Light"/>
              </a:rPr>
              <a:t>énom :</a:t>
            </a:r>
            <a:endParaRPr sz="400">
              <a:latin typeface="Helvetica Light"/>
              <a:cs typeface="Helvetica Light"/>
            </a:endParaRPr>
          </a:p>
          <a:p>
            <a:pPr marL="626745">
              <a:lnSpc>
                <a:spcPts val="51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26745">
              <a:lnSpc>
                <a:spcPts val="69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54685">
              <a:lnSpc>
                <a:spcPts val="430"/>
              </a:lnSpc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Classe  :	Date :</a:t>
            </a:r>
            <a:endParaRPr sz="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R="9262745" algn="ctr">
              <a:lnSpc>
                <a:spcPct val="100000"/>
              </a:lnSpc>
              <a:spcBef>
                <a:spcPts val="345"/>
              </a:spcBef>
            </a:pPr>
            <a:r>
              <a:rPr sz="400" i="1" dirty="0">
                <a:latin typeface="Helvetica"/>
                <a:cs typeface="Helvetica"/>
              </a:rPr>
              <a:t>J’écris le symptôme ou la demande du client :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0">
              <a:latin typeface="Times New Roman"/>
              <a:cs typeface="Times New Roman"/>
            </a:endParaRPr>
          </a:p>
          <a:p>
            <a:pPr marR="9262745" algn="ctr">
              <a:lnSpc>
                <a:spcPts val="495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 marR="1522095" algn="r">
              <a:lnSpc>
                <a:spcPts val="245"/>
              </a:lnSpc>
              <a:tabLst>
                <a:tab pos="8145780" algn="l"/>
                <a:tab pos="8455025" algn="l"/>
              </a:tabLst>
            </a:pP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(pour écri</a:t>
            </a:r>
            <a:r>
              <a:rPr sz="675" i="1" spc="-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r>
              <a:rPr sz="675" i="1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	</a:t>
            </a:r>
            <a:r>
              <a:rPr sz="600" baseline="6944" dirty="0">
                <a:latin typeface="Helvetica"/>
                <a:cs typeface="Helvetica"/>
              </a:rPr>
              <a:t>!	</a:t>
            </a:r>
            <a:r>
              <a:rPr sz="400" i="1" dirty="0">
                <a:latin typeface="Helvetica"/>
                <a:cs typeface="Helvetica"/>
              </a:rPr>
              <a:t>Je rends compte oralement de mon intervention au professeur</a:t>
            </a:r>
            <a:endParaRPr sz="400">
              <a:latin typeface="Helvetica"/>
              <a:cs typeface="Helvetica"/>
            </a:endParaRPr>
          </a:p>
          <a:p>
            <a:pPr marR="2090420" algn="r">
              <a:lnSpc>
                <a:spcPts val="755"/>
              </a:lnSpc>
              <a:tabLst>
                <a:tab pos="1122045" algn="l"/>
              </a:tabLst>
            </a:pPr>
            <a:r>
              <a:rPr sz="850" spc="-5" dirty="0">
                <a:latin typeface="Helvetica"/>
                <a:cs typeface="Helvetica"/>
              </a:rPr>
              <a:t>!	</a:t>
            </a:r>
            <a:r>
              <a:rPr sz="1275" spc="-7" baseline="-29411" dirty="0">
                <a:latin typeface="Helvetica"/>
                <a:cs typeface="Helvetica"/>
              </a:rPr>
              <a:t>!</a:t>
            </a:r>
            <a:endParaRPr sz="1275" baseline="-29411">
              <a:latin typeface="Helvetica"/>
              <a:cs typeface="Helvetica"/>
            </a:endParaRPr>
          </a:p>
          <a:p>
            <a:pPr marL="1287780">
              <a:lnSpc>
                <a:spcPts val="1005"/>
              </a:lnSpc>
              <a:tabLst>
                <a:tab pos="2789555" algn="l"/>
                <a:tab pos="9499600" algn="l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	</a:t>
            </a:r>
            <a:r>
              <a:rPr sz="450" spc="10" dirty="0">
                <a:latin typeface="Helvetica"/>
                <a:cs typeface="Helvetica"/>
              </a:rPr>
              <a:t>1</a:t>
            </a:r>
            <a:r>
              <a:rPr sz="450" dirty="0">
                <a:latin typeface="Helvetica"/>
                <a:cs typeface="Helvetica"/>
              </a:rPr>
              <a:t>	</a:t>
            </a:r>
            <a:r>
              <a:rPr sz="1275" spc="-7" baseline="3267" dirty="0">
                <a:latin typeface="Helvetica"/>
                <a:cs typeface="Helvetica"/>
              </a:rPr>
              <a:t>!</a:t>
            </a:r>
            <a:endParaRPr sz="1275" baseline="3267">
              <a:latin typeface="Helvetica"/>
              <a:cs typeface="Helvetica"/>
            </a:endParaRPr>
          </a:p>
          <a:p>
            <a:pPr marL="10090785" indent="-393065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D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valide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fonctionnement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du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">
              <a:latin typeface="Times New Roman"/>
              <a:cs typeface="Times New Roman"/>
            </a:endParaRPr>
          </a:p>
          <a:p>
            <a:pPr marR="1750060" algn="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Je ne ferais plus les erreurs suivantes :!</a:t>
            </a:r>
            <a:endParaRPr sz="400">
              <a:latin typeface="Helvetica"/>
              <a:cs typeface="Helvetica"/>
            </a:endParaRPr>
          </a:p>
          <a:p>
            <a:pPr marR="2178685" algn="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1544320" algn="r">
              <a:lnSpc>
                <a:spcPct val="100000"/>
              </a:lnSpc>
              <a:spcBef>
                <a:spcPts val="484"/>
              </a:spcBef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E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justifie l’intervention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500">
              <a:latin typeface="Times New Roman"/>
              <a:cs typeface="Times New Roman"/>
            </a:endParaRPr>
          </a:p>
          <a:p>
            <a:pPr marR="1293495" algn="r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Si je n’avais pas réalisé l’intervention, quelles auraient été les conséquences ?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350">
              <a:latin typeface="Times New Roman"/>
              <a:cs typeface="Times New Roman"/>
            </a:endParaRPr>
          </a:p>
          <a:p>
            <a:pPr marR="1134110" algn="r">
              <a:lnSpc>
                <a:spcPct val="100000"/>
              </a:lnSpc>
              <a:tabLst>
                <a:tab pos="1534795" algn="r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	</a:t>
            </a:r>
            <a:r>
              <a:rPr sz="450" spc="10" dirty="0">
                <a:latin typeface="Helvetica"/>
                <a:cs typeface="Helvetica"/>
              </a:rPr>
              <a:t>4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6244" y="5265663"/>
            <a:ext cx="112356" cy="1963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0924" y="5265388"/>
            <a:ext cx="157941" cy="198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22749" y="5006737"/>
            <a:ext cx="14054" cy="289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11487" y="4824784"/>
            <a:ext cx="254647" cy="3106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12491" y="5122232"/>
            <a:ext cx="24311" cy="159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65685" y="2258067"/>
            <a:ext cx="491600" cy="2949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7730" y="2234073"/>
            <a:ext cx="445916" cy="4641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84679" y="2757276"/>
            <a:ext cx="278323" cy="2302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3450" y="2111225"/>
            <a:ext cx="2534920" cy="3591560"/>
          </a:xfrm>
          <a:custGeom>
            <a:avLst/>
            <a:gdLst/>
            <a:ahLst/>
            <a:cxnLst/>
            <a:rect l="l" t="t" r="r" b="b"/>
            <a:pathLst>
              <a:path w="2534920" h="3591560">
                <a:moveTo>
                  <a:pt x="0" y="0"/>
                </a:moveTo>
                <a:lnTo>
                  <a:pt x="0" y="3591321"/>
                </a:lnTo>
                <a:lnTo>
                  <a:pt x="2534443" y="3591321"/>
                </a:lnTo>
                <a:lnTo>
                  <a:pt x="253444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647" y="90168"/>
            <a:ext cx="12899631" cy="91606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000" y="139700"/>
            <a:ext cx="12750800" cy="9017000"/>
          </a:xfrm>
          <a:custGeom>
            <a:avLst/>
            <a:gdLst/>
            <a:ahLst/>
            <a:cxnLst/>
            <a:rect l="l" t="t" r="r" b="b"/>
            <a:pathLst>
              <a:path w="12750800" h="9017000">
                <a:moveTo>
                  <a:pt x="0" y="9017000"/>
                </a:moveTo>
                <a:lnTo>
                  <a:pt x="12750800" y="9017000"/>
                </a:lnTo>
                <a:lnTo>
                  <a:pt x="12750800" y="0"/>
                </a:lnTo>
                <a:lnTo>
                  <a:pt x="0" y="0"/>
                </a:lnTo>
                <a:lnTo>
                  <a:pt x="0" y="901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88546" y="8819799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2278156" y="8815375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3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08057" y="8836793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8446" y="8838296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928049" y="8833872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2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57956" y="8855291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97768" y="969876"/>
            <a:ext cx="5791925" cy="625535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7774" y="1033903"/>
            <a:ext cx="5567045" cy="6029325"/>
          </a:xfrm>
          <a:custGeom>
            <a:avLst/>
            <a:gdLst/>
            <a:ahLst/>
            <a:cxnLst/>
            <a:rect l="l" t="t" r="r" b="b"/>
            <a:pathLst>
              <a:path w="5567045" h="6029325">
                <a:moveTo>
                  <a:pt x="5403494" y="0"/>
                </a:moveTo>
                <a:lnTo>
                  <a:pt x="144446" y="552"/>
                </a:lnTo>
                <a:lnTo>
                  <a:pt x="102986" y="10008"/>
                </a:lnTo>
                <a:lnTo>
                  <a:pt x="66656" y="29855"/>
                </a:lnTo>
                <a:lnTo>
                  <a:pt x="36851" y="58367"/>
                </a:lnTo>
                <a:lnTo>
                  <a:pt x="14965" y="93815"/>
                </a:lnTo>
                <a:lnTo>
                  <a:pt x="2394" y="134472"/>
                </a:lnTo>
                <a:lnTo>
                  <a:pt x="0" y="5880374"/>
                </a:lnTo>
                <a:lnTo>
                  <a:pt x="1236" y="5895218"/>
                </a:lnTo>
                <a:lnTo>
                  <a:pt x="12425" y="5936490"/>
                </a:lnTo>
                <a:lnTo>
                  <a:pt x="33657" y="5971817"/>
                </a:lnTo>
                <a:lnTo>
                  <a:pt x="63421" y="5999840"/>
                </a:lnTo>
                <a:lnTo>
                  <a:pt x="100209" y="6019198"/>
                </a:lnTo>
                <a:lnTo>
                  <a:pt x="142510" y="6028533"/>
                </a:lnTo>
                <a:lnTo>
                  <a:pt x="157574" y="6029182"/>
                </a:lnTo>
                <a:lnTo>
                  <a:pt x="5415544" y="6028764"/>
                </a:lnTo>
                <a:lnTo>
                  <a:pt x="5457940" y="6020340"/>
                </a:lnTo>
                <a:lnTo>
                  <a:pt x="5495753" y="6002100"/>
                </a:lnTo>
                <a:lnTo>
                  <a:pt x="5527236" y="5975379"/>
                </a:lnTo>
                <a:lnTo>
                  <a:pt x="5550645" y="5941513"/>
                </a:lnTo>
                <a:lnTo>
                  <a:pt x="5564234" y="5901835"/>
                </a:lnTo>
                <a:lnTo>
                  <a:pt x="5566946" y="160522"/>
                </a:lnTo>
                <a:lnTo>
                  <a:pt x="5566000" y="146105"/>
                </a:lnTo>
                <a:lnTo>
                  <a:pt x="5555728" y="105034"/>
                </a:lnTo>
                <a:lnTo>
                  <a:pt x="5535571" y="68513"/>
                </a:lnTo>
                <a:lnTo>
                  <a:pt x="5507164" y="38180"/>
                </a:lnTo>
                <a:lnTo>
                  <a:pt x="5472140" y="15672"/>
                </a:lnTo>
                <a:lnTo>
                  <a:pt x="5432130" y="2628"/>
                </a:lnTo>
                <a:lnTo>
                  <a:pt x="5403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7651" y="1033904"/>
            <a:ext cx="5567680" cy="6029325"/>
          </a:xfrm>
          <a:custGeom>
            <a:avLst/>
            <a:gdLst/>
            <a:ahLst/>
            <a:cxnLst/>
            <a:rect l="l" t="t" r="r" b="b"/>
            <a:pathLst>
              <a:path w="5567680" h="6029325">
                <a:moveTo>
                  <a:pt x="0" y="5873900"/>
                </a:moveTo>
                <a:lnTo>
                  <a:pt x="0" y="163617"/>
                </a:lnTo>
                <a:lnTo>
                  <a:pt x="637" y="148883"/>
                </a:lnTo>
                <a:lnTo>
                  <a:pt x="9794" y="106873"/>
                </a:lnTo>
                <a:lnTo>
                  <a:pt x="28730" y="69497"/>
                </a:lnTo>
                <a:lnTo>
                  <a:pt x="56050" y="38482"/>
                </a:lnTo>
                <a:lnTo>
                  <a:pt x="90361" y="15554"/>
                </a:lnTo>
                <a:lnTo>
                  <a:pt x="130266" y="2443"/>
                </a:lnTo>
                <a:lnTo>
                  <a:pt x="5403619" y="0"/>
                </a:lnTo>
                <a:lnTo>
                  <a:pt x="5418092" y="667"/>
                </a:lnTo>
                <a:lnTo>
                  <a:pt x="5459401" y="10192"/>
                </a:lnTo>
                <a:lnTo>
                  <a:pt x="5496268" y="29727"/>
                </a:lnTo>
                <a:lnTo>
                  <a:pt x="5527062" y="57634"/>
                </a:lnTo>
                <a:lnTo>
                  <a:pt x="5550150" y="92275"/>
                </a:lnTo>
                <a:lnTo>
                  <a:pt x="5563899" y="132011"/>
                </a:lnTo>
                <a:lnTo>
                  <a:pt x="5567100" y="5872814"/>
                </a:lnTo>
                <a:lnTo>
                  <a:pt x="5566403" y="5887548"/>
                </a:lnTo>
                <a:lnTo>
                  <a:pt x="5556475" y="5928866"/>
                </a:lnTo>
                <a:lnTo>
                  <a:pt x="5536145" y="5964818"/>
                </a:lnTo>
                <a:lnTo>
                  <a:pt x="5507160" y="5994069"/>
                </a:lnTo>
                <a:lnTo>
                  <a:pt x="5471263" y="6015284"/>
                </a:lnTo>
                <a:lnTo>
                  <a:pt x="5430201" y="6027128"/>
                </a:lnTo>
                <a:lnTo>
                  <a:pt x="157697" y="6029181"/>
                </a:lnTo>
                <a:lnTo>
                  <a:pt x="142633" y="6028532"/>
                </a:lnTo>
                <a:lnTo>
                  <a:pt x="100332" y="6019197"/>
                </a:lnTo>
                <a:lnTo>
                  <a:pt x="63544" y="5999839"/>
                </a:lnTo>
                <a:lnTo>
                  <a:pt x="33780" y="5971816"/>
                </a:lnTo>
                <a:lnTo>
                  <a:pt x="12548" y="5936489"/>
                </a:lnTo>
                <a:lnTo>
                  <a:pt x="1360" y="5895217"/>
                </a:lnTo>
                <a:lnTo>
                  <a:pt x="0" y="5873900"/>
                </a:lnTo>
                <a:close/>
              </a:path>
            </a:pathLst>
          </a:custGeom>
          <a:ln w="10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75898" y="1318955"/>
            <a:ext cx="42113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67119" y="1373886"/>
            <a:ext cx="33953" cy="725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85631" y="916189"/>
            <a:ext cx="439394" cy="74040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85854" y="1687212"/>
            <a:ext cx="7080" cy="953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41380" y="1663644"/>
            <a:ext cx="61018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6292" y="979703"/>
            <a:ext cx="443437" cy="6527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8182" y="1445793"/>
            <a:ext cx="130049" cy="1168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838671" y="382844"/>
            <a:ext cx="3975252" cy="224738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900644" y="444907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3621835" y="0"/>
                </a:moveTo>
                <a:lnTo>
                  <a:pt x="132327" y="157"/>
                </a:lnTo>
                <a:lnTo>
                  <a:pt x="91233" y="9034"/>
                </a:lnTo>
                <a:lnTo>
                  <a:pt x="54974" y="29769"/>
                </a:lnTo>
                <a:lnTo>
                  <a:pt x="26018" y="59910"/>
                </a:lnTo>
                <a:lnTo>
                  <a:pt x="6834" y="97002"/>
                </a:lnTo>
                <a:lnTo>
                  <a:pt x="120" y="134530"/>
                </a:lnTo>
                <a:lnTo>
                  <a:pt x="0" y="1893794"/>
                </a:lnTo>
                <a:lnTo>
                  <a:pt x="1042" y="1907083"/>
                </a:lnTo>
                <a:lnTo>
                  <a:pt x="13493" y="1947019"/>
                </a:lnTo>
                <a:lnTo>
                  <a:pt x="37543" y="1980744"/>
                </a:lnTo>
                <a:lnTo>
                  <a:pt x="70594" y="2006113"/>
                </a:lnTo>
                <a:lnTo>
                  <a:pt x="110048" y="2020983"/>
                </a:lnTo>
                <a:lnTo>
                  <a:pt x="138625" y="2024005"/>
                </a:lnTo>
                <a:lnTo>
                  <a:pt x="3633924" y="2023497"/>
                </a:lnTo>
                <a:lnTo>
                  <a:pt x="3675667" y="2013443"/>
                </a:lnTo>
                <a:lnTo>
                  <a:pt x="3711333" y="1991987"/>
                </a:lnTo>
                <a:lnTo>
                  <a:pt x="3738418" y="1961071"/>
                </a:lnTo>
                <a:lnTo>
                  <a:pt x="3754415" y="1922636"/>
                </a:lnTo>
                <a:lnTo>
                  <a:pt x="3757683" y="1893794"/>
                </a:lnTo>
                <a:lnTo>
                  <a:pt x="3757620" y="134530"/>
                </a:lnTo>
                <a:lnTo>
                  <a:pt x="3749599" y="92849"/>
                </a:lnTo>
                <a:lnTo>
                  <a:pt x="3729726" y="56024"/>
                </a:lnTo>
                <a:lnTo>
                  <a:pt x="3700285" y="26587"/>
                </a:lnTo>
                <a:lnTo>
                  <a:pt x="3663560" y="7068"/>
                </a:lnTo>
                <a:lnTo>
                  <a:pt x="3621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00535" y="444906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0" y="1890143"/>
                </a:moveTo>
                <a:lnTo>
                  <a:pt x="0" y="138592"/>
                </a:lnTo>
                <a:lnTo>
                  <a:pt x="801" y="124380"/>
                </a:lnTo>
                <a:lnTo>
                  <a:pt x="12099" y="84017"/>
                </a:lnTo>
                <a:lnTo>
                  <a:pt x="34815" y="48970"/>
                </a:lnTo>
                <a:lnTo>
                  <a:pt x="66480" y="21691"/>
                </a:lnTo>
                <a:lnTo>
                  <a:pt x="104625" y="4636"/>
                </a:lnTo>
                <a:lnTo>
                  <a:pt x="3621949" y="0"/>
                </a:lnTo>
                <a:lnTo>
                  <a:pt x="3636271" y="816"/>
                </a:lnTo>
                <a:lnTo>
                  <a:pt x="3676581" y="12317"/>
                </a:lnTo>
                <a:lnTo>
                  <a:pt x="3711131" y="35424"/>
                </a:lnTo>
                <a:lnTo>
                  <a:pt x="3737636" y="67606"/>
                </a:lnTo>
                <a:lnTo>
                  <a:pt x="3753812" y="106332"/>
                </a:lnTo>
                <a:lnTo>
                  <a:pt x="3757792" y="1893795"/>
                </a:lnTo>
                <a:lnTo>
                  <a:pt x="3756959" y="1908490"/>
                </a:lnTo>
                <a:lnTo>
                  <a:pt x="3745214" y="1949000"/>
                </a:lnTo>
                <a:lnTo>
                  <a:pt x="3721546" y="1982639"/>
                </a:lnTo>
                <a:lnTo>
                  <a:pt x="3688462" y="2007464"/>
                </a:lnTo>
                <a:lnTo>
                  <a:pt x="3648468" y="2021534"/>
                </a:lnTo>
                <a:lnTo>
                  <a:pt x="138734" y="2024006"/>
                </a:lnTo>
                <a:lnTo>
                  <a:pt x="124283" y="2023237"/>
                </a:lnTo>
                <a:lnTo>
                  <a:pt x="83272" y="2012344"/>
                </a:lnTo>
                <a:lnTo>
                  <a:pt x="47797" y="1990236"/>
                </a:lnTo>
                <a:lnTo>
                  <a:pt x="20458" y="1959058"/>
                </a:lnTo>
                <a:lnTo>
                  <a:pt x="3852" y="1920955"/>
                </a:lnTo>
                <a:lnTo>
                  <a:pt x="0" y="1890143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005129" y="463326"/>
            <a:ext cx="473368" cy="5677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962317" y="2536675"/>
            <a:ext cx="386076" cy="50165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016944" y="2488916"/>
            <a:ext cx="397758" cy="4965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76401" y="3071831"/>
            <a:ext cx="5937525" cy="364871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41345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5554155" y="0"/>
                </a:moveTo>
                <a:lnTo>
                  <a:pt x="151631" y="346"/>
                </a:lnTo>
                <a:lnTo>
                  <a:pt x="109072" y="8526"/>
                </a:lnTo>
                <a:lnTo>
                  <a:pt x="71185" y="26584"/>
                </a:lnTo>
                <a:lnTo>
                  <a:pt x="39687" y="53194"/>
                </a:lnTo>
                <a:lnTo>
                  <a:pt x="16298" y="87033"/>
                </a:lnTo>
                <a:lnTo>
                  <a:pt x="2735" y="126775"/>
                </a:lnTo>
                <a:lnTo>
                  <a:pt x="0" y="155896"/>
                </a:lnTo>
                <a:lnTo>
                  <a:pt x="0" y="3260898"/>
                </a:lnTo>
                <a:lnTo>
                  <a:pt x="4968" y="3299859"/>
                </a:lnTo>
                <a:lnTo>
                  <a:pt x="21055" y="3338278"/>
                </a:lnTo>
                <a:lnTo>
                  <a:pt x="46593" y="3370415"/>
                </a:lnTo>
                <a:lnTo>
                  <a:pt x="79854" y="3394975"/>
                </a:lnTo>
                <a:lnTo>
                  <a:pt x="119111" y="3410662"/>
                </a:lnTo>
                <a:lnTo>
                  <a:pt x="162636" y="3416179"/>
                </a:lnTo>
                <a:lnTo>
                  <a:pt x="5566719" y="3415715"/>
                </a:lnTo>
                <a:lnTo>
                  <a:pt x="5608913" y="3407042"/>
                </a:lnTo>
                <a:lnTo>
                  <a:pt x="5646463" y="3388476"/>
                </a:lnTo>
                <a:lnTo>
                  <a:pt x="5677671" y="3361421"/>
                </a:lnTo>
                <a:lnTo>
                  <a:pt x="5700840" y="3327281"/>
                </a:lnTo>
                <a:lnTo>
                  <a:pt x="5714274" y="3287460"/>
                </a:lnTo>
                <a:lnTo>
                  <a:pt x="5716982" y="3258451"/>
                </a:lnTo>
                <a:lnTo>
                  <a:pt x="5716589" y="144769"/>
                </a:lnTo>
                <a:lnTo>
                  <a:pt x="5707617" y="102981"/>
                </a:lnTo>
                <a:lnTo>
                  <a:pt x="5688095" y="66538"/>
                </a:lnTo>
                <a:lnTo>
                  <a:pt x="5659750" y="36760"/>
                </a:lnTo>
                <a:lnTo>
                  <a:pt x="5624308" y="14971"/>
                </a:lnTo>
                <a:lnTo>
                  <a:pt x="5583495" y="2493"/>
                </a:lnTo>
                <a:lnTo>
                  <a:pt x="555415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41343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0" y="3260898"/>
                </a:moveTo>
                <a:lnTo>
                  <a:pt x="0" y="155895"/>
                </a:lnTo>
                <a:lnTo>
                  <a:pt x="694" y="141105"/>
                </a:lnTo>
                <a:lnTo>
                  <a:pt x="10600" y="99690"/>
                </a:lnTo>
                <a:lnTo>
                  <a:pt x="30905" y="63736"/>
                </a:lnTo>
                <a:lnTo>
                  <a:pt x="59891" y="34569"/>
                </a:lnTo>
                <a:lnTo>
                  <a:pt x="95839" y="13513"/>
                </a:lnTo>
                <a:lnTo>
                  <a:pt x="137032" y="1894"/>
                </a:lnTo>
                <a:lnTo>
                  <a:pt x="5554157" y="0"/>
                </a:lnTo>
                <a:lnTo>
                  <a:pt x="5568998" y="631"/>
                </a:lnTo>
                <a:lnTo>
                  <a:pt x="5611218" y="9712"/>
                </a:lnTo>
                <a:lnTo>
                  <a:pt x="5648642" y="28545"/>
                </a:lnTo>
                <a:lnTo>
                  <a:pt x="5679544" y="55806"/>
                </a:lnTo>
                <a:lnTo>
                  <a:pt x="5702198" y="90175"/>
                </a:lnTo>
                <a:lnTo>
                  <a:pt x="5714879" y="130328"/>
                </a:lnTo>
                <a:lnTo>
                  <a:pt x="5716983" y="3258451"/>
                </a:lnTo>
                <a:lnTo>
                  <a:pt x="5716296" y="3273167"/>
                </a:lnTo>
                <a:lnTo>
                  <a:pt x="5706485" y="3314569"/>
                </a:lnTo>
                <a:lnTo>
                  <a:pt x="5686373" y="3350759"/>
                </a:lnTo>
                <a:lnTo>
                  <a:pt x="5657657" y="3380332"/>
                </a:lnTo>
                <a:lnTo>
                  <a:pt x="5622032" y="3401884"/>
                </a:lnTo>
                <a:lnTo>
                  <a:pt x="5581198" y="3414010"/>
                </a:lnTo>
                <a:lnTo>
                  <a:pt x="162636" y="3416179"/>
                </a:lnTo>
                <a:lnTo>
                  <a:pt x="147760" y="3415550"/>
                </a:lnTo>
                <a:lnTo>
                  <a:pt x="105466" y="3406499"/>
                </a:lnTo>
                <a:lnTo>
                  <a:pt x="68016" y="3387711"/>
                </a:lnTo>
                <a:lnTo>
                  <a:pt x="37137" y="3360481"/>
                </a:lnTo>
                <a:lnTo>
                  <a:pt x="14557" y="3326105"/>
                </a:lnTo>
                <a:lnTo>
                  <a:pt x="2005" y="3285881"/>
                </a:lnTo>
                <a:lnTo>
                  <a:pt x="0" y="3260898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148124" y="3442770"/>
            <a:ext cx="42118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839344" y="3497702"/>
            <a:ext cx="33959" cy="7254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257857" y="3040004"/>
            <a:ext cx="439396" cy="74040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058087" y="3811029"/>
            <a:ext cx="7076" cy="953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813601" y="3787459"/>
            <a:ext cx="61023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127644" y="8185533"/>
            <a:ext cx="616663" cy="61041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740801" y="7695014"/>
            <a:ext cx="4592857" cy="8559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808528" y="7759171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4206703" y="0"/>
                </a:moveTo>
                <a:lnTo>
                  <a:pt x="159794" y="0"/>
                </a:lnTo>
                <a:lnTo>
                  <a:pt x="117172" y="5962"/>
                </a:lnTo>
                <a:lnTo>
                  <a:pt x="78960" y="22690"/>
                </a:lnTo>
                <a:lnTo>
                  <a:pt x="46648" y="48494"/>
                </a:lnTo>
                <a:lnTo>
                  <a:pt x="21725" y="81688"/>
                </a:lnTo>
                <a:lnTo>
                  <a:pt x="5679" y="120581"/>
                </a:lnTo>
                <a:lnTo>
                  <a:pt x="55" y="162231"/>
                </a:lnTo>
                <a:lnTo>
                  <a:pt x="0" y="476552"/>
                </a:lnTo>
                <a:lnTo>
                  <a:pt x="206" y="484794"/>
                </a:lnTo>
                <a:lnTo>
                  <a:pt x="8283" y="527278"/>
                </a:lnTo>
                <a:lnTo>
                  <a:pt x="26938" y="564302"/>
                </a:lnTo>
                <a:lnTo>
                  <a:pt x="54563" y="594536"/>
                </a:lnTo>
                <a:lnTo>
                  <a:pt x="89550" y="616647"/>
                </a:lnTo>
                <a:lnTo>
                  <a:pt x="130290" y="629304"/>
                </a:lnTo>
                <a:lnTo>
                  <a:pt x="159853" y="631832"/>
                </a:lnTo>
                <a:lnTo>
                  <a:pt x="4218732" y="631401"/>
                </a:lnTo>
                <a:lnTo>
                  <a:pt x="4260892" y="622732"/>
                </a:lnTo>
                <a:lnTo>
                  <a:pt x="4298256" y="604030"/>
                </a:lnTo>
                <a:lnTo>
                  <a:pt x="4329204" y="576759"/>
                </a:lnTo>
                <a:lnTo>
                  <a:pt x="4352114" y="542379"/>
                </a:lnTo>
                <a:lnTo>
                  <a:pt x="4365364" y="502353"/>
                </a:lnTo>
                <a:lnTo>
                  <a:pt x="4368031" y="473255"/>
                </a:lnTo>
                <a:lnTo>
                  <a:pt x="4368026" y="162231"/>
                </a:lnTo>
                <a:lnTo>
                  <a:pt x="4361971" y="119601"/>
                </a:lnTo>
                <a:lnTo>
                  <a:pt x="4345517" y="80987"/>
                </a:lnTo>
                <a:lnTo>
                  <a:pt x="4320215" y="48054"/>
                </a:lnTo>
                <a:lnTo>
                  <a:pt x="4287612" y="22467"/>
                </a:lnTo>
                <a:lnTo>
                  <a:pt x="4249259" y="5894"/>
                </a:lnTo>
                <a:lnTo>
                  <a:pt x="4206703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08527" y="7759172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0" y="476551"/>
                </a:moveTo>
                <a:lnTo>
                  <a:pt x="0" y="163487"/>
                </a:lnTo>
                <a:lnTo>
                  <a:pt x="649" y="148843"/>
                </a:lnTo>
                <a:lnTo>
                  <a:pt x="9949" y="107088"/>
                </a:lnTo>
                <a:lnTo>
                  <a:pt x="29120" y="69907"/>
                </a:lnTo>
                <a:lnTo>
                  <a:pt x="56671" y="38989"/>
                </a:lnTo>
                <a:lnTo>
                  <a:pt x="91115" y="16022"/>
                </a:lnTo>
                <a:lnTo>
                  <a:pt x="130962" y="2695"/>
                </a:lnTo>
                <a:lnTo>
                  <a:pt x="4206707" y="0"/>
                </a:lnTo>
                <a:lnTo>
                  <a:pt x="4221263" y="675"/>
                </a:lnTo>
                <a:lnTo>
                  <a:pt x="4262588" y="10314"/>
                </a:lnTo>
                <a:lnTo>
                  <a:pt x="4299195" y="30077"/>
                </a:lnTo>
                <a:lnTo>
                  <a:pt x="4329537" y="58298"/>
                </a:lnTo>
                <a:lnTo>
                  <a:pt x="4352062" y="93311"/>
                </a:lnTo>
                <a:lnTo>
                  <a:pt x="4365222" y="133450"/>
                </a:lnTo>
                <a:lnTo>
                  <a:pt x="4368032" y="473254"/>
                </a:lnTo>
                <a:lnTo>
                  <a:pt x="4367355" y="488009"/>
                </a:lnTo>
                <a:lnTo>
                  <a:pt x="4357684" y="529592"/>
                </a:lnTo>
                <a:lnTo>
                  <a:pt x="4337813" y="566017"/>
                </a:lnTo>
                <a:lnTo>
                  <a:pt x="4309364" y="595820"/>
                </a:lnTo>
                <a:lnTo>
                  <a:pt x="4273958" y="617541"/>
                </a:lnTo>
                <a:lnTo>
                  <a:pt x="4233218" y="629717"/>
                </a:lnTo>
                <a:lnTo>
                  <a:pt x="159854" y="631832"/>
                </a:lnTo>
                <a:lnTo>
                  <a:pt x="144872" y="631192"/>
                </a:lnTo>
                <a:lnTo>
                  <a:pt x="102570" y="621982"/>
                </a:lnTo>
                <a:lnTo>
                  <a:pt x="65487" y="602874"/>
                </a:lnTo>
                <a:lnTo>
                  <a:pt x="35229" y="575200"/>
                </a:lnTo>
                <a:lnTo>
                  <a:pt x="13406" y="540292"/>
                </a:lnTo>
                <a:lnTo>
                  <a:pt x="1624" y="499480"/>
                </a:lnTo>
                <a:lnTo>
                  <a:pt x="0" y="476551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286957" y="7340600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4">
                <a:moveTo>
                  <a:pt x="0" y="0"/>
                </a:moveTo>
                <a:lnTo>
                  <a:pt x="0" y="241872"/>
                </a:lnTo>
              </a:path>
            </a:pathLst>
          </a:custGeom>
          <a:ln w="214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235569" y="7571764"/>
            <a:ext cx="102870" cy="102870"/>
          </a:xfrm>
          <a:custGeom>
            <a:avLst/>
            <a:gdLst/>
            <a:ahLst/>
            <a:cxnLst/>
            <a:rect l="l" t="t" r="r" b="b"/>
            <a:pathLst>
              <a:path w="102870" h="102870">
                <a:moveTo>
                  <a:pt x="102777" y="0"/>
                </a:moveTo>
                <a:lnTo>
                  <a:pt x="0" y="0"/>
                </a:lnTo>
                <a:lnTo>
                  <a:pt x="51388" y="102806"/>
                </a:lnTo>
                <a:lnTo>
                  <a:pt x="1027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379282" y="6950640"/>
            <a:ext cx="3353435" cy="655955"/>
          </a:xfrm>
          <a:custGeom>
            <a:avLst/>
            <a:gdLst/>
            <a:ahLst/>
            <a:cxnLst/>
            <a:rect l="l" t="t" r="r" b="b"/>
            <a:pathLst>
              <a:path w="3353434" h="655954">
                <a:moveTo>
                  <a:pt x="3353348" y="288058"/>
                </a:moveTo>
                <a:lnTo>
                  <a:pt x="3346438" y="369066"/>
                </a:lnTo>
                <a:lnTo>
                  <a:pt x="3322653" y="440024"/>
                </a:lnTo>
                <a:lnTo>
                  <a:pt x="3281993" y="500934"/>
                </a:lnTo>
                <a:lnTo>
                  <a:pt x="3224459" y="551796"/>
                </a:lnTo>
                <a:lnTo>
                  <a:pt x="3150051" y="592612"/>
                </a:lnTo>
                <a:lnTo>
                  <a:pt x="3058767" y="623383"/>
                </a:lnTo>
                <a:lnTo>
                  <a:pt x="2950610" y="644110"/>
                </a:lnTo>
                <a:lnTo>
                  <a:pt x="2825577" y="654793"/>
                </a:lnTo>
                <a:lnTo>
                  <a:pt x="2683670" y="655434"/>
                </a:lnTo>
                <a:lnTo>
                  <a:pt x="2524889" y="646034"/>
                </a:lnTo>
                <a:lnTo>
                  <a:pt x="2349233" y="626594"/>
                </a:lnTo>
                <a:lnTo>
                  <a:pt x="2156702" y="597115"/>
                </a:lnTo>
                <a:lnTo>
                  <a:pt x="1947297" y="557598"/>
                </a:lnTo>
                <a:lnTo>
                  <a:pt x="1721018" y="508043"/>
                </a:lnTo>
                <a:lnTo>
                  <a:pt x="1477864" y="448453"/>
                </a:lnTo>
                <a:lnTo>
                  <a:pt x="1217835" y="378828"/>
                </a:lnTo>
                <a:lnTo>
                  <a:pt x="940931" y="299169"/>
                </a:lnTo>
                <a:lnTo>
                  <a:pt x="647154" y="209477"/>
                </a:lnTo>
                <a:lnTo>
                  <a:pt x="336501" y="109754"/>
                </a:lnTo>
                <a:lnTo>
                  <a:pt x="8974" y="0"/>
                </a:lnTo>
                <a:lnTo>
                  <a:pt x="0" y="0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292199" y="6905500"/>
            <a:ext cx="114300" cy="97790"/>
          </a:xfrm>
          <a:custGeom>
            <a:avLst/>
            <a:gdLst/>
            <a:ahLst/>
            <a:cxnLst/>
            <a:rect l="l" t="t" r="r" b="b"/>
            <a:pathLst>
              <a:path w="114300" h="97790">
                <a:moveTo>
                  <a:pt x="113894" y="0"/>
                </a:moveTo>
                <a:lnTo>
                  <a:pt x="0" y="15233"/>
                </a:lnTo>
                <a:lnTo>
                  <a:pt x="80520" y="97235"/>
                </a:lnTo>
                <a:lnTo>
                  <a:pt x="1138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80166" y="1126130"/>
            <a:ext cx="2465705" cy="913765"/>
          </a:xfrm>
          <a:custGeom>
            <a:avLst/>
            <a:gdLst/>
            <a:ahLst/>
            <a:cxnLst/>
            <a:rect l="l" t="t" r="r" b="b"/>
            <a:pathLst>
              <a:path w="2465704" h="913764">
                <a:moveTo>
                  <a:pt x="0" y="913627"/>
                </a:moveTo>
                <a:lnTo>
                  <a:pt x="130079" y="777256"/>
                </a:lnTo>
                <a:lnTo>
                  <a:pt x="259370" y="651917"/>
                </a:lnTo>
                <a:lnTo>
                  <a:pt x="387871" y="537603"/>
                </a:lnTo>
                <a:lnTo>
                  <a:pt x="515584" y="434313"/>
                </a:lnTo>
                <a:lnTo>
                  <a:pt x="642507" y="342040"/>
                </a:lnTo>
                <a:lnTo>
                  <a:pt x="768640" y="260781"/>
                </a:lnTo>
                <a:lnTo>
                  <a:pt x="893985" y="190532"/>
                </a:lnTo>
                <a:lnTo>
                  <a:pt x="1018540" y="131288"/>
                </a:lnTo>
                <a:lnTo>
                  <a:pt x="1142306" y="83045"/>
                </a:lnTo>
                <a:lnTo>
                  <a:pt x="1265283" y="45799"/>
                </a:lnTo>
                <a:lnTo>
                  <a:pt x="1387470" y="19545"/>
                </a:lnTo>
                <a:lnTo>
                  <a:pt x="1508869" y="4280"/>
                </a:lnTo>
                <a:lnTo>
                  <a:pt x="1629478" y="0"/>
                </a:lnTo>
                <a:lnTo>
                  <a:pt x="1749297" y="6699"/>
                </a:lnTo>
                <a:lnTo>
                  <a:pt x="1868328" y="24373"/>
                </a:lnTo>
                <a:lnTo>
                  <a:pt x="1986569" y="53019"/>
                </a:lnTo>
                <a:lnTo>
                  <a:pt x="2104021" y="92633"/>
                </a:lnTo>
                <a:lnTo>
                  <a:pt x="2220684" y="143209"/>
                </a:lnTo>
                <a:lnTo>
                  <a:pt x="2336558" y="204744"/>
                </a:lnTo>
                <a:lnTo>
                  <a:pt x="2451642" y="277234"/>
                </a:lnTo>
                <a:lnTo>
                  <a:pt x="2465132" y="277234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706667" y="1355341"/>
            <a:ext cx="113664" cy="102235"/>
          </a:xfrm>
          <a:custGeom>
            <a:avLst/>
            <a:gdLst/>
            <a:ahLst/>
            <a:cxnLst/>
            <a:rect l="l" t="t" r="r" b="b"/>
            <a:pathLst>
              <a:path w="113665" h="102234">
                <a:moveTo>
                  <a:pt x="59855" y="0"/>
                </a:moveTo>
                <a:lnTo>
                  <a:pt x="0" y="83573"/>
                </a:lnTo>
                <a:lnTo>
                  <a:pt x="113477" y="101659"/>
                </a:lnTo>
                <a:lnTo>
                  <a:pt x="59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010617" y="1596127"/>
            <a:ext cx="620946" cy="85672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2497" y="134618"/>
            <a:ext cx="12760325" cy="9021445"/>
          </a:xfrm>
          <a:custGeom>
            <a:avLst/>
            <a:gdLst/>
            <a:ahLst/>
            <a:cxnLst/>
            <a:rect l="l" t="t" r="r" b="b"/>
            <a:pathLst>
              <a:path w="12760325" h="9021445">
                <a:moveTo>
                  <a:pt x="0" y="0"/>
                </a:moveTo>
                <a:lnTo>
                  <a:pt x="0" y="9020968"/>
                </a:lnTo>
                <a:lnTo>
                  <a:pt x="12759931" y="9020968"/>
                </a:lnTo>
                <a:lnTo>
                  <a:pt x="12759931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82699" y="2641528"/>
            <a:ext cx="1368425" cy="0"/>
          </a:xfrm>
          <a:custGeom>
            <a:avLst/>
            <a:gdLst/>
            <a:ahLst/>
            <a:cxnLst/>
            <a:rect l="l" t="t" r="r" b="b"/>
            <a:pathLst>
              <a:path w="1368425">
                <a:moveTo>
                  <a:pt x="0" y="0"/>
                </a:moveTo>
                <a:lnTo>
                  <a:pt x="1367942" y="0"/>
                </a:lnTo>
              </a:path>
            </a:pathLst>
          </a:custGeom>
          <a:ln w="119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015835" y="6925329"/>
            <a:ext cx="527685" cy="355600"/>
          </a:xfrm>
          <a:custGeom>
            <a:avLst/>
            <a:gdLst/>
            <a:ahLst/>
            <a:cxnLst/>
            <a:rect l="l" t="t" r="r" b="b"/>
            <a:pathLst>
              <a:path w="527684" h="355600">
                <a:moveTo>
                  <a:pt x="79137" y="0"/>
                </a:moveTo>
                <a:lnTo>
                  <a:pt x="448445" y="0"/>
                </a:lnTo>
                <a:lnTo>
                  <a:pt x="462965" y="1329"/>
                </a:lnTo>
                <a:lnTo>
                  <a:pt x="476607" y="5157"/>
                </a:lnTo>
                <a:lnTo>
                  <a:pt x="509888" y="29258"/>
                </a:lnTo>
                <a:lnTo>
                  <a:pt x="526700" y="67282"/>
                </a:lnTo>
                <a:lnTo>
                  <a:pt x="527582" y="276462"/>
                </a:lnTo>
                <a:lnTo>
                  <a:pt x="516335" y="317151"/>
                </a:lnTo>
                <a:lnTo>
                  <a:pt x="486879" y="345656"/>
                </a:lnTo>
                <a:lnTo>
                  <a:pt x="79137" y="355600"/>
                </a:lnTo>
                <a:lnTo>
                  <a:pt x="38449" y="344352"/>
                </a:lnTo>
                <a:lnTo>
                  <a:pt x="9943" y="314896"/>
                </a:lnTo>
                <a:lnTo>
                  <a:pt x="0" y="79137"/>
                </a:lnTo>
                <a:lnTo>
                  <a:pt x="11247" y="38449"/>
                </a:lnTo>
                <a:lnTo>
                  <a:pt x="40703" y="9943"/>
                </a:lnTo>
                <a:lnTo>
                  <a:pt x="67282" y="882"/>
                </a:lnTo>
                <a:lnTo>
                  <a:pt x="79137" y="0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90018" y="527516"/>
            <a:ext cx="7065009" cy="8029575"/>
          </a:xfrm>
          <a:custGeom>
            <a:avLst/>
            <a:gdLst/>
            <a:ahLst/>
            <a:cxnLst/>
            <a:rect l="l" t="t" r="r" b="b"/>
            <a:pathLst>
              <a:path w="7065009" h="8029575">
                <a:moveTo>
                  <a:pt x="6575382" y="7874598"/>
                </a:moveTo>
                <a:lnTo>
                  <a:pt x="5527548" y="7874598"/>
                </a:lnTo>
                <a:lnTo>
                  <a:pt x="7064772" y="8029178"/>
                </a:lnTo>
                <a:lnTo>
                  <a:pt x="6575382" y="7874598"/>
                </a:lnTo>
                <a:close/>
              </a:path>
              <a:path w="7065009" h="8029575">
                <a:moveTo>
                  <a:pt x="5337572" y="0"/>
                </a:moveTo>
                <a:lnTo>
                  <a:pt x="280987" y="0"/>
                </a:lnTo>
                <a:lnTo>
                  <a:pt x="257946" y="931"/>
                </a:lnTo>
                <a:lnTo>
                  <a:pt x="213474" y="8168"/>
                </a:lnTo>
                <a:lnTo>
                  <a:pt x="171629" y="22086"/>
                </a:lnTo>
                <a:lnTo>
                  <a:pt x="132990" y="42106"/>
                </a:lnTo>
                <a:lnTo>
                  <a:pt x="98138" y="67650"/>
                </a:lnTo>
                <a:lnTo>
                  <a:pt x="67650" y="98138"/>
                </a:lnTo>
                <a:lnTo>
                  <a:pt x="42106" y="132991"/>
                </a:lnTo>
                <a:lnTo>
                  <a:pt x="22086" y="171629"/>
                </a:lnTo>
                <a:lnTo>
                  <a:pt x="8168" y="213474"/>
                </a:lnTo>
                <a:lnTo>
                  <a:pt x="931" y="257946"/>
                </a:lnTo>
                <a:lnTo>
                  <a:pt x="0" y="280987"/>
                </a:lnTo>
                <a:lnTo>
                  <a:pt x="0" y="7668022"/>
                </a:lnTo>
                <a:lnTo>
                  <a:pt x="3678" y="7713591"/>
                </a:lnTo>
                <a:lnTo>
                  <a:pt x="14328" y="7756822"/>
                </a:lnTo>
                <a:lnTo>
                  <a:pt x="31369" y="7797136"/>
                </a:lnTo>
                <a:lnTo>
                  <a:pt x="54224" y="7833954"/>
                </a:lnTo>
                <a:lnTo>
                  <a:pt x="82312" y="7866696"/>
                </a:lnTo>
                <a:lnTo>
                  <a:pt x="115055" y="7894785"/>
                </a:lnTo>
                <a:lnTo>
                  <a:pt x="151873" y="7917639"/>
                </a:lnTo>
                <a:lnTo>
                  <a:pt x="192187" y="7934681"/>
                </a:lnTo>
                <a:lnTo>
                  <a:pt x="235418" y="7945331"/>
                </a:lnTo>
                <a:lnTo>
                  <a:pt x="280987" y="7949010"/>
                </a:lnTo>
                <a:lnTo>
                  <a:pt x="5337572" y="7949010"/>
                </a:lnTo>
                <a:lnTo>
                  <a:pt x="5378096" y="7946098"/>
                </a:lnTo>
                <a:lnTo>
                  <a:pt x="5416776" y="7937638"/>
                </a:lnTo>
                <a:lnTo>
                  <a:pt x="5453234" y="7924036"/>
                </a:lnTo>
                <a:lnTo>
                  <a:pt x="5487095" y="7905701"/>
                </a:lnTo>
                <a:lnTo>
                  <a:pt x="5517979" y="7883042"/>
                </a:lnTo>
                <a:lnTo>
                  <a:pt x="5527548" y="7874598"/>
                </a:lnTo>
                <a:lnTo>
                  <a:pt x="6575382" y="7874598"/>
                </a:lnTo>
                <a:lnTo>
                  <a:pt x="5618559" y="7572375"/>
                </a:lnTo>
                <a:lnTo>
                  <a:pt x="5618559" y="280987"/>
                </a:lnTo>
                <a:lnTo>
                  <a:pt x="5617627" y="257946"/>
                </a:lnTo>
                <a:lnTo>
                  <a:pt x="5610391" y="213474"/>
                </a:lnTo>
                <a:lnTo>
                  <a:pt x="5596472" y="171629"/>
                </a:lnTo>
                <a:lnTo>
                  <a:pt x="5576452" y="132991"/>
                </a:lnTo>
                <a:lnTo>
                  <a:pt x="5550908" y="98138"/>
                </a:lnTo>
                <a:lnTo>
                  <a:pt x="5520420" y="67650"/>
                </a:lnTo>
                <a:lnTo>
                  <a:pt x="5485568" y="42106"/>
                </a:lnTo>
                <a:lnTo>
                  <a:pt x="5446930" y="22086"/>
                </a:lnTo>
                <a:lnTo>
                  <a:pt x="5405085" y="8168"/>
                </a:lnTo>
                <a:lnTo>
                  <a:pt x="5360612" y="931"/>
                </a:lnTo>
                <a:lnTo>
                  <a:pt x="5337572" y="0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90018" y="527516"/>
            <a:ext cx="7065009" cy="8029575"/>
          </a:xfrm>
          <a:custGeom>
            <a:avLst/>
            <a:gdLst/>
            <a:ahLst/>
            <a:cxnLst/>
            <a:rect l="l" t="t" r="r" b="b"/>
            <a:pathLst>
              <a:path w="7065009" h="8029575">
                <a:moveTo>
                  <a:pt x="280987" y="0"/>
                </a:moveTo>
                <a:lnTo>
                  <a:pt x="235418" y="3678"/>
                </a:lnTo>
                <a:lnTo>
                  <a:pt x="192187" y="14328"/>
                </a:lnTo>
                <a:lnTo>
                  <a:pt x="151873" y="31370"/>
                </a:lnTo>
                <a:lnTo>
                  <a:pt x="115055" y="54224"/>
                </a:lnTo>
                <a:lnTo>
                  <a:pt x="82312" y="82312"/>
                </a:lnTo>
                <a:lnTo>
                  <a:pt x="54224" y="115055"/>
                </a:lnTo>
                <a:lnTo>
                  <a:pt x="31370" y="151873"/>
                </a:lnTo>
                <a:lnTo>
                  <a:pt x="14328" y="192187"/>
                </a:lnTo>
                <a:lnTo>
                  <a:pt x="3678" y="235418"/>
                </a:lnTo>
                <a:lnTo>
                  <a:pt x="0" y="280987"/>
                </a:lnTo>
                <a:lnTo>
                  <a:pt x="0" y="7668021"/>
                </a:lnTo>
                <a:lnTo>
                  <a:pt x="3678" y="7713590"/>
                </a:lnTo>
                <a:lnTo>
                  <a:pt x="14328" y="7756821"/>
                </a:lnTo>
                <a:lnTo>
                  <a:pt x="31370" y="7797135"/>
                </a:lnTo>
                <a:lnTo>
                  <a:pt x="54224" y="7833953"/>
                </a:lnTo>
                <a:lnTo>
                  <a:pt x="82312" y="7866696"/>
                </a:lnTo>
                <a:lnTo>
                  <a:pt x="115055" y="7894784"/>
                </a:lnTo>
                <a:lnTo>
                  <a:pt x="151873" y="7917638"/>
                </a:lnTo>
                <a:lnTo>
                  <a:pt x="192187" y="7934680"/>
                </a:lnTo>
                <a:lnTo>
                  <a:pt x="235418" y="7945330"/>
                </a:lnTo>
                <a:lnTo>
                  <a:pt x="280987" y="7949008"/>
                </a:lnTo>
                <a:lnTo>
                  <a:pt x="5337571" y="7949008"/>
                </a:lnTo>
                <a:lnTo>
                  <a:pt x="5378095" y="7946098"/>
                </a:lnTo>
                <a:lnTo>
                  <a:pt x="5416775" y="7937637"/>
                </a:lnTo>
                <a:lnTo>
                  <a:pt x="5453233" y="7924036"/>
                </a:lnTo>
                <a:lnTo>
                  <a:pt x="5487093" y="7905701"/>
                </a:lnTo>
                <a:lnTo>
                  <a:pt x="5517978" y="7883043"/>
                </a:lnTo>
                <a:lnTo>
                  <a:pt x="5527547" y="7874599"/>
                </a:lnTo>
                <a:lnTo>
                  <a:pt x="7064771" y="8029178"/>
                </a:lnTo>
                <a:lnTo>
                  <a:pt x="5618558" y="7572375"/>
                </a:lnTo>
                <a:lnTo>
                  <a:pt x="5618558" y="280987"/>
                </a:lnTo>
                <a:lnTo>
                  <a:pt x="5617627" y="257946"/>
                </a:lnTo>
                <a:lnTo>
                  <a:pt x="5610390" y="213474"/>
                </a:lnTo>
                <a:lnTo>
                  <a:pt x="5596472" y="171629"/>
                </a:lnTo>
                <a:lnTo>
                  <a:pt x="5576452" y="132991"/>
                </a:lnTo>
                <a:lnTo>
                  <a:pt x="5550908" y="98138"/>
                </a:lnTo>
                <a:lnTo>
                  <a:pt x="5520420" y="67650"/>
                </a:lnTo>
                <a:lnTo>
                  <a:pt x="5485568" y="42106"/>
                </a:lnTo>
                <a:lnTo>
                  <a:pt x="5446929" y="22086"/>
                </a:lnTo>
                <a:lnTo>
                  <a:pt x="5405084" y="8168"/>
                </a:lnTo>
                <a:lnTo>
                  <a:pt x="5360611" y="931"/>
                </a:lnTo>
                <a:lnTo>
                  <a:pt x="5337571" y="0"/>
                </a:lnTo>
                <a:lnTo>
                  <a:pt x="280987" y="0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2286000" y="641604"/>
            <a:ext cx="2820035" cy="654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Helvetica Light"/>
                <a:cs typeface="Helvetica Light"/>
              </a:rPr>
              <a:t>Exemple d’activité C</a:t>
            </a:r>
            <a:endParaRPr sz="2400">
              <a:latin typeface="Helvetica Light"/>
              <a:cs typeface="Helvetica Light"/>
            </a:endParaRPr>
          </a:p>
          <a:p>
            <a:pPr marL="458470">
              <a:lnSpc>
                <a:spcPct val="100000"/>
              </a:lnSpc>
              <a:spcBef>
                <a:spcPts val="1390"/>
              </a:spcBef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mes hypo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hèses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269148" y="482600"/>
            <a:ext cx="4959985" cy="6927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6325" indent="367665">
              <a:lnSpc>
                <a:spcPts val="1180"/>
              </a:lnSpc>
            </a:pPr>
            <a:r>
              <a:rPr sz="1000" i="1" dirty="0">
                <a:latin typeface="Helvetica"/>
                <a:cs typeface="Helvetica"/>
              </a:rPr>
              <a:t>J'i</a:t>
            </a:r>
            <a:r>
              <a:rPr sz="1000" i="1" spc="5" dirty="0">
                <a:latin typeface="Helvetica"/>
                <a:cs typeface="Helvetica"/>
              </a:rPr>
              <a:t>den</a:t>
            </a:r>
            <a:r>
              <a:rPr sz="1000" i="1" dirty="0">
                <a:latin typeface="Helvetica"/>
                <a:cs typeface="Helvetica"/>
              </a:rPr>
              <a:t>tifie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j’</a:t>
            </a:r>
            <a:r>
              <a:rPr sz="1000" i="1" spc="5" dirty="0">
                <a:latin typeface="Helvetica"/>
                <a:cs typeface="Helvetica"/>
              </a:rPr>
              <a:t>é</a:t>
            </a:r>
            <a:r>
              <a:rPr sz="1000" i="1" dirty="0">
                <a:latin typeface="Helvetica"/>
                <a:cs typeface="Helvetica"/>
              </a:rPr>
              <a:t>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</a:t>
            </a:r>
            <a:r>
              <a:rPr sz="1000" i="1" dirty="0">
                <a:latin typeface="Helvetica"/>
                <a:cs typeface="Helvetica"/>
              </a:rPr>
              <a:t>ri</a:t>
            </a:r>
            <a:r>
              <a:rPr sz="1000" i="1" spc="5" dirty="0">
                <a:latin typeface="Helvetica"/>
                <a:cs typeface="Helvetica"/>
              </a:rPr>
              <a:t>sques pro</a:t>
            </a:r>
            <a:r>
              <a:rPr sz="1000" i="1" dirty="0">
                <a:latin typeface="Helvetica"/>
                <a:cs typeface="Helvetica"/>
              </a:rPr>
              <a:t>f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ssi</a:t>
            </a:r>
            <a:r>
              <a:rPr sz="1000" i="1" spc="5" dirty="0">
                <a:latin typeface="Helvetica"/>
                <a:cs typeface="Helvetica"/>
              </a:rPr>
              <a:t>o</a:t>
            </a:r>
            <a:r>
              <a:rPr sz="1000" i="1" dirty="0">
                <a:latin typeface="Helvetica"/>
                <a:cs typeface="Helvetica"/>
              </a:rPr>
              <a:t> </a:t>
            </a:r>
            <a:r>
              <a:rPr sz="1000" i="1" spc="5" dirty="0">
                <a:latin typeface="Helvetica"/>
                <a:cs typeface="Helvetica"/>
              </a:rPr>
              <a:t>(sécu</a:t>
            </a:r>
            <a:r>
              <a:rPr sz="1000" i="1" dirty="0">
                <a:latin typeface="Helvetica"/>
                <a:cs typeface="Helvetica"/>
              </a:rPr>
              <a:t>rit</a:t>
            </a:r>
            <a:r>
              <a:rPr sz="1000" i="1" spc="5" dirty="0">
                <a:latin typeface="Helvetica"/>
                <a:cs typeface="Helvetica"/>
              </a:rPr>
              <a:t>é des personne</a:t>
            </a:r>
            <a:r>
              <a:rPr sz="1000" i="1" dirty="0">
                <a:latin typeface="Helvetica"/>
                <a:cs typeface="Helvetica"/>
              </a:rPr>
              <a:t>s, </a:t>
            </a:r>
            <a:r>
              <a:rPr sz="1000" i="1" spc="5" dirty="0">
                <a:latin typeface="Helvetica"/>
                <a:cs typeface="Helvetica"/>
              </a:rPr>
              <a:t>du ma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érie</a:t>
            </a:r>
            <a:r>
              <a:rPr sz="1000" i="1" dirty="0">
                <a:latin typeface="Helvetica"/>
                <a:cs typeface="Helvetica"/>
              </a:rPr>
              <a:t>l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</a:t>
            </a:r>
            <a:r>
              <a:rPr sz="1000" i="1" spc="5" dirty="0">
                <a:latin typeface="Helvetica"/>
                <a:cs typeface="Helvetica"/>
              </a:rPr>
              <a:t>du vé</a:t>
            </a:r>
            <a:endParaRPr sz="1000">
              <a:latin typeface="Helvetica"/>
              <a:cs typeface="Helvetica"/>
            </a:endParaRPr>
          </a:p>
          <a:p>
            <a:pPr marL="99060">
              <a:lnSpc>
                <a:spcPts val="1050"/>
              </a:lnSpc>
              <a:spcBef>
                <a:spcPts val="509"/>
              </a:spcBef>
            </a:pP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  <a:p>
            <a:pPr marL="1727200">
              <a:lnSpc>
                <a:spcPts val="1655"/>
              </a:lnSpc>
            </a:pPr>
            <a:r>
              <a:rPr sz="3150" spc="-37" baseline="9259" dirty="0">
                <a:latin typeface="Helvetica"/>
                <a:cs typeface="Helvetica"/>
              </a:rPr>
              <a:t>!</a:t>
            </a:r>
            <a:r>
              <a:rPr sz="1800" dirty="0">
                <a:latin typeface="Helvetica Light"/>
                <a:cs typeface="Helvetica Light"/>
              </a:rPr>
              <a:t>P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otection des yeux, des main</a:t>
            </a:r>
            <a:endParaRPr sz="1800">
              <a:latin typeface="Helvetica Light"/>
              <a:cs typeface="Helvetica Light"/>
            </a:endParaRPr>
          </a:p>
          <a:p>
            <a:pPr marR="1421765" algn="ctr">
              <a:lnSpc>
                <a:spcPts val="1015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  <a:p>
            <a:pPr marR="1421765" algn="ctr">
              <a:lnSpc>
                <a:spcPts val="118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  <a:p>
            <a:pPr marR="1421765" algn="ctr">
              <a:lnSpc>
                <a:spcPts val="118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  <a:p>
            <a:pPr marR="1421765" algn="ctr">
              <a:lnSpc>
                <a:spcPts val="118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  <a:p>
            <a:pPr marR="1421765" algn="ctr">
              <a:lnSpc>
                <a:spcPts val="118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  <a:p>
            <a:pPr marR="1421765" algn="ctr">
              <a:lnSpc>
                <a:spcPts val="173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  <a:p>
            <a:pPr marL="2019300" indent="1101725">
              <a:lnSpc>
                <a:spcPts val="1080"/>
              </a:lnSpc>
            </a:pPr>
            <a:r>
              <a:rPr sz="1000" i="1" spc="5" dirty="0">
                <a:latin typeface="Helvetica"/>
                <a:cs typeface="Helvetica"/>
              </a:rPr>
              <a:t>Je pro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ège </a:t>
            </a:r>
            <a:r>
              <a:rPr sz="1000" i="1" dirty="0">
                <a:latin typeface="Helvetica"/>
                <a:cs typeface="Helvetica"/>
              </a:rPr>
              <a:t>l’</a:t>
            </a:r>
            <a:r>
              <a:rPr sz="1000" i="1" spc="5" dirty="0">
                <a:latin typeface="Helvetica"/>
                <a:cs typeface="Helvetica"/>
              </a:rPr>
              <a:t>environnemen</a:t>
            </a:r>
            <a:r>
              <a:rPr sz="1000" i="1" dirty="0">
                <a:latin typeface="Helvetica"/>
                <a:cs typeface="Helvetica"/>
              </a:rPr>
              <a:t>t</a:t>
            </a:r>
            <a:endParaRPr sz="10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850">
              <a:latin typeface="Times New Roman"/>
              <a:cs typeface="Times New Roman"/>
            </a:endParaRPr>
          </a:p>
          <a:p>
            <a:pPr marL="2126615" marR="167005" indent="-107314">
              <a:lnSpc>
                <a:spcPct val="103899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vérifie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les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qui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2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 pe</a:t>
            </a:r>
            <a:r>
              <a:rPr sz="1150" i="1" spc="25" dirty="0">
                <a:solidFill>
                  <a:srgbClr val="0433FF"/>
                </a:solidFill>
                <a:latin typeface="Helvetica Light"/>
                <a:cs typeface="Helvetica Light"/>
              </a:rPr>
              <a:t>r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mettent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valider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115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1150" b="1" i="1" spc="-55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115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700">
              <a:latin typeface="Times New Roman"/>
              <a:cs typeface="Times New Roman"/>
            </a:endParaRPr>
          </a:p>
          <a:p>
            <a:pPr marL="100965" algn="ctr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résu</a:t>
            </a:r>
            <a:r>
              <a:rPr sz="1000" i="1" dirty="0">
                <a:latin typeface="Helvetica"/>
                <a:cs typeface="Helvetica"/>
              </a:rPr>
              <a:t>lt</a:t>
            </a:r>
            <a:r>
              <a:rPr sz="1000" i="1" spc="5" dirty="0">
                <a:latin typeface="Helvetica"/>
                <a:cs typeface="Helvetica"/>
              </a:rPr>
              <a:t>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s des essa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s réa</a:t>
            </a:r>
            <a:r>
              <a:rPr sz="1000" i="1" dirty="0">
                <a:latin typeface="Helvetica"/>
                <a:cs typeface="Helvetica"/>
              </a:rPr>
              <a:t>li</a:t>
            </a:r>
            <a:r>
              <a:rPr sz="1000" i="1" spc="5" dirty="0">
                <a:latin typeface="Helvetica"/>
                <a:cs typeface="Helvetica"/>
              </a:rPr>
              <a:t>sés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  <a:p>
            <a:pPr marL="147320">
              <a:lnSpc>
                <a:spcPct val="100000"/>
              </a:lnSpc>
              <a:spcBef>
                <a:spcPts val="875"/>
              </a:spcBef>
            </a:pP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ession est cor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ecte.</a:t>
            </a:r>
            <a:endParaRPr sz="1800">
              <a:latin typeface="Helvetica Light"/>
              <a:cs typeface="Helvetica Light"/>
            </a:endParaRPr>
          </a:p>
          <a:p>
            <a:pPr marL="121920">
              <a:lnSpc>
                <a:spcPct val="100000"/>
              </a:lnSpc>
              <a:spcBef>
                <a:spcPts val="40"/>
              </a:spcBef>
            </a:pP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oulements n’ont pas de jeu et ne font pas de b</a:t>
            </a:r>
            <a:endParaRPr sz="18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350">
              <a:latin typeface="Times New Roman"/>
              <a:cs typeface="Times New Roman"/>
            </a:endParaRPr>
          </a:p>
          <a:p>
            <a:pPr marL="2204720">
              <a:lnSpc>
                <a:spcPct val="100000"/>
              </a:lnSpc>
              <a:tabLst>
                <a:tab pos="3385820" algn="l"/>
              </a:tabLst>
            </a:pPr>
            <a:r>
              <a:rPr sz="1000" dirty="0">
                <a:latin typeface="Helvetica Light"/>
                <a:cs typeface="Helvetica Light"/>
              </a:rPr>
              <a:t>plaquette	disque</a:t>
            </a:r>
            <a:endParaRPr sz="10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450">
              <a:latin typeface="Times New Roman"/>
              <a:cs typeface="Times New Roman"/>
            </a:endParaRPr>
          </a:p>
          <a:p>
            <a:pPr marR="217170" algn="ctr">
              <a:lnSpc>
                <a:spcPct val="100000"/>
              </a:lnSpc>
              <a:tabLst>
                <a:tab pos="1358265" algn="l"/>
                <a:tab pos="2425065" algn="l"/>
              </a:tabLst>
            </a:pPr>
            <a:r>
              <a:rPr sz="1000" dirty="0">
                <a:latin typeface="Helvetica Light"/>
                <a:cs typeface="Helvetica Light"/>
              </a:rPr>
              <a:t>épaisseur mini	3 mm	22 mm</a:t>
            </a:r>
            <a:endParaRPr sz="10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1163320" marR="1177925" indent="-63500">
              <a:lnSpc>
                <a:spcPct val="100000"/>
              </a:lnSpc>
              <a:tabLst>
                <a:tab pos="2319020" algn="l"/>
                <a:tab pos="3385820" algn="l"/>
              </a:tabLst>
            </a:pPr>
            <a:r>
              <a:rPr sz="1000" dirty="0">
                <a:latin typeface="Helvetica Light"/>
                <a:cs typeface="Helvetica Light"/>
              </a:rPr>
              <a:t>épaisseur	</a:t>
            </a:r>
            <a:r>
              <a:rPr sz="1500" baseline="-27777" dirty="0">
                <a:latin typeface="Helvetica Light"/>
                <a:cs typeface="Helvetica Light"/>
              </a:rPr>
              <a:t>0 mm	21 mm </a:t>
            </a:r>
            <a:r>
              <a:rPr sz="1000" dirty="0">
                <a:latin typeface="Helvetica Light"/>
                <a:cs typeface="Helvetica Light"/>
              </a:rPr>
              <a:t>mesu</a:t>
            </a:r>
            <a:r>
              <a:rPr sz="1000" spc="-20" dirty="0">
                <a:latin typeface="Helvetica Light"/>
                <a:cs typeface="Helvetica Light"/>
              </a:rPr>
              <a:t>r</a:t>
            </a:r>
            <a:r>
              <a:rPr sz="1000" dirty="0">
                <a:latin typeface="Helvetica Light"/>
                <a:cs typeface="Helvetica Light"/>
              </a:rPr>
              <a:t>é</a:t>
            </a:r>
            <a:endParaRPr sz="10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950">
              <a:latin typeface="Times New Roman"/>
              <a:cs typeface="Times New Roman"/>
            </a:endParaRPr>
          </a:p>
          <a:p>
            <a:pPr marL="1087120">
              <a:lnSpc>
                <a:spcPct val="100000"/>
              </a:lnSpc>
              <a:tabLst>
                <a:tab pos="3462020" algn="l"/>
              </a:tabLst>
            </a:pPr>
            <a:r>
              <a:rPr sz="1000" spc="-55" dirty="0">
                <a:latin typeface="Helvetica Light"/>
                <a:cs typeface="Helvetica Light"/>
              </a:rPr>
              <a:t>V</a:t>
            </a:r>
            <a:r>
              <a:rPr sz="1000" dirty="0">
                <a:latin typeface="Helvetica Light"/>
                <a:cs typeface="Helvetica Light"/>
              </a:rPr>
              <a:t>oile maxi	0,05</a:t>
            </a:r>
            <a:endParaRPr sz="10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231140" algn="ctr">
              <a:lnSpc>
                <a:spcPct val="100000"/>
              </a:lnSpc>
              <a:spcBef>
                <a:spcPts val="650"/>
              </a:spcBef>
              <a:tabLst>
                <a:tab pos="2450465" algn="l"/>
              </a:tabLst>
            </a:pPr>
            <a:r>
              <a:rPr sz="1000" spc="-55" dirty="0">
                <a:latin typeface="Helvetica Light"/>
                <a:cs typeface="Helvetica Light"/>
              </a:rPr>
              <a:t>V</a:t>
            </a:r>
            <a:r>
              <a:rPr sz="1000" dirty="0">
                <a:latin typeface="Helvetica Light"/>
                <a:cs typeface="Helvetica Light"/>
              </a:rPr>
              <a:t>oile mesu</a:t>
            </a:r>
            <a:r>
              <a:rPr sz="1000" spc="-20" dirty="0">
                <a:latin typeface="Helvetica Light"/>
                <a:cs typeface="Helvetica Light"/>
              </a:rPr>
              <a:t>r</a:t>
            </a:r>
            <a:r>
              <a:rPr sz="1000" dirty="0">
                <a:latin typeface="Helvetica Light"/>
                <a:cs typeface="Helvetica Light"/>
              </a:rPr>
              <a:t>é	0,06</a:t>
            </a:r>
            <a:endParaRPr sz="10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112520">
              <a:lnSpc>
                <a:spcPct val="100000"/>
              </a:lnSpc>
              <a:spcBef>
                <a:spcPts val="830"/>
              </a:spcBef>
            </a:pPr>
            <a:r>
              <a:rPr sz="900" b="1" i="1" spc="15" dirty="0">
                <a:latin typeface="Helvetica"/>
                <a:cs typeface="Helvetica"/>
              </a:rPr>
              <a:t>La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cause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es</a:t>
            </a:r>
            <a:r>
              <a:rPr sz="900" b="1" i="1" spc="10" dirty="0">
                <a:latin typeface="Helvetica"/>
                <a:cs typeface="Helvetica"/>
              </a:rPr>
              <a:t>t-e</a:t>
            </a:r>
            <a:r>
              <a:rPr sz="900" b="1" i="1" spc="5" dirty="0">
                <a:latin typeface="Helvetica"/>
                <a:cs typeface="Helvetica"/>
              </a:rPr>
              <a:t>ll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i</a:t>
            </a:r>
            <a:r>
              <a:rPr sz="900" b="1" i="1" spc="15" dirty="0">
                <a:latin typeface="Helvetica"/>
                <a:cs typeface="Helvetica"/>
              </a:rPr>
              <a:t>de</a:t>
            </a:r>
            <a:r>
              <a:rPr sz="900" b="1" i="1" spc="10" dirty="0">
                <a:latin typeface="Helvetica"/>
                <a:cs typeface="Helvetica"/>
              </a:rPr>
              <a:t>ntifi</a:t>
            </a:r>
            <a:r>
              <a:rPr sz="900" b="1" i="1" spc="15" dirty="0">
                <a:latin typeface="Helvetica"/>
                <a:cs typeface="Helvetica"/>
              </a:rPr>
              <a:t>ée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pa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15" dirty="0">
                <a:latin typeface="Helvetica"/>
                <a:cs typeface="Helvetica"/>
              </a:rPr>
              <a:t>appo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t </a:t>
            </a:r>
            <a:r>
              <a:rPr sz="900" b="1" i="1" spc="15" dirty="0">
                <a:latin typeface="Helvetica"/>
                <a:cs typeface="Helvetica"/>
              </a:rPr>
              <a:t>au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symp</a:t>
            </a:r>
            <a:r>
              <a:rPr sz="900" b="1" i="1" spc="10" dirty="0">
                <a:latin typeface="Helvetica"/>
                <a:cs typeface="Helvetica"/>
              </a:rPr>
              <a:t>tô</a:t>
            </a:r>
            <a:r>
              <a:rPr sz="900" b="1" i="1" spc="20" dirty="0">
                <a:latin typeface="Helvetica"/>
                <a:cs typeface="Helvetica"/>
              </a:rPr>
              <a:t>m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?</a:t>
            </a:r>
            <a:endParaRPr sz="9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tabLst>
                <a:tab pos="2329180" algn="l"/>
                <a:tab pos="2917190" algn="l"/>
              </a:tabLst>
            </a:pPr>
            <a:r>
              <a:rPr sz="900" i="1" spc="-185" dirty="0">
                <a:latin typeface="Helvetica"/>
                <a:cs typeface="Helvetica"/>
              </a:rPr>
              <a:t>a</a:t>
            </a:r>
            <a:r>
              <a:rPr sz="1350" i="1" spc="-367" baseline="-9259" dirty="0">
                <a:latin typeface="Helvetica"/>
                <a:cs typeface="Helvetica"/>
              </a:rPr>
              <a:t>u</a:t>
            </a:r>
            <a:r>
              <a:rPr sz="1350" i="1" spc="-382" baseline="-18518" dirty="0">
                <a:latin typeface="Helvetica"/>
                <a:cs typeface="Helvetica"/>
              </a:rPr>
              <a:t>t</a:t>
            </a:r>
            <a:r>
              <a:rPr sz="1350" i="1" spc="7" baseline="-21604" dirty="0">
                <a:latin typeface="Helvetica"/>
                <a:cs typeface="Helvetica"/>
              </a:rPr>
              <a:t>re</a:t>
            </a:r>
            <a:r>
              <a:rPr sz="1350" i="1" spc="-367" baseline="-40123" dirty="0">
                <a:latin typeface="Helvetica"/>
                <a:cs typeface="Helvetica"/>
              </a:rPr>
              <a:t>h</a:t>
            </a:r>
            <a:r>
              <a:rPr sz="1350" i="1" spc="15" baseline="-49382" dirty="0">
                <a:latin typeface="Helvetica"/>
                <a:cs typeface="Helvetica"/>
              </a:rPr>
              <a:t>yp</a:t>
            </a:r>
            <a:r>
              <a:rPr sz="1350" i="1" baseline="-49382" dirty="0">
                <a:latin typeface="Helvetica"/>
                <a:cs typeface="Helvetica"/>
              </a:rPr>
              <a:t>	</a:t>
            </a:r>
            <a:r>
              <a:rPr sz="900" spc="20" dirty="0">
                <a:latin typeface="Helvetica"/>
                <a:cs typeface="Helvetica"/>
              </a:rPr>
              <a:t>NON</a:t>
            </a:r>
            <a:r>
              <a:rPr sz="900" dirty="0">
                <a:latin typeface="Helvetica"/>
                <a:cs typeface="Helvetica"/>
              </a:rPr>
              <a:t>	</a:t>
            </a:r>
            <a:r>
              <a:rPr sz="900" spc="15" dirty="0">
                <a:latin typeface="Helvetica"/>
                <a:cs typeface="Helvetica"/>
              </a:rPr>
              <a:t>OUI</a:t>
            </a:r>
            <a:endParaRPr sz="900">
              <a:latin typeface="Helvetica"/>
              <a:cs typeface="Helvetica"/>
            </a:endParaRPr>
          </a:p>
          <a:p>
            <a:pPr marR="3621404" algn="ctr">
              <a:lnSpc>
                <a:spcPct val="100000"/>
              </a:lnSpc>
              <a:spcBef>
                <a:spcPts val="484"/>
              </a:spcBef>
            </a:pPr>
            <a:r>
              <a:rPr sz="1350" i="1" spc="-367" baseline="30864" dirty="0">
                <a:latin typeface="Helvetica"/>
                <a:cs typeface="Helvetica"/>
              </a:rPr>
              <a:t>o</a:t>
            </a:r>
            <a:r>
              <a:rPr sz="1350" i="1" spc="-382" baseline="21604" dirty="0">
                <a:latin typeface="Helvetica"/>
                <a:cs typeface="Helvetica"/>
              </a:rPr>
              <a:t>t</a:t>
            </a:r>
            <a:r>
              <a:rPr sz="1350" i="1" spc="-367" baseline="18518" dirty="0">
                <a:latin typeface="Helvetica"/>
                <a:cs typeface="Helvetica"/>
              </a:rPr>
              <a:t>h</a:t>
            </a:r>
            <a:r>
              <a:rPr sz="1350" i="1" spc="-367" baseline="9259" dirty="0">
                <a:latin typeface="Helvetica"/>
                <a:cs typeface="Helvetica"/>
              </a:rPr>
              <a:t>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2174028" y="554955"/>
            <a:ext cx="446405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">
              <a:lnSpc>
                <a:spcPts val="1190"/>
              </a:lnSpc>
            </a:pPr>
            <a:r>
              <a:rPr sz="1000" i="1" spc="5" dirty="0">
                <a:latin typeface="Helvetica"/>
                <a:cs typeface="Helvetica"/>
              </a:rPr>
              <a:t>nne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  <a:p>
            <a:pPr marL="12700">
              <a:lnSpc>
                <a:spcPts val="1190"/>
              </a:lnSpc>
            </a:pPr>
            <a:r>
              <a:rPr sz="1000" i="1" spc="5" dirty="0">
                <a:latin typeface="Helvetica"/>
                <a:cs typeface="Helvetica"/>
              </a:rPr>
              <a:t>h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cu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spc="-5" dirty="0">
                <a:latin typeface="Helvetica"/>
                <a:cs typeface="Helvetica"/>
              </a:rPr>
              <a:t>)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2552400" y="745998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2552400" y="895925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002146" y="7867122"/>
            <a:ext cx="3979545" cy="824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b="1" i="1" spc="5" dirty="0">
                <a:latin typeface="Helvetica"/>
                <a:cs typeface="Helvetica"/>
              </a:rPr>
              <a:t>J</a:t>
            </a:r>
            <a:r>
              <a:rPr sz="1000" b="1" i="1" dirty="0">
                <a:latin typeface="Helvetica"/>
                <a:cs typeface="Helvetica"/>
              </a:rPr>
              <a:t>’</a:t>
            </a:r>
            <a:r>
              <a:rPr sz="1000" b="1" i="1" spc="5" dirty="0">
                <a:latin typeface="Helvetica"/>
                <a:cs typeface="Helvetica"/>
              </a:rPr>
              <a:t>éc</a:t>
            </a:r>
            <a:r>
              <a:rPr sz="1000" b="1" i="1" dirty="0">
                <a:latin typeface="Helvetica"/>
                <a:cs typeface="Helvetica"/>
              </a:rPr>
              <a:t>ri</a:t>
            </a:r>
            <a:r>
              <a:rPr sz="1000" b="1" i="1" spc="5" dirty="0">
                <a:latin typeface="Helvetica"/>
                <a:cs typeface="Helvetica"/>
              </a:rPr>
              <a:t>s </a:t>
            </a:r>
            <a:r>
              <a:rPr sz="1000" b="1" i="1" dirty="0">
                <a:latin typeface="Helvetica"/>
                <a:cs typeface="Helvetica"/>
              </a:rPr>
              <a:t>l</a:t>
            </a:r>
            <a:r>
              <a:rPr sz="1000" b="1" i="1" spc="5" dirty="0">
                <a:latin typeface="Helvetica"/>
                <a:cs typeface="Helvetica"/>
              </a:rPr>
              <a:t>a cause du symptôme</a:t>
            </a:r>
            <a:endParaRPr sz="1000">
              <a:latin typeface="Helvetica"/>
              <a:cs typeface="Helvetica"/>
            </a:endParaRPr>
          </a:p>
          <a:p>
            <a:pPr marL="32384" algn="ctr">
              <a:lnSpc>
                <a:spcPct val="100000"/>
              </a:lnSpc>
              <a:spcBef>
                <a:spcPts val="675"/>
              </a:spcBef>
            </a:pPr>
            <a:r>
              <a:rPr sz="1800" dirty="0">
                <a:latin typeface="Helvetica Light"/>
                <a:cs typeface="Helvetica Light"/>
              </a:rPr>
              <a:t>Disques et plaquettes AR usées</a:t>
            </a:r>
            <a:endParaRPr sz="1800">
              <a:latin typeface="Helvetica Light"/>
              <a:cs typeface="Helvetica Light"/>
            </a:endParaRPr>
          </a:p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l’intervention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et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1150">
              <a:latin typeface="Helvetica Light"/>
              <a:cs typeface="Helvetica Light"/>
            </a:endParaRPr>
          </a:p>
        </p:txBody>
      </p:sp>
      <p:sp>
        <p:nvSpPr>
          <p:cNvPr id="85" name="object 85"/>
          <p:cNvSpPr txBox="1"/>
          <p:nvPr/>
        </p:nvSpPr>
        <p:spPr>
          <a:xfrm rot="960000">
            <a:off x="6583034" y="6947905"/>
            <a:ext cx="702132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146542" y="922648"/>
            <a:ext cx="20256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J’a</a:t>
            </a:r>
            <a:r>
              <a:rPr sz="900" i="1" spc="5" dirty="0">
                <a:latin typeface="Helvetica"/>
                <a:cs typeface="Helvetica"/>
              </a:rPr>
              <a:t>i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336800" y="1957577"/>
            <a:ext cx="18681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trike="sngStrike" dirty="0">
                <a:latin typeface="Helvetica Light"/>
                <a:cs typeface="Helvetica Light"/>
              </a:rPr>
              <a:t>Un pneu dégonflé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565400" y="2516377"/>
            <a:ext cx="13938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Un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oulement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755900" y="3075177"/>
            <a:ext cx="10128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Les f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eins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39800" y="3203980"/>
            <a:ext cx="4312285" cy="1082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Collecter les pièces</a:t>
            </a:r>
            <a:endParaRPr sz="2400">
              <a:latin typeface="Helvetica Light"/>
              <a:cs typeface="Helvetica Light"/>
            </a:endParaRPr>
          </a:p>
          <a:p>
            <a:pPr marL="1460500">
              <a:lnSpc>
                <a:spcPct val="100000"/>
              </a:lnSpc>
              <a:spcBef>
                <a:spcPts val="520"/>
              </a:spcBef>
            </a:pPr>
            <a:r>
              <a:rPr sz="1800" dirty="0">
                <a:latin typeface="Helvetica Light"/>
                <a:cs typeface="Helvetica Light"/>
              </a:rPr>
              <a:t>Les amo</a:t>
            </a:r>
            <a:r>
              <a:rPr sz="1800" spc="30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tisseurs</a:t>
            </a:r>
            <a:endParaRPr sz="1800">
              <a:latin typeface="Helvetica Light"/>
              <a:cs typeface="Helvetica Light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Reche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cher le temps ba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ème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946900" y="3532378"/>
            <a:ext cx="483234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99"/>
              </a:lnSpc>
            </a:pPr>
            <a:r>
              <a:rPr sz="1800" dirty="0">
                <a:latin typeface="Helvetica Light"/>
                <a:cs typeface="Helvetica Light"/>
              </a:rPr>
              <a:t>La p Les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2203100" y="3811778"/>
            <a:ext cx="3435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ruit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2138228" y="1119377"/>
            <a:ext cx="139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s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939800" y="1362480"/>
            <a:ext cx="525526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Identifier les étapes de l’intervention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39800" y="2099080"/>
            <a:ext cx="2087245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85775" algn="l"/>
                <a:tab pos="1726564" algn="l"/>
              </a:tabLst>
            </a:pPr>
            <a:r>
              <a:rPr sz="2400" dirty="0">
                <a:latin typeface="Zapf Dingbats"/>
                <a:cs typeface="Zapf Dingbats"/>
              </a:rPr>
              <a:t>❏	</a:t>
            </a:r>
            <a:r>
              <a:rPr sz="2400" spc="65" dirty="0">
                <a:latin typeface="Helvetica Light"/>
                <a:cs typeface="Helvetica Light"/>
              </a:rPr>
              <a:t>Choisi</a:t>
            </a:r>
            <a:r>
              <a:rPr sz="2400" dirty="0">
                <a:latin typeface="Helvetica Light"/>
                <a:cs typeface="Helvetica Light"/>
              </a:rPr>
              <a:t>r	</a:t>
            </a:r>
            <a:r>
              <a:rPr sz="2400" spc="65" dirty="0">
                <a:latin typeface="Helvetica Light"/>
                <a:cs typeface="Helvetica Light"/>
              </a:rPr>
              <a:t>u</a:t>
            </a:r>
            <a:r>
              <a:rPr sz="2400" dirty="0">
                <a:latin typeface="Helvetica Light"/>
                <a:cs typeface="Helvetica Light"/>
              </a:rPr>
              <a:t>n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242714" y="2114804"/>
            <a:ext cx="32143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49655" algn="l"/>
                <a:tab pos="1655445" algn="l"/>
                <a:tab pos="2853690" algn="l"/>
              </a:tabLst>
            </a:pPr>
            <a:r>
              <a:rPr sz="2400" spc="65" dirty="0">
                <a:latin typeface="Helvetica Light"/>
                <a:cs typeface="Helvetica Light"/>
              </a:rPr>
              <a:t>post</a:t>
            </a:r>
            <a:r>
              <a:rPr sz="2400" dirty="0">
                <a:latin typeface="Helvetica Light"/>
                <a:cs typeface="Helvetica Light"/>
              </a:rPr>
              <a:t>e	</a:t>
            </a:r>
            <a:r>
              <a:rPr sz="2400" spc="65" dirty="0">
                <a:latin typeface="Helvetica Light"/>
                <a:cs typeface="Helvetica Light"/>
              </a:rPr>
              <a:t>d</a:t>
            </a:r>
            <a:r>
              <a:rPr sz="2400" dirty="0">
                <a:latin typeface="Helvetica Light"/>
                <a:cs typeface="Helvetica Light"/>
              </a:rPr>
              <a:t>e	</a:t>
            </a:r>
            <a:r>
              <a:rPr sz="2400" spc="65" dirty="0">
                <a:latin typeface="Helvetica Light"/>
                <a:cs typeface="Helvetica Light"/>
              </a:rPr>
              <a:t>travail</a:t>
            </a:r>
            <a:r>
              <a:rPr sz="2400" dirty="0">
                <a:latin typeface="Helvetica Light"/>
                <a:cs typeface="Helvetica Light"/>
              </a:rPr>
              <a:t>,	</a:t>
            </a:r>
            <a:r>
              <a:rPr sz="2400" spc="65" dirty="0">
                <a:latin typeface="Helvetica Light"/>
                <a:cs typeface="Helvetica Light"/>
              </a:rPr>
              <a:t>u</a:t>
            </a:r>
            <a:r>
              <a:rPr sz="2400" dirty="0">
                <a:latin typeface="Helvetica Light"/>
                <a:cs typeface="Helvetica Light"/>
              </a:rPr>
              <a:t>n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939800" y="2483104"/>
            <a:ext cx="11093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Helvetica Light"/>
                <a:cs typeface="Helvetica Light"/>
              </a:rPr>
              <a:t>matériel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7045221" y="298540"/>
            <a:ext cx="5407195" cy="754688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327900" y="482600"/>
            <a:ext cx="4851400" cy="6858000"/>
          </a:xfrm>
          <a:custGeom>
            <a:avLst/>
            <a:gdLst/>
            <a:ahLst/>
            <a:cxnLst/>
            <a:rect l="l" t="t" r="r" b="b"/>
            <a:pathLst>
              <a:path w="4851400" h="6858000">
                <a:moveTo>
                  <a:pt x="0" y="6858000"/>
                </a:moveTo>
                <a:lnTo>
                  <a:pt x="4851400" y="6858000"/>
                </a:lnTo>
                <a:lnTo>
                  <a:pt x="4851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450204" y="6917066"/>
            <a:ext cx="1835150" cy="254635"/>
          </a:xfrm>
          <a:custGeom>
            <a:avLst/>
            <a:gdLst/>
            <a:ahLst/>
            <a:cxnLst/>
            <a:rect l="l" t="t" r="r" b="b"/>
            <a:pathLst>
              <a:path w="1835150" h="254634">
                <a:moveTo>
                  <a:pt x="0" y="254408"/>
                </a:moveTo>
                <a:lnTo>
                  <a:pt x="1834563" y="254408"/>
                </a:lnTo>
                <a:lnTo>
                  <a:pt x="1834563" y="0"/>
                </a:lnTo>
                <a:lnTo>
                  <a:pt x="0" y="0"/>
                </a:lnTo>
                <a:lnTo>
                  <a:pt x="0" y="254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455958" y="6919939"/>
            <a:ext cx="1824490" cy="24722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730320" y="7037613"/>
            <a:ext cx="3325495" cy="0"/>
          </a:xfrm>
          <a:custGeom>
            <a:avLst/>
            <a:gdLst/>
            <a:ahLst/>
            <a:cxnLst/>
            <a:rect l="l" t="t" r="r" b="b"/>
            <a:pathLst>
              <a:path w="3325495">
                <a:moveTo>
                  <a:pt x="0" y="0"/>
                </a:moveTo>
                <a:lnTo>
                  <a:pt x="3325046" y="0"/>
                </a:lnTo>
              </a:path>
            </a:pathLst>
          </a:custGeom>
          <a:ln w="16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482452" y="1191206"/>
            <a:ext cx="2444750" cy="228600"/>
          </a:xfrm>
          <a:custGeom>
            <a:avLst/>
            <a:gdLst/>
            <a:ahLst/>
            <a:cxnLst/>
            <a:rect l="l" t="t" r="r" b="b"/>
            <a:pathLst>
              <a:path w="2444750" h="228600">
                <a:moveTo>
                  <a:pt x="0" y="228056"/>
                </a:moveTo>
                <a:lnTo>
                  <a:pt x="2444440" y="228056"/>
                </a:lnTo>
                <a:lnTo>
                  <a:pt x="2444440" y="0"/>
                </a:lnTo>
                <a:lnTo>
                  <a:pt x="0" y="0"/>
                </a:lnTo>
                <a:lnTo>
                  <a:pt x="0" y="228056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939800" y="4677180"/>
            <a:ext cx="10130155" cy="819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Identifier les risques p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ofessionnels</a:t>
            </a:r>
            <a:endParaRPr sz="2400">
              <a:latin typeface="Helvetica Light"/>
              <a:cs typeface="Helvetica Light"/>
            </a:endParaRPr>
          </a:p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3050" spc="20" dirty="0">
                <a:latin typeface="Comic Sans MS"/>
                <a:cs typeface="Comic Sans MS"/>
              </a:rPr>
              <a:t>R</a:t>
            </a:r>
            <a:r>
              <a:rPr sz="3050" spc="10" dirty="0">
                <a:latin typeface="Comic Sans MS"/>
                <a:cs typeface="Comic Sans MS"/>
              </a:rPr>
              <a:t>e</a:t>
            </a:r>
            <a:r>
              <a:rPr sz="3050" spc="15" dirty="0">
                <a:latin typeface="Comic Sans MS"/>
                <a:cs typeface="Comic Sans MS"/>
              </a:rPr>
              <a:t>m</a:t>
            </a:r>
            <a:r>
              <a:rPr sz="3050" spc="5" dirty="0">
                <a:latin typeface="Comic Sans MS"/>
                <a:cs typeface="Comic Sans MS"/>
              </a:rPr>
              <a:t>i</a:t>
            </a:r>
            <a:r>
              <a:rPr sz="3050" spc="10" dirty="0">
                <a:latin typeface="Comic Sans MS"/>
                <a:cs typeface="Comic Sans MS"/>
              </a:rPr>
              <a:t>s</a:t>
            </a:r>
            <a:r>
              <a:rPr sz="3050" spc="15" dirty="0">
                <a:latin typeface="Comic Sans MS"/>
                <a:cs typeface="Comic Sans MS"/>
              </a:rPr>
              <a:t>e</a:t>
            </a:r>
            <a:r>
              <a:rPr sz="3050" spc="5" dirty="0">
                <a:latin typeface="Comic Sans MS"/>
                <a:cs typeface="Comic Sans MS"/>
              </a:rPr>
              <a:t> </a:t>
            </a:r>
            <a:r>
              <a:rPr sz="3050" spc="10" dirty="0">
                <a:latin typeface="Comic Sans MS"/>
                <a:cs typeface="Comic Sans MS"/>
              </a:rPr>
              <a:t>e</a:t>
            </a:r>
            <a:r>
              <a:rPr sz="3050" spc="15" dirty="0">
                <a:latin typeface="Comic Sans MS"/>
                <a:cs typeface="Comic Sans MS"/>
              </a:rPr>
              <a:t>n</a:t>
            </a:r>
            <a:r>
              <a:rPr sz="3050" spc="5" dirty="0">
                <a:latin typeface="Comic Sans MS"/>
                <a:cs typeface="Comic Sans MS"/>
              </a:rPr>
              <a:t> </a:t>
            </a:r>
            <a:r>
              <a:rPr sz="3050" spc="10" dirty="0">
                <a:latin typeface="Comic Sans MS"/>
                <a:cs typeface="Comic Sans MS"/>
              </a:rPr>
              <a:t>éta</a:t>
            </a:r>
            <a:r>
              <a:rPr sz="3050" spc="15" dirty="0">
                <a:latin typeface="Comic Sans MS"/>
                <a:cs typeface="Comic Sans MS"/>
              </a:rPr>
              <a:t>t</a:t>
            </a:r>
            <a:endParaRPr sz="3050">
              <a:latin typeface="Comic Sans MS"/>
              <a:cs typeface="Comic Sans M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39800" y="5413780"/>
            <a:ext cx="482092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Suiv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e la p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océdu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e de 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éfé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ence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939800" y="6166103"/>
            <a:ext cx="4224655" cy="143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aseline="9259" dirty="0">
                <a:latin typeface="Zapf Dingbats"/>
                <a:cs typeface="Zapf Dingbats"/>
              </a:rPr>
              <a:t>❏ </a:t>
            </a:r>
            <a:r>
              <a:rPr sz="2700" spc="-262" baseline="9259" dirty="0">
                <a:latin typeface="Zapf Dingbats"/>
                <a:cs typeface="Zapf Dingbats"/>
              </a:rPr>
              <a:t> </a:t>
            </a:r>
            <a:r>
              <a:rPr sz="2400" dirty="0">
                <a:latin typeface="Helvetica Light"/>
                <a:cs typeface="Helvetica Light"/>
              </a:rPr>
              <a:t>Gé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er le 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ecyclage</a:t>
            </a:r>
            <a:endParaRPr sz="2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699"/>
              </a:lnSpc>
              <a:tabLst>
                <a:tab pos="1207135" algn="l"/>
                <a:tab pos="1769110" algn="l"/>
                <a:tab pos="2461260" algn="l"/>
                <a:tab pos="3357879" algn="l"/>
              </a:tabLst>
            </a:pPr>
            <a:r>
              <a:rPr sz="2400" b="1" dirty="0">
                <a:latin typeface="Helvetica"/>
                <a:cs typeface="Helvetica"/>
              </a:rPr>
              <a:t>C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spc="-5" dirty="0">
                <a:latin typeface="Helvetica"/>
                <a:cs typeface="Helvetica"/>
              </a:rPr>
              <a:t>’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dirty="0">
                <a:latin typeface="Helvetica"/>
                <a:cs typeface="Helvetica"/>
              </a:rPr>
              <a:t>e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dirty="0">
                <a:latin typeface="Helvetica"/>
                <a:cs typeface="Helvetica"/>
              </a:rPr>
              <a:t>s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dirty="0">
                <a:latin typeface="Helvetica"/>
                <a:cs typeface="Helvetica"/>
              </a:rPr>
              <a:t>t	</a:t>
            </a:r>
            <a:r>
              <a:rPr sz="2400" b="1" spc="-5" dirty="0">
                <a:latin typeface="Helvetica"/>
                <a:cs typeface="Helvetica"/>
              </a:rPr>
              <a:t>l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dirty="0">
                <a:latin typeface="Helvetica"/>
                <a:cs typeface="Helvetica"/>
              </a:rPr>
              <a:t>e	</a:t>
            </a:r>
            <a:r>
              <a:rPr sz="2400" b="1" spc="-5" dirty="0">
                <a:latin typeface="Helvetica"/>
                <a:cs typeface="Helvetica"/>
              </a:rPr>
              <a:t>T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dirty="0">
                <a:latin typeface="Helvetica"/>
                <a:cs typeface="Helvetica"/>
              </a:rPr>
              <a:t>P	</a:t>
            </a:r>
            <a:r>
              <a:rPr sz="2400" b="1" spc="-5" dirty="0">
                <a:latin typeface="Helvetica"/>
                <a:cs typeface="Helvetica"/>
              </a:rPr>
              <a:t>q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spc="-5" dirty="0">
                <a:latin typeface="Helvetica"/>
                <a:cs typeface="Helvetica"/>
              </a:rPr>
              <a:t>u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dirty="0">
                <a:latin typeface="Helvetica"/>
                <a:cs typeface="Helvetica"/>
              </a:rPr>
              <a:t>e	v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spc="-5" dirty="0">
                <a:latin typeface="Helvetica"/>
                <a:cs typeface="Helvetica"/>
              </a:rPr>
              <a:t>o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spc="-5" dirty="0">
                <a:latin typeface="Helvetica"/>
                <a:cs typeface="Helvetica"/>
              </a:rPr>
              <a:t>u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dirty="0">
                <a:latin typeface="Helvetica"/>
                <a:cs typeface="Helvetica"/>
              </a:rPr>
              <a:t>s </a:t>
            </a:r>
            <a:r>
              <a:rPr sz="2400" b="1" spc="-5" dirty="0">
                <a:latin typeface="Helvetica"/>
                <a:cs typeface="Helvetica"/>
              </a:rPr>
              <a:t>no</a:t>
            </a:r>
            <a:r>
              <a:rPr sz="2400" b="1" dirty="0">
                <a:latin typeface="Helvetica"/>
                <a:cs typeface="Helvetica"/>
              </a:rPr>
              <a:t>rma</a:t>
            </a:r>
            <a:r>
              <a:rPr sz="2400" b="1" spc="-5" dirty="0">
                <a:latin typeface="Helvetica"/>
                <a:cs typeface="Helvetica"/>
              </a:rPr>
              <a:t>l</a:t>
            </a:r>
            <a:r>
              <a:rPr sz="2400" b="1" dirty="0">
                <a:latin typeface="Helvetica"/>
                <a:cs typeface="Helvetica"/>
              </a:rPr>
              <a:t>eme</a:t>
            </a:r>
            <a:r>
              <a:rPr sz="2400" b="1" spc="-5" dirty="0">
                <a:latin typeface="Helvetica"/>
                <a:cs typeface="Helvetica"/>
              </a:rPr>
              <a:t>nt.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399237" y="6902698"/>
            <a:ext cx="10579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Helvetica"/>
                <a:cs typeface="Helvetica"/>
              </a:rPr>
              <a:t>f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dirty="0">
                <a:latin typeface="Helvetica"/>
                <a:cs typeface="Helvetica"/>
              </a:rPr>
              <a:t>a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spc="-5" dirty="0">
                <a:latin typeface="Helvetica"/>
                <a:cs typeface="Helvetica"/>
              </a:rPr>
              <a:t>i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dirty="0">
                <a:latin typeface="Helvetica"/>
                <a:cs typeface="Helvetica"/>
              </a:rPr>
              <a:t>t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dirty="0">
                <a:latin typeface="Helvetica"/>
                <a:cs typeface="Helvetica"/>
              </a:rPr>
              <a:t>e</a:t>
            </a:r>
            <a:r>
              <a:rPr sz="2400" b="1" spc="-300" dirty="0">
                <a:latin typeface="Helvetica"/>
                <a:cs typeface="Helvetica"/>
              </a:rPr>
              <a:t> </a:t>
            </a:r>
            <a:r>
              <a:rPr sz="2400" b="1" dirty="0">
                <a:latin typeface="Helvetica"/>
                <a:cs typeface="Helvetica"/>
              </a:rPr>
              <a:t>s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791003" y="7051072"/>
            <a:ext cx="1834514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5" dirty="0">
                <a:latin typeface="Comic Sans MS"/>
                <a:cs typeface="Comic Sans MS"/>
              </a:rPr>
              <a:t>M</a:t>
            </a:r>
            <a:r>
              <a:rPr sz="750" spc="10" dirty="0">
                <a:latin typeface="Comic Sans MS"/>
                <a:cs typeface="Comic Sans MS"/>
              </a:rPr>
              <a:t>a</a:t>
            </a:r>
            <a:r>
              <a:rPr sz="750" spc="5" dirty="0">
                <a:latin typeface="Comic Sans MS"/>
                <a:cs typeface="Comic Sans MS"/>
              </a:rPr>
              <a:t>i</a:t>
            </a:r>
            <a:r>
              <a:rPr sz="750" spc="10" dirty="0">
                <a:latin typeface="Comic Sans MS"/>
                <a:cs typeface="Comic Sans MS"/>
              </a:rPr>
              <a:t>n</a:t>
            </a:r>
            <a:r>
              <a:rPr sz="750" spc="5" dirty="0">
                <a:latin typeface="Comic Sans MS"/>
                <a:cs typeface="Comic Sans MS"/>
              </a:rPr>
              <a:t>t</a:t>
            </a:r>
            <a:r>
              <a:rPr sz="750" spc="10" dirty="0">
                <a:latin typeface="Comic Sans MS"/>
                <a:cs typeface="Comic Sans MS"/>
              </a:rPr>
              <a:t>enance</a:t>
            </a:r>
            <a:r>
              <a:rPr sz="750" spc="5" dirty="0">
                <a:latin typeface="Comic Sans MS"/>
                <a:cs typeface="Comic Sans MS"/>
              </a:rPr>
              <a:t> </a:t>
            </a:r>
            <a:r>
              <a:rPr sz="750" spc="10" dirty="0">
                <a:latin typeface="Comic Sans MS"/>
                <a:cs typeface="Comic Sans MS"/>
              </a:rPr>
              <a:t>de</a:t>
            </a:r>
            <a:r>
              <a:rPr sz="750" spc="5" dirty="0">
                <a:latin typeface="Comic Sans MS"/>
                <a:cs typeface="Comic Sans MS"/>
              </a:rPr>
              <a:t>s </a:t>
            </a:r>
            <a:r>
              <a:rPr sz="750" spc="10" dirty="0">
                <a:latin typeface="Comic Sans MS"/>
                <a:cs typeface="Comic Sans MS"/>
              </a:rPr>
              <a:t>Véh</a:t>
            </a:r>
            <a:r>
              <a:rPr sz="750" spc="5" dirty="0">
                <a:latin typeface="Comic Sans MS"/>
                <a:cs typeface="Comic Sans MS"/>
              </a:rPr>
              <a:t>i</a:t>
            </a:r>
            <a:r>
              <a:rPr sz="750" spc="10" dirty="0">
                <a:latin typeface="Comic Sans MS"/>
                <a:cs typeface="Comic Sans MS"/>
              </a:rPr>
              <a:t>c</a:t>
            </a:r>
            <a:r>
              <a:rPr sz="750" spc="5" dirty="0">
                <a:latin typeface="Comic Sans MS"/>
                <a:cs typeface="Comic Sans MS"/>
              </a:rPr>
              <a:t>ul</a:t>
            </a:r>
            <a:r>
              <a:rPr sz="750" spc="10" dirty="0">
                <a:latin typeface="Comic Sans MS"/>
                <a:cs typeface="Comic Sans MS"/>
              </a:rPr>
              <a:t>e</a:t>
            </a:r>
            <a:r>
              <a:rPr sz="750" spc="5" dirty="0">
                <a:latin typeface="Comic Sans MS"/>
                <a:cs typeface="Comic Sans MS"/>
              </a:rPr>
              <a:t>s </a:t>
            </a:r>
            <a:r>
              <a:rPr sz="750" spc="15" dirty="0">
                <a:latin typeface="Comic Sans MS"/>
                <a:cs typeface="Comic Sans MS"/>
              </a:rPr>
              <a:t>A</a:t>
            </a:r>
            <a:r>
              <a:rPr sz="750" spc="10" dirty="0">
                <a:latin typeface="Comic Sans MS"/>
                <a:cs typeface="Comic Sans MS"/>
              </a:rPr>
              <a:t>utomob</a:t>
            </a:r>
            <a:r>
              <a:rPr sz="750" spc="5" dirty="0">
                <a:latin typeface="Comic Sans MS"/>
                <a:cs typeface="Comic Sans MS"/>
              </a:rPr>
              <a:t>iles</a:t>
            </a:r>
            <a:endParaRPr sz="750">
              <a:latin typeface="Comic Sans MS"/>
              <a:cs typeface="Comic Sans MS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1910632" y="7042829"/>
            <a:ext cx="889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Helvetica"/>
                <a:cs typeface="Helvetica"/>
              </a:rPr>
              <a:t>1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8503711" y="1335910"/>
            <a:ext cx="18130" cy="1942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80466" y="799863"/>
            <a:ext cx="778121" cy="49449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1109110" y="791644"/>
            <a:ext cx="528031" cy="57461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8600159" y="5626011"/>
            <a:ext cx="2200275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50" spc="15" dirty="0">
                <a:latin typeface="Comic Sans MS"/>
                <a:cs typeface="Comic Sans MS"/>
              </a:rPr>
              <a:t>d</a:t>
            </a:r>
            <a:r>
              <a:rPr sz="3050" spc="10" dirty="0">
                <a:latin typeface="Comic Sans MS"/>
                <a:cs typeface="Comic Sans MS"/>
              </a:rPr>
              <a:t>es</a:t>
            </a:r>
            <a:r>
              <a:rPr sz="3050" spc="5" dirty="0">
                <a:latin typeface="Comic Sans MS"/>
                <a:cs typeface="Comic Sans MS"/>
              </a:rPr>
              <a:t> </a:t>
            </a:r>
            <a:r>
              <a:rPr sz="3050" spc="15" dirty="0">
                <a:latin typeface="Comic Sans MS"/>
                <a:cs typeface="Comic Sans MS"/>
              </a:rPr>
              <a:t>fr</a:t>
            </a:r>
            <a:r>
              <a:rPr sz="3050" spc="10" dirty="0">
                <a:latin typeface="Comic Sans MS"/>
                <a:cs typeface="Comic Sans MS"/>
              </a:rPr>
              <a:t>eins</a:t>
            </a:r>
            <a:r>
              <a:rPr sz="3050" spc="5" dirty="0">
                <a:latin typeface="Comic Sans MS"/>
                <a:cs typeface="Comic Sans MS"/>
              </a:rPr>
              <a:t> </a:t>
            </a:r>
            <a:r>
              <a:rPr sz="3050" spc="15" dirty="0">
                <a:latin typeface="Comic Sans MS"/>
                <a:cs typeface="Comic Sans MS"/>
              </a:rPr>
              <a:t>à</a:t>
            </a:r>
            <a:endParaRPr sz="3050">
              <a:latin typeface="Comic Sans MS"/>
              <a:cs typeface="Comic Sans MS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9016852" y="6171720"/>
            <a:ext cx="1367790" cy="416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50" spc="15" dirty="0">
                <a:latin typeface="Comic Sans MS"/>
                <a:cs typeface="Comic Sans MS"/>
              </a:rPr>
              <a:t>d</a:t>
            </a:r>
            <a:r>
              <a:rPr sz="3050" spc="5" dirty="0">
                <a:latin typeface="Comic Sans MS"/>
                <a:cs typeface="Comic Sans MS"/>
              </a:rPr>
              <a:t>i</a:t>
            </a:r>
            <a:r>
              <a:rPr sz="3050" spc="10" dirty="0">
                <a:latin typeface="Comic Sans MS"/>
                <a:cs typeface="Comic Sans MS"/>
              </a:rPr>
              <a:t>s</a:t>
            </a:r>
            <a:r>
              <a:rPr sz="3050" spc="15" dirty="0">
                <a:latin typeface="Comic Sans MS"/>
                <a:cs typeface="Comic Sans MS"/>
              </a:rPr>
              <a:t>que</a:t>
            </a:r>
            <a:r>
              <a:rPr sz="3050" spc="10" dirty="0">
                <a:latin typeface="Comic Sans MS"/>
                <a:cs typeface="Comic Sans MS"/>
              </a:rPr>
              <a:t>s</a:t>
            </a:r>
            <a:endParaRPr sz="3050">
              <a:latin typeface="Comic Sans MS"/>
              <a:cs typeface="Comic Sans M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8591154" y="2012502"/>
            <a:ext cx="2327267" cy="248419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112000" y="342900"/>
            <a:ext cx="5283200" cy="74168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8</a:t>
            </a:r>
          </a:p>
        </p:txBody>
      </p:sp>
      <p:sp>
        <p:nvSpPr>
          <p:cNvPr id="119" name="object 1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graphicFrame>
        <p:nvGraphicFramePr>
          <p:cNvPr id="110" name="object 110"/>
          <p:cNvGraphicFramePr>
            <a:graphicFrameLocks noGrp="1"/>
          </p:cNvGraphicFramePr>
          <p:nvPr/>
        </p:nvGraphicFramePr>
        <p:xfrm>
          <a:off x="7662198" y="726947"/>
          <a:ext cx="4160267" cy="6841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099"/>
                <a:gridCol w="2444440"/>
                <a:gridCol w="903728"/>
              </a:tblGrid>
              <a:tr h="45611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6307">
                      <a:solidFill>
                        <a:srgbClr val="000000"/>
                      </a:solidFill>
                      <a:prstDash val="solid"/>
                    </a:lnL>
                    <a:lnR w="16307">
                      <a:solidFill>
                        <a:srgbClr val="000000"/>
                      </a:solidFill>
                      <a:prstDash val="solid"/>
                    </a:lnR>
                    <a:lnT w="16289">
                      <a:solidFill>
                        <a:srgbClr val="000000"/>
                      </a:solidFill>
                      <a:prstDash val="solid"/>
                    </a:lnT>
                    <a:lnB w="162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1150" dirty="0">
                          <a:latin typeface="Comic Sans MS"/>
                          <a:cs typeface="Comic Sans MS"/>
                        </a:rPr>
                        <a:t>Objectif </a:t>
                      </a:r>
                      <a:r>
                        <a:rPr sz="1150" spc="-5" dirty="0">
                          <a:latin typeface="Comic Sans MS"/>
                          <a:cs typeface="Comic Sans MS"/>
                        </a:rPr>
                        <a:t>d</a:t>
                      </a:r>
                      <a:r>
                        <a:rPr sz="1150" dirty="0">
                          <a:latin typeface="Comic Sans MS"/>
                          <a:cs typeface="Comic Sans MS"/>
                        </a:rPr>
                        <a:t>e l’</a:t>
                      </a:r>
                      <a:r>
                        <a:rPr sz="1150" spc="-5" dirty="0">
                          <a:latin typeface="Comic Sans MS"/>
                          <a:cs typeface="Comic Sans MS"/>
                        </a:rPr>
                        <a:t>ac</a:t>
                      </a:r>
                      <a:r>
                        <a:rPr sz="1150" dirty="0">
                          <a:latin typeface="Comic Sans MS"/>
                          <a:cs typeface="Comic Sans MS"/>
                        </a:rPr>
                        <a:t>tivité </a:t>
                      </a:r>
                      <a:r>
                        <a:rPr sz="1150" spc="-5" dirty="0">
                          <a:latin typeface="Comic Sans MS"/>
                          <a:cs typeface="Comic Sans MS"/>
                        </a:rPr>
                        <a:t>d</a:t>
                      </a:r>
                      <a:r>
                        <a:rPr sz="1150" dirty="0">
                          <a:latin typeface="Comic Sans MS"/>
                          <a:cs typeface="Comic Sans MS"/>
                        </a:rPr>
                        <a:t>e </a:t>
                      </a:r>
                      <a:r>
                        <a:rPr sz="1150" spc="-5" dirty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sz="1150" dirty="0">
                          <a:latin typeface="Comic Sans MS"/>
                          <a:cs typeface="Comic Sans MS"/>
                        </a:rPr>
                        <a:t>P 3</a:t>
                      </a:r>
                      <a:endParaRPr sz="11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6307">
                      <a:solidFill>
                        <a:srgbClr val="000000"/>
                      </a:solidFill>
                      <a:prstDash val="solid"/>
                    </a:lnL>
                    <a:lnR w="16307">
                      <a:solidFill>
                        <a:srgbClr val="000000"/>
                      </a:solidFill>
                      <a:prstDash val="solid"/>
                    </a:lnR>
                    <a:lnT w="16289">
                      <a:solidFill>
                        <a:srgbClr val="000000"/>
                      </a:solidFill>
                      <a:prstDash val="solid"/>
                    </a:lnT>
                    <a:lnB w="16289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6307">
                      <a:solidFill>
                        <a:srgbClr val="000000"/>
                      </a:solidFill>
                      <a:prstDash val="solid"/>
                    </a:lnL>
                    <a:lnR w="16307">
                      <a:solidFill>
                        <a:srgbClr val="000000"/>
                      </a:solidFill>
                      <a:prstDash val="solid"/>
                    </a:lnR>
                    <a:lnT w="16289">
                      <a:solidFill>
                        <a:srgbClr val="000000"/>
                      </a:solidFill>
                      <a:prstDash val="solid"/>
                    </a:lnT>
                    <a:lnB w="162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0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6307">
                      <a:solidFill>
                        <a:srgbClr val="000000"/>
                      </a:solidFill>
                      <a:prstDash val="solid"/>
                    </a:lnL>
                    <a:lnR w="16307">
                      <a:solidFill>
                        <a:srgbClr val="000000"/>
                      </a:solidFill>
                      <a:prstDash val="solid"/>
                    </a:lnR>
                    <a:lnT w="16289">
                      <a:solidFill>
                        <a:srgbClr val="000000"/>
                      </a:solidFill>
                      <a:prstDash val="solid"/>
                    </a:lnT>
                    <a:lnB w="162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7695">
                        <a:lnSpc>
                          <a:spcPct val="100000"/>
                        </a:lnSpc>
                      </a:pPr>
                      <a:r>
                        <a:rPr sz="750" dirty="0">
                          <a:latin typeface="Comic Sans MS"/>
                          <a:cs typeface="Comic Sans MS"/>
                        </a:rPr>
                        <a:t>Ce</a:t>
                      </a:r>
                      <a:r>
                        <a:rPr sz="750" spc="-5" dirty="0"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sz="750" dirty="0">
                          <a:latin typeface="Comic Sans MS"/>
                          <a:cs typeface="Comic Sans MS"/>
                        </a:rPr>
                        <a:t>tre</a:t>
                      </a:r>
                      <a:r>
                        <a:rPr sz="75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750" dirty="0">
                          <a:latin typeface="Comic Sans MS"/>
                          <a:cs typeface="Comic Sans MS"/>
                        </a:rPr>
                        <a:t>d’int</a:t>
                      </a:r>
                      <a:r>
                        <a:rPr sz="750" spc="-5" dirty="0">
                          <a:latin typeface="Comic Sans MS"/>
                          <a:cs typeface="Comic Sans MS"/>
                        </a:rPr>
                        <a:t>é</a:t>
                      </a:r>
                      <a:r>
                        <a:rPr sz="750" dirty="0">
                          <a:latin typeface="Comic Sans MS"/>
                          <a:cs typeface="Comic Sans MS"/>
                        </a:rPr>
                        <a:t>r</a:t>
                      </a:r>
                      <a:r>
                        <a:rPr sz="750" spc="-5" dirty="0">
                          <a:latin typeface="Comic Sans MS"/>
                          <a:cs typeface="Comic Sans MS"/>
                        </a:rPr>
                        <a:t>ê</a:t>
                      </a:r>
                      <a:r>
                        <a:rPr sz="750" dirty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sz="75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750" dirty="0">
                          <a:latin typeface="Comic Sans MS"/>
                          <a:cs typeface="Comic Sans MS"/>
                        </a:rPr>
                        <a:t>:</a:t>
                      </a:r>
                      <a:r>
                        <a:rPr sz="750" spc="5" dirty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750" dirty="0">
                          <a:latin typeface="Comic Sans MS"/>
                          <a:cs typeface="Comic Sans MS"/>
                        </a:rPr>
                        <a:t>fr</a:t>
                      </a:r>
                      <a:r>
                        <a:rPr sz="750" spc="-5" dirty="0"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sz="750" dirty="0">
                          <a:latin typeface="Comic Sans MS"/>
                          <a:cs typeface="Comic Sans MS"/>
                        </a:rPr>
                        <a:t>in</a:t>
                      </a:r>
                      <a:r>
                        <a:rPr sz="750" spc="-5" dirty="0">
                          <a:latin typeface="Comic Sans MS"/>
                          <a:cs typeface="Comic Sans MS"/>
                        </a:rPr>
                        <a:t>age</a:t>
                      </a:r>
                      <a:endParaRPr sz="75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6307">
                      <a:solidFill>
                        <a:srgbClr val="000000"/>
                      </a:solidFill>
                      <a:prstDash val="solid"/>
                    </a:lnL>
                    <a:lnR w="16307">
                      <a:solidFill>
                        <a:srgbClr val="000000"/>
                      </a:solidFill>
                      <a:prstDash val="solid"/>
                    </a:lnR>
                    <a:lnT w="16289">
                      <a:solidFill>
                        <a:srgbClr val="000000"/>
                      </a:solidFill>
                      <a:prstDash val="solid"/>
                    </a:lnT>
                    <a:lnB w="16289">
                      <a:solidFill>
                        <a:srgbClr val="000000"/>
                      </a:solidFill>
                      <a:prstDash val="solid"/>
                    </a:lnB>
                    <a:solidFill>
                      <a:srgbClr val="D6D6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6307">
                      <a:solidFill>
                        <a:srgbClr val="000000"/>
                      </a:solidFill>
                      <a:prstDash val="solid"/>
                    </a:lnL>
                    <a:lnR w="16307">
                      <a:solidFill>
                        <a:srgbClr val="000000"/>
                      </a:solidFill>
                      <a:prstDash val="solid"/>
                    </a:lnR>
                    <a:lnT w="16289">
                      <a:solidFill>
                        <a:srgbClr val="000000"/>
                      </a:solidFill>
                      <a:prstDash val="solid"/>
                    </a:lnT>
                    <a:lnB w="162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96100" y="935219"/>
            <a:ext cx="4223385" cy="0"/>
          </a:xfrm>
          <a:custGeom>
            <a:avLst/>
            <a:gdLst/>
            <a:ahLst/>
            <a:cxnLst/>
            <a:rect l="l" t="t" r="r" b="b"/>
            <a:pathLst>
              <a:path w="4223384">
                <a:moveTo>
                  <a:pt x="0" y="0"/>
                </a:moveTo>
                <a:lnTo>
                  <a:pt x="4222990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6100" y="9372512"/>
            <a:ext cx="4223385" cy="0"/>
          </a:xfrm>
          <a:custGeom>
            <a:avLst/>
            <a:gdLst/>
            <a:ahLst/>
            <a:cxnLst/>
            <a:rect l="l" t="t" r="r" b="b"/>
            <a:pathLst>
              <a:path w="4223384">
                <a:moveTo>
                  <a:pt x="0" y="0"/>
                </a:moveTo>
                <a:lnTo>
                  <a:pt x="4222990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00" y="12700"/>
            <a:ext cx="1816100" cy="38100"/>
          </a:xfrm>
          <a:custGeom>
            <a:avLst/>
            <a:gdLst/>
            <a:ahLst/>
            <a:cxnLst/>
            <a:rect l="l" t="t" r="r" b="b"/>
            <a:pathLst>
              <a:path w="1816100" h="38100">
                <a:moveTo>
                  <a:pt x="0" y="38100"/>
                </a:moveTo>
                <a:lnTo>
                  <a:pt x="1816100" y="38100"/>
                </a:lnTo>
                <a:lnTo>
                  <a:pt x="1816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600" y="12700"/>
            <a:ext cx="1813194" cy="189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17432" y="5099916"/>
            <a:ext cx="2690018" cy="37310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85300" y="5143500"/>
            <a:ext cx="2552700" cy="3594100"/>
          </a:xfrm>
          <a:custGeom>
            <a:avLst/>
            <a:gdLst/>
            <a:ahLst/>
            <a:cxnLst/>
            <a:rect l="l" t="t" r="r" b="b"/>
            <a:pathLst>
              <a:path w="2552700" h="3594100">
                <a:moveTo>
                  <a:pt x="0" y="0"/>
                </a:moveTo>
                <a:lnTo>
                  <a:pt x="2552700" y="0"/>
                </a:lnTo>
                <a:lnTo>
                  <a:pt x="2552700" y="3594100"/>
                </a:lnTo>
                <a:lnTo>
                  <a:pt x="0" y="3594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25299" y="5220333"/>
            <a:ext cx="0" cy="3440429"/>
          </a:xfrm>
          <a:custGeom>
            <a:avLst/>
            <a:gdLst/>
            <a:ahLst/>
            <a:cxnLst/>
            <a:rect l="l" t="t" r="r" b="b"/>
            <a:pathLst>
              <a:path h="3440429">
                <a:moveTo>
                  <a:pt x="0" y="34404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51530" y="7198306"/>
            <a:ext cx="2307540" cy="13580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79372" y="7224407"/>
            <a:ext cx="2218055" cy="1268095"/>
          </a:xfrm>
          <a:custGeom>
            <a:avLst/>
            <a:gdLst/>
            <a:ahLst/>
            <a:cxnLst/>
            <a:rect l="l" t="t" r="r" b="b"/>
            <a:pathLst>
              <a:path w="2218054" h="1268095">
                <a:moveTo>
                  <a:pt x="2152835" y="0"/>
                </a:moveTo>
                <a:lnTo>
                  <a:pt x="61374" y="16"/>
                </a:lnTo>
                <a:lnTo>
                  <a:pt x="22678" y="14800"/>
                </a:lnTo>
                <a:lnTo>
                  <a:pt x="1582" y="50117"/>
                </a:lnTo>
                <a:lnTo>
                  <a:pt x="0" y="64636"/>
                </a:lnTo>
                <a:lnTo>
                  <a:pt x="0" y="1205858"/>
                </a:lnTo>
                <a:lnTo>
                  <a:pt x="13329" y="1244726"/>
                </a:lnTo>
                <a:lnTo>
                  <a:pt x="48109" y="1266154"/>
                </a:lnTo>
                <a:lnTo>
                  <a:pt x="62828" y="1267751"/>
                </a:lnTo>
                <a:lnTo>
                  <a:pt x="2154611" y="1267728"/>
                </a:lnTo>
                <a:lnTo>
                  <a:pt x="2194053" y="1253623"/>
                </a:lnTo>
                <a:lnTo>
                  <a:pt x="2216271" y="1219407"/>
                </a:lnTo>
                <a:lnTo>
                  <a:pt x="2217881" y="61347"/>
                </a:lnTo>
                <a:lnTo>
                  <a:pt x="2215515" y="47284"/>
                </a:lnTo>
                <a:lnTo>
                  <a:pt x="2192249" y="13481"/>
                </a:lnTo>
                <a:lnTo>
                  <a:pt x="215283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79372" y="7224406"/>
            <a:ext cx="2218055" cy="1268095"/>
          </a:xfrm>
          <a:custGeom>
            <a:avLst/>
            <a:gdLst/>
            <a:ahLst/>
            <a:cxnLst/>
            <a:rect l="l" t="t" r="r" b="b"/>
            <a:pathLst>
              <a:path w="2218054" h="1268095">
                <a:moveTo>
                  <a:pt x="0" y="1205858"/>
                </a:moveTo>
                <a:lnTo>
                  <a:pt x="0" y="64637"/>
                </a:lnTo>
                <a:lnTo>
                  <a:pt x="1582" y="50118"/>
                </a:lnTo>
                <a:lnTo>
                  <a:pt x="22678" y="14801"/>
                </a:lnTo>
                <a:lnTo>
                  <a:pt x="61373" y="16"/>
                </a:lnTo>
                <a:lnTo>
                  <a:pt x="2152836" y="0"/>
                </a:lnTo>
                <a:lnTo>
                  <a:pt x="2167125" y="1620"/>
                </a:lnTo>
                <a:lnTo>
                  <a:pt x="2202313" y="22982"/>
                </a:lnTo>
                <a:lnTo>
                  <a:pt x="2217881" y="61347"/>
                </a:lnTo>
                <a:lnTo>
                  <a:pt x="2217968" y="1205035"/>
                </a:lnTo>
                <a:lnTo>
                  <a:pt x="2216271" y="1219408"/>
                </a:lnTo>
                <a:lnTo>
                  <a:pt x="2194053" y="1253624"/>
                </a:lnTo>
                <a:lnTo>
                  <a:pt x="2154612" y="1267729"/>
                </a:lnTo>
                <a:lnTo>
                  <a:pt x="62827" y="1267752"/>
                </a:lnTo>
                <a:lnTo>
                  <a:pt x="48109" y="1266154"/>
                </a:lnTo>
                <a:lnTo>
                  <a:pt x="13329" y="1244727"/>
                </a:lnTo>
                <a:lnTo>
                  <a:pt x="0" y="1205858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25938" y="5810725"/>
            <a:ext cx="2307540" cy="13091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53780" y="58371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4" h="1221104">
                <a:moveTo>
                  <a:pt x="2152835" y="0"/>
                </a:moveTo>
                <a:lnTo>
                  <a:pt x="61631" y="11"/>
                </a:lnTo>
                <a:lnTo>
                  <a:pt x="22781" y="14586"/>
                </a:lnTo>
                <a:lnTo>
                  <a:pt x="1589" y="49788"/>
                </a:lnTo>
                <a:lnTo>
                  <a:pt x="0" y="64325"/>
                </a:lnTo>
                <a:lnTo>
                  <a:pt x="53" y="1157347"/>
                </a:lnTo>
                <a:lnTo>
                  <a:pt x="14491" y="1196683"/>
                </a:lnTo>
                <a:lnTo>
                  <a:pt x="48580" y="1219079"/>
                </a:lnTo>
                <a:lnTo>
                  <a:pt x="62826" y="1220798"/>
                </a:lnTo>
                <a:lnTo>
                  <a:pt x="2156408" y="1220697"/>
                </a:lnTo>
                <a:lnTo>
                  <a:pt x="2194805" y="1205106"/>
                </a:lnTo>
                <a:lnTo>
                  <a:pt x="2216328" y="1170048"/>
                </a:lnTo>
                <a:lnTo>
                  <a:pt x="2217967" y="1155796"/>
                </a:lnTo>
                <a:lnTo>
                  <a:pt x="2217893" y="61280"/>
                </a:lnTo>
                <a:lnTo>
                  <a:pt x="2202399" y="22902"/>
                </a:lnTo>
                <a:lnTo>
                  <a:pt x="2167157" y="1612"/>
                </a:lnTo>
                <a:lnTo>
                  <a:pt x="2152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53781" y="58371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4" h="1221104">
                <a:moveTo>
                  <a:pt x="0" y="1154636"/>
                </a:moveTo>
                <a:lnTo>
                  <a:pt x="0" y="64326"/>
                </a:lnTo>
                <a:lnTo>
                  <a:pt x="1589" y="49789"/>
                </a:lnTo>
                <a:lnTo>
                  <a:pt x="22782" y="14587"/>
                </a:lnTo>
                <a:lnTo>
                  <a:pt x="61631" y="11"/>
                </a:lnTo>
                <a:lnTo>
                  <a:pt x="2152836" y="0"/>
                </a:lnTo>
                <a:lnTo>
                  <a:pt x="2167158" y="1612"/>
                </a:lnTo>
                <a:lnTo>
                  <a:pt x="2202399" y="22902"/>
                </a:lnTo>
                <a:lnTo>
                  <a:pt x="2217894" y="61280"/>
                </a:lnTo>
                <a:lnTo>
                  <a:pt x="2217968" y="1155797"/>
                </a:lnTo>
                <a:lnTo>
                  <a:pt x="2216329" y="1170048"/>
                </a:lnTo>
                <a:lnTo>
                  <a:pt x="2194805" y="1205107"/>
                </a:lnTo>
                <a:lnTo>
                  <a:pt x="2156408" y="1220697"/>
                </a:lnTo>
                <a:lnTo>
                  <a:pt x="62827" y="1220798"/>
                </a:lnTo>
                <a:lnTo>
                  <a:pt x="48581" y="1219079"/>
                </a:lnTo>
                <a:lnTo>
                  <a:pt x="14491" y="1196683"/>
                </a:lnTo>
                <a:lnTo>
                  <a:pt x="53" y="1157348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99983" y="7117629"/>
            <a:ext cx="254650" cy="3106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03896" y="7322200"/>
            <a:ext cx="228810" cy="4101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31578" y="5800235"/>
            <a:ext cx="136827" cy="2688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578657" y="5738583"/>
            <a:ext cx="254648" cy="3106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06250" y="5324247"/>
            <a:ext cx="2307540" cy="2518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2154476" y="0"/>
                </a:moveTo>
                <a:lnTo>
                  <a:pt x="61842" y="53"/>
                </a:lnTo>
                <a:lnTo>
                  <a:pt x="23168" y="15133"/>
                </a:lnTo>
                <a:lnTo>
                  <a:pt x="1634" y="50110"/>
                </a:lnTo>
                <a:lnTo>
                  <a:pt x="0" y="64462"/>
                </a:lnTo>
                <a:lnTo>
                  <a:pt x="2" y="100866"/>
                </a:lnTo>
                <a:lnTo>
                  <a:pt x="14435" y="139736"/>
                </a:lnTo>
                <a:lnTo>
                  <a:pt x="49845" y="160646"/>
                </a:lnTo>
                <a:lnTo>
                  <a:pt x="64467" y="162203"/>
                </a:lnTo>
                <a:lnTo>
                  <a:pt x="2155609" y="162193"/>
                </a:lnTo>
                <a:lnTo>
                  <a:pt x="2194763" y="147932"/>
                </a:lnTo>
                <a:lnTo>
                  <a:pt x="2216340" y="113116"/>
                </a:lnTo>
                <a:lnTo>
                  <a:pt x="2217968" y="98610"/>
                </a:lnTo>
                <a:lnTo>
                  <a:pt x="2217942" y="62615"/>
                </a:lnTo>
                <a:lnTo>
                  <a:pt x="2203491" y="23477"/>
                </a:lnTo>
                <a:lnTo>
                  <a:pt x="2168872" y="1656"/>
                </a:lnTo>
                <a:lnTo>
                  <a:pt x="215447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0" y="100310"/>
                </a:moveTo>
                <a:lnTo>
                  <a:pt x="0" y="64462"/>
                </a:lnTo>
                <a:lnTo>
                  <a:pt x="1634" y="50110"/>
                </a:lnTo>
                <a:lnTo>
                  <a:pt x="23168" y="15133"/>
                </a:lnTo>
                <a:lnTo>
                  <a:pt x="61842" y="53"/>
                </a:lnTo>
                <a:lnTo>
                  <a:pt x="2154475" y="0"/>
                </a:lnTo>
                <a:lnTo>
                  <a:pt x="2168872" y="1656"/>
                </a:lnTo>
                <a:lnTo>
                  <a:pt x="2203491" y="23477"/>
                </a:lnTo>
                <a:lnTo>
                  <a:pt x="2217942" y="62615"/>
                </a:lnTo>
                <a:lnTo>
                  <a:pt x="2217967" y="98611"/>
                </a:lnTo>
                <a:lnTo>
                  <a:pt x="2216339" y="113116"/>
                </a:lnTo>
                <a:lnTo>
                  <a:pt x="2194763" y="147933"/>
                </a:lnTo>
                <a:lnTo>
                  <a:pt x="2155608" y="162194"/>
                </a:lnTo>
                <a:lnTo>
                  <a:pt x="64467" y="162204"/>
                </a:lnTo>
                <a:lnTo>
                  <a:pt x="49844" y="160647"/>
                </a:lnTo>
                <a:lnTo>
                  <a:pt x="14434" y="139736"/>
                </a:lnTo>
                <a:lnTo>
                  <a:pt x="2" y="100866"/>
                </a:lnTo>
                <a:lnTo>
                  <a:pt x="0" y="10031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75594" y="5376569"/>
            <a:ext cx="264450" cy="31208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244484" y="5588345"/>
            <a:ext cx="292994" cy="2006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50496" y="8610686"/>
            <a:ext cx="1981835" cy="0"/>
          </a:xfrm>
          <a:custGeom>
            <a:avLst/>
            <a:gdLst/>
            <a:ahLst/>
            <a:cxnLst/>
            <a:rect l="l" t="t" r="r" b="b"/>
            <a:pathLst>
              <a:path w="1981834">
                <a:moveTo>
                  <a:pt x="0" y="0"/>
                </a:moveTo>
                <a:lnTo>
                  <a:pt x="1981214" y="0"/>
                </a:lnTo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879662" y="5300262"/>
            <a:ext cx="58337" cy="22995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87282" y="5144366"/>
            <a:ext cx="2550795" cy="3591560"/>
          </a:xfrm>
          <a:custGeom>
            <a:avLst/>
            <a:gdLst/>
            <a:ahLst/>
            <a:cxnLst/>
            <a:rect l="l" t="t" r="r" b="b"/>
            <a:pathLst>
              <a:path w="2550795" h="3591559">
                <a:moveTo>
                  <a:pt x="0" y="0"/>
                </a:moveTo>
                <a:lnTo>
                  <a:pt x="0" y="3591321"/>
                </a:lnTo>
                <a:lnTo>
                  <a:pt x="2550318" y="3591321"/>
                </a:lnTo>
                <a:lnTo>
                  <a:pt x="2550318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57738" y="3382594"/>
            <a:ext cx="5219700" cy="37311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96100" y="3429000"/>
            <a:ext cx="1917700" cy="3594100"/>
          </a:xfrm>
          <a:custGeom>
            <a:avLst/>
            <a:gdLst/>
            <a:ahLst/>
            <a:cxnLst/>
            <a:rect l="l" t="t" r="r" b="b"/>
            <a:pathLst>
              <a:path w="1917700" h="3594100">
                <a:moveTo>
                  <a:pt x="0" y="3594100"/>
                </a:moveTo>
                <a:lnTo>
                  <a:pt x="1917700" y="3594100"/>
                </a:lnTo>
                <a:lnTo>
                  <a:pt x="1917700" y="0"/>
                </a:lnTo>
                <a:lnTo>
                  <a:pt x="0" y="0"/>
                </a:lnTo>
                <a:lnTo>
                  <a:pt x="0" y="3594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96098" y="6888074"/>
            <a:ext cx="1513205" cy="1905"/>
          </a:xfrm>
          <a:custGeom>
            <a:avLst/>
            <a:gdLst/>
            <a:ahLst/>
            <a:cxnLst/>
            <a:rect l="l" t="t" r="r" b="b"/>
            <a:pathLst>
              <a:path w="1513204" h="1904">
                <a:moveTo>
                  <a:pt x="0" y="0"/>
                </a:moveTo>
                <a:lnTo>
                  <a:pt x="1512760" y="1481"/>
                </a:lnTo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21357" y="3759901"/>
            <a:ext cx="2307540" cy="24933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49198" y="3785421"/>
            <a:ext cx="2218055" cy="2403475"/>
          </a:xfrm>
          <a:custGeom>
            <a:avLst/>
            <a:gdLst/>
            <a:ahLst/>
            <a:cxnLst/>
            <a:rect l="l" t="t" r="r" b="b"/>
            <a:pathLst>
              <a:path w="2218054" h="2403475">
                <a:moveTo>
                  <a:pt x="2152836" y="0"/>
                </a:moveTo>
                <a:lnTo>
                  <a:pt x="60896" y="29"/>
                </a:lnTo>
                <a:lnTo>
                  <a:pt x="22486" y="15203"/>
                </a:lnTo>
                <a:lnTo>
                  <a:pt x="1567" y="50731"/>
                </a:lnTo>
                <a:lnTo>
                  <a:pt x="0" y="65217"/>
                </a:lnTo>
                <a:lnTo>
                  <a:pt x="0" y="2341288"/>
                </a:lnTo>
                <a:lnTo>
                  <a:pt x="13329" y="2380156"/>
                </a:lnTo>
                <a:lnTo>
                  <a:pt x="48109" y="2401583"/>
                </a:lnTo>
                <a:lnTo>
                  <a:pt x="62828" y="2403181"/>
                </a:lnTo>
                <a:lnTo>
                  <a:pt x="2154301" y="2403166"/>
                </a:lnTo>
                <a:lnTo>
                  <a:pt x="2193923" y="2389313"/>
                </a:lnTo>
                <a:lnTo>
                  <a:pt x="2216262" y="2355248"/>
                </a:lnTo>
                <a:lnTo>
                  <a:pt x="2217917" y="2341288"/>
                </a:lnTo>
                <a:lnTo>
                  <a:pt x="2217857" y="61474"/>
                </a:lnTo>
                <a:lnTo>
                  <a:pt x="2202153" y="23130"/>
                </a:lnTo>
                <a:lnTo>
                  <a:pt x="2167064" y="1636"/>
                </a:lnTo>
                <a:lnTo>
                  <a:pt x="2152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49198" y="3785421"/>
            <a:ext cx="2218055" cy="2403475"/>
          </a:xfrm>
          <a:custGeom>
            <a:avLst/>
            <a:gdLst/>
            <a:ahLst/>
            <a:cxnLst/>
            <a:rect l="l" t="t" r="r" b="b"/>
            <a:pathLst>
              <a:path w="2218054" h="2403475">
                <a:moveTo>
                  <a:pt x="0" y="2341287"/>
                </a:moveTo>
                <a:lnTo>
                  <a:pt x="0" y="65216"/>
                </a:lnTo>
                <a:lnTo>
                  <a:pt x="1567" y="50730"/>
                </a:lnTo>
                <a:lnTo>
                  <a:pt x="22486" y="15202"/>
                </a:lnTo>
                <a:lnTo>
                  <a:pt x="60896" y="29"/>
                </a:lnTo>
                <a:lnTo>
                  <a:pt x="2152836" y="0"/>
                </a:lnTo>
                <a:lnTo>
                  <a:pt x="2167063" y="1636"/>
                </a:lnTo>
                <a:lnTo>
                  <a:pt x="2202152" y="23130"/>
                </a:lnTo>
                <a:lnTo>
                  <a:pt x="2217856" y="61474"/>
                </a:lnTo>
                <a:lnTo>
                  <a:pt x="2217968" y="2340854"/>
                </a:lnTo>
                <a:lnTo>
                  <a:pt x="2216261" y="2355247"/>
                </a:lnTo>
                <a:lnTo>
                  <a:pt x="2193923" y="2389312"/>
                </a:lnTo>
                <a:lnTo>
                  <a:pt x="2154301" y="2403165"/>
                </a:lnTo>
                <a:lnTo>
                  <a:pt x="62827" y="2403180"/>
                </a:lnTo>
                <a:lnTo>
                  <a:pt x="48109" y="2401583"/>
                </a:lnTo>
                <a:lnTo>
                  <a:pt x="13329" y="2380155"/>
                </a:lnTo>
                <a:lnTo>
                  <a:pt x="0" y="2341287"/>
                </a:lnTo>
                <a:close/>
              </a:path>
            </a:pathLst>
          </a:custGeom>
          <a:ln w="4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59743" y="3920935"/>
            <a:ext cx="13528" cy="289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48483" y="3738983"/>
            <a:ext cx="254650" cy="31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49489" y="4036432"/>
            <a:ext cx="24310" cy="159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32721" y="3763661"/>
            <a:ext cx="176091" cy="2603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04585" y="3525916"/>
            <a:ext cx="1583766" cy="8957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29354" y="3550653"/>
            <a:ext cx="1497330" cy="807085"/>
          </a:xfrm>
          <a:custGeom>
            <a:avLst/>
            <a:gdLst/>
            <a:ahLst/>
            <a:cxnLst/>
            <a:rect l="l" t="t" r="r" b="b"/>
            <a:pathLst>
              <a:path w="1497329" h="807085">
                <a:moveTo>
                  <a:pt x="1442883" y="0"/>
                </a:moveTo>
                <a:lnTo>
                  <a:pt x="52962" y="47"/>
                </a:lnTo>
                <a:lnTo>
                  <a:pt x="15739" y="17351"/>
                </a:lnTo>
                <a:lnTo>
                  <a:pt x="59" y="53947"/>
                </a:lnTo>
                <a:lnTo>
                  <a:pt x="0" y="754849"/>
                </a:lnTo>
                <a:lnTo>
                  <a:pt x="2096" y="768111"/>
                </a:lnTo>
                <a:lnTo>
                  <a:pt x="27955" y="799568"/>
                </a:lnTo>
                <a:lnTo>
                  <a:pt x="55150" y="806750"/>
                </a:lnTo>
                <a:lnTo>
                  <a:pt x="1455993" y="805224"/>
                </a:lnTo>
                <a:lnTo>
                  <a:pt x="1489275" y="781753"/>
                </a:lnTo>
                <a:lnTo>
                  <a:pt x="1497006" y="754849"/>
                </a:lnTo>
                <a:lnTo>
                  <a:pt x="1496990" y="53947"/>
                </a:lnTo>
                <a:lnTo>
                  <a:pt x="1480533" y="16144"/>
                </a:lnTo>
                <a:lnTo>
                  <a:pt x="1442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29232" y="3550653"/>
            <a:ext cx="1497330" cy="807085"/>
          </a:xfrm>
          <a:custGeom>
            <a:avLst/>
            <a:gdLst/>
            <a:ahLst/>
            <a:cxnLst/>
            <a:rect l="l" t="t" r="r" b="b"/>
            <a:pathLst>
              <a:path w="1497329" h="807085">
                <a:moveTo>
                  <a:pt x="0" y="753395"/>
                </a:moveTo>
                <a:lnTo>
                  <a:pt x="0" y="55241"/>
                </a:lnTo>
                <a:lnTo>
                  <a:pt x="1954" y="41278"/>
                </a:lnTo>
                <a:lnTo>
                  <a:pt x="26662" y="8533"/>
                </a:lnTo>
                <a:lnTo>
                  <a:pt x="1443007" y="0"/>
                </a:lnTo>
                <a:lnTo>
                  <a:pt x="1457024" y="1990"/>
                </a:lnTo>
                <a:lnTo>
                  <a:pt x="1489206" y="27126"/>
                </a:lnTo>
                <a:lnTo>
                  <a:pt x="1497128" y="754850"/>
                </a:lnTo>
                <a:lnTo>
                  <a:pt x="1495098" y="769126"/>
                </a:lnTo>
                <a:lnTo>
                  <a:pt x="1469321" y="800257"/>
                </a:lnTo>
                <a:lnTo>
                  <a:pt x="55272" y="806751"/>
                </a:lnTo>
                <a:lnTo>
                  <a:pt x="41083" y="804872"/>
                </a:lnTo>
                <a:lnTo>
                  <a:pt x="8038" y="780688"/>
                </a:lnTo>
                <a:lnTo>
                  <a:pt x="0" y="753395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70974" y="3557811"/>
            <a:ext cx="188536" cy="2264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51312" y="4384870"/>
            <a:ext cx="156264" cy="19938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71355" y="4365368"/>
            <a:ext cx="157944" cy="1981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22804" y="4597724"/>
            <a:ext cx="2365547" cy="145434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48683" y="4626321"/>
            <a:ext cx="2277745" cy="1362075"/>
          </a:xfrm>
          <a:custGeom>
            <a:avLst/>
            <a:gdLst/>
            <a:ahLst/>
            <a:cxnLst/>
            <a:rect l="l" t="t" r="r" b="b"/>
            <a:pathLst>
              <a:path w="2277745" h="1362075">
                <a:moveTo>
                  <a:pt x="2212806" y="0"/>
                </a:moveTo>
                <a:lnTo>
                  <a:pt x="63757" y="7"/>
                </a:lnTo>
                <a:lnTo>
                  <a:pt x="24020" y="13652"/>
                </a:lnTo>
                <a:lnTo>
                  <a:pt x="1696" y="47698"/>
                </a:lnTo>
                <a:lnTo>
                  <a:pt x="0" y="1300601"/>
                </a:lnTo>
                <a:lnTo>
                  <a:pt x="1894" y="1314986"/>
                </a:lnTo>
                <a:lnTo>
                  <a:pt x="24717" y="1348631"/>
                </a:lnTo>
                <a:lnTo>
                  <a:pt x="64789" y="1361660"/>
                </a:lnTo>
                <a:lnTo>
                  <a:pt x="2214488" y="1361640"/>
                </a:lnTo>
                <a:lnTo>
                  <a:pt x="2253878" y="1347501"/>
                </a:lnTo>
                <a:lnTo>
                  <a:pt x="2275991" y="1313184"/>
                </a:lnTo>
                <a:lnTo>
                  <a:pt x="2277667" y="61043"/>
                </a:lnTo>
                <a:lnTo>
                  <a:pt x="2275720" y="46698"/>
                </a:lnTo>
                <a:lnTo>
                  <a:pt x="2252826" y="13062"/>
                </a:lnTo>
                <a:lnTo>
                  <a:pt x="221280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48678" y="4626322"/>
            <a:ext cx="2277745" cy="1362075"/>
          </a:xfrm>
          <a:custGeom>
            <a:avLst/>
            <a:gdLst/>
            <a:ahLst/>
            <a:cxnLst/>
            <a:rect l="l" t="t" r="r" b="b"/>
            <a:pathLst>
              <a:path w="2277745" h="1362075">
                <a:moveTo>
                  <a:pt x="0" y="1299766"/>
                </a:moveTo>
                <a:lnTo>
                  <a:pt x="0" y="62138"/>
                </a:lnTo>
                <a:lnTo>
                  <a:pt x="1701" y="47698"/>
                </a:lnTo>
                <a:lnTo>
                  <a:pt x="24025" y="13652"/>
                </a:lnTo>
                <a:lnTo>
                  <a:pt x="63763" y="7"/>
                </a:lnTo>
                <a:lnTo>
                  <a:pt x="2212811" y="0"/>
                </a:lnTo>
                <a:lnTo>
                  <a:pt x="2227383" y="1554"/>
                </a:lnTo>
                <a:lnTo>
                  <a:pt x="2262902" y="22400"/>
                </a:lnTo>
                <a:lnTo>
                  <a:pt x="2277673" y="61043"/>
                </a:lnTo>
                <a:lnTo>
                  <a:pt x="2277682" y="1298791"/>
                </a:lnTo>
                <a:lnTo>
                  <a:pt x="2275997" y="1313184"/>
                </a:lnTo>
                <a:lnTo>
                  <a:pt x="2253883" y="1347500"/>
                </a:lnTo>
                <a:lnTo>
                  <a:pt x="2214493" y="1361639"/>
                </a:lnTo>
                <a:lnTo>
                  <a:pt x="64795" y="1361660"/>
                </a:lnTo>
                <a:lnTo>
                  <a:pt x="50192" y="1360111"/>
                </a:lnTo>
                <a:lnTo>
                  <a:pt x="14660" y="1339303"/>
                </a:lnTo>
                <a:lnTo>
                  <a:pt x="5" y="1300601"/>
                </a:lnTo>
                <a:lnTo>
                  <a:pt x="0" y="129976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98478" y="4767472"/>
            <a:ext cx="13529" cy="2891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87220" y="4585517"/>
            <a:ext cx="254648" cy="31064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788224" y="4882965"/>
            <a:ext cx="24312" cy="1598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514933" y="6636000"/>
            <a:ext cx="245682" cy="24330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67187" y="6440484"/>
            <a:ext cx="1829823" cy="34116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94169" y="6466057"/>
            <a:ext cx="1740535" cy="252095"/>
          </a:xfrm>
          <a:custGeom>
            <a:avLst/>
            <a:gdLst/>
            <a:ahLst/>
            <a:cxnLst/>
            <a:rect l="l" t="t" r="r" b="b"/>
            <a:pathLst>
              <a:path w="1740534" h="252095">
                <a:moveTo>
                  <a:pt x="1675977" y="0"/>
                </a:moveTo>
                <a:lnTo>
                  <a:pt x="61120" y="52"/>
                </a:lnTo>
                <a:lnTo>
                  <a:pt x="22734" y="15404"/>
                </a:lnTo>
                <a:lnTo>
                  <a:pt x="1594" y="50767"/>
                </a:lnTo>
                <a:lnTo>
                  <a:pt x="0" y="65163"/>
                </a:lnTo>
                <a:lnTo>
                  <a:pt x="0" y="189948"/>
                </a:lnTo>
                <a:lnTo>
                  <a:pt x="13903" y="229111"/>
                </a:lnTo>
                <a:lnTo>
                  <a:pt x="49018" y="250266"/>
                </a:lnTo>
                <a:lnTo>
                  <a:pt x="63686" y="251842"/>
                </a:lnTo>
                <a:lnTo>
                  <a:pt x="1677439" y="251826"/>
                </a:lnTo>
                <a:lnTo>
                  <a:pt x="1716717" y="237617"/>
                </a:lnTo>
                <a:lnTo>
                  <a:pt x="1738591" y="203075"/>
                </a:lnTo>
                <a:lnTo>
                  <a:pt x="1740251" y="188634"/>
                </a:lnTo>
                <a:lnTo>
                  <a:pt x="1740180" y="62131"/>
                </a:lnTo>
                <a:lnTo>
                  <a:pt x="1725048" y="23396"/>
                </a:lnTo>
                <a:lnTo>
                  <a:pt x="1690257" y="1656"/>
                </a:lnTo>
                <a:lnTo>
                  <a:pt x="1675977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94169" y="6466057"/>
            <a:ext cx="1740535" cy="252095"/>
          </a:xfrm>
          <a:custGeom>
            <a:avLst/>
            <a:gdLst/>
            <a:ahLst/>
            <a:cxnLst/>
            <a:rect l="l" t="t" r="r" b="b"/>
            <a:pathLst>
              <a:path w="1740534" h="252095">
                <a:moveTo>
                  <a:pt x="0" y="189949"/>
                </a:moveTo>
                <a:lnTo>
                  <a:pt x="0" y="65164"/>
                </a:lnTo>
                <a:lnTo>
                  <a:pt x="1594" y="50768"/>
                </a:lnTo>
                <a:lnTo>
                  <a:pt x="22734" y="15404"/>
                </a:lnTo>
                <a:lnTo>
                  <a:pt x="61119" y="52"/>
                </a:lnTo>
                <a:lnTo>
                  <a:pt x="1675979" y="0"/>
                </a:lnTo>
                <a:lnTo>
                  <a:pt x="1690258" y="1656"/>
                </a:lnTo>
                <a:lnTo>
                  <a:pt x="1725048" y="23397"/>
                </a:lnTo>
                <a:lnTo>
                  <a:pt x="1740180" y="62132"/>
                </a:lnTo>
                <a:lnTo>
                  <a:pt x="1740251" y="188635"/>
                </a:lnTo>
                <a:lnTo>
                  <a:pt x="1738591" y="203076"/>
                </a:lnTo>
                <a:lnTo>
                  <a:pt x="1716716" y="237619"/>
                </a:lnTo>
                <a:lnTo>
                  <a:pt x="1677440" y="251827"/>
                </a:lnTo>
                <a:lnTo>
                  <a:pt x="63686" y="251843"/>
                </a:lnTo>
                <a:lnTo>
                  <a:pt x="49018" y="250267"/>
                </a:lnTo>
                <a:lnTo>
                  <a:pt x="13904" y="229112"/>
                </a:lnTo>
                <a:lnTo>
                  <a:pt x="0" y="189949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81591" y="6254764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861"/>
                </a:lnTo>
              </a:path>
            </a:pathLst>
          </a:custGeom>
          <a:ln w="8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61118" y="6391357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40947" y="0"/>
                </a:moveTo>
                <a:lnTo>
                  <a:pt x="0" y="0"/>
                </a:lnTo>
                <a:lnTo>
                  <a:pt x="20473" y="40977"/>
                </a:lnTo>
                <a:lnTo>
                  <a:pt x="409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24749" y="6143783"/>
            <a:ext cx="1336040" cy="261620"/>
          </a:xfrm>
          <a:custGeom>
            <a:avLst/>
            <a:gdLst/>
            <a:ahLst/>
            <a:cxnLst/>
            <a:rect l="l" t="t" r="r" b="b"/>
            <a:pathLst>
              <a:path w="1336040" h="261620">
                <a:moveTo>
                  <a:pt x="1335995" y="114817"/>
                </a:moveTo>
                <a:lnTo>
                  <a:pt x="1323766" y="175389"/>
                </a:lnTo>
                <a:lnTo>
                  <a:pt x="1284645" y="219941"/>
                </a:lnTo>
                <a:lnTo>
                  <a:pt x="1218632" y="248475"/>
                </a:lnTo>
                <a:lnTo>
                  <a:pt x="1175541" y="256736"/>
                </a:lnTo>
                <a:lnTo>
                  <a:pt x="1125728" y="260995"/>
                </a:lnTo>
                <a:lnTo>
                  <a:pt x="1069191" y="261250"/>
                </a:lnTo>
                <a:lnTo>
                  <a:pt x="1005932" y="257503"/>
                </a:lnTo>
                <a:lnTo>
                  <a:pt x="935949" y="249755"/>
                </a:lnTo>
                <a:lnTo>
                  <a:pt x="859244" y="238005"/>
                </a:lnTo>
                <a:lnTo>
                  <a:pt x="775815" y="222253"/>
                </a:lnTo>
                <a:lnTo>
                  <a:pt x="685664" y="202501"/>
                </a:lnTo>
                <a:lnTo>
                  <a:pt x="588790" y="178749"/>
                </a:lnTo>
                <a:lnTo>
                  <a:pt x="485193" y="150997"/>
                </a:lnTo>
                <a:lnTo>
                  <a:pt x="374873" y="119246"/>
                </a:lnTo>
                <a:lnTo>
                  <a:pt x="257830" y="83496"/>
                </a:lnTo>
                <a:lnTo>
                  <a:pt x="134064" y="43747"/>
                </a:lnTo>
                <a:lnTo>
                  <a:pt x="3575" y="0"/>
                </a:lnTo>
                <a:lnTo>
                  <a:pt x="0" y="0"/>
                </a:lnTo>
              </a:path>
            </a:pathLst>
          </a:custGeom>
          <a:ln w="85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90055" y="6125790"/>
            <a:ext cx="45720" cy="39370"/>
          </a:xfrm>
          <a:custGeom>
            <a:avLst/>
            <a:gdLst/>
            <a:ahLst/>
            <a:cxnLst/>
            <a:rect l="l" t="t" r="r" b="b"/>
            <a:pathLst>
              <a:path w="45720" h="39370">
                <a:moveTo>
                  <a:pt x="45375" y="0"/>
                </a:moveTo>
                <a:lnTo>
                  <a:pt x="0" y="6073"/>
                </a:lnTo>
                <a:lnTo>
                  <a:pt x="32080" y="38757"/>
                </a:lnTo>
                <a:lnTo>
                  <a:pt x="453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85260" y="3822182"/>
            <a:ext cx="982344" cy="364490"/>
          </a:xfrm>
          <a:custGeom>
            <a:avLst/>
            <a:gdLst/>
            <a:ahLst/>
            <a:cxnLst/>
            <a:rect l="l" t="t" r="r" b="b"/>
            <a:pathLst>
              <a:path w="982345" h="364489">
                <a:moveTo>
                  <a:pt x="0" y="364164"/>
                </a:moveTo>
                <a:lnTo>
                  <a:pt x="51824" y="309807"/>
                </a:lnTo>
                <a:lnTo>
                  <a:pt x="103334" y="259848"/>
                </a:lnTo>
                <a:lnTo>
                  <a:pt x="154530" y="214284"/>
                </a:lnTo>
                <a:lnTo>
                  <a:pt x="205411" y="173113"/>
                </a:lnTo>
                <a:lnTo>
                  <a:pt x="255978" y="136334"/>
                </a:lnTo>
                <a:lnTo>
                  <a:pt x="306231" y="103945"/>
                </a:lnTo>
                <a:lnTo>
                  <a:pt x="356169" y="75944"/>
                </a:lnTo>
                <a:lnTo>
                  <a:pt x="405792" y="52330"/>
                </a:lnTo>
                <a:lnTo>
                  <a:pt x="455102" y="33101"/>
                </a:lnTo>
                <a:lnTo>
                  <a:pt x="504096" y="18255"/>
                </a:lnTo>
                <a:lnTo>
                  <a:pt x="552777" y="7790"/>
                </a:lnTo>
                <a:lnTo>
                  <a:pt x="601142" y="1706"/>
                </a:lnTo>
                <a:lnTo>
                  <a:pt x="649194" y="0"/>
                </a:lnTo>
                <a:lnTo>
                  <a:pt x="696931" y="2670"/>
                </a:lnTo>
                <a:lnTo>
                  <a:pt x="744353" y="9715"/>
                </a:lnTo>
                <a:lnTo>
                  <a:pt x="791462" y="21133"/>
                </a:lnTo>
                <a:lnTo>
                  <a:pt x="838255" y="36922"/>
                </a:lnTo>
                <a:lnTo>
                  <a:pt x="884734" y="57082"/>
                </a:lnTo>
                <a:lnTo>
                  <a:pt x="930899" y="81609"/>
                </a:lnTo>
                <a:lnTo>
                  <a:pt x="976750" y="110503"/>
                </a:lnTo>
                <a:lnTo>
                  <a:pt x="982124" y="110503"/>
                </a:lnTo>
              </a:path>
            </a:pathLst>
          </a:custGeom>
          <a:ln w="85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51994" y="3913544"/>
            <a:ext cx="45720" cy="40640"/>
          </a:xfrm>
          <a:custGeom>
            <a:avLst/>
            <a:gdLst/>
            <a:ahLst/>
            <a:cxnLst/>
            <a:rect l="l" t="t" r="r" b="b"/>
            <a:pathLst>
              <a:path w="45720" h="40639">
                <a:moveTo>
                  <a:pt x="23846" y="0"/>
                </a:moveTo>
                <a:lnTo>
                  <a:pt x="0" y="33312"/>
                </a:lnTo>
                <a:lnTo>
                  <a:pt x="45209" y="40520"/>
                </a:lnTo>
                <a:lnTo>
                  <a:pt x="238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88900" y="50800"/>
            <a:ext cx="6830695" cy="965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2400">
              <a:lnSpc>
                <a:spcPct val="100000"/>
              </a:lnSpc>
            </a:pP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émarc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h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d’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i</a:t>
            </a:r>
            <a:endParaRPr sz="4200">
              <a:latin typeface="Helvetica"/>
              <a:cs typeface="Helvetica"/>
            </a:endParaRPr>
          </a:p>
          <a:p>
            <a:pPr marR="15240" algn="r">
              <a:lnSpc>
                <a:spcPct val="100000"/>
              </a:lnSpc>
              <a:spcBef>
                <a:spcPts val="3060"/>
              </a:spcBef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u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me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fo</a:t>
            </a:r>
            <a:endParaRPr sz="36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spcBef>
                <a:spcPts val="2090"/>
              </a:spcBef>
            </a:pPr>
            <a:r>
              <a:rPr sz="350" i="1" spc="5" dirty="0">
                <a:latin typeface="Helvetica"/>
                <a:cs typeface="Helvetica"/>
              </a:rPr>
              <a:t>J’a</a:t>
            </a:r>
            <a:r>
              <a:rPr sz="350" i="1" dirty="0">
                <a:latin typeface="Helvetica"/>
                <a:cs typeface="Helvetica"/>
              </a:rPr>
              <a:t>i</a:t>
            </a:r>
            <a:r>
              <a:rPr sz="350" i="1" spc="5" dirty="0">
                <a:latin typeface="Helvetica"/>
                <a:cs typeface="Helvetica"/>
              </a:rPr>
              <a:t> </a:t>
            </a:r>
            <a:r>
              <a:rPr sz="350" i="1" spc="10" dirty="0">
                <a:latin typeface="Helvetica"/>
                <a:cs typeface="Helvetica"/>
              </a:rPr>
              <a:t>cho</a:t>
            </a:r>
            <a:r>
              <a:rPr sz="350" i="1" dirty="0">
                <a:latin typeface="Helvetica"/>
                <a:cs typeface="Helvetica"/>
              </a:rPr>
              <a:t>i</a:t>
            </a:r>
            <a:r>
              <a:rPr sz="350" i="1" spc="5" dirty="0">
                <a:latin typeface="Helvetica"/>
                <a:cs typeface="Helvetica"/>
              </a:rPr>
              <a:t>si </a:t>
            </a:r>
            <a:r>
              <a:rPr sz="350" i="1" spc="10" dirty="0">
                <a:latin typeface="Helvetica"/>
                <a:cs typeface="Helvetica"/>
              </a:rPr>
              <a:t>une</a:t>
            </a:r>
            <a:r>
              <a:rPr sz="350" i="1" spc="5" dirty="0">
                <a:latin typeface="Helvetica"/>
                <a:cs typeface="Helvetica"/>
              </a:rPr>
              <a:t> </a:t>
            </a:r>
            <a:r>
              <a:rPr sz="350" i="1" spc="10" dirty="0">
                <a:latin typeface="Helvetica"/>
                <a:cs typeface="Helvetica"/>
              </a:rPr>
              <a:t>hyp</a:t>
            </a:r>
            <a:endParaRPr sz="350">
              <a:latin typeface="Helvetica"/>
              <a:cs typeface="Helvetica"/>
            </a:endParaRPr>
          </a:p>
          <a:p>
            <a:pPr marR="1574165" algn="r">
              <a:lnSpc>
                <a:spcPct val="100000"/>
              </a:lnSpc>
              <a:spcBef>
                <a:spcPts val="244"/>
              </a:spcBef>
            </a:pPr>
            <a:r>
              <a:rPr sz="400" i="1" dirty="0">
                <a:latin typeface="Helvetica"/>
                <a:cs typeface="Helvetica"/>
              </a:rPr>
              <a:t>J’écris mes hypothèses :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R="379095" algn="r">
              <a:lnSpc>
                <a:spcPct val="100000"/>
              </a:lnSpc>
              <a:spcBef>
                <a:spcPts val="300"/>
              </a:spcBef>
            </a:pPr>
            <a:r>
              <a:rPr sz="525" i="1" spc="7" baseline="47619" dirty="0">
                <a:latin typeface="Helvetica"/>
                <a:cs typeface="Helvetica"/>
              </a:rPr>
              <a:t>Je</a:t>
            </a:r>
            <a:r>
              <a:rPr sz="525" i="1" spc="7" baseline="31746" dirty="0">
                <a:latin typeface="Helvetica"/>
                <a:cs typeface="Helvetica"/>
              </a:rPr>
              <a:t>c</a:t>
            </a:r>
            <a:r>
              <a:rPr sz="525" i="1" spc="-142" baseline="31746" dirty="0">
                <a:latin typeface="Helvetica"/>
                <a:cs typeface="Helvetica"/>
              </a:rPr>
              <a:t>h</a:t>
            </a:r>
            <a:r>
              <a:rPr sz="525" i="1" spc="-142" baseline="15873" dirty="0">
                <a:latin typeface="Helvetica"/>
                <a:cs typeface="Helvetica"/>
              </a:rPr>
              <a:t>o</a:t>
            </a:r>
            <a:r>
              <a:rPr sz="350" i="1" spc="-105" dirty="0">
                <a:latin typeface="Helvetica"/>
                <a:cs typeface="Helvetica"/>
              </a:rPr>
              <a:t>i</a:t>
            </a:r>
            <a:r>
              <a:rPr sz="350" i="1" spc="5" dirty="0">
                <a:latin typeface="Helvetica"/>
                <a:cs typeface="Helvetica"/>
              </a:rPr>
              <a:t>s</a:t>
            </a:r>
            <a:r>
              <a:rPr sz="350" i="1" spc="-5" dirty="0">
                <a:latin typeface="Helvetica"/>
                <a:cs typeface="Helvetica"/>
              </a:rPr>
              <a:t>i</a:t>
            </a:r>
            <a:r>
              <a:rPr sz="525" i="1" spc="15" baseline="-15873" dirty="0">
                <a:latin typeface="Helvetica"/>
                <a:cs typeface="Helvetica"/>
              </a:rPr>
              <a:t>u</a:t>
            </a:r>
            <a:endParaRPr sz="525" baseline="-15873">
              <a:latin typeface="Helvetica"/>
              <a:cs typeface="Helvetica"/>
            </a:endParaRPr>
          </a:p>
          <a:p>
            <a:pPr marR="175895" algn="r">
              <a:lnSpc>
                <a:spcPct val="100000"/>
              </a:lnSpc>
              <a:spcBef>
                <a:spcPts val="20"/>
              </a:spcBef>
            </a:pPr>
            <a:r>
              <a:rPr sz="525" i="1" spc="-142" baseline="47619" dirty="0">
                <a:latin typeface="Helvetica"/>
                <a:cs typeface="Helvetica"/>
              </a:rPr>
              <a:t>n</a:t>
            </a:r>
            <a:r>
              <a:rPr sz="525" i="1" spc="7" baseline="39682" dirty="0">
                <a:latin typeface="Helvetica"/>
                <a:cs typeface="Helvetica"/>
              </a:rPr>
              <a:t>e</a:t>
            </a:r>
            <a:r>
              <a:rPr sz="525" i="1" spc="-142" baseline="23809" dirty="0">
                <a:latin typeface="Helvetica"/>
                <a:cs typeface="Helvetica"/>
              </a:rPr>
              <a:t>a</a:t>
            </a:r>
            <a:r>
              <a:rPr sz="525" i="1" spc="-142" baseline="15873" dirty="0">
                <a:latin typeface="Helvetica"/>
                <a:cs typeface="Helvetica"/>
              </a:rPr>
              <a:t>u</a:t>
            </a:r>
            <a:r>
              <a:rPr sz="525" i="1" spc="-150" baseline="7936" dirty="0">
                <a:latin typeface="Helvetica"/>
                <a:cs typeface="Helvetica"/>
              </a:rPr>
              <a:t>t</a:t>
            </a:r>
            <a:r>
              <a:rPr sz="350" i="1" spc="5" dirty="0">
                <a:latin typeface="Helvetica"/>
                <a:cs typeface="Helvetica"/>
              </a:rPr>
              <a:t>re</a:t>
            </a:r>
            <a:r>
              <a:rPr sz="525" i="1" spc="15" baseline="-15873" dirty="0">
                <a:latin typeface="Helvetica"/>
                <a:cs typeface="Helvetica"/>
              </a:rPr>
              <a:t>h</a:t>
            </a:r>
            <a:endParaRPr sz="525" baseline="-15873">
              <a:latin typeface="Helvetica"/>
              <a:cs typeface="Helvetica"/>
            </a:endParaRPr>
          </a:p>
          <a:p>
            <a:pPr algn="r">
              <a:lnSpc>
                <a:spcPct val="100000"/>
              </a:lnSpc>
              <a:spcBef>
                <a:spcPts val="60"/>
              </a:spcBef>
            </a:pPr>
            <a:r>
              <a:rPr sz="525" i="1" spc="7" baseline="47619" dirty="0">
                <a:latin typeface="Helvetica"/>
                <a:cs typeface="Helvetica"/>
              </a:rPr>
              <a:t>y</a:t>
            </a:r>
            <a:r>
              <a:rPr sz="525" i="1" spc="-142" baseline="47619" dirty="0">
                <a:latin typeface="Helvetica"/>
                <a:cs typeface="Helvetica"/>
              </a:rPr>
              <a:t>p</a:t>
            </a:r>
            <a:r>
              <a:rPr sz="525" i="1" spc="-142" baseline="31746" dirty="0">
                <a:latin typeface="Helvetica"/>
                <a:cs typeface="Helvetica"/>
              </a:rPr>
              <a:t>o</a:t>
            </a:r>
            <a:r>
              <a:rPr sz="525" i="1" spc="-150" baseline="23809" dirty="0">
                <a:latin typeface="Helvetica"/>
                <a:cs typeface="Helvetica"/>
              </a:rPr>
              <a:t>t</a:t>
            </a:r>
            <a:r>
              <a:rPr sz="525" i="1" spc="-142" baseline="15873" dirty="0">
                <a:latin typeface="Helvetica"/>
                <a:cs typeface="Helvetica"/>
              </a:rPr>
              <a:t>h</a:t>
            </a:r>
            <a:r>
              <a:rPr sz="525" i="1" spc="-142" baseline="7936" dirty="0">
                <a:latin typeface="Helvetica"/>
                <a:cs typeface="Helvetica"/>
              </a:rPr>
              <a:t>è</a:t>
            </a:r>
            <a:r>
              <a:rPr sz="350" i="1" spc="10" dirty="0">
                <a:latin typeface="Helvetica"/>
                <a:cs typeface="Helvetica"/>
              </a:rPr>
              <a:t>se</a:t>
            </a:r>
            <a:endParaRPr sz="3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endParaRPr sz="450">
              <a:latin typeface="Helvetica"/>
              <a:cs typeface="Helvetica"/>
            </a:endParaRPr>
          </a:p>
          <a:p>
            <a:pPr marL="4458970">
              <a:lnSpc>
                <a:spcPct val="100000"/>
              </a:lnSpc>
              <a:spcBef>
                <a:spcPts val="475"/>
              </a:spcBef>
              <a:tabLst>
                <a:tab pos="5993765" algn="r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	</a:t>
            </a:r>
            <a:r>
              <a:rPr sz="450" spc="10" dirty="0">
                <a:latin typeface="Helvetica"/>
                <a:cs typeface="Helvetica"/>
              </a:rPr>
              <a:t>2</a:t>
            </a:r>
            <a:endParaRPr sz="4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 marL="3225800" algn="ctr">
              <a:lnSpc>
                <a:spcPct val="100000"/>
              </a:lnSpc>
              <a:spcBef>
                <a:spcPts val="330"/>
              </a:spcBef>
            </a:pP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Académie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de</a:t>
            </a:r>
            <a:r>
              <a:rPr sz="1700" i="1" spc="-30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spc="-195" dirty="0">
                <a:solidFill>
                  <a:srgbClr val="164F86"/>
                </a:solidFill>
                <a:latin typeface="Helvetica"/>
                <a:cs typeface="Helvetica"/>
              </a:rPr>
              <a:t>T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oulouse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: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se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ct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ion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Mai</a:t>
            </a:r>
            <a:endParaRPr sz="1700">
              <a:latin typeface="Helvetica"/>
              <a:cs typeface="Helvetic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883420" y="1438647"/>
            <a:ext cx="246507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rma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sa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3600">
              <a:latin typeface="Helvetica"/>
              <a:cs typeface="Helvetica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525">
              <a:lnSpc>
                <a:spcPct val="100000"/>
              </a:lnSpc>
            </a:pPr>
            <a:r>
              <a:rPr spc="-10" dirty="0"/>
              <a:t>n</a:t>
            </a:r>
            <a:r>
              <a:rPr dirty="0"/>
              <a:t>ves</a:t>
            </a:r>
            <a:r>
              <a:rPr spc="-5" dirty="0"/>
              <a:t>t</a:t>
            </a:r>
            <a:r>
              <a:rPr spc="-10" dirty="0"/>
              <a:t>ig</a:t>
            </a:r>
            <a:r>
              <a:rPr dirty="0"/>
              <a:t>a</a:t>
            </a:r>
            <a:r>
              <a:rPr spc="-5"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9627095" y="5394033"/>
            <a:ext cx="1720850" cy="61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  <a:tabLst>
                <a:tab pos="308610" algn="l"/>
              </a:tabLst>
            </a:pPr>
            <a:r>
              <a:rPr sz="600" baseline="6944" dirty="0">
                <a:latin typeface="Helvetica"/>
                <a:cs typeface="Helvetica"/>
              </a:rPr>
              <a:t>!	</a:t>
            </a:r>
            <a:r>
              <a:rPr sz="400" i="1" dirty="0">
                <a:latin typeface="Helvetica"/>
                <a:cs typeface="Helvetica"/>
              </a:rPr>
              <a:t>Je rends compte oralement de mon intervention au professeur</a:t>
            </a:r>
            <a:endParaRPr sz="400">
              <a:latin typeface="Helvetica"/>
              <a:cs typeface="Helvetica"/>
            </a:endParaRPr>
          </a:p>
          <a:p>
            <a:pPr>
              <a:lnSpc>
                <a:spcPts val="735"/>
              </a:lnSpc>
              <a:tabLst>
                <a:tab pos="1122045" algn="l"/>
              </a:tabLst>
            </a:pPr>
            <a:r>
              <a:rPr sz="850" spc="-5" dirty="0">
                <a:latin typeface="Helvetica"/>
                <a:cs typeface="Helvetica"/>
              </a:rPr>
              <a:t>!	</a:t>
            </a:r>
            <a:r>
              <a:rPr sz="1275" spc="-7" baseline="-29411" dirty="0">
                <a:latin typeface="Helvetica"/>
                <a:cs typeface="Helvetica"/>
              </a:rPr>
              <a:t>!</a:t>
            </a:r>
            <a:endParaRPr sz="1275" baseline="-29411">
              <a:latin typeface="Helvetica"/>
              <a:cs typeface="Helvetica"/>
            </a:endParaRPr>
          </a:p>
          <a:p>
            <a:pPr>
              <a:lnSpc>
                <a:spcPts val="98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590550" indent="-393065">
              <a:lnSpc>
                <a:spcPct val="100000"/>
              </a:lnSpc>
              <a:spcBef>
                <a:spcPts val="55"/>
              </a:spcBef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D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valide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fonctionnement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du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">
              <a:latin typeface="Times New Roman"/>
              <a:cs typeface="Times New Roman"/>
            </a:endParaRPr>
          </a:p>
          <a:p>
            <a:pPr marL="362585" algn="ct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Je ne ferais plus les erreurs suivantes :!</a:t>
            </a:r>
            <a:endParaRPr sz="400">
              <a:latin typeface="Helvetica"/>
              <a:cs typeface="Helvetica"/>
            </a:endParaRPr>
          </a:p>
          <a:p>
            <a:pPr marL="377825" algn="ct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798058" y="7129594"/>
            <a:ext cx="177863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3180" algn="ctr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E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justifie l’intervention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Si je n’avais pas réalisé l’intervention, quelles auraient été les conséquences ?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702807" y="8613985"/>
            <a:ext cx="33655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50" spc="10" dirty="0">
                <a:latin typeface="Helvetica"/>
                <a:cs typeface="Helvetica"/>
              </a:rPr>
              <a:t>4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200778" y="8622523"/>
            <a:ext cx="819785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567257" y="6879413"/>
            <a:ext cx="5905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10" dirty="0">
                <a:latin typeface="Helvetica"/>
                <a:cs typeface="Helvetica"/>
              </a:rPr>
              <a:t>3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065226" y="6887950"/>
            <a:ext cx="845185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501511" y="3586879"/>
            <a:ext cx="121793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0">
              <a:lnSpc>
                <a:spcPts val="475"/>
              </a:lnSpc>
            </a:pPr>
            <a:r>
              <a:rPr sz="400" i="1" dirty="0">
                <a:latin typeface="Helvetica"/>
                <a:cs typeface="Helvetica"/>
              </a:rPr>
              <a:t>J'identifie et j’écris les risques professionnels !</a:t>
            </a:r>
            <a:endParaRPr sz="400">
              <a:latin typeface="Helvetica"/>
              <a:cs typeface="Helvetica"/>
            </a:endParaRPr>
          </a:p>
          <a:p>
            <a:pPr marL="12700">
              <a:lnSpc>
                <a:spcPts val="475"/>
              </a:lnSpc>
            </a:pPr>
            <a:r>
              <a:rPr sz="400" i="1" dirty="0">
                <a:latin typeface="Helvetica"/>
                <a:cs typeface="Helvetica"/>
              </a:rPr>
              <a:t>(sécurité des personnes, du matériel et du véhicule</a:t>
            </a:r>
            <a:r>
              <a:rPr sz="400" i="1" spc="-5" dirty="0">
                <a:latin typeface="Helvetica"/>
                <a:cs typeface="Helvetica"/>
              </a:rPr>
              <a:t>)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676518" y="3663027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676518" y="3722787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254830" y="3782547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254830" y="3842305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254830" y="3902065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254830" y="3961825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254830" y="4021583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254830" y="4081343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254830" y="4141102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810418" y="4244232"/>
            <a:ext cx="643255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Je protège l’environnement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371319" y="4416503"/>
            <a:ext cx="112712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4" marR="5080" indent="-42545">
              <a:lnSpc>
                <a:spcPct val="1058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je vérifie les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qui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pe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r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mettent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valider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45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450" b="1" i="1" spc="-20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121061" y="4658686"/>
            <a:ext cx="933450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J’écris les résultats des essais réalisés :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906793" y="6759893"/>
            <a:ext cx="155765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l’intervention et je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288579" y="6501447"/>
            <a:ext cx="751205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i="1" dirty="0">
                <a:latin typeface="Helvetica"/>
                <a:cs typeface="Helvetica"/>
              </a:rPr>
              <a:t>J’écris la cause du symptôme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009970" y="6059640"/>
            <a:ext cx="1240790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b="1" i="1" spc="10" dirty="0">
                <a:latin typeface="Helvetica"/>
                <a:cs typeface="Helvetica"/>
              </a:rPr>
              <a:t>La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cause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es</a:t>
            </a:r>
            <a:r>
              <a:rPr sz="350" b="1" i="1" spc="5" dirty="0">
                <a:latin typeface="Helvetica"/>
                <a:cs typeface="Helvetica"/>
              </a:rPr>
              <a:t>t-ell</a:t>
            </a:r>
            <a:r>
              <a:rPr sz="350" b="1" i="1" spc="10" dirty="0">
                <a:latin typeface="Helvetica"/>
                <a:cs typeface="Helvetica"/>
              </a:rPr>
              <a:t>e</a:t>
            </a:r>
            <a:r>
              <a:rPr sz="350" b="1" i="1" spc="5" dirty="0">
                <a:latin typeface="Helvetica"/>
                <a:cs typeface="Helvetica"/>
              </a:rPr>
              <a:t> i</a:t>
            </a:r>
            <a:r>
              <a:rPr sz="350" b="1" i="1" spc="10" dirty="0">
                <a:latin typeface="Helvetica"/>
                <a:cs typeface="Helvetica"/>
              </a:rPr>
              <a:t>de</a:t>
            </a:r>
            <a:r>
              <a:rPr sz="350" b="1" i="1" spc="5" dirty="0">
                <a:latin typeface="Helvetica"/>
                <a:cs typeface="Helvetica"/>
              </a:rPr>
              <a:t>ntifi</a:t>
            </a:r>
            <a:r>
              <a:rPr sz="350" b="1" i="1" spc="10" dirty="0">
                <a:latin typeface="Helvetica"/>
                <a:cs typeface="Helvetica"/>
              </a:rPr>
              <a:t>ée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pa</a:t>
            </a:r>
            <a:r>
              <a:rPr sz="350" b="1" i="1" spc="5" dirty="0">
                <a:latin typeface="Helvetica"/>
                <a:cs typeface="Helvetica"/>
              </a:rPr>
              <a:t>r r</a:t>
            </a:r>
            <a:r>
              <a:rPr sz="350" b="1" i="1" spc="10" dirty="0">
                <a:latin typeface="Helvetica"/>
                <a:cs typeface="Helvetica"/>
              </a:rPr>
              <a:t>appo</a:t>
            </a:r>
            <a:r>
              <a:rPr sz="350" b="1" i="1" spc="5" dirty="0">
                <a:latin typeface="Helvetica"/>
                <a:cs typeface="Helvetica"/>
              </a:rPr>
              <a:t>rt </a:t>
            </a:r>
            <a:r>
              <a:rPr sz="350" b="1" i="1" spc="10" dirty="0">
                <a:latin typeface="Helvetica"/>
                <a:cs typeface="Helvetica"/>
              </a:rPr>
              <a:t>au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symp</a:t>
            </a:r>
            <a:r>
              <a:rPr sz="350" b="1" i="1" spc="5" dirty="0">
                <a:latin typeface="Helvetica"/>
                <a:cs typeface="Helvetica"/>
              </a:rPr>
              <a:t>tô</a:t>
            </a:r>
            <a:r>
              <a:rPr sz="350" b="1" i="1" spc="15" dirty="0">
                <a:latin typeface="Helvetica"/>
                <a:cs typeface="Helvetica"/>
              </a:rPr>
              <a:t>m</a:t>
            </a:r>
            <a:r>
              <a:rPr sz="350" b="1" i="1" spc="10" dirty="0">
                <a:latin typeface="Helvetica"/>
                <a:cs typeface="Helvetica"/>
              </a:rPr>
              <a:t>e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?</a:t>
            </a:r>
            <a:endParaRPr sz="350">
              <a:latin typeface="Helvetica"/>
              <a:cs typeface="Helvetic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494809" y="6174449"/>
            <a:ext cx="342900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6379" algn="l"/>
              </a:tabLst>
            </a:pPr>
            <a:r>
              <a:rPr sz="350" spc="10" dirty="0">
                <a:latin typeface="Helvetica"/>
                <a:cs typeface="Helvetica"/>
              </a:rPr>
              <a:t>NON	OUI</a:t>
            </a:r>
            <a:endParaRPr sz="350">
              <a:latin typeface="Helvetica"/>
              <a:cs typeface="Helvetic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906198" y="3733438"/>
            <a:ext cx="166370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i="1" spc="10" dirty="0">
                <a:latin typeface="Helvetica"/>
                <a:cs typeface="Helvetica"/>
              </a:rPr>
              <a:t>o</a:t>
            </a:r>
            <a:r>
              <a:rPr sz="350" i="1" spc="5" dirty="0">
                <a:latin typeface="Helvetica"/>
                <a:cs typeface="Helvetica"/>
              </a:rPr>
              <a:t>t</a:t>
            </a:r>
            <a:r>
              <a:rPr sz="350" i="1" spc="10" dirty="0">
                <a:latin typeface="Helvetica"/>
                <a:cs typeface="Helvetica"/>
              </a:rPr>
              <a:t>hèse</a:t>
            </a:r>
            <a:endParaRPr sz="350">
              <a:latin typeface="Helvetica"/>
              <a:cs typeface="Helvetica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8468309" y="4009519"/>
            <a:ext cx="247288" cy="34148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733799" y="3429000"/>
            <a:ext cx="5080000" cy="3594100"/>
          </a:xfrm>
          <a:custGeom>
            <a:avLst/>
            <a:gdLst/>
            <a:ahLst/>
            <a:cxnLst/>
            <a:rect l="l" t="t" r="r" b="b"/>
            <a:pathLst>
              <a:path w="5080000" h="3594100">
                <a:moveTo>
                  <a:pt x="0" y="0"/>
                </a:moveTo>
                <a:lnTo>
                  <a:pt x="5080000" y="0"/>
                </a:lnTo>
                <a:lnTo>
                  <a:pt x="5080000" y="3594100"/>
                </a:lnTo>
                <a:lnTo>
                  <a:pt x="0" y="3594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460" y="9008"/>
            <a:ext cx="6947693" cy="97445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8900" y="50800"/>
            <a:ext cx="6807200" cy="9652000"/>
          </a:xfrm>
          <a:custGeom>
            <a:avLst/>
            <a:gdLst/>
            <a:ahLst/>
            <a:cxnLst/>
            <a:rect l="l" t="t" r="r" b="b"/>
            <a:pathLst>
              <a:path w="6807200" h="9652000">
                <a:moveTo>
                  <a:pt x="0" y="0"/>
                </a:moveTo>
                <a:lnTo>
                  <a:pt x="6807200" y="0"/>
                </a:lnTo>
                <a:lnTo>
                  <a:pt x="6807200" y="9652000"/>
                </a:lnTo>
                <a:lnTo>
                  <a:pt x="0" y="965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81992" y="301846"/>
            <a:ext cx="1330960" cy="1196340"/>
          </a:xfrm>
          <a:custGeom>
            <a:avLst/>
            <a:gdLst/>
            <a:ahLst/>
            <a:cxnLst/>
            <a:rect l="l" t="t" r="r" b="b"/>
            <a:pathLst>
              <a:path w="1330960" h="1196340">
                <a:moveTo>
                  <a:pt x="0" y="1195780"/>
                </a:moveTo>
                <a:lnTo>
                  <a:pt x="1330463" y="1195780"/>
                </a:lnTo>
                <a:lnTo>
                  <a:pt x="1330463" y="0"/>
                </a:lnTo>
                <a:lnTo>
                  <a:pt x="0" y="0"/>
                </a:lnTo>
                <a:lnTo>
                  <a:pt x="0" y="11957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612455" y="301846"/>
            <a:ext cx="3656329" cy="796925"/>
          </a:xfrm>
          <a:custGeom>
            <a:avLst/>
            <a:gdLst/>
            <a:ahLst/>
            <a:cxnLst/>
            <a:rect l="l" t="t" r="r" b="b"/>
            <a:pathLst>
              <a:path w="3656329" h="796925">
                <a:moveTo>
                  <a:pt x="0" y="796718"/>
                </a:moveTo>
                <a:lnTo>
                  <a:pt x="3655776" y="796718"/>
                </a:lnTo>
                <a:lnTo>
                  <a:pt x="3655776" y="0"/>
                </a:lnTo>
                <a:lnTo>
                  <a:pt x="0" y="0"/>
                </a:lnTo>
                <a:lnTo>
                  <a:pt x="0" y="7967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268231" y="301846"/>
            <a:ext cx="1430020" cy="1196340"/>
          </a:xfrm>
          <a:custGeom>
            <a:avLst/>
            <a:gdLst/>
            <a:ahLst/>
            <a:cxnLst/>
            <a:rect l="l" t="t" r="r" b="b"/>
            <a:pathLst>
              <a:path w="1430020" h="1196340">
                <a:moveTo>
                  <a:pt x="0" y="1195780"/>
                </a:moveTo>
                <a:lnTo>
                  <a:pt x="1429867" y="1195780"/>
                </a:lnTo>
                <a:lnTo>
                  <a:pt x="1429867" y="0"/>
                </a:lnTo>
                <a:lnTo>
                  <a:pt x="0" y="0"/>
                </a:lnTo>
                <a:lnTo>
                  <a:pt x="0" y="11957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612455" y="1098565"/>
            <a:ext cx="3656329" cy="399415"/>
          </a:xfrm>
          <a:custGeom>
            <a:avLst/>
            <a:gdLst/>
            <a:ahLst/>
            <a:cxnLst/>
            <a:rect l="l" t="t" r="r" b="b"/>
            <a:pathLst>
              <a:path w="3656329" h="399415">
                <a:moveTo>
                  <a:pt x="0" y="399062"/>
                </a:moveTo>
                <a:lnTo>
                  <a:pt x="3655776" y="399062"/>
                </a:lnTo>
                <a:lnTo>
                  <a:pt x="3655776" y="0"/>
                </a:lnTo>
                <a:lnTo>
                  <a:pt x="0" y="0"/>
                </a:lnTo>
                <a:lnTo>
                  <a:pt x="0" y="399062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20728" y="7386436"/>
            <a:ext cx="6167123" cy="115778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94005" y="7461747"/>
            <a:ext cx="5926455" cy="917575"/>
          </a:xfrm>
          <a:custGeom>
            <a:avLst/>
            <a:gdLst/>
            <a:ahLst/>
            <a:cxnLst/>
            <a:rect l="l" t="t" r="r" b="b"/>
            <a:pathLst>
              <a:path w="5926455" h="917575">
                <a:moveTo>
                  <a:pt x="5752907" y="0"/>
                </a:moveTo>
                <a:lnTo>
                  <a:pt x="157489" y="456"/>
                </a:lnTo>
                <a:lnTo>
                  <a:pt x="114987" y="8790"/>
                </a:lnTo>
                <a:lnTo>
                  <a:pt x="77185" y="26654"/>
                </a:lnTo>
                <a:lnTo>
                  <a:pt x="45432" y="52794"/>
                </a:lnTo>
                <a:lnTo>
                  <a:pt x="21080" y="85960"/>
                </a:lnTo>
                <a:lnTo>
                  <a:pt x="5478" y="124901"/>
                </a:lnTo>
                <a:lnTo>
                  <a:pt x="0" y="167845"/>
                </a:lnTo>
                <a:lnTo>
                  <a:pt x="67" y="745026"/>
                </a:lnTo>
                <a:lnTo>
                  <a:pt x="6584" y="787633"/>
                </a:lnTo>
                <a:lnTo>
                  <a:pt x="22540" y="826712"/>
                </a:lnTo>
                <a:lnTo>
                  <a:pt x="46690" y="860695"/>
                </a:lnTo>
                <a:lnTo>
                  <a:pt x="77790" y="888016"/>
                </a:lnTo>
                <a:lnTo>
                  <a:pt x="114597" y="907108"/>
                </a:lnTo>
                <a:lnTo>
                  <a:pt x="155865" y="916403"/>
                </a:lnTo>
                <a:lnTo>
                  <a:pt x="170398" y="917054"/>
                </a:lnTo>
                <a:lnTo>
                  <a:pt x="5759213" y="916935"/>
                </a:lnTo>
                <a:lnTo>
                  <a:pt x="5801339" y="909880"/>
                </a:lnTo>
                <a:lnTo>
                  <a:pt x="5839544" y="892974"/>
                </a:lnTo>
                <a:lnTo>
                  <a:pt x="5872460" y="867678"/>
                </a:lnTo>
                <a:lnTo>
                  <a:pt x="5898715" y="835454"/>
                </a:lnTo>
                <a:lnTo>
                  <a:pt x="5916939" y="797762"/>
                </a:lnTo>
                <a:lnTo>
                  <a:pt x="5925763" y="756062"/>
                </a:lnTo>
                <a:lnTo>
                  <a:pt x="5926378" y="741525"/>
                </a:lnTo>
                <a:lnTo>
                  <a:pt x="5926377" y="167845"/>
                </a:lnTo>
                <a:lnTo>
                  <a:pt x="5920642" y="124798"/>
                </a:lnTo>
                <a:lnTo>
                  <a:pt x="5904681" y="86197"/>
                </a:lnTo>
                <a:lnTo>
                  <a:pt x="5879951" y="53259"/>
                </a:lnTo>
                <a:lnTo>
                  <a:pt x="5847911" y="27202"/>
                </a:lnTo>
                <a:lnTo>
                  <a:pt x="5810017" y="9243"/>
                </a:lnTo>
                <a:lnTo>
                  <a:pt x="5767728" y="600"/>
                </a:lnTo>
                <a:lnTo>
                  <a:pt x="5752907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3983" y="7461747"/>
            <a:ext cx="5926455" cy="917575"/>
          </a:xfrm>
          <a:custGeom>
            <a:avLst/>
            <a:gdLst/>
            <a:ahLst/>
            <a:cxnLst/>
            <a:rect l="l" t="t" r="r" b="b"/>
            <a:pathLst>
              <a:path w="5926455" h="917575">
                <a:moveTo>
                  <a:pt x="0" y="739375"/>
                </a:moveTo>
                <a:lnTo>
                  <a:pt x="0" y="168366"/>
                </a:lnTo>
                <a:lnTo>
                  <a:pt x="627" y="153452"/>
                </a:lnTo>
                <a:lnTo>
                  <a:pt x="9645" y="111356"/>
                </a:lnTo>
                <a:lnTo>
                  <a:pt x="28314" y="74201"/>
                </a:lnTo>
                <a:lnTo>
                  <a:pt x="55283" y="43238"/>
                </a:lnTo>
                <a:lnTo>
                  <a:pt x="89202" y="19718"/>
                </a:lnTo>
                <a:lnTo>
                  <a:pt x="128721" y="4892"/>
                </a:lnTo>
                <a:lnTo>
                  <a:pt x="5752928" y="0"/>
                </a:lnTo>
                <a:lnTo>
                  <a:pt x="5767750" y="600"/>
                </a:lnTo>
                <a:lnTo>
                  <a:pt x="5810039" y="9243"/>
                </a:lnTo>
                <a:lnTo>
                  <a:pt x="5847933" y="27201"/>
                </a:lnTo>
                <a:lnTo>
                  <a:pt x="5879974" y="53259"/>
                </a:lnTo>
                <a:lnTo>
                  <a:pt x="5904703" y="86197"/>
                </a:lnTo>
                <a:lnTo>
                  <a:pt x="5920664" y="124798"/>
                </a:lnTo>
                <a:lnTo>
                  <a:pt x="5926399" y="167844"/>
                </a:lnTo>
                <a:lnTo>
                  <a:pt x="5926400" y="741525"/>
                </a:lnTo>
                <a:lnTo>
                  <a:pt x="5925784" y="756062"/>
                </a:lnTo>
                <a:lnTo>
                  <a:pt x="5916961" y="797762"/>
                </a:lnTo>
                <a:lnTo>
                  <a:pt x="5898737" y="835454"/>
                </a:lnTo>
                <a:lnTo>
                  <a:pt x="5872482" y="867678"/>
                </a:lnTo>
                <a:lnTo>
                  <a:pt x="5839567" y="892974"/>
                </a:lnTo>
                <a:lnTo>
                  <a:pt x="5801362" y="909880"/>
                </a:lnTo>
                <a:lnTo>
                  <a:pt x="5759235" y="916935"/>
                </a:lnTo>
                <a:lnTo>
                  <a:pt x="170419" y="917054"/>
                </a:lnTo>
                <a:lnTo>
                  <a:pt x="155887" y="916403"/>
                </a:lnTo>
                <a:lnTo>
                  <a:pt x="114619" y="907108"/>
                </a:lnTo>
                <a:lnTo>
                  <a:pt x="77812" y="888017"/>
                </a:lnTo>
                <a:lnTo>
                  <a:pt x="46712" y="860696"/>
                </a:lnTo>
                <a:lnTo>
                  <a:pt x="22562" y="826712"/>
                </a:lnTo>
                <a:lnTo>
                  <a:pt x="6606" y="787633"/>
                </a:lnTo>
                <a:lnTo>
                  <a:pt x="89" y="745026"/>
                </a:lnTo>
                <a:lnTo>
                  <a:pt x="0" y="739375"/>
                </a:lnTo>
                <a:close/>
              </a:path>
            </a:pathLst>
          </a:custGeom>
          <a:ln w="11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2051438" y="7571561"/>
            <a:ext cx="2808605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10" dirty="0">
                <a:latin typeface="Helvetica"/>
                <a:cs typeface="Helvetica"/>
              </a:rPr>
              <a:t>J’écri</a:t>
            </a:r>
            <a:r>
              <a:rPr sz="1050" i="1" spc="15" dirty="0">
                <a:latin typeface="Helvetica"/>
                <a:cs typeface="Helvetica"/>
              </a:rPr>
              <a:t>s</a:t>
            </a:r>
            <a:r>
              <a:rPr sz="1050" i="1" spc="5" dirty="0">
                <a:latin typeface="Helvetica"/>
                <a:cs typeface="Helvetica"/>
              </a:rPr>
              <a:t> l</a:t>
            </a:r>
            <a:r>
              <a:rPr sz="1050" i="1" spc="15" dirty="0">
                <a:latin typeface="Helvetica"/>
                <a:cs typeface="Helvetica"/>
              </a:rPr>
              <a:t>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symp</a:t>
            </a:r>
            <a:r>
              <a:rPr sz="1050" i="1" spc="5" dirty="0">
                <a:latin typeface="Helvetica"/>
                <a:cs typeface="Helvetica"/>
              </a:rPr>
              <a:t>t</a:t>
            </a:r>
            <a:r>
              <a:rPr sz="1050" i="1" spc="15" dirty="0">
                <a:latin typeface="Helvetica"/>
                <a:cs typeface="Helvetica"/>
              </a:rPr>
              <a:t>ô</a:t>
            </a:r>
            <a:r>
              <a:rPr sz="1050" i="1" spc="20" dirty="0">
                <a:latin typeface="Helvetica"/>
                <a:cs typeface="Helvetica"/>
              </a:rPr>
              <a:t>me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ou</a:t>
            </a:r>
            <a:r>
              <a:rPr sz="1050" i="1" spc="5" dirty="0">
                <a:latin typeface="Helvetica"/>
                <a:cs typeface="Helvetica"/>
              </a:rPr>
              <a:t> l</a:t>
            </a:r>
            <a:r>
              <a:rPr sz="1050" i="1" spc="15" dirty="0">
                <a:latin typeface="Helvetica"/>
                <a:cs typeface="Helvetica"/>
              </a:rPr>
              <a:t>a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de</a:t>
            </a:r>
            <a:r>
              <a:rPr sz="1050" i="1" spc="20" dirty="0">
                <a:latin typeface="Helvetica"/>
                <a:cs typeface="Helvetica"/>
              </a:rPr>
              <a:t>ma</a:t>
            </a:r>
            <a:r>
              <a:rPr sz="1050" i="1" spc="15" dirty="0">
                <a:latin typeface="Helvetica"/>
                <a:cs typeface="Helvetica"/>
              </a:rPr>
              <a:t>nde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du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0" dirty="0">
                <a:latin typeface="Helvetica"/>
                <a:cs typeface="Helvetica"/>
              </a:rPr>
              <a:t>cl</a:t>
            </a:r>
            <a:r>
              <a:rPr sz="1050" i="1" spc="5" dirty="0">
                <a:latin typeface="Helvetica"/>
                <a:cs typeface="Helvetica"/>
              </a:rPr>
              <a:t>i</a:t>
            </a:r>
            <a:r>
              <a:rPr sz="1050" i="1" spc="15" dirty="0">
                <a:latin typeface="Helvetica"/>
                <a:cs typeface="Helvetica"/>
              </a:rPr>
              <a:t>en</a:t>
            </a:r>
            <a:r>
              <a:rPr sz="1050" i="1" spc="5" dirty="0">
                <a:latin typeface="Helvetica"/>
                <a:cs typeface="Helvetica"/>
              </a:rPr>
              <a:t>t :</a:t>
            </a:r>
            <a:endParaRPr sz="1050">
              <a:latin typeface="Helvetica"/>
              <a:cs typeface="Helvetica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56426" y="5914218"/>
            <a:ext cx="5880735" cy="917575"/>
          </a:xfrm>
          <a:custGeom>
            <a:avLst/>
            <a:gdLst/>
            <a:ahLst/>
            <a:cxnLst/>
            <a:rect l="l" t="t" r="r" b="b"/>
            <a:pathLst>
              <a:path w="5880735" h="917575">
                <a:moveTo>
                  <a:pt x="0" y="739375"/>
                </a:moveTo>
                <a:lnTo>
                  <a:pt x="0" y="168533"/>
                </a:lnTo>
                <a:lnTo>
                  <a:pt x="648" y="153844"/>
                </a:lnTo>
                <a:lnTo>
                  <a:pt x="9928" y="112321"/>
                </a:lnTo>
                <a:lnTo>
                  <a:pt x="29023" y="75548"/>
                </a:lnTo>
                <a:lnTo>
                  <a:pt x="56413" y="44729"/>
                </a:lnTo>
                <a:lnTo>
                  <a:pt x="90576" y="21066"/>
                </a:lnTo>
                <a:lnTo>
                  <a:pt x="129990" y="5760"/>
                </a:lnTo>
                <a:lnTo>
                  <a:pt x="173134" y="14"/>
                </a:lnTo>
                <a:lnTo>
                  <a:pt x="5712122" y="0"/>
                </a:lnTo>
                <a:lnTo>
                  <a:pt x="5727116" y="619"/>
                </a:lnTo>
                <a:lnTo>
                  <a:pt x="5769427" y="9527"/>
                </a:lnTo>
                <a:lnTo>
                  <a:pt x="5806739" y="28015"/>
                </a:lnTo>
                <a:lnTo>
                  <a:pt x="5837779" y="54803"/>
                </a:lnTo>
                <a:lnTo>
                  <a:pt x="5861270" y="88612"/>
                </a:lnTo>
                <a:lnTo>
                  <a:pt x="5875939" y="128161"/>
                </a:lnTo>
                <a:lnTo>
                  <a:pt x="5880547" y="741692"/>
                </a:lnTo>
                <a:lnTo>
                  <a:pt x="5879953" y="756444"/>
                </a:lnTo>
                <a:lnTo>
                  <a:pt x="5871401" y="798707"/>
                </a:lnTo>
                <a:lnTo>
                  <a:pt x="5853625" y="836797"/>
                </a:lnTo>
                <a:lnTo>
                  <a:pt x="5827825" y="869195"/>
                </a:lnTo>
                <a:lnTo>
                  <a:pt x="5795201" y="894382"/>
                </a:lnTo>
                <a:lnTo>
                  <a:pt x="5756952" y="910837"/>
                </a:lnTo>
                <a:lnTo>
                  <a:pt x="5714278" y="917040"/>
                </a:lnTo>
                <a:lnTo>
                  <a:pt x="175465" y="917054"/>
                </a:lnTo>
                <a:lnTo>
                  <a:pt x="161097" y="916422"/>
                </a:lnTo>
                <a:lnTo>
                  <a:pt x="119861" y="907378"/>
                </a:lnTo>
                <a:lnTo>
                  <a:pt x="82521" y="888784"/>
                </a:lnTo>
                <a:lnTo>
                  <a:pt x="50485" y="862140"/>
                </a:lnTo>
                <a:lnTo>
                  <a:pt x="25160" y="828950"/>
                </a:lnTo>
                <a:lnTo>
                  <a:pt x="7953" y="790713"/>
                </a:lnTo>
                <a:lnTo>
                  <a:pt x="271" y="748932"/>
                </a:lnTo>
                <a:lnTo>
                  <a:pt x="0" y="739375"/>
                </a:lnTo>
                <a:close/>
              </a:path>
            </a:pathLst>
          </a:custGeom>
          <a:ln w="11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504958" y="6024198"/>
            <a:ext cx="39243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0" dirty="0">
                <a:latin typeface="Helvetica Light"/>
                <a:cs typeface="Helvetica Light"/>
              </a:rPr>
              <a:t>Nom</a:t>
            </a:r>
            <a:r>
              <a:rPr sz="1050" spc="5" dirty="0">
                <a:latin typeface="Helvetica Light"/>
                <a:cs typeface="Helvetica Light"/>
              </a:rPr>
              <a:t> :</a:t>
            </a:r>
            <a:endParaRPr sz="1050">
              <a:latin typeface="Helvetica Light"/>
              <a:cs typeface="Helvetica Light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500705" y="6024198"/>
            <a:ext cx="573405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0" dirty="0">
                <a:latin typeface="Helvetica Light"/>
                <a:cs typeface="Helvetica Light"/>
              </a:rPr>
              <a:t>P</a:t>
            </a:r>
            <a:r>
              <a:rPr sz="1050" spc="-10" dirty="0">
                <a:latin typeface="Helvetica Light"/>
                <a:cs typeface="Helvetica Light"/>
              </a:rPr>
              <a:t>r</a:t>
            </a:r>
            <a:r>
              <a:rPr sz="1050" spc="20" dirty="0">
                <a:latin typeface="Helvetica Light"/>
                <a:cs typeface="Helvetica Light"/>
              </a:rPr>
              <a:t>énom</a:t>
            </a:r>
            <a:r>
              <a:rPr sz="1050" spc="5" dirty="0">
                <a:latin typeface="Helvetica Light"/>
                <a:cs typeface="Helvetica Light"/>
              </a:rPr>
              <a:t> :</a:t>
            </a:r>
            <a:endParaRPr sz="1050">
              <a:latin typeface="Helvetica Light"/>
              <a:cs typeface="Helvetica Light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44682" y="6068209"/>
            <a:ext cx="10604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44682" y="6228694"/>
            <a:ext cx="637540" cy="44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80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  <a:p>
            <a:pPr marL="88900">
              <a:lnSpc>
                <a:spcPts val="1140"/>
              </a:lnSpc>
            </a:pPr>
            <a:r>
              <a:rPr sz="1050" spc="15" dirty="0">
                <a:latin typeface="Helvetica Light"/>
                <a:cs typeface="Helvetica Light"/>
              </a:rPr>
              <a:t>Classe  </a:t>
            </a:r>
            <a:r>
              <a:rPr sz="1050" spc="5" dirty="0">
                <a:latin typeface="Helvetica Light"/>
                <a:cs typeface="Helvetica Light"/>
              </a:rPr>
              <a:t>:</a:t>
            </a:r>
            <a:endParaRPr sz="1050">
              <a:latin typeface="Helvetica Light"/>
              <a:cs typeface="Helvetica Light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90206" y="7498553"/>
            <a:ext cx="491719" cy="83693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4089" y="8103073"/>
            <a:ext cx="155510" cy="14097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86724" y="9342174"/>
            <a:ext cx="5325110" cy="0"/>
          </a:xfrm>
          <a:custGeom>
            <a:avLst/>
            <a:gdLst/>
            <a:ahLst/>
            <a:cxnLst/>
            <a:rect l="l" t="t" r="r" b="b"/>
            <a:pathLst>
              <a:path w="5325110">
                <a:moveTo>
                  <a:pt x="0" y="1"/>
                </a:moveTo>
                <a:lnTo>
                  <a:pt x="5324513" y="0"/>
                </a:lnTo>
              </a:path>
            </a:pathLst>
          </a:custGeom>
          <a:ln w="11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8900" y="471785"/>
            <a:ext cx="6807199" cy="617548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94072" y="1913567"/>
            <a:ext cx="5960745" cy="3278504"/>
          </a:xfrm>
          <a:custGeom>
            <a:avLst/>
            <a:gdLst/>
            <a:ahLst/>
            <a:cxnLst/>
            <a:rect l="l" t="t" r="r" b="b"/>
            <a:pathLst>
              <a:path w="5960745" h="3278504">
                <a:moveTo>
                  <a:pt x="5787229" y="0"/>
                </a:moveTo>
                <a:lnTo>
                  <a:pt x="168732" y="7"/>
                </a:lnTo>
                <a:lnTo>
                  <a:pt x="125789" y="5910"/>
                </a:lnTo>
                <a:lnTo>
                  <a:pt x="87076" y="21861"/>
                </a:lnTo>
                <a:lnTo>
                  <a:pt x="53894" y="46452"/>
                </a:lnTo>
                <a:lnTo>
                  <a:pt x="27541" y="78275"/>
                </a:lnTo>
                <a:lnTo>
                  <a:pt x="9318" y="115923"/>
                </a:lnTo>
                <a:lnTo>
                  <a:pt x="522" y="157988"/>
                </a:lnTo>
                <a:lnTo>
                  <a:pt x="0" y="3106442"/>
                </a:lnTo>
                <a:lnTo>
                  <a:pt x="1046" y="3120940"/>
                </a:lnTo>
                <a:lnTo>
                  <a:pt x="10848" y="3162545"/>
                </a:lnTo>
                <a:lnTo>
                  <a:pt x="29674" y="3200100"/>
                </a:lnTo>
                <a:lnTo>
                  <a:pt x="56279" y="3232036"/>
                </a:lnTo>
                <a:lnTo>
                  <a:pt x="89419" y="3256788"/>
                </a:lnTo>
                <a:lnTo>
                  <a:pt x="127851" y="3272789"/>
                </a:lnTo>
                <a:lnTo>
                  <a:pt x="170330" y="3278470"/>
                </a:lnTo>
                <a:lnTo>
                  <a:pt x="5792764" y="3278380"/>
                </a:lnTo>
                <a:lnTo>
                  <a:pt x="5835059" y="3271555"/>
                </a:lnTo>
                <a:lnTo>
                  <a:pt x="5873433" y="3254893"/>
                </a:lnTo>
                <a:lnTo>
                  <a:pt x="5906504" y="3229824"/>
                </a:lnTo>
                <a:lnTo>
                  <a:pt x="5932890" y="3197778"/>
                </a:lnTo>
                <a:lnTo>
                  <a:pt x="5951210" y="3160186"/>
                </a:lnTo>
                <a:lnTo>
                  <a:pt x="5960081" y="3118478"/>
                </a:lnTo>
                <a:lnTo>
                  <a:pt x="5960651" y="168669"/>
                </a:lnTo>
                <a:lnTo>
                  <a:pt x="5959685" y="154123"/>
                </a:lnTo>
                <a:lnTo>
                  <a:pt x="5949784" y="112741"/>
                </a:lnTo>
                <a:lnTo>
                  <a:pt x="5930475" y="75809"/>
                </a:lnTo>
                <a:lnTo>
                  <a:pt x="5903162" y="44698"/>
                </a:lnTo>
                <a:lnTo>
                  <a:pt x="5869248" y="20779"/>
                </a:lnTo>
                <a:lnTo>
                  <a:pt x="5830135" y="5423"/>
                </a:lnTo>
                <a:lnTo>
                  <a:pt x="5787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93983" y="1913567"/>
            <a:ext cx="5961380" cy="3278504"/>
          </a:xfrm>
          <a:custGeom>
            <a:avLst/>
            <a:gdLst/>
            <a:ahLst/>
            <a:cxnLst/>
            <a:rect l="l" t="t" r="r" b="b"/>
            <a:pathLst>
              <a:path w="5961380" h="3278504">
                <a:moveTo>
                  <a:pt x="0" y="3100790"/>
                </a:moveTo>
                <a:lnTo>
                  <a:pt x="0" y="172748"/>
                </a:lnTo>
                <a:lnTo>
                  <a:pt x="612" y="157988"/>
                </a:lnTo>
                <a:lnTo>
                  <a:pt x="9407" y="115922"/>
                </a:lnTo>
                <a:lnTo>
                  <a:pt x="27631" y="78274"/>
                </a:lnTo>
                <a:lnTo>
                  <a:pt x="53983" y="46451"/>
                </a:lnTo>
                <a:lnTo>
                  <a:pt x="87165" y="21861"/>
                </a:lnTo>
                <a:lnTo>
                  <a:pt x="125878" y="5910"/>
                </a:lnTo>
                <a:lnTo>
                  <a:pt x="168822" y="7"/>
                </a:lnTo>
                <a:lnTo>
                  <a:pt x="5787317" y="0"/>
                </a:lnTo>
                <a:lnTo>
                  <a:pt x="5801955" y="619"/>
                </a:lnTo>
                <a:lnTo>
                  <a:pt x="5843753" y="9506"/>
                </a:lnTo>
                <a:lnTo>
                  <a:pt x="5881289" y="27868"/>
                </a:lnTo>
                <a:lnTo>
                  <a:pt x="5913159" y="54337"/>
                </a:lnTo>
                <a:lnTo>
                  <a:pt x="5937960" y="87540"/>
                </a:lnTo>
                <a:lnTo>
                  <a:pt x="5954288" y="126107"/>
                </a:lnTo>
                <a:lnTo>
                  <a:pt x="5960741" y="168668"/>
                </a:lnTo>
                <a:lnTo>
                  <a:pt x="5960789" y="3103907"/>
                </a:lnTo>
                <a:lnTo>
                  <a:pt x="5960170" y="3118477"/>
                </a:lnTo>
                <a:lnTo>
                  <a:pt x="5951299" y="3160186"/>
                </a:lnTo>
                <a:lnTo>
                  <a:pt x="5932980" y="3197778"/>
                </a:lnTo>
                <a:lnTo>
                  <a:pt x="5906594" y="3229823"/>
                </a:lnTo>
                <a:lnTo>
                  <a:pt x="5873523" y="3254892"/>
                </a:lnTo>
                <a:lnTo>
                  <a:pt x="5835149" y="3271554"/>
                </a:lnTo>
                <a:lnTo>
                  <a:pt x="5792853" y="3278379"/>
                </a:lnTo>
                <a:lnTo>
                  <a:pt x="170419" y="3278470"/>
                </a:lnTo>
                <a:lnTo>
                  <a:pt x="155887" y="3277819"/>
                </a:lnTo>
                <a:lnTo>
                  <a:pt x="114619" y="3268524"/>
                </a:lnTo>
                <a:lnTo>
                  <a:pt x="77812" y="3249432"/>
                </a:lnTo>
                <a:lnTo>
                  <a:pt x="46712" y="3222111"/>
                </a:lnTo>
                <a:lnTo>
                  <a:pt x="22562" y="3188128"/>
                </a:lnTo>
                <a:lnTo>
                  <a:pt x="6606" y="3149049"/>
                </a:lnTo>
                <a:lnTo>
                  <a:pt x="89" y="3106442"/>
                </a:lnTo>
                <a:lnTo>
                  <a:pt x="0" y="3100790"/>
                </a:lnTo>
                <a:close/>
              </a:path>
            </a:pathLst>
          </a:custGeom>
          <a:ln w="11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4500706" y="6504178"/>
            <a:ext cx="15201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spc="22" baseline="29100" dirty="0">
                <a:latin typeface="Helvetica Light"/>
                <a:cs typeface="Helvetica Light"/>
              </a:rPr>
              <a:t>Date</a:t>
            </a:r>
            <a:r>
              <a:rPr sz="1575" spc="7" baseline="29100" dirty="0">
                <a:latin typeface="Helvetica Light"/>
                <a:cs typeface="Helvetica Light"/>
              </a:rPr>
              <a:t> </a:t>
            </a:r>
            <a:r>
              <a:rPr sz="1575" spc="-187" baseline="29100" dirty="0">
                <a:latin typeface="Helvetica Light"/>
                <a:cs typeface="Helvetica Light"/>
              </a:rPr>
              <a:t>:</a:t>
            </a:r>
            <a:r>
              <a:rPr sz="1800" dirty="0">
                <a:latin typeface="Helvetica Light"/>
                <a:cs typeface="Helvetica Light"/>
              </a:rPr>
              <a:t>12.09.2014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577048" y="2027762"/>
            <a:ext cx="183007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25" dirty="0">
                <a:latin typeface="Helvetica"/>
                <a:cs typeface="Helvetica"/>
              </a:rPr>
              <a:t>O</a:t>
            </a:r>
            <a:r>
              <a:rPr sz="1050" i="1" spc="15" dirty="0">
                <a:latin typeface="Helvetica"/>
                <a:cs typeface="Helvetica"/>
              </a:rPr>
              <a:t>bserva</a:t>
            </a:r>
            <a:r>
              <a:rPr sz="1050" i="1" spc="5" dirty="0">
                <a:latin typeface="Helvetica"/>
                <a:cs typeface="Helvetica"/>
              </a:rPr>
              <a:t>ti</a:t>
            </a:r>
            <a:r>
              <a:rPr sz="1050" i="1" spc="15" dirty="0">
                <a:latin typeface="Helvetica"/>
                <a:cs typeface="Helvetica"/>
              </a:rPr>
              <a:t>ons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du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pro</a:t>
            </a:r>
            <a:r>
              <a:rPr sz="1050" i="1" spc="5" dirty="0">
                <a:latin typeface="Helvetica"/>
                <a:cs typeface="Helvetica"/>
              </a:rPr>
              <a:t>f</a:t>
            </a:r>
            <a:r>
              <a:rPr sz="1050" i="1" spc="15" dirty="0">
                <a:latin typeface="Helvetica"/>
                <a:cs typeface="Helvetica"/>
              </a:rPr>
              <a:t>esseu</a:t>
            </a:r>
            <a:r>
              <a:rPr sz="1050" i="1" spc="10" dirty="0">
                <a:latin typeface="Helvetica"/>
                <a:cs typeface="Helvetica"/>
              </a:rPr>
              <a:t>r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dirty="0">
                <a:latin typeface="Helvetica"/>
                <a:cs typeface="Helvetica"/>
              </a:rPr>
              <a:t>:</a:t>
            </a:r>
            <a:r>
              <a:rPr sz="1050" i="1" spc="5" dirty="0">
                <a:latin typeface="Helvetica"/>
                <a:cs typeface="Helvetica"/>
              </a:rPr>
              <a:t>!</a:t>
            </a:r>
            <a:endParaRPr sz="1050">
              <a:latin typeface="Helvetica"/>
              <a:cs typeface="Helvetica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460151" y="2071776"/>
            <a:ext cx="10604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887760" y="8700919"/>
            <a:ext cx="31235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3875" marR="5080" indent="-511809">
              <a:lnSpc>
                <a:spcPct val="102299"/>
              </a:lnSpc>
            </a:pP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250" b="1" i="1" spc="-4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2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1250" b="1" i="1" spc="-4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-2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sur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système (pour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écri</a:t>
            </a:r>
            <a:r>
              <a:rPr sz="1250" i="1" spc="-2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endParaRPr sz="1250">
              <a:latin typeface="Helvetica Light"/>
              <a:cs typeface="Helvetica Light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512082" y="8530208"/>
            <a:ext cx="301958" cy="52730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043876" y="8528782"/>
            <a:ext cx="424133" cy="53213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01312" y="7344998"/>
            <a:ext cx="424695" cy="79248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083839" y="7776057"/>
            <a:ext cx="45083" cy="4042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823940" y="7834858"/>
            <a:ext cx="36349" cy="7765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664614" y="8059068"/>
            <a:ext cx="7176" cy="505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987424" y="8170250"/>
            <a:ext cx="7576" cy="1020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796371" y="8145021"/>
            <a:ext cx="65338" cy="429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326830" y="453271"/>
            <a:ext cx="1321175" cy="79216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33575" y="388834"/>
            <a:ext cx="1198400" cy="124635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646627" y="1793972"/>
            <a:ext cx="750421" cy="61824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4310" y="53458"/>
            <a:ext cx="6808470" cy="9646920"/>
          </a:xfrm>
          <a:custGeom>
            <a:avLst/>
            <a:gdLst/>
            <a:ahLst/>
            <a:cxnLst/>
            <a:rect l="l" t="t" r="r" b="b"/>
            <a:pathLst>
              <a:path w="6808470" h="9646920">
                <a:moveTo>
                  <a:pt x="0" y="0"/>
                </a:moveTo>
                <a:lnTo>
                  <a:pt x="0" y="9646443"/>
                </a:lnTo>
                <a:lnTo>
                  <a:pt x="6807993" y="9646443"/>
                </a:lnTo>
                <a:lnTo>
                  <a:pt x="680799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990600" y="5983478"/>
            <a:ext cx="7118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Durant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258365" y="9338332"/>
            <a:ext cx="11493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5" dirty="0">
                <a:latin typeface="Helvetica"/>
                <a:cs typeface="Helvetica"/>
              </a:rPr>
              <a:t>1</a:t>
            </a:r>
            <a:endParaRPr sz="1250">
              <a:latin typeface="Helvetica"/>
              <a:cs typeface="Helvetica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221660" y="9361259"/>
            <a:ext cx="222758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15" dirty="0">
                <a:latin typeface="Helvetica Light"/>
                <a:cs typeface="Helvetica Light"/>
              </a:rPr>
              <a:t>Académie</a:t>
            </a:r>
            <a:r>
              <a:rPr sz="1050" i="1" spc="5" dirty="0">
                <a:latin typeface="Helvetica Light"/>
                <a:cs typeface="Helvetica Light"/>
              </a:rPr>
              <a:t> </a:t>
            </a:r>
            <a:r>
              <a:rPr sz="1050" i="1" spc="15" dirty="0">
                <a:latin typeface="Helvetica Light"/>
                <a:cs typeface="Helvetica Light"/>
              </a:rPr>
              <a:t>de</a:t>
            </a:r>
            <a:r>
              <a:rPr sz="1050" i="1" spc="5" dirty="0">
                <a:latin typeface="Helvetica Light"/>
                <a:cs typeface="Helvetica Light"/>
              </a:rPr>
              <a:t> </a:t>
            </a:r>
            <a:r>
              <a:rPr sz="1050" i="1" spc="-110" dirty="0">
                <a:latin typeface="Helvetica Light"/>
                <a:cs typeface="Helvetica Light"/>
              </a:rPr>
              <a:t>T</a:t>
            </a:r>
            <a:r>
              <a:rPr sz="1050" i="1" spc="15" dirty="0">
                <a:latin typeface="Helvetica Light"/>
                <a:cs typeface="Helvetica Light"/>
              </a:rPr>
              <a:t>oulouse</a:t>
            </a:r>
            <a:r>
              <a:rPr sz="1050" i="1" spc="5" dirty="0">
                <a:latin typeface="Helvetica Light"/>
                <a:cs typeface="Helvetica Light"/>
              </a:rPr>
              <a:t> : </a:t>
            </a:r>
            <a:r>
              <a:rPr sz="1050" i="1" spc="15" dirty="0">
                <a:latin typeface="Helvetica Light"/>
                <a:cs typeface="Helvetica Light"/>
              </a:rPr>
              <a:t>section</a:t>
            </a:r>
            <a:r>
              <a:rPr sz="1050" i="1" spc="5" dirty="0">
                <a:latin typeface="Helvetica Light"/>
                <a:cs typeface="Helvetica Light"/>
              </a:rPr>
              <a:t> </a:t>
            </a:r>
            <a:r>
              <a:rPr sz="1050" i="1" spc="20" dirty="0">
                <a:latin typeface="Helvetica Light"/>
                <a:cs typeface="Helvetica Light"/>
              </a:rPr>
              <a:t>MV</a:t>
            </a:r>
            <a:endParaRPr sz="1050">
              <a:latin typeface="Helvetica Light"/>
              <a:cs typeface="Helvetica Light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2687300" y="9437878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2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6830851" y="9447652"/>
            <a:ext cx="2318385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n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t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enance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des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V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éhicules</a:t>
            </a:r>
            <a:endParaRPr sz="1700">
              <a:latin typeface="Helvetica"/>
              <a:cs typeface="Helvetic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105400" y="5983478"/>
            <a:ext cx="661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Simon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155700" y="6504178"/>
            <a:ext cx="1080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1 BAC MV</a:t>
            </a:r>
            <a:endParaRPr sz="1800">
              <a:latin typeface="Helvetica Light"/>
              <a:cs typeface="Helvetica Light"/>
            </a:endParaRPr>
          </a:p>
        </p:txBody>
      </p:sp>
      <p:graphicFrame>
        <p:nvGraphicFramePr>
          <p:cNvPr id="94" name="object 94"/>
          <p:cNvGraphicFramePr>
            <a:graphicFrameLocks noGrp="1"/>
          </p:cNvGraphicFramePr>
          <p:nvPr/>
        </p:nvGraphicFramePr>
        <p:xfrm>
          <a:off x="264797" y="284651"/>
          <a:ext cx="6416108" cy="1211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463"/>
                <a:gridCol w="3655779"/>
                <a:gridCol w="1429866"/>
              </a:tblGrid>
              <a:tr h="796719">
                <a:tc rowSpan="2">
                  <a:txBody>
                    <a:bodyPr/>
                    <a:lstStyle/>
                    <a:p>
                      <a:endParaRPr sz="3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34389">
                      <a:solidFill>
                        <a:srgbClr val="000000"/>
                      </a:solidFill>
                      <a:prstDash val="solid"/>
                    </a:lnL>
                    <a:lnR w="34389">
                      <a:solidFill>
                        <a:srgbClr val="000000"/>
                      </a:solidFill>
                      <a:prstDash val="solid"/>
                    </a:lnR>
                    <a:lnT w="34389">
                      <a:solidFill>
                        <a:srgbClr val="000000"/>
                      </a:solidFill>
                      <a:prstDash val="solid"/>
                    </a:lnT>
                    <a:lnB w="343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1950" i="1" dirty="0">
                          <a:latin typeface="Helvetica Light"/>
                          <a:cs typeface="Helvetica Light"/>
                        </a:rPr>
                        <a:t>Dé</a:t>
                      </a:r>
                      <a:r>
                        <a:rPr sz="1950" i="1" spc="-40" dirty="0">
                          <a:latin typeface="Helvetica Light"/>
                          <a:cs typeface="Helvetica Light"/>
                        </a:rPr>
                        <a:t>r</a:t>
                      </a:r>
                      <a:r>
                        <a:rPr sz="1950" i="1" dirty="0">
                          <a:latin typeface="Helvetica Light"/>
                          <a:cs typeface="Helvetica Light"/>
                        </a:rPr>
                        <a:t>oulement</a:t>
                      </a:r>
                      <a:r>
                        <a:rPr sz="1950" i="1" spc="10" dirty="0">
                          <a:latin typeface="Helvetica Light"/>
                          <a:cs typeface="Helvetica Light"/>
                        </a:rPr>
                        <a:t> </a:t>
                      </a:r>
                      <a:r>
                        <a:rPr sz="1950" i="1" dirty="0">
                          <a:latin typeface="Helvetica Light"/>
                          <a:cs typeface="Helvetica Light"/>
                        </a:rPr>
                        <a:t>de</a:t>
                      </a:r>
                      <a:r>
                        <a:rPr sz="1950" i="1" spc="10" dirty="0">
                          <a:latin typeface="Helvetica Light"/>
                          <a:cs typeface="Helvetica Light"/>
                        </a:rPr>
                        <a:t> </a:t>
                      </a:r>
                      <a:r>
                        <a:rPr sz="1950" i="1" dirty="0">
                          <a:latin typeface="Helvetica Light"/>
                          <a:cs typeface="Helvetica Light"/>
                        </a:rPr>
                        <a:t>l'intervention</a:t>
                      </a:r>
                      <a:endParaRPr sz="195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lnL w="34389">
                      <a:solidFill>
                        <a:srgbClr val="000000"/>
                      </a:solidFill>
                      <a:prstDash val="solid"/>
                    </a:lnL>
                    <a:lnR w="34389">
                      <a:solidFill>
                        <a:srgbClr val="000000"/>
                      </a:solidFill>
                      <a:prstDash val="solid"/>
                    </a:lnR>
                    <a:lnT w="34389">
                      <a:solidFill>
                        <a:srgbClr val="000000"/>
                      </a:solidFill>
                      <a:prstDash val="solid"/>
                    </a:lnT>
                    <a:lnB w="34389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4389">
                      <a:solidFill>
                        <a:srgbClr val="000000"/>
                      </a:solidFill>
                      <a:prstDash val="solid"/>
                    </a:lnL>
                    <a:lnR w="34389">
                      <a:solidFill>
                        <a:srgbClr val="000000"/>
                      </a:solidFill>
                      <a:prstDash val="solid"/>
                    </a:lnR>
                    <a:lnT w="34389">
                      <a:solidFill>
                        <a:srgbClr val="000000"/>
                      </a:solidFill>
                      <a:prstDash val="solid"/>
                    </a:lnT>
                    <a:lnB w="343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90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4389">
                      <a:solidFill>
                        <a:srgbClr val="000000"/>
                      </a:solidFill>
                      <a:prstDash val="solid"/>
                    </a:lnL>
                    <a:lnR w="34389">
                      <a:solidFill>
                        <a:srgbClr val="000000"/>
                      </a:solidFill>
                      <a:prstDash val="solid"/>
                    </a:lnR>
                    <a:lnT w="34389">
                      <a:solidFill>
                        <a:srgbClr val="000000"/>
                      </a:solidFill>
                      <a:prstDash val="solid"/>
                    </a:lnT>
                    <a:lnB w="343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4865">
                        <a:lnSpc>
                          <a:spcPct val="100000"/>
                        </a:lnSpc>
                      </a:pPr>
                      <a:r>
                        <a:rPr sz="1250" dirty="0">
                          <a:latin typeface="Helvetica Light"/>
                          <a:cs typeface="Helvetica Light"/>
                        </a:rPr>
                        <a:t>Maintenance des </a:t>
                      </a:r>
                      <a:r>
                        <a:rPr sz="1250" spc="-70" dirty="0">
                          <a:latin typeface="Helvetica Light"/>
                          <a:cs typeface="Helvetica Light"/>
                        </a:rPr>
                        <a:t>V</a:t>
                      </a:r>
                      <a:r>
                        <a:rPr sz="1250" dirty="0">
                          <a:latin typeface="Helvetica Light"/>
                          <a:cs typeface="Helvetica Light"/>
                        </a:rPr>
                        <a:t>éhicules</a:t>
                      </a:r>
                      <a:endParaRPr sz="125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lnL w="34389">
                      <a:solidFill>
                        <a:srgbClr val="000000"/>
                      </a:solidFill>
                      <a:prstDash val="solid"/>
                    </a:lnL>
                    <a:lnR w="34389">
                      <a:solidFill>
                        <a:srgbClr val="000000"/>
                      </a:solidFill>
                      <a:prstDash val="solid"/>
                    </a:lnR>
                    <a:lnT w="34389">
                      <a:solidFill>
                        <a:srgbClr val="000000"/>
                      </a:solidFill>
                      <a:prstDash val="solid"/>
                    </a:lnT>
                    <a:lnB w="34389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4389">
                      <a:solidFill>
                        <a:srgbClr val="000000"/>
                      </a:solidFill>
                      <a:prstDash val="solid"/>
                    </a:lnL>
                    <a:lnR w="34389">
                      <a:solidFill>
                        <a:srgbClr val="000000"/>
                      </a:solidFill>
                      <a:prstDash val="solid"/>
                    </a:lnR>
                    <a:lnT w="34389">
                      <a:solidFill>
                        <a:srgbClr val="000000"/>
                      </a:solidFill>
                      <a:prstDash val="solid"/>
                    </a:lnT>
                    <a:lnB w="343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0" y="935219"/>
            <a:ext cx="4216400" cy="0"/>
          </a:xfrm>
          <a:custGeom>
            <a:avLst/>
            <a:gdLst/>
            <a:ahLst/>
            <a:cxnLst/>
            <a:rect l="l" t="t" r="r" b="b"/>
            <a:pathLst>
              <a:path w="4216400">
                <a:moveTo>
                  <a:pt x="0" y="0"/>
                </a:moveTo>
                <a:lnTo>
                  <a:pt x="4216399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6086" y="9372512"/>
            <a:ext cx="4718050" cy="0"/>
          </a:xfrm>
          <a:custGeom>
            <a:avLst/>
            <a:gdLst/>
            <a:ahLst/>
            <a:cxnLst/>
            <a:rect l="l" t="t" r="r" b="b"/>
            <a:pathLst>
              <a:path w="4718050">
                <a:moveTo>
                  <a:pt x="0" y="0"/>
                </a:moveTo>
                <a:lnTo>
                  <a:pt x="4718013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83310" y="50800"/>
            <a:ext cx="6896100" cy="965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850515" algn="ctr">
              <a:lnSpc>
                <a:spcPct val="100000"/>
              </a:lnSpc>
            </a:pP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d’in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ves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ig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4200">
              <a:latin typeface="Helvetica"/>
              <a:cs typeface="Helvetica"/>
            </a:endParaRPr>
          </a:p>
          <a:p>
            <a:pPr marR="3636010" algn="ctr">
              <a:lnSpc>
                <a:spcPct val="100000"/>
              </a:lnSpc>
              <a:spcBef>
                <a:spcPts val="3060"/>
              </a:spcBef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f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rma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sa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36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4350">
              <a:latin typeface="Times New Roman"/>
              <a:cs typeface="Times New Roman"/>
            </a:endParaRPr>
          </a:p>
          <a:p>
            <a:pPr marL="1577340">
              <a:lnSpc>
                <a:spcPts val="475"/>
              </a:lnSpc>
            </a:pPr>
            <a:r>
              <a:rPr sz="400" i="1" dirty="0">
                <a:latin typeface="Helvetica"/>
                <a:cs typeface="Helvetica"/>
              </a:rPr>
              <a:t>J'identifie et j’écris les risques professionnels !</a:t>
            </a:r>
            <a:endParaRPr sz="400">
              <a:latin typeface="Helvetica"/>
              <a:cs typeface="Helvetica"/>
            </a:endParaRPr>
          </a:p>
          <a:p>
            <a:pPr marR="2837180" algn="ctr">
              <a:lnSpc>
                <a:spcPts val="340"/>
              </a:lnSpc>
            </a:pPr>
            <a:r>
              <a:rPr sz="400" i="1" dirty="0">
                <a:latin typeface="Helvetica"/>
                <a:cs typeface="Helvetica"/>
              </a:rPr>
              <a:t>(sécurité des personnes, du matériel et du véhicule</a:t>
            </a:r>
            <a:r>
              <a:rPr sz="400" i="1" spc="-5" dirty="0">
                <a:latin typeface="Helvetica"/>
                <a:cs typeface="Helvetica"/>
              </a:rPr>
              <a:t>)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  <a:p>
            <a:pPr marR="3800475" algn="ctr">
              <a:lnSpc>
                <a:spcPts val="515"/>
              </a:lnSpc>
              <a:tabLst>
                <a:tab pos="2153285" algn="l"/>
              </a:tabLst>
            </a:pPr>
            <a:r>
              <a:rPr sz="350" i="1" spc="5" dirty="0">
                <a:latin typeface="Helvetica"/>
                <a:cs typeface="Helvetica"/>
              </a:rPr>
              <a:t>J’a</a:t>
            </a:r>
            <a:r>
              <a:rPr sz="350" i="1" dirty="0">
                <a:latin typeface="Helvetica"/>
                <a:cs typeface="Helvetica"/>
              </a:rPr>
              <a:t>i</a:t>
            </a:r>
            <a:r>
              <a:rPr sz="350" i="1" spc="5" dirty="0">
                <a:latin typeface="Helvetica"/>
                <a:cs typeface="Helvetica"/>
              </a:rPr>
              <a:t> </a:t>
            </a:r>
            <a:r>
              <a:rPr sz="350" i="1" spc="10" dirty="0">
                <a:latin typeface="Helvetica"/>
                <a:cs typeface="Helvetica"/>
              </a:rPr>
              <a:t>cho</a:t>
            </a:r>
            <a:r>
              <a:rPr sz="350" i="1" dirty="0">
                <a:latin typeface="Helvetica"/>
                <a:cs typeface="Helvetica"/>
              </a:rPr>
              <a:t>i</a:t>
            </a:r>
            <a:r>
              <a:rPr sz="350" i="1" spc="5" dirty="0">
                <a:latin typeface="Helvetica"/>
                <a:cs typeface="Helvetica"/>
              </a:rPr>
              <a:t>si </a:t>
            </a:r>
            <a:r>
              <a:rPr sz="350" i="1" spc="10" dirty="0">
                <a:latin typeface="Helvetica"/>
                <a:cs typeface="Helvetica"/>
              </a:rPr>
              <a:t>une</a:t>
            </a:r>
            <a:r>
              <a:rPr sz="350" i="1" spc="5" dirty="0">
                <a:latin typeface="Helvetica"/>
                <a:cs typeface="Helvetica"/>
              </a:rPr>
              <a:t> </a:t>
            </a:r>
            <a:r>
              <a:rPr sz="350" i="1" spc="10" dirty="0">
                <a:latin typeface="Helvetica"/>
                <a:cs typeface="Helvetica"/>
              </a:rPr>
              <a:t>hypo</a:t>
            </a:r>
            <a:r>
              <a:rPr sz="350" i="1" spc="5" dirty="0">
                <a:latin typeface="Helvetica"/>
                <a:cs typeface="Helvetica"/>
              </a:rPr>
              <a:t>t</a:t>
            </a:r>
            <a:r>
              <a:rPr sz="350" i="1" spc="10" dirty="0">
                <a:latin typeface="Helvetica"/>
                <a:cs typeface="Helvetica"/>
              </a:rPr>
              <a:t>hèse</a:t>
            </a:r>
            <a:r>
              <a:rPr sz="350" i="1" dirty="0">
                <a:latin typeface="Helvetica"/>
                <a:cs typeface="Helvetica"/>
              </a:rPr>
              <a:t>	</a:t>
            </a:r>
            <a:r>
              <a:rPr sz="1275" spc="-7" baseline="13071" dirty="0">
                <a:latin typeface="Helvetica"/>
                <a:cs typeface="Helvetica"/>
              </a:rPr>
              <a:t>!</a:t>
            </a:r>
            <a:endParaRPr sz="1275" baseline="13071">
              <a:latin typeface="Helvetica"/>
              <a:cs typeface="Helvetica"/>
            </a:endParaRPr>
          </a:p>
          <a:p>
            <a:pPr marL="1183640">
              <a:lnSpc>
                <a:spcPts val="610"/>
              </a:lnSpc>
              <a:tabLst>
                <a:tab pos="2605405" algn="l"/>
              </a:tabLst>
            </a:pPr>
            <a:r>
              <a:rPr sz="1275" spc="-7" baseline="-29411" dirty="0">
                <a:latin typeface="Helvetica"/>
                <a:cs typeface="Helvetica"/>
              </a:rPr>
              <a:t>!	</a:t>
            </a: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183640">
              <a:lnSpc>
                <a:spcPts val="70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183640">
              <a:lnSpc>
                <a:spcPts val="47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183640">
              <a:lnSpc>
                <a:spcPts val="47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183640">
              <a:lnSpc>
                <a:spcPts val="47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183640">
              <a:lnSpc>
                <a:spcPts val="47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183640">
              <a:lnSpc>
                <a:spcPts val="69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300480" indent="438784">
              <a:lnSpc>
                <a:spcPts val="430"/>
              </a:lnSpc>
            </a:pPr>
            <a:r>
              <a:rPr sz="400" i="1" dirty="0">
                <a:latin typeface="Helvetica"/>
                <a:cs typeface="Helvetica"/>
              </a:rPr>
              <a:t>Je protège l’environnement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300">
              <a:latin typeface="Times New Roman"/>
              <a:cs typeface="Times New Roman"/>
            </a:endParaRPr>
          </a:p>
          <a:p>
            <a:pPr marL="1300480" marR="4485640" algn="ctr">
              <a:lnSpc>
                <a:spcPct val="1058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je vérifie les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qui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pe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r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mettent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valider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45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450" b="1" i="1" spc="-20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4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R="3879850" algn="ctr">
              <a:lnSpc>
                <a:spcPct val="100000"/>
              </a:lnSpc>
              <a:spcBef>
                <a:spcPts val="330"/>
              </a:spcBef>
            </a:pPr>
            <a:r>
              <a:rPr sz="400" i="1" dirty="0">
                <a:latin typeface="Helvetica"/>
                <a:cs typeface="Helvetica"/>
              </a:rPr>
              <a:t>J’écris les résultats des essais réalisés :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350">
              <a:latin typeface="Times New Roman"/>
              <a:cs typeface="Times New Roman"/>
            </a:endParaRPr>
          </a:p>
          <a:p>
            <a:pPr marR="3794125" algn="ctr">
              <a:lnSpc>
                <a:spcPct val="100000"/>
              </a:lnSpc>
            </a:pPr>
            <a:r>
              <a:rPr sz="350" b="1" i="1" spc="10" dirty="0">
                <a:latin typeface="Helvetica"/>
                <a:cs typeface="Helvetica"/>
              </a:rPr>
              <a:t>La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cause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es</a:t>
            </a:r>
            <a:r>
              <a:rPr sz="350" b="1" i="1" spc="5" dirty="0">
                <a:latin typeface="Helvetica"/>
                <a:cs typeface="Helvetica"/>
              </a:rPr>
              <a:t>t-ell</a:t>
            </a:r>
            <a:r>
              <a:rPr sz="350" b="1" i="1" spc="10" dirty="0">
                <a:latin typeface="Helvetica"/>
                <a:cs typeface="Helvetica"/>
              </a:rPr>
              <a:t>e</a:t>
            </a:r>
            <a:r>
              <a:rPr sz="350" b="1" i="1" spc="5" dirty="0">
                <a:latin typeface="Helvetica"/>
                <a:cs typeface="Helvetica"/>
              </a:rPr>
              <a:t> i</a:t>
            </a:r>
            <a:r>
              <a:rPr sz="350" b="1" i="1" spc="10" dirty="0">
                <a:latin typeface="Helvetica"/>
                <a:cs typeface="Helvetica"/>
              </a:rPr>
              <a:t>de</a:t>
            </a:r>
            <a:r>
              <a:rPr sz="350" b="1" i="1" spc="5" dirty="0">
                <a:latin typeface="Helvetica"/>
                <a:cs typeface="Helvetica"/>
              </a:rPr>
              <a:t>ntifi</a:t>
            </a:r>
            <a:r>
              <a:rPr sz="350" b="1" i="1" spc="10" dirty="0">
                <a:latin typeface="Helvetica"/>
                <a:cs typeface="Helvetica"/>
              </a:rPr>
              <a:t>ée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pa</a:t>
            </a:r>
            <a:r>
              <a:rPr sz="350" b="1" i="1" spc="5" dirty="0">
                <a:latin typeface="Helvetica"/>
                <a:cs typeface="Helvetica"/>
              </a:rPr>
              <a:t>r r</a:t>
            </a:r>
            <a:r>
              <a:rPr sz="350" b="1" i="1" spc="10" dirty="0">
                <a:latin typeface="Helvetica"/>
                <a:cs typeface="Helvetica"/>
              </a:rPr>
              <a:t>appo</a:t>
            </a:r>
            <a:r>
              <a:rPr sz="350" b="1" i="1" spc="5" dirty="0">
                <a:latin typeface="Helvetica"/>
                <a:cs typeface="Helvetica"/>
              </a:rPr>
              <a:t>rt </a:t>
            </a:r>
            <a:r>
              <a:rPr sz="350" b="1" i="1" spc="10" dirty="0">
                <a:latin typeface="Helvetica"/>
                <a:cs typeface="Helvetica"/>
              </a:rPr>
              <a:t>au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symp</a:t>
            </a:r>
            <a:r>
              <a:rPr sz="350" b="1" i="1" spc="5" dirty="0">
                <a:latin typeface="Helvetica"/>
                <a:cs typeface="Helvetica"/>
              </a:rPr>
              <a:t>tô</a:t>
            </a:r>
            <a:r>
              <a:rPr sz="350" b="1" i="1" spc="15" dirty="0">
                <a:latin typeface="Helvetica"/>
                <a:cs typeface="Helvetica"/>
              </a:rPr>
              <a:t>m</a:t>
            </a:r>
            <a:r>
              <a:rPr sz="350" b="1" i="1" spc="10" dirty="0">
                <a:latin typeface="Helvetica"/>
                <a:cs typeface="Helvetica"/>
              </a:rPr>
              <a:t>e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?</a:t>
            </a:r>
            <a:endParaRPr sz="350">
              <a:latin typeface="Helvetica"/>
              <a:cs typeface="Helvetica"/>
            </a:endParaRPr>
          </a:p>
          <a:p>
            <a:pPr marL="222885">
              <a:lnSpc>
                <a:spcPts val="360"/>
              </a:lnSpc>
              <a:spcBef>
                <a:spcPts val="185"/>
              </a:spcBef>
            </a:pPr>
            <a:r>
              <a:rPr sz="525" i="1" spc="7" baseline="47619" dirty="0">
                <a:latin typeface="Helvetica"/>
                <a:cs typeface="Helvetica"/>
              </a:rPr>
              <a:t>Je</a:t>
            </a:r>
            <a:r>
              <a:rPr sz="525" i="1" spc="7" baseline="31746" dirty="0">
                <a:latin typeface="Helvetica"/>
                <a:cs typeface="Helvetica"/>
              </a:rPr>
              <a:t>c</a:t>
            </a:r>
            <a:r>
              <a:rPr sz="525" i="1" spc="-142" baseline="31746" dirty="0">
                <a:latin typeface="Helvetica"/>
                <a:cs typeface="Helvetica"/>
              </a:rPr>
              <a:t>h</a:t>
            </a:r>
            <a:r>
              <a:rPr sz="525" i="1" spc="-142" baseline="15873" dirty="0">
                <a:latin typeface="Helvetica"/>
                <a:cs typeface="Helvetica"/>
              </a:rPr>
              <a:t>o</a:t>
            </a:r>
            <a:r>
              <a:rPr sz="350" i="1" spc="-105" dirty="0">
                <a:latin typeface="Helvetica"/>
                <a:cs typeface="Helvetica"/>
              </a:rPr>
              <a:t>i</a:t>
            </a:r>
            <a:r>
              <a:rPr sz="350" i="1" spc="5" dirty="0">
                <a:latin typeface="Helvetica"/>
                <a:cs typeface="Helvetica"/>
              </a:rPr>
              <a:t>s</a:t>
            </a:r>
            <a:r>
              <a:rPr sz="350" i="1" spc="-5" dirty="0">
                <a:latin typeface="Helvetica"/>
                <a:cs typeface="Helvetica"/>
              </a:rPr>
              <a:t>i</a:t>
            </a:r>
            <a:r>
              <a:rPr sz="525" i="1" spc="15" baseline="-15873" dirty="0">
                <a:latin typeface="Helvetica"/>
                <a:cs typeface="Helvetica"/>
              </a:rPr>
              <a:t>u</a:t>
            </a:r>
            <a:endParaRPr sz="525" baseline="-15873">
              <a:latin typeface="Helvetica"/>
              <a:cs typeface="Helvetica"/>
            </a:endParaRPr>
          </a:p>
          <a:p>
            <a:pPr marL="435609">
              <a:lnSpc>
                <a:spcPts val="360"/>
              </a:lnSpc>
              <a:tabLst>
                <a:tab pos="1423670" algn="l"/>
                <a:tab pos="1657985" algn="l"/>
              </a:tabLst>
            </a:pPr>
            <a:r>
              <a:rPr sz="525" i="1" spc="-142" baseline="23809" dirty="0">
                <a:latin typeface="Helvetica"/>
                <a:cs typeface="Helvetica"/>
              </a:rPr>
              <a:t>n</a:t>
            </a:r>
            <a:r>
              <a:rPr sz="525" i="1" spc="7" baseline="15873" dirty="0">
                <a:latin typeface="Helvetica"/>
                <a:cs typeface="Helvetica"/>
              </a:rPr>
              <a:t>e</a:t>
            </a:r>
            <a:r>
              <a:rPr sz="350" i="1" spc="-95" dirty="0">
                <a:latin typeface="Helvetica"/>
                <a:cs typeface="Helvetica"/>
              </a:rPr>
              <a:t>a</a:t>
            </a:r>
            <a:r>
              <a:rPr sz="525" i="1" spc="-142" baseline="-7936" dirty="0">
                <a:latin typeface="Helvetica"/>
                <a:cs typeface="Helvetica"/>
              </a:rPr>
              <a:t>u</a:t>
            </a:r>
            <a:r>
              <a:rPr sz="525" i="1" spc="-150" baseline="-15873" dirty="0">
                <a:latin typeface="Helvetica"/>
                <a:cs typeface="Helvetica"/>
              </a:rPr>
              <a:t>t</a:t>
            </a:r>
            <a:r>
              <a:rPr sz="525" i="1" spc="7" baseline="-23809" dirty="0">
                <a:latin typeface="Helvetica"/>
                <a:cs typeface="Helvetica"/>
              </a:rPr>
              <a:t>re</a:t>
            </a:r>
            <a:r>
              <a:rPr sz="525" i="1" spc="15" baseline="-39682" dirty="0">
                <a:latin typeface="Helvetica"/>
                <a:cs typeface="Helvetica"/>
              </a:rPr>
              <a:t>h</a:t>
            </a:r>
            <a:r>
              <a:rPr sz="525" i="1" baseline="-39682" dirty="0">
                <a:latin typeface="Helvetica"/>
                <a:cs typeface="Helvetica"/>
              </a:rPr>
              <a:t>	</a:t>
            </a:r>
            <a:r>
              <a:rPr sz="350" spc="10" dirty="0">
                <a:latin typeface="Helvetica"/>
                <a:cs typeface="Helvetica"/>
              </a:rPr>
              <a:t>NON</a:t>
            </a:r>
            <a:r>
              <a:rPr sz="350" dirty="0">
                <a:latin typeface="Helvetica"/>
                <a:cs typeface="Helvetica"/>
              </a:rPr>
              <a:t>	</a:t>
            </a:r>
            <a:r>
              <a:rPr sz="350" spc="10" dirty="0">
                <a:latin typeface="Helvetica"/>
                <a:cs typeface="Helvetica"/>
              </a:rPr>
              <a:t>OUI</a:t>
            </a:r>
            <a:endParaRPr sz="350">
              <a:latin typeface="Helvetica"/>
              <a:cs typeface="Helvetica"/>
            </a:endParaRPr>
          </a:p>
          <a:p>
            <a:pPr marL="638810">
              <a:lnSpc>
                <a:spcPct val="100000"/>
              </a:lnSpc>
              <a:spcBef>
                <a:spcPts val="200"/>
              </a:spcBef>
            </a:pPr>
            <a:r>
              <a:rPr sz="525" i="1" spc="7" baseline="47619" dirty="0">
                <a:latin typeface="Helvetica"/>
                <a:cs typeface="Helvetica"/>
              </a:rPr>
              <a:t>y</a:t>
            </a:r>
            <a:r>
              <a:rPr sz="525" i="1" spc="-142" baseline="47619" dirty="0">
                <a:latin typeface="Helvetica"/>
                <a:cs typeface="Helvetica"/>
              </a:rPr>
              <a:t>p</a:t>
            </a:r>
            <a:r>
              <a:rPr sz="525" i="1" spc="-142" baseline="31746" dirty="0">
                <a:latin typeface="Helvetica"/>
                <a:cs typeface="Helvetica"/>
              </a:rPr>
              <a:t>o</a:t>
            </a:r>
            <a:r>
              <a:rPr sz="525" i="1" spc="-150" baseline="23809" dirty="0">
                <a:latin typeface="Helvetica"/>
                <a:cs typeface="Helvetica"/>
              </a:rPr>
              <a:t>t</a:t>
            </a:r>
            <a:r>
              <a:rPr sz="525" i="1" spc="-142" baseline="15873" dirty="0">
                <a:latin typeface="Helvetica"/>
                <a:cs typeface="Helvetica"/>
              </a:rPr>
              <a:t>h</a:t>
            </a:r>
            <a:r>
              <a:rPr sz="525" i="1" spc="-142" baseline="7936" dirty="0">
                <a:latin typeface="Helvetica"/>
                <a:cs typeface="Helvetica"/>
              </a:rPr>
              <a:t>è</a:t>
            </a:r>
            <a:r>
              <a:rPr sz="350" i="1" spc="10" dirty="0">
                <a:latin typeface="Helvetica"/>
                <a:cs typeface="Helvetica"/>
              </a:rPr>
              <a:t>se</a:t>
            </a:r>
            <a:endParaRPr sz="3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Times New Roman"/>
              <a:cs typeface="Times New Roman"/>
            </a:endParaRPr>
          </a:p>
          <a:p>
            <a:pPr marL="1217930">
              <a:lnSpc>
                <a:spcPct val="100000"/>
              </a:lnSpc>
            </a:pPr>
            <a:r>
              <a:rPr sz="400" b="1" i="1" dirty="0">
                <a:latin typeface="Helvetica"/>
                <a:cs typeface="Helvetica"/>
              </a:rPr>
              <a:t>J’écris la cause du symptôme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550">
              <a:latin typeface="Times New Roman"/>
              <a:cs typeface="Times New Roman"/>
            </a:endParaRPr>
          </a:p>
          <a:p>
            <a:pPr marR="3726815" algn="ctr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l’intervention et je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 marL="994410">
              <a:lnSpc>
                <a:spcPct val="100000"/>
              </a:lnSpc>
              <a:spcBef>
                <a:spcPts val="415"/>
              </a:spcBef>
              <a:tabLst>
                <a:tab pos="2496185" algn="l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	</a:t>
            </a:r>
            <a:r>
              <a:rPr sz="450" spc="10" dirty="0">
                <a:latin typeface="Helvetica"/>
                <a:cs typeface="Helvetica"/>
              </a:rPr>
              <a:t>3</a:t>
            </a:r>
            <a:endParaRPr sz="4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290"/>
              </a:spcBef>
              <a:tabLst>
                <a:tab pos="6616065" algn="l"/>
              </a:tabLst>
            </a:pP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ion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Main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t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enance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des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V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éhicules</a:t>
            </a:r>
            <a:r>
              <a:rPr sz="1800" dirty="0">
                <a:latin typeface="Helvetica Light"/>
                <a:cs typeface="Helvetica Light"/>
              </a:rPr>
              <a:t> 	9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9000" y="1438647"/>
            <a:ext cx="266763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u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me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d</a:t>
            </a:r>
            <a:endParaRPr sz="3600">
              <a:latin typeface="Helvetica"/>
              <a:cs typeface="Helvetic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2762" y="157478"/>
            <a:ext cx="1813194" cy="189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d</a:t>
            </a:r>
            <a:r>
              <a:rPr dirty="0"/>
              <a:t>émarc</a:t>
            </a:r>
            <a:r>
              <a:rPr spc="-10" dirty="0"/>
              <a:t>h</a:t>
            </a:r>
            <a:r>
              <a:rPr dirty="0"/>
              <a:t>e</a:t>
            </a:r>
          </a:p>
        </p:txBody>
      </p:sp>
      <p:sp>
        <p:nvSpPr>
          <p:cNvPr id="9" name="object 9"/>
          <p:cNvSpPr/>
          <p:nvPr/>
        </p:nvSpPr>
        <p:spPr>
          <a:xfrm>
            <a:off x="3657738" y="3382594"/>
            <a:ext cx="5219700" cy="37311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33800" y="3429000"/>
            <a:ext cx="2400300" cy="3594100"/>
          </a:xfrm>
          <a:custGeom>
            <a:avLst/>
            <a:gdLst/>
            <a:ahLst/>
            <a:cxnLst/>
            <a:rect l="l" t="t" r="r" b="b"/>
            <a:pathLst>
              <a:path w="2400300" h="3594100">
                <a:moveTo>
                  <a:pt x="0" y="3594100"/>
                </a:moveTo>
                <a:lnTo>
                  <a:pt x="2400300" y="3594100"/>
                </a:lnTo>
                <a:lnTo>
                  <a:pt x="2400300" y="0"/>
                </a:lnTo>
                <a:lnTo>
                  <a:pt x="0" y="0"/>
                </a:lnTo>
                <a:lnTo>
                  <a:pt x="0" y="3594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97722" y="6896186"/>
            <a:ext cx="1981835" cy="0"/>
          </a:xfrm>
          <a:custGeom>
            <a:avLst/>
            <a:gdLst/>
            <a:ahLst/>
            <a:cxnLst/>
            <a:rect l="l" t="t" r="r" b="b"/>
            <a:pathLst>
              <a:path w="1981835">
                <a:moveTo>
                  <a:pt x="0" y="0"/>
                </a:moveTo>
                <a:lnTo>
                  <a:pt x="1981214" y="0"/>
                </a:lnTo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37334" y="6886785"/>
            <a:ext cx="5905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10" dirty="0">
                <a:latin typeface="Helvetica"/>
                <a:cs typeface="Helvetica"/>
              </a:rPr>
              <a:t>2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35305" y="6895322"/>
            <a:ext cx="845185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21357" y="3759901"/>
            <a:ext cx="2307540" cy="2493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49198" y="3785421"/>
            <a:ext cx="2218055" cy="2403475"/>
          </a:xfrm>
          <a:custGeom>
            <a:avLst/>
            <a:gdLst/>
            <a:ahLst/>
            <a:cxnLst/>
            <a:rect l="l" t="t" r="r" b="b"/>
            <a:pathLst>
              <a:path w="2218054" h="2403475">
                <a:moveTo>
                  <a:pt x="2152836" y="0"/>
                </a:moveTo>
                <a:lnTo>
                  <a:pt x="60896" y="29"/>
                </a:lnTo>
                <a:lnTo>
                  <a:pt x="22486" y="15203"/>
                </a:lnTo>
                <a:lnTo>
                  <a:pt x="1567" y="50731"/>
                </a:lnTo>
                <a:lnTo>
                  <a:pt x="0" y="65217"/>
                </a:lnTo>
                <a:lnTo>
                  <a:pt x="0" y="2341288"/>
                </a:lnTo>
                <a:lnTo>
                  <a:pt x="13329" y="2380156"/>
                </a:lnTo>
                <a:lnTo>
                  <a:pt x="48109" y="2401583"/>
                </a:lnTo>
                <a:lnTo>
                  <a:pt x="62828" y="2403181"/>
                </a:lnTo>
                <a:lnTo>
                  <a:pt x="2154301" y="2403166"/>
                </a:lnTo>
                <a:lnTo>
                  <a:pt x="2193923" y="2389313"/>
                </a:lnTo>
                <a:lnTo>
                  <a:pt x="2216262" y="2355248"/>
                </a:lnTo>
                <a:lnTo>
                  <a:pt x="2217917" y="2341288"/>
                </a:lnTo>
                <a:lnTo>
                  <a:pt x="2217857" y="61474"/>
                </a:lnTo>
                <a:lnTo>
                  <a:pt x="2202153" y="23130"/>
                </a:lnTo>
                <a:lnTo>
                  <a:pt x="2167064" y="1636"/>
                </a:lnTo>
                <a:lnTo>
                  <a:pt x="2152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49198" y="3785421"/>
            <a:ext cx="2218055" cy="2403475"/>
          </a:xfrm>
          <a:custGeom>
            <a:avLst/>
            <a:gdLst/>
            <a:ahLst/>
            <a:cxnLst/>
            <a:rect l="l" t="t" r="r" b="b"/>
            <a:pathLst>
              <a:path w="2218054" h="2403475">
                <a:moveTo>
                  <a:pt x="0" y="2341287"/>
                </a:moveTo>
                <a:lnTo>
                  <a:pt x="0" y="65216"/>
                </a:lnTo>
                <a:lnTo>
                  <a:pt x="1567" y="50730"/>
                </a:lnTo>
                <a:lnTo>
                  <a:pt x="22486" y="15202"/>
                </a:lnTo>
                <a:lnTo>
                  <a:pt x="60896" y="29"/>
                </a:lnTo>
                <a:lnTo>
                  <a:pt x="2152836" y="0"/>
                </a:lnTo>
                <a:lnTo>
                  <a:pt x="2167063" y="1636"/>
                </a:lnTo>
                <a:lnTo>
                  <a:pt x="2202152" y="23130"/>
                </a:lnTo>
                <a:lnTo>
                  <a:pt x="2217856" y="61474"/>
                </a:lnTo>
                <a:lnTo>
                  <a:pt x="2217968" y="2340854"/>
                </a:lnTo>
                <a:lnTo>
                  <a:pt x="2216261" y="2355247"/>
                </a:lnTo>
                <a:lnTo>
                  <a:pt x="2193923" y="2389312"/>
                </a:lnTo>
                <a:lnTo>
                  <a:pt x="2154301" y="2403165"/>
                </a:lnTo>
                <a:lnTo>
                  <a:pt x="62827" y="2403180"/>
                </a:lnTo>
                <a:lnTo>
                  <a:pt x="48109" y="2401583"/>
                </a:lnTo>
                <a:lnTo>
                  <a:pt x="13329" y="2380155"/>
                </a:lnTo>
                <a:lnTo>
                  <a:pt x="0" y="2341287"/>
                </a:lnTo>
                <a:close/>
              </a:path>
            </a:pathLst>
          </a:custGeom>
          <a:ln w="4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64132" y="3820865"/>
            <a:ext cx="586105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J’écris mes hypothèses :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59743" y="3920935"/>
            <a:ext cx="13528" cy="289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48483" y="3738983"/>
            <a:ext cx="254650" cy="310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49489" y="4036432"/>
            <a:ext cx="24310" cy="15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32721" y="3763661"/>
            <a:ext cx="176091" cy="2603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04585" y="3525916"/>
            <a:ext cx="1583766" cy="8957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29354" y="3550653"/>
            <a:ext cx="1497330" cy="807085"/>
          </a:xfrm>
          <a:custGeom>
            <a:avLst/>
            <a:gdLst/>
            <a:ahLst/>
            <a:cxnLst/>
            <a:rect l="l" t="t" r="r" b="b"/>
            <a:pathLst>
              <a:path w="1497329" h="807085">
                <a:moveTo>
                  <a:pt x="1442883" y="0"/>
                </a:moveTo>
                <a:lnTo>
                  <a:pt x="52962" y="47"/>
                </a:lnTo>
                <a:lnTo>
                  <a:pt x="15739" y="17351"/>
                </a:lnTo>
                <a:lnTo>
                  <a:pt x="59" y="53947"/>
                </a:lnTo>
                <a:lnTo>
                  <a:pt x="0" y="754849"/>
                </a:lnTo>
                <a:lnTo>
                  <a:pt x="2096" y="768111"/>
                </a:lnTo>
                <a:lnTo>
                  <a:pt x="27955" y="799568"/>
                </a:lnTo>
                <a:lnTo>
                  <a:pt x="55150" y="806750"/>
                </a:lnTo>
                <a:lnTo>
                  <a:pt x="1455993" y="805224"/>
                </a:lnTo>
                <a:lnTo>
                  <a:pt x="1489275" y="781753"/>
                </a:lnTo>
                <a:lnTo>
                  <a:pt x="1497006" y="754849"/>
                </a:lnTo>
                <a:lnTo>
                  <a:pt x="1496990" y="53947"/>
                </a:lnTo>
                <a:lnTo>
                  <a:pt x="1480533" y="16144"/>
                </a:lnTo>
                <a:lnTo>
                  <a:pt x="1442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29232" y="3550653"/>
            <a:ext cx="1497330" cy="807085"/>
          </a:xfrm>
          <a:custGeom>
            <a:avLst/>
            <a:gdLst/>
            <a:ahLst/>
            <a:cxnLst/>
            <a:rect l="l" t="t" r="r" b="b"/>
            <a:pathLst>
              <a:path w="1497329" h="807085">
                <a:moveTo>
                  <a:pt x="0" y="753395"/>
                </a:moveTo>
                <a:lnTo>
                  <a:pt x="0" y="55241"/>
                </a:lnTo>
                <a:lnTo>
                  <a:pt x="1954" y="41278"/>
                </a:lnTo>
                <a:lnTo>
                  <a:pt x="26662" y="8533"/>
                </a:lnTo>
                <a:lnTo>
                  <a:pt x="1443007" y="0"/>
                </a:lnTo>
                <a:lnTo>
                  <a:pt x="1457024" y="1990"/>
                </a:lnTo>
                <a:lnTo>
                  <a:pt x="1489206" y="27126"/>
                </a:lnTo>
                <a:lnTo>
                  <a:pt x="1497128" y="754850"/>
                </a:lnTo>
                <a:lnTo>
                  <a:pt x="1495098" y="769126"/>
                </a:lnTo>
                <a:lnTo>
                  <a:pt x="1469321" y="800257"/>
                </a:lnTo>
                <a:lnTo>
                  <a:pt x="55272" y="806751"/>
                </a:lnTo>
                <a:lnTo>
                  <a:pt x="41083" y="804872"/>
                </a:lnTo>
                <a:lnTo>
                  <a:pt x="8038" y="780688"/>
                </a:lnTo>
                <a:lnTo>
                  <a:pt x="0" y="753395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70974" y="3557811"/>
            <a:ext cx="188536" cy="226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51312" y="4384870"/>
            <a:ext cx="156264" cy="1993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71355" y="4365368"/>
            <a:ext cx="157944" cy="1981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22804" y="4597724"/>
            <a:ext cx="2365547" cy="14543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48683" y="4626321"/>
            <a:ext cx="2277745" cy="1362075"/>
          </a:xfrm>
          <a:custGeom>
            <a:avLst/>
            <a:gdLst/>
            <a:ahLst/>
            <a:cxnLst/>
            <a:rect l="l" t="t" r="r" b="b"/>
            <a:pathLst>
              <a:path w="2277745" h="1362075">
                <a:moveTo>
                  <a:pt x="2212806" y="0"/>
                </a:moveTo>
                <a:lnTo>
                  <a:pt x="63757" y="7"/>
                </a:lnTo>
                <a:lnTo>
                  <a:pt x="24020" y="13652"/>
                </a:lnTo>
                <a:lnTo>
                  <a:pt x="1696" y="47698"/>
                </a:lnTo>
                <a:lnTo>
                  <a:pt x="0" y="1300601"/>
                </a:lnTo>
                <a:lnTo>
                  <a:pt x="1894" y="1314986"/>
                </a:lnTo>
                <a:lnTo>
                  <a:pt x="24717" y="1348631"/>
                </a:lnTo>
                <a:lnTo>
                  <a:pt x="64789" y="1361660"/>
                </a:lnTo>
                <a:lnTo>
                  <a:pt x="2214488" y="1361640"/>
                </a:lnTo>
                <a:lnTo>
                  <a:pt x="2253878" y="1347501"/>
                </a:lnTo>
                <a:lnTo>
                  <a:pt x="2275991" y="1313184"/>
                </a:lnTo>
                <a:lnTo>
                  <a:pt x="2277667" y="61043"/>
                </a:lnTo>
                <a:lnTo>
                  <a:pt x="2275720" y="46698"/>
                </a:lnTo>
                <a:lnTo>
                  <a:pt x="2252826" y="13062"/>
                </a:lnTo>
                <a:lnTo>
                  <a:pt x="221280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48678" y="4626322"/>
            <a:ext cx="2277745" cy="1362075"/>
          </a:xfrm>
          <a:custGeom>
            <a:avLst/>
            <a:gdLst/>
            <a:ahLst/>
            <a:cxnLst/>
            <a:rect l="l" t="t" r="r" b="b"/>
            <a:pathLst>
              <a:path w="2277745" h="1362075">
                <a:moveTo>
                  <a:pt x="0" y="1299766"/>
                </a:moveTo>
                <a:lnTo>
                  <a:pt x="0" y="62138"/>
                </a:lnTo>
                <a:lnTo>
                  <a:pt x="1701" y="47698"/>
                </a:lnTo>
                <a:lnTo>
                  <a:pt x="24025" y="13652"/>
                </a:lnTo>
                <a:lnTo>
                  <a:pt x="63763" y="7"/>
                </a:lnTo>
                <a:lnTo>
                  <a:pt x="2212811" y="0"/>
                </a:lnTo>
                <a:lnTo>
                  <a:pt x="2227383" y="1554"/>
                </a:lnTo>
                <a:lnTo>
                  <a:pt x="2262902" y="22400"/>
                </a:lnTo>
                <a:lnTo>
                  <a:pt x="2277673" y="61043"/>
                </a:lnTo>
                <a:lnTo>
                  <a:pt x="2277682" y="1298791"/>
                </a:lnTo>
                <a:lnTo>
                  <a:pt x="2275997" y="1313184"/>
                </a:lnTo>
                <a:lnTo>
                  <a:pt x="2253883" y="1347500"/>
                </a:lnTo>
                <a:lnTo>
                  <a:pt x="2214493" y="1361639"/>
                </a:lnTo>
                <a:lnTo>
                  <a:pt x="64795" y="1361660"/>
                </a:lnTo>
                <a:lnTo>
                  <a:pt x="50192" y="1360111"/>
                </a:lnTo>
                <a:lnTo>
                  <a:pt x="14660" y="1339303"/>
                </a:lnTo>
                <a:lnTo>
                  <a:pt x="5" y="1300601"/>
                </a:lnTo>
                <a:lnTo>
                  <a:pt x="0" y="129976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798478" y="4767472"/>
            <a:ext cx="13529" cy="2891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87220" y="4585517"/>
            <a:ext cx="254648" cy="3106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88224" y="4882965"/>
            <a:ext cx="24312" cy="159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14933" y="6636000"/>
            <a:ext cx="245682" cy="24330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67187" y="6440484"/>
            <a:ext cx="1829823" cy="34116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94169" y="6466057"/>
            <a:ext cx="1740535" cy="252095"/>
          </a:xfrm>
          <a:custGeom>
            <a:avLst/>
            <a:gdLst/>
            <a:ahLst/>
            <a:cxnLst/>
            <a:rect l="l" t="t" r="r" b="b"/>
            <a:pathLst>
              <a:path w="1740534" h="252095">
                <a:moveTo>
                  <a:pt x="1675977" y="0"/>
                </a:moveTo>
                <a:lnTo>
                  <a:pt x="61120" y="52"/>
                </a:lnTo>
                <a:lnTo>
                  <a:pt x="22734" y="15404"/>
                </a:lnTo>
                <a:lnTo>
                  <a:pt x="1594" y="50767"/>
                </a:lnTo>
                <a:lnTo>
                  <a:pt x="0" y="65163"/>
                </a:lnTo>
                <a:lnTo>
                  <a:pt x="0" y="189948"/>
                </a:lnTo>
                <a:lnTo>
                  <a:pt x="13903" y="229111"/>
                </a:lnTo>
                <a:lnTo>
                  <a:pt x="49018" y="250266"/>
                </a:lnTo>
                <a:lnTo>
                  <a:pt x="63686" y="251842"/>
                </a:lnTo>
                <a:lnTo>
                  <a:pt x="1677439" y="251826"/>
                </a:lnTo>
                <a:lnTo>
                  <a:pt x="1716717" y="237617"/>
                </a:lnTo>
                <a:lnTo>
                  <a:pt x="1738591" y="203075"/>
                </a:lnTo>
                <a:lnTo>
                  <a:pt x="1740251" y="188634"/>
                </a:lnTo>
                <a:lnTo>
                  <a:pt x="1740180" y="62131"/>
                </a:lnTo>
                <a:lnTo>
                  <a:pt x="1725048" y="23396"/>
                </a:lnTo>
                <a:lnTo>
                  <a:pt x="1690257" y="1656"/>
                </a:lnTo>
                <a:lnTo>
                  <a:pt x="1675977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94169" y="6466057"/>
            <a:ext cx="1740535" cy="252095"/>
          </a:xfrm>
          <a:custGeom>
            <a:avLst/>
            <a:gdLst/>
            <a:ahLst/>
            <a:cxnLst/>
            <a:rect l="l" t="t" r="r" b="b"/>
            <a:pathLst>
              <a:path w="1740534" h="252095">
                <a:moveTo>
                  <a:pt x="0" y="189949"/>
                </a:moveTo>
                <a:lnTo>
                  <a:pt x="0" y="65164"/>
                </a:lnTo>
                <a:lnTo>
                  <a:pt x="1594" y="50768"/>
                </a:lnTo>
                <a:lnTo>
                  <a:pt x="22734" y="15404"/>
                </a:lnTo>
                <a:lnTo>
                  <a:pt x="61119" y="52"/>
                </a:lnTo>
                <a:lnTo>
                  <a:pt x="1675979" y="0"/>
                </a:lnTo>
                <a:lnTo>
                  <a:pt x="1690258" y="1656"/>
                </a:lnTo>
                <a:lnTo>
                  <a:pt x="1725048" y="23397"/>
                </a:lnTo>
                <a:lnTo>
                  <a:pt x="1740180" y="62132"/>
                </a:lnTo>
                <a:lnTo>
                  <a:pt x="1740251" y="188635"/>
                </a:lnTo>
                <a:lnTo>
                  <a:pt x="1738591" y="203076"/>
                </a:lnTo>
                <a:lnTo>
                  <a:pt x="1716716" y="237619"/>
                </a:lnTo>
                <a:lnTo>
                  <a:pt x="1677440" y="251827"/>
                </a:lnTo>
                <a:lnTo>
                  <a:pt x="63686" y="251843"/>
                </a:lnTo>
                <a:lnTo>
                  <a:pt x="49018" y="250267"/>
                </a:lnTo>
                <a:lnTo>
                  <a:pt x="13904" y="229112"/>
                </a:lnTo>
                <a:lnTo>
                  <a:pt x="0" y="189949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61118" y="6391357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40947" y="0"/>
                </a:moveTo>
                <a:lnTo>
                  <a:pt x="0" y="0"/>
                </a:lnTo>
                <a:lnTo>
                  <a:pt x="20473" y="40977"/>
                </a:lnTo>
                <a:lnTo>
                  <a:pt x="409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24749" y="6143783"/>
            <a:ext cx="1336040" cy="261620"/>
          </a:xfrm>
          <a:custGeom>
            <a:avLst/>
            <a:gdLst/>
            <a:ahLst/>
            <a:cxnLst/>
            <a:rect l="l" t="t" r="r" b="b"/>
            <a:pathLst>
              <a:path w="1336040" h="261620">
                <a:moveTo>
                  <a:pt x="1335995" y="114817"/>
                </a:moveTo>
                <a:lnTo>
                  <a:pt x="1323766" y="175389"/>
                </a:lnTo>
                <a:lnTo>
                  <a:pt x="1284645" y="219941"/>
                </a:lnTo>
                <a:lnTo>
                  <a:pt x="1218632" y="248475"/>
                </a:lnTo>
                <a:lnTo>
                  <a:pt x="1175541" y="256736"/>
                </a:lnTo>
                <a:lnTo>
                  <a:pt x="1125728" y="260995"/>
                </a:lnTo>
                <a:lnTo>
                  <a:pt x="1069191" y="261250"/>
                </a:lnTo>
                <a:lnTo>
                  <a:pt x="1005932" y="257503"/>
                </a:lnTo>
                <a:lnTo>
                  <a:pt x="935949" y="249755"/>
                </a:lnTo>
                <a:lnTo>
                  <a:pt x="859244" y="238005"/>
                </a:lnTo>
                <a:lnTo>
                  <a:pt x="775815" y="222253"/>
                </a:lnTo>
                <a:lnTo>
                  <a:pt x="685664" y="202501"/>
                </a:lnTo>
                <a:lnTo>
                  <a:pt x="588790" y="178749"/>
                </a:lnTo>
                <a:lnTo>
                  <a:pt x="485193" y="150997"/>
                </a:lnTo>
                <a:lnTo>
                  <a:pt x="374873" y="119246"/>
                </a:lnTo>
                <a:lnTo>
                  <a:pt x="257830" y="83496"/>
                </a:lnTo>
                <a:lnTo>
                  <a:pt x="134064" y="43747"/>
                </a:lnTo>
                <a:lnTo>
                  <a:pt x="3575" y="0"/>
                </a:lnTo>
                <a:lnTo>
                  <a:pt x="0" y="0"/>
                </a:lnTo>
              </a:path>
            </a:pathLst>
          </a:custGeom>
          <a:ln w="85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90055" y="6125790"/>
            <a:ext cx="45720" cy="39370"/>
          </a:xfrm>
          <a:custGeom>
            <a:avLst/>
            <a:gdLst/>
            <a:ahLst/>
            <a:cxnLst/>
            <a:rect l="l" t="t" r="r" b="b"/>
            <a:pathLst>
              <a:path w="45720" h="39370">
                <a:moveTo>
                  <a:pt x="45375" y="0"/>
                </a:moveTo>
                <a:lnTo>
                  <a:pt x="0" y="6073"/>
                </a:lnTo>
                <a:lnTo>
                  <a:pt x="32080" y="38757"/>
                </a:lnTo>
                <a:lnTo>
                  <a:pt x="453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85260" y="3822182"/>
            <a:ext cx="982344" cy="364490"/>
          </a:xfrm>
          <a:custGeom>
            <a:avLst/>
            <a:gdLst/>
            <a:ahLst/>
            <a:cxnLst/>
            <a:rect l="l" t="t" r="r" b="b"/>
            <a:pathLst>
              <a:path w="982345" h="364489">
                <a:moveTo>
                  <a:pt x="0" y="364164"/>
                </a:moveTo>
                <a:lnTo>
                  <a:pt x="51824" y="309807"/>
                </a:lnTo>
                <a:lnTo>
                  <a:pt x="103334" y="259848"/>
                </a:lnTo>
                <a:lnTo>
                  <a:pt x="154530" y="214284"/>
                </a:lnTo>
                <a:lnTo>
                  <a:pt x="205411" y="173113"/>
                </a:lnTo>
                <a:lnTo>
                  <a:pt x="255978" y="136334"/>
                </a:lnTo>
                <a:lnTo>
                  <a:pt x="306231" y="103945"/>
                </a:lnTo>
                <a:lnTo>
                  <a:pt x="356169" y="75944"/>
                </a:lnTo>
                <a:lnTo>
                  <a:pt x="405792" y="52330"/>
                </a:lnTo>
                <a:lnTo>
                  <a:pt x="455102" y="33101"/>
                </a:lnTo>
                <a:lnTo>
                  <a:pt x="504096" y="18255"/>
                </a:lnTo>
                <a:lnTo>
                  <a:pt x="552777" y="7790"/>
                </a:lnTo>
                <a:lnTo>
                  <a:pt x="601142" y="1706"/>
                </a:lnTo>
                <a:lnTo>
                  <a:pt x="649194" y="0"/>
                </a:lnTo>
                <a:lnTo>
                  <a:pt x="696931" y="2670"/>
                </a:lnTo>
                <a:lnTo>
                  <a:pt x="744353" y="9715"/>
                </a:lnTo>
                <a:lnTo>
                  <a:pt x="791462" y="21133"/>
                </a:lnTo>
                <a:lnTo>
                  <a:pt x="838255" y="36922"/>
                </a:lnTo>
                <a:lnTo>
                  <a:pt x="884734" y="57082"/>
                </a:lnTo>
                <a:lnTo>
                  <a:pt x="930899" y="81609"/>
                </a:lnTo>
                <a:lnTo>
                  <a:pt x="976750" y="110503"/>
                </a:lnTo>
                <a:lnTo>
                  <a:pt x="982124" y="110503"/>
                </a:lnTo>
              </a:path>
            </a:pathLst>
          </a:custGeom>
          <a:ln w="85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51994" y="3913544"/>
            <a:ext cx="45720" cy="40640"/>
          </a:xfrm>
          <a:custGeom>
            <a:avLst/>
            <a:gdLst/>
            <a:ahLst/>
            <a:cxnLst/>
            <a:rect l="l" t="t" r="r" b="b"/>
            <a:pathLst>
              <a:path w="45720" h="40639">
                <a:moveTo>
                  <a:pt x="23846" y="0"/>
                </a:moveTo>
                <a:lnTo>
                  <a:pt x="0" y="33312"/>
                </a:lnTo>
                <a:lnTo>
                  <a:pt x="45209" y="40520"/>
                </a:lnTo>
                <a:lnTo>
                  <a:pt x="238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68309" y="4009519"/>
            <a:ext cx="247288" cy="3414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33799" y="3429000"/>
            <a:ext cx="5080000" cy="3594100"/>
          </a:xfrm>
          <a:custGeom>
            <a:avLst/>
            <a:gdLst/>
            <a:ahLst/>
            <a:cxnLst/>
            <a:rect l="l" t="t" r="r" b="b"/>
            <a:pathLst>
              <a:path w="5080000" h="3594100">
                <a:moveTo>
                  <a:pt x="0" y="0"/>
                </a:moveTo>
                <a:lnTo>
                  <a:pt x="5080000" y="0"/>
                </a:lnTo>
                <a:lnTo>
                  <a:pt x="5080000" y="3594100"/>
                </a:lnTo>
                <a:lnTo>
                  <a:pt x="0" y="3594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3600" y="2066775"/>
            <a:ext cx="2674143" cy="373102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9600" y="2108200"/>
            <a:ext cx="2540000" cy="3594100"/>
          </a:xfrm>
          <a:custGeom>
            <a:avLst/>
            <a:gdLst/>
            <a:ahLst/>
            <a:cxnLst/>
            <a:rect l="l" t="t" r="r" b="b"/>
            <a:pathLst>
              <a:path w="2540000" h="3594100">
                <a:moveTo>
                  <a:pt x="0" y="0"/>
                </a:moveTo>
                <a:lnTo>
                  <a:pt x="2540000" y="0"/>
                </a:lnTo>
                <a:lnTo>
                  <a:pt x="2540000" y="3594100"/>
                </a:lnTo>
                <a:lnTo>
                  <a:pt x="0" y="3594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9600" y="2185033"/>
            <a:ext cx="0" cy="3440429"/>
          </a:xfrm>
          <a:custGeom>
            <a:avLst/>
            <a:gdLst/>
            <a:ahLst/>
            <a:cxnLst/>
            <a:rect l="l" t="t" r="r" b="b"/>
            <a:pathLst>
              <a:path h="3440429">
                <a:moveTo>
                  <a:pt x="0" y="34404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8536" y="2201682"/>
            <a:ext cx="495300" cy="445770"/>
          </a:xfrm>
          <a:custGeom>
            <a:avLst/>
            <a:gdLst/>
            <a:ahLst/>
            <a:cxnLst/>
            <a:rect l="l" t="t" r="r" b="b"/>
            <a:pathLst>
              <a:path w="495300" h="445769">
                <a:moveTo>
                  <a:pt x="0" y="445271"/>
                </a:moveTo>
                <a:lnTo>
                  <a:pt x="495056" y="445271"/>
                </a:lnTo>
                <a:lnTo>
                  <a:pt x="495056" y="0"/>
                </a:lnTo>
                <a:lnTo>
                  <a:pt x="0" y="0"/>
                </a:lnTo>
                <a:lnTo>
                  <a:pt x="0" y="445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83592" y="2201681"/>
            <a:ext cx="1360805" cy="297180"/>
          </a:xfrm>
          <a:custGeom>
            <a:avLst/>
            <a:gdLst/>
            <a:ahLst/>
            <a:cxnLst/>
            <a:rect l="l" t="t" r="r" b="b"/>
            <a:pathLst>
              <a:path w="1360805" h="297180">
                <a:moveTo>
                  <a:pt x="0" y="296672"/>
                </a:moveTo>
                <a:lnTo>
                  <a:pt x="1360289" y="296672"/>
                </a:lnTo>
                <a:lnTo>
                  <a:pt x="1360289" y="0"/>
                </a:lnTo>
                <a:lnTo>
                  <a:pt x="0" y="0"/>
                </a:lnTo>
                <a:lnTo>
                  <a:pt x="0" y="2966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3881" y="2201682"/>
            <a:ext cx="532130" cy="445770"/>
          </a:xfrm>
          <a:custGeom>
            <a:avLst/>
            <a:gdLst/>
            <a:ahLst/>
            <a:cxnLst/>
            <a:rect l="l" t="t" r="r" b="b"/>
            <a:pathLst>
              <a:path w="532130" h="445769">
                <a:moveTo>
                  <a:pt x="0" y="445271"/>
                </a:moveTo>
                <a:lnTo>
                  <a:pt x="532043" y="445271"/>
                </a:lnTo>
                <a:lnTo>
                  <a:pt x="532043" y="0"/>
                </a:lnTo>
                <a:lnTo>
                  <a:pt x="0" y="0"/>
                </a:lnTo>
                <a:lnTo>
                  <a:pt x="0" y="445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83592" y="2498354"/>
            <a:ext cx="1360805" cy="148590"/>
          </a:xfrm>
          <a:custGeom>
            <a:avLst/>
            <a:gdLst/>
            <a:ahLst/>
            <a:cxnLst/>
            <a:rect l="l" t="t" r="r" b="b"/>
            <a:pathLst>
              <a:path w="1360805" h="148589">
                <a:moveTo>
                  <a:pt x="0" y="148598"/>
                </a:moveTo>
                <a:lnTo>
                  <a:pt x="1360289" y="148598"/>
                </a:lnTo>
                <a:lnTo>
                  <a:pt x="1360289" y="0"/>
                </a:lnTo>
                <a:lnTo>
                  <a:pt x="0" y="0"/>
                </a:lnTo>
                <a:lnTo>
                  <a:pt x="0" y="148598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83592" y="219527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30">
                <a:moveTo>
                  <a:pt x="0" y="0"/>
                </a:moveTo>
                <a:lnTo>
                  <a:pt x="0" y="303075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83592" y="2498354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000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3882" y="219527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30">
                <a:moveTo>
                  <a:pt x="0" y="0"/>
                </a:moveTo>
                <a:lnTo>
                  <a:pt x="0" y="303075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43882" y="2498354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000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77194" y="2498354"/>
            <a:ext cx="1373505" cy="0"/>
          </a:xfrm>
          <a:custGeom>
            <a:avLst/>
            <a:gdLst/>
            <a:ahLst/>
            <a:cxnLst/>
            <a:rect l="l" t="t" r="r" b="b"/>
            <a:pathLst>
              <a:path w="1373505">
                <a:moveTo>
                  <a:pt x="0" y="0"/>
                </a:moveTo>
                <a:lnTo>
                  <a:pt x="1373085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8536" y="219527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30">
                <a:moveTo>
                  <a:pt x="0" y="0"/>
                </a:moveTo>
                <a:lnTo>
                  <a:pt x="0" y="303075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8536" y="2498354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000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075925" y="219527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30">
                <a:moveTo>
                  <a:pt x="0" y="0"/>
                </a:moveTo>
                <a:lnTo>
                  <a:pt x="0" y="303075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075925" y="2498354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000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2138" y="2201681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453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83592" y="2201681"/>
            <a:ext cx="1360805" cy="0"/>
          </a:xfrm>
          <a:custGeom>
            <a:avLst/>
            <a:gdLst/>
            <a:ahLst/>
            <a:cxnLst/>
            <a:rect l="l" t="t" r="r" b="b"/>
            <a:pathLst>
              <a:path w="1360805">
                <a:moveTo>
                  <a:pt x="0" y="0"/>
                </a:moveTo>
                <a:lnTo>
                  <a:pt x="1360289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43882" y="2201681"/>
            <a:ext cx="538480" cy="0"/>
          </a:xfrm>
          <a:custGeom>
            <a:avLst/>
            <a:gdLst/>
            <a:ahLst/>
            <a:cxnLst/>
            <a:rect l="l" t="t" r="r" b="b"/>
            <a:pathLst>
              <a:path w="538480">
                <a:moveTo>
                  <a:pt x="0" y="0"/>
                </a:moveTo>
                <a:lnTo>
                  <a:pt x="538441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2138" y="2646951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453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83592" y="2646951"/>
            <a:ext cx="1360805" cy="0"/>
          </a:xfrm>
          <a:custGeom>
            <a:avLst/>
            <a:gdLst/>
            <a:ahLst/>
            <a:cxnLst/>
            <a:rect l="l" t="t" r="r" b="b"/>
            <a:pathLst>
              <a:path w="1360805">
                <a:moveTo>
                  <a:pt x="0" y="0"/>
                </a:moveTo>
                <a:lnTo>
                  <a:pt x="1360289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43882" y="2646951"/>
            <a:ext cx="538480" cy="0"/>
          </a:xfrm>
          <a:custGeom>
            <a:avLst/>
            <a:gdLst/>
            <a:ahLst/>
            <a:cxnLst/>
            <a:rect l="l" t="t" r="r" b="b"/>
            <a:pathLst>
              <a:path w="538480">
                <a:moveTo>
                  <a:pt x="0" y="0"/>
                </a:moveTo>
                <a:lnTo>
                  <a:pt x="538441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0159" y="4839759"/>
            <a:ext cx="2294743" cy="43112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7491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2140550" y="0"/>
                </a:moveTo>
                <a:lnTo>
                  <a:pt x="63014" y="0"/>
                </a:lnTo>
                <a:lnTo>
                  <a:pt x="23412" y="13644"/>
                </a:lnTo>
                <a:lnTo>
                  <a:pt x="1573" y="48129"/>
                </a:lnTo>
                <a:lnTo>
                  <a:pt x="0" y="278482"/>
                </a:lnTo>
                <a:lnTo>
                  <a:pt x="2217" y="292682"/>
                </a:lnTo>
                <a:lnTo>
                  <a:pt x="24525" y="327396"/>
                </a:lnTo>
                <a:lnTo>
                  <a:pt x="63337" y="341481"/>
                </a:lnTo>
                <a:lnTo>
                  <a:pt x="2143946" y="341388"/>
                </a:lnTo>
                <a:lnTo>
                  <a:pt x="2182200" y="325700"/>
                </a:lnTo>
                <a:lnTo>
                  <a:pt x="2203482" y="290414"/>
                </a:lnTo>
                <a:lnTo>
                  <a:pt x="2205096" y="276120"/>
                </a:lnTo>
                <a:lnTo>
                  <a:pt x="2205084" y="61421"/>
                </a:lnTo>
                <a:lnTo>
                  <a:pt x="2190386" y="22660"/>
                </a:lnTo>
                <a:lnTo>
                  <a:pt x="2155080" y="1579"/>
                </a:lnTo>
                <a:lnTo>
                  <a:pt x="2140550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67417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0" y="275320"/>
                </a:moveTo>
                <a:lnTo>
                  <a:pt x="0" y="62694"/>
                </a:lnTo>
                <a:lnTo>
                  <a:pt x="1648" y="48129"/>
                </a:lnTo>
                <a:lnTo>
                  <a:pt x="23487" y="13645"/>
                </a:lnTo>
                <a:lnTo>
                  <a:pt x="63088" y="0"/>
                </a:lnTo>
                <a:lnTo>
                  <a:pt x="2140624" y="0"/>
                </a:lnTo>
                <a:lnTo>
                  <a:pt x="2155154" y="1579"/>
                </a:lnTo>
                <a:lnTo>
                  <a:pt x="2190460" y="22660"/>
                </a:lnTo>
                <a:lnTo>
                  <a:pt x="2205159" y="61420"/>
                </a:lnTo>
                <a:lnTo>
                  <a:pt x="2205171" y="276120"/>
                </a:lnTo>
                <a:lnTo>
                  <a:pt x="2203557" y="290414"/>
                </a:lnTo>
                <a:lnTo>
                  <a:pt x="2182275" y="325700"/>
                </a:lnTo>
                <a:lnTo>
                  <a:pt x="2144021" y="341389"/>
                </a:lnTo>
                <a:lnTo>
                  <a:pt x="63412" y="341482"/>
                </a:lnTo>
                <a:lnTo>
                  <a:pt x="49195" y="339777"/>
                </a:lnTo>
                <a:lnTo>
                  <a:pt x="14887" y="317558"/>
                </a:lnTo>
                <a:lnTo>
                  <a:pt x="74" y="278482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6233" y="4291552"/>
            <a:ext cx="2188210" cy="341630"/>
          </a:xfrm>
          <a:custGeom>
            <a:avLst/>
            <a:gdLst/>
            <a:ahLst/>
            <a:cxnLst/>
            <a:rect l="l" t="t" r="r" b="b"/>
            <a:pathLst>
              <a:path w="2188210" h="341629">
                <a:moveTo>
                  <a:pt x="0" y="275320"/>
                </a:moveTo>
                <a:lnTo>
                  <a:pt x="0" y="62756"/>
                </a:lnTo>
                <a:lnTo>
                  <a:pt x="1699" y="48403"/>
                </a:lnTo>
                <a:lnTo>
                  <a:pt x="23939" y="14197"/>
                </a:lnTo>
                <a:lnTo>
                  <a:pt x="63351" y="27"/>
                </a:lnTo>
                <a:lnTo>
                  <a:pt x="2125440" y="0"/>
                </a:lnTo>
                <a:lnTo>
                  <a:pt x="2140071" y="1628"/>
                </a:lnTo>
                <a:lnTo>
                  <a:pt x="2174651" y="23312"/>
                </a:lnTo>
                <a:lnTo>
                  <a:pt x="2188110" y="276183"/>
                </a:lnTo>
                <a:lnTo>
                  <a:pt x="2186549" y="290680"/>
                </a:lnTo>
                <a:lnTo>
                  <a:pt x="2165694" y="326265"/>
                </a:lnTo>
                <a:lnTo>
                  <a:pt x="2127315" y="341454"/>
                </a:lnTo>
                <a:lnTo>
                  <a:pt x="65289" y="341482"/>
                </a:lnTo>
                <a:lnTo>
                  <a:pt x="51170" y="339824"/>
                </a:lnTo>
                <a:lnTo>
                  <a:pt x="16188" y="318166"/>
                </a:lnTo>
                <a:lnTo>
                  <a:pt x="168" y="279916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6026" y="4882002"/>
            <a:ext cx="201171" cy="3111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64716" y="5568014"/>
            <a:ext cx="1981835" cy="0"/>
          </a:xfrm>
          <a:custGeom>
            <a:avLst/>
            <a:gdLst/>
            <a:ahLst/>
            <a:cxnLst/>
            <a:rect l="l" t="t" r="r" b="b"/>
            <a:pathLst>
              <a:path w="1981835">
                <a:moveTo>
                  <a:pt x="0" y="0"/>
                </a:moveTo>
                <a:lnTo>
                  <a:pt x="1981214" y="0"/>
                </a:lnTo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09600" y="2264962"/>
            <a:ext cx="2539999" cy="229955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7416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2153420" y="0"/>
                </a:moveTo>
                <a:lnTo>
                  <a:pt x="61743" y="21"/>
                </a:lnTo>
                <a:lnTo>
                  <a:pt x="22938" y="14748"/>
                </a:lnTo>
                <a:lnTo>
                  <a:pt x="1607" y="49852"/>
                </a:lnTo>
                <a:lnTo>
                  <a:pt x="0" y="64325"/>
                </a:lnTo>
                <a:lnTo>
                  <a:pt x="74" y="1157799"/>
                </a:lnTo>
                <a:lnTo>
                  <a:pt x="14887" y="1196875"/>
                </a:lnTo>
                <a:lnTo>
                  <a:pt x="49195" y="1219094"/>
                </a:lnTo>
                <a:lnTo>
                  <a:pt x="63412" y="1220798"/>
                </a:lnTo>
                <a:lnTo>
                  <a:pt x="2156535" y="1220721"/>
                </a:lnTo>
                <a:lnTo>
                  <a:pt x="2194954" y="1205268"/>
                </a:lnTo>
                <a:lnTo>
                  <a:pt x="2216345" y="1170110"/>
                </a:lnTo>
                <a:lnTo>
                  <a:pt x="2217968" y="1155796"/>
                </a:lnTo>
                <a:lnTo>
                  <a:pt x="2217916" y="61744"/>
                </a:lnTo>
                <a:lnTo>
                  <a:pt x="2202806" y="23093"/>
                </a:lnTo>
                <a:lnTo>
                  <a:pt x="2167774" y="1626"/>
                </a:lnTo>
                <a:lnTo>
                  <a:pt x="2153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67417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0" y="1154636"/>
                </a:moveTo>
                <a:lnTo>
                  <a:pt x="0" y="64326"/>
                </a:lnTo>
                <a:lnTo>
                  <a:pt x="1607" y="49852"/>
                </a:lnTo>
                <a:lnTo>
                  <a:pt x="22938" y="14748"/>
                </a:lnTo>
                <a:lnTo>
                  <a:pt x="61742" y="21"/>
                </a:lnTo>
                <a:lnTo>
                  <a:pt x="2153420" y="0"/>
                </a:lnTo>
                <a:lnTo>
                  <a:pt x="2167774" y="1626"/>
                </a:lnTo>
                <a:lnTo>
                  <a:pt x="2202806" y="23093"/>
                </a:lnTo>
                <a:lnTo>
                  <a:pt x="2217915" y="61744"/>
                </a:lnTo>
                <a:lnTo>
                  <a:pt x="2217967" y="1155797"/>
                </a:lnTo>
                <a:lnTo>
                  <a:pt x="2216344" y="1170110"/>
                </a:lnTo>
                <a:lnTo>
                  <a:pt x="2194954" y="1205268"/>
                </a:lnTo>
                <a:lnTo>
                  <a:pt x="2156534" y="1220721"/>
                </a:lnTo>
                <a:lnTo>
                  <a:pt x="63412" y="1220798"/>
                </a:lnTo>
                <a:lnTo>
                  <a:pt x="49195" y="1219094"/>
                </a:lnTo>
                <a:lnTo>
                  <a:pt x="14887" y="1196875"/>
                </a:lnTo>
                <a:lnTo>
                  <a:pt x="74" y="1157799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251825" y="2314798"/>
            <a:ext cx="1224280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700" i="1" spc="20" dirty="0">
                <a:latin typeface="Helvetica Light"/>
                <a:cs typeface="Helvetica Light"/>
              </a:rPr>
              <a:t>Dé</a:t>
            </a:r>
            <a:r>
              <a:rPr sz="700" i="1" spc="-5" dirty="0">
                <a:latin typeface="Helvetica Light"/>
                <a:cs typeface="Helvetica Light"/>
              </a:rPr>
              <a:t>r</a:t>
            </a:r>
            <a:r>
              <a:rPr sz="700" i="1" spc="20" dirty="0">
                <a:latin typeface="Helvetica Light"/>
                <a:cs typeface="Helvetica Light"/>
              </a:rPr>
              <a:t>oulement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20" dirty="0">
                <a:latin typeface="Helvetica Light"/>
                <a:cs typeface="Helvetica Light"/>
              </a:rPr>
              <a:t>de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15" dirty="0">
                <a:latin typeface="Helvetica Light"/>
                <a:cs typeface="Helvetica Light"/>
              </a:rPr>
              <a:t>l'intervention</a:t>
            </a:r>
            <a:endParaRPr sz="7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900">
              <a:latin typeface="Times New Roman"/>
              <a:cs typeface="Times New Roman"/>
            </a:endParaRPr>
          </a:p>
          <a:p>
            <a:pPr marL="295275" indent="-50800">
              <a:lnSpc>
                <a:spcPct val="100000"/>
              </a:lnSpc>
            </a:pPr>
            <a:r>
              <a:rPr sz="450" spc="10" dirty="0">
                <a:latin typeface="Helvetica Light"/>
                <a:cs typeface="Helvetica Light"/>
              </a:rPr>
              <a:t>Maintenance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10" dirty="0">
                <a:latin typeface="Helvetica Light"/>
                <a:cs typeface="Helvetica Light"/>
              </a:rPr>
              <a:t>des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-20" dirty="0">
                <a:latin typeface="Helvetica Light"/>
                <a:cs typeface="Helvetica Light"/>
              </a:rPr>
              <a:t>V</a:t>
            </a:r>
            <a:r>
              <a:rPr sz="450" spc="5" dirty="0">
                <a:latin typeface="Helvetica Light"/>
                <a:cs typeface="Helvetica Light"/>
              </a:rPr>
              <a:t>éhicules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350">
              <a:latin typeface="Times New Roman"/>
              <a:cs typeface="Times New Roman"/>
            </a:endParaRPr>
          </a:p>
          <a:p>
            <a:pPr marL="38100" algn="ct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Observations du professeur </a:t>
            </a:r>
            <a:r>
              <a:rPr sz="400" i="1" spc="-5" dirty="0">
                <a:latin typeface="Helvetica"/>
                <a:cs typeface="Helvetica"/>
              </a:rPr>
              <a:t>: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  <a:p>
            <a:pPr marL="53975" algn="ct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351661" y="4913423"/>
            <a:ext cx="1035685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J’écris le symptôme ou la demande du client :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76226" y="4337234"/>
            <a:ext cx="136525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" dirty="0">
                <a:latin typeface="Helvetica Light"/>
                <a:cs typeface="Helvetica Light"/>
              </a:rPr>
              <a:t>Nom :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263015" y="4337234"/>
            <a:ext cx="204470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" dirty="0">
                <a:latin typeface="Helvetica Light"/>
                <a:cs typeface="Helvetica Light"/>
              </a:rPr>
              <a:t>P</a:t>
            </a:r>
            <a:r>
              <a:rPr sz="400" spc="-10" dirty="0">
                <a:latin typeface="Helvetica Light"/>
                <a:cs typeface="Helvetica Light"/>
              </a:rPr>
              <a:t>r</a:t>
            </a:r>
            <a:r>
              <a:rPr sz="400" dirty="0">
                <a:latin typeface="Helvetica Light"/>
                <a:cs typeface="Helvetica Light"/>
              </a:rPr>
              <a:t>énom :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53798" y="4353622"/>
            <a:ext cx="2984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53798" y="4413381"/>
            <a:ext cx="227965" cy="15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9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27940">
              <a:lnSpc>
                <a:spcPts val="430"/>
              </a:lnSpc>
            </a:pPr>
            <a:r>
              <a:rPr sz="400" dirty="0">
                <a:latin typeface="Helvetica Light"/>
                <a:cs typeface="Helvetica Light"/>
              </a:rPr>
              <a:t>Classe  :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263016" y="4516512"/>
            <a:ext cx="137160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" dirty="0">
                <a:latin typeface="Helvetica Light"/>
                <a:cs typeface="Helvetica Light"/>
              </a:rPr>
              <a:t>Date :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917028" y="5571313"/>
            <a:ext cx="33655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50" spc="10" dirty="0">
                <a:latin typeface="Helvetica"/>
                <a:cs typeface="Helvetica"/>
              </a:rPr>
              <a:t>1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290758" y="5333960"/>
            <a:ext cx="1153160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58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(pour écri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300">
              <a:latin typeface="Times New Roman"/>
              <a:cs typeface="Times New Roman"/>
            </a:endParaRPr>
          </a:p>
          <a:p>
            <a:pPr marR="76835" algn="ctr">
              <a:lnSpc>
                <a:spcPct val="100000"/>
              </a:lnSpc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146244" y="5265663"/>
            <a:ext cx="112356" cy="19635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60924" y="5265388"/>
            <a:ext cx="157941" cy="1981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122749" y="5006737"/>
            <a:ext cx="14054" cy="2891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811487" y="4824784"/>
            <a:ext cx="254647" cy="31064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112491" y="5122232"/>
            <a:ext cx="24311" cy="15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65685" y="2258067"/>
            <a:ext cx="491600" cy="29497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7730" y="2234073"/>
            <a:ext cx="445916" cy="46410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684679" y="2757276"/>
            <a:ext cx="278323" cy="2302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13450" y="2111225"/>
            <a:ext cx="2534920" cy="3591560"/>
          </a:xfrm>
          <a:custGeom>
            <a:avLst/>
            <a:gdLst/>
            <a:ahLst/>
            <a:cxnLst/>
            <a:rect l="l" t="t" r="r" b="b"/>
            <a:pathLst>
              <a:path w="2534920" h="3591560">
                <a:moveTo>
                  <a:pt x="0" y="0"/>
                </a:moveTo>
                <a:lnTo>
                  <a:pt x="0" y="3591321"/>
                </a:lnTo>
                <a:lnTo>
                  <a:pt x="2534443" y="3591321"/>
                </a:lnTo>
                <a:lnTo>
                  <a:pt x="253444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059271" y="7734"/>
            <a:ext cx="6945528" cy="974586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134100" y="50800"/>
            <a:ext cx="6845300" cy="9652000"/>
          </a:xfrm>
          <a:custGeom>
            <a:avLst/>
            <a:gdLst/>
            <a:ahLst/>
            <a:cxnLst/>
            <a:rect l="l" t="t" r="r" b="b"/>
            <a:pathLst>
              <a:path w="6845300" h="9652000">
                <a:moveTo>
                  <a:pt x="0" y="0"/>
                </a:moveTo>
                <a:lnTo>
                  <a:pt x="6845300" y="0"/>
                </a:lnTo>
                <a:lnTo>
                  <a:pt x="6845300" y="9652000"/>
                </a:lnTo>
                <a:lnTo>
                  <a:pt x="0" y="965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6770646" y="710908"/>
            <a:ext cx="106045" cy="679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z="1050" spc="-300" dirty="0">
                <a:latin typeface="Helvetica"/>
                <a:cs typeface="Helvetica"/>
              </a:rPr>
              <a:t>!</a:t>
            </a:r>
            <a:endParaRPr sz="1050">
              <a:latin typeface="Helvetica"/>
              <a:cs typeface="Helvetica"/>
            </a:endParaRPr>
          </a:p>
          <a:p>
            <a:pPr marL="12700">
              <a:lnSpc>
                <a:spcPts val="2014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  <a:p>
            <a:pPr marL="12700">
              <a:lnSpc>
                <a:spcPts val="2615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12954005" y="257137"/>
            <a:ext cx="0" cy="9239885"/>
          </a:xfrm>
          <a:custGeom>
            <a:avLst/>
            <a:gdLst/>
            <a:ahLst/>
            <a:cxnLst/>
            <a:rect l="l" t="t" r="r" b="b"/>
            <a:pathLst>
              <a:path h="9239885">
                <a:moveTo>
                  <a:pt x="0" y="9239325"/>
                </a:moveTo>
                <a:lnTo>
                  <a:pt x="0" y="0"/>
                </a:lnTo>
              </a:path>
            </a:pathLst>
          </a:custGeom>
          <a:ln w="57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580428" y="5569008"/>
            <a:ext cx="6195744" cy="364717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655183" y="5639102"/>
            <a:ext cx="5955665" cy="3404870"/>
          </a:xfrm>
          <a:custGeom>
            <a:avLst/>
            <a:gdLst/>
            <a:ahLst/>
            <a:cxnLst/>
            <a:rect l="l" t="t" r="r" b="b"/>
            <a:pathLst>
              <a:path w="5955665" h="3404870">
                <a:moveTo>
                  <a:pt x="5780365" y="0"/>
                </a:moveTo>
                <a:lnTo>
                  <a:pt x="167810" y="2"/>
                </a:lnTo>
                <a:lnTo>
                  <a:pt x="124854" y="5818"/>
                </a:lnTo>
                <a:lnTo>
                  <a:pt x="86287" y="21836"/>
                </a:lnTo>
                <a:lnTo>
                  <a:pt x="53344" y="46598"/>
                </a:lnTo>
                <a:lnTo>
                  <a:pt x="27258" y="78648"/>
                </a:lnTo>
                <a:lnTo>
                  <a:pt x="9266" y="116527"/>
                </a:lnTo>
                <a:lnTo>
                  <a:pt x="602" y="158779"/>
                </a:lnTo>
                <a:lnTo>
                  <a:pt x="0" y="173583"/>
                </a:lnTo>
                <a:lnTo>
                  <a:pt x="0" y="3238348"/>
                </a:lnTo>
                <a:lnTo>
                  <a:pt x="4312" y="3277226"/>
                </a:lnTo>
                <a:lnTo>
                  <a:pt x="18846" y="3316784"/>
                </a:lnTo>
                <a:lnTo>
                  <a:pt x="42362" y="3350424"/>
                </a:lnTo>
                <a:lnTo>
                  <a:pt x="73541" y="3376958"/>
                </a:lnTo>
                <a:lnTo>
                  <a:pt x="111066" y="3395198"/>
                </a:lnTo>
                <a:lnTo>
                  <a:pt x="153619" y="3403957"/>
                </a:lnTo>
                <a:lnTo>
                  <a:pt x="168692" y="3404564"/>
                </a:lnTo>
                <a:lnTo>
                  <a:pt x="5782118" y="3404556"/>
                </a:lnTo>
                <a:lnTo>
                  <a:pt x="5825315" y="3398928"/>
                </a:lnTo>
                <a:lnTo>
                  <a:pt x="5864745" y="3383698"/>
                </a:lnTo>
                <a:lnTo>
                  <a:pt x="5898898" y="3360071"/>
                </a:lnTo>
                <a:lnTo>
                  <a:pt x="5926264" y="3329252"/>
                </a:lnTo>
                <a:lnTo>
                  <a:pt x="5945334" y="3292445"/>
                </a:lnTo>
                <a:lnTo>
                  <a:pt x="5954597" y="3250855"/>
                </a:lnTo>
                <a:lnTo>
                  <a:pt x="5955147" y="3238348"/>
                </a:lnTo>
                <a:lnTo>
                  <a:pt x="5955142" y="167706"/>
                </a:lnTo>
                <a:lnTo>
                  <a:pt x="5948217" y="125476"/>
                </a:lnTo>
                <a:lnTo>
                  <a:pt x="5931454" y="87156"/>
                </a:lnTo>
                <a:lnTo>
                  <a:pt x="5906296" y="54130"/>
                </a:lnTo>
                <a:lnTo>
                  <a:pt x="5874190" y="27777"/>
                </a:lnTo>
                <a:lnTo>
                  <a:pt x="5836579" y="9479"/>
                </a:lnTo>
                <a:lnTo>
                  <a:pt x="5794908" y="618"/>
                </a:lnTo>
                <a:lnTo>
                  <a:pt x="578036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655184" y="5639101"/>
            <a:ext cx="5955665" cy="3404870"/>
          </a:xfrm>
          <a:custGeom>
            <a:avLst/>
            <a:gdLst/>
            <a:ahLst/>
            <a:cxnLst/>
            <a:rect l="l" t="t" r="r" b="b"/>
            <a:pathLst>
              <a:path w="5955665" h="3404870">
                <a:moveTo>
                  <a:pt x="0" y="3238348"/>
                </a:moveTo>
                <a:lnTo>
                  <a:pt x="0" y="173584"/>
                </a:lnTo>
                <a:lnTo>
                  <a:pt x="602" y="158780"/>
                </a:lnTo>
                <a:lnTo>
                  <a:pt x="9266" y="116528"/>
                </a:lnTo>
                <a:lnTo>
                  <a:pt x="27258" y="78649"/>
                </a:lnTo>
                <a:lnTo>
                  <a:pt x="53343" y="46599"/>
                </a:lnTo>
                <a:lnTo>
                  <a:pt x="86286" y="21837"/>
                </a:lnTo>
                <a:lnTo>
                  <a:pt x="124853" y="5818"/>
                </a:lnTo>
                <a:lnTo>
                  <a:pt x="167810" y="2"/>
                </a:lnTo>
                <a:lnTo>
                  <a:pt x="5780365" y="0"/>
                </a:lnTo>
                <a:lnTo>
                  <a:pt x="5794907" y="618"/>
                </a:lnTo>
                <a:lnTo>
                  <a:pt x="5836578" y="9479"/>
                </a:lnTo>
                <a:lnTo>
                  <a:pt x="5874189" y="27777"/>
                </a:lnTo>
                <a:lnTo>
                  <a:pt x="5906295" y="54130"/>
                </a:lnTo>
                <a:lnTo>
                  <a:pt x="5931453" y="87157"/>
                </a:lnTo>
                <a:lnTo>
                  <a:pt x="5948217" y="125476"/>
                </a:lnTo>
                <a:lnTo>
                  <a:pt x="5955142" y="167706"/>
                </a:lnTo>
                <a:lnTo>
                  <a:pt x="5955244" y="3236137"/>
                </a:lnTo>
                <a:lnTo>
                  <a:pt x="5954597" y="3250855"/>
                </a:lnTo>
                <a:lnTo>
                  <a:pt x="5945334" y="3292445"/>
                </a:lnTo>
                <a:lnTo>
                  <a:pt x="5926264" y="3329252"/>
                </a:lnTo>
                <a:lnTo>
                  <a:pt x="5898897" y="3360071"/>
                </a:lnTo>
                <a:lnTo>
                  <a:pt x="5864744" y="3383698"/>
                </a:lnTo>
                <a:lnTo>
                  <a:pt x="5825314" y="3398928"/>
                </a:lnTo>
                <a:lnTo>
                  <a:pt x="5782118" y="3404556"/>
                </a:lnTo>
                <a:lnTo>
                  <a:pt x="168692" y="3404564"/>
                </a:lnTo>
                <a:lnTo>
                  <a:pt x="153619" y="3403957"/>
                </a:lnTo>
                <a:lnTo>
                  <a:pt x="111066" y="3395198"/>
                </a:lnTo>
                <a:lnTo>
                  <a:pt x="73541" y="3376958"/>
                </a:lnTo>
                <a:lnTo>
                  <a:pt x="42361" y="3350424"/>
                </a:lnTo>
                <a:lnTo>
                  <a:pt x="18846" y="3316784"/>
                </a:lnTo>
                <a:lnTo>
                  <a:pt x="4312" y="3277226"/>
                </a:lnTo>
                <a:lnTo>
                  <a:pt x="0" y="3238348"/>
                </a:lnTo>
                <a:close/>
              </a:path>
            </a:pathLst>
          </a:custGeom>
          <a:ln w="114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511714" y="1842639"/>
            <a:ext cx="6195744" cy="351578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586469" y="1913567"/>
            <a:ext cx="5955665" cy="3278504"/>
          </a:xfrm>
          <a:custGeom>
            <a:avLst/>
            <a:gdLst/>
            <a:ahLst/>
            <a:cxnLst/>
            <a:rect l="l" t="t" r="r" b="b"/>
            <a:pathLst>
              <a:path w="5955665" h="3278504">
                <a:moveTo>
                  <a:pt x="5780365" y="0"/>
                </a:moveTo>
                <a:lnTo>
                  <a:pt x="168512" y="0"/>
                </a:lnTo>
                <a:lnTo>
                  <a:pt x="125395" y="5616"/>
                </a:lnTo>
                <a:lnTo>
                  <a:pt x="86673" y="21418"/>
                </a:lnTo>
                <a:lnTo>
                  <a:pt x="53589" y="45978"/>
                </a:lnTo>
                <a:lnTo>
                  <a:pt x="27387" y="77866"/>
                </a:lnTo>
                <a:lnTo>
                  <a:pt x="9311" y="115655"/>
                </a:lnTo>
                <a:lnTo>
                  <a:pt x="604" y="157915"/>
                </a:lnTo>
                <a:lnTo>
                  <a:pt x="0" y="172749"/>
                </a:lnTo>
                <a:lnTo>
                  <a:pt x="50" y="3105090"/>
                </a:lnTo>
                <a:lnTo>
                  <a:pt x="6185" y="3147982"/>
                </a:lnTo>
                <a:lnTo>
                  <a:pt x="21724" y="3187351"/>
                </a:lnTo>
                <a:lnTo>
                  <a:pt x="45477" y="3221609"/>
                </a:lnTo>
                <a:lnTo>
                  <a:pt x="76254" y="3249166"/>
                </a:lnTo>
                <a:lnTo>
                  <a:pt x="112864" y="3268430"/>
                </a:lnTo>
                <a:lnTo>
                  <a:pt x="154116" y="3277813"/>
                </a:lnTo>
                <a:lnTo>
                  <a:pt x="168692" y="3278470"/>
                </a:lnTo>
                <a:lnTo>
                  <a:pt x="5787012" y="3278340"/>
                </a:lnTo>
                <a:lnTo>
                  <a:pt x="5829152" y="3271295"/>
                </a:lnTo>
                <a:lnTo>
                  <a:pt x="5867520" y="3254523"/>
                </a:lnTo>
                <a:lnTo>
                  <a:pt x="5900683" y="3229437"/>
                </a:lnTo>
                <a:lnTo>
                  <a:pt x="5927209" y="3197449"/>
                </a:lnTo>
                <a:lnTo>
                  <a:pt x="5945665" y="3159972"/>
                </a:lnTo>
                <a:lnTo>
                  <a:pt x="5954619" y="3118420"/>
                </a:lnTo>
                <a:lnTo>
                  <a:pt x="5955193" y="3105090"/>
                </a:lnTo>
                <a:lnTo>
                  <a:pt x="5955164" y="167534"/>
                </a:lnTo>
                <a:lnTo>
                  <a:pt x="5948370" y="125224"/>
                </a:lnTo>
                <a:lnTo>
                  <a:pt x="5931673" y="86905"/>
                </a:lnTo>
                <a:lnTo>
                  <a:pt x="5906526" y="53930"/>
                </a:lnTo>
                <a:lnTo>
                  <a:pt x="5874385" y="27654"/>
                </a:lnTo>
                <a:lnTo>
                  <a:pt x="5836706" y="9431"/>
                </a:lnTo>
                <a:lnTo>
                  <a:pt x="5794942" y="614"/>
                </a:lnTo>
                <a:lnTo>
                  <a:pt x="57803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586469" y="1913567"/>
            <a:ext cx="5955665" cy="3278504"/>
          </a:xfrm>
          <a:custGeom>
            <a:avLst/>
            <a:gdLst/>
            <a:ahLst/>
            <a:cxnLst/>
            <a:rect l="l" t="t" r="r" b="b"/>
            <a:pathLst>
              <a:path w="5955665" h="3278504">
                <a:moveTo>
                  <a:pt x="0" y="3100790"/>
                </a:moveTo>
                <a:lnTo>
                  <a:pt x="0" y="172748"/>
                </a:lnTo>
                <a:lnTo>
                  <a:pt x="604" y="157915"/>
                </a:lnTo>
                <a:lnTo>
                  <a:pt x="9311" y="115655"/>
                </a:lnTo>
                <a:lnTo>
                  <a:pt x="27387" y="77866"/>
                </a:lnTo>
                <a:lnTo>
                  <a:pt x="53589" y="45977"/>
                </a:lnTo>
                <a:lnTo>
                  <a:pt x="86673" y="21418"/>
                </a:lnTo>
                <a:lnTo>
                  <a:pt x="125395" y="5616"/>
                </a:lnTo>
                <a:lnTo>
                  <a:pt x="168512" y="0"/>
                </a:lnTo>
                <a:lnTo>
                  <a:pt x="5780365" y="0"/>
                </a:lnTo>
                <a:lnTo>
                  <a:pt x="5794942" y="614"/>
                </a:lnTo>
                <a:lnTo>
                  <a:pt x="5836705" y="9431"/>
                </a:lnTo>
                <a:lnTo>
                  <a:pt x="5874385" y="27654"/>
                </a:lnTo>
                <a:lnTo>
                  <a:pt x="5906525" y="53930"/>
                </a:lnTo>
                <a:lnTo>
                  <a:pt x="5931672" y="86905"/>
                </a:lnTo>
                <a:lnTo>
                  <a:pt x="5948370" y="125224"/>
                </a:lnTo>
                <a:lnTo>
                  <a:pt x="5955163" y="167534"/>
                </a:lnTo>
                <a:lnTo>
                  <a:pt x="5955244" y="3103907"/>
                </a:lnTo>
                <a:lnTo>
                  <a:pt x="5954619" y="3118419"/>
                </a:lnTo>
                <a:lnTo>
                  <a:pt x="5945665" y="3159972"/>
                </a:lnTo>
                <a:lnTo>
                  <a:pt x="5927209" y="3197448"/>
                </a:lnTo>
                <a:lnTo>
                  <a:pt x="5900683" y="3229436"/>
                </a:lnTo>
                <a:lnTo>
                  <a:pt x="5867520" y="3254523"/>
                </a:lnTo>
                <a:lnTo>
                  <a:pt x="5829152" y="3271295"/>
                </a:lnTo>
                <a:lnTo>
                  <a:pt x="5787012" y="3278339"/>
                </a:lnTo>
                <a:lnTo>
                  <a:pt x="168692" y="3278470"/>
                </a:lnTo>
                <a:lnTo>
                  <a:pt x="154116" y="3277813"/>
                </a:lnTo>
                <a:lnTo>
                  <a:pt x="112864" y="3268430"/>
                </a:lnTo>
                <a:lnTo>
                  <a:pt x="76254" y="3249165"/>
                </a:lnTo>
                <a:lnTo>
                  <a:pt x="45477" y="3221609"/>
                </a:lnTo>
                <a:lnTo>
                  <a:pt x="21724" y="3187351"/>
                </a:lnTo>
                <a:lnTo>
                  <a:pt x="6185" y="3147981"/>
                </a:lnTo>
                <a:lnTo>
                  <a:pt x="50" y="3105089"/>
                </a:lnTo>
                <a:lnTo>
                  <a:pt x="0" y="3100790"/>
                </a:lnTo>
                <a:close/>
              </a:path>
            </a:pathLst>
          </a:custGeom>
          <a:ln w="114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2294216" y="5351128"/>
            <a:ext cx="424300" cy="79247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2176846" y="5782186"/>
            <a:ext cx="45050" cy="4043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2916255" y="5840986"/>
            <a:ext cx="36322" cy="776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2757086" y="6065196"/>
            <a:ext cx="7175" cy="505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2080524" y="6176378"/>
            <a:ext cx="7574" cy="1020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2888721" y="6151150"/>
            <a:ext cx="65277" cy="429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454469" y="5903685"/>
            <a:ext cx="608712" cy="109982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525114" y="1814473"/>
            <a:ext cx="369349" cy="72162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2236954" y="1647685"/>
            <a:ext cx="424296" cy="79247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119584" y="2078743"/>
            <a:ext cx="45049" cy="4042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2859004" y="2137543"/>
            <a:ext cx="36309" cy="776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2699827" y="2361754"/>
            <a:ext cx="7170" cy="505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023263" y="2472935"/>
            <a:ext cx="7573" cy="1020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2831457" y="2447706"/>
            <a:ext cx="65277" cy="429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458854" y="536202"/>
            <a:ext cx="6195744" cy="67632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529206" y="606764"/>
            <a:ext cx="5955665" cy="435609"/>
          </a:xfrm>
          <a:custGeom>
            <a:avLst/>
            <a:gdLst/>
            <a:ahLst/>
            <a:cxnLst/>
            <a:rect l="l" t="t" r="r" b="b"/>
            <a:pathLst>
              <a:path w="5955665" h="435609">
                <a:moveTo>
                  <a:pt x="5784767" y="0"/>
                </a:moveTo>
                <a:lnTo>
                  <a:pt x="169026" y="47"/>
                </a:lnTo>
                <a:lnTo>
                  <a:pt x="126465" y="6471"/>
                </a:lnTo>
                <a:lnTo>
                  <a:pt x="87844" y="22737"/>
                </a:lnTo>
                <a:lnTo>
                  <a:pt x="54557" y="47459"/>
                </a:lnTo>
                <a:lnTo>
                  <a:pt x="27996" y="79248"/>
                </a:lnTo>
                <a:lnTo>
                  <a:pt x="9554" y="116718"/>
                </a:lnTo>
                <a:lnTo>
                  <a:pt x="622" y="158481"/>
                </a:lnTo>
                <a:lnTo>
                  <a:pt x="0" y="269384"/>
                </a:lnTo>
                <a:lnTo>
                  <a:pt x="520" y="282727"/>
                </a:lnTo>
                <a:lnTo>
                  <a:pt x="9435" y="324682"/>
                </a:lnTo>
                <a:lnTo>
                  <a:pt x="28260" y="361569"/>
                </a:lnTo>
                <a:lnTo>
                  <a:pt x="55517" y="392246"/>
                </a:lnTo>
                <a:lnTo>
                  <a:pt x="89727" y="415571"/>
                </a:lnTo>
                <a:lnTo>
                  <a:pt x="129412" y="430403"/>
                </a:lnTo>
                <a:lnTo>
                  <a:pt x="173094" y="435601"/>
                </a:lnTo>
                <a:lnTo>
                  <a:pt x="5784773" y="435601"/>
                </a:lnTo>
                <a:lnTo>
                  <a:pt x="5828049" y="430152"/>
                </a:lnTo>
                <a:lnTo>
                  <a:pt x="5867112" y="414702"/>
                </a:lnTo>
                <a:lnTo>
                  <a:pt x="5900631" y="390588"/>
                </a:lnTo>
                <a:lnTo>
                  <a:pt x="5927276" y="359149"/>
                </a:lnTo>
                <a:lnTo>
                  <a:pt x="5945718" y="321723"/>
                </a:lnTo>
                <a:lnTo>
                  <a:pt x="5954624" y="279648"/>
                </a:lnTo>
                <a:lnTo>
                  <a:pt x="5955244" y="264821"/>
                </a:lnTo>
                <a:lnTo>
                  <a:pt x="5955234" y="171166"/>
                </a:lnTo>
                <a:lnTo>
                  <a:pt x="5949416" y="128109"/>
                </a:lnTo>
                <a:lnTo>
                  <a:pt x="5933804" y="89013"/>
                </a:lnTo>
                <a:lnTo>
                  <a:pt x="5909701" y="55299"/>
                </a:lnTo>
                <a:lnTo>
                  <a:pt x="5878410" y="28384"/>
                </a:lnTo>
                <a:lnTo>
                  <a:pt x="5841235" y="9688"/>
                </a:lnTo>
                <a:lnTo>
                  <a:pt x="5799478" y="631"/>
                </a:lnTo>
                <a:lnTo>
                  <a:pt x="5784767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529207" y="606764"/>
            <a:ext cx="5955665" cy="435609"/>
          </a:xfrm>
          <a:custGeom>
            <a:avLst/>
            <a:gdLst/>
            <a:ahLst/>
            <a:cxnLst/>
            <a:rect l="l" t="t" r="r" b="b"/>
            <a:pathLst>
              <a:path w="5955665" h="435609">
                <a:moveTo>
                  <a:pt x="0" y="269384"/>
                </a:moveTo>
                <a:lnTo>
                  <a:pt x="0" y="173115"/>
                </a:lnTo>
                <a:lnTo>
                  <a:pt x="622" y="158480"/>
                </a:lnTo>
                <a:lnTo>
                  <a:pt x="9554" y="116717"/>
                </a:lnTo>
                <a:lnTo>
                  <a:pt x="27996" y="79247"/>
                </a:lnTo>
                <a:lnTo>
                  <a:pt x="54557" y="47458"/>
                </a:lnTo>
                <a:lnTo>
                  <a:pt x="87844" y="22737"/>
                </a:lnTo>
                <a:lnTo>
                  <a:pt x="126465" y="6471"/>
                </a:lnTo>
                <a:lnTo>
                  <a:pt x="169026" y="47"/>
                </a:lnTo>
                <a:lnTo>
                  <a:pt x="5784766" y="0"/>
                </a:lnTo>
                <a:lnTo>
                  <a:pt x="5799478" y="631"/>
                </a:lnTo>
                <a:lnTo>
                  <a:pt x="5841235" y="9688"/>
                </a:lnTo>
                <a:lnTo>
                  <a:pt x="5878410" y="28384"/>
                </a:lnTo>
                <a:lnTo>
                  <a:pt x="5909700" y="55299"/>
                </a:lnTo>
                <a:lnTo>
                  <a:pt x="5933803" y="89013"/>
                </a:lnTo>
                <a:lnTo>
                  <a:pt x="5949415" y="128109"/>
                </a:lnTo>
                <a:lnTo>
                  <a:pt x="5955233" y="171167"/>
                </a:lnTo>
                <a:lnTo>
                  <a:pt x="5955243" y="264821"/>
                </a:lnTo>
                <a:lnTo>
                  <a:pt x="5954623" y="279647"/>
                </a:lnTo>
                <a:lnTo>
                  <a:pt x="5945717" y="321722"/>
                </a:lnTo>
                <a:lnTo>
                  <a:pt x="5927276" y="359148"/>
                </a:lnTo>
                <a:lnTo>
                  <a:pt x="5900631" y="390587"/>
                </a:lnTo>
                <a:lnTo>
                  <a:pt x="5867111" y="414701"/>
                </a:lnTo>
                <a:lnTo>
                  <a:pt x="5828049" y="430152"/>
                </a:lnTo>
                <a:lnTo>
                  <a:pt x="5784772" y="435600"/>
                </a:lnTo>
                <a:lnTo>
                  <a:pt x="173094" y="435600"/>
                </a:lnTo>
                <a:lnTo>
                  <a:pt x="158180" y="435009"/>
                </a:lnTo>
                <a:lnTo>
                  <a:pt x="115666" y="426473"/>
                </a:lnTo>
                <a:lnTo>
                  <a:pt x="77641" y="408683"/>
                </a:lnTo>
                <a:lnTo>
                  <a:pt x="45585" y="382780"/>
                </a:lnTo>
                <a:lnTo>
                  <a:pt x="20975" y="349907"/>
                </a:lnTo>
                <a:lnTo>
                  <a:pt x="5289" y="311204"/>
                </a:lnTo>
                <a:lnTo>
                  <a:pt x="0" y="269384"/>
                </a:lnTo>
                <a:close/>
              </a:path>
            </a:pathLst>
          </a:custGeom>
          <a:ln w="11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645040" y="676711"/>
            <a:ext cx="710048" cy="83810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7302816" y="721327"/>
            <a:ext cx="4112895" cy="869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515">
              <a:lnSpc>
                <a:spcPts val="1255"/>
              </a:lnSpc>
            </a:pPr>
            <a:r>
              <a:rPr sz="1050" i="1" spc="15" dirty="0">
                <a:latin typeface="Helvetica"/>
                <a:cs typeface="Helvetica"/>
              </a:rPr>
              <a:t>Je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rends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comp</a:t>
            </a:r>
            <a:r>
              <a:rPr sz="1050" i="1" spc="5" dirty="0">
                <a:latin typeface="Helvetica"/>
                <a:cs typeface="Helvetica"/>
              </a:rPr>
              <a:t>t</a:t>
            </a:r>
            <a:r>
              <a:rPr sz="1050" i="1" spc="15" dirty="0">
                <a:latin typeface="Helvetica"/>
                <a:cs typeface="Helvetica"/>
              </a:rPr>
              <a:t>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ora</a:t>
            </a:r>
            <a:r>
              <a:rPr sz="1050" i="1" spc="5" dirty="0">
                <a:latin typeface="Helvetica"/>
                <a:cs typeface="Helvetica"/>
              </a:rPr>
              <a:t>l</a:t>
            </a:r>
            <a:r>
              <a:rPr sz="1050" i="1" spc="15" dirty="0">
                <a:latin typeface="Helvetica"/>
                <a:cs typeface="Helvetica"/>
              </a:rPr>
              <a:t>e</a:t>
            </a:r>
            <a:r>
              <a:rPr sz="1050" i="1" spc="20" dirty="0">
                <a:latin typeface="Helvetica"/>
                <a:cs typeface="Helvetica"/>
              </a:rPr>
              <a:t>me</a:t>
            </a:r>
            <a:r>
              <a:rPr sz="1050" i="1" spc="15" dirty="0">
                <a:latin typeface="Helvetica"/>
                <a:cs typeface="Helvetica"/>
              </a:rPr>
              <a:t>n</a:t>
            </a:r>
            <a:r>
              <a:rPr sz="1050" i="1" spc="5" dirty="0">
                <a:latin typeface="Helvetica"/>
                <a:cs typeface="Helvetica"/>
              </a:rPr>
              <a:t>t </a:t>
            </a:r>
            <a:r>
              <a:rPr sz="1050" i="1" spc="15" dirty="0">
                <a:latin typeface="Helvetica"/>
                <a:cs typeface="Helvetica"/>
              </a:rPr>
              <a:t>de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20" dirty="0">
                <a:latin typeface="Helvetica"/>
                <a:cs typeface="Helvetica"/>
              </a:rPr>
              <a:t>mo</a:t>
            </a:r>
            <a:r>
              <a:rPr sz="1050" i="1" spc="15" dirty="0">
                <a:latin typeface="Helvetica"/>
                <a:cs typeface="Helvetica"/>
              </a:rPr>
              <a:t>n</a:t>
            </a:r>
            <a:r>
              <a:rPr sz="1050" i="1" spc="5" dirty="0">
                <a:latin typeface="Helvetica"/>
                <a:cs typeface="Helvetica"/>
              </a:rPr>
              <a:t> i</a:t>
            </a:r>
            <a:r>
              <a:rPr sz="1050" i="1" spc="15" dirty="0">
                <a:latin typeface="Helvetica"/>
                <a:cs typeface="Helvetica"/>
              </a:rPr>
              <a:t>n</a:t>
            </a:r>
            <a:r>
              <a:rPr sz="1050" i="1" spc="5" dirty="0">
                <a:latin typeface="Helvetica"/>
                <a:cs typeface="Helvetica"/>
              </a:rPr>
              <a:t>t</a:t>
            </a:r>
            <a:r>
              <a:rPr sz="1050" i="1" spc="15" dirty="0">
                <a:latin typeface="Helvetica"/>
                <a:cs typeface="Helvetica"/>
              </a:rPr>
              <a:t>erven</a:t>
            </a:r>
            <a:r>
              <a:rPr sz="1050" i="1" spc="5" dirty="0">
                <a:latin typeface="Helvetica"/>
                <a:cs typeface="Helvetica"/>
              </a:rPr>
              <a:t>ti</a:t>
            </a:r>
            <a:r>
              <a:rPr sz="1050" i="1" spc="15" dirty="0">
                <a:latin typeface="Helvetica"/>
                <a:cs typeface="Helvetica"/>
              </a:rPr>
              <a:t>on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au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pro</a:t>
            </a:r>
            <a:r>
              <a:rPr sz="1050" i="1" spc="5" dirty="0">
                <a:latin typeface="Helvetica"/>
                <a:cs typeface="Helvetica"/>
              </a:rPr>
              <a:t>f</a:t>
            </a:r>
            <a:r>
              <a:rPr sz="1050" i="1" spc="15" dirty="0">
                <a:latin typeface="Helvetica"/>
                <a:cs typeface="Helvetica"/>
              </a:rPr>
              <a:t>esseu</a:t>
            </a:r>
            <a:r>
              <a:rPr sz="1050" i="1" spc="10" dirty="0">
                <a:latin typeface="Helvetica"/>
                <a:cs typeface="Helvetica"/>
              </a:rPr>
              <a:t>r</a:t>
            </a:r>
            <a:endParaRPr sz="1050">
              <a:latin typeface="Helvetica"/>
              <a:cs typeface="Helvetica"/>
            </a:endParaRPr>
          </a:p>
          <a:p>
            <a:pPr marL="955675" algn="ctr">
              <a:lnSpc>
                <a:spcPts val="2695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té D 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valide 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le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fonctionnement du système</a:t>
            </a:r>
            <a:endParaRPr sz="1250">
              <a:latin typeface="Helvetica Light"/>
              <a:cs typeface="Helvetica Light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229659" y="5371781"/>
            <a:ext cx="4800600" cy="545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9275">
              <a:lnSpc>
                <a:spcPct val="100000"/>
              </a:lnSpc>
            </a:pP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té E 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justifie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l’intervention sur 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le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12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50" i="1" spc="10" dirty="0">
                <a:latin typeface="Helvetica"/>
                <a:cs typeface="Helvetica"/>
              </a:rPr>
              <a:t>Si</a:t>
            </a:r>
            <a:r>
              <a:rPr sz="1050" i="1" spc="5" dirty="0">
                <a:latin typeface="Helvetica"/>
                <a:cs typeface="Helvetica"/>
              </a:rPr>
              <a:t> j</a:t>
            </a:r>
            <a:r>
              <a:rPr sz="1050" i="1" spc="15" dirty="0">
                <a:latin typeface="Helvetica"/>
                <a:cs typeface="Helvetica"/>
              </a:rPr>
              <a:t>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n</a:t>
            </a:r>
            <a:r>
              <a:rPr sz="1050" i="1" spc="5" dirty="0">
                <a:latin typeface="Helvetica"/>
                <a:cs typeface="Helvetica"/>
              </a:rPr>
              <a:t>’</a:t>
            </a:r>
            <a:r>
              <a:rPr sz="1050" i="1" spc="15" dirty="0">
                <a:latin typeface="Helvetica"/>
                <a:cs typeface="Helvetica"/>
              </a:rPr>
              <a:t>ava</a:t>
            </a:r>
            <a:r>
              <a:rPr sz="1050" i="1" spc="5" dirty="0">
                <a:latin typeface="Helvetica"/>
                <a:cs typeface="Helvetica"/>
              </a:rPr>
              <a:t>i</a:t>
            </a:r>
            <a:r>
              <a:rPr sz="1050" i="1" spc="15" dirty="0">
                <a:latin typeface="Helvetica"/>
                <a:cs typeface="Helvetica"/>
              </a:rPr>
              <a:t>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pas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0" dirty="0">
                <a:latin typeface="Helvetica"/>
                <a:cs typeface="Helvetica"/>
              </a:rPr>
              <a:t>ré</a:t>
            </a:r>
            <a:r>
              <a:rPr sz="1050" i="1" spc="15" dirty="0">
                <a:latin typeface="Helvetica"/>
                <a:cs typeface="Helvetica"/>
              </a:rPr>
              <a:t>a</a:t>
            </a:r>
            <a:r>
              <a:rPr sz="1050" i="1" spc="5" dirty="0">
                <a:latin typeface="Helvetica"/>
                <a:cs typeface="Helvetica"/>
              </a:rPr>
              <a:t>li</a:t>
            </a:r>
            <a:r>
              <a:rPr sz="1050" i="1" spc="15" dirty="0">
                <a:latin typeface="Helvetica"/>
                <a:cs typeface="Helvetica"/>
              </a:rPr>
              <a:t>sé</a:t>
            </a:r>
            <a:r>
              <a:rPr sz="1050" i="1" spc="5" dirty="0">
                <a:latin typeface="Helvetica"/>
                <a:cs typeface="Helvetica"/>
              </a:rPr>
              <a:t> l’i</a:t>
            </a:r>
            <a:r>
              <a:rPr sz="1050" i="1" spc="15" dirty="0">
                <a:latin typeface="Helvetica"/>
                <a:cs typeface="Helvetica"/>
              </a:rPr>
              <a:t>n</a:t>
            </a:r>
            <a:r>
              <a:rPr sz="1050" i="1" spc="5" dirty="0">
                <a:latin typeface="Helvetica"/>
                <a:cs typeface="Helvetica"/>
              </a:rPr>
              <a:t>t</a:t>
            </a:r>
            <a:r>
              <a:rPr sz="1050" i="1" spc="15" dirty="0">
                <a:latin typeface="Helvetica"/>
                <a:cs typeface="Helvetica"/>
              </a:rPr>
              <a:t>erven</a:t>
            </a:r>
            <a:r>
              <a:rPr sz="1050" i="1" spc="5" dirty="0">
                <a:latin typeface="Helvetica"/>
                <a:cs typeface="Helvetica"/>
              </a:rPr>
              <a:t>ti</a:t>
            </a:r>
            <a:r>
              <a:rPr sz="1050" i="1" spc="15" dirty="0">
                <a:latin typeface="Helvetica"/>
                <a:cs typeface="Helvetica"/>
              </a:rPr>
              <a:t>on</a:t>
            </a:r>
            <a:r>
              <a:rPr sz="1050" i="1" spc="5" dirty="0">
                <a:latin typeface="Helvetica"/>
                <a:cs typeface="Helvetica"/>
              </a:rPr>
              <a:t>, </a:t>
            </a:r>
            <a:r>
              <a:rPr sz="1050" i="1" spc="15" dirty="0">
                <a:latin typeface="Helvetica"/>
                <a:cs typeface="Helvetica"/>
              </a:rPr>
              <a:t>que</a:t>
            </a:r>
            <a:r>
              <a:rPr sz="1050" i="1" spc="5" dirty="0">
                <a:latin typeface="Helvetica"/>
                <a:cs typeface="Helvetica"/>
              </a:rPr>
              <a:t>ll</a:t>
            </a:r>
            <a:r>
              <a:rPr sz="1050" i="1" spc="15" dirty="0">
                <a:latin typeface="Helvetica"/>
                <a:cs typeface="Helvetica"/>
              </a:rPr>
              <a:t>es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aura</a:t>
            </a:r>
            <a:r>
              <a:rPr sz="1050" i="1" spc="5" dirty="0">
                <a:latin typeface="Helvetica"/>
                <a:cs typeface="Helvetica"/>
              </a:rPr>
              <a:t>i</a:t>
            </a:r>
            <a:r>
              <a:rPr sz="1050" i="1" spc="15" dirty="0">
                <a:latin typeface="Helvetica"/>
                <a:cs typeface="Helvetica"/>
              </a:rPr>
              <a:t>en</a:t>
            </a:r>
            <a:r>
              <a:rPr sz="1050" i="1" spc="5" dirty="0">
                <a:latin typeface="Helvetica"/>
                <a:cs typeface="Helvetica"/>
              </a:rPr>
              <a:t>t </a:t>
            </a:r>
            <a:r>
              <a:rPr sz="1050" i="1" spc="15" dirty="0">
                <a:latin typeface="Helvetica"/>
                <a:cs typeface="Helvetica"/>
              </a:rPr>
              <a:t>é</a:t>
            </a:r>
            <a:r>
              <a:rPr sz="1050" i="1" spc="5" dirty="0">
                <a:latin typeface="Helvetica"/>
                <a:cs typeface="Helvetica"/>
              </a:rPr>
              <a:t>t</a:t>
            </a:r>
            <a:r>
              <a:rPr sz="1050" i="1" spc="15" dirty="0">
                <a:latin typeface="Helvetica"/>
                <a:cs typeface="Helvetica"/>
              </a:rPr>
              <a:t>é</a:t>
            </a:r>
            <a:r>
              <a:rPr sz="1050" i="1" spc="5" dirty="0">
                <a:latin typeface="Helvetica"/>
                <a:cs typeface="Helvetica"/>
              </a:rPr>
              <a:t> l</a:t>
            </a:r>
            <a:r>
              <a:rPr sz="1050" i="1" spc="15" dirty="0">
                <a:latin typeface="Helvetica"/>
                <a:cs typeface="Helvetica"/>
              </a:rPr>
              <a:t>es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conséquences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?</a:t>
            </a:r>
            <a:endParaRPr sz="1050">
              <a:latin typeface="Helvetica"/>
              <a:cs typeface="Helvetica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8356701" y="2027762"/>
            <a:ext cx="244729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15" dirty="0">
                <a:latin typeface="Helvetica"/>
                <a:cs typeface="Helvetica"/>
              </a:rPr>
              <a:t>Je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ne</a:t>
            </a:r>
            <a:r>
              <a:rPr sz="1050" i="1" spc="5" dirty="0">
                <a:latin typeface="Helvetica"/>
                <a:cs typeface="Helvetica"/>
              </a:rPr>
              <a:t> f</a:t>
            </a:r>
            <a:r>
              <a:rPr sz="1050" i="1" spc="15" dirty="0">
                <a:latin typeface="Helvetica"/>
                <a:cs typeface="Helvetica"/>
              </a:rPr>
              <a:t>era</a:t>
            </a:r>
            <a:r>
              <a:rPr sz="1050" i="1" spc="5" dirty="0">
                <a:latin typeface="Helvetica"/>
                <a:cs typeface="Helvetica"/>
              </a:rPr>
              <a:t>i</a:t>
            </a:r>
            <a:r>
              <a:rPr sz="1050" i="1" spc="15" dirty="0">
                <a:latin typeface="Helvetica"/>
                <a:cs typeface="Helvetica"/>
              </a:rPr>
              <a:t>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p</a:t>
            </a:r>
            <a:r>
              <a:rPr sz="1050" i="1" spc="5" dirty="0">
                <a:latin typeface="Helvetica"/>
                <a:cs typeface="Helvetica"/>
              </a:rPr>
              <a:t>l</a:t>
            </a:r>
            <a:r>
              <a:rPr sz="1050" i="1" spc="15" dirty="0">
                <a:latin typeface="Helvetica"/>
                <a:cs typeface="Helvetica"/>
              </a:rPr>
              <a:t>us</a:t>
            </a:r>
            <a:r>
              <a:rPr sz="1050" i="1" spc="5" dirty="0">
                <a:latin typeface="Helvetica"/>
                <a:cs typeface="Helvetica"/>
              </a:rPr>
              <a:t> l</a:t>
            </a:r>
            <a:r>
              <a:rPr sz="1050" i="1" spc="15" dirty="0">
                <a:latin typeface="Helvetica"/>
                <a:cs typeface="Helvetica"/>
              </a:rPr>
              <a:t>es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e</a:t>
            </a:r>
            <a:r>
              <a:rPr sz="1050" i="1" spc="10" dirty="0">
                <a:latin typeface="Helvetica"/>
                <a:cs typeface="Helvetica"/>
              </a:rPr>
              <a:t>rre</a:t>
            </a:r>
            <a:r>
              <a:rPr sz="1050" i="1" spc="15" dirty="0">
                <a:latin typeface="Helvetica"/>
                <a:cs typeface="Helvetica"/>
              </a:rPr>
              <a:t>u</a:t>
            </a:r>
            <a:r>
              <a:rPr sz="1050" i="1" spc="10" dirty="0">
                <a:latin typeface="Helvetica"/>
                <a:cs typeface="Helvetica"/>
              </a:rPr>
              <a:t>rs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su</a:t>
            </a:r>
            <a:r>
              <a:rPr sz="1050" i="1" spc="5" dirty="0">
                <a:latin typeface="Helvetica"/>
                <a:cs typeface="Helvetica"/>
              </a:rPr>
              <a:t>i</a:t>
            </a:r>
            <a:r>
              <a:rPr sz="1050" i="1" spc="15" dirty="0">
                <a:latin typeface="Helvetica"/>
                <a:cs typeface="Helvetica"/>
              </a:rPr>
              <a:t>van</a:t>
            </a:r>
            <a:r>
              <a:rPr sz="1050" i="1" spc="5" dirty="0">
                <a:latin typeface="Helvetica"/>
                <a:cs typeface="Helvetica"/>
              </a:rPr>
              <a:t>t</a:t>
            </a:r>
            <a:r>
              <a:rPr sz="1050" i="1" spc="15" dirty="0">
                <a:latin typeface="Helvetica"/>
                <a:cs typeface="Helvetica"/>
              </a:rPr>
              <a:t>es</a:t>
            </a:r>
            <a:r>
              <a:rPr sz="1050" i="1" spc="5" dirty="0">
                <a:latin typeface="Helvetica"/>
                <a:cs typeface="Helvetica"/>
              </a:rPr>
              <a:t> :!</a:t>
            </a:r>
            <a:endParaRPr sz="1050">
              <a:latin typeface="Helvetica"/>
              <a:cs typeface="Helvetic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9548297" y="2071776"/>
            <a:ext cx="10604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11126013" y="1245436"/>
            <a:ext cx="786691" cy="53876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577649" y="9361974"/>
            <a:ext cx="5320030" cy="0"/>
          </a:xfrm>
          <a:custGeom>
            <a:avLst/>
            <a:gdLst/>
            <a:ahLst/>
            <a:cxnLst/>
            <a:rect l="l" t="t" r="r" b="b"/>
            <a:pathLst>
              <a:path w="5320030">
                <a:moveTo>
                  <a:pt x="0" y="1"/>
                </a:moveTo>
                <a:lnTo>
                  <a:pt x="5319560" y="0"/>
                </a:lnTo>
              </a:path>
            </a:pathLst>
          </a:custGeom>
          <a:ln w="11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2912394" y="471785"/>
            <a:ext cx="67005" cy="617548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129121" y="52183"/>
            <a:ext cx="6852920" cy="9649460"/>
          </a:xfrm>
          <a:custGeom>
            <a:avLst/>
            <a:gdLst/>
            <a:ahLst/>
            <a:cxnLst/>
            <a:rect l="l" t="t" r="r" b="b"/>
            <a:pathLst>
              <a:path w="6852920" h="9649460">
                <a:moveTo>
                  <a:pt x="0" y="0"/>
                </a:moveTo>
                <a:lnTo>
                  <a:pt x="0" y="9649221"/>
                </a:lnTo>
                <a:lnTo>
                  <a:pt x="6852443" y="9649221"/>
                </a:lnTo>
                <a:lnTo>
                  <a:pt x="685244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12343908" y="9358132"/>
            <a:ext cx="11493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5" dirty="0">
                <a:latin typeface="Helvetica"/>
                <a:cs typeface="Helvetica"/>
              </a:rPr>
              <a:t>4</a:t>
            </a:r>
            <a:endParaRPr sz="1250">
              <a:latin typeface="Helvetica"/>
              <a:cs typeface="Helvetica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8310960" y="9381059"/>
            <a:ext cx="2225675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15" dirty="0">
                <a:latin typeface="Helvetica Light"/>
                <a:cs typeface="Helvetica Light"/>
              </a:rPr>
              <a:t>Académie</a:t>
            </a:r>
            <a:r>
              <a:rPr sz="1050" i="1" spc="5" dirty="0">
                <a:latin typeface="Helvetica Light"/>
                <a:cs typeface="Helvetica Light"/>
              </a:rPr>
              <a:t> </a:t>
            </a:r>
            <a:r>
              <a:rPr sz="1050" i="1" spc="15" dirty="0">
                <a:latin typeface="Helvetica Light"/>
                <a:cs typeface="Helvetica Light"/>
              </a:rPr>
              <a:t>de</a:t>
            </a:r>
            <a:r>
              <a:rPr sz="1050" i="1" spc="5" dirty="0">
                <a:latin typeface="Helvetica Light"/>
                <a:cs typeface="Helvetica Light"/>
              </a:rPr>
              <a:t> </a:t>
            </a:r>
            <a:r>
              <a:rPr sz="1050" i="1" spc="-110" dirty="0">
                <a:latin typeface="Helvetica Light"/>
                <a:cs typeface="Helvetica Light"/>
              </a:rPr>
              <a:t>T</a:t>
            </a:r>
            <a:r>
              <a:rPr sz="1050" i="1" spc="15" dirty="0">
                <a:latin typeface="Helvetica Light"/>
                <a:cs typeface="Helvetica Light"/>
              </a:rPr>
              <a:t>oulouse</a:t>
            </a:r>
            <a:r>
              <a:rPr sz="1050" i="1" spc="5" dirty="0">
                <a:latin typeface="Helvetica Light"/>
                <a:cs typeface="Helvetica Light"/>
              </a:rPr>
              <a:t> : </a:t>
            </a:r>
            <a:r>
              <a:rPr sz="1050" i="1" spc="10" dirty="0">
                <a:latin typeface="Helvetica Light"/>
                <a:cs typeface="Helvetica Light"/>
              </a:rPr>
              <a:t>section</a:t>
            </a:r>
            <a:r>
              <a:rPr sz="1050" i="1" spc="5" dirty="0">
                <a:latin typeface="Helvetica Light"/>
                <a:cs typeface="Helvetica Light"/>
              </a:rPr>
              <a:t> </a:t>
            </a:r>
            <a:r>
              <a:rPr sz="1050" i="1" spc="20" dirty="0">
                <a:latin typeface="Helvetica Light"/>
                <a:cs typeface="Helvetica Light"/>
              </a:rPr>
              <a:t>MV</a:t>
            </a:r>
            <a:endParaRPr sz="1050">
              <a:latin typeface="Helvetica Light"/>
              <a:cs typeface="Helvetica Light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378200" y="9447652"/>
            <a:ext cx="278257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Académie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de</a:t>
            </a:r>
            <a:r>
              <a:rPr sz="1700" i="1" spc="-30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spc="-195" dirty="0">
                <a:solidFill>
                  <a:srgbClr val="164F86"/>
                </a:solidFill>
                <a:latin typeface="Helvetica"/>
                <a:cs typeface="Helvetica"/>
              </a:rPr>
              <a:t>T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oulouse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: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se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ct</a:t>
            </a:r>
            <a:endParaRPr sz="17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0" y="935219"/>
            <a:ext cx="4216400" cy="0"/>
          </a:xfrm>
          <a:custGeom>
            <a:avLst/>
            <a:gdLst/>
            <a:ahLst/>
            <a:cxnLst/>
            <a:rect l="l" t="t" r="r" b="b"/>
            <a:pathLst>
              <a:path w="4216400">
                <a:moveTo>
                  <a:pt x="0" y="0"/>
                </a:moveTo>
                <a:lnTo>
                  <a:pt x="4216399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6086" y="9372512"/>
            <a:ext cx="4718050" cy="0"/>
          </a:xfrm>
          <a:custGeom>
            <a:avLst/>
            <a:gdLst/>
            <a:ahLst/>
            <a:cxnLst/>
            <a:rect l="l" t="t" r="r" b="b"/>
            <a:pathLst>
              <a:path w="4718050">
                <a:moveTo>
                  <a:pt x="0" y="0"/>
                </a:moveTo>
                <a:lnTo>
                  <a:pt x="4718013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83310" y="50800"/>
            <a:ext cx="6896100" cy="965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850515" algn="ctr">
              <a:lnSpc>
                <a:spcPct val="100000"/>
              </a:lnSpc>
            </a:pP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d’in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ves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ig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4200">
              <a:latin typeface="Helvetica"/>
              <a:cs typeface="Helvetica"/>
            </a:endParaRPr>
          </a:p>
          <a:p>
            <a:pPr marR="3636010" algn="ctr">
              <a:lnSpc>
                <a:spcPct val="100000"/>
              </a:lnSpc>
              <a:spcBef>
                <a:spcPts val="3060"/>
              </a:spcBef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f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rma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sa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36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4350">
              <a:latin typeface="Times New Roman"/>
              <a:cs typeface="Times New Roman"/>
            </a:endParaRPr>
          </a:p>
          <a:p>
            <a:pPr marL="1577340">
              <a:lnSpc>
                <a:spcPts val="475"/>
              </a:lnSpc>
            </a:pPr>
            <a:r>
              <a:rPr sz="400" i="1" dirty="0">
                <a:latin typeface="Helvetica"/>
                <a:cs typeface="Helvetica"/>
              </a:rPr>
              <a:t>J'identifie et j’écris les risques professionnels !</a:t>
            </a:r>
            <a:endParaRPr sz="400">
              <a:latin typeface="Helvetica"/>
              <a:cs typeface="Helvetica"/>
            </a:endParaRPr>
          </a:p>
          <a:p>
            <a:pPr marR="2837180" algn="ctr">
              <a:lnSpc>
                <a:spcPts val="340"/>
              </a:lnSpc>
            </a:pPr>
            <a:r>
              <a:rPr sz="400" i="1" dirty="0">
                <a:latin typeface="Helvetica"/>
                <a:cs typeface="Helvetica"/>
              </a:rPr>
              <a:t>(sécurité des personnes, du matériel et du véhicule</a:t>
            </a:r>
            <a:r>
              <a:rPr sz="400" i="1" spc="-5" dirty="0">
                <a:latin typeface="Helvetica"/>
                <a:cs typeface="Helvetica"/>
              </a:rPr>
              <a:t>)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  <a:p>
            <a:pPr marR="3800475" algn="ctr">
              <a:lnSpc>
                <a:spcPts val="515"/>
              </a:lnSpc>
              <a:tabLst>
                <a:tab pos="2153285" algn="l"/>
              </a:tabLst>
            </a:pPr>
            <a:r>
              <a:rPr sz="350" i="1" spc="5" dirty="0">
                <a:latin typeface="Helvetica"/>
                <a:cs typeface="Helvetica"/>
              </a:rPr>
              <a:t>J’a</a:t>
            </a:r>
            <a:r>
              <a:rPr sz="350" i="1" dirty="0">
                <a:latin typeface="Helvetica"/>
                <a:cs typeface="Helvetica"/>
              </a:rPr>
              <a:t>i</a:t>
            </a:r>
            <a:r>
              <a:rPr sz="350" i="1" spc="5" dirty="0">
                <a:latin typeface="Helvetica"/>
                <a:cs typeface="Helvetica"/>
              </a:rPr>
              <a:t> </a:t>
            </a:r>
            <a:r>
              <a:rPr sz="350" i="1" spc="10" dirty="0">
                <a:latin typeface="Helvetica"/>
                <a:cs typeface="Helvetica"/>
              </a:rPr>
              <a:t>cho</a:t>
            </a:r>
            <a:r>
              <a:rPr sz="350" i="1" dirty="0">
                <a:latin typeface="Helvetica"/>
                <a:cs typeface="Helvetica"/>
              </a:rPr>
              <a:t>i</a:t>
            </a:r>
            <a:r>
              <a:rPr sz="350" i="1" spc="5" dirty="0">
                <a:latin typeface="Helvetica"/>
                <a:cs typeface="Helvetica"/>
              </a:rPr>
              <a:t>si </a:t>
            </a:r>
            <a:r>
              <a:rPr sz="350" i="1" spc="10" dirty="0">
                <a:latin typeface="Helvetica"/>
                <a:cs typeface="Helvetica"/>
              </a:rPr>
              <a:t>une</a:t>
            </a:r>
            <a:r>
              <a:rPr sz="350" i="1" spc="5" dirty="0">
                <a:latin typeface="Helvetica"/>
                <a:cs typeface="Helvetica"/>
              </a:rPr>
              <a:t> </a:t>
            </a:r>
            <a:r>
              <a:rPr sz="350" i="1" spc="10" dirty="0">
                <a:latin typeface="Helvetica"/>
                <a:cs typeface="Helvetica"/>
              </a:rPr>
              <a:t>hypo</a:t>
            </a:r>
            <a:r>
              <a:rPr sz="350" i="1" spc="5" dirty="0">
                <a:latin typeface="Helvetica"/>
                <a:cs typeface="Helvetica"/>
              </a:rPr>
              <a:t>t</a:t>
            </a:r>
            <a:r>
              <a:rPr sz="350" i="1" spc="10" dirty="0">
                <a:latin typeface="Helvetica"/>
                <a:cs typeface="Helvetica"/>
              </a:rPr>
              <a:t>hèse</a:t>
            </a:r>
            <a:r>
              <a:rPr sz="350" i="1" dirty="0">
                <a:latin typeface="Helvetica"/>
                <a:cs typeface="Helvetica"/>
              </a:rPr>
              <a:t>	</a:t>
            </a:r>
            <a:r>
              <a:rPr sz="1275" spc="-7" baseline="13071" dirty="0">
                <a:latin typeface="Helvetica"/>
                <a:cs typeface="Helvetica"/>
              </a:rPr>
              <a:t>!</a:t>
            </a:r>
            <a:endParaRPr sz="1275" baseline="13071">
              <a:latin typeface="Helvetica"/>
              <a:cs typeface="Helvetica"/>
            </a:endParaRPr>
          </a:p>
          <a:p>
            <a:pPr marL="1183640">
              <a:lnSpc>
                <a:spcPts val="610"/>
              </a:lnSpc>
              <a:tabLst>
                <a:tab pos="2605405" algn="l"/>
              </a:tabLst>
            </a:pPr>
            <a:r>
              <a:rPr sz="1275" spc="-7" baseline="-29411" dirty="0">
                <a:latin typeface="Helvetica"/>
                <a:cs typeface="Helvetica"/>
              </a:rPr>
              <a:t>!	</a:t>
            </a: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183640">
              <a:lnSpc>
                <a:spcPts val="70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183640">
              <a:lnSpc>
                <a:spcPts val="47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183640">
              <a:lnSpc>
                <a:spcPts val="47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183640">
              <a:lnSpc>
                <a:spcPts val="47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183640">
              <a:lnSpc>
                <a:spcPts val="47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183640">
              <a:lnSpc>
                <a:spcPts val="69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300480" indent="438784">
              <a:lnSpc>
                <a:spcPts val="430"/>
              </a:lnSpc>
            </a:pPr>
            <a:r>
              <a:rPr sz="400" i="1" dirty="0">
                <a:latin typeface="Helvetica"/>
                <a:cs typeface="Helvetica"/>
              </a:rPr>
              <a:t>Je protège l’environnement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300">
              <a:latin typeface="Times New Roman"/>
              <a:cs typeface="Times New Roman"/>
            </a:endParaRPr>
          </a:p>
          <a:p>
            <a:pPr marL="1300480" marR="4485640" algn="ctr">
              <a:lnSpc>
                <a:spcPct val="1058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je vérifie les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qui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pe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r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mettent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valider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45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450" b="1" i="1" spc="-20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4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R="3879850" algn="ctr">
              <a:lnSpc>
                <a:spcPct val="100000"/>
              </a:lnSpc>
              <a:spcBef>
                <a:spcPts val="330"/>
              </a:spcBef>
            </a:pPr>
            <a:r>
              <a:rPr sz="400" i="1" dirty="0">
                <a:latin typeface="Helvetica"/>
                <a:cs typeface="Helvetica"/>
              </a:rPr>
              <a:t>J’écris les résultats des essais réalisés :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350">
              <a:latin typeface="Times New Roman"/>
              <a:cs typeface="Times New Roman"/>
            </a:endParaRPr>
          </a:p>
          <a:p>
            <a:pPr marR="3794125" algn="ctr">
              <a:lnSpc>
                <a:spcPct val="100000"/>
              </a:lnSpc>
            </a:pPr>
            <a:r>
              <a:rPr sz="350" b="1" i="1" spc="10" dirty="0">
                <a:latin typeface="Helvetica"/>
                <a:cs typeface="Helvetica"/>
              </a:rPr>
              <a:t>La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cause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es</a:t>
            </a:r>
            <a:r>
              <a:rPr sz="350" b="1" i="1" spc="5" dirty="0">
                <a:latin typeface="Helvetica"/>
                <a:cs typeface="Helvetica"/>
              </a:rPr>
              <a:t>t-ell</a:t>
            </a:r>
            <a:r>
              <a:rPr sz="350" b="1" i="1" spc="10" dirty="0">
                <a:latin typeface="Helvetica"/>
                <a:cs typeface="Helvetica"/>
              </a:rPr>
              <a:t>e</a:t>
            </a:r>
            <a:r>
              <a:rPr sz="350" b="1" i="1" spc="5" dirty="0">
                <a:latin typeface="Helvetica"/>
                <a:cs typeface="Helvetica"/>
              </a:rPr>
              <a:t> i</a:t>
            </a:r>
            <a:r>
              <a:rPr sz="350" b="1" i="1" spc="10" dirty="0">
                <a:latin typeface="Helvetica"/>
                <a:cs typeface="Helvetica"/>
              </a:rPr>
              <a:t>de</a:t>
            </a:r>
            <a:r>
              <a:rPr sz="350" b="1" i="1" spc="5" dirty="0">
                <a:latin typeface="Helvetica"/>
                <a:cs typeface="Helvetica"/>
              </a:rPr>
              <a:t>ntifi</a:t>
            </a:r>
            <a:r>
              <a:rPr sz="350" b="1" i="1" spc="10" dirty="0">
                <a:latin typeface="Helvetica"/>
                <a:cs typeface="Helvetica"/>
              </a:rPr>
              <a:t>ée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pa</a:t>
            </a:r>
            <a:r>
              <a:rPr sz="350" b="1" i="1" spc="5" dirty="0">
                <a:latin typeface="Helvetica"/>
                <a:cs typeface="Helvetica"/>
              </a:rPr>
              <a:t>r r</a:t>
            </a:r>
            <a:r>
              <a:rPr sz="350" b="1" i="1" spc="10" dirty="0">
                <a:latin typeface="Helvetica"/>
                <a:cs typeface="Helvetica"/>
              </a:rPr>
              <a:t>appo</a:t>
            </a:r>
            <a:r>
              <a:rPr sz="350" b="1" i="1" spc="5" dirty="0">
                <a:latin typeface="Helvetica"/>
                <a:cs typeface="Helvetica"/>
              </a:rPr>
              <a:t>rt </a:t>
            </a:r>
            <a:r>
              <a:rPr sz="350" b="1" i="1" spc="10" dirty="0">
                <a:latin typeface="Helvetica"/>
                <a:cs typeface="Helvetica"/>
              </a:rPr>
              <a:t>au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symp</a:t>
            </a:r>
            <a:r>
              <a:rPr sz="350" b="1" i="1" spc="5" dirty="0">
                <a:latin typeface="Helvetica"/>
                <a:cs typeface="Helvetica"/>
              </a:rPr>
              <a:t>tô</a:t>
            </a:r>
            <a:r>
              <a:rPr sz="350" b="1" i="1" spc="15" dirty="0">
                <a:latin typeface="Helvetica"/>
                <a:cs typeface="Helvetica"/>
              </a:rPr>
              <a:t>m</a:t>
            </a:r>
            <a:r>
              <a:rPr sz="350" b="1" i="1" spc="10" dirty="0">
                <a:latin typeface="Helvetica"/>
                <a:cs typeface="Helvetica"/>
              </a:rPr>
              <a:t>e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?</a:t>
            </a:r>
            <a:endParaRPr sz="350">
              <a:latin typeface="Helvetica"/>
              <a:cs typeface="Helvetica"/>
            </a:endParaRPr>
          </a:p>
          <a:p>
            <a:pPr marL="222885">
              <a:lnSpc>
                <a:spcPts val="360"/>
              </a:lnSpc>
              <a:spcBef>
                <a:spcPts val="185"/>
              </a:spcBef>
            </a:pPr>
            <a:r>
              <a:rPr sz="525" i="1" spc="7" baseline="47619" dirty="0">
                <a:latin typeface="Helvetica"/>
                <a:cs typeface="Helvetica"/>
              </a:rPr>
              <a:t>Je</a:t>
            </a:r>
            <a:r>
              <a:rPr sz="525" i="1" spc="7" baseline="31746" dirty="0">
                <a:latin typeface="Helvetica"/>
                <a:cs typeface="Helvetica"/>
              </a:rPr>
              <a:t>c</a:t>
            </a:r>
            <a:r>
              <a:rPr sz="525" i="1" spc="-142" baseline="31746" dirty="0">
                <a:latin typeface="Helvetica"/>
                <a:cs typeface="Helvetica"/>
              </a:rPr>
              <a:t>h</a:t>
            </a:r>
            <a:r>
              <a:rPr sz="525" i="1" spc="-142" baseline="15873" dirty="0">
                <a:latin typeface="Helvetica"/>
                <a:cs typeface="Helvetica"/>
              </a:rPr>
              <a:t>o</a:t>
            </a:r>
            <a:r>
              <a:rPr sz="350" i="1" spc="-105" dirty="0">
                <a:latin typeface="Helvetica"/>
                <a:cs typeface="Helvetica"/>
              </a:rPr>
              <a:t>i</a:t>
            </a:r>
            <a:r>
              <a:rPr sz="350" i="1" spc="5" dirty="0">
                <a:latin typeface="Helvetica"/>
                <a:cs typeface="Helvetica"/>
              </a:rPr>
              <a:t>s</a:t>
            </a:r>
            <a:r>
              <a:rPr sz="350" i="1" spc="-5" dirty="0">
                <a:latin typeface="Helvetica"/>
                <a:cs typeface="Helvetica"/>
              </a:rPr>
              <a:t>i</a:t>
            </a:r>
            <a:r>
              <a:rPr sz="525" i="1" spc="15" baseline="-15873" dirty="0">
                <a:latin typeface="Helvetica"/>
                <a:cs typeface="Helvetica"/>
              </a:rPr>
              <a:t>u</a:t>
            </a:r>
            <a:endParaRPr sz="525" baseline="-15873">
              <a:latin typeface="Helvetica"/>
              <a:cs typeface="Helvetica"/>
            </a:endParaRPr>
          </a:p>
          <a:p>
            <a:pPr marL="435609">
              <a:lnSpc>
                <a:spcPts val="360"/>
              </a:lnSpc>
              <a:tabLst>
                <a:tab pos="1423670" algn="l"/>
                <a:tab pos="1657985" algn="l"/>
              </a:tabLst>
            </a:pPr>
            <a:r>
              <a:rPr sz="525" i="1" spc="-142" baseline="23809" dirty="0">
                <a:latin typeface="Helvetica"/>
                <a:cs typeface="Helvetica"/>
              </a:rPr>
              <a:t>n</a:t>
            </a:r>
            <a:r>
              <a:rPr sz="525" i="1" spc="7" baseline="15873" dirty="0">
                <a:latin typeface="Helvetica"/>
                <a:cs typeface="Helvetica"/>
              </a:rPr>
              <a:t>e</a:t>
            </a:r>
            <a:r>
              <a:rPr sz="350" i="1" spc="-95" dirty="0">
                <a:latin typeface="Helvetica"/>
                <a:cs typeface="Helvetica"/>
              </a:rPr>
              <a:t>a</a:t>
            </a:r>
            <a:r>
              <a:rPr sz="525" i="1" spc="-142" baseline="-7936" dirty="0">
                <a:latin typeface="Helvetica"/>
                <a:cs typeface="Helvetica"/>
              </a:rPr>
              <a:t>u</a:t>
            </a:r>
            <a:r>
              <a:rPr sz="525" i="1" spc="-150" baseline="-15873" dirty="0">
                <a:latin typeface="Helvetica"/>
                <a:cs typeface="Helvetica"/>
              </a:rPr>
              <a:t>t</a:t>
            </a:r>
            <a:r>
              <a:rPr sz="525" i="1" spc="7" baseline="-23809" dirty="0">
                <a:latin typeface="Helvetica"/>
                <a:cs typeface="Helvetica"/>
              </a:rPr>
              <a:t>re</a:t>
            </a:r>
            <a:r>
              <a:rPr sz="525" i="1" spc="15" baseline="-39682" dirty="0">
                <a:latin typeface="Helvetica"/>
                <a:cs typeface="Helvetica"/>
              </a:rPr>
              <a:t>h</a:t>
            </a:r>
            <a:r>
              <a:rPr sz="525" i="1" baseline="-39682" dirty="0">
                <a:latin typeface="Helvetica"/>
                <a:cs typeface="Helvetica"/>
              </a:rPr>
              <a:t>	</a:t>
            </a:r>
            <a:r>
              <a:rPr sz="350" spc="10" dirty="0">
                <a:latin typeface="Helvetica"/>
                <a:cs typeface="Helvetica"/>
              </a:rPr>
              <a:t>NON</a:t>
            </a:r>
            <a:r>
              <a:rPr sz="350" dirty="0">
                <a:latin typeface="Helvetica"/>
                <a:cs typeface="Helvetica"/>
              </a:rPr>
              <a:t>	</a:t>
            </a:r>
            <a:r>
              <a:rPr sz="350" spc="10" dirty="0">
                <a:latin typeface="Helvetica"/>
                <a:cs typeface="Helvetica"/>
              </a:rPr>
              <a:t>OUI</a:t>
            </a:r>
            <a:endParaRPr sz="350">
              <a:latin typeface="Helvetica"/>
              <a:cs typeface="Helvetica"/>
            </a:endParaRPr>
          </a:p>
          <a:p>
            <a:pPr marL="638810">
              <a:lnSpc>
                <a:spcPct val="100000"/>
              </a:lnSpc>
              <a:spcBef>
                <a:spcPts val="200"/>
              </a:spcBef>
            </a:pPr>
            <a:r>
              <a:rPr sz="525" i="1" spc="7" baseline="47619" dirty="0">
                <a:latin typeface="Helvetica"/>
                <a:cs typeface="Helvetica"/>
              </a:rPr>
              <a:t>y</a:t>
            </a:r>
            <a:r>
              <a:rPr sz="525" i="1" spc="-142" baseline="47619" dirty="0">
                <a:latin typeface="Helvetica"/>
                <a:cs typeface="Helvetica"/>
              </a:rPr>
              <a:t>p</a:t>
            </a:r>
            <a:r>
              <a:rPr sz="525" i="1" spc="-142" baseline="31746" dirty="0">
                <a:latin typeface="Helvetica"/>
                <a:cs typeface="Helvetica"/>
              </a:rPr>
              <a:t>o</a:t>
            </a:r>
            <a:r>
              <a:rPr sz="525" i="1" spc="-150" baseline="23809" dirty="0">
                <a:latin typeface="Helvetica"/>
                <a:cs typeface="Helvetica"/>
              </a:rPr>
              <a:t>t</a:t>
            </a:r>
            <a:r>
              <a:rPr sz="525" i="1" spc="-142" baseline="15873" dirty="0">
                <a:latin typeface="Helvetica"/>
                <a:cs typeface="Helvetica"/>
              </a:rPr>
              <a:t>h</a:t>
            </a:r>
            <a:r>
              <a:rPr sz="525" i="1" spc="-142" baseline="7936" dirty="0">
                <a:latin typeface="Helvetica"/>
                <a:cs typeface="Helvetica"/>
              </a:rPr>
              <a:t>è</a:t>
            </a:r>
            <a:r>
              <a:rPr sz="350" i="1" spc="10" dirty="0">
                <a:latin typeface="Helvetica"/>
                <a:cs typeface="Helvetica"/>
              </a:rPr>
              <a:t>se</a:t>
            </a:r>
            <a:endParaRPr sz="3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Times New Roman"/>
              <a:cs typeface="Times New Roman"/>
            </a:endParaRPr>
          </a:p>
          <a:p>
            <a:pPr marL="1217930">
              <a:lnSpc>
                <a:spcPct val="100000"/>
              </a:lnSpc>
            </a:pPr>
            <a:r>
              <a:rPr sz="400" b="1" i="1" dirty="0">
                <a:latin typeface="Helvetica"/>
                <a:cs typeface="Helvetica"/>
              </a:rPr>
              <a:t>J’écris la cause du symptôme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550">
              <a:latin typeface="Times New Roman"/>
              <a:cs typeface="Times New Roman"/>
            </a:endParaRPr>
          </a:p>
          <a:p>
            <a:pPr marR="3726815" algn="ctr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l’intervention et je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 marL="994410">
              <a:lnSpc>
                <a:spcPct val="100000"/>
              </a:lnSpc>
              <a:spcBef>
                <a:spcPts val="415"/>
              </a:spcBef>
              <a:tabLst>
                <a:tab pos="2496185" algn="l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	</a:t>
            </a:r>
            <a:r>
              <a:rPr sz="450" spc="10" dirty="0">
                <a:latin typeface="Helvetica"/>
                <a:cs typeface="Helvetica"/>
              </a:rPr>
              <a:t>3</a:t>
            </a:r>
            <a:endParaRPr sz="4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290"/>
              </a:spcBef>
              <a:tabLst>
                <a:tab pos="6616065" algn="l"/>
              </a:tabLst>
            </a:pP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ion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Main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t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enance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des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V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éhicules</a:t>
            </a:r>
            <a:r>
              <a:rPr sz="1800" dirty="0">
                <a:latin typeface="Helvetica Light"/>
                <a:cs typeface="Helvetica Light"/>
              </a:rPr>
              <a:t> 	9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9000" y="1438647"/>
            <a:ext cx="266763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u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me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d</a:t>
            </a:r>
            <a:endParaRPr sz="3600">
              <a:latin typeface="Helvetica"/>
              <a:cs typeface="Helvetic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0025" y="193177"/>
            <a:ext cx="1813194" cy="189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d</a:t>
            </a:r>
            <a:r>
              <a:rPr dirty="0"/>
              <a:t>émarc</a:t>
            </a:r>
            <a:r>
              <a:rPr spc="-10" dirty="0"/>
              <a:t>h</a:t>
            </a:r>
            <a:r>
              <a:rPr dirty="0"/>
              <a:t>e</a:t>
            </a:r>
          </a:p>
        </p:txBody>
      </p:sp>
      <p:sp>
        <p:nvSpPr>
          <p:cNvPr id="9" name="object 9"/>
          <p:cNvSpPr/>
          <p:nvPr/>
        </p:nvSpPr>
        <p:spPr>
          <a:xfrm>
            <a:off x="3657738" y="3382594"/>
            <a:ext cx="5219700" cy="37311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33800" y="3429000"/>
            <a:ext cx="2400300" cy="3594100"/>
          </a:xfrm>
          <a:custGeom>
            <a:avLst/>
            <a:gdLst/>
            <a:ahLst/>
            <a:cxnLst/>
            <a:rect l="l" t="t" r="r" b="b"/>
            <a:pathLst>
              <a:path w="2400300" h="3594100">
                <a:moveTo>
                  <a:pt x="0" y="3594100"/>
                </a:moveTo>
                <a:lnTo>
                  <a:pt x="2400300" y="3594100"/>
                </a:lnTo>
                <a:lnTo>
                  <a:pt x="2400300" y="0"/>
                </a:lnTo>
                <a:lnTo>
                  <a:pt x="0" y="0"/>
                </a:lnTo>
                <a:lnTo>
                  <a:pt x="0" y="3594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97722" y="6896186"/>
            <a:ext cx="1981835" cy="0"/>
          </a:xfrm>
          <a:custGeom>
            <a:avLst/>
            <a:gdLst/>
            <a:ahLst/>
            <a:cxnLst/>
            <a:rect l="l" t="t" r="r" b="b"/>
            <a:pathLst>
              <a:path w="1981835">
                <a:moveTo>
                  <a:pt x="0" y="0"/>
                </a:moveTo>
                <a:lnTo>
                  <a:pt x="1981214" y="0"/>
                </a:lnTo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37334" y="6886785"/>
            <a:ext cx="5905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10" dirty="0">
                <a:latin typeface="Helvetica"/>
                <a:cs typeface="Helvetica"/>
              </a:rPr>
              <a:t>2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35305" y="6895322"/>
            <a:ext cx="845185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21357" y="3759901"/>
            <a:ext cx="2307540" cy="2493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49198" y="3785421"/>
            <a:ext cx="2218055" cy="2403475"/>
          </a:xfrm>
          <a:custGeom>
            <a:avLst/>
            <a:gdLst/>
            <a:ahLst/>
            <a:cxnLst/>
            <a:rect l="l" t="t" r="r" b="b"/>
            <a:pathLst>
              <a:path w="2218054" h="2403475">
                <a:moveTo>
                  <a:pt x="2152836" y="0"/>
                </a:moveTo>
                <a:lnTo>
                  <a:pt x="60896" y="29"/>
                </a:lnTo>
                <a:lnTo>
                  <a:pt x="22486" y="15203"/>
                </a:lnTo>
                <a:lnTo>
                  <a:pt x="1567" y="50731"/>
                </a:lnTo>
                <a:lnTo>
                  <a:pt x="0" y="65217"/>
                </a:lnTo>
                <a:lnTo>
                  <a:pt x="0" y="2341288"/>
                </a:lnTo>
                <a:lnTo>
                  <a:pt x="13329" y="2380156"/>
                </a:lnTo>
                <a:lnTo>
                  <a:pt x="48109" y="2401583"/>
                </a:lnTo>
                <a:lnTo>
                  <a:pt x="62828" y="2403181"/>
                </a:lnTo>
                <a:lnTo>
                  <a:pt x="2154301" y="2403166"/>
                </a:lnTo>
                <a:lnTo>
                  <a:pt x="2193923" y="2389313"/>
                </a:lnTo>
                <a:lnTo>
                  <a:pt x="2216262" y="2355248"/>
                </a:lnTo>
                <a:lnTo>
                  <a:pt x="2217917" y="2341288"/>
                </a:lnTo>
                <a:lnTo>
                  <a:pt x="2217857" y="61474"/>
                </a:lnTo>
                <a:lnTo>
                  <a:pt x="2202153" y="23130"/>
                </a:lnTo>
                <a:lnTo>
                  <a:pt x="2167064" y="1636"/>
                </a:lnTo>
                <a:lnTo>
                  <a:pt x="2152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49198" y="3785421"/>
            <a:ext cx="2218055" cy="2403475"/>
          </a:xfrm>
          <a:custGeom>
            <a:avLst/>
            <a:gdLst/>
            <a:ahLst/>
            <a:cxnLst/>
            <a:rect l="l" t="t" r="r" b="b"/>
            <a:pathLst>
              <a:path w="2218054" h="2403475">
                <a:moveTo>
                  <a:pt x="0" y="2341287"/>
                </a:moveTo>
                <a:lnTo>
                  <a:pt x="0" y="65216"/>
                </a:lnTo>
                <a:lnTo>
                  <a:pt x="1567" y="50730"/>
                </a:lnTo>
                <a:lnTo>
                  <a:pt x="22486" y="15202"/>
                </a:lnTo>
                <a:lnTo>
                  <a:pt x="60896" y="29"/>
                </a:lnTo>
                <a:lnTo>
                  <a:pt x="2152836" y="0"/>
                </a:lnTo>
                <a:lnTo>
                  <a:pt x="2167063" y="1636"/>
                </a:lnTo>
                <a:lnTo>
                  <a:pt x="2202152" y="23130"/>
                </a:lnTo>
                <a:lnTo>
                  <a:pt x="2217856" y="61474"/>
                </a:lnTo>
                <a:lnTo>
                  <a:pt x="2217968" y="2340854"/>
                </a:lnTo>
                <a:lnTo>
                  <a:pt x="2216261" y="2355247"/>
                </a:lnTo>
                <a:lnTo>
                  <a:pt x="2193923" y="2389312"/>
                </a:lnTo>
                <a:lnTo>
                  <a:pt x="2154301" y="2403165"/>
                </a:lnTo>
                <a:lnTo>
                  <a:pt x="62827" y="2403180"/>
                </a:lnTo>
                <a:lnTo>
                  <a:pt x="48109" y="2401583"/>
                </a:lnTo>
                <a:lnTo>
                  <a:pt x="13329" y="2380155"/>
                </a:lnTo>
                <a:lnTo>
                  <a:pt x="0" y="2341287"/>
                </a:lnTo>
                <a:close/>
              </a:path>
            </a:pathLst>
          </a:custGeom>
          <a:ln w="4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64132" y="3820865"/>
            <a:ext cx="586105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J’écris mes hypothèses :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59743" y="3920935"/>
            <a:ext cx="13528" cy="289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48483" y="3738983"/>
            <a:ext cx="254650" cy="310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49489" y="4036432"/>
            <a:ext cx="24310" cy="15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32721" y="3763661"/>
            <a:ext cx="176091" cy="2603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04585" y="3525916"/>
            <a:ext cx="1583766" cy="8957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29354" y="3550653"/>
            <a:ext cx="1497330" cy="807085"/>
          </a:xfrm>
          <a:custGeom>
            <a:avLst/>
            <a:gdLst/>
            <a:ahLst/>
            <a:cxnLst/>
            <a:rect l="l" t="t" r="r" b="b"/>
            <a:pathLst>
              <a:path w="1497329" h="807085">
                <a:moveTo>
                  <a:pt x="1442883" y="0"/>
                </a:moveTo>
                <a:lnTo>
                  <a:pt x="52962" y="47"/>
                </a:lnTo>
                <a:lnTo>
                  <a:pt x="15739" y="17351"/>
                </a:lnTo>
                <a:lnTo>
                  <a:pt x="59" y="53947"/>
                </a:lnTo>
                <a:lnTo>
                  <a:pt x="0" y="754849"/>
                </a:lnTo>
                <a:lnTo>
                  <a:pt x="2096" y="768111"/>
                </a:lnTo>
                <a:lnTo>
                  <a:pt x="27955" y="799568"/>
                </a:lnTo>
                <a:lnTo>
                  <a:pt x="55150" y="806750"/>
                </a:lnTo>
                <a:lnTo>
                  <a:pt x="1455993" y="805224"/>
                </a:lnTo>
                <a:lnTo>
                  <a:pt x="1489275" y="781753"/>
                </a:lnTo>
                <a:lnTo>
                  <a:pt x="1497006" y="754849"/>
                </a:lnTo>
                <a:lnTo>
                  <a:pt x="1496990" y="53947"/>
                </a:lnTo>
                <a:lnTo>
                  <a:pt x="1480533" y="16144"/>
                </a:lnTo>
                <a:lnTo>
                  <a:pt x="1442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29232" y="3550653"/>
            <a:ext cx="1497330" cy="807085"/>
          </a:xfrm>
          <a:custGeom>
            <a:avLst/>
            <a:gdLst/>
            <a:ahLst/>
            <a:cxnLst/>
            <a:rect l="l" t="t" r="r" b="b"/>
            <a:pathLst>
              <a:path w="1497329" h="807085">
                <a:moveTo>
                  <a:pt x="0" y="753395"/>
                </a:moveTo>
                <a:lnTo>
                  <a:pt x="0" y="55241"/>
                </a:lnTo>
                <a:lnTo>
                  <a:pt x="1954" y="41278"/>
                </a:lnTo>
                <a:lnTo>
                  <a:pt x="26662" y="8533"/>
                </a:lnTo>
                <a:lnTo>
                  <a:pt x="1443007" y="0"/>
                </a:lnTo>
                <a:lnTo>
                  <a:pt x="1457024" y="1990"/>
                </a:lnTo>
                <a:lnTo>
                  <a:pt x="1489206" y="27126"/>
                </a:lnTo>
                <a:lnTo>
                  <a:pt x="1497128" y="754850"/>
                </a:lnTo>
                <a:lnTo>
                  <a:pt x="1495098" y="769126"/>
                </a:lnTo>
                <a:lnTo>
                  <a:pt x="1469321" y="800257"/>
                </a:lnTo>
                <a:lnTo>
                  <a:pt x="55272" y="806751"/>
                </a:lnTo>
                <a:lnTo>
                  <a:pt x="41083" y="804872"/>
                </a:lnTo>
                <a:lnTo>
                  <a:pt x="8038" y="780688"/>
                </a:lnTo>
                <a:lnTo>
                  <a:pt x="0" y="753395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70974" y="3557811"/>
            <a:ext cx="188536" cy="226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51312" y="4384870"/>
            <a:ext cx="156264" cy="1993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71355" y="4365368"/>
            <a:ext cx="157944" cy="1981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22804" y="4597724"/>
            <a:ext cx="2365547" cy="14543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48683" y="4626321"/>
            <a:ext cx="2277745" cy="1362075"/>
          </a:xfrm>
          <a:custGeom>
            <a:avLst/>
            <a:gdLst/>
            <a:ahLst/>
            <a:cxnLst/>
            <a:rect l="l" t="t" r="r" b="b"/>
            <a:pathLst>
              <a:path w="2277745" h="1362075">
                <a:moveTo>
                  <a:pt x="2212806" y="0"/>
                </a:moveTo>
                <a:lnTo>
                  <a:pt x="63757" y="7"/>
                </a:lnTo>
                <a:lnTo>
                  <a:pt x="24020" y="13652"/>
                </a:lnTo>
                <a:lnTo>
                  <a:pt x="1696" y="47698"/>
                </a:lnTo>
                <a:lnTo>
                  <a:pt x="0" y="1300601"/>
                </a:lnTo>
                <a:lnTo>
                  <a:pt x="1894" y="1314986"/>
                </a:lnTo>
                <a:lnTo>
                  <a:pt x="24717" y="1348631"/>
                </a:lnTo>
                <a:lnTo>
                  <a:pt x="64789" y="1361660"/>
                </a:lnTo>
                <a:lnTo>
                  <a:pt x="2214488" y="1361640"/>
                </a:lnTo>
                <a:lnTo>
                  <a:pt x="2253878" y="1347501"/>
                </a:lnTo>
                <a:lnTo>
                  <a:pt x="2275991" y="1313184"/>
                </a:lnTo>
                <a:lnTo>
                  <a:pt x="2277667" y="61043"/>
                </a:lnTo>
                <a:lnTo>
                  <a:pt x="2275720" y="46698"/>
                </a:lnTo>
                <a:lnTo>
                  <a:pt x="2252826" y="13062"/>
                </a:lnTo>
                <a:lnTo>
                  <a:pt x="221280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48678" y="4626322"/>
            <a:ext cx="2277745" cy="1362075"/>
          </a:xfrm>
          <a:custGeom>
            <a:avLst/>
            <a:gdLst/>
            <a:ahLst/>
            <a:cxnLst/>
            <a:rect l="l" t="t" r="r" b="b"/>
            <a:pathLst>
              <a:path w="2277745" h="1362075">
                <a:moveTo>
                  <a:pt x="0" y="1299766"/>
                </a:moveTo>
                <a:lnTo>
                  <a:pt x="0" y="62138"/>
                </a:lnTo>
                <a:lnTo>
                  <a:pt x="1701" y="47698"/>
                </a:lnTo>
                <a:lnTo>
                  <a:pt x="24025" y="13652"/>
                </a:lnTo>
                <a:lnTo>
                  <a:pt x="63763" y="7"/>
                </a:lnTo>
                <a:lnTo>
                  <a:pt x="2212811" y="0"/>
                </a:lnTo>
                <a:lnTo>
                  <a:pt x="2227383" y="1554"/>
                </a:lnTo>
                <a:lnTo>
                  <a:pt x="2262902" y="22400"/>
                </a:lnTo>
                <a:lnTo>
                  <a:pt x="2277673" y="61043"/>
                </a:lnTo>
                <a:lnTo>
                  <a:pt x="2277682" y="1298791"/>
                </a:lnTo>
                <a:lnTo>
                  <a:pt x="2275997" y="1313184"/>
                </a:lnTo>
                <a:lnTo>
                  <a:pt x="2253883" y="1347500"/>
                </a:lnTo>
                <a:lnTo>
                  <a:pt x="2214493" y="1361639"/>
                </a:lnTo>
                <a:lnTo>
                  <a:pt x="64795" y="1361660"/>
                </a:lnTo>
                <a:lnTo>
                  <a:pt x="50192" y="1360111"/>
                </a:lnTo>
                <a:lnTo>
                  <a:pt x="14660" y="1339303"/>
                </a:lnTo>
                <a:lnTo>
                  <a:pt x="5" y="1300601"/>
                </a:lnTo>
                <a:lnTo>
                  <a:pt x="0" y="129976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798478" y="4767472"/>
            <a:ext cx="13529" cy="2891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87220" y="4585517"/>
            <a:ext cx="254648" cy="3106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88224" y="4882965"/>
            <a:ext cx="24312" cy="159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14933" y="6636000"/>
            <a:ext cx="245682" cy="24330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67187" y="6440484"/>
            <a:ext cx="1829823" cy="34116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94169" y="6466057"/>
            <a:ext cx="1740535" cy="252095"/>
          </a:xfrm>
          <a:custGeom>
            <a:avLst/>
            <a:gdLst/>
            <a:ahLst/>
            <a:cxnLst/>
            <a:rect l="l" t="t" r="r" b="b"/>
            <a:pathLst>
              <a:path w="1740534" h="252095">
                <a:moveTo>
                  <a:pt x="1675977" y="0"/>
                </a:moveTo>
                <a:lnTo>
                  <a:pt x="61120" y="52"/>
                </a:lnTo>
                <a:lnTo>
                  <a:pt x="22734" y="15404"/>
                </a:lnTo>
                <a:lnTo>
                  <a:pt x="1594" y="50767"/>
                </a:lnTo>
                <a:lnTo>
                  <a:pt x="0" y="65163"/>
                </a:lnTo>
                <a:lnTo>
                  <a:pt x="0" y="189948"/>
                </a:lnTo>
                <a:lnTo>
                  <a:pt x="13903" y="229111"/>
                </a:lnTo>
                <a:lnTo>
                  <a:pt x="49018" y="250266"/>
                </a:lnTo>
                <a:lnTo>
                  <a:pt x="63686" y="251842"/>
                </a:lnTo>
                <a:lnTo>
                  <a:pt x="1677439" y="251826"/>
                </a:lnTo>
                <a:lnTo>
                  <a:pt x="1716717" y="237617"/>
                </a:lnTo>
                <a:lnTo>
                  <a:pt x="1738591" y="203075"/>
                </a:lnTo>
                <a:lnTo>
                  <a:pt x="1740251" y="188634"/>
                </a:lnTo>
                <a:lnTo>
                  <a:pt x="1740180" y="62131"/>
                </a:lnTo>
                <a:lnTo>
                  <a:pt x="1725048" y="23396"/>
                </a:lnTo>
                <a:lnTo>
                  <a:pt x="1690257" y="1656"/>
                </a:lnTo>
                <a:lnTo>
                  <a:pt x="1675977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94169" y="6466057"/>
            <a:ext cx="1740535" cy="252095"/>
          </a:xfrm>
          <a:custGeom>
            <a:avLst/>
            <a:gdLst/>
            <a:ahLst/>
            <a:cxnLst/>
            <a:rect l="l" t="t" r="r" b="b"/>
            <a:pathLst>
              <a:path w="1740534" h="252095">
                <a:moveTo>
                  <a:pt x="0" y="189949"/>
                </a:moveTo>
                <a:lnTo>
                  <a:pt x="0" y="65164"/>
                </a:lnTo>
                <a:lnTo>
                  <a:pt x="1594" y="50768"/>
                </a:lnTo>
                <a:lnTo>
                  <a:pt x="22734" y="15404"/>
                </a:lnTo>
                <a:lnTo>
                  <a:pt x="61119" y="52"/>
                </a:lnTo>
                <a:lnTo>
                  <a:pt x="1675979" y="0"/>
                </a:lnTo>
                <a:lnTo>
                  <a:pt x="1690258" y="1656"/>
                </a:lnTo>
                <a:lnTo>
                  <a:pt x="1725048" y="23397"/>
                </a:lnTo>
                <a:lnTo>
                  <a:pt x="1740180" y="62132"/>
                </a:lnTo>
                <a:lnTo>
                  <a:pt x="1740251" y="188635"/>
                </a:lnTo>
                <a:lnTo>
                  <a:pt x="1738591" y="203076"/>
                </a:lnTo>
                <a:lnTo>
                  <a:pt x="1716716" y="237619"/>
                </a:lnTo>
                <a:lnTo>
                  <a:pt x="1677440" y="251827"/>
                </a:lnTo>
                <a:lnTo>
                  <a:pt x="63686" y="251843"/>
                </a:lnTo>
                <a:lnTo>
                  <a:pt x="49018" y="250267"/>
                </a:lnTo>
                <a:lnTo>
                  <a:pt x="13904" y="229112"/>
                </a:lnTo>
                <a:lnTo>
                  <a:pt x="0" y="189949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61118" y="6391357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40947" y="0"/>
                </a:moveTo>
                <a:lnTo>
                  <a:pt x="0" y="0"/>
                </a:lnTo>
                <a:lnTo>
                  <a:pt x="20473" y="40977"/>
                </a:lnTo>
                <a:lnTo>
                  <a:pt x="409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24749" y="6143783"/>
            <a:ext cx="1336040" cy="261620"/>
          </a:xfrm>
          <a:custGeom>
            <a:avLst/>
            <a:gdLst/>
            <a:ahLst/>
            <a:cxnLst/>
            <a:rect l="l" t="t" r="r" b="b"/>
            <a:pathLst>
              <a:path w="1336040" h="261620">
                <a:moveTo>
                  <a:pt x="1335995" y="114817"/>
                </a:moveTo>
                <a:lnTo>
                  <a:pt x="1323766" y="175389"/>
                </a:lnTo>
                <a:lnTo>
                  <a:pt x="1284645" y="219941"/>
                </a:lnTo>
                <a:lnTo>
                  <a:pt x="1218632" y="248475"/>
                </a:lnTo>
                <a:lnTo>
                  <a:pt x="1175541" y="256736"/>
                </a:lnTo>
                <a:lnTo>
                  <a:pt x="1125728" y="260995"/>
                </a:lnTo>
                <a:lnTo>
                  <a:pt x="1069191" y="261250"/>
                </a:lnTo>
                <a:lnTo>
                  <a:pt x="1005932" y="257503"/>
                </a:lnTo>
                <a:lnTo>
                  <a:pt x="935949" y="249755"/>
                </a:lnTo>
                <a:lnTo>
                  <a:pt x="859244" y="238005"/>
                </a:lnTo>
                <a:lnTo>
                  <a:pt x="775815" y="222253"/>
                </a:lnTo>
                <a:lnTo>
                  <a:pt x="685664" y="202501"/>
                </a:lnTo>
                <a:lnTo>
                  <a:pt x="588790" y="178749"/>
                </a:lnTo>
                <a:lnTo>
                  <a:pt x="485193" y="150997"/>
                </a:lnTo>
                <a:lnTo>
                  <a:pt x="374873" y="119246"/>
                </a:lnTo>
                <a:lnTo>
                  <a:pt x="257830" y="83496"/>
                </a:lnTo>
                <a:lnTo>
                  <a:pt x="134064" y="43747"/>
                </a:lnTo>
                <a:lnTo>
                  <a:pt x="3575" y="0"/>
                </a:lnTo>
                <a:lnTo>
                  <a:pt x="0" y="0"/>
                </a:lnTo>
              </a:path>
            </a:pathLst>
          </a:custGeom>
          <a:ln w="85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90055" y="6125790"/>
            <a:ext cx="45720" cy="39370"/>
          </a:xfrm>
          <a:custGeom>
            <a:avLst/>
            <a:gdLst/>
            <a:ahLst/>
            <a:cxnLst/>
            <a:rect l="l" t="t" r="r" b="b"/>
            <a:pathLst>
              <a:path w="45720" h="39370">
                <a:moveTo>
                  <a:pt x="45375" y="0"/>
                </a:moveTo>
                <a:lnTo>
                  <a:pt x="0" y="6073"/>
                </a:lnTo>
                <a:lnTo>
                  <a:pt x="32080" y="38757"/>
                </a:lnTo>
                <a:lnTo>
                  <a:pt x="453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85260" y="3822182"/>
            <a:ext cx="982344" cy="364490"/>
          </a:xfrm>
          <a:custGeom>
            <a:avLst/>
            <a:gdLst/>
            <a:ahLst/>
            <a:cxnLst/>
            <a:rect l="l" t="t" r="r" b="b"/>
            <a:pathLst>
              <a:path w="982345" h="364489">
                <a:moveTo>
                  <a:pt x="0" y="364164"/>
                </a:moveTo>
                <a:lnTo>
                  <a:pt x="51824" y="309807"/>
                </a:lnTo>
                <a:lnTo>
                  <a:pt x="103334" y="259848"/>
                </a:lnTo>
                <a:lnTo>
                  <a:pt x="154530" y="214284"/>
                </a:lnTo>
                <a:lnTo>
                  <a:pt x="205411" y="173113"/>
                </a:lnTo>
                <a:lnTo>
                  <a:pt x="255978" y="136334"/>
                </a:lnTo>
                <a:lnTo>
                  <a:pt x="306231" y="103945"/>
                </a:lnTo>
                <a:lnTo>
                  <a:pt x="356169" y="75944"/>
                </a:lnTo>
                <a:lnTo>
                  <a:pt x="405792" y="52330"/>
                </a:lnTo>
                <a:lnTo>
                  <a:pt x="455102" y="33101"/>
                </a:lnTo>
                <a:lnTo>
                  <a:pt x="504096" y="18255"/>
                </a:lnTo>
                <a:lnTo>
                  <a:pt x="552777" y="7790"/>
                </a:lnTo>
                <a:lnTo>
                  <a:pt x="601142" y="1706"/>
                </a:lnTo>
                <a:lnTo>
                  <a:pt x="649194" y="0"/>
                </a:lnTo>
                <a:lnTo>
                  <a:pt x="696931" y="2670"/>
                </a:lnTo>
                <a:lnTo>
                  <a:pt x="744353" y="9715"/>
                </a:lnTo>
                <a:lnTo>
                  <a:pt x="791462" y="21133"/>
                </a:lnTo>
                <a:lnTo>
                  <a:pt x="838255" y="36922"/>
                </a:lnTo>
                <a:lnTo>
                  <a:pt x="884734" y="57082"/>
                </a:lnTo>
                <a:lnTo>
                  <a:pt x="930899" y="81609"/>
                </a:lnTo>
                <a:lnTo>
                  <a:pt x="976750" y="110503"/>
                </a:lnTo>
                <a:lnTo>
                  <a:pt x="982124" y="110503"/>
                </a:lnTo>
              </a:path>
            </a:pathLst>
          </a:custGeom>
          <a:ln w="85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51994" y="3913544"/>
            <a:ext cx="45720" cy="40640"/>
          </a:xfrm>
          <a:custGeom>
            <a:avLst/>
            <a:gdLst/>
            <a:ahLst/>
            <a:cxnLst/>
            <a:rect l="l" t="t" r="r" b="b"/>
            <a:pathLst>
              <a:path w="45720" h="40639">
                <a:moveTo>
                  <a:pt x="23846" y="0"/>
                </a:moveTo>
                <a:lnTo>
                  <a:pt x="0" y="33312"/>
                </a:lnTo>
                <a:lnTo>
                  <a:pt x="45209" y="40520"/>
                </a:lnTo>
                <a:lnTo>
                  <a:pt x="238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68309" y="4009519"/>
            <a:ext cx="247288" cy="3414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33799" y="3429000"/>
            <a:ext cx="5080000" cy="3594100"/>
          </a:xfrm>
          <a:custGeom>
            <a:avLst/>
            <a:gdLst/>
            <a:ahLst/>
            <a:cxnLst/>
            <a:rect l="l" t="t" r="r" b="b"/>
            <a:pathLst>
              <a:path w="5080000" h="3594100">
                <a:moveTo>
                  <a:pt x="0" y="0"/>
                </a:moveTo>
                <a:lnTo>
                  <a:pt x="5080000" y="0"/>
                </a:lnTo>
                <a:lnTo>
                  <a:pt x="5080000" y="3594100"/>
                </a:lnTo>
                <a:lnTo>
                  <a:pt x="0" y="3594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3600" y="2066775"/>
            <a:ext cx="2674143" cy="373102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9600" y="2108200"/>
            <a:ext cx="2540000" cy="3594100"/>
          </a:xfrm>
          <a:custGeom>
            <a:avLst/>
            <a:gdLst/>
            <a:ahLst/>
            <a:cxnLst/>
            <a:rect l="l" t="t" r="r" b="b"/>
            <a:pathLst>
              <a:path w="2540000" h="3594100">
                <a:moveTo>
                  <a:pt x="0" y="0"/>
                </a:moveTo>
                <a:lnTo>
                  <a:pt x="2540000" y="0"/>
                </a:lnTo>
                <a:lnTo>
                  <a:pt x="2540000" y="3594100"/>
                </a:lnTo>
                <a:lnTo>
                  <a:pt x="0" y="3594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9600" y="2185033"/>
            <a:ext cx="0" cy="3440429"/>
          </a:xfrm>
          <a:custGeom>
            <a:avLst/>
            <a:gdLst/>
            <a:ahLst/>
            <a:cxnLst/>
            <a:rect l="l" t="t" r="r" b="b"/>
            <a:pathLst>
              <a:path h="3440429">
                <a:moveTo>
                  <a:pt x="0" y="34404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8536" y="2201682"/>
            <a:ext cx="495300" cy="445770"/>
          </a:xfrm>
          <a:custGeom>
            <a:avLst/>
            <a:gdLst/>
            <a:ahLst/>
            <a:cxnLst/>
            <a:rect l="l" t="t" r="r" b="b"/>
            <a:pathLst>
              <a:path w="495300" h="445769">
                <a:moveTo>
                  <a:pt x="0" y="445271"/>
                </a:moveTo>
                <a:lnTo>
                  <a:pt x="495056" y="445271"/>
                </a:lnTo>
                <a:lnTo>
                  <a:pt x="495056" y="0"/>
                </a:lnTo>
                <a:lnTo>
                  <a:pt x="0" y="0"/>
                </a:lnTo>
                <a:lnTo>
                  <a:pt x="0" y="445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83592" y="2201681"/>
            <a:ext cx="1360805" cy="297180"/>
          </a:xfrm>
          <a:custGeom>
            <a:avLst/>
            <a:gdLst/>
            <a:ahLst/>
            <a:cxnLst/>
            <a:rect l="l" t="t" r="r" b="b"/>
            <a:pathLst>
              <a:path w="1360805" h="297180">
                <a:moveTo>
                  <a:pt x="0" y="296672"/>
                </a:moveTo>
                <a:lnTo>
                  <a:pt x="1360289" y="296672"/>
                </a:lnTo>
                <a:lnTo>
                  <a:pt x="1360289" y="0"/>
                </a:lnTo>
                <a:lnTo>
                  <a:pt x="0" y="0"/>
                </a:lnTo>
                <a:lnTo>
                  <a:pt x="0" y="2966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3881" y="2201682"/>
            <a:ext cx="532130" cy="445770"/>
          </a:xfrm>
          <a:custGeom>
            <a:avLst/>
            <a:gdLst/>
            <a:ahLst/>
            <a:cxnLst/>
            <a:rect l="l" t="t" r="r" b="b"/>
            <a:pathLst>
              <a:path w="532130" h="445769">
                <a:moveTo>
                  <a:pt x="0" y="445271"/>
                </a:moveTo>
                <a:lnTo>
                  <a:pt x="532043" y="445271"/>
                </a:lnTo>
                <a:lnTo>
                  <a:pt x="532043" y="0"/>
                </a:lnTo>
                <a:lnTo>
                  <a:pt x="0" y="0"/>
                </a:lnTo>
                <a:lnTo>
                  <a:pt x="0" y="445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83592" y="2498354"/>
            <a:ext cx="1360805" cy="148590"/>
          </a:xfrm>
          <a:custGeom>
            <a:avLst/>
            <a:gdLst/>
            <a:ahLst/>
            <a:cxnLst/>
            <a:rect l="l" t="t" r="r" b="b"/>
            <a:pathLst>
              <a:path w="1360805" h="148589">
                <a:moveTo>
                  <a:pt x="0" y="148598"/>
                </a:moveTo>
                <a:lnTo>
                  <a:pt x="1360289" y="148598"/>
                </a:lnTo>
                <a:lnTo>
                  <a:pt x="1360289" y="0"/>
                </a:lnTo>
                <a:lnTo>
                  <a:pt x="0" y="0"/>
                </a:lnTo>
                <a:lnTo>
                  <a:pt x="0" y="148598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83592" y="219527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30">
                <a:moveTo>
                  <a:pt x="0" y="0"/>
                </a:moveTo>
                <a:lnTo>
                  <a:pt x="0" y="303075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83592" y="2498354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000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3882" y="219527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30">
                <a:moveTo>
                  <a:pt x="0" y="0"/>
                </a:moveTo>
                <a:lnTo>
                  <a:pt x="0" y="303075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43882" y="2498354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000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77194" y="2498354"/>
            <a:ext cx="1373505" cy="0"/>
          </a:xfrm>
          <a:custGeom>
            <a:avLst/>
            <a:gdLst/>
            <a:ahLst/>
            <a:cxnLst/>
            <a:rect l="l" t="t" r="r" b="b"/>
            <a:pathLst>
              <a:path w="1373505">
                <a:moveTo>
                  <a:pt x="0" y="0"/>
                </a:moveTo>
                <a:lnTo>
                  <a:pt x="1373085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8536" y="219527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30">
                <a:moveTo>
                  <a:pt x="0" y="0"/>
                </a:moveTo>
                <a:lnTo>
                  <a:pt x="0" y="303075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8536" y="2498354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000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075925" y="219527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30">
                <a:moveTo>
                  <a:pt x="0" y="0"/>
                </a:moveTo>
                <a:lnTo>
                  <a:pt x="0" y="303075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075925" y="2498354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000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2138" y="2201681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453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83592" y="2201681"/>
            <a:ext cx="1360805" cy="0"/>
          </a:xfrm>
          <a:custGeom>
            <a:avLst/>
            <a:gdLst/>
            <a:ahLst/>
            <a:cxnLst/>
            <a:rect l="l" t="t" r="r" b="b"/>
            <a:pathLst>
              <a:path w="1360805">
                <a:moveTo>
                  <a:pt x="0" y="0"/>
                </a:moveTo>
                <a:lnTo>
                  <a:pt x="1360289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43882" y="2201681"/>
            <a:ext cx="538480" cy="0"/>
          </a:xfrm>
          <a:custGeom>
            <a:avLst/>
            <a:gdLst/>
            <a:ahLst/>
            <a:cxnLst/>
            <a:rect l="l" t="t" r="r" b="b"/>
            <a:pathLst>
              <a:path w="538480">
                <a:moveTo>
                  <a:pt x="0" y="0"/>
                </a:moveTo>
                <a:lnTo>
                  <a:pt x="538441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2138" y="2646951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453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83592" y="2646951"/>
            <a:ext cx="1360805" cy="0"/>
          </a:xfrm>
          <a:custGeom>
            <a:avLst/>
            <a:gdLst/>
            <a:ahLst/>
            <a:cxnLst/>
            <a:rect l="l" t="t" r="r" b="b"/>
            <a:pathLst>
              <a:path w="1360805">
                <a:moveTo>
                  <a:pt x="0" y="0"/>
                </a:moveTo>
                <a:lnTo>
                  <a:pt x="1360289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43882" y="2646951"/>
            <a:ext cx="538480" cy="0"/>
          </a:xfrm>
          <a:custGeom>
            <a:avLst/>
            <a:gdLst/>
            <a:ahLst/>
            <a:cxnLst/>
            <a:rect l="l" t="t" r="r" b="b"/>
            <a:pathLst>
              <a:path w="538480">
                <a:moveTo>
                  <a:pt x="0" y="0"/>
                </a:moveTo>
                <a:lnTo>
                  <a:pt x="538441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0159" y="4839759"/>
            <a:ext cx="2294743" cy="43112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7491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2140550" y="0"/>
                </a:moveTo>
                <a:lnTo>
                  <a:pt x="63014" y="0"/>
                </a:lnTo>
                <a:lnTo>
                  <a:pt x="23412" y="13644"/>
                </a:lnTo>
                <a:lnTo>
                  <a:pt x="1573" y="48129"/>
                </a:lnTo>
                <a:lnTo>
                  <a:pt x="0" y="278482"/>
                </a:lnTo>
                <a:lnTo>
                  <a:pt x="2217" y="292682"/>
                </a:lnTo>
                <a:lnTo>
                  <a:pt x="24525" y="327396"/>
                </a:lnTo>
                <a:lnTo>
                  <a:pt x="63337" y="341481"/>
                </a:lnTo>
                <a:lnTo>
                  <a:pt x="2143946" y="341388"/>
                </a:lnTo>
                <a:lnTo>
                  <a:pt x="2182200" y="325700"/>
                </a:lnTo>
                <a:lnTo>
                  <a:pt x="2203482" y="290414"/>
                </a:lnTo>
                <a:lnTo>
                  <a:pt x="2205096" y="276120"/>
                </a:lnTo>
                <a:lnTo>
                  <a:pt x="2205084" y="61421"/>
                </a:lnTo>
                <a:lnTo>
                  <a:pt x="2190386" y="22660"/>
                </a:lnTo>
                <a:lnTo>
                  <a:pt x="2155080" y="1579"/>
                </a:lnTo>
                <a:lnTo>
                  <a:pt x="2140550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67417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0" y="275320"/>
                </a:moveTo>
                <a:lnTo>
                  <a:pt x="0" y="62694"/>
                </a:lnTo>
                <a:lnTo>
                  <a:pt x="1648" y="48129"/>
                </a:lnTo>
                <a:lnTo>
                  <a:pt x="23487" y="13645"/>
                </a:lnTo>
                <a:lnTo>
                  <a:pt x="63088" y="0"/>
                </a:lnTo>
                <a:lnTo>
                  <a:pt x="2140624" y="0"/>
                </a:lnTo>
                <a:lnTo>
                  <a:pt x="2155154" y="1579"/>
                </a:lnTo>
                <a:lnTo>
                  <a:pt x="2190460" y="22660"/>
                </a:lnTo>
                <a:lnTo>
                  <a:pt x="2205159" y="61420"/>
                </a:lnTo>
                <a:lnTo>
                  <a:pt x="2205171" y="276120"/>
                </a:lnTo>
                <a:lnTo>
                  <a:pt x="2203557" y="290414"/>
                </a:lnTo>
                <a:lnTo>
                  <a:pt x="2182275" y="325700"/>
                </a:lnTo>
                <a:lnTo>
                  <a:pt x="2144021" y="341389"/>
                </a:lnTo>
                <a:lnTo>
                  <a:pt x="63412" y="341482"/>
                </a:lnTo>
                <a:lnTo>
                  <a:pt x="49195" y="339777"/>
                </a:lnTo>
                <a:lnTo>
                  <a:pt x="14887" y="317558"/>
                </a:lnTo>
                <a:lnTo>
                  <a:pt x="74" y="278482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6233" y="4291552"/>
            <a:ext cx="2188210" cy="341630"/>
          </a:xfrm>
          <a:custGeom>
            <a:avLst/>
            <a:gdLst/>
            <a:ahLst/>
            <a:cxnLst/>
            <a:rect l="l" t="t" r="r" b="b"/>
            <a:pathLst>
              <a:path w="2188210" h="341629">
                <a:moveTo>
                  <a:pt x="0" y="275320"/>
                </a:moveTo>
                <a:lnTo>
                  <a:pt x="0" y="62756"/>
                </a:lnTo>
                <a:lnTo>
                  <a:pt x="1699" y="48403"/>
                </a:lnTo>
                <a:lnTo>
                  <a:pt x="23939" y="14197"/>
                </a:lnTo>
                <a:lnTo>
                  <a:pt x="63351" y="27"/>
                </a:lnTo>
                <a:lnTo>
                  <a:pt x="2125440" y="0"/>
                </a:lnTo>
                <a:lnTo>
                  <a:pt x="2140071" y="1628"/>
                </a:lnTo>
                <a:lnTo>
                  <a:pt x="2174651" y="23312"/>
                </a:lnTo>
                <a:lnTo>
                  <a:pt x="2188110" y="276183"/>
                </a:lnTo>
                <a:lnTo>
                  <a:pt x="2186549" y="290680"/>
                </a:lnTo>
                <a:lnTo>
                  <a:pt x="2165694" y="326265"/>
                </a:lnTo>
                <a:lnTo>
                  <a:pt x="2127315" y="341454"/>
                </a:lnTo>
                <a:lnTo>
                  <a:pt x="65289" y="341482"/>
                </a:lnTo>
                <a:lnTo>
                  <a:pt x="51170" y="339824"/>
                </a:lnTo>
                <a:lnTo>
                  <a:pt x="16188" y="318166"/>
                </a:lnTo>
                <a:lnTo>
                  <a:pt x="168" y="279916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6026" y="4882002"/>
            <a:ext cx="201171" cy="3111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64716" y="5568014"/>
            <a:ext cx="1981835" cy="0"/>
          </a:xfrm>
          <a:custGeom>
            <a:avLst/>
            <a:gdLst/>
            <a:ahLst/>
            <a:cxnLst/>
            <a:rect l="l" t="t" r="r" b="b"/>
            <a:pathLst>
              <a:path w="1981835">
                <a:moveTo>
                  <a:pt x="0" y="0"/>
                </a:moveTo>
                <a:lnTo>
                  <a:pt x="1981214" y="0"/>
                </a:lnTo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09600" y="2264962"/>
            <a:ext cx="2539999" cy="229955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7416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2153420" y="0"/>
                </a:moveTo>
                <a:lnTo>
                  <a:pt x="61743" y="21"/>
                </a:lnTo>
                <a:lnTo>
                  <a:pt x="22938" y="14748"/>
                </a:lnTo>
                <a:lnTo>
                  <a:pt x="1607" y="49852"/>
                </a:lnTo>
                <a:lnTo>
                  <a:pt x="0" y="64325"/>
                </a:lnTo>
                <a:lnTo>
                  <a:pt x="74" y="1157799"/>
                </a:lnTo>
                <a:lnTo>
                  <a:pt x="14887" y="1196875"/>
                </a:lnTo>
                <a:lnTo>
                  <a:pt x="49195" y="1219094"/>
                </a:lnTo>
                <a:lnTo>
                  <a:pt x="63412" y="1220798"/>
                </a:lnTo>
                <a:lnTo>
                  <a:pt x="2156535" y="1220721"/>
                </a:lnTo>
                <a:lnTo>
                  <a:pt x="2194954" y="1205268"/>
                </a:lnTo>
                <a:lnTo>
                  <a:pt x="2216345" y="1170110"/>
                </a:lnTo>
                <a:lnTo>
                  <a:pt x="2217968" y="1155796"/>
                </a:lnTo>
                <a:lnTo>
                  <a:pt x="2217916" y="61744"/>
                </a:lnTo>
                <a:lnTo>
                  <a:pt x="2202806" y="23093"/>
                </a:lnTo>
                <a:lnTo>
                  <a:pt x="2167774" y="1626"/>
                </a:lnTo>
                <a:lnTo>
                  <a:pt x="2153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67417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0" y="1154636"/>
                </a:moveTo>
                <a:lnTo>
                  <a:pt x="0" y="64326"/>
                </a:lnTo>
                <a:lnTo>
                  <a:pt x="1607" y="49852"/>
                </a:lnTo>
                <a:lnTo>
                  <a:pt x="22938" y="14748"/>
                </a:lnTo>
                <a:lnTo>
                  <a:pt x="61742" y="21"/>
                </a:lnTo>
                <a:lnTo>
                  <a:pt x="2153420" y="0"/>
                </a:lnTo>
                <a:lnTo>
                  <a:pt x="2167774" y="1626"/>
                </a:lnTo>
                <a:lnTo>
                  <a:pt x="2202806" y="23093"/>
                </a:lnTo>
                <a:lnTo>
                  <a:pt x="2217915" y="61744"/>
                </a:lnTo>
                <a:lnTo>
                  <a:pt x="2217967" y="1155797"/>
                </a:lnTo>
                <a:lnTo>
                  <a:pt x="2216344" y="1170110"/>
                </a:lnTo>
                <a:lnTo>
                  <a:pt x="2194954" y="1205268"/>
                </a:lnTo>
                <a:lnTo>
                  <a:pt x="2156534" y="1220721"/>
                </a:lnTo>
                <a:lnTo>
                  <a:pt x="63412" y="1220798"/>
                </a:lnTo>
                <a:lnTo>
                  <a:pt x="49195" y="1219094"/>
                </a:lnTo>
                <a:lnTo>
                  <a:pt x="14887" y="1196875"/>
                </a:lnTo>
                <a:lnTo>
                  <a:pt x="74" y="1157799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251825" y="2314798"/>
            <a:ext cx="1224280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700" i="1" spc="20" dirty="0">
                <a:latin typeface="Helvetica Light"/>
                <a:cs typeface="Helvetica Light"/>
              </a:rPr>
              <a:t>Dé</a:t>
            </a:r>
            <a:r>
              <a:rPr sz="700" i="1" spc="-5" dirty="0">
                <a:latin typeface="Helvetica Light"/>
                <a:cs typeface="Helvetica Light"/>
              </a:rPr>
              <a:t>r</a:t>
            </a:r>
            <a:r>
              <a:rPr sz="700" i="1" spc="20" dirty="0">
                <a:latin typeface="Helvetica Light"/>
                <a:cs typeface="Helvetica Light"/>
              </a:rPr>
              <a:t>oulement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20" dirty="0">
                <a:latin typeface="Helvetica Light"/>
                <a:cs typeface="Helvetica Light"/>
              </a:rPr>
              <a:t>de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15" dirty="0">
                <a:latin typeface="Helvetica Light"/>
                <a:cs typeface="Helvetica Light"/>
              </a:rPr>
              <a:t>l'intervention</a:t>
            </a:r>
            <a:endParaRPr sz="7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900">
              <a:latin typeface="Times New Roman"/>
              <a:cs typeface="Times New Roman"/>
            </a:endParaRPr>
          </a:p>
          <a:p>
            <a:pPr marL="295275" indent="-50800">
              <a:lnSpc>
                <a:spcPct val="100000"/>
              </a:lnSpc>
            </a:pPr>
            <a:r>
              <a:rPr sz="450" spc="10" dirty="0">
                <a:latin typeface="Helvetica Light"/>
                <a:cs typeface="Helvetica Light"/>
              </a:rPr>
              <a:t>Maintenance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10" dirty="0">
                <a:latin typeface="Helvetica Light"/>
                <a:cs typeface="Helvetica Light"/>
              </a:rPr>
              <a:t>des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-20" dirty="0">
                <a:latin typeface="Helvetica Light"/>
                <a:cs typeface="Helvetica Light"/>
              </a:rPr>
              <a:t>V</a:t>
            </a:r>
            <a:r>
              <a:rPr sz="450" spc="5" dirty="0">
                <a:latin typeface="Helvetica Light"/>
                <a:cs typeface="Helvetica Light"/>
              </a:rPr>
              <a:t>éhicules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350">
              <a:latin typeface="Times New Roman"/>
              <a:cs typeface="Times New Roman"/>
            </a:endParaRPr>
          </a:p>
          <a:p>
            <a:pPr marL="38100" algn="ct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Observations du professeur </a:t>
            </a:r>
            <a:r>
              <a:rPr sz="400" i="1" spc="-5" dirty="0">
                <a:latin typeface="Helvetica"/>
                <a:cs typeface="Helvetica"/>
              </a:rPr>
              <a:t>: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  <a:p>
            <a:pPr marL="53975" algn="ct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351661" y="4913423"/>
            <a:ext cx="1035685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J’écris le symptôme ou la demande du client :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76226" y="4337234"/>
            <a:ext cx="136525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" dirty="0">
                <a:latin typeface="Helvetica Light"/>
                <a:cs typeface="Helvetica Light"/>
              </a:rPr>
              <a:t>Nom :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263015" y="4337234"/>
            <a:ext cx="204470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" dirty="0">
                <a:latin typeface="Helvetica Light"/>
                <a:cs typeface="Helvetica Light"/>
              </a:rPr>
              <a:t>P</a:t>
            </a:r>
            <a:r>
              <a:rPr sz="400" spc="-10" dirty="0">
                <a:latin typeface="Helvetica Light"/>
                <a:cs typeface="Helvetica Light"/>
              </a:rPr>
              <a:t>r</a:t>
            </a:r>
            <a:r>
              <a:rPr sz="400" dirty="0">
                <a:latin typeface="Helvetica Light"/>
                <a:cs typeface="Helvetica Light"/>
              </a:rPr>
              <a:t>énom :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53798" y="4353622"/>
            <a:ext cx="2984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53798" y="4413381"/>
            <a:ext cx="227965" cy="15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9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27940">
              <a:lnSpc>
                <a:spcPts val="430"/>
              </a:lnSpc>
            </a:pPr>
            <a:r>
              <a:rPr sz="400" dirty="0">
                <a:latin typeface="Helvetica Light"/>
                <a:cs typeface="Helvetica Light"/>
              </a:rPr>
              <a:t>Classe  :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263016" y="4516512"/>
            <a:ext cx="137160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" dirty="0">
                <a:latin typeface="Helvetica Light"/>
                <a:cs typeface="Helvetica Light"/>
              </a:rPr>
              <a:t>Date :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917028" y="5571313"/>
            <a:ext cx="33655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50" spc="10" dirty="0">
                <a:latin typeface="Helvetica"/>
                <a:cs typeface="Helvetica"/>
              </a:rPr>
              <a:t>1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290758" y="5333960"/>
            <a:ext cx="1153160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58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(pour écri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300">
              <a:latin typeface="Times New Roman"/>
              <a:cs typeface="Times New Roman"/>
            </a:endParaRPr>
          </a:p>
          <a:p>
            <a:pPr marR="76835" algn="ctr">
              <a:lnSpc>
                <a:spcPct val="100000"/>
              </a:lnSpc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146244" y="5265663"/>
            <a:ext cx="112356" cy="19635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60924" y="5265388"/>
            <a:ext cx="157941" cy="1981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122749" y="5006737"/>
            <a:ext cx="14054" cy="2891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811487" y="4824784"/>
            <a:ext cx="254647" cy="31064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112491" y="5122232"/>
            <a:ext cx="24311" cy="15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65685" y="2258067"/>
            <a:ext cx="491600" cy="29497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7730" y="2234073"/>
            <a:ext cx="445916" cy="46410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684679" y="2757276"/>
            <a:ext cx="278323" cy="2302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13450" y="2111225"/>
            <a:ext cx="2534920" cy="3591560"/>
          </a:xfrm>
          <a:custGeom>
            <a:avLst/>
            <a:gdLst/>
            <a:ahLst/>
            <a:cxnLst/>
            <a:rect l="l" t="t" r="r" b="b"/>
            <a:pathLst>
              <a:path w="2534920" h="3591560">
                <a:moveTo>
                  <a:pt x="0" y="0"/>
                </a:moveTo>
                <a:lnTo>
                  <a:pt x="0" y="3591321"/>
                </a:lnTo>
                <a:lnTo>
                  <a:pt x="2534443" y="3591321"/>
                </a:lnTo>
                <a:lnTo>
                  <a:pt x="253444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059271" y="7734"/>
            <a:ext cx="6945528" cy="974586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134100" y="50800"/>
            <a:ext cx="6845300" cy="9652000"/>
          </a:xfrm>
          <a:custGeom>
            <a:avLst/>
            <a:gdLst/>
            <a:ahLst/>
            <a:cxnLst/>
            <a:rect l="l" t="t" r="r" b="b"/>
            <a:pathLst>
              <a:path w="6845300" h="9652000">
                <a:moveTo>
                  <a:pt x="0" y="0"/>
                </a:moveTo>
                <a:lnTo>
                  <a:pt x="6845300" y="0"/>
                </a:lnTo>
                <a:lnTo>
                  <a:pt x="6845300" y="9652000"/>
                </a:lnTo>
                <a:lnTo>
                  <a:pt x="0" y="965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6770646" y="710908"/>
            <a:ext cx="106045" cy="679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z="1050" spc="-300" dirty="0">
                <a:latin typeface="Helvetica"/>
                <a:cs typeface="Helvetica"/>
              </a:rPr>
              <a:t>!</a:t>
            </a:r>
            <a:endParaRPr sz="1050">
              <a:latin typeface="Helvetica"/>
              <a:cs typeface="Helvetica"/>
            </a:endParaRPr>
          </a:p>
          <a:p>
            <a:pPr marL="12700">
              <a:lnSpc>
                <a:spcPts val="2014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  <a:p>
            <a:pPr marL="12700">
              <a:lnSpc>
                <a:spcPts val="2615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12954005" y="257137"/>
            <a:ext cx="0" cy="9239885"/>
          </a:xfrm>
          <a:custGeom>
            <a:avLst/>
            <a:gdLst/>
            <a:ahLst/>
            <a:cxnLst/>
            <a:rect l="l" t="t" r="r" b="b"/>
            <a:pathLst>
              <a:path h="9239885">
                <a:moveTo>
                  <a:pt x="0" y="9239325"/>
                </a:moveTo>
                <a:lnTo>
                  <a:pt x="0" y="0"/>
                </a:lnTo>
              </a:path>
            </a:pathLst>
          </a:custGeom>
          <a:ln w="57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580428" y="5569008"/>
            <a:ext cx="6195744" cy="364717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655183" y="5639102"/>
            <a:ext cx="5955665" cy="3404870"/>
          </a:xfrm>
          <a:custGeom>
            <a:avLst/>
            <a:gdLst/>
            <a:ahLst/>
            <a:cxnLst/>
            <a:rect l="l" t="t" r="r" b="b"/>
            <a:pathLst>
              <a:path w="5955665" h="3404870">
                <a:moveTo>
                  <a:pt x="5780365" y="0"/>
                </a:moveTo>
                <a:lnTo>
                  <a:pt x="167810" y="2"/>
                </a:lnTo>
                <a:lnTo>
                  <a:pt x="124854" y="5818"/>
                </a:lnTo>
                <a:lnTo>
                  <a:pt x="86287" y="21836"/>
                </a:lnTo>
                <a:lnTo>
                  <a:pt x="53344" y="46598"/>
                </a:lnTo>
                <a:lnTo>
                  <a:pt x="27258" y="78648"/>
                </a:lnTo>
                <a:lnTo>
                  <a:pt x="9266" y="116527"/>
                </a:lnTo>
                <a:lnTo>
                  <a:pt x="602" y="158779"/>
                </a:lnTo>
                <a:lnTo>
                  <a:pt x="0" y="173583"/>
                </a:lnTo>
                <a:lnTo>
                  <a:pt x="0" y="3238348"/>
                </a:lnTo>
                <a:lnTo>
                  <a:pt x="4312" y="3277226"/>
                </a:lnTo>
                <a:lnTo>
                  <a:pt x="18846" y="3316784"/>
                </a:lnTo>
                <a:lnTo>
                  <a:pt x="42362" y="3350424"/>
                </a:lnTo>
                <a:lnTo>
                  <a:pt x="73541" y="3376958"/>
                </a:lnTo>
                <a:lnTo>
                  <a:pt x="111066" y="3395198"/>
                </a:lnTo>
                <a:lnTo>
                  <a:pt x="153619" y="3403957"/>
                </a:lnTo>
                <a:lnTo>
                  <a:pt x="168692" y="3404564"/>
                </a:lnTo>
                <a:lnTo>
                  <a:pt x="5782118" y="3404556"/>
                </a:lnTo>
                <a:lnTo>
                  <a:pt x="5825315" y="3398928"/>
                </a:lnTo>
                <a:lnTo>
                  <a:pt x="5864745" y="3383698"/>
                </a:lnTo>
                <a:lnTo>
                  <a:pt x="5898898" y="3360071"/>
                </a:lnTo>
                <a:lnTo>
                  <a:pt x="5926264" y="3329252"/>
                </a:lnTo>
                <a:lnTo>
                  <a:pt x="5945334" y="3292445"/>
                </a:lnTo>
                <a:lnTo>
                  <a:pt x="5954597" y="3250855"/>
                </a:lnTo>
                <a:lnTo>
                  <a:pt x="5955147" y="3238348"/>
                </a:lnTo>
                <a:lnTo>
                  <a:pt x="5955142" y="167706"/>
                </a:lnTo>
                <a:lnTo>
                  <a:pt x="5948217" y="125476"/>
                </a:lnTo>
                <a:lnTo>
                  <a:pt x="5931454" y="87156"/>
                </a:lnTo>
                <a:lnTo>
                  <a:pt x="5906296" y="54130"/>
                </a:lnTo>
                <a:lnTo>
                  <a:pt x="5874190" y="27777"/>
                </a:lnTo>
                <a:lnTo>
                  <a:pt x="5836579" y="9479"/>
                </a:lnTo>
                <a:lnTo>
                  <a:pt x="5794908" y="618"/>
                </a:lnTo>
                <a:lnTo>
                  <a:pt x="578036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655184" y="5639101"/>
            <a:ext cx="5955665" cy="3404870"/>
          </a:xfrm>
          <a:custGeom>
            <a:avLst/>
            <a:gdLst/>
            <a:ahLst/>
            <a:cxnLst/>
            <a:rect l="l" t="t" r="r" b="b"/>
            <a:pathLst>
              <a:path w="5955665" h="3404870">
                <a:moveTo>
                  <a:pt x="0" y="3238348"/>
                </a:moveTo>
                <a:lnTo>
                  <a:pt x="0" y="173584"/>
                </a:lnTo>
                <a:lnTo>
                  <a:pt x="602" y="158780"/>
                </a:lnTo>
                <a:lnTo>
                  <a:pt x="9266" y="116528"/>
                </a:lnTo>
                <a:lnTo>
                  <a:pt x="27258" y="78649"/>
                </a:lnTo>
                <a:lnTo>
                  <a:pt x="53343" y="46599"/>
                </a:lnTo>
                <a:lnTo>
                  <a:pt x="86286" y="21837"/>
                </a:lnTo>
                <a:lnTo>
                  <a:pt x="124853" y="5818"/>
                </a:lnTo>
                <a:lnTo>
                  <a:pt x="167810" y="2"/>
                </a:lnTo>
                <a:lnTo>
                  <a:pt x="5780365" y="0"/>
                </a:lnTo>
                <a:lnTo>
                  <a:pt x="5794907" y="618"/>
                </a:lnTo>
                <a:lnTo>
                  <a:pt x="5836578" y="9479"/>
                </a:lnTo>
                <a:lnTo>
                  <a:pt x="5874189" y="27777"/>
                </a:lnTo>
                <a:lnTo>
                  <a:pt x="5906295" y="54130"/>
                </a:lnTo>
                <a:lnTo>
                  <a:pt x="5931453" y="87157"/>
                </a:lnTo>
                <a:lnTo>
                  <a:pt x="5948217" y="125476"/>
                </a:lnTo>
                <a:lnTo>
                  <a:pt x="5955142" y="167706"/>
                </a:lnTo>
                <a:lnTo>
                  <a:pt x="5955244" y="3236137"/>
                </a:lnTo>
                <a:lnTo>
                  <a:pt x="5954597" y="3250855"/>
                </a:lnTo>
                <a:lnTo>
                  <a:pt x="5945334" y="3292445"/>
                </a:lnTo>
                <a:lnTo>
                  <a:pt x="5926264" y="3329252"/>
                </a:lnTo>
                <a:lnTo>
                  <a:pt x="5898897" y="3360071"/>
                </a:lnTo>
                <a:lnTo>
                  <a:pt x="5864744" y="3383698"/>
                </a:lnTo>
                <a:lnTo>
                  <a:pt x="5825314" y="3398928"/>
                </a:lnTo>
                <a:lnTo>
                  <a:pt x="5782118" y="3404556"/>
                </a:lnTo>
                <a:lnTo>
                  <a:pt x="168692" y="3404564"/>
                </a:lnTo>
                <a:lnTo>
                  <a:pt x="153619" y="3403957"/>
                </a:lnTo>
                <a:lnTo>
                  <a:pt x="111066" y="3395198"/>
                </a:lnTo>
                <a:lnTo>
                  <a:pt x="73541" y="3376958"/>
                </a:lnTo>
                <a:lnTo>
                  <a:pt x="42361" y="3350424"/>
                </a:lnTo>
                <a:lnTo>
                  <a:pt x="18846" y="3316784"/>
                </a:lnTo>
                <a:lnTo>
                  <a:pt x="4312" y="3277226"/>
                </a:lnTo>
                <a:lnTo>
                  <a:pt x="0" y="3238348"/>
                </a:lnTo>
                <a:close/>
              </a:path>
            </a:pathLst>
          </a:custGeom>
          <a:ln w="114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511714" y="1842639"/>
            <a:ext cx="6195744" cy="351578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586469" y="1913567"/>
            <a:ext cx="5955665" cy="3278504"/>
          </a:xfrm>
          <a:custGeom>
            <a:avLst/>
            <a:gdLst/>
            <a:ahLst/>
            <a:cxnLst/>
            <a:rect l="l" t="t" r="r" b="b"/>
            <a:pathLst>
              <a:path w="5955665" h="3278504">
                <a:moveTo>
                  <a:pt x="5780365" y="0"/>
                </a:moveTo>
                <a:lnTo>
                  <a:pt x="168512" y="0"/>
                </a:lnTo>
                <a:lnTo>
                  <a:pt x="125395" y="5616"/>
                </a:lnTo>
                <a:lnTo>
                  <a:pt x="86673" y="21418"/>
                </a:lnTo>
                <a:lnTo>
                  <a:pt x="53589" y="45978"/>
                </a:lnTo>
                <a:lnTo>
                  <a:pt x="27387" y="77866"/>
                </a:lnTo>
                <a:lnTo>
                  <a:pt x="9311" y="115655"/>
                </a:lnTo>
                <a:lnTo>
                  <a:pt x="604" y="157915"/>
                </a:lnTo>
                <a:lnTo>
                  <a:pt x="0" y="172749"/>
                </a:lnTo>
                <a:lnTo>
                  <a:pt x="50" y="3105090"/>
                </a:lnTo>
                <a:lnTo>
                  <a:pt x="6185" y="3147982"/>
                </a:lnTo>
                <a:lnTo>
                  <a:pt x="21724" y="3187351"/>
                </a:lnTo>
                <a:lnTo>
                  <a:pt x="45477" y="3221609"/>
                </a:lnTo>
                <a:lnTo>
                  <a:pt x="76254" y="3249166"/>
                </a:lnTo>
                <a:lnTo>
                  <a:pt x="112864" y="3268430"/>
                </a:lnTo>
                <a:lnTo>
                  <a:pt x="154116" y="3277813"/>
                </a:lnTo>
                <a:lnTo>
                  <a:pt x="168692" y="3278470"/>
                </a:lnTo>
                <a:lnTo>
                  <a:pt x="5787012" y="3278340"/>
                </a:lnTo>
                <a:lnTo>
                  <a:pt x="5829152" y="3271295"/>
                </a:lnTo>
                <a:lnTo>
                  <a:pt x="5867520" y="3254523"/>
                </a:lnTo>
                <a:lnTo>
                  <a:pt x="5900683" y="3229437"/>
                </a:lnTo>
                <a:lnTo>
                  <a:pt x="5927209" y="3197449"/>
                </a:lnTo>
                <a:lnTo>
                  <a:pt x="5945665" y="3159972"/>
                </a:lnTo>
                <a:lnTo>
                  <a:pt x="5954619" y="3118420"/>
                </a:lnTo>
                <a:lnTo>
                  <a:pt x="5955193" y="3105090"/>
                </a:lnTo>
                <a:lnTo>
                  <a:pt x="5955164" y="167534"/>
                </a:lnTo>
                <a:lnTo>
                  <a:pt x="5948370" y="125224"/>
                </a:lnTo>
                <a:lnTo>
                  <a:pt x="5931673" y="86905"/>
                </a:lnTo>
                <a:lnTo>
                  <a:pt x="5906526" y="53930"/>
                </a:lnTo>
                <a:lnTo>
                  <a:pt x="5874385" y="27654"/>
                </a:lnTo>
                <a:lnTo>
                  <a:pt x="5836706" y="9431"/>
                </a:lnTo>
                <a:lnTo>
                  <a:pt x="5794942" y="614"/>
                </a:lnTo>
                <a:lnTo>
                  <a:pt x="57803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586469" y="1913567"/>
            <a:ext cx="5955665" cy="3278504"/>
          </a:xfrm>
          <a:custGeom>
            <a:avLst/>
            <a:gdLst/>
            <a:ahLst/>
            <a:cxnLst/>
            <a:rect l="l" t="t" r="r" b="b"/>
            <a:pathLst>
              <a:path w="5955665" h="3278504">
                <a:moveTo>
                  <a:pt x="0" y="3100790"/>
                </a:moveTo>
                <a:lnTo>
                  <a:pt x="0" y="172748"/>
                </a:lnTo>
                <a:lnTo>
                  <a:pt x="604" y="157915"/>
                </a:lnTo>
                <a:lnTo>
                  <a:pt x="9311" y="115655"/>
                </a:lnTo>
                <a:lnTo>
                  <a:pt x="27387" y="77866"/>
                </a:lnTo>
                <a:lnTo>
                  <a:pt x="53589" y="45977"/>
                </a:lnTo>
                <a:lnTo>
                  <a:pt x="86673" y="21418"/>
                </a:lnTo>
                <a:lnTo>
                  <a:pt x="125395" y="5616"/>
                </a:lnTo>
                <a:lnTo>
                  <a:pt x="168512" y="0"/>
                </a:lnTo>
                <a:lnTo>
                  <a:pt x="5780365" y="0"/>
                </a:lnTo>
                <a:lnTo>
                  <a:pt x="5794942" y="614"/>
                </a:lnTo>
                <a:lnTo>
                  <a:pt x="5836705" y="9431"/>
                </a:lnTo>
                <a:lnTo>
                  <a:pt x="5874385" y="27654"/>
                </a:lnTo>
                <a:lnTo>
                  <a:pt x="5906525" y="53930"/>
                </a:lnTo>
                <a:lnTo>
                  <a:pt x="5931672" y="86905"/>
                </a:lnTo>
                <a:lnTo>
                  <a:pt x="5948370" y="125224"/>
                </a:lnTo>
                <a:lnTo>
                  <a:pt x="5955163" y="167534"/>
                </a:lnTo>
                <a:lnTo>
                  <a:pt x="5955244" y="3103907"/>
                </a:lnTo>
                <a:lnTo>
                  <a:pt x="5954619" y="3118419"/>
                </a:lnTo>
                <a:lnTo>
                  <a:pt x="5945665" y="3159972"/>
                </a:lnTo>
                <a:lnTo>
                  <a:pt x="5927209" y="3197448"/>
                </a:lnTo>
                <a:lnTo>
                  <a:pt x="5900683" y="3229436"/>
                </a:lnTo>
                <a:lnTo>
                  <a:pt x="5867520" y="3254523"/>
                </a:lnTo>
                <a:lnTo>
                  <a:pt x="5829152" y="3271295"/>
                </a:lnTo>
                <a:lnTo>
                  <a:pt x="5787012" y="3278339"/>
                </a:lnTo>
                <a:lnTo>
                  <a:pt x="168692" y="3278470"/>
                </a:lnTo>
                <a:lnTo>
                  <a:pt x="154116" y="3277813"/>
                </a:lnTo>
                <a:lnTo>
                  <a:pt x="112864" y="3268430"/>
                </a:lnTo>
                <a:lnTo>
                  <a:pt x="76254" y="3249165"/>
                </a:lnTo>
                <a:lnTo>
                  <a:pt x="45477" y="3221609"/>
                </a:lnTo>
                <a:lnTo>
                  <a:pt x="21724" y="3187351"/>
                </a:lnTo>
                <a:lnTo>
                  <a:pt x="6185" y="3147981"/>
                </a:lnTo>
                <a:lnTo>
                  <a:pt x="50" y="3105089"/>
                </a:lnTo>
                <a:lnTo>
                  <a:pt x="0" y="3100790"/>
                </a:lnTo>
                <a:close/>
              </a:path>
            </a:pathLst>
          </a:custGeom>
          <a:ln w="114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2294216" y="5351128"/>
            <a:ext cx="424300" cy="79247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2176846" y="5782186"/>
            <a:ext cx="45050" cy="4043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2916255" y="5840986"/>
            <a:ext cx="36322" cy="776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2757086" y="6065196"/>
            <a:ext cx="7175" cy="505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2080524" y="6176378"/>
            <a:ext cx="7574" cy="1020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2888721" y="6151150"/>
            <a:ext cx="65277" cy="429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454469" y="5903685"/>
            <a:ext cx="608712" cy="109982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525114" y="1814473"/>
            <a:ext cx="369349" cy="72162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2236954" y="1647685"/>
            <a:ext cx="424296" cy="79247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119584" y="2078743"/>
            <a:ext cx="45049" cy="4042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2859004" y="2137543"/>
            <a:ext cx="36309" cy="776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2699827" y="2361754"/>
            <a:ext cx="7170" cy="505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023263" y="2472935"/>
            <a:ext cx="7573" cy="1020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2831457" y="2447706"/>
            <a:ext cx="65277" cy="429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458854" y="536202"/>
            <a:ext cx="6195744" cy="67632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529206" y="606764"/>
            <a:ext cx="5955665" cy="435609"/>
          </a:xfrm>
          <a:custGeom>
            <a:avLst/>
            <a:gdLst/>
            <a:ahLst/>
            <a:cxnLst/>
            <a:rect l="l" t="t" r="r" b="b"/>
            <a:pathLst>
              <a:path w="5955665" h="435609">
                <a:moveTo>
                  <a:pt x="5784767" y="0"/>
                </a:moveTo>
                <a:lnTo>
                  <a:pt x="169026" y="47"/>
                </a:lnTo>
                <a:lnTo>
                  <a:pt x="126465" y="6471"/>
                </a:lnTo>
                <a:lnTo>
                  <a:pt x="87844" y="22737"/>
                </a:lnTo>
                <a:lnTo>
                  <a:pt x="54557" y="47459"/>
                </a:lnTo>
                <a:lnTo>
                  <a:pt x="27996" y="79248"/>
                </a:lnTo>
                <a:lnTo>
                  <a:pt x="9554" y="116718"/>
                </a:lnTo>
                <a:lnTo>
                  <a:pt x="622" y="158481"/>
                </a:lnTo>
                <a:lnTo>
                  <a:pt x="0" y="269384"/>
                </a:lnTo>
                <a:lnTo>
                  <a:pt x="520" y="282727"/>
                </a:lnTo>
                <a:lnTo>
                  <a:pt x="9435" y="324682"/>
                </a:lnTo>
                <a:lnTo>
                  <a:pt x="28260" y="361569"/>
                </a:lnTo>
                <a:lnTo>
                  <a:pt x="55517" y="392246"/>
                </a:lnTo>
                <a:lnTo>
                  <a:pt x="89727" y="415571"/>
                </a:lnTo>
                <a:lnTo>
                  <a:pt x="129412" y="430403"/>
                </a:lnTo>
                <a:lnTo>
                  <a:pt x="173094" y="435601"/>
                </a:lnTo>
                <a:lnTo>
                  <a:pt x="5784773" y="435601"/>
                </a:lnTo>
                <a:lnTo>
                  <a:pt x="5828049" y="430152"/>
                </a:lnTo>
                <a:lnTo>
                  <a:pt x="5867112" y="414702"/>
                </a:lnTo>
                <a:lnTo>
                  <a:pt x="5900631" y="390588"/>
                </a:lnTo>
                <a:lnTo>
                  <a:pt x="5927276" y="359149"/>
                </a:lnTo>
                <a:lnTo>
                  <a:pt x="5945718" y="321723"/>
                </a:lnTo>
                <a:lnTo>
                  <a:pt x="5954624" y="279648"/>
                </a:lnTo>
                <a:lnTo>
                  <a:pt x="5955244" y="264821"/>
                </a:lnTo>
                <a:lnTo>
                  <a:pt x="5955234" y="171166"/>
                </a:lnTo>
                <a:lnTo>
                  <a:pt x="5949416" y="128109"/>
                </a:lnTo>
                <a:lnTo>
                  <a:pt x="5933804" y="89013"/>
                </a:lnTo>
                <a:lnTo>
                  <a:pt x="5909701" y="55299"/>
                </a:lnTo>
                <a:lnTo>
                  <a:pt x="5878410" y="28384"/>
                </a:lnTo>
                <a:lnTo>
                  <a:pt x="5841235" y="9688"/>
                </a:lnTo>
                <a:lnTo>
                  <a:pt x="5799478" y="631"/>
                </a:lnTo>
                <a:lnTo>
                  <a:pt x="5784767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529207" y="606764"/>
            <a:ext cx="5955665" cy="435609"/>
          </a:xfrm>
          <a:custGeom>
            <a:avLst/>
            <a:gdLst/>
            <a:ahLst/>
            <a:cxnLst/>
            <a:rect l="l" t="t" r="r" b="b"/>
            <a:pathLst>
              <a:path w="5955665" h="435609">
                <a:moveTo>
                  <a:pt x="0" y="269384"/>
                </a:moveTo>
                <a:lnTo>
                  <a:pt x="0" y="173115"/>
                </a:lnTo>
                <a:lnTo>
                  <a:pt x="622" y="158480"/>
                </a:lnTo>
                <a:lnTo>
                  <a:pt x="9554" y="116717"/>
                </a:lnTo>
                <a:lnTo>
                  <a:pt x="27996" y="79247"/>
                </a:lnTo>
                <a:lnTo>
                  <a:pt x="54557" y="47458"/>
                </a:lnTo>
                <a:lnTo>
                  <a:pt x="87844" y="22737"/>
                </a:lnTo>
                <a:lnTo>
                  <a:pt x="126465" y="6471"/>
                </a:lnTo>
                <a:lnTo>
                  <a:pt x="169026" y="47"/>
                </a:lnTo>
                <a:lnTo>
                  <a:pt x="5784766" y="0"/>
                </a:lnTo>
                <a:lnTo>
                  <a:pt x="5799478" y="631"/>
                </a:lnTo>
                <a:lnTo>
                  <a:pt x="5841235" y="9688"/>
                </a:lnTo>
                <a:lnTo>
                  <a:pt x="5878410" y="28384"/>
                </a:lnTo>
                <a:lnTo>
                  <a:pt x="5909700" y="55299"/>
                </a:lnTo>
                <a:lnTo>
                  <a:pt x="5933803" y="89013"/>
                </a:lnTo>
                <a:lnTo>
                  <a:pt x="5949415" y="128109"/>
                </a:lnTo>
                <a:lnTo>
                  <a:pt x="5955233" y="171167"/>
                </a:lnTo>
                <a:lnTo>
                  <a:pt x="5955243" y="264821"/>
                </a:lnTo>
                <a:lnTo>
                  <a:pt x="5954623" y="279647"/>
                </a:lnTo>
                <a:lnTo>
                  <a:pt x="5945717" y="321722"/>
                </a:lnTo>
                <a:lnTo>
                  <a:pt x="5927276" y="359148"/>
                </a:lnTo>
                <a:lnTo>
                  <a:pt x="5900631" y="390587"/>
                </a:lnTo>
                <a:lnTo>
                  <a:pt x="5867111" y="414701"/>
                </a:lnTo>
                <a:lnTo>
                  <a:pt x="5828049" y="430152"/>
                </a:lnTo>
                <a:lnTo>
                  <a:pt x="5784772" y="435600"/>
                </a:lnTo>
                <a:lnTo>
                  <a:pt x="173094" y="435600"/>
                </a:lnTo>
                <a:lnTo>
                  <a:pt x="158180" y="435009"/>
                </a:lnTo>
                <a:lnTo>
                  <a:pt x="115666" y="426473"/>
                </a:lnTo>
                <a:lnTo>
                  <a:pt x="77641" y="408683"/>
                </a:lnTo>
                <a:lnTo>
                  <a:pt x="45585" y="382780"/>
                </a:lnTo>
                <a:lnTo>
                  <a:pt x="20975" y="349907"/>
                </a:lnTo>
                <a:lnTo>
                  <a:pt x="5289" y="311204"/>
                </a:lnTo>
                <a:lnTo>
                  <a:pt x="0" y="269384"/>
                </a:lnTo>
                <a:close/>
              </a:path>
            </a:pathLst>
          </a:custGeom>
          <a:ln w="11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645040" y="676711"/>
            <a:ext cx="710048" cy="83810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7302816" y="721327"/>
            <a:ext cx="4112895" cy="869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515">
              <a:lnSpc>
                <a:spcPts val="1255"/>
              </a:lnSpc>
            </a:pPr>
            <a:r>
              <a:rPr sz="1050" i="1" spc="15" dirty="0">
                <a:latin typeface="Helvetica"/>
                <a:cs typeface="Helvetica"/>
              </a:rPr>
              <a:t>Je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rends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comp</a:t>
            </a:r>
            <a:r>
              <a:rPr sz="1050" i="1" spc="5" dirty="0">
                <a:latin typeface="Helvetica"/>
                <a:cs typeface="Helvetica"/>
              </a:rPr>
              <a:t>t</a:t>
            </a:r>
            <a:r>
              <a:rPr sz="1050" i="1" spc="15" dirty="0">
                <a:latin typeface="Helvetica"/>
                <a:cs typeface="Helvetica"/>
              </a:rPr>
              <a:t>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ora</a:t>
            </a:r>
            <a:r>
              <a:rPr sz="1050" i="1" spc="5" dirty="0">
                <a:latin typeface="Helvetica"/>
                <a:cs typeface="Helvetica"/>
              </a:rPr>
              <a:t>l</a:t>
            </a:r>
            <a:r>
              <a:rPr sz="1050" i="1" spc="15" dirty="0">
                <a:latin typeface="Helvetica"/>
                <a:cs typeface="Helvetica"/>
              </a:rPr>
              <a:t>e</a:t>
            </a:r>
            <a:r>
              <a:rPr sz="1050" i="1" spc="20" dirty="0">
                <a:latin typeface="Helvetica"/>
                <a:cs typeface="Helvetica"/>
              </a:rPr>
              <a:t>me</a:t>
            </a:r>
            <a:r>
              <a:rPr sz="1050" i="1" spc="15" dirty="0">
                <a:latin typeface="Helvetica"/>
                <a:cs typeface="Helvetica"/>
              </a:rPr>
              <a:t>n</a:t>
            </a:r>
            <a:r>
              <a:rPr sz="1050" i="1" spc="5" dirty="0">
                <a:latin typeface="Helvetica"/>
                <a:cs typeface="Helvetica"/>
              </a:rPr>
              <a:t>t </a:t>
            </a:r>
            <a:r>
              <a:rPr sz="1050" i="1" spc="15" dirty="0">
                <a:latin typeface="Helvetica"/>
                <a:cs typeface="Helvetica"/>
              </a:rPr>
              <a:t>de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20" dirty="0">
                <a:latin typeface="Helvetica"/>
                <a:cs typeface="Helvetica"/>
              </a:rPr>
              <a:t>mo</a:t>
            </a:r>
            <a:r>
              <a:rPr sz="1050" i="1" spc="15" dirty="0">
                <a:latin typeface="Helvetica"/>
                <a:cs typeface="Helvetica"/>
              </a:rPr>
              <a:t>n</a:t>
            </a:r>
            <a:r>
              <a:rPr sz="1050" i="1" spc="5" dirty="0">
                <a:latin typeface="Helvetica"/>
                <a:cs typeface="Helvetica"/>
              </a:rPr>
              <a:t> i</a:t>
            </a:r>
            <a:r>
              <a:rPr sz="1050" i="1" spc="15" dirty="0">
                <a:latin typeface="Helvetica"/>
                <a:cs typeface="Helvetica"/>
              </a:rPr>
              <a:t>n</a:t>
            </a:r>
            <a:r>
              <a:rPr sz="1050" i="1" spc="5" dirty="0">
                <a:latin typeface="Helvetica"/>
                <a:cs typeface="Helvetica"/>
              </a:rPr>
              <a:t>t</a:t>
            </a:r>
            <a:r>
              <a:rPr sz="1050" i="1" spc="15" dirty="0">
                <a:latin typeface="Helvetica"/>
                <a:cs typeface="Helvetica"/>
              </a:rPr>
              <a:t>erven</a:t>
            </a:r>
            <a:r>
              <a:rPr sz="1050" i="1" spc="5" dirty="0">
                <a:latin typeface="Helvetica"/>
                <a:cs typeface="Helvetica"/>
              </a:rPr>
              <a:t>ti</a:t>
            </a:r>
            <a:r>
              <a:rPr sz="1050" i="1" spc="15" dirty="0">
                <a:latin typeface="Helvetica"/>
                <a:cs typeface="Helvetica"/>
              </a:rPr>
              <a:t>on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au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pro</a:t>
            </a:r>
            <a:r>
              <a:rPr sz="1050" i="1" spc="5" dirty="0">
                <a:latin typeface="Helvetica"/>
                <a:cs typeface="Helvetica"/>
              </a:rPr>
              <a:t>f</a:t>
            </a:r>
            <a:r>
              <a:rPr sz="1050" i="1" spc="15" dirty="0">
                <a:latin typeface="Helvetica"/>
                <a:cs typeface="Helvetica"/>
              </a:rPr>
              <a:t>esseu</a:t>
            </a:r>
            <a:r>
              <a:rPr sz="1050" i="1" spc="10" dirty="0">
                <a:latin typeface="Helvetica"/>
                <a:cs typeface="Helvetica"/>
              </a:rPr>
              <a:t>r</a:t>
            </a:r>
            <a:endParaRPr sz="1050">
              <a:latin typeface="Helvetica"/>
              <a:cs typeface="Helvetica"/>
            </a:endParaRPr>
          </a:p>
          <a:p>
            <a:pPr marL="955675" algn="ctr">
              <a:lnSpc>
                <a:spcPts val="2695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té D 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valide 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le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fonctionnement du système</a:t>
            </a:r>
            <a:endParaRPr sz="1250">
              <a:latin typeface="Helvetica Light"/>
              <a:cs typeface="Helvetica Light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229659" y="5371781"/>
            <a:ext cx="4800600" cy="545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9275">
              <a:lnSpc>
                <a:spcPct val="100000"/>
              </a:lnSpc>
            </a:pP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té E 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justifie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l’intervention sur 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le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12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50" i="1" spc="10" dirty="0">
                <a:latin typeface="Helvetica"/>
                <a:cs typeface="Helvetica"/>
              </a:rPr>
              <a:t>Si</a:t>
            </a:r>
            <a:r>
              <a:rPr sz="1050" i="1" spc="5" dirty="0">
                <a:latin typeface="Helvetica"/>
                <a:cs typeface="Helvetica"/>
              </a:rPr>
              <a:t> j</a:t>
            </a:r>
            <a:r>
              <a:rPr sz="1050" i="1" spc="15" dirty="0">
                <a:latin typeface="Helvetica"/>
                <a:cs typeface="Helvetica"/>
              </a:rPr>
              <a:t>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n</a:t>
            </a:r>
            <a:r>
              <a:rPr sz="1050" i="1" spc="5" dirty="0">
                <a:latin typeface="Helvetica"/>
                <a:cs typeface="Helvetica"/>
              </a:rPr>
              <a:t>’</a:t>
            </a:r>
            <a:r>
              <a:rPr sz="1050" i="1" spc="15" dirty="0">
                <a:latin typeface="Helvetica"/>
                <a:cs typeface="Helvetica"/>
              </a:rPr>
              <a:t>ava</a:t>
            </a:r>
            <a:r>
              <a:rPr sz="1050" i="1" spc="5" dirty="0">
                <a:latin typeface="Helvetica"/>
                <a:cs typeface="Helvetica"/>
              </a:rPr>
              <a:t>i</a:t>
            </a:r>
            <a:r>
              <a:rPr sz="1050" i="1" spc="15" dirty="0">
                <a:latin typeface="Helvetica"/>
                <a:cs typeface="Helvetica"/>
              </a:rPr>
              <a:t>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pas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0" dirty="0">
                <a:latin typeface="Helvetica"/>
                <a:cs typeface="Helvetica"/>
              </a:rPr>
              <a:t>ré</a:t>
            </a:r>
            <a:r>
              <a:rPr sz="1050" i="1" spc="15" dirty="0">
                <a:latin typeface="Helvetica"/>
                <a:cs typeface="Helvetica"/>
              </a:rPr>
              <a:t>a</a:t>
            </a:r>
            <a:r>
              <a:rPr sz="1050" i="1" spc="5" dirty="0">
                <a:latin typeface="Helvetica"/>
                <a:cs typeface="Helvetica"/>
              </a:rPr>
              <a:t>li</a:t>
            </a:r>
            <a:r>
              <a:rPr sz="1050" i="1" spc="15" dirty="0">
                <a:latin typeface="Helvetica"/>
                <a:cs typeface="Helvetica"/>
              </a:rPr>
              <a:t>sé</a:t>
            </a:r>
            <a:r>
              <a:rPr sz="1050" i="1" spc="5" dirty="0">
                <a:latin typeface="Helvetica"/>
                <a:cs typeface="Helvetica"/>
              </a:rPr>
              <a:t> l’i</a:t>
            </a:r>
            <a:r>
              <a:rPr sz="1050" i="1" spc="15" dirty="0">
                <a:latin typeface="Helvetica"/>
                <a:cs typeface="Helvetica"/>
              </a:rPr>
              <a:t>n</a:t>
            </a:r>
            <a:r>
              <a:rPr sz="1050" i="1" spc="5" dirty="0">
                <a:latin typeface="Helvetica"/>
                <a:cs typeface="Helvetica"/>
              </a:rPr>
              <a:t>t</a:t>
            </a:r>
            <a:r>
              <a:rPr sz="1050" i="1" spc="15" dirty="0">
                <a:latin typeface="Helvetica"/>
                <a:cs typeface="Helvetica"/>
              </a:rPr>
              <a:t>erven</a:t>
            </a:r>
            <a:r>
              <a:rPr sz="1050" i="1" spc="5" dirty="0">
                <a:latin typeface="Helvetica"/>
                <a:cs typeface="Helvetica"/>
              </a:rPr>
              <a:t>ti</a:t>
            </a:r>
            <a:r>
              <a:rPr sz="1050" i="1" spc="15" dirty="0">
                <a:latin typeface="Helvetica"/>
                <a:cs typeface="Helvetica"/>
              </a:rPr>
              <a:t>on</a:t>
            </a:r>
            <a:r>
              <a:rPr sz="1050" i="1" spc="5" dirty="0">
                <a:latin typeface="Helvetica"/>
                <a:cs typeface="Helvetica"/>
              </a:rPr>
              <a:t>, </a:t>
            </a:r>
            <a:r>
              <a:rPr sz="1050" i="1" spc="15" dirty="0">
                <a:latin typeface="Helvetica"/>
                <a:cs typeface="Helvetica"/>
              </a:rPr>
              <a:t>que</a:t>
            </a:r>
            <a:r>
              <a:rPr sz="1050" i="1" spc="5" dirty="0">
                <a:latin typeface="Helvetica"/>
                <a:cs typeface="Helvetica"/>
              </a:rPr>
              <a:t>ll</a:t>
            </a:r>
            <a:r>
              <a:rPr sz="1050" i="1" spc="15" dirty="0">
                <a:latin typeface="Helvetica"/>
                <a:cs typeface="Helvetica"/>
              </a:rPr>
              <a:t>es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aura</a:t>
            </a:r>
            <a:r>
              <a:rPr sz="1050" i="1" spc="5" dirty="0">
                <a:latin typeface="Helvetica"/>
                <a:cs typeface="Helvetica"/>
              </a:rPr>
              <a:t>i</a:t>
            </a:r>
            <a:r>
              <a:rPr sz="1050" i="1" spc="15" dirty="0">
                <a:latin typeface="Helvetica"/>
                <a:cs typeface="Helvetica"/>
              </a:rPr>
              <a:t>en</a:t>
            </a:r>
            <a:r>
              <a:rPr sz="1050" i="1" spc="5" dirty="0">
                <a:latin typeface="Helvetica"/>
                <a:cs typeface="Helvetica"/>
              </a:rPr>
              <a:t>t </a:t>
            </a:r>
            <a:r>
              <a:rPr sz="1050" i="1" spc="15" dirty="0">
                <a:latin typeface="Helvetica"/>
                <a:cs typeface="Helvetica"/>
              </a:rPr>
              <a:t>é</a:t>
            </a:r>
            <a:r>
              <a:rPr sz="1050" i="1" spc="5" dirty="0">
                <a:latin typeface="Helvetica"/>
                <a:cs typeface="Helvetica"/>
              </a:rPr>
              <a:t>t</a:t>
            </a:r>
            <a:r>
              <a:rPr sz="1050" i="1" spc="15" dirty="0">
                <a:latin typeface="Helvetica"/>
                <a:cs typeface="Helvetica"/>
              </a:rPr>
              <a:t>é</a:t>
            </a:r>
            <a:r>
              <a:rPr sz="1050" i="1" spc="5" dirty="0">
                <a:latin typeface="Helvetica"/>
                <a:cs typeface="Helvetica"/>
              </a:rPr>
              <a:t> l</a:t>
            </a:r>
            <a:r>
              <a:rPr sz="1050" i="1" spc="15" dirty="0">
                <a:latin typeface="Helvetica"/>
                <a:cs typeface="Helvetica"/>
              </a:rPr>
              <a:t>es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conséquences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?</a:t>
            </a:r>
            <a:endParaRPr sz="1050">
              <a:latin typeface="Helvetica"/>
              <a:cs typeface="Helvetica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8356701" y="2027762"/>
            <a:ext cx="244729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15" dirty="0">
                <a:latin typeface="Helvetica"/>
                <a:cs typeface="Helvetica"/>
              </a:rPr>
              <a:t>Je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ne</a:t>
            </a:r>
            <a:r>
              <a:rPr sz="1050" i="1" spc="5" dirty="0">
                <a:latin typeface="Helvetica"/>
                <a:cs typeface="Helvetica"/>
              </a:rPr>
              <a:t> f</a:t>
            </a:r>
            <a:r>
              <a:rPr sz="1050" i="1" spc="15" dirty="0">
                <a:latin typeface="Helvetica"/>
                <a:cs typeface="Helvetica"/>
              </a:rPr>
              <a:t>era</a:t>
            </a:r>
            <a:r>
              <a:rPr sz="1050" i="1" spc="5" dirty="0">
                <a:latin typeface="Helvetica"/>
                <a:cs typeface="Helvetica"/>
              </a:rPr>
              <a:t>i</a:t>
            </a:r>
            <a:r>
              <a:rPr sz="1050" i="1" spc="15" dirty="0">
                <a:latin typeface="Helvetica"/>
                <a:cs typeface="Helvetica"/>
              </a:rPr>
              <a:t>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p</a:t>
            </a:r>
            <a:r>
              <a:rPr sz="1050" i="1" spc="5" dirty="0">
                <a:latin typeface="Helvetica"/>
                <a:cs typeface="Helvetica"/>
              </a:rPr>
              <a:t>l</a:t>
            </a:r>
            <a:r>
              <a:rPr sz="1050" i="1" spc="15" dirty="0">
                <a:latin typeface="Helvetica"/>
                <a:cs typeface="Helvetica"/>
              </a:rPr>
              <a:t>us</a:t>
            </a:r>
            <a:r>
              <a:rPr sz="1050" i="1" spc="5" dirty="0">
                <a:latin typeface="Helvetica"/>
                <a:cs typeface="Helvetica"/>
              </a:rPr>
              <a:t> l</a:t>
            </a:r>
            <a:r>
              <a:rPr sz="1050" i="1" spc="15" dirty="0">
                <a:latin typeface="Helvetica"/>
                <a:cs typeface="Helvetica"/>
              </a:rPr>
              <a:t>es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e</a:t>
            </a:r>
            <a:r>
              <a:rPr sz="1050" i="1" spc="10" dirty="0">
                <a:latin typeface="Helvetica"/>
                <a:cs typeface="Helvetica"/>
              </a:rPr>
              <a:t>rre</a:t>
            </a:r>
            <a:r>
              <a:rPr sz="1050" i="1" spc="15" dirty="0">
                <a:latin typeface="Helvetica"/>
                <a:cs typeface="Helvetica"/>
              </a:rPr>
              <a:t>u</a:t>
            </a:r>
            <a:r>
              <a:rPr sz="1050" i="1" spc="10" dirty="0">
                <a:latin typeface="Helvetica"/>
                <a:cs typeface="Helvetica"/>
              </a:rPr>
              <a:t>rs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su</a:t>
            </a:r>
            <a:r>
              <a:rPr sz="1050" i="1" spc="5" dirty="0">
                <a:latin typeface="Helvetica"/>
                <a:cs typeface="Helvetica"/>
              </a:rPr>
              <a:t>i</a:t>
            </a:r>
            <a:r>
              <a:rPr sz="1050" i="1" spc="15" dirty="0">
                <a:latin typeface="Helvetica"/>
                <a:cs typeface="Helvetica"/>
              </a:rPr>
              <a:t>van</a:t>
            </a:r>
            <a:r>
              <a:rPr sz="1050" i="1" spc="5" dirty="0">
                <a:latin typeface="Helvetica"/>
                <a:cs typeface="Helvetica"/>
              </a:rPr>
              <a:t>t</a:t>
            </a:r>
            <a:r>
              <a:rPr sz="1050" i="1" spc="15" dirty="0">
                <a:latin typeface="Helvetica"/>
                <a:cs typeface="Helvetica"/>
              </a:rPr>
              <a:t>es</a:t>
            </a:r>
            <a:r>
              <a:rPr sz="1050" i="1" spc="5" dirty="0">
                <a:latin typeface="Helvetica"/>
                <a:cs typeface="Helvetica"/>
              </a:rPr>
              <a:t> :!</a:t>
            </a:r>
            <a:endParaRPr sz="1050">
              <a:latin typeface="Helvetica"/>
              <a:cs typeface="Helvetic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9548297" y="2071776"/>
            <a:ext cx="10604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11126013" y="1245436"/>
            <a:ext cx="786691" cy="53876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577649" y="9361974"/>
            <a:ext cx="5320030" cy="0"/>
          </a:xfrm>
          <a:custGeom>
            <a:avLst/>
            <a:gdLst/>
            <a:ahLst/>
            <a:cxnLst/>
            <a:rect l="l" t="t" r="r" b="b"/>
            <a:pathLst>
              <a:path w="5320030">
                <a:moveTo>
                  <a:pt x="0" y="1"/>
                </a:moveTo>
                <a:lnTo>
                  <a:pt x="5319560" y="0"/>
                </a:lnTo>
              </a:path>
            </a:pathLst>
          </a:custGeom>
          <a:ln w="11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2912394" y="471785"/>
            <a:ext cx="67005" cy="617548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129121" y="52183"/>
            <a:ext cx="6852920" cy="9649460"/>
          </a:xfrm>
          <a:custGeom>
            <a:avLst/>
            <a:gdLst/>
            <a:ahLst/>
            <a:cxnLst/>
            <a:rect l="l" t="t" r="r" b="b"/>
            <a:pathLst>
              <a:path w="6852920" h="9649460">
                <a:moveTo>
                  <a:pt x="0" y="0"/>
                </a:moveTo>
                <a:lnTo>
                  <a:pt x="0" y="9649221"/>
                </a:lnTo>
                <a:lnTo>
                  <a:pt x="6852443" y="9649221"/>
                </a:lnTo>
                <a:lnTo>
                  <a:pt x="685244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6769100" y="2821177"/>
            <a:ext cx="5572760" cy="165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Je ne mettrais plus mes doigts sales sur la car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osserie</a:t>
            </a:r>
            <a:endParaRPr sz="18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900">
              <a:latin typeface="Times New Roman"/>
              <a:cs typeface="Times New Roman"/>
            </a:endParaRPr>
          </a:p>
          <a:p>
            <a:pPr marL="342265" marR="343535" algn="ctr">
              <a:lnSpc>
                <a:spcPct val="101899"/>
              </a:lnSpc>
            </a:pPr>
            <a:r>
              <a:rPr sz="1800" dirty="0">
                <a:latin typeface="Helvetica Light"/>
                <a:cs typeface="Helvetica Light"/>
              </a:rPr>
              <a:t>Je dégraisserais les disques avant de poser les plaquettes</a:t>
            </a:r>
            <a:endParaRPr sz="18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Je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ega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derais le couple de serrage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2343908" y="9358132"/>
            <a:ext cx="11493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5" dirty="0">
                <a:latin typeface="Helvetica"/>
                <a:cs typeface="Helvetica"/>
              </a:rPr>
              <a:t>4</a:t>
            </a:r>
            <a:endParaRPr sz="1250">
              <a:latin typeface="Helvetica"/>
              <a:cs typeface="Helvetica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8310960" y="9381059"/>
            <a:ext cx="2225675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15" dirty="0">
                <a:latin typeface="Helvetica Light"/>
                <a:cs typeface="Helvetica Light"/>
              </a:rPr>
              <a:t>Académie</a:t>
            </a:r>
            <a:r>
              <a:rPr sz="1050" i="1" spc="5" dirty="0">
                <a:latin typeface="Helvetica Light"/>
                <a:cs typeface="Helvetica Light"/>
              </a:rPr>
              <a:t> </a:t>
            </a:r>
            <a:r>
              <a:rPr sz="1050" i="1" spc="15" dirty="0">
                <a:latin typeface="Helvetica Light"/>
                <a:cs typeface="Helvetica Light"/>
              </a:rPr>
              <a:t>de</a:t>
            </a:r>
            <a:r>
              <a:rPr sz="1050" i="1" spc="5" dirty="0">
                <a:latin typeface="Helvetica Light"/>
                <a:cs typeface="Helvetica Light"/>
              </a:rPr>
              <a:t> </a:t>
            </a:r>
            <a:r>
              <a:rPr sz="1050" i="1" spc="-110" dirty="0">
                <a:latin typeface="Helvetica Light"/>
                <a:cs typeface="Helvetica Light"/>
              </a:rPr>
              <a:t>T</a:t>
            </a:r>
            <a:r>
              <a:rPr sz="1050" i="1" spc="15" dirty="0">
                <a:latin typeface="Helvetica Light"/>
                <a:cs typeface="Helvetica Light"/>
              </a:rPr>
              <a:t>oulouse</a:t>
            </a:r>
            <a:r>
              <a:rPr sz="1050" i="1" spc="5" dirty="0">
                <a:latin typeface="Helvetica Light"/>
                <a:cs typeface="Helvetica Light"/>
              </a:rPr>
              <a:t> : </a:t>
            </a:r>
            <a:r>
              <a:rPr sz="1050" i="1" spc="10" dirty="0">
                <a:latin typeface="Helvetica Light"/>
                <a:cs typeface="Helvetica Light"/>
              </a:rPr>
              <a:t>section</a:t>
            </a:r>
            <a:r>
              <a:rPr sz="1050" i="1" spc="5" dirty="0">
                <a:latin typeface="Helvetica Light"/>
                <a:cs typeface="Helvetica Light"/>
              </a:rPr>
              <a:t> </a:t>
            </a:r>
            <a:r>
              <a:rPr sz="1050" i="1" spc="20" dirty="0">
                <a:latin typeface="Helvetica Light"/>
                <a:cs typeface="Helvetica Light"/>
              </a:rPr>
              <a:t>MV</a:t>
            </a:r>
            <a:endParaRPr sz="1050">
              <a:latin typeface="Helvetica Light"/>
              <a:cs typeface="Helvetica Light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3378200" y="9447652"/>
            <a:ext cx="278257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Académie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de</a:t>
            </a:r>
            <a:r>
              <a:rPr sz="1700" i="1" spc="-30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spc="-195" dirty="0">
                <a:solidFill>
                  <a:srgbClr val="164F86"/>
                </a:solidFill>
                <a:latin typeface="Helvetica"/>
                <a:cs typeface="Helvetica"/>
              </a:rPr>
              <a:t>T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oulouse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: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se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ct</a:t>
            </a:r>
            <a:endParaRPr sz="17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0" y="935219"/>
            <a:ext cx="4216400" cy="0"/>
          </a:xfrm>
          <a:custGeom>
            <a:avLst/>
            <a:gdLst/>
            <a:ahLst/>
            <a:cxnLst/>
            <a:rect l="l" t="t" r="r" b="b"/>
            <a:pathLst>
              <a:path w="4216400">
                <a:moveTo>
                  <a:pt x="0" y="0"/>
                </a:moveTo>
                <a:lnTo>
                  <a:pt x="4216399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6086" y="9372512"/>
            <a:ext cx="4718050" cy="0"/>
          </a:xfrm>
          <a:custGeom>
            <a:avLst/>
            <a:gdLst/>
            <a:ahLst/>
            <a:cxnLst/>
            <a:rect l="l" t="t" r="r" b="b"/>
            <a:pathLst>
              <a:path w="4718050">
                <a:moveTo>
                  <a:pt x="0" y="0"/>
                </a:moveTo>
                <a:lnTo>
                  <a:pt x="4718013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83310" y="50800"/>
            <a:ext cx="6896100" cy="965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850515" algn="ctr">
              <a:lnSpc>
                <a:spcPct val="100000"/>
              </a:lnSpc>
            </a:pP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d’in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ves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ig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4200">
              <a:latin typeface="Helvetica"/>
              <a:cs typeface="Helvetica"/>
            </a:endParaRPr>
          </a:p>
          <a:p>
            <a:pPr marR="3636010" algn="ctr">
              <a:lnSpc>
                <a:spcPct val="100000"/>
              </a:lnSpc>
              <a:spcBef>
                <a:spcPts val="3060"/>
              </a:spcBef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f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rma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sa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36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4350">
              <a:latin typeface="Times New Roman"/>
              <a:cs typeface="Times New Roman"/>
            </a:endParaRPr>
          </a:p>
          <a:p>
            <a:pPr marL="1577340">
              <a:lnSpc>
                <a:spcPts val="475"/>
              </a:lnSpc>
            </a:pPr>
            <a:r>
              <a:rPr sz="400" i="1" dirty="0">
                <a:latin typeface="Helvetica"/>
                <a:cs typeface="Helvetica"/>
              </a:rPr>
              <a:t>J'identifie et j’écris les risques professionnels !</a:t>
            </a:r>
            <a:endParaRPr sz="400">
              <a:latin typeface="Helvetica"/>
              <a:cs typeface="Helvetica"/>
            </a:endParaRPr>
          </a:p>
          <a:p>
            <a:pPr marR="2837180" algn="ctr">
              <a:lnSpc>
                <a:spcPts val="340"/>
              </a:lnSpc>
            </a:pPr>
            <a:r>
              <a:rPr sz="400" i="1" dirty="0">
                <a:latin typeface="Helvetica"/>
                <a:cs typeface="Helvetica"/>
              </a:rPr>
              <a:t>(sécurité des personnes, du matériel et du véhicule</a:t>
            </a:r>
            <a:r>
              <a:rPr sz="400" i="1" spc="-5" dirty="0">
                <a:latin typeface="Helvetica"/>
                <a:cs typeface="Helvetica"/>
              </a:rPr>
              <a:t>)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  <a:p>
            <a:pPr marR="3800475" algn="ctr">
              <a:lnSpc>
                <a:spcPts val="515"/>
              </a:lnSpc>
              <a:tabLst>
                <a:tab pos="2153285" algn="l"/>
              </a:tabLst>
            </a:pPr>
            <a:r>
              <a:rPr sz="350" i="1" spc="5" dirty="0">
                <a:latin typeface="Helvetica"/>
                <a:cs typeface="Helvetica"/>
              </a:rPr>
              <a:t>J’a</a:t>
            </a:r>
            <a:r>
              <a:rPr sz="350" i="1" dirty="0">
                <a:latin typeface="Helvetica"/>
                <a:cs typeface="Helvetica"/>
              </a:rPr>
              <a:t>i</a:t>
            </a:r>
            <a:r>
              <a:rPr sz="350" i="1" spc="5" dirty="0">
                <a:latin typeface="Helvetica"/>
                <a:cs typeface="Helvetica"/>
              </a:rPr>
              <a:t> </a:t>
            </a:r>
            <a:r>
              <a:rPr sz="350" i="1" spc="10" dirty="0">
                <a:latin typeface="Helvetica"/>
                <a:cs typeface="Helvetica"/>
              </a:rPr>
              <a:t>cho</a:t>
            </a:r>
            <a:r>
              <a:rPr sz="350" i="1" dirty="0">
                <a:latin typeface="Helvetica"/>
                <a:cs typeface="Helvetica"/>
              </a:rPr>
              <a:t>i</a:t>
            </a:r>
            <a:r>
              <a:rPr sz="350" i="1" spc="5" dirty="0">
                <a:latin typeface="Helvetica"/>
                <a:cs typeface="Helvetica"/>
              </a:rPr>
              <a:t>si </a:t>
            </a:r>
            <a:r>
              <a:rPr sz="350" i="1" spc="10" dirty="0">
                <a:latin typeface="Helvetica"/>
                <a:cs typeface="Helvetica"/>
              </a:rPr>
              <a:t>une</a:t>
            </a:r>
            <a:r>
              <a:rPr sz="350" i="1" spc="5" dirty="0">
                <a:latin typeface="Helvetica"/>
                <a:cs typeface="Helvetica"/>
              </a:rPr>
              <a:t> </a:t>
            </a:r>
            <a:r>
              <a:rPr sz="350" i="1" spc="10" dirty="0">
                <a:latin typeface="Helvetica"/>
                <a:cs typeface="Helvetica"/>
              </a:rPr>
              <a:t>hypo</a:t>
            </a:r>
            <a:r>
              <a:rPr sz="350" i="1" spc="5" dirty="0">
                <a:latin typeface="Helvetica"/>
                <a:cs typeface="Helvetica"/>
              </a:rPr>
              <a:t>t</a:t>
            </a:r>
            <a:r>
              <a:rPr sz="350" i="1" spc="10" dirty="0">
                <a:latin typeface="Helvetica"/>
                <a:cs typeface="Helvetica"/>
              </a:rPr>
              <a:t>hèse</a:t>
            </a:r>
            <a:r>
              <a:rPr sz="350" i="1" dirty="0">
                <a:latin typeface="Helvetica"/>
                <a:cs typeface="Helvetica"/>
              </a:rPr>
              <a:t>	</a:t>
            </a:r>
            <a:r>
              <a:rPr sz="1275" spc="-7" baseline="13071" dirty="0">
                <a:latin typeface="Helvetica"/>
                <a:cs typeface="Helvetica"/>
              </a:rPr>
              <a:t>!</a:t>
            </a:r>
            <a:endParaRPr sz="1275" baseline="13071">
              <a:latin typeface="Helvetica"/>
              <a:cs typeface="Helvetica"/>
            </a:endParaRPr>
          </a:p>
          <a:p>
            <a:pPr marL="1183640">
              <a:lnSpc>
                <a:spcPts val="610"/>
              </a:lnSpc>
              <a:tabLst>
                <a:tab pos="2605405" algn="l"/>
              </a:tabLst>
            </a:pPr>
            <a:r>
              <a:rPr sz="1275" spc="-7" baseline="-29411" dirty="0">
                <a:latin typeface="Helvetica"/>
                <a:cs typeface="Helvetica"/>
              </a:rPr>
              <a:t>!	</a:t>
            </a: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183640">
              <a:lnSpc>
                <a:spcPts val="70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183640">
              <a:lnSpc>
                <a:spcPts val="47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183640">
              <a:lnSpc>
                <a:spcPts val="47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183640">
              <a:lnSpc>
                <a:spcPts val="47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183640">
              <a:lnSpc>
                <a:spcPts val="47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183640">
              <a:lnSpc>
                <a:spcPts val="69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300480" indent="438784">
              <a:lnSpc>
                <a:spcPts val="430"/>
              </a:lnSpc>
            </a:pPr>
            <a:r>
              <a:rPr sz="400" i="1" dirty="0">
                <a:latin typeface="Helvetica"/>
                <a:cs typeface="Helvetica"/>
              </a:rPr>
              <a:t>Je protège l’environnement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300">
              <a:latin typeface="Times New Roman"/>
              <a:cs typeface="Times New Roman"/>
            </a:endParaRPr>
          </a:p>
          <a:p>
            <a:pPr marL="1300480" marR="4485640" algn="ctr">
              <a:lnSpc>
                <a:spcPct val="1058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je vérifie les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qui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pe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r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mettent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valider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45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450" b="1" i="1" spc="-20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4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R="3879850" algn="ctr">
              <a:lnSpc>
                <a:spcPct val="100000"/>
              </a:lnSpc>
              <a:spcBef>
                <a:spcPts val="330"/>
              </a:spcBef>
            </a:pPr>
            <a:r>
              <a:rPr sz="400" i="1" dirty="0">
                <a:latin typeface="Helvetica"/>
                <a:cs typeface="Helvetica"/>
              </a:rPr>
              <a:t>J’écris les résultats des essais réalisés :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350">
              <a:latin typeface="Times New Roman"/>
              <a:cs typeface="Times New Roman"/>
            </a:endParaRPr>
          </a:p>
          <a:p>
            <a:pPr marR="3794125" algn="ctr">
              <a:lnSpc>
                <a:spcPct val="100000"/>
              </a:lnSpc>
            </a:pPr>
            <a:r>
              <a:rPr sz="350" b="1" i="1" spc="10" dirty="0">
                <a:latin typeface="Helvetica"/>
                <a:cs typeface="Helvetica"/>
              </a:rPr>
              <a:t>La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cause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es</a:t>
            </a:r>
            <a:r>
              <a:rPr sz="350" b="1" i="1" spc="5" dirty="0">
                <a:latin typeface="Helvetica"/>
                <a:cs typeface="Helvetica"/>
              </a:rPr>
              <a:t>t-ell</a:t>
            </a:r>
            <a:r>
              <a:rPr sz="350" b="1" i="1" spc="10" dirty="0">
                <a:latin typeface="Helvetica"/>
                <a:cs typeface="Helvetica"/>
              </a:rPr>
              <a:t>e</a:t>
            </a:r>
            <a:r>
              <a:rPr sz="350" b="1" i="1" spc="5" dirty="0">
                <a:latin typeface="Helvetica"/>
                <a:cs typeface="Helvetica"/>
              </a:rPr>
              <a:t> i</a:t>
            </a:r>
            <a:r>
              <a:rPr sz="350" b="1" i="1" spc="10" dirty="0">
                <a:latin typeface="Helvetica"/>
                <a:cs typeface="Helvetica"/>
              </a:rPr>
              <a:t>de</a:t>
            </a:r>
            <a:r>
              <a:rPr sz="350" b="1" i="1" spc="5" dirty="0">
                <a:latin typeface="Helvetica"/>
                <a:cs typeface="Helvetica"/>
              </a:rPr>
              <a:t>ntifi</a:t>
            </a:r>
            <a:r>
              <a:rPr sz="350" b="1" i="1" spc="10" dirty="0">
                <a:latin typeface="Helvetica"/>
                <a:cs typeface="Helvetica"/>
              </a:rPr>
              <a:t>ée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pa</a:t>
            </a:r>
            <a:r>
              <a:rPr sz="350" b="1" i="1" spc="5" dirty="0">
                <a:latin typeface="Helvetica"/>
                <a:cs typeface="Helvetica"/>
              </a:rPr>
              <a:t>r r</a:t>
            </a:r>
            <a:r>
              <a:rPr sz="350" b="1" i="1" spc="10" dirty="0">
                <a:latin typeface="Helvetica"/>
                <a:cs typeface="Helvetica"/>
              </a:rPr>
              <a:t>appo</a:t>
            </a:r>
            <a:r>
              <a:rPr sz="350" b="1" i="1" spc="5" dirty="0">
                <a:latin typeface="Helvetica"/>
                <a:cs typeface="Helvetica"/>
              </a:rPr>
              <a:t>rt </a:t>
            </a:r>
            <a:r>
              <a:rPr sz="350" b="1" i="1" spc="10" dirty="0">
                <a:latin typeface="Helvetica"/>
                <a:cs typeface="Helvetica"/>
              </a:rPr>
              <a:t>au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symp</a:t>
            </a:r>
            <a:r>
              <a:rPr sz="350" b="1" i="1" spc="5" dirty="0">
                <a:latin typeface="Helvetica"/>
                <a:cs typeface="Helvetica"/>
              </a:rPr>
              <a:t>tô</a:t>
            </a:r>
            <a:r>
              <a:rPr sz="350" b="1" i="1" spc="15" dirty="0">
                <a:latin typeface="Helvetica"/>
                <a:cs typeface="Helvetica"/>
              </a:rPr>
              <a:t>m</a:t>
            </a:r>
            <a:r>
              <a:rPr sz="350" b="1" i="1" spc="10" dirty="0">
                <a:latin typeface="Helvetica"/>
                <a:cs typeface="Helvetica"/>
              </a:rPr>
              <a:t>e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?</a:t>
            </a:r>
            <a:endParaRPr sz="350">
              <a:latin typeface="Helvetica"/>
              <a:cs typeface="Helvetica"/>
            </a:endParaRPr>
          </a:p>
          <a:p>
            <a:pPr marL="222885">
              <a:lnSpc>
                <a:spcPts val="360"/>
              </a:lnSpc>
              <a:spcBef>
                <a:spcPts val="185"/>
              </a:spcBef>
            </a:pPr>
            <a:r>
              <a:rPr sz="525" i="1" spc="7" baseline="47619" dirty="0">
                <a:latin typeface="Helvetica"/>
                <a:cs typeface="Helvetica"/>
              </a:rPr>
              <a:t>Je</a:t>
            </a:r>
            <a:r>
              <a:rPr sz="525" i="1" spc="7" baseline="31746" dirty="0">
                <a:latin typeface="Helvetica"/>
                <a:cs typeface="Helvetica"/>
              </a:rPr>
              <a:t>c</a:t>
            </a:r>
            <a:r>
              <a:rPr sz="525" i="1" spc="-142" baseline="31746" dirty="0">
                <a:latin typeface="Helvetica"/>
                <a:cs typeface="Helvetica"/>
              </a:rPr>
              <a:t>h</a:t>
            </a:r>
            <a:r>
              <a:rPr sz="525" i="1" spc="-142" baseline="15873" dirty="0">
                <a:latin typeface="Helvetica"/>
                <a:cs typeface="Helvetica"/>
              </a:rPr>
              <a:t>o</a:t>
            </a:r>
            <a:r>
              <a:rPr sz="350" i="1" spc="-105" dirty="0">
                <a:latin typeface="Helvetica"/>
                <a:cs typeface="Helvetica"/>
              </a:rPr>
              <a:t>i</a:t>
            </a:r>
            <a:r>
              <a:rPr sz="350" i="1" spc="5" dirty="0">
                <a:latin typeface="Helvetica"/>
                <a:cs typeface="Helvetica"/>
              </a:rPr>
              <a:t>s</a:t>
            </a:r>
            <a:r>
              <a:rPr sz="350" i="1" spc="-5" dirty="0">
                <a:latin typeface="Helvetica"/>
                <a:cs typeface="Helvetica"/>
              </a:rPr>
              <a:t>i</a:t>
            </a:r>
            <a:r>
              <a:rPr sz="525" i="1" spc="15" baseline="-15873" dirty="0">
                <a:latin typeface="Helvetica"/>
                <a:cs typeface="Helvetica"/>
              </a:rPr>
              <a:t>u</a:t>
            </a:r>
            <a:endParaRPr sz="525" baseline="-15873">
              <a:latin typeface="Helvetica"/>
              <a:cs typeface="Helvetica"/>
            </a:endParaRPr>
          </a:p>
          <a:p>
            <a:pPr marL="435609">
              <a:lnSpc>
                <a:spcPts val="360"/>
              </a:lnSpc>
              <a:tabLst>
                <a:tab pos="1423670" algn="l"/>
                <a:tab pos="1657985" algn="l"/>
              </a:tabLst>
            </a:pPr>
            <a:r>
              <a:rPr sz="525" i="1" spc="-142" baseline="23809" dirty="0">
                <a:latin typeface="Helvetica"/>
                <a:cs typeface="Helvetica"/>
              </a:rPr>
              <a:t>n</a:t>
            </a:r>
            <a:r>
              <a:rPr sz="525" i="1" spc="7" baseline="15873" dirty="0">
                <a:latin typeface="Helvetica"/>
                <a:cs typeface="Helvetica"/>
              </a:rPr>
              <a:t>e</a:t>
            </a:r>
            <a:r>
              <a:rPr sz="350" i="1" spc="-95" dirty="0">
                <a:latin typeface="Helvetica"/>
                <a:cs typeface="Helvetica"/>
              </a:rPr>
              <a:t>a</a:t>
            </a:r>
            <a:r>
              <a:rPr sz="525" i="1" spc="-142" baseline="-7936" dirty="0">
                <a:latin typeface="Helvetica"/>
                <a:cs typeface="Helvetica"/>
              </a:rPr>
              <a:t>u</a:t>
            </a:r>
            <a:r>
              <a:rPr sz="525" i="1" spc="-150" baseline="-15873" dirty="0">
                <a:latin typeface="Helvetica"/>
                <a:cs typeface="Helvetica"/>
              </a:rPr>
              <a:t>t</a:t>
            </a:r>
            <a:r>
              <a:rPr sz="525" i="1" spc="7" baseline="-23809" dirty="0">
                <a:latin typeface="Helvetica"/>
                <a:cs typeface="Helvetica"/>
              </a:rPr>
              <a:t>re</a:t>
            </a:r>
            <a:r>
              <a:rPr sz="525" i="1" spc="15" baseline="-39682" dirty="0">
                <a:latin typeface="Helvetica"/>
                <a:cs typeface="Helvetica"/>
              </a:rPr>
              <a:t>h</a:t>
            </a:r>
            <a:r>
              <a:rPr sz="525" i="1" baseline="-39682" dirty="0">
                <a:latin typeface="Helvetica"/>
                <a:cs typeface="Helvetica"/>
              </a:rPr>
              <a:t>	</a:t>
            </a:r>
            <a:r>
              <a:rPr sz="350" spc="10" dirty="0">
                <a:latin typeface="Helvetica"/>
                <a:cs typeface="Helvetica"/>
              </a:rPr>
              <a:t>NON</a:t>
            </a:r>
            <a:r>
              <a:rPr sz="350" dirty="0">
                <a:latin typeface="Helvetica"/>
                <a:cs typeface="Helvetica"/>
              </a:rPr>
              <a:t>	</a:t>
            </a:r>
            <a:r>
              <a:rPr sz="350" spc="10" dirty="0">
                <a:latin typeface="Helvetica"/>
                <a:cs typeface="Helvetica"/>
              </a:rPr>
              <a:t>OUI</a:t>
            </a:r>
            <a:endParaRPr sz="350">
              <a:latin typeface="Helvetica"/>
              <a:cs typeface="Helvetica"/>
            </a:endParaRPr>
          </a:p>
          <a:p>
            <a:pPr marL="638810">
              <a:lnSpc>
                <a:spcPct val="100000"/>
              </a:lnSpc>
              <a:spcBef>
                <a:spcPts val="200"/>
              </a:spcBef>
            </a:pPr>
            <a:r>
              <a:rPr sz="525" i="1" spc="7" baseline="47619" dirty="0">
                <a:latin typeface="Helvetica"/>
                <a:cs typeface="Helvetica"/>
              </a:rPr>
              <a:t>y</a:t>
            </a:r>
            <a:r>
              <a:rPr sz="525" i="1" spc="-142" baseline="47619" dirty="0">
                <a:latin typeface="Helvetica"/>
                <a:cs typeface="Helvetica"/>
              </a:rPr>
              <a:t>p</a:t>
            </a:r>
            <a:r>
              <a:rPr sz="525" i="1" spc="-142" baseline="31746" dirty="0">
                <a:latin typeface="Helvetica"/>
                <a:cs typeface="Helvetica"/>
              </a:rPr>
              <a:t>o</a:t>
            </a:r>
            <a:r>
              <a:rPr sz="525" i="1" spc="-150" baseline="23809" dirty="0">
                <a:latin typeface="Helvetica"/>
                <a:cs typeface="Helvetica"/>
              </a:rPr>
              <a:t>t</a:t>
            </a:r>
            <a:r>
              <a:rPr sz="525" i="1" spc="-142" baseline="15873" dirty="0">
                <a:latin typeface="Helvetica"/>
                <a:cs typeface="Helvetica"/>
              </a:rPr>
              <a:t>h</a:t>
            </a:r>
            <a:r>
              <a:rPr sz="525" i="1" spc="-142" baseline="7936" dirty="0">
                <a:latin typeface="Helvetica"/>
                <a:cs typeface="Helvetica"/>
              </a:rPr>
              <a:t>è</a:t>
            </a:r>
            <a:r>
              <a:rPr sz="350" i="1" spc="10" dirty="0">
                <a:latin typeface="Helvetica"/>
                <a:cs typeface="Helvetica"/>
              </a:rPr>
              <a:t>se</a:t>
            </a:r>
            <a:endParaRPr sz="3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00">
              <a:latin typeface="Times New Roman"/>
              <a:cs typeface="Times New Roman"/>
            </a:endParaRPr>
          </a:p>
          <a:p>
            <a:pPr marL="1217930">
              <a:lnSpc>
                <a:spcPct val="100000"/>
              </a:lnSpc>
            </a:pPr>
            <a:r>
              <a:rPr sz="400" b="1" i="1" dirty="0">
                <a:latin typeface="Helvetica"/>
                <a:cs typeface="Helvetica"/>
              </a:rPr>
              <a:t>J’écris la cause du symptôme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550">
              <a:latin typeface="Times New Roman"/>
              <a:cs typeface="Times New Roman"/>
            </a:endParaRPr>
          </a:p>
          <a:p>
            <a:pPr marR="3726815" algn="ctr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l’intervention et je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 marL="994410">
              <a:lnSpc>
                <a:spcPct val="100000"/>
              </a:lnSpc>
              <a:spcBef>
                <a:spcPts val="415"/>
              </a:spcBef>
              <a:tabLst>
                <a:tab pos="2496185" algn="l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	</a:t>
            </a:r>
            <a:r>
              <a:rPr sz="450" spc="10" dirty="0">
                <a:latin typeface="Helvetica"/>
                <a:cs typeface="Helvetica"/>
              </a:rPr>
              <a:t>3</a:t>
            </a:r>
            <a:endParaRPr sz="4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290"/>
              </a:spcBef>
              <a:tabLst>
                <a:tab pos="6616065" algn="l"/>
              </a:tabLst>
            </a:pP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ion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Main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t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enance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des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V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éhicules</a:t>
            </a:r>
            <a:r>
              <a:rPr sz="1800" dirty="0">
                <a:latin typeface="Helvetica Light"/>
                <a:cs typeface="Helvetica Light"/>
              </a:rPr>
              <a:t> 	9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9000" y="1438647"/>
            <a:ext cx="266763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u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me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d</a:t>
            </a:r>
            <a:endParaRPr sz="3600">
              <a:latin typeface="Helvetica"/>
              <a:cs typeface="Helvetic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1046" y="142065"/>
            <a:ext cx="1813194" cy="189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L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d</a:t>
            </a:r>
            <a:r>
              <a:rPr dirty="0"/>
              <a:t>émarc</a:t>
            </a:r>
            <a:r>
              <a:rPr spc="-10" dirty="0"/>
              <a:t>h</a:t>
            </a:r>
            <a:r>
              <a:rPr dirty="0"/>
              <a:t>e</a:t>
            </a:r>
          </a:p>
        </p:txBody>
      </p:sp>
      <p:sp>
        <p:nvSpPr>
          <p:cNvPr id="9" name="object 9"/>
          <p:cNvSpPr/>
          <p:nvPr/>
        </p:nvSpPr>
        <p:spPr>
          <a:xfrm>
            <a:off x="3657738" y="3382594"/>
            <a:ext cx="5219700" cy="37311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33800" y="3429000"/>
            <a:ext cx="2400300" cy="3594100"/>
          </a:xfrm>
          <a:custGeom>
            <a:avLst/>
            <a:gdLst/>
            <a:ahLst/>
            <a:cxnLst/>
            <a:rect l="l" t="t" r="r" b="b"/>
            <a:pathLst>
              <a:path w="2400300" h="3594100">
                <a:moveTo>
                  <a:pt x="0" y="3594100"/>
                </a:moveTo>
                <a:lnTo>
                  <a:pt x="2400300" y="3594100"/>
                </a:lnTo>
                <a:lnTo>
                  <a:pt x="2400300" y="0"/>
                </a:lnTo>
                <a:lnTo>
                  <a:pt x="0" y="0"/>
                </a:lnTo>
                <a:lnTo>
                  <a:pt x="0" y="3594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97722" y="6896186"/>
            <a:ext cx="1981835" cy="0"/>
          </a:xfrm>
          <a:custGeom>
            <a:avLst/>
            <a:gdLst/>
            <a:ahLst/>
            <a:cxnLst/>
            <a:rect l="l" t="t" r="r" b="b"/>
            <a:pathLst>
              <a:path w="1981835">
                <a:moveTo>
                  <a:pt x="0" y="0"/>
                </a:moveTo>
                <a:lnTo>
                  <a:pt x="1981214" y="0"/>
                </a:lnTo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37334" y="6886785"/>
            <a:ext cx="5905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10" dirty="0">
                <a:latin typeface="Helvetica"/>
                <a:cs typeface="Helvetica"/>
              </a:rPr>
              <a:t>2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35305" y="6895322"/>
            <a:ext cx="845185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21357" y="3759901"/>
            <a:ext cx="2307540" cy="2493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49198" y="3785421"/>
            <a:ext cx="2218055" cy="2403475"/>
          </a:xfrm>
          <a:custGeom>
            <a:avLst/>
            <a:gdLst/>
            <a:ahLst/>
            <a:cxnLst/>
            <a:rect l="l" t="t" r="r" b="b"/>
            <a:pathLst>
              <a:path w="2218054" h="2403475">
                <a:moveTo>
                  <a:pt x="2152836" y="0"/>
                </a:moveTo>
                <a:lnTo>
                  <a:pt x="60896" y="29"/>
                </a:lnTo>
                <a:lnTo>
                  <a:pt x="22486" y="15203"/>
                </a:lnTo>
                <a:lnTo>
                  <a:pt x="1567" y="50731"/>
                </a:lnTo>
                <a:lnTo>
                  <a:pt x="0" y="65217"/>
                </a:lnTo>
                <a:lnTo>
                  <a:pt x="0" y="2341288"/>
                </a:lnTo>
                <a:lnTo>
                  <a:pt x="13329" y="2380156"/>
                </a:lnTo>
                <a:lnTo>
                  <a:pt x="48109" y="2401583"/>
                </a:lnTo>
                <a:lnTo>
                  <a:pt x="62828" y="2403181"/>
                </a:lnTo>
                <a:lnTo>
                  <a:pt x="2154301" y="2403166"/>
                </a:lnTo>
                <a:lnTo>
                  <a:pt x="2193923" y="2389313"/>
                </a:lnTo>
                <a:lnTo>
                  <a:pt x="2216262" y="2355248"/>
                </a:lnTo>
                <a:lnTo>
                  <a:pt x="2217917" y="2341288"/>
                </a:lnTo>
                <a:lnTo>
                  <a:pt x="2217857" y="61474"/>
                </a:lnTo>
                <a:lnTo>
                  <a:pt x="2202153" y="23130"/>
                </a:lnTo>
                <a:lnTo>
                  <a:pt x="2167064" y="1636"/>
                </a:lnTo>
                <a:lnTo>
                  <a:pt x="2152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49198" y="3785421"/>
            <a:ext cx="2218055" cy="2403475"/>
          </a:xfrm>
          <a:custGeom>
            <a:avLst/>
            <a:gdLst/>
            <a:ahLst/>
            <a:cxnLst/>
            <a:rect l="l" t="t" r="r" b="b"/>
            <a:pathLst>
              <a:path w="2218054" h="2403475">
                <a:moveTo>
                  <a:pt x="0" y="2341287"/>
                </a:moveTo>
                <a:lnTo>
                  <a:pt x="0" y="65216"/>
                </a:lnTo>
                <a:lnTo>
                  <a:pt x="1567" y="50730"/>
                </a:lnTo>
                <a:lnTo>
                  <a:pt x="22486" y="15202"/>
                </a:lnTo>
                <a:lnTo>
                  <a:pt x="60896" y="29"/>
                </a:lnTo>
                <a:lnTo>
                  <a:pt x="2152836" y="0"/>
                </a:lnTo>
                <a:lnTo>
                  <a:pt x="2167063" y="1636"/>
                </a:lnTo>
                <a:lnTo>
                  <a:pt x="2202152" y="23130"/>
                </a:lnTo>
                <a:lnTo>
                  <a:pt x="2217856" y="61474"/>
                </a:lnTo>
                <a:lnTo>
                  <a:pt x="2217968" y="2340854"/>
                </a:lnTo>
                <a:lnTo>
                  <a:pt x="2216261" y="2355247"/>
                </a:lnTo>
                <a:lnTo>
                  <a:pt x="2193923" y="2389312"/>
                </a:lnTo>
                <a:lnTo>
                  <a:pt x="2154301" y="2403165"/>
                </a:lnTo>
                <a:lnTo>
                  <a:pt x="62827" y="2403180"/>
                </a:lnTo>
                <a:lnTo>
                  <a:pt x="48109" y="2401583"/>
                </a:lnTo>
                <a:lnTo>
                  <a:pt x="13329" y="2380155"/>
                </a:lnTo>
                <a:lnTo>
                  <a:pt x="0" y="2341287"/>
                </a:lnTo>
                <a:close/>
              </a:path>
            </a:pathLst>
          </a:custGeom>
          <a:ln w="4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64132" y="3820865"/>
            <a:ext cx="586105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J’écris mes hypothèses :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59743" y="3920935"/>
            <a:ext cx="13528" cy="289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48483" y="3738983"/>
            <a:ext cx="254650" cy="310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49489" y="4036432"/>
            <a:ext cx="24310" cy="15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32721" y="3763661"/>
            <a:ext cx="176091" cy="2603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04585" y="3525916"/>
            <a:ext cx="1583766" cy="8957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29354" y="3550653"/>
            <a:ext cx="1497330" cy="807085"/>
          </a:xfrm>
          <a:custGeom>
            <a:avLst/>
            <a:gdLst/>
            <a:ahLst/>
            <a:cxnLst/>
            <a:rect l="l" t="t" r="r" b="b"/>
            <a:pathLst>
              <a:path w="1497329" h="807085">
                <a:moveTo>
                  <a:pt x="1442883" y="0"/>
                </a:moveTo>
                <a:lnTo>
                  <a:pt x="52962" y="47"/>
                </a:lnTo>
                <a:lnTo>
                  <a:pt x="15739" y="17351"/>
                </a:lnTo>
                <a:lnTo>
                  <a:pt x="59" y="53947"/>
                </a:lnTo>
                <a:lnTo>
                  <a:pt x="0" y="754849"/>
                </a:lnTo>
                <a:lnTo>
                  <a:pt x="2096" y="768111"/>
                </a:lnTo>
                <a:lnTo>
                  <a:pt x="27955" y="799568"/>
                </a:lnTo>
                <a:lnTo>
                  <a:pt x="55150" y="806750"/>
                </a:lnTo>
                <a:lnTo>
                  <a:pt x="1455993" y="805224"/>
                </a:lnTo>
                <a:lnTo>
                  <a:pt x="1489275" y="781753"/>
                </a:lnTo>
                <a:lnTo>
                  <a:pt x="1497006" y="754849"/>
                </a:lnTo>
                <a:lnTo>
                  <a:pt x="1496990" y="53947"/>
                </a:lnTo>
                <a:lnTo>
                  <a:pt x="1480533" y="16144"/>
                </a:lnTo>
                <a:lnTo>
                  <a:pt x="1442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29232" y="3550653"/>
            <a:ext cx="1497330" cy="807085"/>
          </a:xfrm>
          <a:custGeom>
            <a:avLst/>
            <a:gdLst/>
            <a:ahLst/>
            <a:cxnLst/>
            <a:rect l="l" t="t" r="r" b="b"/>
            <a:pathLst>
              <a:path w="1497329" h="807085">
                <a:moveTo>
                  <a:pt x="0" y="753395"/>
                </a:moveTo>
                <a:lnTo>
                  <a:pt x="0" y="55241"/>
                </a:lnTo>
                <a:lnTo>
                  <a:pt x="1954" y="41278"/>
                </a:lnTo>
                <a:lnTo>
                  <a:pt x="26662" y="8533"/>
                </a:lnTo>
                <a:lnTo>
                  <a:pt x="1443007" y="0"/>
                </a:lnTo>
                <a:lnTo>
                  <a:pt x="1457024" y="1990"/>
                </a:lnTo>
                <a:lnTo>
                  <a:pt x="1489206" y="27126"/>
                </a:lnTo>
                <a:lnTo>
                  <a:pt x="1497128" y="754850"/>
                </a:lnTo>
                <a:lnTo>
                  <a:pt x="1495098" y="769126"/>
                </a:lnTo>
                <a:lnTo>
                  <a:pt x="1469321" y="800257"/>
                </a:lnTo>
                <a:lnTo>
                  <a:pt x="55272" y="806751"/>
                </a:lnTo>
                <a:lnTo>
                  <a:pt x="41083" y="804872"/>
                </a:lnTo>
                <a:lnTo>
                  <a:pt x="8038" y="780688"/>
                </a:lnTo>
                <a:lnTo>
                  <a:pt x="0" y="753395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70974" y="3557811"/>
            <a:ext cx="188536" cy="226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51312" y="4384870"/>
            <a:ext cx="156264" cy="1993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71355" y="4365368"/>
            <a:ext cx="157944" cy="1981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22804" y="4597724"/>
            <a:ext cx="2365547" cy="14543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48683" y="4626321"/>
            <a:ext cx="2277745" cy="1362075"/>
          </a:xfrm>
          <a:custGeom>
            <a:avLst/>
            <a:gdLst/>
            <a:ahLst/>
            <a:cxnLst/>
            <a:rect l="l" t="t" r="r" b="b"/>
            <a:pathLst>
              <a:path w="2277745" h="1362075">
                <a:moveTo>
                  <a:pt x="2212806" y="0"/>
                </a:moveTo>
                <a:lnTo>
                  <a:pt x="63757" y="7"/>
                </a:lnTo>
                <a:lnTo>
                  <a:pt x="24020" y="13652"/>
                </a:lnTo>
                <a:lnTo>
                  <a:pt x="1696" y="47698"/>
                </a:lnTo>
                <a:lnTo>
                  <a:pt x="0" y="1300601"/>
                </a:lnTo>
                <a:lnTo>
                  <a:pt x="1894" y="1314986"/>
                </a:lnTo>
                <a:lnTo>
                  <a:pt x="24717" y="1348631"/>
                </a:lnTo>
                <a:lnTo>
                  <a:pt x="64789" y="1361660"/>
                </a:lnTo>
                <a:lnTo>
                  <a:pt x="2214488" y="1361640"/>
                </a:lnTo>
                <a:lnTo>
                  <a:pt x="2253878" y="1347501"/>
                </a:lnTo>
                <a:lnTo>
                  <a:pt x="2275991" y="1313184"/>
                </a:lnTo>
                <a:lnTo>
                  <a:pt x="2277667" y="61043"/>
                </a:lnTo>
                <a:lnTo>
                  <a:pt x="2275720" y="46698"/>
                </a:lnTo>
                <a:lnTo>
                  <a:pt x="2252826" y="13062"/>
                </a:lnTo>
                <a:lnTo>
                  <a:pt x="221280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48678" y="4626322"/>
            <a:ext cx="2277745" cy="1362075"/>
          </a:xfrm>
          <a:custGeom>
            <a:avLst/>
            <a:gdLst/>
            <a:ahLst/>
            <a:cxnLst/>
            <a:rect l="l" t="t" r="r" b="b"/>
            <a:pathLst>
              <a:path w="2277745" h="1362075">
                <a:moveTo>
                  <a:pt x="0" y="1299766"/>
                </a:moveTo>
                <a:lnTo>
                  <a:pt x="0" y="62138"/>
                </a:lnTo>
                <a:lnTo>
                  <a:pt x="1701" y="47698"/>
                </a:lnTo>
                <a:lnTo>
                  <a:pt x="24025" y="13652"/>
                </a:lnTo>
                <a:lnTo>
                  <a:pt x="63763" y="7"/>
                </a:lnTo>
                <a:lnTo>
                  <a:pt x="2212811" y="0"/>
                </a:lnTo>
                <a:lnTo>
                  <a:pt x="2227383" y="1554"/>
                </a:lnTo>
                <a:lnTo>
                  <a:pt x="2262902" y="22400"/>
                </a:lnTo>
                <a:lnTo>
                  <a:pt x="2277673" y="61043"/>
                </a:lnTo>
                <a:lnTo>
                  <a:pt x="2277682" y="1298791"/>
                </a:lnTo>
                <a:lnTo>
                  <a:pt x="2275997" y="1313184"/>
                </a:lnTo>
                <a:lnTo>
                  <a:pt x="2253883" y="1347500"/>
                </a:lnTo>
                <a:lnTo>
                  <a:pt x="2214493" y="1361639"/>
                </a:lnTo>
                <a:lnTo>
                  <a:pt x="64795" y="1361660"/>
                </a:lnTo>
                <a:lnTo>
                  <a:pt x="50192" y="1360111"/>
                </a:lnTo>
                <a:lnTo>
                  <a:pt x="14660" y="1339303"/>
                </a:lnTo>
                <a:lnTo>
                  <a:pt x="5" y="1300601"/>
                </a:lnTo>
                <a:lnTo>
                  <a:pt x="0" y="129976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798478" y="4767472"/>
            <a:ext cx="13529" cy="2891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87220" y="4585517"/>
            <a:ext cx="254648" cy="3106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788224" y="4882965"/>
            <a:ext cx="24312" cy="159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14933" y="6636000"/>
            <a:ext cx="245682" cy="24330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67187" y="6440484"/>
            <a:ext cx="1829823" cy="34116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94169" y="6466057"/>
            <a:ext cx="1740535" cy="252095"/>
          </a:xfrm>
          <a:custGeom>
            <a:avLst/>
            <a:gdLst/>
            <a:ahLst/>
            <a:cxnLst/>
            <a:rect l="l" t="t" r="r" b="b"/>
            <a:pathLst>
              <a:path w="1740534" h="252095">
                <a:moveTo>
                  <a:pt x="1675977" y="0"/>
                </a:moveTo>
                <a:lnTo>
                  <a:pt x="61120" y="52"/>
                </a:lnTo>
                <a:lnTo>
                  <a:pt x="22734" y="15404"/>
                </a:lnTo>
                <a:lnTo>
                  <a:pt x="1594" y="50767"/>
                </a:lnTo>
                <a:lnTo>
                  <a:pt x="0" y="65163"/>
                </a:lnTo>
                <a:lnTo>
                  <a:pt x="0" y="189948"/>
                </a:lnTo>
                <a:lnTo>
                  <a:pt x="13903" y="229111"/>
                </a:lnTo>
                <a:lnTo>
                  <a:pt x="49018" y="250266"/>
                </a:lnTo>
                <a:lnTo>
                  <a:pt x="63686" y="251842"/>
                </a:lnTo>
                <a:lnTo>
                  <a:pt x="1677439" y="251826"/>
                </a:lnTo>
                <a:lnTo>
                  <a:pt x="1716717" y="237617"/>
                </a:lnTo>
                <a:lnTo>
                  <a:pt x="1738591" y="203075"/>
                </a:lnTo>
                <a:lnTo>
                  <a:pt x="1740251" y="188634"/>
                </a:lnTo>
                <a:lnTo>
                  <a:pt x="1740180" y="62131"/>
                </a:lnTo>
                <a:lnTo>
                  <a:pt x="1725048" y="23396"/>
                </a:lnTo>
                <a:lnTo>
                  <a:pt x="1690257" y="1656"/>
                </a:lnTo>
                <a:lnTo>
                  <a:pt x="1675977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94169" y="6466057"/>
            <a:ext cx="1740535" cy="252095"/>
          </a:xfrm>
          <a:custGeom>
            <a:avLst/>
            <a:gdLst/>
            <a:ahLst/>
            <a:cxnLst/>
            <a:rect l="l" t="t" r="r" b="b"/>
            <a:pathLst>
              <a:path w="1740534" h="252095">
                <a:moveTo>
                  <a:pt x="0" y="189949"/>
                </a:moveTo>
                <a:lnTo>
                  <a:pt x="0" y="65164"/>
                </a:lnTo>
                <a:lnTo>
                  <a:pt x="1594" y="50768"/>
                </a:lnTo>
                <a:lnTo>
                  <a:pt x="22734" y="15404"/>
                </a:lnTo>
                <a:lnTo>
                  <a:pt x="61119" y="52"/>
                </a:lnTo>
                <a:lnTo>
                  <a:pt x="1675979" y="0"/>
                </a:lnTo>
                <a:lnTo>
                  <a:pt x="1690258" y="1656"/>
                </a:lnTo>
                <a:lnTo>
                  <a:pt x="1725048" y="23397"/>
                </a:lnTo>
                <a:lnTo>
                  <a:pt x="1740180" y="62132"/>
                </a:lnTo>
                <a:lnTo>
                  <a:pt x="1740251" y="188635"/>
                </a:lnTo>
                <a:lnTo>
                  <a:pt x="1738591" y="203076"/>
                </a:lnTo>
                <a:lnTo>
                  <a:pt x="1716716" y="237619"/>
                </a:lnTo>
                <a:lnTo>
                  <a:pt x="1677440" y="251827"/>
                </a:lnTo>
                <a:lnTo>
                  <a:pt x="63686" y="251843"/>
                </a:lnTo>
                <a:lnTo>
                  <a:pt x="49018" y="250267"/>
                </a:lnTo>
                <a:lnTo>
                  <a:pt x="13904" y="229112"/>
                </a:lnTo>
                <a:lnTo>
                  <a:pt x="0" y="189949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61118" y="6391357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40947" y="0"/>
                </a:moveTo>
                <a:lnTo>
                  <a:pt x="0" y="0"/>
                </a:lnTo>
                <a:lnTo>
                  <a:pt x="20473" y="40977"/>
                </a:lnTo>
                <a:lnTo>
                  <a:pt x="409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24749" y="6143783"/>
            <a:ext cx="1336040" cy="261620"/>
          </a:xfrm>
          <a:custGeom>
            <a:avLst/>
            <a:gdLst/>
            <a:ahLst/>
            <a:cxnLst/>
            <a:rect l="l" t="t" r="r" b="b"/>
            <a:pathLst>
              <a:path w="1336040" h="261620">
                <a:moveTo>
                  <a:pt x="1335995" y="114817"/>
                </a:moveTo>
                <a:lnTo>
                  <a:pt x="1323766" y="175389"/>
                </a:lnTo>
                <a:lnTo>
                  <a:pt x="1284645" y="219941"/>
                </a:lnTo>
                <a:lnTo>
                  <a:pt x="1218632" y="248475"/>
                </a:lnTo>
                <a:lnTo>
                  <a:pt x="1175541" y="256736"/>
                </a:lnTo>
                <a:lnTo>
                  <a:pt x="1125728" y="260995"/>
                </a:lnTo>
                <a:lnTo>
                  <a:pt x="1069191" y="261250"/>
                </a:lnTo>
                <a:lnTo>
                  <a:pt x="1005932" y="257503"/>
                </a:lnTo>
                <a:lnTo>
                  <a:pt x="935949" y="249755"/>
                </a:lnTo>
                <a:lnTo>
                  <a:pt x="859244" y="238005"/>
                </a:lnTo>
                <a:lnTo>
                  <a:pt x="775815" y="222253"/>
                </a:lnTo>
                <a:lnTo>
                  <a:pt x="685664" y="202501"/>
                </a:lnTo>
                <a:lnTo>
                  <a:pt x="588790" y="178749"/>
                </a:lnTo>
                <a:lnTo>
                  <a:pt x="485193" y="150997"/>
                </a:lnTo>
                <a:lnTo>
                  <a:pt x="374873" y="119246"/>
                </a:lnTo>
                <a:lnTo>
                  <a:pt x="257830" y="83496"/>
                </a:lnTo>
                <a:lnTo>
                  <a:pt x="134064" y="43747"/>
                </a:lnTo>
                <a:lnTo>
                  <a:pt x="3575" y="0"/>
                </a:lnTo>
                <a:lnTo>
                  <a:pt x="0" y="0"/>
                </a:lnTo>
              </a:path>
            </a:pathLst>
          </a:custGeom>
          <a:ln w="85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90055" y="6125790"/>
            <a:ext cx="45720" cy="39370"/>
          </a:xfrm>
          <a:custGeom>
            <a:avLst/>
            <a:gdLst/>
            <a:ahLst/>
            <a:cxnLst/>
            <a:rect l="l" t="t" r="r" b="b"/>
            <a:pathLst>
              <a:path w="45720" h="39370">
                <a:moveTo>
                  <a:pt x="45375" y="0"/>
                </a:moveTo>
                <a:lnTo>
                  <a:pt x="0" y="6073"/>
                </a:lnTo>
                <a:lnTo>
                  <a:pt x="32080" y="38757"/>
                </a:lnTo>
                <a:lnTo>
                  <a:pt x="453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85260" y="3822182"/>
            <a:ext cx="982344" cy="364490"/>
          </a:xfrm>
          <a:custGeom>
            <a:avLst/>
            <a:gdLst/>
            <a:ahLst/>
            <a:cxnLst/>
            <a:rect l="l" t="t" r="r" b="b"/>
            <a:pathLst>
              <a:path w="982345" h="364489">
                <a:moveTo>
                  <a:pt x="0" y="364164"/>
                </a:moveTo>
                <a:lnTo>
                  <a:pt x="51824" y="309807"/>
                </a:lnTo>
                <a:lnTo>
                  <a:pt x="103334" y="259848"/>
                </a:lnTo>
                <a:lnTo>
                  <a:pt x="154530" y="214284"/>
                </a:lnTo>
                <a:lnTo>
                  <a:pt x="205411" y="173113"/>
                </a:lnTo>
                <a:lnTo>
                  <a:pt x="255978" y="136334"/>
                </a:lnTo>
                <a:lnTo>
                  <a:pt x="306231" y="103945"/>
                </a:lnTo>
                <a:lnTo>
                  <a:pt x="356169" y="75944"/>
                </a:lnTo>
                <a:lnTo>
                  <a:pt x="405792" y="52330"/>
                </a:lnTo>
                <a:lnTo>
                  <a:pt x="455102" y="33101"/>
                </a:lnTo>
                <a:lnTo>
                  <a:pt x="504096" y="18255"/>
                </a:lnTo>
                <a:lnTo>
                  <a:pt x="552777" y="7790"/>
                </a:lnTo>
                <a:lnTo>
                  <a:pt x="601142" y="1706"/>
                </a:lnTo>
                <a:lnTo>
                  <a:pt x="649194" y="0"/>
                </a:lnTo>
                <a:lnTo>
                  <a:pt x="696931" y="2670"/>
                </a:lnTo>
                <a:lnTo>
                  <a:pt x="744353" y="9715"/>
                </a:lnTo>
                <a:lnTo>
                  <a:pt x="791462" y="21133"/>
                </a:lnTo>
                <a:lnTo>
                  <a:pt x="838255" y="36922"/>
                </a:lnTo>
                <a:lnTo>
                  <a:pt x="884734" y="57082"/>
                </a:lnTo>
                <a:lnTo>
                  <a:pt x="930899" y="81609"/>
                </a:lnTo>
                <a:lnTo>
                  <a:pt x="976750" y="110503"/>
                </a:lnTo>
                <a:lnTo>
                  <a:pt x="982124" y="110503"/>
                </a:lnTo>
              </a:path>
            </a:pathLst>
          </a:custGeom>
          <a:ln w="85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51994" y="3913544"/>
            <a:ext cx="45720" cy="40640"/>
          </a:xfrm>
          <a:custGeom>
            <a:avLst/>
            <a:gdLst/>
            <a:ahLst/>
            <a:cxnLst/>
            <a:rect l="l" t="t" r="r" b="b"/>
            <a:pathLst>
              <a:path w="45720" h="40639">
                <a:moveTo>
                  <a:pt x="23846" y="0"/>
                </a:moveTo>
                <a:lnTo>
                  <a:pt x="0" y="33312"/>
                </a:lnTo>
                <a:lnTo>
                  <a:pt x="45209" y="40520"/>
                </a:lnTo>
                <a:lnTo>
                  <a:pt x="238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68309" y="4009519"/>
            <a:ext cx="247288" cy="3414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33799" y="3429000"/>
            <a:ext cx="5080000" cy="3594100"/>
          </a:xfrm>
          <a:custGeom>
            <a:avLst/>
            <a:gdLst/>
            <a:ahLst/>
            <a:cxnLst/>
            <a:rect l="l" t="t" r="r" b="b"/>
            <a:pathLst>
              <a:path w="5080000" h="3594100">
                <a:moveTo>
                  <a:pt x="0" y="0"/>
                </a:moveTo>
                <a:lnTo>
                  <a:pt x="5080000" y="0"/>
                </a:lnTo>
                <a:lnTo>
                  <a:pt x="5080000" y="3594100"/>
                </a:lnTo>
                <a:lnTo>
                  <a:pt x="0" y="3594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3600" y="2066775"/>
            <a:ext cx="2674143" cy="373102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9600" y="2108200"/>
            <a:ext cx="2540000" cy="3594100"/>
          </a:xfrm>
          <a:custGeom>
            <a:avLst/>
            <a:gdLst/>
            <a:ahLst/>
            <a:cxnLst/>
            <a:rect l="l" t="t" r="r" b="b"/>
            <a:pathLst>
              <a:path w="2540000" h="3594100">
                <a:moveTo>
                  <a:pt x="0" y="0"/>
                </a:moveTo>
                <a:lnTo>
                  <a:pt x="2540000" y="0"/>
                </a:lnTo>
                <a:lnTo>
                  <a:pt x="2540000" y="3594100"/>
                </a:lnTo>
                <a:lnTo>
                  <a:pt x="0" y="3594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9600" y="2185033"/>
            <a:ext cx="0" cy="3440429"/>
          </a:xfrm>
          <a:custGeom>
            <a:avLst/>
            <a:gdLst/>
            <a:ahLst/>
            <a:cxnLst/>
            <a:rect l="l" t="t" r="r" b="b"/>
            <a:pathLst>
              <a:path h="3440429">
                <a:moveTo>
                  <a:pt x="0" y="34404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8536" y="2201682"/>
            <a:ext cx="495300" cy="445770"/>
          </a:xfrm>
          <a:custGeom>
            <a:avLst/>
            <a:gdLst/>
            <a:ahLst/>
            <a:cxnLst/>
            <a:rect l="l" t="t" r="r" b="b"/>
            <a:pathLst>
              <a:path w="495300" h="445769">
                <a:moveTo>
                  <a:pt x="0" y="445271"/>
                </a:moveTo>
                <a:lnTo>
                  <a:pt x="495056" y="445271"/>
                </a:lnTo>
                <a:lnTo>
                  <a:pt x="495056" y="0"/>
                </a:lnTo>
                <a:lnTo>
                  <a:pt x="0" y="0"/>
                </a:lnTo>
                <a:lnTo>
                  <a:pt x="0" y="445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83592" y="2201681"/>
            <a:ext cx="1360805" cy="297180"/>
          </a:xfrm>
          <a:custGeom>
            <a:avLst/>
            <a:gdLst/>
            <a:ahLst/>
            <a:cxnLst/>
            <a:rect l="l" t="t" r="r" b="b"/>
            <a:pathLst>
              <a:path w="1360805" h="297180">
                <a:moveTo>
                  <a:pt x="0" y="296672"/>
                </a:moveTo>
                <a:lnTo>
                  <a:pt x="1360289" y="296672"/>
                </a:lnTo>
                <a:lnTo>
                  <a:pt x="1360289" y="0"/>
                </a:lnTo>
                <a:lnTo>
                  <a:pt x="0" y="0"/>
                </a:lnTo>
                <a:lnTo>
                  <a:pt x="0" y="2966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3881" y="2201682"/>
            <a:ext cx="532130" cy="445770"/>
          </a:xfrm>
          <a:custGeom>
            <a:avLst/>
            <a:gdLst/>
            <a:ahLst/>
            <a:cxnLst/>
            <a:rect l="l" t="t" r="r" b="b"/>
            <a:pathLst>
              <a:path w="532130" h="445769">
                <a:moveTo>
                  <a:pt x="0" y="445271"/>
                </a:moveTo>
                <a:lnTo>
                  <a:pt x="532043" y="445271"/>
                </a:lnTo>
                <a:lnTo>
                  <a:pt x="532043" y="0"/>
                </a:lnTo>
                <a:lnTo>
                  <a:pt x="0" y="0"/>
                </a:lnTo>
                <a:lnTo>
                  <a:pt x="0" y="445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83592" y="2498354"/>
            <a:ext cx="1360805" cy="148590"/>
          </a:xfrm>
          <a:custGeom>
            <a:avLst/>
            <a:gdLst/>
            <a:ahLst/>
            <a:cxnLst/>
            <a:rect l="l" t="t" r="r" b="b"/>
            <a:pathLst>
              <a:path w="1360805" h="148589">
                <a:moveTo>
                  <a:pt x="0" y="148598"/>
                </a:moveTo>
                <a:lnTo>
                  <a:pt x="1360289" y="148598"/>
                </a:lnTo>
                <a:lnTo>
                  <a:pt x="1360289" y="0"/>
                </a:lnTo>
                <a:lnTo>
                  <a:pt x="0" y="0"/>
                </a:lnTo>
                <a:lnTo>
                  <a:pt x="0" y="148598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83592" y="219527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30">
                <a:moveTo>
                  <a:pt x="0" y="0"/>
                </a:moveTo>
                <a:lnTo>
                  <a:pt x="0" y="303075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83592" y="2498354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000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43882" y="219527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30">
                <a:moveTo>
                  <a:pt x="0" y="0"/>
                </a:moveTo>
                <a:lnTo>
                  <a:pt x="0" y="303075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43882" y="2498354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000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77194" y="2498354"/>
            <a:ext cx="1373505" cy="0"/>
          </a:xfrm>
          <a:custGeom>
            <a:avLst/>
            <a:gdLst/>
            <a:ahLst/>
            <a:cxnLst/>
            <a:rect l="l" t="t" r="r" b="b"/>
            <a:pathLst>
              <a:path w="1373505">
                <a:moveTo>
                  <a:pt x="0" y="0"/>
                </a:moveTo>
                <a:lnTo>
                  <a:pt x="1373085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8536" y="219527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30">
                <a:moveTo>
                  <a:pt x="0" y="0"/>
                </a:moveTo>
                <a:lnTo>
                  <a:pt x="0" y="303075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8536" y="2498354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000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075925" y="2195278"/>
            <a:ext cx="0" cy="303530"/>
          </a:xfrm>
          <a:custGeom>
            <a:avLst/>
            <a:gdLst/>
            <a:ahLst/>
            <a:cxnLst/>
            <a:rect l="l" t="t" r="r" b="b"/>
            <a:pathLst>
              <a:path h="303530">
                <a:moveTo>
                  <a:pt x="0" y="0"/>
                </a:moveTo>
                <a:lnTo>
                  <a:pt x="0" y="303075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075925" y="2498354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000"/>
                </a:lnTo>
              </a:path>
            </a:pathLst>
          </a:custGeom>
          <a:ln w="12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2138" y="2201681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453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83592" y="2201681"/>
            <a:ext cx="1360805" cy="0"/>
          </a:xfrm>
          <a:custGeom>
            <a:avLst/>
            <a:gdLst/>
            <a:ahLst/>
            <a:cxnLst/>
            <a:rect l="l" t="t" r="r" b="b"/>
            <a:pathLst>
              <a:path w="1360805">
                <a:moveTo>
                  <a:pt x="0" y="0"/>
                </a:moveTo>
                <a:lnTo>
                  <a:pt x="1360289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43882" y="2201681"/>
            <a:ext cx="538480" cy="0"/>
          </a:xfrm>
          <a:custGeom>
            <a:avLst/>
            <a:gdLst/>
            <a:ahLst/>
            <a:cxnLst/>
            <a:rect l="l" t="t" r="r" b="b"/>
            <a:pathLst>
              <a:path w="538480">
                <a:moveTo>
                  <a:pt x="0" y="0"/>
                </a:moveTo>
                <a:lnTo>
                  <a:pt x="538441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2138" y="2646951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453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83592" y="2646951"/>
            <a:ext cx="1360805" cy="0"/>
          </a:xfrm>
          <a:custGeom>
            <a:avLst/>
            <a:gdLst/>
            <a:ahLst/>
            <a:cxnLst/>
            <a:rect l="l" t="t" r="r" b="b"/>
            <a:pathLst>
              <a:path w="1360805">
                <a:moveTo>
                  <a:pt x="0" y="0"/>
                </a:moveTo>
                <a:lnTo>
                  <a:pt x="1360289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43882" y="2646951"/>
            <a:ext cx="538480" cy="0"/>
          </a:xfrm>
          <a:custGeom>
            <a:avLst/>
            <a:gdLst/>
            <a:ahLst/>
            <a:cxnLst/>
            <a:rect l="l" t="t" r="r" b="b"/>
            <a:pathLst>
              <a:path w="538480">
                <a:moveTo>
                  <a:pt x="0" y="0"/>
                </a:moveTo>
                <a:lnTo>
                  <a:pt x="538441" y="0"/>
                </a:lnTo>
              </a:path>
            </a:pathLst>
          </a:custGeom>
          <a:ln w="12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0159" y="4839759"/>
            <a:ext cx="2294743" cy="43112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7491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2140550" y="0"/>
                </a:moveTo>
                <a:lnTo>
                  <a:pt x="63014" y="0"/>
                </a:lnTo>
                <a:lnTo>
                  <a:pt x="23412" y="13644"/>
                </a:lnTo>
                <a:lnTo>
                  <a:pt x="1573" y="48129"/>
                </a:lnTo>
                <a:lnTo>
                  <a:pt x="0" y="278482"/>
                </a:lnTo>
                <a:lnTo>
                  <a:pt x="2217" y="292682"/>
                </a:lnTo>
                <a:lnTo>
                  <a:pt x="24525" y="327396"/>
                </a:lnTo>
                <a:lnTo>
                  <a:pt x="63337" y="341481"/>
                </a:lnTo>
                <a:lnTo>
                  <a:pt x="2143946" y="341388"/>
                </a:lnTo>
                <a:lnTo>
                  <a:pt x="2182200" y="325700"/>
                </a:lnTo>
                <a:lnTo>
                  <a:pt x="2203482" y="290414"/>
                </a:lnTo>
                <a:lnTo>
                  <a:pt x="2205096" y="276120"/>
                </a:lnTo>
                <a:lnTo>
                  <a:pt x="2205084" y="61421"/>
                </a:lnTo>
                <a:lnTo>
                  <a:pt x="2190386" y="22660"/>
                </a:lnTo>
                <a:lnTo>
                  <a:pt x="2155080" y="1579"/>
                </a:lnTo>
                <a:lnTo>
                  <a:pt x="2140550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67417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0" y="275320"/>
                </a:moveTo>
                <a:lnTo>
                  <a:pt x="0" y="62694"/>
                </a:lnTo>
                <a:lnTo>
                  <a:pt x="1648" y="48129"/>
                </a:lnTo>
                <a:lnTo>
                  <a:pt x="23487" y="13645"/>
                </a:lnTo>
                <a:lnTo>
                  <a:pt x="63088" y="0"/>
                </a:lnTo>
                <a:lnTo>
                  <a:pt x="2140624" y="0"/>
                </a:lnTo>
                <a:lnTo>
                  <a:pt x="2155154" y="1579"/>
                </a:lnTo>
                <a:lnTo>
                  <a:pt x="2190460" y="22660"/>
                </a:lnTo>
                <a:lnTo>
                  <a:pt x="2205159" y="61420"/>
                </a:lnTo>
                <a:lnTo>
                  <a:pt x="2205171" y="276120"/>
                </a:lnTo>
                <a:lnTo>
                  <a:pt x="2203557" y="290414"/>
                </a:lnTo>
                <a:lnTo>
                  <a:pt x="2182275" y="325700"/>
                </a:lnTo>
                <a:lnTo>
                  <a:pt x="2144021" y="341389"/>
                </a:lnTo>
                <a:lnTo>
                  <a:pt x="63412" y="341482"/>
                </a:lnTo>
                <a:lnTo>
                  <a:pt x="49195" y="339777"/>
                </a:lnTo>
                <a:lnTo>
                  <a:pt x="14887" y="317558"/>
                </a:lnTo>
                <a:lnTo>
                  <a:pt x="74" y="278482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6233" y="4291552"/>
            <a:ext cx="2188210" cy="341630"/>
          </a:xfrm>
          <a:custGeom>
            <a:avLst/>
            <a:gdLst/>
            <a:ahLst/>
            <a:cxnLst/>
            <a:rect l="l" t="t" r="r" b="b"/>
            <a:pathLst>
              <a:path w="2188210" h="341629">
                <a:moveTo>
                  <a:pt x="0" y="275320"/>
                </a:moveTo>
                <a:lnTo>
                  <a:pt x="0" y="62756"/>
                </a:lnTo>
                <a:lnTo>
                  <a:pt x="1699" y="48403"/>
                </a:lnTo>
                <a:lnTo>
                  <a:pt x="23939" y="14197"/>
                </a:lnTo>
                <a:lnTo>
                  <a:pt x="63351" y="27"/>
                </a:lnTo>
                <a:lnTo>
                  <a:pt x="2125440" y="0"/>
                </a:lnTo>
                <a:lnTo>
                  <a:pt x="2140071" y="1628"/>
                </a:lnTo>
                <a:lnTo>
                  <a:pt x="2174651" y="23312"/>
                </a:lnTo>
                <a:lnTo>
                  <a:pt x="2188110" y="276183"/>
                </a:lnTo>
                <a:lnTo>
                  <a:pt x="2186549" y="290680"/>
                </a:lnTo>
                <a:lnTo>
                  <a:pt x="2165694" y="326265"/>
                </a:lnTo>
                <a:lnTo>
                  <a:pt x="2127315" y="341454"/>
                </a:lnTo>
                <a:lnTo>
                  <a:pt x="65289" y="341482"/>
                </a:lnTo>
                <a:lnTo>
                  <a:pt x="51170" y="339824"/>
                </a:lnTo>
                <a:lnTo>
                  <a:pt x="16188" y="318166"/>
                </a:lnTo>
                <a:lnTo>
                  <a:pt x="168" y="279916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6026" y="4882002"/>
            <a:ext cx="201171" cy="3111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64716" y="5568014"/>
            <a:ext cx="1981835" cy="0"/>
          </a:xfrm>
          <a:custGeom>
            <a:avLst/>
            <a:gdLst/>
            <a:ahLst/>
            <a:cxnLst/>
            <a:rect l="l" t="t" r="r" b="b"/>
            <a:pathLst>
              <a:path w="1981835">
                <a:moveTo>
                  <a:pt x="0" y="0"/>
                </a:moveTo>
                <a:lnTo>
                  <a:pt x="1981214" y="0"/>
                </a:lnTo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09600" y="2264962"/>
            <a:ext cx="2539999" cy="229955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7416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2153420" y="0"/>
                </a:moveTo>
                <a:lnTo>
                  <a:pt x="61743" y="21"/>
                </a:lnTo>
                <a:lnTo>
                  <a:pt x="22938" y="14748"/>
                </a:lnTo>
                <a:lnTo>
                  <a:pt x="1607" y="49852"/>
                </a:lnTo>
                <a:lnTo>
                  <a:pt x="0" y="64325"/>
                </a:lnTo>
                <a:lnTo>
                  <a:pt x="74" y="1157799"/>
                </a:lnTo>
                <a:lnTo>
                  <a:pt x="14887" y="1196875"/>
                </a:lnTo>
                <a:lnTo>
                  <a:pt x="49195" y="1219094"/>
                </a:lnTo>
                <a:lnTo>
                  <a:pt x="63412" y="1220798"/>
                </a:lnTo>
                <a:lnTo>
                  <a:pt x="2156535" y="1220721"/>
                </a:lnTo>
                <a:lnTo>
                  <a:pt x="2194954" y="1205268"/>
                </a:lnTo>
                <a:lnTo>
                  <a:pt x="2216345" y="1170110"/>
                </a:lnTo>
                <a:lnTo>
                  <a:pt x="2217968" y="1155796"/>
                </a:lnTo>
                <a:lnTo>
                  <a:pt x="2217916" y="61744"/>
                </a:lnTo>
                <a:lnTo>
                  <a:pt x="2202806" y="23093"/>
                </a:lnTo>
                <a:lnTo>
                  <a:pt x="2167774" y="1626"/>
                </a:lnTo>
                <a:lnTo>
                  <a:pt x="2153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67417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0" y="1154636"/>
                </a:moveTo>
                <a:lnTo>
                  <a:pt x="0" y="64326"/>
                </a:lnTo>
                <a:lnTo>
                  <a:pt x="1607" y="49852"/>
                </a:lnTo>
                <a:lnTo>
                  <a:pt x="22938" y="14748"/>
                </a:lnTo>
                <a:lnTo>
                  <a:pt x="61742" y="21"/>
                </a:lnTo>
                <a:lnTo>
                  <a:pt x="2153420" y="0"/>
                </a:lnTo>
                <a:lnTo>
                  <a:pt x="2167774" y="1626"/>
                </a:lnTo>
                <a:lnTo>
                  <a:pt x="2202806" y="23093"/>
                </a:lnTo>
                <a:lnTo>
                  <a:pt x="2217915" y="61744"/>
                </a:lnTo>
                <a:lnTo>
                  <a:pt x="2217967" y="1155797"/>
                </a:lnTo>
                <a:lnTo>
                  <a:pt x="2216344" y="1170110"/>
                </a:lnTo>
                <a:lnTo>
                  <a:pt x="2194954" y="1205268"/>
                </a:lnTo>
                <a:lnTo>
                  <a:pt x="2156534" y="1220721"/>
                </a:lnTo>
                <a:lnTo>
                  <a:pt x="63412" y="1220798"/>
                </a:lnTo>
                <a:lnTo>
                  <a:pt x="49195" y="1219094"/>
                </a:lnTo>
                <a:lnTo>
                  <a:pt x="14887" y="1196875"/>
                </a:lnTo>
                <a:lnTo>
                  <a:pt x="74" y="1157799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251825" y="2314798"/>
            <a:ext cx="1224280" cy="658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700" i="1" spc="20" dirty="0">
                <a:latin typeface="Helvetica Light"/>
                <a:cs typeface="Helvetica Light"/>
              </a:rPr>
              <a:t>Dé</a:t>
            </a:r>
            <a:r>
              <a:rPr sz="700" i="1" spc="-5" dirty="0">
                <a:latin typeface="Helvetica Light"/>
                <a:cs typeface="Helvetica Light"/>
              </a:rPr>
              <a:t>r</a:t>
            </a:r>
            <a:r>
              <a:rPr sz="700" i="1" spc="20" dirty="0">
                <a:latin typeface="Helvetica Light"/>
                <a:cs typeface="Helvetica Light"/>
              </a:rPr>
              <a:t>oulement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20" dirty="0">
                <a:latin typeface="Helvetica Light"/>
                <a:cs typeface="Helvetica Light"/>
              </a:rPr>
              <a:t>de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15" dirty="0">
                <a:latin typeface="Helvetica Light"/>
                <a:cs typeface="Helvetica Light"/>
              </a:rPr>
              <a:t>l'intervention</a:t>
            </a:r>
            <a:endParaRPr sz="7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900">
              <a:latin typeface="Times New Roman"/>
              <a:cs typeface="Times New Roman"/>
            </a:endParaRPr>
          </a:p>
          <a:p>
            <a:pPr marL="295275" indent="-50800">
              <a:lnSpc>
                <a:spcPct val="100000"/>
              </a:lnSpc>
            </a:pPr>
            <a:r>
              <a:rPr sz="450" spc="10" dirty="0">
                <a:latin typeface="Helvetica Light"/>
                <a:cs typeface="Helvetica Light"/>
              </a:rPr>
              <a:t>Maintenance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10" dirty="0">
                <a:latin typeface="Helvetica Light"/>
                <a:cs typeface="Helvetica Light"/>
              </a:rPr>
              <a:t>des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-20" dirty="0">
                <a:latin typeface="Helvetica Light"/>
                <a:cs typeface="Helvetica Light"/>
              </a:rPr>
              <a:t>V</a:t>
            </a:r>
            <a:r>
              <a:rPr sz="450" spc="5" dirty="0">
                <a:latin typeface="Helvetica Light"/>
                <a:cs typeface="Helvetica Light"/>
              </a:rPr>
              <a:t>éhicules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350">
              <a:latin typeface="Times New Roman"/>
              <a:cs typeface="Times New Roman"/>
            </a:endParaRPr>
          </a:p>
          <a:p>
            <a:pPr marL="38100" algn="ct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Observations du professeur </a:t>
            </a:r>
            <a:r>
              <a:rPr sz="400" i="1" spc="-5" dirty="0">
                <a:latin typeface="Helvetica"/>
                <a:cs typeface="Helvetica"/>
              </a:rPr>
              <a:t>: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  <a:p>
            <a:pPr marL="53975" algn="ct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351661" y="4913423"/>
            <a:ext cx="1035685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J’écris le symptôme ou la demande du client :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76226" y="4337234"/>
            <a:ext cx="136525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" dirty="0">
                <a:latin typeface="Helvetica Light"/>
                <a:cs typeface="Helvetica Light"/>
              </a:rPr>
              <a:t>Nom :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263015" y="4337234"/>
            <a:ext cx="204470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" dirty="0">
                <a:latin typeface="Helvetica Light"/>
                <a:cs typeface="Helvetica Light"/>
              </a:rPr>
              <a:t>P</a:t>
            </a:r>
            <a:r>
              <a:rPr sz="400" spc="-10" dirty="0">
                <a:latin typeface="Helvetica Light"/>
                <a:cs typeface="Helvetica Light"/>
              </a:rPr>
              <a:t>r</a:t>
            </a:r>
            <a:r>
              <a:rPr sz="400" dirty="0">
                <a:latin typeface="Helvetica Light"/>
                <a:cs typeface="Helvetica Light"/>
              </a:rPr>
              <a:t>énom :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53798" y="4353622"/>
            <a:ext cx="2984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53798" y="4413381"/>
            <a:ext cx="227965" cy="15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9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27940">
              <a:lnSpc>
                <a:spcPts val="430"/>
              </a:lnSpc>
            </a:pPr>
            <a:r>
              <a:rPr sz="400" dirty="0">
                <a:latin typeface="Helvetica Light"/>
                <a:cs typeface="Helvetica Light"/>
              </a:rPr>
              <a:t>Classe  :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263016" y="4516512"/>
            <a:ext cx="137160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" dirty="0">
                <a:latin typeface="Helvetica Light"/>
                <a:cs typeface="Helvetica Light"/>
              </a:rPr>
              <a:t>Date :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917028" y="5571313"/>
            <a:ext cx="33655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50" spc="10" dirty="0">
                <a:latin typeface="Helvetica"/>
                <a:cs typeface="Helvetica"/>
              </a:rPr>
              <a:t>1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290758" y="5333960"/>
            <a:ext cx="1153160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58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(pour écri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300">
              <a:latin typeface="Times New Roman"/>
              <a:cs typeface="Times New Roman"/>
            </a:endParaRPr>
          </a:p>
          <a:p>
            <a:pPr marR="76835" algn="ctr">
              <a:lnSpc>
                <a:spcPct val="100000"/>
              </a:lnSpc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146244" y="5265663"/>
            <a:ext cx="112356" cy="19635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60924" y="5265388"/>
            <a:ext cx="157941" cy="1981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122749" y="5006737"/>
            <a:ext cx="14054" cy="2891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811487" y="4824784"/>
            <a:ext cx="254647" cy="31064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112491" y="5122232"/>
            <a:ext cx="24311" cy="15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65685" y="2258067"/>
            <a:ext cx="491600" cy="29497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7730" y="2234073"/>
            <a:ext cx="445916" cy="46410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684679" y="2757276"/>
            <a:ext cx="278323" cy="2302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13450" y="2111225"/>
            <a:ext cx="2534920" cy="3591560"/>
          </a:xfrm>
          <a:custGeom>
            <a:avLst/>
            <a:gdLst/>
            <a:ahLst/>
            <a:cxnLst/>
            <a:rect l="l" t="t" r="r" b="b"/>
            <a:pathLst>
              <a:path w="2534920" h="3591560">
                <a:moveTo>
                  <a:pt x="0" y="0"/>
                </a:moveTo>
                <a:lnTo>
                  <a:pt x="0" y="3591321"/>
                </a:lnTo>
                <a:lnTo>
                  <a:pt x="2534443" y="3591321"/>
                </a:lnTo>
                <a:lnTo>
                  <a:pt x="253444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059271" y="7734"/>
            <a:ext cx="6945528" cy="974586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134100" y="50800"/>
            <a:ext cx="6845300" cy="9652000"/>
          </a:xfrm>
          <a:custGeom>
            <a:avLst/>
            <a:gdLst/>
            <a:ahLst/>
            <a:cxnLst/>
            <a:rect l="l" t="t" r="r" b="b"/>
            <a:pathLst>
              <a:path w="6845300" h="9652000">
                <a:moveTo>
                  <a:pt x="0" y="0"/>
                </a:moveTo>
                <a:lnTo>
                  <a:pt x="6845300" y="0"/>
                </a:lnTo>
                <a:lnTo>
                  <a:pt x="6845300" y="9652000"/>
                </a:lnTo>
                <a:lnTo>
                  <a:pt x="0" y="965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6770646" y="710908"/>
            <a:ext cx="106045" cy="679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60"/>
              </a:lnSpc>
            </a:pPr>
            <a:r>
              <a:rPr sz="1050" spc="-300" dirty="0">
                <a:latin typeface="Helvetica"/>
                <a:cs typeface="Helvetica"/>
              </a:rPr>
              <a:t>!</a:t>
            </a:r>
            <a:endParaRPr sz="1050">
              <a:latin typeface="Helvetica"/>
              <a:cs typeface="Helvetica"/>
            </a:endParaRPr>
          </a:p>
          <a:p>
            <a:pPr marL="12700">
              <a:lnSpc>
                <a:spcPts val="2014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  <a:p>
            <a:pPr marL="12700">
              <a:lnSpc>
                <a:spcPts val="2615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12954005" y="257137"/>
            <a:ext cx="0" cy="9239885"/>
          </a:xfrm>
          <a:custGeom>
            <a:avLst/>
            <a:gdLst/>
            <a:ahLst/>
            <a:cxnLst/>
            <a:rect l="l" t="t" r="r" b="b"/>
            <a:pathLst>
              <a:path h="9239885">
                <a:moveTo>
                  <a:pt x="0" y="9239325"/>
                </a:moveTo>
                <a:lnTo>
                  <a:pt x="0" y="0"/>
                </a:lnTo>
              </a:path>
            </a:pathLst>
          </a:custGeom>
          <a:ln w="57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580428" y="5569008"/>
            <a:ext cx="6195744" cy="364717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655183" y="5639102"/>
            <a:ext cx="5955665" cy="3404870"/>
          </a:xfrm>
          <a:custGeom>
            <a:avLst/>
            <a:gdLst/>
            <a:ahLst/>
            <a:cxnLst/>
            <a:rect l="l" t="t" r="r" b="b"/>
            <a:pathLst>
              <a:path w="5955665" h="3404870">
                <a:moveTo>
                  <a:pt x="5780365" y="0"/>
                </a:moveTo>
                <a:lnTo>
                  <a:pt x="167810" y="2"/>
                </a:lnTo>
                <a:lnTo>
                  <a:pt x="124854" y="5818"/>
                </a:lnTo>
                <a:lnTo>
                  <a:pt x="86287" y="21836"/>
                </a:lnTo>
                <a:lnTo>
                  <a:pt x="53344" y="46598"/>
                </a:lnTo>
                <a:lnTo>
                  <a:pt x="27258" y="78648"/>
                </a:lnTo>
                <a:lnTo>
                  <a:pt x="9266" y="116527"/>
                </a:lnTo>
                <a:lnTo>
                  <a:pt x="602" y="158779"/>
                </a:lnTo>
                <a:lnTo>
                  <a:pt x="0" y="173583"/>
                </a:lnTo>
                <a:lnTo>
                  <a:pt x="0" y="3238348"/>
                </a:lnTo>
                <a:lnTo>
                  <a:pt x="4312" y="3277226"/>
                </a:lnTo>
                <a:lnTo>
                  <a:pt x="18846" y="3316784"/>
                </a:lnTo>
                <a:lnTo>
                  <a:pt x="42362" y="3350424"/>
                </a:lnTo>
                <a:lnTo>
                  <a:pt x="73541" y="3376958"/>
                </a:lnTo>
                <a:lnTo>
                  <a:pt x="111066" y="3395198"/>
                </a:lnTo>
                <a:lnTo>
                  <a:pt x="153619" y="3403957"/>
                </a:lnTo>
                <a:lnTo>
                  <a:pt x="168692" y="3404564"/>
                </a:lnTo>
                <a:lnTo>
                  <a:pt x="5782118" y="3404556"/>
                </a:lnTo>
                <a:lnTo>
                  <a:pt x="5825315" y="3398928"/>
                </a:lnTo>
                <a:lnTo>
                  <a:pt x="5864745" y="3383698"/>
                </a:lnTo>
                <a:lnTo>
                  <a:pt x="5898898" y="3360071"/>
                </a:lnTo>
                <a:lnTo>
                  <a:pt x="5926264" y="3329252"/>
                </a:lnTo>
                <a:lnTo>
                  <a:pt x="5945334" y="3292445"/>
                </a:lnTo>
                <a:lnTo>
                  <a:pt x="5954597" y="3250855"/>
                </a:lnTo>
                <a:lnTo>
                  <a:pt x="5955147" y="3238348"/>
                </a:lnTo>
                <a:lnTo>
                  <a:pt x="5955142" y="167706"/>
                </a:lnTo>
                <a:lnTo>
                  <a:pt x="5948217" y="125476"/>
                </a:lnTo>
                <a:lnTo>
                  <a:pt x="5931454" y="87156"/>
                </a:lnTo>
                <a:lnTo>
                  <a:pt x="5906296" y="54130"/>
                </a:lnTo>
                <a:lnTo>
                  <a:pt x="5874190" y="27777"/>
                </a:lnTo>
                <a:lnTo>
                  <a:pt x="5836579" y="9479"/>
                </a:lnTo>
                <a:lnTo>
                  <a:pt x="5794908" y="618"/>
                </a:lnTo>
                <a:lnTo>
                  <a:pt x="578036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655184" y="5639101"/>
            <a:ext cx="5955665" cy="3404870"/>
          </a:xfrm>
          <a:custGeom>
            <a:avLst/>
            <a:gdLst/>
            <a:ahLst/>
            <a:cxnLst/>
            <a:rect l="l" t="t" r="r" b="b"/>
            <a:pathLst>
              <a:path w="5955665" h="3404870">
                <a:moveTo>
                  <a:pt x="0" y="3238348"/>
                </a:moveTo>
                <a:lnTo>
                  <a:pt x="0" y="173584"/>
                </a:lnTo>
                <a:lnTo>
                  <a:pt x="602" y="158780"/>
                </a:lnTo>
                <a:lnTo>
                  <a:pt x="9266" y="116528"/>
                </a:lnTo>
                <a:lnTo>
                  <a:pt x="27258" y="78649"/>
                </a:lnTo>
                <a:lnTo>
                  <a:pt x="53343" y="46599"/>
                </a:lnTo>
                <a:lnTo>
                  <a:pt x="86286" y="21837"/>
                </a:lnTo>
                <a:lnTo>
                  <a:pt x="124853" y="5818"/>
                </a:lnTo>
                <a:lnTo>
                  <a:pt x="167810" y="2"/>
                </a:lnTo>
                <a:lnTo>
                  <a:pt x="5780365" y="0"/>
                </a:lnTo>
                <a:lnTo>
                  <a:pt x="5794907" y="618"/>
                </a:lnTo>
                <a:lnTo>
                  <a:pt x="5836578" y="9479"/>
                </a:lnTo>
                <a:lnTo>
                  <a:pt x="5874189" y="27777"/>
                </a:lnTo>
                <a:lnTo>
                  <a:pt x="5906295" y="54130"/>
                </a:lnTo>
                <a:lnTo>
                  <a:pt x="5931453" y="87157"/>
                </a:lnTo>
                <a:lnTo>
                  <a:pt x="5948217" y="125476"/>
                </a:lnTo>
                <a:lnTo>
                  <a:pt x="5955142" y="167706"/>
                </a:lnTo>
                <a:lnTo>
                  <a:pt x="5955244" y="3236137"/>
                </a:lnTo>
                <a:lnTo>
                  <a:pt x="5954597" y="3250855"/>
                </a:lnTo>
                <a:lnTo>
                  <a:pt x="5945334" y="3292445"/>
                </a:lnTo>
                <a:lnTo>
                  <a:pt x="5926264" y="3329252"/>
                </a:lnTo>
                <a:lnTo>
                  <a:pt x="5898897" y="3360071"/>
                </a:lnTo>
                <a:lnTo>
                  <a:pt x="5864744" y="3383698"/>
                </a:lnTo>
                <a:lnTo>
                  <a:pt x="5825314" y="3398928"/>
                </a:lnTo>
                <a:lnTo>
                  <a:pt x="5782118" y="3404556"/>
                </a:lnTo>
                <a:lnTo>
                  <a:pt x="168692" y="3404564"/>
                </a:lnTo>
                <a:lnTo>
                  <a:pt x="153619" y="3403957"/>
                </a:lnTo>
                <a:lnTo>
                  <a:pt x="111066" y="3395198"/>
                </a:lnTo>
                <a:lnTo>
                  <a:pt x="73541" y="3376958"/>
                </a:lnTo>
                <a:lnTo>
                  <a:pt x="42361" y="3350424"/>
                </a:lnTo>
                <a:lnTo>
                  <a:pt x="18846" y="3316784"/>
                </a:lnTo>
                <a:lnTo>
                  <a:pt x="4312" y="3277226"/>
                </a:lnTo>
                <a:lnTo>
                  <a:pt x="0" y="3238348"/>
                </a:lnTo>
                <a:close/>
              </a:path>
            </a:pathLst>
          </a:custGeom>
          <a:ln w="114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511714" y="1842639"/>
            <a:ext cx="6195744" cy="351578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586469" y="1913567"/>
            <a:ext cx="5955665" cy="3278504"/>
          </a:xfrm>
          <a:custGeom>
            <a:avLst/>
            <a:gdLst/>
            <a:ahLst/>
            <a:cxnLst/>
            <a:rect l="l" t="t" r="r" b="b"/>
            <a:pathLst>
              <a:path w="5955665" h="3278504">
                <a:moveTo>
                  <a:pt x="5780365" y="0"/>
                </a:moveTo>
                <a:lnTo>
                  <a:pt x="168512" y="0"/>
                </a:lnTo>
                <a:lnTo>
                  <a:pt x="125395" y="5616"/>
                </a:lnTo>
                <a:lnTo>
                  <a:pt x="86673" y="21418"/>
                </a:lnTo>
                <a:lnTo>
                  <a:pt x="53589" y="45978"/>
                </a:lnTo>
                <a:lnTo>
                  <a:pt x="27387" y="77866"/>
                </a:lnTo>
                <a:lnTo>
                  <a:pt x="9311" y="115655"/>
                </a:lnTo>
                <a:lnTo>
                  <a:pt x="604" y="157915"/>
                </a:lnTo>
                <a:lnTo>
                  <a:pt x="0" y="172749"/>
                </a:lnTo>
                <a:lnTo>
                  <a:pt x="50" y="3105090"/>
                </a:lnTo>
                <a:lnTo>
                  <a:pt x="6185" y="3147982"/>
                </a:lnTo>
                <a:lnTo>
                  <a:pt x="21724" y="3187351"/>
                </a:lnTo>
                <a:lnTo>
                  <a:pt x="45477" y="3221609"/>
                </a:lnTo>
                <a:lnTo>
                  <a:pt x="76254" y="3249166"/>
                </a:lnTo>
                <a:lnTo>
                  <a:pt x="112864" y="3268430"/>
                </a:lnTo>
                <a:lnTo>
                  <a:pt x="154116" y="3277813"/>
                </a:lnTo>
                <a:lnTo>
                  <a:pt x="168692" y="3278470"/>
                </a:lnTo>
                <a:lnTo>
                  <a:pt x="5787012" y="3278340"/>
                </a:lnTo>
                <a:lnTo>
                  <a:pt x="5829152" y="3271295"/>
                </a:lnTo>
                <a:lnTo>
                  <a:pt x="5867520" y="3254523"/>
                </a:lnTo>
                <a:lnTo>
                  <a:pt x="5900683" y="3229437"/>
                </a:lnTo>
                <a:lnTo>
                  <a:pt x="5927209" y="3197449"/>
                </a:lnTo>
                <a:lnTo>
                  <a:pt x="5945665" y="3159972"/>
                </a:lnTo>
                <a:lnTo>
                  <a:pt x="5954619" y="3118420"/>
                </a:lnTo>
                <a:lnTo>
                  <a:pt x="5955193" y="3105090"/>
                </a:lnTo>
                <a:lnTo>
                  <a:pt x="5955164" y="167534"/>
                </a:lnTo>
                <a:lnTo>
                  <a:pt x="5948370" y="125224"/>
                </a:lnTo>
                <a:lnTo>
                  <a:pt x="5931673" y="86905"/>
                </a:lnTo>
                <a:lnTo>
                  <a:pt x="5906526" y="53930"/>
                </a:lnTo>
                <a:lnTo>
                  <a:pt x="5874385" y="27654"/>
                </a:lnTo>
                <a:lnTo>
                  <a:pt x="5836706" y="9431"/>
                </a:lnTo>
                <a:lnTo>
                  <a:pt x="5794942" y="614"/>
                </a:lnTo>
                <a:lnTo>
                  <a:pt x="57803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586469" y="1913567"/>
            <a:ext cx="5955665" cy="3278504"/>
          </a:xfrm>
          <a:custGeom>
            <a:avLst/>
            <a:gdLst/>
            <a:ahLst/>
            <a:cxnLst/>
            <a:rect l="l" t="t" r="r" b="b"/>
            <a:pathLst>
              <a:path w="5955665" h="3278504">
                <a:moveTo>
                  <a:pt x="0" y="3100790"/>
                </a:moveTo>
                <a:lnTo>
                  <a:pt x="0" y="172748"/>
                </a:lnTo>
                <a:lnTo>
                  <a:pt x="604" y="157915"/>
                </a:lnTo>
                <a:lnTo>
                  <a:pt x="9311" y="115655"/>
                </a:lnTo>
                <a:lnTo>
                  <a:pt x="27387" y="77866"/>
                </a:lnTo>
                <a:lnTo>
                  <a:pt x="53589" y="45977"/>
                </a:lnTo>
                <a:lnTo>
                  <a:pt x="86673" y="21418"/>
                </a:lnTo>
                <a:lnTo>
                  <a:pt x="125395" y="5616"/>
                </a:lnTo>
                <a:lnTo>
                  <a:pt x="168512" y="0"/>
                </a:lnTo>
                <a:lnTo>
                  <a:pt x="5780365" y="0"/>
                </a:lnTo>
                <a:lnTo>
                  <a:pt x="5794942" y="614"/>
                </a:lnTo>
                <a:lnTo>
                  <a:pt x="5836705" y="9431"/>
                </a:lnTo>
                <a:lnTo>
                  <a:pt x="5874385" y="27654"/>
                </a:lnTo>
                <a:lnTo>
                  <a:pt x="5906525" y="53930"/>
                </a:lnTo>
                <a:lnTo>
                  <a:pt x="5931672" y="86905"/>
                </a:lnTo>
                <a:lnTo>
                  <a:pt x="5948370" y="125224"/>
                </a:lnTo>
                <a:lnTo>
                  <a:pt x="5955163" y="167534"/>
                </a:lnTo>
                <a:lnTo>
                  <a:pt x="5955244" y="3103907"/>
                </a:lnTo>
                <a:lnTo>
                  <a:pt x="5954619" y="3118419"/>
                </a:lnTo>
                <a:lnTo>
                  <a:pt x="5945665" y="3159972"/>
                </a:lnTo>
                <a:lnTo>
                  <a:pt x="5927209" y="3197448"/>
                </a:lnTo>
                <a:lnTo>
                  <a:pt x="5900683" y="3229436"/>
                </a:lnTo>
                <a:lnTo>
                  <a:pt x="5867520" y="3254523"/>
                </a:lnTo>
                <a:lnTo>
                  <a:pt x="5829152" y="3271295"/>
                </a:lnTo>
                <a:lnTo>
                  <a:pt x="5787012" y="3278339"/>
                </a:lnTo>
                <a:lnTo>
                  <a:pt x="168692" y="3278470"/>
                </a:lnTo>
                <a:lnTo>
                  <a:pt x="154116" y="3277813"/>
                </a:lnTo>
                <a:lnTo>
                  <a:pt x="112864" y="3268430"/>
                </a:lnTo>
                <a:lnTo>
                  <a:pt x="76254" y="3249165"/>
                </a:lnTo>
                <a:lnTo>
                  <a:pt x="45477" y="3221609"/>
                </a:lnTo>
                <a:lnTo>
                  <a:pt x="21724" y="3187351"/>
                </a:lnTo>
                <a:lnTo>
                  <a:pt x="6185" y="3147981"/>
                </a:lnTo>
                <a:lnTo>
                  <a:pt x="50" y="3105089"/>
                </a:lnTo>
                <a:lnTo>
                  <a:pt x="0" y="3100790"/>
                </a:lnTo>
                <a:close/>
              </a:path>
            </a:pathLst>
          </a:custGeom>
          <a:ln w="114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2294216" y="5351128"/>
            <a:ext cx="424300" cy="79247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2176846" y="5782186"/>
            <a:ext cx="45050" cy="4043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2916255" y="5840986"/>
            <a:ext cx="36322" cy="776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2757086" y="6065196"/>
            <a:ext cx="7175" cy="505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2080524" y="6176378"/>
            <a:ext cx="7574" cy="1020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2888721" y="6151150"/>
            <a:ext cx="65277" cy="429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454469" y="5903685"/>
            <a:ext cx="608712" cy="109982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525114" y="1814473"/>
            <a:ext cx="369349" cy="72162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2236954" y="1647685"/>
            <a:ext cx="424296" cy="79247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119584" y="2078743"/>
            <a:ext cx="45049" cy="4042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2859004" y="2137543"/>
            <a:ext cx="36309" cy="776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2699827" y="2361754"/>
            <a:ext cx="7170" cy="505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023263" y="2472935"/>
            <a:ext cx="7573" cy="1020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2831457" y="2447706"/>
            <a:ext cx="65277" cy="429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458854" y="536202"/>
            <a:ext cx="6195744" cy="67632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529206" y="606764"/>
            <a:ext cx="5955665" cy="435609"/>
          </a:xfrm>
          <a:custGeom>
            <a:avLst/>
            <a:gdLst/>
            <a:ahLst/>
            <a:cxnLst/>
            <a:rect l="l" t="t" r="r" b="b"/>
            <a:pathLst>
              <a:path w="5955665" h="435609">
                <a:moveTo>
                  <a:pt x="5784767" y="0"/>
                </a:moveTo>
                <a:lnTo>
                  <a:pt x="169026" y="47"/>
                </a:lnTo>
                <a:lnTo>
                  <a:pt x="126465" y="6471"/>
                </a:lnTo>
                <a:lnTo>
                  <a:pt x="87844" y="22737"/>
                </a:lnTo>
                <a:lnTo>
                  <a:pt x="54557" y="47459"/>
                </a:lnTo>
                <a:lnTo>
                  <a:pt x="27996" y="79248"/>
                </a:lnTo>
                <a:lnTo>
                  <a:pt x="9554" y="116718"/>
                </a:lnTo>
                <a:lnTo>
                  <a:pt x="622" y="158481"/>
                </a:lnTo>
                <a:lnTo>
                  <a:pt x="0" y="269384"/>
                </a:lnTo>
                <a:lnTo>
                  <a:pt x="520" y="282727"/>
                </a:lnTo>
                <a:lnTo>
                  <a:pt x="9435" y="324682"/>
                </a:lnTo>
                <a:lnTo>
                  <a:pt x="28260" y="361569"/>
                </a:lnTo>
                <a:lnTo>
                  <a:pt x="55517" y="392246"/>
                </a:lnTo>
                <a:lnTo>
                  <a:pt x="89727" y="415571"/>
                </a:lnTo>
                <a:lnTo>
                  <a:pt x="129412" y="430403"/>
                </a:lnTo>
                <a:lnTo>
                  <a:pt x="173094" y="435601"/>
                </a:lnTo>
                <a:lnTo>
                  <a:pt x="5784773" y="435601"/>
                </a:lnTo>
                <a:lnTo>
                  <a:pt x="5828049" y="430152"/>
                </a:lnTo>
                <a:lnTo>
                  <a:pt x="5867112" y="414702"/>
                </a:lnTo>
                <a:lnTo>
                  <a:pt x="5900631" y="390588"/>
                </a:lnTo>
                <a:lnTo>
                  <a:pt x="5927276" y="359149"/>
                </a:lnTo>
                <a:lnTo>
                  <a:pt x="5945718" y="321723"/>
                </a:lnTo>
                <a:lnTo>
                  <a:pt x="5954624" y="279648"/>
                </a:lnTo>
                <a:lnTo>
                  <a:pt x="5955244" y="264821"/>
                </a:lnTo>
                <a:lnTo>
                  <a:pt x="5955234" y="171166"/>
                </a:lnTo>
                <a:lnTo>
                  <a:pt x="5949416" y="128109"/>
                </a:lnTo>
                <a:lnTo>
                  <a:pt x="5933804" y="89013"/>
                </a:lnTo>
                <a:lnTo>
                  <a:pt x="5909701" y="55299"/>
                </a:lnTo>
                <a:lnTo>
                  <a:pt x="5878410" y="28384"/>
                </a:lnTo>
                <a:lnTo>
                  <a:pt x="5841235" y="9688"/>
                </a:lnTo>
                <a:lnTo>
                  <a:pt x="5799478" y="631"/>
                </a:lnTo>
                <a:lnTo>
                  <a:pt x="5784767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529207" y="606764"/>
            <a:ext cx="5955665" cy="435609"/>
          </a:xfrm>
          <a:custGeom>
            <a:avLst/>
            <a:gdLst/>
            <a:ahLst/>
            <a:cxnLst/>
            <a:rect l="l" t="t" r="r" b="b"/>
            <a:pathLst>
              <a:path w="5955665" h="435609">
                <a:moveTo>
                  <a:pt x="0" y="269384"/>
                </a:moveTo>
                <a:lnTo>
                  <a:pt x="0" y="173115"/>
                </a:lnTo>
                <a:lnTo>
                  <a:pt x="622" y="158480"/>
                </a:lnTo>
                <a:lnTo>
                  <a:pt x="9554" y="116717"/>
                </a:lnTo>
                <a:lnTo>
                  <a:pt x="27996" y="79247"/>
                </a:lnTo>
                <a:lnTo>
                  <a:pt x="54557" y="47458"/>
                </a:lnTo>
                <a:lnTo>
                  <a:pt x="87844" y="22737"/>
                </a:lnTo>
                <a:lnTo>
                  <a:pt x="126465" y="6471"/>
                </a:lnTo>
                <a:lnTo>
                  <a:pt x="169026" y="47"/>
                </a:lnTo>
                <a:lnTo>
                  <a:pt x="5784766" y="0"/>
                </a:lnTo>
                <a:lnTo>
                  <a:pt x="5799478" y="631"/>
                </a:lnTo>
                <a:lnTo>
                  <a:pt x="5841235" y="9688"/>
                </a:lnTo>
                <a:lnTo>
                  <a:pt x="5878410" y="28384"/>
                </a:lnTo>
                <a:lnTo>
                  <a:pt x="5909700" y="55299"/>
                </a:lnTo>
                <a:lnTo>
                  <a:pt x="5933803" y="89013"/>
                </a:lnTo>
                <a:lnTo>
                  <a:pt x="5949415" y="128109"/>
                </a:lnTo>
                <a:lnTo>
                  <a:pt x="5955233" y="171167"/>
                </a:lnTo>
                <a:lnTo>
                  <a:pt x="5955243" y="264821"/>
                </a:lnTo>
                <a:lnTo>
                  <a:pt x="5954623" y="279647"/>
                </a:lnTo>
                <a:lnTo>
                  <a:pt x="5945717" y="321722"/>
                </a:lnTo>
                <a:lnTo>
                  <a:pt x="5927276" y="359148"/>
                </a:lnTo>
                <a:lnTo>
                  <a:pt x="5900631" y="390587"/>
                </a:lnTo>
                <a:lnTo>
                  <a:pt x="5867111" y="414701"/>
                </a:lnTo>
                <a:lnTo>
                  <a:pt x="5828049" y="430152"/>
                </a:lnTo>
                <a:lnTo>
                  <a:pt x="5784772" y="435600"/>
                </a:lnTo>
                <a:lnTo>
                  <a:pt x="173094" y="435600"/>
                </a:lnTo>
                <a:lnTo>
                  <a:pt x="158180" y="435009"/>
                </a:lnTo>
                <a:lnTo>
                  <a:pt x="115666" y="426473"/>
                </a:lnTo>
                <a:lnTo>
                  <a:pt x="77641" y="408683"/>
                </a:lnTo>
                <a:lnTo>
                  <a:pt x="45585" y="382780"/>
                </a:lnTo>
                <a:lnTo>
                  <a:pt x="20975" y="349907"/>
                </a:lnTo>
                <a:lnTo>
                  <a:pt x="5289" y="311204"/>
                </a:lnTo>
                <a:lnTo>
                  <a:pt x="0" y="269384"/>
                </a:lnTo>
                <a:close/>
              </a:path>
            </a:pathLst>
          </a:custGeom>
          <a:ln w="11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645040" y="676711"/>
            <a:ext cx="710048" cy="83810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7302816" y="721327"/>
            <a:ext cx="4112895" cy="869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515">
              <a:lnSpc>
                <a:spcPts val="1255"/>
              </a:lnSpc>
            </a:pPr>
            <a:r>
              <a:rPr sz="1050" i="1" spc="15" dirty="0">
                <a:latin typeface="Helvetica"/>
                <a:cs typeface="Helvetica"/>
              </a:rPr>
              <a:t>Je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rends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comp</a:t>
            </a:r>
            <a:r>
              <a:rPr sz="1050" i="1" spc="5" dirty="0">
                <a:latin typeface="Helvetica"/>
                <a:cs typeface="Helvetica"/>
              </a:rPr>
              <a:t>t</a:t>
            </a:r>
            <a:r>
              <a:rPr sz="1050" i="1" spc="15" dirty="0">
                <a:latin typeface="Helvetica"/>
                <a:cs typeface="Helvetica"/>
              </a:rPr>
              <a:t>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ora</a:t>
            </a:r>
            <a:r>
              <a:rPr sz="1050" i="1" spc="5" dirty="0">
                <a:latin typeface="Helvetica"/>
                <a:cs typeface="Helvetica"/>
              </a:rPr>
              <a:t>l</a:t>
            </a:r>
            <a:r>
              <a:rPr sz="1050" i="1" spc="15" dirty="0">
                <a:latin typeface="Helvetica"/>
                <a:cs typeface="Helvetica"/>
              </a:rPr>
              <a:t>e</a:t>
            </a:r>
            <a:r>
              <a:rPr sz="1050" i="1" spc="20" dirty="0">
                <a:latin typeface="Helvetica"/>
                <a:cs typeface="Helvetica"/>
              </a:rPr>
              <a:t>me</a:t>
            </a:r>
            <a:r>
              <a:rPr sz="1050" i="1" spc="15" dirty="0">
                <a:latin typeface="Helvetica"/>
                <a:cs typeface="Helvetica"/>
              </a:rPr>
              <a:t>n</a:t>
            </a:r>
            <a:r>
              <a:rPr sz="1050" i="1" spc="5" dirty="0">
                <a:latin typeface="Helvetica"/>
                <a:cs typeface="Helvetica"/>
              </a:rPr>
              <a:t>t </a:t>
            </a:r>
            <a:r>
              <a:rPr sz="1050" i="1" spc="15" dirty="0">
                <a:latin typeface="Helvetica"/>
                <a:cs typeface="Helvetica"/>
              </a:rPr>
              <a:t>de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20" dirty="0">
                <a:latin typeface="Helvetica"/>
                <a:cs typeface="Helvetica"/>
              </a:rPr>
              <a:t>mo</a:t>
            </a:r>
            <a:r>
              <a:rPr sz="1050" i="1" spc="15" dirty="0">
                <a:latin typeface="Helvetica"/>
                <a:cs typeface="Helvetica"/>
              </a:rPr>
              <a:t>n</a:t>
            </a:r>
            <a:r>
              <a:rPr sz="1050" i="1" spc="5" dirty="0">
                <a:latin typeface="Helvetica"/>
                <a:cs typeface="Helvetica"/>
              </a:rPr>
              <a:t> i</a:t>
            </a:r>
            <a:r>
              <a:rPr sz="1050" i="1" spc="15" dirty="0">
                <a:latin typeface="Helvetica"/>
                <a:cs typeface="Helvetica"/>
              </a:rPr>
              <a:t>n</a:t>
            </a:r>
            <a:r>
              <a:rPr sz="1050" i="1" spc="5" dirty="0">
                <a:latin typeface="Helvetica"/>
                <a:cs typeface="Helvetica"/>
              </a:rPr>
              <a:t>t</a:t>
            </a:r>
            <a:r>
              <a:rPr sz="1050" i="1" spc="15" dirty="0">
                <a:latin typeface="Helvetica"/>
                <a:cs typeface="Helvetica"/>
              </a:rPr>
              <a:t>erven</a:t>
            </a:r>
            <a:r>
              <a:rPr sz="1050" i="1" spc="5" dirty="0">
                <a:latin typeface="Helvetica"/>
                <a:cs typeface="Helvetica"/>
              </a:rPr>
              <a:t>ti</a:t>
            </a:r>
            <a:r>
              <a:rPr sz="1050" i="1" spc="15" dirty="0">
                <a:latin typeface="Helvetica"/>
                <a:cs typeface="Helvetica"/>
              </a:rPr>
              <a:t>on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au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pro</a:t>
            </a:r>
            <a:r>
              <a:rPr sz="1050" i="1" spc="5" dirty="0">
                <a:latin typeface="Helvetica"/>
                <a:cs typeface="Helvetica"/>
              </a:rPr>
              <a:t>f</a:t>
            </a:r>
            <a:r>
              <a:rPr sz="1050" i="1" spc="15" dirty="0">
                <a:latin typeface="Helvetica"/>
                <a:cs typeface="Helvetica"/>
              </a:rPr>
              <a:t>esseu</a:t>
            </a:r>
            <a:r>
              <a:rPr sz="1050" i="1" spc="10" dirty="0">
                <a:latin typeface="Helvetica"/>
                <a:cs typeface="Helvetica"/>
              </a:rPr>
              <a:t>r</a:t>
            </a:r>
            <a:endParaRPr sz="1050">
              <a:latin typeface="Helvetica"/>
              <a:cs typeface="Helvetica"/>
            </a:endParaRPr>
          </a:p>
          <a:p>
            <a:pPr marL="955675" algn="ctr">
              <a:lnSpc>
                <a:spcPts val="2695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té D 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valide 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le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fonctionnement du système</a:t>
            </a:r>
            <a:endParaRPr sz="1250">
              <a:latin typeface="Helvetica Light"/>
              <a:cs typeface="Helvetica Light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229659" y="5371781"/>
            <a:ext cx="4800600" cy="545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9275">
              <a:lnSpc>
                <a:spcPct val="100000"/>
              </a:lnSpc>
            </a:pP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té E 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justifie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l’intervention sur 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le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12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50" i="1" spc="10" dirty="0">
                <a:latin typeface="Helvetica"/>
                <a:cs typeface="Helvetica"/>
              </a:rPr>
              <a:t>Si</a:t>
            </a:r>
            <a:r>
              <a:rPr sz="1050" i="1" spc="5" dirty="0">
                <a:latin typeface="Helvetica"/>
                <a:cs typeface="Helvetica"/>
              </a:rPr>
              <a:t> j</a:t>
            </a:r>
            <a:r>
              <a:rPr sz="1050" i="1" spc="15" dirty="0">
                <a:latin typeface="Helvetica"/>
                <a:cs typeface="Helvetica"/>
              </a:rPr>
              <a:t>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n</a:t>
            </a:r>
            <a:r>
              <a:rPr sz="1050" i="1" spc="5" dirty="0">
                <a:latin typeface="Helvetica"/>
                <a:cs typeface="Helvetica"/>
              </a:rPr>
              <a:t>’</a:t>
            </a:r>
            <a:r>
              <a:rPr sz="1050" i="1" spc="15" dirty="0">
                <a:latin typeface="Helvetica"/>
                <a:cs typeface="Helvetica"/>
              </a:rPr>
              <a:t>ava</a:t>
            </a:r>
            <a:r>
              <a:rPr sz="1050" i="1" spc="5" dirty="0">
                <a:latin typeface="Helvetica"/>
                <a:cs typeface="Helvetica"/>
              </a:rPr>
              <a:t>i</a:t>
            </a:r>
            <a:r>
              <a:rPr sz="1050" i="1" spc="15" dirty="0">
                <a:latin typeface="Helvetica"/>
                <a:cs typeface="Helvetica"/>
              </a:rPr>
              <a:t>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pas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0" dirty="0">
                <a:latin typeface="Helvetica"/>
                <a:cs typeface="Helvetica"/>
              </a:rPr>
              <a:t>ré</a:t>
            </a:r>
            <a:r>
              <a:rPr sz="1050" i="1" spc="15" dirty="0">
                <a:latin typeface="Helvetica"/>
                <a:cs typeface="Helvetica"/>
              </a:rPr>
              <a:t>a</a:t>
            </a:r>
            <a:r>
              <a:rPr sz="1050" i="1" spc="5" dirty="0">
                <a:latin typeface="Helvetica"/>
                <a:cs typeface="Helvetica"/>
              </a:rPr>
              <a:t>li</a:t>
            </a:r>
            <a:r>
              <a:rPr sz="1050" i="1" spc="15" dirty="0">
                <a:latin typeface="Helvetica"/>
                <a:cs typeface="Helvetica"/>
              </a:rPr>
              <a:t>sé</a:t>
            </a:r>
            <a:r>
              <a:rPr sz="1050" i="1" spc="5" dirty="0">
                <a:latin typeface="Helvetica"/>
                <a:cs typeface="Helvetica"/>
              </a:rPr>
              <a:t> l’i</a:t>
            </a:r>
            <a:r>
              <a:rPr sz="1050" i="1" spc="15" dirty="0">
                <a:latin typeface="Helvetica"/>
                <a:cs typeface="Helvetica"/>
              </a:rPr>
              <a:t>n</a:t>
            </a:r>
            <a:r>
              <a:rPr sz="1050" i="1" spc="5" dirty="0">
                <a:latin typeface="Helvetica"/>
                <a:cs typeface="Helvetica"/>
              </a:rPr>
              <a:t>t</a:t>
            </a:r>
            <a:r>
              <a:rPr sz="1050" i="1" spc="15" dirty="0">
                <a:latin typeface="Helvetica"/>
                <a:cs typeface="Helvetica"/>
              </a:rPr>
              <a:t>erven</a:t>
            </a:r>
            <a:r>
              <a:rPr sz="1050" i="1" spc="5" dirty="0">
                <a:latin typeface="Helvetica"/>
                <a:cs typeface="Helvetica"/>
              </a:rPr>
              <a:t>ti</a:t>
            </a:r>
            <a:r>
              <a:rPr sz="1050" i="1" spc="15" dirty="0">
                <a:latin typeface="Helvetica"/>
                <a:cs typeface="Helvetica"/>
              </a:rPr>
              <a:t>on</a:t>
            </a:r>
            <a:r>
              <a:rPr sz="1050" i="1" spc="5" dirty="0">
                <a:latin typeface="Helvetica"/>
                <a:cs typeface="Helvetica"/>
              </a:rPr>
              <a:t>, </a:t>
            </a:r>
            <a:r>
              <a:rPr sz="1050" i="1" spc="15" dirty="0">
                <a:latin typeface="Helvetica"/>
                <a:cs typeface="Helvetica"/>
              </a:rPr>
              <a:t>que</a:t>
            </a:r>
            <a:r>
              <a:rPr sz="1050" i="1" spc="5" dirty="0">
                <a:latin typeface="Helvetica"/>
                <a:cs typeface="Helvetica"/>
              </a:rPr>
              <a:t>ll</a:t>
            </a:r>
            <a:r>
              <a:rPr sz="1050" i="1" spc="15" dirty="0">
                <a:latin typeface="Helvetica"/>
                <a:cs typeface="Helvetica"/>
              </a:rPr>
              <a:t>es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aura</a:t>
            </a:r>
            <a:r>
              <a:rPr sz="1050" i="1" spc="5" dirty="0">
                <a:latin typeface="Helvetica"/>
                <a:cs typeface="Helvetica"/>
              </a:rPr>
              <a:t>i</a:t>
            </a:r>
            <a:r>
              <a:rPr sz="1050" i="1" spc="15" dirty="0">
                <a:latin typeface="Helvetica"/>
                <a:cs typeface="Helvetica"/>
              </a:rPr>
              <a:t>en</a:t>
            </a:r>
            <a:r>
              <a:rPr sz="1050" i="1" spc="5" dirty="0">
                <a:latin typeface="Helvetica"/>
                <a:cs typeface="Helvetica"/>
              </a:rPr>
              <a:t>t </a:t>
            </a:r>
            <a:r>
              <a:rPr sz="1050" i="1" spc="15" dirty="0">
                <a:latin typeface="Helvetica"/>
                <a:cs typeface="Helvetica"/>
              </a:rPr>
              <a:t>é</a:t>
            </a:r>
            <a:r>
              <a:rPr sz="1050" i="1" spc="5" dirty="0">
                <a:latin typeface="Helvetica"/>
                <a:cs typeface="Helvetica"/>
              </a:rPr>
              <a:t>t</a:t>
            </a:r>
            <a:r>
              <a:rPr sz="1050" i="1" spc="15" dirty="0">
                <a:latin typeface="Helvetica"/>
                <a:cs typeface="Helvetica"/>
              </a:rPr>
              <a:t>é</a:t>
            </a:r>
            <a:r>
              <a:rPr sz="1050" i="1" spc="5" dirty="0">
                <a:latin typeface="Helvetica"/>
                <a:cs typeface="Helvetica"/>
              </a:rPr>
              <a:t> l</a:t>
            </a:r>
            <a:r>
              <a:rPr sz="1050" i="1" spc="15" dirty="0">
                <a:latin typeface="Helvetica"/>
                <a:cs typeface="Helvetica"/>
              </a:rPr>
              <a:t>es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conséquences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?</a:t>
            </a:r>
            <a:endParaRPr sz="1050">
              <a:latin typeface="Helvetica"/>
              <a:cs typeface="Helvetica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8356701" y="2027762"/>
            <a:ext cx="244729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15" dirty="0">
                <a:latin typeface="Helvetica"/>
                <a:cs typeface="Helvetica"/>
              </a:rPr>
              <a:t>Je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ne</a:t>
            </a:r>
            <a:r>
              <a:rPr sz="1050" i="1" spc="5" dirty="0">
                <a:latin typeface="Helvetica"/>
                <a:cs typeface="Helvetica"/>
              </a:rPr>
              <a:t> f</a:t>
            </a:r>
            <a:r>
              <a:rPr sz="1050" i="1" spc="15" dirty="0">
                <a:latin typeface="Helvetica"/>
                <a:cs typeface="Helvetica"/>
              </a:rPr>
              <a:t>era</a:t>
            </a:r>
            <a:r>
              <a:rPr sz="1050" i="1" spc="5" dirty="0">
                <a:latin typeface="Helvetica"/>
                <a:cs typeface="Helvetica"/>
              </a:rPr>
              <a:t>i</a:t>
            </a:r>
            <a:r>
              <a:rPr sz="1050" i="1" spc="15" dirty="0">
                <a:latin typeface="Helvetica"/>
                <a:cs typeface="Helvetica"/>
              </a:rPr>
              <a:t>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p</a:t>
            </a:r>
            <a:r>
              <a:rPr sz="1050" i="1" spc="5" dirty="0">
                <a:latin typeface="Helvetica"/>
                <a:cs typeface="Helvetica"/>
              </a:rPr>
              <a:t>l</a:t>
            </a:r>
            <a:r>
              <a:rPr sz="1050" i="1" spc="15" dirty="0">
                <a:latin typeface="Helvetica"/>
                <a:cs typeface="Helvetica"/>
              </a:rPr>
              <a:t>us</a:t>
            </a:r>
            <a:r>
              <a:rPr sz="1050" i="1" spc="5" dirty="0">
                <a:latin typeface="Helvetica"/>
                <a:cs typeface="Helvetica"/>
              </a:rPr>
              <a:t> l</a:t>
            </a:r>
            <a:r>
              <a:rPr sz="1050" i="1" spc="15" dirty="0">
                <a:latin typeface="Helvetica"/>
                <a:cs typeface="Helvetica"/>
              </a:rPr>
              <a:t>es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e</a:t>
            </a:r>
            <a:r>
              <a:rPr sz="1050" i="1" spc="10" dirty="0">
                <a:latin typeface="Helvetica"/>
                <a:cs typeface="Helvetica"/>
              </a:rPr>
              <a:t>rre</a:t>
            </a:r>
            <a:r>
              <a:rPr sz="1050" i="1" spc="15" dirty="0">
                <a:latin typeface="Helvetica"/>
                <a:cs typeface="Helvetica"/>
              </a:rPr>
              <a:t>u</a:t>
            </a:r>
            <a:r>
              <a:rPr sz="1050" i="1" spc="10" dirty="0">
                <a:latin typeface="Helvetica"/>
                <a:cs typeface="Helvetica"/>
              </a:rPr>
              <a:t>rs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su</a:t>
            </a:r>
            <a:r>
              <a:rPr sz="1050" i="1" spc="5" dirty="0">
                <a:latin typeface="Helvetica"/>
                <a:cs typeface="Helvetica"/>
              </a:rPr>
              <a:t>i</a:t>
            </a:r>
            <a:r>
              <a:rPr sz="1050" i="1" spc="15" dirty="0">
                <a:latin typeface="Helvetica"/>
                <a:cs typeface="Helvetica"/>
              </a:rPr>
              <a:t>van</a:t>
            </a:r>
            <a:r>
              <a:rPr sz="1050" i="1" spc="5" dirty="0">
                <a:latin typeface="Helvetica"/>
                <a:cs typeface="Helvetica"/>
              </a:rPr>
              <a:t>t</a:t>
            </a:r>
            <a:r>
              <a:rPr sz="1050" i="1" spc="15" dirty="0">
                <a:latin typeface="Helvetica"/>
                <a:cs typeface="Helvetica"/>
              </a:rPr>
              <a:t>es</a:t>
            </a:r>
            <a:r>
              <a:rPr sz="1050" i="1" spc="5" dirty="0">
                <a:latin typeface="Helvetica"/>
                <a:cs typeface="Helvetica"/>
              </a:rPr>
              <a:t> :!</a:t>
            </a:r>
            <a:endParaRPr sz="1050">
              <a:latin typeface="Helvetica"/>
              <a:cs typeface="Helvetic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9548297" y="2071776"/>
            <a:ext cx="10604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11126013" y="1245436"/>
            <a:ext cx="786691" cy="53876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577649" y="9361974"/>
            <a:ext cx="5320030" cy="0"/>
          </a:xfrm>
          <a:custGeom>
            <a:avLst/>
            <a:gdLst/>
            <a:ahLst/>
            <a:cxnLst/>
            <a:rect l="l" t="t" r="r" b="b"/>
            <a:pathLst>
              <a:path w="5320030">
                <a:moveTo>
                  <a:pt x="0" y="1"/>
                </a:moveTo>
                <a:lnTo>
                  <a:pt x="5319560" y="0"/>
                </a:lnTo>
              </a:path>
            </a:pathLst>
          </a:custGeom>
          <a:ln w="11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2912394" y="471785"/>
            <a:ext cx="67005" cy="617548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129121" y="52183"/>
            <a:ext cx="6852920" cy="9649460"/>
          </a:xfrm>
          <a:custGeom>
            <a:avLst/>
            <a:gdLst/>
            <a:ahLst/>
            <a:cxnLst/>
            <a:rect l="l" t="t" r="r" b="b"/>
            <a:pathLst>
              <a:path w="6852920" h="9649460">
                <a:moveTo>
                  <a:pt x="0" y="0"/>
                </a:moveTo>
                <a:lnTo>
                  <a:pt x="0" y="9649221"/>
                </a:lnTo>
                <a:lnTo>
                  <a:pt x="6852443" y="9649221"/>
                </a:lnTo>
                <a:lnTo>
                  <a:pt x="685244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6769100" y="2821177"/>
            <a:ext cx="5572760" cy="165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Je ne mettrais plus mes doigts sales sur la car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osserie</a:t>
            </a:r>
            <a:endParaRPr sz="18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900">
              <a:latin typeface="Times New Roman"/>
              <a:cs typeface="Times New Roman"/>
            </a:endParaRPr>
          </a:p>
          <a:p>
            <a:pPr marL="342265" marR="343535" algn="ctr">
              <a:lnSpc>
                <a:spcPct val="101899"/>
              </a:lnSpc>
            </a:pPr>
            <a:r>
              <a:rPr sz="1800" dirty="0">
                <a:latin typeface="Helvetica Light"/>
                <a:cs typeface="Helvetica Light"/>
              </a:rPr>
              <a:t>Je dégraisserais les disques avant de poser les plaquettes</a:t>
            </a:r>
            <a:endParaRPr sz="18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Je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ega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derais le couple de serrage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2343908" y="9358132"/>
            <a:ext cx="11493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5" dirty="0">
                <a:latin typeface="Helvetica"/>
                <a:cs typeface="Helvetica"/>
              </a:rPr>
              <a:t>4</a:t>
            </a:r>
            <a:endParaRPr sz="1250">
              <a:latin typeface="Helvetica"/>
              <a:cs typeface="Helvetica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8310960" y="9381059"/>
            <a:ext cx="2225675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15" dirty="0">
                <a:latin typeface="Helvetica Light"/>
                <a:cs typeface="Helvetica Light"/>
              </a:rPr>
              <a:t>Académie</a:t>
            </a:r>
            <a:r>
              <a:rPr sz="1050" i="1" spc="5" dirty="0">
                <a:latin typeface="Helvetica Light"/>
                <a:cs typeface="Helvetica Light"/>
              </a:rPr>
              <a:t> </a:t>
            </a:r>
            <a:r>
              <a:rPr sz="1050" i="1" spc="15" dirty="0">
                <a:latin typeface="Helvetica Light"/>
                <a:cs typeface="Helvetica Light"/>
              </a:rPr>
              <a:t>de</a:t>
            </a:r>
            <a:r>
              <a:rPr sz="1050" i="1" spc="5" dirty="0">
                <a:latin typeface="Helvetica Light"/>
                <a:cs typeface="Helvetica Light"/>
              </a:rPr>
              <a:t> </a:t>
            </a:r>
            <a:r>
              <a:rPr sz="1050" i="1" spc="-110" dirty="0">
                <a:latin typeface="Helvetica Light"/>
                <a:cs typeface="Helvetica Light"/>
              </a:rPr>
              <a:t>T</a:t>
            </a:r>
            <a:r>
              <a:rPr sz="1050" i="1" spc="15" dirty="0">
                <a:latin typeface="Helvetica Light"/>
                <a:cs typeface="Helvetica Light"/>
              </a:rPr>
              <a:t>oulouse</a:t>
            </a:r>
            <a:r>
              <a:rPr sz="1050" i="1" spc="5" dirty="0">
                <a:latin typeface="Helvetica Light"/>
                <a:cs typeface="Helvetica Light"/>
              </a:rPr>
              <a:t> : </a:t>
            </a:r>
            <a:r>
              <a:rPr sz="1050" i="1" spc="10" dirty="0">
                <a:latin typeface="Helvetica Light"/>
                <a:cs typeface="Helvetica Light"/>
              </a:rPr>
              <a:t>section</a:t>
            </a:r>
            <a:r>
              <a:rPr sz="1050" i="1" spc="5" dirty="0">
                <a:latin typeface="Helvetica Light"/>
                <a:cs typeface="Helvetica Light"/>
              </a:rPr>
              <a:t> </a:t>
            </a:r>
            <a:r>
              <a:rPr sz="1050" i="1" spc="20" dirty="0">
                <a:latin typeface="Helvetica Light"/>
                <a:cs typeface="Helvetica Light"/>
              </a:rPr>
              <a:t>MV</a:t>
            </a:r>
            <a:endParaRPr sz="1050">
              <a:latin typeface="Helvetica Light"/>
              <a:cs typeface="Helvetica Light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3378200" y="9447652"/>
            <a:ext cx="278257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Académie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de</a:t>
            </a:r>
            <a:r>
              <a:rPr sz="1700" i="1" spc="-30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spc="-195" dirty="0">
                <a:solidFill>
                  <a:srgbClr val="164F86"/>
                </a:solidFill>
                <a:latin typeface="Helvetica"/>
                <a:cs typeface="Helvetica"/>
              </a:rPr>
              <a:t>T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oulouse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: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se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ct</a:t>
            </a:r>
            <a:endParaRPr sz="1700">
              <a:latin typeface="Helvetica"/>
              <a:cs typeface="Helvetica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8356600" y="6923278"/>
            <a:ext cx="2893695" cy="81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5080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Risque d’accident</a:t>
            </a:r>
            <a:endParaRPr sz="18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Refus au cont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ôle technique</a:t>
            </a:r>
            <a:endParaRPr sz="1800">
              <a:latin typeface="Helvetica Light"/>
              <a:cs typeface="Helvetica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2000" y="9460392"/>
            <a:ext cx="108013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 smtClean="0">
                <a:solidFill>
                  <a:srgbClr val="3F6797"/>
                </a:solidFill>
                <a:latin typeface="Helvetica Neue"/>
                <a:cs typeface="Helvetica Neue"/>
              </a:rPr>
              <a:t>15/10/201</a:t>
            </a:r>
            <a:r>
              <a:rPr lang="fr-FR" sz="1600" b="1" dirty="0" smtClean="0">
                <a:solidFill>
                  <a:srgbClr val="3F6797"/>
                </a:solidFill>
                <a:latin typeface="Helvetica Neue"/>
                <a:cs typeface="Helvetica Neue"/>
              </a:rPr>
              <a:t>7</a:t>
            </a:r>
            <a:endParaRPr sz="1600" dirty="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22400" cy="111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800" y="9460392"/>
            <a:ext cx="19977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3F6797"/>
                </a:solidFill>
                <a:latin typeface="Helvetica Neue"/>
                <a:cs typeface="Helvetica Neue"/>
              </a:rPr>
              <a:t>Loïc DEN</a:t>
            </a:r>
            <a:r>
              <a:rPr sz="1600" b="1" spc="-120" dirty="0">
                <a:solidFill>
                  <a:srgbClr val="3F6797"/>
                </a:solidFill>
                <a:latin typeface="Helvetica Neue"/>
                <a:cs typeface="Helvetica Neue"/>
              </a:rPr>
              <a:t>A</a:t>
            </a:r>
            <a:r>
              <a:rPr sz="1600" b="1" dirty="0">
                <a:solidFill>
                  <a:srgbClr val="3F6797"/>
                </a:solidFill>
                <a:latin typeface="Helvetica Neue"/>
                <a:cs typeface="Helvetica Neue"/>
              </a:rPr>
              <a:t>YROLLES</a:t>
            </a:r>
            <a:endParaRPr sz="1600">
              <a:latin typeface="Helvetica Neue"/>
              <a:cs typeface="Helvetica Neu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02700" y="203200"/>
            <a:ext cx="3568700" cy="40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25973" y="206471"/>
            <a:ext cx="35191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3F6797"/>
                </a:solidFill>
                <a:latin typeface="Trebuchet MS"/>
                <a:cs typeface="Trebuchet MS"/>
              </a:rPr>
              <a:t>Déma</a:t>
            </a:r>
            <a:r>
              <a:rPr sz="2400" spc="-5" dirty="0">
                <a:solidFill>
                  <a:srgbClr val="3F6797"/>
                </a:solidFill>
                <a:latin typeface="Trebuchet MS"/>
                <a:cs typeface="Trebuchet MS"/>
              </a:rPr>
              <a:t>r</a:t>
            </a:r>
            <a:r>
              <a:rPr sz="2400" dirty="0">
                <a:solidFill>
                  <a:srgbClr val="3F6797"/>
                </a:solidFill>
                <a:latin typeface="Trebuchet MS"/>
                <a:cs typeface="Trebuchet MS"/>
              </a:rPr>
              <a:t>che d’in</a:t>
            </a:r>
            <a:r>
              <a:rPr sz="2400" spc="-10" dirty="0">
                <a:solidFill>
                  <a:srgbClr val="3F6797"/>
                </a:solidFill>
                <a:latin typeface="Trebuchet MS"/>
                <a:cs typeface="Trebuchet MS"/>
              </a:rPr>
              <a:t>v</a:t>
            </a:r>
            <a:r>
              <a:rPr sz="2400" dirty="0">
                <a:solidFill>
                  <a:srgbClr val="3F6797"/>
                </a:solidFill>
                <a:latin typeface="Trebuchet MS"/>
                <a:cs typeface="Trebuchet MS"/>
              </a:rPr>
              <a:t>e</a:t>
            </a:r>
            <a:r>
              <a:rPr sz="2400" spc="-5" dirty="0">
                <a:solidFill>
                  <a:srgbClr val="3F6797"/>
                </a:solidFill>
                <a:latin typeface="Trebuchet MS"/>
                <a:cs typeface="Trebuchet MS"/>
              </a:rPr>
              <a:t>s</a:t>
            </a:r>
            <a:r>
              <a:rPr sz="2400" dirty="0">
                <a:solidFill>
                  <a:srgbClr val="3F6797"/>
                </a:solidFill>
                <a:latin typeface="Trebuchet MS"/>
                <a:cs typeface="Trebuchet MS"/>
              </a:rPr>
              <a:t>tigati</a:t>
            </a:r>
            <a:r>
              <a:rPr sz="2400" spc="-5" dirty="0">
                <a:solidFill>
                  <a:srgbClr val="3F6797"/>
                </a:solidFill>
                <a:latin typeface="Trebuchet MS"/>
                <a:cs typeface="Trebuchet MS"/>
              </a:rPr>
              <a:t>o</a:t>
            </a:r>
            <a:r>
              <a:rPr sz="2400" dirty="0">
                <a:solidFill>
                  <a:srgbClr val="3F6797"/>
                </a:solidFill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87572" y="888972"/>
            <a:ext cx="10363272" cy="812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8372" y="914372"/>
            <a:ext cx="10261666" cy="711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987800" y="1044839"/>
            <a:ext cx="715518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b="0" spc="-5" dirty="0">
                <a:solidFill>
                  <a:srgbClr val="FFFFFF"/>
                </a:solidFill>
                <a:latin typeface="Trebuchet MS"/>
                <a:cs typeface="Trebuchet MS"/>
              </a:rPr>
              <a:t>Q</a:t>
            </a:r>
            <a:r>
              <a:rPr sz="3800" b="0" dirty="0">
                <a:solidFill>
                  <a:srgbClr val="FFFFFF"/>
                </a:solidFill>
                <a:latin typeface="Trebuchet MS"/>
                <a:cs typeface="Trebuchet MS"/>
              </a:rPr>
              <a:t>u’e</a:t>
            </a:r>
            <a:r>
              <a:rPr sz="3800" b="0" spc="-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800" b="0" dirty="0">
                <a:solidFill>
                  <a:srgbClr val="FFFFFF"/>
                </a:solidFill>
                <a:latin typeface="Trebuchet MS"/>
                <a:cs typeface="Trebuchet MS"/>
              </a:rPr>
              <a:t>t-ce </a:t>
            </a:r>
            <a:r>
              <a:rPr sz="3800" b="0" spc="-5" dirty="0">
                <a:solidFill>
                  <a:srgbClr val="FFFFFF"/>
                </a:solidFill>
                <a:latin typeface="Trebuchet MS"/>
                <a:cs typeface="Trebuchet MS"/>
              </a:rPr>
              <a:t>q</a:t>
            </a:r>
            <a:r>
              <a:rPr sz="3800" b="0" dirty="0">
                <a:solidFill>
                  <a:srgbClr val="FFFFFF"/>
                </a:solidFill>
                <a:latin typeface="Trebuchet MS"/>
                <a:cs typeface="Trebuchet MS"/>
              </a:rPr>
              <a:t>ui change </a:t>
            </a:r>
            <a:r>
              <a:rPr sz="3800" b="0" spc="-5" dirty="0">
                <a:solidFill>
                  <a:srgbClr val="FFFFFF"/>
                </a:solidFill>
                <a:latin typeface="Trebuchet MS"/>
                <a:cs typeface="Trebuchet MS"/>
              </a:rPr>
              <a:t>po</a:t>
            </a:r>
            <a:r>
              <a:rPr sz="3800" b="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3800" b="0" spc="-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800" b="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00" b="0" spc="-1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3800" b="0" spc="-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800" b="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3800" b="0" spc="-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800" b="0" dirty="0">
                <a:solidFill>
                  <a:srgbClr val="FFFFFF"/>
                </a:solidFill>
                <a:latin typeface="Trebuchet MS"/>
                <a:cs typeface="Trebuchet MS"/>
              </a:rPr>
              <a:t> ?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99115" y="9458530"/>
            <a:ext cx="2514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3F6797"/>
                </a:solidFill>
                <a:latin typeface="Helvetica Neue"/>
                <a:cs typeface="Helvetica Neue"/>
              </a:rPr>
              <a:t>10</a:t>
            </a:r>
            <a:endParaRPr sz="1600">
              <a:latin typeface="Helvetica Neue"/>
              <a:cs typeface="Helvetica Neu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2100" y="3038855"/>
            <a:ext cx="12410440" cy="375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1118235" algn="l"/>
                <a:tab pos="2744470" algn="l"/>
                <a:tab pos="3752215" algn="l"/>
                <a:tab pos="4641850" algn="l"/>
                <a:tab pos="7310120" algn="l"/>
                <a:tab pos="7971155" algn="l"/>
                <a:tab pos="10156190" algn="l"/>
              </a:tabLst>
            </a:pPr>
            <a:r>
              <a:rPr sz="3600" spc="-200" dirty="0">
                <a:latin typeface="Helvetica Light"/>
                <a:cs typeface="Helvetica Light"/>
              </a:rPr>
              <a:t>V</a:t>
            </a:r>
            <a:r>
              <a:rPr sz="3600" dirty="0">
                <a:latin typeface="Helvetica Light"/>
                <a:cs typeface="Helvetica Light"/>
              </a:rPr>
              <a:t>ous	pouvez	fai</a:t>
            </a:r>
            <a:r>
              <a:rPr sz="3600" spc="-65" dirty="0">
                <a:latin typeface="Helvetica Light"/>
                <a:cs typeface="Helvetica Light"/>
              </a:rPr>
              <a:t>r</a:t>
            </a:r>
            <a:r>
              <a:rPr sz="3600" dirty="0">
                <a:latin typeface="Helvetica Light"/>
                <a:cs typeface="Helvetica Light"/>
              </a:rPr>
              <a:t>e	250	photocopies	du	document	p</a:t>
            </a:r>
            <a:r>
              <a:rPr sz="3600" spc="-65" dirty="0">
                <a:latin typeface="Helvetica Light"/>
                <a:cs typeface="Helvetica Light"/>
              </a:rPr>
              <a:t>r</a:t>
            </a:r>
            <a:r>
              <a:rPr sz="3600" dirty="0">
                <a:latin typeface="Helvetica Light"/>
                <a:cs typeface="Helvetica Light"/>
              </a:rPr>
              <a:t>écédent.</a:t>
            </a:r>
            <a:endParaRPr sz="36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00">
              <a:latin typeface="Times New Roman"/>
              <a:cs typeface="Times New Roman"/>
            </a:endParaRPr>
          </a:p>
          <a:p>
            <a:pPr marL="13970" algn="ctr">
              <a:lnSpc>
                <a:spcPct val="100000"/>
              </a:lnSpc>
              <a:tabLst>
                <a:tab pos="1132205" algn="l"/>
                <a:tab pos="2783840" algn="l"/>
                <a:tab pos="6645909" algn="l"/>
                <a:tab pos="7281545" algn="l"/>
              </a:tabLst>
            </a:pPr>
            <a:r>
              <a:rPr sz="3600" spc="-200" dirty="0">
                <a:latin typeface="Helvetica Light"/>
                <a:cs typeface="Helvetica Light"/>
              </a:rPr>
              <a:t>V</a:t>
            </a:r>
            <a:r>
              <a:rPr sz="3600" dirty="0">
                <a:latin typeface="Helvetica Light"/>
                <a:cs typeface="Helvetica Light"/>
              </a:rPr>
              <a:t>ous	donnez	systématiquement	un	symptôme.</a:t>
            </a:r>
            <a:endParaRPr sz="36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00">
              <a:latin typeface="Times New Roman"/>
              <a:cs typeface="Times New Roman"/>
            </a:endParaRPr>
          </a:p>
          <a:p>
            <a:pPr marL="14604" algn="ctr">
              <a:lnSpc>
                <a:spcPct val="100000"/>
              </a:lnSpc>
              <a:tabLst>
                <a:tab pos="1132840" algn="l"/>
                <a:tab pos="2632075" algn="l"/>
                <a:tab pos="3267075" algn="l"/>
                <a:tab pos="4537710" algn="l"/>
                <a:tab pos="5427345" algn="l"/>
                <a:tab pos="7231380" algn="l"/>
                <a:tab pos="7663180" algn="l"/>
                <a:tab pos="8171815" algn="l"/>
              </a:tabLst>
            </a:pPr>
            <a:r>
              <a:rPr sz="3600" spc="-200" dirty="0">
                <a:latin typeface="Helvetica Light"/>
                <a:cs typeface="Helvetica Light"/>
              </a:rPr>
              <a:t>V</a:t>
            </a:r>
            <a:r>
              <a:rPr sz="3600" dirty="0">
                <a:latin typeface="Helvetica Light"/>
                <a:cs typeface="Helvetica Light"/>
              </a:rPr>
              <a:t>ous	mettez	en	place	des	activités	A	et	B.</a:t>
            </a:r>
            <a:endParaRPr sz="36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00">
              <a:latin typeface="Times New Roman"/>
              <a:cs typeface="Times New Roman"/>
            </a:endParaRPr>
          </a:p>
          <a:p>
            <a:pPr marL="6985" algn="ctr">
              <a:lnSpc>
                <a:spcPct val="100000"/>
              </a:lnSpc>
              <a:tabLst>
                <a:tab pos="1125220" algn="l"/>
                <a:tab pos="1760855" algn="l"/>
                <a:tab pos="3412490" algn="l"/>
                <a:tab pos="4547870" algn="l"/>
                <a:tab pos="5208270" algn="l"/>
                <a:tab pos="6961505" algn="l"/>
                <a:tab pos="7876540" algn="l"/>
                <a:tab pos="8943975" algn="l"/>
                <a:tab pos="10721975" algn="l"/>
              </a:tabLst>
            </a:pPr>
            <a:r>
              <a:rPr sz="3600" spc="-200" dirty="0">
                <a:latin typeface="Helvetica Light"/>
                <a:cs typeface="Helvetica Light"/>
              </a:rPr>
              <a:t>V</a:t>
            </a:r>
            <a:r>
              <a:rPr sz="3600" dirty="0">
                <a:latin typeface="Helvetica Light"/>
                <a:cs typeface="Helvetica Light"/>
              </a:rPr>
              <a:t>ous	ne	donnez	vot</a:t>
            </a:r>
            <a:r>
              <a:rPr sz="3600" spc="-65" dirty="0">
                <a:latin typeface="Helvetica Light"/>
                <a:cs typeface="Helvetica Light"/>
              </a:rPr>
              <a:t>r</a:t>
            </a:r>
            <a:r>
              <a:rPr sz="3600" dirty="0">
                <a:latin typeface="Helvetica Light"/>
                <a:cs typeface="Helvetica Light"/>
              </a:rPr>
              <a:t>e	TP	habituel	que	pour	l’activité	C.</a:t>
            </a:r>
            <a:endParaRPr sz="3600">
              <a:latin typeface="Helvetica Light"/>
              <a:cs typeface="Helvetica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96100" y="935219"/>
            <a:ext cx="4223385" cy="0"/>
          </a:xfrm>
          <a:custGeom>
            <a:avLst/>
            <a:gdLst/>
            <a:ahLst/>
            <a:cxnLst/>
            <a:rect l="l" t="t" r="r" b="b"/>
            <a:pathLst>
              <a:path w="4223384">
                <a:moveTo>
                  <a:pt x="0" y="0"/>
                </a:moveTo>
                <a:lnTo>
                  <a:pt x="4222990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6100" y="9372512"/>
            <a:ext cx="4223385" cy="0"/>
          </a:xfrm>
          <a:custGeom>
            <a:avLst/>
            <a:gdLst/>
            <a:ahLst/>
            <a:cxnLst/>
            <a:rect l="l" t="t" r="r" b="b"/>
            <a:pathLst>
              <a:path w="4223384">
                <a:moveTo>
                  <a:pt x="0" y="0"/>
                </a:moveTo>
                <a:lnTo>
                  <a:pt x="4222990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900" y="50800"/>
            <a:ext cx="6830695" cy="965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2400">
              <a:lnSpc>
                <a:spcPct val="100000"/>
              </a:lnSpc>
            </a:pP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émarc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h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d’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i</a:t>
            </a:r>
            <a:endParaRPr sz="4200">
              <a:latin typeface="Helvetica"/>
              <a:cs typeface="Helvetica"/>
            </a:endParaRPr>
          </a:p>
          <a:p>
            <a:pPr marR="15240" algn="r">
              <a:lnSpc>
                <a:spcPct val="100000"/>
              </a:lnSpc>
              <a:spcBef>
                <a:spcPts val="3060"/>
              </a:spcBef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u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me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fo</a:t>
            </a:r>
            <a:endParaRPr sz="36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spcBef>
                <a:spcPts val="2090"/>
              </a:spcBef>
            </a:pPr>
            <a:r>
              <a:rPr sz="350" i="1" spc="5" dirty="0">
                <a:latin typeface="Helvetica"/>
                <a:cs typeface="Helvetica"/>
              </a:rPr>
              <a:t>J’a</a:t>
            </a:r>
            <a:r>
              <a:rPr sz="350" i="1" dirty="0">
                <a:latin typeface="Helvetica"/>
                <a:cs typeface="Helvetica"/>
              </a:rPr>
              <a:t>i</a:t>
            </a:r>
            <a:r>
              <a:rPr sz="350" i="1" spc="5" dirty="0">
                <a:latin typeface="Helvetica"/>
                <a:cs typeface="Helvetica"/>
              </a:rPr>
              <a:t> </a:t>
            </a:r>
            <a:r>
              <a:rPr sz="350" i="1" spc="10" dirty="0">
                <a:latin typeface="Helvetica"/>
                <a:cs typeface="Helvetica"/>
              </a:rPr>
              <a:t>cho</a:t>
            </a:r>
            <a:r>
              <a:rPr sz="350" i="1" dirty="0">
                <a:latin typeface="Helvetica"/>
                <a:cs typeface="Helvetica"/>
              </a:rPr>
              <a:t>i</a:t>
            </a:r>
            <a:r>
              <a:rPr sz="350" i="1" spc="5" dirty="0">
                <a:latin typeface="Helvetica"/>
                <a:cs typeface="Helvetica"/>
              </a:rPr>
              <a:t>si </a:t>
            </a:r>
            <a:r>
              <a:rPr sz="350" i="1" spc="10" dirty="0">
                <a:latin typeface="Helvetica"/>
                <a:cs typeface="Helvetica"/>
              </a:rPr>
              <a:t>une</a:t>
            </a:r>
            <a:r>
              <a:rPr sz="350" i="1" spc="5" dirty="0">
                <a:latin typeface="Helvetica"/>
                <a:cs typeface="Helvetica"/>
              </a:rPr>
              <a:t> </a:t>
            </a:r>
            <a:r>
              <a:rPr sz="350" i="1" spc="10" dirty="0">
                <a:latin typeface="Helvetica"/>
                <a:cs typeface="Helvetica"/>
              </a:rPr>
              <a:t>hyp</a:t>
            </a:r>
            <a:endParaRPr sz="350">
              <a:latin typeface="Helvetica"/>
              <a:cs typeface="Helvetica"/>
            </a:endParaRPr>
          </a:p>
          <a:p>
            <a:pPr marR="1574165" algn="r">
              <a:lnSpc>
                <a:spcPct val="100000"/>
              </a:lnSpc>
              <a:spcBef>
                <a:spcPts val="244"/>
              </a:spcBef>
            </a:pPr>
            <a:r>
              <a:rPr sz="400" i="1" dirty="0">
                <a:latin typeface="Helvetica"/>
                <a:cs typeface="Helvetica"/>
              </a:rPr>
              <a:t>J’écris mes hypothèses :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R="379095" algn="r">
              <a:lnSpc>
                <a:spcPct val="100000"/>
              </a:lnSpc>
              <a:spcBef>
                <a:spcPts val="300"/>
              </a:spcBef>
            </a:pPr>
            <a:r>
              <a:rPr sz="525" i="1" spc="7" baseline="47619" dirty="0">
                <a:latin typeface="Helvetica"/>
                <a:cs typeface="Helvetica"/>
              </a:rPr>
              <a:t>Je</a:t>
            </a:r>
            <a:r>
              <a:rPr sz="525" i="1" spc="7" baseline="31746" dirty="0">
                <a:latin typeface="Helvetica"/>
                <a:cs typeface="Helvetica"/>
              </a:rPr>
              <a:t>c</a:t>
            </a:r>
            <a:r>
              <a:rPr sz="525" i="1" spc="-142" baseline="31746" dirty="0">
                <a:latin typeface="Helvetica"/>
                <a:cs typeface="Helvetica"/>
              </a:rPr>
              <a:t>h</a:t>
            </a:r>
            <a:r>
              <a:rPr sz="525" i="1" spc="-142" baseline="15873" dirty="0">
                <a:latin typeface="Helvetica"/>
                <a:cs typeface="Helvetica"/>
              </a:rPr>
              <a:t>o</a:t>
            </a:r>
            <a:r>
              <a:rPr sz="350" i="1" spc="-105" dirty="0">
                <a:latin typeface="Helvetica"/>
                <a:cs typeface="Helvetica"/>
              </a:rPr>
              <a:t>i</a:t>
            </a:r>
            <a:r>
              <a:rPr sz="350" i="1" spc="5" dirty="0">
                <a:latin typeface="Helvetica"/>
                <a:cs typeface="Helvetica"/>
              </a:rPr>
              <a:t>s</a:t>
            </a:r>
            <a:r>
              <a:rPr sz="350" i="1" spc="-5" dirty="0">
                <a:latin typeface="Helvetica"/>
                <a:cs typeface="Helvetica"/>
              </a:rPr>
              <a:t>i</a:t>
            </a:r>
            <a:r>
              <a:rPr sz="525" i="1" spc="15" baseline="-15873" dirty="0">
                <a:latin typeface="Helvetica"/>
                <a:cs typeface="Helvetica"/>
              </a:rPr>
              <a:t>u</a:t>
            </a:r>
            <a:endParaRPr sz="525" baseline="-15873">
              <a:latin typeface="Helvetica"/>
              <a:cs typeface="Helvetica"/>
            </a:endParaRPr>
          </a:p>
          <a:p>
            <a:pPr marR="175895" algn="r">
              <a:lnSpc>
                <a:spcPct val="100000"/>
              </a:lnSpc>
              <a:spcBef>
                <a:spcPts val="20"/>
              </a:spcBef>
            </a:pPr>
            <a:r>
              <a:rPr sz="525" i="1" spc="-142" baseline="47619" dirty="0">
                <a:latin typeface="Helvetica"/>
                <a:cs typeface="Helvetica"/>
              </a:rPr>
              <a:t>n</a:t>
            </a:r>
            <a:r>
              <a:rPr sz="525" i="1" spc="7" baseline="39682" dirty="0">
                <a:latin typeface="Helvetica"/>
                <a:cs typeface="Helvetica"/>
              </a:rPr>
              <a:t>e</a:t>
            </a:r>
            <a:r>
              <a:rPr sz="525" i="1" spc="-142" baseline="23809" dirty="0">
                <a:latin typeface="Helvetica"/>
                <a:cs typeface="Helvetica"/>
              </a:rPr>
              <a:t>a</a:t>
            </a:r>
            <a:r>
              <a:rPr sz="525" i="1" spc="-142" baseline="15873" dirty="0">
                <a:latin typeface="Helvetica"/>
                <a:cs typeface="Helvetica"/>
              </a:rPr>
              <a:t>u</a:t>
            </a:r>
            <a:r>
              <a:rPr sz="525" i="1" spc="-150" baseline="7936" dirty="0">
                <a:latin typeface="Helvetica"/>
                <a:cs typeface="Helvetica"/>
              </a:rPr>
              <a:t>t</a:t>
            </a:r>
            <a:r>
              <a:rPr sz="350" i="1" spc="5" dirty="0">
                <a:latin typeface="Helvetica"/>
                <a:cs typeface="Helvetica"/>
              </a:rPr>
              <a:t>re</a:t>
            </a:r>
            <a:r>
              <a:rPr sz="525" i="1" spc="15" baseline="-15873" dirty="0">
                <a:latin typeface="Helvetica"/>
                <a:cs typeface="Helvetica"/>
              </a:rPr>
              <a:t>h</a:t>
            </a:r>
            <a:endParaRPr sz="525" baseline="-15873">
              <a:latin typeface="Helvetica"/>
              <a:cs typeface="Helvetica"/>
            </a:endParaRPr>
          </a:p>
          <a:p>
            <a:pPr algn="r">
              <a:lnSpc>
                <a:spcPct val="100000"/>
              </a:lnSpc>
              <a:spcBef>
                <a:spcPts val="60"/>
              </a:spcBef>
            </a:pPr>
            <a:r>
              <a:rPr sz="525" i="1" spc="7" baseline="47619" dirty="0">
                <a:latin typeface="Helvetica"/>
                <a:cs typeface="Helvetica"/>
              </a:rPr>
              <a:t>y</a:t>
            </a:r>
            <a:r>
              <a:rPr sz="525" i="1" spc="-142" baseline="47619" dirty="0">
                <a:latin typeface="Helvetica"/>
                <a:cs typeface="Helvetica"/>
              </a:rPr>
              <a:t>p</a:t>
            </a:r>
            <a:r>
              <a:rPr sz="525" i="1" spc="-142" baseline="31746" dirty="0">
                <a:latin typeface="Helvetica"/>
                <a:cs typeface="Helvetica"/>
              </a:rPr>
              <a:t>o</a:t>
            </a:r>
            <a:r>
              <a:rPr sz="525" i="1" spc="-150" baseline="23809" dirty="0">
                <a:latin typeface="Helvetica"/>
                <a:cs typeface="Helvetica"/>
              </a:rPr>
              <a:t>t</a:t>
            </a:r>
            <a:r>
              <a:rPr sz="525" i="1" spc="-142" baseline="15873" dirty="0">
                <a:latin typeface="Helvetica"/>
                <a:cs typeface="Helvetica"/>
              </a:rPr>
              <a:t>h</a:t>
            </a:r>
            <a:r>
              <a:rPr sz="525" i="1" spc="-142" baseline="7936" dirty="0">
                <a:latin typeface="Helvetica"/>
                <a:cs typeface="Helvetica"/>
              </a:rPr>
              <a:t>è</a:t>
            </a:r>
            <a:r>
              <a:rPr sz="350" i="1" spc="10" dirty="0">
                <a:latin typeface="Helvetica"/>
                <a:cs typeface="Helvetica"/>
              </a:rPr>
              <a:t>se</a:t>
            </a:r>
            <a:endParaRPr sz="3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endParaRPr sz="450">
              <a:latin typeface="Helvetica"/>
              <a:cs typeface="Helvetica"/>
            </a:endParaRPr>
          </a:p>
          <a:p>
            <a:pPr marL="4458970">
              <a:lnSpc>
                <a:spcPct val="100000"/>
              </a:lnSpc>
              <a:spcBef>
                <a:spcPts val="475"/>
              </a:spcBef>
              <a:tabLst>
                <a:tab pos="5993765" algn="r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	</a:t>
            </a:r>
            <a:r>
              <a:rPr sz="450" spc="10" dirty="0">
                <a:latin typeface="Helvetica"/>
                <a:cs typeface="Helvetica"/>
              </a:rPr>
              <a:t>2</a:t>
            </a:r>
            <a:endParaRPr sz="4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 marL="3225800" algn="ctr">
              <a:lnSpc>
                <a:spcPct val="100000"/>
              </a:lnSpc>
              <a:spcBef>
                <a:spcPts val="330"/>
              </a:spcBef>
            </a:pP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Académie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de</a:t>
            </a:r>
            <a:r>
              <a:rPr sz="1700" i="1" spc="-30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spc="-195" dirty="0">
                <a:solidFill>
                  <a:srgbClr val="164F86"/>
                </a:solidFill>
                <a:latin typeface="Helvetica"/>
                <a:cs typeface="Helvetica"/>
              </a:rPr>
              <a:t>T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oulouse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: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se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ct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ion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Mai</a:t>
            </a:r>
            <a:endParaRPr sz="1700">
              <a:latin typeface="Helvetica"/>
              <a:cs typeface="Helvetic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20" y="1438647"/>
            <a:ext cx="246507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rma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sa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3600">
              <a:latin typeface="Helvetica"/>
              <a:cs typeface="Helvetic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600" y="12700"/>
            <a:ext cx="1816100" cy="38100"/>
          </a:xfrm>
          <a:custGeom>
            <a:avLst/>
            <a:gdLst/>
            <a:ahLst/>
            <a:cxnLst/>
            <a:rect l="l" t="t" r="r" b="b"/>
            <a:pathLst>
              <a:path w="1816100" h="38100">
                <a:moveTo>
                  <a:pt x="0" y="38100"/>
                </a:moveTo>
                <a:lnTo>
                  <a:pt x="1816100" y="38100"/>
                </a:lnTo>
                <a:lnTo>
                  <a:pt x="1816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600" y="12700"/>
            <a:ext cx="1813194" cy="189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525">
              <a:lnSpc>
                <a:spcPct val="100000"/>
              </a:lnSpc>
            </a:pPr>
            <a:r>
              <a:rPr spc="-10" dirty="0"/>
              <a:t>n</a:t>
            </a:r>
            <a:r>
              <a:rPr dirty="0"/>
              <a:t>ves</a:t>
            </a:r>
            <a:r>
              <a:rPr spc="-5" dirty="0"/>
              <a:t>t</a:t>
            </a:r>
            <a:r>
              <a:rPr spc="-10" dirty="0"/>
              <a:t>ig</a:t>
            </a:r>
            <a:r>
              <a:rPr dirty="0"/>
              <a:t>a</a:t>
            </a:r>
            <a:r>
              <a:rPr spc="-5"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</a:p>
        </p:txBody>
      </p:sp>
      <p:sp>
        <p:nvSpPr>
          <p:cNvPr id="9" name="object 9"/>
          <p:cNvSpPr/>
          <p:nvPr/>
        </p:nvSpPr>
        <p:spPr>
          <a:xfrm>
            <a:off x="9317432" y="5099916"/>
            <a:ext cx="2690018" cy="37310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85300" y="5143500"/>
            <a:ext cx="2552700" cy="3594100"/>
          </a:xfrm>
          <a:custGeom>
            <a:avLst/>
            <a:gdLst/>
            <a:ahLst/>
            <a:cxnLst/>
            <a:rect l="l" t="t" r="r" b="b"/>
            <a:pathLst>
              <a:path w="2552700" h="3594100">
                <a:moveTo>
                  <a:pt x="0" y="0"/>
                </a:moveTo>
                <a:lnTo>
                  <a:pt x="2552700" y="0"/>
                </a:lnTo>
                <a:lnTo>
                  <a:pt x="2552700" y="3594100"/>
                </a:lnTo>
                <a:lnTo>
                  <a:pt x="0" y="3594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25299" y="5220333"/>
            <a:ext cx="0" cy="3440429"/>
          </a:xfrm>
          <a:custGeom>
            <a:avLst/>
            <a:gdLst/>
            <a:ahLst/>
            <a:cxnLst/>
            <a:rect l="l" t="t" r="r" b="b"/>
            <a:pathLst>
              <a:path h="3440429">
                <a:moveTo>
                  <a:pt x="0" y="34404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51530" y="7198306"/>
            <a:ext cx="2307540" cy="13580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79372" y="7224407"/>
            <a:ext cx="2218055" cy="1268095"/>
          </a:xfrm>
          <a:custGeom>
            <a:avLst/>
            <a:gdLst/>
            <a:ahLst/>
            <a:cxnLst/>
            <a:rect l="l" t="t" r="r" b="b"/>
            <a:pathLst>
              <a:path w="2218054" h="1268095">
                <a:moveTo>
                  <a:pt x="2152835" y="0"/>
                </a:moveTo>
                <a:lnTo>
                  <a:pt x="61374" y="16"/>
                </a:lnTo>
                <a:lnTo>
                  <a:pt x="22678" y="14800"/>
                </a:lnTo>
                <a:lnTo>
                  <a:pt x="1582" y="50117"/>
                </a:lnTo>
                <a:lnTo>
                  <a:pt x="0" y="64636"/>
                </a:lnTo>
                <a:lnTo>
                  <a:pt x="0" y="1205858"/>
                </a:lnTo>
                <a:lnTo>
                  <a:pt x="13329" y="1244726"/>
                </a:lnTo>
                <a:lnTo>
                  <a:pt x="48109" y="1266154"/>
                </a:lnTo>
                <a:lnTo>
                  <a:pt x="62828" y="1267751"/>
                </a:lnTo>
                <a:lnTo>
                  <a:pt x="2154611" y="1267728"/>
                </a:lnTo>
                <a:lnTo>
                  <a:pt x="2194053" y="1253623"/>
                </a:lnTo>
                <a:lnTo>
                  <a:pt x="2216271" y="1219407"/>
                </a:lnTo>
                <a:lnTo>
                  <a:pt x="2217881" y="61347"/>
                </a:lnTo>
                <a:lnTo>
                  <a:pt x="2215515" y="47284"/>
                </a:lnTo>
                <a:lnTo>
                  <a:pt x="2192249" y="13481"/>
                </a:lnTo>
                <a:lnTo>
                  <a:pt x="215283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79372" y="7224406"/>
            <a:ext cx="2218055" cy="1268095"/>
          </a:xfrm>
          <a:custGeom>
            <a:avLst/>
            <a:gdLst/>
            <a:ahLst/>
            <a:cxnLst/>
            <a:rect l="l" t="t" r="r" b="b"/>
            <a:pathLst>
              <a:path w="2218054" h="1268095">
                <a:moveTo>
                  <a:pt x="0" y="1205858"/>
                </a:moveTo>
                <a:lnTo>
                  <a:pt x="0" y="64637"/>
                </a:lnTo>
                <a:lnTo>
                  <a:pt x="1582" y="50118"/>
                </a:lnTo>
                <a:lnTo>
                  <a:pt x="22678" y="14801"/>
                </a:lnTo>
                <a:lnTo>
                  <a:pt x="61373" y="16"/>
                </a:lnTo>
                <a:lnTo>
                  <a:pt x="2152836" y="0"/>
                </a:lnTo>
                <a:lnTo>
                  <a:pt x="2167125" y="1620"/>
                </a:lnTo>
                <a:lnTo>
                  <a:pt x="2202313" y="22982"/>
                </a:lnTo>
                <a:lnTo>
                  <a:pt x="2217881" y="61347"/>
                </a:lnTo>
                <a:lnTo>
                  <a:pt x="2217968" y="1205035"/>
                </a:lnTo>
                <a:lnTo>
                  <a:pt x="2216271" y="1219408"/>
                </a:lnTo>
                <a:lnTo>
                  <a:pt x="2194053" y="1253624"/>
                </a:lnTo>
                <a:lnTo>
                  <a:pt x="2154612" y="1267729"/>
                </a:lnTo>
                <a:lnTo>
                  <a:pt x="62827" y="1267752"/>
                </a:lnTo>
                <a:lnTo>
                  <a:pt x="48109" y="1266154"/>
                </a:lnTo>
                <a:lnTo>
                  <a:pt x="13329" y="1244727"/>
                </a:lnTo>
                <a:lnTo>
                  <a:pt x="0" y="1205858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25938" y="5810725"/>
            <a:ext cx="2307540" cy="13091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53780" y="58371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4" h="1221104">
                <a:moveTo>
                  <a:pt x="2152835" y="0"/>
                </a:moveTo>
                <a:lnTo>
                  <a:pt x="61631" y="11"/>
                </a:lnTo>
                <a:lnTo>
                  <a:pt x="22781" y="14586"/>
                </a:lnTo>
                <a:lnTo>
                  <a:pt x="1589" y="49788"/>
                </a:lnTo>
                <a:lnTo>
                  <a:pt x="0" y="64325"/>
                </a:lnTo>
                <a:lnTo>
                  <a:pt x="53" y="1157347"/>
                </a:lnTo>
                <a:lnTo>
                  <a:pt x="14491" y="1196683"/>
                </a:lnTo>
                <a:lnTo>
                  <a:pt x="48580" y="1219079"/>
                </a:lnTo>
                <a:lnTo>
                  <a:pt x="62826" y="1220798"/>
                </a:lnTo>
                <a:lnTo>
                  <a:pt x="2156408" y="1220697"/>
                </a:lnTo>
                <a:lnTo>
                  <a:pt x="2194805" y="1205106"/>
                </a:lnTo>
                <a:lnTo>
                  <a:pt x="2216328" y="1170048"/>
                </a:lnTo>
                <a:lnTo>
                  <a:pt x="2217967" y="1155796"/>
                </a:lnTo>
                <a:lnTo>
                  <a:pt x="2217893" y="61280"/>
                </a:lnTo>
                <a:lnTo>
                  <a:pt x="2202399" y="22902"/>
                </a:lnTo>
                <a:lnTo>
                  <a:pt x="2167157" y="1612"/>
                </a:lnTo>
                <a:lnTo>
                  <a:pt x="2152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53781" y="58371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4" h="1221104">
                <a:moveTo>
                  <a:pt x="0" y="1154636"/>
                </a:moveTo>
                <a:lnTo>
                  <a:pt x="0" y="64326"/>
                </a:lnTo>
                <a:lnTo>
                  <a:pt x="1589" y="49789"/>
                </a:lnTo>
                <a:lnTo>
                  <a:pt x="22782" y="14587"/>
                </a:lnTo>
                <a:lnTo>
                  <a:pt x="61631" y="11"/>
                </a:lnTo>
                <a:lnTo>
                  <a:pt x="2152836" y="0"/>
                </a:lnTo>
                <a:lnTo>
                  <a:pt x="2167158" y="1612"/>
                </a:lnTo>
                <a:lnTo>
                  <a:pt x="2202399" y="22902"/>
                </a:lnTo>
                <a:lnTo>
                  <a:pt x="2217894" y="61280"/>
                </a:lnTo>
                <a:lnTo>
                  <a:pt x="2217968" y="1155797"/>
                </a:lnTo>
                <a:lnTo>
                  <a:pt x="2216329" y="1170048"/>
                </a:lnTo>
                <a:lnTo>
                  <a:pt x="2194805" y="1205107"/>
                </a:lnTo>
                <a:lnTo>
                  <a:pt x="2156408" y="1220697"/>
                </a:lnTo>
                <a:lnTo>
                  <a:pt x="62827" y="1220798"/>
                </a:lnTo>
                <a:lnTo>
                  <a:pt x="48581" y="1219079"/>
                </a:lnTo>
                <a:lnTo>
                  <a:pt x="14491" y="1196683"/>
                </a:lnTo>
                <a:lnTo>
                  <a:pt x="53" y="1157348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599983" y="7117629"/>
            <a:ext cx="254650" cy="3106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03896" y="7322200"/>
            <a:ext cx="228810" cy="4101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31578" y="5800235"/>
            <a:ext cx="136827" cy="2688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78657" y="5738583"/>
            <a:ext cx="254648" cy="3106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06250" y="5324247"/>
            <a:ext cx="2307540" cy="2518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2154476" y="0"/>
                </a:moveTo>
                <a:lnTo>
                  <a:pt x="61842" y="53"/>
                </a:lnTo>
                <a:lnTo>
                  <a:pt x="23168" y="15133"/>
                </a:lnTo>
                <a:lnTo>
                  <a:pt x="1634" y="50110"/>
                </a:lnTo>
                <a:lnTo>
                  <a:pt x="0" y="64462"/>
                </a:lnTo>
                <a:lnTo>
                  <a:pt x="2" y="100866"/>
                </a:lnTo>
                <a:lnTo>
                  <a:pt x="14435" y="139736"/>
                </a:lnTo>
                <a:lnTo>
                  <a:pt x="49845" y="160646"/>
                </a:lnTo>
                <a:lnTo>
                  <a:pt x="64467" y="162203"/>
                </a:lnTo>
                <a:lnTo>
                  <a:pt x="2155609" y="162193"/>
                </a:lnTo>
                <a:lnTo>
                  <a:pt x="2194763" y="147932"/>
                </a:lnTo>
                <a:lnTo>
                  <a:pt x="2216340" y="113116"/>
                </a:lnTo>
                <a:lnTo>
                  <a:pt x="2217968" y="98610"/>
                </a:lnTo>
                <a:lnTo>
                  <a:pt x="2217942" y="62615"/>
                </a:lnTo>
                <a:lnTo>
                  <a:pt x="2203491" y="23477"/>
                </a:lnTo>
                <a:lnTo>
                  <a:pt x="2168872" y="1656"/>
                </a:lnTo>
                <a:lnTo>
                  <a:pt x="215447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0" y="100310"/>
                </a:moveTo>
                <a:lnTo>
                  <a:pt x="0" y="64462"/>
                </a:lnTo>
                <a:lnTo>
                  <a:pt x="1634" y="50110"/>
                </a:lnTo>
                <a:lnTo>
                  <a:pt x="23168" y="15133"/>
                </a:lnTo>
                <a:lnTo>
                  <a:pt x="61842" y="53"/>
                </a:lnTo>
                <a:lnTo>
                  <a:pt x="2154475" y="0"/>
                </a:lnTo>
                <a:lnTo>
                  <a:pt x="2168872" y="1656"/>
                </a:lnTo>
                <a:lnTo>
                  <a:pt x="2203491" y="23477"/>
                </a:lnTo>
                <a:lnTo>
                  <a:pt x="2217942" y="62615"/>
                </a:lnTo>
                <a:lnTo>
                  <a:pt x="2217967" y="98611"/>
                </a:lnTo>
                <a:lnTo>
                  <a:pt x="2216339" y="113116"/>
                </a:lnTo>
                <a:lnTo>
                  <a:pt x="2194763" y="147933"/>
                </a:lnTo>
                <a:lnTo>
                  <a:pt x="2155608" y="162194"/>
                </a:lnTo>
                <a:lnTo>
                  <a:pt x="64467" y="162204"/>
                </a:lnTo>
                <a:lnTo>
                  <a:pt x="49844" y="160647"/>
                </a:lnTo>
                <a:lnTo>
                  <a:pt x="14434" y="139736"/>
                </a:lnTo>
                <a:lnTo>
                  <a:pt x="2" y="100866"/>
                </a:lnTo>
                <a:lnTo>
                  <a:pt x="0" y="10031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75594" y="5376569"/>
            <a:ext cx="264450" cy="31208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627095" y="5394033"/>
            <a:ext cx="1720850" cy="61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  <a:tabLst>
                <a:tab pos="308610" algn="l"/>
              </a:tabLst>
            </a:pPr>
            <a:r>
              <a:rPr sz="600" baseline="6944" dirty="0">
                <a:latin typeface="Helvetica"/>
                <a:cs typeface="Helvetica"/>
              </a:rPr>
              <a:t>!	</a:t>
            </a:r>
            <a:r>
              <a:rPr sz="400" i="1" dirty="0">
                <a:latin typeface="Helvetica"/>
                <a:cs typeface="Helvetica"/>
              </a:rPr>
              <a:t>Je rends compte oralement de mon intervention au professeur</a:t>
            </a:r>
            <a:endParaRPr sz="400">
              <a:latin typeface="Helvetica"/>
              <a:cs typeface="Helvetica"/>
            </a:endParaRPr>
          </a:p>
          <a:p>
            <a:pPr>
              <a:lnSpc>
                <a:spcPts val="735"/>
              </a:lnSpc>
              <a:tabLst>
                <a:tab pos="1122045" algn="l"/>
              </a:tabLst>
            </a:pPr>
            <a:r>
              <a:rPr sz="850" spc="-5" dirty="0">
                <a:latin typeface="Helvetica"/>
                <a:cs typeface="Helvetica"/>
              </a:rPr>
              <a:t>!	</a:t>
            </a:r>
            <a:r>
              <a:rPr sz="1275" spc="-7" baseline="-29411" dirty="0">
                <a:latin typeface="Helvetica"/>
                <a:cs typeface="Helvetica"/>
              </a:rPr>
              <a:t>!</a:t>
            </a:r>
            <a:endParaRPr sz="1275" baseline="-29411">
              <a:latin typeface="Helvetica"/>
              <a:cs typeface="Helvetica"/>
            </a:endParaRPr>
          </a:p>
          <a:p>
            <a:pPr>
              <a:lnSpc>
                <a:spcPts val="98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590550" indent="-393065">
              <a:lnSpc>
                <a:spcPct val="100000"/>
              </a:lnSpc>
              <a:spcBef>
                <a:spcPts val="55"/>
              </a:spcBef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D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valide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fonctionnement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du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">
              <a:latin typeface="Times New Roman"/>
              <a:cs typeface="Times New Roman"/>
            </a:endParaRPr>
          </a:p>
          <a:p>
            <a:pPr marL="362585" algn="ct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Je ne ferais plus les erreurs suivantes :!</a:t>
            </a:r>
            <a:endParaRPr sz="400">
              <a:latin typeface="Helvetica"/>
              <a:cs typeface="Helvetica"/>
            </a:endParaRPr>
          </a:p>
          <a:p>
            <a:pPr marL="377825" algn="ct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798058" y="7129594"/>
            <a:ext cx="1778635" cy="193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3180" algn="ctr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E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justifie l’intervention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Si je n’avais pas réalisé l’intervention, quelles auraient été les conséquences ?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244484" y="5588345"/>
            <a:ext cx="292994" cy="2006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550496" y="8610686"/>
            <a:ext cx="1981835" cy="0"/>
          </a:xfrm>
          <a:custGeom>
            <a:avLst/>
            <a:gdLst/>
            <a:ahLst/>
            <a:cxnLst/>
            <a:rect l="l" t="t" r="r" b="b"/>
            <a:pathLst>
              <a:path w="1981834">
                <a:moveTo>
                  <a:pt x="0" y="0"/>
                </a:moveTo>
                <a:lnTo>
                  <a:pt x="1981214" y="0"/>
                </a:lnTo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702807" y="8613985"/>
            <a:ext cx="33655" cy="6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50" spc="10" dirty="0">
                <a:latin typeface="Helvetica"/>
                <a:cs typeface="Helvetica"/>
              </a:rPr>
              <a:t>4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200778" y="8622523"/>
            <a:ext cx="819785" cy="5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879662" y="5300262"/>
            <a:ext cx="58337" cy="22995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387282" y="5144366"/>
            <a:ext cx="2550795" cy="3591560"/>
          </a:xfrm>
          <a:custGeom>
            <a:avLst/>
            <a:gdLst/>
            <a:ahLst/>
            <a:cxnLst/>
            <a:rect l="l" t="t" r="r" b="b"/>
            <a:pathLst>
              <a:path w="2550795" h="3591559">
                <a:moveTo>
                  <a:pt x="0" y="0"/>
                </a:moveTo>
                <a:lnTo>
                  <a:pt x="0" y="3591321"/>
                </a:lnTo>
                <a:lnTo>
                  <a:pt x="2550318" y="3591321"/>
                </a:lnTo>
                <a:lnTo>
                  <a:pt x="2550318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57738" y="3382594"/>
            <a:ext cx="5219700" cy="37311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96100" y="3429000"/>
            <a:ext cx="1917700" cy="3594100"/>
          </a:xfrm>
          <a:custGeom>
            <a:avLst/>
            <a:gdLst/>
            <a:ahLst/>
            <a:cxnLst/>
            <a:rect l="l" t="t" r="r" b="b"/>
            <a:pathLst>
              <a:path w="1917700" h="3594100">
                <a:moveTo>
                  <a:pt x="0" y="3594100"/>
                </a:moveTo>
                <a:lnTo>
                  <a:pt x="1917700" y="3594100"/>
                </a:lnTo>
                <a:lnTo>
                  <a:pt x="1917700" y="0"/>
                </a:lnTo>
                <a:lnTo>
                  <a:pt x="0" y="0"/>
                </a:lnTo>
                <a:lnTo>
                  <a:pt x="0" y="3594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96098" y="6888074"/>
            <a:ext cx="1513205" cy="1905"/>
          </a:xfrm>
          <a:custGeom>
            <a:avLst/>
            <a:gdLst/>
            <a:ahLst/>
            <a:cxnLst/>
            <a:rect l="l" t="t" r="r" b="b"/>
            <a:pathLst>
              <a:path w="1513204" h="1904">
                <a:moveTo>
                  <a:pt x="0" y="0"/>
                </a:moveTo>
                <a:lnTo>
                  <a:pt x="1512760" y="1481"/>
                </a:lnTo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567257" y="6879413"/>
            <a:ext cx="5905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10" dirty="0">
                <a:latin typeface="Helvetica"/>
                <a:cs typeface="Helvetica"/>
              </a:rPr>
              <a:t>3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65226" y="6887950"/>
            <a:ext cx="845185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921357" y="3759901"/>
            <a:ext cx="2307540" cy="24933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49198" y="3785421"/>
            <a:ext cx="2218055" cy="2403475"/>
          </a:xfrm>
          <a:custGeom>
            <a:avLst/>
            <a:gdLst/>
            <a:ahLst/>
            <a:cxnLst/>
            <a:rect l="l" t="t" r="r" b="b"/>
            <a:pathLst>
              <a:path w="2218054" h="2403475">
                <a:moveTo>
                  <a:pt x="2152836" y="0"/>
                </a:moveTo>
                <a:lnTo>
                  <a:pt x="60896" y="29"/>
                </a:lnTo>
                <a:lnTo>
                  <a:pt x="22486" y="15203"/>
                </a:lnTo>
                <a:lnTo>
                  <a:pt x="1567" y="50731"/>
                </a:lnTo>
                <a:lnTo>
                  <a:pt x="0" y="65217"/>
                </a:lnTo>
                <a:lnTo>
                  <a:pt x="0" y="2341288"/>
                </a:lnTo>
                <a:lnTo>
                  <a:pt x="13329" y="2380156"/>
                </a:lnTo>
                <a:lnTo>
                  <a:pt x="48109" y="2401583"/>
                </a:lnTo>
                <a:lnTo>
                  <a:pt x="62828" y="2403181"/>
                </a:lnTo>
                <a:lnTo>
                  <a:pt x="2154301" y="2403166"/>
                </a:lnTo>
                <a:lnTo>
                  <a:pt x="2193923" y="2389313"/>
                </a:lnTo>
                <a:lnTo>
                  <a:pt x="2216262" y="2355248"/>
                </a:lnTo>
                <a:lnTo>
                  <a:pt x="2217917" y="2341288"/>
                </a:lnTo>
                <a:lnTo>
                  <a:pt x="2217857" y="61474"/>
                </a:lnTo>
                <a:lnTo>
                  <a:pt x="2202153" y="23130"/>
                </a:lnTo>
                <a:lnTo>
                  <a:pt x="2167064" y="1636"/>
                </a:lnTo>
                <a:lnTo>
                  <a:pt x="2152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49198" y="3785421"/>
            <a:ext cx="2218055" cy="2403475"/>
          </a:xfrm>
          <a:custGeom>
            <a:avLst/>
            <a:gdLst/>
            <a:ahLst/>
            <a:cxnLst/>
            <a:rect l="l" t="t" r="r" b="b"/>
            <a:pathLst>
              <a:path w="2218054" h="2403475">
                <a:moveTo>
                  <a:pt x="0" y="2341287"/>
                </a:moveTo>
                <a:lnTo>
                  <a:pt x="0" y="65216"/>
                </a:lnTo>
                <a:lnTo>
                  <a:pt x="1567" y="50730"/>
                </a:lnTo>
                <a:lnTo>
                  <a:pt x="22486" y="15202"/>
                </a:lnTo>
                <a:lnTo>
                  <a:pt x="60896" y="29"/>
                </a:lnTo>
                <a:lnTo>
                  <a:pt x="2152836" y="0"/>
                </a:lnTo>
                <a:lnTo>
                  <a:pt x="2167063" y="1636"/>
                </a:lnTo>
                <a:lnTo>
                  <a:pt x="2202152" y="23130"/>
                </a:lnTo>
                <a:lnTo>
                  <a:pt x="2217856" y="61474"/>
                </a:lnTo>
                <a:lnTo>
                  <a:pt x="2217968" y="2340854"/>
                </a:lnTo>
                <a:lnTo>
                  <a:pt x="2216261" y="2355247"/>
                </a:lnTo>
                <a:lnTo>
                  <a:pt x="2193923" y="2389312"/>
                </a:lnTo>
                <a:lnTo>
                  <a:pt x="2154301" y="2403165"/>
                </a:lnTo>
                <a:lnTo>
                  <a:pt x="62827" y="2403180"/>
                </a:lnTo>
                <a:lnTo>
                  <a:pt x="48109" y="2401583"/>
                </a:lnTo>
                <a:lnTo>
                  <a:pt x="13329" y="2380155"/>
                </a:lnTo>
                <a:lnTo>
                  <a:pt x="0" y="2341287"/>
                </a:lnTo>
                <a:close/>
              </a:path>
            </a:pathLst>
          </a:custGeom>
          <a:ln w="4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59743" y="3920935"/>
            <a:ext cx="13528" cy="289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48483" y="3738983"/>
            <a:ext cx="254650" cy="31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49489" y="4036432"/>
            <a:ext cx="24310" cy="159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32721" y="3763661"/>
            <a:ext cx="176091" cy="2603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04585" y="3525916"/>
            <a:ext cx="1583766" cy="8957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29354" y="3550653"/>
            <a:ext cx="1497330" cy="807085"/>
          </a:xfrm>
          <a:custGeom>
            <a:avLst/>
            <a:gdLst/>
            <a:ahLst/>
            <a:cxnLst/>
            <a:rect l="l" t="t" r="r" b="b"/>
            <a:pathLst>
              <a:path w="1497329" h="807085">
                <a:moveTo>
                  <a:pt x="1442883" y="0"/>
                </a:moveTo>
                <a:lnTo>
                  <a:pt x="52962" y="47"/>
                </a:lnTo>
                <a:lnTo>
                  <a:pt x="15739" y="17351"/>
                </a:lnTo>
                <a:lnTo>
                  <a:pt x="59" y="53947"/>
                </a:lnTo>
                <a:lnTo>
                  <a:pt x="0" y="754849"/>
                </a:lnTo>
                <a:lnTo>
                  <a:pt x="2096" y="768111"/>
                </a:lnTo>
                <a:lnTo>
                  <a:pt x="27955" y="799568"/>
                </a:lnTo>
                <a:lnTo>
                  <a:pt x="55150" y="806750"/>
                </a:lnTo>
                <a:lnTo>
                  <a:pt x="1455993" y="805224"/>
                </a:lnTo>
                <a:lnTo>
                  <a:pt x="1489275" y="781753"/>
                </a:lnTo>
                <a:lnTo>
                  <a:pt x="1497006" y="754849"/>
                </a:lnTo>
                <a:lnTo>
                  <a:pt x="1496990" y="53947"/>
                </a:lnTo>
                <a:lnTo>
                  <a:pt x="1480533" y="16144"/>
                </a:lnTo>
                <a:lnTo>
                  <a:pt x="1442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29232" y="3550653"/>
            <a:ext cx="1497330" cy="807085"/>
          </a:xfrm>
          <a:custGeom>
            <a:avLst/>
            <a:gdLst/>
            <a:ahLst/>
            <a:cxnLst/>
            <a:rect l="l" t="t" r="r" b="b"/>
            <a:pathLst>
              <a:path w="1497329" h="807085">
                <a:moveTo>
                  <a:pt x="0" y="753395"/>
                </a:moveTo>
                <a:lnTo>
                  <a:pt x="0" y="55241"/>
                </a:lnTo>
                <a:lnTo>
                  <a:pt x="1954" y="41278"/>
                </a:lnTo>
                <a:lnTo>
                  <a:pt x="26662" y="8533"/>
                </a:lnTo>
                <a:lnTo>
                  <a:pt x="1443007" y="0"/>
                </a:lnTo>
                <a:lnTo>
                  <a:pt x="1457024" y="1990"/>
                </a:lnTo>
                <a:lnTo>
                  <a:pt x="1489206" y="27126"/>
                </a:lnTo>
                <a:lnTo>
                  <a:pt x="1497128" y="754850"/>
                </a:lnTo>
                <a:lnTo>
                  <a:pt x="1495098" y="769126"/>
                </a:lnTo>
                <a:lnTo>
                  <a:pt x="1469321" y="800257"/>
                </a:lnTo>
                <a:lnTo>
                  <a:pt x="55272" y="806751"/>
                </a:lnTo>
                <a:lnTo>
                  <a:pt x="41083" y="804872"/>
                </a:lnTo>
                <a:lnTo>
                  <a:pt x="8038" y="780688"/>
                </a:lnTo>
                <a:lnTo>
                  <a:pt x="0" y="753395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501511" y="3586879"/>
            <a:ext cx="121793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0">
              <a:lnSpc>
                <a:spcPts val="475"/>
              </a:lnSpc>
            </a:pPr>
            <a:r>
              <a:rPr sz="400" i="1" dirty="0">
                <a:latin typeface="Helvetica"/>
                <a:cs typeface="Helvetica"/>
              </a:rPr>
              <a:t>J'identifie et j’écris les risques professionnels !</a:t>
            </a:r>
            <a:endParaRPr sz="400">
              <a:latin typeface="Helvetica"/>
              <a:cs typeface="Helvetica"/>
            </a:endParaRPr>
          </a:p>
          <a:p>
            <a:pPr marL="12700">
              <a:lnSpc>
                <a:spcPts val="475"/>
              </a:lnSpc>
            </a:pPr>
            <a:r>
              <a:rPr sz="400" i="1" dirty="0">
                <a:latin typeface="Helvetica"/>
                <a:cs typeface="Helvetica"/>
              </a:rPr>
              <a:t>(sécurité des personnes, du matériel et du véhicule</a:t>
            </a:r>
            <a:r>
              <a:rPr sz="400" i="1" spc="-5" dirty="0">
                <a:latin typeface="Helvetica"/>
                <a:cs typeface="Helvetica"/>
              </a:rPr>
              <a:t>)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676518" y="3663027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676518" y="3722787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254830" y="3782547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254830" y="3842305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254830" y="3902065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254830" y="3961825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254830" y="4021583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254830" y="4081343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254830" y="4141102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10418" y="4244232"/>
            <a:ext cx="643255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Je protège l’environnement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270974" y="3557811"/>
            <a:ext cx="188536" cy="2264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51312" y="4384870"/>
            <a:ext cx="156264" cy="19938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471355" y="4365368"/>
            <a:ext cx="157944" cy="1981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371319" y="4416503"/>
            <a:ext cx="112712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4" marR="5080" indent="-42545">
              <a:lnSpc>
                <a:spcPct val="1058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je vérifie les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qui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pe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r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mettent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valider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45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450" b="1" i="1" spc="-20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422804" y="4597724"/>
            <a:ext cx="2365547" cy="145434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448683" y="4626321"/>
            <a:ext cx="2277745" cy="1362075"/>
          </a:xfrm>
          <a:custGeom>
            <a:avLst/>
            <a:gdLst/>
            <a:ahLst/>
            <a:cxnLst/>
            <a:rect l="l" t="t" r="r" b="b"/>
            <a:pathLst>
              <a:path w="2277745" h="1362075">
                <a:moveTo>
                  <a:pt x="2212806" y="0"/>
                </a:moveTo>
                <a:lnTo>
                  <a:pt x="63757" y="7"/>
                </a:lnTo>
                <a:lnTo>
                  <a:pt x="24020" y="13652"/>
                </a:lnTo>
                <a:lnTo>
                  <a:pt x="1696" y="47698"/>
                </a:lnTo>
                <a:lnTo>
                  <a:pt x="0" y="1300601"/>
                </a:lnTo>
                <a:lnTo>
                  <a:pt x="1894" y="1314986"/>
                </a:lnTo>
                <a:lnTo>
                  <a:pt x="24717" y="1348631"/>
                </a:lnTo>
                <a:lnTo>
                  <a:pt x="64789" y="1361660"/>
                </a:lnTo>
                <a:lnTo>
                  <a:pt x="2214488" y="1361640"/>
                </a:lnTo>
                <a:lnTo>
                  <a:pt x="2253878" y="1347501"/>
                </a:lnTo>
                <a:lnTo>
                  <a:pt x="2275991" y="1313184"/>
                </a:lnTo>
                <a:lnTo>
                  <a:pt x="2277667" y="61043"/>
                </a:lnTo>
                <a:lnTo>
                  <a:pt x="2275720" y="46698"/>
                </a:lnTo>
                <a:lnTo>
                  <a:pt x="2252826" y="13062"/>
                </a:lnTo>
                <a:lnTo>
                  <a:pt x="221280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48678" y="4626322"/>
            <a:ext cx="2277745" cy="1362075"/>
          </a:xfrm>
          <a:custGeom>
            <a:avLst/>
            <a:gdLst/>
            <a:ahLst/>
            <a:cxnLst/>
            <a:rect l="l" t="t" r="r" b="b"/>
            <a:pathLst>
              <a:path w="2277745" h="1362075">
                <a:moveTo>
                  <a:pt x="0" y="1299766"/>
                </a:moveTo>
                <a:lnTo>
                  <a:pt x="0" y="62138"/>
                </a:lnTo>
                <a:lnTo>
                  <a:pt x="1701" y="47698"/>
                </a:lnTo>
                <a:lnTo>
                  <a:pt x="24025" y="13652"/>
                </a:lnTo>
                <a:lnTo>
                  <a:pt x="63763" y="7"/>
                </a:lnTo>
                <a:lnTo>
                  <a:pt x="2212811" y="0"/>
                </a:lnTo>
                <a:lnTo>
                  <a:pt x="2227383" y="1554"/>
                </a:lnTo>
                <a:lnTo>
                  <a:pt x="2262902" y="22400"/>
                </a:lnTo>
                <a:lnTo>
                  <a:pt x="2277673" y="61043"/>
                </a:lnTo>
                <a:lnTo>
                  <a:pt x="2277682" y="1298791"/>
                </a:lnTo>
                <a:lnTo>
                  <a:pt x="2275997" y="1313184"/>
                </a:lnTo>
                <a:lnTo>
                  <a:pt x="2253883" y="1347500"/>
                </a:lnTo>
                <a:lnTo>
                  <a:pt x="2214493" y="1361639"/>
                </a:lnTo>
                <a:lnTo>
                  <a:pt x="64795" y="1361660"/>
                </a:lnTo>
                <a:lnTo>
                  <a:pt x="50192" y="1360111"/>
                </a:lnTo>
                <a:lnTo>
                  <a:pt x="14660" y="1339303"/>
                </a:lnTo>
                <a:lnTo>
                  <a:pt x="5" y="1300601"/>
                </a:lnTo>
                <a:lnTo>
                  <a:pt x="0" y="129976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7121061" y="4658686"/>
            <a:ext cx="933450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J’écris les résultats des essais réalisés :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8798478" y="4767472"/>
            <a:ext cx="13529" cy="2891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487220" y="4585517"/>
            <a:ext cx="254648" cy="31064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788224" y="4882965"/>
            <a:ext cx="24312" cy="1598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6906793" y="6759893"/>
            <a:ext cx="155765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l’intervention et je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8514933" y="6636000"/>
            <a:ext cx="245682" cy="24330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67187" y="6440484"/>
            <a:ext cx="1829823" cy="34116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794169" y="6466057"/>
            <a:ext cx="1740535" cy="252095"/>
          </a:xfrm>
          <a:custGeom>
            <a:avLst/>
            <a:gdLst/>
            <a:ahLst/>
            <a:cxnLst/>
            <a:rect l="l" t="t" r="r" b="b"/>
            <a:pathLst>
              <a:path w="1740534" h="252095">
                <a:moveTo>
                  <a:pt x="1675977" y="0"/>
                </a:moveTo>
                <a:lnTo>
                  <a:pt x="61120" y="52"/>
                </a:lnTo>
                <a:lnTo>
                  <a:pt x="22734" y="15404"/>
                </a:lnTo>
                <a:lnTo>
                  <a:pt x="1594" y="50767"/>
                </a:lnTo>
                <a:lnTo>
                  <a:pt x="0" y="65163"/>
                </a:lnTo>
                <a:lnTo>
                  <a:pt x="0" y="189948"/>
                </a:lnTo>
                <a:lnTo>
                  <a:pt x="13903" y="229111"/>
                </a:lnTo>
                <a:lnTo>
                  <a:pt x="49018" y="250266"/>
                </a:lnTo>
                <a:lnTo>
                  <a:pt x="63686" y="251842"/>
                </a:lnTo>
                <a:lnTo>
                  <a:pt x="1677439" y="251826"/>
                </a:lnTo>
                <a:lnTo>
                  <a:pt x="1716717" y="237617"/>
                </a:lnTo>
                <a:lnTo>
                  <a:pt x="1738591" y="203075"/>
                </a:lnTo>
                <a:lnTo>
                  <a:pt x="1740251" y="188634"/>
                </a:lnTo>
                <a:lnTo>
                  <a:pt x="1740180" y="62131"/>
                </a:lnTo>
                <a:lnTo>
                  <a:pt x="1725048" y="23396"/>
                </a:lnTo>
                <a:lnTo>
                  <a:pt x="1690257" y="1656"/>
                </a:lnTo>
                <a:lnTo>
                  <a:pt x="1675977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94169" y="6466057"/>
            <a:ext cx="1740535" cy="252095"/>
          </a:xfrm>
          <a:custGeom>
            <a:avLst/>
            <a:gdLst/>
            <a:ahLst/>
            <a:cxnLst/>
            <a:rect l="l" t="t" r="r" b="b"/>
            <a:pathLst>
              <a:path w="1740534" h="252095">
                <a:moveTo>
                  <a:pt x="0" y="189949"/>
                </a:moveTo>
                <a:lnTo>
                  <a:pt x="0" y="65164"/>
                </a:lnTo>
                <a:lnTo>
                  <a:pt x="1594" y="50768"/>
                </a:lnTo>
                <a:lnTo>
                  <a:pt x="22734" y="15404"/>
                </a:lnTo>
                <a:lnTo>
                  <a:pt x="61119" y="52"/>
                </a:lnTo>
                <a:lnTo>
                  <a:pt x="1675979" y="0"/>
                </a:lnTo>
                <a:lnTo>
                  <a:pt x="1690258" y="1656"/>
                </a:lnTo>
                <a:lnTo>
                  <a:pt x="1725048" y="23397"/>
                </a:lnTo>
                <a:lnTo>
                  <a:pt x="1740180" y="62132"/>
                </a:lnTo>
                <a:lnTo>
                  <a:pt x="1740251" y="188635"/>
                </a:lnTo>
                <a:lnTo>
                  <a:pt x="1738591" y="203076"/>
                </a:lnTo>
                <a:lnTo>
                  <a:pt x="1716716" y="237619"/>
                </a:lnTo>
                <a:lnTo>
                  <a:pt x="1677440" y="251827"/>
                </a:lnTo>
                <a:lnTo>
                  <a:pt x="63686" y="251843"/>
                </a:lnTo>
                <a:lnTo>
                  <a:pt x="49018" y="250267"/>
                </a:lnTo>
                <a:lnTo>
                  <a:pt x="13904" y="229112"/>
                </a:lnTo>
                <a:lnTo>
                  <a:pt x="0" y="189949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7288579" y="6501447"/>
            <a:ext cx="751205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i="1" dirty="0">
                <a:latin typeface="Helvetica"/>
                <a:cs typeface="Helvetica"/>
              </a:rPr>
              <a:t>J’écris la cause du symptôme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009970" y="6059640"/>
            <a:ext cx="1240790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b="1" i="1" spc="10" dirty="0">
                <a:latin typeface="Helvetica"/>
                <a:cs typeface="Helvetica"/>
              </a:rPr>
              <a:t>La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cause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es</a:t>
            </a:r>
            <a:r>
              <a:rPr sz="350" b="1" i="1" spc="5" dirty="0">
                <a:latin typeface="Helvetica"/>
                <a:cs typeface="Helvetica"/>
              </a:rPr>
              <a:t>t-ell</a:t>
            </a:r>
            <a:r>
              <a:rPr sz="350" b="1" i="1" spc="10" dirty="0">
                <a:latin typeface="Helvetica"/>
                <a:cs typeface="Helvetica"/>
              </a:rPr>
              <a:t>e</a:t>
            </a:r>
            <a:r>
              <a:rPr sz="350" b="1" i="1" spc="5" dirty="0">
                <a:latin typeface="Helvetica"/>
                <a:cs typeface="Helvetica"/>
              </a:rPr>
              <a:t> i</a:t>
            </a:r>
            <a:r>
              <a:rPr sz="350" b="1" i="1" spc="10" dirty="0">
                <a:latin typeface="Helvetica"/>
                <a:cs typeface="Helvetica"/>
              </a:rPr>
              <a:t>de</a:t>
            </a:r>
            <a:r>
              <a:rPr sz="350" b="1" i="1" spc="5" dirty="0">
                <a:latin typeface="Helvetica"/>
                <a:cs typeface="Helvetica"/>
              </a:rPr>
              <a:t>ntifi</a:t>
            </a:r>
            <a:r>
              <a:rPr sz="350" b="1" i="1" spc="10" dirty="0">
                <a:latin typeface="Helvetica"/>
                <a:cs typeface="Helvetica"/>
              </a:rPr>
              <a:t>ée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pa</a:t>
            </a:r>
            <a:r>
              <a:rPr sz="350" b="1" i="1" spc="5" dirty="0">
                <a:latin typeface="Helvetica"/>
                <a:cs typeface="Helvetica"/>
              </a:rPr>
              <a:t>r r</a:t>
            </a:r>
            <a:r>
              <a:rPr sz="350" b="1" i="1" spc="10" dirty="0">
                <a:latin typeface="Helvetica"/>
                <a:cs typeface="Helvetica"/>
              </a:rPr>
              <a:t>appo</a:t>
            </a:r>
            <a:r>
              <a:rPr sz="350" b="1" i="1" spc="5" dirty="0">
                <a:latin typeface="Helvetica"/>
                <a:cs typeface="Helvetica"/>
              </a:rPr>
              <a:t>rt </a:t>
            </a:r>
            <a:r>
              <a:rPr sz="350" b="1" i="1" spc="10" dirty="0">
                <a:latin typeface="Helvetica"/>
                <a:cs typeface="Helvetica"/>
              </a:rPr>
              <a:t>au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symp</a:t>
            </a:r>
            <a:r>
              <a:rPr sz="350" b="1" i="1" spc="5" dirty="0">
                <a:latin typeface="Helvetica"/>
                <a:cs typeface="Helvetica"/>
              </a:rPr>
              <a:t>tô</a:t>
            </a:r>
            <a:r>
              <a:rPr sz="350" b="1" i="1" spc="15" dirty="0">
                <a:latin typeface="Helvetica"/>
                <a:cs typeface="Helvetica"/>
              </a:rPr>
              <a:t>m</a:t>
            </a:r>
            <a:r>
              <a:rPr sz="350" b="1" i="1" spc="10" dirty="0">
                <a:latin typeface="Helvetica"/>
                <a:cs typeface="Helvetica"/>
              </a:rPr>
              <a:t>e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?</a:t>
            </a:r>
            <a:endParaRPr sz="350">
              <a:latin typeface="Helvetica"/>
              <a:cs typeface="Helvetica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781591" y="6254764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861"/>
                </a:lnTo>
              </a:path>
            </a:pathLst>
          </a:custGeom>
          <a:ln w="8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761118" y="6391357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40947" y="0"/>
                </a:moveTo>
                <a:lnTo>
                  <a:pt x="0" y="0"/>
                </a:lnTo>
                <a:lnTo>
                  <a:pt x="20473" y="40977"/>
                </a:lnTo>
                <a:lnTo>
                  <a:pt x="409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224749" y="6143783"/>
            <a:ext cx="1336040" cy="261620"/>
          </a:xfrm>
          <a:custGeom>
            <a:avLst/>
            <a:gdLst/>
            <a:ahLst/>
            <a:cxnLst/>
            <a:rect l="l" t="t" r="r" b="b"/>
            <a:pathLst>
              <a:path w="1336040" h="261620">
                <a:moveTo>
                  <a:pt x="1335995" y="114817"/>
                </a:moveTo>
                <a:lnTo>
                  <a:pt x="1323766" y="175389"/>
                </a:lnTo>
                <a:lnTo>
                  <a:pt x="1284645" y="219941"/>
                </a:lnTo>
                <a:lnTo>
                  <a:pt x="1218632" y="248475"/>
                </a:lnTo>
                <a:lnTo>
                  <a:pt x="1175541" y="256736"/>
                </a:lnTo>
                <a:lnTo>
                  <a:pt x="1125728" y="260995"/>
                </a:lnTo>
                <a:lnTo>
                  <a:pt x="1069191" y="261250"/>
                </a:lnTo>
                <a:lnTo>
                  <a:pt x="1005932" y="257503"/>
                </a:lnTo>
                <a:lnTo>
                  <a:pt x="935949" y="249755"/>
                </a:lnTo>
                <a:lnTo>
                  <a:pt x="859244" y="238005"/>
                </a:lnTo>
                <a:lnTo>
                  <a:pt x="775815" y="222253"/>
                </a:lnTo>
                <a:lnTo>
                  <a:pt x="685664" y="202501"/>
                </a:lnTo>
                <a:lnTo>
                  <a:pt x="588790" y="178749"/>
                </a:lnTo>
                <a:lnTo>
                  <a:pt x="485193" y="150997"/>
                </a:lnTo>
                <a:lnTo>
                  <a:pt x="374873" y="119246"/>
                </a:lnTo>
                <a:lnTo>
                  <a:pt x="257830" y="83496"/>
                </a:lnTo>
                <a:lnTo>
                  <a:pt x="134064" y="43747"/>
                </a:lnTo>
                <a:lnTo>
                  <a:pt x="3575" y="0"/>
                </a:lnTo>
                <a:lnTo>
                  <a:pt x="0" y="0"/>
                </a:lnTo>
              </a:path>
            </a:pathLst>
          </a:custGeom>
          <a:ln w="85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190055" y="6125790"/>
            <a:ext cx="45720" cy="39370"/>
          </a:xfrm>
          <a:custGeom>
            <a:avLst/>
            <a:gdLst/>
            <a:ahLst/>
            <a:cxnLst/>
            <a:rect l="l" t="t" r="r" b="b"/>
            <a:pathLst>
              <a:path w="45720" h="39370">
                <a:moveTo>
                  <a:pt x="45375" y="0"/>
                </a:moveTo>
                <a:lnTo>
                  <a:pt x="0" y="6073"/>
                </a:lnTo>
                <a:lnTo>
                  <a:pt x="32080" y="38757"/>
                </a:lnTo>
                <a:lnTo>
                  <a:pt x="453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7494809" y="6174449"/>
            <a:ext cx="342900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6379" algn="l"/>
              </a:tabLst>
            </a:pPr>
            <a:r>
              <a:rPr sz="350" spc="10" dirty="0">
                <a:latin typeface="Helvetica"/>
                <a:cs typeface="Helvetica"/>
              </a:rPr>
              <a:t>NON	OUI</a:t>
            </a:r>
            <a:endParaRPr sz="350">
              <a:latin typeface="Helvetica"/>
              <a:cs typeface="Helvetica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6185260" y="3822182"/>
            <a:ext cx="982344" cy="364490"/>
          </a:xfrm>
          <a:custGeom>
            <a:avLst/>
            <a:gdLst/>
            <a:ahLst/>
            <a:cxnLst/>
            <a:rect l="l" t="t" r="r" b="b"/>
            <a:pathLst>
              <a:path w="982345" h="364489">
                <a:moveTo>
                  <a:pt x="0" y="364164"/>
                </a:moveTo>
                <a:lnTo>
                  <a:pt x="51824" y="309807"/>
                </a:lnTo>
                <a:lnTo>
                  <a:pt x="103334" y="259848"/>
                </a:lnTo>
                <a:lnTo>
                  <a:pt x="154530" y="214284"/>
                </a:lnTo>
                <a:lnTo>
                  <a:pt x="205411" y="173113"/>
                </a:lnTo>
                <a:lnTo>
                  <a:pt x="255978" y="136334"/>
                </a:lnTo>
                <a:lnTo>
                  <a:pt x="306231" y="103945"/>
                </a:lnTo>
                <a:lnTo>
                  <a:pt x="356169" y="75944"/>
                </a:lnTo>
                <a:lnTo>
                  <a:pt x="405792" y="52330"/>
                </a:lnTo>
                <a:lnTo>
                  <a:pt x="455102" y="33101"/>
                </a:lnTo>
                <a:lnTo>
                  <a:pt x="504096" y="18255"/>
                </a:lnTo>
                <a:lnTo>
                  <a:pt x="552777" y="7790"/>
                </a:lnTo>
                <a:lnTo>
                  <a:pt x="601142" y="1706"/>
                </a:lnTo>
                <a:lnTo>
                  <a:pt x="649194" y="0"/>
                </a:lnTo>
                <a:lnTo>
                  <a:pt x="696931" y="2670"/>
                </a:lnTo>
                <a:lnTo>
                  <a:pt x="744353" y="9715"/>
                </a:lnTo>
                <a:lnTo>
                  <a:pt x="791462" y="21133"/>
                </a:lnTo>
                <a:lnTo>
                  <a:pt x="838255" y="36922"/>
                </a:lnTo>
                <a:lnTo>
                  <a:pt x="884734" y="57082"/>
                </a:lnTo>
                <a:lnTo>
                  <a:pt x="930899" y="81609"/>
                </a:lnTo>
                <a:lnTo>
                  <a:pt x="976750" y="110503"/>
                </a:lnTo>
                <a:lnTo>
                  <a:pt x="982124" y="110503"/>
                </a:lnTo>
              </a:path>
            </a:pathLst>
          </a:custGeom>
          <a:ln w="85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51994" y="3913544"/>
            <a:ext cx="45720" cy="40640"/>
          </a:xfrm>
          <a:custGeom>
            <a:avLst/>
            <a:gdLst/>
            <a:ahLst/>
            <a:cxnLst/>
            <a:rect l="l" t="t" r="r" b="b"/>
            <a:pathLst>
              <a:path w="45720" h="40639">
                <a:moveTo>
                  <a:pt x="23846" y="0"/>
                </a:moveTo>
                <a:lnTo>
                  <a:pt x="0" y="33312"/>
                </a:lnTo>
                <a:lnTo>
                  <a:pt x="45209" y="40520"/>
                </a:lnTo>
                <a:lnTo>
                  <a:pt x="238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6906198" y="3733438"/>
            <a:ext cx="166370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i="1" spc="10" dirty="0">
                <a:latin typeface="Helvetica"/>
                <a:cs typeface="Helvetica"/>
              </a:rPr>
              <a:t>o</a:t>
            </a:r>
            <a:r>
              <a:rPr sz="350" i="1" spc="5" dirty="0">
                <a:latin typeface="Helvetica"/>
                <a:cs typeface="Helvetica"/>
              </a:rPr>
              <a:t>t</a:t>
            </a:r>
            <a:r>
              <a:rPr sz="350" i="1" spc="10" dirty="0">
                <a:latin typeface="Helvetica"/>
                <a:cs typeface="Helvetica"/>
              </a:rPr>
              <a:t>hèse</a:t>
            </a:r>
            <a:endParaRPr sz="350">
              <a:latin typeface="Helvetica"/>
              <a:cs typeface="Helvetica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8468309" y="4009519"/>
            <a:ext cx="247288" cy="34148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733799" y="3429000"/>
            <a:ext cx="5080000" cy="3594100"/>
          </a:xfrm>
          <a:custGeom>
            <a:avLst/>
            <a:gdLst/>
            <a:ahLst/>
            <a:cxnLst/>
            <a:rect l="l" t="t" r="r" b="b"/>
            <a:pathLst>
              <a:path w="5080000" h="3594100">
                <a:moveTo>
                  <a:pt x="0" y="0"/>
                </a:moveTo>
                <a:lnTo>
                  <a:pt x="5080000" y="0"/>
                </a:lnTo>
                <a:lnTo>
                  <a:pt x="5080000" y="3594100"/>
                </a:lnTo>
                <a:lnTo>
                  <a:pt x="0" y="3594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460" y="9008"/>
            <a:ext cx="6947693" cy="97445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8900" y="50800"/>
            <a:ext cx="6807200" cy="9652000"/>
          </a:xfrm>
          <a:custGeom>
            <a:avLst/>
            <a:gdLst/>
            <a:ahLst/>
            <a:cxnLst/>
            <a:rect l="l" t="t" r="r" b="b"/>
            <a:pathLst>
              <a:path w="6807200" h="9652000">
                <a:moveTo>
                  <a:pt x="0" y="0"/>
                </a:moveTo>
                <a:lnTo>
                  <a:pt x="6807200" y="0"/>
                </a:lnTo>
                <a:lnTo>
                  <a:pt x="6807200" y="9652000"/>
                </a:lnTo>
                <a:lnTo>
                  <a:pt x="0" y="965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81992" y="301846"/>
            <a:ext cx="1330960" cy="1196340"/>
          </a:xfrm>
          <a:custGeom>
            <a:avLst/>
            <a:gdLst/>
            <a:ahLst/>
            <a:cxnLst/>
            <a:rect l="l" t="t" r="r" b="b"/>
            <a:pathLst>
              <a:path w="1330960" h="1196340">
                <a:moveTo>
                  <a:pt x="0" y="1195780"/>
                </a:moveTo>
                <a:lnTo>
                  <a:pt x="1330463" y="1195780"/>
                </a:lnTo>
                <a:lnTo>
                  <a:pt x="1330463" y="0"/>
                </a:lnTo>
                <a:lnTo>
                  <a:pt x="0" y="0"/>
                </a:lnTo>
                <a:lnTo>
                  <a:pt x="0" y="11957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612455" y="301846"/>
            <a:ext cx="3656329" cy="796925"/>
          </a:xfrm>
          <a:custGeom>
            <a:avLst/>
            <a:gdLst/>
            <a:ahLst/>
            <a:cxnLst/>
            <a:rect l="l" t="t" r="r" b="b"/>
            <a:pathLst>
              <a:path w="3656329" h="796925">
                <a:moveTo>
                  <a:pt x="0" y="796718"/>
                </a:moveTo>
                <a:lnTo>
                  <a:pt x="3655776" y="796718"/>
                </a:lnTo>
                <a:lnTo>
                  <a:pt x="3655776" y="0"/>
                </a:lnTo>
                <a:lnTo>
                  <a:pt x="0" y="0"/>
                </a:lnTo>
                <a:lnTo>
                  <a:pt x="0" y="7967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268231" y="301846"/>
            <a:ext cx="1430020" cy="1196340"/>
          </a:xfrm>
          <a:custGeom>
            <a:avLst/>
            <a:gdLst/>
            <a:ahLst/>
            <a:cxnLst/>
            <a:rect l="l" t="t" r="r" b="b"/>
            <a:pathLst>
              <a:path w="1430020" h="1196340">
                <a:moveTo>
                  <a:pt x="0" y="1195780"/>
                </a:moveTo>
                <a:lnTo>
                  <a:pt x="1429867" y="1195780"/>
                </a:lnTo>
                <a:lnTo>
                  <a:pt x="1429867" y="0"/>
                </a:lnTo>
                <a:lnTo>
                  <a:pt x="0" y="0"/>
                </a:lnTo>
                <a:lnTo>
                  <a:pt x="0" y="11957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612455" y="1098565"/>
            <a:ext cx="3656329" cy="399415"/>
          </a:xfrm>
          <a:custGeom>
            <a:avLst/>
            <a:gdLst/>
            <a:ahLst/>
            <a:cxnLst/>
            <a:rect l="l" t="t" r="r" b="b"/>
            <a:pathLst>
              <a:path w="3656329" h="399415">
                <a:moveTo>
                  <a:pt x="0" y="399062"/>
                </a:moveTo>
                <a:lnTo>
                  <a:pt x="3655776" y="399062"/>
                </a:lnTo>
                <a:lnTo>
                  <a:pt x="3655776" y="0"/>
                </a:lnTo>
                <a:lnTo>
                  <a:pt x="0" y="0"/>
                </a:lnTo>
                <a:lnTo>
                  <a:pt x="0" y="399062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20728" y="7386436"/>
            <a:ext cx="6167123" cy="115778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94005" y="7461747"/>
            <a:ext cx="5926455" cy="917575"/>
          </a:xfrm>
          <a:custGeom>
            <a:avLst/>
            <a:gdLst/>
            <a:ahLst/>
            <a:cxnLst/>
            <a:rect l="l" t="t" r="r" b="b"/>
            <a:pathLst>
              <a:path w="5926455" h="917575">
                <a:moveTo>
                  <a:pt x="5752907" y="0"/>
                </a:moveTo>
                <a:lnTo>
                  <a:pt x="157489" y="456"/>
                </a:lnTo>
                <a:lnTo>
                  <a:pt x="114987" y="8790"/>
                </a:lnTo>
                <a:lnTo>
                  <a:pt x="77185" y="26654"/>
                </a:lnTo>
                <a:lnTo>
                  <a:pt x="45432" y="52794"/>
                </a:lnTo>
                <a:lnTo>
                  <a:pt x="21080" y="85960"/>
                </a:lnTo>
                <a:lnTo>
                  <a:pt x="5478" y="124901"/>
                </a:lnTo>
                <a:lnTo>
                  <a:pt x="0" y="167845"/>
                </a:lnTo>
                <a:lnTo>
                  <a:pt x="67" y="745026"/>
                </a:lnTo>
                <a:lnTo>
                  <a:pt x="6584" y="787633"/>
                </a:lnTo>
                <a:lnTo>
                  <a:pt x="22540" y="826712"/>
                </a:lnTo>
                <a:lnTo>
                  <a:pt x="46690" y="860695"/>
                </a:lnTo>
                <a:lnTo>
                  <a:pt x="77790" y="888016"/>
                </a:lnTo>
                <a:lnTo>
                  <a:pt x="114597" y="907108"/>
                </a:lnTo>
                <a:lnTo>
                  <a:pt x="155865" y="916403"/>
                </a:lnTo>
                <a:lnTo>
                  <a:pt x="170398" y="917054"/>
                </a:lnTo>
                <a:lnTo>
                  <a:pt x="5759213" y="916935"/>
                </a:lnTo>
                <a:lnTo>
                  <a:pt x="5801339" y="909880"/>
                </a:lnTo>
                <a:lnTo>
                  <a:pt x="5839544" y="892974"/>
                </a:lnTo>
                <a:lnTo>
                  <a:pt x="5872460" y="867678"/>
                </a:lnTo>
                <a:lnTo>
                  <a:pt x="5898715" y="835454"/>
                </a:lnTo>
                <a:lnTo>
                  <a:pt x="5916939" y="797762"/>
                </a:lnTo>
                <a:lnTo>
                  <a:pt x="5925763" y="756062"/>
                </a:lnTo>
                <a:lnTo>
                  <a:pt x="5926378" y="741525"/>
                </a:lnTo>
                <a:lnTo>
                  <a:pt x="5926377" y="167845"/>
                </a:lnTo>
                <a:lnTo>
                  <a:pt x="5920642" y="124798"/>
                </a:lnTo>
                <a:lnTo>
                  <a:pt x="5904681" y="86197"/>
                </a:lnTo>
                <a:lnTo>
                  <a:pt x="5879951" y="53259"/>
                </a:lnTo>
                <a:lnTo>
                  <a:pt x="5847911" y="27202"/>
                </a:lnTo>
                <a:lnTo>
                  <a:pt x="5810017" y="9243"/>
                </a:lnTo>
                <a:lnTo>
                  <a:pt x="5767728" y="600"/>
                </a:lnTo>
                <a:lnTo>
                  <a:pt x="5752907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3983" y="7461747"/>
            <a:ext cx="5926455" cy="917575"/>
          </a:xfrm>
          <a:custGeom>
            <a:avLst/>
            <a:gdLst/>
            <a:ahLst/>
            <a:cxnLst/>
            <a:rect l="l" t="t" r="r" b="b"/>
            <a:pathLst>
              <a:path w="5926455" h="917575">
                <a:moveTo>
                  <a:pt x="0" y="739375"/>
                </a:moveTo>
                <a:lnTo>
                  <a:pt x="0" y="168366"/>
                </a:lnTo>
                <a:lnTo>
                  <a:pt x="627" y="153452"/>
                </a:lnTo>
                <a:lnTo>
                  <a:pt x="9645" y="111356"/>
                </a:lnTo>
                <a:lnTo>
                  <a:pt x="28314" y="74201"/>
                </a:lnTo>
                <a:lnTo>
                  <a:pt x="55283" y="43238"/>
                </a:lnTo>
                <a:lnTo>
                  <a:pt x="89202" y="19718"/>
                </a:lnTo>
                <a:lnTo>
                  <a:pt x="128721" y="4892"/>
                </a:lnTo>
                <a:lnTo>
                  <a:pt x="5752928" y="0"/>
                </a:lnTo>
                <a:lnTo>
                  <a:pt x="5767750" y="600"/>
                </a:lnTo>
                <a:lnTo>
                  <a:pt x="5810039" y="9243"/>
                </a:lnTo>
                <a:lnTo>
                  <a:pt x="5847933" y="27201"/>
                </a:lnTo>
                <a:lnTo>
                  <a:pt x="5879974" y="53259"/>
                </a:lnTo>
                <a:lnTo>
                  <a:pt x="5904703" y="86197"/>
                </a:lnTo>
                <a:lnTo>
                  <a:pt x="5920664" y="124798"/>
                </a:lnTo>
                <a:lnTo>
                  <a:pt x="5926399" y="167844"/>
                </a:lnTo>
                <a:lnTo>
                  <a:pt x="5926400" y="741525"/>
                </a:lnTo>
                <a:lnTo>
                  <a:pt x="5925784" y="756062"/>
                </a:lnTo>
                <a:lnTo>
                  <a:pt x="5916961" y="797762"/>
                </a:lnTo>
                <a:lnTo>
                  <a:pt x="5898737" y="835454"/>
                </a:lnTo>
                <a:lnTo>
                  <a:pt x="5872482" y="867678"/>
                </a:lnTo>
                <a:lnTo>
                  <a:pt x="5839567" y="892974"/>
                </a:lnTo>
                <a:lnTo>
                  <a:pt x="5801362" y="909880"/>
                </a:lnTo>
                <a:lnTo>
                  <a:pt x="5759235" y="916935"/>
                </a:lnTo>
                <a:lnTo>
                  <a:pt x="170419" y="917054"/>
                </a:lnTo>
                <a:lnTo>
                  <a:pt x="155887" y="916403"/>
                </a:lnTo>
                <a:lnTo>
                  <a:pt x="114619" y="907108"/>
                </a:lnTo>
                <a:lnTo>
                  <a:pt x="77812" y="888017"/>
                </a:lnTo>
                <a:lnTo>
                  <a:pt x="46712" y="860696"/>
                </a:lnTo>
                <a:lnTo>
                  <a:pt x="22562" y="826712"/>
                </a:lnTo>
                <a:lnTo>
                  <a:pt x="6606" y="787633"/>
                </a:lnTo>
                <a:lnTo>
                  <a:pt x="89" y="745026"/>
                </a:lnTo>
                <a:lnTo>
                  <a:pt x="0" y="739375"/>
                </a:lnTo>
                <a:close/>
              </a:path>
            </a:pathLst>
          </a:custGeom>
          <a:ln w="11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2051438" y="7571561"/>
            <a:ext cx="2808605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10" dirty="0">
                <a:latin typeface="Helvetica"/>
                <a:cs typeface="Helvetica"/>
              </a:rPr>
              <a:t>J’écri</a:t>
            </a:r>
            <a:r>
              <a:rPr sz="1050" i="1" spc="15" dirty="0">
                <a:latin typeface="Helvetica"/>
                <a:cs typeface="Helvetica"/>
              </a:rPr>
              <a:t>s</a:t>
            </a:r>
            <a:r>
              <a:rPr sz="1050" i="1" spc="5" dirty="0">
                <a:latin typeface="Helvetica"/>
                <a:cs typeface="Helvetica"/>
              </a:rPr>
              <a:t> l</a:t>
            </a:r>
            <a:r>
              <a:rPr sz="1050" i="1" spc="15" dirty="0">
                <a:latin typeface="Helvetica"/>
                <a:cs typeface="Helvetica"/>
              </a:rPr>
              <a:t>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symp</a:t>
            </a:r>
            <a:r>
              <a:rPr sz="1050" i="1" spc="5" dirty="0">
                <a:latin typeface="Helvetica"/>
                <a:cs typeface="Helvetica"/>
              </a:rPr>
              <a:t>t</a:t>
            </a:r>
            <a:r>
              <a:rPr sz="1050" i="1" spc="15" dirty="0">
                <a:latin typeface="Helvetica"/>
                <a:cs typeface="Helvetica"/>
              </a:rPr>
              <a:t>ô</a:t>
            </a:r>
            <a:r>
              <a:rPr sz="1050" i="1" spc="20" dirty="0">
                <a:latin typeface="Helvetica"/>
                <a:cs typeface="Helvetica"/>
              </a:rPr>
              <a:t>me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ou</a:t>
            </a:r>
            <a:r>
              <a:rPr sz="1050" i="1" spc="5" dirty="0">
                <a:latin typeface="Helvetica"/>
                <a:cs typeface="Helvetica"/>
              </a:rPr>
              <a:t> l</a:t>
            </a:r>
            <a:r>
              <a:rPr sz="1050" i="1" spc="15" dirty="0">
                <a:latin typeface="Helvetica"/>
                <a:cs typeface="Helvetica"/>
              </a:rPr>
              <a:t>a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de</a:t>
            </a:r>
            <a:r>
              <a:rPr sz="1050" i="1" spc="20" dirty="0">
                <a:latin typeface="Helvetica"/>
                <a:cs typeface="Helvetica"/>
              </a:rPr>
              <a:t>ma</a:t>
            </a:r>
            <a:r>
              <a:rPr sz="1050" i="1" spc="15" dirty="0">
                <a:latin typeface="Helvetica"/>
                <a:cs typeface="Helvetica"/>
              </a:rPr>
              <a:t>nde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du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0" dirty="0">
                <a:latin typeface="Helvetica"/>
                <a:cs typeface="Helvetica"/>
              </a:rPr>
              <a:t>cl</a:t>
            </a:r>
            <a:r>
              <a:rPr sz="1050" i="1" spc="5" dirty="0">
                <a:latin typeface="Helvetica"/>
                <a:cs typeface="Helvetica"/>
              </a:rPr>
              <a:t>i</a:t>
            </a:r>
            <a:r>
              <a:rPr sz="1050" i="1" spc="15" dirty="0">
                <a:latin typeface="Helvetica"/>
                <a:cs typeface="Helvetica"/>
              </a:rPr>
              <a:t>en</a:t>
            </a:r>
            <a:r>
              <a:rPr sz="1050" i="1" spc="5" dirty="0">
                <a:latin typeface="Helvetica"/>
                <a:cs typeface="Helvetica"/>
              </a:rPr>
              <a:t>t :</a:t>
            </a:r>
            <a:endParaRPr sz="1050">
              <a:latin typeface="Helvetica"/>
              <a:cs typeface="Helvetica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56426" y="5914218"/>
            <a:ext cx="5880735" cy="917575"/>
          </a:xfrm>
          <a:custGeom>
            <a:avLst/>
            <a:gdLst/>
            <a:ahLst/>
            <a:cxnLst/>
            <a:rect l="l" t="t" r="r" b="b"/>
            <a:pathLst>
              <a:path w="5880735" h="917575">
                <a:moveTo>
                  <a:pt x="0" y="739375"/>
                </a:moveTo>
                <a:lnTo>
                  <a:pt x="0" y="168533"/>
                </a:lnTo>
                <a:lnTo>
                  <a:pt x="648" y="153844"/>
                </a:lnTo>
                <a:lnTo>
                  <a:pt x="9928" y="112321"/>
                </a:lnTo>
                <a:lnTo>
                  <a:pt x="29023" y="75548"/>
                </a:lnTo>
                <a:lnTo>
                  <a:pt x="56413" y="44729"/>
                </a:lnTo>
                <a:lnTo>
                  <a:pt x="90576" y="21066"/>
                </a:lnTo>
                <a:lnTo>
                  <a:pt x="129990" y="5760"/>
                </a:lnTo>
                <a:lnTo>
                  <a:pt x="173134" y="14"/>
                </a:lnTo>
                <a:lnTo>
                  <a:pt x="5712122" y="0"/>
                </a:lnTo>
                <a:lnTo>
                  <a:pt x="5727116" y="619"/>
                </a:lnTo>
                <a:lnTo>
                  <a:pt x="5769427" y="9527"/>
                </a:lnTo>
                <a:lnTo>
                  <a:pt x="5806739" y="28015"/>
                </a:lnTo>
                <a:lnTo>
                  <a:pt x="5837779" y="54803"/>
                </a:lnTo>
                <a:lnTo>
                  <a:pt x="5861270" y="88612"/>
                </a:lnTo>
                <a:lnTo>
                  <a:pt x="5875939" y="128161"/>
                </a:lnTo>
                <a:lnTo>
                  <a:pt x="5880547" y="741692"/>
                </a:lnTo>
                <a:lnTo>
                  <a:pt x="5879953" y="756444"/>
                </a:lnTo>
                <a:lnTo>
                  <a:pt x="5871401" y="798707"/>
                </a:lnTo>
                <a:lnTo>
                  <a:pt x="5853625" y="836797"/>
                </a:lnTo>
                <a:lnTo>
                  <a:pt x="5827825" y="869195"/>
                </a:lnTo>
                <a:lnTo>
                  <a:pt x="5795201" y="894382"/>
                </a:lnTo>
                <a:lnTo>
                  <a:pt x="5756952" y="910837"/>
                </a:lnTo>
                <a:lnTo>
                  <a:pt x="5714278" y="917040"/>
                </a:lnTo>
                <a:lnTo>
                  <a:pt x="175465" y="917054"/>
                </a:lnTo>
                <a:lnTo>
                  <a:pt x="161097" y="916422"/>
                </a:lnTo>
                <a:lnTo>
                  <a:pt x="119861" y="907378"/>
                </a:lnTo>
                <a:lnTo>
                  <a:pt x="82521" y="888784"/>
                </a:lnTo>
                <a:lnTo>
                  <a:pt x="50485" y="862140"/>
                </a:lnTo>
                <a:lnTo>
                  <a:pt x="25160" y="828950"/>
                </a:lnTo>
                <a:lnTo>
                  <a:pt x="7953" y="790713"/>
                </a:lnTo>
                <a:lnTo>
                  <a:pt x="271" y="748932"/>
                </a:lnTo>
                <a:lnTo>
                  <a:pt x="0" y="739375"/>
                </a:lnTo>
                <a:close/>
              </a:path>
            </a:pathLst>
          </a:custGeom>
          <a:ln w="11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504958" y="6024198"/>
            <a:ext cx="39243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0" dirty="0">
                <a:latin typeface="Helvetica Light"/>
                <a:cs typeface="Helvetica Light"/>
              </a:rPr>
              <a:t>Nom</a:t>
            </a:r>
            <a:r>
              <a:rPr sz="1050" spc="5" dirty="0">
                <a:latin typeface="Helvetica Light"/>
                <a:cs typeface="Helvetica Light"/>
              </a:rPr>
              <a:t> :</a:t>
            </a:r>
            <a:endParaRPr sz="1050">
              <a:latin typeface="Helvetica Light"/>
              <a:cs typeface="Helvetica Light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500705" y="6024198"/>
            <a:ext cx="573405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0" dirty="0">
                <a:latin typeface="Helvetica Light"/>
                <a:cs typeface="Helvetica Light"/>
              </a:rPr>
              <a:t>P</a:t>
            </a:r>
            <a:r>
              <a:rPr sz="1050" spc="-10" dirty="0">
                <a:latin typeface="Helvetica Light"/>
                <a:cs typeface="Helvetica Light"/>
              </a:rPr>
              <a:t>r</a:t>
            </a:r>
            <a:r>
              <a:rPr sz="1050" spc="20" dirty="0">
                <a:latin typeface="Helvetica Light"/>
                <a:cs typeface="Helvetica Light"/>
              </a:rPr>
              <a:t>énom</a:t>
            </a:r>
            <a:r>
              <a:rPr sz="1050" spc="5" dirty="0">
                <a:latin typeface="Helvetica Light"/>
                <a:cs typeface="Helvetica Light"/>
              </a:rPr>
              <a:t> :</a:t>
            </a:r>
            <a:endParaRPr sz="1050">
              <a:latin typeface="Helvetica Light"/>
              <a:cs typeface="Helvetica Light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44682" y="6068209"/>
            <a:ext cx="10604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44682" y="6228694"/>
            <a:ext cx="637540" cy="44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80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  <a:p>
            <a:pPr marL="88900">
              <a:lnSpc>
                <a:spcPts val="1140"/>
              </a:lnSpc>
            </a:pPr>
            <a:r>
              <a:rPr sz="1050" spc="15" dirty="0">
                <a:latin typeface="Helvetica Light"/>
                <a:cs typeface="Helvetica Light"/>
              </a:rPr>
              <a:t>Classe  </a:t>
            </a:r>
            <a:r>
              <a:rPr sz="1050" spc="5" dirty="0">
                <a:latin typeface="Helvetica Light"/>
                <a:cs typeface="Helvetica Light"/>
              </a:rPr>
              <a:t>:</a:t>
            </a:r>
            <a:endParaRPr sz="1050">
              <a:latin typeface="Helvetica Light"/>
              <a:cs typeface="Helvetica Light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90206" y="7498553"/>
            <a:ext cx="491719" cy="83693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4089" y="8103073"/>
            <a:ext cx="155510" cy="14097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86724" y="9342174"/>
            <a:ext cx="5325110" cy="0"/>
          </a:xfrm>
          <a:custGeom>
            <a:avLst/>
            <a:gdLst/>
            <a:ahLst/>
            <a:cxnLst/>
            <a:rect l="l" t="t" r="r" b="b"/>
            <a:pathLst>
              <a:path w="5325110">
                <a:moveTo>
                  <a:pt x="0" y="1"/>
                </a:moveTo>
                <a:lnTo>
                  <a:pt x="5324513" y="0"/>
                </a:lnTo>
              </a:path>
            </a:pathLst>
          </a:custGeom>
          <a:ln w="11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8900" y="471785"/>
            <a:ext cx="6807199" cy="617548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94072" y="1913567"/>
            <a:ext cx="5960745" cy="3278504"/>
          </a:xfrm>
          <a:custGeom>
            <a:avLst/>
            <a:gdLst/>
            <a:ahLst/>
            <a:cxnLst/>
            <a:rect l="l" t="t" r="r" b="b"/>
            <a:pathLst>
              <a:path w="5960745" h="3278504">
                <a:moveTo>
                  <a:pt x="5787229" y="0"/>
                </a:moveTo>
                <a:lnTo>
                  <a:pt x="168732" y="7"/>
                </a:lnTo>
                <a:lnTo>
                  <a:pt x="125789" y="5910"/>
                </a:lnTo>
                <a:lnTo>
                  <a:pt x="87076" y="21861"/>
                </a:lnTo>
                <a:lnTo>
                  <a:pt x="53894" y="46452"/>
                </a:lnTo>
                <a:lnTo>
                  <a:pt x="27541" y="78275"/>
                </a:lnTo>
                <a:lnTo>
                  <a:pt x="9318" y="115923"/>
                </a:lnTo>
                <a:lnTo>
                  <a:pt x="522" y="157988"/>
                </a:lnTo>
                <a:lnTo>
                  <a:pt x="0" y="3106442"/>
                </a:lnTo>
                <a:lnTo>
                  <a:pt x="1046" y="3120940"/>
                </a:lnTo>
                <a:lnTo>
                  <a:pt x="10848" y="3162545"/>
                </a:lnTo>
                <a:lnTo>
                  <a:pt x="29674" y="3200100"/>
                </a:lnTo>
                <a:lnTo>
                  <a:pt x="56279" y="3232036"/>
                </a:lnTo>
                <a:lnTo>
                  <a:pt x="89419" y="3256788"/>
                </a:lnTo>
                <a:lnTo>
                  <a:pt x="127851" y="3272789"/>
                </a:lnTo>
                <a:lnTo>
                  <a:pt x="170330" y="3278470"/>
                </a:lnTo>
                <a:lnTo>
                  <a:pt x="5792764" y="3278380"/>
                </a:lnTo>
                <a:lnTo>
                  <a:pt x="5835059" y="3271555"/>
                </a:lnTo>
                <a:lnTo>
                  <a:pt x="5873433" y="3254893"/>
                </a:lnTo>
                <a:lnTo>
                  <a:pt x="5906504" y="3229824"/>
                </a:lnTo>
                <a:lnTo>
                  <a:pt x="5932890" y="3197778"/>
                </a:lnTo>
                <a:lnTo>
                  <a:pt x="5951210" y="3160186"/>
                </a:lnTo>
                <a:lnTo>
                  <a:pt x="5960081" y="3118478"/>
                </a:lnTo>
                <a:lnTo>
                  <a:pt x="5960651" y="168669"/>
                </a:lnTo>
                <a:lnTo>
                  <a:pt x="5959685" y="154123"/>
                </a:lnTo>
                <a:lnTo>
                  <a:pt x="5949784" y="112741"/>
                </a:lnTo>
                <a:lnTo>
                  <a:pt x="5930475" y="75809"/>
                </a:lnTo>
                <a:lnTo>
                  <a:pt x="5903162" y="44698"/>
                </a:lnTo>
                <a:lnTo>
                  <a:pt x="5869248" y="20779"/>
                </a:lnTo>
                <a:lnTo>
                  <a:pt x="5830135" y="5423"/>
                </a:lnTo>
                <a:lnTo>
                  <a:pt x="5787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93983" y="1913567"/>
            <a:ext cx="5961380" cy="3278504"/>
          </a:xfrm>
          <a:custGeom>
            <a:avLst/>
            <a:gdLst/>
            <a:ahLst/>
            <a:cxnLst/>
            <a:rect l="l" t="t" r="r" b="b"/>
            <a:pathLst>
              <a:path w="5961380" h="3278504">
                <a:moveTo>
                  <a:pt x="0" y="3100790"/>
                </a:moveTo>
                <a:lnTo>
                  <a:pt x="0" y="172748"/>
                </a:lnTo>
                <a:lnTo>
                  <a:pt x="612" y="157988"/>
                </a:lnTo>
                <a:lnTo>
                  <a:pt x="9407" y="115922"/>
                </a:lnTo>
                <a:lnTo>
                  <a:pt x="27631" y="78274"/>
                </a:lnTo>
                <a:lnTo>
                  <a:pt x="53983" y="46451"/>
                </a:lnTo>
                <a:lnTo>
                  <a:pt x="87165" y="21861"/>
                </a:lnTo>
                <a:lnTo>
                  <a:pt x="125878" y="5910"/>
                </a:lnTo>
                <a:lnTo>
                  <a:pt x="168822" y="7"/>
                </a:lnTo>
                <a:lnTo>
                  <a:pt x="5787317" y="0"/>
                </a:lnTo>
                <a:lnTo>
                  <a:pt x="5801955" y="619"/>
                </a:lnTo>
                <a:lnTo>
                  <a:pt x="5843753" y="9506"/>
                </a:lnTo>
                <a:lnTo>
                  <a:pt x="5881289" y="27868"/>
                </a:lnTo>
                <a:lnTo>
                  <a:pt x="5913159" y="54337"/>
                </a:lnTo>
                <a:lnTo>
                  <a:pt x="5937960" y="87540"/>
                </a:lnTo>
                <a:lnTo>
                  <a:pt x="5954288" y="126107"/>
                </a:lnTo>
                <a:lnTo>
                  <a:pt x="5960741" y="168668"/>
                </a:lnTo>
                <a:lnTo>
                  <a:pt x="5960789" y="3103907"/>
                </a:lnTo>
                <a:lnTo>
                  <a:pt x="5960170" y="3118477"/>
                </a:lnTo>
                <a:lnTo>
                  <a:pt x="5951299" y="3160186"/>
                </a:lnTo>
                <a:lnTo>
                  <a:pt x="5932980" y="3197778"/>
                </a:lnTo>
                <a:lnTo>
                  <a:pt x="5906594" y="3229823"/>
                </a:lnTo>
                <a:lnTo>
                  <a:pt x="5873523" y="3254892"/>
                </a:lnTo>
                <a:lnTo>
                  <a:pt x="5835149" y="3271554"/>
                </a:lnTo>
                <a:lnTo>
                  <a:pt x="5792853" y="3278379"/>
                </a:lnTo>
                <a:lnTo>
                  <a:pt x="170419" y="3278470"/>
                </a:lnTo>
                <a:lnTo>
                  <a:pt x="155887" y="3277819"/>
                </a:lnTo>
                <a:lnTo>
                  <a:pt x="114619" y="3268524"/>
                </a:lnTo>
                <a:lnTo>
                  <a:pt x="77812" y="3249432"/>
                </a:lnTo>
                <a:lnTo>
                  <a:pt x="46712" y="3222111"/>
                </a:lnTo>
                <a:lnTo>
                  <a:pt x="22562" y="3188128"/>
                </a:lnTo>
                <a:lnTo>
                  <a:pt x="6606" y="3149049"/>
                </a:lnTo>
                <a:lnTo>
                  <a:pt x="89" y="3106442"/>
                </a:lnTo>
                <a:lnTo>
                  <a:pt x="0" y="3100790"/>
                </a:lnTo>
                <a:close/>
              </a:path>
            </a:pathLst>
          </a:custGeom>
          <a:ln w="11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4500706" y="6504178"/>
            <a:ext cx="15201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spc="22" baseline="29100" dirty="0">
                <a:latin typeface="Helvetica Light"/>
                <a:cs typeface="Helvetica Light"/>
              </a:rPr>
              <a:t>Date</a:t>
            </a:r>
            <a:r>
              <a:rPr sz="1575" spc="7" baseline="29100" dirty="0">
                <a:latin typeface="Helvetica Light"/>
                <a:cs typeface="Helvetica Light"/>
              </a:rPr>
              <a:t> </a:t>
            </a:r>
            <a:r>
              <a:rPr sz="1575" spc="-187" baseline="29100" dirty="0">
                <a:latin typeface="Helvetica Light"/>
                <a:cs typeface="Helvetica Light"/>
              </a:rPr>
              <a:t>:</a:t>
            </a:r>
            <a:r>
              <a:rPr sz="1800" dirty="0">
                <a:latin typeface="Helvetica Light"/>
                <a:cs typeface="Helvetica Light"/>
              </a:rPr>
              <a:t>12.09.2014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577048" y="2027762"/>
            <a:ext cx="183007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25" dirty="0">
                <a:latin typeface="Helvetica"/>
                <a:cs typeface="Helvetica"/>
              </a:rPr>
              <a:t>O</a:t>
            </a:r>
            <a:r>
              <a:rPr sz="1050" i="1" spc="15" dirty="0">
                <a:latin typeface="Helvetica"/>
                <a:cs typeface="Helvetica"/>
              </a:rPr>
              <a:t>bserva</a:t>
            </a:r>
            <a:r>
              <a:rPr sz="1050" i="1" spc="5" dirty="0">
                <a:latin typeface="Helvetica"/>
                <a:cs typeface="Helvetica"/>
              </a:rPr>
              <a:t>ti</a:t>
            </a:r>
            <a:r>
              <a:rPr sz="1050" i="1" spc="15" dirty="0">
                <a:latin typeface="Helvetica"/>
                <a:cs typeface="Helvetica"/>
              </a:rPr>
              <a:t>ons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du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pro</a:t>
            </a:r>
            <a:r>
              <a:rPr sz="1050" i="1" spc="5" dirty="0">
                <a:latin typeface="Helvetica"/>
                <a:cs typeface="Helvetica"/>
              </a:rPr>
              <a:t>f</a:t>
            </a:r>
            <a:r>
              <a:rPr sz="1050" i="1" spc="15" dirty="0">
                <a:latin typeface="Helvetica"/>
                <a:cs typeface="Helvetica"/>
              </a:rPr>
              <a:t>esseu</a:t>
            </a:r>
            <a:r>
              <a:rPr sz="1050" i="1" spc="10" dirty="0">
                <a:latin typeface="Helvetica"/>
                <a:cs typeface="Helvetica"/>
              </a:rPr>
              <a:t>r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dirty="0">
                <a:latin typeface="Helvetica"/>
                <a:cs typeface="Helvetica"/>
              </a:rPr>
              <a:t>:</a:t>
            </a:r>
            <a:r>
              <a:rPr sz="1050" i="1" spc="5" dirty="0">
                <a:latin typeface="Helvetica"/>
                <a:cs typeface="Helvetica"/>
              </a:rPr>
              <a:t>!</a:t>
            </a:r>
            <a:endParaRPr sz="1050">
              <a:latin typeface="Helvetica"/>
              <a:cs typeface="Helvetica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460151" y="2071776"/>
            <a:ext cx="10604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887760" y="8700919"/>
            <a:ext cx="31235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3875" marR="5080" indent="-511809">
              <a:lnSpc>
                <a:spcPct val="102299"/>
              </a:lnSpc>
            </a:pP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250" b="1" i="1" spc="-4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2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1250" b="1" i="1" spc="-4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-2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sur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système (pour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écri</a:t>
            </a:r>
            <a:r>
              <a:rPr sz="1250" i="1" spc="-2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endParaRPr sz="1250">
              <a:latin typeface="Helvetica Light"/>
              <a:cs typeface="Helvetica Light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512082" y="8530208"/>
            <a:ext cx="301958" cy="52730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043876" y="8528782"/>
            <a:ext cx="424133" cy="53213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01312" y="7344998"/>
            <a:ext cx="424695" cy="79248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083839" y="7776057"/>
            <a:ext cx="45083" cy="4042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823940" y="7834858"/>
            <a:ext cx="36349" cy="7765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664614" y="8059068"/>
            <a:ext cx="7176" cy="505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987424" y="8170250"/>
            <a:ext cx="7576" cy="1020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796371" y="8145021"/>
            <a:ext cx="65338" cy="429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326830" y="453271"/>
            <a:ext cx="1321175" cy="79216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33575" y="388834"/>
            <a:ext cx="1198400" cy="124635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646627" y="1793972"/>
            <a:ext cx="750421" cy="61824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4310" y="53458"/>
            <a:ext cx="6808470" cy="9646920"/>
          </a:xfrm>
          <a:custGeom>
            <a:avLst/>
            <a:gdLst/>
            <a:ahLst/>
            <a:cxnLst/>
            <a:rect l="l" t="t" r="r" b="b"/>
            <a:pathLst>
              <a:path w="6808470" h="9646920">
                <a:moveTo>
                  <a:pt x="0" y="0"/>
                </a:moveTo>
                <a:lnTo>
                  <a:pt x="0" y="9646443"/>
                </a:lnTo>
                <a:lnTo>
                  <a:pt x="6807993" y="9646443"/>
                </a:lnTo>
                <a:lnTo>
                  <a:pt x="680799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990600" y="5983478"/>
            <a:ext cx="7118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Durant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258365" y="9338332"/>
            <a:ext cx="11493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5" dirty="0">
                <a:latin typeface="Helvetica"/>
                <a:cs typeface="Helvetica"/>
              </a:rPr>
              <a:t>1</a:t>
            </a:r>
            <a:endParaRPr sz="1250">
              <a:latin typeface="Helvetica"/>
              <a:cs typeface="Helvetica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221660" y="9361259"/>
            <a:ext cx="222758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15" dirty="0">
                <a:latin typeface="Helvetica Light"/>
                <a:cs typeface="Helvetica Light"/>
              </a:rPr>
              <a:t>Académie</a:t>
            </a:r>
            <a:r>
              <a:rPr sz="1050" i="1" spc="5" dirty="0">
                <a:latin typeface="Helvetica Light"/>
                <a:cs typeface="Helvetica Light"/>
              </a:rPr>
              <a:t> </a:t>
            </a:r>
            <a:r>
              <a:rPr sz="1050" i="1" spc="15" dirty="0">
                <a:latin typeface="Helvetica Light"/>
                <a:cs typeface="Helvetica Light"/>
              </a:rPr>
              <a:t>de</a:t>
            </a:r>
            <a:r>
              <a:rPr sz="1050" i="1" spc="5" dirty="0">
                <a:latin typeface="Helvetica Light"/>
                <a:cs typeface="Helvetica Light"/>
              </a:rPr>
              <a:t> </a:t>
            </a:r>
            <a:r>
              <a:rPr sz="1050" i="1" spc="-110" dirty="0">
                <a:latin typeface="Helvetica Light"/>
                <a:cs typeface="Helvetica Light"/>
              </a:rPr>
              <a:t>T</a:t>
            </a:r>
            <a:r>
              <a:rPr sz="1050" i="1" spc="15" dirty="0">
                <a:latin typeface="Helvetica Light"/>
                <a:cs typeface="Helvetica Light"/>
              </a:rPr>
              <a:t>oulouse</a:t>
            </a:r>
            <a:r>
              <a:rPr sz="1050" i="1" spc="5" dirty="0">
                <a:latin typeface="Helvetica Light"/>
                <a:cs typeface="Helvetica Light"/>
              </a:rPr>
              <a:t> : </a:t>
            </a:r>
            <a:r>
              <a:rPr sz="1050" i="1" spc="15" dirty="0">
                <a:latin typeface="Helvetica Light"/>
                <a:cs typeface="Helvetica Light"/>
              </a:rPr>
              <a:t>section</a:t>
            </a:r>
            <a:r>
              <a:rPr sz="1050" i="1" spc="5" dirty="0">
                <a:latin typeface="Helvetica Light"/>
                <a:cs typeface="Helvetica Light"/>
              </a:rPr>
              <a:t> </a:t>
            </a:r>
            <a:r>
              <a:rPr sz="1050" i="1" spc="20" dirty="0">
                <a:latin typeface="Helvetica Light"/>
                <a:cs typeface="Helvetica Light"/>
              </a:rPr>
              <a:t>MV</a:t>
            </a:r>
            <a:endParaRPr sz="1050">
              <a:latin typeface="Helvetica Light"/>
              <a:cs typeface="Helvetica Light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2687300" y="9437878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2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6830851" y="9447652"/>
            <a:ext cx="2318385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n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t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enance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des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V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éhicules</a:t>
            </a:r>
            <a:endParaRPr sz="1700">
              <a:latin typeface="Helvetica"/>
              <a:cs typeface="Helvetic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105400" y="5983478"/>
            <a:ext cx="661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Simon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155700" y="6504178"/>
            <a:ext cx="1080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1 BAC MV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879600" y="7926578"/>
            <a:ext cx="32359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Le véhicule à un bruit à l’arriè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</a:t>
            </a:r>
            <a:endParaRPr sz="1800">
              <a:latin typeface="Helvetica Light"/>
              <a:cs typeface="Helvetica Light"/>
            </a:endParaRPr>
          </a:p>
        </p:txBody>
      </p:sp>
      <p:graphicFrame>
        <p:nvGraphicFramePr>
          <p:cNvPr id="94" name="object 94"/>
          <p:cNvGraphicFramePr>
            <a:graphicFrameLocks noGrp="1"/>
          </p:cNvGraphicFramePr>
          <p:nvPr/>
        </p:nvGraphicFramePr>
        <p:xfrm>
          <a:off x="264797" y="284651"/>
          <a:ext cx="6416108" cy="1211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463"/>
                <a:gridCol w="3655779"/>
                <a:gridCol w="1429866"/>
              </a:tblGrid>
              <a:tr h="796719">
                <a:tc rowSpan="2">
                  <a:txBody>
                    <a:bodyPr/>
                    <a:lstStyle/>
                    <a:p>
                      <a:endParaRPr sz="3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34389">
                      <a:solidFill>
                        <a:srgbClr val="000000"/>
                      </a:solidFill>
                      <a:prstDash val="solid"/>
                    </a:lnL>
                    <a:lnR w="34389">
                      <a:solidFill>
                        <a:srgbClr val="000000"/>
                      </a:solidFill>
                      <a:prstDash val="solid"/>
                    </a:lnR>
                    <a:lnT w="34389">
                      <a:solidFill>
                        <a:srgbClr val="000000"/>
                      </a:solidFill>
                      <a:prstDash val="solid"/>
                    </a:lnT>
                    <a:lnB w="343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1950" i="1" dirty="0">
                          <a:latin typeface="Helvetica Light"/>
                          <a:cs typeface="Helvetica Light"/>
                        </a:rPr>
                        <a:t>Dé</a:t>
                      </a:r>
                      <a:r>
                        <a:rPr sz="1950" i="1" spc="-40" dirty="0">
                          <a:latin typeface="Helvetica Light"/>
                          <a:cs typeface="Helvetica Light"/>
                        </a:rPr>
                        <a:t>r</a:t>
                      </a:r>
                      <a:r>
                        <a:rPr sz="1950" i="1" dirty="0">
                          <a:latin typeface="Helvetica Light"/>
                          <a:cs typeface="Helvetica Light"/>
                        </a:rPr>
                        <a:t>oulement</a:t>
                      </a:r>
                      <a:r>
                        <a:rPr sz="1950" i="1" spc="10" dirty="0">
                          <a:latin typeface="Helvetica Light"/>
                          <a:cs typeface="Helvetica Light"/>
                        </a:rPr>
                        <a:t> </a:t>
                      </a:r>
                      <a:r>
                        <a:rPr sz="1950" i="1" dirty="0">
                          <a:latin typeface="Helvetica Light"/>
                          <a:cs typeface="Helvetica Light"/>
                        </a:rPr>
                        <a:t>de</a:t>
                      </a:r>
                      <a:r>
                        <a:rPr sz="1950" i="1" spc="10" dirty="0">
                          <a:latin typeface="Helvetica Light"/>
                          <a:cs typeface="Helvetica Light"/>
                        </a:rPr>
                        <a:t> </a:t>
                      </a:r>
                      <a:r>
                        <a:rPr sz="1950" i="1" dirty="0">
                          <a:latin typeface="Helvetica Light"/>
                          <a:cs typeface="Helvetica Light"/>
                        </a:rPr>
                        <a:t>l'intervention</a:t>
                      </a:r>
                      <a:endParaRPr sz="195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lnL w="34389">
                      <a:solidFill>
                        <a:srgbClr val="000000"/>
                      </a:solidFill>
                      <a:prstDash val="solid"/>
                    </a:lnL>
                    <a:lnR w="34389">
                      <a:solidFill>
                        <a:srgbClr val="000000"/>
                      </a:solidFill>
                      <a:prstDash val="solid"/>
                    </a:lnR>
                    <a:lnT w="34389">
                      <a:solidFill>
                        <a:srgbClr val="000000"/>
                      </a:solidFill>
                      <a:prstDash val="solid"/>
                    </a:lnT>
                    <a:lnB w="34389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4389">
                      <a:solidFill>
                        <a:srgbClr val="000000"/>
                      </a:solidFill>
                      <a:prstDash val="solid"/>
                    </a:lnL>
                    <a:lnR w="34389">
                      <a:solidFill>
                        <a:srgbClr val="000000"/>
                      </a:solidFill>
                      <a:prstDash val="solid"/>
                    </a:lnR>
                    <a:lnT w="34389">
                      <a:solidFill>
                        <a:srgbClr val="000000"/>
                      </a:solidFill>
                      <a:prstDash val="solid"/>
                    </a:lnT>
                    <a:lnB w="343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90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4389">
                      <a:solidFill>
                        <a:srgbClr val="000000"/>
                      </a:solidFill>
                      <a:prstDash val="solid"/>
                    </a:lnL>
                    <a:lnR w="34389">
                      <a:solidFill>
                        <a:srgbClr val="000000"/>
                      </a:solidFill>
                      <a:prstDash val="solid"/>
                    </a:lnR>
                    <a:lnT w="34389">
                      <a:solidFill>
                        <a:srgbClr val="000000"/>
                      </a:solidFill>
                      <a:prstDash val="solid"/>
                    </a:lnT>
                    <a:lnB w="343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4865">
                        <a:lnSpc>
                          <a:spcPct val="100000"/>
                        </a:lnSpc>
                      </a:pPr>
                      <a:r>
                        <a:rPr sz="1250" dirty="0">
                          <a:latin typeface="Helvetica Light"/>
                          <a:cs typeface="Helvetica Light"/>
                        </a:rPr>
                        <a:t>Maintenance des </a:t>
                      </a:r>
                      <a:r>
                        <a:rPr sz="1250" spc="-70" dirty="0">
                          <a:latin typeface="Helvetica Light"/>
                          <a:cs typeface="Helvetica Light"/>
                        </a:rPr>
                        <a:t>V</a:t>
                      </a:r>
                      <a:r>
                        <a:rPr sz="1250" dirty="0">
                          <a:latin typeface="Helvetica Light"/>
                          <a:cs typeface="Helvetica Light"/>
                        </a:rPr>
                        <a:t>éhicules</a:t>
                      </a:r>
                      <a:endParaRPr sz="125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lnL w="34389">
                      <a:solidFill>
                        <a:srgbClr val="000000"/>
                      </a:solidFill>
                      <a:prstDash val="solid"/>
                    </a:lnL>
                    <a:lnR w="34389">
                      <a:solidFill>
                        <a:srgbClr val="000000"/>
                      </a:solidFill>
                      <a:prstDash val="solid"/>
                    </a:lnR>
                    <a:lnT w="34389">
                      <a:solidFill>
                        <a:srgbClr val="000000"/>
                      </a:solidFill>
                      <a:prstDash val="solid"/>
                    </a:lnT>
                    <a:lnB w="34389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4389">
                      <a:solidFill>
                        <a:srgbClr val="000000"/>
                      </a:solidFill>
                      <a:prstDash val="solid"/>
                    </a:lnL>
                    <a:lnR w="34389">
                      <a:solidFill>
                        <a:srgbClr val="000000"/>
                      </a:solidFill>
                      <a:prstDash val="solid"/>
                    </a:lnR>
                    <a:lnT w="34389">
                      <a:solidFill>
                        <a:srgbClr val="000000"/>
                      </a:solidFill>
                      <a:prstDash val="solid"/>
                    </a:lnT>
                    <a:lnB w="343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96100" y="935219"/>
            <a:ext cx="4223385" cy="0"/>
          </a:xfrm>
          <a:custGeom>
            <a:avLst/>
            <a:gdLst/>
            <a:ahLst/>
            <a:cxnLst/>
            <a:rect l="l" t="t" r="r" b="b"/>
            <a:pathLst>
              <a:path w="4223384">
                <a:moveTo>
                  <a:pt x="0" y="0"/>
                </a:moveTo>
                <a:lnTo>
                  <a:pt x="4222990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96100" y="9372512"/>
            <a:ext cx="4223385" cy="0"/>
          </a:xfrm>
          <a:custGeom>
            <a:avLst/>
            <a:gdLst/>
            <a:ahLst/>
            <a:cxnLst/>
            <a:rect l="l" t="t" r="r" b="b"/>
            <a:pathLst>
              <a:path w="4223384">
                <a:moveTo>
                  <a:pt x="0" y="0"/>
                </a:moveTo>
                <a:lnTo>
                  <a:pt x="4222990" y="0"/>
                </a:lnTo>
              </a:path>
            </a:pathLst>
          </a:custGeom>
          <a:ln w="25400">
            <a:solidFill>
              <a:srgbClr val="6985B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900" y="50800"/>
            <a:ext cx="6830695" cy="965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2400">
              <a:lnSpc>
                <a:spcPct val="100000"/>
              </a:lnSpc>
            </a:pP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émarc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h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d’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i</a:t>
            </a:r>
            <a:endParaRPr sz="4200">
              <a:latin typeface="Helvetica"/>
              <a:cs typeface="Helvetica"/>
            </a:endParaRPr>
          </a:p>
          <a:p>
            <a:pPr marR="15240" algn="r">
              <a:lnSpc>
                <a:spcPct val="100000"/>
              </a:lnSpc>
              <a:spcBef>
                <a:spcPts val="3060"/>
              </a:spcBef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u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me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fo</a:t>
            </a:r>
            <a:endParaRPr sz="36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spcBef>
                <a:spcPts val="2090"/>
              </a:spcBef>
            </a:pPr>
            <a:r>
              <a:rPr sz="350" i="1" spc="5" dirty="0">
                <a:latin typeface="Helvetica"/>
                <a:cs typeface="Helvetica"/>
              </a:rPr>
              <a:t>J’a</a:t>
            </a:r>
            <a:r>
              <a:rPr sz="350" i="1" dirty="0">
                <a:latin typeface="Helvetica"/>
                <a:cs typeface="Helvetica"/>
              </a:rPr>
              <a:t>i</a:t>
            </a:r>
            <a:r>
              <a:rPr sz="350" i="1" spc="5" dirty="0">
                <a:latin typeface="Helvetica"/>
                <a:cs typeface="Helvetica"/>
              </a:rPr>
              <a:t> </a:t>
            </a:r>
            <a:r>
              <a:rPr sz="350" i="1" spc="10" dirty="0">
                <a:latin typeface="Helvetica"/>
                <a:cs typeface="Helvetica"/>
              </a:rPr>
              <a:t>cho</a:t>
            </a:r>
            <a:r>
              <a:rPr sz="350" i="1" dirty="0">
                <a:latin typeface="Helvetica"/>
                <a:cs typeface="Helvetica"/>
              </a:rPr>
              <a:t>i</a:t>
            </a:r>
            <a:r>
              <a:rPr sz="350" i="1" spc="5" dirty="0">
                <a:latin typeface="Helvetica"/>
                <a:cs typeface="Helvetica"/>
              </a:rPr>
              <a:t>si </a:t>
            </a:r>
            <a:r>
              <a:rPr sz="350" i="1" spc="10" dirty="0">
                <a:latin typeface="Helvetica"/>
                <a:cs typeface="Helvetica"/>
              </a:rPr>
              <a:t>une</a:t>
            </a:r>
            <a:r>
              <a:rPr sz="350" i="1" spc="5" dirty="0">
                <a:latin typeface="Helvetica"/>
                <a:cs typeface="Helvetica"/>
              </a:rPr>
              <a:t> </a:t>
            </a:r>
            <a:r>
              <a:rPr sz="350" i="1" spc="10" dirty="0">
                <a:latin typeface="Helvetica"/>
                <a:cs typeface="Helvetica"/>
              </a:rPr>
              <a:t>hyp</a:t>
            </a:r>
            <a:endParaRPr sz="350">
              <a:latin typeface="Helvetica"/>
              <a:cs typeface="Helvetica"/>
            </a:endParaRPr>
          </a:p>
          <a:p>
            <a:pPr marR="1574165" algn="r">
              <a:lnSpc>
                <a:spcPct val="100000"/>
              </a:lnSpc>
              <a:spcBef>
                <a:spcPts val="244"/>
              </a:spcBef>
            </a:pPr>
            <a:r>
              <a:rPr sz="400" i="1" dirty="0">
                <a:latin typeface="Helvetica"/>
                <a:cs typeface="Helvetica"/>
              </a:rPr>
              <a:t>J’écris mes hypothèses :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R="379095" algn="r">
              <a:lnSpc>
                <a:spcPct val="100000"/>
              </a:lnSpc>
              <a:spcBef>
                <a:spcPts val="300"/>
              </a:spcBef>
            </a:pPr>
            <a:r>
              <a:rPr sz="525" i="1" spc="7" baseline="47619" dirty="0">
                <a:latin typeface="Helvetica"/>
                <a:cs typeface="Helvetica"/>
              </a:rPr>
              <a:t>Je</a:t>
            </a:r>
            <a:r>
              <a:rPr sz="525" i="1" spc="7" baseline="31746" dirty="0">
                <a:latin typeface="Helvetica"/>
                <a:cs typeface="Helvetica"/>
              </a:rPr>
              <a:t>c</a:t>
            </a:r>
            <a:r>
              <a:rPr sz="525" i="1" spc="-142" baseline="31746" dirty="0">
                <a:latin typeface="Helvetica"/>
                <a:cs typeface="Helvetica"/>
              </a:rPr>
              <a:t>h</a:t>
            </a:r>
            <a:r>
              <a:rPr sz="525" i="1" spc="-142" baseline="15873" dirty="0">
                <a:latin typeface="Helvetica"/>
                <a:cs typeface="Helvetica"/>
              </a:rPr>
              <a:t>o</a:t>
            </a:r>
            <a:r>
              <a:rPr sz="350" i="1" spc="-105" dirty="0">
                <a:latin typeface="Helvetica"/>
                <a:cs typeface="Helvetica"/>
              </a:rPr>
              <a:t>i</a:t>
            </a:r>
            <a:r>
              <a:rPr sz="350" i="1" spc="5" dirty="0">
                <a:latin typeface="Helvetica"/>
                <a:cs typeface="Helvetica"/>
              </a:rPr>
              <a:t>s</a:t>
            </a:r>
            <a:r>
              <a:rPr sz="350" i="1" spc="-5" dirty="0">
                <a:latin typeface="Helvetica"/>
                <a:cs typeface="Helvetica"/>
              </a:rPr>
              <a:t>i</a:t>
            </a:r>
            <a:r>
              <a:rPr sz="525" i="1" spc="15" baseline="-15873" dirty="0">
                <a:latin typeface="Helvetica"/>
                <a:cs typeface="Helvetica"/>
              </a:rPr>
              <a:t>u</a:t>
            </a:r>
            <a:endParaRPr sz="525" baseline="-15873">
              <a:latin typeface="Helvetica"/>
              <a:cs typeface="Helvetica"/>
            </a:endParaRPr>
          </a:p>
          <a:p>
            <a:pPr marR="175895" algn="r">
              <a:lnSpc>
                <a:spcPct val="100000"/>
              </a:lnSpc>
              <a:spcBef>
                <a:spcPts val="20"/>
              </a:spcBef>
            </a:pPr>
            <a:r>
              <a:rPr sz="525" i="1" spc="-142" baseline="47619" dirty="0">
                <a:latin typeface="Helvetica"/>
                <a:cs typeface="Helvetica"/>
              </a:rPr>
              <a:t>n</a:t>
            </a:r>
            <a:r>
              <a:rPr sz="525" i="1" spc="7" baseline="39682" dirty="0">
                <a:latin typeface="Helvetica"/>
                <a:cs typeface="Helvetica"/>
              </a:rPr>
              <a:t>e</a:t>
            </a:r>
            <a:r>
              <a:rPr sz="525" i="1" spc="-142" baseline="23809" dirty="0">
                <a:latin typeface="Helvetica"/>
                <a:cs typeface="Helvetica"/>
              </a:rPr>
              <a:t>a</a:t>
            </a:r>
            <a:r>
              <a:rPr sz="525" i="1" spc="-142" baseline="15873" dirty="0">
                <a:latin typeface="Helvetica"/>
                <a:cs typeface="Helvetica"/>
              </a:rPr>
              <a:t>u</a:t>
            </a:r>
            <a:r>
              <a:rPr sz="525" i="1" spc="-150" baseline="7936" dirty="0">
                <a:latin typeface="Helvetica"/>
                <a:cs typeface="Helvetica"/>
              </a:rPr>
              <a:t>t</a:t>
            </a:r>
            <a:r>
              <a:rPr sz="350" i="1" spc="5" dirty="0">
                <a:latin typeface="Helvetica"/>
                <a:cs typeface="Helvetica"/>
              </a:rPr>
              <a:t>re</a:t>
            </a:r>
            <a:r>
              <a:rPr sz="525" i="1" spc="15" baseline="-15873" dirty="0">
                <a:latin typeface="Helvetica"/>
                <a:cs typeface="Helvetica"/>
              </a:rPr>
              <a:t>h</a:t>
            </a:r>
            <a:endParaRPr sz="525" baseline="-15873">
              <a:latin typeface="Helvetica"/>
              <a:cs typeface="Helvetica"/>
            </a:endParaRPr>
          </a:p>
          <a:p>
            <a:pPr algn="r">
              <a:lnSpc>
                <a:spcPct val="100000"/>
              </a:lnSpc>
              <a:spcBef>
                <a:spcPts val="60"/>
              </a:spcBef>
            </a:pPr>
            <a:r>
              <a:rPr sz="525" i="1" spc="7" baseline="47619" dirty="0">
                <a:latin typeface="Helvetica"/>
                <a:cs typeface="Helvetica"/>
              </a:rPr>
              <a:t>y</a:t>
            </a:r>
            <a:r>
              <a:rPr sz="525" i="1" spc="-142" baseline="47619" dirty="0">
                <a:latin typeface="Helvetica"/>
                <a:cs typeface="Helvetica"/>
              </a:rPr>
              <a:t>p</a:t>
            </a:r>
            <a:r>
              <a:rPr sz="525" i="1" spc="-142" baseline="31746" dirty="0">
                <a:latin typeface="Helvetica"/>
                <a:cs typeface="Helvetica"/>
              </a:rPr>
              <a:t>o</a:t>
            </a:r>
            <a:r>
              <a:rPr sz="525" i="1" spc="-150" baseline="23809" dirty="0">
                <a:latin typeface="Helvetica"/>
                <a:cs typeface="Helvetica"/>
              </a:rPr>
              <a:t>t</a:t>
            </a:r>
            <a:r>
              <a:rPr sz="525" i="1" spc="-142" baseline="15873" dirty="0">
                <a:latin typeface="Helvetica"/>
                <a:cs typeface="Helvetica"/>
              </a:rPr>
              <a:t>h</a:t>
            </a:r>
            <a:r>
              <a:rPr sz="525" i="1" spc="-142" baseline="7936" dirty="0">
                <a:latin typeface="Helvetica"/>
                <a:cs typeface="Helvetica"/>
              </a:rPr>
              <a:t>è</a:t>
            </a:r>
            <a:r>
              <a:rPr sz="350" i="1" spc="10" dirty="0">
                <a:latin typeface="Helvetica"/>
                <a:cs typeface="Helvetica"/>
              </a:rPr>
              <a:t>se</a:t>
            </a:r>
            <a:endParaRPr sz="3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endParaRPr sz="450">
              <a:latin typeface="Helvetica"/>
              <a:cs typeface="Helvetica"/>
            </a:endParaRPr>
          </a:p>
          <a:p>
            <a:pPr marL="4458970">
              <a:lnSpc>
                <a:spcPct val="100000"/>
              </a:lnSpc>
              <a:spcBef>
                <a:spcPts val="475"/>
              </a:spcBef>
              <a:tabLst>
                <a:tab pos="5993765" algn="r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	</a:t>
            </a:r>
            <a:r>
              <a:rPr sz="450" spc="10" dirty="0">
                <a:latin typeface="Helvetica"/>
                <a:cs typeface="Helvetica"/>
              </a:rPr>
              <a:t>2</a:t>
            </a:r>
            <a:endParaRPr sz="4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 marL="3225800" algn="ctr">
              <a:lnSpc>
                <a:spcPct val="100000"/>
              </a:lnSpc>
              <a:spcBef>
                <a:spcPts val="330"/>
              </a:spcBef>
            </a:pP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Académie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de</a:t>
            </a:r>
            <a:r>
              <a:rPr sz="1700" i="1" spc="-30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spc="-195" dirty="0">
                <a:solidFill>
                  <a:srgbClr val="164F86"/>
                </a:solidFill>
                <a:latin typeface="Helvetica"/>
                <a:cs typeface="Helvetica"/>
              </a:rPr>
              <a:t>T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oulouse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: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se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ct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ion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Mai</a:t>
            </a:r>
            <a:endParaRPr sz="1700">
              <a:latin typeface="Helvetica"/>
              <a:cs typeface="Helvetic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20" y="1438647"/>
            <a:ext cx="246507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rma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sa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3600">
              <a:latin typeface="Helvetica"/>
              <a:cs typeface="Helvetic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600" y="12700"/>
            <a:ext cx="1816100" cy="38100"/>
          </a:xfrm>
          <a:custGeom>
            <a:avLst/>
            <a:gdLst/>
            <a:ahLst/>
            <a:cxnLst/>
            <a:rect l="l" t="t" r="r" b="b"/>
            <a:pathLst>
              <a:path w="1816100" h="38100">
                <a:moveTo>
                  <a:pt x="0" y="38100"/>
                </a:moveTo>
                <a:lnTo>
                  <a:pt x="1816100" y="38100"/>
                </a:lnTo>
                <a:lnTo>
                  <a:pt x="18161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600" y="12700"/>
            <a:ext cx="1813194" cy="189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3525">
              <a:lnSpc>
                <a:spcPct val="100000"/>
              </a:lnSpc>
            </a:pPr>
            <a:r>
              <a:rPr spc="-10" dirty="0"/>
              <a:t>n</a:t>
            </a:r>
            <a:r>
              <a:rPr dirty="0"/>
              <a:t>ves</a:t>
            </a:r>
            <a:r>
              <a:rPr spc="-5" dirty="0"/>
              <a:t>t</a:t>
            </a:r>
            <a:r>
              <a:rPr spc="-10" dirty="0"/>
              <a:t>ig</a:t>
            </a:r>
            <a:r>
              <a:rPr dirty="0"/>
              <a:t>a</a:t>
            </a:r>
            <a:r>
              <a:rPr spc="-5" dirty="0"/>
              <a:t>t</a:t>
            </a:r>
            <a:r>
              <a:rPr spc="-10" dirty="0"/>
              <a:t>io</a:t>
            </a:r>
            <a:r>
              <a:rPr spc="-5" dirty="0"/>
              <a:t>n</a:t>
            </a:r>
          </a:p>
        </p:txBody>
      </p:sp>
      <p:sp>
        <p:nvSpPr>
          <p:cNvPr id="9" name="object 9"/>
          <p:cNvSpPr/>
          <p:nvPr/>
        </p:nvSpPr>
        <p:spPr>
          <a:xfrm>
            <a:off x="9317432" y="5099916"/>
            <a:ext cx="2690018" cy="37310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85300" y="5143500"/>
            <a:ext cx="2552700" cy="3594100"/>
          </a:xfrm>
          <a:custGeom>
            <a:avLst/>
            <a:gdLst/>
            <a:ahLst/>
            <a:cxnLst/>
            <a:rect l="l" t="t" r="r" b="b"/>
            <a:pathLst>
              <a:path w="2552700" h="3594100">
                <a:moveTo>
                  <a:pt x="0" y="0"/>
                </a:moveTo>
                <a:lnTo>
                  <a:pt x="2552700" y="0"/>
                </a:lnTo>
                <a:lnTo>
                  <a:pt x="2552700" y="3594100"/>
                </a:lnTo>
                <a:lnTo>
                  <a:pt x="0" y="3594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614413" y="5381333"/>
            <a:ext cx="40005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14413" y="5397721"/>
            <a:ext cx="55244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2700">
              <a:lnSpc>
                <a:spcPts val="98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925299" y="5220333"/>
            <a:ext cx="0" cy="3440429"/>
          </a:xfrm>
          <a:custGeom>
            <a:avLst/>
            <a:gdLst/>
            <a:ahLst/>
            <a:cxnLst/>
            <a:rect l="l" t="t" r="r" b="b"/>
            <a:pathLst>
              <a:path h="3440429">
                <a:moveTo>
                  <a:pt x="0" y="34404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51530" y="7198306"/>
            <a:ext cx="2307540" cy="13580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79372" y="7224407"/>
            <a:ext cx="2218055" cy="1268095"/>
          </a:xfrm>
          <a:custGeom>
            <a:avLst/>
            <a:gdLst/>
            <a:ahLst/>
            <a:cxnLst/>
            <a:rect l="l" t="t" r="r" b="b"/>
            <a:pathLst>
              <a:path w="2218054" h="1268095">
                <a:moveTo>
                  <a:pt x="2152835" y="0"/>
                </a:moveTo>
                <a:lnTo>
                  <a:pt x="61374" y="16"/>
                </a:lnTo>
                <a:lnTo>
                  <a:pt x="22678" y="14800"/>
                </a:lnTo>
                <a:lnTo>
                  <a:pt x="1582" y="50117"/>
                </a:lnTo>
                <a:lnTo>
                  <a:pt x="0" y="64636"/>
                </a:lnTo>
                <a:lnTo>
                  <a:pt x="0" y="1205858"/>
                </a:lnTo>
                <a:lnTo>
                  <a:pt x="13329" y="1244726"/>
                </a:lnTo>
                <a:lnTo>
                  <a:pt x="48109" y="1266154"/>
                </a:lnTo>
                <a:lnTo>
                  <a:pt x="62828" y="1267751"/>
                </a:lnTo>
                <a:lnTo>
                  <a:pt x="2154611" y="1267728"/>
                </a:lnTo>
                <a:lnTo>
                  <a:pt x="2194053" y="1253623"/>
                </a:lnTo>
                <a:lnTo>
                  <a:pt x="2216271" y="1219407"/>
                </a:lnTo>
                <a:lnTo>
                  <a:pt x="2217881" y="61347"/>
                </a:lnTo>
                <a:lnTo>
                  <a:pt x="2215515" y="47284"/>
                </a:lnTo>
                <a:lnTo>
                  <a:pt x="2192249" y="13481"/>
                </a:lnTo>
                <a:lnTo>
                  <a:pt x="215283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79372" y="7224406"/>
            <a:ext cx="2218055" cy="1268095"/>
          </a:xfrm>
          <a:custGeom>
            <a:avLst/>
            <a:gdLst/>
            <a:ahLst/>
            <a:cxnLst/>
            <a:rect l="l" t="t" r="r" b="b"/>
            <a:pathLst>
              <a:path w="2218054" h="1268095">
                <a:moveTo>
                  <a:pt x="0" y="1205858"/>
                </a:moveTo>
                <a:lnTo>
                  <a:pt x="0" y="64637"/>
                </a:lnTo>
                <a:lnTo>
                  <a:pt x="1582" y="50118"/>
                </a:lnTo>
                <a:lnTo>
                  <a:pt x="22678" y="14801"/>
                </a:lnTo>
                <a:lnTo>
                  <a:pt x="61373" y="16"/>
                </a:lnTo>
                <a:lnTo>
                  <a:pt x="2152836" y="0"/>
                </a:lnTo>
                <a:lnTo>
                  <a:pt x="2167125" y="1620"/>
                </a:lnTo>
                <a:lnTo>
                  <a:pt x="2202313" y="22982"/>
                </a:lnTo>
                <a:lnTo>
                  <a:pt x="2217881" y="61347"/>
                </a:lnTo>
                <a:lnTo>
                  <a:pt x="2217968" y="1205035"/>
                </a:lnTo>
                <a:lnTo>
                  <a:pt x="2216271" y="1219408"/>
                </a:lnTo>
                <a:lnTo>
                  <a:pt x="2194053" y="1253624"/>
                </a:lnTo>
                <a:lnTo>
                  <a:pt x="2154612" y="1267729"/>
                </a:lnTo>
                <a:lnTo>
                  <a:pt x="62827" y="1267752"/>
                </a:lnTo>
                <a:lnTo>
                  <a:pt x="48109" y="1266154"/>
                </a:lnTo>
                <a:lnTo>
                  <a:pt x="13329" y="1244727"/>
                </a:lnTo>
                <a:lnTo>
                  <a:pt x="0" y="1205858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785358" y="7259270"/>
            <a:ext cx="1804035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Si je n’avais pas réalisé l’intervention, quelles auraient été les conséquences ?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525938" y="5810725"/>
            <a:ext cx="2307540" cy="13091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53780" y="58371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4" h="1221104">
                <a:moveTo>
                  <a:pt x="2152835" y="0"/>
                </a:moveTo>
                <a:lnTo>
                  <a:pt x="61631" y="11"/>
                </a:lnTo>
                <a:lnTo>
                  <a:pt x="22781" y="14586"/>
                </a:lnTo>
                <a:lnTo>
                  <a:pt x="1589" y="49788"/>
                </a:lnTo>
                <a:lnTo>
                  <a:pt x="0" y="64325"/>
                </a:lnTo>
                <a:lnTo>
                  <a:pt x="53" y="1157347"/>
                </a:lnTo>
                <a:lnTo>
                  <a:pt x="14491" y="1196683"/>
                </a:lnTo>
                <a:lnTo>
                  <a:pt x="48580" y="1219079"/>
                </a:lnTo>
                <a:lnTo>
                  <a:pt x="62826" y="1220798"/>
                </a:lnTo>
                <a:lnTo>
                  <a:pt x="2156408" y="1220697"/>
                </a:lnTo>
                <a:lnTo>
                  <a:pt x="2194805" y="1205106"/>
                </a:lnTo>
                <a:lnTo>
                  <a:pt x="2216328" y="1170048"/>
                </a:lnTo>
                <a:lnTo>
                  <a:pt x="2217967" y="1155796"/>
                </a:lnTo>
                <a:lnTo>
                  <a:pt x="2217893" y="61280"/>
                </a:lnTo>
                <a:lnTo>
                  <a:pt x="2202399" y="22902"/>
                </a:lnTo>
                <a:lnTo>
                  <a:pt x="2167157" y="1612"/>
                </a:lnTo>
                <a:lnTo>
                  <a:pt x="2152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53781" y="58371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4" h="1221104">
                <a:moveTo>
                  <a:pt x="0" y="1154636"/>
                </a:moveTo>
                <a:lnTo>
                  <a:pt x="0" y="64326"/>
                </a:lnTo>
                <a:lnTo>
                  <a:pt x="1589" y="49789"/>
                </a:lnTo>
                <a:lnTo>
                  <a:pt x="22782" y="14587"/>
                </a:lnTo>
                <a:lnTo>
                  <a:pt x="61631" y="11"/>
                </a:lnTo>
                <a:lnTo>
                  <a:pt x="2152836" y="0"/>
                </a:lnTo>
                <a:lnTo>
                  <a:pt x="2167158" y="1612"/>
                </a:lnTo>
                <a:lnTo>
                  <a:pt x="2202399" y="22902"/>
                </a:lnTo>
                <a:lnTo>
                  <a:pt x="2217894" y="61280"/>
                </a:lnTo>
                <a:lnTo>
                  <a:pt x="2217968" y="1155797"/>
                </a:lnTo>
                <a:lnTo>
                  <a:pt x="2216329" y="1170048"/>
                </a:lnTo>
                <a:lnTo>
                  <a:pt x="2194805" y="1205107"/>
                </a:lnTo>
                <a:lnTo>
                  <a:pt x="2156408" y="1220697"/>
                </a:lnTo>
                <a:lnTo>
                  <a:pt x="62827" y="1220798"/>
                </a:lnTo>
                <a:lnTo>
                  <a:pt x="48581" y="1219079"/>
                </a:lnTo>
                <a:lnTo>
                  <a:pt x="14491" y="1196683"/>
                </a:lnTo>
                <a:lnTo>
                  <a:pt x="53" y="1157348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99983" y="7117629"/>
            <a:ext cx="254650" cy="3106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985226" y="7116894"/>
            <a:ext cx="135318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E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justifie l’intervention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503896" y="7322200"/>
            <a:ext cx="228810" cy="4101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31578" y="5800235"/>
            <a:ext cx="136827" cy="2688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578657" y="5738583"/>
            <a:ext cx="254648" cy="3106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06250" y="5324247"/>
            <a:ext cx="2307540" cy="2518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2154476" y="0"/>
                </a:moveTo>
                <a:lnTo>
                  <a:pt x="61842" y="53"/>
                </a:lnTo>
                <a:lnTo>
                  <a:pt x="23168" y="15133"/>
                </a:lnTo>
                <a:lnTo>
                  <a:pt x="1634" y="50110"/>
                </a:lnTo>
                <a:lnTo>
                  <a:pt x="0" y="64462"/>
                </a:lnTo>
                <a:lnTo>
                  <a:pt x="2" y="100866"/>
                </a:lnTo>
                <a:lnTo>
                  <a:pt x="14435" y="139736"/>
                </a:lnTo>
                <a:lnTo>
                  <a:pt x="49845" y="160646"/>
                </a:lnTo>
                <a:lnTo>
                  <a:pt x="64467" y="162203"/>
                </a:lnTo>
                <a:lnTo>
                  <a:pt x="2155609" y="162193"/>
                </a:lnTo>
                <a:lnTo>
                  <a:pt x="2194763" y="147932"/>
                </a:lnTo>
                <a:lnTo>
                  <a:pt x="2216340" y="113116"/>
                </a:lnTo>
                <a:lnTo>
                  <a:pt x="2217968" y="98610"/>
                </a:lnTo>
                <a:lnTo>
                  <a:pt x="2217942" y="62615"/>
                </a:lnTo>
                <a:lnTo>
                  <a:pt x="2203491" y="23477"/>
                </a:lnTo>
                <a:lnTo>
                  <a:pt x="2168872" y="1656"/>
                </a:lnTo>
                <a:lnTo>
                  <a:pt x="215447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0" y="100310"/>
                </a:moveTo>
                <a:lnTo>
                  <a:pt x="0" y="64462"/>
                </a:lnTo>
                <a:lnTo>
                  <a:pt x="1634" y="50110"/>
                </a:lnTo>
                <a:lnTo>
                  <a:pt x="23168" y="15133"/>
                </a:lnTo>
                <a:lnTo>
                  <a:pt x="61842" y="53"/>
                </a:lnTo>
                <a:lnTo>
                  <a:pt x="2154475" y="0"/>
                </a:lnTo>
                <a:lnTo>
                  <a:pt x="2168872" y="1656"/>
                </a:lnTo>
                <a:lnTo>
                  <a:pt x="2203491" y="23477"/>
                </a:lnTo>
                <a:lnTo>
                  <a:pt x="2217942" y="62615"/>
                </a:lnTo>
                <a:lnTo>
                  <a:pt x="2217967" y="98611"/>
                </a:lnTo>
                <a:lnTo>
                  <a:pt x="2216339" y="113116"/>
                </a:lnTo>
                <a:lnTo>
                  <a:pt x="2194763" y="147933"/>
                </a:lnTo>
                <a:lnTo>
                  <a:pt x="2155608" y="162194"/>
                </a:lnTo>
                <a:lnTo>
                  <a:pt x="64467" y="162204"/>
                </a:lnTo>
                <a:lnTo>
                  <a:pt x="49844" y="160647"/>
                </a:lnTo>
                <a:lnTo>
                  <a:pt x="14434" y="139736"/>
                </a:lnTo>
                <a:lnTo>
                  <a:pt x="2" y="100866"/>
                </a:lnTo>
                <a:lnTo>
                  <a:pt x="0" y="10031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575594" y="5376569"/>
            <a:ext cx="264450" cy="31208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812605" y="5385211"/>
            <a:ext cx="1548130" cy="33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470"/>
              </a:lnSpc>
            </a:pPr>
            <a:r>
              <a:rPr sz="400" i="1" dirty="0">
                <a:latin typeface="Helvetica"/>
                <a:cs typeface="Helvetica"/>
              </a:rPr>
              <a:t>Je rends compte oralement de mon intervention au professeur</a:t>
            </a:r>
            <a:endParaRPr sz="400">
              <a:latin typeface="Helvetica"/>
              <a:cs typeface="Helvetica"/>
            </a:endParaRPr>
          </a:p>
          <a:p>
            <a:pPr marL="355600" algn="ctr">
              <a:lnSpc>
                <a:spcPts val="101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D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valide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fonctionnement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du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205114" y="5871687"/>
            <a:ext cx="927735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Je ne ferais plus les erreurs suivantes :!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648912" y="5888077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244484" y="5588345"/>
            <a:ext cx="292994" cy="2006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550496" y="8610686"/>
            <a:ext cx="1981835" cy="0"/>
          </a:xfrm>
          <a:custGeom>
            <a:avLst/>
            <a:gdLst/>
            <a:ahLst/>
            <a:cxnLst/>
            <a:rect l="l" t="t" r="r" b="b"/>
            <a:pathLst>
              <a:path w="1981834">
                <a:moveTo>
                  <a:pt x="0" y="0"/>
                </a:moveTo>
                <a:lnTo>
                  <a:pt x="1981214" y="0"/>
                </a:lnTo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690107" y="8601285"/>
            <a:ext cx="5905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10" dirty="0">
                <a:latin typeface="Helvetica"/>
                <a:cs typeface="Helvetica"/>
              </a:rPr>
              <a:t>4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188078" y="8609823"/>
            <a:ext cx="845185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endParaRPr sz="400">
              <a:latin typeface="Helvetica Light"/>
              <a:cs typeface="Helvetica Ligh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879662" y="5300262"/>
            <a:ext cx="58337" cy="22995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87282" y="5144366"/>
            <a:ext cx="2550795" cy="3591560"/>
          </a:xfrm>
          <a:custGeom>
            <a:avLst/>
            <a:gdLst/>
            <a:ahLst/>
            <a:cxnLst/>
            <a:rect l="l" t="t" r="r" b="b"/>
            <a:pathLst>
              <a:path w="2550795" h="3591559">
                <a:moveTo>
                  <a:pt x="0" y="0"/>
                </a:moveTo>
                <a:lnTo>
                  <a:pt x="0" y="3591321"/>
                </a:lnTo>
                <a:lnTo>
                  <a:pt x="2550318" y="3591321"/>
                </a:lnTo>
                <a:lnTo>
                  <a:pt x="2550318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57738" y="3382594"/>
            <a:ext cx="5219700" cy="37311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96100" y="3429000"/>
            <a:ext cx="1917700" cy="3594100"/>
          </a:xfrm>
          <a:custGeom>
            <a:avLst/>
            <a:gdLst/>
            <a:ahLst/>
            <a:cxnLst/>
            <a:rect l="l" t="t" r="r" b="b"/>
            <a:pathLst>
              <a:path w="1917700" h="3594100">
                <a:moveTo>
                  <a:pt x="0" y="3594100"/>
                </a:moveTo>
                <a:lnTo>
                  <a:pt x="1917700" y="3594100"/>
                </a:lnTo>
                <a:lnTo>
                  <a:pt x="1917700" y="0"/>
                </a:lnTo>
                <a:lnTo>
                  <a:pt x="0" y="0"/>
                </a:lnTo>
                <a:lnTo>
                  <a:pt x="0" y="3594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96098" y="6888074"/>
            <a:ext cx="1513205" cy="1905"/>
          </a:xfrm>
          <a:custGeom>
            <a:avLst/>
            <a:gdLst/>
            <a:ahLst/>
            <a:cxnLst/>
            <a:rect l="l" t="t" r="r" b="b"/>
            <a:pathLst>
              <a:path w="1513204" h="1904">
                <a:moveTo>
                  <a:pt x="0" y="0"/>
                </a:moveTo>
                <a:lnTo>
                  <a:pt x="1512760" y="1481"/>
                </a:lnTo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065226" y="6879413"/>
            <a:ext cx="1560830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14475" algn="l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	</a:t>
            </a:r>
            <a:r>
              <a:rPr sz="450" spc="10" dirty="0">
                <a:latin typeface="Helvetica"/>
                <a:cs typeface="Helvetica"/>
              </a:rPr>
              <a:t>3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921357" y="3759901"/>
            <a:ext cx="2307540" cy="24933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49198" y="3785421"/>
            <a:ext cx="2218055" cy="2403475"/>
          </a:xfrm>
          <a:custGeom>
            <a:avLst/>
            <a:gdLst/>
            <a:ahLst/>
            <a:cxnLst/>
            <a:rect l="l" t="t" r="r" b="b"/>
            <a:pathLst>
              <a:path w="2218054" h="2403475">
                <a:moveTo>
                  <a:pt x="2152836" y="0"/>
                </a:moveTo>
                <a:lnTo>
                  <a:pt x="60896" y="29"/>
                </a:lnTo>
                <a:lnTo>
                  <a:pt x="22486" y="15203"/>
                </a:lnTo>
                <a:lnTo>
                  <a:pt x="1567" y="50731"/>
                </a:lnTo>
                <a:lnTo>
                  <a:pt x="0" y="65217"/>
                </a:lnTo>
                <a:lnTo>
                  <a:pt x="0" y="2341288"/>
                </a:lnTo>
                <a:lnTo>
                  <a:pt x="13329" y="2380156"/>
                </a:lnTo>
                <a:lnTo>
                  <a:pt x="48109" y="2401583"/>
                </a:lnTo>
                <a:lnTo>
                  <a:pt x="62828" y="2403181"/>
                </a:lnTo>
                <a:lnTo>
                  <a:pt x="2154301" y="2403166"/>
                </a:lnTo>
                <a:lnTo>
                  <a:pt x="2193923" y="2389313"/>
                </a:lnTo>
                <a:lnTo>
                  <a:pt x="2216262" y="2355248"/>
                </a:lnTo>
                <a:lnTo>
                  <a:pt x="2217917" y="2341288"/>
                </a:lnTo>
                <a:lnTo>
                  <a:pt x="2217857" y="61474"/>
                </a:lnTo>
                <a:lnTo>
                  <a:pt x="2202153" y="23130"/>
                </a:lnTo>
                <a:lnTo>
                  <a:pt x="2167064" y="1636"/>
                </a:lnTo>
                <a:lnTo>
                  <a:pt x="2152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49198" y="3785421"/>
            <a:ext cx="2218055" cy="2403475"/>
          </a:xfrm>
          <a:custGeom>
            <a:avLst/>
            <a:gdLst/>
            <a:ahLst/>
            <a:cxnLst/>
            <a:rect l="l" t="t" r="r" b="b"/>
            <a:pathLst>
              <a:path w="2218054" h="2403475">
                <a:moveTo>
                  <a:pt x="0" y="2341287"/>
                </a:moveTo>
                <a:lnTo>
                  <a:pt x="0" y="65216"/>
                </a:lnTo>
                <a:lnTo>
                  <a:pt x="1567" y="50730"/>
                </a:lnTo>
                <a:lnTo>
                  <a:pt x="22486" y="15202"/>
                </a:lnTo>
                <a:lnTo>
                  <a:pt x="60896" y="29"/>
                </a:lnTo>
                <a:lnTo>
                  <a:pt x="2152836" y="0"/>
                </a:lnTo>
                <a:lnTo>
                  <a:pt x="2167063" y="1636"/>
                </a:lnTo>
                <a:lnTo>
                  <a:pt x="2202152" y="23130"/>
                </a:lnTo>
                <a:lnTo>
                  <a:pt x="2217856" y="61474"/>
                </a:lnTo>
                <a:lnTo>
                  <a:pt x="2217968" y="2340854"/>
                </a:lnTo>
                <a:lnTo>
                  <a:pt x="2216261" y="2355247"/>
                </a:lnTo>
                <a:lnTo>
                  <a:pt x="2193923" y="2389312"/>
                </a:lnTo>
                <a:lnTo>
                  <a:pt x="2154301" y="2403165"/>
                </a:lnTo>
                <a:lnTo>
                  <a:pt x="62827" y="2403180"/>
                </a:lnTo>
                <a:lnTo>
                  <a:pt x="48109" y="2401583"/>
                </a:lnTo>
                <a:lnTo>
                  <a:pt x="13329" y="2380155"/>
                </a:lnTo>
                <a:lnTo>
                  <a:pt x="0" y="2341287"/>
                </a:lnTo>
                <a:close/>
              </a:path>
            </a:pathLst>
          </a:custGeom>
          <a:ln w="4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59743" y="3920935"/>
            <a:ext cx="13528" cy="289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48483" y="3738983"/>
            <a:ext cx="254650" cy="310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49489" y="4036432"/>
            <a:ext cx="24310" cy="159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32721" y="3763661"/>
            <a:ext cx="176091" cy="2603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04585" y="3525916"/>
            <a:ext cx="1583766" cy="8957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29354" y="3550653"/>
            <a:ext cx="1497330" cy="807085"/>
          </a:xfrm>
          <a:custGeom>
            <a:avLst/>
            <a:gdLst/>
            <a:ahLst/>
            <a:cxnLst/>
            <a:rect l="l" t="t" r="r" b="b"/>
            <a:pathLst>
              <a:path w="1497329" h="807085">
                <a:moveTo>
                  <a:pt x="1442883" y="0"/>
                </a:moveTo>
                <a:lnTo>
                  <a:pt x="52962" y="47"/>
                </a:lnTo>
                <a:lnTo>
                  <a:pt x="15739" y="17351"/>
                </a:lnTo>
                <a:lnTo>
                  <a:pt x="59" y="53947"/>
                </a:lnTo>
                <a:lnTo>
                  <a:pt x="0" y="754849"/>
                </a:lnTo>
                <a:lnTo>
                  <a:pt x="2096" y="768111"/>
                </a:lnTo>
                <a:lnTo>
                  <a:pt x="27955" y="799568"/>
                </a:lnTo>
                <a:lnTo>
                  <a:pt x="55150" y="806750"/>
                </a:lnTo>
                <a:lnTo>
                  <a:pt x="1455993" y="805224"/>
                </a:lnTo>
                <a:lnTo>
                  <a:pt x="1489275" y="781753"/>
                </a:lnTo>
                <a:lnTo>
                  <a:pt x="1497006" y="754849"/>
                </a:lnTo>
                <a:lnTo>
                  <a:pt x="1496990" y="53947"/>
                </a:lnTo>
                <a:lnTo>
                  <a:pt x="1480533" y="16144"/>
                </a:lnTo>
                <a:lnTo>
                  <a:pt x="1442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29232" y="3550653"/>
            <a:ext cx="1497330" cy="807085"/>
          </a:xfrm>
          <a:custGeom>
            <a:avLst/>
            <a:gdLst/>
            <a:ahLst/>
            <a:cxnLst/>
            <a:rect l="l" t="t" r="r" b="b"/>
            <a:pathLst>
              <a:path w="1497329" h="807085">
                <a:moveTo>
                  <a:pt x="0" y="753395"/>
                </a:moveTo>
                <a:lnTo>
                  <a:pt x="0" y="55241"/>
                </a:lnTo>
                <a:lnTo>
                  <a:pt x="1954" y="41278"/>
                </a:lnTo>
                <a:lnTo>
                  <a:pt x="26662" y="8533"/>
                </a:lnTo>
                <a:lnTo>
                  <a:pt x="1443007" y="0"/>
                </a:lnTo>
                <a:lnTo>
                  <a:pt x="1457024" y="1990"/>
                </a:lnTo>
                <a:lnTo>
                  <a:pt x="1489206" y="27126"/>
                </a:lnTo>
                <a:lnTo>
                  <a:pt x="1497128" y="754850"/>
                </a:lnTo>
                <a:lnTo>
                  <a:pt x="1495098" y="769126"/>
                </a:lnTo>
                <a:lnTo>
                  <a:pt x="1469321" y="800257"/>
                </a:lnTo>
                <a:lnTo>
                  <a:pt x="55272" y="806751"/>
                </a:lnTo>
                <a:lnTo>
                  <a:pt x="41083" y="804872"/>
                </a:lnTo>
                <a:lnTo>
                  <a:pt x="8038" y="780688"/>
                </a:lnTo>
                <a:lnTo>
                  <a:pt x="0" y="753395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648141" y="3586879"/>
            <a:ext cx="1071245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J'identifie et j’écris les risques professionnels !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501511" y="3646638"/>
            <a:ext cx="1214755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(sécurité des personnes, du matériel et du véhicule</a:t>
            </a:r>
            <a:r>
              <a:rPr sz="400" i="1" spc="-5" dirty="0">
                <a:latin typeface="Helvetica"/>
                <a:cs typeface="Helvetica"/>
              </a:rPr>
              <a:t>)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676518" y="3663027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676518" y="3722787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270974" y="3557811"/>
            <a:ext cx="188536" cy="2264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51312" y="4384870"/>
            <a:ext cx="156264" cy="19938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71355" y="4365368"/>
            <a:ext cx="157944" cy="1981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422804" y="4597724"/>
            <a:ext cx="2365547" cy="145434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448683" y="4626321"/>
            <a:ext cx="2277745" cy="1362075"/>
          </a:xfrm>
          <a:custGeom>
            <a:avLst/>
            <a:gdLst/>
            <a:ahLst/>
            <a:cxnLst/>
            <a:rect l="l" t="t" r="r" b="b"/>
            <a:pathLst>
              <a:path w="2277745" h="1362075">
                <a:moveTo>
                  <a:pt x="2212806" y="0"/>
                </a:moveTo>
                <a:lnTo>
                  <a:pt x="63757" y="7"/>
                </a:lnTo>
                <a:lnTo>
                  <a:pt x="24020" y="13652"/>
                </a:lnTo>
                <a:lnTo>
                  <a:pt x="1696" y="47698"/>
                </a:lnTo>
                <a:lnTo>
                  <a:pt x="0" y="1300601"/>
                </a:lnTo>
                <a:lnTo>
                  <a:pt x="1894" y="1314986"/>
                </a:lnTo>
                <a:lnTo>
                  <a:pt x="24717" y="1348631"/>
                </a:lnTo>
                <a:lnTo>
                  <a:pt x="64789" y="1361660"/>
                </a:lnTo>
                <a:lnTo>
                  <a:pt x="2214488" y="1361640"/>
                </a:lnTo>
                <a:lnTo>
                  <a:pt x="2253878" y="1347501"/>
                </a:lnTo>
                <a:lnTo>
                  <a:pt x="2275991" y="1313184"/>
                </a:lnTo>
                <a:lnTo>
                  <a:pt x="2277667" y="61043"/>
                </a:lnTo>
                <a:lnTo>
                  <a:pt x="2275720" y="46698"/>
                </a:lnTo>
                <a:lnTo>
                  <a:pt x="2252826" y="13062"/>
                </a:lnTo>
                <a:lnTo>
                  <a:pt x="221280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48678" y="4626322"/>
            <a:ext cx="2277745" cy="1362075"/>
          </a:xfrm>
          <a:custGeom>
            <a:avLst/>
            <a:gdLst/>
            <a:ahLst/>
            <a:cxnLst/>
            <a:rect l="l" t="t" r="r" b="b"/>
            <a:pathLst>
              <a:path w="2277745" h="1362075">
                <a:moveTo>
                  <a:pt x="0" y="1299766"/>
                </a:moveTo>
                <a:lnTo>
                  <a:pt x="0" y="62138"/>
                </a:lnTo>
                <a:lnTo>
                  <a:pt x="1701" y="47698"/>
                </a:lnTo>
                <a:lnTo>
                  <a:pt x="24025" y="13652"/>
                </a:lnTo>
                <a:lnTo>
                  <a:pt x="63763" y="7"/>
                </a:lnTo>
                <a:lnTo>
                  <a:pt x="2212811" y="0"/>
                </a:lnTo>
                <a:lnTo>
                  <a:pt x="2227383" y="1554"/>
                </a:lnTo>
                <a:lnTo>
                  <a:pt x="2262902" y="22400"/>
                </a:lnTo>
                <a:lnTo>
                  <a:pt x="2277673" y="61043"/>
                </a:lnTo>
                <a:lnTo>
                  <a:pt x="2277682" y="1298791"/>
                </a:lnTo>
                <a:lnTo>
                  <a:pt x="2275997" y="1313184"/>
                </a:lnTo>
                <a:lnTo>
                  <a:pt x="2253883" y="1347500"/>
                </a:lnTo>
                <a:lnTo>
                  <a:pt x="2214493" y="1361639"/>
                </a:lnTo>
                <a:lnTo>
                  <a:pt x="64795" y="1361660"/>
                </a:lnTo>
                <a:lnTo>
                  <a:pt x="50192" y="1360111"/>
                </a:lnTo>
                <a:lnTo>
                  <a:pt x="14660" y="1339303"/>
                </a:lnTo>
                <a:lnTo>
                  <a:pt x="5" y="1300601"/>
                </a:lnTo>
                <a:lnTo>
                  <a:pt x="0" y="129976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798478" y="4767472"/>
            <a:ext cx="13529" cy="2891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487220" y="4585517"/>
            <a:ext cx="254648" cy="31064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788224" y="4882965"/>
            <a:ext cx="24312" cy="1598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514933" y="6636000"/>
            <a:ext cx="245682" cy="24330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67187" y="6440484"/>
            <a:ext cx="1829823" cy="34116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794169" y="6466057"/>
            <a:ext cx="1740535" cy="252095"/>
          </a:xfrm>
          <a:custGeom>
            <a:avLst/>
            <a:gdLst/>
            <a:ahLst/>
            <a:cxnLst/>
            <a:rect l="l" t="t" r="r" b="b"/>
            <a:pathLst>
              <a:path w="1740534" h="252095">
                <a:moveTo>
                  <a:pt x="1675977" y="0"/>
                </a:moveTo>
                <a:lnTo>
                  <a:pt x="61120" y="52"/>
                </a:lnTo>
                <a:lnTo>
                  <a:pt x="22734" y="15404"/>
                </a:lnTo>
                <a:lnTo>
                  <a:pt x="1594" y="50767"/>
                </a:lnTo>
                <a:lnTo>
                  <a:pt x="0" y="65163"/>
                </a:lnTo>
                <a:lnTo>
                  <a:pt x="0" y="189948"/>
                </a:lnTo>
                <a:lnTo>
                  <a:pt x="13903" y="229111"/>
                </a:lnTo>
                <a:lnTo>
                  <a:pt x="49018" y="250266"/>
                </a:lnTo>
                <a:lnTo>
                  <a:pt x="63686" y="251842"/>
                </a:lnTo>
                <a:lnTo>
                  <a:pt x="1677439" y="251826"/>
                </a:lnTo>
                <a:lnTo>
                  <a:pt x="1716717" y="237617"/>
                </a:lnTo>
                <a:lnTo>
                  <a:pt x="1738591" y="203075"/>
                </a:lnTo>
                <a:lnTo>
                  <a:pt x="1740251" y="188634"/>
                </a:lnTo>
                <a:lnTo>
                  <a:pt x="1740180" y="62131"/>
                </a:lnTo>
                <a:lnTo>
                  <a:pt x="1725048" y="23396"/>
                </a:lnTo>
                <a:lnTo>
                  <a:pt x="1690257" y="1656"/>
                </a:lnTo>
                <a:lnTo>
                  <a:pt x="1675977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794169" y="6466057"/>
            <a:ext cx="1740535" cy="252095"/>
          </a:xfrm>
          <a:custGeom>
            <a:avLst/>
            <a:gdLst/>
            <a:ahLst/>
            <a:cxnLst/>
            <a:rect l="l" t="t" r="r" b="b"/>
            <a:pathLst>
              <a:path w="1740534" h="252095">
                <a:moveTo>
                  <a:pt x="0" y="189949"/>
                </a:moveTo>
                <a:lnTo>
                  <a:pt x="0" y="65164"/>
                </a:lnTo>
                <a:lnTo>
                  <a:pt x="1594" y="50768"/>
                </a:lnTo>
                <a:lnTo>
                  <a:pt x="22734" y="15404"/>
                </a:lnTo>
                <a:lnTo>
                  <a:pt x="61119" y="52"/>
                </a:lnTo>
                <a:lnTo>
                  <a:pt x="1675979" y="0"/>
                </a:lnTo>
                <a:lnTo>
                  <a:pt x="1690258" y="1656"/>
                </a:lnTo>
                <a:lnTo>
                  <a:pt x="1725048" y="23397"/>
                </a:lnTo>
                <a:lnTo>
                  <a:pt x="1740180" y="62132"/>
                </a:lnTo>
                <a:lnTo>
                  <a:pt x="1740251" y="188635"/>
                </a:lnTo>
                <a:lnTo>
                  <a:pt x="1738591" y="203076"/>
                </a:lnTo>
                <a:lnTo>
                  <a:pt x="1716716" y="237619"/>
                </a:lnTo>
                <a:lnTo>
                  <a:pt x="1677440" y="251827"/>
                </a:lnTo>
                <a:lnTo>
                  <a:pt x="63686" y="251843"/>
                </a:lnTo>
                <a:lnTo>
                  <a:pt x="49018" y="250267"/>
                </a:lnTo>
                <a:lnTo>
                  <a:pt x="13904" y="229112"/>
                </a:lnTo>
                <a:lnTo>
                  <a:pt x="0" y="189949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781591" y="6254764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861"/>
                </a:lnTo>
              </a:path>
            </a:pathLst>
          </a:custGeom>
          <a:ln w="8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761118" y="6391357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40947" y="0"/>
                </a:moveTo>
                <a:lnTo>
                  <a:pt x="0" y="0"/>
                </a:lnTo>
                <a:lnTo>
                  <a:pt x="20473" y="40977"/>
                </a:lnTo>
                <a:lnTo>
                  <a:pt x="409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224749" y="6143783"/>
            <a:ext cx="1336040" cy="261620"/>
          </a:xfrm>
          <a:custGeom>
            <a:avLst/>
            <a:gdLst/>
            <a:ahLst/>
            <a:cxnLst/>
            <a:rect l="l" t="t" r="r" b="b"/>
            <a:pathLst>
              <a:path w="1336040" h="261620">
                <a:moveTo>
                  <a:pt x="1335995" y="114817"/>
                </a:moveTo>
                <a:lnTo>
                  <a:pt x="1323766" y="175389"/>
                </a:lnTo>
                <a:lnTo>
                  <a:pt x="1284645" y="219941"/>
                </a:lnTo>
                <a:lnTo>
                  <a:pt x="1218632" y="248475"/>
                </a:lnTo>
                <a:lnTo>
                  <a:pt x="1175541" y="256736"/>
                </a:lnTo>
                <a:lnTo>
                  <a:pt x="1125728" y="260995"/>
                </a:lnTo>
                <a:lnTo>
                  <a:pt x="1069191" y="261250"/>
                </a:lnTo>
                <a:lnTo>
                  <a:pt x="1005932" y="257503"/>
                </a:lnTo>
                <a:lnTo>
                  <a:pt x="935949" y="249755"/>
                </a:lnTo>
                <a:lnTo>
                  <a:pt x="859244" y="238005"/>
                </a:lnTo>
                <a:lnTo>
                  <a:pt x="775815" y="222253"/>
                </a:lnTo>
                <a:lnTo>
                  <a:pt x="685664" y="202501"/>
                </a:lnTo>
                <a:lnTo>
                  <a:pt x="588790" y="178749"/>
                </a:lnTo>
                <a:lnTo>
                  <a:pt x="485193" y="150997"/>
                </a:lnTo>
                <a:lnTo>
                  <a:pt x="374873" y="119246"/>
                </a:lnTo>
                <a:lnTo>
                  <a:pt x="257830" y="83496"/>
                </a:lnTo>
                <a:lnTo>
                  <a:pt x="134064" y="43747"/>
                </a:lnTo>
                <a:lnTo>
                  <a:pt x="3575" y="0"/>
                </a:lnTo>
                <a:lnTo>
                  <a:pt x="0" y="0"/>
                </a:lnTo>
              </a:path>
            </a:pathLst>
          </a:custGeom>
          <a:ln w="85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190055" y="6125790"/>
            <a:ext cx="45720" cy="39370"/>
          </a:xfrm>
          <a:custGeom>
            <a:avLst/>
            <a:gdLst/>
            <a:ahLst/>
            <a:cxnLst/>
            <a:rect l="l" t="t" r="r" b="b"/>
            <a:pathLst>
              <a:path w="45720" h="39370">
                <a:moveTo>
                  <a:pt x="45375" y="0"/>
                </a:moveTo>
                <a:lnTo>
                  <a:pt x="0" y="6073"/>
                </a:lnTo>
                <a:lnTo>
                  <a:pt x="32080" y="38757"/>
                </a:lnTo>
                <a:lnTo>
                  <a:pt x="453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185260" y="3822182"/>
            <a:ext cx="982344" cy="364490"/>
          </a:xfrm>
          <a:custGeom>
            <a:avLst/>
            <a:gdLst/>
            <a:ahLst/>
            <a:cxnLst/>
            <a:rect l="l" t="t" r="r" b="b"/>
            <a:pathLst>
              <a:path w="982345" h="364489">
                <a:moveTo>
                  <a:pt x="0" y="364164"/>
                </a:moveTo>
                <a:lnTo>
                  <a:pt x="51824" y="309807"/>
                </a:lnTo>
                <a:lnTo>
                  <a:pt x="103334" y="259848"/>
                </a:lnTo>
                <a:lnTo>
                  <a:pt x="154530" y="214284"/>
                </a:lnTo>
                <a:lnTo>
                  <a:pt x="205411" y="173113"/>
                </a:lnTo>
                <a:lnTo>
                  <a:pt x="255978" y="136334"/>
                </a:lnTo>
                <a:lnTo>
                  <a:pt x="306231" y="103945"/>
                </a:lnTo>
                <a:lnTo>
                  <a:pt x="356169" y="75944"/>
                </a:lnTo>
                <a:lnTo>
                  <a:pt x="405792" y="52330"/>
                </a:lnTo>
                <a:lnTo>
                  <a:pt x="455102" y="33101"/>
                </a:lnTo>
                <a:lnTo>
                  <a:pt x="504096" y="18255"/>
                </a:lnTo>
                <a:lnTo>
                  <a:pt x="552777" y="7790"/>
                </a:lnTo>
                <a:lnTo>
                  <a:pt x="601142" y="1706"/>
                </a:lnTo>
                <a:lnTo>
                  <a:pt x="649194" y="0"/>
                </a:lnTo>
                <a:lnTo>
                  <a:pt x="696931" y="2670"/>
                </a:lnTo>
                <a:lnTo>
                  <a:pt x="744353" y="9715"/>
                </a:lnTo>
                <a:lnTo>
                  <a:pt x="791462" y="21133"/>
                </a:lnTo>
                <a:lnTo>
                  <a:pt x="838255" y="36922"/>
                </a:lnTo>
                <a:lnTo>
                  <a:pt x="884734" y="57082"/>
                </a:lnTo>
                <a:lnTo>
                  <a:pt x="930899" y="81609"/>
                </a:lnTo>
                <a:lnTo>
                  <a:pt x="976750" y="110503"/>
                </a:lnTo>
                <a:lnTo>
                  <a:pt x="982124" y="110503"/>
                </a:lnTo>
              </a:path>
            </a:pathLst>
          </a:custGeom>
          <a:ln w="85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151994" y="3913544"/>
            <a:ext cx="45720" cy="40640"/>
          </a:xfrm>
          <a:custGeom>
            <a:avLst/>
            <a:gdLst/>
            <a:ahLst/>
            <a:cxnLst/>
            <a:rect l="l" t="t" r="r" b="b"/>
            <a:pathLst>
              <a:path w="45720" h="40639">
                <a:moveTo>
                  <a:pt x="23846" y="0"/>
                </a:moveTo>
                <a:lnTo>
                  <a:pt x="0" y="33312"/>
                </a:lnTo>
                <a:lnTo>
                  <a:pt x="45209" y="40520"/>
                </a:lnTo>
                <a:lnTo>
                  <a:pt x="238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468309" y="4009519"/>
            <a:ext cx="247288" cy="34148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33799" y="3429000"/>
            <a:ext cx="5080000" cy="3594100"/>
          </a:xfrm>
          <a:custGeom>
            <a:avLst/>
            <a:gdLst/>
            <a:ahLst/>
            <a:cxnLst/>
            <a:rect l="l" t="t" r="r" b="b"/>
            <a:pathLst>
              <a:path w="5080000" h="3594100">
                <a:moveTo>
                  <a:pt x="0" y="0"/>
                </a:moveTo>
                <a:lnTo>
                  <a:pt x="5080000" y="0"/>
                </a:lnTo>
                <a:lnTo>
                  <a:pt x="5080000" y="3594100"/>
                </a:lnTo>
                <a:lnTo>
                  <a:pt x="0" y="35941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460" y="9008"/>
            <a:ext cx="6947693" cy="97445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8900" y="50800"/>
            <a:ext cx="6807200" cy="9652000"/>
          </a:xfrm>
          <a:custGeom>
            <a:avLst/>
            <a:gdLst/>
            <a:ahLst/>
            <a:cxnLst/>
            <a:rect l="l" t="t" r="r" b="b"/>
            <a:pathLst>
              <a:path w="6807200" h="9652000">
                <a:moveTo>
                  <a:pt x="0" y="0"/>
                </a:moveTo>
                <a:lnTo>
                  <a:pt x="6807200" y="0"/>
                </a:lnTo>
                <a:lnTo>
                  <a:pt x="6807200" y="9652000"/>
                </a:lnTo>
                <a:lnTo>
                  <a:pt x="0" y="965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81992" y="301846"/>
            <a:ext cx="1330960" cy="1196340"/>
          </a:xfrm>
          <a:custGeom>
            <a:avLst/>
            <a:gdLst/>
            <a:ahLst/>
            <a:cxnLst/>
            <a:rect l="l" t="t" r="r" b="b"/>
            <a:pathLst>
              <a:path w="1330960" h="1196340">
                <a:moveTo>
                  <a:pt x="0" y="1195780"/>
                </a:moveTo>
                <a:lnTo>
                  <a:pt x="1330463" y="1195780"/>
                </a:lnTo>
                <a:lnTo>
                  <a:pt x="1330463" y="0"/>
                </a:lnTo>
                <a:lnTo>
                  <a:pt x="0" y="0"/>
                </a:lnTo>
                <a:lnTo>
                  <a:pt x="0" y="11957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12455" y="301846"/>
            <a:ext cx="3656329" cy="796925"/>
          </a:xfrm>
          <a:custGeom>
            <a:avLst/>
            <a:gdLst/>
            <a:ahLst/>
            <a:cxnLst/>
            <a:rect l="l" t="t" r="r" b="b"/>
            <a:pathLst>
              <a:path w="3656329" h="796925">
                <a:moveTo>
                  <a:pt x="0" y="796718"/>
                </a:moveTo>
                <a:lnTo>
                  <a:pt x="3655776" y="796718"/>
                </a:lnTo>
                <a:lnTo>
                  <a:pt x="3655776" y="0"/>
                </a:lnTo>
                <a:lnTo>
                  <a:pt x="0" y="0"/>
                </a:lnTo>
                <a:lnTo>
                  <a:pt x="0" y="7967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268231" y="301846"/>
            <a:ext cx="1430020" cy="1196340"/>
          </a:xfrm>
          <a:custGeom>
            <a:avLst/>
            <a:gdLst/>
            <a:ahLst/>
            <a:cxnLst/>
            <a:rect l="l" t="t" r="r" b="b"/>
            <a:pathLst>
              <a:path w="1430020" h="1196340">
                <a:moveTo>
                  <a:pt x="0" y="1195780"/>
                </a:moveTo>
                <a:lnTo>
                  <a:pt x="1429867" y="1195780"/>
                </a:lnTo>
                <a:lnTo>
                  <a:pt x="1429867" y="0"/>
                </a:lnTo>
                <a:lnTo>
                  <a:pt x="0" y="0"/>
                </a:lnTo>
                <a:lnTo>
                  <a:pt x="0" y="11957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612455" y="1098565"/>
            <a:ext cx="3656329" cy="399415"/>
          </a:xfrm>
          <a:custGeom>
            <a:avLst/>
            <a:gdLst/>
            <a:ahLst/>
            <a:cxnLst/>
            <a:rect l="l" t="t" r="r" b="b"/>
            <a:pathLst>
              <a:path w="3656329" h="399415">
                <a:moveTo>
                  <a:pt x="0" y="399062"/>
                </a:moveTo>
                <a:lnTo>
                  <a:pt x="3655776" y="399062"/>
                </a:lnTo>
                <a:lnTo>
                  <a:pt x="3655776" y="0"/>
                </a:lnTo>
                <a:lnTo>
                  <a:pt x="0" y="0"/>
                </a:lnTo>
                <a:lnTo>
                  <a:pt x="0" y="399062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7188200" y="3610380"/>
            <a:ext cx="1219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1957" baseline="1157" dirty="0">
                <a:latin typeface="Zapf Dingbats"/>
                <a:cs typeface="Zapf Dingbats"/>
              </a:rPr>
              <a:t>❏</a:t>
            </a: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254830" y="3842305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254830" y="3902065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254830" y="3961825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254830" y="4021583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254830" y="4081343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254830" y="4141102"/>
            <a:ext cx="55244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810418" y="4244232"/>
            <a:ext cx="643255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Je protège l’environnement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371319" y="4416503"/>
            <a:ext cx="1127125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je véri</a:t>
            </a:r>
            <a:r>
              <a:rPr sz="450" i="1" spc="-220" dirty="0">
                <a:solidFill>
                  <a:srgbClr val="0433FF"/>
                </a:solidFill>
                <a:latin typeface="Helvetica Light"/>
                <a:cs typeface="Helvetica Light"/>
              </a:rPr>
              <a:t>f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ie les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qui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endParaRPr sz="450">
              <a:latin typeface="Helvetica Light"/>
              <a:cs typeface="Helvetica Light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413871" y="4489070"/>
            <a:ext cx="1059180" cy="8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per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mettent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valider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4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45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450" b="1" i="1" spc="-20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121061" y="4658686"/>
            <a:ext cx="933450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J’écris les résultats des essais réalisés :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906793" y="6556780"/>
            <a:ext cx="305816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</a:t>
            </a:r>
            <a:r>
              <a:rPr sz="450" b="1" i="1" spc="-30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2400" spc="-1800" dirty="0">
                <a:latin typeface="Zapf Dingbats"/>
                <a:cs typeface="Zapf Dingbats"/>
              </a:rPr>
              <a:t>❏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dirty="0">
                <a:solidFill>
                  <a:srgbClr val="0061FF"/>
                </a:solidFill>
                <a:latin typeface="Helvetica Light"/>
                <a:cs typeface="Helvetica Light"/>
              </a:rPr>
              <a:t>l</a:t>
            </a:r>
            <a:r>
              <a:rPr sz="450" i="1" spc="-30" dirty="0">
                <a:solidFill>
                  <a:srgbClr val="0061FF"/>
                </a:solidFill>
                <a:latin typeface="Helvetica Light"/>
                <a:cs typeface="Helvetica Light"/>
              </a:rPr>
              <a:t>’</a:t>
            </a:r>
            <a:r>
              <a:rPr sz="2400" spc="-1445" dirty="0">
                <a:latin typeface="Helvetica Light"/>
                <a:cs typeface="Helvetica Light"/>
              </a:rPr>
              <a:t>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interve</a:t>
            </a:r>
            <a:r>
              <a:rPr sz="450" i="1" spc="-225" dirty="0">
                <a:solidFill>
                  <a:srgbClr val="0061FF"/>
                </a:solidFill>
                <a:latin typeface="Helvetica Light"/>
                <a:cs typeface="Helvetica Light"/>
              </a:rPr>
              <a:t>n</a:t>
            </a:r>
            <a:r>
              <a:rPr sz="2400" spc="-440" dirty="0">
                <a:latin typeface="Helvetica Light"/>
                <a:cs typeface="Helvetica Light"/>
              </a:rPr>
              <a:t>f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ti</a:t>
            </a:r>
            <a:r>
              <a:rPr sz="450" i="1" spc="-95" dirty="0">
                <a:solidFill>
                  <a:srgbClr val="0061FF"/>
                </a:solidFill>
                <a:latin typeface="Helvetica Light"/>
                <a:cs typeface="Helvetica Light"/>
              </a:rPr>
              <a:t>o</a:t>
            </a:r>
            <a:r>
              <a:rPr sz="2400" spc="-565" dirty="0">
                <a:latin typeface="Helvetica Light"/>
                <a:cs typeface="Helvetica Light"/>
              </a:rPr>
              <a:t>f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n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-8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2400" spc="-1245" dirty="0">
                <a:latin typeface="Helvetica Light"/>
                <a:cs typeface="Helvetica Light"/>
              </a:rPr>
              <a:t>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t je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é</a:t>
            </a:r>
            <a:r>
              <a:rPr sz="450" i="1" spc="-204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2400" spc="-1125" dirty="0">
                <a:latin typeface="Helvetica Light"/>
                <a:cs typeface="Helvetica Light"/>
              </a:rPr>
              <a:t>c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a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dirty="0">
                <a:solidFill>
                  <a:srgbClr val="0061FF"/>
                </a:solidFill>
                <a:latin typeface="Helvetica Light"/>
                <a:cs typeface="Helvetica Light"/>
              </a:rPr>
              <a:t>l</a:t>
            </a:r>
            <a:r>
              <a:rPr sz="450" i="1" spc="-3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2400" spc="-495" dirty="0">
                <a:latin typeface="Helvetica Light"/>
                <a:cs typeface="Helvetica Light"/>
              </a:rPr>
              <a:t>t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</a:t>
            </a:r>
            <a:r>
              <a:rPr sz="450" i="1" spc="-204" dirty="0">
                <a:solidFill>
                  <a:srgbClr val="0061FF"/>
                </a:solidFill>
                <a:latin typeface="Helvetica Light"/>
                <a:cs typeface="Helvetica Light"/>
              </a:rPr>
              <a:t>s</a:t>
            </a:r>
            <a:r>
              <a:rPr sz="2400" spc="-1125" dirty="0">
                <a:latin typeface="Helvetica Light"/>
                <a:cs typeface="Helvetica Light"/>
              </a:rPr>
              <a:t>u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tème</a:t>
            </a:r>
            <a:r>
              <a:rPr sz="450" i="1" spc="-50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2400" dirty="0">
                <a:latin typeface="Helvetica Light"/>
                <a:cs typeface="Helvetica Light"/>
              </a:rPr>
              <a:t>er un essai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288579" y="6501447"/>
            <a:ext cx="751205" cy="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i="1" dirty="0">
                <a:latin typeface="Helvetica"/>
                <a:cs typeface="Helvetica"/>
              </a:rPr>
              <a:t>J’écris la cause du symptôme</a:t>
            </a:r>
            <a:endParaRPr sz="400">
              <a:latin typeface="Helvetica"/>
              <a:cs typeface="Helvetic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009970" y="6059640"/>
            <a:ext cx="1240790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b="1" i="1" spc="10" dirty="0">
                <a:latin typeface="Helvetica"/>
                <a:cs typeface="Helvetica"/>
              </a:rPr>
              <a:t>La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cause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es</a:t>
            </a:r>
            <a:r>
              <a:rPr sz="350" b="1" i="1" spc="5" dirty="0">
                <a:latin typeface="Helvetica"/>
                <a:cs typeface="Helvetica"/>
              </a:rPr>
              <a:t>t-ell</a:t>
            </a:r>
            <a:r>
              <a:rPr sz="350" b="1" i="1" spc="10" dirty="0">
                <a:latin typeface="Helvetica"/>
                <a:cs typeface="Helvetica"/>
              </a:rPr>
              <a:t>e</a:t>
            </a:r>
            <a:r>
              <a:rPr sz="350" b="1" i="1" spc="5" dirty="0">
                <a:latin typeface="Helvetica"/>
                <a:cs typeface="Helvetica"/>
              </a:rPr>
              <a:t> i</a:t>
            </a:r>
            <a:r>
              <a:rPr sz="350" b="1" i="1" spc="10" dirty="0">
                <a:latin typeface="Helvetica"/>
                <a:cs typeface="Helvetica"/>
              </a:rPr>
              <a:t>de</a:t>
            </a:r>
            <a:r>
              <a:rPr sz="350" b="1" i="1" spc="5" dirty="0">
                <a:latin typeface="Helvetica"/>
                <a:cs typeface="Helvetica"/>
              </a:rPr>
              <a:t>ntifi</a:t>
            </a:r>
            <a:r>
              <a:rPr sz="350" b="1" i="1" spc="10" dirty="0">
                <a:latin typeface="Helvetica"/>
                <a:cs typeface="Helvetica"/>
              </a:rPr>
              <a:t>ée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pa</a:t>
            </a:r>
            <a:r>
              <a:rPr sz="350" b="1" i="1" spc="5" dirty="0">
                <a:latin typeface="Helvetica"/>
                <a:cs typeface="Helvetica"/>
              </a:rPr>
              <a:t>r r</a:t>
            </a:r>
            <a:r>
              <a:rPr sz="350" b="1" i="1" spc="10" dirty="0">
                <a:latin typeface="Helvetica"/>
                <a:cs typeface="Helvetica"/>
              </a:rPr>
              <a:t>appo</a:t>
            </a:r>
            <a:r>
              <a:rPr sz="350" b="1" i="1" spc="5" dirty="0">
                <a:latin typeface="Helvetica"/>
                <a:cs typeface="Helvetica"/>
              </a:rPr>
              <a:t>rt </a:t>
            </a:r>
            <a:r>
              <a:rPr sz="350" b="1" i="1" spc="10" dirty="0">
                <a:latin typeface="Helvetica"/>
                <a:cs typeface="Helvetica"/>
              </a:rPr>
              <a:t>au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symp</a:t>
            </a:r>
            <a:r>
              <a:rPr sz="350" b="1" i="1" spc="5" dirty="0">
                <a:latin typeface="Helvetica"/>
                <a:cs typeface="Helvetica"/>
              </a:rPr>
              <a:t>tô</a:t>
            </a:r>
            <a:r>
              <a:rPr sz="350" b="1" i="1" spc="15" dirty="0">
                <a:latin typeface="Helvetica"/>
                <a:cs typeface="Helvetica"/>
              </a:rPr>
              <a:t>m</a:t>
            </a:r>
            <a:r>
              <a:rPr sz="350" b="1" i="1" spc="10" dirty="0">
                <a:latin typeface="Helvetica"/>
                <a:cs typeface="Helvetica"/>
              </a:rPr>
              <a:t>e</a:t>
            </a:r>
            <a:r>
              <a:rPr sz="350" b="1" i="1" spc="5" dirty="0">
                <a:latin typeface="Helvetica"/>
                <a:cs typeface="Helvetica"/>
              </a:rPr>
              <a:t> </a:t>
            </a:r>
            <a:r>
              <a:rPr sz="350" b="1" i="1" spc="10" dirty="0">
                <a:latin typeface="Helvetica"/>
                <a:cs typeface="Helvetica"/>
              </a:rPr>
              <a:t>?</a:t>
            </a:r>
            <a:endParaRPr sz="350">
              <a:latin typeface="Helvetica"/>
              <a:cs typeface="Helvetic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494809" y="6174449"/>
            <a:ext cx="342900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6379" algn="l"/>
              </a:tabLst>
            </a:pPr>
            <a:r>
              <a:rPr sz="350" spc="10" dirty="0">
                <a:latin typeface="Helvetica"/>
                <a:cs typeface="Helvetica"/>
              </a:rPr>
              <a:t>NON	OUI</a:t>
            </a:r>
            <a:endParaRPr sz="350">
              <a:latin typeface="Helvetica"/>
              <a:cs typeface="Helvetic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906198" y="3733438"/>
            <a:ext cx="166370" cy="7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i="1" spc="10" dirty="0">
                <a:latin typeface="Helvetica"/>
                <a:cs typeface="Helvetica"/>
              </a:rPr>
              <a:t>o</a:t>
            </a:r>
            <a:r>
              <a:rPr sz="350" i="1" spc="5" dirty="0">
                <a:latin typeface="Helvetica"/>
                <a:cs typeface="Helvetica"/>
              </a:rPr>
              <a:t>t</a:t>
            </a:r>
            <a:r>
              <a:rPr sz="350" i="1" spc="10" dirty="0">
                <a:latin typeface="Helvetica"/>
                <a:cs typeface="Helvetica"/>
              </a:rPr>
              <a:t>hèse</a:t>
            </a:r>
            <a:endParaRPr sz="350">
              <a:latin typeface="Helvetica"/>
              <a:cs typeface="Helvetica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420728" y="7386436"/>
            <a:ext cx="6167123" cy="115778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94005" y="7461747"/>
            <a:ext cx="5926455" cy="917575"/>
          </a:xfrm>
          <a:custGeom>
            <a:avLst/>
            <a:gdLst/>
            <a:ahLst/>
            <a:cxnLst/>
            <a:rect l="l" t="t" r="r" b="b"/>
            <a:pathLst>
              <a:path w="5926455" h="917575">
                <a:moveTo>
                  <a:pt x="5752907" y="0"/>
                </a:moveTo>
                <a:lnTo>
                  <a:pt x="157489" y="456"/>
                </a:lnTo>
                <a:lnTo>
                  <a:pt x="114987" y="8790"/>
                </a:lnTo>
                <a:lnTo>
                  <a:pt x="77185" y="26654"/>
                </a:lnTo>
                <a:lnTo>
                  <a:pt x="45432" y="52794"/>
                </a:lnTo>
                <a:lnTo>
                  <a:pt x="21080" y="85960"/>
                </a:lnTo>
                <a:lnTo>
                  <a:pt x="5478" y="124901"/>
                </a:lnTo>
                <a:lnTo>
                  <a:pt x="0" y="167845"/>
                </a:lnTo>
                <a:lnTo>
                  <a:pt x="67" y="745026"/>
                </a:lnTo>
                <a:lnTo>
                  <a:pt x="6584" y="787633"/>
                </a:lnTo>
                <a:lnTo>
                  <a:pt x="22540" y="826712"/>
                </a:lnTo>
                <a:lnTo>
                  <a:pt x="46690" y="860695"/>
                </a:lnTo>
                <a:lnTo>
                  <a:pt x="77790" y="888016"/>
                </a:lnTo>
                <a:lnTo>
                  <a:pt x="114597" y="907108"/>
                </a:lnTo>
                <a:lnTo>
                  <a:pt x="155865" y="916403"/>
                </a:lnTo>
                <a:lnTo>
                  <a:pt x="170398" y="917054"/>
                </a:lnTo>
                <a:lnTo>
                  <a:pt x="5759213" y="916935"/>
                </a:lnTo>
                <a:lnTo>
                  <a:pt x="5801339" y="909880"/>
                </a:lnTo>
                <a:lnTo>
                  <a:pt x="5839544" y="892974"/>
                </a:lnTo>
                <a:lnTo>
                  <a:pt x="5872460" y="867678"/>
                </a:lnTo>
                <a:lnTo>
                  <a:pt x="5898715" y="835454"/>
                </a:lnTo>
                <a:lnTo>
                  <a:pt x="5916939" y="797762"/>
                </a:lnTo>
                <a:lnTo>
                  <a:pt x="5925763" y="756062"/>
                </a:lnTo>
                <a:lnTo>
                  <a:pt x="5926378" y="741525"/>
                </a:lnTo>
                <a:lnTo>
                  <a:pt x="5926377" y="167845"/>
                </a:lnTo>
                <a:lnTo>
                  <a:pt x="5920642" y="124798"/>
                </a:lnTo>
                <a:lnTo>
                  <a:pt x="5904681" y="86197"/>
                </a:lnTo>
                <a:lnTo>
                  <a:pt x="5879951" y="53259"/>
                </a:lnTo>
                <a:lnTo>
                  <a:pt x="5847911" y="27202"/>
                </a:lnTo>
                <a:lnTo>
                  <a:pt x="5810017" y="9243"/>
                </a:lnTo>
                <a:lnTo>
                  <a:pt x="5767728" y="600"/>
                </a:lnTo>
                <a:lnTo>
                  <a:pt x="5752907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93983" y="7461747"/>
            <a:ext cx="5926455" cy="917575"/>
          </a:xfrm>
          <a:custGeom>
            <a:avLst/>
            <a:gdLst/>
            <a:ahLst/>
            <a:cxnLst/>
            <a:rect l="l" t="t" r="r" b="b"/>
            <a:pathLst>
              <a:path w="5926455" h="917575">
                <a:moveTo>
                  <a:pt x="0" y="739375"/>
                </a:moveTo>
                <a:lnTo>
                  <a:pt x="0" y="168366"/>
                </a:lnTo>
                <a:lnTo>
                  <a:pt x="627" y="153452"/>
                </a:lnTo>
                <a:lnTo>
                  <a:pt x="9645" y="111356"/>
                </a:lnTo>
                <a:lnTo>
                  <a:pt x="28314" y="74201"/>
                </a:lnTo>
                <a:lnTo>
                  <a:pt x="55283" y="43238"/>
                </a:lnTo>
                <a:lnTo>
                  <a:pt x="89202" y="19718"/>
                </a:lnTo>
                <a:lnTo>
                  <a:pt x="128721" y="4892"/>
                </a:lnTo>
                <a:lnTo>
                  <a:pt x="5752928" y="0"/>
                </a:lnTo>
                <a:lnTo>
                  <a:pt x="5767750" y="600"/>
                </a:lnTo>
                <a:lnTo>
                  <a:pt x="5810039" y="9243"/>
                </a:lnTo>
                <a:lnTo>
                  <a:pt x="5847933" y="27201"/>
                </a:lnTo>
                <a:lnTo>
                  <a:pt x="5879974" y="53259"/>
                </a:lnTo>
                <a:lnTo>
                  <a:pt x="5904703" y="86197"/>
                </a:lnTo>
                <a:lnTo>
                  <a:pt x="5920664" y="124798"/>
                </a:lnTo>
                <a:lnTo>
                  <a:pt x="5926399" y="167844"/>
                </a:lnTo>
                <a:lnTo>
                  <a:pt x="5926400" y="741525"/>
                </a:lnTo>
                <a:lnTo>
                  <a:pt x="5925784" y="756062"/>
                </a:lnTo>
                <a:lnTo>
                  <a:pt x="5916961" y="797762"/>
                </a:lnTo>
                <a:lnTo>
                  <a:pt x="5898737" y="835454"/>
                </a:lnTo>
                <a:lnTo>
                  <a:pt x="5872482" y="867678"/>
                </a:lnTo>
                <a:lnTo>
                  <a:pt x="5839567" y="892974"/>
                </a:lnTo>
                <a:lnTo>
                  <a:pt x="5801362" y="909880"/>
                </a:lnTo>
                <a:lnTo>
                  <a:pt x="5759235" y="916935"/>
                </a:lnTo>
                <a:lnTo>
                  <a:pt x="170419" y="917054"/>
                </a:lnTo>
                <a:lnTo>
                  <a:pt x="155887" y="916403"/>
                </a:lnTo>
                <a:lnTo>
                  <a:pt x="114619" y="907108"/>
                </a:lnTo>
                <a:lnTo>
                  <a:pt x="77812" y="888017"/>
                </a:lnTo>
                <a:lnTo>
                  <a:pt x="46712" y="860696"/>
                </a:lnTo>
                <a:lnTo>
                  <a:pt x="22562" y="826712"/>
                </a:lnTo>
                <a:lnTo>
                  <a:pt x="6606" y="787633"/>
                </a:lnTo>
                <a:lnTo>
                  <a:pt x="89" y="745026"/>
                </a:lnTo>
                <a:lnTo>
                  <a:pt x="0" y="739375"/>
                </a:lnTo>
                <a:close/>
              </a:path>
            </a:pathLst>
          </a:custGeom>
          <a:ln w="11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2051438" y="7571561"/>
            <a:ext cx="2808605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10" dirty="0">
                <a:latin typeface="Helvetica"/>
                <a:cs typeface="Helvetica"/>
              </a:rPr>
              <a:t>J’écri</a:t>
            </a:r>
            <a:r>
              <a:rPr sz="1050" i="1" spc="15" dirty="0">
                <a:latin typeface="Helvetica"/>
                <a:cs typeface="Helvetica"/>
              </a:rPr>
              <a:t>s</a:t>
            </a:r>
            <a:r>
              <a:rPr sz="1050" i="1" spc="5" dirty="0">
                <a:latin typeface="Helvetica"/>
                <a:cs typeface="Helvetica"/>
              </a:rPr>
              <a:t> l</a:t>
            </a:r>
            <a:r>
              <a:rPr sz="1050" i="1" spc="15" dirty="0">
                <a:latin typeface="Helvetica"/>
                <a:cs typeface="Helvetica"/>
              </a:rPr>
              <a:t>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symp</a:t>
            </a:r>
            <a:r>
              <a:rPr sz="1050" i="1" spc="5" dirty="0">
                <a:latin typeface="Helvetica"/>
                <a:cs typeface="Helvetica"/>
              </a:rPr>
              <a:t>t</a:t>
            </a:r>
            <a:r>
              <a:rPr sz="1050" i="1" spc="15" dirty="0">
                <a:latin typeface="Helvetica"/>
                <a:cs typeface="Helvetica"/>
              </a:rPr>
              <a:t>ô</a:t>
            </a:r>
            <a:r>
              <a:rPr sz="1050" i="1" spc="20" dirty="0">
                <a:latin typeface="Helvetica"/>
                <a:cs typeface="Helvetica"/>
              </a:rPr>
              <a:t>me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ou</a:t>
            </a:r>
            <a:r>
              <a:rPr sz="1050" i="1" spc="5" dirty="0">
                <a:latin typeface="Helvetica"/>
                <a:cs typeface="Helvetica"/>
              </a:rPr>
              <a:t> l</a:t>
            </a:r>
            <a:r>
              <a:rPr sz="1050" i="1" spc="15" dirty="0">
                <a:latin typeface="Helvetica"/>
                <a:cs typeface="Helvetica"/>
              </a:rPr>
              <a:t>a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de</a:t>
            </a:r>
            <a:r>
              <a:rPr sz="1050" i="1" spc="20" dirty="0">
                <a:latin typeface="Helvetica"/>
                <a:cs typeface="Helvetica"/>
              </a:rPr>
              <a:t>ma</a:t>
            </a:r>
            <a:r>
              <a:rPr sz="1050" i="1" spc="15" dirty="0">
                <a:latin typeface="Helvetica"/>
                <a:cs typeface="Helvetica"/>
              </a:rPr>
              <a:t>nde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du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0" dirty="0">
                <a:latin typeface="Helvetica"/>
                <a:cs typeface="Helvetica"/>
              </a:rPr>
              <a:t>cl</a:t>
            </a:r>
            <a:r>
              <a:rPr sz="1050" i="1" spc="5" dirty="0">
                <a:latin typeface="Helvetica"/>
                <a:cs typeface="Helvetica"/>
              </a:rPr>
              <a:t>i</a:t>
            </a:r>
            <a:r>
              <a:rPr sz="1050" i="1" spc="15" dirty="0">
                <a:latin typeface="Helvetica"/>
                <a:cs typeface="Helvetica"/>
              </a:rPr>
              <a:t>en</a:t>
            </a:r>
            <a:r>
              <a:rPr sz="1050" i="1" spc="5" dirty="0">
                <a:latin typeface="Helvetica"/>
                <a:cs typeface="Helvetica"/>
              </a:rPr>
              <a:t>t :</a:t>
            </a:r>
            <a:endParaRPr sz="1050">
              <a:latin typeface="Helvetica"/>
              <a:cs typeface="Helvetica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356426" y="5914218"/>
            <a:ext cx="5880735" cy="917575"/>
          </a:xfrm>
          <a:custGeom>
            <a:avLst/>
            <a:gdLst/>
            <a:ahLst/>
            <a:cxnLst/>
            <a:rect l="l" t="t" r="r" b="b"/>
            <a:pathLst>
              <a:path w="5880735" h="917575">
                <a:moveTo>
                  <a:pt x="0" y="739375"/>
                </a:moveTo>
                <a:lnTo>
                  <a:pt x="0" y="168533"/>
                </a:lnTo>
                <a:lnTo>
                  <a:pt x="648" y="153844"/>
                </a:lnTo>
                <a:lnTo>
                  <a:pt x="9928" y="112321"/>
                </a:lnTo>
                <a:lnTo>
                  <a:pt x="29023" y="75548"/>
                </a:lnTo>
                <a:lnTo>
                  <a:pt x="56413" y="44729"/>
                </a:lnTo>
                <a:lnTo>
                  <a:pt x="90576" y="21066"/>
                </a:lnTo>
                <a:lnTo>
                  <a:pt x="129990" y="5760"/>
                </a:lnTo>
                <a:lnTo>
                  <a:pt x="173134" y="14"/>
                </a:lnTo>
                <a:lnTo>
                  <a:pt x="5712122" y="0"/>
                </a:lnTo>
                <a:lnTo>
                  <a:pt x="5727116" y="619"/>
                </a:lnTo>
                <a:lnTo>
                  <a:pt x="5769427" y="9527"/>
                </a:lnTo>
                <a:lnTo>
                  <a:pt x="5806739" y="28015"/>
                </a:lnTo>
                <a:lnTo>
                  <a:pt x="5837779" y="54803"/>
                </a:lnTo>
                <a:lnTo>
                  <a:pt x="5861270" y="88612"/>
                </a:lnTo>
                <a:lnTo>
                  <a:pt x="5875939" y="128161"/>
                </a:lnTo>
                <a:lnTo>
                  <a:pt x="5880547" y="741692"/>
                </a:lnTo>
                <a:lnTo>
                  <a:pt x="5879953" y="756444"/>
                </a:lnTo>
                <a:lnTo>
                  <a:pt x="5871401" y="798707"/>
                </a:lnTo>
                <a:lnTo>
                  <a:pt x="5853625" y="836797"/>
                </a:lnTo>
                <a:lnTo>
                  <a:pt x="5827825" y="869195"/>
                </a:lnTo>
                <a:lnTo>
                  <a:pt x="5795201" y="894382"/>
                </a:lnTo>
                <a:lnTo>
                  <a:pt x="5756952" y="910837"/>
                </a:lnTo>
                <a:lnTo>
                  <a:pt x="5714278" y="917040"/>
                </a:lnTo>
                <a:lnTo>
                  <a:pt x="175465" y="917054"/>
                </a:lnTo>
                <a:lnTo>
                  <a:pt x="161097" y="916422"/>
                </a:lnTo>
                <a:lnTo>
                  <a:pt x="119861" y="907378"/>
                </a:lnTo>
                <a:lnTo>
                  <a:pt x="82521" y="888784"/>
                </a:lnTo>
                <a:lnTo>
                  <a:pt x="50485" y="862140"/>
                </a:lnTo>
                <a:lnTo>
                  <a:pt x="25160" y="828950"/>
                </a:lnTo>
                <a:lnTo>
                  <a:pt x="7953" y="790713"/>
                </a:lnTo>
                <a:lnTo>
                  <a:pt x="271" y="748932"/>
                </a:lnTo>
                <a:lnTo>
                  <a:pt x="0" y="739375"/>
                </a:lnTo>
                <a:close/>
              </a:path>
            </a:pathLst>
          </a:custGeom>
          <a:ln w="11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504958" y="6024198"/>
            <a:ext cx="39243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0" dirty="0">
                <a:latin typeface="Helvetica Light"/>
                <a:cs typeface="Helvetica Light"/>
              </a:rPr>
              <a:t>Nom</a:t>
            </a:r>
            <a:r>
              <a:rPr sz="1050" spc="5" dirty="0">
                <a:latin typeface="Helvetica Light"/>
                <a:cs typeface="Helvetica Light"/>
              </a:rPr>
              <a:t> :</a:t>
            </a:r>
            <a:endParaRPr sz="1050">
              <a:latin typeface="Helvetica Light"/>
              <a:cs typeface="Helvetica Light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500705" y="6024198"/>
            <a:ext cx="573405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0" dirty="0">
                <a:latin typeface="Helvetica Light"/>
                <a:cs typeface="Helvetica Light"/>
              </a:rPr>
              <a:t>P</a:t>
            </a:r>
            <a:r>
              <a:rPr sz="1050" spc="-10" dirty="0">
                <a:latin typeface="Helvetica Light"/>
                <a:cs typeface="Helvetica Light"/>
              </a:rPr>
              <a:t>r</a:t>
            </a:r>
            <a:r>
              <a:rPr sz="1050" spc="20" dirty="0">
                <a:latin typeface="Helvetica Light"/>
                <a:cs typeface="Helvetica Light"/>
              </a:rPr>
              <a:t>énom</a:t>
            </a:r>
            <a:r>
              <a:rPr sz="1050" spc="5" dirty="0">
                <a:latin typeface="Helvetica Light"/>
                <a:cs typeface="Helvetica Light"/>
              </a:rPr>
              <a:t> :</a:t>
            </a:r>
            <a:endParaRPr sz="1050">
              <a:latin typeface="Helvetica Light"/>
              <a:cs typeface="Helvetica Light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44682" y="6068209"/>
            <a:ext cx="10604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44682" y="6228694"/>
            <a:ext cx="637540" cy="44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80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  <a:p>
            <a:pPr marL="88900">
              <a:lnSpc>
                <a:spcPts val="1140"/>
              </a:lnSpc>
            </a:pPr>
            <a:r>
              <a:rPr sz="1050" spc="15" dirty="0">
                <a:latin typeface="Helvetica Light"/>
                <a:cs typeface="Helvetica Light"/>
              </a:rPr>
              <a:t>Classe  </a:t>
            </a:r>
            <a:r>
              <a:rPr sz="1050" spc="5" dirty="0">
                <a:latin typeface="Helvetica Light"/>
                <a:cs typeface="Helvetica Light"/>
              </a:rPr>
              <a:t>:</a:t>
            </a:r>
            <a:endParaRPr sz="1050">
              <a:latin typeface="Helvetica Light"/>
              <a:cs typeface="Helvetica Light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590206" y="7498553"/>
            <a:ext cx="491719" cy="83693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4089" y="8103073"/>
            <a:ext cx="155510" cy="14097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6724" y="9342174"/>
            <a:ext cx="5325110" cy="0"/>
          </a:xfrm>
          <a:custGeom>
            <a:avLst/>
            <a:gdLst/>
            <a:ahLst/>
            <a:cxnLst/>
            <a:rect l="l" t="t" r="r" b="b"/>
            <a:pathLst>
              <a:path w="5325110">
                <a:moveTo>
                  <a:pt x="0" y="1"/>
                </a:moveTo>
                <a:lnTo>
                  <a:pt x="5324513" y="0"/>
                </a:lnTo>
              </a:path>
            </a:pathLst>
          </a:custGeom>
          <a:ln w="11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8900" y="471785"/>
            <a:ext cx="6807199" cy="617548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94072" y="1913567"/>
            <a:ext cx="5960745" cy="3278504"/>
          </a:xfrm>
          <a:custGeom>
            <a:avLst/>
            <a:gdLst/>
            <a:ahLst/>
            <a:cxnLst/>
            <a:rect l="l" t="t" r="r" b="b"/>
            <a:pathLst>
              <a:path w="5960745" h="3278504">
                <a:moveTo>
                  <a:pt x="5787229" y="0"/>
                </a:moveTo>
                <a:lnTo>
                  <a:pt x="168732" y="7"/>
                </a:lnTo>
                <a:lnTo>
                  <a:pt x="125789" y="5910"/>
                </a:lnTo>
                <a:lnTo>
                  <a:pt x="87076" y="21861"/>
                </a:lnTo>
                <a:lnTo>
                  <a:pt x="53894" y="46452"/>
                </a:lnTo>
                <a:lnTo>
                  <a:pt x="27541" y="78275"/>
                </a:lnTo>
                <a:lnTo>
                  <a:pt x="9318" y="115923"/>
                </a:lnTo>
                <a:lnTo>
                  <a:pt x="522" y="157988"/>
                </a:lnTo>
                <a:lnTo>
                  <a:pt x="0" y="3106442"/>
                </a:lnTo>
                <a:lnTo>
                  <a:pt x="1046" y="3120940"/>
                </a:lnTo>
                <a:lnTo>
                  <a:pt x="10848" y="3162545"/>
                </a:lnTo>
                <a:lnTo>
                  <a:pt x="29674" y="3200100"/>
                </a:lnTo>
                <a:lnTo>
                  <a:pt x="56279" y="3232036"/>
                </a:lnTo>
                <a:lnTo>
                  <a:pt x="89419" y="3256788"/>
                </a:lnTo>
                <a:lnTo>
                  <a:pt x="127851" y="3272789"/>
                </a:lnTo>
                <a:lnTo>
                  <a:pt x="170330" y="3278470"/>
                </a:lnTo>
                <a:lnTo>
                  <a:pt x="5792764" y="3278380"/>
                </a:lnTo>
                <a:lnTo>
                  <a:pt x="5835059" y="3271555"/>
                </a:lnTo>
                <a:lnTo>
                  <a:pt x="5873433" y="3254893"/>
                </a:lnTo>
                <a:lnTo>
                  <a:pt x="5906504" y="3229824"/>
                </a:lnTo>
                <a:lnTo>
                  <a:pt x="5932890" y="3197778"/>
                </a:lnTo>
                <a:lnTo>
                  <a:pt x="5951210" y="3160186"/>
                </a:lnTo>
                <a:lnTo>
                  <a:pt x="5960081" y="3118478"/>
                </a:lnTo>
                <a:lnTo>
                  <a:pt x="5960651" y="168669"/>
                </a:lnTo>
                <a:lnTo>
                  <a:pt x="5959685" y="154123"/>
                </a:lnTo>
                <a:lnTo>
                  <a:pt x="5949784" y="112741"/>
                </a:lnTo>
                <a:lnTo>
                  <a:pt x="5930475" y="75809"/>
                </a:lnTo>
                <a:lnTo>
                  <a:pt x="5903162" y="44698"/>
                </a:lnTo>
                <a:lnTo>
                  <a:pt x="5869248" y="20779"/>
                </a:lnTo>
                <a:lnTo>
                  <a:pt x="5830135" y="5423"/>
                </a:lnTo>
                <a:lnTo>
                  <a:pt x="5787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93983" y="1913567"/>
            <a:ext cx="5961380" cy="3278504"/>
          </a:xfrm>
          <a:custGeom>
            <a:avLst/>
            <a:gdLst/>
            <a:ahLst/>
            <a:cxnLst/>
            <a:rect l="l" t="t" r="r" b="b"/>
            <a:pathLst>
              <a:path w="5961380" h="3278504">
                <a:moveTo>
                  <a:pt x="0" y="3100790"/>
                </a:moveTo>
                <a:lnTo>
                  <a:pt x="0" y="172748"/>
                </a:lnTo>
                <a:lnTo>
                  <a:pt x="612" y="157988"/>
                </a:lnTo>
                <a:lnTo>
                  <a:pt x="9407" y="115922"/>
                </a:lnTo>
                <a:lnTo>
                  <a:pt x="27631" y="78274"/>
                </a:lnTo>
                <a:lnTo>
                  <a:pt x="53983" y="46451"/>
                </a:lnTo>
                <a:lnTo>
                  <a:pt x="87165" y="21861"/>
                </a:lnTo>
                <a:lnTo>
                  <a:pt x="125878" y="5910"/>
                </a:lnTo>
                <a:lnTo>
                  <a:pt x="168822" y="7"/>
                </a:lnTo>
                <a:lnTo>
                  <a:pt x="5787317" y="0"/>
                </a:lnTo>
                <a:lnTo>
                  <a:pt x="5801955" y="619"/>
                </a:lnTo>
                <a:lnTo>
                  <a:pt x="5843753" y="9506"/>
                </a:lnTo>
                <a:lnTo>
                  <a:pt x="5881289" y="27868"/>
                </a:lnTo>
                <a:lnTo>
                  <a:pt x="5913159" y="54337"/>
                </a:lnTo>
                <a:lnTo>
                  <a:pt x="5937960" y="87540"/>
                </a:lnTo>
                <a:lnTo>
                  <a:pt x="5954288" y="126107"/>
                </a:lnTo>
                <a:lnTo>
                  <a:pt x="5960741" y="168668"/>
                </a:lnTo>
                <a:lnTo>
                  <a:pt x="5960789" y="3103907"/>
                </a:lnTo>
                <a:lnTo>
                  <a:pt x="5960170" y="3118477"/>
                </a:lnTo>
                <a:lnTo>
                  <a:pt x="5951299" y="3160186"/>
                </a:lnTo>
                <a:lnTo>
                  <a:pt x="5932980" y="3197778"/>
                </a:lnTo>
                <a:lnTo>
                  <a:pt x="5906594" y="3229823"/>
                </a:lnTo>
                <a:lnTo>
                  <a:pt x="5873523" y="3254892"/>
                </a:lnTo>
                <a:lnTo>
                  <a:pt x="5835149" y="3271554"/>
                </a:lnTo>
                <a:lnTo>
                  <a:pt x="5792853" y="3278379"/>
                </a:lnTo>
                <a:lnTo>
                  <a:pt x="170419" y="3278470"/>
                </a:lnTo>
                <a:lnTo>
                  <a:pt x="155887" y="3277819"/>
                </a:lnTo>
                <a:lnTo>
                  <a:pt x="114619" y="3268524"/>
                </a:lnTo>
                <a:lnTo>
                  <a:pt x="77812" y="3249432"/>
                </a:lnTo>
                <a:lnTo>
                  <a:pt x="46712" y="3222111"/>
                </a:lnTo>
                <a:lnTo>
                  <a:pt x="22562" y="3188128"/>
                </a:lnTo>
                <a:lnTo>
                  <a:pt x="6606" y="3149049"/>
                </a:lnTo>
                <a:lnTo>
                  <a:pt x="89" y="3106442"/>
                </a:lnTo>
                <a:lnTo>
                  <a:pt x="0" y="3100790"/>
                </a:lnTo>
                <a:close/>
              </a:path>
            </a:pathLst>
          </a:custGeom>
          <a:ln w="11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4500706" y="6504178"/>
            <a:ext cx="15201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spc="22" baseline="29100" dirty="0">
                <a:latin typeface="Helvetica Light"/>
                <a:cs typeface="Helvetica Light"/>
              </a:rPr>
              <a:t>Date</a:t>
            </a:r>
            <a:r>
              <a:rPr sz="1575" spc="7" baseline="29100" dirty="0">
                <a:latin typeface="Helvetica Light"/>
                <a:cs typeface="Helvetica Light"/>
              </a:rPr>
              <a:t> </a:t>
            </a:r>
            <a:r>
              <a:rPr sz="1575" spc="-187" baseline="29100" dirty="0">
                <a:latin typeface="Helvetica Light"/>
                <a:cs typeface="Helvetica Light"/>
              </a:rPr>
              <a:t>:</a:t>
            </a:r>
            <a:r>
              <a:rPr sz="1800" dirty="0">
                <a:latin typeface="Helvetica Light"/>
                <a:cs typeface="Helvetica Light"/>
              </a:rPr>
              <a:t>12.09.2014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577048" y="2027762"/>
            <a:ext cx="183007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25" dirty="0">
                <a:latin typeface="Helvetica"/>
                <a:cs typeface="Helvetica"/>
              </a:rPr>
              <a:t>O</a:t>
            </a:r>
            <a:r>
              <a:rPr sz="1050" i="1" spc="15" dirty="0">
                <a:latin typeface="Helvetica"/>
                <a:cs typeface="Helvetica"/>
              </a:rPr>
              <a:t>bserva</a:t>
            </a:r>
            <a:r>
              <a:rPr sz="1050" i="1" spc="5" dirty="0">
                <a:latin typeface="Helvetica"/>
                <a:cs typeface="Helvetica"/>
              </a:rPr>
              <a:t>ti</a:t>
            </a:r>
            <a:r>
              <a:rPr sz="1050" i="1" spc="15" dirty="0">
                <a:latin typeface="Helvetica"/>
                <a:cs typeface="Helvetica"/>
              </a:rPr>
              <a:t>ons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du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spc="15" dirty="0">
                <a:latin typeface="Helvetica"/>
                <a:cs typeface="Helvetica"/>
              </a:rPr>
              <a:t>pro</a:t>
            </a:r>
            <a:r>
              <a:rPr sz="1050" i="1" spc="5" dirty="0">
                <a:latin typeface="Helvetica"/>
                <a:cs typeface="Helvetica"/>
              </a:rPr>
              <a:t>f</a:t>
            </a:r>
            <a:r>
              <a:rPr sz="1050" i="1" spc="15" dirty="0">
                <a:latin typeface="Helvetica"/>
                <a:cs typeface="Helvetica"/>
              </a:rPr>
              <a:t>esseu</a:t>
            </a:r>
            <a:r>
              <a:rPr sz="1050" i="1" spc="10" dirty="0">
                <a:latin typeface="Helvetica"/>
                <a:cs typeface="Helvetica"/>
              </a:rPr>
              <a:t>r</a:t>
            </a:r>
            <a:r>
              <a:rPr sz="1050" i="1" spc="5" dirty="0">
                <a:latin typeface="Helvetica"/>
                <a:cs typeface="Helvetica"/>
              </a:rPr>
              <a:t> </a:t>
            </a:r>
            <a:r>
              <a:rPr sz="1050" i="1" dirty="0">
                <a:latin typeface="Helvetica"/>
                <a:cs typeface="Helvetica"/>
              </a:rPr>
              <a:t>:</a:t>
            </a:r>
            <a:r>
              <a:rPr sz="1050" i="1" spc="5" dirty="0">
                <a:latin typeface="Helvetica"/>
                <a:cs typeface="Helvetica"/>
              </a:rPr>
              <a:t>!</a:t>
            </a:r>
            <a:endParaRPr sz="1050">
              <a:latin typeface="Helvetica"/>
              <a:cs typeface="Helvetica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460151" y="2071776"/>
            <a:ext cx="10604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50" spc="5" dirty="0">
                <a:latin typeface="Helvetica"/>
                <a:cs typeface="Helvetica"/>
              </a:rPr>
              <a:t>!</a:t>
            </a:r>
            <a:endParaRPr sz="2250">
              <a:latin typeface="Helvetica"/>
              <a:cs typeface="Helvetica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887760" y="8700919"/>
            <a:ext cx="31235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3875" marR="5080" indent="-511809">
              <a:lnSpc>
                <a:spcPct val="102299"/>
              </a:lnSpc>
            </a:pP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250" b="1" i="1" spc="5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250" b="1" i="1" spc="-4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2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1250" b="1" i="1" spc="-4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250" b="1" i="1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-2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sur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système (pour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écri</a:t>
            </a:r>
            <a:r>
              <a:rPr sz="1250" i="1" spc="-2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1250" i="1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2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endParaRPr sz="1250">
              <a:latin typeface="Helvetica Light"/>
              <a:cs typeface="Helvetica Light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1512082" y="8530208"/>
            <a:ext cx="301958" cy="52730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043876" y="8528782"/>
            <a:ext cx="424133" cy="53213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201312" y="7344998"/>
            <a:ext cx="424695" cy="79248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083839" y="7776057"/>
            <a:ext cx="45083" cy="4042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823940" y="7834858"/>
            <a:ext cx="36349" cy="7765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664614" y="8059068"/>
            <a:ext cx="7176" cy="505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987424" y="8170250"/>
            <a:ext cx="7576" cy="1020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796371" y="8145021"/>
            <a:ext cx="65338" cy="429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326830" y="453271"/>
            <a:ext cx="1321175" cy="79216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33575" y="388834"/>
            <a:ext cx="1198400" cy="124635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646627" y="1793972"/>
            <a:ext cx="750421" cy="61824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4310" y="53458"/>
            <a:ext cx="6808470" cy="9646920"/>
          </a:xfrm>
          <a:custGeom>
            <a:avLst/>
            <a:gdLst/>
            <a:ahLst/>
            <a:cxnLst/>
            <a:rect l="l" t="t" r="r" b="b"/>
            <a:pathLst>
              <a:path w="6808470" h="9646920">
                <a:moveTo>
                  <a:pt x="0" y="0"/>
                </a:moveTo>
                <a:lnTo>
                  <a:pt x="0" y="9646443"/>
                </a:lnTo>
                <a:lnTo>
                  <a:pt x="6807993" y="9646443"/>
                </a:lnTo>
                <a:lnTo>
                  <a:pt x="680799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990600" y="5983478"/>
            <a:ext cx="7118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Durant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105400" y="5983478"/>
            <a:ext cx="661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Simon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155700" y="6504178"/>
            <a:ext cx="1080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1 BAC MV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879600" y="7926578"/>
            <a:ext cx="32359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Le véhicule à un bruit à l’arriè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5502066" y="2035153"/>
            <a:ext cx="7254240" cy="6786245"/>
          </a:xfrm>
          <a:custGeom>
            <a:avLst/>
            <a:gdLst/>
            <a:ahLst/>
            <a:cxnLst/>
            <a:rect l="l" t="t" r="r" b="b"/>
            <a:pathLst>
              <a:path w="7254240" h="6786245">
                <a:moveTo>
                  <a:pt x="6973093" y="0"/>
                </a:moveTo>
                <a:lnTo>
                  <a:pt x="1916510" y="0"/>
                </a:lnTo>
                <a:lnTo>
                  <a:pt x="1893469" y="931"/>
                </a:lnTo>
                <a:lnTo>
                  <a:pt x="1848997" y="8168"/>
                </a:lnTo>
                <a:lnTo>
                  <a:pt x="1807151" y="22086"/>
                </a:lnTo>
                <a:lnTo>
                  <a:pt x="1768513" y="42106"/>
                </a:lnTo>
                <a:lnTo>
                  <a:pt x="1733660" y="67650"/>
                </a:lnTo>
                <a:lnTo>
                  <a:pt x="1703173" y="98138"/>
                </a:lnTo>
                <a:lnTo>
                  <a:pt x="1677629" y="132991"/>
                </a:lnTo>
                <a:lnTo>
                  <a:pt x="1657608" y="171629"/>
                </a:lnTo>
                <a:lnTo>
                  <a:pt x="1643690" y="213474"/>
                </a:lnTo>
                <a:lnTo>
                  <a:pt x="1636454" y="257946"/>
                </a:lnTo>
                <a:lnTo>
                  <a:pt x="1635522" y="280987"/>
                </a:lnTo>
                <a:lnTo>
                  <a:pt x="1635522" y="6363891"/>
                </a:lnTo>
                <a:lnTo>
                  <a:pt x="0" y="6785768"/>
                </a:lnTo>
                <a:lnTo>
                  <a:pt x="1709737" y="6659165"/>
                </a:lnTo>
                <a:lnTo>
                  <a:pt x="7180813" y="6659165"/>
                </a:lnTo>
                <a:lnTo>
                  <a:pt x="7186430" y="6653102"/>
                </a:lnTo>
                <a:lnTo>
                  <a:pt x="7211973" y="6618249"/>
                </a:lnTo>
                <a:lnTo>
                  <a:pt x="7231993" y="6579611"/>
                </a:lnTo>
                <a:lnTo>
                  <a:pt x="7245911" y="6537766"/>
                </a:lnTo>
                <a:lnTo>
                  <a:pt x="7253148" y="6493293"/>
                </a:lnTo>
                <a:lnTo>
                  <a:pt x="7254079" y="6470253"/>
                </a:lnTo>
                <a:lnTo>
                  <a:pt x="7254079" y="280987"/>
                </a:lnTo>
                <a:lnTo>
                  <a:pt x="7250401" y="235418"/>
                </a:lnTo>
                <a:lnTo>
                  <a:pt x="7239751" y="192187"/>
                </a:lnTo>
                <a:lnTo>
                  <a:pt x="7222710" y="151873"/>
                </a:lnTo>
                <a:lnTo>
                  <a:pt x="7199856" y="115055"/>
                </a:lnTo>
                <a:lnTo>
                  <a:pt x="7171768" y="82312"/>
                </a:lnTo>
                <a:lnTo>
                  <a:pt x="7139026" y="54224"/>
                </a:lnTo>
                <a:lnTo>
                  <a:pt x="7102208" y="31370"/>
                </a:lnTo>
                <a:lnTo>
                  <a:pt x="7061894" y="14328"/>
                </a:lnTo>
                <a:lnTo>
                  <a:pt x="7018663" y="3678"/>
                </a:lnTo>
                <a:lnTo>
                  <a:pt x="6996134" y="931"/>
                </a:lnTo>
                <a:lnTo>
                  <a:pt x="6973093" y="0"/>
                </a:lnTo>
                <a:close/>
              </a:path>
              <a:path w="7254240" h="6786245">
                <a:moveTo>
                  <a:pt x="7180813" y="6659165"/>
                </a:moveTo>
                <a:lnTo>
                  <a:pt x="1709737" y="6659165"/>
                </a:lnTo>
                <a:lnTo>
                  <a:pt x="1718588" y="6668432"/>
                </a:lnTo>
                <a:lnTo>
                  <a:pt x="1747484" y="6693763"/>
                </a:lnTo>
                <a:lnTo>
                  <a:pt x="1779605" y="6715042"/>
                </a:lnTo>
                <a:lnTo>
                  <a:pt x="1814579" y="6731826"/>
                </a:lnTo>
                <a:lnTo>
                  <a:pt x="1852035" y="6743670"/>
                </a:lnTo>
                <a:lnTo>
                  <a:pt x="1891600" y="6750132"/>
                </a:lnTo>
                <a:lnTo>
                  <a:pt x="6973093" y="6751240"/>
                </a:lnTo>
                <a:lnTo>
                  <a:pt x="6996134" y="6750309"/>
                </a:lnTo>
                <a:lnTo>
                  <a:pt x="7040607" y="6743072"/>
                </a:lnTo>
                <a:lnTo>
                  <a:pt x="7082452" y="6729154"/>
                </a:lnTo>
                <a:lnTo>
                  <a:pt x="7121090" y="6709134"/>
                </a:lnTo>
                <a:lnTo>
                  <a:pt x="7155942" y="6683590"/>
                </a:lnTo>
                <a:lnTo>
                  <a:pt x="7180813" y="6659165"/>
                </a:lnTo>
                <a:close/>
              </a:path>
            </a:pathLst>
          </a:custGeom>
          <a:solidFill>
            <a:srgbClr val="DC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502068" y="2035153"/>
            <a:ext cx="7254240" cy="6786245"/>
          </a:xfrm>
          <a:custGeom>
            <a:avLst/>
            <a:gdLst/>
            <a:ahLst/>
            <a:cxnLst/>
            <a:rect l="l" t="t" r="r" b="b"/>
            <a:pathLst>
              <a:path w="7254240" h="6786245">
                <a:moveTo>
                  <a:pt x="1916508" y="0"/>
                </a:moveTo>
                <a:lnTo>
                  <a:pt x="1870939" y="3678"/>
                </a:lnTo>
                <a:lnTo>
                  <a:pt x="1827708" y="14328"/>
                </a:lnTo>
                <a:lnTo>
                  <a:pt x="1787394" y="31370"/>
                </a:lnTo>
                <a:lnTo>
                  <a:pt x="1750576" y="54224"/>
                </a:lnTo>
                <a:lnTo>
                  <a:pt x="1717833" y="82312"/>
                </a:lnTo>
                <a:lnTo>
                  <a:pt x="1689745" y="115055"/>
                </a:lnTo>
                <a:lnTo>
                  <a:pt x="1666891" y="151873"/>
                </a:lnTo>
                <a:lnTo>
                  <a:pt x="1649849" y="192187"/>
                </a:lnTo>
                <a:lnTo>
                  <a:pt x="1639199" y="235418"/>
                </a:lnTo>
                <a:lnTo>
                  <a:pt x="1635521" y="280987"/>
                </a:lnTo>
                <a:lnTo>
                  <a:pt x="1635521" y="6363891"/>
                </a:lnTo>
                <a:lnTo>
                  <a:pt x="0" y="6785768"/>
                </a:lnTo>
                <a:lnTo>
                  <a:pt x="1709736" y="6659166"/>
                </a:lnTo>
                <a:lnTo>
                  <a:pt x="1718587" y="6668433"/>
                </a:lnTo>
                <a:lnTo>
                  <a:pt x="1727838" y="6677299"/>
                </a:lnTo>
                <a:lnTo>
                  <a:pt x="1757850" y="6701328"/>
                </a:lnTo>
                <a:lnTo>
                  <a:pt x="1790964" y="6721158"/>
                </a:lnTo>
                <a:lnTo>
                  <a:pt x="1826806" y="6736345"/>
                </a:lnTo>
                <a:lnTo>
                  <a:pt x="1865007" y="6746445"/>
                </a:lnTo>
                <a:lnTo>
                  <a:pt x="1905193" y="6751013"/>
                </a:lnTo>
                <a:lnTo>
                  <a:pt x="6973092" y="6751241"/>
                </a:lnTo>
                <a:lnTo>
                  <a:pt x="6996133" y="6750309"/>
                </a:lnTo>
                <a:lnTo>
                  <a:pt x="7040605" y="6743072"/>
                </a:lnTo>
                <a:lnTo>
                  <a:pt x="7082451" y="6729154"/>
                </a:lnTo>
                <a:lnTo>
                  <a:pt x="7121089" y="6709134"/>
                </a:lnTo>
                <a:lnTo>
                  <a:pt x="7155942" y="6683590"/>
                </a:lnTo>
                <a:lnTo>
                  <a:pt x="7186429" y="6653102"/>
                </a:lnTo>
                <a:lnTo>
                  <a:pt x="7211973" y="6618250"/>
                </a:lnTo>
                <a:lnTo>
                  <a:pt x="7231993" y="6579611"/>
                </a:lnTo>
                <a:lnTo>
                  <a:pt x="7245911" y="6537766"/>
                </a:lnTo>
                <a:lnTo>
                  <a:pt x="7253148" y="6493294"/>
                </a:lnTo>
                <a:lnTo>
                  <a:pt x="7254079" y="6470253"/>
                </a:lnTo>
                <a:lnTo>
                  <a:pt x="7254079" y="280987"/>
                </a:lnTo>
                <a:lnTo>
                  <a:pt x="7250401" y="235418"/>
                </a:lnTo>
                <a:lnTo>
                  <a:pt x="7239751" y="192187"/>
                </a:lnTo>
                <a:lnTo>
                  <a:pt x="7222710" y="151873"/>
                </a:lnTo>
                <a:lnTo>
                  <a:pt x="7199855" y="115055"/>
                </a:lnTo>
                <a:lnTo>
                  <a:pt x="7171767" y="82312"/>
                </a:lnTo>
                <a:lnTo>
                  <a:pt x="7139025" y="54224"/>
                </a:lnTo>
                <a:lnTo>
                  <a:pt x="7102207" y="31370"/>
                </a:lnTo>
                <a:lnTo>
                  <a:pt x="7061893" y="14328"/>
                </a:lnTo>
                <a:lnTo>
                  <a:pt x="7018661" y="3678"/>
                </a:lnTo>
                <a:lnTo>
                  <a:pt x="6973092" y="0"/>
                </a:lnTo>
                <a:lnTo>
                  <a:pt x="1916508" y="0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8547100" y="2152904"/>
            <a:ext cx="28035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Helvetica Light"/>
                <a:cs typeface="Helvetica Light"/>
              </a:rPr>
              <a:t>Exemple d’activité A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6258365" y="9338332"/>
            <a:ext cx="114935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5" dirty="0">
                <a:latin typeface="Helvetica"/>
                <a:cs typeface="Helvetica"/>
              </a:rPr>
              <a:t>1</a:t>
            </a:r>
            <a:endParaRPr sz="1250">
              <a:latin typeface="Helvetica"/>
              <a:cs typeface="Helvetica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2221660" y="9361259"/>
            <a:ext cx="222758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15" dirty="0">
                <a:latin typeface="Helvetica Light"/>
                <a:cs typeface="Helvetica Light"/>
              </a:rPr>
              <a:t>Académie</a:t>
            </a:r>
            <a:r>
              <a:rPr sz="1050" i="1" spc="5" dirty="0">
                <a:latin typeface="Helvetica Light"/>
                <a:cs typeface="Helvetica Light"/>
              </a:rPr>
              <a:t> </a:t>
            </a:r>
            <a:r>
              <a:rPr sz="1050" i="1" spc="15" dirty="0">
                <a:latin typeface="Helvetica Light"/>
                <a:cs typeface="Helvetica Light"/>
              </a:rPr>
              <a:t>de</a:t>
            </a:r>
            <a:r>
              <a:rPr sz="1050" i="1" spc="5" dirty="0">
                <a:latin typeface="Helvetica Light"/>
                <a:cs typeface="Helvetica Light"/>
              </a:rPr>
              <a:t> </a:t>
            </a:r>
            <a:r>
              <a:rPr sz="1050" i="1" spc="-110" dirty="0">
                <a:latin typeface="Helvetica Light"/>
                <a:cs typeface="Helvetica Light"/>
              </a:rPr>
              <a:t>T</a:t>
            </a:r>
            <a:r>
              <a:rPr sz="1050" i="1" spc="15" dirty="0">
                <a:latin typeface="Helvetica Light"/>
                <a:cs typeface="Helvetica Light"/>
              </a:rPr>
              <a:t>oulouse</a:t>
            </a:r>
            <a:r>
              <a:rPr sz="1050" i="1" spc="5" dirty="0">
                <a:latin typeface="Helvetica Light"/>
                <a:cs typeface="Helvetica Light"/>
              </a:rPr>
              <a:t> : </a:t>
            </a:r>
            <a:r>
              <a:rPr sz="1050" i="1" spc="15" dirty="0">
                <a:latin typeface="Helvetica Light"/>
                <a:cs typeface="Helvetica Light"/>
              </a:rPr>
              <a:t>section</a:t>
            </a:r>
            <a:r>
              <a:rPr sz="1050" i="1" spc="5" dirty="0">
                <a:latin typeface="Helvetica Light"/>
                <a:cs typeface="Helvetica Light"/>
              </a:rPr>
              <a:t> </a:t>
            </a:r>
            <a:r>
              <a:rPr sz="1050" i="1" spc="20" dirty="0">
                <a:latin typeface="Helvetica Light"/>
                <a:cs typeface="Helvetica Light"/>
              </a:rPr>
              <a:t>MV</a:t>
            </a:r>
            <a:endParaRPr sz="1050">
              <a:latin typeface="Helvetica Light"/>
              <a:cs typeface="Helvetica Light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2687300" y="9437878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3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6830851" y="9447652"/>
            <a:ext cx="2318385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n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t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enance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des</a:t>
            </a:r>
            <a:r>
              <a:rPr sz="1700" i="1" spc="-5" dirty="0">
                <a:solidFill>
                  <a:srgbClr val="164F86"/>
                </a:solidFill>
                <a:latin typeface="Helvetica"/>
                <a:cs typeface="Helvetica"/>
              </a:rPr>
              <a:t> V</a:t>
            </a:r>
            <a:r>
              <a:rPr sz="1700" i="1" dirty="0">
                <a:solidFill>
                  <a:srgbClr val="164F86"/>
                </a:solidFill>
                <a:latin typeface="Helvetica"/>
                <a:cs typeface="Helvetica"/>
              </a:rPr>
              <a:t>éhicules</a:t>
            </a:r>
            <a:endParaRPr sz="1700">
              <a:latin typeface="Helvetica"/>
              <a:cs typeface="Helvetica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7188200" y="2873780"/>
            <a:ext cx="2985135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Li</a:t>
            </a:r>
            <a:r>
              <a:rPr sz="2400" spc="-45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e une ca</a:t>
            </a:r>
            <a:r>
              <a:rPr sz="2400" spc="40" dirty="0">
                <a:latin typeface="Helvetica Light"/>
                <a:cs typeface="Helvetica Light"/>
              </a:rPr>
              <a:t>r</a:t>
            </a:r>
            <a:r>
              <a:rPr sz="2400" dirty="0">
                <a:latin typeface="Helvetica Light"/>
                <a:cs typeface="Helvetica Light"/>
              </a:rPr>
              <a:t>te grise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7505255" y="3626103"/>
            <a:ext cx="31762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Helvetica Light"/>
                <a:cs typeface="Helvetica Light"/>
              </a:rPr>
              <a:t>Consulter un historique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7188200" y="4346980"/>
            <a:ext cx="312039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Poser des questions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7188200" y="5083580"/>
            <a:ext cx="1612900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Observer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7188200" y="5820180"/>
            <a:ext cx="3171825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Zapf Dingbats"/>
                <a:cs typeface="Zapf Dingbats"/>
              </a:rPr>
              <a:t>❏ </a:t>
            </a:r>
            <a:r>
              <a:rPr sz="2400" dirty="0">
                <a:latin typeface="Helvetica Light"/>
                <a:cs typeface="Helvetica Light"/>
              </a:rPr>
              <a:t>Identifier un système</a:t>
            </a:r>
            <a:endParaRPr sz="2400">
              <a:latin typeface="Helvetica Light"/>
              <a:cs typeface="Helvetica Light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7188200" y="7309098"/>
            <a:ext cx="55175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80" dirty="0">
                <a:latin typeface="Helvetica"/>
                <a:cs typeface="Helvetica"/>
              </a:rPr>
              <a:t>V</a:t>
            </a:r>
            <a:r>
              <a:rPr sz="2400" b="1" spc="-5" dirty="0">
                <a:latin typeface="Helvetica"/>
                <a:cs typeface="Helvetica"/>
              </a:rPr>
              <a:t>ou</a:t>
            </a:r>
            <a:r>
              <a:rPr sz="2400" b="1" dirty="0">
                <a:latin typeface="Helvetica"/>
                <a:cs typeface="Helvetica"/>
              </a:rPr>
              <a:t>s</a:t>
            </a:r>
            <a:r>
              <a:rPr sz="2400" b="1" spc="185" dirty="0">
                <a:latin typeface="Helvetica"/>
                <a:cs typeface="Helvetica"/>
              </a:rPr>
              <a:t> </a:t>
            </a:r>
            <a:r>
              <a:rPr sz="2400" b="1" dirty="0">
                <a:latin typeface="Helvetica"/>
                <a:cs typeface="Helvetica"/>
              </a:rPr>
              <a:t>fa</a:t>
            </a:r>
            <a:r>
              <a:rPr sz="2400" b="1" spc="-5" dirty="0">
                <a:latin typeface="Helvetica"/>
                <a:cs typeface="Helvetica"/>
              </a:rPr>
              <a:t>i</a:t>
            </a:r>
            <a:r>
              <a:rPr sz="2400" b="1" dirty="0">
                <a:latin typeface="Helvetica"/>
                <a:cs typeface="Helvetica"/>
              </a:rPr>
              <a:t>tes</a:t>
            </a:r>
            <a:r>
              <a:rPr sz="2400" b="1" spc="185" dirty="0">
                <a:latin typeface="Helvetica"/>
                <a:cs typeface="Helvetica"/>
              </a:rPr>
              <a:t> </a:t>
            </a:r>
            <a:r>
              <a:rPr sz="2400" b="1" dirty="0">
                <a:latin typeface="Helvetica"/>
                <a:cs typeface="Helvetica"/>
              </a:rPr>
              <a:t>fa</a:t>
            </a:r>
            <a:r>
              <a:rPr sz="2400" b="1" spc="-5" dirty="0">
                <a:latin typeface="Helvetica"/>
                <a:cs typeface="Helvetica"/>
              </a:rPr>
              <a:t>i</a:t>
            </a:r>
            <a:r>
              <a:rPr sz="2400" b="1" dirty="0">
                <a:latin typeface="Helvetica"/>
                <a:cs typeface="Helvetica"/>
              </a:rPr>
              <a:t>re</a:t>
            </a:r>
            <a:r>
              <a:rPr sz="2400" b="1" spc="185" dirty="0">
                <a:latin typeface="Helvetica"/>
                <a:cs typeface="Helvetica"/>
              </a:rPr>
              <a:t> </a:t>
            </a:r>
            <a:r>
              <a:rPr sz="2400" b="1" dirty="0">
                <a:latin typeface="Helvetica"/>
                <a:cs typeface="Helvetica"/>
              </a:rPr>
              <a:t>à</a:t>
            </a:r>
            <a:r>
              <a:rPr sz="2400" b="1" spc="185" dirty="0">
                <a:latin typeface="Helvetica"/>
                <a:cs typeface="Helvetica"/>
              </a:rPr>
              <a:t> </a:t>
            </a:r>
            <a:r>
              <a:rPr sz="2400" b="1" spc="-5" dirty="0">
                <a:latin typeface="Helvetica"/>
                <a:cs typeface="Helvetica"/>
              </a:rPr>
              <a:t>l’</a:t>
            </a:r>
            <a:r>
              <a:rPr sz="2400" b="1" dirty="0">
                <a:latin typeface="Helvetica"/>
                <a:cs typeface="Helvetica"/>
              </a:rPr>
              <a:t>é</a:t>
            </a:r>
            <a:r>
              <a:rPr sz="2400" b="1" spc="-5" dirty="0">
                <a:latin typeface="Helvetica"/>
                <a:cs typeface="Helvetica"/>
              </a:rPr>
              <a:t>l</a:t>
            </a:r>
            <a:r>
              <a:rPr sz="2400" b="1" dirty="0">
                <a:latin typeface="Helvetica"/>
                <a:cs typeface="Helvetica"/>
              </a:rPr>
              <a:t>ève</a:t>
            </a:r>
            <a:r>
              <a:rPr sz="2400" b="1" spc="185" dirty="0">
                <a:latin typeface="Helvetica"/>
                <a:cs typeface="Helvetica"/>
              </a:rPr>
              <a:t> </a:t>
            </a:r>
            <a:r>
              <a:rPr sz="2400" b="1" spc="-5" dirty="0">
                <a:latin typeface="Helvetica"/>
                <a:cs typeface="Helvetica"/>
              </a:rPr>
              <a:t>l’</a:t>
            </a:r>
            <a:r>
              <a:rPr sz="2400" b="1" dirty="0">
                <a:latin typeface="Helvetica"/>
                <a:cs typeface="Helvetica"/>
              </a:rPr>
              <a:t>ac</a:t>
            </a:r>
            <a:r>
              <a:rPr sz="2400" b="1" spc="-5" dirty="0">
                <a:latin typeface="Helvetica"/>
                <a:cs typeface="Helvetica"/>
              </a:rPr>
              <a:t>ti</a:t>
            </a:r>
            <a:r>
              <a:rPr sz="2400" b="1" dirty="0">
                <a:latin typeface="Helvetica"/>
                <a:cs typeface="Helvetica"/>
              </a:rPr>
              <a:t>v</a:t>
            </a:r>
            <a:r>
              <a:rPr sz="2400" b="1" spc="-5" dirty="0">
                <a:latin typeface="Helvetica"/>
                <a:cs typeface="Helvetica"/>
              </a:rPr>
              <a:t>i</a:t>
            </a:r>
            <a:r>
              <a:rPr sz="2400" b="1" dirty="0">
                <a:latin typeface="Helvetica"/>
                <a:cs typeface="Helvetica"/>
              </a:rPr>
              <a:t>té</a:t>
            </a:r>
            <a:r>
              <a:rPr sz="2400" b="1" spc="185" dirty="0">
                <a:latin typeface="Helvetica"/>
                <a:cs typeface="Helvetica"/>
              </a:rPr>
              <a:t> </a:t>
            </a:r>
            <a:r>
              <a:rPr sz="2400" b="1" spc="-5" dirty="0">
                <a:latin typeface="Helvetica"/>
                <a:cs typeface="Helvetica"/>
              </a:rPr>
              <a:t>d</a:t>
            </a:r>
            <a:r>
              <a:rPr sz="2400" b="1" dirty="0">
                <a:latin typeface="Helvetica"/>
                <a:cs typeface="Helvetica"/>
              </a:rPr>
              <a:t>e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7188200" y="7677398"/>
            <a:ext cx="55168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02335" algn="l"/>
                <a:tab pos="1843405" algn="l"/>
                <a:tab pos="2343785" algn="l"/>
                <a:tab pos="3689985" algn="l"/>
                <a:tab pos="3936365" algn="l"/>
                <a:tab pos="4453255" algn="l"/>
              </a:tabLst>
            </a:pPr>
            <a:r>
              <a:rPr sz="2400" b="1" dirty="0">
                <a:latin typeface="Helvetica"/>
                <a:cs typeface="Helvetica"/>
              </a:rPr>
              <a:t>v</a:t>
            </a:r>
            <a:r>
              <a:rPr sz="2400" b="1" spc="-5" dirty="0">
                <a:latin typeface="Helvetica"/>
                <a:cs typeface="Helvetica"/>
              </a:rPr>
              <a:t>o</a:t>
            </a:r>
            <a:r>
              <a:rPr sz="2400" b="1" dirty="0">
                <a:latin typeface="Helvetica"/>
                <a:cs typeface="Helvetica"/>
              </a:rPr>
              <a:t>tre	c</a:t>
            </a:r>
            <a:r>
              <a:rPr sz="2400" b="1" spc="-5" dirty="0">
                <a:latin typeface="Helvetica"/>
                <a:cs typeface="Helvetica"/>
              </a:rPr>
              <a:t>hoi</a:t>
            </a:r>
            <a:r>
              <a:rPr sz="2400" b="1" dirty="0">
                <a:latin typeface="Helvetica"/>
                <a:cs typeface="Helvetica"/>
              </a:rPr>
              <a:t>x	e</a:t>
            </a:r>
            <a:r>
              <a:rPr sz="2400" b="1" spc="-5" dirty="0">
                <a:latin typeface="Helvetica"/>
                <a:cs typeface="Helvetica"/>
              </a:rPr>
              <a:t>n	fon</a:t>
            </a:r>
            <a:r>
              <a:rPr sz="2400" b="1" dirty="0">
                <a:latin typeface="Helvetica"/>
                <a:cs typeface="Helvetica"/>
              </a:rPr>
              <a:t>c</a:t>
            </a:r>
            <a:r>
              <a:rPr sz="2400" b="1" spc="-5" dirty="0">
                <a:latin typeface="Helvetica"/>
                <a:cs typeface="Helvetica"/>
              </a:rPr>
              <a:t>tion	:	du	ni</a:t>
            </a:r>
            <a:r>
              <a:rPr sz="2400" b="1" dirty="0">
                <a:latin typeface="Helvetica"/>
                <a:cs typeface="Helvetica"/>
              </a:rPr>
              <a:t>vea</a:t>
            </a:r>
            <a:r>
              <a:rPr sz="2400" b="1" spc="-5" dirty="0">
                <a:latin typeface="Helvetica"/>
                <a:cs typeface="Helvetica"/>
              </a:rPr>
              <a:t>u,</a:t>
            </a:r>
            <a:endParaRPr sz="2400">
              <a:latin typeface="Helvetica"/>
              <a:cs typeface="Helvetica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7188200" y="8045698"/>
            <a:ext cx="1685289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Helvetica"/>
                <a:cs typeface="Helvetica"/>
              </a:rPr>
              <a:t>du </a:t>
            </a:r>
            <a:r>
              <a:rPr sz="2400" b="1" dirty="0">
                <a:latin typeface="Helvetica"/>
                <a:cs typeface="Helvetica"/>
              </a:rPr>
              <a:t>tem</a:t>
            </a:r>
            <a:r>
              <a:rPr sz="2400" b="1" spc="-5" dirty="0">
                <a:latin typeface="Helvetica"/>
                <a:cs typeface="Helvetica"/>
              </a:rPr>
              <a:t>p</a:t>
            </a:r>
            <a:r>
              <a:rPr sz="2400" b="1" dirty="0">
                <a:latin typeface="Helvetica"/>
                <a:cs typeface="Helvetica"/>
              </a:rPr>
              <a:t>s…</a:t>
            </a:r>
            <a:endParaRPr sz="2400">
              <a:latin typeface="Helvetica"/>
              <a:cs typeface="Helvetica"/>
            </a:endParaRPr>
          </a:p>
        </p:txBody>
      </p:sp>
      <p:graphicFrame>
        <p:nvGraphicFramePr>
          <p:cNvPr id="100" name="object 100"/>
          <p:cNvGraphicFramePr>
            <a:graphicFrameLocks noGrp="1"/>
          </p:cNvGraphicFramePr>
          <p:nvPr/>
        </p:nvGraphicFramePr>
        <p:xfrm>
          <a:off x="264797" y="284651"/>
          <a:ext cx="6416108" cy="1211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0463"/>
                <a:gridCol w="3655779"/>
                <a:gridCol w="1429866"/>
              </a:tblGrid>
              <a:tr h="796719">
                <a:tc rowSpan="2">
                  <a:txBody>
                    <a:bodyPr/>
                    <a:lstStyle/>
                    <a:p>
                      <a:endParaRPr sz="350">
                        <a:latin typeface="Helvetica"/>
                        <a:cs typeface="Helvetica"/>
                      </a:endParaRPr>
                    </a:p>
                  </a:txBody>
                  <a:tcPr marL="0" marR="0" marT="0" marB="0">
                    <a:lnL w="34389">
                      <a:solidFill>
                        <a:srgbClr val="000000"/>
                      </a:solidFill>
                      <a:prstDash val="solid"/>
                    </a:lnL>
                    <a:lnR w="34389">
                      <a:solidFill>
                        <a:srgbClr val="000000"/>
                      </a:solidFill>
                      <a:prstDash val="solid"/>
                    </a:lnR>
                    <a:lnT w="34389">
                      <a:solidFill>
                        <a:srgbClr val="000000"/>
                      </a:solidFill>
                      <a:prstDash val="solid"/>
                    </a:lnT>
                    <a:lnB w="343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1950" i="1" dirty="0">
                          <a:latin typeface="Helvetica Light"/>
                          <a:cs typeface="Helvetica Light"/>
                        </a:rPr>
                        <a:t>Dé</a:t>
                      </a:r>
                      <a:r>
                        <a:rPr sz="1950" i="1" spc="-40" dirty="0">
                          <a:latin typeface="Helvetica Light"/>
                          <a:cs typeface="Helvetica Light"/>
                        </a:rPr>
                        <a:t>r</a:t>
                      </a:r>
                      <a:r>
                        <a:rPr sz="1950" i="1" dirty="0">
                          <a:latin typeface="Helvetica Light"/>
                          <a:cs typeface="Helvetica Light"/>
                        </a:rPr>
                        <a:t>oulement</a:t>
                      </a:r>
                      <a:r>
                        <a:rPr sz="1950" i="1" spc="10" dirty="0">
                          <a:latin typeface="Helvetica Light"/>
                          <a:cs typeface="Helvetica Light"/>
                        </a:rPr>
                        <a:t> </a:t>
                      </a:r>
                      <a:r>
                        <a:rPr sz="1950" i="1" dirty="0">
                          <a:latin typeface="Helvetica Light"/>
                          <a:cs typeface="Helvetica Light"/>
                        </a:rPr>
                        <a:t>de</a:t>
                      </a:r>
                      <a:r>
                        <a:rPr sz="1950" i="1" spc="10" dirty="0">
                          <a:latin typeface="Helvetica Light"/>
                          <a:cs typeface="Helvetica Light"/>
                        </a:rPr>
                        <a:t> </a:t>
                      </a:r>
                      <a:r>
                        <a:rPr sz="1950" i="1" dirty="0">
                          <a:latin typeface="Helvetica Light"/>
                          <a:cs typeface="Helvetica Light"/>
                        </a:rPr>
                        <a:t>l'intervention</a:t>
                      </a:r>
                      <a:endParaRPr sz="195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lnL w="34389">
                      <a:solidFill>
                        <a:srgbClr val="000000"/>
                      </a:solidFill>
                      <a:prstDash val="solid"/>
                    </a:lnL>
                    <a:lnR w="34389">
                      <a:solidFill>
                        <a:srgbClr val="000000"/>
                      </a:solidFill>
                      <a:prstDash val="solid"/>
                    </a:lnR>
                    <a:lnT w="34389">
                      <a:solidFill>
                        <a:srgbClr val="000000"/>
                      </a:solidFill>
                      <a:prstDash val="solid"/>
                    </a:lnT>
                    <a:lnB w="34389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4389">
                      <a:solidFill>
                        <a:srgbClr val="000000"/>
                      </a:solidFill>
                      <a:prstDash val="solid"/>
                    </a:lnL>
                    <a:lnR w="34389">
                      <a:solidFill>
                        <a:srgbClr val="000000"/>
                      </a:solidFill>
                      <a:prstDash val="solid"/>
                    </a:lnR>
                    <a:lnT w="34389">
                      <a:solidFill>
                        <a:srgbClr val="000000"/>
                      </a:solidFill>
                      <a:prstDash val="solid"/>
                    </a:lnT>
                    <a:lnB w="343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90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4389">
                      <a:solidFill>
                        <a:srgbClr val="000000"/>
                      </a:solidFill>
                      <a:prstDash val="solid"/>
                    </a:lnL>
                    <a:lnR w="34389">
                      <a:solidFill>
                        <a:srgbClr val="000000"/>
                      </a:solidFill>
                      <a:prstDash val="solid"/>
                    </a:lnR>
                    <a:lnT w="34389">
                      <a:solidFill>
                        <a:srgbClr val="000000"/>
                      </a:solidFill>
                      <a:prstDash val="solid"/>
                    </a:lnT>
                    <a:lnB w="3438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4865">
                        <a:lnSpc>
                          <a:spcPct val="100000"/>
                        </a:lnSpc>
                      </a:pPr>
                      <a:r>
                        <a:rPr sz="1250" dirty="0">
                          <a:latin typeface="Helvetica Light"/>
                          <a:cs typeface="Helvetica Light"/>
                        </a:rPr>
                        <a:t>Maintenance des </a:t>
                      </a:r>
                      <a:r>
                        <a:rPr sz="1250" spc="-70" dirty="0">
                          <a:latin typeface="Helvetica Light"/>
                          <a:cs typeface="Helvetica Light"/>
                        </a:rPr>
                        <a:t>V</a:t>
                      </a:r>
                      <a:r>
                        <a:rPr sz="1250" dirty="0">
                          <a:latin typeface="Helvetica Light"/>
                          <a:cs typeface="Helvetica Light"/>
                        </a:rPr>
                        <a:t>éhicules</a:t>
                      </a:r>
                      <a:endParaRPr sz="1250">
                        <a:latin typeface="Helvetica Light"/>
                        <a:cs typeface="Helvetica Light"/>
                      </a:endParaRPr>
                    </a:p>
                  </a:txBody>
                  <a:tcPr marL="0" marR="0" marT="0" marB="0">
                    <a:lnL w="34389">
                      <a:solidFill>
                        <a:srgbClr val="000000"/>
                      </a:solidFill>
                      <a:prstDash val="solid"/>
                    </a:lnL>
                    <a:lnR w="34389">
                      <a:solidFill>
                        <a:srgbClr val="000000"/>
                      </a:solidFill>
                      <a:prstDash val="solid"/>
                    </a:lnR>
                    <a:lnT w="34389">
                      <a:solidFill>
                        <a:srgbClr val="000000"/>
                      </a:solidFill>
                      <a:prstDash val="solid"/>
                    </a:lnT>
                    <a:lnB w="34389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4389">
                      <a:solidFill>
                        <a:srgbClr val="000000"/>
                      </a:solidFill>
                      <a:prstDash val="solid"/>
                    </a:lnL>
                    <a:lnR w="34389">
                      <a:solidFill>
                        <a:srgbClr val="000000"/>
                      </a:solidFill>
                      <a:prstDash val="solid"/>
                    </a:lnR>
                    <a:lnT w="34389">
                      <a:solidFill>
                        <a:srgbClr val="000000"/>
                      </a:solidFill>
                      <a:prstDash val="solid"/>
                    </a:lnT>
                    <a:lnB w="3438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03896" y="7322200"/>
            <a:ext cx="228810" cy="410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31578" y="5800235"/>
            <a:ext cx="136827" cy="268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78657" y="5738583"/>
            <a:ext cx="254648" cy="310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06250" y="5324247"/>
            <a:ext cx="2307540" cy="251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2154476" y="0"/>
                </a:moveTo>
                <a:lnTo>
                  <a:pt x="61842" y="53"/>
                </a:lnTo>
                <a:lnTo>
                  <a:pt x="23168" y="15133"/>
                </a:lnTo>
                <a:lnTo>
                  <a:pt x="1634" y="50110"/>
                </a:lnTo>
                <a:lnTo>
                  <a:pt x="0" y="64462"/>
                </a:lnTo>
                <a:lnTo>
                  <a:pt x="2" y="100866"/>
                </a:lnTo>
                <a:lnTo>
                  <a:pt x="14435" y="139736"/>
                </a:lnTo>
                <a:lnTo>
                  <a:pt x="49845" y="160646"/>
                </a:lnTo>
                <a:lnTo>
                  <a:pt x="64467" y="162203"/>
                </a:lnTo>
                <a:lnTo>
                  <a:pt x="2155609" y="162193"/>
                </a:lnTo>
                <a:lnTo>
                  <a:pt x="2194763" y="147932"/>
                </a:lnTo>
                <a:lnTo>
                  <a:pt x="2216340" y="113116"/>
                </a:lnTo>
                <a:lnTo>
                  <a:pt x="2217968" y="98610"/>
                </a:lnTo>
                <a:lnTo>
                  <a:pt x="2217942" y="62615"/>
                </a:lnTo>
                <a:lnTo>
                  <a:pt x="2203491" y="23477"/>
                </a:lnTo>
                <a:lnTo>
                  <a:pt x="2168872" y="1656"/>
                </a:lnTo>
                <a:lnTo>
                  <a:pt x="215447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0" y="100310"/>
                </a:moveTo>
                <a:lnTo>
                  <a:pt x="0" y="64462"/>
                </a:lnTo>
                <a:lnTo>
                  <a:pt x="1634" y="50110"/>
                </a:lnTo>
                <a:lnTo>
                  <a:pt x="23168" y="15133"/>
                </a:lnTo>
                <a:lnTo>
                  <a:pt x="61842" y="53"/>
                </a:lnTo>
                <a:lnTo>
                  <a:pt x="2154475" y="0"/>
                </a:lnTo>
                <a:lnTo>
                  <a:pt x="2168872" y="1656"/>
                </a:lnTo>
                <a:lnTo>
                  <a:pt x="2203491" y="23477"/>
                </a:lnTo>
                <a:lnTo>
                  <a:pt x="2217942" y="62615"/>
                </a:lnTo>
                <a:lnTo>
                  <a:pt x="2217967" y="98611"/>
                </a:lnTo>
                <a:lnTo>
                  <a:pt x="2216339" y="113116"/>
                </a:lnTo>
                <a:lnTo>
                  <a:pt x="2194763" y="147933"/>
                </a:lnTo>
                <a:lnTo>
                  <a:pt x="2155608" y="162194"/>
                </a:lnTo>
                <a:lnTo>
                  <a:pt x="64467" y="162204"/>
                </a:lnTo>
                <a:lnTo>
                  <a:pt x="49844" y="160647"/>
                </a:lnTo>
                <a:lnTo>
                  <a:pt x="14434" y="139736"/>
                </a:lnTo>
                <a:lnTo>
                  <a:pt x="2" y="100866"/>
                </a:lnTo>
                <a:lnTo>
                  <a:pt x="0" y="10031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75594" y="5376569"/>
            <a:ext cx="264450" cy="3120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44484" y="5588345"/>
            <a:ext cx="292994" cy="200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79662" y="5300262"/>
            <a:ext cx="58337" cy="22995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7282" y="5144366"/>
            <a:ext cx="2550795" cy="3591560"/>
          </a:xfrm>
          <a:custGeom>
            <a:avLst/>
            <a:gdLst/>
            <a:ahLst/>
            <a:cxnLst/>
            <a:rect l="l" t="t" r="r" b="b"/>
            <a:pathLst>
              <a:path w="2550795" h="3591559">
                <a:moveTo>
                  <a:pt x="0" y="0"/>
                </a:moveTo>
                <a:lnTo>
                  <a:pt x="0" y="3591321"/>
                </a:lnTo>
                <a:lnTo>
                  <a:pt x="2550318" y="3591321"/>
                </a:lnTo>
                <a:lnTo>
                  <a:pt x="2550318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600" y="2066775"/>
            <a:ext cx="2674143" cy="37310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159" y="4839759"/>
            <a:ext cx="2294743" cy="4311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7491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2140550" y="0"/>
                </a:moveTo>
                <a:lnTo>
                  <a:pt x="63014" y="0"/>
                </a:lnTo>
                <a:lnTo>
                  <a:pt x="23412" y="13644"/>
                </a:lnTo>
                <a:lnTo>
                  <a:pt x="1573" y="48129"/>
                </a:lnTo>
                <a:lnTo>
                  <a:pt x="0" y="278482"/>
                </a:lnTo>
                <a:lnTo>
                  <a:pt x="2217" y="292682"/>
                </a:lnTo>
                <a:lnTo>
                  <a:pt x="24525" y="327396"/>
                </a:lnTo>
                <a:lnTo>
                  <a:pt x="63337" y="341481"/>
                </a:lnTo>
                <a:lnTo>
                  <a:pt x="2143946" y="341388"/>
                </a:lnTo>
                <a:lnTo>
                  <a:pt x="2182200" y="325700"/>
                </a:lnTo>
                <a:lnTo>
                  <a:pt x="2203482" y="290414"/>
                </a:lnTo>
                <a:lnTo>
                  <a:pt x="2205096" y="276120"/>
                </a:lnTo>
                <a:lnTo>
                  <a:pt x="2205084" y="61421"/>
                </a:lnTo>
                <a:lnTo>
                  <a:pt x="2190386" y="22660"/>
                </a:lnTo>
                <a:lnTo>
                  <a:pt x="2155080" y="1579"/>
                </a:lnTo>
                <a:lnTo>
                  <a:pt x="2140550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7417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0" y="275320"/>
                </a:moveTo>
                <a:lnTo>
                  <a:pt x="0" y="62694"/>
                </a:lnTo>
                <a:lnTo>
                  <a:pt x="1648" y="48129"/>
                </a:lnTo>
                <a:lnTo>
                  <a:pt x="23487" y="13645"/>
                </a:lnTo>
                <a:lnTo>
                  <a:pt x="63088" y="0"/>
                </a:lnTo>
                <a:lnTo>
                  <a:pt x="2140624" y="0"/>
                </a:lnTo>
                <a:lnTo>
                  <a:pt x="2155154" y="1579"/>
                </a:lnTo>
                <a:lnTo>
                  <a:pt x="2190460" y="22660"/>
                </a:lnTo>
                <a:lnTo>
                  <a:pt x="2205159" y="61420"/>
                </a:lnTo>
                <a:lnTo>
                  <a:pt x="2205171" y="276120"/>
                </a:lnTo>
                <a:lnTo>
                  <a:pt x="2203557" y="290414"/>
                </a:lnTo>
                <a:lnTo>
                  <a:pt x="2182275" y="325700"/>
                </a:lnTo>
                <a:lnTo>
                  <a:pt x="2144021" y="341389"/>
                </a:lnTo>
                <a:lnTo>
                  <a:pt x="63412" y="341482"/>
                </a:lnTo>
                <a:lnTo>
                  <a:pt x="49195" y="339777"/>
                </a:lnTo>
                <a:lnTo>
                  <a:pt x="14887" y="317558"/>
                </a:lnTo>
                <a:lnTo>
                  <a:pt x="74" y="278482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6233" y="4291552"/>
            <a:ext cx="2188210" cy="341630"/>
          </a:xfrm>
          <a:custGeom>
            <a:avLst/>
            <a:gdLst/>
            <a:ahLst/>
            <a:cxnLst/>
            <a:rect l="l" t="t" r="r" b="b"/>
            <a:pathLst>
              <a:path w="2188210" h="341629">
                <a:moveTo>
                  <a:pt x="0" y="275320"/>
                </a:moveTo>
                <a:lnTo>
                  <a:pt x="0" y="62756"/>
                </a:lnTo>
                <a:lnTo>
                  <a:pt x="1699" y="48403"/>
                </a:lnTo>
                <a:lnTo>
                  <a:pt x="23939" y="14197"/>
                </a:lnTo>
                <a:lnTo>
                  <a:pt x="63351" y="27"/>
                </a:lnTo>
                <a:lnTo>
                  <a:pt x="2125440" y="0"/>
                </a:lnTo>
                <a:lnTo>
                  <a:pt x="2140071" y="1628"/>
                </a:lnTo>
                <a:lnTo>
                  <a:pt x="2174651" y="23312"/>
                </a:lnTo>
                <a:lnTo>
                  <a:pt x="2188110" y="276183"/>
                </a:lnTo>
                <a:lnTo>
                  <a:pt x="2186549" y="290680"/>
                </a:lnTo>
                <a:lnTo>
                  <a:pt x="2165694" y="326265"/>
                </a:lnTo>
                <a:lnTo>
                  <a:pt x="2127315" y="341454"/>
                </a:lnTo>
                <a:lnTo>
                  <a:pt x="65289" y="341482"/>
                </a:lnTo>
                <a:lnTo>
                  <a:pt x="51170" y="339824"/>
                </a:lnTo>
                <a:lnTo>
                  <a:pt x="16188" y="318166"/>
                </a:lnTo>
                <a:lnTo>
                  <a:pt x="168" y="279916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6026" y="4882002"/>
            <a:ext cx="201171" cy="3111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600" y="2264962"/>
            <a:ext cx="2539999" cy="22995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7416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2153420" y="0"/>
                </a:moveTo>
                <a:lnTo>
                  <a:pt x="61743" y="21"/>
                </a:lnTo>
                <a:lnTo>
                  <a:pt x="22938" y="14748"/>
                </a:lnTo>
                <a:lnTo>
                  <a:pt x="1607" y="49852"/>
                </a:lnTo>
                <a:lnTo>
                  <a:pt x="0" y="64325"/>
                </a:lnTo>
                <a:lnTo>
                  <a:pt x="74" y="1157799"/>
                </a:lnTo>
                <a:lnTo>
                  <a:pt x="14887" y="1196875"/>
                </a:lnTo>
                <a:lnTo>
                  <a:pt x="49195" y="1219094"/>
                </a:lnTo>
                <a:lnTo>
                  <a:pt x="63412" y="1220798"/>
                </a:lnTo>
                <a:lnTo>
                  <a:pt x="2156535" y="1220721"/>
                </a:lnTo>
                <a:lnTo>
                  <a:pt x="2194954" y="1205268"/>
                </a:lnTo>
                <a:lnTo>
                  <a:pt x="2216345" y="1170110"/>
                </a:lnTo>
                <a:lnTo>
                  <a:pt x="2217968" y="1155796"/>
                </a:lnTo>
                <a:lnTo>
                  <a:pt x="2217916" y="61744"/>
                </a:lnTo>
                <a:lnTo>
                  <a:pt x="2202806" y="23093"/>
                </a:lnTo>
                <a:lnTo>
                  <a:pt x="2167774" y="1626"/>
                </a:lnTo>
                <a:lnTo>
                  <a:pt x="2153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7417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0" y="1154636"/>
                </a:moveTo>
                <a:lnTo>
                  <a:pt x="0" y="64326"/>
                </a:lnTo>
                <a:lnTo>
                  <a:pt x="1607" y="49852"/>
                </a:lnTo>
                <a:lnTo>
                  <a:pt x="22938" y="14748"/>
                </a:lnTo>
                <a:lnTo>
                  <a:pt x="61742" y="21"/>
                </a:lnTo>
                <a:lnTo>
                  <a:pt x="2153420" y="0"/>
                </a:lnTo>
                <a:lnTo>
                  <a:pt x="2167774" y="1626"/>
                </a:lnTo>
                <a:lnTo>
                  <a:pt x="2202806" y="23093"/>
                </a:lnTo>
                <a:lnTo>
                  <a:pt x="2217915" y="61744"/>
                </a:lnTo>
                <a:lnTo>
                  <a:pt x="2217967" y="1155797"/>
                </a:lnTo>
                <a:lnTo>
                  <a:pt x="2216344" y="1170110"/>
                </a:lnTo>
                <a:lnTo>
                  <a:pt x="2194954" y="1205268"/>
                </a:lnTo>
                <a:lnTo>
                  <a:pt x="2156534" y="1220721"/>
                </a:lnTo>
                <a:lnTo>
                  <a:pt x="63412" y="1220798"/>
                </a:lnTo>
                <a:lnTo>
                  <a:pt x="49195" y="1219094"/>
                </a:lnTo>
                <a:lnTo>
                  <a:pt x="14887" y="1196875"/>
                </a:lnTo>
                <a:lnTo>
                  <a:pt x="74" y="1157799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7000" y="139700"/>
            <a:ext cx="12750800" cy="901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31775" algn="ctr">
              <a:lnSpc>
                <a:spcPct val="100000"/>
              </a:lnSpc>
            </a:pP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émarc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h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d’in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ves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ig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4200">
              <a:latin typeface="Helvetica"/>
              <a:cs typeface="Helvetica"/>
            </a:endParaRPr>
          </a:p>
          <a:p>
            <a:pPr marR="219710" algn="ctr">
              <a:lnSpc>
                <a:spcPct val="100000"/>
              </a:lnSpc>
              <a:spcBef>
                <a:spcPts val="3060"/>
              </a:spcBef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u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me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f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rma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sa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3600">
              <a:latin typeface="Helvetica"/>
              <a:cs typeface="Helvetica"/>
            </a:endParaRPr>
          </a:p>
          <a:p>
            <a:pPr marR="9269095" algn="ctr">
              <a:lnSpc>
                <a:spcPct val="100000"/>
              </a:lnSpc>
              <a:spcBef>
                <a:spcPts val="3175"/>
              </a:spcBef>
            </a:pPr>
            <a:r>
              <a:rPr sz="700" i="1" spc="20" dirty="0">
                <a:latin typeface="Helvetica Light"/>
                <a:cs typeface="Helvetica Light"/>
              </a:rPr>
              <a:t>Dé</a:t>
            </a:r>
            <a:r>
              <a:rPr sz="700" i="1" spc="-5" dirty="0">
                <a:latin typeface="Helvetica Light"/>
                <a:cs typeface="Helvetica Light"/>
              </a:rPr>
              <a:t>r</a:t>
            </a:r>
            <a:r>
              <a:rPr sz="700" i="1" spc="20" dirty="0">
                <a:latin typeface="Helvetica Light"/>
                <a:cs typeface="Helvetica Light"/>
              </a:rPr>
              <a:t>oulement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20" dirty="0">
                <a:latin typeface="Helvetica Light"/>
                <a:cs typeface="Helvetica Light"/>
              </a:rPr>
              <a:t>de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15" dirty="0">
                <a:latin typeface="Helvetica Light"/>
                <a:cs typeface="Helvetica Light"/>
              </a:rPr>
              <a:t>l'intervention</a:t>
            </a:r>
            <a:endParaRPr sz="7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900">
              <a:latin typeface="Times New Roman"/>
              <a:cs typeface="Times New Roman"/>
            </a:endParaRPr>
          </a:p>
          <a:p>
            <a:pPr marL="1419860" indent="-50800">
              <a:lnSpc>
                <a:spcPct val="100000"/>
              </a:lnSpc>
            </a:pPr>
            <a:r>
              <a:rPr sz="450" spc="10" dirty="0">
                <a:latin typeface="Helvetica Light"/>
                <a:cs typeface="Helvetica Light"/>
              </a:rPr>
              <a:t>Maintenance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10" dirty="0">
                <a:latin typeface="Helvetica Light"/>
                <a:cs typeface="Helvetica Light"/>
              </a:rPr>
              <a:t>des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-20" dirty="0">
                <a:latin typeface="Helvetica Light"/>
                <a:cs typeface="Helvetica Light"/>
              </a:rPr>
              <a:t>V</a:t>
            </a:r>
            <a:r>
              <a:rPr sz="450" spc="5" dirty="0">
                <a:latin typeface="Helvetica Light"/>
                <a:cs typeface="Helvetica Light"/>
              </a:rPr>
              <a:t>éhicules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350">
              <a:latin typeface="Times New Roman"/>
              <a:cs typeface="Times New Roman"/>
            </a:endParaRPr>
          </a:p>
          <a:p>
            <a:pPr marR="9230995" algn="ct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Observations du professeur </a:t>
            </a:r>
            <a:r>
              <a:rPr sz="400" i="1" spc="-5" dirty="0">
                <a:latin typeface="Helvetica"/>
                <a:cs typeface="Helvetica"/>
              </a:rPr>
              <a:t>: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  <a:p>
            <a:pPr marR="9215120" algn="ct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648970">
              <a:lnSpc>
                <a:spcPts val="250"/>
              </a:lnSpc>
              <a:spcBef>
                <a:spcPts val="555"/>
              </a:spcBef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Nom :	P</a:t>
            </a:r>
            <a:r>
              <a:rPr sz="400" spc="-10" dirty="0">
                <a:latin typeface="Helvetica Light"/>
                <a:cs typeface="Helvetica Light"/>
              </a:rPr>
              <a:t>r</a:t>
            </a:r>
            <a:r>
              <a:rPr sz="400" dirty="0">
                <a:latin typeface="Helvetica Light"/>
                <a:cs typeface="Helvetica Light"/>
              </a:rPr>
              <a:t>énom :</a:t>
            </a:r>
            <a:endParaRPr sz="400">
              <a:latin typeface="Helvetica Light"/>
              <a:cs typeface="Helvetica Light"/>
            </a:endParaRPr>
          </a:p>
          <a:p>
            <a:pPr marL="626745">
              <a:lnSpc>
                <a:spcPts val="51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26745">
              <a:lnSpc>
                <a:spcPts val="69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54685">
              <a:lnSpc>
                <a:spcPts val="430"/>
              </a:lnSpc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Classe  :	Date :</a:t>
            </a:r>
            <a:endParaRPr sz="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R="9262745" algn="ctr">
              <a:lnSpc>
                <a:spcPct val="100000"/>
              </a:lnSpc>
              <a:spcBef>
                <a:spcPts val="345"/>
              </a:spcBef>
            </a:pPr>
            <a:r>
              <a:rPr sz="400" i="1" dirty="0">
                <a:latin typeface="Helvetica"/>
                <a:cs typeface="Helvetica"/>
              </a:rPr>
              <a:t>J’écris le symptôme ou la demande du client :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0">
              <a:latin typeface="Times New Roman"/>
              <a:cs typeface="Times New Roman"/>
            </a:endParaRPr>
          </a:p>
          <a:p>
            <a:pPr marR="9262745" algn="ctr">
              <a:lnSpc>
                <a:spcPts val="495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 marR="1522095" algn="r">
              <a:lnSpc>
                <a:spcPts val="245"/>
              </a:lnSpc>
              <a:tabLst>
                <a:tab pos="8145780" algn="l"/>
                <a:tab pos="8455025" algn="l"/>
              </a:tabLst>
            </a:pP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(pour écri</a:t>
            </a:r>
            <a:r>
              <a:rPr sz="675" i="1" spc="-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r>
              <a:rPr sz="675" i="1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	</a:t>
            </a:r>
            <a:r>
              <a:rPr sz="600" baseline="6944" dirty="0">
                <a:latin typeface="Helvetica"/>
                <a:cs typeface="Helvetica"/>
              </a:rPr>
              <a:t>!	</a:t>
            </a:r>
            <a:r>
              <a:rPr sz="400" i="1" dirty="0">
                <a:latin typeface="Helvetica"/>
                <a:cs typeface="Helvetica"/>
              </a:rPr>
              <a:t>Je rends compte oralement de mon intervention au professeur</a:t>
            </a:r>
            <a:endParaRPr sz="400">
              <a:latin typeface="Helvetica"/>
              <a:cs typeface="Helvetica"/>
            </a:endParaRPr>
          </a:p>
          <a:p>
            <a:pPr marR="2090420" algn="r">
              <a:lnSpc>
                <a:spcPts val="755"/>
              </a:lnSpc>
              <a:tabLst>
                <a:tab pos="1122045" algn="l"/>
              </a:tabLst>
            </a:pPr>
            <a:r>
              <a:rPr sz="850" spc="-5" dirty="0">
                <a:latin typeface="Helvetica"/>
                <a:cs typeface="Helvetica"/>
              </a:rPr>
              <a:t>!	</a:t>
            </a:r>
            <a:r>
              <a:rPr sz="1275" spc="-7" baseline="-29411" dirty="0">
                <a:latin typeface="Helvetica"/>
                <a:cs typeface="Helvetica"/>
              </a:rPr>
              <a:t>!</a:t>
            </a:r>
            <a:endParaRPr sz="1275" baseline="-29411">
              <a:latin typeface="Helvetica"/>
              <a:cs typeface="Helvetica"/>
            </a:endParaRPr>
          </a:p>
          <a:p>
            <a:pPr marL="1287780">
              <a:lnSpc>
                <a:spcPts val="1005"/>
              </a:lnSpc>
              <a:tabLst>
                <a:tab pos="2789555" algn="l"/>
                <a:tab pos="9499600" algn="l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	</a:t>
            </a:r>
            <a:r>
              <a:rPr sz="450" spc="10" dirty="0">
                <a:latin typeface="Helvetica"/>
                <a:cs typeface="Helvetica"/>
              </a:rPr>
              <a:t>1</a:t>
            </a:r>
            <a:r>
              <a:rPr sz="450" dirty="0">
                <a:latin typeface="Helvetica"/>
                <a:cs typeface="Helvetica"/>
              </a:rPr>
              <a:t>	</a:t>
            </a:r>
            <a:r>
              <a:rPr sz="1275" spc="-7" baseline="3267" dirty="0">
                <a:latin typeface="Helvetica"/>
                <a:cs typeface="Helvetica"/>
              </a:rPr>
              <a:t>!</a:t>
            </a:r>
            <a:endParaRPr sz="1275" baseline="3267">
              <a:latin typeface="Helvetica"/>
              <a:cs typeface="Helvetica"/>
            </a:endParaRPr>
          </a:p>
          <a:p>
            <a:pPr marL="10090785" indent="-393065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D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valide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fonctionnement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du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">
              <a:latin typeface="Times New Roman"/>
              <a:cs typeface="Times New Roman"/>
            </a:endParaRPr>
          </a:p>
          <a:p>
            <a:pPr marR="1750060" algn="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Je ne ferais plus les erreurs suivantes :!</a:t>
            </a:r>
            <a:endParaRPr sz="400">
              <a:latin typeface="Helvetica"/>
              <a:cs typeface="Helvetica"/>
            </a:endParaRPr>
          </a:p>
          <a:p>
            <a:pPr marR="2178685" algn="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1544320" algn="r">
              <a:lnSpc>
                <a:spcPct val="100000"/>
              </a:lnSpc>
              <a:spcBef>
                <a:spcPts val="484"/>
              </a:spcBef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E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justifie l’intervention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500">
              <a:latin typeface="Times New Roman"/>
              <a:cs typeface="Times New Roman"/>
            </a:endParaRPr>
          </a:p>
          <a:p>
            <a:pPr marR="1293495" algn="r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Si je n’avais pas réalisé l’intervention, quelles auraient été les conséquences ?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350">
              <a:latin typeface="Times New Roman"/>
              <a:cs typeface="Times New Roman"/>
            </a:endParaRPr>
          </a:p>
          <a:p>
            <a:pPr marR="1134110" algn="r">
              <a:lnSpc>
                <a:spcPct val="100000"/>
              </a:lnSpc>
              <a:tabLst>
                <a:tab pos="1534795" algn="r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	</a:t>
            </a:r>
            <a:r>
              <a:rPr sz="450" spc="10" dirty="0">
                <a:latin typeface="Helvetica"/>
                <a:cs typeface="Helvetica"/>
              </a:rPr>
              <a:t>4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6244" y="5265663"/>
            <a:ext cx="112356" cy="1963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0924" y="5265388"/>
            <a:ext cx="157941" cy="198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22749" y="5006737"/>
            <a:ext cx="14054" cy="289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11487" y="4824784"/>
            <a:ext cx="254647" cy="3106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12491" y="5122232"/>
            <a:ext cx="24311" cy="159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65685" y="2258067"/>
            <a:ext cx="491600" cy="2949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7730" y="2234073"/>
            <a:ext cx="445916" cy="4641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84679" y="2757276"/>
            <a:ext cx="278323" cy="2302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3450" y="2111225"/>
            <a:ext cx="2534920" cy="3591560"/>
          </a:xfrm>
          <a:custGeom>
            <a:avLst/>
            <a:gdLst/>
            <a:ahLst/>
            <a:cxnLst/>
            <a:rect l="l" t="t" r="r" b="b"/>
            <a:pathLst>
              <a:path w="2534920" h="3591560">
                <a:moveTo>
                  <a:pt x="0" y="0"/>
                </a:moveTo>
                <a:lnTo>
                  <a:pt x="0" y="3591321"/>
                </a:lnTo>
                <a:lnTo>
                  <a:pt x="2534443" y="3591321"/>
                </a:lnTo>
                <a:lnTo>
                  <a:pt x="253444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647" y="90168"/>
            <a:ext cx="12899504" cy="916048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000" y="139700"/>
            <a:ext cx="12750800" cy="9017000"/>
          </a:xfrm>
          <a:custGeom>
            <a:avLst/>
            <a:gdLst/>
            <a:ahLst/>
            <a:cxnLst/>
            <a:rect l="l" t="t" r="r" b="b"/>
            <a:pathLst>
              <a:path w="12750800" h="9017000">
                <a:moveTo>
                  <a:pt x="0" y="9017000"/>
                </a:moveTo>
                <a:lnTo>
                  <a:pt x="12750800" y="9017000"/>
                </a:lnTo>
                <a:lnTo>
                  <a:pt x="12750800" y="0"/>
                </a:lnTo>
                <a:lnTo>
                  <a:pt x="0" y="0"/>
                </a:lnTo>
                <a:lnTo>
                  <a:pt x="0" y="901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88546" y="8819799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2278156" y="8815375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3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08057" y="8836793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8446" y="8838296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928049" y="8833872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2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57956" y="8855291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97768" y="969876"/>
            <a:ext cx="5791925" cy="625535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7774" y="1033903"/>
            <a:ext cx="5567045" cy="6029325"/>
          </a:xfrm>
          <a:custGeom>
            <a:avLst/>
            <a:gdLst/>
            <a:ahLst/>
            <a:cxnLst/>
            <a:rect l="l" t="t" r="r" b="b"/>
            <a:pathLst>
              <a:path w="5567045" h="6029325">
                <a:moveTo>
                  <a:pt x="5403494" y="0"/>
                </a:moveTo>
                <a:lnTo>
                  <a:pt x="144446" y="552"/>
                </a:lnTo>
                <a:lnTo>
                  <a:pt x="102986" y="10008"/>
                </a:lnTo>
                <a:lnTo>
                  <a:pt x="66656" y="29855"/>
                </a:lnTo>
                <a:lnTo>
                  <a:pt x="36851" y="58367"/>
                </a:lnTo>
                <a:lnTo>
                  <a:pt x="14965" y="93815"/>
                </a:lnTo>
                <a:lnTo>
                  <a:pt x="2394" y="134472"/>
                </a:lnTo>
                <a:lnTo>
                  <a:pt x="0" y="5880374"/>
                </a:lnTo>
                <a:lnTo>
                  <a:pt x="1236" y="5895218"/>
                </a:lnTo>
                <a:lnTo>
                  <a:pt x="12425" y="5936490"/>
                </a:lnTo>
                <a:lnTo>
                  <a:pt x="33657" y="5971817"/>
                </a:lnTo>
                <a:lnTo>
                  <a:pt x="63421" y="5999840"/>
                </a:lnTo>
                <a:lnTo>
                  <a:pt x="100209" y="6019198"/>
                </a:lnTo>
                <a:lnTo>
                  <a:pt x="142510" y="6028533"/>
                </a:lnTo>
                <a:lnTo>
                  <a:pt x="157574" y="6029182"/>
                </a:lnTo>
                <a:lnTo>
                  <a:pt x="5415544" y="6028764"/>
                </a:lnTo>
                <a:lnTo>
                  <a:pt x="5457940" y="6020340"/>
                </a:lnTo>
                <a:lnTo>
                  <a:pt x="5495753" y="6002100"/>
                </a:lnTo>
                <a:lnTo>
                  <a:pt x="5527236" y="5975379"/>
                </a:lnTo>
                <a:lnTo>
                  <a:pt x="5550645" y="5941513"/>
                </a:lnTo>
                <a:lnTo>
                  <a:pt x="5564234" y="5901835"/>
                </a:lnTo>
                <a:lnTo>
                  <a:pt x="5566946" y="160522"/>
                </a:lnTo>
                <a:lnTo>
                  <a:pt x="5566000" y="146105"/>
                </a:lnTo>
                <a:lnTo>
                  <a:pt x="5555728" y="105034"/>
                </a:lnTo>
                <a:lnTo>
                  <a:pt x="5535571" y="68513"/>
                </a:lnTo>
                <a:lnTo>
                  <a:pt x="5507164" y="38180"/>
                </a:lnTo>
                <a:lnTo>
                  <a:pt x="5472140" y="15672"/>
                </a:lnTo>
                <a:lnTo>
                  <a:pt x="5432130" y="2628"/>
                </a:lnTo>
                <a:lnTo>
                  <a:pt x="5403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7651" y="1033904"/>
            <a:ext cx="5567680" cy="6029325"/>
          </a:xfrm>
          <a:custGeom>
            <a:avLst/>
            <a:gdLst/>
            <a:ahLst/>
            <a:cxnLst/>
            <a:rect l="l" t="t" r="r" b="b"/>
            <a:pathLst>
              <a:path w="5567680" h="6029325">
                <a:moveTo>
                  <a:pt x="0" y="5873900"/>
                </a:moveTo>
                <a:lnTo>
                  <a:pt x="0" y="163617"/>
                </a:lnTo>
                <a:lnTo>
                  <a:pt x="637" y="148883"/>
                </a:lnTo>
                <a:lnTo>
                  <a:pt x="9794" y="106873"/>
                </a:lnTo>
                <a:lnTo>
                  <a:pt x="28730" y="69497"/>
                </a:lnTo>
                <a:lnTo>
                  <a:pt x="56050" y="38482"/>
                </a:lnTo>
                <a:lnTo>
                  <a:pt x="90361" y="15554"/>
                </a:lnTo>
                <a:lnTo>
                  <a:pt x="130266" y="2443"/>
                </a:lnTo>
                <a:lnTo>
                  <a:pt x="5403619" y="0"/>
                </a:lnTo>
                <a:lnTo>
                  <a:pt x="5418092" y="667"/>
                </a:lnTo>
                <a:lnTo>
                  <a:pt x="5459401" y="10192"/>
                </a:lnTo>
                <a:lnTo>
                  <a:pt x="5496268" y="29727"/>
                </a:lnTo>
                <a:lnTo>
                  <a:pt x="5527062" y="57634"/>
                </a:lnTo>
                <a:lnTo>
                  <a:pt x="5550150" y="92275"/>
                </a:lnTo>
                <a:lnTo>
                  <a:pt x="5563899" y="132011"/>
                </a:lnTo>
                <a:lnTo>
                  <a:pt x="5567100" y="5872814"/>
                </a:lnTo>
                <a:lnTo>
                  <a:pt x="5566403" y="5887548"/>
                </a:lnTo>
                <a:lnTo>
                  <a:pt x="5556475" y="5928866"/>
                </a:lnTo>
                <a:lnTo>
                  <a:pt x="5536145" y="5964818"/>
                </a:lnTo>
                <a:lnTo>
                  <a:pt x="5507160" y="5994069"/>
                </a:lnTo>
                <a:lnTo>
                  <a:pt x="5471263" y="6015284"/>
                </a:lnTo>
                <a:lnTo>
                  <a:pt x="5430201" y="6027128"/>
                </a:lnTo>
                <a:lnTo>
                  <a:pt x="157697" y="6029181"/>
                </a:lnTo>
                <a:lnTo>
                  <a:pt x="142633" y="6028532"/>
                </a:lnTo>
                <a:lnTo>
                  <a:pt x="100332" y="6019197"/>
                </a:lnTo>
                <a:lnTo>
                  <a:pt x="63544" y="5999839"/>
                </a:lnTo>
                <a:lnTo>
                  <a:pt x="33780" y="5971816"/>
                </a:lnTo>
                <a:lnTo>
                  <a:pt x="12548" y="5936489"/>
                </a:lnTo>
                <a:lnTo>
                  <a:pt x="1360" y="5895217"/>
                </a:lnTo>
                <a:lnTo>
                  <a:pt x="0" y="5873900"/>
                </a:lnTo>
                <a:close/>
              </a:path>
            </a:pathLst>
          </a:custGeom>
          <a:ln w="10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732308" y="1141984"/>
            <a:ext cx="143256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mes hypo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hèses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775898" y="1318955"/>
            <a:ext cx="42113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67119" y="1373886"/>
            <a:ext cx="33953" cy="725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85631" y="916189"/>
            <a:ext cx="439394" cy="74040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85854" y="1687212"/>
            <a:ext cx="7080" cy="953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41380" y="1663644"/>
            <a:ext cx="61018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6292" y="979703"/>
            <a:ext cx="443437" cy="6527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8182" y="1445793"/>
            <a:ext cx="130049" cy="1168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38671" y="382844"/>
            <a:ext cx="3975252" cy="224738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00644" y="444907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3621835" y="0"/>
                </a:moveTo>
                <a:lnTo>
                  <a:pt x="132327" y="157"/>
                </a:lnTo>
                <a:lnTo>
                  <a:pt x="91233" y="9034"/>
                </a:lnTo>
                <a:lnTo>
                  <a:pt x="54974" y="29769"/>
                </a:lnTo>
                <a:lnTo>
                  <a:pt x="26018" y="59910"/>
                </a:lnTo>
                <a:lnTo>
                  <a:pt x="6834" y="97002"/>
                </a:lnTo>
                <a:lnTo>
                  <a:pt x="120" y="134530"/>
                </a:lnTo>
                <a:lnTo>
                  <a:pt x="0" y="1893794"/>
                </a:lnTo>
                <a:lnTo>
                  <a:pt x="1042" y="1907083"/>
                </a:lnTo>
                <a:lnTo>
                  <a:pt x="13493" y="1947019"/>
                </a:lnTo>
                <a:lnTo>
                  <a:pt x="37543" y="1980744"/>
                </a:lnTo>
                <a:lnTo>
                  <a:pt x="70594" y="2006113"/>
                </a:lnTo>
                <a:lnTo>
                  <a:pt x="110048" y="2020983"/>
                </a:lnTo>
                <a:lnTo>
                  <a:pt x="138625" y="2024005"/>
                </a:lnTo>
                <a:lnTo>
                  <a:pt x="3633924" y="2023497"/>
                </a:lnTo>
                <a:lnTo>
                  <a:pt x="3675667" y="2013443"/>
                </a:lnTo>
                <a:lnTo>
                  <a:pt x="3711333" y="1991987"/>
                </a:lnTo>
                <a:lnTo>
                  <a:pt x="3738418" y="1961071"/>
                </a:lnTo>
                <a:lnTo>
                  <a:pt x="3754415" y="1922636"/>
                </a:lnTo>
                <a:lnTo>
                  <a:pt x="3757683" y="1893794"/>
                </a:lnTo>
                <a:lnTo>
                  <a:pt x="3757620" y="134530"/>
                </a:lnTo>
                <a:lnTo>
                  <a:pt x="3749599" y="92849"/>
                </a:lnTo>
                <a:lnTo>
                  <a:pt x="3729726" y="56024"/>
                </a:lnTo>
                <a:lnTo>
                  <a:pt x="3700285" y="26587"/>
                </a:lnTo>
                <a:lnTo>
                  <a:pt x="3663560" y="7068"/>
                </a:lnTo>
                <a:lnTo>
                  <a:pt x="3621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900535" y="444906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0" y="1890143"/>
                </a:moveTo>
                <a:lnTo>
                  <a:pt x="0" y="138592"/>
                </a:lnTo>
                <a:lnTo>
                  <a:pt x="801" y="124380"/>
                </a:lnTo>
                <a:lnTo>
                  <a:pt x="12099" y="84017"/>
                </a:lnTo>
                <a:lnTo>
                  <a:pt x="34815" y="48970"/>
                </a:lnTo>
                <a:lnTo>
                  <a:pt x="66480" y="21691"/>
                </a:lnTo>
                <a:lnTo>
                  <a:pt x="104625" y="4636"/>
                </a:lnTo>
                <a:lnTo>
                  <a:pt x="3621949" y="0"/>
                </a:lnTo>
                <a:lnTo>
                  <a:pt x="3636271" y="816"/>
                </a:lnTo>
                <a:lnTo>
                  <a:pt x="3676581" y="12317"/>
                </a:lnTo>
                <a:lnTo>
                  <a:pt x="3711131" y="35424"/>
                </a:lnTo>
                <a:lnTo>
                  <a:pt x="3737636" y="67606"/>
                </a:lnTo>
                <a:lnTo>
                  <a:pt x="3753812" y="106332"/>
                </a:lnTo>
                <a:lnTo>
                  <a:pt x="3757792" y="1893795"/>
                </a:lnTo>
                <a:lnTo>
                  <a:pt x="3756959" y="1908490"/>
                </a:lnTo>
                <a:lnTo>
                  <a:pt x="3745214" y="1949000"/>
                </a:lnTo>
                <a:lnTo>
                  <a:pt x="3721546" y="1982639"/>
                </a:lnTo>
                <a:lnTo>
                  <a:pt x="3688462" y="2007464"/>
                </a:lnTo>
                <a:lnTo>
                  <a:pt x="3648468" y="2021534"/>
                </a:lnTo>
                <a:lnTo>
                  <a:pt x="138734" y="2024006"/>
                </a:lnTo>
                <a:lnTo>
                  <a:pt x="124283" y="2023237"/>
                </a:lnTo>
                <a:lnTo>
                  <a:pt x="83272" y="2012344"/>
                </a:lnTo>
                <a:lnTo>
                  <a:pt x="47797" y="1990236"/>
                </a:lnTo>
                <a:lnTo>
                  <a:pt x="20458" y="1959058"/>
                </a:lnTo>
                <a:lnTo>
                  <a:pt x="3852" y="1920955"/>
                </a:lnTo>
                <a:lnTo>
                  <a:pt x="0" y="1890143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603133" y="554955"/>
            <a:ext cx="301752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0365">
              <a:lnSpc>
                <a:spcPts val="1190"/>
              </a:lnSpc>
            </a:pPr>
            <a:r>
              <a:rPr sz="1000" i="1" dirty="0">
                <a:latin typeface="Helvetica"/>
                <a:cs typeface="Helvetica"/>
              </a:rPr>
              <a:t>J'i</a:t>
            </a:r>
            <a:r>
              <a:rPr sz="1000" i="1" spc="5" dirty="0">
                <a:latin typeface="Helvetica"/>
                <a:cs typeface="Helvetica"/>
              </a:rPr>
              <a:t>den</a:t>
            </a:r>
            <a:r>
              <a:rPr sz="1000" i="1" dirty="0">
                <a:latin typeface="Helvetica"/>
                <a:cs typeface="Helvetica"/>
              </a:rPr>
              <a:t>tifie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j’</a:t>
            </a:r>
            <a:r>
              <a:rPr sz="1000" i="1" spc="5" dirty="0">
                <a:latin typeface="Helvetica"/>
                <a:cs typeface="Helvetica"/>
              </a:rPr>
              <a:t>é</a:t>
            </a:r>
            <a:r>
              <a:rPr sz="1000" i="1" dirty="0">
                <a:latin typeface="Helvetica"/>
                <a:cs typeface="Helvetica"/>
              </a:rPr>
              <a:t>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</a:t>
            </a:r>
            <a:r>
              <a:rPr sz="1000" i="1" dirty="0">
                <a:latin typeface="Helvetica"/>
                <a:cs typeface="Helvetica"/>
              </a:rPr>
              <a:t>ri</a:t>
            </a:r>
            <a:r>
              <a:rPr sz="1000" i="1" spc="5" dirty="0">
                <a:latin typeface="Helvetica"/>
                <a:cs typeface="Helvetica"/>
              </a:rPr>
              <a:t>sques pro</a:t>
            </a:r>
            <a:r>
              <a:rPr sz="1000" i="1" dirty="0">
                <a:latin typeface="Helvetica"/>
                <a:cs typeface="Helvetica"/>
              </a:rPr>
              <a:t>f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ssi</a:t>
            </a:r>
            <a:r>
              <a:rPr sz="1000" i="1" spc="5" dirty="0">
                <a:latin typeface="Helvetica"/>
                <a:cs typeface="Helvetica"/>
              </a:rPr>
              <a:t>onne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  <a:p>
            <a:pPr marL="12700">
              <a:lnSpc>
                <a:spcPts val="1190"/>
              </a:lnSpc>
            </a:pPr>
            <a:r>
              <a:rPr sz="1000" i="1" spc="5" dirty="0">
                <a:latin typeface="Helvetica"/>
                <a:cs typeface="Helvetica"/>
              </a:rPr>
              <a:t>(sécu</a:t>
            </a:r>
            <a:r>
              <a:rPr sz="1000" i="1" dirty="0">
                <a:latin typeface="Helvetica"/>
                <a:cs typeface="Helvetica"/>
              </a:rPr>
              <a:t>rit</a:t>
            </a:r>
            <a:r>
              <a:rPr sz="1000" i="1" spc="5" dirty="0">
                <a:latin typeface="Helvetica"/>
                <a:cs typeface="Helvetica"/>
              </a:rPr>
              <a:t>é des personne</a:t>
            </a:r>
            <a:r>
              <a:rPr sz="1000" i="1" dirty="0">
                <a:latin typeface="Helvetica"/>
                <a:cs typeface="Helvetica"/>
              </a:rPr>
              <a:t>s, </a:t>
            </a:r>
            <a:r>
              <a:rPr sz="1000" i="1" spc="5" dirty="0">
                <a:latin typeface="Helvetica"/>
                <a:cs typeface="Helvetica"/>
              </a:rPr>
              <a:t>du ma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érie</a:t>
            </a:r>
            <a:r>
              <a:rPr sz="1000" i="1" dirty="0">
                <a:latin typeface="Helvetica"/>
                <a:cs typeface="Helvetica"/>
              </a:rPr>
              <a:t>l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</a:t>
            </a:r>
            <a:r>
              <a:rPr sz="1000" i="1" spc="5" dirty="0">
                <a:latin typeface="Helvetica"/>
                <a:cs typeface="Helvetica"/>
              </a:rPr>
              <a:t>du véh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cu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spc="-5" dirty="0">
                <a:latin typeface="Helvetica"/>
                <a:cs typeface="Helvetica"/>
              </a:rPr>
              <a:t>)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552400" y="745998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552400" y="895925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983964" y="1045851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983964" y="119577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983964" y="134570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983964" y="1495631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983964" y="164555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983964" y="179548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983964" y="1945409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378490" y="2204145"/>
            <a:ext cx="157543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"/>
                <a:cs typeface="Helvetica"/>
              </a:rPr>
              <a:t>Je pro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ège </a:t>
            </a:r>
            <a:r>
              <a:rPr sz="1000" i="1" dirty="0">
                <a:latin typeface="Helvetica"/>
                <a:cs typeface="Helvetica"/>
              </a:rPr>
              <a:t>l’</a:t>
            </a:r>
            <a:r>
              <a:rPr sz="1000" i="1" spc="5" dirty="0">
                <a:latin typeface="Helvetica"/>
                <a:cs typeface="Helvetica"/>
              </a:rPr>
              <a:t>environnemen</a:t>
            </a:r>
            <a:r>
              <a:rPr sz="1000" i="1" dirty="0">
                <a:latin typeface="Helvetica"/>
                <a:cs typeface="Helvetica"/>
              </a:rPr>
              <a:t>t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9005129" y="463326"/>
            <a:ext cx="473368" cy="5677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962317" y="2536675"/>
            <a:ext cx="386076" cy="50165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016944" y="2488916"/>
            <a:ext cx="397758" cy="4965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76401" y="3071831"/>
            <a:ext cx="5937525" cy="364871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941345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5554155" y="0"/>
                </a:moveTo>
                <a:lnTo>
                  <a:pt x="151631" y="346"/>
                </a:lnTo>
                <a:lnTo>
                  <a:pt x="109072" y="8526"/>
                </a:lnTo>
                <a:lnTo>
                  <a:pt x="71185" y="26584"/>
                </a:lnTo>
                <a:lnTo>
                  <a:pt x="39687" y="53194"/>
                </a:lnTo>
                <a:lnTo>
                  <a:pt x="16298" y="87033"/>
                </a:lnTo>
                <a:lnTo>
                  <a:pt x="2735" y="126775"/>
                </a:lnTo>
                <a:lnTo>
                  <a:pt x="0" y="155896"/>
                </a:lnTo>
                <a:lnTo>
                  <a:pt x="0" y="3260898"/>
                </a:lnTo>
                <a:lnTo>
                  <a:pt x="4968" y="3299859"/>
                </a:lnTo>
                <a:lnTo>
                  <a:pt x="21055" y="3338278"/>
                </a:lnTo>
                <a:lnTo>
                  <a:pt x="46593" y="3370415"/>
                </a:lnTo>
                <a:lnTo>
                  <a:pt x="79854" y="3394975"/>
                </a:lnTo>
                <a:lnTo>
                  <a:pt x="119111" y="3410662"/>
                </a:lnTo>
                <a:lnTo>
                  <a:pt x="162636" y="3416179"/>
                </a:lnTo>
                <a:lnTo>
                  <a:pt x="5566719" y="3415715"/>
                </a:lnTo>
                <a:lnTo>
                  <a:pt x="5608913" y="3407042"/>
                </a:lnTo>
                <a:lnTo>
                  <a:pt x="5646463" y="3388476"/>
                </a:lnTo>
                <a:lnTo>
                  <a:pt x="5677671" y="3361421"/>
                </a:lnTo>
                <a:lnTo>
                  <a:pt x="5700840" y="3327281"/>
                </a:lnTo>
                <a:lnTo>
                  <a:pt x="5714274" y="3287460"/>
                </a:lnTo>
                <a:lnTo>
                  <a:pt x="5716982" y="3258451"/>
                </a:lnTo>
                <a:lnTo>
                  <a:pt x="5716589" y="144769"/>
                </a:lnTo>
                <a:lnTo>
                  <a:pt x="5707617" y="102981"/>
                </a:lnTo>
                <a:lnTo>
                  <a:pt x="5688095" y="66538"/>
                </a:lnTo>
                <a:lnTo>
                  <a:pt x="5659750" y="36760"/>
                </a:lnTo>
                <a:lnTo>
                  <a:pt x="5624308" y="14971"/>
                </a:lnTo>
                <a:lnTo>
                  <a:pt x="5583495" y="2493"/>
                </a:lnTo>
                <a:lnTo>
                  <a:pt x="555415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41343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0" y="3260898"/>
                </a:moveTo>
                <a:lnTo>
                  <a:pt x="0" y="155895"/>
                </a:lnTo>
                <a:lnTo>
                  <a:pt x="694" y="141105"/>
                </a:lnTo>
                <a:lnTo>
                  <a:pt x="10600" y="99690"/>
                </a:lnTo>
                <a:lnTo>
                  <a:pt x="30905" y="63736"/>
                </a:lnTo>
                <a:lnTo>
                  <a:pt x="59891" y="34569"/>
                </a:lnTo>
                <a:lnTo>
                  <a:pt x="95839" y="13513"/>
                </a:lnTo>
                <a:lnTo>
                  <a:pt x="137032" y="1894"/>
                </a:lnTo>
                <a:lnTo>
                  <a:pt x="5554157" y="0"/>
                </a:lnTo>
                <a:lnTo>
                  <a:pt x="5568998" y="631"/>
                </a:lnTo>
                <a:lnTo>
                  <a:pt x="5611218" y="9712"/>
                </a:lnTo>
                <a:lnTo>
                  <a:pt x="5648642" y="28545"/>
                </a:lnTo>
                <a:lnTo>
                  <a:pt x="5679544" y="55806"/>
                </a:lnTo>
                <a:lnTo>
                  <a:pt x="5702198" y="90175"/>
                </a:lnTo>
                <a:lnTo>
                  <a:pt x="5714879" y="130328"/>
                </a:lnTo>
                <a:lnTo>
                  <a:pt x="5716983" y="3258451"/>
                </a:lnTo>
                <a:lnTo>
                  <a:pt x="5716296" y="3273167"/>
                </a:lnTo>
                <a:lnTo>
                  <a:pt x="5706485" y="3314569"/>
                </a:lnTo>
                <a:lnTo>
                  <a:pt x="5686373" y="3350759"/>
                </a:lnTo>
                <a:lnTo>
                  <a:pt x="5657657" y="3380332"/>
                </a:lnTo>
                <a:lnTo>
                  <a:pt x="5622032" y="3401884"/>
                </a:lnTo>
                <a:lnTo>
                  <a:pt x="5581198" y="3414010"/>
                </a:lnTo>
                <a:lnTo>
                  <a:pt x="162636" y="3416179"/>
                </a:lnTo>
                <a:lnTo>
                  <a:pt x="147760" y="3415550"/>
                </a:lnTo>
                <a:lnTo>
                  <a:pt x="105466" y="3406499"/>
                </a:lnTo>
                <a:lnTo>
                  <a:pt x="68016" y="3387711"/>
                </a:lnTo>
                <a:lnTo>
                  <a:pt x="37137" y="3360481"/>
                </a:lnTo>
                <a:lnTo>
                  <a:pt x="14557" y="3326105"/>
                </a:lnTo>
                <a:lnTo>
                  <a:pt x="2005" y="3285881"/>
                </a:lnTo>
                <a:lnTo>
                  <a:pt x="0" y="3260898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8648203" y="2636345"/>
            <a:ext cx="3418840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7395" marR="5080" indent="-107314">
              <a:lnSpc>
                <a:spcPct val="103899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vérifie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les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qui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2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 pe</a:t>
            </a:r>
            <a:r>
              <a:rPr sz="1150" i="1" spc="25" dirty="0">
                <a:solidFill>
                  <a:srgbClr val="0433FF"/>
                </a:solidFill>
                <a:latin typeface="Helvetica Light"/>
                <a:cs typeface="Helvetica Light"/>
              </a:rPr>
              <a:t>r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mettent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valider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115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1150" b="1" i="1" spc="-55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115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résu</a:t>
            </a:r>
            <a:r>
              <a:rPr sz="1000" i="1" dirty="0">
                <a:latin typeface="Helvetica"/>
                <a:cs typeface="Helvetica"/>
              </a:rPr>
              <a:t>lt</a:t>
            </a:r>
            <a:r>
              <a:rPr sz="1000" i="1" spc="5" dirty="0">
                <a:latin typeface="Helvetica"/>
                <a:cs typeface="Helvetica"/>
              </a:rPr>
              <a:t>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s des essa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s réa</a:t>
            </a:r>
            <a:r>
              <a:rPr sz="1000" i="1" dirty="0">
                <a:latin typeface="Helvetica"/>
                <a:cs typeface="Helvetica"/>
              </a:rPr>
              <a:t>li</a:t>
            </a:r>
            <a:r>
              <a:rPr sz="1000" i="1" spc="5" dirty="0">
                <a:latin typeface="Helvetica"/>
                <a:cs typeface="Helvetica"/>
              </a:rPr>
              <a:t>sés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2148124" y="3442770"/>
            <a:ext cx="42118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839344" y="3497702"/>
            <a:ext cx="33959" cy="7254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257857" y="3040004"/>
            <a:ext cx="439396" cy="74040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058087" y="3811029"/>
            <a:ext cx="7076" cy="953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813601" y="3787459"/>
            <a:ext cx="61023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8002146" y="8515522"/>
            <a:ext cx="397954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l’intervention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et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1150">
              <a:latin typeface="Helvetica Light"/>
              <a:cs typeface="Helvetica Light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2127644" y="8185533"/>
            <a:ext cx="616663" cy="61041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740801" y="7695014"/>
            <a:ext cx="4592857" cy="8559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08528" y="7759171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4206703" y="0"/>
                </a:moveTo>
                <a:lnTo>
                  <a:pt x="159794" y="0"/>
                </a:lnTo>
                <a:lnTo>
                  <a:pt x="117172" y="5962"/>
                </a:lnTo>
                <a:lnTo>
                  <a:pt x="78960" y="22690"/>
                </a:lnTo>
                <a:lnTo>
                  <a:pt x="46648" y="48494"/>
                </a:lnTo>
                <a:lnTo>
                  <a:pt x="21725" y="81688"/>
                </a:lnTo>
                <a:lnTo>
                  <a:pt x="5679" y="120581"/>
                </a:lnTo>
                <a:lnTo>
                  <a:pt x="55" y="162231"/>
                </a:lnTo>
                <a:lnTo>
                  <a:pt x="0" y="476552"/>
                </a:lnTo>
                <a:lnTo>
                  <a:pt x="206" y="484794"/>
                </a:lnTo>
                <a:lnTo>
                  <a:pt x="8283" y="527278"/>
                </a:lnTo>
                <a:lnTo>
                  <a:pt x="26938" y="564302"/>
                </a:lnTo>
                <a:lnTo>
                  <a:pt x="54563" y="594536"/>
                </a:lnTo>
                <a:lnTo>
                  <a:pt x="89550" y="616647"/>
                </a:lnTo>
                <a:lnTo>
                  <a:pt x="130290" y="629304"/>
                </a:lnTo>
                <a:lnTo>
                  <a:pt x="159853" y="631832"/>
                </a:lnTo>
                <a:lnTo>
                  <a:pt x="4218732" y="631401"/>
                </a:lnTo>
                <a:lnTo>
                  <a:pt x="4260892" y="622732"/>
                </a:lnTo>
                <a:lnTo>
                  <a:pt x="4298256" y="604030"/>
                </a:lnTo>
                <a:lnTo>
                  <a:pt x="4329204" y="576759"/>
                </a:lnTo>
                <a:lnTo>
                  <a:pt x="4352114" y="542379"/>
                </a:lnTo>
                <a:lnTo>
                  <a:pt x="4365364" y="502353"/>
                </a:lnTo>
                <a:lnTo>
                  <a:pt x="4368031" y="473255"/>
                </a:lnTo>
                <a:lnTo>
                  <a:pt x="4368026" y="162231"/>
                </a:lnTo>
                <a:lnTo>
                  <a:pt x="4361971" y="119601"/>
                </a:lnTo>
                <a:lnTo>
                  <a:pt x="4345517" y="80987"/>
                </a:lnTo>
                <a:lnTo>
                  <a:pt x="4320215" y="48054"/>
                </a:lnTo>
                <a:lnTo>
                  <a:pt x="4287612" y="22467"/>
                </a:lnTo>
                <a:lnTo>
                  <a:pt x="4249259" y="5894"/>
                </a:lnTo>
                <a:lnTo>
                  <a:pt x="4206703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08527" y="7759172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0" y="476551"/>
                </a:moveTo>
                <a:lnTo>
                  <a:pt x="0" y="163487"/>
                </a:lnTo>
                <a:lnTo>
                  <a:pt x="649" y="148843"/>
                </a:lnTo>
                <a:lnTo>
                  <a:pt x="9949" y="107088"/>
                </a:lnTo>
                <a:lnTo>
                  <a:pt x="29120" y="69907"/>
                </a:lnTo>
                <a:lnTo>
                  <a:pt x="56671" y="38989"/>
                </a:lnTo>
                <a:lnTo>
                  <a:pt x="91115" y="16022"/>
                </a:lnTo>
                <a:lnTo>
                  <a:pt x="130962" y="2695"/>
                </a:lnTo>
                <a:lnTo>
                  <a:pt x="4206707" y="0"/>
                </a:lnTo>
                <a:lnTo>
                  <a:pt x="4221263" y="675"/>
                </a:lnTo>
                <a:lnTo>
                  <a:pt x="4262588" y="10314"/>
                </a:lnTo>
                <a:lnTo>
                  <a:pt x="4299195" y="30077"/>
                </a:lnTo>
                <a:lnTo>
                  <a:pt x="4329537" y="58298"/>
                </a:lnTo>
                <a:lnTo>
                  <a:pt x="4352062" y="93311"/>
                </a:lnTo>
                <a:lnTo>
                  <a:pt x="4365222" y="133450"/>
                </a:lnTo>
                <a:lnTo>
                  <a:pt x="4368032" y="473254"/>
                </a:lnTo>
                <a:lnTo>
                  <a:pt x="4367355" y="488009"/>
                </a:lnTo>
                <a:lnTo>
                  <a:pt x="4357684" y="529592"/>
                </a:lnTo>
                <a:lnTo>
                  <a:pt x="4337813" y="566017"/>
                </a:lnTo>
                <a:lnTo>
                  <a:pt x="4309364" y="595820"/>
                </a:lnTo>
                <a:lnTo>
                  <a:pt x="4273958" y="617541"/>
                </a:lnTo>
                <a:lnTo>
                  <a:pt x="4233218" y="629717"/>
                </a:lnTo>
                <a:lnTo>
                  <a:pt x="159854" y="631832"/>
                </a:lnTo>
                <a:lnTo>
                  <a:pt x="144872" y="631192"/>
                </a:lnTo>
                <a:lnTo>
                  <a:pt x="102570" y="621982"/>
                </a:lnTo>
                <a:lnTo>
                  <a:pt x="65487" y="602874"/>
                </a:lnTo>
                <a:lnTo>
                  <a:pt x="35229" y="575200"/>
                </a:lnTo>
                <a:lnTo>
                  <a:pt x="13406" y="540292"/>
                </a:lnTo>
                <a:lnTo>
                  <a:pt x="1624" y="499480"/>
                </a:lnTo>
                <a:lnTo>
                  <a:pt x="0" y="476551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9068672" y="7867122"/>
            <a:ext cx="184658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i="1" spc="5" dirty="0">
                <a:latin typeface="Helvetica"/>
                <a:cs typeface="Helvetica"/>
              </a:rPr>
              <a:t>J</a:t>
            </a:r>
            <a:r>
              <a:rPr sz="1000" b="1" i="1" dirty="0">
                <a:latin typeface="Helvetica"/>
                <a:cs typeface="Helvetica"/>
              </a:rPr>
              <a:t>’</a:t>
            </a:r>
            <a:r>
              <a:rPr sz="1000" b="1" i="1" spc="5" dirty="0">
                <a:latin typeface="Helvetica"/>
                <a:cs typeface="Helvetica"/>
              </a:rPr>
              <a:t>éc</a:t>
            </a:r>
            <a:r>
              <a:rPr sz="1000" b="1" i="1" dirty="0">
                <a:latin typeface="Helvetica"/>
                <a:cs typeface="Helvetica"/>
              </a:rPr>
              <a:t>ri</a:t>
            </a:r>
            <a:r>
              <a:rPr sz="1000" b="1" i="1" spc="5" dirty="0">
                <a:latin typeface="Helvetica"/>
                <a:cs typeface="Helvetica"/>
              </a:rPr>
              <a:t>s </a:t>
            </a:r>
            <a:r>
              <a:rPr sz="1000" b="1" i="1" dirty="0">
                <a:latin typeface="Helvetica"/>
                <a:cs typeface="Helvetica"/>
              </a:rPr>
              <a:t>l</a:t>
            </a:r>
            <a:r>
              <a:rPr sz="1000" b="1" i="1" spc="5" dirty="0">
                <a:latin typeface="Helvetica"/>
                <a:cs typeface="Helvetica"/>
              </a:rPr>
              <a:t>a cause du symptôme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0286957" y="7229075"/>
            <a:ext cx="0" cy="353695"/>
          </a:xfrm>
          <a:custGeom>
            <a:avLst/>
            <a:gdLst/>
            <a:ahLst/>
            <a:cxnLst/>
            <a:rect l="l" t="t" r="r" b="b"/>
            <a:pathLst>
              <a:path h="353695">
                <a:moveTo>
                  <a:pt x="0" y="0"/>
                </a:moveTo>
                <a:lnTo>
                  <a:pt x="0" y="353397"/>
                </a:lnTo>
              </a:path>
            </a:pathLst>
          </a:custGeom>
          <a:ln w="214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235569" y="7571764"/>
            <a:ext cx="102870" cy="102870"/>
          </a:xfrm>
          <a:custGeom>
            <a:avLst/>
            <a:gdLst/>
            <a:ahLst/>
            <a:cxnLst/>
            <a:rect l="l" t="t" r="r" b="b"/>
            <a:pathLst>
              <a:path w="102870" h="102870">
                <a:moveTo>
                  <a:pt x="102777" y="0"/>
                </a:moveTo>
                <a:lnTo>
                  <a:pt x="0" y="0"/>
                </a:lnTo>
                <a:lnTo>
                  <a:pt x="51388" y="102806"/>
                </a:lnTo>
                <a:lnTo>
                  <a:pt x="1027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379282" y="6950640"/>
            <a:ext cx="3353435" cy="655955"/>
          </a:xfrm>
          <a:custGeom>
            <a:avLst/>
            <a:gdLst/>
            <a:ahLst/>
            <a:cxnLst/>
            <a:rect l="l" t="t" r="r" b="b"/>
            <a:pathLst>
              <a:path w="3353434" h="655954">
                <a:moveTo>
                  <a:pt x="3353348" y="288058"/>
                </a:moveTo>
                <a:lnTo>
                  <a:pt x="3346438" y="369066"/>
                </a:lnTo>
                <a:lnTo>
                  <a:pt x="3322653" y="440024"/>
                </a:lnTo>
                <a:lnTo>
                  <a:pt x="3281993" y="500934"/>
                </a:lnTo>
                <a:lnTo>
                  <a:pt x="3224459" y="551796"/>
                </a:lnTo>
                <a:lnTo>
                  <a:pt x="3150051" y="592612"/>
                </a:lnTo>
                <a:lnTo>
                  <a:pt x="3058767" y="623383"/>
                </a:lnTo>
                <a:lnTo>
                  <a:pt x="2950610" y="644110"/>
                </a:lnTo>
                <a:lnTo>
                  <a:pt x="2825577" y="654793"/>
                </a:lnTo>
                <a:lnTo>
                  <a:pt x="2683670" y="655434"/>
                </a:lnTo>
                <a:lnTo>
                  <a:pt x="2524889" y="646034"/>
                </a:lnTo>
                <a:lnTo>
                  <a:pt x="2349233" y="626594"/>
                </a:lnTo>
                <a:lnTo>
                  <a:pt x="2156702" y="597115"/>
                </a:lnTo>
                <a:lnTo>
                  <a:pt x="1947297" y="557598"/>
                </a:lnTo>
                <a:lnTo>
                  <a:pt x="1721018" y="508043"/>
                </a:lnTo>
                <a:lnTo>
                  <a:pt x="1477864" y="448453"/>
                </a:lnTo>
                <a:lnTo>
                  <a:pt x="1217835" y="378828"/>
                </a:lnTo>
                <a:lnTo>
                  <a:pt x="940931" y="299169"/>
                </a:lnTo>
                <a:lnTo>
                  <a:pt x="647154" y="209477"/>
                </a:lnTo>
                <a:lnTo>
                  <a:pt x="336501" y="109754"/>
                </a:lnTo>
                <a:lnTo>
                  <a:pt x="8974" y="0"/>
                </a:lnTo>
                <a:lnTo>
                  <a:pt x="0" y="0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292199" y="6905500"/>
            <a:ext cx="114300" cy="97790"/>
          </a:xfrm>
          <a:custGeom>
            <a:avLst/>
            <a:gdLst/>
            <a:ahLst/>
            <a:cxnLst/>
            <a:rect l="l" t="t" r="r" b="b"/>
            <a:pathLst>
              <a:path w="114300" h="97790">
                <a:moveTo>
                  <a:pt x="113894" y="0"/>
                </a:moveTo>
                <a:lnTo>
                  <a:pt x="0" y="15233"/>
                </a:lnTo>
                <a:lnTo>
                  <a:pt x="80520" y="97235"/>
                </a:lnTo>
                <a:lnTo>
                  <a:pt x="1138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8369367" y="6758700"/>
            <a:ext cx="30753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i="1" spc="15" dirty="0">
                <a:latin typeface="Helvetica"/>
                <a:cs typeface="Helvetica"/>
              </a:rPr>
              <a:t>La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cause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es</a:t>
            </a:r>
            <a:r>
              <a:rPr sz="900" b="1" i="1" spc="10" dirty="0">
                <a:latin typeface="Helvetica"/>
                <a:cs typeface="Helvetica"/>
              </a:rPr>
              <a:t>t-e</a:t>
            </a:r>
            <a:r>
              <a:rPr sz="900" b="1" i="1" spc="5" dirty="0">
                <a:latin typeface="Helvetica"/>
                <a:cs typeface="Helvetica"/>
              </a:rPr>
              <a:t>ll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i</a:t>
            </a:r>
            <a:r>
              <a:rPr sz="900" b="1" i="1" spc="15" dirty="0">
                <a:latin typeface="Helvetica"/>
                <a:cs typeface="Helvetica"/>
              </a:rPr>
              <a:t>de</a:t>
            </a:r>
            <a:r>
              <a:rPr sz="900" b="1" i="1" spc="10" dirty="0">
                <a:latin typeface="Helvetica"/>
                <a:cs typeface="Helvetica"/>
              </a:rPr>
              <a:t>ntifi</a:t>
            </a:r>
            <a:r>
              <a:rPr sz="900" b="1" i="1" spc="15" dirty="0">
                <a:latin typeface="Helvetica"/>
                <a:cs typeface="Helvetica"/>
              </a:rPr>
              <a:t>ée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pa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15" dirty="0">
                <a:latin typeface="Helvetica"/>
                <a:cs typeface="Helvetica"/>
              </a:rPr>
              <a:t>appo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t </a:t>
            </a:r>
            <a:r>
              <a:rPr sz="900" b="1" i="1" spc="15" dirty="0">
                <a:latin typeface="Helvetica"/>
                <a:cs typeface="Helvetica"/>
              </a:rPr>
              <a:t>au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symp</a:t>
            </a:r>
            <a:r>
              <a:rPr sz="900" b="1" i="1" spc="10" dirty="0">
                <a:latin typeface="Helvetica"/>
                <a:cs typeface="Helvetica"/>
              </a:rPr>
              <a:t>tô</a:t>
            </a:r>
            <a:r>
              <a:rPr sz="900" b="1" i="1" spc="20" dirty="0">
                <a:latin typeface="Helvetica"/>
                <a:cs typeface="Helvetica"/>
              </a:rPr>
              <a:t>m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?</a:t>
            </a:r>
            <a:endParaRPr sz="9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000">
              <a:latin typeface="Times New Roman"/>
              <a:cs typeface="Times New Roman"/>
            </a:endParaRPr>
          </a:p>
          <a:p>
            <a:pPr marL="180975" algn="ctr">
              <a:lnSpc>
                <a:spcPct val="100000"/>
              </a:lnSpc>
              <a:tabLst>
                <a:tab pos="768350" algn="l"/>
              </a:tabLst>
            </a:pPr>
            <a:r>
              <a:rPr sz="900" spc="20" dirty="0">
                <a:latin typeface="Helvetica"/>
                <a:cs typeface="Helvetica"/>
              </a:rPr>
              <a:t>NON	</a:t>
            </a:r>
            <a:r>
              <a:rPr sz="900" spc="15" dirty="0">
                <a:latin typeface="Helvetica"/>
                <a:cs typeface="Helvetica"/>
              </a:rPr>
              <a:t>OUI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87" name="object 87"/>
          <p:cNvSpPr txBox="1"/>
          <p:nvPr/>
        </p:nvSpPr>
        <p:spPr>
          <a:xfrm rot="960000">
            <a:off x="6570053" y="7068822"/>
            <a:ext cx="1571667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au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0" dirty="0">
                <a:latin typeface="Helvetica"/>
                <a:cs typeface="Helvetica"/>
              </a:rPr>
              <a:t>re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6280166" y="1126130"/>
            <a:ext cx="2465705" cy="913765"/>
          </a:xfrm>
          <a:custGeom>
            <a:avLst/>
            <a:gdLst/>
            <a:ahLst/>
            <a:cxnLst/>
            <a:rect l="l" t="t" r="r" b="b"/>
            <a:pathLst>
              <a:path w="2465704" h="913764">
                <a:moveTo>
                  <a:pt x="0" y="913627"/>
                </a:moveTo>
                <a:lnTo>
                  <a:pt x="130079" y="777256"/>
                </a:lnTo>
                <a:lnTo>
                  <a:pt x="259370" y="651917"/>
                </a:lnTo>
                <a:lnTo>
                  <a:pt x="387871" y="537603"/>
                </a:lnTo>
                <a:lnTo>
                  <a:pt x="515584" y="434313"/>
                </a:lnTo>
                <a:lnTo>
                  <a:pt x="642507" y="342040"/>
                </a:lnTo>
                <a:lnTo>
                  <a:pt x="768640" y="260781"/>
                </a:lnTo>
                <a:lnTo>
                  <a:pt x="893985" y="190532"/>
                </a:lnTo>
                <a:lnTo>
                  <a:pt x="1018540" y="131288"/>
                </a:lnTo>
                <a:lnTo>
                  <a:pt x="1142306" y="83045"/>
                </a:lnTo>
                <a:lnTo>
                  <a:pt x="1265283" y="45799"/>
                </a:lnTo>
                <a:lnTo>
                  <a:pt x="1387470" y="19545"/>
                </a:lnTo>
                <a:lnTo>
                  <a:pt x="1508869" y="4280"/>
                </a:lnTo>
                <a:lnTo>
                  <a:pt x="1629478" y="0"/>
                </a:lnTo>
                <a:lnTo>
                  <a:pt x="1749297" y="6699"/>
                </a:lnTo>
                <a:lnTo>
                  <a:pt x="1868328" y="24373"/>
                </a:lnTo>
                <a:lnTo>
                  <a:pt x="1986569" y="53019"/>
                </a:lnTo>
                <a:lnTo>
                  <a:pt x="2104021" y="92633"/>
                </a:lnTo>
                <a:lnTo>
                  <a:pt x="2220684" y="143209"/>
                </a:lnTo>
                <a:lnTo>
                  <a:pt x="2336558" y="204744"/>
                </a:lnTo>
                <a:lnTo>
                  <a:pt x="2451642" y="277234"/>
                </a:lnTo>
                <a:lnTo>
                  <a:pt x="2465132" y="277234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706667" y="1355341"/>
            <a:ext cx="113664" cy="102235"/>
          </a:xfrm>
          <a:custGeom>
            <a:avLst/>
            <a:gdLst/>
            <a:ahLst/>
            <a:cxnLst/>
            <a:rect l="l" t="t" r="r" b="b"/>
            <a:pathLst>
              <a:path w="113665" h="102234">
                <a:moveTo>
                  <a:pt x="59855" y="0"/>
                </a:moveTo>
                <a:lnTo>
                  <a:pt x="0" y="83573"/>
                </a:lnTo>
                <a:lnTo>
                  <a:pt x="113477" y="101659"/>
                </a:lnTo>
                <a:lnTo>
                  <a:pt x="59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7146542" y="922648"/>
            <a:ext cx="134175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J’a</a:t>
            </a:r>
            <a:r>
              <a:rPr sz="900" i="1" spc="5" dirty="0">
                <a:latin typeface="Helvetica"/>
                <a:cs typeface="Helvetica"/>
              </a:rPr>
              <a:t>i </a:t>
            </a: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2010617" y="1596127"/>
            <a:ext cx="620946" cy="85672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27000" y="139699"/>
            <a:ext cx="12750800" cy="9017000"/>
          </a:xfrm>
          <a:custGeom>
            <a:avLst/>
            <a:gdLst/>
            <a:ahLst/>
            <a:cxnLst/>
            <a:rect l="l" t="t" r="r" b="b"/>
            <a:pathLst>
              <a:path w="12750800" h="9017000">
                <a:moveTo>
                  <a:pt x="0" y="0"/>
                </a:moveTo>
                <a:lnTo>
                  <a:pt x="12750800" y="0"/>
                </a:lnTo>
                <a:lnTo>
                  <a:pt x="12750800" y="9017000"/>
                </a:lnTo>
                <a:lnTo>
                  <a:pt x="0" y="9017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12687300" y="9437878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4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4" name="object 9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03896" y="7322200"/>
            <a:ext cx="228810" cy="410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31578" y="5800235"/>
            <a:ext cx="136827" cy="268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78657" y="5738583"/>
            <a:ext cx="254648" cy="310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06250" y="5324247"/>
            <a:ext cx="2307540" cy="251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2154476" y="0"/>
                </a:moveTo>
                <a:lnTo>
                  <a:pt x="61842" y="53"/>
                </a:lnTo>
                <a:lnTo>
                  <a:pt x="23168" y="15133"/>
                </a:lnTo>
                <a:lnTo>
                  <a:pt x="1634" y="50110"/>
                </a:lnTo>
                <a:lnTo>
                  <a:pt x="0" y="64462"/>
                </a:lnTo>
                <a:lnTo>
                  <a:pt x="2" y="100866"/>
                </a:lnTo>
                <a:lnTo>
                  <a:pt x="14435" y="139736"/>
                </a:lnTo>
                <a:lnTo>
                  <a:pt x="49845" y="160646"/>
                </a:lnTo>
                <a:lnTo>
                  <a:pt x="64467" y="162203"/>
                </a:lnTo>
                <a:lnTo>
                  <a:pt x="2155609" y="162193"/>
                </a:lnTo>
                <a:lnTo>
                  <a:pt x="2194763" y="147932"/>
                </a:lnTo>
                <a:lnTo>
                  <a:pt x="2216340" y="113116"/>
                </a:lnTo>
                <a:lnTo>
                  <a:pt x="2217968" y="98610"/>
                </a:lnTo>
                <a:lnTo>
                  <a:pt x="2217942" y="62615"/>
                </a:lnTo>
                <a:lnTo>
                  <a:pt x="2203491" y="23477"/>
                </a:lnTo>
                <a:lnTo>
                  <a:pt x="2168872" y="1656"/>
                </a:lnTo>
                <a:lnTo>
                  <a:pt x="215447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0" y="100310"/>
                </a:moveTo>
                <a:lnTo>
                  <a:pt x="0" y="64462"/>
                </a:lnTo>
                <a:lnTo>
                  <a:pt x="1634" y="50110"/>
                </a:lnTo>
                <a:lnTo>
                  <a:pt x="23168" y="15133"/>
                </a:lnTo>
                <a:lnTo>
                  <a:pt x="61842" y="53"/>
                </a:lnTo>
                <a:lnTo>
                  <a:pt x="2154475" y="0"/>
                </a:lnTo>
                <a:lnTo>
                  <a:pt x="2168872" y="1656"/>
                </a:lnTo>
                <a:lnTo>
                  <a:pt x="2203491" y="23477"/>
                </a:lnTo>
                <a:lnTo>
                  <a:pt x="2217942" y="62615"/>
                </a:lnTo>
                <a:lnTo>
                  <a:pt x="2217967" y="98611"/>
                </a:lnTo>
                <a:lnTo>
                  <a:pt x="2216339" y="113116"/>
                </a:lnTo>
                <a:lnTo>
                  <a:pt x="2194763" y="147933"/>
                </a:lnTo>
                <a:lnTo>
                  <a:pt x="2155608" y="162194"/>
                </a:lnTo>
                <a:lnTo>
                  <a:pt x="64467" y="162204"/>
                </a:lnTo>
                <a:lnTo>
                  <a:pt x="49844" y="160647"/>
                </a:lnTo>
                <a:lnTo>
                  <a:pt x="14434" y="139736"/>
                </a:lnTo>
                <a:lnTo>
                  <a:pt x="2" y="100866"/>
                </a:lnTo>
                <a:lnTo>
                  <a:pt x="0" y="10031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75594" y="5376569"/>
            <a:ext cx="264450" cy="3120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44484" y="5588345"/>
            <a:ext cx="292994" cy="200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79662" y="5300262"/>
            <a:ext cx="58337" cy="22995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7282" y="5144366"/>
            <a:ext cx="2550795" cy="3591560"/>
          </a:xfrm>
          <a:custGeom>
            <a:avLst/>
            <a:gdLst/>
            <a:ahLst/>
            <a:cxnLst/>
            <a:rect l="l" t="t" r="r" b="b"/>
            <a:pathLst>
              <a:path w="2550795" h="3591559">
                <a:moveTo>
                  <a:pt x="0" y="0"/>
                </a:moveTo>
                <a:lnTo>
                  <a:pt x="0" y="3591321"/>
                </a:lnTo>
                <a:lnTo>
                  <a:pt x="2550318" y="3591321"/>
                </a:lnTo>
                <a:lnTo>
                  <a:pt x="2550318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600" y="2066775"/>
            <a:ext cx="2674143" cy="37310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159" y="4839759"/>
            <a:ext cx="2294743" cy="4311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7491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2140550" y="0"/>
                </a:moveTo>
                <a:lnTo>
                  <a:pt x="63014" y="0"/>
                </a:lnTo>
                <a:lnTo>
                  <a:pt x="23412" y="13644"/>
                </a:lnTo>
                <a:lnTo>
                  <a:pt x="1573" y="48129"/>
                </a:lnTo>
                <a:lnTo>
                  <a:pt x="0" y="278482"/>
                </a:lnTo>
                <a:lnTo>
                  <a:pt x="2217" y="292682"/>
                </a:lnTo>
                <a:lnTo>
                  <a:pt x="24525" y="327396"/>
                </a:lnTo>
                <a:lnTo>
                  <a:pt x="63337" y="341481"/>
                </a:lnTo>
                <a:lnTo>
                  <a:pt x="2143946" y="341388"/>
                </a:lnTo>
                <a:lnTo>
                  <a:pt x="2182200" y="325700"/>
                </a:lnTo>
                <a:lnTo>
                  <a:pt x="2203482" y="290414"/>
                </a:lnTo>
                <a:lnTo>
                  <a:pt x="2205096" y="276120"/>
                </a:lnTo>
                <a:lnTo>
                  <a:pt x="2205084" y="61421"/>
                </a:lnTo>
                <a:lnTo>
                  <a:pt x="2190386" y="22660"/>
                </a:lnTo>
                <a:lnTo>
                  <a:pt x="2155080" y="1579"/>
                </a:lnTo>
                <a:lnTo>
                  <a:pt x="2140550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7417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0" y="275320"/>
                </a:moveTo>
                <a:lnTo>
                  <a:pt x="0" y="62694"/>
                </a:lnTo>
                <a:lnTo>
                  <a:pt x="1648" y="48129"/>
                </a:lnTo>
                <a:lnTo>
                  <a:pt x="23487" y="13645"/>
                </a:lnTo>
                <a:lnTo>
                  <a:pt x="63088" y="0"/>
                </a:lnTo>
                <a:lnTo>
                  <a:pt x="2140624" y="0"/>
                </a:lnTo>
                <a:lnTo>
                  <a:pt x="2155154" y="1579"/>
                </a:lnTo>
                <a:lnTo>
                  <a:pt x="2190460" y="22660"/>
                </a:lnTo>
                <a:lnTo>
                  <a:pt x="2205159" y="61420"/>
                </a:lnTo>
                <a:lnTo>
                  <a:pt x="2205171" y="276120"/>
                </a:lnTo>
                <a:lnTo>
                  <a:pt x="2203557" y="290414"/>
                </a:lnTo>
                <a:lnTo>
                  <a:pt x="2182275" y="325700"/>
                </a:lnTo>
                <a:lnTo>
                  <a:pt x="2144021" y="341389"/>
                </a:lnTo>
                <a:lnTo>
                  <a:pt x="63412" y="341482"/>
                </a:lnTo>
                <a:lnTo>
                  <a:pt x="49195" y="339777"/>
                </a:lnTo>
                <a:lnTo>
                  <a:pt x="14887" y="317558"/>
                </a:lnTo>
                <a:lnTo>
                  <a:pt x="74" y="278482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6233" y="4291552"/>
            <a:ext cx="2188210" cy="341630"/>
          </a:xfrm>
          <a:custGeom>
            <a:avLst/>
            <a:gdLst/>
            <a:ahLst/>
            <a:cxnLst/>
            <a:rect l="l" t="t" r="r" b="b"/>
            <a:pathLst>
              <a:path w="2188210" h="341629">
                <a:moveTo>
                  <a:pt x="0" y="275320"/>
                </a:moveTo>
                <a:lnTo>
                  <a:pt x="0" y="62756"/>
                </a:lnTo>
                <a:lnTo>
                  <a:pt x="1699" y="48403"/>
                </a:lnTo>
                <a:lnTo>
                  <a:pt x="23939" y="14197"/>
                </a:lnTo>
                <a:lnTo>
                  <a:pt x="63351" y="27"/>
                </a:lnTo>
                <a:lnTo>
                  <a:pt x="2125440" y="0"/>
                </a:lnTo>
                <a:lnTo>
                  <a:pt x="2140071" y="1628"/>
                </a:lnTo>
                <a:lnTo>
                  <a:pt x="2174651" y="23312"/>
                </a:lnTo>
                <a:lnTo>
                  <a:pt x="2188110" y="276183"/>
                </a:lnTo>
                <a:lnTo>
                  <a:pt x="2186549" y="290680"/>
                </a:lnTo>
                <a:lnTo>
                  <a:pt x="2165694" y="326265"/>
                </a:lnTo>
                <a:lnTo>
                  <a:pt x="2127315" y="341454"/>
                </a:lnTo>
                <a:lnTo>
                  <a:pt x="65289" y="341482"/>
                </a:lnTo>
                <a:lnTo>
                  <a:pt x="51170" y="339824"/>
                </a:lnTo>
                <a:lnTo>
                  <a:pt x="16188" y="318166"/>
                </a:lnTo>
                <a:lnTo>
                  <a:pt x="168" y="279916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6026" y="4882002"/>
            <a:ext cx="201171" cy="3111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600" y="2264962"/>
            <a:ext cx="2539999" cy="22995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7416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2153420" y="0"/>
                </a:moveTo>
                <a:lnTo>
                  <a:pt x="61743" y="21"/>
                </a:lnTo>
                <a:lnTo>
                  <a:pt x="22938" y="14748"/>
                </a:lnTo>
                <a:lnTo>
                  <a:pt x="1607" y="49852"/>
                </a:lnTo>
                <a:lnTo>
                  <a:pt x="0" y="64325"/>
                </a:lnTo>
                <a:lnTo>
                  <a:pt x="74" y="1157799"/>
                </a:lnTo>
                <a:lnTo>
                  <a:pt x="14887" y="1196875"/>
                </a:lnTo>
                <a:lnTo>
                  <a:pt x="49195" y="1219094"/>
                </a:lnTo>
                <a:lnTo>
                  <a:pt x="63412" y="1220798"/>
                </a:lnTo>
                <a:lnTo>
                  <a:pt x="2156535" y="1220721"/>
                </a:lnTo>
                <a:lnTo>
                  <a:pt x="2194954" y="1205268"/>
                </a:lnTo>
                <a:lnTo>
                  <a:pt x="2216345" y="1170110"/>
                </a:lnTo>
                <a:lnTo>
                  <a:pt x="2217968" y="1155796"/>
                </a:lnTo>
                <a:lnTo>
                  <a:pt x="2217916" y="61744"/>
                </a:lnTo>
                <a:lnTo>
                  <a:pt x="2202806" y="23093"/>
                </a:lnTo>
                <a:lnTo>
                  <a:pt x="2167774" y="1626"/>
                </a:lnTo>
                <a:lnTo>
                  <a:pt x="2153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7417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0" y="1154636"/>
                </a:moveTo>
                <a:lnTo>
                  <a:pt x="0" y="64326"/>
                </a:lnTo>
                <a:lnTo>
                  <a:pt x="1607" y="49852"/>
                </a:lnTo>
                <a:lnTo>
                  <a:pt x="22938" y="14748"/>
                </a:lnTo>
                <a:lnTo>
                  <a:pt x="61742" y="21"/>
                </a:lnTo>
                <a:lnTo>
                  <a:pt x="2153420" y="0"/>
                </a:lnTo>
                <a:lnTo>
                  <a:pt x="2167774" y="1626"/>
                </a:lnTo>
                <a:lnTo>
                  <a:pt x="2202806" y="23093"/>
                </a:lnTo>
                <a:lnTo>
                  <a:pt x="2217915" y="61744"/>
                </a:lnTo>
                <a:lnTo>
                  <a:pt x="2217967" y="1155797"/>
                </a:lnTo>
                <a:lnTo>
                  <a:pt x="2216344" y="1170110"/>
                </a:lnTo>
                <a:lnTo>
                  <a:pt x="2194954" y="1205268"/>
                </a:lnTo>
                <a:lnTo>
                  <a:pt x="2156534" y="1220721"/>
                </a:lnTo>
                <a:lnTo>
                  <a:pt x="63412" y="1220798"/>
                </a:lnTo>
                <a:lnTo>
                  <a:pt x="49195" y="1219094"/>
                </a:lnTo>
                <a:lnTo>
                  <a:pt x="14887" y="1196875"/>
                </a:lnTo>
                <a:lnTo>
                  <a:pt x="74" y="1157799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7000" y="139700"/>
            <a:ext cx="12750800" cy="901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31775" algn="ctr">
              <a:lnSpc>
                <a:spcPct val="100000"/>
              </a:lnSpc>
            </a:pP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émarc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h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d’in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ves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ig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4200">
              <a:latin typeface="Helvetica"/>
              <a:cs typeface="Helvetica"/>
            </a:endParaRPr>
          </a:p>
          <a:p>
            <a:pPr marR="219710" algn="ctr">
              <a:lnSpc>
                <a:spcPct val="100000"/>
              </a:lnSpc>
              <a:spcBef>
                <a:spcPts val="3060"/>
              </a:spcBef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u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me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f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rma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sa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3600">
              <a:latin typeface="Helvetica"/>
              <a:cs typeface="Helvetica"/>
            </a:endParaRPr>
          </a:p>
          <a:p>
            <a:pPr marR="9269095" algn="ctr">
              <a:lnSpc>
                <a:spcPct val="100000"/>
              </a:lnSpc>
              <a:spcBef>
                <a:spcPts val="3175"/>
              </a:spcBef>
            </a:pPr>
            <a:r>
              <a:rPr sz="700" i="1" spc="20" dirty="0">
                <a:latin typeface="Helvetica Light"/>
                <a:cs typeface="Helvetica Light"/>
              </a:rPr>
              <a:t>Dé</a:t>
            </a:r>
            <a:r>
              <a:rPr sz="700" i="1" spc="-5" dirty="0">
                <a:latin typeface="Helvetica Light"/>
                <a:cs typeface="Helvetica Light"/>
              </a:rPr>
              <a:t>r</a:t>
            </a:r>
            <a:r>
              <a:rPr sz="700" i="1" spc="20" dirty="0">
                <a:latin typeface="Helvetica Light"/>
                <a:cs typeface="Helvetica Light"/>
              </a:rPr>
              <a:t>oulement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20" dirty="0">
                <a:latin typeface="Helvetica Light"/>
                <a:cs typeface="Helvetica Light"/>
              </a:rPr>
              <a:t>de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15" dirty="0">
                <a:latin typeface="Helvetica Light"/>
                <a:cs typeface="Helvetica Light"/>
              </a:rPr>
              <a:t>l'intervention</a:t>
            </a:r>
            <a:endParaRPr sz="7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900">
              <a:latin typeface="Times New Roman"/>
              <a:cs typeface="Times New Roman"/>
            </a:endParaRPr>
          </a:p>
          <a:p>
            <a:pPr marL="1419860" indent="-50800">
              <a:lnSpc>
                <a:spcPct val="100000"/>
              </a:lnSpc>
            </a:pPr>
            <a:r>
              <a:rPr sz="450" spc="10" dirty="0">
                <a:latin typeface="Helvetica Light"/>
                <a:cs typeface="Helvetica Light"/>
              </a:rPr>
              <a:t>Maintenance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10" dirty="0">
                <a:latin typeface="Helvetica Light"/>
                <a:cs typeface="Helvetica Light"/>
              </a:rPr>
              <a:t>des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-20" dirty="0">
                <a:latin typeface="Helvetica Light"/>
                <a:cs typeface="Helvetica Light"/>
              </a:rPr>
              <a:t>V</a:t>
            </a:r>
            <a:r>
              <a:rPr sz="450" spc="5" dirty="0">
                <a:latin typeface="Helvetica Light"/>
                <a:cs typeface="Helvetica Light"/>
              </a:rPr>
              <a:t>éhicules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350">
              <a:latin typeface="Times New Roman"/>
              <a:cs typeface="Times New Roman"/>
            </a:endParaRPr>
          </a:p>
          <a:p>
            <a:pPr marR="9230995" algn="ct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Observations du professeur </a:t>
            </a:r>
            <a:r>
              <a:rPr sz="400" i="1" spc="-5" dirty="0">
                <a:latin typeface="Helvetica"/>
                <a:cs typeface="Helvetica"/>
              </a:rPr>
              <a:t>: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  <a:p>
            <a:pPr marR="9215120" algn="ct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648970">
              <a:lnSpc>
                <a:spcPts val="250"/>
              </a:lnSpc>
              <a:spcBef>
                <a:spcPts val="555"/>
              </a:spcBef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Nom :	P</a:t>
            </a:r>
            <a:r>
              <a:rPr sz="400" spc="-10" dirty="0">
                <a:latin typeface="Helvetica Light"/>
                <a:cs typeface="Helvetica Light"/>
              </a:rPr>
              <a:t>r</a:t>
            </a:r>
            <a:r>
              <a:rPr sz="400" dirty="0">
                <a:latin typeface="Helvetica Light"/>
                <a:cs typeface="Helvetica Light"/>
              </a:rPr>
              <a:t>énom :</a:t>
            </a:r>
            <a:endParaRPr sz="400">
              <a:latin typeface="Helvetica Light"/>
              <a:cs typeface="Helvetica Light"/>
            </a:endParaRPr>
          </a:p>
          <a:p>
            <a:pPr marL="626745">
              <a:lnSpc>
                <a:spcPts val="51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26745">
              <a:lnSpc>
                <a:spcPts val="69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54685">
              <a:lnSpc>
                <a:spcPts val="430"/>
              </a:lnSpc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Classe  :	Date :</a:t>
            </a:r>
            <a:endParaRPr sz="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R="9262745" algn="ctr">
              <a:lnSpc>
                <a:spcPct val="100000"/>
              </a:lnSpc>
              <a:spcBef>
                <a:spcPts val="345"/>
              </a:spcBef>
            </a:pPr>
            <a:r>
              <a:rPr sz="400" i="1" dirty="0">
                <a:latin typeface="Helvetica"/>
                <a:cs typeface="Helvetica"/>
              </a:rPr>
              <a:t>J’écris le symptôme ou la demande du client :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0">
              <a:latin typeface="Times New Roman"/>
              <a:cs typeface="Times New Roman"/>
            </a:endParaRPr>
          </a:p>
          <a:p>
            <a:pPr marR="9262745" algn="ctr">
              <a:lnSpc>
                <a:spcPts val="495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 marR="1522095" algn="r">
              <a:lnSpc>
                <a:spcPts val="245"/>
              </a:lnSpc>
              <a:tabLst>
                <a:tab pos="8145780" algn="l"/>
                <a:tab pos="8455025" algn="l"/>
              </a:tabLst>
            </a:pP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(pour écri</a:t>
            </a:r>
            <a:r>
              <a:rPr sz="675" i="1" spc="-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r>
              <a:rPr sz="675" i="1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	</a:t>
            </a:r>
            <a:r>
              <a:rPr sz="600" baseline="6944" dirty="0">
                <a:latin typeface="Helvetica"/>
                <a:cs typeface="Helvetica"/>
              </a:rPr>
              <a:t>!	</a:t>
            </a:r>
            <a:r>
              <a:rPr sz="400" i="1" dirty="0">
                <a:latin typeface="Helvetica"/>
                <a:cs typeface="Helvetica"/>
              </a:rPr>
              <a:t>Je rends compte oralement de mon intervention au professeur</a:t>
            </a:r>
            <a:endParaRPr sz="400">
              <a:latin typeface="Helvetica"/>
              <a:cs typeface="Helvetica"/>
            </a:endParaRPr>
          </a:p>
          <a:p>
            <a:pPr marR="2090420" algn="r">
              <a:lnSpc>
                <a:spcPts val="755"/>
              </a:lnSpc>
              <a:tabLst>
                <a:tab pos="1122045" algn="l"/>
              </a:tabLst>
            </a:pPr>
            <a:r>
              <a:rPr sz="850" spc="-5" dirty="0">
                <a:latin typeface="Helvetica"/>
                <a:cs typeface="Helvetica"/>
              </a:rPr>
              <a:t>!	</a:t>
            </a:r>
            <a:r>
              <a:rPr sz="1275" spc="-7" baseline="-29411" dirty="0">
                <a:latin typeface="Helvetica"/>
                <a:cs typeface="Helvetica"/>
              </a:rPr>
              <a:t>!</a:t>
            </a:r>
            <a:endParaRPr sz="1275" baseline="-29411">
              <a:latin typeface="Helvetica"/>
              <a:cs typeface="Helvetica"/>
            </a:endParaRPr>
          </a:p>
          <a:p>
            <a:pPr marL="1287780">
              <a:lnSpc>
                <a:spcPts val="1005"/>
              </a:lnSpc>
              <a:tabLst>
                <a:tab pos="2789555" algn="l"/>
                <a:tab pos="9499600" algn="l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	</a:t>
            </a:r>
            <a:r>
              <a:rPr sz="450" spc="10" dirty="0">
                <a:latin typeface="Helvetica"/>
                <a:cs typeface="Helvetica"/>
              </a:rPr>
              <a:t>1</a:t>
            </a:r>
            <a:r>
              <a:rPr sz="450" dirty="0">
                <a:latin typeface="Helvetica"/>
                <a:cs typeface="Helvetica"/>
              </a:rPr>
              <a:t>	</a:t>
            </a:r>
            <a:r>
              <a:rPr sz="1275" spc="-7" baseline="3267" dirty="0">
                <a:latin typeface="Helvetica"/>
                <a:cs typeface="Helvetica"/>
              </a:rPr>
              <a:t>!</a:t>
            </a:r>
            <a:endParaRPr sz="1275" baseline="3267">
              <a:latin typeface="Helvetica"/>
              <a:cs typeface="Helvetica"/>
            </a:endParaRPr>
          </a:p>
          <a:p>
            <a:pPr marL="10090785" indent="-393065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D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valide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fonctionnement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du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">
              <a:latin typeface="Times New Roman"/>
              <a:cs typeface="Times New Roman"/>
            </a:endParaRPr>
          </a:p>
          <a:p>
            <a:pPr marR="1750060" algn="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Je ne ferais plus les erreurs suivantes :!</a:t>
            </a:r>
            <a:endParaRPr sz="400">
              <a:latin typeface="Helvetica"/>
              <a:cs typeface="Helvetica"/>
            </a:endParaRPr>
          </a:p>
          <a:p>
            <a:pPr marR="2178685" algn="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1544320" algn="r">
              <a:lnSpc>
                <a:spcPct val="100000"/>
              </a:lnSpc>
              <a:spcBef>
                <a:spcPts val="484"/>
              </a:spcBef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E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justifie l’intervention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500">
              <a:latin typeface="Times New Roman"/>
              <a:cs typeface="Times New Roman"/>
            </a:endParaRPr>
          </a:p>
          <a:p>
            <a:pPr marR="1293495" algn="r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Si je n’avais pas réalisé l’intervention, quelles auraient été les conséquences ?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350">
              <a:latin typeface="Times New Roman"/>
              <a:cs typeface="Times New Roman"/>
            </a:endParaRPr>
          </a:p>
          <a:p>
            <a:pPr marR="1134110" algn="r">
              <a:lnSpc>
                <a:spcPct val="100000"/>
              </a:lnSpc>
              <a:tabLst>
                <a:tab pos="1534795" algn="r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	</a:t>
            </a:r>
            <a:r>
              <a:rPr sz="450" spc="10" dirty="0">
                <a:latin typeface="Helvetica"/>
                <a:cs typeface="Helvetica"/>
              </a:rPr>
              <a:t>4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6244" y="5265663"/>
            <a:ext cx="112356" cy="1963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0924" y="5265388"/>
            <a:ext cx="157941" cy="198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22749" y="5006737"/>
            <a:ext cx="14054" cy="289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11487" y="4824784"/>
            <a:ext cx="254647" cy="3106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12491" y="5122232"/>
            <a:ext cx="24311" cy="159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65685" y="2258067"/>
            <a:ext cx="491600" cy="2949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7730" y="2234073"/>
            <a:ext cx="445916" cy="4641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84679" y="2757276"/>
            <a:ext cx="278323" cy="2302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3450" y="2111225"/>
            <a:ext cx="2534920" cy="3591560"/>
          </a:xfrm>
          <a:custGeom>
            <a:avLst/>
            <a:gdLst/>
            <a:ahLst/>
            <a:cxnLst/>
            <a:rect l="l" t="t" r="r" b="b"/>
            <a:pathLst>
              <a:path w="2534920" h="3591560">
                <a:moveTo>
                  <a:pt x="0" y="0"/>
                </a:moveTo>
                <a:lnTo>
                  <a:pt x="0" y="3591321"/>
                </a:lnTo>
                <a:lnTo>
                  <a:pt x="2534443" y="3591321"/>
                </a:lnTo>
                <a:lnTo>
                  <a:pt x="253444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647" y="90168"/>
            <a:ext cx="12899504" cy="916048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000" y="139700"/>
            <a:ext cx="12750800" cy="9017000"/>
          </a:xfrm>
          <a:custGeom>
            <a:avLst/>
            <a:gdLst/>
            <a:ahLst/>
            <a:cxnLst/>
            <a:rect l="l" t="t" r="r" b="b"/>
            <a:pathLst>
              <a:path w="12750800" h="9017000">
                <a:moveTo>
                  <a:pt x="0" y="9017000"/>
                </a:moveTo>
                <a:lnTo>
                  <a:pt x="12750800" y="9017000"/>
                </a:lnTo>
                <a:lnTo>
                  <a:pt x="12750800" y="0"/>
                </a:lnTo>
                <a:lnTo>
                  <a:pt x="0" y="0"/>
                </a:lnTo>
                <a:lnTo>
                  <a:pt x="0" y="901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88546" y="8819799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2278156" y="8815375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3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08057" y="8836793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8446" y="8838296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928049" y="8833872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2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57956" y="8855291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97768" y="969876"/>
            <a:ext cx="5791925" cy="625535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7774" y="1033903"/>
            <a:ext cx="5567045" cy="6029325"/>
          </a:xfrm>
          <a:custGeom>
            <a:avLst/>
            <a:gdLst/>
            <a:ahLst/>
            <a:cxnLst/>
            <a:rect l="l" t="t" r="r" b="b"/>
            <a:pathLst>
              <a:path w="5567045" h="6029325">
                <a:moveTo>
                  <a:pt x="5403494" y="0"/>
                </a:moveTo>
                <a:lnTo>
                  <a:pt x="144446" y="552"/>
                </a:lnTo>
                <a:lnTo>
                  <a:pt x="102986" y="10008"/>
                </a:lnTo>
                <a:lnTo>
                  <a:pt x="66656" y="29855"/>
                </a:lnTo>
                <a:lnTo>
                  <a:pt x="36851" y="58367"/>
                </a:lnTo>
                <a:lnTo>
                  <a:pt x="14965" y="93815"/>
                </a:lnTo>
                <a:lnTo>
                  <a:pt x="2394" y="134472"/>
                </a:lnTo>
                <a:lnTo>
                  <a:pt x="0" y="5880374"/>
                </a:lnTo>
                <a:lnTo>
                  <a:pt x="1236" y="5895218"/>
                </a:lnTo>
                <a:lnTo>
                  <a:pt x="12425" y="5936490"/>
                </a:lnTo>
                <a:lnTo>
                  <a:pt x="33657" y="5971817"/>
                </a:lnTo>
                <a:lnTo>
                  <a:pt x="63421" y="5999840"/>
                </a:lnTo>
                <a:lnTo>
                  <a:pt x="100209" y="6019198"/>
                </a:lnTo>
                <a:lnTo>
                  <a:pt x="142510" y="6028533"/>
                </a:lnTo>
                <a:lnTo>
                  <a:pt x="157574" y="6029182"/>
                </a:lnTo>
                <a:lnTo>
                  <a:pt x="5415544" y="6028764"/>
                </a:lnTo>
                <a:lnTo>
                  <a:pt x="5457940" y="6020340"/>
                </a:lnTo>
                <a:lnTo>
                  <a:pt x="5495753" y="6002100"/>
                </a:lnTo>
                <a:lnTo>
                  <a:pt x="5527236" y="5975379"/>
                </a:lnTo>
                <a:lnTo>
                  <a:pt x="5550645" y="5941513"/>
                </a:lnTo>
                <a:lnTo>
                  <a:pt x="5564234" y="5901835"/>
                </a:lnTo>
                <a:lnTo>
                  <a:pt x="5566946" y="160522"/>
                </a:lnTo>
                <a:lnTo>
                  <a:pt x="5566000" y="146105"/>
                </a:lnTo>
                <a:lnTo>
                  <a:pt x="5555728" y="105034"/>
                </a:lnTo>
                <a:lnTo>
                  <a:pt x="5535571" y="68513"/>
                </a:lnTo>
                <a:lnTo>
                  <a:pt x="5507164" y="38180"/>
                </a:lnTo>
                <a:lnTo>
                  <a:pt x="5472140" y="15672"/>
                </a:lnTo>
                <a:lnTo>
                  <a:pt x="5432130" y="2628"/>
                </a:lnTo>
                <a:lnTo>
                  <a:pt x="5403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7651" y="1033904"/>
            <a:ext cx="5567680" cy="6029325"/>
          </a:xfrm>
          <a:custGeom>
            <a:avLst/>
            <a:gdLst/>
            <a:ahLst/>
            <a:cxnLst/>
            <a:rect l="l" t="t" r="r" b="b"/>
            <a:pathLst>
              <a:path w="5567680" h="6029325">
                <a:moveTo>
                  <a:pt x="0" y="5873900"/>
                </a:moveTo>
                <a:lnTo>
                  <a:pt x="0" y="163617"/>
                </a:lnTo>
                <a:lnTo>
                  <a:pt x="637" y="148883"/>
                </a:lnTo>
                <a:lnTo>
                  <a:pt x="9794" y="106873"/>
                </a:lnTo>
                <a:lnTo>
                  <a:pt x="28730" y="69497"/>
                </a:lnTo>
                <a:lnTo>
                  <a:pt x="56050" y="38482"/>
                </a:lnTo>
                <a:lnTo>
                  <a:pt x="90361" y="15554"/>
                </a:lnTo>
                <a:lnTo>
                  <a:pt x="130266" y="2443"/>
                </a:lnTo>
                <a:lnTo>
                  <a:pt x="5403619" y="0"/>
                </a:lnTo>
                <a:lnTo>
                  <a:pt x="5418092" y="667"/>
                </a:lnTo>
                <a:lnTo>
                  <a:pt x="5459401" y="10192"/>
                </a:lnTo>
                <a:lnTo>
                  <a:pt x="5496268" y="29727"/>
                </a:lnTo>
                <a:lnTo>
                  <a:pt x="5527062" y="57634"/>
                </a:lnTo>
                <a:lnTo>
                  <a:pt x="5550150" y="92275"/>
                </a:lnTo>
                <a:lnTo>
                  <a:pt x="5563899" y="132011"/>
                </a:lnTo>
                <a:lnTo>
                  <a:pt x="5567100" y="5872814"/>
                </a:lnTo>
                <a:lnTo>
                  <a:pt x="5566403" y="5887548"/>
                </a:lnTo>
                <a:lnTo>
                  <a:pt x="5556475" y="5928866"/>
                </a:lnTo>
                <a:lnTo>
                  <a:pt x="5536145" y="5964818"/>
                </a:lnTo>
                <a:lnTo>
                  <a:pt x="5507160" y="5994069"/>
                </a:lnTo>
                <a:lnTo>
                  <a:pt x="5471263" y="6015284"/>
                </a:lnTo>
                <a:lnTo>
                  <a:pt x="5430201" y="6027128"/>
                </a:lnTo>
                <a:lnTo>
                  <a:pt x="157697" y="6029181"/>
                </a:lnTo>
                <a:lnTo>
                  <a:pt x="142633" y="6028532"/>
                </a:lnTo>
                <a:lnTo>
                  <a:pt x="100332" y="6019197"/>
                </a:lnTo>
                <a:lnTo>
                  <a:pt x="63544" y="5999839"/>
                </a:lnTo>
                <a:lnTo>
                  <a:pt x="33780" y="5971816"/>
                </a:lnTo>
                <a:lnTo>
                  <a:pt x="12548" y="5936489"/>
                </a:lnTo>
                <a:lnTo>
                  <a:pt x="1360" y="5895217"/>
                </a:lnTo>
                <a:lnTo>
                  <a:pt x="0" y="5873900"/>
                </a:lnTo>
                <a:close/>
              </a:path>
            </a:pathLst>
          </a:custGeom>
          <a:ln w="10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732308" y="1141984"/>
            <a:ext cx="143256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mes hypo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hèses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775898" y="1318955"/>
            <a:ext cx="42113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67119" y="1373886"/>
            <a:ext cx="33953" cy="725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85631" y="916189"/>
            <a:ext cx="439394" cy="74040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85854" y="1687212"/>
            <a:ext cx="7080" cy="953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41380" y="1663644"/>
            <a:ext cx="61018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6292" y="979703"/>
            <a:ext cx="443437" cy="6527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8182" y="1445793"/>
            <a:ext cx="130049" cy="1168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38671" y="382844"/>
            <a:ext cx="3975252" cy="224738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00644" y="444907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3621835" y="0"/>
                </a:moveTo>
                <a:lnTo>
                  <a:pt x="132327" y="157"/>
                </a:lnTo>
                <a:lnTo>
                  <a:pt x="91233" y="9034"/>
                </a:lnTo>
                <a:lnTo>
                  <a:pt x="54974" y="29769"/>
                </a:lnTo>
                <a:lnTo>
                  <a:pt x="26018" y="59910"/>
                </a:lnTo>
                <a:lnTo>
                  <a:pt x="6834" y="97002"/>
                </a:lnTo>
                <a:lnTo>
                  <a:pt x="120" y="134530"/>
                </a:lnTo>
                <a:lnTo>
                  <a:pt x="0" y="1893794"/>
                </a:lnTo>
                <a:lnTo>
                  <a:pt x="1042" y="1907083"/>
                </a:lnTo>
                <a:lnTo>
                  <a:pt x="13493" y="1947019"/>
                </a:lnTo>
                <a:lnTo>
                  <a:pt x="37543" y="1980744"/>
                </a:lnTo>
                <a:lnTo>
                  <a:pt x="70594" y="2006113"/>
                </a:lnTo>
                <a:lnTo>
                  <a:pt x="110048" y="2020983"/>
                </a:lnTo>
                <a:lnTo>
                  <a:pt x="138625" y="2024005"/>
                </a:lnTo>
                <a:lnTo>
                  <a:pt x="3633924" y="2023497"/>
                </a:lnTo>
                <a:lnTo>
                  <a:pt x="3675667" y="2013443"/>
                </a:lnTo>
                <a:lnTo>
                  <a:pt x="3711333" y="1991987"/>
                </a:lnTo>
                <a:lnTo>
                  <a:pt x="3738418" y="1961071"/>
                </a:lnTo>
                <a:lnTo>
                  <a:pt x="3754415" y="1922636"/>
                </a:lnTo>
                <a:lnTo>
                  <a:pt x="3757683" y="1893794"/>
                </a:lnTo>
                <a:lnTo>
                  <a:pt x="3757620" y="134530"/>
                </a:lnTo>
                <a:lnTo>
                  <a:pt x="3749599" y="92849"/>
                </a:lnTo>
                <a:lnTo>
                  <a:pt x="3729726" y="56024"/>
                </a:lnTo>
                <a:lnTo>
                  <a:pt x="3700285" y="26587"/>
                </a:lnTo>
                <a:lnTo>
                  <a:pt x="3663560" y="7068"/>
                </a:lnTo>
                <a:lnTo>
                  <a:pt x="3621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900535" y="444906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0" y="1890143"/>
                </a:moveTo>
                <a:lnTo>
                  <a:pt x="0" y="138592"/>
                </a:lnTo>
                <a:lnTo>
                  <a:pt x="801" y="124380"/>
                </a:lnTo>
                <a:lnTo>
                  <a:pt x="12099" y="84017"/>
                </a:lnTo>
                <a:lnTo>
                  <a:pt x="34815" y="48970"/>
                </a:lnTo>
                <a:lnTo>
                  <a:pt x="66480" y="21691"/>
                </a:lnTo>
                <a:lnTo>
                  <a:pt x="104625" y="4636"/>
                </a:lnTo>
                <a:lnTo>
                  <a:pt x="3621949" y="0"/>
                </a:lnTo>
                <a:lnTo>
                  <a:pt x="3636271" y="816"/>
                </a:lnTo>
                <a:lnTo>
                  <a:pt x="3676581" y="12317"/>
                </a:lnTo>
                <a:lnTo>
                  <a:pt x="3711131" y="35424"/>
                </a:lnTo>
                <a:lnTo>
                  <a:pt x="3737636" y="67606"/>
                </a:lnTo>
                <a:lnTo>
                  <a:pt x="3753812" y="106332"/>
                </a:lnTo>
                <a:lnTo>
                  <a:pt x="3757792" y="1893795"/>
                </a:lnTo>
                <a:lnTo>
                  <a:pt x="3756959" y="1908490"/>
                </a:lnTo>
                <a:lnTo>
                  <a:pt x="3745214" y="1949000"/>
                </a:lnTo>
                <a:lnTo>
                  <a:pt x="3721546" y="1982639"/>
                </a:lnTo>
                <a:lnTo>
                  <a:pt x="3688462" y="2007464"/>
                </a:lnTo>
                <a:lnTo>
                  <a:pt x="3648468" y="2021534"/>
                </a:lnTo>
                <a:lnTo>
                  <a:pt x="138734" y="2024006"/>
                </a:lnTo>
                <a:lnTo>
                  <a:pt x="124283" y="2023237"/>
                </a:lnTo>
                <a:lnTo>
                  <a:pt x="83272" y="2012344"/>
                </a:lnTo>
                <a:lnTo>
                  <a:pt x="47797" y="1990236"/>
                </a:lnTo>
                <a:lnTo>
                  <a:pt x="20458" y="1959058"/>
                </a:lnTo>
                <a:lnTo>
                  <a:pt x="3852" y="1920955"/>
                </a:lnTo>
                <a:lnTo>
                  <a:pt x="0" y="1890143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603133" y="554955"/>
            <a:ext cx="301752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0365">
              <a:lnSpc>
                <a:spcPts val="1190"/>
              </a:lnSpc>
            </a:pPr>
            <a:r>
              <a:rPr sz="1000" i="1" dirty="0">
                <a:latin typeface="Helvetica"/>
                <a:cs typeface="Helvetica"/>
              </a:rPr>
              <a:t>J'i</a:t>
            </a:r>
            <a:r>
              <a:rPr sz="1000" i="1" spc="5" dirty="0">
                <a:latin typeface="Helvetica"/>
                <a:cs typeface="Helvetica"/>
              </a:rPr>
              <a:t>den</a:t>
            </a:r>
            <a:r>
              <a:rPr sz="1000" i="1" dirty="0">
                <a:latin typeface="Helvetica"/>
                <a:cs typeface="Helvetica"/>
              </a:rPr>
              <a:t>tifie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j’</a:t>
            </a:r>
            <a:r>
              <a:rPr sz="1000" i="1" spc="5" dirty="0">
                <a:latin typeface="Helvetica"/>
                <a:cs typeface="Helvetica"/>
              </a:rPr>
              <a:t>é</a:t>
            </a:r>
            <a:r>
              <a:rPr sz="1000" i="1" dirty="0">
                <a:latin typeface="Helvetica"/>
                <a:cs typeface="Helvetica"/>
              </a:rPr>
              <a:t>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</a:t>
            </a:r>
            <a:r>
              <a:rPr sz="1000" i="1" dirty="0">
                <a:latin typeface="Helvetica"/>
                <a:cs typeface="Helvetica"/>
              </a:rPr>
              <a:t>ri</a:t>
            </a:r>
            <a:r>
              <a:rPr sz="1000" i="1" spc="5" dirty="0">
                <a:latin typeface="Helvetica"/>
                <a:cs typeface="Helvetica"/>
              </a:rPr>
              <a:t>sques pro</a:t>
            </a:r>
            <a:r>
              <a:rPr sz="1000" i="1" dirty="0">
                <a:latin typeface="Helvetica"/>
                <a:cs typeface="Helvetica"/>
              </a:rPr>
              <a:t>f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ssi</a:t>
            </a:r>
            <a:r>
              <a:rPr sz="1000" i="1" spc="5" dirty="0">
                <a:latin typeface="Helvetica"/>
                <a:cs typeface="Helvetica"/>
              </a:rPr>
              <a:t>onne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  <a:p>
            <a:pPr marL="12700">
              <a:lnSpc>
                <a:spcPts val="1190"/>
              </a:lnSpc>
            </a:pPr>
            <a:r>
              <a:rPr sz="1000" i="1" spc="5" dirty="0">
                <a:latin typeface="Helvetica"/>
                <a:cs typeface="Helvetica"/>
              </a:rPr>
              <a:t>(sécu</a:t>
            </a:r>
            <a:r>
              <a:rPr sz="1000" i="1" dirty="0">
                <a:latin typeface="Helvetica"/>
                <a:cs typeface="Helvetica"/>
              </a:rPr>
              <a:t>rit</a:t>
            </a:r>
            <a:r>
              <a:rPr sz="1000" i="1" spc="5" dirty="0">
                <a:latin typeface="Helvetica"/>
                <a:cs typeface="Helvetica"/>
              </a:rPr>
              <a:t>é des personne</a:t>
            </a:r>
            <a:r>
              <a:rPr sz="1000" i="1" dirty="0">
                <a:latin typeface="Helvetica"/>
                <a:cs typeface="Helvetica"/>
              </a:rPr>
              <a:t>s, </a:t>
            </a:r>
            <a:r>
              <a:rPr sz="1000" i="1" spc="5" dirty="0">
                <a:latin typeface="Helvetica"/>
                <a:cs typeface="Helvetica"/>
              </a:rPr>
              <a:t>du ma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érie</a:t>
            </a:r>
            <a:r>
              <a:rPr sz="1000" i="1" dirty="0">
                <a:latin typeface="Helvetica"/>
                <a:cs typeface="Helvetica"/>
              </a:rPr>
              <a:t>l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</a:t>
            </a:r>
            <a:r>
              <a:rPr sz="1000" i="1" spc="5" dirty="0">
                <a:latin typeface="Helvetica"/>
                <a:cs typeface="Helvetica"/>
              </a:rPr>
              <a:t>du véh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cu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spc="-5" dirty="0">
                <a:latin typeface="Helvetica"/>
                <a:cs typeface="Helvetica"/>
              </a:rPr>
              <a:t>)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552400" y="745998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552400" y="895925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983964" y="1045851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983964" y="119577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983964" y="134570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983964" y="1495631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983964" y="164555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983964" y="179548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983964" y="1945409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378490" y="2204145"/>
            <a:ext cx="157543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"/>
                <a:cs typeface="Helvetica"/>
              </a:rPr>
              <a:t>Je pro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ège </a:t>
            </a:r>
            <a:r>
              <a:rPr sz="1000" i="1" dirty="0">
                <a:latin typeface="Helvetica"/>
                <a:cs typeface="Helvetica"/>
              </a:rPr>
              <a:t>l’</a:t>
            </a:r>
            <a:r>
              <a:rPr sz="1000" i="1" spc="5" dirty="0">
                <a:latin typeface="Helvetica"/>
                <a:cs typeface="Helvetica"/>
              </a:rPr>
              <a:t>environnemen</a:t>
            </a:r>
            <a:r>
              <a:rPr sz="1000" i="1" dirty="0">
                <a:latin typeface="Helvetica"/>
                <a:cs typeface="Helvetica"/>
              </a:rPr>
              <a:t>t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9005129" y="463326"/>
            <a:ext cx="473368" cy="5677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962317" y="2536675"/>
            <a:ext cx="386076" cy="50165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016944" y="2488916"/>
            <a:ext cx="397758" cy="4965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9276353" y="2636345"/>
            <a:ext cx="2790825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380" marR="5080" indent="-107314">
              <a:lnSpc>
                <a:spcPct val="103899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vérifie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les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qui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2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 pe</a:t>
            </a:r>
            <a:r>
              <a:rPr sz="1150" i="1" spc="25" dirty="0">
                <a:solidFill>
                  <a:srgbClr val="0433FF"/>
                </a:solidFill>
                <a:latin typeface="Helvetica Light"/>
                <a:cs typeface="Helvetica Light"/>
              </a:rPr>
              <a:t>r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mettent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valider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115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1150" b="1" i="1" spc="-55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876401" y="3071831"/>
            <a:ext cx="5937525" cy="364871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41345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5554155" y="0"/>
                </a:moveTo>
                <a:lnTo>
                  <a:pt x="151631" y="346"/>
                </a:lnTo>
                <a:lnTo>
                  <a:pt x="109072" y="8526"/>
                </a:lnTo>
                <a:lnTo>
                  <a:pt x="71185" y="26584"/>
                </a:lnTo>
                <a:lnTo>
                  <a:pt x="39687" y="53194"/>
                </a:lnTo>
                <a:lnTo>
                  <a:pt x="16298" y="87033"/>
                </a:lnTo>
                <a:lnTo>
                  <a:pt x="2735" y="126775"/>
                </a:lnTo>
                <a:lnTo>
                  <a:pt x="0" y="155896"/>
                </a:lnTo>
                <a:lnTo>
                  <a:pt x="0" y="3260898"/>
                </a:lnTo>
                <a:lnTo>
                  <a:pt x="4968" y="3299859"/>
                </a:lnTo>
                <a:lnTo>
                  <a:pt x="21055" y="3338278"/>
                </a:lnTo>
                <a:lnTo>
                  <a:pt x="46593" y="3370415"/>
                </a:lnTo>
                <a:lnTo>
                  <a:pt x="79854" y="3394975"/>
                </a:lnTo>
                <a:lnTo>
                  <a:pt x="119111" y="3410662"/>
                </a:lnTo>
                <a:lnTo>
                  <a:pt x="162636" y="3416179"/>
                </a:lnTo>
                <a:lnTo>
                  <a:pt x="5566719" y="3415715"/>
                </a:lnTo>
                <a:lnTo>
                  <a:pt x="5608913" y="3407042"/>
                </a:lnTo>
                <a:lnTo>
                  <a:pt x="5646463" y="3388476"/>
                </a:lnTo>
                <a:lnTo>
                  <a:pt x="5677671" y="3361421"/>
                </a:lnTo>
                <a:lnTo>
                  <a:pt x="5700840" y="3327281"/>
                </a:lnTo>
                <a:lnTo>
                  <a:pt x="5714274" y="3287460"/>
                </a:lnTo>
                <a:lnTo>
                  <a:pt x="5716982" y="3258451"/>
                </a:lnTo>
                <a:lnTo>
                  <a:pt x="5716589" y="144769"/>
                </a:lnTo>
                <a:lnTo>
                  <a:pt x="5707617" y="102981"/>
                </a:lnTo>
                <a:lnTo>
                  <a:pt x="5688095" y="66538"/>
                </a:lnTo>
                <a:lnTo>
                  <a:pt x="5659750" y="36760"/>
                </a:lnTo>
                <a:lnTo>
                  <a:pt x="5624308" y="14971"/>
                </a:lnTo>
                <a:lnTo>
                  <a:pt x="5583495" y="2493"/>
                </a:lnTo>
                <a:lnTo>
                  <a:pt x="555415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41343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0" y="3260898"/>
                </a:moveTo>
                <a:lnTo>
                  <a:pt x="0" y="155895"/>
                </a:lnTo>
                <a:lnTo>
                  <a:pt x="694" y="141105"/>
                </a:lnTo>
                <a:lnTo>
                  <a:pt x="10600" y="99690"/>
                </a:lnTo>
                <a:lnTo>
                  <a:pt x="30905" y="63736"/>
                </a:lnTo>
                <a:lnTo>
                  <a:pt x="59891" y="34569"/>
                </a:lnTo>
                <a:lnTo>
                  <a:pt x="95839" y="13513"/>
                </a:lnTo>
                <a:lnTo>
                  <a:pt x="137032" y="1894"/>
                </a:lnTo>
                <a:lnTo>
                  <a:pt x="5554157" y="0"/>
                </a:lnTo>
                <a:lnTo>
                  <a:pt x="5568998" y="631"/>
                </a:lnTo>
                <a:lnTo>
                  <a:pt x="5611218" y="9712"/>
                </a:lnTo>
                <a:lnTo>
                  <a:pt x="5648642" y="28545"/>
                </a:lnTo>
                <a:lnTo>
                  <a:pt x="5679544" y="55806"/>
                </a:lnTo>
                <a:lnTo>
                  <a:pt x="5702198" y="90175"/>
                </a:lnTo>
                <a:lnTo>
                  <a:pt x="5714879" y="130328"/>
                </a:lnTo>
                <a:lnTo>
                  <a:pt x="5716983" y="3258451"/>
                </a:lnTo>
                <a:lnTo>
                  <a:pt x="5716296" y="3273167"/>
                </a:lnTo>
                <a:lnTo>
                  <a:pt x="5706485" y="3314569"/>
                </a:lnTo>
                <a:lnTo>
                  <a:pt x="5686373" y="3350759"/>
                </a:lnTo>
                <a:lnTo>
                  <a:pt x="5657657" y="3380332"/>
                </a:lnTo>
                <a:lnTo>
                  <a:pt x="5622032" y="3401884"/>
                </a:lnTo>
                <a:lnTo>
                  <a:pt x="5581198" y="3414010"/>
                </a:lnTo>
                <a:lnTo>
                  <a:pt x="162636" y="3416179"/>
                </a:lnTo>
                <a:lnTo>
                  <a:pt x="147760" y="3415550"/>
                </a:lnTo>
                <a:lnTo>
                  <a:pt x="105466" y="3406499"/>
                </a:lnTo>
                <a:lnTo>
                  <a:pt x="68016" y="3387711"/>
                </a:lnTo>
                <a:lnTo>
                  <a:pt x="37137" y="3360481"/>
                </a:lnTo>
                <a:lnTo>
                  <a:pt x="14557" y="3326105"/>
                </a:lnTo>
                <a:lnTo>
                  <a:pt x="2005" y="3285881"/>
                </a:lnTo>
                <a:lnTo>
                  <a:pt x="0" y="3260898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8648203" y="3243941"/>
            <a:ext cx="230314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résu</a:t>
            </a:r>
            <a:r>
              <a:rPr sz="1000" i="1" dirty="0">
                <a:latin typeface="Helvetica"/>
                <a:cs typeface="Helvetica"/>
              </a:rPr>
              <a:t>lt</a:t>
            </a:r>
            <a:r>
              <a:rPr sz="1000" i="1" spc="5" dirty="0">
                <a:latin typeface="Helvetica"/>
                <a:cs typeface="Helvetica"/>
              </a:rPr>
              <a:t>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s des essa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s réa</a:t>
            </a:r>
            <a:r>
              <a:rPr sz="1000" i="1" dirty="0">
                <a:latin typeface="Helvetica"/>
                <a:cs typeface="Helvetica"/>
              </a:rPr>
              <a:t>li</a:t>
            </a:r>
            <a:r>
              <a:rPr sz="1000" i="1" spc="5" dirty="0">
                <a:latin typeface="Helvetica"/>
                <a:cs typeface="Helvetica"/>
              </a:rPr>
              <a:t>sés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2148124" y="3442770"/>
            <a:ext cx="42118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839344" y="3497702"/>
            <a:ext cx="33959" cy="7254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257857" y="3040004"/>
            <a:ext cx="439396" cy="74040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058087" y="3811029"/>
            <a:ext cx="7076" cy="953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813601" y="3787459"/>
            <a:ext cx="61023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8002146" y="8515522"/>
            <a:ext cx="397954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l’intervention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et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1150">
              <a:latin typeface="Helvetica Light"/>
              <a:cs typeface="Helvetica Light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2127644" y="8185533"/>
            <a:ext cx="616663" cy="61041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740801" y="7695014"/>
            <a:ext cx="4592857" cy="8559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08528" y="7759171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4206703" y="0"/>
                </a:moveTo>
                <a:lnTo>
                  <a:pt x="159794" y="0"/>
                </a:lnTo>
                <a:lnTo>
                  <a:pt x="117172" y="5962"/>
                </a:lnTo>
                <a:lnTo>
                  <a:pt x="78960" y="22690"/>
                </a:lnTo>
                <a:lnTo>
                  <a:pt x="46648" y="48494"/>
                </a:lnTo>
                <a:lnTo>
                  <a:pt x="21725" y="81688"/>
                </a:lnTo>
                <a:lnTo>
                  <a:pt x="5679" y="120581"/>
                </a:lnTo>
                <a:lnTo>
                  <a:pt x="55" y="162231"/>
                </a:lnTo>
                <a:lnTo>
                  <a:pt x="0" y="476552"/>
                </a:lnTo>
                <a:lnTo>
                  <a:pt x="206" y="484794"/>
                </a:lnTo>
                <a:lnTo>
                  <a:pt x="8283" y="527278"/>
                </a:lnTo>
                <a:lnTo>
                  <a:pt x="26938" y="564302"/>
                </a:lnTo>
                <a:lnTo>
                  <a:pt x="54563" y="594536"/>
                </a:lnTo>
                <a:lnTo>
                  <a:pt x="89550" y="616647"/>
                </a:lnTo>
                <a:lnTo>
                  <a:pt x="130290" y="629304"/>
                </a:lnTo>
                <a:lnTo>
                  <a:pt x="159853" y="631832"/>
                </a:lnTo>
                <a:lnTo>
                  <a:pt x="4218732" y="631401"/>
                </a:lnTo>
                <a:lnTo>
                  <a:pt x="4260892" y="622732"/>
                </a:lnTo>
                <a:lnTo>
                  <a:pt x="4298256" y="604030"/>
                </a:lnTo>
                <a:lnTo>
                  <a:pt x="4329204" y="576759"/>
                </a:lnTo>
                <a:lnTo>
                  <a:pt x="4352114" y="542379"/>
                </a:lnTo>
                <a:lnTo>
                  <a:pt x="4365364" y="502353"/>
                </a:lnTo>
                <a:lnTo>
                  <a:pt x="4368031" y="473255"/>
                </a:lnTo>
                <a:lnTo>
                  <a:pt x="4368026" y="162231"/>
                </a:lnTo>
                <a:lnTo>
                  <a:pt x="4361971" y="119601"/>
                </a:lnTo>
                <a:lnTo>
                  <a:pt x="4345517" y="80987"/>
                </a:lnTo>
                <a:lnTo>
                  <a:pt x="4320215" y="48054"/>
                </a:lnTo>
                <a:lnTo>
                  <a:pt x="4287612" y="22467"/>
                </a:lnTo>
                <a:lnTo>
                  <a:pt x="4249259" y="5894"/>
                </a:lnTo>
                <a:lnTo>
                  <a:pt x="4206703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08527" y="7759172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0" y="476551"/>
                </a:moveTo>
                <a:lnTo>
                  <a:pt x="0" y="163487"/>
                </a:lnTo>
                <a:lnTo>
                  <a:pt x="649" y="148843"/>
                </a:lnTo>
                <a:lnTo>
                  <a:pt x="9949" y="107088"/>
                </a:lnTo>
                <a:lnTo>
                  <a:pt x="29120" y="69907"/>
                </a:lnTo>
                <a:lnTo>
                  <a:pt x="56671" y="38989"/>
                </a:lnTo>
                <a:lnTo>
                  <a:pt x="91115" y="16022"/>
                </a:lnTo>
                <a:lnTo>
                  <a:pt x="130962" y="2695"/>
                </a:lnTo>
                <a:lnTo>
                  <a:pt x="4206707" y="0"/>
                </a:lnTo>
                <a:lnTo>
                  <a:pt x="4221263" y="675"/>
                </a:lnTo>
                <a:lnTo>
                  <a:pt x="4262588" y="10314"/>
                </a:lnTo>
                <a:lnTo>
                  <a:pt x="4299195" y="30077"/>
                </a:lnTo>
                <a:lnTo>
                  <a:pt x="4329537" y="58298"/>
                </a:lnTo>
                <a:lnTo>
                  <a:pt x="4352062" y="93311"/>
                </a:lnTo>
                <a:lnTo>
                  <a:pt x="4365222" y="133450"/>
                </a:lnTo>
                <a:lnTo>
                  <a:pt x="4368032" y="473254"/>
                </a:lnTo>
                <a:lnTo>
                  <a:pt x="4367355" y="488009"/>
                </a:lnTo>
                <a:lnTo>
                  <a:pt x="4357684" y="529592"/>
                </a:lnTo>
                <a:lnTo>
                  <a:pt x="4337813" y="566017"/>
                </a:lnTo>
                <a:lnTo>
                  <a:pt x="4309364" y="595820"/>
                </a:lnTo>
                <a:lnTo>
                  <a:pt x="4273958" y="617541"/>
                </a:lnTo>
                <a:lnTo>
                  <a:pt x="4233218" y="629717"/>
                </a:lnTo>
                <a:lnTo>
                  <a:pt x="159854" y="631832"/>
                </a:lnTo>
                <a:lnTo>
                  <a:pt x="144872" y="631192"/>
                </a:lnTo>
                <a:lnTo>
                  <a:pt x="102570" y="621982"/>
                </a:lnTo>
                <a:lnTo>
                  <a:pt x="65487" y="602874"/>
                </a:lnTo>
                <a:lnTo>
                  <a:pt x="35229" y="575200"/>
                </a:lnTo>
                <a:lnTo>
                  <a:pt x="13406" y="540292"/>
                </a:lnTo>
                <a:lnTo>
                  <a:pt x="1624" y="499480"/>
                </a:lnTo>
                <a:lnTo>
                  <a:pt x="0" y="476551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9068672" y="7867122"/>
            <a:ext cx="184658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i="1" spc="5" dirty="0">
                <a:latin typeface="Helvetica"/>
                <a:cs typeface="Helvetica"/>
              </a:rPr>
              <a:t>J</a:t>
            </a:r>
            <a:r>
              <a:rPr sz="1000" b="1" i="1" dirty="0">
                <a:latin typeface="Helvetica"/>
                <a:cs typeface="Helvetica"/>
              </a:rPr>
              <a:t>’</a:t>
            </a:r>
            <a:r>
              <a:rPr sz="1000" b="1" i="1" spc="5" dirty="0">
                <a:latin typeface="Helvetica"/>
                <a:cs typeface="Helvetica"/>
              </a:rPr>
              <a:t>éc</a:t>
            </a:r>
            <a:r>
              <a:rPr sz="1000" b="1" i="1" dirty="0">
                <a:latin typeface="Helvetica"/>
                <a:cs typeface="Helvetica"/>
              </a:rPr>
              <a:t>ri</a:t>
            </a:r>
            <a:r>
              <a:rPr sz="1000" b="1" i="1" spc="5" dirty="0">
                <a:latin typeface="Helvetica"/>
                <a:cs typeface="Helvetica"/>
              </a:rPr>
              <a:t>s </a:t>
            </a:r>
            <a:r>
              <a:rPr sz="1000" b="1" i="1" dirty="0">
                <a:latin typeface="Helvetica"/>
                <a:cs typeface="Helvetica"/>
              </a:rPr>
              <a:t>l</a:t>
            </a:r>
            <a:r>
              <a:rPr sz="1000" b="1" i="1" spc="5" dirty="0">
                <a:latin typeface="Helvetica"/>
                <a:cs typeface="Helvetica"/>
              </a:rPr>
              <a:t>a cause du symptôme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0286957" y="7229075"/>
            <a:ext cx="0" cy="353695"/>
          </a:xfrm>
          <a:custGeom>
            <a:avLst/>
            <a:gdLst/>
            <a:ahLst/>
            <a:cxnLst/>
            <a:rect l="l" t="t" r="r" b="b"/>
            <a:pathLst>
              <a:path h="353695">
                <a:moveTo>
                  <a:pt x="0" y="0"/>
                </a:moveTo>
                <a:lnTo>
                  <a:pt x="0" y="353397"/>
                </a:lnTo>
              </a:path>
            </a:pathLst>
          </a:custGeom>
          <a:ln w="214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235569" y="7571764"/>
            <a:ext cx="102870" cy="102870"/>
          </a:xfrm>
          <a:custGeom>
            <a:avLst/>
            <a:gdLst/>
            <a:ahLst/>
            <a:cxnLst/>
            <a:rect l="l" t="t" r="r" b="b"/>
            <a:pathLst>
              <a:path w="102870" h="102870">
                <a:moveTo>
                  <a:pt x="102777" y="0"/>
                </a:moveTo>
                <a:lnTo>
                  <a:pt x="0" y="0"/>
                </a:lnTo>
                <a:lnTo>
                  <a:pt x="51388" y="102806"/>
                </a:lnTo>
                <a:lnTo>
                  <a:pt x="1027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379282" y="6950640"/>
            <a:ext cx="3353435" cy="655955"/>
          </a:xfrm>
          <a:custGeom>
            <a:avLst/>
            <a:gdLst/>
            <a:ahLst/>
            <a:cxnLst/>
            <a:rect l="l" t="t" r="r" b="b"/>
            <a:pathLst>
              <a:path w="3353434" h="655954">
                <a:moveTo>
                  <a:pt x="3353348" y="288058"/>
                </a:moveTo>
                <a:lnTo>
                  <a:pt x="3346438" y="369066"/>
                </a:lnTo>
                <a:lnTo>
                  <a:pt x="3322653" y="440024"/>
                </a:lnTo>
                <a:lnTo>
                  <a:pt x="3281993" y="500934"/>
                </a:lnTo>
                <a:lnTo>
                  <a:pt x="3224459" y="551796"/>
                </a:lnTo>
                <a:lnTo>
                  <a:pt x="3150051" y="592612"/>
                </a:lnTo>
                <a:lnTo>
                  <a:pt x="3058767" y="623383"/>
                </a:lnTo>
                <a:lnTo>
                  <a:pt x="2950610" y="644110"/>
                </a:lnTo>
                <a:lnTo>
                  <a:pt x="2825577" y="654793"/>
                </a:lnTo>
                <a:lnTo>
                  <a:pt x="2683670" y="655434"/>
                </a:lnTo>
                <a:lnTo>
                  <a:pt x="2524889" y="646034"/>
                </a:lnTo>
                <a:lnTo>
                  <a:pt x="2349233" y="626594"/>
                </a:lnTo>
                <a:lnTo>
                  <a:pt x="2156702" y="597115"/>
                </a:lnTo>
                <a:lnTo>
                  <a:pt x="1947297" y="557598"/>
                </a:lnTo>
                <a:lnTo>
                  <a:pt x="1721018" y="508043"/>
                </a:lnTo>
                <a:lnTo>
                  <a:pt x="1477864" y="448453"/>
                </a:lnTo>
                <a:lnTo>
                  <a:pt x="1217835" y="378828"/>
                </a:lnTo>
                <a:lnTo>
                  <a:pt x="940931" y="299169"/>
                </a:lnTo>
                <a:lnTo>
                  <a:pt x="647154" y="209477"/>
                </a:lnTo>
                <a:lnTo>
                  <a:pt x="336501" y="109754"/>
                </a:lnTo>
                <a:lnTo>
                  <a:pt x="8974" y="0"/>
                </a:lnTo>
                <a:lnTo>
                  <a:pt x="0" y="0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292199" y="6905500"/>
            <a:ext cx="114300" cy="97790"/>
          </a:xfrm>
          <a:custGeom>
            <a:avLst/>
            <a:gdLst/>
            <a:ahLst/>
            <a:cxnLst/>
            <a:rect l="l" t="t" r="r" b="b"/>
            <a:pathLst>
              <a:path w="114300" h="97790">
                <a:moveTo>
                  <a:pt x="113894" y="0"/>
                </a:moveTo>
                <a:lnTo>
                  <a:pt x="0" y="15233"/>
                </a:lnTo>
                <a:lnTo>
                  <a:pt x="80520" y="97235"/>
                </a:lnTo>
                <a:lnTo>
                  <a:pt x="1138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8369367" y="6758700"/>
            <a:ext cx="30753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i="1" spc="15" dirty="0">
                <a:latin typeface="Helvetica"/>
                <a:cs typeface="Helvetica"/>
              </a:rPr>
              <a:t>La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cause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es</a:t>
            </a:r>
            <a:r>
              <a:rPr sz="900" b="1" i="1" spc="10" dirty="0">
                <a:latin typeface="Helvetica"/>
                <a:cs typeface="Helvetica"/>
              </a:rPr>
              <a:t>t-e</a:t>
            </a:r>
            <a:r>
              <a:rPr sz="900" b="1" i="1" spc="5" dirty="0">
                <a:latin typeface="Helvetica"/>
                <a:cs typeface="Helvetica"/>
              </a:rPr>
              <a:t>ll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i</a:t>
            </a:r>
            <a:r>
              <a:rPr sz="900" b="1" i="1" spc="15" dirty="0">
                <a:latin typeface="Helvetica"/>
                <a:cs typeface="Helvetica"/>
              </a:rPr>
              <a:t>de</a:t>
            </a:r>
            <a:r>
              <a:rPr sz="900" b="1" i="1" spc="10" dirty="0">
                <a:latin typeface="Helvetica"/>
                <a:cs typeface="Helvetica"/>
              </a:rPr>
              <a:t>ntifi</a:t>
            </a:r>
            <a:r>
              <a:rPr sz="900" b="1" i="1" spc="15" dirty="0">
                <a:latin typeface="Helvetica"/>
                <a:cs typeface="Helvetica"/>
              </a:rPr>
              <a:t>ée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pa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15" dirty="0">
                <a:latin typeface="Helvetica"/>
                <a:cs typeface="Helvetica"/>
              </a:rPr>
              <a:t>appo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t </a:t>
            </a:r>
            <a:r>
              <a:rPr sz="900" b="1" i="1" spc="15" dirty="0">
                <a:latin typeface="Helvetica"/>
                <a:cs typeface="Helvetica"/>
              </a:rPr>
              <a:t>au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symp</a:t>
            </a:r>
            <a:r>
              <a:rPr sz="900" b="1" i="1" spc="10" dirty="0">
                <a:latin typeface="Helvetica"/>
                <a:cs typeface="Helvetica"/>
              </a:rPr>
              <a:t>tô</a:t>
            </a:r>
            <a:r>
              <a:rPr sz="900" b="1" i="1" spc="20" dirty="0">
                <a:latin typeface="Helvetica"/>
                <a:cs typeface="Helvetica"/>
              </a:rPr>
              <a:t>m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?</a:t>
            </a:r>
            <a:endParaRPr sz="9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000">
              <a:latin typeface="Times New Roman"/>
              <a:cs typeface="Times New Roman"/>
            </a:endParaRPr>
          </a:p>
          <a:p>
            <a:pPr marL="180975" algn="ctr">
              <a:lnSpc>
                <a:spcPct val="100000"/>
              </a:lnSpc>
              <a:tabLst>
                <a:tab pos="768350" algn="l"/>
              </a:tabLst>
            </a:pPr>
            <a:r>
              <a:rPr sz="900" spc="20" dirty="0">
                <a:latin typeface="Helvetica"/>
                <a:cs typeface="Helvetica"/>
              </a:rPr>
              <a:t>NON	</a:t>
            </a:r>
            <a:r>
              <a:rPr sz="900" spc="15" dirty="0">
                <a:latin typeface="Helvetica"/>
                <a:cs typeface="Helvetica"/>
              </a:rPr>
              <a:t>OUI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88" name="object 88"/>
          <p:cNvSpPr txBox="1"/>
          <p:nvPr/>
        </p:nvSpPr>
        <p:spPr>
          <a:xfrm rot="960000">
            <a:off x="6570053" y="7068822"/>
            <a:ext cx="1571667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au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0" dirty="0">
                <a:latin typeface="Helvetica"/>
                <a:cs typeface="Helvetica"/>
              </a:rPr>
              <a:t>re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280166" y="1126130"/>
            <a:ext cx="2465705" cy="913765"/>
          </a:xfrm>
          <a:custGeom>
            <a:avLst/>
            <a:gdLst/>
            <a:ahLst/>
            <a:cxnLst/>
            <a:rect l="l" t="t" r="r" b="b"/>
            <a:pathLst>
              <a:path w="2465704" h="913764">
                <a:moveTo>
                  <a:pt x="0" y="913627"/>
                </a:moveTo>
                <a:lnTo>
                  <a:pt x="130079" y="777256"/>
                </a:lnTo>
                <a:lnTo>
                  <a:pt x="259370" y="651917"/>
                </a:lnTo>
                <a:lnTo>
                  <a:pt x="387871" y="537603"/>
                </a:lnTo>
                <a:lnTo>
                  <a:pt x="515584" y="434313"/>
                </a:lnTo>
                <a:lnTo>
                  <a:pt x="642507" y="342040"/>
                </a:lnTo>
                <a:lnTo>
                  <a:pt x="768640" y="260781"/>
                </a:lnTo>
                <a:lnTo>
                  <a:pt x="893985" y="190532"/>
                </a:lnTo>
                <a:lnTo>
                  <a:pt x="1018540" y="131288"/>
                </a:lnTo>
                <a:lnTo>
                  <a:pt x="1142306" y="83045"/>
                </a:lnTo>
                <a:lnTo>
                  <a:pt x="1265283" y="45799"/>
                </a:lnTo>
                <a:lnTo>
                  <a:pt x="1387470" y="19545"/>
                </a:lnTo>
                <a:lnTo>
                  <a:pt x="1508869" y="4280"/>
                </a:lnTo>
                <a:lnTo>
                  <a:pt x="1629478" y="0"/>
                </a:lnTo>
                <a:lnTo>
                  <a:pt x="1749297" y="6699"/>
                </a:lnTo>
                <a:lnTo>
                  <a:pt x="1868328" y="24373"/>
                </a:lnTo>
                <a:lnTo>
                  <a:pt x="1986569" y="53019"/>
                </a:lnTo>
                <a:lnTo>
                  <a:pt x="2104021" y="92633"/>
                </a:lnTo>
                <a:lnTo>
                  <a:pt x="2220684" y="143209"/>
                </a:lnTo>
                <a:lnTo>
                  <a:pt x="2336558" y="204744"/>
                </a:lnTo>
                <a:lnTo>
                  <a:pt x="2451642" y="277234"/>
                </a:lnTo>
                <a:lnTo>
                  <a:pt x="2465132" y="277234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06667" y="1355341"/>
            <a:ext cx="113664" cy="102235"/>
          </a:xfrm>
          <a:custGeom>
            <a:avLst/>
            <a:gdLst/>
            <a:ahLst/>
            <a:cxnLst/>
            <a:rect l="l" t="t" r="r" b="b"/>
            <a:pathLst>
              <a:path w="113665" h="102234">
                <a:moveTo>
                  <a:pt x="59855" y="0"/>
                </a:moveTo>
                <a:lnTo>
                  <a:pt x="0" y="83573"/>
                </a:lnTo>
                <a:lnTo>
                  <a:pt x="113477" y="101659"/>
                </a:lnTo>
                <a:lnTo>
                  <a:pt x="59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7146542" y="922648"/>
            <a:ext cx="134175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J’a</a:t>
            </a:r>
            <a:r>
              <a:rPr sz="900" i="1" spc="5" dirty="0">
                <a:latin typeface="Helvetica"/>
                <a:cs typeface="Helvetica"/>
              </a:rPr>
              <a:t>i </a:t>
            </a: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2010617" y="1596127"/>
            <a:ext cx="620946" cy="85672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27000" y="139699"/>
            <a:ext cx="12750800" cy="9017000"/>
          </a:xfrm>
          <a:custGeom>
            <a:avLst/>
            <a:gdLst/>
            <a:ahLst/>
            <a:cxnLst/>
            <a:rect l="l" t="t" r="r" b="b"/>
            <a:pathLst>
              <a:path w="12750800" h="9017000">
                <a:moveTo>
                  <a:pt x="0" y="0"/>
                </a:moveTo>
                <a:lnTo>
                  <a:pt x="12750800" y="0"/>
                </a:lnTo>
                <a:lnTo>
                  <a:pt x="12750800" y="9017000"/>
                </a:lnTo>
                <a:lnTo>
                  <a:pt x="0" y="9017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2336800" y="1957577"/>
            <a:ext cx="18681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Un pneu dégonflé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2687300" y="9437878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4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9" name="object 9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2565400" y="2516377"/>
            <a:ext cx="13938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Un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oulement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755900" y="3075177"/>
            <a:ext cx="10128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Les f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eins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387600" y="3633978"/>
            <a:ext cx="17703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Les amo</a:t>
            </a:r>
            <a:r>
              <a:rPr sz="1800" spc="30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tisseurs</a:t>
            </a:r>
            <a:endParaRPr sz="1800">
              <a:latin typeface="Helvetica Light"/>
              <a:cs typeface="Helvetica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03896" y="7322200"/>
            <a:ext cx="228810" cy="410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31578" y="5800235"/>
            <a:ext cx="136827" cy="268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78657" y="5738583"/>
            <a:ext cx="254648" cy="310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06250" y="5324247"/>
            <a:ext cx="2307540" cy="251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2154476" y="0"/>
                </a:moveTo>
                <a:lnTo>
                  <a:pt x="61842" y="53"/>
                </a:lnTo>
                <a:lnTo>
                  <a:pt x="23168" y="15133"/>
                </a:lnTo>
                <a:lnTo>
                  <a:pt x="1634" y="50110"/>
                </a:lnTo>
                <a:lnTo>
                  <a:pt x="0" y="64462"/>
                </a:lnTo>
                <a:lnTo>
                  <a:pt x="2" y="100866"/>
                </a:lnTo>
                <a:lnTo>
                  <a:pt x="14435" y="139736"/>
                </a:lnTo>
                <a:lnTo>
                  <a:pt x="49845" y="160646"/>
                </a:lnTo>
                <a:lnTo>
                  <a:pt x="64467" y="162203"/>
                </a:lnTo>
                <a:lnTo>
                  <a:pt x="2155609" y="162193"/>
                </a:lnTo>
                <a:lnTo>
                  <a:pt x="2194763" y="147932"/>
                </a:lnTo>
                <a:lnTo>
                  <a:pt x="2216340" y="113116"/>
                </a:lnTo>
                <a:lnTo>
                  <a:pt x="2217968" y="98610"/>
                </a:lnTo>
                <a:lnTo>
                  <a:pt x="2217942" y="62615"/>
                </a:lnTo>
                <a:lnTo>
                  <a:pt x="2203491" y="23477"/>
                </a:lnTo>
                <a:lnTo>
                  <a:pt x="2168872" y="1656"/>
                </a:lnTo>
                <a:lnTo>
                  <a:pt x="215447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0" y="100310"/>
                </a:moveTo>
                <a:lnTo>
                  <a:pt x="0" y="64462"/>
                </a:lnTo>
                <a:lnTo>
                  <a:pt x="1634" y="50110"/>
                </a:lnTo>
                <a:lnTo>
                  <a:pt x="23168" y="15133"/>
                </a:lnTo>
                <a:lnTo>
                  <a:pt x="61842" y="53"/>
                </a:lnTo>
                <a:lnTo>
                  <a:pt x="2154475" y="0"/>
                </a:lnTo>
                <a:lnTo>
                  <a:pt x="2168872" y="1656"/>
                </a:lnTo>
                <a:lnTo>
                  <a:pt x="2203491" y="23477"/>
                </a:lnTo>
                <a:lnTo>
                  <a:pt x="2217942" y="62615"/>
                </a:lnTo>
                <a:lnTo>
                  <a:pt x="2217967" y="98611"/>
                </a:lnTo>
                <a:lnTo>
                  <a:pt x="2216339" y="113116"/>
                </a:lnTo>
                <a:lnTo>
                  <a:pt x="2194763" y="147933"/>
                </a:lnTo>
                <a:lnTo>
                  <a:pt x="2155608" y="162194"/>
                </a:lnTo>
                <a:lnTo>
                  <a:pt x="64467" y="162204"/>
                </a:lnTo>
                <a:lnTo>
                  <a:pt x="49844" y="160647"/>
                </a:lnTo>
                <a:lnTo>
                  <a:pt x="14434" y="139736"/>
                </a:lnTo>
                <a:lnTo>
                  <a:pt x="2" y="100866"/>
                </a:lnTo>
                <a:lnTo>
                  <a:pt x="0" y="10031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75594" y="5376569"/>
            <a:ext cx="264450" cy="3120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44484" y="5588345"/>
            <a:ext cx="292994" cy="200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79662" y="5300262"/>
            <a:ext cx="58337" cy="22995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7282" y="5144366"/>
            <a:ext cx="2550795" cy="3591560"/>
          </a:xfrm>
          <a:custGeom>
            <a:avLst/>
            <a:gdLst/>
            <a:ahLst/>
            <a:cxnLst/>
            <a:rect l="l" t="t" r="r" b="b"/>
            <a:pathLst>
              <a:path w="2550795" h="3591559">
                <a:moveTo>
                  <a:pt x="0" y="0"/>
                </a:moveTo>
                <a:lnTo>
                  <a:pt x="0" y="3591321"/>
                </a:lnTo>
                <a:lnTo>
                  <a:pt x="2550318" y="3591321"/>
                </a:lnTo>
                <a:lnTo>
                  <a:pt x="2550318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600" y="2066775"/>
            <a:ext cx="2674143" cy="37310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159" y="4839759"/>
            <a:ext cx="2294743" cy="4311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7491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2140550" y="0"/>
                </a:moveTo>
                <a:lnTo>
                  <a:pt x="63014" y="0"/>
                </a:lnTo>
                <a:lnTo>
                  <a:pt x="23412" y="13644"/>
                </a:lnTo>
                <a:lnTo>
                  <a:pt x="1573" y="48129"/>
                </a:lnTo>
                <a:lnTo>
                  <a:pt x="0" y="278482"/>
                </a:lnTo>
                <a:lnTo>
                  <a:pt x="2217" y="292682"/>
                </a:lnTo>
                <a:lnTo>
                  <a:pt x="24525" y="327396"/>
                </a:lnTo>
                <a:lnTo>
                  <a:pt x="63337" y="341481"/>
                </a:lnTo>
                <a:lnTo>
                  <a:pt x="2143946" y="341388"/>
                </a:lnTo>
                <a:lnTo>
                  <a:pt x="2182200" y="325700"/>
                </a:lnTo>
                <a:lnTo>
                  <a:pt x="2203482" y="290414"/>
                </a:lnTo>
                <a:lnTo>
                  <a:pt x="2205096" y="276120"/>
                </a:lnTo>
                <a:lnTo>
                  <a:pt x="2205084" y="61421"/>
                </a:lnTo>
                <a:lnTo>
                  <a:pt x="2190386" y="22660"/>
                </a:lnTo>
                <a:lnTo>
                  <a:pt x="2155080" y="1579"/>
                </a:lnTo>
                <a:lnTo>
                  <a:pt x="2140550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7417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0" y="275320"/>
                </a:moveTo>
                <a:lnTo>
                  <a:pt x="0" y="62694"/>
                </a:lnTo>
                <a:lnTo>
                  <a:pt x="1648" y="48129"/>
                </a:lnTo>
                <a:lnTo>
                  <a:pt x="23487" y="13645"/>
                </a:lnTo>
                <a:lnTo>
                  <a:pt x="63088" y="0"/>
                </a:lnTo>
                <a:lnTo>
                  <a:pt x="2140624" y="0"/>
                </a:lnTo>
                <a:lnTo>
                  <a:pt x="2155154" y="1579"/>
                </a:lnTo>
                <a:lnTo>
                  <a:pt x="2190460" y="22660"/>
                </a:lnTo>
                <a:lnTo>
                  <a:pt x="2205159" y="61420"/>
                </a:lnTo>
                <a:lnTo>
                  <a:pt x="2205171" y="276120"/>
                </a:lnTo>
                <a:lnTo>
                  <a:pt x="2203557" y="290414"/>
                </a:lnTo>
                <a:lnTo>
                  <a:pt x="2182275" y="325700"/>
                </a:lnTo>
                <a:lnTo>
                  <a:pt x="2144021" y="341389"/>
                </a:lnTo>
                <a:lnTo>
                  <a:pt x="63412" y="341482"/>
                </a:lnTo>
                <a:lnTo>
                  <a:pt x="49195" y="339777"/>
                </a:lnTo>
                <a:lnTo>
                  <a:pt x="14887" y="317558"/>
                </a:lnTo>
                <a:lnTo>
                  <a:pt x="74" y="278482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6233" y="4291552"/>
            <a:ext cx="2188210" cy="341630"/>
          </a:xfrm>
          <a:custGeom>
            <a:avLst/>
            <a:gdLst/>
            <a:ahLst/>
            <a:cxnLst/>
            <a:rect l="l" t="t" r="r" b="b"/>
            <a:pathLst>
              <a:path w="2188210" h="341629">
                <a:moveTo>
                  <a:pt x="0" y="275320"/>
                </a:moveTo>
                <a:lnTo>
                  <a:pt x="0" y="62756"/>
                </a:lnTo>
                <a:lnTo>
                  <a:pt x="1699" y="48403"/>
                </a:lnTo>
                <a:lnTo>
                  <a:pt x="23939" y="14197"/>
                </a:lnTo>
                <a:lnTo>
                  <a:pt x="63351" y="27"/>
                </a:lnTo>
                <a:lnTo>
                  <a:pt x="2125440" y="0"/>
                </a:lnTo>
                <a:lnTo>
                  <a:pt x="2140071" y="1628"/>
                </a:lnTo>
                <a:lnTo>
                  <a:pt x="2174651" y="23312"/>
                </a:lnTo>
                <a:lnTo>
                  <a:pt x="2188110" y="276183"/>
                </a:lnTo>
                <a:lnTo>
                  <a:pt x="2186549" y="290680"/>
                </a:lnTo>
                <a:lnTo>
                  <a:pt x="2165694" y="326265"/>
                </a:lnTo>
                <a:lnTo>
                  <a:pt x="2127315" y="341454"/>
                </a:lnTo>
                <a:lnTo>
                  <a:pt x="65289" y="341482"/>
                </a:lnTo>
                <a:lnTo>
                  <a:pt x="51170" y="339824"/>
                </a:lnTo>
                <a:lnTo>
                  <a:pt x="16188" y="318166"/>
                </a:lnTo>
                <a:lnTo>
                  <a:pt x="168" y="279916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6026" y="4882002"/>
            <a:ext cx="201171" cy="3111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600" y="2264962"/>
            <a:ext cx="2539999" cy="22995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7416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2153420" y="0"/>
                </a:moveTo>
                <a:lnTo>
                  <a:pt x="61743" y="21"/>
                </a:lnTo>
                <a:lnTo>
                  <a:pt x="22938" y="14748"/>
                </a:lnTo>
                <a:lnTo>
                  <a:pt x="1607" y="49852"/>
                </a:lnTo>
                <a:lnTo>
                  <a:pt x="0" y="64325"/>
                </a:lnTo>
                <a:lnTo>
                  <a:pt x="74" y="1157799"/>
                </a:lnTo>
                <a:lnTo>
                  <a:pt x="14887" y="1196875"/>
                </a:lnTo>
                <a:lnTo>
                  <a:pt x="49195" y="1219094"/>
                </a:lnTo>
                <a:lnTo>
                  <a:pt x="63412" y="1220798"/>
                </a:lnTo>
                <a:lnTo>
                  <a:pt x="2156535" y="1220721"/>
                </a:lnTo>
                <a:lnTo>
                  <a:pt x="2194954" y="1205268"/>
                </a:lnTo>
                <a:lnTo>
                  <a:pt x="2216345" y="1170110"/>
                </a:lnTo>
                <a:lnTo>
                  <a:pt x="2217968" y="1155796"/>
                </a:lnTo>
                <a:lnTo>
                  <a:pt x="2217916" y="61744"/>
                </a:lnTo>
                <a:lnTo>
                  <a:pt x="2202806" y="23093"/>
                </a:lnTo>
                <a:lnTo>
                  <a:pt x="2167774" y="1626"/>
                </a:lnTo>
                <a:lnTo>
                  <a:pt x="2153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7417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0" y="1154636"/>
                </a:moveTo>
                <a:lnTo>
                  <a:pt x="0" y="64326"/>
                </a:lnTo>
                <a:lnTo>
                  <a:pt x="1607" y="49852"/>
                </a:lnTo>
                <a:lnTo>
                  <a:pt x="22938" y="14748"/>
                </a:lnTo>
                <a:lnTo>
                  <a:pt x="61742" y="21"/>
                </a:lnTo>
                <a:lnTo>
                  <a:pt x="2153420" y="0"/>
                </a:lnTo>
                <a:lnTo>
                  <a:pt x="2167774" y="1626"/>
                </a:lnTo>
                <a:lnTo>
                  <a:pt x="2202806" y="23093"/>
                </a:lnTo>
                <a:lnTo>
                  <a:pt x="2217915" y="61744"/>
                </a:lnTo>
                <a:lnTo>
                  <a:pt x="2217967" y="1155797"/>
                </a:lnTo>
                <a:lnTo>
                  <a:pt x="2216344" y="1170110"/>
                </a:lnTo>
                <a:lnTo>
                  <a:pt x="2194954" y="1205268"/>
                </a:lnTo>
                <a:lnTo>
                  <a:pt x="2156534" y="1220721"/>
                </a:lnTo>
                <a:lnTo>
                  <a:pt x="63412" y="1220798"/>
                </a:lnTo>
                <a:lnTo>
                  <a:pt x="49195" y="1219094"/>
                </a:lnTo>
                <a:lnTo>
                  <a:pt x="14887" y="1196875"/>
                </a:lnTo>
                <a:lnTo>
                  <a:pt x="74" y="1157799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7000" y="139700"/>
            <a:ext cx="12750800" cy="901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31775" algn="ctr">
              <a:lnSpc>
                <a:spcPct val="100000"/>
              </a:lnSpc>
            </a:pP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émarc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h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d’in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ves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ig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4200">
              <a:latin typeface="Helvetica"/>
              <a:cs typeface="Helvetica"/>
            </a:endParaRPr>
          </a:p>
          <a:p>
            <a:pPr marR="219710" algn="ctr">
              <a:lnSpc>
                <a:spcPct val="100000"/>
              </a:lnSpc>
              <a:spcBef>
                <a:spcPts val="3060"/>
              </a:spcBef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u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me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f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rma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sa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3600">
              <a:latin typeface="Helvetica"/>
              <a:cs typeface="Helvetica"/>
            </a:endParaRPr>
          </a:p>
          <a:p>
            <a:pPr marR="9269095" algn="ctr">
              <a:lnSpc>
                <a:spcPct val="100000"/>
              </a:lnSpc>
              <a:spcBef>
                <a:spcPts val="3175"/>
              </a:spcBef>
            </a:pPr>
            <a:r>
              <a:rPr sz="700" i="1" spc="20" dirty="0">
                <a:latin typeface="Helvetica Light"/>
                <a:cs typeface="Helvetica Light"/>
              </a:rPr>
              <a:t>Dé</a:t>
            </a:r>
            <a:r>
              <a:rPr sz="700" i="1" spc="-5" dirty="0">
                <a:latin typeface="Helvetica Light"/>
                <a:cs typeface="Helvetica Light"/>
              </a:rPr>
              <a:t>r</a:t>
            </a:r>
            <a:r>
              <a:rPr sz="700" i="1" spc="20" dirty="0">
                <a:latin typeface="Helvetica Light"/>
                <a:cs typeface="Helvetica Light"/>
              </a:rPr>
              <a:t>oulement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20" dirty="0">
                <a:latin typeface="Helvetica Light"/>
                <a:cs typeface="Helvetica Light"/>
              </a:rPr>
              <a:t>de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15" dirty="0">
                <a:latin typeface="Helvetica Light"/>
                <a:cs typeface="Helvetica Light"/>
              </a:rPr>
              <a:t>l'intervention</a:t>
            </a:r>
            <a:endParaRPr sz="7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900">
              <a:latin typeface="Times New Roman"/>
              <a:cs typeface="Times New Roman"/>
            </a:endParaRPr>
          </a:p>
          <a:p>
            <a:pPr marL="1419860" indent="-50800">
              <a:lnSpc>
                <a:spcPct val="100000"/>
              </a:lnSpc>
            </a:pPr>
            <a:r>
              <a:rPr sz="450" spc="10" dirty="0">
                <a:latin typeface="Helvetica Light"/>
                <a:cs typeface="Helvetica Light"/>
              </a:rPr>
              <a:t>Maintenance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10" dirty="0">
                <a:latin typeface="Helvetica Light"/>
                <a:cs typeface="Helvetica Light"/>
              </a:rPr>
              <a:t>des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-20" dirty="0">
                <a:latin typeface="Helvetica Light"/>
                <a:cs typeface="Helvetica Light"/>
              </a:rPr>
              <a:t>V</a:t>
            </a:r>
            <a:r>
              <a:rPr sz="450" spc="5" dirty="0">
                <a:latin typeface="Helvetica Light"/>
                <a:cs typeface="Helvetica Light"/>
              </a:rPr>
              <a:t>éhicules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350">
              <a:latin typeface="Times New Roman"/>
              <a:cs typeface="Times New Roman"/>
            </a:endParaRPr>
          </a:p>
          <a:p>
            <a:pPr marR="9230995" algn="ct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Observations du professeur </a:t>
            </a:r>
            <a:r>
              <a:rPr sz="400" i="1" spc="-5" dirty="0">
                <a:latin typeface="Helvetica"/>
                <a:cs typeface="Helvetica"/>
              </a:rPr>
              <a:t>: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  <a:p>
            <a:pPr marR="9215120" algn="ct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648970">
              <a:lnSpc>
                <a:spcPts val="250"/>
              </a:lnSpc>
              <a:spcBef>
                <a:spcPts val="555"/>
              </a:spcBef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Nom :	P</a:t>
            </a:r>
            <a:r>
              <a:rPr sz="400" spc="-10" dirty="0">
                <a:latin typeface="Helvetica Light"/>
                <a:cs typeface="Helvetica Light"/>
              </a:rPr>
              <a:t>r</a:t>
            </a:r>
            <a:r>
              <a:rPr sz="400" dirty="0">
                <a:latin typeface="Helvetica Light"/>
                <a:cs typeface="Helvetica Light"/>
              </a:rPr>
              <a:t>énom :</a:t>
            </a:r>
            <a:endParaRPr sz="400">
              <a:latin typeface="Helvetica Light"/>
              <a:cs typeface="Helvetica Light"/>
            </a:endParaRPr>
          </a:p>
          <a:p>
            <a:pPr marL="626745">
              <a:lnSpc>
                <a:spcPts val="51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26745">
              <a:lnSpc>
                <a:spcPts val="69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54685">
              <a:lnSpc>
                <a:spcPts val="430"/>
              </a:lnSpc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Classe  :	Date :</a:t>
            </a:r>
            <a:endParaRPr sz="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R="9262745" algn="ctr">
              <a:lnSpc>
                <a:spcPct val="100000"/>
              </a:lnSpc>
              <a:spcBef>
                <a:spcPts val="345"/>
              </a:spcBef>
            </a:pPr>
            <a:r>
              <a:rPr sz="400" i="1" dirty="0">
                <a:latin typeface="Helvetica"/>
                <a:cs typeface="Helvetica"/>
              </a:rPr>
              <a:t>J’écris le symptôme ou la demande du client :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0">
              <a:latin typeface="Times New Roman"/>
              <a:cs typeface="Times New Roman"/>
            </a:endParaRPr>
          </a:p>
          <a:p>
            <a:pPr marR="9262745" algn="ctr">
              <a:lnSpc>
                <a:spcPts val="495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 marR="1522095" algn="r">
              <a:lnSpc>
                <a:spcPts val="245"/>
              </a:lnSpc>
              <a:tabLst>
                <a:tab pos="8145780" algn="l"/>
                <a:tab pos="8455025" algn="l"/>
              </a:tabLst>
            </a:pP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(pour écri</a:t>
            </a:r>
            <a:r>
              <a:rPr sz="675" i="1" spc="-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r>
              <a:rPr sz="675" i="1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	</a:t>
            </a:r>
            <a:r>
              <a:rPr sz="600" baseline="6944" dirty="0">
                <a:latin typeface="Helvetica"/>
                <a:cs typeface="Helvetica"/>
              </a:rPr>
              <a:t>!	</a:t>
            </a:r>
            <a:r>
              <a:rPr sz="400" i="1" dirty="0">
                <a:latin typeface="Helvetica"/>
                <a:cs typeface="Helvetica"/>
              </a:rPr>
              <a:t>Je rends compte oralement de mon intervention au professeur</a:t>
            </a:r>
            <a:endParaRPr sz="400">
              <a:latin typeface="Helvetica"/>
              <a:cs typeface="Helvetica"/>
            </a:endParaRPr>
          </a:p>
          <a:p>
            <a:pPr marR="2090420" algn="r">
              <a:lnSpc>
                <a:spcPts val="755"/>
              </a:lnSpc>
              <a:tabLst>
                <a:tab pos="1122045" algn="l"/>
              </a:tabLst>
            </a:pPr>
            <a:r>
              <a:rPr sz="850" spc="-5" dirty="0">
                <a:latin typeface="Helvetica"/>
                <a:cs typeface="Helvetica"/>
              </a:rPr>
              <a:t>!	</a:t>
            </a:r>
            <a:r>
              <a:rPr sz="1275" spc="-7" baseline="-29411" dirty="0">
                <a:latin typeface="Helvetica"/>
                <a:cs typeface="Helvetica"/>
              </a:rPr>
              <a:t>!</a:t>
            </a:r>
            <a:endParaRPr sz="1275" baseline="-29411">
              <a:latin typeface="Helvetica"/>
              <a:cs typeface="Helvetica"/>
            </a:endParaRPr>
          </a:p>
          <a:p>
            <a:pPr marL="1287780">
              <a:lnSpc>
                <a:spcPts val="1005"/>
              </a:lnSpc>
              <a:tabLst>
                <a:tab pos="2789555" algn="l"/>
                <a:tab pos="9499600" algn="l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	</a:t>
            </a:r>
            <a:r>
              <a:rPr sz="450" spc="10" dirty="0">
                <a:latin typeface="Helvetica"/>
                <a:cs typeface="Helvetica"/>
              </a:rPr>
              <a:t>1</a:t>
            </a:r>
            <a:r>
              <a:rPr sz="450" dirty="0">
                <a:latin typeface="Helvetica"/>
                <a:cs typeface="Helvetica"/>
              </a:rPr>
              <a:t>	</a:t>
            </a:r>
            <a:r>
              <a:rPr sz="1275" spc="-7" baseline="3267" dirty="0">
                <a:latin typeface="Helvetica"/>
                <a:cs typeface="Helvetica"/>
              </a:rPr>
              <a:t>!</a:t>
            </a:r>
            <a:endParaRPr sz="1275" baseline="3267">
              <a:latin typeface="Helvetica"/>
              <a:cs typeface="Helvetica"/>
            </a:endParaRPr>
          </a:p>
          <a:p>
            <a:pPr marL="10090785" indent="-393065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D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valide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fonctionnement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du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">
              <a:latin typeface="Times New Roman"/>
              <a:cs typeface="Times New Roman"/>
            </a:endParaRPr>
          </a:p>
          <a:p>
            <a:pPr marR="1750060" algn="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Je ne ferais plus les erreurs suivantes :!</a:t>
            </a:r>
            <a:endParaRPr sz="400">
              <a:latin typeface="Helvetica"/>
              <a:cs typeface="Helvetica"/>
            </a:endParaRPr>
          </a:p>
          <a:p>
            <a:pPr marR="2178685" algn="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1544320" algn="r">
              <a:lnSpc>
                <a:spcPct val="100000"/>
              </a:lnSpc>
              <a:spcBef>
                <a:spcPts val="484"/>
              </a:spcBef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E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justifie l’intervention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500">
              <a:latin typeface="Times New Roman"/>
              <a:cs typeface="Times New Roman"/>
            </a:endParaRPr>
          </a:p>
          <a:p>
            <a:pPr marR="1293495" algn="r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Si je n’avais pas réalisé l’intervention, quelles auraient été les conséquences ?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350">
              <a:latin typeface="Times New Roman"/>
              <a:cs typeface="Times New Roman"/>
            </a:endParaRPr>
          </a:p>
          <a:p>
            <a:pPr marR="1134110" algn="r">
              <a:lnSpc>
                <a:spcPct val="100000"/>
              </a:lnSpc>
              <a:tabLst>
                <a:tab pos="1534795" algn="r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	</a:t>
            </a:r>
            <a:r>
              <a:rPr sz="450" spc="10" dirty="0">
                <a:latin typeface="Helvetica"/>
                <a:cs typeface="Helvetica"/>
              </a:rPr>
              <a:t>4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6244" y="5265663"/>
            <a:ext cx="112356" cy="1963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0924" y="5265388"/>
            <a:ext cx="157941" cy="198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22749" y="5006737"/>
            <a:ext cx="14054" cy="289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11487" y="4824784"/>
            <a:ext cx="254647" cy="3106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12491" y="5122232"/>
            <a:ext cx="24311" cy="159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65685" y="2258067"/>
            <a:ext cx="491600" cy="2949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7730" y="2234073"/>
            <a:ext cx="445916" cy="4641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84679" y="2757276"/>
            <a:ext cx="278323" cy="2302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3450" y="2111225"/>
            <a:ext cx="2534920" cy="3591560"/>
          </a:xfrm>
          <a:custGeom>
            <a:avLst/>
            <a:gdLst/>
            <a:ahLst/>
            <a:cxnLst/>
            <a:rect l="l" t="t" r="r" b="b"/>
            <a:pathLst>
              <a:path w="2534920" h="3591560">
                <a:moveTo>
                  <a:pt x="0" y="0"/>
                </a:moveTo>
                <a:lnTo>
                  <a:pt x="0" y="3591321"/>
                </a:lnTo>
                <a:lnTo>
                  <a:pt x="2534443" y="3591321"/>
                </a:lnTo>
                <a:lnTo>
                  <a:pt x="253444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647" y="90168"/>
            <a:ext cx="12899504" cy="916048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000" y="139700"/>
            <a:ext cx="12750800" cy="9017000"/>
          </a:xfrm>
          <a:custGeom>
            <a:avLst/>
            <a:gdLst/>
            <a:ahLst/>
            <a:cxnLst/>
            <a:rect l="l" t="t" r="r" b="b"/>
            <a:pathLst>
              <a:path w="12750800" h="9017000">
                <a:moveTo>
                  <a:pt x="0" y="9017000"/>
                </a:moveTo>
                <a:lnTo>
                  <a:pt x="12750800" y="9017000"/>
                </a:lnTo>
                <a:lnTo>
                  <a:pt x="12750800" y="0"/>
                </a:lnTo>
                <a:lnTo>
                  <a:pt x="0" y="0"/>
                </a:lnTo>
                <a:lnTo>
                  <a:pt x="0" y="901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88546" y="8819799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2278156" y="8815375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3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08057" y="8836793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8446" y="8838296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928049" y="8833872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2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57956" y="8855291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97768" y="969876"/>
            <a:ext cx="5791925" cy="625535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7774" y="1033903"/>
            <a:ext cx="5567045" cy="6029325"/>
          </a:xfrm>
          <a:custGeom>
            <a:avLst/>
            <a:gdLst/>
            <a:ahLst/>
            <a:cxnLst/>
            <a:rect l="l" t="t" r="r" b="b"/>
            <a:pathLst>
              <a:path w="5567045" h="6029325">
                <a:moveTo>
                  <a:pt x="5403494" y="0"/>
                </a:moveTo>
                <a:lnTo>
                  <a:pt x="144446" y="552"/>
                </a:lnTo>
                <a:lnTo>
                  <a:pt x="102986" y="10008"/>
                </a:lnTo>
                <a:lnTo>
                  <a:pt x="66656" y="29855"/>
                </a:lnTo>
                <a:lnTo>
                  <a:pt x="36851" y="58367"/>
                </a:lnTo>
                <a:lnTo>
                  <a:pt x="14965" y="93815"/>
                </a:lnTo>
                <a:lnTo>
                  <a:pt x="2394" y="134472"/>
                </a:lnTo>
                <a:lnTo>
                  <a:pt x="0" y="5880374"/>
                </a:lnTo>
                <a:lnTo>
                  <a:pt x="1236" y="5895218"/>
                </a:lnTo>
                <a:lnTo>
                  <a:pt x="12425" y="5936490"/>
                </a:lnTo>
                <a:lnTo>
                  <a:pt x="33657" y="5971817"/>
                </a:lnTo>
                <a:lnTo>
                  <a:pt x="63421" y="5999840"/>
                </a:lnTo>
                <a:lnTo>
                  <a:pt x="100209" y="6019198"/>
                </a:lnTo>
                <a:lnTo>
                  <a:pt x="142510" y="6028533"/>
                </a:lnTo>
                <a:lnTo>
                  <a:pt x="157574" y="6029182"/>
                </a:lnTo>
                <a:lnTo>
                  <a:pt x="5415544" y="6028764"/>
                </a:lnTo>
                <a:lnTo>
                  <a:pt x="5457940" y="6020340"/>
                </a:lnTo>
                <a:lnTo>
                  <a:pt x="5495753" y="6002100"/>
                </a:lnTo>
                <a:lnTo>
                  <a:pt x="5527236" y="5975379"/>
                </a:lnTo>
                <a:lnTo>
                  <a:pt x="5550645" y="5941513"/>
                </a:lnTo>
                <a:lnTo>
                  <a:pt x="5564234" y="5901835"/>
                </a:lnTo>
                <a:lnTo>
                  <a:pt x="5566946" y="160522"/>
                </a:lnTo>
                <a:lnTo>
                  <a:pt x="5566000" y="146105"/>
                </a:lnTo>
                <a:lnTo>
                  <a:pt x="5555728" y="105034"/>
                </a:lnTo>
                <a:lnTo>
                  <a:pt x="5535571" y="68513"/>
                </a:lnTo>
                <a:lnTo>
                  <a:pt x="5507164" y="38180"/>
                </a:lnTo>
                <a:lnTo>
                  <a:pt x="5472140" y="15672"/>
                </a:lnTo>
                <a:lnTo>
                  <a:pt x="5432130" y="2628"/>
                </a:lnTo>
                <a:lnTo>
                  <a:pt x="5403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7651" y="1033904"/>
            <a:ext cx="5567680" cy="6029325"/>
          </a:xfrm>
          <a:custGeom>
            <a:avLst/>
            <a:gdLst/>
            <a:ahLst/>
            <a:cxnLst/>
            <a:rect l="l" t="t" r="r" b="b"/>
            <a:pathLst>
              <a:path w="5567680" h="6029325">
                <a:moveTo>
                  <a:pt x="0" y="5873900"/>
                </a:moveTo>
                <a:lnTo>
                  <a:pt x="0" y="163617"/>
                </a:lnTo>
                <a:lnTo>
                  <a:pt x="637" y="148883"/>
                </a:lnTo>
                <a:lnTo>
                  <a:pt x="9794" y="106873"/>
                </a:lnTo>
                <a:lnTo>
                  <a:pt x="28730" y="69497"/>
                </a:lnTo>
                <a:lnTo>
                  <a:pt x="56050" y="38482"/>
                </a:lnTo>
                <a:lnTo>
                  <a:pt x="90361" y="15554"/>
                </a:lnTo>
                <a:lnTo>
                  <a:pt x="130266" y="2443"/>
                </a:lnTo>
                <a:lnTo>
                  <a:pt x="5403619" y="0"/>
                </a:lnTo>
                <a:lnTo>
                  <a:pt x="5418092" y="667"/>
                </a:lnTo>
                <a:lnTo>
                  <a:pt x="5459401" y="10192"/>
                </a:lnTo>
                <a:lnTo>
                  <a:pt x="5496268" y="29727"/>
                </a:lnTo>
                <a:lnTo>
                  <a:pt x="5527062" y="57634"/>
                </a:lnTo>
                <a:lnTo>
                  <a:pt x="5550150" y="92275"/>
                </a:lnTo>
                <a:lnTo>
                  <a:pt x="5563899" y="132011"/>
                </a:lnTo>
                <a:lnTo>
                  <a:pt x="5567100" y="5872814"/>
                </a:lnTo>
                <a:lnTo>
                  <a:pt x="5566403" y="5887548"/>
                </a:lnTo>
                <a:lnTo>
                  <a:pt x="5556475" y="5928866"/>
                </a:lnTo>
                <a:lnTo>
                  <a:pt x="5536145" y="5964818"/>
                </a:lnTo>
                <a:lnTo>
                  <a:pt x="5507160" y="5994069"/>
                </a:lnTo>
                <a:lnTo>
                  <a:pt x="5471263" y="6015284"/>
                </a:lnTo>
                <a:lnTo>
                  <a:pt x="5430201" y="6027128"/>
                </a:lnTo>
                <a:lnTo>
                  <a:pt x="157697" y="6029181"/>
                </a:lnTo>
                <a:lnTo>
                  <a:pt x="142633" y="6028532"/>
                </a:lnTo>
                <a:lnTo>
                  <a:pt x="100332" y="6019197"/>
                </a:lnTo>
                <a:lnTo>
                  <a:pt x="63544" y="5999839"/>
                </a:lnTo>
                <a:lnTo>
                  <a:pt x="33780" y="5971816"/>
                </a:lnTo>
                <a:lnTo>
                  <a:pt x="12548" y="5936489"/>
                </a:lnTo>
                <a:lnTo>
                  <a:pt x="1360" y="5895217"/>
                </a:lnTo>
                <a:lnTo>
                  <a:pt x="0" y="5873900"/>
                </a:lnTo>
                <a:close/>
              </a:path>
            </a:pathLst>
          </a:custGeom>
          <a:ln w="10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732308" y="1141984"/>
            <a:ext cx="143256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mes hypo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hèses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775898" y="1318955"/>
            <a:ext cx="42113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67119" y="1373886"/>
            <a:ext cx="33953" cy="725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85631" y="916189"/>
            <a:ext cx="439394" cy="74040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85854" y="1687212"/>
            <a:ext cx="7080" cy="953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41380" y="1663644"/>
            <a:ext cx="61018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6292" y="979703"/>
            <a:ext cx="443437" cy="6527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8182" y="1445793"/>
            <a:ext cx="130049" cy="1168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38671" y="382844"/>
            <a:ext cx="3975252" cy="224738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00644" y="444907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3621835" y="0"/>
                </a:moveTo>
                <a:lnTo>
                  <a:pt x="132327" y="157"/>
                </a:lnTo>
                <a:lnTo>
                  <a:pt x="91233" y="9034"/>
                </a:lnTo>
                <a:lnTo>
                  <a:pt x="54974" y="29769"/>
                </a:lnTo>
                <a:lnTo>
                  <a:pt x="26018" y="59910"/>
                </a:lnTo>
                <a:lnTo>
                  <a:pt x="6834" y="97002"/>
                </a:lnTo>
                <a:lnTo>
                  <a:pt x="120" y="134530"/>
                </a:lnTo>
                <a:lnTo>
                  <a:pt x="0" y="1893794"/>
                </a:lnTo>
                <a:lnTo>
                  <a:pt x="1042" y="1907083"/>
                </a:lnTo>
                <a:lnTo>
                  <a:pt x="13493" y="1947019"/>
                </a:lnTo>
                <a:lnTo>
                  <a:pt x="37543" y="1980744"/>
                </a:lnTo>
                <a:lnTo>
                  <a:pt x="70594" y="2006113"/>
                </a:lnTo>
                <a:lnTo>
                  <a:pt x="110048" y="2020983"/>
                </a:lnTo>
                <a:lnTo>
                  <a:pt x="138625" y="2024005"/>
                </a:lnTo>
                <a:lnTo>
                  <a:pt x="3633924" y="2023497"/>
                </a:lnTo>
                <a:lnTo>
                  <a:pt x="3675667" y="2013443"/>
                </a:lnTo>
                <a:lnTo>
                  <a:pt x="3711333" y="1991987"/>
                </a:lnTo>
                <a:lnTo>
                  <a:pt x="3738418" y="1961071"/>
                </a:lnTo>
                <a:lnTo>
                  <a:pt x="3754415" y="1922636"/>
                </a:lnTo>
                <a:lnTo>
                  <a:pt x="3757683" y="1893794"/>
                </a:lnTo>
                <a:lnTo>
                  <a:pt x="3757620" y="134530"/>
                </a:lnTo>
                <a:lnTo>
                  <a:pt x="3749599" y="92849"/>
                </a:lnTo>
                <a:lnTo>
                  <a:pt x="3729726" y="56024"/>
                </a:lnTo>
                <a:lnTo>
                  <a:pt x="3700285" y="26587"/>
                </a:lnTo>
                <a:lnTo>
                  <a:pt x="3663560" y="7068"/>
                </a:lnTo>
                <a:lnTo>
                  <a:pt x="3621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900535" y="444906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0" y="1890143"/>
                </a:moveTo>
                <a:lnTo>
                  <a:pt x="0" y="138592"/>
                </a:lnTo>
                <a:lnTo>
                  <a:pt x="801" y="124380"/>
                </a:lnTo>
                <a:lnTo>
                  <a:pt x="12099" y="84017"/>
                </a:lnTo>
                <a:lnTo>
                  <a:pt x="34815" y="48970"/>
                </a:lnTo>
                <a:lnTo>
                  <a:pt x="66480" y="21691"/>
                </a:lnTo>
                <a:lnTo>
                  <a:pt x="104625" y="4636"/>
                </a:lnTo>
                <a:lnTo>
                  <a:pt x="3621949" y="0"/>
                </a:lnTo>
                <a:lnTo>
                  <a:pt x="3636271" y="816"/>
                </a:lnTo>
                <a:lnTo>
                  <a:pt x="3676581" y="12317"/>
                </a:lnTo>
                <a:lnTo>
                  <a:pt x="3711131" y="35424"/>
                </a:lnTo>
                <a:lnTo>
                  <a:pt x="3737636" y="67606"/>
                </a:lnTo>
                <a:lnTo>
                  <a:pt x="3753812" y="106332"/>
                </a:lnTo>
                <a:lnTo>
                  <a:pt x="3757792" y="1893795"/>
                </a:lnTo>
                <a:lnTo>
                  <a:pt x="3756959" y="1908490"/>
                </a:lnTo>
                <a:lnTo>
                  <a:pt x="3745214" y="1949000"/>
                </a:lnTo>
                <a:lnTo>
                  <a:pt x="3721546" y="1982639"/>
                </a:lnTo>
                <a:lnTo>
                  <a:pt x="3688462" y="2007464"/>
                </a:lnTo>
                <a:lnTo>
                  <a:pt x="3648468" y="2021534"/>
                </a:lnTo>
                <a:lnTo>
                  <a:pt x="138734" y="2024006"/>
                </a:lnTo>
                <a:lnTo>
                  <a:pt x="124283" y="2023237"/>
                </a:lnTo>
                <a:lnTo>
                  <a:pt x="83272" y="2012344"/>
                </a:lnTo>
                <a:lnTo>
                  <a:pt x="47797" y="1990236"/>
                </a:lnTo>
                <a:lnTo>
                  <a:pt x="20458" y="1959058"/>
                </a:lnTo>
                <a:lnTo>
                  <a:pt x="3852" y="1920955"/>
                </a:lnTo>
                <a:lnTo>
                  <a:pt x="0" y="1890143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603133" y="554955"/>
            <a:ext cx="301752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0365">
              <a:lnSpc>
                <a:spcPts val="1190"/>
              </a:lnSpc>
            </a:pPr>
            <a:r>
              <a:rPr sz="1000" i="1" dirty="0">
                <a:latin typeface="Helvetica"/>
                <a:cs typeface="Helvetica"/>
              </a:rPr>
              <a:t>J'i</a:t>
            </a:r>
            <a:r>
              <a:rPr sz="1000" i="1" spc="5" dirty="0">
                <a:latin typeface="Helvetica"/>
                <a:cs typeface="Helvetica"/>
              </a:rPr>
              <a:t>den</a:t>
            </a:r>
            <a:r>
              <a:rPr sz="1000" i="1" dirty="0">
                <a:latin typeface="Helvetica"/>
                <a:cs typeface="Helvetica"/>
              </a:rPr>
              <a:t>tifie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j’</a:t>
            </a:r>
            <a:r>
              <a:rPr sz="1000" i="1" spc="5" dirty="0">
                <a:latin typeface="Helvetica"/>
                <a:cs typeface="Helvetica"/>
              </a:rPr>
              <a:t>é</a:t>
            </a:r>
            <a:r>
              <a:rPr sz="1000" i="1" dirty="0">
                <a:latin typeface="Helvetica"/>
                <a:cs typeface="Helvetica"/>
              </a:rPr>
              <a:t>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</a:t>
            </a:r>
            <a:r>
              <a:rPr sz="1000" i="1" dirty="0">
                <a:latin typeface="Helvetica"/>
                <a:cs typeface="Helvetica"/>
              </a:rPr>
              <a:t>ri</a:t>
            </a:r>
            <a:r>
              <a:rPr sz="1000" i="1" spc="5" dirty="0">
                <a:latin typeface="Helvetica"/>
                <a:cs typeface="Helvetica"/>
              </a:rPr>
              <a:t>sques pro</a:t>
            </a:r>
            <a:r>
              <a:rPr sz="1000" i="1" dirty="0">
                <a:latin typeface="Helvetica"/>
                <a:cs typeface="Helvetica"/>
              </a:rPr>
              <a:t>f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ssi</a:t>
            </a:r>
            <a:r>
              <a:rPr sz="1000" i="1" spc="5" dirty="0">
                <a:latin typeface="Helvetica"/>
                <a:cs typeface="Helvetica"/>
              </a:rPr>
              <a:t>onne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  <a:p>
            <a:pPr marL="12700">
              <a:lnSpc>
                <a:spcPts val="1190"/>
              </a:lnSpc>
            </a:pPr>
            <a:r>
              <a:rPr sz="1000" i="1" spc="5" dirty="0">
                <a:latin typeface="Helvetica"/>
                <a:cs typeface="Helvetica"/>
              </a:rPr>
              <a:t>(sécu</a:t>
            </a:r>
            <a:r>
              <a:rPr sz="1000" i="1" dirty="0">
                <a:latin typeface="Helvetica"/>
                <a:cs typeface="Helvetica"/>
              </a:rPr>
              <a:t>rit</a:t>
            </a:r>
            <a:r>
              <a:rPr sz="1000" i="1" spc="5" dirty="0">
                <a:latin typeface="Helvetica"/>
                <a:cs typeface="Helvetica"/>
              </a:rPr>
              <a:t>é des personne</a:t>
            </a:r>
            <a:r>
              <a:rPr sz="1000" i="1" dirty="0">
                <a:latin typeface="Helvetica"/>
                <a:cs typeface="Helvetica"/>
              </a:rPr>
              <a:t>s, </a:t>
            </a:r>
            <a:r>
              <a:rPr sz="1000" i="1" spc="5" dirty="0">
                <a:latin typeface="Helvetica"/>
                <a:cs typeface="Helvetica"/>
              </a:rPr>
              <a:t>du ma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érie</a:t>
            </a:r>
            <a:r>
              <a:rPr sz="1000" i="1" dirty="0">
                <a:latin typeface="Helvetica"/>
                <a:cs typeface="Helvetica"/>
              </a:rPr>
              <a:t>l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</a:t>
            </a:r>
            <a:r>
              <a:rPr sz="1000" i="1" spc="5" dirty="0">
                <a:latin typeface="Helvetica"/>
                <a:cs typeface="Helvetica"/>
              </a:rPr>
              <a:t>du véh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cu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spc="-5" dirty="0">
                <a:latin typeface="Helvetica"/>
                <a:cs typeface="Helvetica"/>
              </a:rPr>
              <a:t>)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552400" y="745998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552400" y="895925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983964" y="1045851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983964" y="119577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983964" y="134570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983964" y="1495631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983964" y="164555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983964" y="179548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983964" y="1945409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378490" y="2204145"/>
            <a:ext cx="157543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"/>
                <a:cs typeface="Helvetica"/>
              </a:rPr>
              <a:t>Je pro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ège </a:t>
            </a:r>
            <a:r>
              <a:rPr sz="1000" i="1" dirty="0">
                <a:latin typeface="Helvetica"/>
                <a:cs typeface="Helvetica"/>
              </a:rPr>
              <a:t>l’</a:t>
            </a:r>
            <a:r>
              <a:rPr sz="1000" i="1" spc="5" dirty="0">
                <a:latin typeface="Helvetica"/>
                <a:cs typeface="Helvetica"/>
              </a:rPr>
              <a:t>environnemen</a:t>
            </a:r>
            <a:r>
              <a:rPr sz="1000" i="1" dirty="0">
                <a:latin typeface="Helvetica"/>
                <a:cs typeface="Helvetica"/>
              </a:rPr>
              <a:t>t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9005129" y="463326"/>
            <a:ext cx="473368" cy="5677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962317" y="2536675"/>
            <a:ext cx="386076" cy="50165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016944" y="2488916"/>
            <a:ext cx="397758" cy="4965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9276353" y="2636345"/>
            <a:ext cx="2790825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380" marR="5080" indent="-107314">
              <a:lnSpc>
                <a:spcPct val="103899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vérifie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les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qui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2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 pe</a:t>
            </a:r>
            <a:r>
              <a:rPr sz="1150" i="1" spc="25" dirty="0">
                <a:solidFill>
                  <a:srgbClr val="0433FF"/>
                </a:solidFill>
                <a:latin typeface="Helvetica Light"/>
                <a:cs typeface="Helvetica Light"/>
              </a:rPr>
              <a:t>r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mettent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valider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115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1150" b="1" i="1" spc="-55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876401" y="3071831"/>
            <a:ext cx="5937525" cy="364871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41345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5554155" y="0"/>
                </a:moveTo>
                <a:lnTo>
                  <a:pt x="151631" y="346"/>
                </a:lnTo>
                <a:lnTo>
                  <a:pt x="109072" y="8526"/>
                </a:lnTo>
                <a:lnTo>
                  <a:pt x="71185" y="26584"/>
                </a:lnTo>
                <a:lnTo>
                  <a:pt x="39687" y="53194"/>
                </a:lnTo>
                <a:lnTo>
                  <a:pt x="16298" y="87033"/>
                </a:lnTo>
                <a:lnTo>
                  <a:pt x="2735" y="126775"/>
                </a:lnTo>
                <a:lnTo>
                  <a:pt x="0" y="155896"/>
                </a:lnTo>
                <a:lnTo>
                  <a:pt x="0" y="3260898"/>
                </a:lnTo>
                <a:lnTo>
                  <a:pt x="4968" y="3299859"/>
                </a:lnTo>
                <a:lnTo>
                  <a:pt x="21055" y="3338278"/>
                </a:lnTo>
                <a:lnTo>
                  <a:pt x="46593" y="3370415"/>
                </a:lnTo>
                <a:lnTo>
                  <a:pt x="79854" y="3394975"/>
                </a:lnTo>
                <a:lnTo>
                  <a:pt x="119111" y="3410662"/>
                </a:lnTo>
                <a:lnTo>
                  <a:pt x="162636" y="3416179"/>
                </a:lnTo>
                <a:lnTo>
                  <a:pt x="5566719" y="3415715"/>
                </a:lnTo>
                <a:lnTo>
                  <a:pt x="5608913" y="3407042"/>
                </a:lnTo>
                <a:lnTo>
                  <a:pt x="5646463" y="3388476"/>
                </a:lnTo>
                <a:lnTo>
                  <a:pt x="5677671" y="3361421"/>
                </a:lnTo>
                <a:lnTo>
                  <a:pt x="5700840" y="3327281"/>
                </a:lnTo>
                <a:lnTo>
                  <a:pt x="5714274" y="3287460"/>
                </a:lnTo>
                <a:lnTo>
                  <a:pt x="5716982" y="3258451"/>
                </a:lnTo>
                <a:lnTo>
                  <a:pt x="5716589" y="144769"/>
                </a:lnTo>
                <a:lnTo>
                  <a:pt x="5707617" y="102981"/>
                </a:lnTo>
                <a:lnTo>
                  <a:pt x="5688095" y="66538"/>
                </a:lnTo>
                <a:lnTo>
                  <a:pt x="5659750" y="36760"/>
                </a:lnTo>
                <a:lnTo>
                  <a:pt x="5624308" y="14971"/>
                </a:lnTo>
                <a:lnTo>
                  <a:pt x="5583495" y="2493"/>
                </a:lnTo>
                <a:lnTo>
                  <a:pt x="555415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41343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0" y="3260898"/>
                </a:moveTo>
                <a:lnTo>
                  <a:pt x="0" y="155895"/>
                </a:lnTo>
                <a:lnTo>
                  <a:pt x="694" y="141105"/>
                </a:lnTo>
                <a:lnTo>
                  <a:pt x="10600" y="99690"/>
                </a:lnTo>
                <a:lnTo>
                  <a:pt x="30905" y="63736"/>
                </a:lnTo>
                <a:lnTo>
                  <a:pt x="59891" y="34569"/>
                </a:lnTo>
                <a:lnTo>
                  <a:pt x="95839" y="13513"/>
                </a:lnTo>
                <a:lnTo>
                  <a:pt x="137032" y="1894"/>
                </a:lnTo>
                <a:lnTo>
                  <a:pt x="5554157" y="0"/>
                </a:lnTo>
                <a:lnTo>
                  <a:pt x="5568998" y="631"/>
                </a:lnTo>
                <a:lnTo>
                  <a:pt x="5611218" y="9712"/>
                </a:lnTo>
                <a:lnTo>
                  <a:pt x="5648642" y="28545"/>
                </a:lnTo>
                <a:lnTo>
                  <a:pt x="5679544" y="55806"/>
                </a:lnTo>
                <a:lnTo>
                  <a:pt x="5702198" y="90175"/>
                </a:lnTo>
                <a:lnTo>
                  <a:pt x="5714879" y="130328"/>
                </a:lnTo>
                <a:lnTo>
                  <a:pt x="5716983" y="3258451"/>
                </a:lnTo>
                <a:lnTo>
                  <a:pt x="5716296" y="3273167"/>
                </a:lnTo>
                <a:lnTo>
                  <a:pt x="5706485" y="3314569"/>
                </a:lnTo>
                <a:lnTo>
                  <a:pt x="5686373" y="3350759"/>
                </a:lnTo>
                <a:lnTo>
                  <a:pt x="5657657" y="3380332"/>
                </a:lnTo>
                <a:lnTo>
                  <a:pt x="5622032" y="3401884"/>
                </a:lnTo>
                <a:lnTo>
                  <a:pt x="5581198" y="3414010"/>
                </a:lnTo>
                <a:lnTo>
                  <a:pt x="162636" y="3416179"/>
                </a:lnTo>
                <a:lnTo>
                  <a:pt x="147760" y="3415550"/>
                </a:lnTo>
                <a:lnTo>
                  <a:pt x="105466" y="3406499"/>
                </a:lnTo>
                <a:lnTo>
                  <a:pt x="68016" y="3387711"/>
                </a:lnTo>
                <a:lnTo>
                  <a:pt x="37137" y="3360481"/>
                </a:lnTo>
                <a:lnTo>
                  <a:pt x="14557" y="3326105"/>
                </a:lnTo>
                <a:lnTo>
                  <a:pt x="2005" y="3285881"/>
                </a:lnTo>
                <a:lnTo>
                  <a:pt x="0" y="3260898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8648203" y="3243941"/>
            <a:ext cx="230314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résu</a:t>
            </a:r>
            <a:r>
              <a:rPr sz="1000" i="1" dirty="0">
                <a:latin typeface="Helvetica"/>
                <a:cs typeface="Helvetica"/>
              </a:rPr>
              <a:t>lt</a:t>
            </a:r>
            <a:r>
              <a:rPr sz="1000" i="1" spc="5" dirty="0">
                <a:latin typeface="Helvetica"/>
                <a:cs typeface="Helvetica"/>
              </a:rPr>
              <a:t>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s des essa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s réa</a:t>
            </a:r>
            <a:r>
              <a:rPr sz="1000" i="1" dirty="0">
                <a:latin typeface="Helvetica"/>
                <a:cs typeface="Helvetica"/>
              </a:rPr>
              <a:t>li</a:t>
            </a:r>
            <a:r>
              <a:rPr sz="1000" i="1" spc="5" dirty="0">
                <a:latin typeface="Helvetica"/>
                <a:cs typeface="Helvetica"/>
              </a:rPr>
              <a:t>sés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2148124" y="3442770"/>
            <a:ext cx="42118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839344" y="3497702"/>
            <a:ext cx="33959" cy="7254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257857" y="3040004"/>
            <a:ext cx="439396" cy="74040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058087" y="3811029"/>
            <a:ext cx="7076" cy="953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813601" y="3787459"/>
            <a:ext cx="61023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8002146" y="8515522"/>
            <a:ext cx="397954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l’intervention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et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1150">
              <a:latin typeface="Helvetica Light"/>
              <a:cs typeface="Helvetica Light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2127644" y="8185533"/>
            <a:ext cx="616663" cy="61041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740801" y="7695014"/>
            <a:ext cx="4592857" cy="8559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08528" y="7759171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4206703" y="0"/>
                </a:moveTo>
                <a:lnTo>
                  <a:pt x="159794" y="0"/>
                </a:lnTo>
                <a:lnTo>
                  <a:pt x="117172" y="5962"/>
                </a:lnTo>
                <a:lnTo>
                  <a:pt x="78960" y="22690"/>
                </a:lnTo>
                <a:lnTo>
                  <a:pt x="46648" y="48494"/>
                </a:lnTo>
                <a:lnTo>
                  <a:pt x="21725" y="81688"/>
                </a:lnTo>
                <a:lnTo>
                  <a:pt x="5679" y="120581"/>
                </a:lnTo>
                <a:lnTo>
                  <a:pt x="55" y="162231"/>
                </a:lnTo>
                <a:lnTo>
                  <a:pt x="0" y="476552"/>
                </a:lnTo>
                <a:lnTo>
                  <a:pt x="206" y="484794"/>
                </a:lnTo>
                <a:lnTo>
                  <a:pt x="8283" y="527278"/>
                </a:lnTo>
                <a:lnTo>
                  <a:pt x="26938" y="564302"/>
                </a:lnTo>
                <a:lnTo>
                  <a:pt x="54563" y="594536"/>
                </a:lnTo>
                <a:lnTo>
                  <a:pt x="89550" y="616647"/>
                </a:lnTo>
                <a:lnTo>
                  <a:pt x="130290" y="629304"/>
                </a:lnTo>
                <a:lnTo>
                  <a:pt x="159853" y="631832"/>
                </a:lnTo>
                <a:lnTo>
                  <a:pt x="4218732" y="631401"/>
                </a:lnTo>
                <a:lnTo>
                  <a:pt x="4260892" y="622732"/>
                </a:lnTo>
                <a:lnTo>
                  <a:pt x="4298256" y="604030"/>
                </a:lnTo>
                <a:lnTo>
                  <a:pt x="4329204" y="576759"/>
                </a:lnTo>
                <a:lnTo>
                  <a:pt x="4352114" y="542379"/>
                </a:lnTo>
                <a:lnTo>
                  <a:pt x="4365364" y="502353"/>
                </a:lnTo>
                <a:lnTo>
                  <a:pt x="4368031" y="473255"/>
                </a:lnTo>
                <a:lnTo>
                  <a:pt x="4368026" y="162231"/>
                </a:lnTo>
                <a:lnTo>
                  <a:pt x="4361971" y="119601"/>
                </a:lnTo>
                <a:lnTo>
                  <a:pt x="4345517" y="80987"/>
                </a:lnTo>
                <a:lnTo>
                  <a:pt x="4320215" y="48054"/>
                </a:lnTo>
                <a:lnTo>
                  <a:pt x="4287612" y="22467"/>
                </a:lnTo>
                <a:lnTo>
                  <a:pt x="4249259" y="5894"/>
                </a:lnTo>
                <a:lnTo>
                  <a:pt x="4206703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08527" y="7759172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0" y="476551"/>
                </a:moveTo>
                <a:lnTo>
                  <a:pt x="0" y="163487"/>
                </a:lnTo>
                <a:lnTo>
                  <a:pt x="649" y="148843"/>
                </a:lnTo>
                <a:lnTo>
                  <a:pt x="9949" y="107088"/>
                </a:lnTo>
                <a:lnTo>
                  <a:pt x="29120" y="69907"/>
                </a:lnTo>
                <a:lnTo>
                  <a:pt x="56671" y="38989"/>
                </a:lnTo>
                <a:lnTo>
                  <a:pt x="91115" y="16022"/>
                </a:lnTo>
                <a:lnTo>
                  <a:pt x="130962" y="2695"/>
                </a:lnTo>
                <a:lnTo>
                  <a:pt x="4206707" y="0"/>
                </a:lnTo>
                <a:lnTo>
                  <a:pt x="4221263" y="675"/>
                </a:lnTo>
                <a:lnTo>
                  <a:pt x="4262588" y="10314"/>
                </a:lnTo>
                <a:lnTo>
                  <a:pt x="4299195" y="30077"/>
                </a:lnTo>
                <a:lnTo>
                  <a:pt x="4329537" y="58298"/>
                </a:lnTo>
                <a:lnTo>
                  <a:pt x="4352062" y="93311"/>
                </a:lnTo>
                <a:lnTo>
                  <a:pt x="4365222" y="133450"/>
                </a:lnTo>
                <a:lnTo>
                  <a:pt x="4368032" y="473254"/>
                </a:lnTo>
                <a:lnTo>
                  <a:pt x="4367355" y="488009"/>
                </a:lnTo>
                <a:lnTo>
                  <a:pt x="4357684" y="529592"/>
                </a:lnTo>
                <a:lnTo>
                  <a:pt x="4337813" y="566017"/>
                </a:lnTo>
                <a:lnTo>
                  <a:pt x="4309364" y="595820"/>
                </a:lnTo>
                <a:lnTo>
                  <a:pt x="4273958" y="617541"/>
                </a:lnTo>
                <a:lnTo>
                  <a:pt x="4233218" y="629717"/>
                </a:lnTo>
                <a:lnTo>
                  <a:pt x="159854" y="631832"/>
                </a:lnTo>
                <a:lnTo>
                  <a:pt x="144872" y="631192"/>
                </a:lnTo>
                <a:lnTo>
                  <a:pt x="102570" y="621982"/>
                </a:lnTo>
                <a:lnTo>
                  <a:pt x="65487" y="602874"/>
                </a:lnTo>
                <a:lnTo>
                  <a:pt x="35229" y="575200"/>
                </a:lnTo>
                <a:lnTo>
                  <a:pt x="13406" y="540292"/>
                </a:lnTo>
                <a:lnTo>
                  <a:pt x="1624" y="499480"/>
                </a:lnTo>
                <a:lnTo>
                  <a:pt x="0" y="476551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9068672" y="7867122"/>
            <a:ext cx="184658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i="1" spc="5" dirty="0">
                <a:latin typeface="Helvetica"/>
                <a:cs typeface="Helvetica"/>
              </a:rPr>
              <a:t>J</a:t>
            </a:r>
            <a:r>
              <a:rPr sz="1000" b="1" i="1" dirty="0">
                <a:latin typeface="Helvetica"/>
                <a:cs typeface="Helvetica"/>
              </a:rPr>
              <a:t>’</a:t>
            </a:r>
            <a:r>
              <a:rPr sz="1000" b="1" i="1" spc="5" dirty="0">
                <a:latin typeface="Helvetica"/>
                <a:cs typeface="Helvetica"/>
              </a:rPr>
              <a:t>éc</a:t>
            </a:r>
            <a:r>
              <a:rPr sz="1000" b="1" i="1" dirty="0">
                <a:latin typeface="Helvetica"/>
                <a:cs typeface="Helvetica"/>
              </a:rPr>
              <a:t>ri</a:t>
            </a:r>
            <a:r>
              <a:rPr sz="1000" b="1" i="1" spc="5" dirty="0">
                <a:latin typeface="Helvetica"/>
                <a:cs typeface="Helvetica"/>
              </a:rPr>
              <a:t>s </a:t>
            </a:r>
            <a:r>
              <a:rPr sz="1000" b="1" i="1" dirty="0">
                <a:latin typeface="Helvetica"/>
                <a:cs typeface="Helvetica"/>
              </a:rPr>
              <a:t>l</a:t>
            </a:r>
            <a:r>
              <a:rPr sz="1000" b="1" i="1" spc="5" dirty="0">
                <a:latin typeface="Helvetica"/>
                <a:cs typeface="Helvetica"/>
              </a:rPr>
              <a:t>a cause du symptôme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0286957" y="7229075"/>
            <a:ext cx="0" cy="353695"/>
          </a:xfrm>
          <a:custGeom>
            <a:avLst/>
            <a:gdLst/>
            <a:ahLst/>
            <a:cxnLst/>
            <a:rect l="l" t="t" r="r" b="b"/>
            <a:pathLst>
              <a:path h="353695">
                <a:moveTo>
                  <a:pt x="0" y="0"/>
                </a:moveTo>
                <a:lnTo>
                  <a:pt x="0" y="353397"/>
                </a:lnTo>
              </a:path>
            </a:pathLst>
          </a:custGeom>
          <a:ln w="214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235569" y="7571764"/>
            <a:ext cx="102870" cy="102870"/>
          </a:xfrm>
          <a:custGeom>
            <a:avLst/>
            <a:gdLst/>
            <a:ahLst/>
            <a:cxnLst/>
            <a:rect l="l" t="t" r="r" b="b"/>
            <a:pathLst>
              <a:path w="102870" h="102870">
                <a:moveTo>
                  <a:pt x="102777" y="0"/>
                </a:moveTo>
                <a:lnTo>
                  <a:pt x="0" y="0"/>
                </a:lnTo>
                <a:lnTo>
                  <a:pt x="51388" y="102806"/>
                </a:lnTo>
                <a:lnTo>
                  <a:pt x="1027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379282" y="6950640"/>
            <a:ext cx="3353435" cy="655955"/>
          </a:xfrm>
          <a:custGeom>
            <a:avLst/>
            <a:gdLst/>
            <a:ahLst/>
            <a:cxnLst/>
            <a:rect l="l" t="t" r="r" b="b"/>
            <a:pathLst>
              <a:path w="3353434" h="655954">
                <a:moveTo>
                  <a:pt x="3353348" y="288058"/>
                </a:moveTo>
                <a:lnTo>
                  <a:pt x="3346438" y="369066"/>
                </a:lnTo>
                <a:lnTo>
                  <a:pt x="3322653" y="440024"/>
                </a:lnTo>
                <a:lnTo>
                  <a:pt x="3281993" y="500934"/>
                </a:lnTo>
                <a:lnTo>
                  <a:pt x="3224459" y="551796"/>
                </a:lnTo>
                <a:lnTo>
                  <a:pt x="3150051" y="592612"/>
                </a:lnTo>
                <a:lnTo>
                  <a:pt x="3058767" y="623383"/>
                </a:lnTo>
                <a:lnTo>
                  <a:pt x="2950610" y="644110"/>
                </a:lnTo>
                <a:lnTo>
                  <a:pt x="2825577" y="654793"/>
                </a:lnTo>
                <a:lnTo>
                  <a:pt x="2683670" y="655434"/>
                </a:lnTo>
                <a:lnTo>
                  <a:pt x="2524889" y="646034"/>
                </a:lnTo>
                <a:lnTo>
                  <a:pt x="2349233" y="626594"/>
                </a:lnTo>
                <a:lnTo>
                  <a:pt x="2156702" y="597115"/>
                </a:lnTo>
                <a:lnTo>
                  <a:pt x="1947297" y="557598"/>
                </a:lnTo>
                <a:lnTo>
                  <a:pt x="1721018" y="508043"/>
                </a:lnTo>
                <a:lnTo>
                  <a:pt x="1477864" y="448453"/>
                </a:lnTo>
                <a:lnTo>
                  <a:pt x="1217835" y="378828"/>
                </a:lnTo>
                <a:lnTo>
                  <a:pt x="940931" y="299169"/>
                </a:lnTo>
                <a:lnTo>
                  <a:pt x="647154" y="209477"/>
                </a:lnTo>
                <a:lnTo>
                  <a:pt x="336501" y="109754"/>
                </a:lnTo>
                <a:lnTo>
                  <a:pt x="8974" y="0"/>
                </a:lnTo>
                <a:lnTo>
                  <a:pt x="0" y="0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292199" y="6905500"/>
            <a:ext cx="114300" cy="97790"/>
          </a:xfrm>
          <a:custGeom>
            <a:avLst/>
            <a:gdLst/>
            <a:ahLst/>
            <a:cxnLst/>
            <a:rect l="l" t="t" r="r" b="b"/>
            <a:pathLst>
              <a:path w="114300" h="97790">
                <a:moveTo>
                  <a:pt x="113894" y="0"/>
                </a:moveTo>
                <a:lnTo>
                  <a:pt x="0" y="15233"/>
                </a:lnTo>
                <a:lnTo>
                  <a:pt x="80520" y="97235"/>
                </a:lnTo>
                <a:lnTo>
                  <a:pt x="1138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8369367" y="6758700"/>
            <a:ext cx="30753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i="1" spc="15" dirty="0">
                <a:latin typeface="Helvetica"/>
                <a:cs typeface="Helvetica"/>
              </a:rPr>
              <a:t>La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cause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es</a:t>
            </a:r>
            <a:r>
              <a:rPr sz="900" b="1" i="1" spc="10" dirty="0">
                <a:latin typeface="Helvetica"/>
                <a:cs typeface="Helvetica"/>
              </a:rPr>
              <a:t>t-e</a:t>
            </a:r>
            <a:r>
              <a:rPr sz="900" b="1" i="1" spc="5" dirty="0">
                <a:latin typeface="Helvetica"/>
                <a:cs typeface="Helvetica"/>
              </a:rPr>
              <a:t>ll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i</a:t>
            </a:r>
            <a:r>
              <a:rPr sz="900" b="1" i="1" spc="15" dirty="0">
                <a:latin typeface="Helvetica"/>
                <a:cs typeface="Helvetica"/>
              </a:rPr>
              <a:t>de</a:t>
            </a:r>
            <a:r>
              <a:rPr sz="900" b="1" i="1" spc="10" dirty="0">
                <a:latin typeface="Helvetica"/>
                <a:cs typeface="Helvetica"/>
              </a:rPr>
              <a:t>ntifi</a:t>
            </a:r>
            <a:r>
              <a:rPr sz="900" b="1" i="1" spc="15" dirty="0">
                <a:latin typeface="Helvetica"/>
                <a:cs typeface="Helvetica"/>
              </a:rPr>
              <a:t>ée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pa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15" dirty="0">
                <a:latin typeface="Helvetica"/>
                <a:cs typeface="Helvetica"/>
              </a:rPr>
              <a:t>appo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t </a:t>
            </a:r>
            <a:r>
              <a:rPr sz="900" b="1" i="1" spc="15" dirty="0">
                <a:latin typeface="Helvetica"/>
                <a:cs typeface="Helvetica"/>
              </a:rPr>
              <a:t>au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symp</a:t>
            </a:r>
            <a:r>
              <a:rPr sz="900" b="1" i="1" spc="10" dirty="0">
                <a:latin typeface="Helvetica"/>
                <a:cs typeface="Helvetica"/>
              </a:rPr>
              <a:t>tô</a:t>
            </a:r>
            <a:r>
              <a:rPr sz="900" b="1" i="1" spc="20" dirty="0">
                <a:latin typeface="Helvetica"/>
                <a:cs typeface="Helvetica"/>
              </a:rPr>
              <a:t>m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?</a:t>
            </a:r>
            <a:endParaRPr sz="9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000">
              <a:latin typeface="Times New Roman"/>
              <a:cs typeface="Times New Roman"/>
            </a:endParaRPr>
          </a:p>
          <a:p>
            <a:pPr marL="180975" algn="ctr">
              <a:lnSpc>
                <a:spcPct val="100000"/>
              </a:lnSpc>
              <a:tabLst>
                <a:tab pos="768350" algn="l"/>
              </a:tabLst>
            </a:pPr>
            <a:r>
              <a:rPr sz="900" spc="20" dirty="0">
                <a:latin typeface="Helvetica"/>
                <a:cs typeface="Helvetica"/>
              </a:rPr>
              <a:t>NON	</a:t>
            </a:r>
            <a:r>
              <a:rPr sz="900" spc="15" dirty="0">
                <a:latin typeface="Helvetica"/>
                <a:cs typeface="Helvetica"/>
              </a:rPr>
              <a:t>OUI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88" name="object 88"/>
          <p:cNvSpPr txBox="1"/>
          <p:nvPr/>
        </p:nvSpPr>
        <p:spPr>
          <a:xfrm rot="960000">
            <a:off x="6570053" y="7068822"/>
            <a:ext cx="1571667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au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0" dirty="0">
                <a:latin typeface="Helvetica"/>
                <a:cs typeface="Helvetica"/>
              </a:rPr>
              <a:t>re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280166" y="1126130"/>
            <a:ext cx="2465705" cy="913765"/>
          </a:xfrm>
          <a:custGeom>
            <a:avLst/>
            <a:gdLst/>
            <a:ahLst/>
            <a:cxnLst/>
            <a:rect l="l" t="t" r="r" b="b"/>
            <a:pathLst>
              <a:path w="2465704" h="913764">
                <a:moveTo>
                  <a:pt x="0" y="913627"/>
                </a:moveTo>
                <a:lnTo>
                  <a:pt x="130079" y="777256"/>
                </a:lnTo>
                <a:lnTo>
                  <a:pt x="259370" y="651917"/>
                </a:lnTo>
                <a:lnTo>
                  <a:pt x="387871" y="537603"/>
                </a:lnTo>
                <a:lnTo>
                  <a:pt x="515584" y="434313"/>
                </a:lnTo>
                <a:lnTo>
                  <a:pt x="642507" y="342040"/>
                </a:lnTo>
                <a:lnTo>
                  <a:pt x="768640" y="260781"/>
                </a:lnTo>
                <a:lnTo>
                  <a:pt x="893985" y="190532"/>
                </a:lnTo>
                <a:lnTo>
                  <a:pt x="1018540" y="131288"/>
                </a:lnTo>
                <a:lnTo>
                  <a:pt x="1142306" y="83045"/>
                </a:lnTo>
                <a:lnTo>
                  <a:pt x="1265283" y="45799"/>
                </a:lnTo>
                <a:lnTo>
                  <a:pt x="1387470" y="19545"/>
                </a:lnTo>
                <a:lnTo>
                  <a:pt x="1508869" y="4280"/>
                </a:lnTo>
                <a:lnTo>
                  <a:pt x="1629478" y="0"/>
                </a:lnTo>
                <a:lnTo>
                  <a:pt x="1749297" y="6699"/>
                </a:lnTo>
                <a:lnTo>
                  <a:pt x="1868328" y="24373"/>
                </a:lnTo>
                <a:lnTo>
                  <a:pt x="1986569" y="53019"/>
                </a:lnTo>
                <a:lnTo>
                  <a:pt x="2104021" y="92633"/>
                </a:lnTo>
                <a:lnTo>
                  <a:pt x="2220684" y="143209"/>
                </a:lnTo>
                <a:lnTo>
                  <a:pt x="2336558" y="204744"/>
                </a:lnTo>
                <a:lnTo>
                  <a:pt x="2451642" y="277234"/>
                </a:lnTo>
                <a:lnTo>
                  <a:pt x="2465132" y="277234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06667" y="1355341"/>
            <a:ext cx="113664" cy="102235"/>
          </a:xfrm>
          <a:custGeom>
            <a:avLst/>
            <a:gdLst/>
            <a:ahLst/>
            <a:cxnLst/>
            <a:rect l="l" t="t" r="r" b="b"/>
            <a:pathLst>
              <a:path w="113665" h="102234">
                <a:moveTo>
                  <a:pt x="59855" y="0"/>
                </a:moveTo>
                <a:lnTo>
                  <a:pt x="0" y="83573"/>
                </a:lnTo>
                <a:lnTo>
                  <a:pt x="113477" y="101659"/>
                </a:lnTo>
                <a:lnTo>
                  <a:pt x="59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7146542" y="922648"/>
            <a:ext cx="134175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J’a</a:t>
            </a:r>
            <a:r>
              <a:rPr sz="900" i="1" spc="5" dirty="0">
                <a:latin typeface="Helvetica"/>
                <a:cs typeface="Helvetica"/>
              </a:rPr>
              <a:t>i </a:t>
            </a: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2010617" y="1596127"/>
            <a:ext cx="620946" cy="85672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27000" y="139699"/>
            <a:ext cx="12750800" cy="9017000"/>
          </a:xfrm>
          <a:custGeom>
            <a:avLst/>
            <a:gdLst/>
            <a:ahLst/>
            <a:cxnLst/>
            <a:rect l="l" t="t" r="r" b="b"/>
            <a:pathLst>
              <a:path w="12750800" h="9017000">
                <a:moveTo>
                  <a:pt x="0" y="0"/>
                </a:moveTo>
                <a:lnTo>
                  <a:pt x="12750800" y="0"/>
                </a:lnTo>
                <a:lnTo>
                  <a:pt x="12750800" y="9017000"/>
                </a:lnTo>
                <a:lnTo>
                  <a:pt x="0" y="9017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2336800" y="1957577"/>
            <a:ext cx="18681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Un pneu dégonflé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2687300" y="9437878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4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00" name="object 10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2565400" y="2516377"/>
            <a:ext cx="13938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Un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oulement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755900" y="3075177"/>
            <a:ext cx="10128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Les f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eins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387600" y="3633978"/>
            <a:ext cx="17703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Les amo</a:t>
            </a:r>
            <a:r>
              <a:rPr sz="1800" spc="30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tisseurs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429500" y="3532378"/>
            <a:ext cx="25584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La p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ession est cor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ecte.</a:t>
            </a:r>
            <a:endParaRPr sz="1800">
              <a:latin typeface="Helvetica Light"/>
              <a:cs typeface="Helvetica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03896" y="7322200"/>
            <a:ext cx="228810" cy="410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31578" y="5800235"/>
            <a:ext cx="136827" cy="268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78657" y="5738583"/>
            <a:ext cx="254648" cy="310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06250" y="5324247"/>
            <a:ext cx="2307540" cy="251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2154476" y="0"/>
                </a:moveTo>
                <a:lnTo>
                  <a:pt x="61842" y="53"/>
                </a:lnTo>
                <a:lnTo>
                  <a:pt x="23168" y="15133"/>
                </a:lnTo>
                <a:lnTo>
                  <a:pt x="1634" y="50110"/>
                </a:lnTo>
                <a:lnTo>
                  <a:pt x="0" y="64462"/>
                </a:lnTo>
                <a:lnTo>
                  <a:pt x="2" y="100866"/>
                </a:lnTo>
                <a:lnTo>
                  <a:pt x="14435" y="139736"/>
                </a:lnTo>
                <a:lnTo>
                  <a:pt x="49845" y="160646"/>
                </a:lnTo>
                <a:lnTo>
                  <a:pt x="64467" y="162203"/>
                </a:lnTo>
                <a:lnTo>
                  <a:pt x="2155609" y="162193"/>
                </a:lnTo>
                <a:lnTo>
                  <a:pt x="2194763" y="147932"/>
                </a:lnTo>
                <a:lnTo>
                  <a:pt x="2216340" y="113116"/>
                </a:lnTo>
                <a:lnTo>
                  <a:pt x="2217968" y="98610"/>
                </a:lnTo>
                <a:lnTo>
                  <a:pt x="2217942" y="62615"/>
                </a:lnTo>
                <a:lnTo>
                  <a:pt x="2203491" y="23477"/>
                </a:lnTo>
                <a:lnTo>
                  <a:pt x="2168872" y="1656"/>
                </a:lnTo>
                <a:lnTo>
                  <a:pt x="215447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0" y="100310"/>
                </a:moveTo>
                <a:lnTo>
                  <a:pt x="0" y="64462"/>
                </a:lnTo>
                <a:lnTo>
                  <a:pt x="1634" y="50110"/>
                </a:lnTo>
                <a:lnTo>
                  <a:pt x="23168" y="15133"/>
                </a:lnTo>
                <a:lnTo>
                  <a:pt x="61842" y="53"/>
                </a:lnTo>
                <a:lnTo>
                  <a:pt x="2154475" y="0"/>
                </a:lnTo>
                <a:lnTo>
                  <a:pt x="2168872" y="1656"/>
                </a:lnTo>
                <a:lnTo>
                  <a:pt x="2203491" y="23477"/>
                </a:lnTo>
                <a:lnTo>
                  <a:pt x="2217942" y="62615"/>
                </a:lnTo>
                <a:lnTo>
                  <a:pt x="2217967" y="98611"/>
                </a:lnTo>
                <a:lnTo>
                  <a:pt x="2216339" y="113116"/>
                </a:lnTo>
                <a:lnTo>
                  <a:pt x="2194763" y="147933"/>
                </a:lnTo>
                <a:lnTo>
                  <a:pt x="2155608" y="162194"/>
                </a:lnTo>
                <a:lnTo>
                  <a:pt x="64467" y="162204"/>
                </a:lnTo>
                <a:lnTo>
                  <a:pt x="49844" y="160647"/>
                </a:lnTo>
                <a:lnTo>
                  <a:pt x="14434" y="139736"/>
                </a:lnTo>
                <a:lnTo>
                  <a:pt x="2" y="100866"/>
                </a:lnTo>
                <a:lnTo>
                  <a:pt x="0" y="10031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75594" y="5376569"/>
            <a:ext cx="264450" cy="3120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44484" y="5588345"/>
            <a:ext cx="292994" cy="200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79662" y="5300262"/>
            <a:ext cx="58337" cy="22995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7282" y="5144366"/>
            <a:ext cx="2550795" cy="3591560"/>
          </a:xfrm>
          <a:custGeom>
            <a:avLst/>
            <a:gdLst/>
            <a:ahLst/>
            <a:cxnLst/>
            <a:rect l="l" t="t" r="r" b="b"/>
            <a:pathLst>
              <a:path w="2550795" h="3591559">
                <a:moveTo>
                  <a:pt x="0" y="0"/>
                </a:moveTo>
                <a:lnTo>
                  <a:pt x="0" y="3591321"/>
                </a:lnTo>
                <a:lnTo>
                  <a:pt x="2550318" y="3591321"/>
                </a:lnTo>
                <a:lnTo>
                  <a:pt x="2550318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600" y="2066775"/>
            <a:ext cx="2674143" cy="37310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159" y="4839759"/>
            <a:ext cx="2294743" cy="4311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7491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2140550" y="0"/>
                </a:moveTo>
                <a:lnTo>
                  <a:pt x="63014" y="0"/>
                </a:lnTo>
                <a:lnTo>
                  <a:pt x="23412" y="13644"/>
                </a:lnTo>
                <a:lnTo>
                  <a:pt x="1573" y="48129"/>
                </a:lnTo>
                <a:lnTo>
                  <a:pt x="0" y="278482"/>
                </a:lnTo>
                <a:lnTo>
                  <a:pt x="2217" y="292682"/>
                </a:lnTo>
                <a:lnTo>
                  <a:pt x="24525" y="327396"/>
                </a:lnTo>
                <a:lnTo>
                  <a:pt x="63337" y="341481"/>
                </a:lnTo>
                <a:lnTo>
                  <a:pt x="2143946" y="341388"/>
                </a:lnTo>
                <a:lnTo>
                  <a:pt x="2182200" y="325700"/>
                </a:lnTo>
                <a:lnTo>
                  <a:pt x="2203482" y="290414"/>
                </a:lnTo>
                <a:lnTo>
                  <a:pt x="2205096" y="276120"/>
                </a:lnTo>
                <a:lnTo>
                  <a:pt x="2205084" y="61421"/>
                </a:lnTo>
                <a:lnTo>
                  <a:pt x="2190386" y="22660"/>
                </a:lnTo>
                <a:lnTo>
                  <a:pt x="2155080" y="1579"/>
                </a:lnTo>
                <a:lnTo>
                  <a:pt x="2140550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7417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0" y="275320"/>
                </a:moveTo>
                <a:lnTo>
                  <a:pt x="0" y="62694"/>
                </a:lnTo>
                <a:lnTo>
                  <a:pt x="1648" y="48129"/>
                </a:lnTo>
                <a:lnTo>
                  <a:pt x="23487" y="13645"/>
                </a:lnTo>
                <a:lnTo>
                  <a:pt x="63088" y="0"/>
                </a:lnTo>
                <a:lnTo>
                  <a:pt x="2140624" y="0"/>
                </a:lnTo>
                <a:lnTo>
                  <a:pt x="2155154" y="1579"/>
                </a:lnTo>
                <a:lnTo>
                  <a:pt x="2190460" y="22660"/>
                </a:lnTo>
                <a:lnTo>
                  <a:pt x="2205159" y="61420"/>
                </a:lnTo>
                <a:lnTo>
                  <a:pt x="2205171" y="276120"/>
                </a:lnTo>
                <a:lnTo>
                  <a:pt x="2203557" y="290414"/>
                </a:lnTo>
                <a:lnTo>
                  <a:pt x="2182275" y="325700"/>
                </a:lnTo>
                <a:lnTo>
                  <a:pt x="2144021" y="341389"/>
                </a:lnTo>
                <a:lnTo>
                  <a:pt x="63412" y="341482"/>
                </a:lnTo>
                <a:lnTo>
                  <a:pt x="49195" y="339777"/>
                </a:lnTo>
                <a:lnTo>
                  <a:pt x="14887" y="317558"/>
                </a:lnTo>
                <a:lnTo>
                  <a:pt x="74" y="278482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6233" y="4291552"/>
            <a:ext cx="2188210" cy="341630"/>
          </a:xfrm>
          <a:custGeom>
            <a:avLst/>
            <a:gdLst/>
            <a:ahLst/>
            <a:cxnLst/>
            <a:rect l="l" t="t" r="r" b="b"/>
            <a:pathLst>
              <a:path w="2188210" h="341629">
                <a:moveTo>
                  <a:pt x="0" y="275320"/>
                </a:moveTo>
                <a:lnTo>
                  <a:pt x="0" y="62756"/>
                </a:lnTo>
                <a:lnTo>
                  <a:pt x="1699" y="48403"/>
                </a:lnTo>
                <a:lnTo>
                  <a:pt x="23939" y="14197"/>
                </a:lnTo>
                <a:lnTo>
                  <a:pt x="63351" y="27"/>
                </a:lnTo>
                <a:lnTo>
                  <a:pt x="2125440" y="0"/>
                </a:lnTo>
                <a:lnTo>
                  <a:pt x="2140071" y="1628"/>
                </a:lnTo>
                <a:lnTo>
                  <a:pt x="2174651" y="23312"/>
                </a:lnTo>
                <a:lnTo>
                  <a:pt x="2188110" y="276183"/>
                </a:lnTo>
                <a:lnTo>
                  <a:pt x="2186549" y="290680"/>
                </a:lnTo>
                <a:lnTo>
                  <a:pt x="2165694" y="326265"/>
                </a:lnTo>
                <a:lnTo>
                  <a:pt x="2127315" y="341454"/>
                </a:lnTo>
                <a:lnTo>
                  <a:pt x="65289" y="341482"/>
                </a:lnTo>
                <a:lnTo>
                  <a:pt x="51170" y="339824"/>
                </a:lnTo>
                <a:lnTo>
                  <a:pt x="16188" y="318166"/>
                </a:lnTo>
                <a:lnTo>
                  <a:pt x="168" y="279916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6026" y="4882002"/>
            <a:ext cx="201171" cy="3111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600" y="2264962"/>
            <a:ext cx="2539999" cy="22995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7416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2153420" y="0"/>
                </a:moveTo>
                <a:lnTo>
                  <a:pt x="61743" y="21"/>
                </a:lnTo>
                <a:lnTo>
                  <a:pt x="22938" y="14748"/>
                </a:lnTo>
                <a:lnTo>
                  <a:pt x="1607" y="49852"/>
                </a:lnTo>
                <a:lnTo>
                  <a:pt x="0" y="64325"/>
                </a:lnTo>
                <a:lnTo>
                  <a:pt x="74" y="1157799"/>
                </a:lnTo>
                <a:lnTo>
                  <a:pt x="14887" y="1196875"/>
                </a:lnTo>
                <a:lnTo>
                  <a:pt x="49195" y="1219094"/>
                </a:lnTo>
                <a:lnTo>
                  <a:pt x="63412" y="1220798"/>
                </a:lnTo>
                <a:lnTo>
                  <a:pt x="2156535" y="1220721"/>
                </a:lnTo>
                <a:lnTo>
                  <a:pt x="2194954" y="1205268"/>
                </a:lnTo>
                <a:lnTo>
                  <a:pt x="2216345" y="1170110"/>
                </a:lnTo>
                <a:lnTo>
                  <a:pt x="2217968" y="1155796"/>
                </a:lnTo>
                <a:lnTo>
                  <a:pt x="2217916" y="61744"/>
                </a:lnTo>
                <a:lnTo>
                  <a:pt x="2202806" y="23093"/>
                </a:lnTo>
                <a:lnTo>
                  <a:pt x="2167774" y="1626"/>
                </a:lnTo>
                <a:lnTo>
                  <a:pt x="2153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7417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0" y="1154636"/>
                </a:moveTo>
                <a:lnTo>
                  <a:pt x="0" y="64326"/>
                </a:lnTo>
                <a:lnTo>
                  <a:pt x="1607" y="49852"/>
                </a:lnTo>
                <a:lnTo>
                  <a:pt x="22938" y="14748"/>
                </a:lnTo>
                <a:lnTo>
                  <a:pt x="61742" y="21"/>
                </a:lnTo>
                <a:lnTo>
                  <a:pt x="2153420" y="0"/>
                </a:lnTo>
                <a:lnTo>
                  <a:pt x="2167774" y="1626"/>
                </a:lnTo>
                <a:lnTo>
                  <a:pt x="2202806" y="23093"/>
                </a:lnTo>
                <a:lnTo>
                  <a:pt x="2217915" y="61744"/>
                </a:lnTo>
                <a:lnTo>
                  <a:pt x="2217967" y="1155797"/>
                </a:lnTo>
                <a:lnTo>
                  <a:pt x="2216344" y="1170110"/>
                </a:lnTo>
                <a:lnTo>
                  <a:pt x="2194954" y="1205268"/>
                </a:lnTo>
                <a:lnTo>
                  <a:pt x="2156534" y="1220721"/>
                </a:lnTo>
                <a:lnTo>
                  <a:pt x="63412" y="1220798"/>
                </a:lnTo>
                <a:lnTo>
                  <a:pt x="49195" y="1219094"/>
                </a:lnTo>
                <a:lnTo>
                  <a:pt x="14887" y="1196875"/>
                </a:lnTo>
                <a:lnTo>
                  <a:pt x="74" y="1157799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7000" y="139700"/>
            <a:ext cx="12750800" cy="901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31775" algn="ctr">
              <a:lnSpc>
                <a:spcPct val="100000"/>
              </a:lnSpc>
            </a:pP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émarc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h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d’in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ves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ig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4200">
              <a:latin typeface="Helvetica"/>
              <a:cs typeface="Helvetica"/>
            </a:endParaRPr>
          </a:p>
          <a:p>
            <a:pPr marR="219710" algn="ctr">
              <a:lnSpc>
                <a:spcPct val="100000"/>
              </a:lnSpc>
              <a:spcBef>
                <a:spcPts val="3060"/>
              </a:spcBef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u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me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f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rma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sa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3600">
              <a:latin typeface="Helvetica"/>
              <a:cs typeface="Helvetica"/>
            </a:endParaRPr>
          </a:p>
          <a:p>
            <a:pPr marR="9269095" algn="ctr">
              <a:lnSpc>
                <a:spcPct val="100000"/>
              </a:lnSpc>
              <a:spcBef>
                <a:spcPts val="3175"/>
              </a:spcBef>
            </a:pPr>
            <a:r>
              <a:rPr sz="700" i="1" spc="20" dirty="0">
                <a:latin typeface="Helvetica Light"/>
                <a:cs typeface="Helvetica Light"/>
              </a:rPr>
              <a:t>Dé</a:t>
            </a:r>
            <a:r>
              <a:rPr sz="700" i="1" spc="-5" dirty="0">
                <a:latin typeface="Helvetica Light"/>
                <a:cs typeface="Helvetica Light"/>
              </a:rPr>
              <a:t>r</a:t>
            </a:r>
            <a:r>
              <a:rPr sz="700" i="1" spc="20" dirty="0">
                <a:latin typeface="Helvetica Light"/>
                <a:cs typeface="Helvetica Light"/>
              </a:rPr>
              <a:t>oulement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20" dirty="0">
                <a:latin typeface="Helvetica Light"/>
                <a:cs typeface="Helvetica Light"/>
              </a:rPr>
              <a:t>de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15" dirty="0">
                <a:latin typeface="Helvetica Light"/>
                <a:cs typeface="Helvetica Light"/>
              </a:rPr>
              <a:t>l'intervention</a:t>
            </a:r>
            <a:endParaRPr sz="7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900">
              <a:latin typeface="Times New Roman"/>
              <a:cs typeface="Times New Roman"/>
            </a:endParaRPr>
          </a:p>
          <a:p>
            <a:pPr marL="1419860" indent="-50800">
              <a:lnSpc>
                <a:spcPct val="100000"/>
              </a:lnSpc>
            </a:pPr>
            <a:r>
              <a:rPr sz="450" spc="10" dirty="0">
                <a:latin typeface="Helvetica Light"/>
                <a:cs typeface="Helvetica Light"/>
              </a:rPr>
              <a:t>Maintenance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10" dirty="0">
                <a:latin typeface="Helvetica Light"/>
                <a:cs typeface="Helvetica Light"/>
              </a:rPr>
              <a:t>des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-20" dirty="0">
                <a:latin typeface="Helvetica Light"/>
                <a:cs typeface="Helvetica Light"/>
              </a:rPr>
              <a:t>V</a:t>
            </a:r>
            <a:r>
              <a:rPr sz="450" spc="5" dirty="0">
                <a:latin typeface="Helvetica Light"/>
                <a:cs typeface="Helvetica Light"/>
              </a:rPr>
              <a:t>éhicules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350">
              <a:latin typeface="Times New Roman"/>
              <a:cs typeface="Times New Roman"/>
            </a:endParaRPr>
          </a:p>
          <a:p>
            <a:pPr marR="9230995" algn="ct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Observations du professeur </a:t>
            </a:r>
            <a:r>
              <a:rPr sz="400" i="1" spc="-5" dirty="0">
                <a:latin typeface="Helvetica"/>
                <a:cs typeface="Helvetica"/>
              </a:rPr>
              <a:t>: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  <a:p>
            <a:pPr marR="9215120" algn="ct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648970">
              <a:lnSpc>
                <a:spcPts val="250"/>
              </a:lnSpc>
              <a:spcBef>
                <a:spcPts val="555"/>
              </a:spcBef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Nom :	P</a:t>
            </a:r>
            <a:r>
              <a:rPr sz="400" spc="-10" dirty="0">
                <a:latin typeface="Helvetica Light"/>
                <a:cs typeface="Helvetica Light"/>
              </a:rPr>
              <a:t>r</a:t>
            </a:r>
            <a:r>
              <a:rPr sz="400" dirty="0">
                <a:latin typeface="Helvetica Light"/>
                <a:cs typeface="Helvetica Light"/>
              </a:rPr>
              <a:t>énom :</a:t>
            </a:r>
            <a:endParaRPr sz="400">
              <a:latin typeface="Helvetica Light"/>
              <a:cs typeface="Helvetica Light"/>
            </a:endParaRPr>
          </a:p>
          <a:p>
            <a:pPr marL="626745">
              <a:lnSpc>
                <a:spcPts val="51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26745">
              <a:lnSpc>
                <a:spcPts val="69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54685">
              <a:lnSpc>
                <a:spcPts val="430"/>
              </a:lnSpc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Classe  :	Date :</a:t>
            </a:r>
            <a:endParaRPr sz="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R="9262745" algn="ctr">
              <a:lnSpc>
                <a:spcPct val="100000"/>
              </a:lnSpc>
              <a:spcBef>
                <a:spcPts val="345"/>
              </a:spcBef>
            </a:pPr>
            <a:r>
              <a:rPr sz="400" i="1" dirty="0">
                <a:latin typeface="Helvetica"/>
                <a:cs typeface="Helvetica"/>
              </a:rPr>
              <a:t>J’écris le symptôme ou la demande du client :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0">
              <a:latin typeface="Times New Roman"/>
              <a:cs typeface="Times New Roman"/>
            </a:endParaRPr>
          </a:p>
          <a:p>
            <a:pPr marR="9262745" algn="ctr">
              <a:lnSpc>
                <a:spcPts val="495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 marR="1522095" algn="r">
              <a:lnSpc>
                <a:spcPts val="245"/>
              </a:lnSpc>
              <a:tabLst>
                <a:tab pos="8145780" algn="l"/>
                <a:tab pos="8455025" algn="l"/>
              </a:tabLst>
            </a:pP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(pour écri</a:t>
            </a:r>
            <a:r>
              <a:rPr sz="675" i="1" spc="-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r>
              <a:rPr sz="675" i="1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	</a:t>
            </a:r>
            <a:r>
              <a:rPr sz="600" baseline="6944" dirty="0">
                <a:latin typeface="Helvetica"/>
                <a:cs typeface="Helvetica"/>
              </a:rPr>
              <a:t>!	</a:t>
            </a:r>
            <a:r>
              <a:rPr sz="400" i="1" dirty="0">
                <a:latin typeface="Helvetica"/>
                <a:cs typeface="Helvetica"/>
              </a:rPr>
              <a:t>Je rends compte oralement de mon intervention au professeur</a:t>
            </a:r>
            <a:endParaRPr sz="400">
              <a:latin typeface="Helvetica"/>
              <a:cs typeface="Helvetica"/>
            </a:endParaRPr>
          </a:p>
          <a:p>
            <a:pPr marR="2090420" algn="r">
              <a:lnSpc>
                <a:spcPts val="755"/>
              </a:lnSpc>
              <a:tabLst>
                <a:tab pos="1122045" algn="l"/>
              </a:tabLst>
            </a:pPr>
            <a:r>
              <a:rPr sz="850" spc="-5" dirty="0">
                <a:latin typeface="Helvetica"/>
                <a:cs typeface="Helvetica"/>
              </a:rPr>
              <a:t>!	</a:t>
            </a:r>
            <a:r>
              <a:rPr sz="1275" spc="-7" baseline="-29411" dirty="0">
                <a:latin typeface="Helvetica"/>
                <a:cs typeface="Helvetica"/>
              </a:rPr>
              <a:t>!</a:t>
            </a:r>
            <a:endParaRPr sz="1275" baseline="-29411">
              <a:latin typeface="Helvetica"/>
              <a:cs typeface="Helvetica"/>
            </a:endParaRPr>
          </a:p>
          <a:p>
            <a:pPr marL="1287780">
              <a:lnSpc>
                <a:spcPts val="1005"/>
              </a:lnSpc>
              <a:tabLst>
                <a:tab pos="2789555" algn="l"/>
                <a:tab pos="9499600" algn="l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	</a:t>
            </a:r>
            <a:r>
              <a:rPr sz="450" spc="10" dirty="0">
                <a:latin typeface="Helvetica"/>
                <a:cs typeface="Helvetica"/>
              </a:rPr>
              <a:t>1</a:t>
            </a:r>
            <a:r>
              <a:rPr sz="450" dirty="0">
                <a:latin typeface="Helvetica"/>
                <a:cs typeface="Helvetica"/>
              </a:rPr>
              <a:t>	</a:t>
            </a:r>
            <a:r>
              <a:rPr sz="1275" spc="-7" baseline="3267" dirty="0">
                <a:latin typeface="Helvetica"/>
                <a:cs typeface="Helvetica"/>
              </a:rPr>
              <a:t>!</a:t>
            </a:r>
            <a:endParaRPr sz="1275" baseline="3267">
              <a:latin typeface="Helvetica"/>
              <a:cs typeface="Helvetica"/>
            </a:endParaRPr>
          </a:p>
          <a:p>
            <a:pPr marL="10090785" indent="-393065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D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valide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fonctionnement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du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">
              <a:latin typeface="Times New Roman"/>
              <a:cs typeface="Times New Roman"/>
            </a:endParaRPr>
          </a:p>
          <a:p>
            <a:pPr marR="1750060" algn="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Je ne ferais plus les erreurs suivantes :!</a:t>
            </a:r>
            <a:endParaRPr sz="400">
              <a:latin typeface="Helvetica"/>
              <a:cs typeface="Helvetica"/>
            </a:endParaRPr>
          </a:p>
          <a:p>
            <a:pPr marR="2178685" algn="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1544320" algn="r">
              <a:lnSpc>
                <a:spcPct val="100000"/>
              </a:lnSpc>
              <a:spcBef>
                <a:spcPts val="484"/>
              </a:spcBef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E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justifie l’intervention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500">
              <a:latin typeface="Times New Roman"/>
              <a:cs typeface="Times New Roman"/>
            </a:endParaRPr>
          </a:p>
          <a:p>
            <a:pPr marR="1293495" algn="r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Si je n’avais pas réalisé l’intervention, quelles auraient été les conséquences ?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350">
              <a:latin typeface="Times New Roman"/>
              <a:cs typeface="Times New Roman"/>
            </a:endParaRPr>
          </a:p>
          <a:p>
            <a:pPr marR="1134110" algn="r">
              <a:lnSpc>
                <a:spcPct val="100000"/>
              </a:lnSpc>
              <a:tabLst>
                <a:tab pos="1534795" algn="r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	</a:t>
            </a:r>
            <a:r>
              <a:rPr sz="450" spc="10" dirty="0">
                <a:latin typeface="Helvetica"/>
                <a:cs typeface="Helvetica"/>
              </a:rPr>
              <a:t>4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6244" y="5265663"/>
            <a:ext cx="112356" cy="1963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0924" y="5265388"/>
            <a:ext cx="157941" cy="198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22749" y="5006737"/>
            <a:ext cx="14054" cy="289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11487" y="4824784"/>
            <a:ext cx="254647" cy="3106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12491" y="5122232"/>
            <a:ext cx="24311" cy="159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65685" y="2258067"/>
            <a:ext cx="491600" cy="2949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7730" y="2234073"/>
            <a:ext cx="445916" cy="4641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84679" y="2757276"/>
            <a:ext cx="278323" cy="2302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3450" y="2111225"/>
            <a:ext cx="2534920" cy="3591560"/>
          </a:xfrm>
          <a:custGeom>
            <a:avLst/>
            <a:gdLst/>
            <a:ahLst/>
            <a:cxnLst/>
            <a:rect l="l" t="t" r="r" b="b"/>
            <a:pathLst>
              <a:path w="2534920" h="3591560">
                <a:moveTo>
                  <a:pt x="0" y="0"/>
                </a:moveTo>
                <a:lnTo>
                  <a:pt x="0" y="3591321"/>
                </a:lnTo>
                <a:lnTo>
                  <a:pt x="2534443" y="3591321"/>
                </a:lnTo>
                <a:lnTo>
                  <a:pt x="253444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647" y="90168"/>
            <a:ext cx="12899504" cy="916048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000" y="139700"/>
            <a:ext cx="12750800" cy="9017000"/>
          </a:xfrm>
          <a:custGeom>
            <a:avLst/>
            <a:gdLst/>
            <a:ahLst/>
            <a:cxnLst/>
            <a:rect l="l" t="t" r="r" b="b"/>
            <a:pathLst>
              <a:path w="12750800" h="9017000">
                <a:moveTo>
                  <a:pt x="0" y="9017000"/>
                </a:moveTo>
                <a:lnTo>
                  <a:pt x="12750800" y="9017000"/>
                </a:lnTo>
                <a:lnTo>
                  <a:pt x="12750800" y="0"/>
                </a:lnTo>
                <a:lnTo>
                  <a:pt x="0" y="0"/>
                </a:lnTo>
                <a:lnTo>
                  <a:pt x="0" y="901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88546" y="8819799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2278156" y="8815375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3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08057" y="8836793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8446" y="8838296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928049" y="8833872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2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57956" y="8855291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97768" y="969876"/>
            <a:ext cx="5791925" cy="625535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7774" y="1033903"/>
            <a:ext cx="5567045" cy="6029325"/>
          </a:xfrm>
          <a:custGeom>
            <a:avLst/>
            <a:gdLst/>
            <a:ahLst/>
            <a:cxnLst/>
            <a:rect l="l" t="t" r="r" b="b"/>
            <a:pathLst>
              <a:path w="5567045" h="6029325">
                <a:moveTo>
                  <a:pt x="5403494" y="0"/>
                </a:moveTo>
                <a:lnTo>
                  <a:pt x="144446" y="552"/>
                </a:lnTo>
                <a:lnTo>
                  <a:pt x="102986" y="10008"/>
                </a:lnTo>
                <a:lnTo>
                  <a:pt x="66656" y="29855"/>
                </a:lnTo>
                <a:lnTo>
                  <a:pt x="36851" y="58367"/>
                </a:lnTo>
                <a:lnTo>
                  <a:pt x="14965" y="93815"/>
                </a:lnTo>
                <a:lnTo>
                  <a:pt x="2394" y="134472"/>
                </a:lnTo>
                <a:lnTo>
                  <a:pt x="0" y="5880374"/>
                </a:lnTo>
                <a:lnTo>
                  <a:pt x="1236" y="5895218"/>
                </a:lnTo>
                <a:lnTo>
                  <a:pt x="12425" y="5936490"/>
                </a:lnTo>
                <a:lnTo>
                  <a:pt x="33657" y="5971817"/>
                </a:lnTo>
                <a:lnTo>
                  <a:pt x="63421" y="5999840"/>
                </a:lnTo>
                <a:lnTo>
                  <a:pt x="100209" y="6019198"/>
                </a:lnTo>
                <a:lnTo>
                  <a:pt x="142510" y="6028533"/>
                </a:lnTo>
                <a:lnTo>
                  <a:pt x="157574" y="6029182"/>
                </a:lnTo>
                <a:lnTo>
                  <a:pt x="5415544" y="6028764"/>
                </a:lnTo>
                <a:lnTo>
                  <a:pt x="5457940" y="6020340"/>
                </a:lnTo>
                <a:lnTo>
                  <a:pt x="5495753" y="6002100"/>
                </a:lnTo>
                <a:lnTo>
                  <a:pt x="5527236" y="5975379"/>
                </a:lnTo>
                <a:lnTo>
                  <a:pt x="5550645" y="5941513"/>
                </a:lnTo>
                <a:lnTo>
                  <a:pt x="5564234" y="5901835"/>
                </a:lnTo>
                <a:lnTo>
                  <a:pt x="5566946" y="160522"/>
                </a:lnTo>
                <a:lnTo>
                  <a:pt x="5566000" y="146105"/>
                </a:lnTo>
                <a:lnTo>
                  <a:pt x="5555728" y="105034"/>
                </a:lnTo>
                <a:lnTo>
                  <a:pt x="5535571" y="68513"/>
                </a:lnTo>
                <a:lnTo>
                  <a:pt x="5507164" y="38180"/>
                </a:lnTo>
                <a:lnTo>
                  <a:pt x="5472140" y="15672"/>
                </a:lnTo>
                <a:lnTo>
                  <a:pt x="5432130" y="2628"/>
                </a:lnTo>
                <a:lnTo>
                  <a:pt x="5403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7651" y="1033904"/>
            <a:ext cx="5567680" cy="6029325"/>
          </a:xfrm>
          <a:custGeom>
            <a:avLst/>
            <a:gdLst/>
            <a:ahLst/>
            <a:cxnLst/>
            <a:rect l="l" t="t" r="r" b="b"/>
            <a:pathLst>
              <a:path w="5567680" h="6029325">
                <a:moveTo>
                  <a:pt x="0" y="5873900"/>
                </a:moveTo>
                <a:lnTo>
                  <a:pt x="0" y="163617"/>
                </a:lnTo>
                <a:lnTo>
                  <a:pt x="637" y="148883"/>
                </a:lnTo>
                <a:lnTo>
                  <a:pt x="9794" y="106873"/>
                </a:lnTo>
                <a:lnTo>
                  <a:pt x="28730" y="69497"/>
                </a:lnTo>
                <a:lnTo>
                  <a:pt x="56050" y="38482"/>
                </a:lnTo>
                <a:lnTo>
                  <a:pt x="90361" y="15554"/>
                </a:lnTo>
                <a:lnTo>
                  <a:pt x="130266" y="2443"/>
                </a:lnTo>
                <a:lnTo>
                  <a:pt x="5403619" y="0"/>
                </a:lnTo>
                <a:lnTo>
                  <a:pt x="5418092" y="667"/>
                </a:lnTo>
                <a:lnTo>
                  <a:pt x="5459401" y="10192"/>
                </a:lnTo>
                <a:lnTo>
                  <a:pt x="5496268" y="29727"/>
                </a:lnTo>
                <a:lnTo>
                  <a:pt x="5527062" y="57634"/>
                </a:lnTo>
                <a:lnTo>
                  <a:pt x="5550150" y="92275"/>
                </a:lnTo>
                <a:lnTo>
                  <a:pt x="5563899" y="132011"/>
                </a:lnTo>
                <a:lnTo>
                  <a:pt x="5567100" y="5872814"/>
                </a:lnTo>
                <a:lnTo>
                  <a:pt x="5566403" y="5887548"/>
                </a:lnTo>
                <a:lnTo>
                  <a:pt x="5556475" y="5928866"/>
                </a:lnTo>
                <a:lnTo>
                  <a:pt x="5536145" y="5964818"/>
                </a:lnTo>
                <a:lnTo>
                  <a:pt x="5507160" y="5994069"/>
                </a:lnTo>
                <a:lnTo>
                  <a:pt x="5471263" y="6015284"/>
                </a:lnTo>
                <a:lnTo>
                  <a:pt x="5430201" y="6027128"/>
                </a:lnTo>
                <a:lnTo>
                  <a:pt x="157697" y="6029181"/>
                </a:lnTo>
                <a:lnTo>
                  <a:pt x="142633" y="6028532"/>
                </a:lnTo>
                <a:lnTo>
                  <a:pt x="100332" y="6019197"/>
                </a:lnTo>
                <a:lnTo>
                  <a:pt x="63544" y="5999839"/>
                </a:lnTo>
                <a:lnTo>
                  <a:pt x="33780" y="5971816"/>
                </a:lnTo>
                <a:lnTo>
                  <a:pt x="12548" y="5936489"/>
                </a:lnTo>
                <a:lnTo>
                  <a:pt x="1360" y="5895217"/>
                </a:lnTo>
                <a:lnTo>
                  <a:pt x="0" y="5873900"/>
                </a:lnTo>
                <a:close/>
              </a:path>
            </a:pathLst>
          </a:custGeom>
          <a:ln w="10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732308" y="1141984"/>
            <a:ext cx="143256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mes hypo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hèses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775898" y="1318955"/>
            <a:ext cx="42113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67119" y="1373886"/>
            <a:ext cx="33953" cy="725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85631" y="916189"/>
            <a:ext cx="439394" cy="74040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85854" y="1687212"/>
            <a:ext cx="7080" cy="953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41380" y="1663644"/>
            <a:ext cx="61018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6292" y="979703"/>
            <a:ext cx="443437" cy="6527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8182" y="1445793"/>
            <a:ext cx="130049" cy="1168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38671" y="382844"/>
            <a:ext cx="3975252" cy="224738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00644" y="444907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3621835" y="0"/>
                </a:moveTo>
                <a:lnTo>
                  <a:pt x="132327" y="157"/>
                </a:lnTo>
                <a:lnTo>
                  <a:pt x="91233" y="9034"/>
                </a:lnTo>
                <a:lnTo>
                  <a:pt x="54974" y="29769"/>
                </a:lnTo>
                <a:lnTo>
                  <a:pt x="26018" y="59910"/>
                </a:lnTo>
                <a:lnTo>
                  <a:pt x="6834" y="97002"/>
                </a:lnTo>
                <a:lnTo>
                  <a:pt x="120" y="134530"/>
                </a:lnTo>
                <a:lnTo>
                  <a:pt x="0" y="1893794"/>
                </a:lnTo>
                <a:lnTo>
                  <a:pt x="1042" y="1907083"/>
                </a:lnTo>
                <a:lnTo>
                  <a:pt x="13493" y="1947019"/>
                </a:lnTo>
                <a:lnTo>
                  <a:pt x="37543" y="1980744"/>
                </a:lnTo>
                <a:lnTo>
                  <a:pt x="70594" y="2006113"/>
                </a:lnTo>
                <a:lnTo>
                  <a:pt x="110048" y="2020983"/>
                </a:lnTo>
                <a:lnTo>
                  <a:pt x="138625" y="2024005"/>
                </a:lnTo>
                <a:lnTo>
                  <a:pt x="3633924" y="2023497"/>
                </a:lnTo>
                <a:lnTo>
                  <a:pt x="3675667" y="2013443"/>
                </a:lnTo>
                <a:lnTo>
                  <a:pt x="3711333" y="1991987"/>
                </a:lnTo>
                <a:lnTo>
                  <a:pt x="3738418" y="1961071"/>
                </a:lnTo>
                <a:lnTo>
                  <a:pt x="3754415" y="1922636"/>
                </a:lnTo>
                <a:lnTo>
                  <a:pt x="3757683" y="1893794"/>
                </a:lnTo>
                <a:lnTo>
                  <a:pt x="3757620" y="134530"/>
                </a:lnTo>
                <a:lnTo>
                  <a:pt x="3749599" y="92849"/>
                </a:lnTo>
                <a:lnTo>
                  <a:pt x="3729726" y="56024"/>
                </a:lnTo>
                <a:lnTo>
                  <a:pt x="3700285" y="26587"/>
                </a:lnTo>
                <a:lnTo>
                  <a:pt x="3663560" y="7068"/>
                </a:lnTo>
                <a:lnTo>
                  <a:pt x="3621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900535" y="444906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0" y="1890143"/>
                </a:moveTo>
                <a:lnTo>
                  <a:pt x="0" y="138592"/>
                </a:lnTo>
                <a:lnTo>
                  <a:pt x="801" y="124380"/>
                </a:lnTo>
                <a:lnTo>
                  <a:pt x="12099" y="84017"/>
                </a:lnTo>
                <a:lnTo>
                  <a:pt x="34815" y="48970"/>
                </a:lnTo>
                <a:lnTo>
                  <a:pt x="66480" y="21691"/>
                </a:lnTo>
                <a:lnTo>
                  <a:pt x="104625" y="4636"/>
                </a:lnTo>
                <a:lnTo>
                  <a:pt x="3621949" y="0"/>
                </a:lnTo>
                <a:lnTo>
                  <a:pt x="3636271" y="816"/>
                </a:lnTo>
                <a:lnTo>
                  <a:pt x="3676581" y="12317"/>
                </a:lnTo>
                <a:lnTo>
                  <a:pt x="3711131" y="35424"/>
                </a:lnTo>
                <a:lnTo>
                  <a:pt x="3737636" y="67606"/>
                </a:lnTo>
                <a:lnTo>
                  <a:pt x="3753812" y="106332"/>
                </a:lnTo>
                <a:lnTo>
                  <a:pt x="3757792" y="1893795"/>
                </a:lnTo>
                <a:lnTo>
                  <a:pt x="3756959" y="1908490"/>
                </a:lnTo>
                <a:lnTo>
                  <a:pt x="3745214" y="1949000"/>
                </a:lnTo>
                <a:lnTo>
                  <a:pt x="3721546" y="1982639"/>
                </a:lnTo>
                <a:lnTo>
                  <a:pt x="3688462" y="2007464"/>
                </a:lnTo>
                <a:lnTo>
                  <a:pt x="3648468" y="2021534"/>
                </a:lnTo>
                <a:lnTo>
                  <a:pt x="138734" y="2024006"/>
                </a:lnTo>
                <a:lnTo>
                  <a:pt x="124283" y="2023237"/>
                </a:lnTo>
                <a:lnTo>
                  <a:pt x="83272" y="2012344"/>
                </a:lnTo>
                <a:lnTo>
                  <a:pt x="47797" y="1990236"/>
                </a:lnTo>
                <a:lnTo>
                  <a:pt x="20458" y="1959058"/>
                </a:lnTo>
                <a:lnTo>
                  <a:pt x="3852" y="1920955"/>
                </a:lnTo>
                <a:lnTo>
                  <a:pt x="0" y="1890143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603133" y="554955"/>
            <a:ext cx="301752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0365">
              <a:lnSpc>
                <a:spcPts val="1190"/>
              </a:lnSpc>
            </a:pPr>
            <a:r>
              <a:rPr sz="1000" i="1" dirty="0">
                <a:latin typeface="Helvetica"/>
                <a:cs typeface="Helvetica"/>
              </a:rPr>
              <a:t>J'i</a:t>
            </a:r>
            <a:r>
              <a:rPr sz="1000" i="1" spc="5" dirty="0">
                <a:latin typeface="Helvetica"/>
                <a:cs typeface="Helvetica"/>
              </a:rPr>
              <a:t>den</a:t>
            </a:r>
            <a:r>
              <a:rPr sz="1000" i="1" dirty="0">
                <a:latin typeface="Helvetica"/>
                <a:cs typeface="Helvetica"/>
              </a:rPr>
              <a:t>tifie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j’</a:t>
            </a:r>
            <a:r>
              <a:rPr sz="1000" i="1" spc="5" dirty="0">
                <a:latin typeface="Helvetica"/>
                <a:cs typeface="Helvetica"/>
              </a:rPr>
              <a:t>é</a:t>
            </a:r>
            <a:r>
              <a:rPr sz="1000" i="1" dirty="0">
                <a:latin typeface="Helvetica"/>
                <a:cs typeface="Helvetica"/>
              </a:rPr>
              <a:t>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</a:t>
            </a:r>
            <a:r>
              <a:rPr sz="1000" i="1" dirty="0">
                <a:latin typeface="Helvetica"/>
                <a:cs typeface="Helvetica"/>
              </a:rPr>
              <a:t>ri</a:t>
            </a:r>
            <a:r>
              <a:rPr sz="1000" i="1" spc="5" dirty="0">
                <a:latin typeface="Helvetica"/>
                <a:cs typeface="Helvetica"/>
              </a:rPr>
              <a:t>sques pro</a:t>
            </a:r>
            <a:r>
              <a:rPr sz="1000" i="1" dirty="0">
                <a:latin typeface="Helvetica"/>
                <a:cs typeface="Helvetica"/>
              </a:rPr>
              <a:t>f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ssi</a:t>
            </a:r>
            <a:r>
              <a:rPr sz="1000" i="1" spc="5" dirty="0">
                <a:latin typeface="Helvetica"/>
                <a:cs typeface="Helvetica"/>
              </a:rPr>
              <a:t>onne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  <a:p>
            <a:pPr marL="12700">
              <a:lnSpc>
                <a:spcPts val="1190"/>
              </a:lnSpc>
            </a:pPr>
            <a:r>
              <a:rPr sz="1000" i="1" spc="5" dirty="0">
                <a:latin typeface="Helvetica"/>
                <a:cs typeface="Helvetica"/>
              </a:rPr>
              <a:t>(sécu</a:t>
            </a:r>
            <a:r>
              <a:rPr sz="1000" i="1" dirty="0">
                <a:latin typeface="Helvetica"/>
                <a:cs typeface="Helvetica"/>
              </a:rPr>
              <a:t>rit</a:t>
            </a:r>
            <a:r>
              <a:rPr sz="1000" i="1" spc="5" dirty="0">
                <a:latin typeface="Helvetica"/>
                <a:cs typeface="Helvetica"/>
              </a:rPr>
              <a:t>é des personne</a:t>
            </a:r>
            <a:r>
              <a:rPr sz="1000" i="1" dirty="0">
                <a:latin typeface="Helvetica"/>
                <a:cs typeface="Helvetica"/>
              </a:rPr>
              <a:t>s, </a:t>
            </a:r>
            <a:r>
              <a:rPr sz="1000" i="1" spc="5" dirty="0">
                <a:latin typeface="Helvetica"/>
                <a:cs typeface="Helvetica"/>
              </a:rPr>
              <a:t>du ma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érie</a:t>
            </a:r>
            <a:r>
              <a:rPr sz="1000" i="1" dirty="0">
                <a:latin typeface="Helvetica"/>
                <a:cs typeface="Helvetica"/>
              </a:rPr>
              <a:t>l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</a:t>
            </a:r>
            <a:r>
              <a:rPr sz="1000" i="1" spc="5" dirty="0">
                <a:latin typeface="Helvetica"/>
                <a:cs typeface="Helvetica"/>
              </a:rPr>
              <a:t>du véh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cu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spc="-5" dirty="0">
                <a:latin typeface="Helvetica"/>
                <a:cs typeface="Helvetica"/>
              </a:rPr>
              <a:t>)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552400" y="745998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552400" y="895925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983964" y="1045851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983964" y="119577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983964" y="134570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983964" y="1495631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983964" y="164555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983964" y="179548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983964" y="1945409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378490" y="2204145"/>
            <a:ext cx="157543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"/>
                <a:cs typeface="Helvetica"/>
              </a:rPr>
              <a:t>Je pro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ège </a:t>
            </a:r>
            <a:r>
              <a:rPr sz="1000" i="1" dirty="0">
                <a:latin typeface="Helvetica"/>
                <a:cs typeface="Helvetica"/>
              </a:rPr>
              <a:t>l’</a:t>
            </a:r>
            <a:r>
              <a:rPr sz="1000" i="1" spc="5" dirty="0">
                <a:latin typeface="Helvetica"/>
                <a:cs typeface="Helvetica"/>
              </a:rPr>
              <a:t>environnemen</a:t>
            </a:r>
            <a:r>
              <a:rPr sz="1000" i="1" dirty="0">
                <a:latin typeface="Helvetica"/>
                <a:cs typeface="Helvetica"/>
              </a:rPr>
              <a:t>t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9005129" y="463326"/>
            <a:ext cx="473368" cy="5677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962317" y="2536675"/>
            <a:ext cx="386076" cy="50165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016944" y="2488916"/>
            <a:ext cx="397758" cy="4965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9276353" y="2636345"/>
            <a:ext cx="2790825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380" marR="5080" indent="-107314">
              <a:lnSpc>
                <a:spcPct val="103899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vérifie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les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qui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2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 pe</a:t>
            </a:r>
            <a:r>
              <a:rPr sz="1150" i="1" spc="25" dirty="0">
                <a:solidFill>
                  <a:srgbClr val="0433FF"/>
                </a:solidFill>
                <a:latin typeface="Helvetica Light"/>
                <a:cs typeface="Helvetica Light"/>
              </a:rPr>
              <a:t>r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mettent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valider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115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1150" b="1" i="1" spc="-55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876401" y="3071831"/>
            <a:ext cx="5937525" cy="364871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41345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5554155" y="0"/>
                </a:moveTo>
                <a:lnTo>
                  <a:pt x="151631" y="346"/>
                </a:lnTo>
                <a:lnTo>
                  <a:pt x="109072" y="8526"/>
                </a:lnTo>
                <a:lnTo>
                  <a:pt x="71185" y="26584"/>
                </a:lnTo>
                <a:lnTo>
                  <a:pt x="39687" y="53194"/>
                </a:lnTo>
                <a:lnTo>
                  <a:pt x="16298" y="87033"/>
                </a:lnTo>
                <a:lnTo>
                  <a:pt x="2735" y="126775"/>
                </a:lnTo>
                <a:lnTo>
                  <a:pt x="0" y="155896"/>
                </a:lnTo>
                <a:lnTo>
                  <a:pt x="0" y="3260898"/>
                </a:lnTo>
                <a:lnTo>
                  <a:pt x="4968" y="3299859"/>
                </a:lnTo>
                <a:lnTo>
                  <a:pt x="21055" y="3338278"/>
                </a:lnTo>
                <a:lnTo>
                  <a:pt x="46593" y="3370415"/>
                </a:lnTo>
                <a:lnTo>
                  <a:pt x="79854" y="3394975"/>
                </a:lnTo>
                <a:lnTo>
                  <a:pt x="119111" y="3410662"/>
                </a:lnTo>
                <a:lnTo>
                  <a:pt x="162636" y="3416179"/>
                </a:lnTo>
                <a:lnTo>
                  <a:pt x="5566719" y="3415715"/>
                </a:lnTo>
                <a:lnTo>
                  <a:pt x="5608913" y="3407042"/>
                </a:lnTo>
                <a:lnTo>
                  <a:pt x="5646463" y="3388476"/>
                </a:lnTo>
                <a:lnTo>
                  <a:pt x="5677671" y="3361421"/>
                </a:lnTo>
                <a:lnTo>
                  <a:pt x="5700840" y="3327281"/>
                </a:lnTo>
                <a:lnTo>
                  <a:pt x="5714274" y="3287460"/>
                </a:lnTo>
                <a:lnTo>
                  <a:pt x="5716982" y="3258451"/>
                </a:lnTo>
                <a:lnTo>
                  <a:pt x="5716589" y="144769"/>
                </a:lnTo>
                <a:lnTo>
                  <a:pt x="5707617" y="102981"/>
                </a:lnTo>
                <a:lnTo>
                  <a:pt x="5688095" y="66538"/>
                </a:lnTo>
                <a:lnTo>
                  <a:pt x="5659750" y="36760"/>
                </a:lnTo>
                <a:lnTo>
                  <a:pt x="5624308" y="14971"/>
                </a:lnTo>
                <a:lnTo>
                  <a:pt x="5583495" y="2493"/>
                </a:lnTo>
                <a:lnTo>
                  <a:pt x="555415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41343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0" y="3260898"/>
                </a:moveTo>
                <a:lnTo>
                  <a:pt x="0" y="155895"/>
                </a:lnTo>
                <a:lnTo>
                  <a:pt x="694" y="141105"/>
                </a:lnTo>
                <a:lnTo>
                  <a:pt x="10600" y="99690"/>
                </a:lnTo>
                <a:lnTo>
                  <a:pt x="30905" y="63736"/>
                </a:lnTo>
                <a:lnTo>
                  <a:pt x="59891" y="34569"/>
                </a:lnTo>
                <a:lnTo>
                  <a:pt x="95839" y="13513"/>
                </a:lnTo>
                <a:lnTo>
                  <a:pt x="137032" y="1894"/>
                </a:lnTo>
                <a:lnTo>
                  <a:pt x="5554157" y="0"/>
                </a:lnTo>
                <a:lnTo>
                  <a:pt x="5568998" y="631"/>
                </a:lnTo>
                <a:lnTo>
                  <a:pt x="5611218" y="9712"/>
                </a:lnTo>
                <a:lnTo>
                  <a:pt x="5648642" y="28545"/>
                </a:lnTo>
                <a:lnTo>
                  <a:pt x="5679544" y="55806"/>
                </a:lnTo>
                <a:lnTo>
                  <a:pt x="5702198" y="90175"/>
                </a:lnTo>
                <a:lnTo>
                  <a:pt x="5714879" y="130328"/>
                </a:lnTo>
                <a:lnTo>
                  <a:pt x="5716983" y="3258451"/>
                </a:lnTo>
                <a:lnTo>
                  <a:pt x="5716296" y="3273167"/>
                </a:lnTo>
                <a:lnTo>
                  <a:pt x="5706485" y="3314569"/>
                </a:lnTo>
                <a:lnTo>
                  <a:pt x="5686373" y="3350759"/>
                </a:lnTo>
                <a:lnTo>
                  <a:pt x="5657657" y="3380332"/>
                </a:lnTo>
                <a:lnTo>
                  <a:pt x="5622032" y="3401884"/>
                </a:lnTo>
                <a:lnTo>
                  <a:pt x="5581198" y="3414010"/>
                </a:lnTo>
                <a:lnTo>
                  <a:pt x="162636" y="3416179"/>
                </a:lnTo>
                <a:lnTo>
                  <a:pt x="147760" y="3415550"/>
                </a:lnTo>
                <a:lnTo>
                  <a:pt x="105466" y="3406499"/>
                </a:lnTo>
                <a:lnTo>
                  <a:pt x="68016" y="3387711"/>
                </a:lnTo>
                <a:lnTo>
                  <a:pt x="37137" y="3360481"/>
                </a:lnTo>
                <a:lnTo>
                  <a:pt x="14557" y="3326105"/>
                </a:lnTo>
                <a:lnTo>
                  <a:pt x="2005" y="3285881"/>
                </a:lnTo>
                <a:lnTo>
                  <a:pt x="0" y="3260898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8648203" y="3243941"/>
            <a:ext cx="230314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résu</a:t>
            </a:r>
            <a:r>
              <a:rPr sz="1000" i="1" dirty="0">
                <a:latin typeface="Helvetica"/>
                <a:cs typeface="Helvetica"/>
              </a:rPr>
              <a:t>lt</a:t>
            </a:r>
            <a:r>
              <a:rPr sz="1000" i="1" spc="5" dirty="0">
                <a:latin typeface="Helvetica"/>
                <a:cs typeface="Helvetica"/>
              </a:rPr>
              <a:t>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s des essa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s réa</a:t>
            </a:r>
            <a:r>
              <a:rPr sz="1000" i="1" dirty="0">
                <a:latin typeface="Helvetica"/>
                <a:cs typeface="Helvetica"/>
              </a:rPr>
              <a:t>li</a:t>
            </a:r>
            <a:r>
              <a:rPr sz="1000" i="1" spc="5" dirty="0">
                <a:latin typeface="Helvetica"/>
                <a:cs typeface="Helvetica"/>
              </a:rPr>
              <a:t>sés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2148124" y="3442770"/>
            <a:ext cx="42118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839344" y="3497702"/>
            <a:ext cx="33959" cy="7254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257857" y="3040004"/>
            <a:ext cx="439396" cy="74040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058087" y="3811029"/>
            <a:ext cx="7076" cy="953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813601" y="3787459"/>
            <a:ext cx="61023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8002146" y="8515522"/>
            <a:ext cx="397954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l’intervention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et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1150">
              <a:latin typeface="Helvetica Light"/>
              <a:cs typeface="Helvetica Light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2127644" y="8185533"/>
            <a:ext cx="616663" cy="61041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740801" y="7695014"/>
            <a:ext cx="4592857" cy="8559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08528" y="7759171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4206703" y="0"/>
                </a:moveTo>
                <a:lnTo>
                  <a:pt x="159794" y="0"/>
                </a:lnTo>
                <a:lnTo>
                  <a:pt x="117172" y="5962"/>
                </a:lnTo>
                <a:lnTo>
                  <a:pt x="78960" y="22690"/>
                </a:lnTo>
                <a:lnTo>
                  <a:pt x="46648" y="48494"/>
                </a:lnTo>
                <a:lnTo>
                  <a:pt x="21725" y="81688"/>
                </a:lnTo>
                <a:lnTo>
                  <a:pt x="5679" y="120581"/>
                </a:lnTo>
                <a:lnTo>
                  <a:pt x="55" y="162231"/>
                </a:lnTo>
                <a:lnTo>
                  <a:pt x="0" y="476552"/>
                </a:lnTo>
                <a:lnTo>
                  <a:pt x="206" y="484794"/>
                </a:lnTo>
                <a:lnTo>
                  <a:pt x="8283" y="527278"/>
                </a:lnTo>
                <a:lnTo>
                  <a:pt x="26938" y="564302"/>
                </a:lnTo>
                <a:lnTo>
                  <a:pt x="54563" y="594536"/>
                </a:lnTo>
                <a:lnTo>
                  <a:pt x="89550" y="616647"/>
                </a:lnTo>
                <a:lnTo>
                  <a:pt x="130290" y="629304"/>
                </a:lnTo>
                <a:lnTo>
                  <a:pt x="159853" y="631832"/>
                </a:lnTo>
                <a:lnTo>
                  <a:pt x="4218732" y="631401"/>
                </a:lnTo>
                <a:lnTo>
                  <a:pt x="4260892" y="622732"/>
                </a:lnTo>
                <a:lnTo>
                  <a:pt x="4298256" y="604030"/>
                </a:lnTo>
                <a:lnTo>
                  <a:pt x="4329204" y="576759"/>
                </a:lnTo>
                <a:lnTo>
                  <a:pt x="4352114" y="542379"/>
                </a:lnTo>
                <a:lnTo>
                  <a:pt x="4365364" y="502353"/>
                </a:lnTo>
                <a:lnTo>
                  <a:pt x="4368031" y="473255"/>
                </a:lnTo>
                <a:lnTo>
                  <a:pt x="4368026" y="162231"/>
                </a:lnTo>
                <a:lnTo>
                  <a:pt x="4361971" y="119601"/>
                </a:lnTo>
                <a:lnTo>
                  <a:pt x="4345517" y="80987"/>
                </a:lnTo>
                <a:lnTo>
                  <a:pt x="4320215" y="48054"/>
                </a:lnTo>
                <a:lnTo>
                  <a:pt x="4287612" y="22467"/>
                </a:lnTo>
                <a:lnTo>
                  <a:pt x="4249259" y="5894"/>
                </a:lnTo>
                <a:lnTo>
                  <a:pt x="4206703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08527" y="7759172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0" y="476551"/>
                </a:moveTo>
                <a:lnTo>
                  <a:pt x="0" y="163487"/>
                </a:lnTo>
                <a:lnTo>
                  <a:pt x="649" y="148843"/>
                </a:lnTo>
                <a:lnTo>
                  <a:pt x="9949" y="107088"/>
                </a:lnTo>
                <a:lnTo>
                  <a:pt x="29120" y="69907"/>
                </a:lnTo>
                <a:lnTo>
                  <a:pt x="56671" y="38989"/>
                </a:lnTo>
                <a:lnTo>
                  <a:pt x="91115" y="16022"/>
                </a:lnTo>
                <a:lnTo>
                  <a:pt x="130962" y="2695"/>
                </a:lnTo>
                <a:lnTo>
                  <a:pt x="4206707" y="0"/>
                </a:lnTo>
                <a:lnTo>
                  <a:pt x="4221263" y="675"/>
                </a:lnTo>
                <a:lnTo>
                  <a:pt x="4262588" y="10314"/>
                </a:lnTo>
                <a:lnTo>
                  <a:pt x="4299195" y="30077"/>
                </a:lnTo>
                <a:lnTo>
                  <a:pt x="4329537" y="58298"/>
                </a:lnTo>
                <a:lnTo>
                  <a:pt x="4352062" y="93311"/>
                </a:lnTo>
                <a:lnTo>
                  <a:pt x="4365222" y="133450"/>
                </a:lnTo>
                <a:lnTo>
                  <a:pt x="4368032" y="473254"/>
                </a:lnTo>
                <a:lnTo>
                  <a:pt x="4367355" y="488009"/>
                </a:lnTo>
                <a:lnTo>
                  <a:pt x="4357684" y="529592"/>
                </a:lnTo>
                <a:lnTo>
                  <a:pt x="4337813" y="566017"/>
                </a:lnTo>
                <a:lnTo>
                  <a:pt x="4309364" y="595820"/>
                </a:lnTo>
                <a:lnTo>
                  <a:pt x="4273958" y="617541"/>
                </a:lnTo>
                <a:lnTo>
                  <a:pt x="4233218" y="629717"/>
                </a:lnTo>
                <a:lnTo>
                  <a:pt x="159854" y="631832"/>
                </a:lnTo>
                <a:lnTo>
                  <a:pt x="144872" y="631192"/>
                </a:lnTo>
                <a:lnTo>
                  <a:pt x="102570" y="621982"/>
                </a:lnTo>
                <a:lnTo>
                  <a:pt x="65487" y="602874"/>
                </a:lnTo>
                <a:lnTo>
                  <a:pt x="35229" y="575200"/>
                </a:lnTo>
                <a:lnTo>
                  <a:pt x="13406" y="540292"/>
                </a:lnTo>
                <a:lnTo>
                  <a:pt x="1624" y="499480"/>
                </a:lnTo>
                <a:lnTo>
                  <a:pt x="0" y="476551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9068672" y="7867122"/>
            <a:ext cx="184658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i="1" spc="5" dirty="0">
                <a:latin typeface="Helvetica"/>
                <a:cs typeface="Helvetica"/>
              </a:rPr>
              <a:t>J</a:t>
            </a:r>
            <a:r>
              <a:rPr sz="1000" b="1" i="1" dirty="0">
                <a:latin typeface="Helvetica"/>
                <a:cs typeface="Helvetica"/>
              </a:rPr>
              <a:t>’</a:t>
            </a:r>
            <a:r>
              <a:rPr sz="1000" b="1" i="1" spc="5" dirty="0">
                <a:latin typeface="Helvetica"/>
                <a:cs typeface="Helvetica"/>
              </a:rPr>
              <a:t>éc</a:t>
            </a:r>
            <a:r>
              <a:rPr sz="1000" b="1" i="1" dirty="0">
                <a:latin typeface="Helvetica"/>
                <a:cs typeface="Helvetica"/>
              </a:rPr>
              <a:t>ri</a:t>
            </a:r>
            <a:r>
              <a:rPr sz="1000" b="1" i="1" spc="5" dirty="0">
                <a:latin typeface="Helvetica"/>
                <a:cs typeface="Helvetica"/>
              </a:rPr>
              <a:t>s </a:t>
            </a:r>
            <a:r>
              <a:rPr sz="1000" b="1" i="1" dirty="0">
                <a:latin typeface="Helvetica"/>
                <a:cs typeface="Helvetica"/>
              </a:rPr>
              <a:t>l</a:t>
            </a:r>
            <a:r>
              <a:rPr sz="1000" b="1" i="1" spc="5" dirty="0">
                <a:latin typeface="Helvetica"/>
                <a:cs typeface="Helvetica"/>
              </a:rPr>
              <a:t>a cause du symptôme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0286957" y="7229075"/>
            <a:ext cx="0" cy="353695"/>
          </a:xfrm>
          <a:custGeom>
            <a:avLst/>
            <a:gdLst/>
            <a:ahLst/>
            <a:cxnLst/>
            <a:rect l="l" t="t" r="r" b="b"/>
            <a:pathLst>
              <a:path h="353695">
                <a:moveTo>
                  <a:pt x="0" y="0"/>
                </a:moveTo>
                <a:lnTo>
                  <a:pt x="0" y="353397"/>
                </a:lnTo>
              </a:path>
            </a:pathLst>
          </a:custGeom>
          <a:ln w="214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235569" y="7571764"/>
            <a:ext cx="102870" cy="102870"/>
          </a:xfrm>
          <a:custGeom>
            <a:avLst/>
            <a:gdLst/>
            <a:ahLst/>
            <a:cxnLst/>
            <a:rect l="l" t="t" r="r" b="b"/>
            <a:pathLst>
              <a:path w="102870" h="102870">
                <a:moveTo>
                  <a:pt x="102777" y="0"/>
                </a:moveTo>
                <a:lnTo>
                  <a:pt x="0" y="0"/>
                </a:lnTo>
                <a:lnTo>
                  <a:pt x="51388" y="102806"/>
                </a:lnTo>
                <a:lnTo>
                  <a:pt x="1027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379282" y="6950640"/>
            <a:ext cx="3353435" cy="655955"/>
          </a:xfrm>
          <a:custGeom>
            <a:avLst/>
            <a:gdLst/>
            <a:ahLst/>
            <a:cxnLst/>
            <a:rect l="l" t="t" r="r" b="b"/>
            <a:pathLst>
              <a:path w="3353434" h="655954">
                <a:moveTo>
                  <a:pt x="3353348" y="288058"/>
                </a:moveTo>
                <a:lnTo>
                  <a:pt x="3346438" y="369066"/>
                </a:lnTo>
                <a:lnTo>
                  <a:pt x="3322653" y="440024"/>
                </a:lnTo>
                <a:lnTo>
                  <a:pt x="3281993" y="500934"/>
                </a:lnTo>
                <a:lnTo>
                  <a:pt x="3224459" y="551796"/>
                </a:lnTo>
                <a:lnTo>
                  <a:pt x="3150051" y="592612"/>
                </a:lnTo>
                <a:lnTo>
                  <a:pt x="3058767" y="623383"/>
                </a:lnTo>
                <a:lnTo>
                  <a:pt x="2950610" y="644110"/>
                </a:lnTo>
                <a:lnTo>
                  <a:pt x="2825577" y="654793"/>
                </a:lnTo>
                <a:lnTo>
                  <a:pt x="2683670" y="655434"/>
                </a:lnTo>
                <a:lnTo>
                  <a:pt x="2524889" y="646034"/>
                </a:lnTo>
                <a:lnTo>
                  <a:pt x="2349233" y="626594"/>
                </a:lnTo>
                <a:lnTo>
                  <a:pt x="2156702" y="597115"/>
                </a:lnTo>
                <a:lnTo>
                  <a:pt x="1947297" y="557598"/>
                </a:lnTo>
                <a:lnTo>
                  <a:pt x="1721018" y="508043"/>
                </a:lnTo>
                <a:lnTo>
                  <a:pt x="1477864" y="448453"/>
                </a:lnTo>
                <a:lnTo>
                  <a:pt x="1217835" y="378828"/>
                </a:lnTo>
                <a:lnTo>
                  <a:pt x="940931" y="299169"/>
                </a:lnTo>
                <a:lnTo>
                  <a:pt x="647154" y="209477"/>
                </a:lnTo>
                <a:lnTo>
                  <a:pt x="336501" y="109754"/>
                </a:lnTo>
                <a:lnTo>
                  <a:pt x="8974" y="0"/>
                </a:lnTo>
                <a:lnTo>
                  <a:pt x="0" y="0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292199" y="6905500"/>
            <a:ext cx="114300" cy="97790"/>
          </a:xfrm>
          <a:custGeom>
            <a:avLst/>
            <a:gdLst/>
            <a:ahLst/>
            <a:cxnLst/>
            <a:rect l="l" t="t" r="r" b="b"/>
            <a:pathLst>
              <a:path w="114300" h="97790">
                <a:moveTo>
                  <a:pt x="113894" y="0"/>
                </a:moveTo>
                <a:lnTo>
                  <a:pt x="0" y="15233"/>
                </a:lnTo>
                <a:lnTo>
                  <a:pt x="80520" y="97235"/>
                </a:lnTo>
                <a:lnTo>
                  <a:pt x="1138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8369367" y="6758700"/>
            <a:ext cx="30753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i="1" spc="15" dirty="0">
                <a:latin typeface="Helvetica"/>
                <a:cs typeface="Helvetica"/>
              </a:rPr>
              <a:t>La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cause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es</a:t>
            </a:r>
            <a:r>
              <a:rPr sz="900" b="1" i="1" spc="10" dirty="0">
                <a:latin typeface="Helvetica"/>
                <a:cs typeface="Helvetica"/>
              </a:rPr>
              <a:t>t-e</a:t>
            </a:r>
            <a:r>
              <a:rPr sz="900" b="1" i="1" spc="5" dirty="0">
                <a:latin typeface="Helvetica"/>
                <a:cs typeface="Helvetica"/>
              </a:rPr>
              <a:t>ll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i</a:t>
            </a:r>
            <a:r>
              <a:rPr sz="900" b="1" i="1" spc="15" dirty="0">
                <a:latin typeface="Helvetica"/>
                <a:cs typeface="Helvetica"/>
              </a:rPr>
              <a:t>de</a:t>
            </a:r>
            <a:r>
              <a:rPr sz="900" b="1" i="1" spc="10" dirty="0">
                <a:latin typeface="Helvetica"/>
                <a:cs typeface="Helvetica"/>
              </a:rPr>
              <a:t>ntifi</a:t>
            </a:r>
            <a:r>
              <a:rPr sz="900" b="1" i="1" spc="15" dirty="0">
                <a:latin typeface="Helvetica"/>
                <a:cs typeface="Helvetica"/>
              </a:rPr>
              <a:t>ée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pa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15" dirty="0">
                <a:latin typeface="Helvetica"/>
                <a:cs typeface="Helvetica"/>
              </a:rPr>
              <a:t>appo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t </a:t>
            </a:r>
            <a:r>
              <a:rPr sz="900" b="1" i="1" spc="15" dirty="0">
                <a:latin typeface="Helvetica"/>
                <a:cs typeface="Helvetica"/>
              </a:rPr>
              <a:t>au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symp</a:t>
            </a:r>
            <a:r>
              <a:rPr sz="900" b="1" i="1" spc="10" dirty="0">
                <a:latin typeface="Helvetica"/>
                <a:cs typeface="Helvetica"/>
              </a:rPr>
              <a:t>tô</a:t>
            </a:r>
            <a:r>
              <a:rPr sz="900" b="1" i="1" spc="20" dirty="0">
                <a:latin typeface="Helvetica"/>
                <a:cs typeface="Helvetica"/>
              </a:rPr>
              <a:t>m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?</a:t>
            </a:r>
            <a:endParaRPr sz="9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000">
              <a:latin typeface="Times New Roman"/>
              <a:cs typeface="Times New Roman"/>
            </a:endParaRPr>
          </a:p>
          <a:p>
            <a:pPr marL="180975" algn="ctr">
              <a:lnSpc>
                <a:spcPct val="100000"/>
              </a:lnSpc>
              <a:tabLst>
                <a:tab pos="768350" algn="l"/>
              </a:tabLst>
            </a:pPr>
            <a:r>
              <a:rPr sz="900" spc="20" dirty="0">
                <a:latin typeface="Helvetica"/>
                <a:cs typeface="Helvetica"/>
              </a:rPr>
              <a:t>NON	</a:t>
            </a:r>
            <a:r>
              <a:rPr sz="900" spc="15" dirty="0">
                <a:latin typeface="Helvetica"/>
                <a:cs typeface="Helvetica"/>
              </a:rPr>
              <a:t>OUI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88" name="object 88"/>
          <p:cNvSpPr txBox="1"/>
          <p:nvPr/>
        </p:nvSpPr>
        <p:spPr>
          <a:xfrm rot="960000">
            <a:off x="6570053" y="7068822"/>
            <a:ext cx="1571667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au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0" dirty="0">
                <a:latin typeface="Helvetica"/>
                <a:cs typeface="Helvetica"/>
              </a:rPr>
              <a:t>re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280166" y="1126130"/>
            <a:ext cx="2465705" cy="913765"/>
          </a:xfrm>
          <a:custGeom>
            <a:avLst/>
            <a:gdLst/>
            <a:ahLst/>
            <a:cxnLst/>
            <a:rect l="l" t="t" r="r" b="b"/>
            <a:pathLst>
              <a:path w="2465704" h="913764">
                <a:moveTo>
                  <a:pt x="0" y="913627"/>
                </a:moveTo>
                <a:lnTo>
                  <a:pt x="130079" y="777256"/>
                </a:lnTo>
                <a:lnTo>
                  <a:pt x="259370" y="651917"/>
                </a:lnTo>
                <a:lnTo>
                  <a:pt x="387871" y="537603"/>
                </a:lnTo>
                <a:lnTo>
                  <a:pt x="515584" y="434313"/>
                </a:lnTo>
                <a:lnTo>
                  <a:pt x="642507" y="342040"/>
                </a:lnTo>
                <a:lnTo>
                  <a:pt x="768640" y="260781"/>
                </a:lnTo>
                <a:lnTo>
                  <a:pt x="893985" y="190532"/>
                </a:lnTo>
                <a:lnTo>
                  <a:pt x="1018540" y="131288"/>
                </a:lnTo>
                <a:lnTo>
                  <a:pt x="1142306" y="83045"/>
                </a:lnTo>
                <a:lnTo>
                  <a:pt x="1265283" y="45799"/>
                </a:lnTo>
                <a:lnTo>
                  <a:pt x="1387470" y="19545"/>
                </a:lnTo>
                <a:lnTo>
                  <a:pt x="1508869" y="4280"/>
                </a:lnTo>
                <a:lnTo>
                  <a:pt x="1629478" y="0"/>
                </a:lnTo>
                <a:lnTo>
                  <a:pt x="1749297" y="6699"/>
                </a:lnTo>
                <a:lnTo>
                  <a:pt x="1868328" y="24373"/>
                </a:lnTo>
                <a:lnTo>
                  <a:pt x="1986569" y="53019"/>
                </a:lnTo>
                <a:lnTo>
                  <a:pt x="2104021" y="92633"/>
                </a:lnTo>
                <a:lnTo>
                  <a:pt x="2220684" y="143209"/>
                </a:lnTo>
                <a:lnTo>
                  <a:pt x="2336558" y="204744"/>
                </a:lnTo>
                <a:lnTo>
                  <a:pt x="2451642" y="277234"/>
                </a:lnTo>
                <a:lnTo>
                  <a:pt x="2465132" y="277234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06667" y="1355341"/>
            <a:ext cx="113664" cy="102235"/>
          </a:xfrm>
          <a:custGeom>
            <a:avLst/>
            <a:gdLst/>
            <a:ahLst/>
            <a:cxnLst/>
            <a:rect l="l" t="t" r="r" b="b"/>
            <a:pathLst>
              <a:path w="113665" h="102234">
                <a:moveTo>
                  <a:pt x="59855" y="0"/>
                </a:moveTo>
                <a:lnTo>
                  <a:pt x="0" y="83573"/>
                </a:lnTo>
                <a:lnTo>
                  <a:pt x="113477" y="101659"/>
                </a:lnTo>
                <a:lnTo>
                  <a:pt x="59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7146542" y="922648"/>
            <a:ext cx="134175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J’a</a:t>
            </a:r>
            <a:r>
              <a:rPr sz="900" i="1" spc="5" dirty="0">
                <a:latin typeface="Helvetica"/>
                <a:cs typeface="Helvetica"/>
              </a:rPr>
              <a:t>i </a:t>
            </a: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2010617" y="1596127"/>
            <a:ext cx="620946" cy="85672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27000" y="139699"/>
            <a:ext cx="12750800" cy="9017000"/>
          </a:xfrm>
          <a:custGeom>
            <a:avLst/>
            <a:gdLst/>
            <a:ahLst/>
            <a:cxnLst/>
            <a:rect l="l" t="t" r="r" b="b"/>
            <a:pathLst>
              <a:path w="12750800" h="9017000">
                <a:moveTo>
                  <a:pt x="0" y="0"/>
                </a:moveTo>
                <a:lnTo>
                  <a:pt x="12750800" y="0"/>
                </a:lnTo>
                <a:lnTo>
                  <a:pt x="12750800" y="9017000"/>
                </a:lnTo>
                <a:lnTo>
                  <a:pt x="0" y="9017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2336800" y="1957577"/>
            <a:ext cx="18681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Un pneu dégonflé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565400" y="2516377"/>
            <a:ext cx="13938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Un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oulement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755900" y="3075177"/>
            <a:ext cx="10128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Les f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eins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387600" y="3633978"/>
            <a:ext cx="17703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Les amo</a:t>
            </a:r>
            <a:r>
              <a:rPr sz="1800" spc="30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tisseurs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429500" y="3532378"/>
            <a:ext cx="25584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La p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ession est cor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ecte.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9485028" y="6969564"/>
            <a:ext cx="527685" cy="355600"/>
          </a:xfrm>
          <a:custGeom>
            <a:avLst/>
            <a:gdLst/>
            <a:ahLst/>
            <a:cxnLst/>
            <a:rect l="l" t="t" r="r" b="b"/>
            <a:pathLst>
              <a:path w="527684" h="355600">
                <a:moveTo>
                  <a:pt x="79137" y="0"/>
                </a:moveTo>
                <a:lnTo>
                  <a:pt x="448445" y="0"/>
                </a:lnTo>
                <a:lnTo>
                  <a:pt x="462965" y="1329"/>
                </a:lnTo>
                <a:lnTo>
                  <a:pt x="476607" y="5157"/>
                </a:lnTo>
                <a:lnTo>
                  <a:pt x="509888" y="29258"/>
                </a:lnTo>
                <a:lnTo>
                  <a:pt x="526700" y="67282"/>
                </a:lnTo>
                <a:lnTo>
                  <a:pt x="527582" y="276462"/>
                </a:lnTo>
                <a:lnTo>
                  <a:pt x="516335" y="317151"/>
                </a:lnTo>
                <a:lnTo>
                  <a:pt x="486879" y="345656"/>
                </a:lnTo>
                <a:lnTo>
                  <a:pt x="79137" y="355600"/>
                </a:lnTo>
                <a:lnTo>
                  <a:pt x="38449" y="344352"/>
                </a:lnTo>
                <a:lnTo>
                  <a:pt x="9943" y="314896"/>
                </a:lnTo>
                <a:lnTo>
                  <a:pt x="0" y="79137"/>
                </a:lnTo>
                <a:lnTo>
                  <a:pt x="11247" y="38449"/>
                </a:lnTo>
                <a:lnTo>
                  <a:pt x="40703" y="9943"/>
                </a:lnTo>
                <a:lnTo>
                  <a:pt x="67282" y="882"/>
                </a:lnTo>
                <a:lnTo>
                  <a:pt x="79137" y="0"/>
                </a:lnTo>
                <a:close/>
              </a:path>
            </a:pathLst>
          </a:custGeom>
          <a:ln w="25400">
            <a:solidFill>
              <a:srgbClr val="858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12687300" y="9437878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4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01" name="object 10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03896" y="7322200"/>
            <a:ext cx="228810" cy="410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31578" y="5800235"/>
            <a:ext cx="136827" cy="268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78657" y="5738583"/>
            <a:ext cx="254648" cy="310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06250" y="5324247"/>
            <a:ext cx="2307540" cy="251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2154476" y="0"/>
                </a:moveTo>
                <a:lnTo>
                  <a:pt x="61842" y="53"/>
                </a:lnTo>
                <a:lnTo>
                  <a:pt x="23168" y="15133"/>
                </a:lnTo>
                <a:lnTo>
                  <a:pt x="1634" y="50110"/>
                </a:lnTo>
                <a:lnTo>
                  <a:pt x="0" y="64462"/>
                </a:lnTo>
                <a:lnTo>
                  <a:pt x="2" y="100866"/>
                </a:lnTo>
                <a:lnTo>
                  <a:pt x="14435" y="139736"/>
                </a:lnTo>
                <a:lnTo>
                  <a:pt x="49845" y="160646"/>
                </a:lnTo>
                <a:lnTo>
                  <a:pt x="64467" y="162203"/>
                </a:lnTo>
                <a:lnTo>
                  <a:pt x="2155609" y="162193"/>
                </a:lnTo>
                <a:lnTo>
                  <a:pt x="2194763" y="147932"/>
                </a:lnTo>
                <a:lnTo>
                  <a:pt x="2216340" y="113116"/>
                </a:lnTo>
                <a:lnTo>
                  <a:pt x="2217968" y="98610"/>
                </a:lnTo>
                <a:lnTo>
                  <a:pt x="2217942" y="62615"/>
                </a:lnTo>
                <a:lnTo>
                  <a:pt x="2203491" y="23477"/>
                </a:lnTo>
                <a:lnTo>
                  <a:pt x="2168872" y="1656"/>
                </a:lnTo>
                <a:lnTo>
                  <a:pt x="2154476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32453" y="5350523"/>
            <a:ext cx="2218055" cy="162560"/>
          </a:xfrm>
          <a:custGeom>
            <a:avLst/>
            <a:gdLst/>
            <a:ahLst/>
            <a:cxnLst/>
            <a:rect l="l" t="t" r="r" b="b"/>
            <a:pathLst>
              <a:path w="2218054" h="162560">
                <a:moveTo>
                  <a:pt x="0" y="100310"/>
                </a:moveTo>
                <a:lnTo>
                  <a:pt x="0" y="64462"/>
                </a:lnTo>
                <a:lnTo>
                  <a:pt x="1634" y="50110"/>
                </a:lnTo>
                <a:lnTo>
                  <a:pt x="23168" y="15133"/>
                </a:lnTo>
                <a:lnTo>
                  <a:pt x="61842" y="53"/>
                </a:lnTo>
                <a:lnTo>
                  <a:pt x="2154475" y="0"/>
                </a:lnTo>
                <a:lnTo>
                  <a:pt x="2168872" y="1656"/>
                </a:lnTo>
                <a:lnTo>
                  <a:pt x="2203491" y="23477"/>
                </a:lnTo>
                <a:lnTo>
                  <a:pt x="2217942" y="62615"/>
                </a:lnTo>
                <a:lnTo>
                  <a:pt x="2217967" y="98611"/>
                </a:lnTo>
                <a:lnTo>
                  <a:pt x="2216339" y="113116"/>
                </a:lnTo>
                <a:lnTo>
                  <a:pt x="2194763" y="147933"/>
                </a:lnTo>
                <a:lnTo>
                  <a:pt x="2155608" y="162194"/>
                </a:lnTo>
                <a:lnTo>
                  <a:pt x="64467" y="162204"/>
                </a:lnTo>
                <a:lnTo>
                  <a:pt x="49844" y="160647"/>
                </a:lnTo>
                <a:lnTo>
                  <a:pt x="14434" y="139736"/>
                </a:lnTo>
                <a:lnTo>
                  <a:pt x="2" y="100866"/>
                </a:lnTo>
                <a:lnTo>
                  <a:pt x="0" y="10031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75594" y="5376569"/>
            <a:ext cx="264450" cy="3120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44484" y="5588345"/>
            <a:ext cx="292994" cy="200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79662" y="5300262"/>
            <a:ext cx="58337" cy="22995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7282" y="5144366"/>
            <a:ext cx="2550795" cy="3591560"/>
          </a:xfrm>
          <a:custGeom>
            <a:avLst/>
            <a:gdLst/>
            <a:ahLst/>
            <a:cxnLst/>
            <a:rect l="l" t="t" r="r" b="b"/>
            <a:pathLst>
              <a:path w="2550795" h="3591559">
                <a:moveTo>
                  <a:pt x="0" y="0"/>
                </a:moveTo>
                <a:lnTo>
                  <a:pt x="0" y="3591321"/>
                </a:lnTo>
                <a:lnTo>
                  <a:pt x="2550318" y="3591321"/>
                </a:lnTo>
                <a:lnTo>
                  <a:pt x="2550318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600" y="2066775"/>
            <a:ext cx="2674143" cy="37310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159" y="4839759"/>
            <a:ext cx="2294743" cy="4311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7491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2140550" y="0"/>
                </a:moveTo>
                <a:lnTo>
                  <a:pt x="63014" y="0"/>
                </a:lnTo>
                <a:lnTo>
                  <a:pt x="23412" y="13644"/>
                </a:lnTo>
                <a:lnTo>
                  <a:pt x="1573" y="48129"/>
                </a:lnTo>
                <a:lnTo>
                  <a:pt x="0" y="278482"/>
                </a:lnTo>
                <a:lnTo>
                  <a:pt x="2217" y="292682"/>
                </a:lnTo>
                <a:lnTo>
                  <a:pt x="24525" y="327396"/>
                </a:lnTo>
                <a:lnTo>
                  <a:pt x="63337" y="341481"/>
                </a:lnTo>
                <a:lnTo>
                  <a:pt x="2143946" y="341388"/>
                </a:lnTo>
                <a:lnTo>
                  <a:pt x="2182200" y="325700"/>
                </a:lnTo>
                <a:lnTo>
                  <a:pt x="2203482" y="290414"/>
                </a:lnTo>
                <a:lnTo>
                  <a:pt x="2205096" y="276120"/>
                </a:lnTo>
                <a:lnTo>
                  <a:pt x="2205084" y="61421"/>
                </a:lnTo>
                <a:lnTo>
                  <a:pt x="2190386" y="22660"/>
                </a:lnTo>
                <a:lnTo>
                  <a:pt x="2155080" y="1579"/>
                </a:lnTo>
                <a:lnTo>
                  <a:pt x="2140550" y="0"/>
                </a:lnTo>
                <a:close/>
              </a:path>
            </a:pathLst>
          </a:custGeom>
          <a:solidFill>
            <a:srgbClr val="FFB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7417" y="4867803"/>
            <a:ext cx="2205355" cy="341630"/>
          </a:xfrm>
          <a:custGeom>
            <a:avLst/>
            <a:gdLst/>
            <a:ahLst/>
            <a:cxnLst/>
            <a:rect l="l" t="t" r="r" b="b"/>
            <a:pathLst>
              <a:path w="2205355" h="341629">
                <a:moveTo>
                  <a:pt x="0" y="275320"/>
                </a:moveTo>
                <a:lnTo>
                  <a:pt x="0" y="62694"/>
                </a:lnTo>
                <a:lnTo>
                  <a:pt x="1648" y="48129"/>
                </a:lnTo>
                <a:lnTo>
                  <a:pt x="23487" y="13645"/>
                </a:lnTo>
                <a:lnTo>
                  <a:pt x="63088" y="0"/>
                </a:lnTo>
                <a:lnTo>
                  <a:pt x="2140624" y="0"/>
                </a:lnTo>
                <a:lnTo>
                  <a:pt x="2155154" y="1579"/>
                </a:lnTo>
                <a:lnTo>
                  <a:pt x="2190460" y="22660"/>
                </a:lnTo>
                <a:lnTo>
                  <a:pt x="2205159" y="61420"/>
                </a:lnTo>
                <a:lnTo>
                  <a:pt x="2205171" y="276120"/>
                </a:lnTo>
                <a:lnTo>
                  <a:pt x="2203557" y="290414"/>
                </a:lnTo>
                <a:lnTo>
                  <a:pt x="2182275" y="325700"/>
                </a:lnTo>
                <a:lnTo>
                  <a:pt x="2144021" y="341389"/>
                </a:lnTo>
                <a:lnTo>
                  <a:pt x="63412" y="341482"/>
                </a:lnTo>
                <a:lnTo>
                  <a:pt x="49195" y="339777"/>
                </a:lnTo>
                <a:lnTo>
                  <a:pt x="14887" y="317558"/>
                </a:lnTo>
                <a:lnTo>
                  <a:pt x="74" y="278482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6233" y="4291552"/>
            <a:ext cx="2188210" cy="341630"/>
          </a:xfrm>
          <a:custGeom>
            <a:avLst/>
            <a:gdLst/>
            <a:ahLst/>
            <a:cxnLst/>
            <a:rect l="l" t="t" r="r" b="b"/>
            <a:pathLst>
              <a:path w="2188210" h="341629">
                <a:moveTo>
                  <a:pt x="0" y="275320"/>
                </a:moveTo>
                <a:lnTo>
                  <a:pt x="0" y="62756"/>
                </a:lnTo>
                <a:lnTo>
                  <a:pt x="1699" y="48403"/>
                </a:lnTo>
                <a:lnTo>
                  <a:pt x="23939" y="14197"/>
                </a:lnTo>
                <a:lnTo>
                  <a:pt x="63351" y="27"/>
                </a:lnTo>
                <a:lnTo>
                  <a:pt x="2125440" y="0"/>
                </a:lnTo>
                <a:lnTo>
                  <a:pt x="2140071" y="1628"/>
                </a:lnTo>
                <a:lnTo>
                  <a:pt x="2174651" y="23312"/>
                </a:lnTo>
                <a:lnTo>
                  <a:pt x="2188110" y="276183"/>
                </a:lnTo>
                <a:lnTo>
                  <a:pt x="2186549" y="290680"/>
                </a:lnTo>
                <a:lnTo>
                  <a:pt x="2165694" y="326265"/>
                </a:lnTo>
                <a:lnTo>
                  <a:pt x="2127315" y="341454"/>
                </a:lnTo>
                <a:lnTo>
                  <a:pt x="65289" y="341482"/>
                </a:lnTo>
                <a:lnTo>
                  <a:pt x="51170" y="339824"/>
                </a:lnTo>
                <a:lnTo>
                  <a:pt x="16188" y="318166"/>
                </a:lnTo>
                <a:lnTo>
                  <a:pt x="168" y="279916"/>
                </a:lnTo>
                <a:lnTo>
                  <a:pt x="0" y="275320"/>
                </a:lnTo>
                <a:close/>
              </a:path>
            </a:pathLst>
          </a:custGeom>
          <a:ln w="42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6026" y="4882002"/>
            <a:ext cx="201171" cy="3111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600" y="2264962"/>
            <a:ext cx="2539999" cy="22995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7416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2153420" y="0"/>
                </a:moveTo>
                <a:lnTo>
                  <a:pt x="61743" y="21"/>
                </a:lnTo>
                <a:lnTo>
                  <a:pt x="22938" y="14748"/>
                </a:lnTo>
                <a:lnTo>
                  <a:pt x="1607" y="49852"/>
                </a:lnTo>
                <a:lnTo>
                  <a:pt x="0" y="64325"/>
                </a:lnTo>
                <a:lnTo>
                  <a:pt x="74" y="1157799"/>
                </a:lnTo>
                <a:lnTo>
                  <a:pt x="14887" y="1196875"/>
                </a:lnTo>
                <a:lnTo>
                  <a:pt x="49195" y="1219094"/>
                </a:lnTo>
                <a:lnTo>
                  <a:pt x="63412" y="1220798"/>
                </a:lnTo>
                <a:lnTo>
                  <a:pt x="2156535" y="1220721"/>
                </a:lnTo>
                <a:lnTo>
                  <a:pt x="2194954" y="1205268"/>
                </a:lnTo>
                <a:lnTo>
                  <a:pt x="2216345" y="1170110"/>
                </a:lnTo>
                <a:lnTo>
                  <a:pt x="2217968" y="1155796"/>
                </a:lnTo>
                <a:lnTo>
                  <a:pt x="2217916" y="61744"/>
                </a:lnTo>
                <a:lnTo>
                  <a:pt x="2202806" y="23093"/>
                </a:lnTo>
                <a:lnTo>
                  <a:pt x="2167774" y="1626"/>
                </a:lnTo>
                <a:lnTo>
                  <a:pt x="21534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7417" y="2801835"/>
            <a:ext cx="2218055" cy="1221105"/>
          </a:xfrm>
          <a:custGeom>
            <a:avLst/>
            <a:gdLst/>
            <a:ahLst/>
            <a:cxnLst/>
            <a:rect l="l" t="t" r="r" b="b"/>
            <a:pathLst>
              <a:path w="2218055" h="1221104">
                <a:moveTo>
                  <a:pt x="0" y="1154636"/>
                </a:moveTo>
                <a:lnTo>
                  <a:pt x="0" y="64326"/>
                </a:lnTo>
                <a:lnTo>
                  <a:pt x="1607" y="49852"/>
                </a:lnTo>
                <a:lnTo>
                  <a:pt x="22938" y="14748"/>
                </a:lnTo>
                <a:lnTo>
                  <a:pt x="61742" y="21"/>
                </a:lnTo>
                <a:lnTo>
                  <a:pt x="2153420" y="0"/>
                </a:lnTo>
                <a:lnTo>
                  <a:pt x="2167774" y="1626"/>
                </a:lnTo>
                <a:lnTo>
                  <a:pt x="2202806" y="23093"/>
                </a:lnTo>
                <a:lnTo>
                  <a:pt x="2217915" y="61744"/>
                </a:lnTo>
                <a:lnTo>
                  <a:pt x="2217967" y="1155797"/>
                </a:lnTo>
                <a:lnTo>
                  <a:pt x="2216344" y="1170110"/>
                </a:lnTo>
                <a:lnTo>
                  <a:pt x="2194954" y="1205268"/>
                </a:lnTo>
                <a:lnTo>
                  <a:pt x="2156534" y="1220721"/>
                </a:lnTo>
                <a:lnTo>
                  <a:pt x="63412" y="1220798"/>
                </a:lnTo>
                <a:lnTo>
                  <a:pt x="49195" y="1219094"/>
                </a:lnTo>
                <a:lnTo>
                  <a:pt x="14887" y="1196875"/>
                </a:lnTo>
                <a:lnTo>
                  <a:pt x="74" y="1157799"/>
                </a:lnTo>
                <a:lnTo>
                  <a:pt x="0" y="1154636"/>
                </a:lnTo>
                <a:close/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7000" y="139700"/>
            <a:ext cx="12750800" cy="901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31775" algn="ctr">
              <a:lnSpc>
                <a:spcPct val="100000"/>
              </a:lnSpc>
            </a:pP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L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émarc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h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d’in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ves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ig</a:t>
            </a:r>
            <a:r>
              <a:rPr sz="4200" b="1" dirty="0">
                <a:solidFill>
                  <a:srgbClr val="51A7F9"/>
                </a:solidFill>
                <a:latin typeface="Helvetica"/>
                <a:cs typeface="Helvetica"/>
              </a:rPr>
              <a:t>a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42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42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4200">
              <a:latin typeface="Helvetica"/>
              <a:cs typeface="Helvetica"/>
            </a:endParaRPr>
          </a:p>
          <a:p>
            <a:pPr marR="219710" algn="ctr">
              <a:lnSpc>
                <a:spcPct val="100000"/>
              </a:lnSpc>
              <a:spcBef>
                <a:spcPts val="3060"/>
              </a:spcBef>
            </a:pP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c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u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me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d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e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 f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o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rma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li</a:t>
            </a:r>
            <a:r>
              <a:rPr sz="3600" b="1" dirty="0">
                <a:solidFill>
                  <a:srgbClr val="51A7F9"/>
                </a:solidFill>
                <a:latin typeface="Helvetica"/>
                <a:cs typeface="Helvetica"/>
              </a:rPr>
              <a:t>sa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t</a:t>
            </a:r>
            <a:r>
              <a:rPr sz="3600" b="1" spc="-10" dirty="0">
                <a:solidFill>
                  <a:srgbClr val="51A7F9"/>
                </a:solidFill>
                <a:latin typeface="Helvetica"/>
                <a:cs typeface="Helvetica"/>
              </a:rPr>
              <a:t>io</a:t>
            </a:r>
            <a:r>
              <a:rPr sz="3600" b="1" spc="-5" dirty="0">
                <a:solidFill>
                  <a:srgbClr val="51A7F9"/>
                </a:solidFill>
                <a:latin typeface="Helvetica"/>
                <a:cs typeface="Helvetica"/>
              </a:rPr>
              <a:t>n</a:t>
            </a:r>
            <a:endParaRPr sz="3600">
              <a:latin typeface="Helvetica"/>
              <a:cs typeface="Helvetica"/>
            </a:endParaRPr>
          </a:p>
          <a:p>
            <a:pPr marR="9269095" algn="ctr">
              <a:lnSpc>
                <a:spcPct val="100000"/>
              </a:lnSpc>
              <a:spcBef>
                <a:spcPts val="3175"/>
              </a:spcBef>
            </a:pPr>
            <a:r>
              <a:rPr sz="700" i="1" spc="20" dirty="0">
                <a:latin typeface="Helvetica Light"/>
                <a:cs typeface="Helvetica Light"/>
              </a:rPr>
              <a:t>Dé</a:t>
            </a:r>
            <a:r>
              <a:rPr sz="700" i="1" spc="-5" dirty="0">
                <a:latin typeface="Helvetica Light"/>
                <a:cs typeface="Helvetica Light"/>
              </a:rPr>
              <a:t>r</a:t>
            </a:r>
            <a:r>
              <a:rPr sz="700" i="1" spc="20" dirty="0">
                <a:latin typeface="Helvetica Light"/>
                <a:cs typeface="Helvetica Light"/>
              </a:rPr>
              <a:t>oulement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20" dirty="0">
                <a:latin typeface="Helvetica Light"/>
                <a:cs typeface="Helvetica Light"/>
              </a:rPr>
              <a:t>de</a:t>
            </a:r>
            <a:r>
              <a:rPr sz="700" i="1" spc="10" dirty="0">
                <a:latin typeface="Helvetica Light"/>
                <a:cs typeface="Helvetica Light"/>
              </a:rPr>
              <a:t> </a:t>
            </a:r>
            <a:r>
              <a:rPr sz="700" i="1" spc="15" dirty="0">
                <a:latin typeface="Helvetica Light"/>
                <a:cs typeface="Helvetica Light"/>
              </a:rPr>
              <a:t>l'intervention</a:t>
            </a:r>
            <a:endParaRPr sz="7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900">
              <a:latin typeface="Times New Roman"/>
              <a:cs typeface="Times New Roman"/>
            </a:endParaRPr>
          </a:p>
          <a:p>
            <a:pPr marL="1419860" indent="-50800">
              <a:lnSpc>
                <a:spcPct val="100000"/>
              </a:lnSpc>
            </a:pPr>
            <a:r>
              <a:rPr sz="450" spc="10" dirty="0">
                <a:latin typeface="Helvetica Light"/>
                <a:cs typeface="Helvetica Light"/>
              </a:rPr>
              <a:t>Maintenance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10" dirty="0">
                <a:latin typeface="Helvetica Light"/>
                <a:cs typeface="Helvetica Light"/>
              </a:rPr>
              <a:t>des</a:t>
            </a:r>
            <a:r>
              <a:rPr sz="450" spc="5" dirty="0">
                <a:latin typeface="Helvetica Light"/>
                <a:cs typeface="Helvetica Light"/>
              </a:rPr>
              <a:t> </a:t>
            </a:r>
            <a:r>
              <a:rPr sz="450" spc="-20" dirty="0">
                <a:latin typeface="Helvetica Light"/>
                <a:cs typeface="Helvetica Light"/>
              </a:rPr>
              <a:t>V</a:t>
            </a:r>
            <a:r>
              <a:rPr sz="450" spc="5" dirty="0">
                <a:latin typeface="Helvetica Light"/>
                <a:cs typeface="Helvetica Light"/>
              </a:rPr>
              <a:t>éhicules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350">
              <a:latin typeface="Times New Roman"/>
              <a:cs typeface="Times New Roman"/>
            </a:endParaRPr>
          </a:p>
          <a:p>
            <a:pPr marR="9230995" algn="ct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Observations du professeur </a:t>
            </a:r>
            <a:r>
              <a:rPr sz="400" i="1" spc="-5" dirty="0">
                <a:latin typeface="Helvetica"/>
                <a:cs typeface="Helvetica"/>
              </a:rPr>
              <a:t>:</a:t>
            </a:r>
            <a:r>
              <a:rPr sz="400" i="1" dirty="0">
                <a:latin typeface="Helvetica"/>
                <a:cs typeface="Helvetica"/>
              </a:rPr>
              <a:t>!</a:t>
            </a:r>
            <a:endParaRPr sz="400">
              <a:latin typeface="Helvetica"/>
              <a:cs typeface="Helvetica"/>
            </a:endParaRPr>
          </a:p>
          <a:p>
            <a:pPr marR="9215120" algn="ct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648970">
              <a:lnSpc>
                <a:spcPts val="250"/>
              </a:lnSpc>
              <a:spcBef>
                <a:spcPts val="555"/>
              </a:spcBef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Nom :	P</a:t>
            </a:r>
            <a:r>
              <a:rPr sz="400" spc="-10" dirty="0">
                <a:latin typeface="Helvetica Light"/>
                <a:cs typeface="Helvetica Light"/>
              </a:rPr>
              <a:t>r</a:t>
            </a:r>
            <a:r>
              <a:rPr sz="400" dirty="0">
                <a:latin typeface="Helvetica Light"/>
                <a:cs typeface="Helvetica Light"/>
              </a:rPr>
              <a:t>énom :</a:t>
            </a:r>
            <a:endParaRPr sz="400">
              <a:latin typeface="Helvetica Light"/>
              <a:cs typeface="Helvetica Light"/>
            </a:endParaRPr>
          </a:p>
          <a:p>
            <a:pPr marL="626745">
              <a:lnSpc>
                <a:spcPts val="51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26745">
              <a:lnSpc>
                <a:spcPts val="695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 marL="654685">
              <a:lnSpc>
                <a:spcPts val="430"/>
              </a:lnSpc>
              <a:tabLst>
                <a:tab pos="2135505" algn="l"/>
              </a:tabLst>
            </a:pPr>
            <a:r>
              <a:rPr sz="400" dirty="0">
                <a:latin typeface="Helvetica Light"/>
                <a:cs typeface="Helvetica Light"/>
              </a:rPr>
              <a:t>Classe  :	Date :</a:t>
            </a:r>
            <a:endParaRPr sz="40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 marR="9262745" algn="ctr">
              <a:lnSpc>
                <a:spcPct val="100000"/>
              </a:lnSpc>
              <a:spcBef>
                <a:spcPts val="345"/>
              </a:spcBef>
            </a:pPr>
            <a:r>
              <a:rPr sz="400" i="1" dirty="0">
                <a:latin typeface="Helvetica"/>
                <a:cs typeface="Helvetica"/>
              </a:rPr>
              <a:t>J’écris le symptôme ou la demande du client :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0">
              <a:latin typeface="Times New Roman"/>
              <a:cs typeface="Times New Roman"/>
            </a:endParaRPr>
          </a:p>
          <a:p>
            <a:pPr marR="9262745" algn="ctr">
              <a:lnSpc>
                <a:spcPts val="495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</a:t>
            </a:r>
            <a:r>
              <a:rPr sz="450" b="1" i="1" spc="-1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: 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je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me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-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enseigne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 marR="1522095" algn="r">
              <a:lnSpc>
                <a:spcPts val="245"/>
              </a:lnSpc>
              <a:tabLst>
                <a:tab pos="8145780" algn="l"/>
                <a:tab pos="8455025" algn="l"/>
              </a:tabLst>
            </a:pP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(pour écri</a:t>
            </a:r>
            <a:r>
              <a:rPr sz="675" i="1" spc="-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des</a:t>
            </a:r>
            <a:r>
              <a:rPr sz="675" i="1" spc="7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675" i="1" spc="15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hypothèses)</a:t>
            </a:r>
            <a:r>
              <a:rPr sz="675" i="1" baseline="-12345" dirty="0">
                <a:solidFill>
                  <a:srgbClr val="0061FF"/>
                </a:solidFill>
                <a:latin typeface="Helvetica Light"/>
                <a:cs typeface="Helvetica Light"/>
              </a:rPr>
              <a:t>	</a:t>
            </a:r>
            <a:r>
              <a:rPr sz="600" baseline="6944" dirty="0">
                <a:latin typeface="Helvetica"/>
                <a:cs typeface="Helvetica"/>
              </a:rPr>
              <a:t>!	</a:t>
            </a:r>
            <a:r>
              <a:rPr sz="400" i="1" dirty="0">
                <a:latin typeface="Helvetica"/>
                <a:cs typeface="Helvetica"/>
              </a:rPr>
              <a:t>Je rends compte oralement de mon intervention au professeur</a:t>
            </a:r>
            <a:endParaRPr sz="400">
              <a:latin typeface="Helvetica"/>
              <a:cs typeface="Helvetica"/>
            </a:endParaRPr>
          </a:p>
          <a:p>
            <a:pPr marR="2090420" algn="r">
              <a:lnSpc>
                <a:spcPts val="755"/>
              </a:lnSpc>
              <a:tabLst>
                <a:tab pos="1122045" algn="l"/>
              </a:tabLst>
            </a:pPr>
            <a:r>
              <a:rPr sz="850" spc="-5" dirty="0">
                <a:latin typeface="Helvetica"/>
                <a:cs typeface="Helvetica"/>
              </a:rPr>
              <a:t>!	</a:t>
            </a:r>
            <a:r>
              <a:rPr sz="1275" spc="-7" baseline="-29411" dirty="0">
                <a:latin typeface="Helvetica"/>
                <a:cs typeface="Helvetica"/>
              </a:rPr>
              <a:t>!</a:t>
            </a:r>
            <a:endParaRPr sz="1275" baseline="-29411">
              <a:latin typeface="Helvetica"/>
              <a:cs typeface="Helvetica"/>
            </a:endParaRPr>
          </a:p>
          <a:p>
            <a:pPr marL="1287780">
              <a:lnSpc>
                <a:spcPts val="1005"/>
              </a:lnSpc>
              <a:tabLst>
                <a:tab pos="2789555" algn="l"/>
                <a:tab pos="9499600" algn="l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	</a:t>
            </a:r>
            <a:r>
              <a:rPr sz="450" spc="10" dirty="0">
                <a:latin typeface="Helvetica"/>
                <a:cs typeface="Helvetica"/>
              </a:rPr>
              <a:t>1</a:t>
            </a:r>
            <a:r>
              <a:rPr sz="450" dirty="0">
                <a:latin typeface="Helvetica"/>
                <a:cs typeface="Helvetica"/>
              </a:rPr>
              <a:t>	</a:t>
            </a:r>
            <a:r>
              <a:rPr sz="1275" spc="-7" baseline="3267" dirty="0">
                <a:latin typeface="Helvetica"/>
                <a:cs typeface="Helvetica"/>
              </a:rPr>
              <a:t>!</a:t>
            </a:r>
            <a:endParaRPr sz="1275" baseline="3267">
              <a:latin typeface="Helvetica"/>
              <a:cs typeface="Helvetica"/>
            </a:endParaRPr>
          </a:p>
          <a:p>
            <a:pPr marL="10090785" indent="-393065">
              <a:lnSpc>
                <a:spcPct val="100000"/>
              </a:lnSpc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D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valide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fonctionnement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du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">
              <a:latin typeface="Times New Roman"/>
              <a:cs typeface="Times New Roman"/>
            </a:endParaRPr>
          </a:p>
          <a:p>
            <a:pPr marR="1750060" algn="r">
              <a:lnSpc>
                <a:spcPts val="250"/>
              </a:lnSpc>
            </a:pPr>
            <a:r>
              <a:rPr sz="400" i="1" dirty="0">
                <a:latin typeface="Helvetica"/>
                <a:cs typeface="Helvetica"/>
              </a:rPr>
              <a:t>Je ne ferais plus les erreurs suivantes :!</a:t>
            </a:r>
            <a:endParaRPr sz="400">
              <a:latin typeface="Helvetica"/>
              <a:cs typeface="Helvetica"/>
            </a:endParaRPr>
          </a:p>
          <a:p>
            <a:pPr marR="2178685" algn="r">
              <a:lnSpc>
                <a:spcPts val="790"/>
              </a:lnSpc>
            </a:pPr>
            <a:r>
              <a:rPr sz="850" spc="-5" dirty="0">
                <a:latin typeface="Helvetica"/>
                <a:cs typeface="Helvetica"/>
              </a:rPr>
              <a:t>!</a:t>
            </a:r>
            <a:endParaRPr sz="85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1544320" algn="r">
              <a:lnSpc>
                <a:spcPct val="100000"/>
              </a:lnSpc>
              <a:spcBef>
                <a:spcPts val="484"/>
              </a:spcBef>
            </a:pP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ité </a:t>
            </a:r>
            <a:r>
              <a:rPr sz="450" b="1" i="1" spc="10" dirty="0">
                <a:solidFill>
                  <a:srgbClr val="0061FF"/>
                </a:solidFill>
                <a:latin typeface="Helvetica"/>
                <a:cs typeface="Helvetica"/>
              </a:rPr>
              <a:t>E</a:t>
            </a:r>
            <a:r>
              <a:rPr sz="450" b="1" i="1" spc="5" dirty="0">
                <a:solidFill>
                  <a:srgbClr val="0061FF"/>
                </a:solidFill>
                <a:latin typeface="Helvetica"/>
                <a:cs typeface="Helvetica"/>
              </a:rPr>
              <a:t> :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4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justifie l’intervention sur le </a:t>
            </a:r>
            <a:r>
              <a:rPr sz="4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450">
              <a:latin typeface="Helvetica Light"/>
              <a:cs typeface="Helvetica Light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500">
              <a:latin typeface="Times New Roman"/>
              <a:cs typeface="Times New Roman"/>
            </a:endParaRPr>
          </a:p>
          <a:p>
            <a:pPr marR="1293495" algn="r">
              <a:lnSpc>
                <a:spcPct val="100000"/>
              </a:lnSpc>
            </a:pPr>
            <a:r>
              <a:rPr sz="400" i="1" dirty="0">
                <a:latin typeface="Helvetica"/>
                <a:cs typeface="Helvetica"/>
              </a:rPr>
              <a:t>Si je n’avais pas réalisé l’intervention, quelles auraient été les conséquences ?</a:t>
            </a:r>
            <a:endParaRPr sz="4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350">
              <a:latin typeface="Times New Roman"/>
              <a:cs typeface="Times New Roman"/>
            </a:endParaRPr>
          </a:p>
          <a:p>
            <a:pPr marR="1134110" algn="r">
              <a:lnSpc>
                <a:spcPct val="100000"/>
              </a:lnSpc>
              <a:tabLst>
                <a:tab pos="1534795" algn="r"/>
              </a:tabLst>
            </a:pPr>
            <a:r>
              <a:rPr sz="400" i="1" dirty="0">
                <a:latin typeface="Helvetica Light"/>
                <a:cs typeface="Helvetica Light"/>
              </a:rPr>
              <a:t>Académie de </a:t>
            </a:r>
            <a:r>
              <a:rPr sz="400" i="1" spc="-45" dirty="0">
                <a:latin typeface="Helvetica Light"/>
                <a:cs typeface="Helvetica Light"/>
              </a:rPr>
              <a:t>T</a:t>
            </a:r>
            <a:r>
              <a:rPr sz="400" i="1" dirty="0">
                <a:latin typeface="Helvetica Light"/>
                <a:cs typeface="Helvetica Light"/>
              </a:rPr>
              <a:t>oulouse : section MV</a:t>
            </a:r>
            <a:r>
              <a:rPr sz="450" spc="5" dirty="0">
                <a:latin typeface="Times New Roman"/>
                <a:cs typeface="Times New Roman"/>
              </a:rPr>
              <a:t> </a:t>
            </a:r>
            <a:r>
              <a:rPr sz="450" dirty="0">
                <a:latin typeface="Times New Roman"/>
                <a:cs typeface="Times New Roman"/>
              </a:rPr>
              <a:t>	</a:t>
            </a:r>
            <a:r>
              <a:rPr sz="450" spc="10" dirty="0">
                <a:latin typeface="Helvetica"/>
                <a:cs typeface="Helvetica"/>
              </a:rPr>
              <a:t>4</a:t>
            </a:r>
            <a:endParaRPr sz="450">
              <a:latin typeface="Helvetica"/>
              <a:cs typeface="Helvetic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6244" y="5265663"/>
            <a:ext cx="112356" cy="1963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0924" y="5265388"/>
            <a:ext cx="157941" cy="198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22749" y="5006737"/>
            <a:ext cx="14054" cy="289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11487" y="4824784"/>
            <a:ext cx="254647" cy="3106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12491" y="5122232"/>
            <a:ext cx="24311" cy="159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65685" y="2258067"/>
            <a:ext cx="491600" cy="29497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7730" y="2234073"/>
            <a:ext cx="445916" cy="46410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84679" y="2757276"/>
            <a:ext cx="278323" cy="2302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3450" y="2111225"/>
            <a:ext cx="2534920" cy="3591560"/>
          </a:xfrm>
          <a:custGeom>
            <a:avLst/>
            <a:gdLst/>
            <a:ahLst/>
            <a:cxnLst/>
            <a:rect l="l" t="t" r="r" b="b"/>
            <a:pathLst>
              <a:path w="2534920" h="3591560">
                <a:moveTo>
                  <a:pt x="0" y="0"/>
                </a:moveTo>
                <a:lnTo>
                  <a:pt x="0" y="3591321"/>
                </a:lnTo>
                <a:lnTo>
                  <a:pt x="2534443" y="3591321"/>
                </a:lnTo>
                <a:lnTo>
                  <a:pt x="253444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647" y="90168"/>
            <a:ext cx="12899504" cy="916048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000" y="139700"/>
            <a:ext cx="12750800" cy="9017000"/>
          </a:xfrm>
          <a:custGeom>
            <a:avLst/>
            <a:gdLst/>
            <a:ahLst/>
            <a:cxnLst/>
            <a:rect l="l" t="t" r="r" b="b"/>
            <a:pathLst>
              <a:path w="12750800" h="9017000">
                <a:moveTo>
                  <a:pt x="0" y="9017000"/>
                </a:moveTo>
                <a:lnTo>
                  <a:pt x="12750800" y="9017000"/>
                </a:lnTo>
                <a:lnTo>
                  <a:pt x="12750800" y="0"/>
                </a:lnTo>
                <a:lnTo>
                  <a:pt x="0" y="0"/>
                </a:lnTo>
                <a:lnTo>
                  <a:pt x="0" y="9017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88546" y="8819799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2278156" y="8815375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3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08057" y="8836793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8446" y="8838296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>
                <a:moveTo>
                  <a:pt x="0" y="1"/>
                </a:moveTo>
                <a:lnTo>
                  <a:pt x="4972847" y="0"/>
                </a:lnTo>
              </a:path>
            </a:pathLst>
          </a:custGeom>
          <a:ln w="10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928049" y="8833872"/>
            <a:ext cx="10922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5" dirty="0">
                <a:latin typeface="Helvetica"/>
                <a:cs typeface="Helvetica"/>
              </a:rPr>
              <a:t>2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57956" y="8855291"/>
            <a:ext cx="2082164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 Light"/>
                <a:cs typeface="Helvetica Light"/>
              </a:rPr>
              <a:t>Académie de </a:t>
            </a:r>
            <a:r>
              <a:rPr sz="1000" i="1" spc="-110" dirty="0">
                <a:latin typeface="Helvetica Light"/>
                <a:cs typeface="Helvetica Light"/>
              </a:rPr>
              <a:t>T</a:t>
            </a:r>
            <a:r>
              <a:rPr sz="1000" i="1" spc="5" dirty="0">
                <a:latin typeface="Helvetica Light"/>
                <a:cs typeface="Helvetica Light"/>
              </a:rPr>
              <a:t>oulouse</a:t>
            </a:r>
            <a:r>
              <a:rPr sz="1000" i="1" dirty="0">
                <a:latin typeface="Helvetica Light"/>
                <a:cs typeface="Helvetica Light"/>
              </a:rPr>
              <a:t> : </a:t>
            </a:r>
            <a:r>
              <a:rPr sz="1000" i="1" spc="5" dirty="0">
                <a:latin typeface="Helvetica Light"/>
                <a:cs typeface="Helvetica Light"/>
              </a:rPr>
              <a:t>section</a:t>
            </a:r>
            <a:r>
              <a:rPr sz="1000" i="1" dirty="0">
                <a:latin typeface="Helvetica Light"/>
                <a:cs typeface="Helvetica Light"/>
              </a:rPr>
              <a:t> </a:t>
            </a:r>
            <a:r>
              <a:rPr sz="1000" i="1" spc="5" dirty="0">
                <a:latin typeface="Helvetica Light"/>
                <a:cs typeface="Helvetica Light"/>
              </a:rPr>
              <a:t>MV</a:t>
            </a:r>
            <a:endParaRPr sz="1000">
              <a:latin typeface="Helvetica Light"/>
              <a:cs typeface="Helvetica Ligh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97768" y="969876"/>
            <a:ext cx="5791925" cy="625535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7774" y="1033903"/>
            <a:ext cx="5567045" cy="6029325"/>
          </a:xfrm>
          <a:custGeom>
            <a:avLst/>
            <a:gdLst/>
            <a:ahLst/>
            <a:cxnLst/>
            <a:rect l="l" t="t" r="r" b="b"/>
            <a:pathLst>
              <a:path w="5567045" h="6029325">
                <a:moveTo>
                  <a:pt x="5403494" y="0"/>
                </a:moveTo>
                <a:lnTo>
                  <a:pt x="144446" y="552"/>
                </a:lnTo>
                <a:lnTo>
                  <a:pt x="102986" y="10008"/>
                </a:lnTo>
                <a:lnTo>
                  <a:pt x="66656" y="29855"/>
                </a:lnTo>
                <a:lnTo>
                  <a:pt x="36851" y="58367"/>
                </a:lnTo>
                <a:lnTo>
                  <a:pt x="14965" y="93815"/>
                </a:lnTo>
                <a:lnTo>
                  <a:pt x="2394" y="134472"/>
                </a:lnTo>
                <a:lnTo>
                  <a:pt x="0" y="5880374"/>
                </a:lnTo>
                <a:lnTo>
                  <a:pt x="1236" y="5895218"/>
                </a:lnTo>
                <a:lnTo>
                  <a:pt x="12425" y="5936490"/>
                </a:lnTo>
                <a:lnTo>
                  <a:pt x="33657" y="5971817"/>
                </a:lnTo>
                <a:lnTo>
                  <a:pt x="63421" y="5999840"/>
                </a:lnTo>
                <a:lnTo>
                  <a:pt x="100209" y="6019198"/>
                </a:lnTo>
                <a:lnTo>
                  <a:pt x="142510" y="6028533"/>
                </a:lnTo>
                <a:lnTo>
                  <a:pt x="157574" y="6029182"/>
                </a:lnTo>
                <a:lnTo>
                  <a:pt x="5415544" y="6028764"/>
                </a:lnTo>
                <a:lnTo>
                  <a:pt x="5457940" y="6020340"/>
                </a:lnTo>
                <a:lnTo>
                  <a:pt x="5495753" y="6002100"/>
                </a:lnTo>
                <a:lnTo>
                  <a:pt x="5527236" y="5975379"/>
                </a:lnTo>
                <a:lnTo>
                  <a:pt x="5550645" y="5941513"/>
                </a:lnTo>
                <a:lnTo>
                  <a:pt x="5564234" y="5901835"/>
                </a:lnTo>
                <a:lnTo>
                  <a:pt x="5566946" y="160522"/>
                </a:lnTo>
                <a:lnTo>
                  <a:pt x="5566000" y="146105"/>
                </a:lnTo>
                <a:lnTo>
                  <a:pt x="5555728" y="105034"/>
                </a:lnTo>
                <a:lnTo>
                  <a:pt x="5535571" y="68513"/>
                </a:lnTo>
                <a:lnTo>
                  <a:pt x="5507164" y="38180"/>
                </a:lnTo>
                <a:lnTo>
                  <a:pt x="5472140" y="15672"/>
                </a:lnTo>
                <a:lnTo>
                  <a:pt x="5432130" y="2628"/>
                </a:lnTo>
                <a:lnTo>
                  <a:pt x="54034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7651" y="1033904"/>
            <a:ext cx="5567680" cy="6029325"/>
          </a:xfrm>
          <a:custGeom>
            <a:avLst/>
            <a:gdLst/>
            <a:ahLst/>
            <a:cxnLst/>
            <a:rect l="l" t="t" r="r" b="b"/>
            <a:pathLst>
              <a:path w="5567680" h="6029325">
                <a:moveTo>
                  <a:pt x="0" y="5873900"/>
                </a:moveTo>
                <a:lnTo>
                  <a:pt x="0" y="163617"/>
                </a:lnTo>
                <a:lnTo>
                  <a:pt x="637" y="148883"/>
                </a:lnTo>
                <a:lnTo>
                  <a:pt x="9794" y="106873"/>
                </a:lnTo>
                <a:lnTo>
                  <a:pt x="28730" y="69497"/>
                </a:lnTo>
                <a:lnTo>
                  <a:pt x="56050" y="38482"/>
                </a:lnTo>
                <a:lnTo>
                  <a:pt x="90361" y="15554"/>
                </a:lnTo>
                <a:lnTo>
                  <a:pt x="130266" y="2443"/>
                </a:lnTo>
                <a:lnTo>
                  <a:pt x="5403619" y="0"/>
                </a:lnTo>
                <a:lnTo>
                  <a:pt x="5418092" y="667"/>
                </a:lnTo>
                <a:lnTo>
                  <a:pt x="5459401" y="10192"/>
                </a:lnTo>
                <a:lnTo>
                  <a:pt x="5496268" y="29727"/>
                </a:lnTo>
                <a:lnTo>
                  <a:pt x="5527062" y="57634"/>
                </a:lnTo>
                <a:lnTo>
                  <a:pt x="5550150" y="92275"/>
                </a:lnTo>
                <a:lnTo>
                  <a:pt x="5563899" y="132011"/>
                </a:lnTo>
                <a:lnTo>
                  <a:pt x="5567100" y="5872814"/>
                </a:lnTo>
                <a:lnTo>
                  <a:pt x="5566403" y="5887548"/>
                </a:lnTo>
                <a:lnTo>
                  <a:pt x="5556475" y="5928866"/>
                </a:lnTo>
                <a:lnTo>
                  <a:pt x="5536145" y="5964818"/>
                </a:lnTo>
                <a:lnTo>
                  <a:pt x="5507160" y="5994069"/>
                </a:lnTo>
                <a:lnTo>
                  <a:pt x="5471263" y="6015284"/>
                </a:lnTo>
                <a:lnTo>
                  <a:pt x="5430201" y="6027128"/>
                </a:lnTo>
                <a:lnTo>
                  <a:pt x="157697" y="6029181"/>
                </a:lnTo>
                <a:lnTo>
                  <a:pt x="142633" y="6028532"/>
                </a:lnTo>
                <a:lnTo>
                  <a:pt x="100332" y="6019197"/>
                </a:lnTo>
                <a:lnTo>
                  <a:pt x="63544" y="5999839"/>
                </a:lnTo>
                <a:lnTo>
                  <a:pt x="33780" y="5971816"/>
                </a:lnTo>
                <a:lnTo>
                  <a:pt x="12548" y="5936489"/>
                </a:lnTo>
                <a:lnTo>
                  <a:pt x="1360" y="5895217"/>
                </a:lnTo>
                <a:lnTo>
                  <a:pt x="0" y="5873900"/>
                </a:lnTo>
                <a:close/>
              </a:path>
            </a:pathLst>
          </a:custGeom>
          <a:ln w="107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732308" y="1141984"/>
            <a:ext cx="143256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mes hypo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hèses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775898" y="1318955"/>
            <a:ext cx="42113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67119" y="1373886"/>
            <a:ext cx="33953" cy="725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85631" y="916189"/>
            <a:ext cx="439394" cy="74040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85854" y="1687212"/>
            <a:ext cx="7080" cy="953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41380" y="1663644"/>
            <a:ext cx="61018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6292" y="979703"/>
            <a:ext cx="443437" cy="6527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8182" y="1445793"/>
            <a:ext cx="130049" cy="11684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38671" y="382844"/>
            <a:ext cx="3975252" cy="224738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00644" y="444907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3621835" y="0"/>
                </a:moveTo>
                <a:lnTo>
                  <a:pt x="132327" y="157"/>
                </a:lnTo>
                <a:lnTo>
                  <a:pt x="91233" y="9034"/>
                </a:lnTo>
                <a:lnTo>
                  <a:pt x="54974" y="29769"/>
                </a:lnTo>
                <a:lnTo>
                  <a:pt x="26018" y="59910"/>
                </a:lnTo>
                <a:lnTo>
                  <a:pt x="6834" y="97002"/>
                </a:lnTo>
                <a:lnTo>
                  <a:pt x="120" y="134530"/>
                </a:lnTo>
                <a:lnTo>
                  <a:pt x="0" y="1893794"/>
                </a:lnTo>
                <a:lnTo>
                  <a:pt x="1042" y="1907083"/>
                </a:lnTo>
                <a:lnTo>
                  <a:pt x="13493" y="1947019"/>
                </a:lnTo>
                <a:lnTo>
                  <a:pt x="37543" y="1980744"/>
                </a:lnTo>
                <a:lnTo>
                  <a:pt x="70594" y="2006113"/>
                </a:lnTo>
                <a:lnTo>
                  <a:pt x="110048" y="2020983"/>
                </a:lnTo>
                <a:lnTo>
                  <a:pt x="138625" y="2024005"/>
                </a:lnTo>
                <a:lnTo>
                  <a:pt x="3633924" y="2023497"/>
                </a:lnTo>
                <a:lnTo>
                  <a:pt x="3675667" y="2013443"/>
                </a:lnTo>
                <a:lnTo>
                  <a:pt x="3711333" y="1991987"/>
                </a:lnTo>
                <a:lnTo>
                  <a:pt x="3738418" y="1961071"/>
                </a:lnTo>
                <a:lnTo>
                  <a:pt x="3754415" y="1922636"/>
                </a:lnTo>
                <a:lnTo>
                  <a:pt x="3757683" y="1893794"/>
                </a:lnTo>
                <a:lnTo>
                  <a:pt x="3757620" y="134530"/>
                </a:lnTo>
                <a:lnTo>
                  <a:pt x="3749599" y="92849"/>
                </a:lnTo>
                <a:lnTo>
                  <a:pt x="3729726" y="56024"/>
                </a:lnTo>
                <a:lnTo>
                  <a:pt x="3700285" y="26587"/>
                </a:lnTo>
                <a:lnTo>
                  <a:pt x="3663560" y="7068"/>
                </a:lnTo>
                <a:lnTo>
                  <a:pt x="3621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900535" y="444906"/>
            <a:ext cx="3757929" cy="2024380"/>
          </a:xfrm>
          <a:custGeom>
            <a:avLst/>
            <a:gdLst/>
            <a:ahLst/>
            <a:cxnLst/>
            <a:rect l="l" t="t" r="r" b="b"/>
            <a:pathLst>
              <a:path w="3757929" h="2024380">
                <a:moveTo>
                  <a:pt x="0" y="1890143"/>
                </a:moveTo>
                <a:lnTo>
                  <a:pt x="0" y="138592"/>
                </a:lnTo>
                <a:lnTo>
                  <a:pt x="801" y="124380"/>
                </a:lnTo>
                <a:lnTo>
                  <a:pt x="12099" y="84017"/>
                </a:lnTo>
                <a:lnTo>
                  <a:pt x="34815" y="48970"/>
                </a:lnTo>
                <a:lnTo>
                  <a:pt x="66480" y="21691"/>
                </a:lnTo>
                <a:lnTo>
                  <a:pt x="104625" y="4636"/>
                </a:lnTo>
                <a:lnTo>
                  <a:pt x="3621949" y="0"/>
                </a:lnTo>
                <a:lnTo>
                  <a:pt x="3636271" y="816"/>
                </a:lnTo>
                <a:lnTo>
                  <a:pt x="3676581" y="12317"/>
                </a:lnTo>
                <a:lnTo>
                  <a:pt x="3711131" y="35424"/>
                </a:lnTo>
                <a:lnTo>
                  <a:pt x="3737636" y="67606"/>
                </a:lnTo>
                <a:lnTo>
                  <a:pt x="3753812" y="106332"/>
                </a:lnTo>
                <a:lnTo>
                  <a:pt x="3757792" y="1893795"/>
                </a:lnTo>
                <a:lnTo>
                  <a:pt x="3756959" y="1908490"/>
                </a:lnTo>
                <a:lnTo>
                  <a:pt x="3745214" y="1949000"/>
                </a:lnTo>
                <a:lnTo>
                  <a:pt x="3721546" y="1982639"/>
                </a:lnTo>
                <a:lnTo>
                  <a:pt x="3688462" y="2007464"/>
                </a:lnTo>
                <a:lnTo>
                  <a:pt x="3648468" y="2021534"/>
                </a:lnTo>
                <a:lnTo>
                  <a:pt x="138734" y="2024006"/>
                </a:lnTo>
                <a:lnTo>
                  <a:pt x="124283" y="2023237"/>
                </a:lnTo>
                <a:lnTo>
                  <a:pt x="83272" y="2012344"/>
                </a:lnTo>
                <a:lnTo>
                  <a:pt x="47797" y="1990236"/>
                </a:lnTo>
                <a:lnTo>
                  <a:pt x="20458" y="1959058"/>
                </a:lnTo>
                <a:lnTo>
                  <a:pt x="3852" y="1920955"/>
                </a:lnTo>
                <a:lnTo>
                  <a:pt x="0" y="1890143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603133" y="554955"/>
            <a:ext cx="301752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0365">
              <a:lnSpc>
                <a:spcPts val="1190"/>
              </a:lnSpc>
            </a:pPr>
            <a:r>
              <a:rPr sz="1000" i="1" dirty="0">
                <a:latin typeface="Helvetica"/>
                <a:cs typeface="Helvetica"/>
              </a:rPr>
              <a:t>J'i</a:t>
            </a:r>
            <a:r>
              <a:rPr sz="1000" i="1" spc="5" dirty="0">
                <a:latin typeface="Helvetica"/>
                <a:cs typeface="Helvetica"/>
              </a:rPr>
              <a:t>den</a:t>
            </a:r>
            <a:r>
              <a:rPr sz="1000" i="1" dirty="0">
                <a:latin typeface="Helvetica"/>
                <a:cs typeface="Helvetica"/>
              </a:rPr>
              <a:t>tifie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j’</a:t>
            </a:r>
            <a:r>
              <a:rPr sz="1000" i="1" spc="5" dirty="0">
                <a:latin typeface="Helvetica"/>
                <a:cs typeface="Helvetica"/>
              </a:rPr>
              <a:t>é</a:t>
            </a:r>
            <a:r>
              <a:rPr sz="1000" i="1" dirty="0">
                <a:latin typeface="Helvetica"/>
                <a:cs typeface="Helvetica"/>
              </a:rPr>
              <a:t>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</a:t>
            </a:r>
            <a:r>
              <a:rPr sz="1000" i="1" dirty="0">
                <a:latin typeface="Helvetica"/>
                <a:cs typeface="Helvetica"/>
              </a:rPr>
              <a:t>ri</a:t>
            </a:r>
            <a:r>
              <a:rPr sz="1000" i="1" spc="5" dirty="0">
                <a:latin typeface="Helvetica"/>
                <a:cs typeface="Helvetica"/>
              </a:rPr>
              <a:t>sques pro</a:t>
            </a:r>
            <a:r>
              <a:rPr sz="1000" i="1" dirty="0">
                <a:latin typeface="Helvetica"/>
                <a:cs typeface="Helvetica"/>
              </a:rPr>
              <a:t>f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ssi</a:t>
            </a:r>
            <a:r>
              <a:rPr sz="1000" i="1" spc="5" dirty="0">
                <a:latin typeface="Helvetica"/>
                <a:cs typeface="Helvetica"/>
              </a:rPr>
              <a:t>onne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  <a:p>
            <a:pPr marL="12700">
              <a:lnSpc>
                <a:spcPts val="1190"/>
              </a:lnSpc>
            </a:pPr>
            <a:r>
              <a:rPr sz="1000" i="1" spc="5" dirty="0">
                <a:latin typeface="Helvetica"/>
                <a:cs typeface="Helvetica"/>
              </a:rPr>
              <a:t>(sécu</a:t>
            </a:r>
            <a:r>
              <a:rPr sz="1000" i="1" dirty="0">
                <a:latin typeface="Helvetica"/>
                <a:cs typeface="Helvetica"/>
              </a:rPr>
              <a:t>rit</a:t>
            </a:r>
            <a:r>
              <a:rPr sz="1000" i="1" spc="5" dirty="0">
                <a:latin typeface="Helvetica"/>
                <a:cs typeface="Helvetica"/>
              </a:rPr>
              <a:t>é des personne</a:t>
            </a:r>
            <a:r>
              <a:rPr sz="1000" i="1" dirty="0">
                <a:latin typeface="Helvetica"/>
                <a:cs typeface="Helvetica"/>
              </a:rPr>
              <a:t>s, </a:t>
            </a:r>
            <a:r>
              <a:rPr sz="1000" i="1" spc="5" dirty="0">
                <a:latin typeface="Helvetica"/>
                <a:cs typeface="Helvetica"/>
              </a:rPr>
              <a:t>du ma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érie</a:t>
            </a:r>
            <a:r>
              <a:rPr sz="1000" i="1" dirty="0">
                <a:latin typeface="Helvetica"/>
                <a:cs typeface="Helvetica"/>
              </a:rPr>
              <a:t>l 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dirty="0">
                <a:latin typeface="Helvetica"/>
                <a:cs typeface="Helvetica"/>
              </a:rPr>
              <a:t>t </a:t>
            </a:r>
            <a:r>
              <a:rPr sz="1000" i="1" spc="5" dirty="0">
                <a:latin typeface="Helvetica"/>
                <a:cs typeface="Helvetica"/>
              </a:rPr>
              <a:t>du véh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cu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</a:t>
            </a:r>
            <a:r>
              <a:rPr sz="1000" i="1" spc="-5" dirty="0">
                <a:latin typeface="Helvetica"/>
                <a:cs typeface="Helvetica"/>
              </a:rPr>
              <a:t>)</a:t>
            </a:r>
            <a:r>
              <a:rPr sz="1000" i="1" dirty="0">
                <a:latin typeface="Helvetica"/>
                <a:cs typeface="Helvetica"/>
              </a:rPr>
              <a:t>!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552400" y="745998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552400" y="895925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983964" y="1045851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983964" y="119577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983964" y="134570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983964" y="1495631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983964" y="1645557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983964" y="1795483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983964" y="1945409"/>
            <a:ext cx="10033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5" dirty="0">
                <a:latin typeface="Helvetica"/>
                <a:cs typeface="Helvetica"/>
              </a:rPr>
              <a:t>!</a:t>
            </a:r>
            <a:endParaRPr sz="2100">
              <a:latin typeface="Helvetica"/>
              <a:cs typeface="Helvetic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378490" y="2204145"/>
            <a:ext cx="157543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5" dirty="0">
                <a:latin typeface="Helvetica"/>
                <a:cs typeface="Helvetica"/>
              </a:rPr>
              <a:t>Je pro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ège </a:t>
            </a:r>
            <a:r>
              <a:rPr sz="1000" i="1" dirty="0">
                <a:latin typeface="Helvetica"/>
                <a:cs typeface="Helvetica"/>
              </a:rPr>
              <a:t>l’</a:t>
            </a:r>
            <a:r>
              <a:rPr sz="1000" i="1" spc="5" dirty="0">
                <a:latin typeface="Helvetica"/>
                <a:cs typeface="Helvetica"/>
              </a:rPr>
              <a:t>environnemen</a:t>
            </a:r>
            <a:r>
              <a:rPr sz="1000" i="1" dirty="0">
                <a:latin typeface="Helvetica"/>
                <a:cs typeface="Helvetica"/>
              </a:rPr>
              <a:t>t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9005129" y="463326"/>
            <a:ext cx="473368" cy="5677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962317" y="2536675"/>
            <a:ext cx="386076" cy="50165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016944" y="2488916"/>
            <a:ext cx="397758" cy="49657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9276353" y="2636345"/>
            <a:ext cx="2790825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380" marR="5080" indent="-107314">
              <a:lnSpc>
                <a:spcPct val="103899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B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vérifie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les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éléments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qui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20" dirty="0">
                <a:solidFill>
                  <a:srgbClr val="0433FF"/>
                </a:solidFill>
                <a:latin typeface="Helvetica Light"/>
                <a:cs typeface="Helvetica Light"/>
              </a:rPr>
              <a:t>me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 pe</a:t>
            </a:r>
            <a:r>
              <a:rPr sz="1150" i="1" spc="25" dirty="0">
                <a:solidFill>
                  <a:srgbClr val="0433FF"/>
                </a:solidFill>
                <a:latin typeface="Helvetica Light"/>
                <a:cs typeface="Helvetica Light"/>
              </a:rPr>
              <a:t>r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mettent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de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433FF"/>
                </a:solidFill>
                <a:latin typeface="Helvetica Light"/>
                <a:cs typeface="Helvetica Light"/>
              </a:rPr>
              <a:t>valider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mon</a:t>
            </a:r>
            <a:r>
              <a:rPr sz="1150" i="1" spc="5" dirty="0">
                <a:solidFill>
                  <a:srgbClr val="0433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433FF"/>
                </a:solidFill>
                <a:latin typeface="Helvetica Light"/>
                <a:cs typeface="Helvetica Light"/>
              </a:rPr>
              <a:t>hypothèse</a:t>
            </a:r>
            <a:r>
              <a:rPr sz="1150" b="1" i="1" spc="5" dirty="0">
                <a:solidFill>
                  <a:srgbClr val="0433FF"/>
                </a:solidFill>
                <a:latin typeface="Helvetica"/>
                <a:cs typeface="Helvetica"/>
              </a:rPr>
              <a:t>.</a:t>
            </a:r>
            <a:r>
              <a:rPr sz="1150" b="1" i="1" spc="-55" dirty="0">
                <a:solidFill>
                  <a:srgbClr val="0433FF"/>
                </a:solidFill>
                <a:latin typeface="Helvetica"/>
                <a:cs typeface="Helvetica"/>
              </a:rPr>
              <a:t>!</a:t>
            </a:r>
            <a:endParaRPr sz="1150">
              <a:latin typeface="Helvetica"/>
              <a:cs typeface="Helvetic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876401" y="3071831"/>
            <a:ext cx="5937525" cy="364871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41345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5554155" y="0"/>
                </a:moveTo>
                <a:lnTo>
                  <a:pt x="151631" y="346"/>
                </a:lnTo>
                <a:lnTo>
                  <a:pt x="109072" y="8526"/>
                </a:lnTo>
                <a:lnTo>
                  <a:pt x="71185" y="26584"/>
                </a:lnTo>
                <a:lnTo>
                  <a:pt x="39687" y="53194"/>
                </a:lnTo>
                <a:lnTo>
                  <a:pt x="16298" y="87033"/>
                </a:lnTo>
                <a:lnTo>
                  <a:pt x="2735" y="126775"/>
                </a:lnTo>
                <a:lnTo>
                  <a:pt x="0" y="155896"/>
                </a:lnTo>
                <a:lnTo>
                  <a:pt x="0" y="3260898"/>
                </a:lnTo>
                <a:lnTo>
                  <a:pt x="4968" y="3299859"/>
                </a:lnTo>
                <a:lnTo>
                  <a:pt x="21055" y="3338278"/>
                </a:lnTo>
                <a:lnTo>
                  <a:pt x="46593" y="3370415"/>
                </a:lnTo>
                <a:lnTo>
                  <a:pt x="79854" y="3394975"/>
                </a:lnTo>
                <a:lnTo>
                  <a:pt x="119111" y="3410662"/>
                </a:lnTo>
                <a:lnTo>
                  <a:pt x="162636" y="3416179"/>
                </a:lnTo>
                <a:lnTo>
                  <a:pt x="5566719" y="3415715"/>
                </a:lnTo>
                <a:lnTo>
                  <a:pt x="5608913" y="3407042"/>
                </a:lnTo>
                <a:lnTo>
                  <a:pt x="5646463" y="3388476"/>
                </a:lnTo>
                <a:lnTo>
                  <a:pt x="5677671" y="3361421"/>
                </a:lnTo>
                <a:lnTo>
                  <a:pt x="5700840" y="3327281"/>
                </a:lnTo>
                <a:lnTo>
                  <a:pt x="5714274" y="3287460"/>
                </a:lnTo>
                <a:lnTo>
                  <a:pt x="5716982" y="3258451"/>
                </a:lnTo>
                <a:lnTo>
                  <a:pt x="5716589" y="144769"/>
                </a:lnTo>
                <a:lnTo>
                  <a:pt x="5707617" y="102981"/>
                </a:lnTo>
                <a:lnTo>
                  <a:pt x="5688095" y="66538"/>
                </a:lnTo>
                <a:lnTo>
                  <a:pt x="5659750" y="36760"/>
                </a:lnTo>
                <a:lnTo>
                  <a:pt x="5624308" y="14971"/>
                </a:lnTo>
                <a:lnTo>
                  <a:pt x="5583495" y="2493"/>
                </a:lnTo>
                <a:lnTo>
                  <a:pt x="5554155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41343" y="3143581"/>
            <a:ext cx="5717540" cy="3416300"/>
          </a:xfrm>
          <a:custGeom>
            <a:avLst/>
            <a:gdLst/>
            <a:ahLst/>
            <a:cxnLst/>
            <a:rect l="l" t="t" r="r" b="b"/>
            <a:pathLst>
              <a:path w="5717540" h="3416300">
                <a:moveTo>
                  <a:pt x="0" y="3260898"/>
                </a:moveTo>
                <a:lnTo>
                  <a:pt x="0" y="155895"/>
                </a:lnTo>
                <a:lnTo>
                  <a:pt x="694" y="141105"/>
                </a:lnTo>
                <a:lnTo>
                  <a:pt x="10600" y="99690"/>
                </a:lnTo>
                <a:lnTo>
                  <a:pt x="30905" y="63736"/>
                </a:lnTo>
                <a:lnTo>
                  <a:pt x="59891" y="34569"/>
                </a:lnTo>
                <a:lnTo>
                  <a:pt x="95839" y="13513"/>
                </a:lnTo>
                <a:lnTo>
                  <a:pt x="137032" y="1894"/>
                </a:lnTo>
                <a:lnTo>
                  <a:pt x="5554157" y="0"/>
                </a:lnTo>
                <a:lnTo>
                  <a:pt x="5568998" y="631"/>
                </a:lnTo>
                <a:lnTo>
                  <a:pt x="5611218" y="9712"/>
                </a:lnTo>
                <a:lnTo>
                  <a:pt x="5648642" y="28545"/>
                </a:lnTo>
                <a:lnTo>
                  <a:pt x="5679544" y="55806"/>
                </a:lnTo>
                <a:lnTo>
                  <a:pt x="5702198" y="90175"/>
                </a:lnTo>
                <a:lnTo>
                  <a:pt x="5714879" y="130328"/>
                </a:lnTo>
                <a:lnTo>
                  <a:pt x="5716983" y="3258451"/>
                </a:lnTo>
                <a:lnTo>
                  <a:pt x="5716296" y="3273167"/>
                </a:lnTo>
                <a:lnTo>
                  <a:pt x="5706485" y="3314569"/>
                </a:lnTo>
                <a:lnTo>
                  <a:pt x="5686373" y="3350759"/>
                </a:lnTo>
                <a:lnTo>
                  <a:pt x="5657657" y="3380332"/>
                </a:lnTo>
                <a:lnTo>
                  <a:pt x="5622032" y="3401884"/>
                </a:lnTo>
                <a:lnTo>
                  <a:pt x="5581198" y="3414010"/>
                </a:lnTo>
                <a:lnTo>
                  <a:pt x="162636" y="3416179"/>
                </a:lnTo>
                <a:lnTo>
                  <a:pt x="147760" y="3415550"/>
                </a:lnTo>
                <a:lnTo>
                  <a:pt x="105466" y="3406499"/>
                </a:lnTo>
                <a:lnTo>
                  <a:pt x="68016" y="3387711"/>
                </a:lnTo>
                <a:lnTo>
                  <a:pt x="37137" y="3360481"/>
                </a:lnTo>
                <a:lnTo>
                  <a:pt x="14557" y="3326105"/>
                </a:lnTo>
                <a:lnTo>
                  <a:pt x="2005" y="3285881"/>
                </a:lnTo>
                <a:lnTo>
                  <a:pt x="0" y="3260898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8648203" y="3243941"/>
            <a:ext cx="2303145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dirty="0">
                <a:latin typeface="Helvetica"/>
                <a:cs typeface="Helvetica"/>
              </a:rPr>
              <a:t>J’écri</a:t>
            </a:r>
            <a:r>
              <a:rPr sz="1000" i="1" spc="5" dirty="0">
                <a:latin typeface="Helvetica"/>
                <a:cs typeface="Helvetica"/>
              </a:rPr>
              <a:t>s </a:t>
            </a:r>
            <a:r>
              <a:rPr sz="1000" i="1" dirty="0">
                <a:latin typeface="Helvetica"/>
                <a:cs typeface="Helvetica"/>
              </a:rPr>
              <a:t>l</a:t>
            </a:r>
            <a:r>
              <a:rPr sz="1000" i="1" spc="5" dirty="0">
                <a:latin typeface="Helvetica"/>
                <a:cs typeface="Helvetica"/>
              </a:rPr>
              <a:t>es résu</a:t>
            </a:r>
            <a:r>
              <a:rPr sz="1000" i="1" dirty="0">
                <a:latin typeface="Helvetica"/>
                <a:cs typeface="Helvetica"/>
              </a:rPr>
              <a:t>lt</a:t>
            </a:r>
            <a:r>
              <a:rPr sz="1000" i="1" spc="5" dirty="0">
                <a:latin typeface="Helvetica"/>
                <a:cs typeface="Helvetica"/>
              </a:rPr>
              <a:t>a</a:t>
            </a:r>
            <a:r>
              <a:rPr sz="1000" i="1" dirty="0">
                <a:latin typeface="Helvetica"/>
                <a:cs typeface="Helvetica"/>
              </a:rPr>
              <a:t>t</a:t>
            </a:r>
            <a:r>
              <a:rPr sz="1000" i="1" spc="5" dirty="0">
                <a:latin typeface="Helvetica"/>
                <a:cs typeface="Helvetica"/>
              </a:rPr>
              <a:t>s des essa</a:t>
            </a:r>
            <a:r>
              <a:rPr sz="1000" i="1" dirty="0">
                <a:latin typeface="Helvetica"/>
                <a:cs typeface="Helvetica"/>
              </a:rPr>
              <a:t>i</a:t>
            </a:r>
            <a:r>
              <a:rPr sz="1000" i="1" spc="5" dirty="0">
                <a:latin typeface="Helvetica"/>
                <a:cs typeface="Helvetica"/>
              </a:rPr>
              <a:t>s réa</a:t>
            </a:r>
            <a:r>
              <a:rPr sz="1000" i="1" dirty="0">
                <a:latin typeface="Helvetica"/>
                <a:cs typeface="Helvetica"/>
              </a:rPr>
              <a:t>li</a:t>
            </a:r>
            <a:r>
              <a:rPr sz="1000" i="1" spc="5" dirty="0">
                <a:latin typeface="Helvetica"/>
                <a:cs typeface="Helvetica"/>
              </a:rPr>
              <a:t>sés </a:t>
            </a:r>
            <a:r>
              <a:rPr sz="1000" i="1" dirty="0">
                <a:latin typeface="Helvetica"/>
                <a:cs typeface="Helvetica"/>
              </a:rPr>
              <a:t>: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2148124" y="3442770"/>
            <a:ext cx="42118" cy="3776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839344" y="3497702"/>
            <a:ext cx="33959" cy="7254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257857" y="3040004"/>
            <a:ext cx="439396" cy="74040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058087" y="3811029"/>
            <a:ext cx="7076" cy="953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813601" y="3787459"/>
            <a:ext cx="61023" cy="400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8002146" y="8515522"/>
            <a:ext cx="3979545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Ac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ti</a:t>
            </a:r>
            <a:r>
              <a:rPr sz="1150" b="1" i="1" spc="15" dirty="0">
                <a:solidFill>
                  <a:srgbClr val="0061FF"/>
                </a:solidFill>
                <a:latin typeface="Helvetica"/>
                <a:cs typeface="Helvetica"/>
              </a:rPr>
              <a:t>v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i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té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20" dirty="0">
                <a:solidFill>
                  <a:srgbClr val="0061FF"/>
                </a:solidFill>
                <a:latin typeface="Helvetica"/>
                <a:cs typeface="Helvetica"/>
              </a:rPr>
              <a:t>C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b="1" i="1" spc="10" dirty="0">
                <a:solidFill>
                  <a:srgbClr val="0061FF"/>
                </a:solidFill>
                <a:latin typeface="Helvetica"/>
                <a:cs typeface="Helvetica"/>
              </a:rPr>
              <a:t>:</a:t>
            </a:r>
            <a:r>
              <a:rPr sz="1150" b="1" i="1" spc="5" dirty="0">
                <a:solidFill>
                  <a:srgbClr val="0061FF"/>
                </a:solidFill>
                <a:latin typeface="Helvetica"/>
                <a:cs typeface="Helvetica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p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l’intervention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et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je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épa</a:t>
            </a:r>
            <a:r>
              <a:rPr sz="1150" i="1" spc="-15" dirty="0">
                <a:solidFill>
                  <a:srgbClr val="0061FF"/>
                </a:solidFill>
                <a:latin typeface="Helvetica Light"/>
                <a:cs typeface="Helvetica Light"/>
              </a:rPr>
              <a:t>r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0" dirty="0">
                <a:solidFill>
                  <a:srgbClr val="0061FF"/>
                </a:solidFill>
                <a:latin typeface="Helvetica Light"/>
                <a:cs typeface="Helvetica Light"/>
              </a:rPr>
              <a:t>le</a:t>
            </a:r>
            <a:r>
              <a:rPr sz="1150" i="1" spc="5" dirty="0">
                <a:solidFill>
                  <a:srgbClr val="0061FF"/>
                </a:solidFill>
                <a:latin typeface="Helvetica Light"/>
                <a:cs typeface="Helvetica Light"/>
              </a:rPr>
              <a:t> </a:t>
            </a:r>
            <a:r>
              <a:rPr sz="1150" i="1" spc="15" dirty="0">
                <a:solidFill>
                  <a:srgbClr val="0061FF"/>
                </a:solidFill>
                <a:latin typeface="Helvetica Light"/>
                <a:cs typeface="Helvetica Light"/>
              </a:rPr>
              <a:t>système</a:t>
            </a:r>
            <a:endParaRPr sz="1150">
              <a:latin typeface="Helvetica Light"/>
              <a:cs typeface="Helvetica Light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2127644" y="8185533"/>
            <a:ext cx="616663" cy="61041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740801" y="7695014"/>
            <a:ext cx="4592857" cy="8559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08528" y="7759171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4206703" y="0"/>
                </a:moveTo>
                <a:lnTo>
                  <a:pt x="159794" y="0"/>
                </a:lnTo>
                <a:lnTo>
                  <a:pt x="117172" y="5962"/>
                </a:lnTo>
                <a:lnTo>
                  <a:pt x="78960" y="22690"/>
                </a:lnTo>
                <a:lnTo>
                  <a:pt x="46648" y="48494"/>
                </a:lnTo>
                <a:lnTo>
                  <a:pt x="21725" y="81688"/>
                </a:lnTo>
                <a:lnTo>
                  <a:pt x="5679" y="120581"/>
                </a:lnTo>
                <a:lnTo>
                  <a:pt x="55" y="162231"/>
                </a:lnTo>
                <a:lnTo>
                  <a:pt x="0" y="476552"/>
                </a:lnTo>
                <a:lnTo>
                  <a:pt x="206" y="484794"/>
                </a:lnTo>
                <a:lnTo>
                  <a:pt x="8283" y="527278"/>
                </a:lnTo>
                <a:lnTo>
                  <a:pt x="26938" y="564302"/>
                </a:lnTo>
                <a:lnTo>
                  <a:pt x="54563" y="594536"/>
                </a:lnTo>
                <a:lnTo>
                  <a:pt x="89550" y="616647"/>
                </a:lnTo>
                <a:lnTo>
                  <a:pt x="130290" y="629304"/>
                </a:lnTo>
                <a:lnTo>
                  <a:pt x="159853" y="631832"/>
                </a:lnTo>
                <a:lnTo>
                  <a:pt x="4218732" y="631401"/>
                </a:lnTo>
                <a:lnTo>
                  <a:pt x="4260892" y="622732"/>
                </a:lnTo>
                <a:lnTo>
                  <a:pt x="4298256" y="604030"/>
                </a:lnTo>
                <a:lnTo>
                  <a:pt x="4329204" y="576759"/>
                </a:lnTo>
                <a:lnTo>
                  <a:pt x="4352114" y="542379"/>
                </a:lnTo>
                <a:lnTo>
                  <a:pt x="4365364" y="502353"/>
                </a:lnTo>
                <a:lnTo>
                  <a:pt x="4368031" y="473255"/>
                </a:lnTo>
                <a:lnTo>
                  <a:pt x="4368026" y="162231"/>
                </a:lnTo>
                <a:lnTo>
                  <a:pt x="4361971" y="119601"/>
                </a:lnTo>
                <a:lnTo>
                  <a:pt x="4345517" y="80987"/>
                </a:lnTo>
                <a:lnTo>
                  <a:pt x="4320215" y="48054"/>
                </a:lnTo>
                <a:lnTo>
                  <a:pt x="4287612" y="22467"/>
                </a:lnTo>
                <a:lnTo>
                  <a:pt x="4249259" y="5894"/>
                </a:lnTo>
                <a:lnTo>
                  <a:pt x="4206703" y="0"/>
                </a:lnTo>
                <a:close/>
              </a:path>
            </a:pathLst>
          </a:custGeom>
          <a:solidFill>
            <a:srgbClr val="F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08527" y="7759172"/>
            <a:ext cx="4368165" cy="631825"/>
          </a:xfrm>
          <a:custGeom>
            <a:avLst/>
            <a:gdLst/>
            <a:ahLst/>
            <a:cxnLst/>
            <a:rect l="l" t="t" r="r" b="b"/>
            <a:pathLst>
              <a:path w="4368165" h="631825">
                <a:moveTo>
                  <a:pt x="0" y="476551"/>
                </a:moveTo>
                <a:lnTo>
                  <a:pt x="0" y="163487"/>
                </a:lnTo>
                <a:lnTo>
                  <a:pt x="649" y="148843"/>
                </a:lnTo>
                <a:lnTo>
                  <a:pt x="9949" y="107088"/>
                </a:lnTo>
                <a:lnTo>
                  <a:pt x="29120" y="69907"/>
                </a:lnTo>
                <a:lnTo>
                  <a:pt x="56671" y="38989"/>
                </a:lnTo>
                <a:lnTo>
                  <a:pt x="91115" y="16022"/>
                </a:lnTo>
                <a:lnTo>
                  <a:pt x="130962" y="2695"/>
                </a:lnTo>
                <a:lnTo>
                  <a:pt x="4206707" y="0"/>
                </a:lnTo>
                <a:lnTo>
                  <a:pt x="4221263" y="675"/>
                </a:lnTo>
                <a:lnTo>
                  <a:pt x="4262588" y="10314"/>
                </a:lnTo>
                <a:lnTo>
                  <a:pt x="4299195" y="30077"/>
                </a:lnTo>
                <a:lnTo>
                  <a:pt x="4329537" y="58298"/>
                </a:lnTo>
                <a:lnTo>
                  <a:pt x="4352062" y="93311"/>
                </a:lnTo>
                <a:lnTo>
                  <a:pt x="4365222" y="133450"/>
                </a:lnTo>
                <a:lnTo>
                  <a:pt x="4368032" y="473254"/>
                </a:lnTo>
                <a:lnTo>
                  <a:pt x="4367355" y="488009"/>
                </a:lnTo>
                <a:lnTo>
                  <a:pt x="4357684" y="529592"/>
                </a:lnTo>
                <a:lnTo>
                  <a:pt x="4337813" y="566017"/>
                </a:lnTo>
                <a:lnTo>
                  <a:pt x="4309364" y="595820"/>
                </a:lnTo>
                <a:lnTo>
                  <a:pt x="4273958" y="617541"/>
                </a:lnTo>
                <a:lnTo>
                  <a:pt x="4233218" y="629717"/>
                </a:lnTo>
                <a:lnTo>
                  <a:pt x="159854" y="631832"/>
                </a:lnTo>
                <a:lnTo>
                  <a:pt x="144872" y="631192"/>
                </a:lnTo>
                <a:lnTo>
                  <a:pt x="102570" y="621982"/>
                </a:lnTo>
                <a:lnTo>
                  <a:pt x="65487" y="602874"/>
                </a:lnTo>
                <a:lnTo>
                  <a:pt x="35229" y="575200"/>
                </a:lnTo>
                <a:lnTo>
                  <a:pt x="13406" y="540292"/>
                </a:lnTo>
                <a:lnTo>
                  <a:pt x="1624" y="499480"/>
                </a:lnTo>
                <a:lnTo>
                  <a:pt x="0" y="476551"/>
                </a:lnTo>
                <a:close/>
              </a:path>
            </a:pathLst>
          </a:custGeom>
          <a:ln w="10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9068672" y="7867122"/>
            <a:ext cx="184658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i="1" spc="5" dirty="0">
                <a:latin typeface="Helvetica"/>
                <a:cs typeface="Helvetica"/>
              </a:rPr>
              <a:t>J</a:t>
            </a:r>
            <a:r>
              <a:rPr sz="1000" b="1" i="1" dirty="0">
                <a:latin typeface="Helvetica"/>
                <a:cs typeface="Helvetica"/>
              </a:rPr>
              <a:t>’</a:t>
            </a:r>
            <a:r>
              <a:rPr sz="1000" b="1" i="1" spc="5" dirty="0">
                <a:latin typeface="Helvetica"/>
                <a:cs typeface="Helvetica"/>
              </a:rPr>
              <a:t>éc</a:t>
            </a:r>
            <a:r>
              <a:rPr sz="1000" b="1" i="1" dirty="0">
                <a:latin typeface="Helvetica"/>
                <a:cs typeface="Helvetica"/>
              </a:rPr>
              <a:t>ri</a:t>
            </a:r>
            <a:r>
              <a:rPr sz="1000" b="1" i="1" spc="5" dirty="0">
                <a:latin typeface="Helvetica"/>
                <a:cs typeface="Helvetica"/>
              </a:rPr>
              <a:t>s </a:t>
            </a:r>
            <a:r>
              <a:rPr sz="1000" b="1" i="1" dirty="0">
                <a:latin typeface="Helvetica"/>
                <a:cs typeface="Helvetica"/>
              </a:rPr>
              <a:t>l</a:t>
            </a:r>
            <a:r>
              <a:rPr sz="1000" b="1" i="1" spc="5" dirty="0">
                <a:latin typeface="Helvetica"/>
                <a:cs typeface="Helvetica"/>
              </a:rPr>
              <a:t>a cause du symptôme</a:t>
            </a:r>
            <a:endParaRPr sz="1000">
              <a:latin typeface="Helvetica"/>
              <a:cs typeface="Helvetica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0286957" y="7229075"/>
            <a:ext cx="0" cy="353695"/>
          </a:xfrm>
          <a:custGeom>
            <a:avLst/>
            <a:gdLst/>
            <a:ahLst/>
            <a:cxnLst/>
            <a:rect l="l" t="t" r="r" b="b"/>
            <a:pathLst>
              <a:path h="353695">
                <a:moveTo>
                  <a:pt x="0" y="0"/>
                </a:moveTo>
                <a:lnTo>
                  <a:pt x="0" y="353397"/>
                </a:lnTo>
              </a:path>
            </a:pathLst>
          </a:custGeom>
          <a:ln w="214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235569" y="7571764"/>
            <a:ext cx="102870" cy="102870"/>
          </a:xfrm>
          <a:custGeom>
            <a:avLst/>
            <a:gdLst/>
            <a:ahLst/>
            <a:cxnLst/>
            <a:rect l="l" t="t" r="r" b="b"/>
            <a:pathLst>
              <a:path w="102870" h="102870">
                <a:moveTo>
                  <a:pt x="102777" y="0"/>
                </a:moveTo>
                <a:lnTo>
                  <a:pt x="0" y="0"/>
                </a:lnTo>
                <a:lnTo>
                  <a:pt x="51388" y="102806"/>
                </a:lnTo>
                <a:lnTo>
                  <a:pt x="1027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379282" y="6950640"/>
            <a:ext cx="3353435" cy="655955"/>
          </a:xfrm>
          <a:custGeom>
            <a:avLst/>
            <a:gdLst/>
            <a:ahLst/>
            <a:cxnLst/>
            <a:rect l="l" t="t" r="r" b="b"/>
            <a:pathLst>
              <a:path w="3353434" h="655954">
                <a:moveTo>
                  <a:pt x="3353348" y="288058"/>
                </a:moveTo>
                <a:lnTo>
                  <a:pt x="3346438" y="369066"/>
                </a:lnTo>
                <a:lnTo>
                  <a:pt x="3322653" y="440024"/>
                </a:lnTo>
                <a:lnTo>
                  <a:pt x="3281993" y="500934"/>
                </a:lnTo>
                <a:lnTo>
                  <a:pt x="3224459" y="551796"/>
                </a:lnTo>
                <a:lnTo>
                  <a:pt x="3150051" y="592612"/>
                </a:lnTo>
                <a:lnTo>
                  <a:pt x="3058767" y="623383"/>
                </a:lnTo>
                <a:lnTo>
                  <a:pt x="2950610" y="644110"/>
                </a:lnTo>
                <a:lnTo>
                  <a:pt x="2825577" y="654793"/>
                </a:lnTo>
                <a:lnTo>
                  <a:pt x="2683670" y="655434"/>
                </a:lnTo>
                <a:lnTo>
                  <a:pt x="2524889" y="646034"/>
                </a:lnTo>
                <a:lnTo>
                  <a:pt x="2349233" y="626594"/>
                </a:lnTo>
                <a:lnTo>
                  <a:pt x="2156702" y="597115"/>
                </a:lnTo>
                <a:lnTo>
                  <a:pt x="1947297" y="557598"/>
                </a:lnTo>
                <a:lnTo>
                  <a:pt x="1721018" y="508043"/>
                </a:lnTo>
                <a:lnTo>
                  <a:pt x="1477864" y="448453"/>
                </a:lnTo>
                <a:lnTo>
                  <a:pt x="1217835" y="378828"/>
                </a:lnTo>
                <a:lnTo>
                  <a:pt x="940931" y="299169"/>
                </a:lnTo>
                <a:lnTo>
                  <a:pt x="647154" y="209477"/>
                </a:lnTo>
                <a:lnTo>
                  <a:pt x="336501" y="109754"/>
                </a:lnTo>
                <a:lnTo>
                  <a:pt x="8974" y="0"/>
                </a:lnTo>
                <a:lnTo>
                  <a:pt x="0" y="0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292199" y="6905500"/>
            <a:ext cx="114300" cy="97790"/>
          </a:xfrm>
          <a:custGeom>
            <a:avLst/>
            <a:gdLst/>
            <a:ahLst/>
            <a:cxnLst/>
            <a:rect l="l" t="t" r="r" b="b"/>
            <a:pathLst>
              <a:path w="114300" h="97790">
                <a:moveTo>
                  <a:pt x="113894" y="0"/>
                </a:moveTo>
                <a:lnTo>
                  <a:pt x="0" y="15233"/>
                </a:lnTo>
                <a:lnTo>
                  <a:pt x="80520" y="97235"/>
                </a:lnTo>
                <a:lnTo>
                  <a:pt x="1138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8369367" y="6758700"/>
            <a:ext cx="30753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i="1" spc="15" dirty="0">
                <a:latin typeface="Helvetica"/>
                <a:cs typeface="Helvetica"/>
              </a:rPr>
              <a:t>La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cause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es</a:t>
            </a:r>
            <a:r>
              <a:rPr sz="900" b="1" i="1" spc="10" dirty="0">
                <a:latin typeface="Helvetica"/>
                <a:cs typeface="Helvetica"/>
              </a:rPr>
              <a:t>t-e</a:t>
            </a:r>
            <a:r>
              <a:rPr sz="900" b="1" i="1" spc="5" dirty="0">
                <a:latin typeface="Helvetica"/>
                <a:cs typeface="Helvetica"/>
              </a:rPr>
              <a:t>ll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i</a:t>
            </a:r>
            <a:r>
              <a:rPr sz="900" b="1" i="1" spc="15" dirty="0">
                <a:latin typeface="Helvetica"/>
                <a:cs typeface="Helvetica"/>
              </a:rPr>
              <a:t>de</a:t>
            </a:r>
            <a:r>
              <a:rPr sz="900" b="1" i="1" spc="10" dirty="0">
                <a:latin typeface="Helvetica"/>
                <a:cs typeface="Helvetica"/>
              </a:rPr>
              <a:t>ntifi</a:t>
            </a:r>
            <a:r>
              <a:rPr sz="900" b="1" i="1" spc="15" dirty="0">
                <a:latin typeface="Helvetica"/>
                <a:cs typeface="Helvetica"/>
              </a:rPr>
              <a:t>ée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pa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15" dirty="0">
                <a:latin typeface="Helvetica"/>
                <a:cs typeface="Helvetica"/>
              </a:rPr>
              <a:t>appo</a:t>
            </a:r>
            <a:r>
              <a:rPr sz="900" b="1" i="1" spc="10" dirty="0">
                <a:latin typeface="Helvetica"/>
                <a:cs typeface="Helvetica"/>
              </a:rPr>
              <a:t>r</a:t>
            </a:r>
            <a:r>
              <a:rPr sz="900" b="1" i="1" spc="5" dirty="0">
                <a:latin typeface="Helvetica"/>
                <a:cs typeface="Helvetica"/>
              </a:rPr>
              <a:t>t </a:t>
            </a:r>
            <a:r>
              <a:rPr sz="900" b="1" i="1" spc="15" dirty="0">
                <a:latin typeface="Helvetica"/>
                <a:cs typeface="Helvetica"/>
              </a:rPr>
              <a:t>au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symp</a:t>
            </a:r>
            <a:r>
              <a:rPr sz="900" b="1" i="1" spc="10" dirty="0">
                <a:latin typeface="Helvetica"/>
                <a:cs typeface="Helvetica"/>
              </a:rPr>
              <a:t>tô</a:t>
            </a:r>
            <a:r>
              <a:rPr sz="900" b="1" i="1" spc="20" dirty="0">
                <a:latin typeface="Helvetica"/>
                <a:cs typeface="Helvetica"/>
              </a:rPr>
              <a:t>m</a:t>
            </a:r>
            <a:r>
              <a:rPr sz="900" b="1" i="1" spc="15" dirty="0">
                <a:latin typeface="Helvetica"/>
                <a:cs typeface="Helvetica"/>
              </a:rPr>
              <a:t>e</a:t>
            </a:r>
            <a:r>
              <a:rPr sz="900" b="1" i="1" spc="5" dirty="0">
                <a:latin typeface="Helvetica"/>
                <a:cs typeface="Helvetica"/>
              </a:rPr>
              <a:t> </a:t>
            </a:r>
            <a:r>
              <a:rPr sz="900" b="1" i="1" spc="15" dirty="0">
                <a:latin typeface="Helvetica"/>
                <a:cs typeface="Helvetica"/>
              </a:rPr>
              <a:t>?</a:t>
            </a:r>
            <a:endParaRPr sz="9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000">
              <a:latin typeface="Times New Roman"/>
              <a:cs typeface="Times New Roman"/>
            </a:endParaRPr>
          </a:p>
          <a:p>
            <a:pPr marL="180975" algn="ctr">
              <a:lnSpc>
                <a:spcPct val="100000"/>
              </a:lnSpc>
              <a:tabLst>
                <a:tab pos="768350" algn="l"/>
              </a:tabLst>
            </a:pPr>
            <a:r>
              <a:rPr sz="900" spc="20" dirty="0">
                <a:latin typeface="Helvetica"/>
                <a:cs typeface="Helvetica"/>
              </a:rPr>
              <a:t>NON	</a:t>
            </a:r>
            <a:r>
              <a:rPr sz="900" spc="15" dirty="0">
                <a:latin typeface="Helvetica"/>
                <a:cs typeface="Helvetica"/>
              </a:rPr>
              <a:t>OUI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88" name="object 88"/>
          <p:cNvSpPr txBox="1"/>
          <p:nvPr/>
        </p:nvSpPr>
        <p:spPr>
          <a:xfrm rot="960000">
            <a:off x="6570053" y="7068822"/>
            <a:ext cx="1571667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au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0" dirty="0">
                <a:latin typeface="Helvetica"/>
                <a:cs typeface="Helvetica"/>
              </a:rPr>
              <a:t>re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280166" y="1126130"/>
            <a:ext cx="2465705" cy="913765"/>
          </a:xfrm>
          <a:custGeom>
            <a:avLst/>
            <a:gdLst/>
            <a:ahLst/>
            <a:cxnLst/>
            <a:rect l="l" t="t" r="r" b="b"/>
            <a:pathLst>
              <a:path w="2465704" h="913764">
                <a:moveTo>
                  <a:pt x="0" y="913627"/>
                </a:moveTo>
                <a:lnTo>
                  <a:pt x="130079" y="777256"/>
                </a:lnTo>
                <a:lnTo>
                  <a:pt x="259370" y="651917"/>
                </a:lnTo>
                <a:lnTo>
                  <a:pt x="387871" y="537603"/>
                </a:lnTo>
                <a:lnTo>
                  <a:pt x="515584" y="434313"/>
                </a:lnTo>
                <a:lnTo>
                  <a:pt x="642507" y="342040"/>
                </a:lnTo>
                <a:lnTo>
                  <a:pt x="768640" y="260781"/>
                </a:lnTo>
                <a:lnTo>
                  <a:pt x="893985" y="190532"/>
                </a:lnTo>
                <a:lnTo>
                  <a:pt x="1018540" y="131288"/>
                </a:lnTo>
                <a:lnTo>
                  <a:pt x="1142306" y="83045"/>
                </a:lnTo>
                <a:lnTo>
                  <a:pt x="1265283" y="45799"/>
                </a:lnTo>
                <a:lnTo>
                  <a:pt x="1387470" y="19545"/>
                </a:lnTo>
                <a:lnTo>
                  <a:pt x="1508869" y="4280"/>
                </a:lnTo>
                <a:lnTo>
                  <a:pt x="1629478" y="0"/>
                </a:lnTo>
                <a:lnTo>
                  <a:pt x="1749297" y="6699"/>
                </a:lnTo>
                <a:lnTo>
                  <a:pt x="1868328" y="24373"/>
                </a:lnTo>
                <a:lnTo>
                  <a:pt x="1986569" y="53019"/>
                </a:lnTo>
                <a:lnTo>
                  <a:pt x="2104021" y="92633"/>
                </a:lnTo>
                <a:lnTo>
                  <a:pt x="2220684" y="143209"/>
                </a:lnTo>
                <a:lnTo>
                  <a:pt x="2336558" y="204744"/>
                </a:lnTo>
                <a:lnTo>
                  <a:pt x="2451642" y="277234"/>
                </a:lnTo>
                <a:lnTo>
                  <a:pt x="2465132" y="277234"/>
                </a:lnTo>
              </a:path>
            </a:pathLst>
          </a:custGeom>
          <a:ln w="21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06667" y="1355341"/>
            <a:ext cx="113664" cy="102235"/>
          </a:xfrm>
          <a:custGeom>
            <a:avLst/>
            <a:gdLst/>
            <a:ahLst/>
            <a:cxnLst/>
            <a:rect l="l" t="t" r="r" b="b"/>
            <a:pathLst>
              <a:path w="113665" h="102234">
                <a:moveTo>
                  <a:pt x="59855" y="0"/>
                </a:moveTo>
                <a:lnTo>
                  <a:pt x="0" y="83573"/>
                </a:lnTo>
                <a:lnTo>
                  <a:pt x="113477" y="101659"/>
                </a:lnTo>
                <a:lnTo>
                  <a:pt x="59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7146542" y="922648"/>
            <a:ext cx="134175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10" dirty="0">
                <a:latin typeface="Helvetica"/>
                <a:cs typeface="Helvetica"/>
              </a:rPr>
              <a:t>J’a</a:t>
            </a:r>
            <a:r>
              <a:rPr sz="900" i="1" spc="5" dirty="0">
                <a:latin typeface="Helvetica"/>
                <a:cs typeface="Helvetica"/>
              </a:rPr>
              <a:t>i </a:t>
            </a:r>
            <a:r>
              <a:rPr sz="900" i="1" spc="10" dirty="0">
                <a:latin typeface="Helvetica"/>
                <a:cs typeface="Helvetica"/>
              </a:rPr>
              <a:t>ch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i</a:t>
            </a:r>
            <a:r>
              <a:rPr sz="900" i="1" spc="10" dirty="0">
                <a:latin typeface="Helvetica"/>
                <a:cs typeface="Helvetica"/>
              </a:rPr>
              <a:t>si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une</a:t>
            </a:r>
            <a:r>
              <a:rPr sz="900" i="1" spc="5" dirty="0">
                <a:latin typeface="Helvetica"/>
                <a:cs typeface="Helvetica"/>
              </a:rPr>
              <a:t> </a:t>
            </a:r>
            <a:r>
              <a:rPr sz="900" i="1" spc="15" dirty="0">
                <a:latin typeface="Helvetica"/>
                <a:cs typeface="Helvetica"/>
              </a:rPr>
              <a:t>h</a:t>
            </a:r>
            <a:r>
              <a:rPr sz="900" i="1" spc="10" dirty="0">
                <a:latin typeface="Helvetica"/>
                <a:cs typeface="Helvetica"/>
              </a:rPr>
              <a:t>yp</a:t>
            </a:r>
            <a:r>
              <a:rPr sz="900" i="1" spc="15" dirty="0">
                <a:latin typeface="Helvetica"/>
                <a:cs typeface="Helvetica"/>
              </a:rPr>
              <a:t>o</a:t>
            </a:r>
            <a:r>
              <a:rPr sz="900" i="1" spc="5" dirty="0">
                <a:latin typeface="Helvetica"/>
                <a:cs typeface="Helvetica"/>
              </a:rPr>
              <a:t>t</a:t>
            </a:r>
            <a:r>
              <a:rPr sz="900" i="1" spc="15" dirty="0">
                <a:latin typeface="Helvetica"/>
                <a:cs typeface="Helvetica"/>
              </a:rPr>
              <a:t>hè</a:t>
            </a:r>
            <a:r>
              <a:rPr sz="900" i="1" spc="10" dirty="0">
                <a:latin typeface="Helvetica"/>
                <a:cs typeface="Helvetica"/>
              </a:rPr>
              <a:t>se</a:t>
            </a:r>
            <a:endParaRPr sz="900">
              <a:latin typeface="Helvetica"/>
              <a:cs typeface="Helvetica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2010617" y="1596127"/>
            <a:ext cx="620946" cy="85672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27000" y="139699"/>
            <a:ext cx="12750800" cy="9017000"/>
          </a:xfrm>
          <a:custGeom>
            <a:avLst/>
            <a:gdLst/>
            <a:ahLst/>
            <a:cxnLst/>
            <a:rect l="l" t="t" r="r" b="b"/>
            <a:pathLst>
              <a:path w="12750800" h="9017000">
                <a:moveTo>
                  <a:pt x="0" y="0"/>
                </a:moveTo>
                <a:lnTo>
                  <a:pt x="12750800" y="0"/>
                </a:lnTo>
                <a:lnTo>
                  <a:pt x="12750800" y="9017000"/>
                </a:lnTo>
                <a:lnTo>
                  <a:pt x="0" y="90170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2336800" y="1957577"/>
            <a:ext cx="18681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Un pneu dégonflé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345527" y="2082728"/>
            <a:ext cx="1842770" cy="0"/>
          </a:xfrm>
          <a:custGeom>
            <a:avLst/>
            <a:gdLst/>
            <a:ahLst/>
            <a:cxnLst/>
            <a:rect l="l" t="t" r="r" b="b"/>
            <a:pathLst>
              <a:path w="1842770">
                <a:moveTo>
                  <a:pt x="0" y="0"/>
                </a:moveTo>
                <a:lnTo>
                  <a:pt x="1842287" y="0"/>
                </a:lnTo>
              </a:path>
            </a:pathLst>
          </a:custGeom>
          <a:ln w="119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2565400" y="2516377"/>
            <a:ext cx="13938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Un 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oulement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2687300" y="9437878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5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101" name="object 10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Académie</a:t>
            </a:r>
            <a:r>
              <a:rPr spc="-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spc="-195" dirty="0"/>
              <a:t>T</a:t>
            </a:r>
            <a:r>
              <a:rPr dirty="0"/>
              <a:t>oulouse</a:t>
            </a:r>
            <a:r>
              <a:rPr spc="-5" dirty="0"/>
              <a:t> : </a:t>
            </a:r>
            <a:r>
              <a:rPr dirty="0"/>
              <a:t>se</a:t>
            </a:r>
            <a:r>
              <a:rPr spc="-5" dirty="0"/>
              <a:t>ct</a:t>
            </a:r>
            <a:r>
              <a:rPr dirty="0"/>
              <a:t>ion</a:t>
            </a:r>
            <a:r>
              <a:rPr spc="-5" dirty="0"/>
              <a:t> </a:t>
            </a:r>
            <a:r>
              <a:rPr dirty="0"/>
              <a:t>Main</a:t>
            </a:r>
            <a:r>
              <a:rPr spc="-5" dirty="0"/>
              <a:t>t</a:t>
            </a:r>
            <a:r>
              <a:rPr dirty="0"/>
              <a:t>enance</a:t>
            </a:r>
            <a:r>
              <a:rPr spc="-5" dirty="0"/>
              <a:t> </a:t>
            </a:r>
            <a:r>
              <a:rPr dirty="0"/>
              <a:t>des</a:t>
            </a:r>
            <a:r>
              <a:rPr spc="-5" dirty="0"/>
              <a:t> V</a:t>
            </a:r>
            <a:r>
              <a:rPr dirty="0"/>
              <a:t>éhicules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2755900" y="3075177"/>
            <a:ext cx="10128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Les f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eins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387600" y="3633978"/>
            <a:ext cx="17703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Les amo</a:t>
            </a:r>
            <a:r>
              <a:rPr sz="1800" spc="30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tisseurs</a:t>
            </a:r>
            <a:endParaRPr sz="1800">
              <a:latin typeface="Helvetica Light"/>
              <a:cs typeface="Helvetica Light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946900" y="3532378"/>
            <a:ext cx="25584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Helvetica Light"/>
                <a:cs typeface="Helvetica Light"/>
              </a:rPr>
              <a:t>La p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ession est cor</a:t>
            </a:r>
            <a:r>
              <a:rPr sz="1800" spc="-35" dirty="0">
                <a:latin typeface="Helvetica Light"/>
                <a:cs typeface="Helvetica Light"/>
              </a:rPr>
              <a:t>r</a:t>
            </a:r>
            <a:r>
              <a:rPr sz="1800" dirty="0">
                <a:latin typeface="Helvetica Light"/>
                <a:cs typeface="Helvetica Light"/>
              </a:rPr>
              <a:t>ecte.</a:t>
            </a:r>
            <a:endParaRPr sz="1800">
              <a:latin typeface="Helvetica Light"/>
              <a:cs typeface="Helvetica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3786</Words>
  <Application>Microsoft Macintosh PowerPoint</Application>
  <PresentationFormat>Personnalisé</PresentationFormat>
  <Paragraphs>2832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Calibri</vt:lpstr>
      <vt:lpstr>Comic Sans MS</vt:lpstr>
      <vt:lpstr>Helvetica</vt:lpstr>
      <vt:lpstr>Helvetica Light</vt:lpstr>
      <vt:lpstr>Helvetica Neue</vt:lpstr>
      <vt:lpstr>Times New Roman</vt:lpstr>
      <vt:lpstr>Trebuchet MS</vt:lpstr>
      <vt:lpstr>Zapf Dingbats</vt:lpstr>
      <vt:lpstr>Office Theme</vt:lpstr>
      <vt:lpstr>Prenons un exemple concret</vt:lpstr>
      <vt:lpstr>nvestigation</vt:lpstr>
      <vt:lpstr>nvestigation</vt:lpstr>
      <vt:lpstr>nvestigation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démarche</vt:lpstr>
      <vt:lpstr>La démarche</vt:lpstr>
      <vt:lpstr>La démarche</vt:lpstr>
      <vt:lpstr>Qu’est-ce qui change pour vous ?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Prenons un exemple concret</dc:title>
  <cp:lastModifiedBy>Benoît GOULET</cp:lastModifiedBy>
  <cp:revision>1</cp:revision>
  <dcterms:created xsi:type="dcterms:W3CDTF">2018-03-14T21:41:35Z</dcterms:created>
  <dcterms:modified xsi:type="dcterms:W3CDTF">2018-03-15T10:33:53Z</dcterms:modified>
</cp:coreProperties>
</file>